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97" r:id="rId2"/>
    <p:sldMasterId id="2147483762" r:id="rId3"/>
    <p:sldMasterId id="2147483775" r:id="rId4"/>
  </p:sldMasterIdLst>
  <p:notesMasterIdLst>
    <p:notesMasterId r:id="rId22"/>
  </p:notesMasterIdLst>
  <p:handoutMasterIdLst>
    <p:handoutMasterId r:id="rId23"/>
  </p:handoutMasterIdLst>
  <p:sldIdLst>
    <p:sldId id="286" r:id="rId5"/>
    <p:sldId id="546" r:id="rId6"/>
    <p:sldId id="626" r:id="rId7"/>
    <p:sldId id="627" r:id="rId8"/>
    <p:sldId id="628" r:id="rId9"/>
    <p:sldId id="571" r:id="rId10"/>
    <p:sldId id="593" r:id="rId11"/>
    <p:sldId id="623" r:id="rId12"/>
    <p:sldId id="600" r:id="rId13"/>
    <p:sldId id="618" r:id="rId14"/>
    <p:sldId id="619" r:id="rId15"/>
    <p:sldId id="616" r:id="rId16"/>
    <p:sldId id="625" r:id="rId17"/>
    <p:sldId id="624" r:id="rId18"/>
    <p:sldId id="576" r:id="rId19"/>
    <p:sldId id="617" r:id="rId20"/>
    <p:sldId id="630" r:id="rId21"/>
  </p:sldIdLst>
  <p:sldSz cx="12192000" cy="6858000"/>
  <p:notesSz cx="6645275" cy="9775825"/>
  <p:custShowLst>
    <p:custShow name="INTERIMAIRES" id="0">
      <p:sldLst>
        <p:sld r:id="rId6"/>
      </p:sldLst>
    </p:custShow>
    <p:custShow name="INSCRIPTION DU JEUNE" id="1">
      <p:sldLst/>
    </p:custShow>
    <p:custShow name="PRIME" id="2">
      <p:sldLst/>
    </p:custShow>
    <p:custShow name="CONTACTER POLE EMPLOI" id="3">
      <p:sldLst/>
    </p:custShow>
    <p:custShow name="E2C EPIDE" id="4">
      <p:sldLst/>
    </p:custShow>
    <p:custShow name="FOCUS METIER SECU" id="5">
      <p:sldLst/>
    </p:custShow>
    <p:custShow name="PREREQUIS METIER SECU" id="6">
      <p:sldLst/>
    </p:custShow>
    <p:custShow name="CONTACTER PE PRIJ" id="7">
      <p:sldLst>
        <p:sld r:id="rId13"/>
      </p:sldLst>
    </p:custShow>
    <p:custShow name="INSCRIPTION JEUNE PRIJ" id="8">
      <p:sldLst/>
    </p:custShow>
    <p:custShow name="PRIME JEUNE PRIJ" id="9">
      <p:sldLst/>
    </p:custShow>
    <p:custShow name="PRIJ" id="10">
      <p:sldLst>
        <p:sld r:id="rId10"/>
      </p:sldLst>
    </p:custShow>
  </p:custShow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ection par défaut" id="{5847E6A3-EAD1-480C-BA17-10F9D8775838}">
          <p14:sldIdLst>
            <p14:sldId id="286"/>
            <p14:sldId id="546"/>
          </p14:sldIdLst>
        </p14:section>
        <p14:section name="POLE EMPLOI - PRIJ" id="{4EAC228C-06D5-42BC-AEA9-79748CCA0E43}">
          <p14:sldIdLst>
            <p14:sldId id="626"/>
            <p14:sldId id="627"/>
            <p14:sldId id="628"/>
            <p14:sldId id="571"/>
            <p14:sldId id="593"/>
            <p14:sldId id="623"/>
            <p14:sldId id="600"/>
            <p14:sldId id="618"/>
            <p14:sldId id="619"/>
            <p14:sldId id="616"/>
            <p14:sldId id="625"/>
            <p14:sldId id="624"/>
            <p14:sldId id="576"/>
            <p14:sldId id="617"/>
            <p14:sldId id="630"/>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VACHON Dolores" initials="VD" lastIdx="4"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000000"/>
    <a:srgbClr val="EAB200"/>
    <a:srgbClr val="FF7C80"/>
    <a:srgbClr val="00CC99"/>
    <a:srgbClr val="99CC00"/>
    <a:srgbClr val="FFFFCC"/>
    <a:srgbClr val="D5200D"/>
    <a:srgbClr val="16519F"/>
    <a:srgbClr val="266B4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FADCD16-D67F-45B7-A5E8-82CBE8A3CCF2}" v="200" dt="2023-03-07T17:39:12.508"/>
    <p1510:client id="{3154152C-970B-42E7-B922-A3C71CC28298}" v="1374" dt="2023-03-07T17:35:31.805"/>
    <p1510:client id="{A0AF2748-941B-47FD-9959-D42CD261E99C}" v="122" dt="2023-03-07T17:04:42.983"/>
    <p1510:client id="{B3FAFA27-1751-40A6-89C6-94DBB3E75183}" v="119" dt="2023-03-07T17:42:19.025"/>
    <p1510:client id="{E6D8B7D1-267B-439B-BD57-B953DAED83FB}" v="357" dt="2023-03-07T17:47:05.391"/>
    <p1510:client id="{FA6D36F2-999C-4002-AD72-531474674DCA}" v="191" dt="2023-03-07T17:32:30.960"/>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802" autoAdjust="0"/>
    <p:restoredTop sz="95565" autoAdjust="0"/>
  </p:normalViewPr>
  <p:slideViewPr>
    <p:cSldViewPr snapToGrid="0">
      <p:cViewPr varScale="1">
        <p:scale>
          <a:sx n="106" d="100"/>
          <a:sy n="106" d="100"/>
        </p:scale>
        <p:origin x="78" y="918"/>
      </p:cViewPr>
      <p:guideLst>
        <p:guide orient="horz" pos="2160"/>
        <p:guide pos="384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heme" Target="theme/theme1.xml"/></Relationships>
</file>

<file path=ppt/diagrams/_rels/data3.xml.rels><?xml version="1.0" encoding="UTF-8" standalone="yes"?>
<Relationships xmlns="http://schemas.openxmlformats.org/package/2006/relationships"><Relationship Id="rId1" Type="http://schemas.openxmlformats.org/officeDocument/2006/relationships/hyperlink" Target="https://www.legifrance.gouv.fr/jorf/id/JORFTEXT000045803097" TargetMode="External"/></Relationships>
</file>

<file path=ppt/diagrams/_rels/drawing3.xml.rels><?xml version="1.0" encoding="UTF-8" standalone="yes"?>
<Relationships xmlns="http://schemas.openxmlformats.org/package/2006/relationships"><Relationship Id="rId1" Type="http://schemas.openxmlformats.org/officeDocument/2006/relationships/hyperlink" Target="https://www.legifrance.gouv.fr/jorf/id/JORFTEXT000045803097" TargetMode="Externa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3">
  <dgm:title val=""/>
  <dgm:desc val=""/>
  <dgm:catLst>
    <dgm:cat type="accent3" pri="11300"/>
  </dgm:catLst>
  <dgm:styleLbl name="node0">
    <dgm:fillClrLst meth="repeat">
      <a:schemeClr val="accent3">
        <a:shade val="80000"/>
      </a:schemeClr>
    </dgm:fillClrLst>
    <dgm:linClrLst meth="repeat">
      <a:schemeClr val="lt1"/>
    </dgm:linClrLst>
    <dgm:effectClrLst/>
    <dgm:txLinClrLst/>
    <dgm:txFillClrLst/>
    <dgm:txEffectClrLst/>
  </dgm:styleLbl>
  <dgm:styleLbl name="node1">
    <dgm:fillClrLst>
      <a:schemeClr val="accent3">
        <a:shade val="80000"/>
      </a:schemeClr>
      <a:schemeClr val="accent3">
        <a:tint val="70000"/>
      </a:schemeClr>
    </dgm:fillClrLst>
    <dgm:linClrLst meth="repeat">
      <a:schemeClr val="lt1"/>
    </dgm:linClrLst>
    <dgm:effectClrLst/>
    <dgm:txLinClrLst/>
    <dgm:txFillClrLst/>
    <dgm:txEffectClrLst/>
  </dgm:styleLbl>
  <dgm:styleLbl name="alignNode1">
    <dgm:fillClrLst>
      <a:schemeClr val="accent3">
        <a:shade val="80000"/>
      </a:schemeClr>
      <a:schemeClr val="accent3">
        <a:tint val="70000"/>
      </a:schemeClr>
    </dgm:fillClrLst>
    <dgm:linClrLst>
      <a:schemeClr val="accent3">
        <a:shade val="80000"/>
      </a:schemeClr>
      <a:schemeClr val="accent3">
        <a:tint val="70000"/>
      </a:schemeClr>
    </dgm:linClrLst>
    <dgm:effectClrLst/>
    <dgm:txLinClrLst/>
    <dgm:txFillClrLst/>
    <dgm:txEffectClrLst/>
  </dgm:styleLbl>
  <dgm:styleLbl name="lnNode1">
    <dgm:fillClrLst>
      <a:schemeClr val="accent3">
        <a:shade val="80000"/>
      </a:schemeClr>
      <a:schemeClr val="accent3">
        <a:tint val="7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tint val="70000"/>
        <a:alpha val="50000"/>
      </a:schemeClr>
    </dgm:fillClrLst>
    <dgm:linClrLst meth="repeat">
      <a:schemeClr val="lt1"/>
    </dgm:linClrLst>
    <dgm:effectClrLst/>
    <dgm:txLinClrLst/>
    <dgm:txFillClrLst/>
    <dgm:txEffectClrLst/>
  </dgm:styleLbl>
  <dgm:styleLbl name="node2">
    <dgm:fillClrLst>
      <a:schemeClr val="accent3">
        <a:tint val="99000"/>
      </a:schemeClr>
    </dgm:fillClrLst>
    <dgm:linClrLst meth="repeat">
      <a:schemeClr val="lt1"/>
    </dgm:linClrLst>
    <dgm:effectClrLst/>
    <dgm:txLinClrLst/>
    <dgm:txFillClrLst/>
    <dgm:txEffectClrLst/>
  </dgm:styleLbl>
  <dgm:styleLbl name="node3">
    <dgm:fillClrLst>
      <a:schemeClr val="accent3">
        <a:tint val="80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dgm:txEffectClrLst/>
  </dgm:styleLbl>
  <dgm:styleLbl name="f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b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sibTrans1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9000"/>
      </a:schemeClr>
    </dgm:fillClrLst>
    <dgm:linClrLst meth="repeat">
      <a:schemeClr val="lt1"/>
    </dgm:linClrLst>
    <dgm:effectClrLst/>
    <dgm:txLinClrLst/>
    <dgm:txFillClrLst/>
    <dgm:txEffectClrLst/>
  </dgm:styleLbl>
  <dgm:styleLbl name="asst3">
    <dgm:fillClrLst>
      <a:schemeClr val="accent3">
        <a:tint val="80000"/>
      </a:schemeClr>
    </dgm:fillClrLst>
    <dgm:linClrLst meth="repeat">
      <a:schemeClr val="lt1"/>
    </dgm:linClrLst>
    <dgm:effectClrLst/>
    <dgm:txLinClrLst/>
    <dgm:txFillClrLst/>
    <dgm:txEffectClrLst/>
  </dgm:styleLbl>
  <dgm:styleLbl name="asst4">
    <dgm:fillClrLst>
      <a:schemeClr val="accent3">
        <a:tint val="7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lt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9000"/>
      </a:schemeClr>
    </dgm:fillClrLst>
    <dgm:linClrLst meth="repeat">
      <a:schemeClr val="accent3">
        <a:tint val="99000"/>
      </a:schemeClr>
    </dgm:linClrLst>
    <dgm:effectClrLst/>
    <dgm:txLinClrLst/>
    <dgm:txFillClrLst meth="repeat">
      <a:schemeClr val="tx1"/>
    </dgm:txFillClrLst>
    <dgm:txEffectClrLst/>
  </dgm:styleLbl>
  <dgm:styleLbl name="parChTrans1D3">
    <dgm:fillClrLst meth="repeat">
      <a:schemeClr val="accent3">
        <a:tint val="80000"/>
      </a:schemeClr>
    </dgm:fillClrLst>
    <dgm:linClrLst meth="repeat">
      <a:schemeClr val="accent3">
        <a:tint val="80000"/>
      </a:schemeClr>
    </dgm:linClrLst>
    <dgm:effectClrLst/>
    <dgm:txLinClrLst/>
    <dgm:txFillClrLst meth="repeat">
      <a:schemeClr val="tx1"/>
    </dgm:txFillClrLst>
    <dgm:txEffectClrLst/>
  </dgm:styleLbl>
  <dgm:styleLbl name="parChTrans1D4">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4_4">
  <dgm:title val=""/>
  <dgm:desc val=""/>
  <dgm:catLst>
    <dgm:cat type="accent4" pri="11400"/>
  </dgm:catLst>
  <dgm:styleLbl name="node0">
    <dgm:fillClrLst meth="cycle">
      <a:schemeClr val="accent4">
        <a:shade val="60000"/>
      </a:schemeClr>
    </dgm:fillClrLst>
    <dgm:linClrLst meth="repeat">
      <a:schemeClr val="lt1"/>
    </dgm:linClrLst>
    <dgm:effectClrLst/>
    <dgm:txLinClrLst/>
    <dgm:txFillClrLst/>
    <dgm:txEffectClrLst/>
  </dgm:styleLbl>
  <dgm:styleLbl name="node1">
    <dgm:fillClrLst meth="cycle">
      <a:schemeClr val="accent4">
        <a:shade val="50000"/>
      </a:schemeClr>
      <a:schemeClr val="accent4">
        <a:tint val="55000"/>
      </a:schemeClr>
    </dgm:fillClrLst>
    <dgm:linClrLst meth="repeat">
      <a:schemeClr val="lt1"/>
    </dgm:linClrLst>
    <dgm:effectClrLst/>
    <dgm:txLinClrLst/>
    <dgm:txFillClrLst/>
    <dgm:txEffectClrLst/>
  </dgm:styleLbl>
  <dgm:styleLbl name="alignNode1">
    <dgm:fillClrLst meth="cycle">
      <a:schemeClr val="accent4">
        <a:shade val="50000"/>
      </a:schemeClr>
      <a:schemeClr val="accent4">
        <a:tint val="55000"/>
      </a:schemeClr>
    </dgm:fillClrLst>
    <dgm:linClrLst meth="cycle">
      <a:schemeClr val="accent4">
        <a:shade val="50000"/>
      </a:schemeClr>
      <a:schemeClr val="accent4">
        <a:tint val="55000"/>
      </a:schemeClr>
    </dgm:linClrLst>
    <dgm:effectClrLst/>
    <dgm:txLinClrLst/>
    <dgm:txFillClrLst/>
    <dgm:txEffectClrLst/>
  </dgm:styleLbl>
  <dgm:styleLbl name="lnNode1">
    <dgm:fillClrLst meth="cycle">
      <a:schemeClr val="accent4">
        <a:shade val="50000"/>
      </a:schemeClr>
      <a:schemeClr val="accent4">
        <a:tint val="55000"/>
      </a:schemeClr>
    </dgm:fillClrLst>
    <dgm:linClrLst meth="repeat">
      <a:schemeClr val="lt1"/>
    </dgm:linClrLst>
    <dgm:effectClrLst/>
    <dgm:txLinClrLst/>
    <dgm:txFillClrLst/>
    <dgm:txEffectClrLst/>
  </dgm:styleLbl>
  <dgm:styleLbl name="vennNode1">
    <dgm:fillClrLst meth="cycle">
      <a:schemeClr val="accent4">
        <a:shade val="80000"/>
        <a:alpha val="50000"/>
      </a:schemeClr>
      <a:schemeClr val="accent4">
        <a:tint val="50000"/>
        <a:alpha val="50000"/>
      </a:schemeClr>
    </dgm:fillClrLst>
    <dgm:linClrLst meth="repeat">
      <a:schemeClr val="lt1"/>
    </dgm:linClrLst>
    <dgm:effectClrLst/>
    <dgm:txLinClrLst/>
    <dgm:txFillClrLst/>
    <dgm:txEffectClrLst/>
  </dgm:styleLbl>
  <dgm:styleLbl name="node2">
    <dgm:fillClrLst>
      <a:schemeClr val="accent4">
        <a:shade val="80000"/>
      </a:schemeClr>
    </dgm:fillClrLst>
    <dgm:linClrLst meth="repeat">
      <a:schemeClr val="lt1"/>
    </dgm:linClrLst>
    <dgm:effectClrLst/>
    <dgm:txLinClrLst/>
    <dgm:txFillClrLst/>
    <dgm:txEffectClrLst/>
  </dgm:styleLbl>
  <dgm:styleLbl name="node3">
    <dgm:fillClrLst>
      <a:schemeClr val="accent4">
        <a:tint val="99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4">
        <a:shade val="90000"/>
      </a:schemeClr>
      <a:schemeClr val="accent4">
        <a:tint val="50000"/>
      </a:schemeClr>
    </dgm:fillClrLst>
    <dgm:linClrLst meth="cycle">
      <a:schemeClr val="accent4">
        <a:shade val="90000"/>
      </a:schemeClr>
      <a:schemeClr val="accent4">
        <a:tint val="50000"/>
      </a:schemeClr>
    </dgm:linClrLst>
    <dgm:effectClrLst/>
    <dgm:txLinClrLst/>
    <dgm:txFillClrLst/>
    <dgm:txEffectClrLst/>
  </dgm:styleLbl>
  <dgm:styleLbl name="fgSibTrans2D1">
    <dgm:fillClrLst meth="cycle">
      <a:schemeClr val="accent4">
        <a:shade val="90000"/>
      </a:schemeClr>
      <a:schemeClr val="accent4">
        <a:tint val="50000"/>
      </a:schemeClr>
    </dgm:fillClrLst>
    <dgm:linClrLst meth="cycle">
      <a:schemeClr val="accent4">
        <a:shade val="90000"/>
      </a:schemeClr>
      <a:schemeClr val="accent4">
        <a:tint val="50000"/>
      </a:schemeClr>
    </dgm:linClrLst>
    <dgm:effectClrLst/>
    <dgm:txLinClrLst/>
    <dgm:txFillClrLst/>
    <dgm:txEffectClrLst/>
  </dgm:styleLbl>
  <dgm:styleLbl name="bgSibTrans2D1">
    <dgm:fillClrLst meth="cycle">
      <a:schemeClr val="accent4">
        <a:shade val="90000"/>
      </a:schemeClr>
      <a:schemeClr val="accent4">
        <a:tint val="50000"/>
      </a:schemeClr>
    </dgm:fillClrLst>
    <dgm:linClrLst meth="cycle">
      <a:schemeClr val="accent4">
        <a:shade val="90000"/>
      </a:schemeClr>
      <a:schemeClr val="accent4">
        <a:tint val="50000"/>
      </a:schemeClr>
    </dgm:linClrLst>
    <dgm:effectClrLst/>
    <dgm:txLinClrLst/>
    <dgm:txFillClrLst/>
    <dgm:txEffectClrLst/>
  </dgm:styleLbl>
  <dgm:styleLbl name="sibTrans1D1">
    <dgm:fillClrLst meth="cycle">
      <a:schemeClr val="accent4">
        <a:shade val="90000"/>
      </a:schemeClr>
      <a:schemeClr val="accent4">
        <a:tint val="50000"/>
      </a:schemeClr>
    </dgm:fillClrLst>
    <dgm:linClrLst meth="cycle">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0000"/>
      </a:schemeClr>
    </dgm:fillClrLst>
    <dgm:linClrLst meth="repeat">
      <a:schemeClr val="lt1"/>
    </dgm:linClrLst>
    <dgm:effectClrLst/>
    <dgm:txLinClrLst/>
    <dgm:txFillClrLst/>
    <dgm:txEffectClrLst/>
  </dgm:styleLbl>
  <dgm:styleLbl name="asst3">
    <dgm:fillClrLst>
      <a:schemeClr val="accent4">
        <a:tint val="70000"/>
      </a:schemeClr>
    </dgm:fillClrLst>
    <dgm:linClrLst meth="repeat">
      <a:schemeClr val="lt1"/>
    </dgm:linClrLst>
    <dgm:effectClrLst/>
    <dgm:txLinClrLst/>
    <dgm:txFillClrLst/>
    <dgm:txEffectClrLst/>
  </dgm:styleLbl>
  <dgm:styleLbl name="asst4">
    <dgm:fillClrLst>
      <a:schemeClr val="accent4">
        <a:tint val="5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4">
        <a:shade val="50000"/>
      </a:schemeClr>
      <a:schemeClr val="accent4">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4">
        <a:shade val="50000"/>
      </a:schemeClr>
      <a:schemeClr val="accent4">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4">
        <a:shade val="50000"/>
      </a:schemeClr>
      <a:schemeClr val="accent4">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4">
        <a:shade val="50000"/>
      </a:schemeClr>
      <a:schemeClr val="accent4">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4">
        <a:shade val="50000"/>
      </a:schemeClr>
      <a:schemeClr val="accent4">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55000"/>
      </a:schemeClr>
    </dgm:fillClrLst>
    <dgm:linClrLst meth="repeat">
      <a:schemeClr val="accent4">
        <a:alpha val="90000"/>
        <a:tint val="55000"/>
      </a:schemeClr>
    </dgm:linClrLst>
    <dgm:effectClrLst/>
    <dgm:txLinClrLst/>
    <dgm:txFillClrLst meth="repeat">
      <a:schemeClr val="dk1"/>
    </dgm:txFillClrLst>
    <dgm:txEffectClrLst/>
  </dgm:styleLbl>
  <dgm:styleLbl name="alignAccFollowNode1">
    <dgm:fillClrLst meth="repeat">
      <a:schemeClr val="accent4">
        <a:alpha val="90000"/>
        <a:tint val="55000"/>
      </a:schemeClr>
    </dgm:fillClrLst>
    <dgm:linClrLst meth="repeat">
      <a:schemeClr val="accent4">
        <a:alpha val="90000"/>
        <a:tint val="55000"/>
      </a:schemeClr>
    </dgm:linClrLst>
    <dgm:effectClrLst/>
    <dgm:txLinClrLst/>
    <dgm:txFillClrLst meth="repeat">
      <a:schemeClr val="dk1"/>
    </dgm:txFillClrLst>
    <dgm:txEffectClrLst/>
  </dgm:styleLbl>
  <dgm:styleLbl name="bgAccFollowNode1">
    <dgm:fillClrLst meth="repeat">
      <a:schemeClr val="accent4">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55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B48EA07-63F9-4879-A80F-BDEB52931405}" type="doc">
      <dgm:prSet loTypeId="urn:microsoft.com/office/officeart/2005/8/layout/chevron2" loCatId="process" qsTypeId="urn:microsoft.com/office/officeart/2005/8/quickstyle/simple1" qsCatId="simple" csTypeId="urn:microsoft.com/office/officeart/2005/8/colors/colorful4" csCatId="colorful" phldr="1"/>
      <dgm:spPr/>
      <dgm:t>
        <a:bodyPr/>
        <a:lstStyle/>
        <a:p>
          <a:endParaRPr lang="fr-FR"/>
        </a:p>
      </dgm:t>
    </dgm:pt>
    <dgm:pt modelId="{3E6BE6D2-D7E1-460E-9698-B3F363FA0C6B}">
      <dgm:prSet custT="1"/>
      <dgm:spPr>
        <a:solidFill>
          <a:schemeClr val="accent2"/>
        </a:solidFill>
        <a:ln>
          <a:solidFill>
            <a:schemeClr val="tx2"/>
          </a:solidFill>
        </a:ln>
      </dgm:spPr>
      <dgm:t>
        <a:bodyPr/>
        <a:lstStyle/>
        <a:p>
          <a:pPr rtl="0"/>
          <a:r>
            <a:rPr lang="fr-FR" sz="1400" b="1" dirty="0"/>
            <a:t>Contexte : secteur en tension</a:t>
          </a:r>
        </a:p>
      </dgm:t>
    </dgm:pt>
    <dgm:pt modelId="{57BDC4AA-CEF9-40C6-9C0E-2ACCC8D244F0}" type="parTrans" cxnId="{069F268C-CF86-4041-AE7D-74EC4E7DA431}">
      <dgm:prSet/>
      <dgm:spPr/>
      <dgm:t>
        <a:bodyPr/>
        <a:lstStyle/>
        <a:p>
          <a:endParaRPr lang="fr-FR" sz="3600"/>
        </a:p>
      </dgm:t>
    </dgm:pt>
    <dgm:pt modelId="{AB1EBE16-4ADC-4630-98C8-2E07B85F048D}" type="sibTrans" cxnId="{069F268C-CF86-4041-AE7D-74EC4E7DA431}">
      <dgm:prSet/>
      <dgm:spPr/>
      <dgm:t>
        <a:bodyPr/>
        <a:lstStyle/>
        <a:p>
          <a:endParaRPr lang="fr-FR" sz="3600"/>
        </a:p>
      </dgm:t>
    </dgm:pt>
    <dgm:pt modelId="{1AF52A33-16A3-4065-941D-D1C826286C3E}">
      <dgm:prSet custT="1"/>
      <dgm:spPr>
        <a:ln>
          <a:solidFill>
            <a:schemeClr val="tx2"/>
          </a:solidFill>
        </a:ln>
      </dgm:spPr>
      <dgm:t>
        <a:bodyPr/>
        <a:lstStyle/>
        <a:p>
          <a:pPr rtl="0"/>
          <a:r>
            <a:rPr lang="fr-FR" sz="1600" b="1" dirty="0"/>
            <a:t>La Loi du 25 mai 2021 pour une sécurité globale préservant les libertés a modifié les conditions d’accès au secteur et impacte fortement la sécurité privée</a:t>
          </a:r>
        </a:p>
      </dgm:t>
    </dgm:pt>
    <dgm:pt modelId="{26DB0E5B-E6E2-44D7-804B-647EF0C15F9B}" type="parTrans" cxnId="{C78F993A-282E-4B0A-87FF-380B8F3F50FE}">
      <dgm:prSet/>
      <dgm:spPr/>
      <dgm:t>
        <a:bodyPr/>
        <a:lstStyle/>
        <a:p>
          <a:endParaRPr lang="fr-FR" sz="3600"/>
        </a:p>
      </dgm:t>
    </dgm:pt>
    <dgm:pt modelId="{9EC51815-4508-4548-8F37-5E71FDE7E8DE}" type="sibTrans" cxnId="{C78F993A-282E-4B0A-87FF-380B8F3F50FE}">
      <dgm:prSet/>
      <dgm:spPr/>
      <dgm:t>
        <a:bodyPr/>
        <a:lstStyle/>
        <a:p>
          <a:endParaRPr lang="fr-FR" sz="3600"/>
        </a:p>
      </dgm:t>
    </dgm:pt>
    <dgm:pt modelId="{C50EDA6C-0DD2-4EF7-87AF-A0FE24A3B876}">
      <dgm:prSet custT="1"/>
      <dgm:spPr>
        <a:ln>
          <a:solidFill>
            <a:schemeClr val="tx2"/>
          </a:solidFill>
        </a:ln>
      </dgm:spPr>
      <dgm:t>
        <a:bodyPr/>
        <a:lstStyle/>
        <a:p>
          <a:pPr rtl="0"/>
          <a:r>
            <a:rPr lang="fr-FR" sz="1600" b="1" dirty="0"/>
            <a:t>Avec la perspective de la coupe du monde de rugby en 2023 et l’organisation des Jeux Olympiques et Paralympiques en France en 2024 ce sont autant d’opportunités d’activités, d’emplois et de formations pour le secteur</a:t>
          </a:r>
        </a:p>
      </dgm:t>
    </dgm:pt>
    <dgm:pt modelId="{3F9A6EAA-F419-43DE-8A04-3F8A726C9ECB}" type="parTrans" cxnId="{3C768BCA-EDF4-4E85-8117-FC6CFC679A68}">
      <dgm:prSet/>
      <dgm:spPr/>
      <dgm:t>
        <a:bodyPr/>
        <a:lstStyle/>
        <a:p>
          <a:endParaRPr lang="fr-FR" sz="3600"/>
        </a:p>
      </dgm:t>
    </dgm:pt>
    <dgm:pt modelId="{E82BB66F-2331-42B8-BBAF-E35CE338DD69}" type="sibTrans" cxnId="{3C768BCA-EDF4-4E85-8117-FC6CFC679A68}">
      <dgm:prSet/>
      <dgm:spPr/>
      <dgm:t>
        <a:bodyPr/>
        <a:lstStyle/>
        <a:p>
          <a:endParaRPr lang="fr-FR" sz="3600"/>
        </a:p>
      </dgm:t>
    </dgm:pt>
    <dgm:pt modelId="{3D58971D-4E97-46F9-8E9F-93DCA1CA7488}">
      <dgm:prSet custT="1"/>
      <dgm:spPr>
        <a:solidFill>
          <a:schemeClr val="accent2"/>
        </a:solidFill>
        <a:ln>
          <a:solidFill>
            <a:schemeClr val="tx2"/>
          </a:solidFill>
        </a:ln>
      </dgm:spPr>
      <dgm:t>
        <a:bodyPr/>
        <a:lstStyle/>
        <a:p>
          <a:pPr rtl="0"/>
          <a:r>
            <a:rPr lang="fr-FR" sz="1400" b="1"/>
            <a:t>Enjeux</a:t>
          </a:r>
        </a:p>
      </dgm:t>
    </dgm:pt>
    <dgm:pt modelId="{678E6347-8002-4911-9257-9500F690015E}" type="parTrans" cxnId="{8F7D3BFB-5C04-4853-AFD6-9863367B0CE2}">
      <dgm:prSet/>
      <dgm:spPr/>
      <dgm:t>
        <a:bodyPr/>
        <a:lstStyle/>
        <a:p>
          <a:endParaRPr lang="fr-FR" sz="3600"/>
        </a:p>
      </dgm:t>
    </dgm:pt>
    <dgm:pt modelId="{16082CBE-DAF6-4BD4-B0E1-555FD7117020}" type="sibTrans" cxnId="{8F7D3BFB-5C04-4853-AFD6-9863367B0CE2}">
      <dgm:prSet/>
      <dgm:spPr/>
      <dgm:t>
        <a:bodyPr/>
        <a:lstStyle/>
        <a:p>
          <a:endParaRPr lang="fr-FR" sz="3600"/>
        </a:p>
      </dgm:t>
    </dgm:pt>
    <dgm:pt modelId="{A651AA08-7D32-4BE1-97FF-8E1B85BC0687}">
      <dgm:prSet custT="1"/>
      <dgm:spPr>
        <a:ln>
          <a:solidFill>
            <a:schemeClr val="tx2"/>
          </a:solidFill>
        </a:ln>
      </dgm:spPr>
      <dgm:t>
        <a:bodyPr/>
        <a:lstStyle/>
        <a:p>
          <a:pPr rtl="0"/>
          <a:r>
            <a:rPr lang="fr-FR" sz="1600" b="1" dirty="0"/>
            <a:t>Répondre aux besoins de 15 000 embauches supplémentaires dans le secteur dans le cadre des JOP2024</a:t>
          </a:r>
        </a:p>
      </dgm:t>
    </dgm:pt>
    <dgm:pt modelId="{CB72E35E-FD6F-4313-81F0-5BC2C628141C}" type="parTrans" cxnId="{F0BE22C9-6AF9-46A1-BEB4-AC17B84310D3}">
      <dgm:prSet/>
      <dgm:spPr/>
      <dgm:t>
        <a:bodyPr/>
        <a:lstStyle/>
        <a:p>
          <a:endParaRPr lang="fr-FR" sz="3600"/>
        </a:p>
      </dgm:t>
    </dgm:pt>
    <dgm:pt modelId="{CCB98185-5DB1-4387-B3A4-4D495E3E190A}" type="sibTrans" cxnId="{F0BE22C9-6AF9-46A1-BEB4-AC17B84310D3}">
      <dgm:prSet/>
      <dgm:spPr/>
      <dgm:t>
        <a:bodyPr/>
        <a:lstStyle/>
        <a:p>
          <a:endParaRPr lang="fr-FR" sz="3600"/>
        </a:p>
      </dgm:t>
    </dgm:pt>
    <dgm:pt modelId="{19121F96-3463-4D6D-85EC-B6366AA489B2}">
      <dgm:prSet custT="1"/>
      <dgm:spPr>
        <a:ln>
          <a:solidFill>
            <a:schemeClr val="tx2"/>
          </a:solidFill>
        </a:ln>
      </dgm:spPr>
      <dgm:t>
        <a:bodyPr/>
        <a:lstStyle/>
        <a:p>
          <a:pPr rtl="0"/>
          <a:r>
            <a:rPr lang="fr-FR" sz="1600" b="1" dirty="0"/>
            <a:t>Etre au rendez-vous de la coupe du monde de rugby en septembre 2023 et celui des JOP2024</a:t>
          </a:r>
        </a:p>
      </dgm:t>
    </dgm:pt>
    <dgm:pt modelId="{29FB9223-F4DD-4D2F-A766-730E8C8ED501}" type="parTrans" cxnId="{B4914EDA-1E48-4C78-9D2B-B33870089C99}">
      <dgm:prSet/>
      <dgm:spPr/>
      <dgm:t>
        <a:bodyPr/>
        <a:lstStyle/>
        <a:p>
          <a:endParaRPr lang="fr-FR" sz="3600"/>
        </a:p>
      </dgm:t>
    </dgm:pt>
    <dgm:pt modelId="{007AD7C5-488D-408E-9B98-2DDB7CEA317B}" type="sibTrans" cxnId="{B4914EDA-1E48-4C78-9D2B-B33870089C99}">
      <dgm:prSet/>
      <dgm:spPr/>
      <dgm:t>
        <a:bodyPr/>
        <a:lstStyle/>
        <a:p>
          <a:endParaRPr lang="fr-FR" sz="3600"/>
        </a:p>
      </dgm:t>
    </dgm:pt>
    <dgm:pt modelId="{671E2985-7010-4B3E-9928-93BA54C21D5D}">
      <dgm:prSet custT="1"/>
      <dgm:spPr>
        <a:solidFill>
          <a:schemeClr val="accent2"/>
        </a:solidFill>
        <a:ln>
          <a:solidFill>
            <a:schemeClr val="tx2"/>
          </a:solidFill>
        </a:ln>
      </dgm:spPr>
      <dgm:t>
        <a:bodyPr/>
        <a:lstStyle/>
        <a:p>
          <a:pPr rtl="0"/>
          <a:r>
            <a:rPr lang="fr-FR" sz="1400" b="1"/>
            <a:t>Opportunités</a:t>
          </a:r>
        </a:p>
      </dgm:t>
    </dgm:pt>
    <dgm:pt modelId="{BB8CAC7A-A498-4FCF-B7D8-270DAD878714}" type="parTrans" cxnId="{DBE348DD-4641-4914-B185-4044CFDAC08B}">
      <dgm:prSet/>
      <dgm:spPr/>
      <dgm:t>
        <a:bodyPr/>
        <a:lstStyle/>
        <a:p>
          <a:endParaRPr lang="fr-FR" sz="3600"/>
        </a:p>
      </dgm:t>
    </dgm:pt>
    <dgm:pt modelId="{7340804C-F141-4637-81DE-77BF4E5018D8}" type="sibTrans" cxnId="{DBE348DD-4641-4914-B185-4044CFDAC08B}">
      <dgm:prSet/>
      <dgm:spPr/>
      <dgm:t>
        <a:bodyPr/>
        <a:lstStyle/>
        <a:p>
          <a:endParaRPr lang="fr-FR" sz="3600"/>
        </a:p>
      </dgm:t>
    </dgm:pt>
    <dgm:pt modelId="{76422609-E2BD-4459-8511-8B4D09DAEF19}">
      <dgm:prSet custT="1"/>
      <dgm:spPr>
        <a:ln>
          <a:solidFill>
            <a:schemeClr val="tx2"/>
          </a:solidFill>
        </a:ln>
      </dgm:spPr>
      <dgm:t>
        <a:bodyPr/>
        <a:lstStyle/>
        <a:p>
          <a:pPr rtl="0"/>
          <a:r>
            <a:rPr lang="fr-FR" sz="1600" b="1" dirty="0"/>
            <a:t>Le secteur de la sécurité  présente l’avantage d’une grande variété de métiers, accessibles sans diplôme pour partie et pour des profils variés. </a:t>
          </a:r>
        </a:p>
      </dgm:t>
    </dgm:pt>
    <dgm:pt modelId="{655C2E3C-A64A-4190-9CCB-B31BC177381B}" type="parTrans" cxnId="{10AF1CB7-45DD-4EE7-BD3B-1FF4ADB8D346}">
      <dgm:prSet/>
      <dgm:spPr/>
      <dgm:t>
        <a:bodyPr/>
        <a:lstStyle/>
        <a:p>
          <a:endParaRPr lang="fr-FR" sz="3600"/>
        </a:p>
      </dgm:t>
    </dgm:pt>
    <dgm:pt modelId="{F39DA123-6303-4CF5-A8CB-C7FF05ADB72C}" type="sibTrans" cxnId="{10AF1CB7-45DD-4EE7-BD3B-1FF4ADB8D346}">
      <dgm:prSet/>
      <dgm:spPr/>
      <dgm:t>
        <a:bodyPr/>
        <a:lstStyle/>
        <a:p>
          <a:endParaRPr lang="fr-FR" sz="3600"/>
        </a:p>
      </dgm:t>
    </dgm:pt>
    <dgm:pt modelId="{37512F73-8F06-478E-B6B1-6C4102B92FB5}">
      <dgm:prSet custT="1"/>
      <dgm:spPr>
        <a:ln>
          <a:solidFill>
            <a:schemeClr val="tx2"/>
          </a:solidFill>
        </a:ln>
      </dgm:spPr>
      <dgm:t>
        <a:bodyPr/>
        <a:lstStyle/>
        <a:p>
          <a:pPr rtl="0"/>
          <a:r>
            <a:rPr lang="fr-FR" sz="1600" b="1" dirty="0"/>
            <a:t>C’est un secteur dynamique, avec + 70 % d’offres d’emploi enregistrées en un an. </a:t>
          </a:r>
        </a:p>
      </dgm:t>
    </dgm:pt>
    <dgm:pt modelId="{E70EB435-6778-481C-962D-FBAB9AC27821}" type="parTrans" cxnId="{FEC62242-B11A-4B8A-95E8-CA3019731D1F}">
      <dgm:prSet/>
      <dgm:spPr/>
      <dgm:t>
        <a:bodyPr/>
        <a:lstStyle/>
        <a:p>
          <a:endParaRPr lang="fr-FR" sz="3600"/>
        </a:p>
      </dgm:t>
    </dgm:pt>
    <dgm:pt modelId="{75A0135C-8EE9-4B12-852B-4F3727850315}" type="sibTrans" cxnId="{FEC62242-B11A-4B8A-95E8-CA3019731D1F}">
      <dgm:prSet/>
      <dgm:spPr/>
      <dgm:t>
        <a:bodyPr/>
        <a:lstStyle/>
        <a:p>
          <a:endParaRPr lang="fr-FR" sz="3600"/>
        </a:p>
      </dgm:t>
    </dgm:pt>
    <dgm:pt modelId="{ACDB2BAB-2EDF-4FE8-A12B-381AD3CBCE48}">
      <dgm:prSet custT="1"/>
      <dgm:spPr>
        <a:ln>
          <a:solidFill>
            <a:schemeClr val="tx2"/>
          </a:solidFill>
        </a:ln>
      </dgm:spPr>
      <dgm:t>
        <a:bodyPr/>
        <a:lstStyle/>
        <a:p>
          <a:pPr rtl="0"/>
          <a:r>
            <a:rPr lang="fr-FR" sz="1600" b="1" dirty="0"/>
            <a:t>Des avantages financiers : de la formation à la revalorisation salariale</a:t>
          </a:r>
        </a:p>
      </dgm:t>
    </dgm:pt>
    <dgm:pt modelId="{08E34914-D130-4759-9D9D-56A8F17601CD}" type="parTrans" cxnId="{DB3794BA-0732-4915-9C7F-31D8C00A44BF}">
      <dgm:prSet/>
      <dgm:spPr/>
      <dgm:t>
        <a:bodyPr/>
        <a:lstStyle/>
        <a:p>
          <a:endParaRPr lang="fr-FR" sz="3600"/>
        </a:p>
      </dgm:t>
    </dgm:pt>
    <dgm:pt modelId="{9B6C3EC2-48AF-4DB8-A894-3BB35980AACC}" type="sibTrans" cxnId="{DB3794BA-0732-4915-9C7F-31D8C00A44BF}">
      <dgm:prSet/>
      <dgm:spPr/>
      <dgm:t>
        <a:bodyPr/>
        <a:lstStyle/>
        <a:p>
          <a:endParaRPr lang="fr-FR" sz="3600"/>
        </a:p>
      </dgm:t>
    </dgm:pt>
    <dgm:pt modelId="{19D2AD4B-B60E-4760-8FFA-76F5D618DF57}" type="pres">
      <dgm:prSet presAssocID="{FB48EA07-63F9-4879-A80F-BDEB52931405}" presName="linearFlow" presStyleCnt="0">
        <dgm:presLayoutVars>
          <dgm:dir/>
          <dgm:animLvl val="lvl"/>
          <dgm:resizeHandles val="exact"/>
        </dgm:presLayoutVars>
      </dgm:prSet>
      <dgm:spPr/>
    </dgm:pt>
    <dgm:pt modelId="{A3C56736-F0AA-437A-91D9-1D1288081B89}" type="pres">
      <dgm:prSet presAssocID="{3E6BE6D2-D7E1-460E-9698-B3F363FA0C6B}" presName="composite" presStyleCnt="0"/>
      <dgm:spPr/>
    </dgm:pt>
    <dgm:pt modelId="{07AF29D9-9729-4C70-8FB7-D9F69B03874F}" type="pres">
      <dgm:prSet presAssocID="{3E6BE6D2-D7E1-460E-9698-B3F363FA0C6B}" presName="parentText" presStyleLbl="alignNode1" presStyleIdx="0" presStyleCnt="3">
        <dgm:presLayoutVars>
          <dgm:chMax val="1"/>
          <dgm:bulletEnabled val="1"/>
        </dgm:presLayoutVars>
      </dgm:prSet>
      <dgm:spPr/>
    </dgm:pt>
    <dgm:pt modelId="{DC8A62D3-5484-459A-8DB4-009CE0B8CAA0}" type="pres">
      <dgm:prSet presAssocID="{3E6BE6D2-D7E1-460E-9698-B3F363FA0C6B}" presName="descendantText" presStyleLbl="alignAcc1" presStyleIdx="0" presStyleCnt="3">
        <dgm:presLayoutVars>
          <dgm:bulletEnabled val="1"/>
        </dgm:presLayoutVars>
      </dgm:prSet>
      <dgm:spPr/>
    </dgm:pt>
    <dgm:pt modelId="{F61AC052-0485-42C2-9B51-E0DB0F2435A3}" type="pres">
      <dgm:prSet presAssocID="{AB1EBE16-4ADC-4630-98C8-2E07B85F048D}" presName="sp" presStyleCnt="0"/>
      <dgm:spPr/>
    </dgm:pt>
    <dgm:pt modelId="{15F23192-C82F-4CD8-A74B-80456ADA03DE}" type="pres">
      <dgm:prSet presAssocID="{3D58971D-4E97-46F9-8E9F-93DCA1CA7488}" presName="composite" presStyleCnt="0"/>
      <dgm:spPr/>
    </dgm:pt>
    <dgm:pt modelId="{70DC23DF-6DB5-4ADF-A04A-C33434E8BC9D}" type="pres">
      <dgm:prSet presAssocID="{3D58971D-4E97-46F9-8E9F-93DCA1CA7488}" presName="parentText" presStyleLbl="alignNode1" presStyleIdx="1" presStyleCnt="3">
        <dgm:presLayoutVars>
          <dgm:chMax val="1"/>
          <dgm:bulletEnabled val="1"/>
        </dgm:presLayoutVars>
      </dgm:prSet>
      <dgm:spPr/>
    </dgm:pt>
    <dgm:pt modelId="{75678D97-C0D6-43D3-9EE5-8A3F3A1A2250}" type="pres">
      <dgm:prSet presAssocID="{3D58971D-4E97-46F9-8E9F-93DCA1CA7488}" presName="descendantText" presStyleLbl="alignAcc1" presStyleIdx="1" presStyleCnt="3">
        <dgm:presLayoutVars>
          <dgm:bulletEnabled val="1"/>
        </dgm:presLayoutVars>
      </dgm:prSet>
      <dgm:spPr/>
    </dgm:pt>
    <dgm:pt modelId="{DC24A42B-D177-4920-AB5A-379DAD567CBD}" type="pres">
      <dgm:prSet presAssocID="{16082CBE-DAF6-4BD4-B0E1-555FD7117020}" presName="sp" presStyleCnt="0"/>
      <dgm:spPr/>
    </dgm:pt>
    <dgm:pt modelId="{CEDA7A2F-1CC6-487A-BD76-1F887406E01A}" type="pres">
      <dgm:prSet presAssocID="{671E2985-7010-4B3E-9928-93BA54C21D5D}" presName="composite" presStyleCnt="0"/>
      <dgm:spPr/>
    </dgm:pt>
    <dgm:pt modelId="{54FF533D-30EF-4910-A654-255FC1375152}" type="pres">
      <dgm:prSet presAssocID="{671E2985-7010-4B3E-9928-93BA54C21D5D}" presName="parentText" presStyleLbl="alignNode1" presStyleIdx="2" presStyleCnt="3">
        <dgm:presLayoutVars>
          <dgm:chMax val="1"/>
          <dgm:bulletEnabled val="1"/>
        </dgm:presLayoutVars>
      </dgm:prSet>
      <dgm:spPr/>
    </dgm:pt>
    <dgm:pt modelId="{24E5769E-E039-4939-9DD8-A7D8DBFAD061}" type="pres">
      <dgm:prSet presAssocID="{671E2985-7010-4B3E-9928-93BA54C21D5D}" presName="descendantText" presStyleLbl="alignAcc1" presStyleIdx="2" presStyleCnt="3">
        <dgm:presLayoutVars>
          <dgm:bulletEnabled val="1"/>
        </dgm:presLayoutVars>
      </dgm:prSet>
      <dgm:spPr/>
    </dgm:pt>
  </dgm:ptLst>
  <dgm:cxnLst>
    <dgm:cxn modelId="{6CD1F032-6BC2-446D-9FE2-1E6908FB5784}" type="presOf" srcId="{3E6BE6D2-D7E1-460E-9698-B3F363FA0C6B}" destId="{07AF29D9-9729-4C70-8FB7-D9F69B03874F}" srcOrd="0" destOrd="0" presId="urn:microsoft.com/office/officeart/2005/8/layout/chevron2"/>
    <dgm:cxn modelId="{C78F993A-282E-4B0A-87FF-380B8F3F50FE}" srcId="{3E6BE6D2-D7E1-460E-9698-B3F363FA0C6B}" destId="{1AF52A33-16A3-4065-941D-D1C826286C3E}" srcOrd="0" destOrd="0" parTransId="{26DB0E5B-E6E2-44D7-804B-647EF0C15F9B}" sibTransId="{9EC51815-4508-4548-8F37-5E71FDE7E8DE}"/>
    <dgm:cxn modelId="{FEC62242-B11A-4B8A-95E8-CA3019731D1F}" srcId="{671E2985-7010-4B3E-9928-93BA54C21D5D}" destId="{37512F73-8F06-478E-B6B1-6C4102B92FB5}" srcOrd="1" destOrd="0" parTransId="{E70EB435-6778-481C-962D-FBAB9AC27821}" sibTransId="{75A0135C-8EE9-4B12-852B-4F3727850315}"/>
    <dgm:cxn modelId="{C0A25F63-5CF3-4298-8E31-DA0B81EB6249}" type="presOf" srcId="{FB48EA07-63F9-4879-A80F-BDEB52931405}" destId="{19D2AD4B-B60E-4760-8FFA-76F5D618DF57}" srcOrd="0" destOrd="0" presId="urn:microsoft.com/office/officeart/2005/8/layout/chevron2"/>
    <dgm:cxn modelId="{F690466E-18FB-41A8-95CA-5A941F3CD49C}" type="presOf" srcId="{A651AA08-7D32-4BE1-97FF-8E1B85BC0687}" destId="{75678D97-C0D6-43D3-9EE5-8A3F3A1A2250}" srcOrd="0" destOrd="0" presId="urn:microsoft.com/office/officeart/2005/8/layout/chevron2"/>
    <dgm:cxn modelId="{C007FA57-AF77-4C6F-8E90-0512381B33F4}" type="presOf" srcId="{C50EDA6C-0DD2-4EF7-87AF-A0FE24A3B876}" destId="{DC8A62D3-5484-459A-8DB4-009CE0B8CAA0}" srcOrd="0" destOrd="1" presId="urn:microsoft.com/office/officeart/2005/8/layout/chevron2"/>
    <dgm:cxn modelId="{069F268C-CF86-4041-AE7D-74EC4E7DA431}" srcId="{FB48EA07-63F9-4879-A80F-BDEB52931405}" destId="{3E6BE6D2-D7E1-460E-9698-B3F363FA0C6B}" srcOrd="0" destOrd="0" parTransId="{57BDC4AA-CEF9-40C6-9C0E-2ACCC8D244F0}" sibTransId="{AB1EBE16-4ADC-4630-98C8-2E07B85F048D}"/>
    <dgm:cxn modelId="{F572C88C-413E-46FE-81E4-407D5023FBDD}" type="presOf" srcId="{1AF52A33-16A3-4065-941D-D1C826286C3E}" destId="{DC8A62D3-5484-459A-8DB4-009CE0B8CAA0}" srcOrd="0" destOrd="0" presId="urn:microsoft.com/office/officeart/2005/8/layout/chevron2"/>
    <dgm:cxn modelId="{8B5D6295-2F15-4CCE-AEEF-29DE6708A489}" type="presOf" srcId="{3D58971D-4E97-46F9-8E9F-93DCA1CA7488}" destId="{70DC23DF-6DB5-4ADF-A04A-C33434E8BC9D}" srcOrd="0" destOrd="0" presId="urn:microsoft.com/office/officeart/2005/8/layout/chevron2"/>
    <dgm:cxn modelId="{6CA3FA95-8967-4320-8645-62FD8F7ACAF1}" type="presOf" srcId="{37512F73-8F06-478E-B6B1-6C4102B92FB5}" destId="{24E5769E-E039-4939-9DD8-A7D8DBFAD061}" srcOrd="0" destOrd="1" presId="urn:microsoft.com/office/officeart/2005/8/layout/chevron2"/>
    <dgm:cxn modelId="{D4E884B2-B4F4-44C2-A4F7-08A4097A8ED0}" type="presOf" srcId="{671E2985-7010-4B3E-9928-93BA54C21D5D}" destId="{54FF533D-30EF-4910-A654-255FC1375152}" srcOrd="0" destOrd="0" presId="urn:microsoft.com/office/officeart/2005/8/layout/chevron2"/>
    <dgm:cxn modelId="{10AF1CB7-45DD-4EE7-BD3B-1FF4ADB8D346}" srcId="{671E2985-7010-4B3E-9928-93BA54C21D5D}" destId="{76422609-E2BD-4459-8511-8B4D09DAEF19}" srcOrd="0" destOrd="0" parTransId="{655C2E3C-A64A-4190-9CCB-B31BC177381B}" sibTransId="{F39DA123-6303-4CF5-A8CB-C7FF05ADB72C}"/>
    <dgm:cxn modelId="{DB3794BA-0732-4915-9C7F-31D8C00A44BF}" srcId="{671E2985-7010-4B3E-9928-93BA54C21D5D}" destId="{ACDB2BAB-2EDF-4FE8-A12B-381AD3CBCE48}" srcOrd="2" destOrd="0" parTransId="{08E34914-D130-4759-9D9D-56A8F17601CD}" sibTransId="{9B6C3EC2-48AF-4DB8-A894-3BB35980AACC}"/>
    <dgm:cxn modelId="{88B098C1-60F4-4604-BD94-66D3BBA7B539}" type="presOf" srcId="{76422609-E2BD-4459-8511-8B4D09DAEF19}" destId="{24E5769E-E039-4939-9DD8-A7D8DBFAD061}" srcOrd="0" destOrd="0" presId="urn:microsoft.com/office/officeart/2005/8/layout/chevron2"/>
    <dgm:cxn modelId="{F0BE22C9-6AF9-46A1-BEB4-AC17B84310D3}" srcId="{3D58971D-4E97-46F9-8E9F-93DCA1CA7488}" destId="{A651AA08-7D32-4BE1-97FF-8E1B85BC0687}" srcOrd="0" destOrd="0" parTransId="{CB72E35E-FD6F-4313-81F0-5BC2C628141C}" sibTransId="{CCB98185-5DB1-4387-B3A4-4D495E3E190A}"/>
    <dgm:cxn modelId="{3C768BCA-EDF4-4E85-8117-FC6CFC679A68}" srcId="{3E6BE6D2-D7E1-460E-9698-B3F363FA0C6B}" destId="{C50EDA6C-0DD2-4EF7-87AF-A0FE24A3B876}" srcOrd="1" destOrd="0" parTransId="{3F9A6EAA-F419-43DE-8A04-3F8A726C9ECB}" sibTransId="{E82BB66F-2331-42B8-BBAF-E35CE338DD69}"/>
    <dgm:cxn modelId="{B4914EDA-1E48-4C78-9D2B-B33870089C99}" srcId="{3D58971D-4E97-46F9-8E9F-93DCA1CA7488}" destId="{19121F96-3463-4D6D-85EC-B6366AA489B2}" srcOrd="1" destOrd="0" parTransId="{29FB9223-F4DD-4D2F-A766-730E8C8ED501}" sibTransId="{007AD7C5-488D-408E-9B98-2DDB7CEA317B}"/>
    <dgm:cxn modelId="{DBE348DD-4641-4914-B185-4044CFDAC08B}" srcId="{FB48EA07-63F9-4879-A80F-BDEB52931405}" destId="{671E2985-7010-4B3E-9928-93BA54C21D5D}" srcOrd="2" destOrd="0" parTransId="{BB8CAC7A-A498-4FCF-B7D8-270DAD878714}" sibTransId="{7340804C-F141-4637-81DE-77BF4E5018D8}"/>
    <dgm:cxn modelId="{E8B6A7EC-9B95-48F4-995D-7F27874B0178}" type="presOf" srcId="{ACDB2BAB-2EDF-4FE8-A12B-381AD3CBCE48}" destId="{24E5769E-E039-4939-9DD8-A7D8DBFAD061}" srcOrd="0" destOrd="2" presId="urn:microsoft.com/office/officeart/2005/8/layout/chevron2"/>
    <dgm:cxn modelId="{8F7D3BFB-5C04-4853-AFD6-9863367B0CE2}" srcId="{FB48EA07-63F9-4879-A80F-BDEB52931405}" destId="{3D58971D-4E97-46F9-8E9F-93DCA1CA7488}" srcOrd="1" destOrd="0" parTransId="{678E6347-8002-4911-9257-9500F690015E}" sibTransId="{16082CBE-DAF6-4BD4-B0E1-555FD7117020}"/>
    <dgm:cxn modelId="{51DEB1FF-737A-491E-AC54-2D4E30ADC67C}" type="presOf" srcId="{19121F96-3463-4D6D-85EC-B6366AA489B2}" destId="{75678D97-C0D6-43D3-9EE5-8A3F3A1A2250}" srcOrd="0" destOrd="1" presId="urn:microsoft.com/office/officeart/2005/8/layout/chevron2"/>
    <dgm:cxn modelId="{B118EEB8-0F29-4030-81C9-103425339CAB}" type="presParOf" srcId="{19D2AD4B-B60E-4760-8FFA-76F5D618DF57}" destId="{A3C56736-F0AA-437A-91D9-1D1288081B89}" srcOrd="0" destOrd="0" presId="urn:microsoft.com/office/officeart/2005/8/layout/chevron2"/>
    <dgm:cxn modelId="{8A4CA49F-A25D-4BF1-8A2C-722CEB7D8311}" type="presParOf" srcId="{A3C56736-F0AA-437A-91D9-1D1288081B89}" destId="{07AF29D9-9729-4C70-8FB7-D9F69B03874F}" srcOrd="0" destOrd="0" presId="urn:microsoft.com/office/officeart/2005/8/layout/chevron2"/>
    <dgm:cxn modelId="{96C7FDFA-F308-435C-8775-DB853AC6A997}" type="presParOf" srcId="{A3C56736-F0AA-437A-91D9-1D1288081B89}" destId="{DC8A62D3-5484-459A-8DB4-009CE0B8CAA0}" srcOrd="1" destOrd="0" presId="urn:microsoft.com/office/officeart/2005/8/layout/chevron2"/>
    <dgm:cxn modelId="{1AE8ED88-45D4-46F7-8515-18B7DD2F1B4C}" type="presParOf" srcId="{19D2AD4B-B60E-4760-8FFA-76F5D618DF57}" destId="{F61AC052-0485-42C2-9B51-E0DB0F2435A3}" srcOrd="1" destOrd="0" presId="urn:microsoft.com/office/officeart/2005/8/layout/chevron2"/>
    <dgm:cxn modelId="{5EFB3633-1B28-4B64-94EF-4661E9ADA28F}" type="presParOf" srcId="{19D2AD4B-B60E-4760-8FFA-76F5D618DF57}" destId="{15F23192-C82F-4CD8-A74B-80456ADA03DE}" srcOrd="2" destOrd="0" presId="urn:microsoft.com/office/officeart/2005/8/layout/chevron2"/>
    <dgm:cxn modelId="{4C0062FB-4F25-4FFF-8E2E-99785B3D76FD}" type="presParOf" srcId="{15F23192-C82F-4CD8-A74B-80456ADA03DE}" destId="{70DC23DF-6DB5-4ADF-A04A-C33434E8BC9D}" srcOrd="0" destOrd="0" presId="urn:microsoft.com/office/officeart/2005/8/layout/chevron2"/>
    <dgm:cxn modelId="{BEC747FD-3525-443D-B718-F1FE0FF0C33A}" type="presParOf" srcId="{15F23192-C82F-4CD8-A74B-80456ADA03DE}" destId="{75678D97-C0D6-43D3-9EE5-8A3F3A1A2250}" srcOrd="1" destOrd="0" presId="urn:microsoft.com/office/officeart/2005/8/layout/chevron2"/>
    <dgm:cxn modelId="{7ABA2635-D60D-4524-B14A-4663C44D4330}" type="presParOf" srcId="{19D2AD4B-B60E-4760-8FFA-76F5D618DF57}" destId="{DC24A42B-D177-4920-AB5A-379DAD567CBD}" srcOrd="3" destOrd="0" presId="urn:microsoft.com/office/officeart/2005/8/layout/chevron2"/>
    <dgm:cxn modelId="{F661AF9F-AFF6-4DD7-981B-5931447FF010}" type="presParOf" srcId="{19D2AD4B-B60E-4760-8FFA-76F5D618DF57}" destId="{CEDA7A2F-1CC6-487A-BD76-1F887406E01A}" srcOrd="4" destOrd="0" presId="urn:microsoft.com/office/officeart/2005/8/layout/chevron2"/>
    <dgm:cxn modelId="{A0270F02-75B8-4937-8097-4506C89498F7}" type="presParOf" srcId="{CEDA7A2F-1CC6-487A-BD76-1F887406E01A}" destId="{54FF533D-30EF-4910-A654-255FC1375152}" srcOrd="0" destOrd="0" presId="urn:microsoft.com/office/officeart/2005/8/layout/chevron2"/>
    <dgm:cxn modelId="{61CC9AEB-3E69-40EC-88FF-F4536B53D92E}" type="presParOf" srcId="{CEDA7A2F-1CC6-487A-BD76-1F887406E01A}" destId="{24E5769E-E039-4939-9DD8-A7D8DBFAD061}"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7F782F7-EB20-4560-A311-A652CC2EFD6E}" type="doc">
      <dgm:prSet loTypeId="urn:microsoft.com/office/officeart/2005/8/layout/hierarchy2" loCatId="hierarchy" qsTypeId="urn:microsoft.com/office/officeart/2005/8/quickstyle/simple1" qsCatId="simple" csTypeId="urn:microsoft.com/office/officeart/2005/8/colors/accent3_3" csCatId="accent3" phldr="1"/>
      <dgm:spPr/>
      <dgm:t>
        <a:bodyPr/>
        <a:lstStyle/>
        <a:p>
          <a:endParaRPr lang="fr-FR"/>
        </a:p>
      </dgm:t>
    </dgm:pt>
    <dgm:pt modelId="{29B9FB47-B900-44C6-B40A-835C44C9A62A}">
      <dgm:prSet phldrT="[Texte]" custT="1"/>
      <dgm:spPr>
        <a:scene3d>
          <a:camera prst="orthographicFront"/>
          <a:lightRig rig="chilly" dir="t"/>
        </a:scene3d>
        <a:sp3d prstMaterial="dkEdge">
          <a:bevelT w="165100" prst="coolSlant"/>
        </a:sp3d>
      </dgm:spPr>
      <dgm:t>
        <a:bodyPr/>
        <a:lstStyle/>
        <a:p>
          <a:r>
            <a:rPr lang="fr-FR" sz="2800" b="1" dirty="0">
              <a:latin typeface="Pole Emploi PRO" panose="02000503040000020004" pitchFamily="50" charset="0"/>
            </a:rPr>
            <a:t>Besoins spécifiques des JOP 2024</a:t>
          </a:r>
        </a:p>
      </dgm:t>
    </dgm:pt>
    <dgm:pt modelId="{C8CF6BB5-7FD4-41AA-A79D-599945B37024}" type="parTrans" cxnId="{F45D08F9-ADD1-427C-8400-CDAD4C8B8A20}">
      <dgm:prSet/>
      <dgm:spPr/>
      <dgm:t>
        <a:bodyPr/>
        <a:lstStyle/>
        <a:p>
          <a:endParaRPr lang="fr-FR"/>
        </a:p>
      </dgm:t>
    </dgm:pt>
    <dgm:pt modelId="{893DA71E-E416-44B1-A200-9A9A24EEA360}" type="sibTrans" cxnId="{F45D08F9-ADD1-427C-8400-CDAD4C8B8A20}">
      <dgm:prSet/>
      <dgm:spPr/>
      <dgm:t>
        <a:bodyPr/>
        <a:lstStyle/>
        <a:p>
          <a:endParaRPr lang="fr-FR"/>
        </a:p>
      </dgm:t>
    </dgm:pt>
    <dgm:pt modelId="{CCF97D07-F7B9-4162-B873-780E781A32B3}">
      <dgm:prSet phldrT="[Texte]"/>
      <dgm:spPr>
        <a:scene3d>
          <a:camera prst="orthographicFront"/>
          <a:lightRig rig="chilly" dir="t"/>
        </a:scene3d>
        <a:sp3d prstMaterial="dkEdge">
          <a:bevelT w="165100" prst="coolSlant"/>
        </a:sp3d>
      </dgm:spPr>
      <dgm:t>
        <a:bodyPr/>
        <a:lstStyle/>
        <a:p>
          <a:r>
            <a:rPr lang="fr-FR" dirty="0">
              <a:latin typeface="Pole Emploi PRO" panose="02000503040000020004" pitchFamily="50" charset="0"/>
            </a:rPr>
            <a:t>Le besoin de professionnels est estimé à </a:t>
          </a:r>
          <a:r>
            <a:rPr lang="fr-FR" b="1" dirty="0">
              <a:latin typeface="Pole Emploi PRO" panose="02000503040000020004" pitchFamily="50" charset="0"/>
            </a:rPr>
            <a:t>30 000 en pic d’activité avec les besoins périphériques </a:t>
          </a:r>
          <a:r>
            <a:rPr lang="fr-FR" dirty="0">
              <a:latin typeface="Pole Emploi PRO" panose="02000503040000020004" pitchFamily="50" charset="0"/>
            </a:rPr>
            <a:t>(renfort de personnels liés à l’afflux de spectateurs/touristes dans les aéroports, transports en commun, sites touristiques…). </a:t>
          </a:r>
        </a:p>
      </dgm:t>
    </dgm:pt>
    <dgm:pt modelId="{39603EFD-FE7D-4C57-BFCA-45BD2DF6C7B1}" type="parTrans" cxnId="{1CB90E14-2318-4B3F-928C-42E91397D5EB}">
      <dgm:prSet/>
      <dgm:spPr>
        <a:scene3d>
          <a:camera prst="orthographicFront"/>
          <a:lightRig rig="threePt" dir="t"/>
        </a:scene3d>
        <a:sp3d>
          <a:bevelT w="165100" prst="coolSlant"/>
        </a:sp3d>
      </dgm:spPr>
      <dgm:t>
        <a:bodyPr/>
        <a:lstStyle/>
        <a:p>
          <a:endParaRPr lang="fr-FR"/>
        </a:p>
      </dgm:t>
    </dgm:pt>
    <dgm:pt modelId="{3C073FFE-95DE-4BD1-8012-2A9C1729A0BC}" type="sibTrans" cxnId="{1CB90E14-2318-4B3F-928C-42E91397D5EB}">
      <dgm:prSet/>
      <dgm:spPr/>
      <dgm:t>
        <a:bodyPr/>
        <a:lstStyle/>
        <a:p>
          <a:endParaRPr lang="fr-FR"/>
        </a:p>
      </dgm:t>
    </dgm:pt>
    <dgm:pt modelId="{06E72E90-59F7-4BEF-8939-860A491277A9}">
      <dgm:prSet phldrT="[Texte]" custT="1"/>
      <dgm:spPr>
        <a:scene3d>
          <a:camera prst="orthographicFront"/>
          <a:lightRig rig="chilly" dir="t"/>
        </a:scene3d>
        <a:sp3d prstMaterial="dkEdge">
          <a:bevelT w="165100" prst="coolSlant"/>
        </a:sp3d>
      </dgm:spPr>
      <dgm:t>
        <a:bodyPr/>
        <a:lstStyle/>
        <a:p>
          <a:r>
            <a:rPr lang="fr-FR" sz="1800" dirty="0">
              <a:latin typeface="Pole Emploi PRO" panose="02000503040000020004" pitchFamily="50" charset="0"/>
            </a:rPr>
            <a:t>En tenant compte des salariés actuels des entreprises qui seront mobilisés pour les jeux, </a:t>
          </a:r>
          <a:r>
            <a:rPr lang="fr-FR" sz="1800" b="1" dirty="0">
              <a:latin typeface="Pole Emploi PRO" panose="02000503040000020004" pitchFamily="50" charset="0"/>
            </a:rPr>
            <a:t>l’estimation des recrutements nécessaires</a:t>
          </a:r>
          <a:r>
            <a:rPr lang="fr-FR" sz="1800" dirty="0">
              <a:latin typeface="Pole Emploi PRO" panose="02000503040000020004" pitchFamily="50" charset="0"/>
            </a:rPr>
            <a:t> </a:t>
          </a:r>
          <a:r>
            <a:rPr lang="fr-FR" sz="1800" b="1" dirty="0">
              <a:latin typeface="Pole Emploi PRO" panose="02000503040000020004" pitchFamily="50" charset="0"/>
            </a:rPr>
            <a:t>est d’environ 15 000 personnes </a:t>
          </a:r>
          <a:r>
            <a:rPr lang="fr-FR" sz="1800" dirty="0">
              <a:latin typeface="Pole Emploi PRO" panose="02000503040000020004" pitchFamily="50" charset="0"/>
            </a:rPr>
            <a:t>pour assurer la sécurité tout au long des JOP 2024.</a:t>
          </a:r>
        </a:p>
      </dgm:t>
    </dgm:pt>
    <dgm:pt modelId="{6BD40944-6690-48DC-BF21-5C82E8D26C23}" type="parTrans" cxnId="{7F98E12D-CFF2-44EB-87A5-647DCED33129}">
      <dgm:prSet/>
      <dgm:spPr>
        <a:scene3d>
          <a:camera prst="orthographicFront"/>
          <a:lightRig rig="threePt" dir="t"/>
        </a:scene3d>
        <a:sp3d prstMaterial="metal"/>
      </dgm:spPr>
      <dgm:t>
        <a:bodyPr/>
        <a:lstStyle/>
        <a:p>
          <a:endParaRPr lang="fr-FR"/>
        </a:p>
      </dgm:t>
    </dgm:pt>
    <dgm:pt modelId="{94CF5D4D-968C-47C6-B1AD-F228FB54129E}" type="sibTrans" cxnId="{7F98E12D-CFF2-44EB-87A5-647DCED33129}">
      <dgm:prSet/>
      <dgm:spPr/>
      <dgm:t>
        <a:bodyPr/>
        <a:lstStyle/>
        <a:p>
          <a:endParaRPr lang="fr-FR"/>
        </a:p>
      </dgm:t>
    </dgm:pt>
    <dgm:pt modelId="{6AB09237-7E22-4AA8-9338-32700E36C4EC}" type="pres">
      <dgm:prSet presAssocID="{C7F782F7-EB20-4560-A311-A652CC2EFD6E}" presName="diagram" presStyleCnt="0">
        <dgm:presLayoutVars>
          <dgm:chPref val="1"/>
          <dgm:dir/>
          <dgm:animOne val="branch"/>
          <dgm:animLvl val="lvl"/>
          <dgm:resizeHandles val="exact"/>
        </dgm:presLayoutVars>
      </dgm:prSet>
      <dgm:spPr/>
    </dgm:pt>
    <dgm:pt modelId="{E221DB7E-D298-438A-BA40-C65B234EBE7A}" type="pres">
      <dgm:prSet presAssocID="{29B9FB47-B900-44C6-B40A-835C44C9A62A}" presName="root1" presStyleCnt="0"/>
      <dgm:spPr/>
    </dgm:pt>
    <dgm:pt modelId="{2671B2E9-1BC8-4C09-9731-9F88DDAFEDC5}" type="pres">
      <dgm:prSet presAssocID="{29B9FB47-B900-44C6-B40A-835C44C9A62A}" presName="LevelOneTextNode" presStyleLbl="node0" presStyleIdx="0" presStyleCnt="1">
        <dgm:presLayoutVars>
          <dgm:chPref val="3"/>
        </dgm:presLayoutVars>
      </dgm:prSet>
      <dgm:spPr/>
    </dgm:pt>
    <dgm:pt modelId="{A22C1EE1-7673-4FF4-B0E5-E75B69661077}" type="pres">
      <dgm:prSet presAssocID="{29B9FB47-B900-44C6-B40A-835C44C9A62A}" presName="level2hierChild" presStyleCnt="0"/>
      <dgm:spPr/>
    </dgm:pt>
    <dgm:pt modelId="{7AD36750-C8C1-4CE0-A2D0-F3CC9A93FE85}" type="pres">
      <dgm:prSet presAssocID="{39603EFD-FE7D-4C57-BFCA-45BD2DF6C7B1}" presName="conn2-1" presStyleLbl="parChTrans1D2" presStyleIdx="0" presStyleCnt="2"/>
      <dgm:spPr/>
    </dgm:pt>
    <dgm:pt modelId="{E847C661-48A3-4A4E-9FA6-208CBAF77648}" type="pres">
      <dgm:prSet presAssocID="{39603EFD-FE7D-4C57-BFCA-45BD2DF6C7B1}" presName="connTx" presStyleLbl="parChTrans1D2" presStyleIdx="0" presStyleCnt="2"/>
      <dgm:spPr/>
    </dgm:pt>
    <dgm:pt modelId="{61FB6B67-1522-4531-AFFC-DC711A4246B9}" type="pres">
      <dgm:prSet presAssocID="{CCF97D07-F7B9-4162-B873-780E781A32B3}" presName="root2" presStyleCnt="0"/>
      <dgm:spPr/>
    </dgm:pt>
    <dgm:pt modelId="{9624816C-5071-40AE-95FA-E0BA99DEC7C9}" type="pres">
      <dgm:prSet presAssocID="{CCF97D07-F7B9-4162-B873-780E781A32B3}" presName="LevelTwoTextNode" presStyleLbl="node2" presStyleIdx="0" presStyleCnt="2" custScaleX="138080">
        <dgm:presLayoutVars>
          <dgm:chPref val="3"/>
        </dgm:presLayoutVars>
      </dgm:prSet>
      <dgm:spPr/>
    </dgm:pt>
    <dgm:pt modelId="{38E2BD7D-0562-4EF0-B3AF-ED3EFD427332}" type="pres">
      <dgm:prSet presAssocID="{CCF97D07-F7B9-4162-B873-780E781A32B3}" presName="level3hierChild" presStyleCnt="0"/>
      <dgm:spPr/>
    </dgm:pt>
    <dgm:pt modelId="{F86DFC7F-47A0-4BD7-BDA8-D29A8E7CE6FE}" type="pres">
      <dgm:prSet presAssocID="{6BD40944-6690-48DC-BF21-5C82E8D26C23}" presName="conn2-1" presStyleLbl="parChTrans1D2" presStyleIdx="1" presStyleCnt="2"/>
      <dgm:spPr/>
    </dgm:pt>
    <dgm:pt modelId="{D22A3517-BFBF-4097-A6DE-2A2084D83ABF}" type="pres">
      <dgm:prSet presAssocID="{6BD40944-6690-48DC-BF21-5C82E8D26C23}" presName="connTx" presStyleLbl="parChTrans1D2" presStyleIdx="1" presStyleCnt="2"/>
      <dgm:spPr/>
    </dgm:pt>
    <dgm:pt modelId="{60FC1EA4-A2D9-4AA1-ABE5-EC2299A218C8}" type="pres">
      <dgm:prSet presAssocID="{06E72E90-59F7-4BEF-8939-860A491277A9}" presName="root2" presStyleCnt="0"/>
      <dgm:spPr/>
    </dgm:pt>
    <dgm:pt modelId="{F209291D-7E50-4A24-91C2-409BCA68A509}" type="pres">
      <dgm:prSet presAssocID="{06E72E90-59F7-4BEF-8939-860A491277A9}" presName="LevelTwoTextNode" presStyleLbl="node2" presStyleIdx="1" presStyleCnt="2" custScaleX="134729">
        <dgm:presLayoutVars>
          <dgm:chPref val="3"/>
        </dgm:presLayoutVars>
      </dgm:prSet>
      <dgm:spPr/>
    </dgm:pt>
    <dgm:pt modelId="{88747D57-7A19-41F4-A210-94EE62449E3D}" type="pres">
      <dgm:prSet presAssocID="{06E72E90-59F7-4BEF-8939-860A491277A9}" presName="level3hierChild" presStyleCnt="0"/>
      <dgm:spPr/>
    </dgm:pt>
  </dgm:ptLst>
  <dgm:cxnLst>
    <dgm:cxn modelId="{1CB90E14-2318-4B3F-928C-42E91397D5EB}" srcId="{29B9FB47-B900-44C6-B40A-835C44C9A62A}" destId="{CCF97D07-F7B9-4162-B873-780E781A32B3}" srcOrd="0" destOrd="0" parTransId="{39603EFD-FE7D-4C57-BFCA-45BD2DF6C7B1}" sibTransId="{3C073FFE-95DE-4BD1-8012-2A9C1729A0BC}"/>
    <dgm:cxn modelId="{5EBB651D-00F3-40A9-8032-BCC6D425CD8E}" type="presOf" srcId="{CCF97D07-F7B9-4162-B873-780E781A32B3}" destId="{9624816C-5071-40AE-95FA-E0BA99DEC7C9}" srcOrd="0" destOrd="0" presId="urn:microsoft.com/office/officeart/2005/8/layout/hierarchy2"/>
    <dgm:cxn modelId="{33DA6127-CD1A-4493-A6D1-E8EF02B12498}" type="presOf" srcId="{39603EFD-FE7D-4C57-BFCA-45BD2DF6C7B1}" destId="{E847C661-48A3-4A4E-9FA6-208CBAF77648}" srcOrd="1" destOrd="0" presId="urn:microsoft.com/office/officeart/2005/8/layout/hierarchy2"/>
    <dgm:cxn modelId="{7F98E12D-CFF2-44EB-87A5-647DCED33129}" srcId="{29B9FB47-B900-44C6-B40A-835C44C9A62A}" destId="{06E72E90-59F7-4BEF-8939-860A491277A9}" srcOrd="1" destOrd="0" parTransId="{6BD40944-6690-48DC-BF21-5C82E8D26C23}" sibTransId="{94CF5D4D-968C-47C6-B1AD-F228FB54129E}"/>
    <dgm:cxn modelId="{7DC8E558-408A-4357-A8A4-30B59ECF9082}" type="presOf" srcId="{29B9FB47-B900-44C6-B40A-835C44C9A62A}" destId="{2671B2E9-1BC8-4C09-9731-9F88DDAFEDC5}" srcOrd="0" destOrd="0" presId="urn:microsoft.com/office/officeart/2005/8/layout/hierarchy2"/>
    <dgm:cxn modelId="{1A8C8095-F9A1-4996-A3C2-329B06B7343F}" type="presOf" srcId="{C7F782F7-EB20-4560-A311-A652CC2EFD6E}" destId="{6AB09237-7E22-4AA8-9338-32700E36C4EC}" srcOrd="0" destOrd="0" presId="urn:microsoft.com/office/officeart/2005/8/layout/hierarchy2"/>
    <dgm:cxn modelId="{51ADA3A1-D1B8-4736-A8AF-C02E070404BF}" type="presOf" srcId="{6BD40944-6690-48DC-BF21-5C82E8D26C23}" destId="{F86DFC7F-47A0-4BD7-BDA8-D29A8E7CE6FE}" srcOrd="0" destOrd="0" presId="urn:microsoft.com/office/officeart/2005/8/layout/hierarchy2"/>
    <dgm:cxn modelId="{5FB166DE-9F1B-4DF8-B139-D3424F1E025C}" type="presOf" srcId="{06E72E90-59F7-4BEF-8939-860A491277A9}" destId="{F209291D-7E50-4A24-91C2-409BCA68A509}" srcOrd="0" destOrd="0" presId="urn:microsoft.com/office/officeart/2005/8/layout/hierarchy2"/>
    <dgm:cxn modelId="{815128E3-92CC-4928-B2C5-3405E6B8D3A2}" type="presOf" srcId="{39603EFD-FE7D-4C57-BFCA-45BD2DF6C7B1}" destId="{7AD36750-C8C1-4CE0-A2D0-F3CC9A93FE85}" srcOrd="0" destOrd="0" presId="urn:microsoft.com/office/officeart/2005/8/layout/hierarchy2"/>
    <dgm:cxn modelId="{9BF252EA-E07D-42FE-80E1-4162D3E32FCD}" type="presOf" srcId="{6BD40944-6690-48DC-BF21-5C82E8D26C23}" destId="{D22A3517-BFBF-4097-A6DE-2A2084D83ABF}" srcOrd="1" destOrd="0" presId="urn:microsoft.com/office/officeart/2005/8/layout/hierarchy2"/>
    <dgm:cxn modelId="{F45D08F9-ADD1-427C-8400-CDAD4C8B8A20}" srcId="{C7F782F7-EB20-4560-A311-A652CC2EFD6E}" destId="{29B9FB47-B900-44C6-B40A-835C44C9A62A}" srcOrd="0" destOrd="0" parTransId="{C8CF6BB5-7FD4-41AA-A79D-599945B37024}" sibTransId="{893DA71E-E416-44B1-A200-9A9A24EEA360}"/>
    <dgm:cxn modelId="{6991409F-65F3-4E37-A040-E5C126055650}" type="presParOf" srcId="{6AB09237-7E22-4AA8-9338-32700E36C4EC}" destId="{E221DB7E-D298-438A-BA40-C65B234EBE7A}" srcOrd="0" destOrd="0" presId="urn:microsoft.com/office/officeart/2005/8/layout/hierarchy2"/>
    <dgm:cxn modelId="{9885FFB6-4106-4709-8834-007E2CB51452}" type="presParOf" srcId="{E221DB7E-D298-438A-BA40-C65B234EBE7A}" destId="{2671B2E9-1BC8-4C09-9731-9F88DDAFEDC5}" srcOrd="0" destOrd="0" presId="urn:microsoft.com/office/officeart/2005/8/layout/hierarchy2"/>
    <dgm:cxn modelId="{A70B5533-36EE-4D17-AEE5-C0A908AB9BF0}" type="presParOf" srcId="{E221DB7E-D298-438A-BA40-C65B234EBE7A}" destId="{A22C1EE1-7673-4FF4-B0E5-E75B69661077}" srcOrd="1" destOrd="0" presId="urn:microsoft.com/office/officeart/2005/8/layout/hierarchy2"/>
    <dgm:cxn modelId="{CBAD5E96-7514-4D5E-A3EB-6F078C8C698F}" type="presParOf" srcId="{A22C1EE1-7673-4FF4-B0E5-E75B69661077}" destId="{7AD36750-C8C1-4CE0-A2D0-F3CC9A93FE85}" srcOrd="0" destOrd="0" presId="urn:microsoft.com/office/officeart/2005/8/layout/hierarchy2"/>
    <dgm:cxn modelId="{26AFF665-6A31-47C4-8E21-B58EECAFF894}" type="presParOf" srcId="{7AD36750-C8C1-4CE0-A2D0-F3CC9A93FE85}" destId="{E847C661-48A3-4A4E-9FA6-208CBAF77648}" srcOrd="0" destOrd="0" presId="urn:microsoft.com/office/officeart/2005/8/layout/hierarchy2"/>
    <dgm:cxn modelId="{5D452E5C-F6D9-414D-A200-8060977466CC}" type="presParOf" srcId="{A22C1EE1-7673-4FF4-B0E5-E75B69661077}" destId="{61FB6B67-1522-4531-AFFC-DC711A4246B9}" srcOrd="1" destOrd="0" presId="urn:microsoft.com/office/officeart/2005/8/layout/hierarchy2"/>
    <dgm:cxn modelId="{5F1E4410-272A-4FC9-8543-056CC9E4F9A7}" type="presParOf" srcId="{61FB6B67-1522-4531-AFFC-DC711A4246B9}" destId="{9624816C-5071-40AE-95FA-E0BA99DEC7C9}" srcOrd="0" destOrd="0" presId="urn:microsoft.com/office/officeart/2005/8/layout/hierarchy2"/>
    <dgm:cxn modelId="{A9768BE4-CD1D-4218-A04E-6ECF1484D8C3}" type="presParOf" srcId="{61FB6B67-1522-4531-AFFC-DC711A4246B9}" destId="{38E2BD7D-0562-4EF0-B3AF-ED3EFD427332}" srcOrd="1" destOrd="0" presId="urn:microsoft.com/office/officeart/2005/8/layout/hierarchy2"/>
    <dgm:cxn modelId="{36757C2C-AB1D-4069-A884-3F9EF9837E50}" type="presParOf" srcId="{A22C1EE1-7673-4FF4-B0E5-E75B69661077}" destId="{F86DFC7F-47A0-4BD7-BDA8-D29A8E7CE6FE}" srcOrd="2" destOrd="0" presId="urn:microsoft.com/office/officeart/2005/8/layout/hierarchy2"/>
    <dgm:cxn modelId="{8F7AC4AA-C28B-4A04-B7EF-7F35A3514AA1}" type="presParOf" srcId="{F86DFC7F-47A0-4BD7-BDA8-D29A8E7CE6FE}" destId="{D22A3517-BFBF-4097-A6DE-2A2084D83ABF}" srcOrd="0" destOrd="0" presId="urn:microsoft.com/office/officeart/2005/8/layout/hierarchy2"/>
    <dgm:cxn modelId="{5FFB4960-C7C1-4B6A-A827-468B586E2650}" type="presParOf" srcId="{A22C1EE1-7673-4FF4-B0E5-E75B69661077}" destId="{60FC1EA4-A2D9-4AA1-ABE5-EC2299A218C8}" srcOrd="3" destOrd="0" presId="urn:microsoft.com/office/officeart/2005/8/layout/hierarchy2"/>
    <dgm:cxn modelId="{92051808-5ACC-4C43-86A3-FF2ABA179EB6}" type="presParOf" srcId="{60FC1EA4-A2D9-4AA1-ABE5-EC2299A218C8}" destId="{F209291D-7E50-4A24-91C2-409BCA68A509}" srcOrd="0" destOrd="0" presId="urn:microsoft.com/office/officeart/2005/8/layout/hierarchy2"/>
    <dgm:cxn modelId="{435768D5-131B-4A34-9D70-0AF22ED9FB38}" type="presParOf" srcId="{60FC1EA4-A2D9-4AA1-ABE5-EC2299A218C8}" destId="{88747D57-7A19-41F4-A210-94EE62449E3D}"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B6266F2E-37A7-4681-81D7-4F7584D7EA13}"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fr-FR"/>
        </a:p>
      </dgm:t>
    </dgm:pt>
    <dgm:pt modelId="{15843C8D-78CF-4AB4-A133-FB8C88BE8EB4}">
      <dgm:prSet phldrT="[Texte]" custT="1"/>
      <dgm:spPr>
        <a:xfrm>
          <a:off x="5372490" y="0"/>
          <a:ext cx="5033629" cy="6005300"/>
        </a:xfrm>
        <a:solidFill>
          <a:srgbClr val="FFFFFF">
            <a:lumMod val="85000"/>
          </a:srgbClr>
        </a:solidFill>
        <a:ln>
          <a:solidFill>
            <a:srgbClr val="0E79BF">
              <a:lumMod val="75000"/>
            </a:srgbClr>
          </a:solidFill>
        </a:ln>
        <a:effectLst>
          <a:innerShdw blurRad="63500" dist="50800" dir="2700000">
            <a:prstClr val="black">
              <a:alpha val="50000"/>
            </a:prstClr>
          </a:innerShdw>
        </a:effectLst>
        <a:scene3d>
          <a:camera prst="orthographicFront"/>
          <a:lightRig rig="chilly" dir="t"/>
        </a:scene3d>
        <a:sp3d prstMaterial="metal">
          <a:bevelT w="165100" prst="coolSlant"/>
        </a:sp3d>
      </dgm:spPr>
      <dgm:t>
        <a:bodyPr/>
        <a:lstStyle/>
        <a:p>
          <a:pPr>
            <a:spcAft>
              <a:spcPts val="600"/>
            </a:spcAft>
          </a:pPr>
          <a:r>
            <a:rPr lang="fr-FR" sz="2800" b="1" dirty="0">
              <a:solidFill>
                <a:srgbClr val="18073A">
                  <a:hueOff val="0"/>
                  <a:satOff val="0"/>
                  <a:lumOff val="0"/>
                  <a:alphaOff val="0"/>
                </a:srgbClr>
              </a:solidFill>
              <a:latin typeface="Pole Emploi PRO" panose="02000503040000020004" pitchFamily="50" charset="0"/>
              <a:ea typeface="+mn-ea"/>
              <a:cs typeface="+mn-cs"/>
            </a:rPr>
            <a:t>AGENT DE SÉCURITÉ ÉVÈNEMENTIELLE</a:t>
          </a:r>
          <a:endParaRPr lang="fr-FR" sz="2800" dirty="0">
            <a:solidFill>
              <a:srgbClr val="18073A">
                <a:hueOff val="0"/>
                <a:satOff val="0"/>
                <a:lumOff val="0"/>
                <a:alphaOff val="0"/>
              </a:srgbClr>
            </a:solidFill>
            <a:latin typeface="Calibri" panose="020F0502020204030204"/>
            <a:ea typeface="+mn-ea"/>
            <a:cs typeface="+mn-cs"/>
          </a:endParaRPr>
        </a:p>
      </dgm:t>
    </dgm:pt>
    <dgm:pt modelId="{50EAD95A-8310-4FE3-9F61-21D6A4D05FEF}" type="parTrans" cxnId="{C0ABEA4D-9EAD-443D-96D6-144CFD4FE507}">
      <dgm:prSet/>
      <dgm:spPr/>
      <dgm:t>
        <a:bodyPr/>
        <a:lstStyle/>
        <a:p>
          <a:endParaRPr lang="fr-FR"/>
        </a:p>
      </dgm:t>
    </dgm:pt>
    <dgm:pt modelId="{8FB88E58-B7A5-453A-A735-59F21813F534}" type="sibTrans" cxnId="{C0ABEA4D-9EAD-443D-96D6-144CFD4FE507}">
      <dgm:prSet/>
      <dgm:spPr/>
      <dgm:t>
        <a:bodyPr/>
        <a:lstStyle/>
        <a:p>
          <a:endParaRPr lang="fr-FR"/>
        </a:p>
      </dgm:t>
    </dgm:pt>
    <dgm:pt modelId="{32D2F119-C877-4660-9DCF-4F28BEA1617C}">
      <dgm:prSet custT="1"/>
      <dgm:spPr>
        <a:xfrm>
          <a:off x="5859544" y="1719898"/>
          <a:ext cx="4026903" cy="640774"/>
        </a:xfrm>
        <a:solidFill>
          <a:srgbClr val="FFFFFF">
            <a:lumMod val="75000"/>
          </a:srgbClr>
        </a:solidFill>
        <a:ln w="12700" cap="flat" cmpd="sng" algn="ctr">
          <a:solidFill>
            <a:srgbClr val="16519F">
              <a:lumMod val="75000"/>
            </a:srgbClr>
          </a:solidFill>
          <a:prstDash val="solid"/>
          <a:miter lim="800000"/>
        </a:ln>
        <a:effectLst/>
        <a:scene3d>
          <a:camera prst="orthographicFront"/>
          <a:lightRig rig="chilly" dir="t"/>
        </a:scene3d>
        <a:sp3d prstMaterial="dkEdge">
          <a:bevelT w="165100" prst="coolSlant"/>
        </a:sp3d>
      </dgm:spPr>
      <dgm:t>
        <a:bodyPr/>
        <a:lstStyle/>
        <a:p>
          <a:pPr>
            <a:spcAft>
              <a:spcPts val="0"/>
            </a:spcAft>
          </a:pPr>
          <a:r>
            <a:rPr lang="fr-FR" sz="1800" b="1" dirty="0">
              <a:solidFill>
                <a:srgbClr val="FF0000"/>
              </a:solidFill>
              <a:latin typeface="Calibri" panose="020F0502020204030204" pitchFamily="34" charset="0"/>
              <a:ea typeface="+mn-ea"/>
              <a:cs typeface="Calibri" panose="020F0502020204030204" pitchFamily="34" charset="0"/>
            </a:rPr>
            <a:t>DURÉE </a:t>
          </a:r>
          <a:r>
            <a:rPr lang="fr-FR" sz="1600" b="1" dirty="0">
              <a:solidFill>
                <a:srgbClr val="003C7C">
                  <a:lumMod val="75000"/>
                </a:srgbClr>
              </a:solidFill>
              <a:latin typeface="Calibri" panose="020F0502020204030204" pitchFamily="34" charset="0"/>
              <a:ea typeface="+mn-ea"/>
              <a:cs typeface="Calibri" panose="020F0502020204030204" pitchFamily="34" charset="0"/>
            </a:rPr>
            <a:t> </a:t>
          </a:r>
        </a:p>
        <a:p>
          <a:pPr>
            <a:spcAft>
              <a:spcPts val="0"/>
            </a:spcAft>
          </a:pPr>
          <a:r>
            <a:rPr lang="fr-FR" sz="1600" dirty="0">
              <a:solidFill>
                <a:srgbClr val="18073A"/>
              </a:solidFill>
              <a:latin typeface="Calibri" panose="020F0502020204030204"/>
              <a:ea typeface="+mn-ea"/>
              <a:cs typeface="+mn-cs"/>
              <a:sym typeface="Wingdings" panose="05000000000000000000" pitchFamily="2" charset="2"/>
            </a:rPr>
            <a:t> </a:t>
          </a:r>
          <a:r>
            <a:rPr lang="fr-FR" sz="2000" b="1" dirty="0">
              <a:solidFill>
                <a:srgbClr val="003C7C">
                  <a:lumMod val="75000"/>
                </a:srgbClr>
              </a:solidFill>
              <a:latin typeface="Calibri" panose="020F0502020204030204" pitchFamily="34" charset="0"/>
              <a:ea typeface="+mn-ea"/>
              <a:cs typeface="Calibri" panose="020F0502020204030204" pitchFamily="34" charset="0"/>
            </a:rPr>
            <a:t>106 h</a:t>
          </a:r>
          <a:r>
            <a:rPr lang="fr-FR" sz="1600" b="0" dirty="0">
              <a:solidFill>
                <a:srgbClr val="003C7C">
                  <a:lumMod val="75000"/>
                </a:srgbClr>
              </a:solidFill>
              <a:latin typeface="Calibri" panose="020F0502020204030204" pitchFamily="34" charset="0"/>
              <a:ea typeface="+mn-ea"/>
              <a:cs typeface="Calibri" panose="020F0502020204030204" pitchFamily="34" charset="0"/>
            </a:rPr>
            <a:t> </a:t>
          </a:r>
          <a:r>
            <a:rPr lang="fr-FR" sz="1600" b="0" dirty="0">
              <a:solidFill>
                <a:srgbClr val="003C7C">
                  <a:lumMod val="75000"/>
                </a:srgbClr>
              </a:solidFill>
              <a:latin typeface="Calibri" panose="020F0502020204030204" pitchFamily="34" charset="0"/>
              <a:ea typeface="+mn-ea"/>
              <a:cs typeface="Calibri" panose="020F0502020204030204" pitchFamily="34" charset="0"/>
              <a:sym typeface="Wingdings 3" panose="05040102010807070707" pitchFamily="18" charset="2"/>
            </a:rPr>
            <a:t></a:t>
          </a:r>
          <a:r>
            <a:rPr lang="fr-FR" sz="1600" b="0" dirty="0">
              <a:solidFill>
                <a:srgbClr val="003C7C">
                  <a:lumMod val="75000"/>
                </a:srgbClr>
              </a:solidFill>
              <a:latin typeface="Calibri" panose="020F0502020204030204" pitchFamily="34" charset="0"/>
              <a:ea typeface="+mn-ea"/>
              <a:cs typeface="Calibri" panose="020F0502020204030204" pitchFamily="34" charset="0"/>
            </a:rPr>
            <a:t> 3 semaines de formation</a:t>
          </a:r>
          <a:endParaRPr lang="fr-FR" sz="1600" b="0" dirty="0">
            <a:solidFill>
              <a:srgbClr val="FF0000"/>
            </a:solidFill>
            <a:latin typeface="Calibri" panose="020F0502020204030204" pitchFamily="34" charset="0"/>
            <a:ea typeface="+mn-ea"/>
            <a:cs typeface="Calibri" panose="020F0502020204030204" pitchFamily="34" charset="0"/>
          </a:endParaRPr>
        </a:p>
      </dgm:t>
    </dgm:pt>
    <dgm:pt modelId="{CC5D4BBB-7700-423A-B01D-DE0D4A99C4EB}" type="sibTrans" cxnId="{C2B6F203-EC4E-4FA9-8FE8-F49CCF21A087}">
      <dgm:prSet/>
      <dgm:spPr/>
      <dgm:t>
        <a:bodyPr/>
        <a:lstStyle/>
        <a:p>
          <a:endParaRPr lang="fr-FR"/>
        </a:p>
      </dgm:t>
    </dgm:pt>
    <dgm:pt modelId="{F3E7C1BE-7244-4A66-B988-A4F9B37BCB48}" type="parTrans" cxnId="{C2B6F203-EC4E-4FA9-8FE8-F49CCF21A087}">
      <dgm:prSet/>
      <dgm:spPr/>
      <dgm:t>
        <a:bodyPr/>
        <a:lstStyle/>
        <a:p>
          <a:endParaRPr lang="fr-FR"/>
        </a:p>
      </dgm:t>
    </dgm:pt>
    <dgm:pt modelId="{F4797580-67E6-4A27-91F3-A9BAB79037F8}">
      <dgm:prSet custT="1"/>
      <dgm:spPr>
        <a:xfrm>
          <a:off x="5919747" y="2878650"/>
          <a:ext cx="4026903" cy="2824660"/>
        </a:xfrm>
        <a:solidFill>
          <a:srgbClr val="FFFFFF">
            <a:lumMod val="75000"/>
          </a:srgbClr>
        </a:solidFill>
        <a:ln w="12700" cap="flat" cmpd="sng" algn="ctr">
          <a:solidFill>
            <a:srgbClr val="16519F">
              <a:lumMod val="75000"/>
            </a:srgbClr>
          </a:solidFill>
          <a:prstDash val="solid"/>
          <a:miter lim="800000"/>
        </a:ln>
        <a:effectLst/>
        <a:scene3d>
          <a:camera prst="orthographicFront"/>
          <a:lightRig rig="chilly" dir="t"/>
        </a:scene3d>
        <a:sp3d prstMaterial="dkEdge">
          <a:bevelT w="165100" prst="coolSlant"/>
        </a:sp3d>
      </dgm:spPr>
      <dgm:t>
        <a:bodyPr/>
        <a:lstStyle/>
        <a:p>
          <a:pPr>
            <a:spcAft>
              <a:spcPts val="0"/>
            </a:spcAft>
          </a:pPr>
          <a:r>
            <a:rPr lang="fr-FR" sz="1800" b="1" dirty="0">
              <a:solidFill>
                <a:srgbClr val="FF0000"/>
              </a:solidFill>
              <a:latin typeface="Calibri" panose="020F0502020204030204"/>
              <a:ea typeface="+mn-ea"/>
              <a:cs typeface="+mn-cs"/>
            </a:rPr>
            <a:t>CARACTÉRISTIQUES</a:t>
          </a:r>
          <a:r>
            <a:rPr lang="fr-FR" sz="1600" b="1" dirty="0">
              <a:solidFill>
                <a:srgbClr val="003C7C">
                  <a:lumMod val="75000"/>
                </a:srgbClr>
              </a:solidFill>
              <a:latin typeface="Calibri" panose="020F0502020204030204" pitchFamily="34" charset="0"/>
              <a:ea typeface="+mn-ea"/>
              <a:cs typeface="Calibri" panose="020F0502020204030204" pitchFamily="34" charset="0"/>
            </a:rPr>
            <a:t> </a:t>
          </a:r>
        </a:p>
        <a:p>
          <a:pPr>
            <a:spcAft>
              <a:spcPts val="0"/>
            </a:spcAft>
          </a:pPr>
          <a:r>
            <a:rPr lang="fr-FR" sz="1400" dirty="0">
              <a:solidFill>
                <a:srgbClr val="18073A"/>
              </a:solidFill>
              <a:latin typeface="Calibri" panose="020F0502020204030204"/>
              <a:ea typeface="+mn-ea"/>
              <a:cs typeface="+mn-cs"/>
              <a:sym typeface="Wingdings" panose="05000000000000000000" pitchFamily="2" charset="2"/>
            </a:rPr>
            <a:t> Certificat de Qualification Professionnelle (</a:t>
          </a:r>
          <a:r>
            <a:rPr lang="fr-FR" sz="1400" dirty="0">
              <a:solidFill>
                <a:srgbClr val="18073A"/>
              </a:solidFill>
              <a:latin typeface="Calibri" panose="020F0502020204030204"/>
              <a:ea typeface="+mn-ea"/>
              <a:cs typeface="+mn-cs"/>
            </a:rPr>
            <a:t>CQP PSGE) : Participer à la Sécurité des Grands Evènements </a:t>
          </a:r>
          <a:endParaRPr lang="fr-FR" sz="1400" b="1" dirty="0">
            <a:solidFill>
              <a:srgbClr val="18073A"/>
            </a:solidFill>
            <a:latin typeface="Calibri" panose="020F0502020204030204"/>
            <a:ea typeface="+mn-ea"/>
            <a:cs typeface="+mn-cs"/>
          </a:endParaRPr>
        </a:p>
        <a:p>
          <a:pPr>
            <a:spcAft>
              <a:spcPts val="0"/>
            </a:spcAft>
          </a:pPr>
          <a:r>
            <a:rPr lang="fr-FR" sz="1400" dirty="0">
              <a:solidFill>
                <a:srgbClr val="18073A"/>
              </a:solidFill>
              <a:latin typeface="Calibri" panose="020F0502020204030204"/>
              <a:ea typeface="+mn-ea"/>
              <a:cs typeface="+mn-cs"/>
              <a:sym typeface="Wingdings" panose="05000000000000000000" pitchFamily="2" charset="2"/>
            </a:rPr>
            <a:t> Formation disponible en avril/mai</a:t>
          </a:r>
        </a:p>
        <a:p>
          <a:pPr>
            <a:spcAft>
              <a:spcPts val="0"/>
            </a:spcAft>
          </a:pPr>
          <a:r>
            <a:rPr lang="fr-FR" sz="1400" dirty="0">
              <a:solidFill>
                <a:srgbClr val="18073A"/>
              </a:solidFill>
              <a:latin typeface="Calibri" panose="020F0502020204030204"/>
              <a:ea typeface="+mn-ea"/>
              <a:cs typeface="+mn-cs"/>
              <a:sym typeface="Wingdings" panose="05000000000000000000" pitchFamily="2" charset="2"/>
            </a:rPr>
            <a:t>  Titre valable jusque fin septembre 2025</a:t>
          </a:r>
        </a:p>
        <a:p>
          <a:pPr>
            <a:spcAft>
              <a:spcPts val="0"/>
            </a:spcAft>
          </a:pPr>
          <a:r>
            <a:rPr lang="fr-FR" sz="1400" dirty="0">
              <a:solidFill>
                <a:srgbClr val="18073A"/>
              </a:solidFill>
              <a:latin typeface="Calibri" panose="020F0502020204030204"/>
              <a:ea typeface="+mn-ea"/>
              <a:cs typeface="+mn-cs"/>
              <a:sym typeface="Wingdings" panose="05000000000000000000" pitchFamily="2" charset="2"/>
            </a:rPr>
            <a:t> </a:t>
          </a:r>
          <a:r>
            <a:rPr lang="fr-FR" sz="1400" dirty="0">
              <a:solidFill>
                <a:srgbClr val="18073A"/>
              </a:solidFill>
              <a:latin typeface="Calibri" panose="020F0502020204030204"/>
              <a:ea typeface="+mn-ea"/>
              <a:cs typeface="+mn-cs"/>
            </a:rPr>
            <a:t>Le contenu est allégé de deux modules comparé à la formation complète qui peuvent être effectués ultérieurement</a:t>
          </a:r>
        </a:p>
        <a:p>
          <a:pPr>
            <a:spcAft>
              <a:spcPts val="0"/>
            </a:spcAft>
          </a:pPr>
          <a:r>
            <a:rPr lang="fr-FR" sz="1400" dirty="0">
              <a:solidFill>
                <a:srgbClr val="18073A"/>
              </a:solidFill>
              <a:latin typeface="Calibri" panose="020F0502020204030204"/>
              <a:ea typeface="+mn-ea"/>
              <a:cs typeface="+mn-cs"/>
              <a:sym typeface="Wingdings" panose="05000000000000000000" pitchFamily="2" charset="2"/>
            </a:rPr>
            <a:t> Convient tout particulièrement à des missions courtes ou ponctuelles</a:t>
          </a:r>
        </a:p>
        <a:p>
          <a:pPr>
            <a:spcAft>
              <a:spcPts val="0"/>
            </a:spcAft>
          </a:pPr>
          <a:r>
            <a:rPr lang="fr-FR" sz="1600" dirty="0">
              <a:solidFill>
                <a:srgbClr val="18073A"/>
              </a:solidFill>
              <a:latin typeface="Calibri" panose="020F0502020204030204"/>
              <a:ea typeface="+mn-ea"/>
              <a:cs typeface="+mn-cs"/>
              <a:sym typeface="Wingdings" panose="05000000000000000000" pitchFamily="2" charset="2"/>
            </a:rPr>
            <a:t> </a:t>
          </a:r>
          <a:r>
            <a:rPr lang="fr-FR" sz="900" u="sng" dirty="0">
              <a:solidFill>
                <a:srgbClr val="FFFFFF"/>
              </a:solidFill>
              <a:latin typeface="Calibri" panose="020F0502020204030204"/>
              <a:ea typeface="+mn-ea"/>
              <a:cs typeface="+mn-cs"/>
              <a:hlinkClick xmlns:r="http://schemas.openxmlformats.org/officeDocument/2006/relationships" r:id="rId1"/>
            </a:rPr>
            <a:t>https://www.legifrance.gouv.fr/jorf/id/JORFTEXT000045803097</a:t>
          </a:r>
          <a:r>
            <a:rPr lang="fr-FR" sz="900" dirty="0">
              <a:solidFill>
                <a:srgbClr val="18073A"/>
              </a:solidFill>
              <a:latin typeface="Calibri" panose="020F0502020204030204"/>
              <a:ea typeface="+mn-ea"/>
              <a:cs typeface="+mn-cs"/>
              <a:sym typeface="Wingdings" panose="05000000000000000000" pitchFamily="2" charset="2"/>
            </a:rPr>
            <a:t> </a:t>
          </a:r>
          <a:endParaRPr lang="fr-FR" sz="900" dirty="0">
            <a:solidFill>
              <a:srgbClr val="18073A"/>
            </a:solidFill>
            <a:latin typeface="Calibri" panose="020F0502020204030204"/>
            <a:ea typeface="+mn-ea"/>
            <a:cs typeface="+mn-cs"/>
          </a:endParaRPr>
        </a:p>
      </dgm:t>
    </dgm:pt>
    <dgm:pt modelId="{98491E20-6A5C-4FD4-A341-64C5D83346E0}" type="sibTrans" cxnId="{E6FB6636-D342-4485-B2EF-87C5B05D652C}">
      <dgm:prSet/>
      <dgm:spPr/>
      <dgm:t>
        <a:bodyPr/>
        <a:lstStyle/>
        <a:p>
          <a:endParaRPr lang="fr-FR"/>
        </a:p>
      </dgm:t>
    </dgm:pt>
    <dgm:pt modelId="{880D0119-EFAE-4346-BF70-974A8A92976B}" type="parTrans" cxnId="{E6FB6636-D342-4485-B2EF-87C5B05D652C}">
      <dgm:prSet/>
      <dgm:spPr/>
      <dgm:t>
        <a:bodyPr/>
        <a:lstStyle/>
        <a:p>
          <a:endParaRPr lang="fr-FR"/>
        </a:p>
      </dgm:t>
    </dgm:pt>
    <dgm:pt modelId="{2DFADDF7-FC9E-4E72-8251-E399F3CBB3B3}" type="pres">
      <dgm:prSet presAssocID="{B6266F2E-37A7-4681-81D7-4F7584D7EA13}" presName="theList" presStyleCnt="0">
        <dgm:presLayoutVars>
          <dgm:dir/>
          <dgm:animLvl val="lvl"/>
          <dgm:resizeHandles val="exact"/>
        </dgm:presLayoutVars>
      </dgm:prSet>
      <dgm:spPr/>
    </dgm:pt>
    <dgm:pt modelId="{236030AD-E70C-435D-9344-2A3CF93C1F58}" type="pres">
      <dgm:prSet presAssocID="{15843C8D-78CF-4AB4-A133-FB8C88BE8EB4}" presName="compNode" presStyleCnt="0"/>
      <dgm:spPr/>
    </dgm:pt>
    <dgm:pt modelId="{48519816-8BF5-47F7-90BF-19D4139534CF}" type="pres">
      <dgm:prSet presAssocID="{15843C8D-78CF-4AB4-A133-FB8C88BE8EB4}" presName="aNode" presStyleLbl="bgShp" presStyleIdx="0" presStyleCnt="1" custLinFactNeighborX="-872"/>
      <dgm:spPr>
        <a:prstGeom prst="roundRect">
          <a:avLst>
            <a:gd name="adj" fmla="val 10000"/>
          </a:avLst>
        </a:prstGeom>
      </dgm:spPr>
    </dgm:pt>
    <dgm:pt modelId="{E86778AA-04FE-42EA-AA74-E46E80DC57D2}" type="pres">
      <dgm:prSet presAssocID="{15843C8D-78CF-4AB4-A133-FB8C88BE8EB4}" presName="textNode" presStyleLbl="bgShp" presStyleIdx="0" presStyleCnt="1"/>
      <dgm:spPr/>
    </dgm:pt>
    <dgm:pt modelId="{956997A0-5440-4249-8153-4EDCC52F3135}" type="pres">
      <dgm:prSet presAssocID="{15843C8D-78CF-4AB4-A133-FB8C88BE8EB4}" presName="compChildNode" presStyleCnt="0"/>
      <dgm:spPr/>
    </dgm:pt>
    <dgm:pt modelId="{A0BEBCB8-CE8F-48C5-AD00-A9B31E486434}" type="pres">
      <dgm:prSet presAssocID="{15843C8D-78CF-4AB4-A133-FB8C88BE8EB4}" presName="theInnerList" presStyleCnt="0"/>
      <dgm:spPr/>
    </dgm:pt>
    <dgm:pt modelId="{5D517E45-A63C-4865-97D2-30BF8A244178}" type="pres">
      <dgm:prSet presAssocID="{32D2F119-C877-4660-9DCF-4F28BEA1617C}" presName="childNode" presStyleLbl="node1" presStyleIdx="0" presStyleCnt="2" custScaleX="105586" custScaleY="69378" custLinFactNeighborX="-1164" custLinFactNeighborY="-19196">
        <dgm:presLayoutVars>
          <dgm:bulletEnabled val="1"/>
        </dgm:presLayoutVars>
      </dgm:prSet>
      <dgm:spPr>
        <a:prstGeom prst="roundRect">
          <a:avLst>
            <a:gd name="adj" fmla="val 10000"/>
          </a:avLst>
        </a:prstGeom>
      </dgm:spPr>
    </dgm:pt>
    <dgm:pt modelId="{250F030A-08DC-4EAD-B53D-0515B6A1477C}" type="pres">
      <dgm:prSet presAssocID="{32D2F119-C877-4660-9DCF-4F28BEA1617C}" presName="aSpace2" presStyleCnt="0"/>
      <dgm:spPr/>
    </dgm:pt>
    <dgm:pt modelId="{A5E4C871-2425-4904-9A63-C36137BF63CF}" type="pres">
      <dgm:prSet presAssocID="{F4797580-67E6-4A27-91F3-A9BAB79037F8}" presName="childNode" presStyleLbl="node1" presStyleIdx="1" presStyleCnt="2" custScaleX="108558" custScaleY="262227">
        <dgm:presLayoutVars>
          <dgm:bulletEnabled val="1"/>
        </dgm:presLayoutVars>
      </dgm:prSet>
      <dgm:spPr>
        <a:prstGeom prst="roundRect">
          <a:avLst>
            <a:gd name="adj" fmla="val 10000"/>
          </a:avLst>
        </a:prstGeom>
      </dgm:spPr>
    </dgm:pt>
  </dgm:ptLst>
  <dgm:cxnLst>
    <dgm:cxn modelId="{C2B6F203-EC4E-4FA9-8FE8-F49CCF21A087}" srcId="{15843C8D-78CF-4AB4-A133-FB8C88BE8EB4}" destId="{32D2F119-C877-4660-9DCF-4F28BEA1617C}" srcOrd="0" destOrd="0" parTransId="{F3E7C1BE-7244-4A66-B988-A4F9B37BCB48}" sibTransId="{CC5D4BBB-7700-423A-B01D-DE0D4A99C4EB}"/>
    <dgm:cxn modelId="{02343118-0017-4F11-AF36-0D3B3874DE1B}" type="presOf" srcId="{15843C8D-78CF-4AB4-A133-FB8C88BE8EB4}" destId="{E86778AA-04FE-42EA-AA74-E46E80DC57D2}" srcOrd="1" destOrd="0" presId="urn:microsoft.com/office/officeart/2005/8/layout/lProcess2"/>
    <dgm:cxn modelId="{488B0C2C-F14A-40E6-8F30-95D250BD2490}" type="presOf" srcId="{B6266F2E-37A7-4681-81D7-4F7584D7EA13}" destId="{2DFADDF7-FC9E-4E72-8251-E399F3CBB3B3}" srcOrd="0" destOrd="0" presId="urn:microsoft.com/office/officeart/2005/8/layout/lProcess2"/>
    <dgm:cxn modelId="{E6FB6636-D342-4485-B2EF-87C5B05D652C}" srcId="{15843C8D-78CF-4AB4-A133-FB8C88BE8EB4}" destId="{F4797580-67E6-4A27-91F3-A9BAB79037F8}" srcOrd="1" destOrd="0" parTransId="{880D0119-EFAE-4346-BF70-974A8A92976B}" sibTransId="{98491E20-6A5C-4FD4-A341-64C5D83346E0}"/>
    <dgm:cxn modelId="{C0ABEA4D-9EAD-443D-96D6-144CFD4FE507}" srcId="{B6266F2E-37A7-4681-81D7-4F7584D7EA13}" destId="{15843C8D-78CF-4AB4-A133-FB8C88BE8EB4}" srcOrd="0" destOrd="0" parTransId="{50EAD95A-8310-4FE3-9F61-21D6A4D05FEF}" sibTransId="{8FB88E58-B7A5-453A-A735-59F21813F534}"/>
    <dgm:cxn modelId="{7D30B080-8E64-43EC-8A7E-3095FAC190BF}" type="presOf" srcId="{F4797580-67E6-4A27-91F3-A9BAB79037F8}" destId="{A5E4C871-2425-4904-9A63-C36137BF63CF}" srcOrd="0" destOrd="0" presId="urn:microsoft.com/office/officeart/2005/8/layout/lProcess2"/>
    <dgm:cxn modelId="{919C289C-2A74-44D1-8F17-68D5B1615043}" type="presOf" srcId="{32D2F119-C877-4660-9DCF-4F28BEA1617C}" destId="{5D517E45-A63C-4865-97D2-30BF8A244178}" srcOrd="0" destOrd="0" presId="urn:microsoft.com/office/officeart/2005/8/layout/lProcess2"/>
    <dgm:cxn modelId="{FCBACAB8-44E5-4BAE-A78F-B4FCD2AD9EDA}" type="presOf" srcId="{15843C8D-78CF-4AB4-A133-FB8C88BE8EB4}" destId="{48519816-8BF5-47F7-90BF-19D4139534CF}" srcOrd="0" destOrd="0" presId="urn:microsoft.com/office/officeart/2005/8/layout/lProcess2"/>
    <dgm:cxn modelId="{D400727B-AC12-4587-9B94-E6B8D19209F2}" type="presParOf" srcId="{2DFADDF7-FC9E-4E72-8251-E399F3CBB3B3}" destId="{236030AD-E70C-435D-9344-2A3CF93C1F58}" srcOrd="0" destOrd="0" presId="urn:microsoft.com/office/officeart/2005/8/layout/lProcess2"/>
    <dgm:cxn modelId="{62416CD6-B249-46FE-A874-BD7BE97CEF5F}" type="presParOf" srcId="{236030AD-E70C-435D-9344-2A3CF93C1F58}" destId="{48519816-8BF5-47F7-90BF-19D4139534CF}" srcOrd="0" destOrd="0" presId="urn:microsoft.com/office/officeart/2005/8/layout/lProcess2"/>
    <dgm:cxn modelId="{9B1F7940-EAD5-4B4A-B14A-38328DFF0A70}" type="presParOf" srcId="{236030AD-E70C-435D-9344-2A3CF93C1F58}" destId="{E86778AA-04FE-42EA-AA74-E46E80DC57D2}" srcOrd="1" destOrd="0" presId="urn:microsoft.com/office/officeart/2005/8/layout/lProcess2"/>
    <dgm:cxn modelId="{DC6CB361-7525-4C7E-9A95-3CC39B336E5C}" type="presParOf" srcId="{236030AD-E70C-435D-9344-2A3CF93C1F58}" destId="{956997A0-5440-4249-8153-4EDCC52F3135}" srcOrd="2" destOrd="0" presId="urn:microsoft.com/office/officeart/2005/8/layout/lProcess2"/>
    <dgm:cxn modelId="{274030EF-8691-478E-BA8D-57AAB3F61876}" type="presParOf" srcId="{956997A0-5440-4249-8153-4EDCC52F3135}" destId="{A0BEBCB8-CE8F-48C5-AD00-A9B31E486434}" srcOrd="0" destOrd="0" presId="urn:microsoft.com/office/officeart/2005/8/layout/lProcess2"/>
    <dgm:cxn modelId="{08073935-E4DB-4738-8CD3-DFFAED011F6D}" type="presParOf" srcId="{A0BEBCB8-CE8F-48C5-AD00-A9B31E486434}" destId="{5D517E45-A63C-4865-97D2-30BF8A244178}" srcOrd="0" destOrd="0" presId="urn:microsoft.com/office/officeart/2005/8/layout/lProcess2"/>
    <dgm:cxn modelId="{B300E10E-9E2E-48F0-8F3F-D93460581CB9}" type="presParOf" srcId="{A0BEBCB8-CE8F-48C5-AD00-A9B31E486434}" destId="{250F030A-08DC-4EAD-B53D-0515B6A1477C}" srcOrd="1" destOrd="0" presId="urn:microsoft.com/office/officeart/2005/8/layout/lProcess2"/>
    <dgm:cxn modelId="{DCFCBEFE-CD6C-4990-AEE4-9A997B67EDDD}" type="presParOf" srcId="{A0BEBCB8-CE8F-48C5-AD00-A9B31E486434}" destId="{A5E4C871-2425-4904-9A63-C36137BF63CF}" srcOrd="2" destOrd="0" presId="urn:microsoft.com/office/officeart/2005/8/layout/lProcess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8FE7262-6066-46D3-A76D-5F92682CC35D}" type="doc">
      <dgm:prSet loTypeId="urn:microsoft.com/office/officeart/2005/8/layout/pyramid2" loCatId="pyramid" qsTypeId="urn:microsoft.com/office/officeart/2005/8/quickstyle/simple1" qsCatId="simple" csTypeId="urn:microsoft.com/office/officeart/2005/8/colors/accent4_4" csCatId="accent4" phldr="1"/>
      <dgm:spPr/>
      <dgm:t>
        <a:bodyPr/>
        <a:lstStyle/>
        <a:p>
          <a:endParaRPr lang="fr-FR"/>
        </a:p>
      </dgm:t>
    </dgm:pt>
    <dgm:pt modelId="{BAA475C1-B021-4306-B453-62B61EF8DAC2}">
      <dgm:prSet custT="1"/>
      <dgm:spPr/>
      <dgm:t>
        <a:bodyPr/>
        <a:lstStyle/>
        <a:p>
          <a:pPr rtl="0"/>
          <a:r>
            <a:rPr lang="fr-FR" sz="1050" b="1" dirty="0"/>
            <a:t>Le CNAPS </a:t>
          </a:r>
          <a:r>
            <a:rPr lang="fr-FR" sz="1050" dirty="0"/>
            <a:t>délivre plusieurs types de titres aux personnes physiques et morales souhaitant exercer une activité de sécurité privée :</a:t>
          </a:r>
        </a:p>
      </dgm:t>
    </dgm:pt>
    <dgm:pt modelId="{7BD3E5AB-616A-4EB4-A674-966C66486463}" type="parTrans" cxnId="{F34C9B71-5610-4982-A25A-9EF82E0C96F0}">
      <dgm:prSet/>
      <dgm:spPr/>
      <dgm:t>
        <a:bodyPr/>
        <a:lstStyle/>
        <a:p>
          <a:endParaRPr lang="fr-FR" sz="2000"/>
        </a:p>
      </dgm:t>
    </dgm:pt>
    <dgm:pt modelId="{6ED10248-5275-4A2C-B238-52E71D7F9138}" type="sibTrans" cxnId="{F34C9B71-5610-4982-A25A-9EF82E0C96F0}">
      <dgm:prSet/>
      <dgm:spPr/>
      <dgm:t>
        <a:bodyPr/>
        <a:lstStyle/>
        <a:p>
          <a:endParaRPr lang="fr-FR" sz="2000"/>
        </a:p>
      </dgm:t>
    </dgm:pt>
    <dgm:pt modelId="{70A0A4C1-B895-4EAC-A1AB-C59C8A285A3B}">
      <dgm:prSet custT="1"/>
      <dgm:spPr/>
      <dgm:t>
        <a:bodyPr/>
        <a:lstStyle/>
        <a:p>
          <a:pPr rtl="0"/>
          <a:r>
            <a:rPr lang="fr-FR" sz="1050" b="1" dirty="0"/>
            <a:t>L’autorisation préalable d’entrée en formation</a:t>
          </a:r>
        </a:p>
      </dgm:t>
    </dgm:pt>
    <dgm:pt modelId="{4036071F-A302-43ED-9EBF-7E9299A665E9}" type="parTrans" cxnId="{BFCCD66B-91EF-40CC-B36C-FE5B4BC7E031}">
      <dgm:prSet/>
      <dgm:spPr/>
      <dgm:t>
        <a:bodyPr/>
        <a:lstStyle/>
        <a:p>
          <a:endParaRPr lang="fr-FR" sz="2000"/>
        </a:p>
      </dgm:t>
    </dgm:pt>
    <dgm:pt modelId="{1FBF7F11-2A27-4767-B956-4E1E6C89AA46}" type="sibTrans" cxnId="{BFCCD66B-91EF-40CC-B36C-FE5B4BC7E031}">
      <dgm:prSet/>
      <dgm:spPr/>
      <dgm:t>
        <a:bodyPr/>
        <a:lstStyle/>
        <a:p>
          <a:endParaRPr lang="fr-FR" sz="2000"/>
        </a:p>
      </dgm:t>
    </dgm:pt>
    <dgm:pt modelId="{19DEC144-968D-4DA5-9EDB-52FC87CFA81A}">
      <dgm:prSet custT="1"/>
      <dgm:spPr/>
      <dgm:t>
        <a:bodyPr/>
        <a:lstStyle/>
        <a:p>
          <a:pPr rtl="0"/>
          <a:r>
            <a:rPr lang="fr-FR" sz="1050" b="1" dirty="0"/>
            <a:t>La carte professionnelle autorisant les personnes physiques à exercer</a:t>
          </a:r>
        </a:p>
      </dgm:t>
    </dgm:pt>
    <dgm:pt modelId="{601B1549-34EB-44A1-BC80-22A6E30797F1}" type="parTrans" cxnId="{53240737-91A0-4D2A-A8BA-3DBF54117066}">
      <dgm:prSet/>
      <dgm:spPr/>
      <dgm:t>
        <a:bodyPr/>
        <a:lstStyle/>
        <a:p>
          <a:endParaRPr lang="fr-FR" sz="2000"/>
        </a:p>
      </dgm:t>
    </dgm:pt>
    <dgm:pt modelId="{57765DD4-DCDD-461A-851A-7AAF85CA1C5A}" type="sibTrans" cxnId="{53240737-91A0-4D2A-A8BA-3DBF54117066}">
      <dgm:prSet/>
      <dgm:spPr/>
      <dgm:t>
        <a:bodyPr/>
        <a:lstStyle/>
        <a:p>
          <a:endParaRPr lang="fr-FR" sz="2000"/>
        </a:p>
      </dgm:t>
    </dgm:pt>
    <dgm:pt modelId="{47701E4B-0CFC-45F8-93D9-CAF0E5DDDEBA}">
      <dgm:prSet custT="1"/>
      <dgm:spPr/>
      <dgm:t>
        <a:bodyPr/>
        <a:lstStyle/>
        <a:p>
          <a:pPr rtl="0"/>
          <a:r>
            <a:rPr lang="fr-FR" sz="900" b="0" dirty="0"/>
            <a:t>L’autorisation préalable d’entrée en formation est obligatoire pour accéder aux formations dans le secteur de la sécurité privée</a:t>
          </a:r>
        </a:p>
      </dgm:t>
    </dgm:pt>
    <dgm:pt modelId="{6F37B297-E55B-4F7D-818F-6B238D8EE0BA}" type="parTrans" cxnId="{504A4C5D-87EB-443E-B343-A20B1552F8B4}">
      <dgm:prSet/>
      <dgm:spPr/>
      <dgm:t>
        <a:bodyPr/>
        <a:lstStyle/>
        <a:p>
          <a:endParaRPr lang="fr-FR" sz="2000"/>
        </a:p>
      </dgm:t>
    </dgm:pt>
    <dgm:pt modelId="{36F8586F-55C8-42DF-9EE7-E4ED31D0E776}" type="sibTrans" cxnId="{504A4C5D-87EB-443E-B343-A20B1552F8B4}">
      <dgm:prSet/>
      <dgm:spPr/>
      <dgm:t>
        <a:bodyPr/>
        <a:lstStyle/>
        <a:p>
          <a:endParaRPr lang="fr-FR" sz="2000"/>
        </a:p>
      </dgm:t>
    </dgm:pt>
    <dgm:pt modelId="{2E11DA63-0472-41FF-BADE-008CAE906D2A}">
      <dgm:prSet custT="1"/>
      <dgm:spPr/>
      <dgm:t>
        <a:bodyPr/>
        <a:lstStyle/>
        <a:p>
          <a:pPr rtl="0"/>
          <a:r>
            <a:rPr lang="fr-FR" sz="900" dirty="0"/>
            <a:t>Cette autorisation est </a:t>
          </a:r>
          <a:r>
            <a:rPr lang="fr-FR" sz="900" b="1" dirty="0"/>
            <a:t>valable six mois</a:t>
          </a:r>
          <a:r>
            <a:rPr lang="fr-FR" sz="900" dirty="0"/>
            <a:t>, son détenteur doit donc impérativement débuter sa formation pendant cette période</a:t>
          </a:r>
        </a:p>
      </dgm:t>
    </dgm:pt>
    <dgm:pt modelId="{7A703C33-E084-4BEB-A597-5F68D809D2A8}" type="parTrans" cxnId="{E98D00A4-9982-47F5-92D7-DD4E141F1BCF}">
      <dgm:prSet/>
      <dgm:spPr/>
      <dgm:t>
        <a:bodyPr/>
        <a:lstStyle/>
        <a:p>
          <a:endParaRPr lang="fr-FR" sz="2000"/>
        </a:p>
      </dgm:t>
    </dgm:pt>
    <dgm:pt modelId="{C0599021-D8B0-4F54-BFDC-BE6701380482}" type="sibTrans" cxnId="{E98D00A4-9982-47F5-92D7-DD4E141F1BCF}">
      <dgm:prSet/>
      <dgm:spPr/>
      <dgm:t>
        <a:bodyPr/>
        <a:lstStyle/>
        <a:p>
          <a:endParaRPr lang="fr-FR" sz="2000"/>
        </a:p>
      </dgm:t>
    </dgm:pt>
    <dgm:pt modelId="{DC39CD8B-B015-4192-90C6-EAE889FC535A}">
      <dgm:prSet custT="1"/>
      <dgm:spPr/>
      <dgm:t>
        <a:bodyPr/>
        <a:lstStyle/>
        <a:p>
          <a:pPr rtl="0"/>
          <a:r>
            <a:rPr lang="fr-FR" sz="900" dirty="0"/>
            <a:t>Elle est à renouveler tous les 5 ans </a:t>
          </a:r>
        </a:p>
      </dgm:t>
    </dgm:pt>
    <dgm:pt modelId="{5EB7606A-174B-4594-874F-BBEB1A0E64B5}" type="parTrans" cxnId="{DCE9AAFB-8A1B-41DF-AD06-AB285621D6DC}">
      <dgm:prSet/>
      <dgm:spPr/>
      <dgm:t>
        <a:bodyPr/>
        <a:lstStyle/>
        <a:p>
          <a:endParaRPr lang="fr-FR" sz="2000"/>
        </a:p>
      </dgm:t>
    </dgm:pt>
    <dgm:pt modelId="{1D2FB244-A2FC-42D2-ADC2-C4F15B6AE8C3}" type="sibTrans" cxnId="{DCE9AAFB-8A1B-41DF-AD06-AB285621D6DC}">
      <dgm:prSet/>
      <dgm:spPr/>
      <dgm:t>
        <a:bodyPr/>
        <a:lstStyle/>
        <a:p>
          <a:endParaRPr lang="fr-FR" sz="2000"/>
        </a:p>
      </dgm:t>
    </dgm:pt>
    <dgm:pt modelId="{57FF37E6-DC20-455E-99A4-D84E0E9DB083}" type="pres">
      <dgm:prSet presAssocID="{38FE7262-6066-46D3-A76D-5F92682CC35D}" presName="compositeShape" presStyleCnt="0">
        <dgm:presLayoutVars>
          <dgm:dir/>
          <dgm:resizeHandles/>
        </dgm:presLayoutVars>
      </dgm:prSet>
      <dgm:spPr/>
    </dgm:pt>
    <dgm:pt modelId="{4D2CFE76-EA48-46FF-AABE-1CE5EBA37D41}" type="pres">
      <dgm:prSet presAssocID="{38FE7262-6066-46D3-A76D-5F92682CC35D}" presName="pyramid" presStyleLbl="node1" presStyleIdx="0" presStyleCnt="1"/>
      <dgm:spPr>
        <a:solidFill>
          <a:schemeClr val="accent3">
            <a:lumMod val="75000"/>
          </a:schemeClr>
        </a:solidFill>
      </dgm:spPr>
    </dgm:pt>
    <dgm:pt modelId="{7B2F52AA-4321-4A49-AE4E-9D4A59A2CBD3}" type="pres">
      <dgm:prSet presAssocID="{38FE7262-6066-46D3-A76D-5F92682CC35D}" presName="theList" presStyleCnt="0"/>
      <dgm:spPr/>
    </dgm:pt>
    <dgm:pt modelId="{358B05C5-AF41-4FC2-B9B8-9A7F08E56D73}" type="pres">
      <dgm:prSet presAssocID="{BAA475C1-B021-4306-B453-62B61EF8DAC2}" presName="aNode" presStyleLbl="fgAcc1" presStyleIdx="0" presStyleCnt="3" custScaleY="142133">
        <dgm:presLayoutVars>
          <dgm:bulletEnabled val="1"/>
        </dgm:presLayoutVars>
      </dgm:prSet>
      <dgm:spPr/>
    </dgm:pt>
    <dgm:pt modelId="{0D9957EF-EB1C-4F80-B134-8BCDEEDB798D}" type="pres">
      <dgm:prSet presAssocID="{BAA475C1-B021-4306-B453-62B61EF8DAC2}" presName="aSpace" presStyleCnt="0"/>
      <dgm:spPr/>
    </dgm:pt>
    <dgm:pt modelId="{C233234B-CD6F-4DAF-BFE8-AAC4CD5A7449}" type="pres">
      <dgm:prSet presAssocID="{70A0A4C1-B895-4EAC-A1AB-C59C8A285A3B}" presName="aNode" presStyleLbl="fgAcc1" presStyleIdx="1" presStyleCnt="3" custScaleY="383581">
        <dgm:presLayoutVars>
          <dgm:bulletEnabled val="1"/>
        </dgm:presLayoutVars>
      </dgm:prSet>
      <dgm:spPr/>
    </dgm:pt>
    <dgm:pt modelId="{1A8069CA-A744-451A-B031-8659124EA339}" type="pres">
      <dgm:prSet presAssocID="{70A0A4C1-B895-4EAC-A1AB-C59C8A285A3B}" presName="aSpace" presStyleCnt="0"/>
      <dgm:spPr/>
    </dgm:pt>
    <dgm:pt modelId="{5BB805AB-ED4F-4206-B6C6-BDEED965967E}" type="pres">
      <dgm:prSet presAssocID="{19DEC144-968D-4DA5-9EDB-52FC87CFA81A}" presName="aNode" presStyleLbl="fgAcc1" presStyleIdx="2" presStyleCnt="3" custScaleY="144807">
        <dgm:presLayoutVars>
          <dgm:bulletEnabled val="1"/>
        </dgm:presLayoutVars>
      </dgm:prSet>
      <dgm:spPr/>
    </dgm:pt>
    <dgm:pt modelId="{E5A2CD3E-2C48-48E5-8094-32233700B009}" type="pres">
      <dgm:prSet presAssocID="{19DEC144-968D-4DA5-9EDB-52FC87CFA81A}" presName="aSpace" presStyleCnt="0"/>
      <dgm:spPr/>
    </dgm:pt>
  </dgm:ptLst>
  <dgm:cxnLst>
    <dgm:cxn modelId="{7B3C7C21-1C94-40E6-A6CA-791D6F35213B}" type="presOf" srcId="{BAA475C1-B021-4306-B453-62B61EF8DAC2}" destId="{358B05C5-AF41-4FC2-B9B8-9A7F08E56D73}" srcOrd="0" destOrd="0" presId="urn:microsoft.com/office/officeart/2005/8/layout/pyramid2"/>
    <dgm:cxn modelId="{53240737-91A0-4D2A-A8BA-3DBF54117066}" srcId="{38FE7262-6066-46D3-A76D-5F92682CC35D}" destId="{19DEC144-968D-4DA5-9EDB-52FC87CFA81A}" srcOrd="2" destOrd="0" parTransId="{601B1549-34EB-44A1-BC80-22A6E30797F1}" sibTransId="{57765DD4-DCDD-461A-851A-7AAF85CA1C5A}"/>
    <dgm:cxn modelId="{504A4C5D-87EB-443E-B343-A20B1552F8B4}" srcId="{70A0A4C1-B895-4EAC-A1AB-C59C8A285A3B}" destId="{47701E4B-0CFC-45F8-93D9-CAF0E5DDDEBA}" srcOrd="0" destOrd="0" parTransId="{6F37B297-E55B-4F7D-818F-6B238D8EE0BA}" sibTransId="{36F8586F-55C8-42DF-9EE7-E4ED31D0E776}"/>
    <dgm:cxn modelId="{3F59D565-C798-4440-86B5-32C4803C05E4}" type="presOf" srcId="{38FE7262-6066-46D3-A76D-5F92682CC35D}" destId="{57FF37E6-DC20-455E-99A4-D84E0E9DB083}" srcOrd="0" destOrd="0" presId="urn:microsoft.com/office/officeart/2005/8/layout/pyramid2"/>
    <dgm:cxn modelId="{BFCCD66B-91EF-40CC-B36C-FE5B4BC7E031}" srcId="{38FE7262-6066-46D3-A76D-5F92682CC35D}" destId="{70A0A4C1-B895-4EAC-A1AB-C59C8A285A3B}" srcOrd="1" destOrd="0" parTransId="{4036071F-A302-43ED-9EBF-7E9299A665E9}" sibTransId="{1FBF7F11-2A27-4767-B956-4E1E6C89AA46}"/>
    <dgm:cxn modelId="{AF054150-717B-4836-A5C4-69568C0B640F}" type="presOf" srcId="{19DEC144-968D-4DA5-9EDB-52FC87CFA81A}" destId="{5BB805AB-ED4F-4206-B6C6-BDEED965967E}" srcOrd="0" destOrd="0" presId="urn:microsoft.com/office/officeart/2005/8/layout/pyramid2"/>
    <dgm:cxn modelId="{F34C9B71-5610-4982-A25A-9EF82E0C96F0}" srcId="{38FE7262-6066-46D3-A76D-5F92682CC35D}" destId="{BAA475C1-B021-4306-B453-62B61EF8DAC2}" srcOrd="0" destOrd="0" parTransId="{7BD3E5AB-616A-4EB4-A674-966C66486463}" sibTransId="{6ED10248-5275-4A2C-B238-52E71D7F9138}"/>
    <dgm:cxn modelId="{BB27C471-B01F-49DC-B45F-D2EE3F638AD4}" type="presOf" srcId="{2E11DA63-0472-41FF-BADE-008CAE906D2A}" destId="{C233234B-CD6F-4DAF-BFE8-AAC4CD5A7449}" srcOrd="0" destOrd="2" presId="urn:microsoft.com/office/officeart/2005/8/layout/pyramid2"/>
    <dgm:cxn modelId="{E98D00A4-9982-47F5-92D7-DD4E141F1BCF}" srcId="{70A0A4C1-B895-4EAC-A1AB-C59C8A285A3B}" destId="{2E11DA63-0472-41FF-BADE-008CAE906D2A}" srcOrd="1" destOrd="0" parTransId="{7A703C33-E084-4BEB-A597-5F68D809D2A8}" sibTransId="{C0599021-D8B0-4F54-BFDC-BE6701380482}"/>
    <dgm:cxn modelId="{C3A294A5-346E-485C-B37F-0C6F0A331905}" type="presOf" srcId="{DC39CD8B-B015-4192-90C6-EAE889FC535A}" destId="{5BB805AB-ED4F-4206-B6C6-BDEED965967E}" srcOrd="0" destOrd="1" presId="urn:microsoft.com/office/officeart/2005/8/layout/pyramid2"/>
    <dgm:cxn modelId="{E34A1EB0-B292-42DB-B3C3-C8EA02FD1BAD}" type="presOf" srcId="{47701E4B-0CFC-45F8-93D9-CAF0E5DDDEBA}" destId="{C233234B-CD6F-4DAF-BFE8-AAC4CD5A7449}" srcOrd="0" destOrd="1" presId="urn:microsoft.com/office/officeart/2005/8/layout/pyramid2"/>
    <dgm:cxn modelId="{D9A000F8-2F43-4834-8A7B-CADF671B0AC9}" type="presOf" srcId="{70A0A4C1-B895-4EAC-A1AB-C59C8A285A3B}" destId="{C233234B-CD6F-4DAF-BFE8-AAC4CD5A7449}" srcOrd="0" destOrd="0" presId="urn:microsoft.com/office/officeart/2005/8/layout/pyramid2"/>
    <dgm:cxn modelId="{DCE9AAFB-8A1B-41DF-AD06-AB285621D6DC}" srcId="{19DEC144-968D-4DA5-9EDB-52FC87CFA81A}" destId="{DC39CD8B-B015-4192-90C6-EAE889FC535A}" srcOrd="0" destOrd="0" parTransId="{5EB7606A-174B-4594-874F-BBEB1A0E64B5}" sibTransId="{1D2FB244-A2FC-42D2-ADC2-C4F15B6AE8C3}"/>
    <dgm:cxn modelId="{5D6A98B7-FAFB-4A7B-8F85-F32EB36F0FFC}" type="presParOf" srcId="{57FF37E6-DC20-455E-99A4-D84E0E9DB083}" destId="{4D2CFE76-EA48-46FF-AABE-1CE5EBA37D41}" srcOrd="0" destOrd="0" presId="urn:microsoft.com/office/officeart/2005/8/layout/pyramid2"/>
    <dgm:cxn modelId="{C7D29C35-FBCF-4D66-B572-818F88D57C9A}" type="presParOf" srcId="{57FF37E6-DC20-455E-99A4-D84E0E9DB083}" destId="{7B2F52AA-4321-4A49-AE4E-9D4A59A2CBD3}" srcOrd="1" destOrd="0" presId="urn:microsoft.com/office/officeart/2005/8/layout/pyramid2"/>
    <dgm:cxn modelId="{6118641F-5944-41DE-B635-A1FC7AEEB1B5}" type="presParOf" srcId="{7B2F52AA-4321-4A49-AE4E-9D4A59A2CBD3}" destId="{358B05C5-AF41-4FC2-B9B8-9A7F08E56D73}" srcOrd="0" destOrd="0" presId="urn:microsoft.com/office/officeart/2005/8/layout/pyramid2"/>
    <dgm:cxn modelId="{CFE4B352-1307-4B91-860E-67DD2F3C4C51}" type="presParOf" srcId="{7B2F52AA-4321-4A49-AE4E-9D4A59A2CBD3}" destId="{0D9957EF-EB1C-4F80-B134-8BCDEEDB798D}" srcOrd="1" destOrd="0" presId="urn:microsoft.com/office/officeart/2005/8/layout/pyramid2"/>
    <dgm:cxn modelId="{3B16080C-C4F1-4A50-AA7F-9C5477171F97}" type="presParOf" srcId="{7B2F52AA-4321-4A49-AE4E-9D4A59A2CBD3}" destId="{C233234B-CD6F-4DAF-BFE8-AAC4CD5A7449}" srcOrd="2" destOrd="0" presId="urn:microsoft.com/office/officeart/2005/8/layout/pyramid2"/>
    <dgm:cxn modelId="{42AC2A8A-5A4F-4B9B-B0A0-361C9D103E4C}" type="presParOf" srcId="{7B2F52AA-4321-4A49-AE4E-9D4A59A2CBD3}" destId="{1A8069CA-A744-451A-B031-8659124EA339}" srcOrd="3" destOrd="0" presId="urn:microsoft.com/office/officeart/2005/8/layout/pyramid2"/>
    <dgm:cxn modelId="{9FFABA32-5DB0-499A-8AB2-735F5D021180}" type="presParOf" srcId="{7B2F52AA-4321-4A49-AE4E-9D4A59A2CBD3}" destId="{5BB805AB-ED4F-4206-B6C6-BDEED965967E}" srcOrd="4" destOrd="0" presId="urn:microsoft.com/office/officeart/2005/8/layout/pyramid2"/>
    <dgm:cxn modelId="{84E4613C-AC86-4C8F-AE86-23E37D15495F}" type="presParOf" srcId="{7B2F52AA-4321-4A49-AE4E-9D4A59A2CBD3}" destId="{E5A2CD3E-2C48-48E5-8094-32233700B009}"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AF29D9-9729-4C70-8FB7-D9F69B03874F}">
      <dsp:nvSpPr>
        <dsp:cNvPr id="0" name=""/>
        <dsp:cNvSpPr/>
      </dsp:nvSpPr>
      <dsp:spPr>
        <a:xfrm rot="5400000">
          <a:off x="-267500" y="271524"/>
          <a:ext cx="1783335" cy="1248335"/>
        </a:xfrm>
        <a:prstGeom prst="chevron">
          <a:avLst/>
        </a:prstGeom>
        <a:solidFill>
          <a:schemeClr val="accent2"/>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rtl="0">
            <a:lnSpc>
              <a:spcPct val="90000"/>
            </a:lnSpc>
            <a:spcBef>
              <a:spcPct val="0"/>
            </a:spcBef>
            <a:spcAft>
              <a:spcPct val="35000"/>
            </a:spcAft>
            <a:buNone/>
          </a:pPr>
          <a:r>
            <a:rPr lang="fr-FR" sz="1400" b="1" kern="1200" dirty="0"/>
            <a:t>Contexte : secteur en tension</a:t>
          </a:r>
        </a:p>
      </dsp:txBody>
      <dsp:txXfrm rot="-5400000">
        <a:off x="1" y="628192"/>
        <a:ext cx="1248335" cy="535000"/>
      </dsp:txXfrm>
    </dsp:sp>
    <dsp:sp modelId="{DC8A62D3-5484-459A-8DB4-009CE0B8CAA0}">
      <dsp:nvSpPr>
        <dsp:cNvPr id="0" name=""/>
        <dsp:cNvSpPr/>
      </dsp:nvSpPr>
      <dsp:spPr>
        <a:xfrm rot="5400000">
          <a:off x="5228390" y="-3976031"/>
          <a:ext cx="1159777" cy="9119888"/>
        </a:xfrm>
        <a:prstGeom prst="round2SameRect">
          <a:avLst/>
        </a:prstGeom>
        <a:solidFill>
          <a:schemeClr val="lt1">
            <a:alpha val="90000"/>
            <a:hueOff val="0"/>
            <a:satOff val="0"/>
            <a:lumOff val="0"/>
            <a:alphaOff val="0"/>
          </a:schemeClr>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rtl="0">
            <a:lnSpc>
              <a:spcPct val="90000"/>
            </a:lnSpc>
            <a:spcBef>
              <a:spcPct val="0"/>
            </a:spcBef>
            <a:spcAft>
              <a:spcPct val="15000"/>
            </a:spcAft>
            <a:buChar char="•"/>
          </a:pPr>
          <a:r>
            <a:rPr lang="fr-FR" sz="1600" b="1" kern="1200" dirty="0"/>
            <a:t>La Loi du 25 mai 2021 pour une sécurité globale préservant les libertés a modifié les conditions d’accès au secteur et impacte fortement la sécurité privée</a:t>
          </a:r>
        </a:p>
        <a:p>
          <a:pPr marL="171450" lvl="1" indent="-171450" algn="l" defTabSz="711200" rtl="0">
            <a:lnSpc>
              <a:spcPct val="90000"/>
            </a:lnSpc>
            <a:spcBef>
              <a:spcPct val="0"/>
            </a:spcBef>
            <a:spcAft>
              <a:spcPct val="15000"/>
            </a:spcAft>
            <a:buChar char="•"/>
          </a:pPr>
          <a:r>
            <a:rPr lang="fr-FR" sz="1600" b="1" kern="1200" dirty="0"/>
            <a:t>Avec la perspective de la coupe du monde de rugby en 2023 et l’organisation des Jeux Olympiques et Paralympiques en France en 2024 ce sont autant d’opportunités d’activités, d’emplois et de formations pour le secteur</a:t>
          </a:r>
        </a:p>
      </dsp:txBody>
      <dsp:txXfrm rot="-5400000">
        <a:off x="1248335" y="60640"/>
        <a:ext cx="9063272" cy="1046545"/>
      </dsp:txXfrm>
    </dsp:sp>
    <dsp:sp modelId="{70DC23DF-6DB5-4ADF-A04A-C33434E8BC9D}">
      <dsp:nvSpPr>
        <dsp:cNvPr id="0" name=""/>
        <dsp:cNvSpPr/>
      </dsp:nvSpPr>
      <dsp:spPr>
        <a:xfrm rot="5400000">
          <a:off x="-267500" y="1862799"/>
          <a:ext cx="1783335" cy="1248335"/>
        </a:xfrm>
        <a:prstGeom prst="chevron">
          <a:avLst/>
        </a:prstGeom>
        <a:solidFill>
          <a:schemeClr val="accent2"/>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rtl="0">
            <a:lnSpc>
              <a:spcPct val="90000"/>
            </a:lnSpc>
            <a:spcBef>
              <a:spcPct val="0"/>
            </a:spcBef>
            <a:spcAft>
              <a:spcPct val="35000"/>
            </a:spcAft>
            <a:buNone/>
          </a:pPr>
          <a:r>
            <a:rPr lang="fr-FR" sz="1400" b="1" kern="1200"/>
            <a:t>Enjeux</a:t>
          </a:r>
        </a:p>
      </dsp:txBody>
      <dsp:txXfrm rot="-5400000">
        <a:off x="1" y="2219467"/>
        <a:ext cx="1248335" cy="535000"/>
      </dsp:txXfrm>
    </dsp:sp>
    <dsp:sp modelId="{75678D97-C0D6-43D3-9EE5-8A3F3A1A2250}">
      <dsp:nvSpPr>
        <dsp:cNvPr id="0" name=""/>
        <dsp:cNvSpPr/>
      </dsp:nvSpPr>
      <dsp:spPr>
        <a:xfrm rot="5400000">
          <a:off x="5228695" y="-2385060"/>
          <a:ext cx="1159168" cy="9119888"/>
        </a:xfrm>
        <a:prstGeom prst="round2SameRect">
          <a:avLst/>
        </a:prstGeom>
        <a:solidFill>
          <a:schemeClr val="lt1">
            <a:alpha val="90000"/>
            <a:hueOff val="0"/>
            <a:satOff val="0"/>
            <a:lumOff val="0"/>
            <a:alphaOff val="0"/>
          </a:schemeClr>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rtl="0">
            <a:lnSpc>
              <a:spcPct val="90000"/>
            </a:lnSpc>
            <a:spcBef>
              <a:spcPct val="0"/>
            </a:spcBef>
            <a:spcAft>
              <a:spcPct val="15000"/>
            </a:spcAft>
            <a:buChar char="•"/>
          </a:pPr>
          <a:r>
            <a:rPr lang="fr-FR" sz="1600" b="1" kern="1200" dirty="0"/>
            <a:t>Répondre aux besoins de 15 000 embauches supplémentaires dans le secteur dans le cadre des JOP2024</a:t>
          </a:r>
        </a:p>
        <a:p>
          <a:pPr marL="171450" lvl="1" indent="-171450" algn="l" defTabSz="711200" rtl="0">
            <a:lnSpc>
              <a:spcPct val="90000"/>
            </a:lnSpc>
            <a:spcBef>
              <a:spcPct val="0"/>
            </a:spcBef>
            <a:spcAft>
              <a:spcPct val="15000"/>
            </a:spcAft>
            <a:buChar char="•"/>
          </a:pPr>
          <a:r>
            <a:rPr lang="fr-FR" sz="1600" b="1" kern="1200" dirty="0"/>
            <a:t>Etre au rendez-vous de la coupe du monde de rugby en septembre 2023 et celui des JOP2024</a:t>
          </a:r>
        </a:p>
      </dsp:txBody>
      <dsp:txXfrm rot="-5400000">
        <a:off x="1248335" y="1651886"/>
        <a:ext cx="9063302" cy="1045996"/>
      </dsp:txXfrm>
    </dsp:sp>
    <dsp:sp modelId="{54FF533D-30EF-4910-A654-255FC1375152}">
      <dsp:nvSpPr>
        <dsp:cNvPr id="0" name=""/>
        <dsp:cNvSpPr/>
      </dsp:nvSpPr>
      <dsp:spPr>
        <a:xfrm rot="5400000">
          <a:off x="-267500" y="3454075"/>
          <a:ext cx="1783335" cy="1248335"/>
        </a:xfrm>
        <a:prstGeom prst="chevron">
          <a:avLst/>
        </a:prstGeom>
        <a:solidFill>
          <a:schemeClr val="accent2"/>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rtl="0">
            <a:lnSpc>
              <a:spcPct val="90000"/>
            </a:lnSpc>
            <a:spcBef>
              <a:spcPct val="0"/>
            </a:spcBef>
            <a:spcAft>
              <a:spcPct val="35000"/>
            </a:spcAft>
            <a:buNone/>
          </a:pPr>
          <a:r>
            <a:rPr lang="fr-FR" sz="1400" b="1" kern="1200"/>
            <a:t>Opportunités</a:t>
          </a:r>
        </a:p>
      </dsp:txBody>
      <dsp:txXfrm rot="-5400000">
        <a:off x="1" y="3810743"/>
        <a:ext cx="1248335" cy="535000"/>
      </dsp:txXfrm>
    </dsp:sp>
    <dsp:sp modelId="{24E5769E-E039-4939-9DD8-A7D8DBFAD061}">
      <dsp:nvSpPr>
        <dsp:cNvPr id="0" name=""/>
        <dsp:cNvSpPr/>
      </dsp:nvSpPr>
      <dsp:spPr>
        <a:xfrm rot="5400000">
          <a:off x="5228695" y="-793785"/>
          <a:ext cx="1159168" cy="9119888"/>
        </a:xfrm>
        <a:prstGeom prst="round2SameRect">
          <a:avLst/>
        </a:prstGeom>
        <a:solidFill>
          <a:schemeClr val="lt1">
            <a:alpha val="90000"/>
            <a:hueOff val="0"/>
            <a:satOff val="0"/>
            <a:lumOff val="0"/>
            <a:alphaOff val="0"/>
          </a:schemeClr>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rtl="0">
            <a:lnSpc>
              <a:spcPct val="90000"/>
            </a:lnSpc>
            <a:spcBef>
              <a:spcPct val="0"/>
            </a:spcBef>
            <a:spcAft>
              <a:spcPct val="15000"/>
            </a:spcAft>
            <a:buChar char="•"/>
          </a:pPr>
          <a:r>
            <a:rPr lang="fr-FR" sz="1600" b="1" kern="1200" dirty="0"/>
            <a:t>Le secteur de la sécurité  présente l’avantage d’une grande variété de métiers, accessibles sans diplôme pour partie et pour des profils variés. </a:t>
          </a:r>
        </a:p>
        <a:p>
          <a:pPr marL="171450" lvl="1" indent="-171450" algn="l" defTabSz="711200" rtl="0">
            <a:lnSpc>
              <a:spcPct val="90000"/>
            </a:lnSpc>
            <a:spcBef>
              <a:spcPct val="0"/>
            </a:spcBef>
            <a:spcAft>
              <a:spcPct val="15000"/>
            </a:spcAft>
            <a:buChar char="•"/>
          </a:pPr>
          <a:r>
            <a:rPr lang="fr-FR" sz="1600" b="1" kern="1200" dirty="0"/>
            <a:t>C’est un secteur dynamique, avec + 70 % d’offres d’emploi enregistrées en un an. </a:t>
          </a:r>
        </a:p>
        <a:p>
          <a:pPr marL="171450" lvl="1" indent="-171450" algn="l" defTabSz="711200" rtl="0">
            <a:lnSpc>
              <a:spcPct val="90000"/>
            </a:lnSpc>
            <a:spcBef>
              <a:spcPct val="0"/>
            </a:spcBef>
            <a:spcAft>
              <a:spcPct val="15000"/>
            </a:spcAft>
            <a:buChar char="•"/>
          </a:pPr>
          <a:r>
            <a:rPr lang="fr-FR" sz="1600" b="1" kern="1200" dirty="0"/>
            <a:t>Des avantages financiers : de la formation à la revalorisation salariale</a:t>
          </a:r>
        </a:p>
      </dsp:txBody>
      <dsp:txXfrm rot="-5400000">
        <a:off x="1248335" y="3243161"/>
        <a:ext cx="9063302" cy="10459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71B2E9-1BC8-4C09-9731-9F88DDAFEDC5}">
      <dsp:nvSpPr>
        <dsp:cNvPr id="0" name=""/>
        <dsp:cNvSpPr/>
      </dsp:nvSpPr>
      <dsp:spPr>
        <a:xfrm>
          <a:off x="1965" y="1173971"/>
          <a:ext cx="3960436" cy="1980218"/>
        </a:xfrm>
        <a:prstGeom prst="roundRect">
          <a:avLst>
            <a:gd name="adj" fmla="val 10000"/>
          </a:avLst>
        </a:prstGeom>
        <a:solidFill>
          <a:schemeClr val="accent3">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lightRig rig="chilly" dir="t"/>
        </a:scene3d>
        <a:sp3d prstMaterial="dkEdge">
          <a:bevelT w="165100" prst="coolSlant"/>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fr-FR" sz="2800" b="1" kern="1200" dirty="0">
              <a:latin typeface="Pole Emploi PRO" panose="02000503040000020004" pitchFamily="50" charset="0"/>
            </a:rPr>
            <a:t>Besoins spécifiques des JOP 2024</a:t>
          </a:r>
        </a:p>
      </dsp:txBody>
      <dsp:txXfrm>
        <a:off x="59964" y="1231970"/>
        <a:ext cx="3844438" cy="1864220"/>
      </dsp:txXfrm>
    </dsp:sp>
    <dsp:sp modelId="{7AD36750-C8C1-4CE0-A2D0-F3CC9A93FE85}">
      <dsp:nvSpPr>
        <dsp:cNvPr id="0" name=""/>
        <dsp:cNvSpPr/>
      </dsp:nvSpPr>
      <dsp:spPr>
        <a:xfrm rot="19457599">
          <a:off x="3779030" y="1553591"/>
          <a:ext cx="1950916" cy="82353"/>
        </a:xfrm>
        <a:custGeom>
          <a:avLst/>
          <a:gdLst/>
          <a:ahLst/>
          <a:cxnLst/>
          <a:rect l="0" t="0" r="0" b="0"/>
          <a:pathLst>
            <a:path>
              <a:moveTo>
                <a:pt x="0" y="41176"/>
              </a:moveTo>
              <a:lnTo>
                <a:pt x="1950916" y="41176"/>
              </a:lnTo>
            </a:path>
          </a:pathLst>
        </a:custGeom>
        <a:noFill/>
        <a:ln w="12700" cap="flat" cmpd="sng" algn="ctr">
          <a:solidFill>
            <a:schemeClr val="accent3">
              <a:tint val="99000"/>
              <a:hueOff val="0"/>
              <a:satOff val="0"/>
              <a:lumOff val="0"/>
              <a:alphaOff val="0"/>
            </a:schemeClr>
          </a:solidFill>
          <a:prstDash val="solid"/>
          <a:miter lim="800000"/>
        </a:ln>
        <a:effectLst/>
        <a:scene3d>
          <a:camera prst="orthographicFront"/>
          <a:lightRig rig="threePt" dir="t"/>
        </a:scene3d>
        <a:sp3d>
          <a:bevelT w="165100" prst="coolSlant"/>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fr-FR" sz="600" kern="1200"/>
        </a:p>
      </dsp:txBody>
      <dsp:txXfrm>
        <a:off x="4705716" y="1545994"/>
        <a:ext cx="97545" cy="97545"/>
      </dsp:txXfrm>
    </dsp:sp>
    <dsp:sp modelId="{9624816C-5071-40AE-95FA-E0BA99DEC7C9}">
      <dsp:nvSpPr>
        <dsp:cNvPr id="0" name=""/>
        <dsp:cNvSpPr/>
      </dsp:nvSpPr>
      <dsp:spPr>
        <a:xfrm>
          <a:off x="5546576" y="35345"/>
          <a:ext cx="5468570" cy="1980218"/>
        </a:xfrm>
        <a:prstGeom prst="roundRect">
          <a:avLst>
            <a:gd name="adj" fmla="val 10000"/>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lightRig rig="chilly" dir="t"/>
        </a:scene3d>
        <a:sp3d prstMaterial="dkEdge">
          <a:bevelT w="165100" prst="coolSlant"/>
        </a:sp3d>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fr-FR" sz="2000" kern="1200" dirty="0">
              <a:latin typeface="Pole Emploi PRO" panose="02000503040000020004" pitchFamily="50" charset="0"/>
            </a:rPr>
            <a:t>Le besoin de professionnels est estimé à </a:t>
          </a:r>
          <a:r>
            <a:rPr lang="fr-FR" sz="2000" b="1" kern="1200" dirty="0">
              <a:latin typeface="Pole Emploi PRO" panose="02000503040000020004" pitchFamily="50" charset="0"/>
            </a:rPr>
            <a:t>30 000 en pic d’activité avec les besoins périphériques </a:t>
          </a:r>
          <a:r>
            <a:rPr lang="fr-FR" sz="2000" kern="1200" dirty="0">
              <a:latin typeface="Pole Emploi PRO" panose="02000503040000020004" pitchFamily="50" charset="0"/>
            </a:rPr>
            <a:t>(renfort de personnels liés à l’afflux de spectateurs/touristes dans les aéroports, transports en commun, sites touristiques…). </a:t>
          </a:r>
        </a:p>
      </dsp:txBody>
      <dsp:txXfrm>
        <a:off x="5604575" y="93344"/>
        <a:ext cx="5352572" cy="1864220"/>
      </dsp:txXfrm>
    </dsp:sp>
    <dsp:sp modelId="{F86DFC7F-47A0-4BD7-BDA8-D29A8E7CE6FE}">
      <dsp:nvSpPr>
        <dsp:cNvPr id="0" name=""/>
        <dsp:cNvSpPr/>
      </dsp:nvSpPr>
      <dsp:spPr>
        <a:xfrm rot="2142401">
          <a:off x="3779030" y="2692216"/>
          <a:ext cx="1950916" cy="82353"/>
        </a:xfrm>
        <a:custGeom>
          <a:avLst/>
          <a:gdLst/>
          <a:ahLst/>
          <a:cxnLst/>
          <a:rect l="0" t="0" r="0" b="0"/>
          <a:pathLst>
            <a:path>
              <a:moveTo>
                <a:pt x="0" y="41176"/>
              </a:moveTo>
              <a:lnTo>
                <a:pt x="1950916" y="41176"/>
              </a:lnTo>
            </a:path>
          </a:pathLst>
        </a:custGeom>
        <a:noFill/>
        <a:ln w="12700" cap="flat" cmpd="sng" algn="ctr">
          <a:solidFill>
            <a:schemeClr val="accent3">
              <a:tint val="99000"/>
              <a:hueOff val="0"/>
              <a:satOff val="0"/>
              <a:lumOff val="0"/>
              <a:alphaOff val="0"/>
            </a:schemeClr>
          </a:solidFill>
          <a:prstDash val="solid"/>
          <a:miter lim="800000"/>
        </a:ln>
        <a:effectLst/>
        <a:scene3d>
          <a:camera prst="orthographicFront"/>
          <a:lightRig rig="threePt" dir="t"/>
        </a:scene3d>
        <a:sp3d prstMaterial="metal"/>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fr-FR" sz="600" kern="1200"/>
        </a:p>
      </dsp:txBody>
      <dsp:txXfrm>
        <a:off x="4705716" y="2684620"/>
        <a:ext cx="97545" cy="97545"/>
      </dsp:txXfrm>
    </dsp:sp>
    <dsp:sp modelId="{F209291D-7E50-4A24-91C2-409BCA68A509}">
      <dsp:nvSpPr>
        <dsp:cNvPr id="0" name=""/>
        <dsp:cNvSpPr/>
      </dsp:nvSpPr>
      <dsp:spPr>
        <a:xfrm>
          <a:off x="5546576" y="2312596"/>
          <a:ext cx="5335856" cy="1980218"/>
        </a:xfrm>
        <a:prstGeom prst="roundRect">
          <a:avLst>
            <a:gd name="adj" fmla="val 10000"/>
          </a:avLst>
        </a:prstGeom>
        <a:solidFill>
          <a:schemeClr val="accent3">
            <a:tint val="99000"/>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lightRig rig="chilly" dir="t"/>
        </a:scene3d>
        <a:sp3d prstMaterial="dkEdge">
          <a:bevelT w="165100" prst="coolSlant"/>
        </a:sp3d>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fr-FR" sz="1800" kern="1200" dirty="0">
              <a:latin typeface="Pole Emploi PRO" panose="02000503040000020004" pitchFamily="50" charset="0"/>
            </a:rPr>
            <a:t>En tenant compte des salariés actuels des entreprises qui seront mobilisés pour les jeux, </a:t>
          </a:r>
          <a:r>
            <a:rPr lang="fr-FR" sz="1800" b="1" kern="1200" dirty="0">
              <a:latin typeface="Pole Emploi PRO" panose="02000503040000020004" pitchFamily="50" charset="0"/>
            </a:rPr>
            <a:t>l’estimation des recrutements nécessaires</a:t>
          </a:r>
          <a:r>
            <a:rPr lang="fr-FR" sz="1800" kern="1200" dirty="0">
              <a:latin typeface="Pole Emploi PRO" panose="02000503040000020004" pitchFamily="50" charset="0"/>
            </a:rPr>
            <a:t> </a:t>
          </a:r>
          <a:r>
            <a:rPr lang="fr-FR" sz="1800" b="1" kern="1200" dirty="0">
              <a:latin typeface="Pole Emploi PRO" panose="02000503040000020004" pitchFamily="50" charset="0"/>
            </a:rPr>
            <a:t>est d’environ 15 000 personnes </a:t>
          </a:r>
          <a:r>
            <a:rPr lang="fr-FR" sz="1800" kern="1200" dirty="0">
              <a:latin typeface="Pole Emploi PRO" panose="02000503040000020004" pitchFamily="50" charset="0"/>
            </a:rPr>
            <a:t>pour assurer la sécurité tout au long des JOP 2024.</a:t>
          </a:r>
        </a:p>
      </dsp:txBody>
      <dsp:txXfrm>
        <a:off x="5604575" y="2370595"/>
        <a:ext cx="5219858" cy="186422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519816-8BF5-47F7-90BF-19D4139534CF}">
      <dsp:nvSpPr>
        <dsp:cNvPr id="0" name=""/>
        <dsp:cNvSpPr/>
      </dsp:nvSpPr>
      <dsp:spPr>
        <a:xfrm>
          <a:off x="0" y="0"/>
          <a:ext cx="4367373" cy="5166589"/>
        </a:xfrm>
        <a:prstGeom prst="roundRect">
          <a:avLst>
            <a:gd name="adj" fmla="val 10000"/>
          </a:avLst>
        </a:prstGeom>
        <a:solidFill>
          <a:srgbClr val="FFFFFF">
            <a:lumMod val="85000"/>
          </a:srgbClr>
        </a:solidFill>
        <a:ln>
          <a:solidFill>
            <a:srgbClr val="0E79BF">
              <a:lumMod val="75000"/>
            </a:srgbClr>
          </a:solidFill>
        </a:ln>
        <a:effectLst>
          <a:innerShdw blurRad="63500" dist="50800" dir="2700000">
            <a:prstClr val="black">
              <a:alpha val="50000"/>
            </a:prstClr>
          </a:innerShdw>
        </a:effectLst>
        <a:scene3d>
          <a:camera prst="orthographicFront"/>
          <a:lightRig rig="chilly" dir="t"/>
        </a:scene3d>
        <a:sp3d prstMaterial="metal">
          <a:bevelT w="165100" prst="coolSlant"/>
        </a:sp3d>
      </dsp:spPr>
      <dsp:style>
        <a:lnRef idx="0">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ts val="600"/>
            </a:spcAft>
            <a:buNone/>
          </a:pPr>
          <a:r>
            <a:rPr lang="fr-FR" sz="2800" b="1" kern="1200" dirty="0">
              <a:solidFill>
                <a:srgbClr val="18073A">
                  <a:hueOff val="0"/>
                  <a:satOff val="0"/>
                  <a:lumOff val="0"/>
                  <a:alphaOff val="0"/>
                </a:srgbClr>
              </a:solidFill>
              <a:latin typeface="Pole Emploi PRO" panose="02000503040000020004" pitchFamily="50" charset="0"/>
              <a:ea typeface="+mn-ea"/>
              <a:cs typeface="+mn-cs"/>
            </a:rPr>
            <a:t>AGENT DE SÉCURITÉ ÉVÈNEMENTIELLE</a:t>
          </a:r>
          <a:endParaRPr lang="fr-FR" sz="2800" kern="1200" dirty="0">
            <a:solidFill>
              <a:srgbClr val="18073A">
                <a:hueOff val="0"/>
                <a:satOff val="0"/>
                <a:lumOff val="0"/>
                <a:alphaOff val="0"/>
              </a:srgbClr>
            </a:solidFill>
            <a:latin typeface="Calibri" panose="020F0502020204030204"/>
            <a:ea typeface="+mn-ea"/>
            <a:cs typeface="+mn-cs"/>
          </a:endParaRPr>
        </a:p>
      </dsp:txBody>
      <dsp:txXfrm>
        <a:off x="0" y="0"/>
        <a:ext cx="4367373" cy="1549976"/>
      </dsp:txXfrm>
    </dsp:sp>
    <dsp:sp modelId="{5D517E45-A63C-4865-97D2-30BF8A244178}">
      <dsp:nvSpPr>
        <dsp:cNvPr id="0" name=""/>
        <dsp:cNvSpPr/>
      </dsp:nvSpPr>
      <dsp:spPr>
        <a:xfrm>
          <a:off x="300618" y="1522029"/>
          <a:ext cx="3689068" cy="671214"/>
        </a:xfrm>
        <a:prstGeom prst="roundRect">
          <a:avLst>
            <a:gd name="adj" fmla="val 10000"/>
          </a:avLst>
        </a:prstGeom>
        <a:solidFill>
          <a:srgbClr val="FFFFFF">
            <a:lumMod val="75000"/>
          </a:srgbClr>
        </a:solidFill>
        <a:ln w="12700" cap="flat" cmpd="sng" algn="ctr">
          <a:solidFill>
            <a:srgbClr val="16519F">
              <a:lumMod val="75000"/>
            </a:srgbClr>
          </a:solidFill>
          <a:prstDash val="solid"/>
          <a:miter lim="800000"/>
        </a:ln>
        <a:effectLst/>
        <a:scene3d>
          <a:camera prst="orthographicFront"/>
          <a:lightRig rig="chilly" dir="t"/>
        </a:scene3d>
        <a:sp3d prstMaterial="dkEdge">
          <a:bevelT w="165100" prst="coolSlant"/>
        </a:sp3d>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ts val="0"/>
            </a:spcAft>
            <a:buNone/>
          </a:pPr>
          <a:r>
            <a:rPr lang="fr-FR" sz="1800" b="1" kern="1200" dirty="0">
              <a:solidFill>
                <a:srgbClr val="FF0000"/>
              </a:solidFill>
              <a:latin typeface="Calibri" panose="020F0502020204030204" pitchFamily="34" charset="0"/>
              <a:ea typeface="+mn-ea"/>
              <a:cs typeface="Calibri" panose="020F0502020204030204" pitchFamily="34" charset="0"/>
            </a:rPr>
            <a:t>DURÉE </a:t>
          </a:r>
          <a:r>
            <a:rPr lang="fr-FR" sz="1600" b="1" kern="1200" dirty="0">
              <a:solidFill>
                <a:srgbClr val="003C7C">
                  <a:lumMod val="75000"/>
                </a:srgbClr>
              </a:solidFill>
              <a:latin typeface="Calibri" panose="020F0502020204030204" pitchFamily="34" charset="0"/>
              <a:ea typeface="+mn-ea"/>
              <a:cs typeface="Calibri" panose="020F0502020204030204" pitchFamily="34" charset="0"/>
            </a:rPr>
            <a:t> </a:t>
          </a:r>
        </a:p>
        <a:p>
          <a:pPr marL="0" lvl="0" indent="0" algn="ctr" defTabSz="800100">
            <a:lnSpc>
              <a:spcPct val="90000"/>
            </a:lnSpc>
            <a:spcBef>
              <a:spcPct val="0"/>
            </a:spcBef>
            <a:spcAft>
              <a:spcPts val="0"/>
            </a:spcAft>
            <a:buNone/>
          </a:pPr>
          <a:r>
            <a:rPr lang="fr-FR" sz="1600" kern="1200" dirty="0">
              <a:solidFill>
                <a:srgbClr val="18073A"/>
              </a:solidFill>
              <a:latin typeface="Calibri" panose="020F0502020204030204"/>
              <a:ea typeface="+mn-ea"/>
              <a:cs typeface="+mn-cs"/>
              <a:sym typeface="Wingdings" panose="05000000000000000000" pitchFamily="2" charset="2"/>
            </a:rPr>
            <a:t> </a:t>
          </a:r>
          <a:r>
            <a:rPr lang="fr-FR" sz="2000" b="1" kern="1200" dirty="0">
              <a:solidFill>
                <a:srgbClr val="003C7C">
                  <a:lumMod val="75000"/>
                </a:srgbClr>
              </a:solidFill>
              <a:latin typeface="Calibri" panose="020F0502020204030204" pitchFamily="34" charset="0"/>
              <a:ea typeface="+mn-ea"/>
              <a:cs typeface="Calibri" panose="020F0502020204030204" pitchFamily="34" charset="0"/>
            </a:rPr>
            <a:t>106 h</a:t>
          </a:r>
          <a:r>
            <a:rPr lang="fr-FR" sz="1600" b="0" kern="1200" dirty="0">
              <a:solidFill>
                <a:srgbClr val="003C7C">
                  <a:lumMod val="75000"/>
                </a:srgbClr>
              </a:solidFill>
              <a:latin typeface="Calibri" panose="020F0502020204030204" pitchFamily="34" charset="0"/>
              <a:ea typeface="+mn-ea"/>
              <a:cs typeface="Calibri" panose="020F0502020204030204" pitchFamily="34" charset="0"/>
            </a:rPr>
            <a:t> </a:t>
          </a:r>
          <a:r>
            <a:rPr lang="fr-FR" sz="1600" b="0" kern="1200" dirty="0">
              <a:solidFill>
                <a:srgbClr val="003C7C">
                  <a:lumMod val="75000"/>
                </a:srgbClr>
              </a:solidFill>
              <a:latin typeface="Calibri" panose="020F0502020204030204" pitchFamily="34" charset="0"/>
              <a:ea typeface="+mn-ea"/>
              <a:cs typeface="Calibri" panose="020F0502020204030204" pitchFamily="34" charset="0"/>
              <a:sym typeface="Wingdings 3" panose="05040102010807070707" pitchFamily="18" charset="2"/>
            </a:rPr>
            <a:t></a:t>
          </a:r>
          <a:r>
            <a:rPr lang="fr-FR" sz="1600" b="0" kern="1200" dirty="0">
              <a:solidFill>
                <a:srgbClr val="003C7C">
                  <a:lumMod val="75000"/>
                </a:srgbClr>
              </a:solidFill>
              <a:latin typeface="Calibri" panose="020F0502020204030204" pitchFamily="34" charset="0"/>
              <a:ea typeface="+mn-ea"/>
              <a:cs typeface="Calibri" panose="020F0502020204030204" pitchFamily="34" charset="0"/>
            </a:rPr>
            <a:t> 3 semaines de formation</a:t>
          </a:r>
          <a:endParaRPr lang="fr-FR" sz="1600" b="0" kern="1200" dirty="0">
            <a:solidFill>
              <a:srgbClr val="FF0000"/>
            </a:solidFill>
            <a:latin typeface="Calibri" panose="020F0502020204030204" pitchFamily="34" charset="0"/>
            <a:ea typeface="+mn-ea"/>
            <a:cs typeface="Calibri" panose="020F0502020204030204" pitchFamily="34" charset="0"/>
          </a:endParaRPr>
        </a:p>
      </dsp:txBody>
      <dsp:txXfrm>
        <a:off x="320277" y="1541688"/>
        <a:ext cx="3649750" cy="631896"/>
      </dsp:txXfrm>
    </dsp:sp>
    <dsp:sp modelId="{A5E4C871-2425-4904-9A63-C36137BF63CF}">
      <dsp:nvSpPr>
        <dsp:cNvPr id="0" name=""/>
        <dsp:cNvSpPr/>
      </dsp:nvSpPr>
      <dsp:spPr>
        <a:xfrm>
          <a:off x="289368" y="2370657"/>
          <a:ext cx="3792906" cy="2536978"/>
        </a:xfrm>
        <a:prstGeom prst="roundRect">
          <a:avLst>
            <a:gd name="adj" fmla="val 10000"/>
          </a:avLst>
        </a:prstGeom>
        <a:solidFill>
          <a:srgbClr val="FFFFFF">
            <a:lumMod val="75000"/>
          </a:srgbClr>
        </a:solidFill>
        <a:ln w="12700" cap="flat" cmpd="sng" algn="ctr">
          <a:solidFill>
            <a:srgbClr val="16519F">
              <a:lumMod val="75000"/>
            </a:srgbClr>
          </a:solidFill>
          <a:prstDash val="solid"/>
          <a:miter lim="800000"/>
        </a:ln>
        <a:effectLst/>
        <a:scene3d>
          <a:camera prst="orthographicFront"/>
          <a:lightRig rig="chilly" dir="t"/>
        </a:scene3d>
        <a:sp3d prstMaterial="dkEdge">
          <a:bevelT w="165100" prst="coolSlant"/>
        </a:sp3d>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ts val="0"/>
            </a:spcAft>
            <a:buNone/>
          </a:pPr>
          <a:r>
            <a:rPr lang="fr-FR" sz="1800" b="1" kern="1200" dirty="0">
              <a:solidFill>
                <a:srgbClr val="FF0000"/>
              </a:solidFill>
              <a:latin typeface="Calibri" panose="020F0502020204030204"/>
              <a:ea typeface="+mn-ea"/>
              <a:cs typeface="+mn-cs"/>
            </a:rPr>
            <a:t>CARACTÉRISTIQUES</a:t>
          </a:r>
          <a:r>
            <a:rPr lang="fr-FR" sz="1600" b="1" kern="1200" dirty="0">
              <a:solidFill>
                <a:srgbClr val="003C7C">
                  <a:lumMod val="75000"/>
                </a:srgbClr>
              </a:solidFill>
              <a:latin typeface="Calibri" panose="020F0502020204030204" pitchFamily="34" charset="0"/>
              <a:ea typeface="+mn-ea"/>
              <a:cs typeface="Calibri" panose="020F0502020204030204" pitchFamily="34" charset="0"/>
            </a:rPr>
            <a:t> </a:t>
          </a:r>
        </a:p>
        <a:p>
          <a:pPr marL="0" lvl="0" indent="0" algn="ctr" defTabSz="800100">
            <a:lnSpc>
              <a:spcPct val="90000"/>
            </a:lnSpc>
            <a:spcBef>
              <a:spcPct val="0"/>
            </a:spcBef>
            <a:spcAft>
              <a:spcPts val="0"/>
            </a:spcAft>
            <a:buNone/>
          </a:pPr>
          <a:r>
            <a:rPr lang="fr-FR" sz="1400" kern="1200" dirty="0">
              <a:solidFill>
                <a:srgbClr val="18073A"/>
              </a:solidFill>
              <a:latin typeface="Calibri" panose="020F0502020204030204"/>
              <a:ea typeface="+mn-ea"/>
              <a:cs typeface="+mn-cs"/>
              <a:sym typeface="Wingdings" panose="05000000000000000000" pitchFamily="2" charset="2"/>
            </a:rPr>
            <a:t> Certificat de Qualification Professionnelle (</a:t>
          </a:r>
          <a:r>
            <a:rPr lang="fr-FR" sz="1400" kern="1200" dirty="0">
              <a:solidFill>
                <a:srgbClr val="18073A"/>
              </a:solidFill>
              <a:latin typeface="Calibri" panose="020F0502020204030204"/>
              <a:ea typeface="+mn-ea"/>
              <a:cs typeface="+mn-cs"/>
            </a:rPr>
            <a:t>CQP PSGE) : Participer à la Sécurité des Grands Evènements </a:t>
          </a:r>
          <a:endParaRPr lang="fr-FR" sz="1400" b="1" kern="1200" dirty="0">
            <a:solidFill>
              <a:srgbClr val="18073A"/>
            </a:solidFill>
            <a:latin typeface="Calibri" panose="020F0502020204030204"/>
            <a:ea typeface="+mn-ea"/>
            <a:cs typeface="+mn-cs"/>
          </a:endParaRPr>
        </a:p>
        <a:p>
          <a:pPr marL="0" lvl="0" indent="0" algn="ctr" defTabSz="800100">
            <a:lnSpc>
              <a:spcPct val="90000"/>
            </a:lnSpc>
            <a:spcBef>
              <a:spcPct val="0"/>
            </a:spcBef>
            <a:spcAft>
              <a:spcPts val="0"/>
            </a:spcAft>
            <a:buNone/>
          </a:pPr>
          <a:r>
            <a:rPr lang="fr-FR" sz="1400" kern="1200" dirty="0">
              <a:solidFill>
                <a:srgbClr val="18073A"/>
              </a:solidFill>
              <a:latin typeface="Calibri" panose="020F0502020204030204"/>
              <a:ea typeface="+mn-ea"/>
              <a:cs typeface="+mn-cs"/>
              <a:sym typeface="Wingdings" panose="05000000000000000000" pitchFamily="2" charset="2"/>
            </a:rPr>
            <a:t> Formation disponible en avril/mai</a:t>
          </a:r>
        </a:p>
        <a:p>
          <a:pPr marL="0" lvl="0" indent="0" algn="ctr" defTabSz="800100">
            <a:lnSpc>
              <a:spcPct val="90000"/>
            </a:lnSpc>
            <a:spcBef>
              <a:spcPct val="0"/>
            </a:spcBef>
            <a:spcAft>
              <a:spcPts val="0"/>
            </a:spcAft>
            <a:buNone/>
          </a:pPr>
          <a:r>
            <a:rPr lang="fr-FR" sz="1400" kern="1200" dirty="0">
              <a:solidFill>
                <a:srgbClr val="18073A"/>
              </a:solidFill>
              <a:latin typeface="Calibri" panose="020F0502020204030204"/>
              <a:ea typeface="+mn-ea"/>
              <a:cs typeface="+mn-cs"/>
              <a:sym typeface="Wingdings" panose="05000000000000000000" pitchFamily="2" charset="2"/>
            </a:rPr>
            <a:t>  Titre valable jusque fin septembre 2025</a:t>
          </a:r>
        </a:p>
        <a:p>
          <a:pPr marL="0" lvl="0" indent="0" algn="ctr" defTabSz="800100">
            <a:lnSpc>
              <a:spcPct val="90000"/>
            </a:lnSpc>
            <a:spcBef>
              <a:spcPct val="0"/>
            </a:spcBef>
            <a:spcAft>
              <a:spcPts val="0"/>
            </a:spcAft>
            <a:buNone/>
          </a:pPr>
          <a:r>
            <a:rPr lang="fr-FR" sz="1400" kern="1200" dirty="0">
              <a:solidFill>
                <a:srgbClr val="18073A"/>
              </a:solidFill>
              <a:latin typeface="Calibri" panose="020F0502020204030204"/>
              <a:ea typeface="+mn-ea"/>
              <a:cs typeface="+mn-cs"/>
              <a:sym typeface="Wingdings" panose="05000000000000000000" pitchFamily="2" charset="2"/>
            </a:rPr>
            <a:t> </a:t>
          </a:r>
          <a:r>
            <a:rPr lang="fr-FR" sz="1400" kern="1200" dirty="0">
              <a:solidFill>
                <a:srgbClr val="18073A"/>
              </a:solidFill>
              <a:latin typeface="Calibri" panose="020F0502020204030204"/>
              <a:ea typeface="+mn-ea"/>
              <a:cs typeface="+mn-cs"/>
            </a:rPr>
            <a:t>Le contenu est allégé de deux modules comparé à la formation complète qui peuvent être effectués ultérieurement</a:t>
          </a:r>
        </a:p>
        <a:p>
          <a:pPr marL="0" lvl="0" indent="0" algn="ctr" defTabSz="800100">
            <a:lnSpc>
              <a:spcPct val="90000"/>
            </a:lnSpc>
            <a:spcBef>
              <a:spcPct val="0"/>
            </a:spcBef>
            <a:spcAft>
              <a:spcPts val="0"/>
            </a:spcAft>
            <a:buNone/>
          </a:pPr>
          <a:r>
            <a:rPr lang="fr-FR" sz="1400" kern="1200" dirty="0">
              <a:solidFill>
                <a:srgbClr val="18073A"/>
              </a:solidFill>
              <a:latin typeface="Calibri" panose="020F0502020204030204"/>
              <a:ea typeface="+mn-ea"/>
              <a:cs typeface="+mn-cs"/>
              <a:sym typeface="Wingdings" panose="05000000000000000000" pitchFamily="2" charset="2"/>
            </a:rPr>
            <a:t> Convient tout particulièrement à des missions courtes ou ponctuelles</a:t>
          </a:r>
        </a:p>
        <a:p>
          <a:pPr marL="0" lvl="0" indent="0" algn="ctr" defTabSz="800100">
            <a:lnSpc>
              <a:spcPct val="90000"/>
            </a:lnSpc>
            <a:spcBef>
              <a:spcPct val="0"/>
            </a:spcBef>
            <a:spcAft>
              <a:spcPts val="0"/>
            </a:spcAft>
            <a:buNone/>
          </a:pPr>
          <a:r>
            <a:rPr lang="fr-FR" sz="1600" kern="1200" dirty="0">
              <a:solidFill>
                <a:srgbClr val="18073A"/>
              </a:solidFill>
              <a:latin typeface="Calibri" panose="020F0502020204030204"/>
              <a:ea typeface="+mn-ea"/>
              <a:cs typeface="+mn-cs"/>
              <a:sym typeface="Wingdings" panose="05000000000000000000" pitchFamily="2" charset="2"/>
            </a:rPr>
            <a:t> </a:t>
          </a:r>
          <a:r>
            <a:rPr lang="fr-FR" sz="900" u="sng" kern="1200" dirty="0">
              <a:solidFill>
                <a:srgbClr val="FFFFFF"/>
              </a:solidFill>
              <a:latin typeface="Calibri" panose="020F0502020204030204"/>
              <a:ea typeface="+mn-ea"/>
              <a:cs typeface="+mn-cs"/>
              <a:hlinkClick xmlns:r="http://schemas.openxmlformats.org/officeDocument/2006/relationships" r:id="rId1"/>
            </a:rPr>
            <a:t>https://www.legifrance.gouv.fr/jorf/id/JORFTEXT000045803097</a:t>
          </a:r>
          <a:r>
            <a:rPr lang="fr-FR" sz="900" kern="1200" dirty="0">
              <a:solidFill>
                <a:srgbClr val="18073A"/>
              </a:solidFill>
              <a:latin typeface="Calibri" panose="020F0502020204030204"/>
              <a:ea typeface="+mn-ea"/>
              <a:cs typeface="+mn-cs"/>
              <a:sym typeface="Wingdings" panose="05000000000000000000" pitchFamily="2" charset="2"/>
            </a:rPr>
            <a:t> </a:t>
          </a:r>
          <a:endParaRPr lang="fr-FR" sz="900" kern="1200" dirty="0">
            <a:solidFill>
              <a:srgbClr val="18073A"/>
            </a:solidFill>
            <a:latin typeface="Calibri" panose="020F0502020204030204"/>
            <a:ea typeface="+mn-ea"/>
            <a:cs typeface="+mn-cs"/>
          </a:endParaRPr>
        </a:p>
      </dsp:txBody>
      <dsp:txXfrm>
        <a:off x="363674" y="2444963"/>
        <a:ext cx="3644294" cy="238836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2CFE76-EA48-46FF-AABE-1CE5EBA37D41}">
      <dsp:nvSpPr>
        <dsp:cNvPr id="0" name=""/>
        <dsp:cNvSpPr/>
      </dsp:nvSpPr>
      <dsp:spPr>
        <a:xfrm>
          <a:off x="169235" y="0"/>
          <a:ext cx="3455991" cy="3455991"/>
        </a:xfrm>
        <a:prstGeom prst="triangle">
          <a:avLst/>
        </a:prstGeom>
        <a:solidFill>
          <a:schemeClr val="accent3">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58B05C5-AF41-4FC2-B9B8-9A7F08E56D73}">
      <dsp:nvSpPr>
        <dsp:cNvPr id="0" name=""/>
        <dsp:cNvSpPr/>
      </dsp:nvSpPr>
      <dsp:spPr>
        <a:xfrm>
          <a:off x="1897230" y="346827"/>
          <a:ext cx="2246394" cy="554530"/>
        </a:xfrm>
        <a:prstGeom prst="roundRect">
          <a:avLst/>
        </a:prstGeom>
        <a:solidFill>
          <a:schemeClr val="lt1">
            <a:alpha val="90000"/>
            <a:hueOff val="0"/>
            <a:satOff val="0"/>
            <a:lumOff val="0"/>
            <a:alphaOff val="0"/>
          </a:schemeClr>
        </a:solidFill>
        <a:ln w="12700" cap="flat" cmpd="sng" algn="ctr">
          <a:solidFill>
            <a:schemeClr val="accent4">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466725" rtl="0">
            <a:lnSpc>
              <a:spcPct val="90000"/>
            </a:lnSpc>
            <a:spcBef>
              <a:spcPct val="0"/>
            </a:spcBef>
            <a:spcAft>
              <a:spcPct val="35000"/>
            </a:spcAft>
            <a:buNone/>
          </a:pPr>
          <a:r>
            <a:rPr lang="fr-FR" sz="1050" b="1" kern="1200" dirty="0"/>
            <a:t>Le CNAPS </a:t>
          </a:r>
          <a:r>
            <a:rPr lang="fr-FR" sz="1050" kern="1200" dirty="0"/>
            <a:t>délivre plusieurs types de titres aux personnes physiques et morales souhaitant exercer une activité de sécurité privée :</a:t>
          </a:r>
        </a:p>
      </dsp:txBody>
      <dsp:txXfrm>
        <a:off x="1924300" y="373897"/>
        <a:ext cx="2192254" cy="500390"/>
      </dsp:txXfrm>
    </dsp:sp>
    <dsp:sp modelId="{C233234B-CD6F-4DAF-BFE8-AAC4CD5A7449}">
      <dsp:nvSpPr>
        <dsp:cNvPr id="0" name=""/>
        <dsp:cNvSpPr/>
      </dsp:nvSpPr>
      <dsp:spPr>
        <a:xfrm>
          <a:off x="1897230" y="950126"/>
          <a:ext cx="2246394" cy="1496537"/>
        </a:xfrm>
        <a:prstGeom prst="roundRect">
          <a:avLst/>
        </a:prstGeom>
        <a:solidFill>
          <a:schemeClr val="lt1">
            <a:alpha val="90000"/>
            <a:hueOff val="0"/>
            <a:satOff val="0"/>
            <a:lumOff val="0"/>
            <a:alphaOff val="0"/>
          </a:schemeClr>
        </a:solidFill>
        <a:ln w="12700" cap="flat" cmpd="sng" algn="ctr">
          <a:solidFill>
            <a:schemeClr val="accent4">
              <a:shade val="50000"/>
              <a:hueOff val="-59707"/>
              <a:satOff val="30836"/>
              <a:lumOff val="2583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66725" rtl="0">
            <a:lnSpc>
              <a:spcPct val="90000"/>
            </a:lnSpc>
            <a:spcBef>
              <a:spcPct val="0"/>
            </a:spcBef>
            <a:spcAft>
              <a:spcPct val="35000"/>
            </a:spcAft>
            <a:buNone/>
          </a:pPr>
          <a:r>
            <a:rPr lang="fr-FR" sz="1050" b="1" kern="1200" dirty="0"/>
            <a:t>L’autorisation préalable d’entrée en formation</a:t>
          </a:r>
        </a:p>
        <a:p>
          <a:pPr marL="57150" lvl="1" indent="-57150" algn="l" defTabSz="400050" rtl="0">
            <a:lnSpc>
              <a:spcPct val="90000"/>
            </a:lnSpc>
            <a:spcBef>
              <a:spcPct val="0"/>
            </a:spcBef>
            <a:spcAft>
              <a:spcPct val="15000"/>
            </a:spcAft>
            <a:buChar char="•"/>
          </a:pPr>
          <a:r>
            <a:rPr lang="fr-FR" sz="900" b="0" kern="1200" dirty="0"/>
            <a:t>L’autorisation préalable d’entrée en formation est obligatoire pour accéder aux formations dans le secteur de la sécurité privée</a:t>
          </a:r>
        </a:p>
        <a:p>
          <a:pPr marL="57150" lvl="1" indent="-57150" algn="l" defTabSz="400050" rtl="0">
            <a:lnSpc>
              <a:spcPct val="90000"/>
            </a:lnSpc>
            <a:spcBef>
              <a:spcPct val="0"/>
            </a:spcBef>
            <a:spcAft>
              <a:spcPct val="15000"/>
            </a:spcAft>
            <a:buChar char="•"/>
          </a:pPr>
          <a:r>
            <a:rPr lang="fr-FR" sz="900" kern="1200" dirty="0"/>
            <a:t>Cette autorisation est </a:t>
          </a:r>
          <a:r>
            <a:rPr lang="fr-FR" sz="900" b="1" kern="1200" dirty="0"/>
            <a:t>valable six mois</a:t>
          </a:r>
          <a:r>
            <a:rPr lang="fr-FR" sz="900" kern="1200" dirty="0"/>
            <a:t>, son détenteur doit donc impérativement débuter sa formation pendant cette période</a:t>
          </a:r>
        </a:p>
      </dsp:txBody>
      <dsp:txXfrm>
        <a:off x="1970285" y="1023181"/>
        <a:ext cx="2100284" cy="1350427"/>
      </dsp:txXfrm>
    </dsp:sp>
    <dsp:sp modelId="{5BB805AB-ED4F-4206-B6C6-BDEED965967E}">
      <dsp:nvSpPr>
        <dsp:cNvPr id="0" name=""/>
        <dsp:cNvSpPr/>
      </dsp:nvSpPr>
      <dsp:spPr>
        <a:xfrm>
          <a:off x="1897230" y="2495432"/>
          <a:ext cx="2246394" cy="564963"/>
        </a:xfrm>
        <a:prstGeom prst="roundRect">
          <a:avLst/>
        </a:prstGeom>
        <a:solidFill>
          <a:schemeClr val="lt1">
            <a:alpha val="90000"/>
            <a:hueOff val="0"/>
            <a:satOff val="0"/>
            <a:lumOff val="0"/>
            <a:alphaOff val="0"/>
          </a:schemeClr>
        </a:solidFill>
        <a:ln w="12700" cap="flat" cmpd="sng" algn="ctr">
          <a:solidFill>
            <a:schemeClr val="accent4">
              <a:shade val="50000"/>
              <a:hueOff val="-59707"/>
              <a:satOff val="30836"/>
              <a:lumOff val="2583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66725" rtl="0">
            <a:lnSpc>
              <a:spcPct val="90000"/>
            </a:lnSpc>
            <a:spcBef>
              <a:spcPct val="0"/>
            </a:spcBef>
            <a:spcAft>
              <a:spcPct val="35000"/>
            </a:spcAft>
            <a:buNone/>
          </a:pPr>
          <a:r>
            <a:rPr lang="fr-FR" sz="1050" b="1" kern="1200" dirty="0"/>
            <a:t>La carte professionnelle autorisant les personnes physiques à exercer</a:t>
          </a:r>
        </a:p>
        <a:p>
          <a:pPr marL="57150" lvl="1" indent="-57150" algn="l" defTabSz="400050" rtl="0">
            <a:lnSpc>
              <a:spcPct val="90000"/>
            </a:lnSpc>
            <a:spcBef>
              <a:spcPct val="0"/>
            </a:spcBef>
            <a:spcAft>
              <a:spcPct val="15000"/>
            </a:spcAft>
            <a:buChar char="•"/>
          </a:pPr>
          <a:r>
            <a:rPr lang="fr-FR" sz="900" kern="1200" dirty="0"/>
            <a:t>Elle est à renouveler tous les 5 ans </a:t>
          </a:r>
        </a:p>
      </dsp:txBody>
      <dsp:txXfrm>
        <a:off x="1924809" y="2523011"/>
        <a:ext cx="2191236" cy="509805"/>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80E0C754-0DFA-D34E-A454-95759056ECBA}"/>
              </a:ext>
            </a:extLst>
          </p:cNvPr>
          <p:cNvSpPr>
            <a:spLocks noGrp="1"/>
          </p:cNvSpPr>
          <p:nvPr>
            <p:ph type="hdr" sz="quarter"/>
          </p:nvPr>
        </p:nvSpPr>
        <p:spPr>
          <a:xfrm>
            <a:off x="2" y="2"/>
            <a:ext cx="2879619" cy="490489"/>
          </a:xfrm>
          <a:prstGeom prst="rect">
            <a:avLst/>
          </a:prstGeom>
        </p:spPr>
        <p:txBody>
          <a:bodyPr vert="horz" lIns="91432" tIns="45715" rIns="91432" bIns="45715" rtlCol="0"/>
          <a:lstStyle>
            <a:lvl1pPr algn="l">
              <a:defRPr sz="1200"/>
            </a:lvl1pPr>
          </a:lstStyle>
          <a:p>
            <a:endParaRPr lang="fr-FR"/>
          </a:p>
        </p:txBody>
      </p:sp>
      <p:sp>
        <p:nvSpPr>
          <p:cNvPr id="3" name="Espace réservé de la date 2">
            <a:extLst>
              <a:ext uri="{FF2B5EF4-FFF2-40B4-BE49-F238E27FC236}">
                <a16:creationId xmlns:a16="http://schemas.microsoft.com/office/drawing/2014/main" id="{6B8B7E23-380F-5443-A46B-D63BB122D85E}"/>
              </a:ext>
            </a:extLst>
          </p:cNvPr>
          <p:cNvSpPr>
            <a:spLocks noGrp="1"/>
          </p:cNvSpPr>
          <p:nvPr>
            <p:ph type="dt" sz="quarter" idx="1"/>
          </p:nvPr>
        </p:nvSpPr>
        <p:spPr>
          <a:xfrm>
            <a:off x="3764120" y="2"/>
            <a:ext cx="2879619" cy="490489"/>
          </a:xfrm>
          <a:prstGeom prst="rect">
            <a:avLst/>
          </a:prstGeom>
        </p:spPr>
        <p:txBody>
          <a:bodyPr vert="horz" lIns="91432" tIns="45715" rIns="91432" bIns="45715" rtlCol="0"/>
          <a:lstStyle>
            <a:lvl1pPr algn="r">
              <a:defRPr sz="1200"/>
            </a:lvl1pPr>
          </a:lstStyle>
          <a:p>
            <a:fld id="{00090732-3CF1-A846-88D3-A67E35B2A7C7}" type="datetimeFigureOut">
              <a:rPr lang="fr-FR" smtClean="0"/>
              <a:t>30/03/2023</a:t>
            </a:fld>
            <a:endParaRPr lang="fr-FR"/>
          </a:p>
        </p:txBody>
      </p:sp>
      <p:sp>
        <p:nvSpPr>
          <p:cNvPr id="4" name="Espace réservé du pied de page 3">
            <a:extLst>
              <a:ext uri="{FF2B5EF4-FFF2-40B4-BE49-F238E27FC236}">
                <a16:creationId xmlns:a16="http://schemas.microsoft.com/office/drawing/2014/main" id="{40A4D3BA-A77B-1A44-9DF3-125AE04A8B83}"/>
              </a:ext>
            </a:extLst>
          </p:cNvPr>
          <p:cNvSpPr>
            <a:spLocks noGrp="1"/>
          </p:cNvSpPr>
          <p:nvPr>
            <p:ph type="ftr" sz="quarter" idx="2"/>
          </p:nvPr>
        </p:nvSpPr>
        <p:spPr>
          <a:xfrm>
            <a:off x="2" y="9285338"/>
            <a:ext cx="2879619" cy="490488"/>
          </a:xfrm>
          <a:prstGeom prst="rect">
            <a:avLst/>
          </a:prstGeom>
        </p:spPr>
        <p:txBody>
          <a:bodyPr vert="horz" lIns="91432" tIns="45715" rIns="91432" bIns="45715" rtlCol="0" anchor="b"/>
          <a:lstStyle>
            <a:lvl1pPr algn="l">
              <a:defRPr sz="1200"/>
            </a:lvl1pPr>
          </a:lstStyle>
          <a:p>
            <a:endParaRPr lang="fr-FR"/>
          </a:p>
        </p:txBody>
      </p:sp>
      <p:sp>
        <p:nvSpPr>
          <p:cNvPr id="5" name="Espace réservé du numéro de diapositive 4">
            <a:extLst>
              <a:ext uri="{FF2B5EF4-FFF2-40B4-BE49-F238E27FC236}">
                <a16:creationId xmlns:a16="http://schemas.microsoft.com/office/drawing/2014/main" id="{A65C64DF-E0C0-BE46-B5C4-E3A7DE455479}"/>
              </a:ext>
            </a:extLst>
          </p:cNvPr>
          <p:cNvSpPr>
            <a:spLocks noGrp="1"/>
          </p:cNvSpPr>
          <p:nvPr>
            <p:ph type="sldNum" sz="quarter" idx="3"/>
          </p:nvPr>
        </p:nvSpPr>
        <p:spPr>
          <a:xfrm>
            <a:off x="3764120" y="9285338"/>
            <a:ext cx="2879619" cy="490488"/>
          </a:xfrm>
          <a:prstGeom prst="rect">
            <a:avLst/>
          </a:prstGeom>
        </p:spPr>
        <p:txBody>
          <a:bodyPr vert="horz" lIns="91432" tIns="45715" rIns="91432" bIns="45715" rtlCol="0" anchor="b"/>
          <a:lstStyle>
            <a:lvl1pPr algn="r">
              <a:defRPr sz="1200"/>
            </a:lvl1pPr>
          </a:lstStyle>
          <a:p>
            <a:fld id="{69D50BB3-BEC6-7249-A34F-160990CEC0DC}" type="slidenum">
              <a:rPr lang="fr-FR" smtClean="0"/>
              <a:t>‹N°›</a:t>
            </a:fld>
            <a:endParaRPr lang="fr-FR"/>
          </a:p>
        </p:txBody>
      </p:sp>
    </p:spTree>
    <p:extLst>
      <p:ext uri="{BB962C8B-B14F-4D97-AF65-F5344CB8AC3E}">
        <p14:creationId xmlns:p14="http://schemas.microsoft.com/office/powerpoint/2010/main" val="32655355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2" y="2"/>
            <a:ext cx="2879619" cy="490489"/>
          </a:xfrm>
          <a:prstGeom prst="rect">
            <a:avLst/>
          </a:prstGeom>
        </p:spPr>
        <p:txBody>
          <a:bodyPr vert="horz" lIns="91432" tIns="45715" rIns="91432" bIns="45715" rtlCol="0"/>
          <a:lstStyle>
            <a:lvl1pPr algn="l">
              <a:defRPr sz="1200"/>
            </a:lvl1pPr>
          </a:lstStyle>
          <a:p>
            <a:endParaRPr lang="fr-FR"/>
          </a:p>
        </p:txBody>
      </p:sp>
      <p:sp>
        <p:nvSpPr>
          <p:cNvPr id="3" name="Espace réservé de la date 2"/>
          <p:cNvSpPr>
            <a:spLocks noGrp="1"/>
          </p:cNvSpPr>
          <p:nvPr>
            <p:ph type="dt" idx="1"/>
          </p:nvPr>
        </p:nvSpPr>
        <p:spPr>
          <a:xfrm>
            <a:off x="3764120" y="2"/>
            <a:ext cx="2879619" cy="490489"/>
          </a:xfrm>
          <a:prstGeom prst="rect">
            <a:avLst/>
          </a:prstGeom>
        </p:spPr>
        <p:txBody>
          <a:bodyPr vert="horz" lIns="91432" tIns="45715" rIns="91432" bIns="45715" rtlCol="0"/>
          <a:lstStyle>
            <a:lvl1pPr algn="r">
              <a:defRPr sz="1200"/>
            </a:lvl1pPr>
          </a:lstStyle>
          <a:p>
            <a:fld id="{D66A799A-711C-4364-9AE7-F8B2B8AC888B}" type="datetimeFigureOut">
              <a:rPr lang="fr-FR" smtClean="0"/>
              <a:t>30/03/2023</a:t>
            </a:fld>
            <a:endParaRPr lang="fr-FR"/>
          </a:p>
        </p:txBody>
      </p:sp>
      <p:sp>
        <p:nvSpPr>
          <p:cNvPr id="4" name="Espace réservé de l'image des diapositives 3"/>
          <p:cNvSpPr>
            <a:spLocks noGrp="1" noRot="1" noChangeAspect="1"/>
          </p:cNvSpPr>
          <p:nvPr>
            <p:ph type="sldImg" idx="2"/>
          </p:nvPr>
        </p:nvSpPr>
        <p:spPr>
          <a:xfrm>
            <a:off x="390525" y="1222375"/>
            <a:ext cx="5864225" cy="3298825"/>
          </a:xfrm>
          <a:prstGeom prst="rect">
            <a:avLst/>
          </a:prstGeom>
          <a:noFill/>
          <a:ln w="12700">
            <a:solidFill>
              <a:prstClr val="black"/>
            </a:solidFill>
          </a:ln>
        </p:spPr>
        <p:txBody>
          <a:bodyPr vert="horz" lIns="91432" tIns="45715" rIns="91432" bIns="45715" rtlCol="0" anchor="ctr"/>
          <a:lstStyle/>
          <a:p>
            <a:endParaRPr lang="fr-FR"/>
          </a:p>
        </p:txBody>
      </p:sp>
      <p:sp>
        <p:nvSpPr>
          <p:cNvPr id="5" name="Espace réservé des commentaires 4"/>
          <p:cNvSpPr>
            <a:spLocks noGrp="1"/>
          </p:cNvSpPr>
          <p:nvPr>
            <p:ph type="body" sz="quarter" idx="3"/>
          </p:nvPr>
        </p:nvSpPr>
        <p:spPr>
          <a:xfrm>
            <a:off x="664528" y="4704618"/>
            <a:ext cx="5316220" cy="3849231"/>
          </a:xfrm>
          <a:prstGeom prst="rect">
            <a:avLst/>
          </a:prstGeom>
        </p:spPr>
        <p:txBody>
          <a:bodyPr vert="horz" lIns="91432" tIns="45715" rIns="91432" bIns="45715"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2" y="9285338"/>
            <a:ext cx="2879619" cy="490488"/>
          </a:xfrm>
          <a:prstGeom prst="rect">
            <a:avLst/>
          </a:prstGeom>
        </p:spPr>
        <p:txBody>
          <a:bodyPr vert="horz" lIns="91432" tIns="45715" rIns="91432" bIns="45715"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764120" y="9285338"/>
            <a:ext cx="2879619" cy="490488"/>
          </a:xfrm>
          <a:prstGeom prst="rect">
            <a:avLst/>
          </a:prstGeom>
        </p:spPr>
        <p:txBody>
          <a:bodyPr vert="horz" lIns="91432" tIns="45715" rIns="91432" bIns="45715" rtlCol="0" anchor="b"/>
          <a:lstStyle>
            <a:lvl1pPr algn="r">
              <a:defRPr sz="1200"/>
            </a:lvl1pPr>
          </a:lstStyle>
          <a:p>
            <a:fld id="{2AD37688-7020-496A-AD16-14AB1F5A5ED3}" type="slidenum">
              <a:rPr lang="fr-FR" smtClean="0"/>
              <a:t>‹N°›</a:t>
            </a:fld>
            <a:endParaRPr lang="fr-FR"/>
          </a:p>
        </p:txBody>
      </p:sp>
    </p:spTree>
    <p:extLst>
      <p:ext uri="{BB962C8B-B14F-4D97-AF65-F5344CB8AC3E}">
        <p14:creationId xmlns:p14="http://schemas.microsoft.com/office/powerpoint/2010/main" val="5400663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2AD37688-7020-496A-AD16-14AB1F5A5ED3}" type="slidenum">
              <a:rPr lang="fr-FR" smtClean="0"/>
              <a:t>1</a:t>
            </a:fld>
            <a:endParaRPr lang="fr-FR"/>
          </a:p>
        </p:txBody>
      </p:sp>
    </p:spTree>
    <p:extLst>
      <p:ext uri="{BB962C8B-B14F-4D97-AF65-F5344CB8AC3E}">
        <p14:creationId xmlns:p14="http://schemas.microsoft.com/office/powerpoint/2010/main" val="2060619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7B56BD48-CF43-4FF1-96F8-58B502C020C6}" type="slidenum">
              <a:rPr lang="fr-FR" smtClean="0"/>
              <a:t>3</a:t>
            </a:fld>
            <a:endParaRPr lang="fr-FR"/>
          </a:p>
        </p:txBody>
      </p:sp>
    </p:spTree>
    <p:extLst>
      <p:ext uri="{BB962C8B-B14F-4D97-AF65-F5344CB8AC3E}">
        <p14:creationId xmlns:p14="http://schemas.microsoft.com/office/powerpoint/2010/main" val="11225619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7B56BD48-CF43-4FF1-96F8-58B502C020C6}" type="slidenum">
              <a:rPr lang="fr-FR" smtClean="0"/>
              <a:t>5</a:t>
            </a:fld>
            <a:endParaRPr lang="fr-FR"/>
          </a:p>
        </p:txBody>
      </p:sp>
    </p:spTree>
    <p:extLst>
      <p:ext uri="{BB962C8B-B14F-4D97-AF65-F5344CB8AC3E}">
        <p14:creationId xmlns:p14="http://schemas.microsoft.com/office/powerpoint/2010/main" val="13300747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2AD37688-7020-496A-AD16-14AB1F5A5ED3}" type="slidenum">
              <a:rPr lang="fr-FR" smtClean="0">
                <a:solidFill>
                  <a:prstClr val="black"/>
                </a:solidFill>
              </a:rPr>
              <a:pPr/>
              <a:t>11</a:t>
            </a:fld>
            <a:endParaRPr lang="fr-FR">
              <a:solidFill>
                <a:prstClr val="black"/>
              </a:solidFill>
            </a:endParaRPr>
          </a:p>
        </p:txBody>
      </p:sp>
    </p:spTree>
    <p:extLst>
      <p:ext uri="{BB962C8B-B14F-4D97-AF65-F5344CB8AC3E}">
        <p14:creationId xmlns:p14="http://schemas.microsoft.com/office/powerpoint/2010/main" val="101054692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file:////Volumes/2021-2022/TRAVAIL%20LOLO/Pole%20Emploi/13_Gabarit%20PPT%20pour%20Charte/Import/Envol_Email-01.svg" TargetMode="External"/><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NULL"/><Relationship Id="rId5" Type="http://schemas.openxmlformats.org/officeDocument/2006/relationships/image" Target="../media/image10.png"/><Relationship Id="rId4" Type="http://schemas.openxmlformats.org/officeDocument/2006/relationships/image" Target="file:////Volumes/2021-2022/TRAVAIL%20LOLO/Pole%20Emploi/13_Gabarit%20PPT%20pour%20Charte/Import/Illustration_Sommaire.png" TargetMode="External"/></Relationships>
</file>

<file path=ppt/slideLayouts/_rels/slideLayout12.xml.rels><?xml version="1.0" encoding="UTF-8" standalone="yes"?>
<Relationships xmlns="http://schemas.openxmlformats.org/package/2006/relationships"><Relationship Id="rId8" Type="http://schemas.openxmlformats.org/officeDocument/2006/relationships/image" Target="file:////Volumes/2021-2022/TRAVAIL%20LOLO/Pole%20Emploi/13_Gabarit%20PPT%20pour%20Charte/Import/Envol_Email-01.svg" TargetMode="External"/><Relationship Id="rId3" Type="http://schemas.openxmlformats.org/officeDocument/2006/relationships/image" Target="../media/image2.png"/><Relationship Id="rId7"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10.png"/><Relationship Id="rId5" Type="http://schemas.openxmlformats.org/officeDocument/2006/relationships/image" Target="file:////Volumes/2021-2022/TRAVAIL%20LOLO/Pole%20Emploi/13_Gabarit%20PPT%20pour%20Charte/Import/Illustration_Sommaire.png" TargetMode="External"/><Relationship Id="rId4" Type="http://schemas.openxmlformats.org/officeDocument/2006/relationships/image" Target="../media/image11.png"/></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1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1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1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file:////Volumes/LOISIR/TRAVAIL%20LOLO/Pole%20Emploi/08_PPT%20Performance/imports/Logo%20PE.svg" TargetMode="External"/></Relationships>
</file>

<file path=ppt/slideLayouts/_rels/slideLayout2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2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file:////Volumes/LOISIR/TRAVAIL%20LOLO/Pole%20Emploi/08_PPT%20Performance/imports/Logo%20PE.svg" TargetMode="Externa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file:////Volumes/LOISIR/TRAVAIL%20LOLO/Pole%20Emploi/08_PPT%20Performance/imports/Logo%20PE.svg" TargetMode="External"/></Relationships>
</file>

<file path=ppt/slideLayouts/_rels/slideLayout30.xml.rels><?xml version="1.0" encoding="UTF-8" standalone="yes"?>
<Relationships xmlns="http://schemas.openxmlformats.org/package/2006/relationships"><Relationship Id="rId3" Type="http://schemas.openxmlformats.org/officeDocument/2006/relationships/image" Target="file:////Volumes/2021-2022/TRAVAIL%20LOLO/Pole%20Emploi/13_Gabrit%20PPT%20pour%20Charte/Import/Derniere%20de%20couv-01.png" TargetMode="External"/><Relationship Id="rId2" Type="http://schemas.openxmlformats.org/officeDocument/2006/relationships/image" Target="../media/image9.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image" Target="file:////Volumes/2021-2022/TRAVAIL%20LOLO/Pole%20Emploi/13_Gabrit%20PPT%20pour%20Charte/Import/Portable_Ordi.png" TargetMode="External"/><Relationship Id="rId7" Type="http://schemas.openxmlformats.org/officeDocument/2006/relationships/image" Target="../media/image16.svg"/><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image" Target="../media/image15.png"/><Relationship Id="rId11" Type="http://schemas.openxmlformats.org/officeDocument/2006/relationships/image" Target="../media/image20.emf"/><Relationship Id="rId5" Type="http://schemas.openxmlformats.org/officeDocument/2006/relationships/image" Target="../media/image14.emf"/><Relationship Id="rId10" Type="http://schemas.openxmlformats.org/officeDocument/2006/relationships/image" Target="../media/image19.svg"/><Relationship Id="rId4" Type="http://schemas.openxmlformats.org/officeDocument/2006/relationships/image" Target="../media/image13.emf"/><Relationship Id="rId9" Type="http://schemas.openxmlformats.org/officeDocument/2006/relationships/image" Target="../media/image18.png"/></Relationships>
</file>

<file path=ppt/slideLayouts/_rels/slideLayout32.xml.rels><?xml version="1.0" encoding="UTF-8" standalone="yes"?>
<Relationships xmlns="http://schemas.openxmlformats.org/package/2006/relationships"><Relationship Id="rId3" Type="http://schemas.openxmlformats.org/officeDocument/2006/relationships/image" Target="file:////Volumes/2021-2022/TRAVAIL%20LOLO/Pole%20Emploi/13_Gabarit%20PPT%20pour%20Charte/Import/Illustration_Ge&#769;ne&#769;rique.png" TargetMode="External"/><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2.png"/><Relationship Id="rId1" Type="http://schemas.openxmlformats.org/officeDocument/2006/relationships/slideMaster" Target="../slideMasters/slideMaster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file:////Volumes/LOISIR/TRAVAIL%20LOLO/Pole%20Emploi/08_PPT%20Performance/imports/Logo%20PE.svg" TargetMode="Externa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file:////Volumes/LOISIR/TRAVAIL%20LOLO/Pole%20Emploi/08_PPT%20Performance/imports/Logo%20PE.svg" TargetMode="Externa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file:////Volumes/2021-2022/TRAVAIL%20LOLO/Pole%20Emploi/13_Gabrit%20PPT%20pour%20Charte/Import/Logo_Po&#770;le_Emploi_2008-01.png" TargetMode="Externa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_Couv">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720000" y="1440000"/>
            <a:ext cx="5314950" cy="2387600"/>
          </a:xfrm>
        </p:spPr>
        <p:txBody>
          <a:bodyPr anchor="b">
            <a:normAutofit/>
          </a:bodyPr>
          <a:lstStyle>
            <a:lvl1pPr algn="l">
              <a:defRPr sz="4800"/>
            </a:lvl1pPr>
          </a:lstStyle>
          <a:p>
            <a:r>
              <a:rPr lang="fr-FR"/>
              <a:t>MODIFIEZ LE STYLE DU TITRE</a:t>
            </a:r>
          </a:p>
        </p:txBody>
      </p:sp>
      <p:sp>
        <p:nvSpPr>
          <p:cNvPr id="3" name="Sous-titre 2"/>
          <p:cNvSpPr>
            <a:spLocks noGrp="1"/>
          </p:cNvSpPr>
          <p:nvPr>
            <p:ph type="subTitle" idx="1"/>
          </p:nvPr>
        </p:nvSpPr>
        <p:spPr>
          <a:xfrm>
            <a:off x="720000" y="3960000"/>
            <a:ext cx="5314950" cy="1655762"/>
          </a:xfrm>
        </p:spPr>
        <p:txBody>
          <a:bodyPr/>
          <a:lstStyle>
            <a:lvl1pPr marL="0" indent="0" algn="l">
              <a:buNone/>
              <a:defRPr sz="24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80285" y="796883"/>
            <a:ext cx="5652000" cy="5652000"/>
          </a:xfrm>
          <a:prstGeom prst="ellipse">
            <a:avLst/>
          </a:prstGeom>
          <a:solidFill>
            <a:schemeClr val="bg1"/>
          </a:solidFill>
          <a:ln w="825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Espace réservé pour une image  14">
            <a:extLst>
              <a:ext uri="{FF2B5EF4-FFF2-40B4-BE49-F238E27FC236}">
                <a16:creationId xmlns:a16="http://schemas.microsoft.com/office/drawing/2014/main" id="{5507AEDD-8CA8-1049-A596-898E3E0C24D6}"/>
              </a:ext>
            </a:extLst>
          </p:cNvPr>
          <p:cNvSpPr>
            <a:spLocks noGrp="1"/>
          </p:cNvSpPr>
          <p:nvPr>
            <p:ph type="pic" sz="quarter" idx="10"/>
          </p:nvPr>
        </p:nvSpPr>
        <p:spPr>
          <a:xfrm>
            <a:off x="7316285" y="834492"/>
            <a:ext cx="5580000" cy="5580000"/>
          </a:xfrm>
          <a:prstGeom prst="ellipse">
            <a:avLst/>
          </a:prstGeom>
          <a:noFill/>
        </p:spPr>
        <p:txBody>
          <a:bodyPr anchor="ctr" anchorCtr="0">
            <a:normAutofit/>
          </a:bodyPr>
          <a:lstStyle>
            <a:lvl1pPr marL="0" indent="0" algn="ctr">
              <a:buFontTx/>
              <a:buNone/>
              <a:defRPr sz="1500" b="1">
                <a:blipFill>
                  <a:blip r:embed="rId2"/>
                  <a:tile tx="0" ty="0" sx="100000" sy="100000" flip="none" algn="tl"/>
                </a:blipFill>
              </a:defRPr>
            </a:lvl1pPr>
          </a:lstStyle>
          <a:p>
            <a:endParaRPr lang="fr-FR"/>
          </a:p>
        </p:txBody>
      </p:sp>
    </p:spTree>
    <p:extLst>
      <p:ext uri="{BB962C8B-B14F-4D97-AF65-F5344CB8AC3E}">
        <p14:creationId xmlns:p14="http://schemas.microsoft.com/office/powerpoint/2010/main" val="24969468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Sommaire_4 Chapitre">
    <p:bg>
      <p:bgPr>
        <a:solidFill>
          <a:schemeClr val="accent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51" name="Espace réservé du texte 8">
            <a:extLst>
              <a:ext uri="{FF2B5EF4-FFF2-40B4-BE49-F238E27FC236}">
                <a16:creationId xmlns:a16="http://schemas.microsoft.com/office/drawing/2014/main" id="{8B03DBCA-F295-8746-8DAF-8B3EEA7F430F}"/>
              </a:ext>
            </a:extLst>
          </p:cNvPr>
          <p:cNvSpPr>
            <a:spLocks noGrp="1"/>
          </p:cNvSpPr>
          <p:nvPr>
            <p:ph type="body" sz="quarter" idx="11" hasCustomPrompt="1"/>
          </p:nvPr>
        </p:nvSpPr>
        <p:spPr>
          <a:xfrm>
            <a:off x="1579418" y="1083086"/>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90" name="Sous-titre 2">
            <a:extLst>
              <a:ext uri="{FF2B5EF4-FFF2-40B4-BE49-F238E27FC236}">
                <a16:creationId xmlns:a16="http://schemas.microsoft.com/office/drawing/2014/main" id="{0E27009F-9B3B-AB4C-9181-36A1E1A55BA0}"/>
              </a:ext>
            </a:extLst>
          </p:cNvPr>
          <p:cNvSpPr>
            <a:spLocks noGrp="1"/>
          </p:cNvSpPr>
          <p:nvPr>
            <p:ph type="subTitle" idx="1" hasCustomPrompt="1"/>
          </p:nvPr>
        </p:nvSpPr>
        <p:spPr>
          <a:xfrm>
            <a:off x="2368382" y="1034611"/>
            <a:ext cx="2333502" cy="415498"/>
          </a:xfrm>
        </p:spPr>
        <p:txBody>
          <a:bodyPr vert="horz" lIns="0" tIns="0" rIns="0" bIns="0" rtlCol="0" anchor="ctr">
            <a:spAutoFit/>
          </a:bodyPr>
          <a:lstStyle>
            <a:lvl1pPr>
              <a:buFontTx/>
              <a:buNone/>
              <a:defRPr lang="fr-FR" sz="1500" b="1" cap="all" baseline="0" dirty="0">
                <a:solidFill>
                  <a:schemeClr val="accent3">
                    <a:lumMod val="20000"/>
                    <a:lumOff val="80000"/>
                  </a:schemeClr>
                </a:solidFill>
              </a:defRPr>
            </a:lvl1pPr>
          </a:lstStyle>
          <a:p>
            <a:pPr marL="0" lvl="0" indent="0">
              <a:buFontTx/>
              <a:buNone/>
            </a:pPr>
            <a:r>
              <a:rPr lang="fr-FR" dirty="0"/>
              <a:t>Modifiez le style des titres</a:t>
            </a:r>
          </a:p>
        </p:txBody>
      </p:sp>
      <p:sp>
        <p:nvSpPr>
          <p:cNvPr id="5" name="Espace réservé du texte 4">
            <a:extLst>
              <a:ext uri="{FF2B5EF4-FFF2-40B4-BE49-F238E27FC236}">
                <a16:creationId xmlns:a16="http://schemas.microsoft.com/office/drawing/2014/main" id="{3C1F99D6-5209-C44E-B121-EB188E2E9A11}"/>
              </a:ext>
            </a:extLst>
          </p:cNvPr>
          <p:cNvSpPr>
            <a:spLocks noGrp="1"/>
          </p:cNvSpPr>
          <p:nvPr>
            <p:ph type="body" sz="quarter" idx="13"/>
          </p:nvPr>
        </p:nvSpPr>
        <p:spPr>
          <a:xfrm>
            <a:off x="2397268" y="1718108"/>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7" name="Espace réservé du texte 4">
            <a:extLst>
              <a:ext uri="{FF2B5EF4-FFF2-40B4-BE49-F238E27FC236}">
                <a16:creationId xmlns:a16="http://schemas.microsoft.com/office/drawing/2014/main" id="{50C1C02F-4F10-BD47-BB82-7C1361E91CB4}"/>
              </a:ext>
            </a:extLst>
          </p:cNvPr>
          <p:cNvSpPr>
            <a:spLocks noGrp="1"/>
          </p:cNvSpPr>
          <p:nvPr>
            <p:ph type="body" sz="quarter" idx="15"/>
          </p:nvPr>
        </p:nvSpPr>
        <p:spPr>
          <a:xfrm>
            <a:off x="2397268" y="2302611"/>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9" name="Espace réservé du texte 4">
            <a:extLst>
              <a:ext uri="{FF2B5EF4-FFF2-40B4-BE49-F238E27FC236}">
                <a16:creationId xmlns:a16="http://schemas.microsoft.com/office/drawing/2014/main" id="{59679C81-60C0-7747-87E4-B130F23BA19F}"/>
              </a:ext>
            </a:extLst>
          </p:cNvPr>
          <p:cNvSpPr>
            <a:spLocks noGrp="1"/>
          </p:cNvSpPr>
          <p:nvPr>
            <p:ph type="body" sz="quarter" idx="17"/>
          </p:nvPr>
        </p:nvSpPr>
        <p:spPr>
          <a:xfrm>
            <a:off x="2397268" y="3898497"/>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1" name="Espace réservé du texte 4">
            <a:extLst>
              <a:ext uri="{FF2B5EF4-FFF2-40B4-BE49-F238E27FC236}">
                <a16:creationId xmlns:a16="http://schemas.microsoft.com/office/drawing/2014/main" id="{08D40874-3DDB-1042-85D9-7D78753414A2}"/>
              </a:ext>
            </a:extLst>
          </p:cNvPr>
          <p:cNvSpPr>
            <a:spLocks noGrp="1"/>
          </p:cNvSpPr>
          <p:nvPr>
            <p:ph type="body" sz="quarter" idx="19"/>
          </p:nvPr>
        </p:nvSpPr>
        <p:spPr>
          <a:xfrm>
            <a:off x="2397268" y="4483000"/>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3" name="Espace réservé du texte 4">
            <a:extLst>
              <a:ext uri="{FF2B5EF4-FFF2-40B4-BE49-F238E27FC236}">
                <a16:creationId xmlns:a16="http://schemas.microsoft.com/office/drawing/2014/main" id="{AC50021B-6F85-0149-84EA-1010105189F6}"/>
              </a:ext>
            </a:extLst>
          </p:cNvPr>
          <p:cNvSpPr>
            <a:spLocks noGrp="1"/>
          </p:cNvSpPr>
          <p:nvPr>
            <p:ph type="body" sz="quarter" idx="21"/>
          </p:nvPr>
        </p:nvSpPr>
        <p:spPr>
          <a:xfrm>
            <a:off x="2397268" y="5067503"/>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5" name="Espace réservé du texte 4">
            <a:extLst>
              <a:ext uri="{FF2B5EF4-FFF2-40B4-BE49-F238E27FC236}">
                <a16:creationId xmlns:a16="http://schemas.microsoft.com/office/drawing/2014/main" id="{F56D289E-3AAA-EC45-90C0-9934D2362A55}"/>
              </a:ext>
            </a:extLst>
          </p:cNvPr>
          <p:cNvSpPr>
            <a:spLocks noGrp="1"/>
          </p:cNvSpPr>
          <p:nvPr>
            <p:ph type="body" sz="quarter" idx="23"/>
          </p:nvPr>
        </p:nvSpPr>
        <p:spPr>
          <a:xfrm>
            <a:off x="2397268" y="5652007"/>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6" name="Espace réservé du texte 8">
            <a:extLst>
              <a:ext uri="{FF2B5EF4-FFF2-40B4-BE49-F238E27FC236}">
                <a16:creationId xmlns:a16="http://schemas.microsoft.com/office/drawing/2014/main" id="{9300AD24-D8CC-0447-873F-37F612C0756A}"/>
              </a:ext>
            </a:extLst>
          </p:cNvPr>
          <p:cNvSpPr>
            <a:spLocks noGrp="1"/>
          </p:cNvSpPr>
          <p:nvPr>
            <p:ph type="body" sz="quarter" idx="24" hasCustomPrompt="1"/>
          </p:nvPr>
        </p:nvSpPr>
        <p:spPr>
          <a:xfrm>
            <a:off x="5484229" y="1083086"/>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109" name="Espace réservé du texte 4">
            <a:extLst>
              <a:ext uri="{FF2B5EF4-FFF2-40B4-BE49-F238E27FC236}">
                <a16:creationId xmlns:a16="http://schemas.microsoft.com/office/drawing/2014/main" id="{80C515A3-2917-F04E-8EF9-B8D6BB3AA14B}"/>
              </a:ext>
            </a:extLst>
          </p:cNvPr>
          <p:cNvSpPr>
            <a:spLocks noGrp="1"/>
          </p:cNvSpPr>
          <p:nvPr>
            <p:ph type="body" sz="quarter" idx="26"/>
          </p:nvPr>
        </p:nvSpPr>
        <p:spPr>
          <a:xfrm>
            <a:off x="6302078" y="1718108"/>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1" name="Espace réservé du texte 4">
            <a:extLst>
              <a:ext uri="{FF2B5EF4-FFF2-40B4-BE49-F238E27FC236}">
                <a16:creationId xmlns:a16="http://schemas.microsoft.com/office/drawing/2014/main" id="{A1C7F87C-E1E8-1448-9DBE-CD9512427196}"/>
              </a:ext>
            </a:extLst>
          </p:cNvPr>
          <p:cNvSpPr>
            <a:spLocks noGrp="1"/>
          </p:cNvSpPr>
          <p:nvPr>
            <p:ph type="body" sz="quarter" idx="28"/>
          </p:nvPr>
        </p:nvSpPr>
        <p:spPr>
          <a:xfrm>
            <a:off x="6302078" y="2302611"/>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3" name="Espace réservé du texte 4">
            <a:extLst>
              <a:ext uri="{FF2B5EF4-FFF2-40B4-BE49-F238E27FC236}">
                <a16:creationId xmlns:a16="http://schemas.microsoft.com/office/drawing/2014/main" id="{14FF84DA-C212-714C-8959-3A3ED40DBE23}"/>
              </a:ext>
            </a:extLst>
          </p:cNvPr>
          <p:cNvSpPr>
            <a:spLocks noGrp="1"/>
          </p:cNvSpPr>
          <p:nvPr>
            <p:ph type="body" sz="quarter" idx="30"/>
          </p:nvPr>
        </p:nvSpPr>
        <p:spPr>
          <a:xfrm>
            <a:off x="6302078" y="3898497"/>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5" name="Espace réservé du texte 4">
            <a:extLst>
              <a:ext uri="{FF2B5EF4-FFF2-40B4-BE49-F238E27FC236}">
                <a16:creationId xmlns:a16="http://schemas.microsoft.com/office/drawing/2014/main" id="{6010E604-BA1B-4F4E-94F9-37A1D03E6491}"/>
              </a:ext>
            </a:extLst>
          </p:cNvPr>
          <p:cNvSpPr>
            <a:spLocks noGrp="1"/>
          </p:cNvSpPr>
          <p:nvPr>
            <p:ph type="body" sz="quarter" idx="32"/>
          </p:nvPr>
        </p:nvSpPr>
        <p:spPr>
          <a:xfrm>
            <a:off x="6302078" y="4483000"/>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7" name="Espace réservé du texte 4">
            <a:extLst>
              <a:ext uri="{FF2B5EF4-FFF2-40B4-BE49-F238E27FC236}">
                <a16:creationId xmlns:a16="http://schemas.microsoft.com/office/drawing/2014/main" id="{37892731-D573-664F-8893-EADD4CBEAA1B}"/>
              </a:ext>
            </a:extLst>
          </p:cNvPr>
          <p:cNvSpPr>
            <a:spLocks noGrp="1"/>
          </p:cNvSpPr>
          <p:nvPr>
            <p:ph type="body" sz="quarter" idx="34"/>
          </p:nvPr>
        </p:nvSpPr>
        <p:spPr>
          <a:xfrm>
            <a:off x="6302078" y="5067503"/>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9" name="Espace réservé du texte 4">
            <a:extLst>
              <a:ext uri="{FF2B5EF4-FFF2-40B4-BE49-F238E27FC236}">
                <a16:creationId xmlns:a16="http://schemas.microsoft.com/office/drawing/2014/main" id="{EE3B2EA8-E277-A544-B33F-53E961CDCC32}"/>
              </a:ext>
            </a:extLst>
          </p:cNvPr>
          <p:cNvSpPr>
            <a:spLocks noGrp="1"/>
          </p:cNvSpPr>
          <p:nvPr>
            <p:ph type="body" sz="quarter" idx="36"/>
          </p:nvPr>
        </p:nvSpPr>
        <p:spPr>
          <a:xfrm>
            <a:off x="6302078" y="5652007"/>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5" name="Espace réservé du texte 4">
            <a:extLst>
              <a:ext uri="{FF2B5EF4-FFF2-40B4-BE49-F238E27FC236}">
                <a16:creationId xmlns:a16="http://schemas.microsoft.com/office/drawing/2014/main" id="{B0B8C0E8-08CB-FF48-A0C2-241E742BD673}"/>
              </a:ext>
            </a:extLst>
          </p:cNvPr>
          <p:cNvSpPr>
            <a:spLocks noGrp="1"/>
          </p:cNvSpPr>
          <p:nvPr>
            <p:ph type="body" sz="quarter" idx="42"/>
          </p:nvPr>
        </p:nvSpPr>
        <p:spPr>
          <a:xfrm>
            <a:off x="9643713" y="3898497"/>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7" name="Espace réservé du texte 4">
            <a:extLst>
              <a:ext uri="{FF2B5EF4-FFF2-40B4-BE49-F238E27FC236}">
                <a16:creationId xmlns:a16="http://schemas.microsoft.com/office/drawing/2014/main" id="{D1F4D694-CBA8-8346-862E-3FD122935752}"/>
              </a:ext>
            </a:extLst>
          </p:cNvPr>
          <p:cNvSpPr>
            <a:spLocks noGrp="1"/>
          </p:cNvSpPr>
          <p:nvPr>
            <p:ph type="body" sz="quarter" idx="44"/>
          </p:nvPr>
        </p:nvSpPr>
        <p:spPr>
          <a:xfrm>
            <a:off x="9643713" y="4483000"/>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9" name="Espace réservé du texte 4">
            <a:extLst>
              <a:ext uri="{FF2B5EF4-FFF2-40B4-BE49-F238E27FC236}">
                <a16:creationId xmlns:a16="http://schemas.microsoft.com/office/drawing/2014/main" id="{64A1BDC2-9E2E-9349-90EB-BE8C1A46245B}"/>
              </a:ext>
            </a:extLst>
          </p:cNvPr>
          <p:cNvSpPr>
            <a:spLocks noGrp="1"/>
          </p:cNvSpPr>
          <p:nvPr>
            <p:ph type="body" sz="quarter" idx="46"/>
          </p:nvPr>
        </p:nvSpPr>
        <p:spPr>
          <a:xfrm>
            <a:off x="9643713" y="5067503"/>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1" name="Espace réservé du texte 4">
            <a:extLst>
              <a:ext uri="{FF2B5EF4-FFF2-40B4-BE49-F238E27FC236}">
                <a16:creationId xmlns:a16="http://schemas.microsoft.com/office/drawing/2014/main" id="{08227E97-9524-F94F-9D77-34D9D36ECB3B}"/>
              </a:ext>
            </a:extLst>
          </p:cNvPr>
          <p:cNvSpPr>
            <a:spLocks noGrp="1"/>
          </p:cNvSpPr>
          <p:nvPr>
            <p:ph type="body" sz="quarter" idx="48"/>
          </p:nvPr>
        </p:nvSpPr>
        <p:spPr>
          <a:xfrm>
            <a:off x="9643713" y="5652007"/>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2" name="ZoneTexte 131">
            <a:extLst>
              <a:ext uri="{FF2B5EF4-FFF2-40B4-BE49-F238E27FC236}">
                <a16:creationId xmlns:a16="http://schemas.microsoft.com/office/drawing/2014/main" id="{06A29DDF-F810-8146-B005-A5D00BB21F25}"/>
              </a:ext>
            </a:extLst>
          </p:cNvPr>
          <p:cNvSpPr txBox="1"/>
          <p:nvPr userDrawn="1"/>
        </p:nvSpPr>
        <p:spPr>
          <a:xfrm rot="16200000">
            <a:off x="-2708563" y="2708565"/>
            <a:ext cx="6858000" cy="1440873"/>
          </a:xfrm>
          <a:prstGeom prst="rect">
            <a:avLst/>
          </a:prstGeom>
        </p:spPr>
        <p:txBody>
          <a:bodyPr vert="horz" lIns="0" tIns="0" rIns="0" bIns="0" rtlCol="0" anchor="ctr">
            <a:noAutofit/>
          </a:bodyPr>
          <a:lstStyle>
            <a:lvl1pPr algn="ctr">
              <a:lnSpc>
                <a:spcPct val="100000"/>
              </a:lnSpc>
              <a:spcBef>
                <a:spcPts val="0"/>
              </a:spcBef>
              <a:buNone/>
              <a:defRPr sz="8000" b="1" i="0">
                <a:solidFill>
                  <a:schemeClr val="accent6"/>
                </a:solidFill>
                <a:latin typeface="Pole Emploi PRO" panose="02000503040000020004" pitchFamily="2" charset="77"/>
                <a:ea typeface="+mj-ea"/>
                <a:cs typeface="+mj-cs"/>
              </a:defRPr>
            </a:lvl1pPr>
          </a:lstStyle>
          <a:p>
            <a:r>
              <a:rPr lang="fr-FR" dirty="0">
                <a:solidFill>
                  <a:srgbClr val="0E79BF">
                    <a:lumMod val="20000"/>
                    <a:lumOff val="80000"/>
                  </a:srgbClr>
                </a:solidFill>
              </a:rPr>
              <a:t>SOMMAIRE</a:t>
            </a:r>
          </a:p>
        </p:txBody>
      </p:sp>
      <p:sp>
        <p:nvSpPr>
          <p:cNvPr id="136" name="Espace réservé du texte 4">
            <a:extLst>
              <a:ext uri="{FF2B5EF4-FFF2-40B4-BE49-F238E27FC236}">
                <a16:creationId xmlns:a16="http://schemas.microsoft.com/office/drawing/2014/main" id="{2AB3129C-8146-2246-8A53-D0D893F17DCD}"/>
              </a:ext>
            </a:extLst>
          </p:cNvPr>
          <p:cNvSpPr>
            <a:spLocks noGrp="1"/>
          </p:cNvSpPr>
          <p:nvPr>
            <p:ph type="body" sz="quarter" idx="49" hasCustomPrompt="1"/>
          </p:nvPr>
        </p:nvSpPr>
        <p:spPr>
          <a:xfrm>
            <a:off x="6302078" y="1034611"/>
            <a:ext cx="2661813" cy="415498"/>
          </a:xfrm>
        </p:spPr>
        <p:txBody>
          <a:bodyPr vert="horz" wrap="square" lIns="0" tIns="0" rIns="0" bIns="0" rtlCol="0" anchor="ctr">
            <a:spAutoFit/>
          </a:bodyPr>
          <a:lstStyle>
            <a:lvl1pPr marL="0" indent="0">
              <a:buFontTx/>
              <a:buNone/>
              <a:defRPr lang="fr-FR" sz="1500" b="1" cap="all" baseline="0" dirty="0" smtClean="0">
                <a:solidFill>
                  <a:schemeClr val="accent3">
                    <a:lumMod val="20000"/>
                    <a:lumOff val="80000"/>
                  </a:schemeClr>
                </a:solidFill>
              </a:defRPr>
            </a:lvl1pPr>
          </a:lstStyle>
          <a:p>
            <a:pPr lvl="0"/>
            <a:r>
              <a:rPr lang="fr-FR" dirty="0"/>
              <a:t>modifier les styles du texte du masque</a:t>
            </a:r>
          </a:p>
        </p:txBody>
      </p:sp>
      <p:sp>
        <p:nvSpPr>
          <p:cNvPr id="44" name="Espace réservé du texte 8">
            <a:extLst>
              <a:ext uri="{FF2B5EF4-FFF2-40B4-BE49-F238E27FC236}">
                <a16:creationId xmlns:a16="http://schemas.microsoft.com/office/drawing/2014/main" id="{FF247E95-9BDF-E249-A3DF-958A93B8D904}"/>
              </a:ext>
            </a:extLst>
          </p:cNvPr>
          <p:cNvSpPr>
            <a:spLocks noGrp="1"/>
          </p:cNvSpPr>
          <p:nvPr>
            <p:ph type="body" sz="quarter" idx="50" hasCustomPrompt="1"/>
          </p:nvPr>
        </p:nvSpPr>
        <p:spPr>
          <a:xfrm>
            <a:off x="1579418" y="3313668"/>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46" name="Espace réservé du texte 8">
            <a:extLst>
              <a:ext uri="{FF2B5EF4-FFF2-40B4-BE49-F238E27FC236}">
                <a16:creationId xmlns:a16="http://schemas.microsoft.com/office/drawing/2014/main" id="{6C76B0C8-6023-6E4B-9385-0E7284F96FB6}"/>
              </a:ext>
            </a:extLst>
          </p:cNvPr>
          <p:cNvSpPr>
            <a:spLocks noGrp="1"/>
          </p:cNvSpPr>
          <p:nvPr>
            <p:ph type="body" sz="quarter" idx="51" hasCustomPrompt="1"/>
          </p:nvPr>
        </p:nvSpPr>
        <p:spPr>
          <a:xfrm>
            <a:off x="5511938" y="3313668"/>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47" name="Espace réservé du texte 4">
            <a:extLst>
              <a:ext uri="{FF2B5EF4-FFF2-40B4-BE49-F238E27FC236}">
                <a16:creationId xmlns:a16="http://schemas.microsoft.com/office/drawing/2014/main" id="{3D145A80-9C04-664C-B990-9CBD8421E0F8}"/>
              </a:ext>
            </a:extLst>
          </p:cNvPr>
          <p:cNvSpPr>
            <a:spLocks noGrp="1"/>
          </p:cNvSpPr>
          <p:nvPr>
            <p:ph type="body" sz="quarter" idx="52"/>
          </p:nvPr>
        </p:nvSpPr>
        <p:spPr>
          <a:xfrm>
            <a:off x="6302078" y="3265193"/>
            <a:ext cx="4033413" cy="415498"/>
          </a:xfrm>
        </p:spPr>
        <p:txBody>
          <a:bodyPr vert="horz" wrap="square" lIns="0" tIns="0" rIns="0" bIns="0" rtlCol="0" anchor="ctr">
            <a:spAutoFit/>
          </a:bodyPr>
          <a:lstStyle>
            <a:lvl1pPr marL="0" indent="0">
              <a:buFontTx/>
              <a:buNone/>
              <a:defRPr lang="fr-FR" sz="1500" b="1" cap="all" baseline="0" dirty="0" smtClean="0">
                <a:solidFill>
                  <a:schemeClr val="accent3">
                    <a:lumMod val="20000"/>
                    <a:lumOff val="80000"/>
                  </a:schemeClr>
                </a:solidFill>
              </a:defRPr>
            </a:lvl1pPr>
          </a:lstStyle>
          <a:p>
            <a:pPr lvl="0"/>
            <a:r>
              <a:rPr lang="fr-FR" dirty="0"/>
              <a:t>Cliquez pour modifier les styles du texte du masque</a:t>
            </a:r>
          </a:p>
        </p:txBody>
      </p:sp>
      <p:sp>
        <p:nvSpPr>
          <p:cNvPr id="48" name="Espace réservé du texte 4">
            <a:extLst>
              <a:ext uri="{FF2B5EF4-FFF2-40B4-BE49-F238E27FC236}">
                <a16:creationId xmlns:a16="http://schemas.microsoft.com/office/drawing/2014/main" id="{78E7B9C9-9FDD-0644-8497-F0CA8E5F4550}"/>
              </a:ext>
            </a:extLst>
          </p:cNvPr>
          <p:cNvSpPr>
            <a:spLocks noGrp="1"/>
          </p:cNvSpPr>
          <p:nvPr>
            <p:ph type="body" sz="quarter" idx="53" hasCustomPrompt="1"/>
          </p:nvPr>
        </p:nvSpPr>
        <p:spPr>
          <a:xfrm>
            <a:off x="2397268" y="3279047"/>
            <a:ext cx="2661813" cy="415498"/>
          </a:xfrm>
        </p:spPr>
        <p:txBody>
          <a:bodyPr vert="horz" wrap="square" lIns="0" tIns="0" rIns="0" bIns="0" rtlCol="0" anchor="ctr">
            <a:spAutoFit/>
          </a:bodyPr>
          <a:lstStyle>
            <a:lvl1pPr marL="0" indent="0">
              <a:buFontTx/>
              <a:buNone/>
              <a:defRPr lang="fr-FR" sz="1500" b="1" cap="all" baseline="0" dirty="0" smtClean="0">
                <a:solidFill>
                  <a:schemeClr val="accent3">
                    <a:lumMod val="20000"/>
                    <a:lumOff val="80000"/>
                  </a:schemeClr>
                </a:solidFill>
              </a:defRPr>
            </a:lvl1pPr>
          </a:lstStyle>
          <a:p>
            <a:pPr lvl="0"/>
            <a:r>
              <a:rPr lang="fr-FR" dirty="0"/>
              <a:t>modifier les styles du texte du masque</a:t>
            </a:r>
          </a:p>
        </p:txBody>
      </p:sp>
      <p:sp>
        <p:nvSpPr>
          <p:cNvPr id="45" name="Espace réservé du texte 8">
            <a:extLst>
              <a:ext uri="{FF2B5EF4-FFF2-40B4-BE49-F238E27FC236}">
                <a16:creationId xmlns:a16="http://schemas.microsoft.com/office/drawing/2014/main" id="{71DE631B-149C-494C-98E9-DCC7FC312574}"/>
              </a:ext>
            </a:extLst>
          </p:cNvPr>
          <p:cNvSpPr>
            <a:spLocks noGrp="1"/>
          </p:cNvSpPr>
          <p:nvPr>
            <p:ph type="body" sz="quarter" idx="55" hasCustomPrompt="1"/>
          </p:nvPr>
        </p:nvSpPr>
        <p:spPr>
          <a:xfrm>
            <a:off x="1588784" y="1718108"/>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9" name="Espace réservé du texte 8">
            <a:extLst>
              <a:ext uri="{FF2B5EF4-FFF2-40B4-BE49-F238E27FC236}">
                <a16:creationId xmlns:a16="http://schemas.microsoft.com/office/drawing/2014/main" id="{71DE631B-149C-494C-98E9-DCC7FC312574}"/>
              </a:ext>
            </a:extLst>
          </p:cNvPr>
          <p:cNvSpPr>
            <a:spLocks noGrp="1"/>
          </p:cNvSpPr>
          <p:nvPr>
            <p:ph type="body" sz="quarter" idx="56" hasCustomPrompt="1"/>
          </p:nvPr>
        </p:nvSpPr>
        <p:spPr>
          <a:xfrm>
            <a:off x="1588784" y="2302611"/>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0" name="Espace réservé du texte 8">
            <a:extLst>
              <a:ext uri="{FF2B5EF4-FFF2-40B4-BE49-F238E27FC236}">
                <a16:creationId xmlns:a16="http://schemas.microsoft.com/office/drawing/2014/main" id="{71DE631B-149C-494C-98E9-DCC7FC312574}"/>
              </a:ext>
            </a:extLst>
          </p:cNvPr>
          <p:cNvSpPr>
            <a:spLocks noGrp="1"/>
          </p:cNvSpPr>
          <p:nvPr>
            <p:ph type="body" sz="quarter" idx="57" hasCustomPrompt="1"/>
          </p:nvPr>
        </p:nvSpPr>
        <p:spPr>
          <a:xfrm>
            <a:off x="5484228" y="1744333"/>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2" name="Espace réservé du texte 8">
            <a:extLst>
              <a:ext uri="{FF2B5EF4-FFF2-40B4-BE49-F238E27FC236}">
                <a16:creationId xmlns:a16="http://schemas.microsoft.com/office/drawing/2014/main" id="{71DE631B-149C-494C-98E9-DCC7FC312574}"/>
              </a:ext>
            </a:extLst>
          </p:cNvPr>
          <p:cNvSpPr>
            <a:spLocks noGrp="1"/>
          </p:cNvSpPr>
          <p:nvPr>
            <p:ph type="body" sz="quarter" idx="58" hasCustomPrompt="1"/>
          </p:nvPr>
        </p:nvSpPr>
        <p:spPr>
          <a:xfrm>
            <a:off x="5484227" y="2302610"/>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3" name="Espace réservé du texte 8">
            <a:extLst>
              <a:ext uri="{FF2B5EF4-FFF2-40B4-BE49-F238E27FC236}">
                <a16:creationId xmlns:a16="http://schemas.microsoft.com/office/drawing/2014/main" id="{71DE631B-149C-494C-98E9-DCC7FC312574}"/>
              </a:ext>
            </a:extLst>
          </p:cNvPr>
          <p:cNvSpPr>
            <a:spLocks noGrp="1"/>
          </p:cNvSpPr>
          <p:nvPr>
            <p:ph type="body" sz="quarter" idx="59" hasCustomPrompt="1"/>
          </p:nvPr>
        </p:nvSpPr>
        <p:spPr>
          <a:xfrm>
            <a:off x="1588784" y="3898171"/>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4" name="Espace réservé du texte 8">
            <a:extLst>
              <a:ext uri="{FF2B5EF4-FFF2-40B4-BE49-F238E27FC236}">
                <a16:creationId xmlns:a16="http://schemas.microsoft.com/office/drawing/2014/main" id="{71DE631B-149C-494C-98E9-DCC7FC312574}"/>
              </a:ext>
            </a:extLst>
          </p:cNvPr>
          <p:cNvSpPr>
            <a:spLocks noGrp="1"/>
          </p:cNvSpPr>
          <p:nvPr>
            <p:ph type="body" sz="quarter" idx="60" hasCustomPrompt="1"/>
          </p:nvPr>
        </p:nvSpPr>
        <p:spPr>
          <a:xfrm>
            <a:off x="1588784" y="4484054"/>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5" name="Espace réservé du texte 8">
            <a:extLst>
              <a:ext uri="{FF2B5EF4-FFF2-40B4-BE49-F238E27FC236}">
                <a16:creationId xmlns:a16="http://schemas.microsoft.com/office/drawing/2014/main" id="{71DE631B-149C-494C-98E9-DCC7FC312574}"/>
              </a:ext>
            </a:extLst>
          </p:cNvPr>
          <p:cNvSpPr>
            <a:spLocks noGrp="1"/>
          </p:cNvSpPr>
          <p:nvPr>
            <p:ph type="body" sz="quarter" idx="61" hasCustomPrompt="1"/>
          </p:nvPr>
        </p:nvSpPr>
        <p:spPr>
          <a:xfrm>
            <a:off x="1588784" y="5067503"/>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6" name="Espace réservé du texte 8">
            <a:extLst>
              <a:ext uri="{FF2B5EF4-FFF2-40B4-BE49-F238E27FC236}">
                <a16:creationId xmlns:a16="http://schemas.microsoft.com/office/drawing/2014/main" id="{71DE631B-149C-494C-98E9-DCC7FC312574}"/>
              </a:ext>
            </a:extLst>
          </p:cNvPr>
          <p:cNvSpPr>
            <a:spLocks noGrp="1"/>
          </p:cNvSpPr>
          <p:nvPr>
            <p:ph type="body" sz="quarter" idx="62" hasCustomPrompt="1"/>
          </p:nvPr>
        </p:nvSpPr>
        <p:spPr>
          <a:xfrm>
            <a:off x="1575366" y="5650952"/>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7" name="Espace réservé du texte 8">
            <a:extLst>
              <a:ext uri="{FF2B5EF4-FFF2-40B4-BE49-F238E27FC236}">
                <a16:creationId xmlns:a16="http://schemas.microsoft.com/office/drawing/2014/main" id="{71DE631B-149C-494C-98E9-DCC7FC312574}"/>
              </a:ext>
            </a:extLst>
          </p:cNvPr>
          <p:cNvSpPr>
            <a:spLocks noGrp="1"/>
          </p:cNvSpPr>
          <p:nvPr>
            <p:ph type="body" sz="quarter" idx="63" hasCustomPrompt="1"/>
          </p:nvPr>
        </p:nvSpPr>
        <p:spPr>
          <a:xfrm>
            <a:off x="5511938" y="3911687"/>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8" name="Espace réservé du texte 8">
            <a:extLst>
              <a:ext uri="{FF2B5EF4-FFF2-40B4-BE49-F238E27FC236}">
                <a16:creationId xmlns:a16="http://schemas.microsoft.com/office/drawing/2014/main" id="{71DE631B-149C-494C-98E9-DCC7FC312574}"/>
              </a:ext>
            </a:extLst>
          </p:cNvPr>
          <p:cNvSpPr>
            <a:spLocks noGrp="1"/>
          </p:cNvSpPr>
          <p:nvPr>
            <p:ph type="body" sz="quarter" idx="64" hasCustomPrompt="1"/>
          </p:nvPr>
        </p:nvSpPr>
        <p:spPr>
          <a:xfrm>
            <a:off x="5511937" y="4478932"/>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9" name="Espace réservé du texte 8">
            <a:extLst>
              <a:ext uri="{FF2B5EF4-FFF2-40B4-BE49-F238E27FC236}">
                <a16:creationId xmlns:a16="http://schemas.microsoft.com/office/drawing/2014/main" id="{71DE631B-149C-494C-98E9-DCC7FC312574}"/>
              </a:ext>
            </a:extLst>
          </p:cNvPr>
          <p:cNvSpPr>
            <a:spLocks noGrp="1"/>
          </p:cNvSpPr>
          <p:nvPr>
            <p:ph type="body" sz="quarter" idx="65" hasCustomPrompt="1"/>
          </p:nvPr>
        </p:nvSpPr>
        <p:spPr>
          <a:xfrm>
            <a:off x="5511936" y="5068250"/>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0" name="Espace réservé du texte 8">
            <a:extLst>
              <a:ext uri="{FF2B5EF4-FFF2-40B4-BE49-F238E27FC236}">
                <a16:creationId xmlns:a16="http://schemas.microsoft.com/office/drawing/2014/main" id="{71DE631B-149C-494C-98E9-DCC7FC312574}"/>
              </a:ext>
            </a:extLst>
          </p:cNvPr>
          <p:cNvSpPr>
            <a:spLocks noGrp="1"/>
          </p:cNvSpPr>
          <p:nvPr>
            <p:ph type="body" sz="quarter" idx="66" hasCustomPrompt="1"/>
          </p:nvPr>
        </p:nvSpPr>
        <p:spPr>
          <a:xfrm>
            <a:off x="5511935" y="5650951"/>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1" name="Espace réservé du texte 8">
            <a:extLst>
              <a:ext uri="{FF2B5EF4-FFF2-40B4-BE49-F238E27FC236}">
                <a16:creationId xmlns:a16="http://schemas.microsoft.com/office/drawing/2014/main" id="{71DE631B-149C-494C-98E9-DCC7FC312574}"/>
              </a:ext>
            </a:extLst>
          </p:cNvPr>
          <p:cNvSpPr>
            <a:spLocks noGrp="1"/>
          </p:cNvSpPr>
          <p:nvPr>
            <p:ph type="body" sz="quarter" idx="67" hasCustomPrompt="1"/>
          </p:nvPr>
        </p:nvSpPr>
        <p:spPr>
          <a:xfrm>
            <a:off x="8815212" y="3911687"/>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2" name="Espace réservé du texte 8">
            <a:extLst>
              <a:ext uri="{FF2B5EF4-FFF2-40B4-BE49-F238E27FC236}">
                <a16:creationId xmlns:a16="http://schemas.microsoft.com/office/drawing/2014/main" id="{71DE631B-149C-494C-98E9-DCC7FC312574}"/>
              </a:ext>
            </a:extLst>
          </p:cNvPr>
          <p:cNvSpPr>
            <a:spLocks noGrp="1"/>
          </p:cNvSpPr>
          <p:nvPr>
            <p:ph type="body" sz="quarter" idx="68" hasCustomPrompt="1"/>
          </p:nvPr>
        </p:nvSpPr>
        <p:spPr>
          <a:xfrm>
            <a:off x="8815211" y="4482275"/>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3" name="Espace réservé du texte 8">
            <a:extLst>
              <a:ext uri="{FF2B5EF4-FFF2-40B4-BE49-F238E27FC236}">
                <a16:creationId xmlns:a16="http://schemas.microsoft.com/office/drawing/2014/main" id="{71DE631B-149C-494C-98E9-DCC7FC312574}"/>
              </a:ext>
            </a:extLst>
          </p:cNvPr>
          <p:cNvSpPr>
            <a:spLocks noGrp="1"/>
          </p:cNvSpPr>
          <p:nvPr>
            <p:ph type="body" sz="quarter" idx="69" hasCustomPrompt="1"/>
          </p:nvPr>
        </p:nvSpPr>
        <p:spPr>
          <a:xfrm>
            <a:off x="8815210" y="5067910"/>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4" name="Espace réservé du texte 8">
            <a:extLst>
              <a:ext uri="{FF2B5EF4-FFF2-40B4-BE49-F238E27FC236}">
                <a16:creationId xmlns:a16="http://schemas.microsoft.com/office/drawing/2014/main" id="{71DE631B-149C-494C-98E9-DCC7FC312574}"/>
              </a:ext>
            </a:extLst>
          </p:cNvPr>
          <p:cNvSpPr>
            <a:spLocks noGrp="1"/>
          </p:cNvSpPr>
          <p:nvPr>
            <p:ph type="body" sz="quarter" idx="70" hasCustomPrompt="1"/>
          </p:nvPr>
        </p:nvSpPr>
        <p:spPr>
          <a:xfrm>
            <a:off x="8815209" y="5651698"/>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Tree>
    <p:extLst>
      <p:ext uri="{BB962C8B-B14F-4D97-AF65-F5344CB8AC3E}">
        <p14:creationId xmlns:p14="http://schemas.microsoft.com/office/powerpoint/2010/main" val="286696184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Sommaire_Petit">
    <p:bg>
      <p:bgPr>
        <a:solidFill>
          <a:schemeClr val="accent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80285" y="796883"/>
            <a:ext cx="5652000" cy="5652000"/>
          </a:xfrm>
          <a:prstGeom prst="ellipse">
            <a:avLst/>
          </a:prstGeom>
          <a:solidFill>
            <a:schemeClr val="bg1"/>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5" name="Illustration" descr="Une image contenant texte, jouet, graphiques vectoriels&#10;&#10;Description générée automatiquement">
            <a:extLst>
              <a:ext uri="{FF2B5EF4-FFF2-40B4-BE49-F238E27FC236}">
                <a16:creationId xmlns:a16="http://schemas.microsoft.com/office/drawing/2014/main" id="{9467A320-E7EC-414C-AE39-B7834B4EFBD5}"/>
              </a:ext>
            </a:extLst>
          </p:cNvPr>
          <p:cNvPicPr>
            <a:picLocks noChangeAspect="1"/>
          </p:cNvPicPr>
          <p:nvPr userDrawn="1"/>
        </p:nvPicPr>
        <p:blipFill rotWithShape="1">
          <a:blip r:embed="rId3" r:link="rId4" cstate="email">
            <a:extLst>
              <a:ext uri="{28A0092B-C50C-407E-A947-70E740481C1C}">
                <a14:useLocalDpi xmlns:a14="http://schemas.microsoft.com/office/drawing/2010/main"/>
              </a:ext>
            </a:extLst>
          </a:blip>
          <a:srcRect l="13555" t="10910" r="3381" b="8466"/>
          <a:stretch>
            <a:fillRect/>
          </a:stretch>
        </p:blipFill>
        <p:spPr>
          <a:xfrm>
            <a:off x="7329488" y="914400"/>
            <a:ext cx="5600699" cy="5529263"/>
          </a:xfrm>
          <a:prstGeom prst="ellipse">
            <a:avLst/>
          </a:prstGeom>
        </p:spPr>
      </p:pic>
      <p:sp>
        <p:nvSpPr>
          <p:cNvPr id="13" name="Ellipse 12">
            <a:extLst>
              <a:ext uri="{FF2B5EF4-FFF2-40B4-BE49-F238E27FC236}">
                <a16:creationId xmlns:a16="http://schemas.microsoft.com/office/drawing/2014/main" id="{1D003F8E-41E7-3F48-9513-38A33CC6670F}"/>
              </a:ext>
            </a:extLst>
          </p:cNvPr>
          <p:cNvSpPr/>
          <p:nvPr userDrawn="1"/>
        </p:nvSpPr>
        <p:spPr>
          <a:xfrm rot="21023656">
            <a:off x="7304098" y="774055"/>
            <a:ext cx="5652000" cy="5652000"/>
          </a:xfrm>
          <a:prstGeom prst="ellipse">
            <a:avLst/>
          </a:prstGeom>
          <a:noFill/>
          <a:ln w="82550">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12" name="Perso Seul" descr="Une image contenant texte, jouet, graphiques vectoriels&#10;&#10;Description générée automatiquement">
            <a:extLst>
              <a:ext uri="{FF2B5EF4-FFF2-40B4-BE49-F238E27FC236}">
                <a16:creationId xmlns:a16="http://schemas.microsoft.com/office/drawing/2014/main" id="{C29E64DF-69D4-7B41-9265-4BCCFF0ED885}"/>
              </a:ext>
            </a:extLst>
          </p:cNvPr>
          <p:cNvPicPr>
            <a:picLocks noChangeAspect="1"/>
          </p:cNvPicPr>
          <p:nvPr userDrawn="1"/>
        </p:nvPicPr>
        <p:blipFill rotWithShape="1">
          <a:blip r:embed="rId5" r:link="rId4" cstate="email">
            <a:extLst>
              <a:ext uri="{28A0092B-C50C-407E-A947-70E740481C1C}">
                <a14:useLocalDpi xmlns:a14="http://schemas.microsoft.com/office/drawing/2010/main"/>
              </a:ext>
            </a:extLst>
          </a:blip>
          <a:srcRect l="-38603" b="-4957"/>
          <a:stretch>
            <a:fillRect/>
          </a:stretch>
        </p:blipFill>
        <p:spPr>
          <a:xfrm>
            <a:off x="5685906" y="4167672"/>
            <a:ext cx="2626822" cy="2992582"/>
          </a:xfrm>
          <a:prstGeom prst="ellipse">
            <a:avLst/>
          </a:prstGeom>
        </p:spPr>
      </p:pic>
      <p:pic>
        <p:nvPicPr>
          <p:cNvPr id="7" name="EnvolEmail">
            <a:extLst>
              <a:ext uri="{FF2B5EF4-FFF2-40B4-BE49-F238E27FC236}">
                <a16:creationId xmlns:a16="http://schemas.microsoft.com/office/drawing/2014/main" id="{47D56DE8-04C1-0C4D-A58F-DB6CD57CDEBF}"/>
              </a:ext>
            </a:extLst>
          </p:cNvPr>
          <p:cNvPicPr>
            <a:picLocks noChangeAspect="1"/>
          </p:cNvPicPr>
          <p:nvPr userDrawn="1"/>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6" r:link="rId7"/>
              </a:ext>
            </a:extLst>
          </a:blip>
          <a:stretch>
            <a:fillRect/>
          </a:stretch>
        </p:blipFill>
        <p:spPr>
          <a:xfrm>
            <a:off x="7902575" y="399897"/>
            <a:ext cx="2598738" cy="2405215"/>
          </a:xfrm>
          <a:prstGeom prst="rect">
            <a:avLst/>
          </a:prstGeom>
        </p:spPr>
      </p:pic>
      <p:sp>
        <p:nvSpPr>
          <p:cNvPr id="14" name="Espace réservé du texte 8">
            <a:extLst>
              <a:ext uri="{FF2B5EF4-FFF2-40B4-BE49-F238E27FC236}">
                <a16:creationId xmlns:a16="http://schemas.microsoft.com/office/drawing/2014/main" id="{AA3AACDF-5719-DD4A-98AE-D4FFF92786C5}"/>
              </a:ext>
            </a:extLst>
          </p:cNvPr>
          <p:cNvSpPr>
            <a:spLocks noGrp="1"/>
          </p:cNvSpPr>
          <p:nvPr>
            <p:ph type="body" sz="quarter" idx="11" hasCustomPrompt="1"/>
          </p:nvPr>
        </p:nvSpPr>
        <p:spPr>
          <a:xfrm>
            <a:off x="2313709" y="1083086"/>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15" name="Sous-titre 2">
            <a:extLst>
              <a:ext uri="{FF2B5EF4-FFF2-40B4-BE49-F238E27FC236}">
                <a16:creationId xmlns:a16="http://schemas.microsoft.com/office/drawing/2014/main" id="{53E8DEBE-3D32-AD4A-B99F-4D7AACEF1CB9}"/>
              </a:ext>
            </a:extLst>
          </p:cNvPr>
          <p:cNvSpPr>
            <a:spLocks noGrp="1"/>
          </p:cNvSpPr>
          <p:nvPr>
            <p:ph type="subTitle" idx="1" hasCustomPrompt="1"/>
          </p:nvPr>
        </p:nvSpPr>
        <p:spPr>
          <a:xfrm>
            <a:off x="3102673" y="1034611"/>
            <a:ext cx="2333502" cy="415498"/>
          </a:xfrm>
        </p:spPr>
        <p:txBody>
          <a:bodyPr vert="horz" lIns="0" tIns="0" rIns="0" bIns="0" rtlCol="0" anchor="ctr">
            <a:spAutoFit/>
          </a:bodyPr>
          <a:lstStyle>
            <a:lvl1pPr>
              <a:buFontTx/>
              <a:buNone/>
              <a:defRPr lang="fr-FR" sz="1500" b="1" cap="all" baseline="0" dirty="0">
                <a:solidFill>
                  <a:schemeClr val="accent3">
                    <a:lumMod val="20000"/>
                    <a:lumOff val="80000"/>
                  </a:schemeClr>
                </a:solidFill>
              </a:defRPr>
            </a:lvl1pPr>
          </a:lstStyle>
          <a:p>
            <a:pPr marL="0" lvl="0" indent="0">
              <a:buFontTx/>
              <a:buNone/>
            </a:pPr>
            <a:r>
              <a:rPr lang="fr-FR" dirty="0"/>
              <a:t>Modifiez le style des titres</a:t>
            </a:r>
          </a:p>
        </p:txBody>
      </p:sp>
      <p:sp>
        <p:nvSpPr>
          <p:cNvPr id="17" name="Espace réservé du texte 4">
            <a:extLst>
              <a:ext uri="{FF2B5EF4-FFF2-40B4-BE49-F238E27FC236}">
                <a16:creationId xmlns:a16="http://schemas.microsoft.com/office/drawing/2014/main" id="{BA84C208-DFAB-574A-B16B-9B09330FB1DC}"/>
              </a:ext>
            </a:extLst>
          </p:cNvPr>
          <p:cNvSpPr>
            <a:spLocks noGrp="1"/>
          </p:cNvSpPr>
          <p:nvPr>
            <p:ph type="body" sz="quarter" idx="13"/>
          </p:nvPr>
        </p:nvSpPr>
        <p:spPr>
          <a:xfrm>
            <a:off x="3131559" y="1718108"/>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9" name="Espace réservé du texte 4">
            <a:extLst>
              <a:ext uri="{FF2B5EF4-FFF2-40B4-BE49-F238E27FC236}">
                <a16:creationId xmlns:a16="http://schemas.microsoft.com/office/drawing/2014/main" id="{478E27B1-A4DF-A348-964E-B56937AA0E11}"/>
              </a:ext>
            </a:extLst>
          </p:cNvPr>
          <p:cNvSpPr>
            <a:spLocks noGrp="1"/>
          </p:cNvSpPr>
          <p:nvPr>
            <p:ph type="body" sz="quarter" idx="15"/>
          </p:nvPr>
        </p:nvSpPr>
        <p:spPr>
          <a:xfrm>
            <a:off x="3131559" y="2302611"/>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1" name="Espace réservé du texte 4">
            <a:extLst>
              <a:ext uri="{FF2B5EF4-FFF2-40B4-BE49-F238E27FC236}">
                <a16:creationId xmlns:a16="http://schemas.microsoft.com/office/drawing/2014/main" id="{D8F648AD-CB59-9D45-9F7B-49E0BAF8D31C}"/>
              </a:ext>
            </a:extLst>
          </p:cNvPr>
          <p:cNvSpPr>
            <a:spLocks noGrp="1"/>
          </p:cNvSpPr>
          <p:nvPr>
            <p:ph type="body" sz="quarter" idx="17"/>
          </p:nvPr>
        </p:nvSpPr>
        <p:spPr>
          <a:xfrm>
            <a:off x="3131559" y="3898497"/>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3" name="Espace réservé du texte 4">
            <a:extLst>
              <a:ext uri="{FF2B5EF4-FFF2-40B4-BE49-F238E27FC236}">
                <a16:creationId xmlns:a16="http://schemas.microsoft.com/office/drawing/2014/main" id="{D555754E-2FE4-C54A-90B9-3BA0D626032E}"/>
              </a:ext>
            </a:extLst>
          </p:cNvPr>
          <p:cNvSpPr>
            <a:spLocks noGrp="1"/>
          </p:cNvSpPr>
          <p:nvPr>
            <p:ph type="body" sz="quarter" idx="19"/>
          </p:nvPr>
        </p:nvSpPr>
        <p:spPr>
          <a:xfrm>
            <a:off x="3131559" y="4483000"/>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5" name="Espace réservé du texte 4">
            <a:extLst>
              <a:ext uri="{FF2B5EF4-FFF2-40B4-BE49-F238E27FC236}">
                <a16:creationId xmlns:a16="http://schemas.microsoft.com/office/drawing/2014/main" id="{71D59A35-6E57-2A40-9BF4-D583F5A9268B}"/>
              </a:ext>
            </a:extLst>
          </p:cNvPr>
          <p:cNvSpPr>
            <a:spLocks noGrp="1"/>
          </p:cNvSpPr>
          <p:nvPr>
            <p:ph type="body" sz="quarter" idx="21"/>
          </p:nvPr>
        </p:nvSpPr>
        <p:spPr>
          <a:xfrm>
            <a:off x="3131559" y="5067503"/>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7" name="Espace réservé du texte 4">
            <a:extLst>
              <a:ext uri="{FF2B5EF4-FFF2-40B4-BE49-F238E27FC236}">
                <a16:creationId xmlns:a16="http://schemas.microsoft.com/office/drawing/2014/main" id="{A95AD0E6-168C-F84A-9C0D-D25B858B351F}"/>
              </a:ext>
            </a:extLst>
          </p:cNvPr>
          <p:cNvSpPr>
            <a:spLocks noGrp="1"/>
          </p:cNvSpPr>
          <p:nvPr>
            <p:ph type="body" sz="quarter" idx="23"/>
          </p:nvPr>
        </p:nvSpPr>
        <p:spPr>
          <a:xfrm>
            <a:off x="3131559" y="5652007"/>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8" name="ZoneTexte 27">
            <a:extLst>
              <a:ext uri="{FF2B5EF4-FFF2-40B4-BE49-F238E27FC236}">
                <a16:creationId xmlns:a16="http://schemas.microsoft.com/office/drawing/2014/main" id="{947485BC-2B81-0549-913E-494FFA0BD463}"/>
              </a:ext>
            </a:extLst>
          </p:cNvPr>
          <p:cNvSpPr txBox="1"/>
          <p:nvPr userDrawn="1"/>
        </p:nvSpPr>
        <p:spPr>
          <a:xfrm rot="16200000">
            <a:off x="-2493816" y="2493819"/>
            <a:ext cx="6858000" cy="1870366"/>
          </a:xfrm>
          <a:prstGeom prst="rect">
            <a:avLst/>
          </a:prstGeom>
        </p:spPr>
        <p:txBody>
          <a:bodyPr vert="horz" lIns="0" tIns="0" rIns="0" bIns="0" rtlCol="0" anchor="ctr">
            <a:noAutofit/>
          </a:bodyPr>
          <a:lstStyle>
            <a:lvl1pPr algn="ctr">
              <a:lnSpc>
                <a:spcPct val="100000"/>
              </a:lnSpc>
              <a:spcBef>
                <a:spcPts val="0"/>
              </a:spcBef>
              <a:buNone/>
              <a:defRPr sz="8000" b="1" i="0">
                <a:solidFill>
                  <a:schemeClr val="accent6"/>
                </a:solidFill>
                <a:latin typeface="Pole Emploi PRO" panose="02000503040000020004" pitchFamily="2" charset="77"/>
                <a:ea typeface="+mj-ea"/>
                <a:cs typeface="+mj-cs"/>
              </a:defRPr>
            </a:lvl1pPr>
          </a:lstStyle>
          <a:p>
            <a:r>
              <a:rPr lang="fr-FR" dirty="0">
                <a:solidFill>
                  <a:srgbClr val="0E79BF">
                    <a:lumMod val="20000"/>
                    <a:lumOff val="80000"/>
                  </a:srgbClr>
                </a:solidFill>
              </a:rPr>
              <a:t>SOMMAIRE</a:t>
            </a:r>
          </a:p>
        </p:txBody>
      </p:sp>
      <p:sp>
        <p:nvSpPr>
          <p:cNvPr id="29" name="Espace réservé du texte 8">
            <a:extLst>
              <a:ext uri="{FF2B5EF4-FFF2-40B4-BE49-F238E27FC236}">
                <a16:creationId xmlns:a16="http://schemas.microsoft.com/office/drawing/2014/main" id="{40808EAA-0659-0249-9C60-D955AF005B88}"/>
              </a:ext>
            </a:extLst>
          </p:cNvPr>
          <p:cNvSpPr>
            <a:spLocks noGrp="1"/>
          </p:cNvSpPr>
          <p:nvPr>
            <p:ph type="body" sz="quarter" idx="50" hasCustomPrompt="1"/>
          </p:nvPr>
        </p:nvSpPr>
        <p:spPr>
          <a:xfrm>
            <a:off x="2313709" y="3313668"/>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30" name="Espace réservé du texte 4">
            <a:extLst>
              <a:ext uri="{FF2B5EF4-FFF2-40B4-BE49-F238E27FC236}">
                <a16:creationId xmlns:a16="http://schemas.microsoft.com/office/drawing/2014/main" id="{C10EC735-526E-3148-9E4E-4A9F98637E91}"/>
              </a:ext>
            </a:extLst>
          </p:cNvPr>
          <p:cNvSpPr>
            <a:spLocks noGrp="1"/>
          </p:cNvSpPr>
          <p:nvPr>
            <p:ph type="body" sz="quarter" idx="53" hasCustomPrompt="1"/>
          </p:nvPr>
        </p:nvSpPr>
        <p:spPr>
          <a:xfrm>
            <a:off x="3131559" y="3279047"/>
            <a:ext cx="2661813" cy="415498"/>
          </a:xfrm>
        </p:spPr>
        <p:txBody>
          <a:bodyPr vert="horz" wrap="square" lIns="0" tIns="0" rIns="0" bIns="0" rtlCol="0" anchor="ctr">
            <a:spAutoFit/>
          </a:bodyPr>
          <a:lstStyle>
            <a:lvl1pPr marL="0" indent="0">
              <a:buFontTx/>
              <a:buNone/>
              <a:defRPr lang="fr-FR" sz="1500" b="1" cap="all" baseline="0" dirty="0" smtClean="0">
                <a:solidFill>
                  <a:schemeClr val="accent3">
                    <a:lumMod val="20000"/>
                    <a:lumOff val="80000"/>
                  </a:schemeClr>
                </a:solidFill>
              </a:defRPr>
            </a:lvl1pPr>
          </a:lstStyle>
          <a:p>
            <a:pPr lvl="0"/>
            <a:r>
              <a:rPr lang="fr-FR" dirty="0"/>
              <a:t>modifier les styles du texte du masque</a:t>
            </a:r>
          </a:p>
        </p:txBody>
      </p:sp>
      <p:sp>
        <p:nvSpPr>
          <p:cNvPr id="31" name="Espace réservé du texte 8">
            <a:extLst>
              <a:ext uri="{FF2B5EF4-FFF2-40B4-BE49-F238E27FC236}">
                <a16:creationId xmlns:a16="http://schemas.microsoft.com/office/drawing/2014/main" id="{71DE631B-149C-494C-98E9-DCC7FC312574}"/>
              </a:ext>
            </a:extLst>
          </p:cNvPr>
          <p:cNvSpPr>
            <a:spLocks noGrp="1"/>
          </p:cNvSpPr>
          <p:nvPr>
            <p:ph type="body" sz="quarter" idx="55" hasCustomPrompt="1"/>
          </p:nvPr>
        </p:nvSpPr>
        <p:spPr>
          <a:xfrm>
            <a:off x="2313708" y="1718108"/>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32" name="Espace réservé du texte 8">
            <a:extLst>
              <a:ext uri="{FF2B5EF4-FFF2-40B4-BE49-F238E27FC236}">
                <a16:creationId xmlns:a16="http://schemas.microsoft.com/office/drawing/2014/main" id="{71DE631B-149C-494C-98E9-DCC7FC312574}"/>
              </a:ext>
            </a:extLst>
          </p:cNvPr>
          <p:cNvSpPr>
            <a:spLocks noGrp="1"/>
          </p:cNvSpPr>
          <p:nvPr>
            <p:ph type="body" sz="quarter" idx="56" hasCustomPrompt="1"/>
          </p:nvPr>
        </p:nvSpPr>
        <p:spPr>
          <a:xfrm>
            <a:off x="2316596" y="2302611"/>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33" name="Espace réservé du texte 8">
            <a:extLst>
              <a:ext uri="{FF2B5EF4-FFF2-40B4-BE49-F238E27FC236}">
                <a16:creationId xmlns:a16="http://schemas.microsoft.com/office/drawing/2014/main" id="{71DE631B-149C-494C-98E9-DCC7FC312574}"/>
              </a:ext>
            </a:extLst>
          </p:cNvPr>
          <p:cNvSpPr>
            <a:spLocks noGrp="1"/>
          </p:cNvSpPr>
          <p:nvPr>
            <p:ph type="body" sz="quarter" idx="57" hasCustomPrompt="1"/>
          </p:nvPr>
        </p:nvSpPr>
        <p:spPr>
          <a:xfrm>
            <a:off x="2313707" y="3898171"/>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34" name="Espace réservé du texte 8">
            <a:extLst>
              <a:ext uri="{FF2B5EF4-FFF2-40B4-BE49-F238E27FC236}">
                <a16:creationId xmlns:a16="http://schemas.microsoft.com/office/drawing/2014/main" id="{71DE631B-149C-494C-98E9-DCC7FC312574}"/>
              </a:ext>
            </a:extLst>
          </p:cNvPr>
          <p:cNvSpPr>
            <a:spLocks noGrp="1"/>
          </p:cNvSpPr>
          <p:nvPr>
            <p:ph type="body" sz="quarter" idx="58" hasCustomPrompt="1"/>
          </p:nvPr>
        </p:nvSpPr>
        <p:spPr>
          <a:xfrm>
            <a:off x="2313706" y="446734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35" name="Espace réservé du texte 8">
            <a:extLst>
              <a:ext uri="{FF2B5EF4-FFF2-40B4-BE49-F238E27FC236}">
                <a16:creationId xmlns:a16="http://schemas.microsoft.com/office/drawing/2014/main" id="{71DE631B-149C-494C-98E9-DCC7FC312574}"/>
              </a:ext>
            </a:extLst>
          </p:cNvPr>
          <p:cNvSpPr>
            <a:spLocks noGrp="1"/>
          </p:cNvSpPr>
          <p:nvPr>
            <p:ph type="body" sz="quarter" idx="59" hasCustomPrompt="1"/>
          </p:nvPr>
        </p:nvSpPr>
        <p:spPr>
          <a:xfrm>
            <a:off x="2313706" y="506784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36" name="Espace réservé du texte 8">
            <a:extLst>
              <a:ext uri="{FF2B5EF4-FFF2-40B4-BE49-F238E27FC236}">
                <a16:creationId xmlns:a16="http://schemas.microsoft.com/office/drawing/2014/main" id="{71DE631B-149C-494C-98E9-DCC7FC312574}"/>
              </a:ext>
            </a:extLst>
          </p:cNvPr>
          <p:cNvSpPr>
            <a:spLocks noGrp="1"/>
          </p:cNvSpPr>
          <p:nvPr>
            <p:ph type="body" sz="quarter" idx="60" hasCustomPrompt="1"/>
          </p:nvPr>
        </p:nvSpPr>
        <p:spPr>
          <a:xfrm>
            <a:off x="2327585" y="5658107"/>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Tree>
    <p:extLst>
      <p:ext uri="{BB962C8B-B14F-4D97-AF65-F5344CB8AC3E}">
        <p14:creationId xmlns:p14="http://schemas.microsoft.com/office/powerpoint/2010/main" val="258202211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Sommaire_Petit_blanc">
    <p:bg>
      <p:bgRef idx="1001">
        <a:schemeClr val="bg1"/>
      </p:bgRef>
    </p:bg>
    <p:spTree>
      <p:nvGrpSpPr>
        <p:cNvPr id="1" name=""/>
        <p:cNvGrpSpPr/>
        <p:nvPr/>
      </p:nvGrpSpPr>
      <p:grpSpPr>
        <a:xfrm>
          <a:off x="0" y="0"/>
          <a:ext cx="0" cy="0"/>
          <a:chOff x="0" y="0"/>
          <a:chExt cx="0" cy="0"/>
        </a:xfrm>
      </p:grpSpPr>
      <p:pic>
        <p:nvPicPr>
          <p:cNvPr id="26" name="Image 25"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1474" y="1474"/>
            <a:ext cx="3747541" cy="6858000"/>
          </a:xfrm>
          <a:prstGeom prst="rect">
            <a:avLst/>
          </a:prstGeom>
        </p:spPr>
      </p:pic>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3"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80285" y="796883"/>
            <a:ext cx="5652000" cy="5652000"/>
          </a:xfrm>
          <a:prstGeom prst="ellipse">
            <a:avLst/>
          </a:prstGeom>
          <a:solidFill>
            <a:schemeClr val="bg1"/>
          </a:solidFill>
          <a:ln w="825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5" name="Illustration" descr="Une image contenant texte, jouet, graphiques vectoriels&#10;&#10;Description générée automatiquement">
            <a:extLst>
              <a:ext uri="{FF2B5EF4-FFF2-40B4-BE49-F238E27FC236}">
                <a16:creationId xmlns:a16="http://schemas.microsoft.com/office/drawing/2014/main" id="{9467A320-E7EC-414C-AE39-B7834B4EFBD5}"/>
              </a:ext>
            </a:extLst>
          </p:cNvPr>
          <p:cNvPicPr>
            <a:picLocks noChangeAspect="1"/>
          </p:cNvPicPr>
          <p:nvPr userDrawn="1"/>
        </p:nvPicPr>
        <p:blipFill rotWithShape="1">
          <a:blip r:embed="rId4" r:link="rId5" cstate="email">
            <a:extLst>
              <a:ext uri="{28A0092B-C50C-407E-A947-70E740481C1C}">
                <a14:useLocalDpi xmlns:a14="http://schemas.microsoft.com/office/drawing/2010/main"/>
              </a:ext>
            </a:extLst>
          </a:blip>
          <a:srcRect/>
          <a:stretch>
            <a:fillRect/>
          </a:stretch>
        </p:blipFill>
        <p:spPr>
          <a:xfrm>
            <a:off x="7329488" y="914400"/>
            <a:ext cx="5600699" cy="5529263"/>
          </a:xfrm>
          <a:prstGeom prst="ellipse">
            <a:avLst/>
          </a:prstGeom>
        </p:spPr>
      </p:pic>
      <p:sp>
        <p:nvSpPr>
          <p:cNvPr id="13" name="Ellipse 12">
            <a:extLst>
              <a:ext uri="{FF2B5EF4-FFF2-40B4-BE49-F238E27FC236}">
                <a16:creationId xmlns:a16="http://schemas.microsoft.com/office/drawing/2014/main" id="{1D003F8E-41E7-3F48-9513-38A33CC6670F}"/>
              </a:ext>
            </a:extLst>
          </p:cNvPr>
          <p:cNvSpPr/>
          <p:nvPr userDrawn="1"/>
        </p:nvSpPr>
        <p:spPr>
          <a:xfrm rot="21023656">
            <a:off x="7304098" y="774055"/>
            <a:ext cx="5652000" cy="5652000"/>
          </a:xfrm>
          <a:prstGeom prst="ellipse">
            <a:avLst/>
          </a:prstGeom>
          <a:noFill/>
          <a:ln w="825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12" name="Perso Seul" descr="Une image contenant texte, jouet, graphiques vectoriels&#10;&#10;Description générée automatiquement">
            <a:extLst>
              <a:ext uri="{FF2B5EF4-FFF2-40B4-BE49-F238E27FC236}">
                <a16:creationId xmlns:a16="http://schemas.microsoft.com/office/drawing/2014/main" id="{C29E64DF-69D4-7B41-9265-4BCCFF0ED885}"/>
              </a:ext>
            </a:extLst>
          </p:cNvPr>
          <p:cNvPicPr>
            <a:picLocks noChangeAspect="1"/>
          </p:cNvPicPr>
          <p:nvPr userDrawn="1"/>
        </p:nvPicPr>
        <p:blipFill rotWithShape="1">
          <a:blip r:embed="rId6" r:link="rId5" cstate="email">
            <a:extLst>
              <a:ext uri="{28A0092B-C50C-407E-A947-70E740481C1C}">
                <a14:useLocalDpi xmlns:a14="http://schemas.microsoft.com/office/drawing/2010/main"/>
              </a:ext>
            </a:extLst>
          </a:blip>
          <a:srcRect l="-38603" b="-4957"/>
          <a:stretch>
            <a:fillRect/>
          </a:stretch>
        </p:blipFill>
        <p:spPr>
          <a:xfrm>
            <a:off x="5685906" y="4167672"/>
            <a:ext cx="2626822" cy="2992582"/>
          </a:xfrm>
          <a:prstGeom prst="ellipse">
            <a:avLst/>
          </a:prstGeom>
        </p:spPr>
      </p:pic>
      <p:pic>
        <p:nvPicPr>
          <p:cNvPr id="7" name="EnvolEmail">
            <a:extLst>
              <a:ext uri="{FF2B5EF4-FFF2-40B4-BE49-F238E27FC236}">
                <a16:creationId xmlns:a16="http://schemas.microsoft.com/office/drawing/2014/main" id="{47D56DE8-04C1-0C4D-A58F-DB6CD57CDEBF}"/>
              </a:ext>
            </a:extLst>
          </p:cNvPr>
          <p:cNvPicPr>
            <a:picLocks noChangeAspect="1"/>
          </p:cNvPicPr>
          <p:nvPr userDrawn="1"/>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7" r:link="rId8"/>
              </a:ext>
            </a:extLst>
          </a:blip>
          <a:stretch>
            <a:fillRect/>
          </a:stretch>
        </p:blipFill>
        <p:spPr>
          <a:xfrm>
            <a:off x="7902575" y="399897"/>
            <a:ext cx="2598738" cy="2405215"/>
          </a:xfrm>
          <a:prstGeom prst="rect">
            <a:avLst/>
          </a:prstGeom>
        </p:spPr>
      </p:pic>
      <p:sp>
        <p:nvSpPr>
          <p:cNvPr id="14" name="Espace réservé du texte 8">
            <a:extLst>
              <a:ext uri="{FF2B5EF4-FFF2-40B4-BE49-F238E27FC236}">
                <a16:creationId xmlns:a16="http://schemas.microsoft.com/office/drawing/2014/main" id="{AA3AACDF-5719-DD4A-98AE-D4FFF92786C5}"/>
              </a:ext>
            </a:extLst>
          </p:cNvPr>
          <p:cNvSpPr>
            <a:spLocks noGrp="1"/>
          </p:cNvSpPr>
          <p:nvPr>
            <p:ph type="body" sz="quarter" idx="11" hasCustomPrompt="1"/>
          </p:nvPr>
        </p:nvSpPr>
        <p:spPr>
          <a:xfrm>
            <a:off x="2313709" y="1083086"/>
            <a:ext cx="658523" cy="318549"/>
          </a:xfrm>
        </p:spPr>
        <p:txBody>
          <a:bodyPr vert="horz" lIns="0" tIns="0" rIns="0" bIns="0" rtlCol="0" anchor="ctr">
            <a:spAutoFit/>
          </a:bodyPr>
          <a:lstStyle>
            <a:lvl1pPr algn="r">
              <a:buFontTx/>
              <a:buNone/>
              <a:defRPr lang="fr-FR" b="1" dirty="0">
                <a:solidFill>
                  <a:schemeClr val="accent2"/>
                </a:solidFill>
              </a:defRPr>
            </a:lvl1pPr>
          </a:lstStyle>
          <a:p>
            <a:pPr marL="0" lvl="0" indent="0" algn="r">
              <a:buFontTx/>
              <a:buNone/>
            </a:pPr>
            <a:r>
              <a:rPr lang="fr-FR" sz="1000" dirty="0"/>
              <a:t>SLIDE</a:t>
            </a:r>
            <a:br>
              <a:rPr lang="fr-FR" dirty="0"/>
            </a:br>
            <a:r>
              <a:rPr lang="fr-FR" dirty="0"/>
              <a:t>N°X</a:t>
            </a:r>
          </a:p>
        </p:txBody>
      </p:sp>
      <p:sp>
        <p:nvSpPr>
          <p:cNvPr id="15" name="Sous-titre 2">
            <a:extLst>
              <a:ext uri="{FF2B5EF4-FFF2-40B4-BE49-F238E27FC236}">
                <a16:creationId xmlns:a16="http://schemas.microsoft.com/office/drawing/2014/main" id="{53E8DEBE-3D32-AD4A-B99F-4D7AACEF1CB9}"/>
              </a:ext>
            </a:extLst>
          </p:cNvPr>
          <p:cNvSpPr>
            <a:spLocks noGrp="1"/>
          </p:cNvSpPr>
          <p:nvPr>
            <p:ph type="subTitle" idx="1" hasCustomPrompt="1"/>
          </p:nvPr>
        </p:nvSpPr>
        <p:spPr>
          <a:xfrm>
            <a:off x="3102673" y="1034611"/>
            <a:ext cx="2333502" cy="415498"/>
          </a:xfrm>
        </p:spPr>
        <p:txBody>
          <a:bodyPr vert="horz" lIns="0" tIns="0" rIns="0" bIns="0" rtlCol="0" anchor="ctr">
            <a:spAutoFit/>
          </a:bodyPr>
          <a:lstStyle>
            <a:lvl1pPr>
              <a:buFontTx/>
              <a:buNone/>
              <a:defRPr lang="fr-FR" sz="1500" b="1" cap="all" baseline="0" dirty="0">
                <a:solidFill>
                  <a:schemeClr val="accent2"/>
                </a:solidFill>
              </a:defRPr>
            </a:lvl1pPr>
          </a:lstStyle>
          <a:p>
            <a:pPr marL="0" lvl="0" indent="0">
              <a:buFontTx/>
              <a:buNone/>
            </a:pPr>
            <a:r>
              <a:rPr lang="fr-FR" dirty="0"/>
              <a:t>Modifiez le style des titres</a:t>
            </a:r>
          </a:p>
        </p:txBody>
      </p:sp>
      <p:sp>
        <p:nvSpPr>
          <p:cNvPr id="17" name="Espace réservé du texte 4">
            <a:extLst>
              <a:ext uri="{FF2B5EF4-FFF2-40B4-BE49-F238E27FC236}">
                <a16:creationId xmlns:a16="http://schemas.microsoft.com/office/drawing/2014/main" id="{BA84C208-DFAB-574A-B16B-9B09330FB1DC}"/>
              </a:ext>
            </a:extLst>
          </p:cNvPr>
          <p:cNvSpPr>
            <a:spLocks noGrp="1"/>
          </p:cNvSpPr>
          <p:nvPr>
            <p:ph type="body" sz="quarter" idx="13"/>
          </p:nvPr>
        </p:nvSpPr>
        <p:spPr>
          <a:xfrm>
            <a:off x="3131559" y="1718108"/>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9" name="Espace réservé du texte 4">
            <a:extLst>
              <a:ext uri="{FF2B5EF4-FFF2-40B4-BE49-F238E27FC236}">
                <a16:creationId xmlns:a16="http://schemas.microsoft.com/office/drawing/2014/main" id="{478E27B1-A4DF-A348-964E-B56937AA0E11}"/>
              </a:ext>
            </a:extLst>
          </p:cNvPr>
          <p:cNvSpPr>
            <a:spLocks noGrp="1"/>
          </p:cNvSpPr>
          <p:nvPr>
            <p:ph type="body" sz="quarter" idx="15"/>
          </p:nvPr>
        </p:nvSpPr>
        <p:spPr>
          <a:xfrm>
            <a:off x="3131559" y="2302611"/>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1" name="Espace réservé du texte 4">
            <a:extLst>
              <a:ext uri="{FF2B5EF4-FFF2-40B4-BE49-F238E27FC236}">
                <a16:creationId xmlns:a16="http://schemas.microsoft.com/office/drawing/2014/main" id="{D8F648AD-CB59-9D45-9F7B-49E0BAF8D31C}"/>
              </a:ext>
            </a:extLst>
          </p:cNvPr>
          <p:cNvSpPr>
            <a:spLocks noGrp="1"/>
          </p:cNvSpPr>
          <p:nvPr>
            <p:ph type="body" sz="quarter" idx="17"/>
          </p:nvPr>
        </p:nvSpPr>
        <p:spPr>
          <a:xfrm>
            <a:off x="3131559" y="3898497"/>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3" name="Espace réservé du texte 4">
            <a:extLst>
              <a:ext uri="{FF2B5EF4-FFF2-40B4-BE49-F238E27FC236}">
                <a16:creationId xmlns:a16="http://schemas.microsoft.com/office/drawing/2014/main" id="{D555754E-2FE4-C54A-90B9-3BA0D626032E}"/>
              </a:ext>
            </a:extLst>
          </p:cNvPr>
          <p:cNvSpPr>
            <a:spLocks noGrp="1"/>
          </p:cNvSpPr>
          <p:nvPr>
            <p:ph type="body" sz="quarter" idx="19"/>
          </p:nvPr>
        </p:nvSpPr>
        <p:spPr>
          <a:xfrm>
            <a:off x="3131559" y="4483000"/>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5" name="Espace réservé du texte 4">
            <a:extLst>
              <a:ext uri="{FF2B5EF4-FFF2-40B4-BE49-F238E27FC236}">
                <a16:creationId xmlns:a16="http://schemas.microsoft.com/office/drawing/2014/main" id="{71D59A35-6E57-2A40-9BF4-D583F5A9268B}"/>
              </a:ext>
            </a:extLst>
          </p:cNvPr>
          <p:cNvSpPr>
            <a:spLocks noGrp="1"/>
          </p:cNvSpPr>
          <p:nvPr>
            <p:ph type="body" sz="quarter" idx="21"/>
          </p:nvPr>
        </p:nvSpPr>
        <p:spPr>
          <a:xfrm>
            <a:off x="3131559" y="5067503"/>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7" name="Espace réservé du texte 4">
            <a:extLst>
              <a:ext uri="{FF2B5EF4-FFF2-40B4-BE49-F238E27FC236}">
                <a16:creationId xmlns:a16="http://schemas.microsoft.com/office/drawing/2014/main" id="{A95AD0E6-168C-F84A-9C0D-D25B858B351F}"/>
              </a:ext>
            </a:extLst>
          </p:cNvPr>
          <p:cNvSpPr>
            <a:spLocks noGrp="1"/>
          </p:cNvSpPr>
          <p:nvPr>
            <p:ph type="body" sz="quarter" idx="23"/>
          </p:nvPr>
        </p:nvSpPr>
        <p:spPr>
          <a:xfrm>
            <a:off x="3131559" y="5652007"/>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28" name="ZoneTexte 27">
            <a:extLst>
              <a:ext uri="{FF2B5EF4-FFF2-40B4-BE49-F238E27FC236}">
                <a16:creationId xmlns:a16="http://schemas.microsoft.com/office/drawing/2014/main" id="{947485BC-2B81-0549-913E-494FFA0BD463}"/>
              </a:ext>
            </a:extLst>
          </p:cNvPr>
          <p:cNvSpPr txBox="1"/>
          <p:nvPr userDrawn="1"/>
        </p:nvSpPr>
        <p:spPr>
          <a:xfrm rot="16200000">
            <a:off x="-2493816" y="2493819"/>
            <a:ext cx="6858000" cy="1870366"/>
          </a:xfrm>
          <a:prstGeom prst="rect">
            <a:avLst/>
          </a:prstGeom>
        </p:spPr>
        <p:txBody>
          <a:bodyPr vert="horz" lIns="0" tIns="0" rIns="0" bIns="0" rtlCol="0" anchor="ctr">
            <a:noAutofit/>
          </a:bodyPr>
          <a:lstStyle>
            <a:lvl1pPr algn="ctr">
              <a:lnSpc>
                <a:spcPct val="100000"/>
              </a:lnSpc>
              <a:spcBef>
                <a:spcPts val="0"/>
              </a:spcBef>
              <a:buNone/>
              <a:defRPr sz="8000" b="1" i="0">
                <a:solidFill>
                  <a:schemeClr val="accent6"/>
                </a:solidFill>
                <a:latin typeface="Pole Emploi PRO" panose="02000503040000020004" pitchFamily="2" charset="77"/>
                <a:ea typeface="+mj-ea"/>
                <a:cs typeface="+mj-cs"/>
              </a:defRPr>
            </a:lvl1pPr>
          </a:lstStyle>
          <a:p>
            <a:r>
              <a:rPr lang="fr-FR" dirty="0">
                <a:solidFill>
                  <a:srgbClr val="16519F"/>
                </a:solidFill>
              </a:rPr>
              <a:t>SOMMAIRE</a:t>
            </a:r>
          </a:p>
        </p:txBody>
      </p:sp>
      <p:sp>
        <p:nvSpPr>
          <p:cNvPr id="29" name="Espace réservé du texte 8">
            <a:extLst>
              <a:ext uri="{FF2B5EF4-FFF2-40B4-BE49-F238E27FC236}">
                <a16:creationId xmlns:a16="http://schemas.microsoft.com/office/drawing/2014/main" id="{40808EAA-0659-0249-9C60-D955AF005B88}"/>
              </a:ext>
            </a:extLst>
          </p:cNvPr>
          <p:cNvSpPr>
            <a:spLocks noGrp="1"/>
          </p:cNvSpPr>
          <p:nvPr>
            <p:ph type="body" sz="quarter" idx="50" hasCustomPrompt="1"/>
          </p:nvPr>
        </p:nvSpPr>
        <p:spPr>
          <a:xfrm>
            <a:off x="2313709" y="3313668"/>
            <a:ext cx="658523" cy="318549"/>
          </a:xfrm>
        </p:spPr>
        <p:txBody>
          <a:bodyPr vert="horz" lIns="0" tIns="0" rIns="0" bIns="0" rtlCol="0" anchor="ctr">
            <a:spAutoFit/>
          </a:bodyPr>
          <a:lstStyle>
            <a:lvl1pPr algn="r">
              <a:buFontTx/>
              <a:buNone/>
              <a:defRPr lang="fr-FR" b="1" dirty="0">
                <a:solidFill>
                  <a:schemeClr val="accent2"/>
                </a:solidFill>
              </a:defRPr>
            </a:lvl1pPr>
          </a:lstStyle>
          <a:p>
            <a:pPr marL="0" lvl="0" indent="0" algn="r">
              <a:buFontTx/>
              <a:buNone/>
            </a:pPr>
            <a:r>
              <a:rPr lang="fr-FR" sz="1000" dirty="0"/>
              <a:t>SLIDE</a:t>
            </a:r>
            <a:br>
              <a:rPr lang="fr-FR" dirty="0"/>
            </a:br>
            <a:r>
              <a:rPr lang="fr-FR" dirty="0"/>
              <a:t>N°X</a:t>
            </a:r>
          </a:p>
        </p:txBody>
      </p:sp>
      <p:sp>
        <p:nvSpPr>
          <p:cNvPr id="30" name="Espace réservé du texte 4">
            <a:extLst>
              <a:ext uri="{FF2B5EF4-FFF2-40B4-BE49-F238E27FC236}">
                <a16:creationId xmlns:a16="http://schemas.microsoft.com/office/drawing/2014/main" id="{C10EC735-526E-3148-9E4E-4A9F98637E91}"/>
              </a:ext>
            </a:extLst>
          </p:cNvPr>
          <p:cNvSpPr>
            <a:spLocks noGrp="1"/>
          </p:cNvSpPr>
          <p:nvPr>
            <p:ph type="body" sz="quarter" idx="53" hasCustomPrompt="1"/>
          </p:nvPr>
        </p:nvSpPr>
        <p:spPr>
          <a:xfrm>
            <a:off x="3131559" y="3279047"/>
            <a:ext cx="2661813" cy="415498"/>
          </a:xfrm>
        </p:spPr>
        <p:txBody>
          <a:bodyPr vert="horz" wrap="square" lIns="0" tIns="0" rIns="0" bIns="0" rtlCol="0" anchor="ctr">
            <a:spAutoFit/>
          </a:bodyPr>
          <a:lstStyle>
            <a:lvl1pPr marL="0" indent="0">
              <a:buFontTx/>
              <a:buNone/>
              <a:defRPr lang="fr-FR" sz="1500" b="1" cap="all" baseline="0" dirty="0" smtClean="0">
                <a:solidFill>
                  <a:schemeClr val="accent2"/>
                </a:solidFill>
              </a:defRPr>
            </a:lvl1pPr>
          </a:lstStyle>
          <a:p>
            <a:pPr lvl="0"/>
            <a:r>
              <a:rPr lang="fr-FR" dirty="0"/>
              <a:t>modifier les styles du texte du masque</a:t>
            </a:r>
          </a:p>
        </p:txBody>
      </p:sp>
      <p:sp>
        <p:nvSpPr>
          <p:cNvPr id="31" name="Espace réservé du texte 8">
            <a:extLst>
              <a:ext uri="{FF2B5EF4-FFF2-40B4-BE49-F238E27FC236}">
                <a16:creationId xmlns:a16="http://schemas.microsoft.com/office/drawing/2014/main" id="{71DE631B-149C-494C-98E9-DCC7FC312574}"/>
              </a:ext>
            </a:extLst>
          </p:cNvPr>
          <p:cNvSpPr>
            <a:spLocks noGrp="1"/>
          </p:cNvSpPr>
          <p:nvPr>
            <p:ph type="body" sz="quarter" idx="55" hasCustomPrompt="1"/>
          </p:nvPr>
        </p:nvSpPr>
        <p:spPr>
          <a:xfrm>
            <a:off x="2313708" y="1718108"/>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32" name="Espace réservé du texte 8">
            <a:extLst>
              <a:ext uri="{FF2B5EF4-FFF2-40B4-BE49-F238E27FC236}">
                <a16:creationId xmlns:a16="http://schemas.microsoft.com/office/drawing/2014/main" id="{71DE631B-149C-494C-98E9-DCC7FC312574}"/>
              </a:ext>
            </a:extLst>
          </p:cNvPr>
          <p:cNvSpPr>
            <a:spLocks noGrp="1"/>
          </p:cNvSpPr>
          <p:nvPr>
            <p:ph type="body" sz="quarter" idx="56" hasCustomPrompt="1"/>
          </p:nvPr>
        </p:nvSpPr>
        <p:spPr>
          <a:xfrm>
            <a:off x="2316596" y="2302611"/>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33" name="Espace réservé du texte 8">
            <a:extLst>
              <a:ext uri="{FF2B5EF4-FFF2-40B4-BE49-F238E27FC236}">
                <a16:creationId xmlns:a16="http://schemas.microsoft.com/office/drawing/2014/main" id="{71DE631B-149C-494C-98E9-DCC7FC312574}"/>
              </a:ext>
            </a:extLst>
          </p:cNvPr>
          <p:cNvSpPr>
            <a:spLocks noGrp="1"/>
          </p:cNvSpPr>
          <p:nvPr>
            <p:ph type="body" sz="quarter" idx="57" hasCustomPrompt="1"/>
          </p:nvPr>
        </p:nvSpPr>
        <p:spPr>
          <a:xfrm>
            <a:off x="2313707" y="3898171"/>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34" name="Espace réservé du texte 8">
            <a:extLst>
              <a:ext uri="{FF2B5EF4-FFF2-40B4-BE49-F238E27FC236}">
                <a16:creationId xmlns:a16="http://schemas.microsoft.com/office/drawing/2014/main" id="{71DE631B-149C-494C-98E9-DCC7FC312574}"/>
              </a:ext>
            </a:extLst>
          </p:cNvPr>
          <p:cNvSpPr>
            <a:spLocks noGrp="1"/>
          </p:cNvSpPr>
          <p:nvPr>
            <p:ph type="body" sz="quarter" idx="58" hasCustomPrompt="1"/>
          </p:nvPr>
        </p:nvSpPr>
        <p:spPr>
          <a:xfrm>
            <a:off x="2313706" y="446734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35" name="Espace réservé du texte 8">
            <a:extLst>
              <a:ext uri="{FF2B5EF4-FFF2-40B4-BE49-F238E27FC236}">
                <a16:creationId xmlns:a16="http://schemas.microsoft.com/office/drawing/2014/main" id="{71DE631B-149C-494C-98E9-DCC7FC312574}"/>
              </a:ext>
            </a:extLst>
          </p:cNvPr>
          <p:cNvSpPr>
            <a:spLocks noGrp="1"/>
          </p:cNvSpPr>
          <p:nvPr>
            <p:ph type="body" sz="quarter" idx="59" hasCustomPrompt="1"/>
          </p:nvPr>
        </p:nvSpPr>
        <p:spPr>
          <a:xfrm>
            <a:off x="2313706" y="506784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36" name="Espace réservé du texte 8">
            <a:extLst>
              <a:ext uri="{FF2B5EF4-FFF2-40B4-BE49-F238E27FC236}">
                <a16:creationId xmlns:a16="http://schemas.microsoft.com/office/drawing/2014/main" id="{71DE631B-149C-494C-98E9-DCC7FC312574}"/>
              </a:ext>
            </a:extLst>
          </p:cNvPr>
          <p:cNvSpPr>
            <a:spLocks noGrp="1"/>
          </p:cNvSpPr>
          <p:nvPr>
            <p:ph type="body" sz="quarter" idx="60" hasCustomPrompt="1"/>
          </p:nvPr>
        </p:nvSpPr>
        <p:spPr>
          <a:xfrm>
            <a:off x="2327585" y="5658107"/>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Tree>
    <p:extLst>
      <p:ext uri="{BB962C8B-B14F-4D97-AF65-F5344CB8AC3E}">
        <p14:creationId xmlns:p14="http://schemas.microsoft.com/office/powerpoint/2010/main" val="398938863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02_Chapitre">
    <p:bg>
      <p:bgPr>
        <a:solidFill>
          <a:schemeClr val="tx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77533" y="800139"/>
            <a:ext cx="5616000" cy="5616000"/>
          </a:xfrm>
          <a:prstGeom prst="ellipse">
            <a:avLst/>
          </a:prstGeom>
          <a:solidFill>
            <a:schemeClr val="bg1"/>
          </a:solidFill>
          <a:ln w="825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ctrTitle" hasCustomPrompt="1"/>
          </p:nvPr>
        </p:nvSpPr>
        <p:spPr>
          <a:xfrm>
            <a:off x="720000" y="756000"/>
            <a:ext cx="5314950" cy="2387600"/>
          </a:xfrm>
        </p:spPr>
        <p:txBody>
          <a:bodyPr anchor="b">
            <a:normAutofit/>
          </a:bodyPr>
          <a:lstStyle>
            <a:lvl1pPr algn="l">
              <a:defRPr sz="4800">
                <a:solidFill>
                  <a:schemeClr val="bg1"/>
                </a:solidFill>
              </a:defRPr>
            </a:lvl1pPr>
          </a:lstStyle>
          <a:p>
            <a:r>
              <a:rPr lang="fr-FR" dirty="0"/>
              <a:t>MODIFIEZ LE STYLE DU TITRE</a:t>
            </a:r>
          </a:p>
        </p:txBody>
      </p:sp>
      <p:sp>
        <p:nvSpPr>
          <p:cNvPr id="3" name="Sous-titre 2"/>
          <p:cNvSpPr>
            <a:spLocks noGrp="1"/>
          </p:cNvSpPr>
          <p:nvPr>
            <p:ph type="subTitle" idx="1"/>
          </p:nvPr>
        </p:nvSpPr>
        <p:spPr>
          <a:xfrm>
            <a:off x="720000" y="3240000"/>
            <a:ext cx="5314950" cy="165576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dirty="0"/>
              <a:t>Modifiez le style des sous-titres du masque</a:t>
            </a:r>
          </a:p>
        </p:txBody>
      </p:sp>
      <p:sp>
        <p:nvSpPr>
          <p:cNvPr id="16" name="Espace réservé pour une image  14">
            <a:extLst>
              <a:ext uri="{FF2B5EF4-FFF2-40B4-BE49-F238E27FC236}">
                <a16:creationId xmlns:a16="http://schemas.microsoft.com/office/drawing/2014/main" id="{A3A06414-8D96-2848-A4DA-32DD1AD5958E}"/>
              </a:ext>
            </a:extLst>
          </p:cNvPr>
          <p:cNvSpPr>
            <a:spLocks noGrp="1"/>
          </p:cNvSpPr>
          <p:nvPr>
            <p:ph type="pic" sz="quarter" idx="10"/>
          </p:nvPr>
        </p:nvSpPr>
        <p:spPr>
          <a:xfrm>
            <a:off x="7295533" y="818139"/>
            <a:ext cx="5580000" cy="5580000"/>
          </a:xfrm>
          <a:prstGeom prst="ellipse">
            <a:avLst/>
          </a:prstGeom>
        </p:spPr>
        <p:txBody>
          <a:bodyPr anchor="ctr" anchorCtr="0">
            <a:normAutofit/>
          </a:bodyPr>
          <a:lstStyle>
            <a:lvl1pPr marL="0" indent="0" algn="ctr">
              <a:buFontTx/>
              <a:buNone/>
              <a:defRPr sz="1500" b="1"/>
            </a:lvl1pPr>
          </a:lstStyle>
          <a:p>
            <a:endParaRPr lang="fr-FR"/>
          </a:p>
        </p:txBody>
      </p:sp>
    </p:spTree>
    <p:extLst>
      <p:ext uri="{BB962C8B-B14F-4D97-AF65-F5344CB8AC3E}">
        <p14:creationId xmlns:p14="http://schemas.microsoft.com/office/powerpoint/2010/main" val="21020803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Chapitre">
    <p:bg>
      <p:bgPr>
        <a:solidFill>
          <a:schemeClr val="accent3"/>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77533" y="800139"/>
            <a:ext cx="5616000" cy="5616000"/>
          </a:xfrm>
          <a:prstGeom prst="ellipse">
            <a:avLst/>
          </a:prstGeom>
          <a:solidFill>
            <a:schemeClr val="bg1"/>
          </a:solidFill>
          <a:ln w="825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ctrTitle" hasCustomPrompt="1"/>
          </p:nvPr>
        </p:nvSpPr>
        <p:spPr>
          <a:xfrm>
            <a:off x="720000" y="756000"/>
            <a:ext cx="5314950" cy="2387600"/>
          </a:xfrm>
        </p:spPr>
        <p:txBody>
          <a:bodyPr anchor="b">
            <a:normAutofit/>
          </a:bodyPr>
          <a:lstStyle>
            <a:lvl1pPr algn="l">
              <a:defRPr sz="4800">
                <a:solidFill>
                  <a:schemeClr val="bg1"/>
                </a:solidFill>
              </a:defRPr>
            </a:lvl1pPr>
          </a:lstStyle>
          <a:p>
            <a:r>
              <a:rPr lang="fr-FR" dirty="0"/>
              <a:t>MODIFIEZ LE STYLE DU TITRE</a:t>
            </a:r>
          </a:p>
        </p:txBody>
      </p:sp>
      <p:sp>
        <p:nvSpPr>
          <p:cNvPr id="3" name="Sous-titre 2"/>
          <p:cNvSpPr>
            <a:spLocks noGrp="1"/>
          </p:cNvSpPr>
          <p:nvPr>
            <p:ph type="subTitle" idx="1"/>
          </p:nvPr>
        </p:nvSpPr>
        <p:spPr>
          <a:xfrm>
            <a:off x="720000" y="3240000"/>
            <a:ext cx="5314950" cy="165576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dirty="0"/>
              <a:t>Modifiez le style des sous-titres du masque</a:t>
            </a:r>
          </a:p>
        </p:txBody>
      </p:sp>
      <p:sp>
        <p:nvSpPr>
          <p:cNvPr id="16" name="Espace réservé pour une image  14">
            <a:extLst>
              <a:ext uri="{FF2B5EF4-FFF2-40B4-BE49-F238E27FC236}">
                <a16:creationId xmlns:a16="http://schemas.microsoft.com/office/drawing/2014/main" id="{A3A06414-8D96-2848-A4DA-32DD1AD5958E}"/>
              </a:ext>
            </a:extLst>
          </p:cNvPr>
          <p:cNvSpPr>
            <a:spLocks noGrp="1"/>
          </p:cNvSpPr>
          <p:nvPr>
            <p:ph type="pic" sz="quarter" idx="10"/>
          </p:nvPr>
        </p:nvSpPr>
        <p:spPr>
          <a:xfrm>
            <a:off x="7313105" y="838235"/>
            <a:ext cx="5544000" cy="5544000"/>
          </a:xfrm>
          <a:prstGeom prst="ellipse">
            <a:avLst/>
          </a:prstGeom>
        </p:spPr>
        <p:txBody>
          <a:bodyPr anchor="ctr" anchorCtr="0">
            <a:normAutofit/>
          </a:bodyPr>
          <a:lstStyle>
            <a:lvl1pPr marL="0" indent="0" algn="ctr">
              <a:buFontTx/>
              <a:buNone/>
              <a:defRPr sz="1500" b="1"/>
            </a:lvl1pPr>
          </a:lstStyle>
          <a:p>
            <a:endParaRPr lang="fr-FR"/>
          </a:p>
        </p:txBody>
      </p:sp>
      <p:sp>
        <p:nvSpPr>
          <p:cNvPr id="9"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Tree>
    <p:extLst>
      <p:ext uri="{BB962C8B-B14F-4D97-AF65-F5344CB8AC3E}">
        <p14:creationId xmlns:p14="http://schemas.microsoft.com/office/powerpoint/2010/main" val="40487012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re et contenu_FondBlanc">
    <p:spTree>
      <p:nvGrpSpPr>
        <p:cNvPr id="1" name=""/>
        <p:cNvGrpSpPr/>
        <p:nvPr/>
      </p:nvGrpSpPr>
      <p:grpSpPr>
        <a:xfrm>
          <a:off x="0" y="0"/>
          <a:ext cx="0" cy="0"/>
          <a:chOff x="0" y="0"/>
          <a:chExt cx="0" cy="0"/>
        </a:xfrm>
      </p:grpSpPr>
      <p:sp>
        <p:nvSpPr>
          <p:cNvPr id="9" name="Ellipse 8">
            <a:extLst>
              <a:ext uri="{FF2B5EF4-FFF2-40B4-BE49-F238E27FC236}">
                <a16:creationId xmlns:a16="http://schemas.microsoft.com/office/drawing/2014/main" id="{E5C0FD5B-E29E-3C4E-9257-B315D44B9E1A}"/>
              </a:ext>
            </a:extLst>
          </p:cNvPr>
          <p:cNvSpPr/>
          <p:nvPr userDrawn="1"/>
        </p:nvSpPr>
        <p:spPr>
          <a:xfrm rot="21023656">
            <a:off x="5688977" y="-1537511"/>
            <a:ext cx="8928000" cy="8928000"/>
          </a:xfrm>
          <a:prstGeom prst="ellipse">
            <a:avLst/>
          </a:prstGeom>
          <a:solidFill>
            <a:schemeClr val="tx2">
              <a:lumMod val="75000"/>
            </a:schemeClr>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712278"/>
            <a:ext cx="5435009" cy="1325563"/>
          </a:xfrm>
        </p:spPr>
        <p:txBody>
          <a:bodyPr>
            <a:normAutofit/>
          </a:bodyPr>
          <a:lstStyle>
            <a:lvl1pPr>
              <a:defRPr sz="2800"/>
            </a:lvl1pPr>
          </a:lstStyle>
          <a:p>
            <a:r>
              <a:rPr lang="fr-FR" dirty="0"/>
              <a:t>MODIFIEZ LE STYLE DU TITRE</a:t>
            </a:r>
          </a:p>
        </p:txBody>
      </p:sp>
      <p:sp>
        <p:nvSpPr>
          <p:cNvPr id="4" name="Espace réservé de la date 3"/>
          <p:cNvSpPr>
            <a:spLocks noGrp="1"/>
          </p:cNvSpPr>
          <p:nvPr>
            <p:ph type="dt" sz="half" idx="10"/>
          </p:nvPr>
        </p:nvSpPr>
        <p:spPr>
          <a:xfrm>
            <a:off x="-291639" y="7626676"/>
            <a:ext cx="838200" cy="187027"/>
          </a:xfrm>
        </p:spPr>
        <p:txBody>
          <a:bodyPr/>
          <a:lstStyle/>
          <a:p>
            <a:fld id="{E60CC378-FC54-D041-B5F4-B42A70B664BD}"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9BF582F5-4A99-C44F-9F49-E5C0419E9625}"/>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589F5E54-5D79-E742-A4BC-762306ADEF56}"/>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738FD99E-9B1C-5945-96F8-179132B13279}"/>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08953D88-DBA2-A847-93EF-D9C1FA7A8CE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 name="Espace réservé du texte 25">
            <a:extLst>
              <a:ext uri="{FF2B5EF4-FFF2-40B4-BE49-F238E27FC236}">
                <a16:creationId xmlns:a16="http://schemas.microsoft.com/office/drawing/2014/main" id="{7E8A98C0-2199-174F-89AF-630114FB676E}"/>
              </a:ext>
            </a:extLst>
          </p:cNvPr>
          <p:cNvSpPr>
            <a:spLocks noGrp="1"/>
          </p:cNvSpPr>
          <p:nvPr>
            <p:ph type="body" sz="quarter" idx="13"/>
          </p:nvPr>
        </p:nvSpPr>
        <p:spPr>
          <a:xfrm>
            <a:off x="540000" y="2332278"/>
            <a:ext cx="5472113" cy="4160838"/>
          </a:xfrm>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27" name="Espace réservé pour une image  14">
            <a:extLst>
              <a:ext uri="{FF2B5EF4-FFF2-40B4-BE49-F238E27FC236}">
                <a16:creationId xmlns:a16="http://schemas.microsoft.com/office/drawing/2014/main" id="{077FAEB6-12C8-E74F-8F64-F699563DEEE9}"/>
              </a:ext>
            </a:extLst>
          </p:cNvPr>
          <p:cNvSpPr>
            <a:spLocks noGrp="1"/>
          </p:cNvSpPr>
          <p:nvPr>
            <p:ph type="pic" sz="quarter" idx="14"/>
          </p:nvPr>
        </p:nvSpPr>
        <p:spPr>
          <a:xfrm>
            <a:off x="6323309" y="356462"/>
            <a:ext cx="5749872" cy="5699852"/>
          </a:xfrm>
        </p:spPr>
        <p:txBody>
          <a:bodyPr anchor="ctr" anchorCtr="0">
            <a:normAutofit/>
          </a:bodyPr>
          <a:lstStyle>
            <a:lvl1pPr marL="0" indent="0" algn="ctr">
              <a:buFontTx/>
              <a:buNone/>
              <a:defRPr sz="1500" b="1">
                <a:solidFill>
                  <a:schemeClr val="bg1"/>
                </a:solidFill>
              </a:defRPr>
            </a:lvl1pPr>
          </a:lstStyle>
          <a:p>
            <a:endParaRPr lang="fr-FR"/>
          </a:p>
        </p:txBody>
      </p:sp>
      <p:sp>
        <p:nvSpPr>
          <p:cNvPr id="29" name="Espace réservé du texte 28">
            <a:extLst>
              <a:ext uri="{FF2B5EF4-FFF2-40B4-BE49-F238E27FC236}">
                <a16:creationId xmlns:a16="http://schemas.microsoft.com/office/drawing/2014/main" id="{5C52A7F2-25A7-3C4E-89B7-6A7AB37A425E}"/>
              </a:ext>
            </a:extLst>
          </p:cNvPr>
          <p:cNvSpPr>
            <a:spLocks noGrp="1"/>
          </p:cNvSpPr>
          <p:nvPr>
            <p:ph type="body" sz="quarter" idx="15"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11763802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re et contenu_FondBlanc">
    <p:spTree>
      <p:nvGrpSpPr>
        <p:cNvPr id="1" name=""/>
        <p:cNvGrpSpPr/>
        <p:nvPr/>
      </p:nvGrpSpPr>
      <p:grpSpPr>
        <a:xfrm>
          <a:off x="0" y="0"/>
          <a:ext cx="0" cy="0"/>
          <a:chOff x="0" y="0"/>
          <a:chExt cx="0" cy="0"/>
        </a:xfrm>
      </p:grpSpPr>
      <p:sp>
        <p:nvSpPr>
          <p:cNvPr id="9" name="Ellipse 8">
            <a:extLst>
              <a:ext uri="{FF2B5EF4-FFF2-40B4-BE49-F238E27FC236}">
                <a16:creationId xmlns:a16="http://schemas.microsoft.com/office/drawing/2014/main" id="{E5C0FD5B-E29E-3C4E-9257-B315D44B9E1A}"/>
              </a:ext>
            </a:extLst>
          </p:cNvPr>
          <p:cNvSpPr/>
          <p:nvPr userDrawn="1"/>
        </p:nvSpPr>
        <p:spPr>
          <a:xfrm rot="21023656">
            <a:off x="5688977" y="-1537511"/>
            <a:ext cx="8928000" cy="8928000"/>
          </a:xfrm>
          <a:prstGeom prst="ellipse">
            <a:avLst/>
          </a:prstGeom>
          <a:solidFill>
            <a:schemeClr val="accent3"/>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725530"/>
            <a:ext cx="5435009" cy="1325563"/>
          </a:xfrm>
        </p:spPr>
        <p:txBody>
          <a:bodyPr>
            <a:normAutofit/>
          </a:bodyPr>
          <a:lstStyle>
            <a:lvl1pPr>
              <a:defRPr sz="2800"/>
            </a:lvl1pPr>
          </a:lstStyle>
          <a:p>
            <a:r>
              <a:rPr lang="fr-FR" dirty="0"/>
              <a:t>MODIFIEZ LE STYLE DU TITRE</a:t>
            </a:r>
          </a:p>
        </p:txBody>
      </p:sp>
      <p:sp>
        <p:nvSpPr>
          <p:cNvPr id="4" name="Espace réservé de la date 3"/>
          <p:cNvSpPr>
            <a:spLocks noGrp="1"/>
          </p:cNvSpPr>
          <p:nvPr>
            <p:ph type="dt" sz="half" idx="10"/>
          </p:nvPr>
        </p:nvSpPr>
        <p:spPr>
          <a:xfrm>
            <a:off x="-291639" y="7626676"/>
            <a:ext cx="838200" cy="187027"/>
          </a:xfrm>
        </p:spPr>
        <p:txBody>
          <a:bodyPr/>
          <a:lstStyle/>
          <a:p>
            <a:fld id="{E60CC378-FC54-D041-B5F4-B42A70B664BD}"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9BF582F5-4A99-C44F-9F49-E5C0419E9625}"/>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589F5E54-5D79-E742-A4BC-762306ADEF56}"/>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738FD99E-9B1C-5945-96F8-179132B13279}"/>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08953D88-DBA2-A847-93EF-D9C1FA7A8CE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 name="Espace réservé du texte 25">
            <a:extLst>
              <a:ext uri="{FF2B5EF4-FFF2-40B4-BE49-F238E27FC236}">
                <a16:creationId xmlns:a16="http://schemas.microsoft.com/office/drawing/2014/main" id="{7E8A98C0-2199-174F-89AF-630114FB676E}"/>
              </a:ext>
            </a:extLst>
          </p:cNvPr>
          <p:cNvSpPr>
            <a:spLocks noGrp="1"/>
          </p:cNvSpPr>
          <p:nvPr>
            <p:ph type="body" sz="quarter" idx="13"/>
          </p:nvPr>
        </p:nvSpPr>
        <p:spPr>
          <a:xfrm>
            <a:off x="540000" y="2345530"/>
            <a:ext cx="5472113" cy="4160838"/>
          </a:xfrm>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27" name="Espace réservé pour une image  14">
            <a:extLst>
              <a:ext uri="{FF2B5EF4-FFF2-40B4-BE49-F238E27FC236}">
                <a16:creationId xmlns:a16="http://schemas.microsoft.com/office/drawing/2014/main" id="{077FAEB6-12C8-E74F-8F64-F699563DEEE9}"/>
              </a:ext>
            </a:extLst>
          </p:cNvPr>
          <p:cNvSpPr>
            <a:spLocks noGrp="1"/>
          </p:cNvSpPr>
          <p:nvPr>
            <p:ph type="pic" sz="quarter" idx="14"/>
          </p:nvPr>
        </p:nvSpPr>
        <p:spPr>
          <a:xfrm>
            <a:off x="6323309" y="356462"/>
            <a:ext cx="5749872" cy="5699852"/>
          </a:xfrm>
        </p:spPr>
        <p:txBody>
          <a:bodyPr anchor="ctr" anchorCtr="0">
            <a:normAutofit/>
          </a:bodyPr>
          <a:lstStyle>
            <a:lvl1pPr marL="0" indent="0" algn="ctr">
              <a:buFontTx/>
              <a:buNone/>
              <a:defRPr sz="1500" b="1">
                <a:solidFill>
                  <a:schemeClr val="bg1"/>
                </a:solidFill>
              </a:defRPr>
            </a:lvl1pPr>
          </a:lstStyle>
          <a:p>
            <a:endParaRPr lang="fr-FR"/>
          </a:p>
        </p:txBody>
      </p:sp>
      <p:sp>
        <p:nvSpPr>
          <p:cNvPr id="29" name="Espace réservé du texte 28">
            <a:extLst>
              <a:ext uri="{FF2B5EF4-FFF2-40B4-BE49-F238E27FC236}">
                <a16:creationId xmlns:a16="http://schemas.microsoft.com/office/drawing/2014/main" id="{5C52A7F2-25A7-3C4E-89B7-6A7AB37A425E}"/>
              </a:ext>
            </a:extLst>
          </p:cNvPr>
          <p:cNvSpPr>
            <a:spLocks noGrp="1"/>
          </p:cNvSpPr>
          <p:nvPr>
            <p:ph type="body" sz="quarter" idx="15"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19941852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re et contenu_FondBleu">
    <p:bg>
      <p:bgPr>
        <a:solidFill>
          <a:schemeClr val="tx2"/>
        </a:solidFill>
        <a:effectLst/>
      </p:bgPr>
    </p:bg>
    <p:spTree>
      <p:nvGrpSpPr>
        <p:cNvPr id="1" name=""/>
        <p:cNvGrpSpPr/>
        <p:nvPr/>
      </p:nvGrpSpPr>
      <p:grpSpPr>
        <a:xfrm>
          <a:off x="0" y="0"/>
          <a:ext cx="0" cy="0"/>
          <a:chOff x="0" y="0"/>
          <a:chExt cx="0" cy="0"/>
        </a:xfrm>
      </p:grpSpPr>
      <p:pic>
        <p:nvPicPr>
          <p:cNvPr id="18" name="Image 17" descr="Une image contenant photo, sombre, lumière, grand&#10;&#10;Description générée automatiquement">
            <a:extLst>
              <a:ext uri="{FF2B5EF4-FFF2-40B4-BE49-F238E27FC236}">
                <a16:creationId xmlns:a16="http://schemas.microsoft.com/office/drawing/2014/main" id="{6D873991-0888-2343-A71D-7CED788B5E6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Ellipse 8">
            <a:extLst>
              <a:ext uri="{FF2B5EF4-FFF2-40B4-BE49-F238E27FC236}">
                <a16:creationId xmlns:a16="http://schemas.microsoft.com/office/drawing/2014/main" id="{E5C0FD5B-E29E-3C4E-9257-B315D44B9E1A}"/>
              </a:ext>
            </a:extLst>
          </p:cNvPr>
          <p:cNvSpPr/>
          <p:nvPr userDrawn="1"/>
        </p:nvSpPr>
        <p:spPr>
          <a:xfrm rot="21023656">
            <a:off x="5688978" y="-1537511"/>
            <a:ext cx="8928000" cy="8928000"/>
          </a:xfrm>
          <a:prstGeom prst="ellipse">
            <a:avLst/>
          </a:prstGeom>
          <a:solidFill>
            <a:schemeClr val="bg1"/>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725531"/>
            <a:ext cx="5435009" cy="1325563"/>
          </a:xfrm>
        </p:spPr>
        <p:txBody>
          <a:bodyP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p:cNvSpPr>
          <p:nvPr>
            <p:ph idx="1"/>
          </p:nvPr>
        </p:nvSpPr>
        <p:spPr>
          <a:xfrm>
            <a:off x="540000" y="2345531"/>
            <a:ext cx="5435009" cy="4351338"/>
          </a:xfrm>
        </p:spPr>
        <p:txBody>
          <a:bodyPr/>
          <a:lstStyle>
            <a:lvl1pPr marL="228600" indent="-228600">
              <a:buClr>
                <a:srgbClr val="00B0F0"/>
              </a:buClr>
              <a:buSzPct val="100000"/>
              <a:buFont typeface="Arial" panose="020B0604020202020204" pitchFamily="34" charset="0"/>
              <a:buChar char="•"/>
              <a:defRPr>
                <a:solidFill>
                  <a:schemeClr val="bg1"/>
                </a:solidFill>
              </a:defRPr>
            </a:lvl1pPr>
            <a:lvl2pPr marL="685800" indent="-228600">
              <a:buClr>
                <a:srgbClr val="00B0F0"/>
              </a:buClr>
              <a:buSzPct val="100000"/>
              <a:buFont typeface="Arial" panose="020B0604020202020204" pitchFamily="34" charset="0"/>
              <a:buChar char="•"/>
              <a:defRPr>
                <a:solidFill>
                  <a:schemeClr val="bg1"/>
                </a:solidFill>
              </a:defRPr>
            </a:lvl2pPr>
            <a:lvl3pPr marL="1143000" indent="-228600">
              <a:buClr>
                <a:srgbClr val="00B0F0"/>
              </a:buClr>
              <a:buSzPct val="100000"/>
              <a:buFont typeface="Arial" panose="020B0604020202020204" pitchFamily="34" charset="0"/>
              <a:buChar char="•"/>
              <a:defRPr>
                <a:solidFill>
                  <a:schemeClr val="bg1"/>
                </a:solidFill>
              </a:defRPr>
            </a:lvl3pPr>
            <a:lvl4pPr marL="1600200" indent="-228600">
              <a:buClr>
                <a:srgbClr val="00B0F0"/>
              </a:buClr>
              <a:buSzPct val="100000"/>
              <a:buFont typeface="Arial" panose="020B0604020202020204" pitchFamily="34" charset="0"/>
              <a:buChar char="•"/>
              <a:defRPr>
                <a:solidFill>
                  <a:schemeClr val="bg1"/>
                </a:solidFill>
              </a:defRPr>
            </a:lvl4pPr>
            <a:lvl5pPr marL="2057400" indent="-228600">
              <a:buClr>
                <a:srgbClr val="00B0F0"/>
              </a:buClr>
              <a:buSzPct val="100000"/>
              <a:buFont typeface="Arial" panose="020B0604020202020204" pitchFamily="34" charset="0"/>
              <a:buChar cha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e la date 3"/>
          <p:cNvSpPr>
            <a:spLocks noGrp="1"/>
          </p:cNvSpPr>
          <p:nvPr>
            <p:ph type="dt" sz="half" idx="10"/>
          </p:nvPr>
        </p:nvSpPr>
        <p:spPr>
          <a:xfrm>
            <a:off x="-291639" y="7626676"/>
            <a:ext cx="838200" cy="187027"/>
          </a:xfrm>
        </p:spPr>
        <p:txBody>
          <a:bodyPr/>
          <a:lstStyle/>
          <a:p>
            <a:fld id="{C196D78F-38CC-DD47-864F-5398921C7FE6}"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1E24928D-C72E-0D4B-B959-2129F15663EB}"/>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71719A7A-1047-E640-812D-944957E10BB9}"/>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09297469-0E98-B04F-A833-DBD67B251BB7}"/>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1F58BA91-58C3-D346-A535-897ABFEF860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 name="Espace réservé pour une image  14">
            <a:extLst>
              <a:ext uri="{FF2B5EF4-FFF2-40B4-BE49-F238E27FC236}">
                <a16:creationId xmlns:a16="http://schemas.microsoft.com/office/drawing/2014/main" id="{2A6CC0C9-62BB-3948-A775-5B4C117D1C4F}"/>
              </a:ext>
            </a:extLst>
          </p:cNvPr>
          <p:cNvSpPr>
            <a:spLocks noGrp="1"/>
          </p:cNvSpPr>
          <p:nvPr>
            <p:ph type="pic" sz="quarter" idx="14"/>
          </p:nvPr>
        </p:nvSpPr>
        <p:spPr>
          <a:xfrm>
            <a:off x="6323309" y="387459"/>
            <a:ext cx="5749872" cy="5827362"/>
          </a:xfrm>
        </p:spPr>
        <p:txBody>
          <a:bodyPr anchor="ctr" anchorCtr="0">
            <a:normAutofit/>
          </a:bodyPr>
          <a:lstStyle>
            <a:lvl1pPr marL="0" indent="0" algn="ctr">
              <a:buFontTx/>
              <a:buNone/>
              <a:defRPr sz="1500" b="1">
                <a:solidFill>
                  <a:schemeClr val="tx2"/>
                </a:solidFill>
              </a:defRPr>
            </a:lvl1pPr>
          </a:lstStyle>
          <a:p>
            <a:endParaRPr lang="fr-FR"/>
          </a:p>
        </p:txBody>
      </p:sp>
      <p:sp>
        <p:nvSpPr>
          <p:cNvPr id="28" name="Espace réservé du texte 28">
            <a:extLst>
              <a:ext uri="{FF2B5EF4-FFF2-40B4-BE49-F238E27FC236}">
                <a16:creationId xmlns:a16="http://schemas.microsoft.com/office/drawing/2014/main" id="{6D123EC0-4D8D-3744-BCA6-81B2A960B545}"/>
              </a:ext>
            </a:extLst>
          </p:cNvPr>
          <p:cNvSpPr>
            <a:spLocks noGrp="1"/>
          </p:cNvSpPr>
          <p:nvPr>
            <p:ph type="body" sz="quarter" idx="15"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23015093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re et contenu_FondBleu">
    <p:bg>
      <p:bgPr>
        <a:solidFill>
          <a:schemeClr val="accent3"/>
        </a:solidFill>
        <a:effectLst/>
      </p:bgPr>
    </p:bg>
    <p:spTree>
      <p:nvGrpSpPr>
        <p:cNvPr id="1" name=""/>
        <p:cNvGrpSpPr/>
        <p:nvPr/>
      </p:nvGrpSpPr>
      <p:grpSpPr>
        <a:xfrm>
          <a:off x="0" y="0"/>
          <a:ext cx="0" cy="0"/>
          <a:chOff x="0" y="0"/>
          <a:chExt cx="0" cy="0"/>
        </a:xfrm>
      </p:grpSpPr>
      <p:pic>
        <p:nvPicPr>
          <p:cNvPr id="18" name="Image 17" descr="Une image contenant photo, sombre, lumière, grand&#10;&#10;Description générée automatiquement">
            <a:extLst>
              <a:ext uri="{FF2B5EF4-FFF2-40B4-BE49-F238E27FC236}">
                <a16:creationId xmlns:a16="http://schemas.microsoft.com/office/drawing/2014/main" id="{6D873991-0888-2343-A71D-7CED788B5E6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Ellipse 8">
            <a:extLst>
              <a:ext uri="{FF2B5EF4-FFF2-40B4-BE49-F238E27FC236}">
                <a16:creationId xmlns:a16="http://schemas.microsoft.com/office/drawing/2014/main" id="{E5C0FD5B-E29E-3C4E-9257-B315D44B9E1A}"/>
              </a:ext>
            </a:extLst>
          </p:cNvPr>
          <p:cNvSpPr/>
          <p:nvPr userDrawn="1"/>
        </p:nvSpPr>
        <p:spPr>
          <a:xfrm rot="21023656">
            <a:off x="5688978" y="-1537511"/>
            <a:ext cx="8928000" cy="8928000"/>
          </a:xfrm>
          <a:prstGeom prst="ellipse">
            <a:avLst/>
          </a:prstGeom>
          <a:solidFill>
            <a:schemeClr val="bg1"/>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725530"/>
            <a:ext cx="5435009" cy="1325563"/>
          </a:xfrm>
        </p:spPr>
        <p:txBody>
          <a:bodyP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p:cNvSpPr>
          <p:nvPr>
            <p:ph idx="1"/>
          </p:nvPr>
        </p:nvSpPr>
        <p:spPr>
          <a:xfrm>
            <a:off x="540000" y="2345530"/>
            <a:ext cx="5435009" cy="4351338"/>
          </a:xfrm>
        </p:spPr>
        <p:txBody>
          <a:bodyPr/>
          <a:lstStyle>
            <a:lvl1pPr marL="228600" indent="-228600">
              <a:buClr>
                <a:schemeClr val="tx2"/>
              </a:buClr>
              <a:buSzPct val="100000"/>
              <a:buFont typeface="Arial" panose="020B0604020202020204" pitchFamily="34" charset="0"/>
              <a:buChar char="•"/>
              <a:defRPr>
                <a:solidFill>
                  <a:schemeClr val="bg1"/>
                </a:solidFill>
              </a:defRPr>
            </a:lvl1pPr>
            <a:lvl2pPr marL="685800" indent="-228600">
              <a:buClr>
                <a:schemeClr val="tx2"/>
              </a:buClr>
              <a:buSzPct val="100000"/>
              <a:buFont typeface="Arial" panose="020B0604020202020204" pitchFamily="34" charset="0"/>
              <a:buChar char="•"/>
              <a:defRPr>
                <a:solidFill>
                  <a:schemeClr val="bg1"/>
                </a:solidFill>
              </a:defRPr>
            </a:lvl2pPr>
            <a:lvl3pPr marL="1143000" indent="-228600">
              <a:buClr>
                <a:schemeClr val="tx2"/>
              </a:buClr>
              <a:buSzPct val="100000"/>
              <a:buFont typeface="Arial" panose="020B0604020202020204" pitchFamily="34" charset="0"/>
              <a:buChar char="•"/>
              <a:defRPr>
                <a:solidFill>
                  <a:schemeClr val="bg1"/>
                </a:solidFill>
              </a:defRPr>
            </a:lvl3pPr>
            <a:lvl4pPr marL="1600200" indent="-228600">
              <a:buClr>
                <a:schemeClr val="tx2"/>
              </a:buClr>
              <a:buSzPct val="100000"/>
              <a:buFont typeface="Arial" panose="020B0604020202020204" pitchFamily="34" charset="0"/>
              <a:buChar char="•"/>
              <a:defRPr>
                <a:solidFill>
                  <a:schemeClr val="bg1"/>
                </a:solidFill>
              </a:defRPr>
            </a:lvl4pPr>
            <a:lvl5pPr marL="2057400" indent="-228600">
              <a:buClr>
                <a:schemeClr val="tx2"/>
              </a:buClr>
              <a:buSzPct val="100000"/>
              <a:buFont typeface="Arial" panose="020B0604020202020204" pitchFamily="34" charset="0"/>
              <a:buChar cha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e la date 3"/>
          <p:cNvSpPr>
            <a:spLocks noGrp="1"/>
          </p:cNvSpPr>
          <p:nvPr>
            <p:ph type="dt" sz="half" idx="10"/>
          </p:nvPr>
        </p:nvSpPr>
        <p:spPr>
          <a:xfrm>
            <a:off x="-291639" y="7626676"/>
            <a:ext cx="838200" cy="187027"/>
          </a:xfrm>
        </p:spPr>
        <p:txBody>
          <a:bodyPr/>
          <a:lstStyle/>
          <a:p>
            <a:fld id="{C196D78F-38CC-DD47-864F-5398921C7FE6}"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1E24928D-C72E-0D4B-B959-2129F15663EB}"/>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71719A7A-1047-E640-812D-944957E10BB9}"/>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09297469-0E98-B04F-A833-DBD67B251BB7}"/>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1F58BA91-58C3-D346-A535-897ABFEF860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 name="Espace réservé pour une image  14">
            <a:extLst>
              <a:ext uri="{FF2B5EF4-FFF2-40B4-BE49-F238E27FC236}">
                <a16:creationId xmlns:a16="http://schemas.microsoft.com/office/drawing/2014/main" id="{2A6CC0C9-62BB-3948-A775-5B4C117D1C4F}"/>
              </a:ext>
            </a:extLst>
          </p:cNvPr>
          <p:cNvSpPr>
            <a:spLocks noGrp="1"/>
          </p:cNvSpPr>
          <p:nvPr>
            <p:ph type="pic" sz="quarter" idx="14"/>
          </p:nvPr>
        </p:nvSpPr>
        <p:spPr>
          <a:xfrm>
            <a:off x="6323309" y="387459"/>
            <a:ext cx="5749872" cy="5827362"/>
          </a:xfrm>
        </p:spPr>
        <p:txBody>
          <a:bodyPr anchor="ctr" anchorCtr="0">
            <a:normAutofit/>
          </a:bodyPr>
          <a:lstStyle>
            <a:lvl1pPr marL="0" indent="0" algn="ctr">
              <a:buFontTx/>
              <a:buNone/>
              <a:defRPr sz="1500" b="1">
                <a:solidFill>
                  <a:schemeClr val="tx2"/>
                </a:solidFill>
              </a:defRPr>
            </a:lvl1pPr>
          </a:lstStyle>
          <a:p>
            <a:endParaRPr lang="fr-FR"/>
          </a:p>
        </p:txBody>
      </p:sp>
      <p:sp>
        <p:nvSpPr>
          <p:cNvPr id="28" name="Espace réservé du texte 28">
            <a:extLst>
              <a:ext uri="{FF2B5EF4-FFF2-40B4-BE49-F238E27FC236}">
                <a16:creationId xmlns:a16="http://schemas.microsoft.com/office/drawing/2014/main" id="{6D123EC0-4D8D-3744-BCA6-81B2A960B545}"/>
              </a:ext>
            </a:extLst>
          </p:cNvPr>
          <p:cNvSpPr>
            <a:spLocks noGrp="1"/>
          </p:cNvSpPr>
          <p:nvPr>
            <p:ph type="body" sz="quarter" idx="15" hasCustomPrompt="1"/>
          </p:nvPr>
        </p:nvSpPr>
        <p:spPr>
          <a:xfrm>
            <a:off x="540000" y="180000"/>
            <a:ext cx="1858643" cy="331304"/>
          </a:xfrm>
          <a:solidFill>
            <a:schemeClr val="accent3">
              <a:lumMod val="75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39239432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Contenu et Focus Version 0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C4BFB60-577D-6545-8C65-CE00BCDAC713}"/>
              </a:ext>
            </a:extLst>
          </p:cNvPr>
          <p:cNvSpPr/>
          <p:nvPr userDrawn="1"/>
        </p:nvSpPr>
        <p:spPr>
          <a:xfrm>
            <a:off x="0" y="3429000"/>
            <a:ext cx="12192000" cy="3429001"/>
          </a:xfrm>
          <a:prstGeom prst="rect">
            <a:avLst/>
          </a:pr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10639"/>
            <a:ext cx="5501036" cy="1123289"/>
          </a:xfrm>
        </p:spPr>
        <p:txBody>
          <a:bodyPr anchor="b">
            <a:normAutofit/>
          </a:bodyPr>
          <a:lstStyle>
            <a:lvl1pPr>
              <a:defRPr sz="2800"/>
            </a:lvl1pPr>
          </a:lstStyle>
          <a:p>
            <a:r>
              <a:rPr lang="fr-FR" dirty="0"/>
              <a:t>MODIFIEZ LE STYLE DU TITRE</a:t>
            </a:r>
          </a:p>
        </p:txBody>
      </p:sp>
      <p:sp>
        <p:nvSpPr>
          <p:cNvPr id="4" name="Espace réservé de la date 3"/>
          <p:cNvSpPr>
            <a:spLocks noGrp="1"/>
          </p:cNvSpPr>
          <p:nvPr>
            <p:ph type="dt" sz="half" idx="10"/>
          </p:nvPr>
        </p:nvSpPr>
        <p:spPr>
          <a:xfrm>
            <a:off x="-291639" y="7626676"/>
            <a:ext cx="838200" cy="187027"/>
          </a:xfrm>
        </p:spPr>
        <p:txBody>
          <a:bodyPr/>
          <a:lstStyle/>
          <a:p>
            <a:fld id="{33AF95C0-C400-184B-8B6C-4FBAE334CF53}"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10" name="Groupe 9">
            <a:extLst>
              <a:ext uri="{FF2B5EF4-FFF2-40B4-BE49-F238E27FC236}">
                <a16:creationId xmlns:a16="http://schemas.microsoft.com/office/drawing/2014/main" id="{66C8A843-8912-C243-B5E8-6D76AD99DE8A}"/>
              </a:ext>
            </a:extLst>
          </p:cNvPr>
          <p:cNvGrpSpPr>
            <a:grpSpLocks noChangeAspect="1"/>
          </p:cNvGrpSpPr>
          <p:nvPr userDrawn="1"/>
        </p:nvGrpSpPr>
        <p:grpSpPr>
          <a:xfrm flipH="1">
            <a:off x="7290032" y="-7031048"/>
            <a:ext cx="13938949" cy="13212755"/>
            <a:chOff x="-4934542" y="-9517078"/>
            <a:chExt cx="17710972" cy="16788264"/>
          </a:xfrm>
        </p:grpSpPr>
        <p:sp>
          <p:nvSpPr>
            <p:cNvPr id="18" name="Arc 17">
              <a:extLst>
                <a:ext uri="{FF2B5EF4-FFF2-40B4-BE49-F238E27FC236}">
                  <a16:creationId xmlns:a16="http://schemas.microsoft.com/office/drawing/2014/main" id="{614B2499-4A4A-1145-9D2B-9C51E8121C5D}"/>
                </a:ext>
              </a:extLst>
            </p:cNvPr>
            <p:cNvSpPr/>
            <p:nvPr userDrawn="1"/>
          </p:nvSpPr>
          <p:spPr>
            <a:xfrm rot="4492608">
              <a:off x="-4934542" y="-9517078"/>
              <a:ext cx="16788264" cy="16788264"/>
            </a:xfrm>
            <a:prstGeom prst="arc">
              <a:avLst/>
            </a:prstGeom>
            <a:ln w="8255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21" name="Ellipse 20">
              <a:extLst>
                <a:ext uri="{FF2B5EF4-FFF2-40B4-BE49-F238E27FC236}">
                  <a16:creationId xmlns:a16="http://schemas.microsoft.com/office/drawing/2014/main" id="{A8AA61A9-E132-094A-B651-87DF4259F086}"/>
                </a:ext>
              </a:extLst>
            </p:cNvPr>
            <p:cNvSpPr/>
            <p:nvPr userDrawn="1"/>
          </p:nvSpPr>
          <p:spPr>
            <a:xfrm rot="21023656">
              <a:off x="7151082" y="780897"/>
              <a:ext cx="5625348" cy="5625348"/>
            </a:xfrm>
            <a:prstGeom prst="ellipse">
              <a:avLst/>
            </a:prstGeom>
            <a:solidFill>
              <a:schemeClr val="accent3"/>
            </a:solidFill>
            <a:ln w="825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58000"/>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2" name="Espace réservé du texte 11">
            <a:extLst>
              <a:ext uri="{FF2B5EF4-FFF2-40B4-BE49-F238E27FC236}">
                <a16:creationId xmlns:a16="http://schemas.microsoft.com/office/drawing/2014/main" id="{F50B58D4-6C4B-8C4D-9D77-D45533B43E64}"/>
              </a:ext>
            </a:extLst>
          </p:cNvPr>
          <p:cNvSpPr>
            <a:spLocks noGrp="1"/>
          </p:cNvSpPr>
          <p:nvPr>
            <p:ph type="body" sz="quarter" idx="13"/>
          </p:nvPr>
        </p:nvSpPr>
        <p:spPr>
          <a:xfrm>
            <a:off x="7629527" y="3632071"/>
            <a:ext cx="3643076" cy="485775"/>
          </a:xfrm>
        </p:spPr>
        <p:txBody>
          <a:bodyPr anchor="ctr">
            <a:normAutofit/>
          </a:bodyPr>
          <a:lstStyle>
            <a:lvl1pPr marL="0" indent="0" algn="ctr">
              <a:lnSpc>
                <a:spcPct val="100000"/>
              </a:lnSpc>
              <a:buFontTx/>
              <a:buNone/>
              <a:defRPr sz="1400">
                <a:solidFill>
                  <a:schemeClr val="bg1"/>
                </a:solidFill>
              </a:defRPr>
            </a:lvl1pPr>
            <a:lvl2pPr marL="457200" indent="0" algn="ctr">
              <a:buFontTx/>
              <a:buNone/>
              <a:defRPr>
                <a:solidFill>
                  <a:schemeClr val="accent2"/>
                </a:solidFill>
              </a:defRPr>
            </a:lvl2pPr>
            <a:lvl3pPr marL="914400" indent="0" algn="ctr">
              <a:buFontTx/>
              <a:buNone/>
              <a:defRPr>
                <a:solidFill>
                  <a:schemeClr val="accent2"/>
                </a:solidFill>
              </a:defRPr>
            </a:lvl3pPr>
            <a:lvl4pPr marL="1371600" indent="0" algn="ctr">
              <a:buFontTx/>
              <a:buNone/>
              <a:defRPr>
                <a:solidFill>
                  <a:schemeClr val="accent2"/>
                </a:solidFill>
              </a:defRPr>
            </a:lvl4pPr>
            <a:lvl5pPr marL="1828800" indent="0" algn="ctr">
              <a:buFontTx/>
              <a:buNone/>
              <a:defRPr>
                <a:solidFill>
                  <a:schemeClr val="accent2"/>
                </a:solidFill>
              </a:defRPr>
            </a:lvl5pPr>
          </a:lstStyle>
          <a:p>
            <a:pPr lvl="0"/>
            <a:r>
              <a:rPr lang="fr-FR" dirty="0"/>
              <a:t>Cliquez pour modifier les styles du texte du masque</a:t>
            </a:r>
          </a:p>
        </p:txBody>
      </p:sp>
      <p:sp>
        <p:nvSpPr>
          <p:cNvPr id="23" name="Espace réservé du texte 22">
            <a:extLst>
              <a:ext uri="{FF2B5EF4-FFF2-40B4-BE49-F238E27FC236}">
                <a16:creationId xmlns:a16="http://schemas.microsoft.com/office/drawing/2014/main" id="{209D99ED-776C-CA4E-A874-42BBCEA74943}"/>
              </a:ext>
            </a:extLst>
          </p:cNvPr>
          <p:cNvSpPr>
            <a:spLocks noGrp="1"/>
          </p:cNvSpPr>
          <p:nvPr>
            <p:ph type="body" sz="quarter" idx="14"/>
          </p:nvPr>
        </p:nvSpPr>
        <p:spPr>
          <a:xfrm>
            <a:off x="7615239" y="2221357"/>
            <a:ext cx="3671762" cy="1057275"/>
          </a:xfrm>
        </p:spPr>
        <p:txBody>
          <a:bodyPr anchor="ctr">
            <a:noAutofit/>
          </a:bodyPr>
          <a:lstStyle>
            <a:lvl1pPr marL="0" indent="0" algn="ctr">
              <a:buFontTx/>
              <a:buNone/>
              <a:defRPr sz="2800" b="1" i="0">
                <a:solidFill>
                  <a:schemeClr val="bg1"/>
                </a:solidFill>
                <a:latin typeface="Pole Emploi PRO" panose="02000503040000020004" pitchFamily="2" charset="77"/>
              </a:defRPr>
            </a:lvl1pPr>
            <a:lvl2pPr marL="457200" indent="0">
              <a:buFontTx/>
              <a:buNone/>
              <a:defRPr sz="2000" b="1" i="0">
                <a:solidFill>
                  <a:schemeClr val="accent1"/>
                </a:solidFill>
                <a:latin typeface="Pole Emploi PRO" panose="02000503040000020004" pitchFamily="2" charset="77"/>
              </a:defRPr>
            </a:lvl2pPr>
            <a:lvl3pPr marL="914400" indent="0">
              <a:buFontTx/>
              <a:buNone/>
              <a:defRPr sz="2000" b="1" i="0">
                <a:solidFill>
                  <a:schemeClr val="accent1"/>
                </a:solidFill>
                <a:latin typeface="Pole Emploi PRO" panose="02000503040000020004" pitchFamily="2" charset="77"/>
              </a:defRPr>
            </a:lvl3pPr>
            <a:lvl4pPr marL="1371600" indent="0">
              <a:buFontTx/>
              <a:buNone/>
              <a:defRPr sz="2000" b="1" i="0">
                <a:solidFill>
                  <a:schemeClr val="accent1"/>
                </a:solidFill>
                <a:latin typeface="Pole Emploi PRO" panose="02000503040000020004" pitchFamily="2" charset="77"/>
              </a:defRPr>
            </a:lvl4pPr>
            <a:lvl5pPr marL="1828800" indent="0">
              <a:buFontTx/>
              <a:buNone/>
              <a:defRPr sz="2000" b="1" i="0">
                <a:solidFill>
                  <a:schemeClr val="accent1"/>
                </a:solidFill>
                <a:latin typeface="Pole Emploi PRO" panose="02000503040000020004" pitchFamily="2" charset="77"/>
              </a:defRPr>
            </a:lvl5pPr>
          </a:lstStyle>
          <a:p>
            <a:pPr lvl="0"/>
            <a:r>
              <a:rPr lang="fr-FR" dirty="0"/>
              <a:t>Cliquez pour modifier les styles du texte du masque</a:t>
            </a:r>
          </a:p>
        </p:txBody>
      </p:sp>
      <p:sp>
        <p:nvSpPr>
          <p:cNvPr id="27" name="Espace réservé du texte 25">
            <a:extLst>
              <a:ext uri="{FF2B5EF4-FFF2-40B4-BE49-F238E27FC236}">
                <a16:creationId xmlns:a16="http://schemas.microsoft.com/office/drawing/2014/main" id="{290C58F6-26F2-7449-9595-05B74AAF59C4}"/>
              </a:ext>
            </a:extLst>
          </p:cNvPr>
          <p:cNvSpPr>
            <a:spLocks noGrp="1"/>
          </p:cNvSpPr>
          <p:nvPr>
            <p:ph type="body" sz="quarter" idx="15"/>
          </p:nvPr>
        </p:nvSpPr>
        <p:spPr>
          <a:xfrm>
            <a:off x="542925" y="1840047"/>
            <a:ext cx="5486400" cy="1262918"/>
          </a:xfrm>
        </p:spPr>
        <p:txBody>
          <a:bodyPr/>
          <a:lstStyle>
            <a:lvl1pPr marL="285750" indent="-285750">
              <a:buClr>
                <a:schemeClr val="accent1"/>
              </a:buClr>
              <a:buFont typeface="Arial" panose="020B0604020202020204" pitchFamily="34" charset="0"/>
              <a:buChar char="•"/>
              <a:defRPr/>
            </a:lvl1pPr>
            <a:lvl2pPr marL="357188" indent="-179388">
              <a:buClr>
                <a:schemeClr val="accent1"/>
              </a:buClr>
              <a:buFont typeface="Arial" panose="020B0604020202020204" pitchFamily="34" charset="0"/>
              <a:buChar char="•"/>
              <a:defRPr/>
            </a:lvl2pPr>
            <a:lvl3pPr marL="536575" indent="-179388">
              <a:buClr>
                <a:schemeClr val="accent1"/>
              </a:buClr>
              <a:buFont typeface="Arial" panose="020B0604020202020204" pitchFamily="34" charset="0"/>
              <a:buChar char="•"/>
              <a:defRPr/>
            </a:lvl3pPr>
            <a:lvl4pPr marL="714375" indent="-177800">
              <a:buClr>
                <a:schemeClr val="accent1"/>
              </a:buClr>
              <a:buFont typeface="Arial" panose="020B0604020202020204" pitchFamily="34" charset="0"/>
              <a:buChar char="•"/>
              <a:defRPr/>
            </a:lvl4pPr>
            <a:lvl5pPr marL="893763" indent="-179388">
              <a:buClr>
                <a:schemeClr val="accent1"/>
              </a:buClr>
              <a:buFont typeface="Arial" panose="020B0604020202020204" pitchFamily="34" charset="0"/>
              <a:buChar char="•"/>
              <a:defRPr/>
            </a:lvl5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30" name="Espace réservé du texte 28">
            <a:extLst>
              <a:ext uri="{FF2B5EF4-FFF2-40B4-BE49-F238E27FC236}">
                <a16:creationId xmlns:a16="http://schemas.microsoft.com/office/drawing/2014/main" id="{58086997-3B92-164A-9535-AF3DEFFAB5A7}"/>
              </a:ext>
            </a:extLst>
          </p:cNvPr>
          <p:cNvSpPr>
            <a:spLocks noGrp="1"/>
          </p:cNvSpPr>
          <p:nvPr>
            <p:ph type="body" sz="quarter" idx="16" hasCustomPrompt="1"/>
          </p:nvPr>
        </p:nvSpPr>
        <p:spPr>
          <a:xfrm>
            <a:off x="540000" y="180000"/>
            <a:ext cx="1858643" cy="331304"/>
          </a:xfrm>
          <a:solidFill>
            <a:schemeClr val="accent2">
              <a:lumMod val="60000"/>
              <a:lumOff val="40000"/>
            </a:schemeClr>
          </a:solidFill>
          <a:ln>
            <a:noFill/>
          </a:ln>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
        <p:nvSpPr>
          <p:cNvPr id="28" name="Espace réservé du texte 25">
            <a:extLst>
              <a:ext uri="{FF2B5EF4-FFF2-40B4-BE49-F238E27FC236}">
                <a16:creationId xmlns:a16="http://schemas.microsoft.com/office/drawing/2014/main" id="{B6715AE3-BF44-E54D-8082-4F6ACBA059EA}"/>
              </a:ext>
            </a:extLst>
          </p:cNvPr>
          <p:cNvSpPr>
            <a:spLocks noGrp="1"/>
          </p:cNvSpPr>
          <p:nvPr>
            <p:ph type="body" sz="quarter" idx="17"/>
          </p:nvPr>
        </p:nvSpPr>
        <p:spPr>
          <a:xfrm>
            <a:off x="542925" y="4746638"/>
            <a:ext cx="5486400" cy="1262918"/>
          </a:xfrm>
        </p:spPr>
        <p:txBody>
          <a:bodyPr/>
          <a:lstStyle>
            <a:lvl1pPr marL="0" indent="0">
              <a:buClr>
                <a:schemeClr val="accent3"/>
              </a:buClr>
              <a:buFontTx/>
              <a:buNone/>
              <a:defRPr/>
            </a:lvl1pPr>
            <a:lvl2pPr>
              <a:buClr>
                <a:schemeClr val="accent3"/>
              </a:buClr>
              <a:defRPr/>
            </a:lvl2pPr>
            <a:lvl3pPr>
              <a:buClr>
                <a:schemeClr val="accent3"/>
              </a:buClr>
              <a:defRPr/>
            </a:lvl3pPr>
            <a:lvl4pPr>
              <a:buClr>
                <a:schemeClr val="accent3"/>
              </a:buClr>
              <a:defRPr/>
            </a:lvl4pPr>
            <a:lvl5pPr>
              <a:buClr>
                <a:schemeClr val="accent3"/>
              </a:buClr>
              <a:defRPr/>
            </a:lvl5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grpSp>
        <p:nvGrpSpPr>
          <p:cNvPr id="25" name="Logo">
            <a:extLst>
              <a:ext uri="{FF2B5EF4-FFF2-40B4-BE49-F238E27FC236}">
                <a16:creationId xmlns:a16="http://schemas.microsoft.com/office/drawing/2014/main" id="{3274EA2F-1186-2049-92E5-0ECE4D99C45B}"/>
              </a:ext>
            </a:extLst>
          </p:cNvPr>
          <p:cNvGrpSpPr/>
          <p:nvPr userDrawn="1"/>
        </p:nvGrpSpPr>
        <p:grpSpPr>
          <a:xfrm>
            <a:off x="11063288" y="6099628"/>
            <a:ext cx="1128712" cy="889000"/>
            <a:chOff x="11063288" y="6099628"/>
            <a:chExt cx="1128712" cy="889000"/>
          </a:xfrm>
        </p:grpSpPr>
        <p:sp>
          <p:nvSpPr>
            <p:cNvPr id="29" name="AutoShape 13" descr="Forme libre 29">
              <a:extLst>
                <a:ext uri="{FF2B5EF4-FFF2-40B4-BE49-F238E27FC236}">
                  <a16:creationId xmlns:a16="http://schemas.microsoft.com/office/drawing/2014/main" id="{E79C984D-6454-FD44-AAFE-05859C42B1C5}"/>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31" name="AutoShape 14" descr="Forme libre 30">
              <a:extLst>
                <a:ext uri="{FF2B5EF4-FFF2-40B4-BE49-F238E27FC236}">
                  <a16:creationId xmlns:a16="http://schemas.microsoft.com/office/drawing/2014/main" id="{057F5003-F9C2-E146-BB18-F11C74D09C5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32" name="Google Shape;65;p13">
              <a:extLst>
                <a:ext uri="{FF2B5EF4-FFF2-40B4-BE49-F238E27FC236}">
                  <a16:creationId xmlns:a16="http://schemas.microsoft.com/office/drawing/2014/main" id="{14EEA00F-C975-D846-9EBC-7B9A084B4AC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1" name="Espace réservé du texte 10"/>
          <p:cNvSpPr>
            <a:spLocks noGrp="1"/>
          </p:cNvSpPr>
          <p:nvPr>
            <p:ph type="body" sz="quarter" idx="18" hasCustomPrompt="1"/>
          </p:nvPr>
        </p:nvSpPr>
        <p:spPr>
          <a:xfrm>
            <a:off x="539750" y="3803650"/>
            <a:ext cx="5500688" cy="804863"/>
          </a:xfrm>
        </p:spPr>
        <p:txBody>
          <a:bodyPr>
            <a:normAutofit/>
          </a:bodyPr>
          <a:lstStyle>
            <a:lvl1pPr marL="0" indent="0">
              <a:buNone/>
              <a:defRPr sz="2800" b="1">
                <a:solidFill>
                  <a:schemeClr val="accent2"/>
                </a:solidFill>
                <a:latin typeface="Pole Emploi PRO" panose="02000503040000020004" pitchFamily="50" charset="0"/>
              </a:defRPr>
            </a:lvl1pPr>
          </a:lstStyle>
          <a:p>
            <a:pPr lvl="0"/>
            <a:r>
              <a:rPr lang="fr-FR" dirty="0"/>
              <a:t>MODIFIEZ LE STYLE DU TITRE</a:t>
            </a:r>
          </a:p>
        </p:txBody>
      </p:sp>
    </p:spTree>
    <p:extLst>
      <p:ext uri="{BB962C8B-B14F-4D97-AF65-F5344CB8AC3E}">
        <p14:creationId xmlns:p14="http://schemas.microsoft.com/office/powerpoint/2010/main" val="1124046454"/>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re et contenu_FondBleu">
    <p:bg>
      <p:bgPr>
        <a:solidFill>
          <a:schemeClr val="accent5"/>
        </a:solidFill>
        <a:effectLst/>
      </p:bgPr>
    </p:bg>
    <p:spTree>
      <p:nvGrpSpPr>
        <p:cNvPr id="1" name=""/>
        <p:cNvGrpSpPr/>
        <p:nvPr/>
      </p:nvGrpSpPr>
      <p:grpSpPr>
        <a:xfrm>
          <a:off x="0" y="0"/>
          <a:ext cx="0" cy="0"/>
          <a:chOff x="0" y="0"/>
          <a:chExt cx="0" cy="0"/>
        </a:xfrm>
      </p:grpSpPr>
      <p:pic>
        <p:nvPicPr>
          <p:cNvPr id="18" name="Image 17" descr="Une image contenant photo, sombre, lumière, grand&#10;&#10;Description générée automatiquement">
            <a:extLst>
              <a:ext uri="{FF2B5EF4-FFF2-40B4-BE49-F238E27FC236}">
                <a16:creationId xmlns:a16="http://schemas.microsoft.com/office/drawing/2014/main" id="{6D873991-0888-2343-A71D-7CED788B5E6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Ellipse 8">
            <a:extLst>
              <a:ext uri="{FF2B5EF4-FFF2-40B4-BE49-F238E27FC236}">
                <a16:creationId xmlns:a16="http://schemas.microsoft.com/office/drawing/2014/main" id="{E5C0FD5B-E29E-3C4E-9257-B315D44B9E1A}"/>
              </a:ext>
            </a:extLst>
          </p:cNvPr>
          <p:cNvSpPr/>
          <p:nvPr userDrawn="1"/>
        </p:nvSpPr>
        <p:spPr>
          <a:xfrm rot="21023656">
            <a:off x="5688978" y="-1537511"/>
            <a:ext cx="8928000" cy="8928000"/>
          </a:xfrm>
          <a:prstGeom prst="ellipse">
            <a:avLst/>
          </a:prstGeom>
          <a:solidFill>
            <a:schemeClr val="bg1"/>
          </a:solidFill>
          <a:ln w="825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re 1"/>
          <p:cNvSpPr>
            <a:spLocks noGrp="1"/>
          </p:cNvSpPr>
          <p:nvPr>
            <p:ph type="title" hasCustomPrompt="1"/>
          </p:nvPr>
        </p:nvSpPr>
        <p:spPr>
          <a:xfrm>
            <a:off x="540000" y="540000"/>
            <a:ext cx="5435009" cy="1597558"/>
          </a:xfrm>
        </p:spPr>
        <p:txBody>
          <a:bodyPr>
            <a:normAutofit/>
          </a:bodyPr>
          <a:lstStyle>
            <a:lvl1pPr>
              <a:defRPr sz="2800">
                <a:solidFill>
                  <a:schemeClr val="bg1"/>
                </a:solidFill>
              </a:defRPr>
            </a:lvl1pPr>
          </a:lstStyle>
          <a:p>
            <a:r>
              <a:rPr lang="fr-FR"/>
              <a:t>MODIFIEZ LE STYLE DU TITRE</a:t>
            </a:r>
          </a:p>
        </p:txBody>
      </p:sp>
      <p:sp>
        <p:nvSpPr>
          <p:cNvPr id="4" name="Espace réservé de la date 3"/>
          <p:cNvSpPr>
            <a:spLocks noGrp="1"/>
          </p:cNvSpPr>
          <p:nvPr>
            <p:ph type="dt" sz="half" idx="10"/>
          </p:nvPr>
        </p:nvSpPr>
        <p:spPr>
          <a:xfrm>
            <a:off x="-291639" y="7626676"/>
            <a:ext cx="838200" cy="187027"/>
          </a:xfrm>
        </p:spPr>
        <p:txBody>
          <a:bodyPr/>
          <a:lstStyle/>
          <a:p>
            <a:fld id="{C196D78F-38CC-DD47-864F-5398921C7FE6}" type="datetime1">
              <a:rPr lang="fr-FR" smtClean="0"/>
              <a:t>30/03/2023</a:t>
            </a:fld>
            <a:endParaRPr lang="fr-F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t>‹N°›</a:t>
            </a:fld>
            <a:endParaRPr lang="fr-FR"/>
          </a:p>
        </p:txBody>
      </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Espace réservé pour une image  14">
            <a:extLst>
              <a:ext uri="{FF2B5EF4-FFF2-40B4-BE49-F238E27FC236}">
                <a16:creationId xmlns:a16="http://schemas.microsoft.com/office/drawing/2014/main" id="{2A6CC0C9-62BB-3948-A775-5B4C117D1C4F}"/>
              </a:ext>
            </a:extLst>
          </p:cNvPr>
          <p:cNvSpPr>
            <a:spLocks noGrp="1"/>
          </p:cNvSpPr>
          <p:nvPr>
            <p:ph type="pic" sz="quarter" idx="14"/>
          </p:nvPr>
        </p:nvSpPr>
        <p:spPr>
          <a:xfrm>
            <a:off x="6323309" y="387459"/>
            <a:ext cx="5749872" cy="5827362"/>
          </a:xfrm>
        </p:spPr>
        <p:txBody>
          <a:bodyPr anchor="ctr" anchorCtr="0">
            <a:normAutofit/>
          </a:bodyPr>
          <a:lstStyle>
            <a:lvl1pPr marL="0" indent="0" algn="ctr">
              <a:buFontTx/>
              <a:buNone/>
              <a:defRPr sz="1500" b="1">
                <a:solidFill>
                  <a:schemeClr val="accent4"/>
                </a:solidFill>
              </a:defRPr>
            </a:lvl1pPr>
          </a:lstStyle>
          <a:p>
            <a:endParaRPr lang="fr-FR"/>
          </a:p>
        </p:txBody>
      </p:sp>
      <p:sp>
        <p:nvSpPr>
          <p:cNvPr id="28" name="Espace réservé du texte 28">
            <a:extLst>
              <a:ext uri="{FF2B5EF4-FFF2-40B4-BE49-F238E27FC236}">
                <a16:creationId xmlns:a16="http://schemas.microsoft.com/office/drawing/2014/main" id="{6D123EC0-4D8D-3744-BCA6-81B2A960B545}"/>
              </a:ext>
            </a:extLst>
          </p:cNvPr>
          <p:cNvSpPr>
            <a:spLocks noGrp="1"/>
          </p:cNvSpPr>
          <p:nvPr>
            <p:ph type="body" sz="quarter" idx="15" hasCustomPrompt="1"/>
          </p:nvPr>
        </p:nvSpPr>
        <p:spPr>
          <a:xfrm>
            <a:off x="540000" y="180000"/>
            <a:ext cx="1858643" cy="331304"/>
          </a:xfrm>
          <a:solidFill>
            <a:schemeClr val="accent4">
              <a:lumMod val="40000"/>
              <a:lumOff val="6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a:t>Titre du chapitre</a:t>
            </a:r>
          </a:p>
        </p:txBody>
      </p:sp>
      <p:sp>
        <p:nvSpPr>
          <p:cNvPr id="10" name="Espace réservé du contenu 9">
            <a:extLst>
              <a:ext uri="{FF2B5EF4-FFF2-40B4-BE49-F238E27FC236}">
                <a16:creationId xmlns:a16="http://schemas.microsoft.com/office/drawing/2014/main" id="{FFCED9B7-4006-1F47-AFF7-64B74DDB0385}"/>
              </a:ext>
            </a:extLst>
          </p:cNvPr>
          <p:cNvSpPr>
            <a:spLocks noGrp="1"/>
          </p:cNvSpPr>
          <p:nvPr>
            <p:ph sz="quarter" idx="16"/>
          </p:nvPr>
        </p:nvSpPr>
        <p:spPr>
          <a:xfrm>
            <a:off x="531813" y="2484438"/>
            <a:ext cx="5445125" cy="3711575"/>
          </a:xfrm>
        </p:spPr>
        <p:txBody>
          <a:bodyPr/>
          <a:lstStyle>
            <a:lvl1pPr>
              <a:buClr>
                <a:schemeClr val="accent4"/>
              </a:buClr>
              <a:defRPr>
                <a:solidFill>
                  <a:schemeClr val="bg1"/>
                </a:solidFill>
              </a:defRPr>
            </a:lvl1pPr>
            <a:lvl2pPr>
              <a:buClr>
                <a:schemeClr val="accent4"/>
              </a:buClr>
              <a:defRPr>
                <a:solidFill>
                  <a:schemeClr val="bg1"/>
                </a:solidFill>
              </a:defRPr>
            </a:lvl2pPr>
            <a:lvl3pPr>
              <a:buClr>
                <a:schemeClr val="accent4"/>
              </a:buClr>
              <a:defRPr>
                <a:solidFill>
                  <a:schemeClr val="bg1"/>
                </a:solidFill>
              </a:defRPr>
            </a:lvl3pPr>
            <a:lvl4pPr>
              <a:buClr>
                <a:schemeClr val="accent4"/>
              </a:buClr>
              <a:defRPr>
                <a:solidFill>
                  <a:schemeClr val="bg1"/>
                </a:solidFill>
              </a:defRPr>
            </a:lvl4pPr>
            <a:lvl5pPr>
              <a:buClr>
                <a:schemeClr val="accent4"/>
              </a:buCl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grpSp>
        <p:nvGrpSpPr>
          <p:cNvPr id="24" name="Logo">
            <a:extLst>
              <a:ext uri="{FF2B5EF4-FFF2-40B4-BE49-F238E27FC236}">
                <a16:creationId xmlns:a16="http://schemas.microsoft.com/office/drawing/2014/main" id="{1C92B5B2-6A21-DC49-B357-96EC899BEFD9}"/>
              </a:ext>
            </a:extLst>
          </p:cNvPr>
          <p:cNvGrpSpPr/>
          <p:nvPr userDrawn="1"/>
        </p:nvGrpSpPr>
        <p:grpSpPr>
          <a:xfrm>
            <a:off x="11063288" y="5996384"/>
            <a:ext cx="1128712" cy="889000"/>
            <a:chOff x="11063288" y="6099628"/>
            <a:chExt cx="1128712" cy="889000"/>
          </a:xfrm>
        </p:grpSpPr>
        <p:sp>
          <p:nvSpPr>
            <p:cNvPr id="30" name="AutoShape 13" descr="Forme libre 29">
              <a:extLst>
                <a:ext uri="{FF2B5EF4-FFF2-40B4-BE49-F238E27FC236}">
                  <a16:creationId xmlns:a16="http://schemas.microsoft.com/office/drawing/2014/main" id="{5BA05636-4827-2940-B30C-997790CDA675}"/>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chemeClr val="accent4"/>
            </a:solidFill>
            <a:ln>
              <a:noFill/>
            </a:ln>
            <a:effectLst>
              <a:outerShdw blurRad="204092" dist="29368" dir="13500000" algn="br" rotWithShape="0">
                <a:schemeClr val="accent5">
                  <a:lumMod val="50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p>
          </p:txBody>
        </p:sp>
        <p:sp>
          <p:nvSpPr>
            <p:cNvPr id="31" name="AutoShape 14" descr="Forme libre 30">
              <a:extLst>
                <a:ext uri="{FF2B5EF4-FFF2-40B4-BE49-F238E27FC236}">
                  <a16:creationId xmlns:a16="http://schemas.microsoft.com/office/drawing/2014/main" id="{185C99B8-CEAA-C846-8DC9-4233A0F0707B}"/>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p>
          </p:txBody>
        </p:sp>
        <p:pic>
          <p:nvPicPr>
            <p:cNvPr id="32" name="Google Shape;65;p13">
              <a:extLst>
                <a:ext uri="{FF2B5EF4-FFF2-40B4-BE49-F238E27FC236}">
                  <a16:creationId xmlns:a16="http://schemas.microsoft.com/office/drawing/2014/main" id="{472D6D57-D19C-1741-869F-A50ABFE96C67}"/>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Tree>
    <p:extLst>
      <p:ext uri="{BB962C8B-B14F-4D97-AF65-F5344CB8AC3E}">
        <p14:creationId xmlns:p14="http://schemas.microsoft.com/office/powerpoint/2010/main" val="15650136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u et Focus Version 01">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678052"/>
            <a:ext cx="5435009" cy="1325563"/>
          </a:xfrm>
        </p:spPr>
        <p:txBody>
          <a:bodyPr>
            <a:normAutofit/>
          </a:bodyPr>
          <a:lstStyle>
            <a:lvl1pPr>
              <a:defRPr sz="2800"/>
            </a:lvl1pPr>
          </a:lstStyle>
          <a:p>
            <a:r>
              <a:rPr lang="fr-FR" dirty="0"/>
              <a:t>MODIFIEZ LE STYLE DU TITRE</a:t>
            </a:r>
          </a:p>
        </p:txBody>
      </p:sp>
      <p:sp>
        <p:nvSpPr>
          <p:cNvPr id="4" name="Espace réservé de la date 3"/>
          <p:cNvSpPr>
            <a:spLocks noGrp="1"/>
          </p:cNvSpPr>
          <p:nvPr>
            <p:ph type="dt" sz="half" idx="10"/>
          </p:nvPr>
        </p:nvSpPr>
        <p:spPr>
          <a:xfrm>
            <a:off x="-291639" y="7626676"/>
            <a:ext cx="838200" cy="187027"/>
          </a:xfrm>
        </p:spPr>
        <p:txBody>
          <a:bodyPr/>
          <a:lstStyle/>
          <a:p>
            <a:fld id="{33AF95C0-C400-184B-8B6C-4FBAE334CF53}"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0" name="Logo">
            <a:extLst>
              <a:ext uri="{FF2B5EF4-FFF2-40B4-BE49-F238E27FC236}">
                <a16:creationId xmlns:a16="http://schemas.microsoft.com/office/drawing/2014/main" id="{24586DE6-51CA-2948-B823-22B956727B76}"/>
              </a:ext>
            </a:extLst>
          </p:cNvPr>
          <p:cNvGrpSpPr/>
          <p:nvPr userDrawn="1"/>
        </p:nvGrpSpPr>
        <p:grpSpPr>
          <a:xfrm>
            <a:off x="11063288" y="6099628"/>
            <a:ext cx="1128712" cy="889000"/>
            <a:chOff x="11063288" y="6099628"/>
            <a:chExt cx="1128712" cy="889000"/>
          </a:xfrm>
        </p:grpSpPr>
        <p:sp>
          <p:nvSpPr>
            <p:cNvPr id="13" name="AutoShape 13" descr="Forme libre 29">
              <a:extLst>
                <a:ext uri="{FF2B5EF4-FFF2-40B4-BE49-F238E27FC236}">
                  <a16:creationId xmlns:a16="http://schemas.microsoft.com/office/drawing/2014/main" id="{596A7DE2-E07F-C347-8EEE-AC006FEF7C1C}"/>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4" name="AutoShape 14" descr="Forme libre 30">
              <a:extLst>
                <a:ext uri="{FF2B5EF4-FFF2-40B4-BE49-F238E27FC236}">
                  <a16:creationId xmlns:a16="http://schemas.microsoft.com/office/drawing/2014/main" id="{D4001C0E-6E77-6A4E-BB5B-D213C096698F}"/>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9" name="Google Shape;65;p13">
              <a:extLst>
                <a:ext uri="{FF2B5EF4-FFF2-40B4-BE49-F238E27FC236}">
                  <a16:creationId xmlns:a16="http://schemas.microsoft.com/office/drawing/2014/main" id="{244BDF87-2C03-714C-9E7A-564B9066F97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grpSp>
        <p:nvGrpSpPr>
          <p:cNvPr id="10" name="Groupe 9">
            <a:extLst>
              <a:ext uri="{FF2B5EF4-FFF2-40B4-BE49-F238E27FC236}">
                <a16:creationId xmlns:a16="http://schemas.microsoft.com/office/drawing/2014/main" id="{66C8A843-8912-C243-B5E8-6D76AD99DE8A}"/>
              </a:ext>
            </a:extLst>
          </p:cNvPr>
          <p:cNvGrpSpPr>
            <a:grpSpLocks noChangeAspect="1"/>
          </p:cNvGrpSpPr>
          <p:nvPr userDrawn="1"/>
        </p:nvGrpSpPr>
        <p:grpSpPr>
          <a:xfrm>
            <a:off x="-4266972" y="-8174052"/>
            <a:ext cx="16324454" cy="15363669"/>
            <a:chOff x="-4934542" y="-9517078"/>
            <a:chExt cx="17838137" cy="16788264"/>
          </a:xfrm>
        </p:grpSpPr>
        <p:sp>
          <p:nvSpPr>
            <p:cNvPr id="18" name="Arc 17">
              <a:extLst>
                <a:ext uri="{FF2B5EF4-FFF2-40B4-BE49-F238E27FC236}">
                  <a16:creationId xmlns:a16="http://schemas.microsoft.com/office/drawing/2014/main" id="{614B2499-4A4A-1145-9D2B-9C51E8121C5D}"/>
                </a:ext>
              </a:extLst>
            </p:cNvPr>
            <p:cNvSpPr/>
            <p:nvPr userDrawn="1"/>
          </p:nvSpPr>
          <p:spPr>
            <a:xfrm rot="4492608">
              <a:off x="-4934542" y="-9517078"/>
              <a:ext cx="16788264" cy="16788264"/>
            </a:xfrm>
            <a:prstGeom prst="arc">
              <a:avLst/>
            </a:prstGeom>
            <a:ln w="8255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21" name="Ellipse 20">
              <a:extLst>
                <a:ext uri="{FF2B5EF4-FFF2-40B4-BE49-F238E27FC236}">
                  <a16:creationId xmlns:a16="http://schemas.microsoft.com/office/drawing/2014/main" id="{A8AA61A9-E132-094A-B651-87DF4259F086}"/>
                </a:ext>
              </a:extLst>
            </p:cNvPr>
            <p:cNvSpPr/>
            <p:nvPr userDrawn="1"/>
          </p:nvSpPr>
          <p:spPr>
            <a:xfrm rot="21023656">
              <a:off x="7278247" y="743784"/>
              <a:ext cx="5625348" cy="5625348"/>
            </a:xfrm>
            <a:prstGeom prst="ellipse">
              <a:avLst/>
            </a:prstGeom>
            <a:solidFill>
              <a:schemeClr val="bg1"/>
            </a:solidFill>
            <a:ln w="825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2" name="Espace réservé du texte 11">
            <a:extLst>
              <a:ext uri="{FF2B5EF4-FFF2-40B4-BE49-F238E27FC236}">
                <a16:creationId xmlns:a16="http://schemas.microsoft.com/office/drawing/2014/main" id="{F50B58D4-6C4B-8C4D-9D77-D45533B43E64}"/>
              </a:ext>
            </a:extLst>
          </p:cNvPr>
          <p:cNvSpPr>
            <a:spLocks noGrp="1"/>
          </p:cNvSpPr>
          <p:nvPr>
            <p:ph type="body" sz="quarter" idx="13"/>
          </p:nvPr>
        </p:nvSpPr>
        <p:spPr>
          <a:xfrm>
            <a:off x="7629527" y="2957513"/>
            <a:ext cx="3629025" cy="485775"/>
          </a:xfrm>
        </p:spPr>
        <p:txBody>
          <a:bodyPr anchor="ctr">
            <a:normAutofit/>
          </a:bodyPr>
          <a:lstStyle>
            <a:lvl1pPr marL="0" indent="0" algn="ctr">
              <a:lnSpc>
                <a:spcPct val="100000"/>
              </a:lnSpc>
              <a:buFontTx/>
              <a:buNone/>
              <a:defRPr sz="1400">
                <a:solidFill>
                  <a:schemeClr val="accent2"/>
                </a:solidFill>
              </a:defRPr>
            </a:lvl1pPr>
            <a:lvl2pPr marL="457200" indent="0" algn="ctr">
              <a:buFontTx/>
              <a:buNone/>
              <a:defRPr>
                <a:solidFill>
                  <a:schemeClr val="accent2"/>
                </a:solidFill>
              </a:defRPr>
            </a:lvl2pPr>
            <a:lvl3pPr marL="914400" indent="0" algn="ctr">
              <a:buFontTx/>
              <a:buNone/>
              <a:defRPr>
                <a:solidFill>
                  <a:schemeClr val="accent2"/>
                </a:solidFill>
              </a:defRPr>
            </a:lvl3pPr>
            <a:lvl4pPr marL="1371600" indent="0" algn="ctr">
              <a:buFontTx/>
              <a:buNone/>
              <a:defRPr>
                <a:solidFill>
                  <a:schemeClr val="accent2"/>
                </a:solidFill>
              </a:defRPr>
            </a:lvl4pPr>
            <a:lvl5pPr marL="1828800" indent="0" algn="ctr">
              <a:buFontTx/>
              <a:buNone/>
              <a:defRPr>
                <a:solidFill>
                  <a:schemeClr val="accent2"/>
                </a:solidFill>
              </a:defRPr>
            </a:lvl5pPr>
          </a:lstStyle>
          <a:p>
            <a:pPr lvl="0"/>
            <a:r>
              <a:rPr lang="fr-FR" dirty="0"/>
              <a:t>Cliquez pour modifier les styles du texte du masque</a:t>
            </a:r>
          </a:p>
        </p:txBody>
      </p:sp>
      <p:sp>
        <p:nvSpPr>
          <p:cNvPr id="23" name="Espace réservé du texte 22">
            <a:extLst>
              <a:ext uri="{FF2B5EF4-FFF2-40B4-BE49-F238E27FC236}">
                <a16:creationId xmlns:a16="http://schemas.microsoft.com/office/drawing/2014/main" id="{209D99ED-776C-CA4E-A874-42BBCEA74943}"/>
              </a:ext>
            </a:extLst>
          </p:cNvPr>
          <p:cNvSpPr>
            <a:spLocks noGrp="1"/>
          </p:cNvSpPr>
          <p:nvPr>
            <p:ph type="body" sz="quarter" idx="14"/>
          </p:nvPr>
        </p:nvSpPr>
        <p:spPr>
          <a:xfrm>
            <a:off x="7615239" y="3600451"/>
            <a:ext cx="3657600" cy="1057275"/>
          </a:xfrm>
        </p:spPr>
        <p:txBody>
          <a:bodyPr anchor="ctr">
            <a:noAutofit/>
          </a:bodyPr>
          <a:lstStyle>
            <a:lvl1pPr marL="0" indent="0" algn="ctr">
              <a:buFontTx/>
              <a:buNone/>
              <a:defRPr sz="2000" b="1" i="0">
                <a:solidFill>
                  <a:schemeClr val="accent1"/>
                </a:solidFill>
                <a:latin typeface="Pole Emploi PRO" panose="02000503040000020004" pitchFamily="2" charset="77"/>
              </a:defRPr>
            </a:lvl1pPr>
            <a:lvl2pPr marL="457200" indent="0">
              <a:buFontTx/>
              <a:buNone/>
              <a:defRPr sz="2000" b="1" i="0">
                <a:solidFill>
                  <a:schemeClr val="accent1"/>
                </a:solidFill>
                <a:latin typeface="Pole Emploi PRO" panose="02000503040000020004" pitchFamily="2" charset="77"/>
              </a:defRPr>
            </a:lvl2pPr>
            <a:lvl3pPr marL="914400" indent="0">
              <a:buFontTx/>
              <a:buNone/>
              <a:defRPr sz="2000" b="1" i="0">
                <a:solidFill>
                  <a:schemeClr val="accent1"/>
                </a:solidFill>
                <a:latin typeface="Pole Emploi PRO" panose="02000503040000020004" pitchFamily="2" charset="77"/>
              </a:defRPr>
            </a:lvl3pPr>
            <a:lvl4pPr marL="1371600" indent="0">
              <a:buFontTx/>
              <a:buNone/>
              <a:defRPr sz="2000" b="1" i="0">
                <a:solidFill>
                  <a:schemeClr val="accent1"/>
                </a:solidFill>
                <a:latin typeface="Pole Emploi PRO" panose="02000503040000020004" pitchFamily="2" charset="77"/>
              </a:defRPr>
            </a:lvl4pPr>
            <a:lvl5pPr marL="1828800" indent="0">
              <a:buFontTx/>
              <a:buNone/>
              <a:defRPr sz="2000" b="1" i="0">
                <a:solidFill>
                  <a:schemeClr val="accent1"/>
                </a:solidFill>
                <a:latin typeface="Pole Emploi PRO" panose="02000503040000020004" pitchFamily="2" charset="77"/>
              </a:defRPr>
            </a:lvl5pPr>
          </a:lstStyle>
          <a:p>
            <a:pPr lvl="0"/>
            <a:r>
              <a:rPr lang="fr-FR" dirty="0"/>
              <a:t>Cliquez pour modifier les styles du texte du masque</a:t>
            </a:r>
          </a:p>
        </p:txBody>
      </p:sp>
      <p:sp>
        <p:nvSpPr>
          <p:cNvPr id="27" name="Espace réservé du texte 25">
            <a:extLst>
              <a:ext uri="{FF2B5EF4-FFF2-40B4-BE49-F238E27FC236}">
                <a16:creationId xmlns:a16="http://schemas.microsoft.com/office/drawing/2014/main" id="{290C58F6-26F2-7449-9595-05B74AAF59C4}"/>
              </a:ext>
            </a:extLst>
          </p:cNvPr>
          <p:cNvSpPr>
            <a:spLocks noGrp="1"/>
          </p:cNvSpPr>
          <p:nvPr>
            <p:ph type="body" sz="quarter" idx="15"/>
          </p:nvPr>
        </p:nvSpPr>
        <p:spPr>
          <a:xfrm>
            <a:off x="542925" y="2134152"/>
            <a:ext cx="5486400" cy="4398963"/>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30" name="Espace réservé du texte 28">
            <a:extLst>
              <a:ext uri="{FF2B5EF4-FFF2-40B4-BE49-F238E27FC236}">
                <a16:creationId xmlns:a16="http://schemas.microsoft.com/office/drawing/2014/main" id="{58086997-3B92-164A-9535-AF3DEFFAB5A7}"/>
              </a:ext>
            </a:extLst>
          </p:cNvPr>
          <p:cNvSpPr>
            <a:spLocks noGrp="1"/>
          </p:cNvSpPr>
          <p:nvPr>
            <p:ph type="body" sz="quarter" idx="16"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32315803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 Colonnes fond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rgbClr val="9516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lvl1pPr>
          </a:lstStyle>
          <a:p>
            <a:r>
              <a:rPr lang="fr-FR" dirty="0"/>
              <a:t>MODIFIEZ LE STYLE DU TITRE</a:t>
            </a:r>
          </a:p>
        </p:txBody>
      </p:sp>
      <p:sp>
        <p:nvSpPr>
          <p:cNvPr id="3" name="Espace réservé du contenu 2"/>
          <p:cNvSpPr>
            <a:spLocks noGrp="1"/>
          </p:cNvSpPr>
          <p:nvPr>
            <p:ph sz="half" idx="1"/>
          </p:nvPr>
        </p:nvSpPr>
        <p:spPr>
          <a:xfrm>
            <a:off x="540000" y="2160000"/>
            <a:ext cx="5181600" cy="4351338"/>
          </a:xfrm>
          <a:ln>
            <a:noFill/>
          </a:ln>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p:cNvSpPr>
          <p:nvPr>
            <p:ph sz="half" idx="2"/>
          </p:nvPr>
        </p:nvSpPr>
        <p:spPr>
          <a:xfrm>
            <a:off x="6172200" y="2160000"/>
            <a:ext cx="5181600" cy="4351338"/>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8198F7CA-F303-8347-879F-B1840B5E05B2}"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a:solidFill>
                <a:srgbClr val="FFFFFF"/>
              </a:solidFill>
            </a:endParaRPr>
          </a:p>
        </p:txBody>
      </p:sp>
      <p:sp>
        <p:nvSpPr>
          <p:cNvPr id="18" name="Espace réservé du texte 28">
            <a:extLst>
              <a:ext uri="{FF2B5EF4-FFF2-40B4-BE49-F238E27FC236}">
                <a16:creationId xmlns:a16="http://schemas.microsoft.com/office/drawing/2014/main" id="{2DF67E5F-EBCB-D347-A981-54B8A0F10DD4}"/>
              </a:ext>
            </a:extLst>
          </p:cNvPr>
          <p:cNvSpPr>
            <a:spLocks noGrp="1"/>
          </p:cNvSpPr>
          <p:nvPr>
            <p:ph type="body" sz="quarter" idx="16" hasCustomPrompt="1"/>
          </p:nvPr>
        </p:nvSpPr>
        <p:spPr>
          <a:xfrm>
            <a:off x="540000" y="180000"/>
            <a:ext cx="1858643" cy="331304"/>
          </a:xfrm>
          <a:solidFill>
            <a:srgbClr val="F7BBC8"/>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3707915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 Colonnes fond Bleu">
    <p:bg>
      <p:bgPr>
        <a:solidFill>
          <a:schemeClr val="accent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p:cNvSpPr>
          <p:nvPr>
            <p:ph sz="half" idx="1"/>
          </p:nvPr>
        </p:nvSpPr>
        <p:spPr>
          <a:xfrm>
            <a:off x="540000" y="2160000"/>
            <a:ext cx="5181600" cy="4351338"/>
          </a:xfrm>
          <a:ln>
            <a:noFill/>
          </a:ln>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p:cNvSpPr>
          <p:nvPr>
            <p:ph sz="half" idx="2"/>
          </p:nvPr>
        </p:nvSpPr>
        <p:spPr>
          <a:xfrm>
            <a:off x="6172200" y="2160000"/>
            <a:ext cx="5181600" cy="4351338"/>
          </a:xfr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4D5B2A10-F9D7-C542-AC90-1783952E4DC3}"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lvl1pPr>
              <a:defRPr>
                <a:solidFill>
                  <a:schemeClr val="bg1"/>
                </a:solidFill>
              </a:defRPr>
            </a:lvl1pPr>
          </a:lstStyle>
          <a:p>
            <a:fld id="{C814DB2B-3EFD-4766-A6C9-C9A5E84D2897}" type="slidenum">
              <a:rPr lang="fr-FR" smtClean="0">
                <a:solidFill>
                  <a:srgbClr val="FFFFFF"/>
                </a:solidFill>
              </a:rPr>
              <a:pPr/>
              <a:t>‹N°›</a:t>
            </a:fld>
            <a:endParaRPr lang="fr-FR" dirty="0">
              <a:solidFill>
                <a:srgbClr val="FFFFFF"/>
              </a:solidFill>
            </a:endParaRPr>
          </a:p>
        </p:txBody>
      </p:sp>
      <p:sp>
        <p:nvSpPr>
          <p:cNvPr id="17" name="Espace réservé du texte 28">
            <a:extLst>
              <a:ext uri="{FF2B5EF4-FFF2-40B4-BE49-F238E27FC236}">
                <a16:creationId xmlns:a16="http://schemas.microsoft.com/office/drawing/2014/main" id="{E6CC1BF1-8EB8-9540-AE5E-CED7EDF47DF8}"/>
              </a:ext>
            </a:extLst>
          </p:cNvPr>
          <p:cNvSpPr>
            <a:spLocks noGrp="1"/>
          </p:cNvSpPr>
          <p:nvPr>
            <p:ph type="body" sz="quarter" idx="16"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14375487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2 Colonnes fond Bleu">
    <p:bg>
      <p:bgPr>
        <a:solidFill>
          <a:schemeClr val="accent3"/>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p:cNvSpPr>
          <p:nvPr>
            <p:ph sz="half" idx="1"/>
          </p:nvPr>
        </p:nvSpPr>
        <p:spPr>
          <a:xfrm>
            <a:off x="540000" y="2160000"/>
            <a:ext cx="5181600" cy="4351338"/>
          </a:xfrm>
          <a:ln>
            <a:noFill/>
          </a:ln>
        </p:spPr>
        <p:txBody>
          <a:bodyPr/>
          <a:lstStyle>
            <a:lvl1pPr marL="342900" indent="-342900">
              <a:buClr>
                <a:schemeClr val="tx2"/>
              </a:buClr>
              <a:buFont typeface="Arial" panose="020B0604020202020204" pitchFamily="34" charset="0"/>
              <a:buChar char="•"/>
              <a:defRPr>
                <a:solidFill>
                  <a:schemeClr val="bg1"/>
                </a:solidFill>
              </a:defRPr>
            </a:lvl1pPr>
            <a:lvl2pPr marL="520700" indent="-342900">
              <a:buClr>
                <a:schemeClr val="tx2"/>
              </a:buClr>
              <a:buFont typeface="Arial" panose="020B0604020202020204" pitchFamily="34" charset="0"/>
              <a:buChar char="•"/>
              <a:defRPr>
                <a:solidFill>
                  <a:schemeClr val="bg1"/>
                </a:solidFill>
              </a:defRPr>
            </a:lvl2pPr>
            <a:lvl3pPr marL="700087" indent="-342900">
              <a:buClr>
                <a:schemeClr val="tx2"/>
              </a:buClr>
              <a:buFont typeface="Arial" panose="020B0604020202020204" pitchFamily="34" charset="0"/>
              <a:buChar char="•"/>
              <a:defRPr>
                <a:solidFill>
                  <a:schemeClr val="bg1"/>
                </a:solidFill>
              </a:defRPr>
            </a:lvl3pPr>
            <a:lvl4pPr marL="879475" indent="-342900">
              <a:buClr>
                <a:schemeClr val="tx2"/>
              </a:buClr>
              <a:buFont typeface="Arial" panose="020B0604020202020204" pitchFamily="34" charset="0"/>
              <a:buChar char="•"/>
              <a:defRPr>
                <a:solidFill>
                  <a:schemeClr val="bg1"/>
                </a:solidFill>
              </a:defRPr>
            </a:lvl4pPr>
            <a:lvl5pPr marL="1057275" indent="-342900">
              <a:buClr>
                <a:schemeClr val="tx2"/>
              </a:buClr>
              <a:buFont typeface="Arial" panose="020B0604020202020204" pitchFamily="34" charset="0"/>
              <a:buChar cha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p:cNvSpPr>
          <p:nvPr>
            <p:ph sz="half" idx="2"/>
          </p:nvPr>
        </p:nvSpPr>
        <p:spPr>
          <a:xfrm>
            <a:off x="6172200" y="2160000"/>
            <a:ext cx="5181600" cy="4351338"/>
          </a:xfrm>
        </p:spPr>
        <p:txBody>
          <a:bodyPr/>
          <a:lstStyle>
            <a:lvl1pPr marL="342900" indent="-342900">
              <a:buClr>
                <a:schemeClr val="tx2"/>
              </a:buClr>
              <a:buFont typeface="Arial" panose="020B0604020202020204" pitchFamily="34" charset="0"/>
              <a:buChar char="•"/>
              <a:defRPr>
                <a:solidFill>
                  <a:schemeClr val="bg1"/>
                </a:solidFill>
              </a:defRPr>
            </a:lvl1pPr>
            <a:lvl2pPr marL="520700" indent="-342900">
              <a:buClr>
                <a:schemeClr val="tx2"/>
              </a:buClr>
              <a:buFont typeface="Arial" panose="020B0604020202020204" pitchFamily="34" charset="0"/>
              <a:buChar char="•"/>
              <a:defRPr>
                <a:solidFill>
                  <a:schemeClr val="bg1"/>
                </a:solidFill>
              </a:defRPr>
            </a:lvl2pPr>
            <a:lvl3pPr marL="700087" indent="-342900">
              <a:buClr>
                <a:schemeClr val="tx2"/>
              </a:buClr>
              <a:buFont typeface="Arial" panose="020B0604020202020204" pitchFamily="34" charset="0"/>
              <a:buChar char="•"/>
              <a:defRPr>
                <a:solidFill>
                  <a:schemeClr val="bg1"/>
                </a:solidFill>
              </a:defRPr>
            </a:lvl3pPr>
            <a:lvl4pPr marL="879475" indent="-342900">
              <a:buClr>
                <a:schemeClr val="tx2"/>
              </a:buClr>
              <a:buFont typeface="Arial" panose="020B0604020202020204" pitchFamily="34" charset="0"/>
              <a:buChar char="•"/>
              <a:defRPr>
                <a:solidFill>
                  <a:schemeClr val="bg1"/>
                </a:solidFill>
              </a:defRPr>
            </a:lvl4pPr>
            <a:lvl5pPr marL="1057275" indent="-342900">
              <a:buClr>
                <a:schemeClr val="tx2"/>
              </a:buClr>
              <a:buFont typeface="Arial" panose="020B0604020202020204" pitchFamily="34" charset="0"/>
              <a:buChar cha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4D5B2A10-F9D7-C542-AC90-1783952E4DC3}"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lvl1pPr>
              <a:defRPr>
                <a:solidFill>
                  <a:schemeClr val="bg1"/>
                </a:solidFill>
              </a:defRPr>
            </a:lvl1pPr>
          </a:lstStyle>
          <a:p>
            <a:fld id="{C814DB2B-3EFD-4766-A6C9-C9A5E84D2897}" type="slidenum">
              <a:rPr lang="fr-FR" smtClean="0">
                <a:solidFill>
                  <a:srgbClr val="FFFFFF"/>
                </a:solidFill>
              </a:rPr>
              <a:pPr/>
              <a:t>‹N°›</a:t>
            </a:fld>
            <a:endParaRPr lang="fr-FR" dirty="0">
              <a:solidFill>
                <a:srgbClr val="FFFFFF"/>
              </a:solidFill>
            </a:endParaRPr>
          </a:p>
        </p:txBody>
      </p:sp>
      <p:sp>
        <p:nvSpPr>
          <p:cNvPr id="17" name="Espace réservé du texte 28">
            <a:extLst>
              <a:ext uri="{FF2B5EF4-FFF2-40B4-BE49-F238E27FC236}">
                <a16:creationId xmlns:a16="http://schemas.microsoft.com/office/drawing/2014/main" id="{E6CC1BF1-8EB8-9540-AE5E-CED7EDF47DF8}"/>
              </a:ext>
            </a:extLst>
          </p:cNvPr>
          <p:cNvSpPr>
            <a:spLocks noGrp="1"/>
          </p:cNvSpPr>
          <p:nvPr>
            <p:ph type="body" sz="quarter" idx="16" hasCustomPrompt="1"/>
          </p:nvPr>
        </p:nvSpPr>
        <p:spPr>
          <a:xfrm>
            <a:off x="540000" y="180000"/>
            <a:ext cx="1858643" cy="331304"/>
          </a:xfrm>
          <a:solidFill>
            <a:schemeClr val="accent3">
              <a:lumMod val="75000"/>
            </a:schemeClr>
          </a:solidFill>
        </p:spPr>
        <p:txBody>
          <a:bodyPr vert="horz" lIns="180000" tIns="0" rIns="180000" bIns="0" rtlCol="0" anchor="ctr" anchorCtr="0">
            <a:normAutofit/>
          </a:bodyPr>
          <a:lstStyle>
            <a:lvl1pPr>
              <a:defRPr lang="fr-FR" sz="1000" b="0" i="0" cap="all" spc="200" normalizeH="0" baseline="0" dirty="0">
                <a:solidFill>
                  <a:schemeClr val="bg1"/>
                </a:solidFill>
                <a:latin typeface="Pole Emploi PRO Light" panose="02000303040000020004" pitchFamily="2" charset="77"/>
              </a:defRPr>
            </a:lvl1pPr>
          </a:lstStyle>
          <a:p>
            <a:pPr marL="0" lvl="0" indent="0">
              <a:buFontTx/>
              <a:buNone/>
            </a:pPr>
            <a:r>
              <a:rPr lang="fr-FR" dirty="0"/>
              <a:t>Titre du chapitre</a:t>
            </a:r>
          </a:p>
        </p:txBody>
      </p:sp>
    </p:spTree>
    <p:extLst>
      <p:ext uri="{BB962C8B-B14F-4D97-AF65-F5344CB8AC3E}">
        <p14:creationId xmlns:p14="http://schemas.microsoft.com/office/powerpoint/2010/main" val="29651640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 Colonnes Fond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lvl1pPr>
          </a:lstStyle>
          <a:p>
            <a:r>
              <a:rPr lang="fr-FR" dirty="0"/>
              <a:t>MODIFIEZ LE STYLE DU TITRE</a:t>
            </a:r>
          </a:p>
        </p:txBody>
      </p:sp>
      <p:sp>
        <p:nvSpPr>
          <p:cNvPr id="3" name="Espace réservé du contenu 2"/>
          <p:cNvSpPr>
            <a:spLocks noGrp="1" noChangeAspect="1"/>
          </p:cNvSpPr>
          <p:nvPr>
            <p:ph sz="half" idx="1"/>
          </p:nvPr>
        </p:nvSpPr>
        <p:spPr>
          <a:xfrm>
            <a:off x="540006" y="2160000"/>
            <a:ext cx="3597067" cy="4293815"/>
          </a:xfrm>
          <a:ln>
            <a:noFill/>
          </a:ln>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noChangeAspect="1"/>
          </p:cNvSpPr>
          <p:nvPr>
            <p:ph sz="half" idx="2"/>
          </p:nvPr>
        </p:nvSpPr>
        <p:spPr>
          <a:xfrm>
            <a:off x="4466236" y="2160000"/>
            <a:ext cx="3597067" cy="4293815"/>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F1669B5B-BE53-3B45-B945-FC5F885E8FCC}"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sp>
        <p:nvSpPr>
          <p:cNvPr id="19" name="Espace réservé du contenu 3">
            <a:extLst>
              <a:ext uri="{FF2B5EF4-FFF2-40B4-BE49-F238E27FC236}">
                <a16:creationId xmlns:a16="http://schemas.microsoft.com/office/drawing/2014/main" id="{85C3B3AF-AC05-FB4D-8A5A-39F30B8AE25C}"/>
              </a:ext>
            </a:extLst>
          </p:cNvPr>
          <p:cNvSpPr>
            <a:spLocks noGrp="1" noChangeAspect="1"/>
          </p:cNvSpPr>
          <p:nvPr>
            <p:ph sz="half" idx="13"/>
          </p:nvPr>
        </p:nvSpPr>
        <p:spPr>
          <a:xfrm>
            <a:off x="8386346" y="2160000"/>
            <a:ext cx="3597067" cy="4293815"/>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20" name="Espace réservé du texte 28">
            <a:extLst>
              <a:ext uri="{FF2B5EF4-FFF2-40B4-BE49-F238E27FC236}">
                <a16:creationId xmlns:a16="http://schemas.microsoft.com/office/drawing/2014/main" id="{B9CCEE73-7218-E94E-98AE-D02B2C7755EE}"/>
              </a:ext>
            </a:extLst>
          </p:cNvPr>
          <p:cNvSpPr>
            <a:spLocks noGrp="1"/>
          </p:cNvSpPr>
          <p:nvPr>
            <p:ph type="body" sz="quarter" idx="16"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252746695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3 Colonnes Fond Blanc">
    <p:bg>
      <p:bgPr>
        <a:solidFill>
          <a:schemeClr val="accent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BAB94F50-7FF3-C44D-A426-33BC6162A86E}"/>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noChangeAspect="1"/>
          </p:cNvSpPr>
          <p:nvPr>
            <p:ph sz="half" idx="1"/>
          </p:nvPr>
        </p:nvSpPr>
        <p:spPr>
          <a:xfrm>
            <a:off x="540006" y="2160000"/>
            <a:ext cx="3597067" cy="4293815"/>
          </a:xfrm>
          <a:ln>
            <a:noFill/>
          </a:ln>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noChangeAspect="1"/>
          </p:cNvSpPr>
          <p:nvPr>
            <p:ph sz="half" idx="2"/>
          </p:nvPr>
        </p:nvSpPr>
        <p:spPr>
          <a:xfrm>
            <a:off x="4466236" y="2160000"/>
            <a:ext cx="3597067" cy="4293815"/>
          </a:xfr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184EC29B-C8F4-D84E-B898-789EC2B53251}"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lvl1pPr>
              <a:defRPr>
                <a:solidFill>
                  <a:schemeClr val="bg1"/>
                </a:solidFill>
              </a:defRPr>
            </a:lvl1pPr>
          </a:lstStyle>
          <a:p>
            <a:fld id="{C814DB2B-3EFD-4766-A6C9-C9A5E84D2897}" type="slidenum">
              <a:rPr lang="fr-FR" smtClean="0">
                <a:solidFill>
                  <a:srgbClr val="FFFFFF"/>
                </a:solidFill>
              </a:rPr>
              <a:pPr/>
              <a:t>‹N°›</a:t>
            </a:fld>
            <a:endParaRPr lang="fr-FR">
              <a:solidFill>
                <a:srgbClr val="FFFFFF"/>
              </a:solidFill>
            </a:endParaRPr>
          </a:p>
        </p:txBody>
      </p:sp>
      <p:sp>
        <p:nvSpPr>
          <p:cNvPr id="19" name="Espace réservé du contenu 3">
            <a:extLst>
              <a:ext uri="{FF2B5EF4-FFF2-40B4-BE49-F238E27FC236}">
                <a16:creationId xmlns:a16="http://schemas.microsoft.com/office/drawing/2014/main" id="{85C3B3AF-AC05-FB4D-8A5A-39F30B8AE25C}"/>
              </a:ext>
            </a:extLst>
          </p:cNvPr>
          <p:cNvSpPr>
            <a:spLocks noGrp="1" noChangeAspect="1"/>
          </p:cNvSpPr>
          <p:nvPr>
            <p:ph sz="half" idx="13"/>
          </p:nvPr>
        </p:nvSpPr>
        <p:spPr>
          <a:xfrm>
            <a:off x="8386346" y="2160000"/>
            <a:ext cx="3597067" cy="4293815"/>
          </a:xfr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20" name="Espace réservé du texte 28">
            <a:extLst>
              <a:ext uri="{FF2B5EF4-FFF2-40B4-BE49-F238E27FC236}">
                <a16:creationId xmlns:a16="http://schemas.microsoft.com/office/drawing/2014/main" id="{0F32A884-FD1A-FC40-B344-7FADE53A8C1F}"/>
              </a:ext>
            </a:extLst>
          </p:cNvPr>
          <p:cNvSpPr>
            <a:spLocks noGrp="1"/>
          </p:cNvSpPr>
          <p:nvPr>
            <p:ph type="body" sz="quarter" idx="16" hasCustomPrompt="1"/>
          </p:nvPr>
        </p:nvSpPr>
        <p:spPr>
          <a:xfrm>
            <a:off x="540000" y="180000"/>
            <a:ext cx="1858643" cy="331304"/>
          </a:xfrm>
          <a:solidFill>
            <a:schemeClr val="accent2">
              <a:lumMod val="60000"/>
              <a:lumOff val="4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Titre du chapitre</a:t>
            </a:r>
          </a:p>
        </p:txBody>
      </p:sp>
    </p:spTree>
    <p:extLst>
      <p:ext uri="{BB962C8B-B14F-4D97-AF65-F5344CB8AC3E}">
        <p14:creationId xmlns:p14="http://schemas.microsoft.com/office/powerpoint/2010/main" val="240516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3 Colonnes Fond Blanc">
    <p:bg>
      <p:bgPr>
        <a:solidFill>
          <a:schemeClr val="accent3"/>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10" name="Logo">
            <a:extLst>
              <a:ext uri="{FF2B5EF4-FFF2-40B4-BE49-F238E27FC236}">
                <a16:creationId xmlns:a16="http://schemas.microsoft.com/office/drawing/2014/main" id="{8E5EC97E-430A-C843-9894-D8D98DAA17D8}"/>
              </a:ext>
            </a:extLst>
          </p:cNvPr>
          <p:cNvGrpSpPr/>
          <p:nvPr userDrawn="1"/>
        </p:nvGrpSpPr>
        <p:grpSpPr>
          <a:xfrm>
            <a:off x="11063288" y="6099628"/>
            <a:ext cx="1128712" cy="889000"/>
            <a:chOff x="11063288" y="6099628"/>
            <a:chExt cx="1128712" cy="889000"/>
          </a:xfrm>
        </p:grpSpPr>
        <p:sp>
          <p:nvSpPr>
            <p:cNvPr id="11" name="AutoShape 13" descr="Forme libre 29">
              <a:extLst>
                <a:ext uri="{FF2B5EF4-FFF2-40B4-BE49-F238E27FC236}">
                  <a16:creationId xmlns:a16="http://schemas.microsoft.com/office/drawing/2014/main" id="{0BA81608-B1A9-574D-89C0-F989537BA741}"/>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2" name="AutoShape 14" descr="Forme libre 30">
              <a:extLst>
                <a:ext uri="{FF2B5EF4-FFF2-40B4-BE49-F238E27FC236}">
                  <a16:creationId xmlns:a16="http://schemas.microsoft.com/office/drawing/2014/main" id="{8C16A347-1E84-B440-A0A4-EA8CDAFF6B46}"/>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13"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BAB94F50-7FF3-C44D-A426-33BC6162A86E}"/>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 name="Titre 1"/>
          <p:cNvSpPr>
            <a:spLocks noGrp="1"/>
          </p:cNvSpPr>
          <p:nvPr>
            <p:ph type="title" hasCustomPrompt="1"/>
          </p:nvPr>
        </p:nvSpPr>
        <p:spPr>
          <a:xfrm>
            <a:off x="540000" y="540000"/>
            <a:ext cx="10847138" cy="1325563"/>
          </a:xfrm>
        </p:spPr>
        <p:txBody>
          <a:bodyPr anchor="ctr">
            <a:normAutofit/>
          </a:bodyPr>
          <a:lstStyle>
            <a:lvl1pPr>
              <a:defRPr sz="2800">
                <a:solidFill>
                  <a:schemeClr val="bg1"/>
                </a:solidFill>
              </a:defRPr>
            </a:lvl1pPr>
          </a:lstStyle>
          <a:p>
            <a:r>
              <a:rPr lang="fr-FR" dirty="0"/>
              <a:t>MODIFIEZ LE STYLE DU TITRE</a:t>
            </a:r>
          </a:p>
        </p:txBody>
      </p:sp>
      <p:sp>
        <p:nvSpPr>
          <p:cNvPr id="3" name="Espace réservé du contenu 2"/>
          <p:cNvSpPr>
            <a:spLocks noGrp="1" noChangeAspect="1"/>
          </p:cNvSpPr>
          <p:nvPr>
            <p:ph sz="half" idx="1"/>
          </p:nvPr>
        </p:nvSpPr>
        <p:spPr>
          <a:xfrm>
            <a:off x="540006" y="2160000"/>
            <a:ext cx="3597067" cy="4293815"/>
          </a:xfrm>
          <a:ln>
            <a:noFill/>
          </a:ln>
        </p:spPr>
        <p:txBody>
          <a:bodyPr/>
          <a:lstStyle>
            <a:lvl1pPr>
              <a:buClr>
                <a:schemeClr val="tx2"/>
              </a:buClr>
              <a:defRPr>
                <a:solidFill>
                  <a:schemeClr val="bg1"/>
                </a:solidFill>
              </a:defRPr>
            </a:lvl1pPr>
            <a:lvl2pPr>
              <a:buClr>
                <a:schemeClr val="tx2"/>
              </a:buClr>
              <a:defRPr>
                <a:solidFill>
                  <a:schemeClr val="bg1"/>
                </a:solidFill>
              </a:defRPr>
            </a:lvl2pPr>
            <a:lvl3pPr>
              <a:buClr>
                <a:schemeClr val="tx2"/>
              </a:buClr>
              <a:defRPr>
                <a:solidFill>
                  <a:schemeClr val="bg1"/>
                </a:solidFill>
              </a:defRPr>
            </a:lvl3pPr>
            <a:lvl4pPr>
              <a:buClr>
                <a:schemeClr val="tx2"/>
              </a:buClr>
              <a:defRPr>
                <a:solidFill>
                  <a:schemeClr val="bg1"/>
                </a:solidFill>
              </a:defRPr>
            </a:lvl4pPr>
            <a:lvl5pPr>
              <a:buClr>
                <a:schemeClr val="tx2"/>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noChangeAspect="1"/>
          </p:cNvSpPr>
          <p:nvPr>
            <p:ph sz="half" idx="2"/>
          </p:nvPr>
        </p:nvSpPr>
        <p:spPr>
          <a:xfrm>
            <a:off x="4466236" y="2160000"/>
            <a:ext cx="3597067" cy="4293815"/>
          </a:xfrm>
        </p:spPr>
        <p:txBody>
          <a:bodyPr/>
          <a:lstStyle>
            <a:lvl1pPr>
              <a:buClr>
                <a:schemeClr val="tx2"/>
              </a:buClr>
              <a:defRPr>
                <a:solidFill>
                  <a:schemeClr val="bg1"/>
                </a:solidFill>
              </a:defRPr>
            </a:lvl1pPr>
            <a:lvl2pPr>
              <a:buClr>
                <a:schemeClr val="tx2"/>
              </a:buClr>
              <a:defRPr>
                <a:solidFill>
                  <a:schemeClr val="bg1"/>
                </a:solidFill>
              </a:defRPr>
            </a:lvl2pPr>
            <a:lvl3pPr>
              <a:buClr>
                <a:schemeClr val="tx2"/>
              </a:buClr>
              <a:defRPr>
                <a:solidFill>
                  <a:schemeClr val="bg1"/>
                </a:solidFill>
              </a:defRPr>
            </a:lvl3pPr>
            <a:lvl4pPr>
              <a:buClr>
                <a:schemeClr val="tx2"/>
              </a:buClr>
              <a:defRPr>
                <a:solidFill>
                  <a:schemeClr val="bg1"/>
                </a:solidFill>
              </a:defRPr>
            </a:lvl4pPr>
            <a:lvl5pPr>
              <a:buClr>
                <a:schemeClr val="tx2"/>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184EC29B-C8F4-D84E-B898-789EC2B53251}" type="datetime1">
              <a:rPr lang="fr-FR" smtClean="0">
                <a:solidFill>
                  <a:srgbClr val="18073A">
                    <a:tint val="75000"/>
                  </a:srgbClr>
                </a:solidFill>
              </a:rPr>
              <a:pPr/>
              <a:t>30/03/2023</a:t>
            </a:fld>
            <a:endParaRPr lang="fr-FR">
              <a:solidFill>
                <a:srgbClr val="18073A">
                  <a:tint val="75000"/>
                </a:srgbClr>
              </a:solidFill>
            </a:endParaRP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solidFill>
                <a:srgbClr val="18073A">
                  <a:tint val="75000"/>
                </a:srgbClr>
              </a:solidFill>
            </a:endParaRPr>
          </a:p>
        </p:txBody>
      </p:sp>
      <p:sp>
        <p:nvSpPr>
          <p:cNvPr id="7" name="Espace réservé du numéro de diapositive 6"/>
          <p:cNvSpPr>
            <a:spLocks noGrp="1"/>
          </p:cNvSpPr>
          <p:nvPr>
            <p:ph type="sldNum" sz="quarter" idx="12"/>
          </p:nvPr>
        </p:nvSpPr>
        <p:spPr>
          <a:xfrm>
            <a:off x="134504" y="6588000"/>
            <a:ext cx="838200" cy="187027"/>
          </a:xfrm>
        </p:spPr>
        <p:txBody>
          <a:bodyPr/>
          <a:lstStyle>
            <a:lvl1pPr>
              <a:defRPr>
                <a:solidFill>
                  <a:schemeClr val="bg1"/>
                </a:solidFill>
              </a:defRPr>
            </a:lvl1pPr>
          </a:lstStyle>
          <a:p>
            <a:fld id="{C814DB2B-3EFD-4766-A6C9-C9A5E84D2897}" type="slidenum">
              <a:rPr lang="fr-FR" smtClean="0">
                <a:solidFill>
                  <a:srgbClr val="FFFFFF"/>
                </a:solidFill>
              </a:rPr>
              <a:pPr/>
              <a:t>‹N°›</a:t>
            </a:fld>
            <a:endParaRPr lang="fr-FR">
              <a:solidFill>
                <a:srgbClr val="FFFFFF"/>
              </a:solidFill>
            </a:endParaRPr>
          </a:p>
        </p:txBody>
      </p:sp>
      <p:sp>
        <p:nvSpPr>
          <p:cNvPr id="19" name="Espace réservé du contenu 3">
            <a:extLst>
              <a:ext uri="{FF2B5EF4-FFF2-40B4-BE49-F238E27FC236}">
                <a16:creationId xmlns:a16="http://schemas.microsoft.com/office/drawing/2014/main" id="{85C3B3AF-AC05-FB4D-8A5A-39F30B8AE25C}"/>
              </a:ext>
            </a:extLst>
          </p:cNvPr>
          <p:cNvSpPr>
            <a:spLocks noGrp="1" noChangeAspect="1"/>
          </p:cNvSpPr>
          <p:nvPr>
            <p:ph sz="half" idx="13"/>
          </p:nvPr>
        </p:nvSpPr>
        <p:spPr>
          <a:xfrm>
            <a:off x="8386346" y="2160000"/>
            <a:ext cx="3597067" cy="4293815"/>
          </a:xfrm>
        </p:spPr>
        <p:txBody>
          <a:bodyPr/>
          <a:lstStyle>
            <a:lvl1pPr>
              <a:buClr>
                <a:schemeClr val="tx2"/>
              </a:buClr>
              <a:defRPr>
                <a:solidFill>
                  <a:schemeClr val="bg1"/>
                </a:solidFill>
              </a:defRPr>
            </a:lvl1pPr>
            <a:lvl2pPr>
              <a:buClr>
                <a:schemeClr val="tx2"/>
              </a:buClr>
              <a:defRPr>
                <a:solidFill>
                  <a:schemeClr val="bg1"/>
                </a:solidFill>
              </a:defRPr>
            </a:lvl2pPr>
            <a:lvl3pPr>
              <a:buClr>
                <a:schemeClr val="tx2"/>
              </a:buClr>
              <a:defRPr>
                <a:solidFill>
                  <a:schemeClr val="bg1"/>
                </a:solidFill>
              </a:defRPr>
            </a:lvl3pPr>
            <a:lvl4pPr>
              <a:buClr>
                <a:schemeClr val="tx2"/>
              </a:buClr>
              <a:defRPr>
                <a:solidFill>
                  <a:schemeClr val="bg1"/>
                </a:solidFill>
              </a:defRPr>
            </a:lvl4pPr>
            <a:lvl5pPr>
              <a:buClr>
                <a:schemeClr val="tx2"/>
              </a:buClr>
              <a:defRPr>
                <a:solidFill>
                  <a:schemeClr val="bg1"/>
                </a:solidFill>
              </a:defRPr>
            </a:lvl5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18" name="Espace réservé du texte 28">
            <a:extLst>
              <a:ext uri="{FF2B5EF4-FFF2-40B4-BE49-F238E27FC236}">
                <a16:creationId xmlns:a16="http://schemas.microsoft.com/office/drawing/2014/main" id="{E1B6B942-CF8F-654B-AE4F-3C765AF7CF5B}"/>
              </a:ext>
            </a:extLst>
          </p:cNvPr>
          <p:cNvSpPr>
            <a:spLocks noGrp="1"/>
          </p:cNvSpPr>
          <p:nvPr>
            <p:ph type="body" sz="quarter" idx="16" hasCustomPrompt="1"/>
          </p:nvPr>
        </p:nvSpPr>
        <p:spPr>
          <a:xfrm>
            <a:off x="540000" y="180000"/>
            <a:ext cx="1858643" cy="331304"/>
          </a:xfrm>
          <a:solidFill>
            <a:schemeClr val="accent3">
              <a:lumMod val="75000"/>
            </a:schemeClr>
          </a:solidFill>
        </p:spPr>
        <p:txBody>
          <a:bodyPr vert="horz" lIns="180000" tIns="0" rIns="180000" bIns="0" rtlCol="0" anchor="ctr" anchorCtr="0">
            <a:normAutofit/>
          </a:bodyPr>
          <a:lstStyle>
            <a:lvl1pPr>
              <a:defRPr lang="fr-FR" sz="1000" b="0" i="0" cap="all" spc="200" normalizeH="0" baseline="0" dirty="0">
                <a:solidFill>
                  <a:schemeClr val="bg1"/>
                </a:solidFill>
                <a:latin typeface="Pole Emploi PRO Light" panose="02000303040000020004" pitchFamily="2" charset="77"/>
              </a:defRPr>
            </a:lvl1pPr>
          </a:lstStyle>
          <a:p>
            <a:pPr marL="0" lvl="0" indent="0">
              <a:buFontTx/>
              <a:buNone/>
            </a:pPr>
            <a:r>
              <a:rPr lang="fr-FR" dirty="0"/>
              <a:t>Titre du chapitre</a:t>
            </a:r>
          </a:p>
        </p:txBody>
      </p:sp>
    </p:spTree>
    <p:extLst>
      <p:ext uri="{BB962C8B-B14F-4D97-AF65-F5344CB8AC3E}">
        <p14:creationId xmlns:p14="http://schemas.microsoft.com/office/powerpoint/2010/main" val="58225800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Vide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 name="Espace réservé de la date 3"/>
          <p:cNvSpPr>
            <a:spLocks noGrp="1"/>
          </p:cNvSpPr>
          <p:nvPr>
            <p:ph type="dt" sz="half" idx="10"/>
          </p:nvPr>
        </p:nvSpPr>
        <p:spPr>
          <a:xfrm>
            <a:off x="-291639" y="7626676"/>
            <a:ext cx="838200" cy="187027"/>
          </a:xfrm>
        </p:spPr>
        <p:txBody>
          <a:bodyPr/>
          <a:lstStyle/>
          <a:p>
            <a:fld id="{AF225402-CD42-9C44-9B94-C82B5FF63BCF}"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9BF582F5-4A99-C44F-9F49-E5C0419E9625}"/>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589F5E54-5D79-E742-A4BC-762306ADEF56}"/>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738FD99E-9B1C-5945-96F8-179132B13279}"/>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08953D88-DBA2-A847-93EF-D9C1FA7A8CE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Tree>
    <p:extLst>
      <p:ext uri="{BB962C8B-B14F-4D97-AF65-F5344CB8AC3E}">
        <p14:creationId xmlns:p14="http://schemas.microsoft.com/office/powerpoint/2010/main" val="41482409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Vide Bleu">
    <p:bg>
      <p:bgPr>
        <a:solidFill>
          <a:schemeClr val="tx2"/>
        </a:solidFill>
        <a:effectLst/>
      </p:bgPr>
    </p:bg>
    <p:spTree>
      <p:nvGrpSpPr>
        <p:cNvPr id="1" name=""/>
        <p:cNvGrpSpPr/>
        <p:nvPr/>
      </p:nvGrpSpPr>
      <p:grpSpPr>
        <a:xfrm>
          <a:off x="0" y="0"/>
          <a:ext cx="0" cy="0"/>
          <a:chOff x="0" y="0"/>
          <a:chExt cx="0" cy="0"/>
        </a:xfrm>
      </p:grpSpPr>
      <p:pic>
        <p:nvPicPr>
          <p:cNvPr id="18" name="Image 17" descr="Une image contenant photo, sombre, lumière, grand&#10;&#10;Description générée automatiquement">
            <a:extLst>
              <a:ext uri="{FF2B5EF4-FFF2-40B4-BE49-F238E27FC236}">
                <a16:creationId xmlns:a16="http://schemas.microsoft.com/office/drawing/2014/main" id="{6D873991-0888-2343-A71D-7CED788B5E6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 name="Espace réservé de la date 3"/>
          <p:cNvSpPr>
            <a:spLocks noGrp="1"/>
          </p:cNvSpPr>
          <p:nvPr>
            <p:ph type="dt" sz="half" idx="10"/>
          </p:nvPr>
        </p:nvSpPr>
        <p:spPr>
          <a:xfrm>
            <a:off x="-291639" y="7626676"/>
            <a:ext cx="838200" cy="187027"/>
          </a:xfrm>
        </p:spPr>
        <p:txBody>
          <a:bodyPr/>
          <a:lstStyle/>
          <a:p>
            <a:fld id="{868DB6B1-1930-024B-A6D7-219AB1973B75}"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1E24928D-C72E-0D4B-B959-2129F15663EB}"/>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71719A7A-1047-E640-812D-944957E10BB9}"/>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09297469-0E98-B04F-A833-DBD67B251BB7}"/>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1F58BA91-58C3-D346-A535-897ABFEF860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Tree>
    <p:extLst>
      <p:ext uri="{BB962C8B-B14F-4D97-AF65-F5344CB8AC3E}">
        <p14:creationId xmlns:p14="http://schemas.microsoft.com/office/powerpoint/2010/main" val="4086328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Vide Bleu">
    <p:bg>
      <p:bgPr>
        <a:solidFill>
          <a:schemeClr val="accent3"/>
        </a:solidFill>
        <a:effectLst/>
      </p:bgPr>
    </p:bg>
    <p:spTree>
      <p:nvGrpSpPr>
        <p:cNvPr id="1" name=""/>
        <p:cNvGrpSpPr/>
        <p:nvPr/>
      </p:nvGrpSpPr>
      <p:grpSpPr>
        <a:xfrm>
          <a:off x="0" y="0"/>
          <a:ext cx="0" cy="0"/>
          <a:chOff x="0" y="0"/>
          <a:chExt cx="0" cy="0"/>
        </a:xfrm>
      </p:grpSpPr>
      <p:pic>
        <p:nvPicPr>
          <p:cNvPr id="18" name="Image 17" descr="Une image contenant photo, sombre, lumière, grand&#10;&#10;Description générée automatiquement">
            <a:extLst>
              <a:ext uri="{FF2B5EF4-FFF2-40B4-BE49-F238E27FC236}">
                <a16:creationId xmlns:a16="http://schemas.microsoft.com/office/drawing/2014/main" id="{6D873991-0888-2343-A71D-7CED788B5E6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 name="Espace réservé de la date 3"/>
          <p:cNvSpPr>
            <a:spLocks noGrp="1"/>
          </p:cNvSpPr>
          <p:nvPr>
            <p:ph type="dt" sz="half" idx="10"/>
          </p:nvPr>
        </p:nvSpPr>
        <p:spPr>
          <a:xfrm>
            <a:off x="-291639" y="7626676"/>
            <a:ext cx="838200" cy="187027"/>
          </a:xfrm>
        </p:spPr>
        <p:txBody>
          <a:bodyPr/>
          <a:lstStyle/>
          <a:p>
            <a:fld id="{868DB6B1-1930-024B-A6D7-219AB1973B75}" type="datetime1">
              <a:rPr lang="fr-FR" smtClean="0">
                <a:solidFill>
                  <a:srgbClr val="18073A">
                    <a:tint val="75000"/>
                  </a:srgbClr>
                </a:solidFill>
              </a:rPr>
              <a:pPr/>
              <a:t>30/03/2023</a:t>
            </a:fld>
            <a:endParaRPr lang="fr-FR" dirty="0">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dirty="0">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dirty="0">
              <a:solidFill>
                <a:srgbClr val="FFFFFF"/>
              </a:solidFill>
            </a:endParaRPr>
          </a:p>
        </p:txBody>
      </p:sp>
      <p:grpSp>
        <p:nvGrpSpPr>
          <p:cNvPr id="21" name="Logo">
            <a:extLst>
              <a:ext uri="{FF2B5EF4-FFF2-40B4-BE49-F238E27FC236}">
                <a16:creationId xmlns:a16="http://schemas.microsoft.com/office/drawing/2014/main" id="{1E24928D-C72E-0D4B-B959-2129F15663EB}"/>
              </a:ext>
            </a:extLst>
          </p:cNvPr>
          <p:cNvGrpSpPr/>
          <p:nvPr userDrawn="1"/>
        </p:nvGrpSpPr>
        <p:grpSpPr>
          <a:xfrm>
            <a:off x="11063288" y="6099628"/>
            <a:ext cx="1128712" cy="889000"/>
            <a:chOff x="11063288" y="6099628"/>
            <a:chExt cx="1128712" cy="889000"/>
          </a:xfrm>
        </p:grpSpPr>
        <p:sp>
          <p:nvSpPr>
            <p:cNvPr id="22" name="AutoShape 13" descr="Forme libre 29">
              <a:extLst>
                <a:ext uri="{FF2B5EF4-FFF2-40B4-BE49-F238E27FC236}">
                  <a16:creationId xmlns:a16="http://schemas.microsoft.com/office/drawing/2014/main" id="{71719A7A-1047-E640-812D-944957E10BB9}"/>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rgbClr val="E31927"/>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23" name="AutoShape 14" descr="Forme libre 30">
              <a:extLst>
                <a:ext uri="{FF2B5EF4-FFF2-40B4-BE49-F238E27FC236}">
                  <a16:creationId xmlns:a16="http://schemas.microsoft.com/office/drawing/2014/main" id="{09297469-0E98-B04F-A833-DBD67B251BB7}"/>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pic>
          <p:nvPicPr>
            <p:cNvPr id="24" name="Google Shape;65;p13">
              <a:extLst>
                <a:ext uri="{FF2B5EF4-FFF2-40B4-BE49-F238E27FC236}">
                  <a16:creationId xmlns:a16="http://schemas.microsoft.com/office/drawing/2014/main" id="{1F58BA91-58C3-D346-A535-897ABFEF8608}"/>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Tree>
    <p:extLst>
      <p:ext uri="{BB962C8B-B14F-4D97-AF65-F5344CB8AC3E}">
        <p14:creationId xmlns:p14="http://schemas.microsoft.com/office/powerpoint/2010/main" val="29836570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 Colonnes fond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9" name="Forme libre : forme 12">
            <a:extLst>
              <a:ext uri="{FF2B5EF4-FFF2-40B4-BE49-F238E27FC236}">
                <a16:creationId xmlns:a16="http://schemas.microsoft.com/office/drawing/2014/main" id="{A925156F-F1E5-7A4F-A619-56FCD2CE08CC}"/>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14">
            <a:extLst>
              <a:ext uri="{FF2B5EF4-FFF2-40B4-BE49-F238E27FC236}">
                <a16:creationId xmlns:a16="http://schemas.microsoft.com/office/drawing/2014/main" id="{97351947-423C-B24A-B115-10D2BD69BA01}"/>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re 1"/>
          <p:cNvSpPr>
            <a:spLocks noGrp="1"/>
          </p:cNvSpPr>
          <p:nvPr>
            <p:ph type="title" hasCustomPrompt="1"/>
          </p:nvPr>
        </p:nvSpPr>
        <p:spPr>
          <a:xfrm>
            <a:off x="540000" y="540000"/>
            <a:ext cx="10847138" cy="1609434"/>
          </a:xfrm>
        </p:spPr>
        <p:txBody>
          <a:bodyPr anchor="ctr">
            <a:normAutofit/>
          </a:bodyPr>
          <a:lstStyle>
            <a:lvl1pPr>
              <a:defRPr sz="2800"/>
            </a:lvl1pPr>
          </a:lstStyle>
          <a:p>
            <a:r>
              <a:rPr lang="fr-FR"/>
              <a:t>MODIFIEZ LE STYLE DU TITRE</a:t>
            </a:r>
          </a:p>
        </p:txBody>
      </p:sp>
      <p:sp>
        <p:nvSpPr>
          <p:cNvPr id="3" name="Espace réservé du contenu 2"/>
          <p:cNvSpPr>
            <a:spLocks noGrp="1"/>
          </p:cNvSpPr>
          <p:nvPr>
            <p:ph sz="half" idx="1"/>
          </p:nvPr>
        </p:nvSpPr>
        <p:spPr>
          <a:xfrm>
            <a:off x="540000" y="2160000"/>
            <a:ext cx="5181600" cy="4351338"/>
          </a:xfrm>
          <a:ln>
            <a:noFill/>
          </a:ln>
        </p:spPr>
        <p:txBody>
          <a:bodyPr/>
          <a:lstStyle>
            <a:lvl1pPr marL="0" indent="0">
              <a:buClr>
                <a:schemeClr val="accent4"/>
              </a:buClr>
              <a:buFontTx/>
              <a:buNone/>
              <a:defRPr/>
            </a:lvl1pPr>
            <a:lvl2pPr>
              <a:buClr>
                <a:schemeClr val="accent4"/>
              </a:buClr>
              <a:defRPr/>
            </a:lvl2pPr>
            <a:lvl3pPr>
              <a:buClr>
                <a:schemeClr val="accent4"/>
              </a:buClr>
              <a:defRPr/>
            </a:lvl3pPr>
            <a:lvl4pPr>
              <a:buClr>
                <a:schemeClr val="accent4"/>
              </a:buClr>
              <a:defRPr/>
            </a:lvl4pPr>
            <a:lvl5pPr>
              <a:buClr>
                <a:schemeClr val="accent4"/>
              </a:buClr>
              <a:defRPr/>
            </a:lvl5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72200" y="2160000"/>
            <a:ext cx="5181600" cy="4351338"/>
          </a:xfrm>
        </p:spPr>
        <p:txBody>
          <a:bodyPr/>
          <a:lstStyle>
            <a:lvl1pPr marL="0" indent="0">
              <a:buClr>
                <a:schemeClr val="accent4"/>
              </a:buClr>
              <a:buFontTx/>
              <a:buNone/>
              <a:defRPr/>
            </a:lvl1pPr>
            <a:lvl2pPr>
              <a:buClr>
                <a:schemeClr val="accent4"/>
              </a:buClr>
              <a:defRPr/>
            </a:lvl2pPr>
            <a:lvl3pPr>
              <a:buClr>
                <a:schemeClr val="accent4"/>
              </a:buClr>
              <a:defRPr/>
            </a:lvl3pPr>
            <a:lvl4pPr>
              <a:buClr>
                <a:schemeClr val="accent4"/>
              </a:buClr>
              <a:defRPr/>
            </a:lvl4pPr>
            <a:lvl5pPr>
              <a:buClr>
                <a:schemeClr val="accent4"/>
              </a:buClr>
              <a:defRPr/>
            </a:lvl5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a:xfrm>
            <a:off x="547687" y="7656810"/>
            <a:ext cx="838200" cy="187027"/>
          </a:xfrm>
        </p:spPr>
        <p:txBody>
          <a:bodyPr/>
          <a:lstStyle/>
          <a:p>
            <a:fld id="{8198F7CA-F303-8347-879F-B1840B5E05B2}" type="datetime1">
              <a:rPr lang="fr-FR" smtClean="0"/>
              <a:t>30/03/2023</a:t>
            </a:fld>
            <a:endParaRPr lang="fr-FR"/>
          </a:p>
        </p:txBody>
      </p:sp>
      <p:sp>
        <p:nvSpPr>
          <p:cNvPr id="6" name="Espace réservé du pied de page 5"/>
          <p:cNvSpPr>
            <a:spLocks noGrp="1"/>
          </p:cNvSpPr>
          <p:nvPr>
            <p:ph type="ftr" sz="quarter" idx="11"/>
          </p:nvPr>
        </p:nvSpPr>
        <p:spPr>
          <a:xfrm>
            <a:off x="1500187" y="7656810"/>
            <a:ext cx="8420100" cy="187027"/>
          </a:xfrm>
        </p:spPr>
        <p:txBody>
          <a:bodyPr/>
          <a:lstStyle/>
          <a:p>
            <a:endParaRPr lang="fr-FR"/>
          </a:p>
        </p:txBody>
      </p:sp>
      <p:sp>
        <p:nvSpPr>
          <p:cNvPr id="7" name="Espace réservé du numéro de diapositive 6"/>
          <p:cNvSpPr>
            <a:spLocks noGrp="1"/>
          </p:cNvSpPr>
          <p:nvPr>
            <p:ph type="sldNum" sz="quarter" idx="12"/>
          </p:nvPr>
        </p:nvSpPr>
        <p:spPr>
          <a:xfrm>
            <a:off x="134504" y="6588000"/>
            <a:ext cx="838200" cy="187027"/>
          </a:xfrm>
        </p:spPr>
        <p:txBody>
          <a:bodyPr/>
          <a:lstStyle/>
          <a:p>
            <a:r>
              <a:rPr lang="fr-FR" dirty="0"/>
              <a:t>23</a:t>
            </a:r>
          </a:p>
        </p:txBody>
      </p:sp>
      <p:sp>
        <p:nvSpPr>
          <p:cNvPr id="23" name="Espace réservé du texte 28">
            <a:extLst>
              <a:ext uri="{FF2B5EF4-FFF2-40B4-BE49-F238E27FC236}">
                <a16:creationId xmlns:a16="http://schemas.microsoft.com/office/drawing/2014/main" id="{A4BC9205-4C34-DA4B-BFFE-1AADB0EA0AFA}"/>
              </a:ext>
            </a:extLst>
          </p:cNvPr>
          <p:cNvSpPr>
            <a:spLocks noGrp="1"/>
          </p:cNvSpPr>
          <p:nvPr>
            <p:ph type="body" sz="quarter" idx="15" hasCustomPrompt="1"/>
          </p:nvPr>
        </p:nvSpPr>
        <p:spPr>
          <a:xfrm>
            <a:off x="540000" y="180000"/>
            <a:ext cx="1858643" cy="331304"/>
          </a:xfrm>
          <a:solidFill>
            <a:schemeClr val="accent4">
              <a:lumMod val="40000"/>
              <a:lumOff val="60000"/>
            </a:schemeClr>
          </a:solidFill>
        </p:spPr>
        <p:txBody>
          <a:bodyPr lIns="180000" tIns="0" rIns="180000" anchor="ctr" anchorCtr="0">
            <a:normAutofit/>
          </a:bodyPr>
          <a:lstStyle>
            <a:lvl1pPr marL="0" indent="0" algn="l">
              <a:buFontTx/>
              <a:buNone/>
              <a:defRPr sz="1000" b="0" i="0" cap="all" spc="200" normalizeH="0" baseline="0">
                <a:solidFill>
                  <a:schemeClr val="bg1"/>
                </a:solidFill>
                <a:latin typeface="Pole Emploi PRO Light" panose="02000303040000020004" pitchFamily="2" charset="77"/>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a:t>Titre du chapitre</a:t>
            </a:r>
          </a:p>
        </p:txBody>
      </p:sp>
      <p:grpSp>
        <p:nvGrpSpPr>
          <p:cNvPr id="25" name="Logo">
            <a:extLst>
              <a:ext uri="{FF2B5EF4-FFF2-40B4-BE49-F238E27FC236}">
                <a16:creationId xmlns:a16="http://schemas.microsoft.com/office/drawing/2014/main" id="{1C92B5B2-6A21-DC49-B357-96EC899BEFD9}"/>
              </a:ext>
            </a:extLst>
          </p:cNvPr>
          <p:cNvGrpSpPr/>
          <p:nvPr userDrawn="1"/>
        </p:nvGrpSpPr>
        <p:grpSpPr>
          <a:xfrm>
            <a:off x="11063288" y="5969000"/>
            <a:ext cx="1128712" cy="889000"/>
            <a:chOff x="11063288" y="6099628"/>
            <a:chExt cx="1128712" cy="889000"/>
          </a:xfrm>
        </p:grpSpPr>
        <p:sp>
          <p:nvSpPr>
            <p:cNvPr id="26" name="AutoShape 13" descr="Forme libre 29">
              <a:extLst>
                <a:ext uri="{FF2B5EF4-FFF2-40B4-BE49-F238E27FC236}">
                  <a16:creationId xmlns:a16="http://schemas.microsoft.com/office/drawing/2014/main" id="{5BA05636-4827-2940-B30C-997790CDA675}"/>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chemeClr val="accent4"/>
            </a:solidFill>
            <a:ln>
              <a:noFill/>
            </a:ln>
            <a:effectLst>
              <a:outerShdw blurRad="204092" dist="29368" dir="13500000" algn="br" rotWithShape="0">
                <a:schemeClr val="accent5">
                  <a:lumMod val="50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p>
          </p:txBody>
        </p:sp>
        <p:sp>
          <p:nvSpPr>
            <p:cNvPr id="27" name="AutoShape 14" descr="Forme libre 30">
              <a:extLst>
                <a:ext uri="{FF2B5EF4-FFF2-40B4-BE49-F238E27FC236}">
                  <a16:creationId xmlns:a16="http://schemas.microsoft.com/office/drawing/2014/main" id="{185C99B8-CEAA-C846-8DC9-4233A0F0707B}"/>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p>
          </p:txBody>
        </p:sp>
        <p:pic>
          <p:nvPicPr>
            <p:cNvPr id="28" name="Google Shape;65;p13">
              <a:extLst>
                <a:ext uri="{FF2B5EF4-FFF2-40B4-BE49-F238E27FC236}">
                  <a16:creationId xmlns:a16="http://schemas.microsoft.com/office/drawing/2014/main" id="{472D6D57-D19C-1741-869F-A50ABFE96C67}"/>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0414" y="6316622"/>
              <a:ext cx="722442" cy="510632"/>
            </a:xfrm>
            <a:prstGeom prst="rect">
              <a:avLst/>
            </a:prstGeom>
            <a:noFill/>
            <a:ln>
              <a:noFill/>
            </a:ln>
          </p:spPr>
        </p:pic>
      </p:grpSp>
    </p:spTree>
    <p:extLst>
      <p:ext uri="{BB962C8B-B14F-4D97-AF65-F5344CB8AC3E}">
        <p14:creationId xmlns:p14="http://schemas.microsoft.com/office/powerpoint/2010/main" val="228499077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Der de couv">
    <p:bg>
      <p:bgPr>
        <a:solidFill>
          <a:schemeClr val="accent3">
            <a:lumMod val="20000"/>
            <a:lumOff val="80000"/>
            <a:alpha val="32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233148-6F08-DC45-944F-A838C2F0D84C}"/>
              </a:ext>
            </a:extLst>
          </p:cNvPr>
          <p:cNvSpPr/>
          <p:nvPr userDrawn="1"/>
        </p:nvSpPr>
        <p:spPr>
          <a:xfrm>
            <a:off x="0" y="5829300"/>
            <a:ext cx="12192000" cy="1028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18" name="Image 17">
            <a:extLst>
              <a:ext uri="{FF2B5EF4-FFF2-40B4-BE49-F238E27FC236}">
                <a16:creationId xmlns:a16="http://schemas.microsoft.com/office/drawing/2014/main" id="{5DDBA79C-7339-734A-B30E-17D395267E42}"/>
              </a:ext>
            </a:extLst>
          </p:cNvPr>
          <p:cNvPicPr>
            <a:picLocks noChangeAspect="1"/>
          </p:cNvPicPr>
          <p:nvPr userDrawn="1"/>
        </p:nvPicPr>
        <p:blipFill rotWithShape="1">
          <a:blip r:embed="rId2" r:link="rId3" cstate="email">
            <a:extLst>
              <a:ext uri="{28A0092B-C50C-407E-A947-70E740481C1C}">
                <a14:useLocalDpi xmlns:a14="http://schemas.microsoft.com/office/drawing/2010/main"/>
              </a:ext>
            </a:extLst>
          </a:blip>
          <a:srcRect t="2116" b="1295"/>
          <a:stretch>
            <a:fillRect/>
          </a:stretch>
        </p:blipFill>
        <p:spPr>
          <a:xfrm>
            <a:off x="4775200" y="532516"/>
            <a:ext cx="7416800" cy="5969883"/>
          </a:xfrm>
          <a:prstGeom prst="rect">
            <a:avLst/>
          </a:prstGeom>
        </p:spPr>
      </p:pic>
      <p:grpSp>
        <p:nvGrpSpPr>
          <p:cNvPr id="22" name="Logo">
            <a:extLst>
              <a:ext uri="{FF2B5EF4-FFF2-40B4-BE49-F238E27FC236}">
                <a16:creationId xmlns:a16="http://schemas.microsoft.com/office/drawing/2014/main" id="{B7D0ADD2-AFEF-5B4C-8511-B9F2EB9A6AED}"/>
              </a:ext>
            </a:extLst>
          </p:cNvPr>
          <p:cNvGrpSpPr/>
          <p:nvPr userDrawn="1"/>
        </p:nvGrpSpPr>
        <p:grpSpPr>
          <a:xfrm flipH="1">
            <a:off x="0" y="5267552"/>
            <a:ext cx="2019300" cy="1590448"/>
            <a:chOff x="11063288" y="6099628"/>
            <a:chExt cx="1128712" cy="889000"/>
          </a:xfrm>
        </p:grpSpPr>
        <p:sp>
          <p:nvSpPr>
            <p:cNvPr id="23" name="AutoShape 13" descr="Forme libre 29">
              <a:extLst>
                <a:ext uri="{FF2B5EF4-FFF2-40B4-BE49-F238E27FC236}">
                  <a16:creationId xmlns:a16="http://schemas.microsoft.com/office/drawing/2014/main" id="{DAEFBCD1-7922-A942-A156-DC824B021036}"/>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chemeClr val="accent1"/>
            </a:solidFill>
            <a:ln>
              <a:noFill/>
            </a:ln>
            <a:effectLst>
              <a:outerShdw blurRad="204092" dist="29368" dir="13500000" algn="br" rotWithShape="0">
                <a:schemeClr val="tx2">
                  <a:lumMod val="75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dirty="0">
                <a:solidFill>
                  <a:srgbClr val="18073A"/>
                </a:solidFill>
              </a:endParaRPr>
            </a:p>
          </p:txBody>
        </p:sp>
        <p:sp>
          <p:nvSpPr>
            <p:cNvPr id="24" name="AutoShape 14" descr="Forme libre 30">
              <a:extLst>
                <a:ext uri="{FF2B5EF4-FFF2-40B4-BE49-F238E27FC236}">
                  <a16:creationId xmlns:a16="http://schemas.microsoft.com/office/drawing/2014/main" id="{AF7A4B08-51BE-EA42-83C5-A9DD42BBC33D}"/>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grpSp>
      <p:grpSp>
        <p:nvGrpSpPr>
          <p:cNvPr id="19" name="Groupe 18">
            <a:extLst>
              <a:ext uri="{FF2B5EF4-FFF2-40B4-BE49-F238E27FC236}">
                <a16:creationId xmlns:a16="http://schemas.microsoft.com/office/drawing/2014/main" id="{93F8242B-7DE9-D64C-985B-67E24C4FBB6E}"/>
              </a:ext>
            </a:extLst>
          </p:cNvPr>
          <p:cNvGrpSpPr/>
          <p:nvPr userDrawn="1"/>
        </p:nvGrpSpPr>
        <p:grpSpPr>
          <a:xfrm>
            <a:off x="63500" y="5860291"/>
            <a:ext cx="1714689" cy="870709"/>
            <a:chOff x="355585" y="5987291"/>
            <a:chExt cx="1714689" cy="870709"/>
          </a:xfrm>
        </p:grpSpPr>
        <p:pic>
          <p:nvPicPr>
            <p:cNvPr id="20" name="Image 19">
              <a:extLst>
                <a:ext uri="{FF2B5EF4-FFF2-40B4-BE49-F238E27FC236}">
                  <a16:creationId xmlns:a16="http://schemas.microsoft.com/office/drawing/2014/main" id="{B5D1231A-1B0B-0340-9492-64D82C71E3A4}"/>
                </a:ext>
              </a:extLst>
            </p:cNvPr>
            <p:cNvPicPr>
              <a:picLocks noChangeAspect="1"/>
            </p:cNvPicPr>
            <p:nvPr userDrawn="1"/>
          </p:nvPicPr>
          <p:blipFill>
            <a:blip r:embed="rId4" cstate="email">
              <a:alphaModFix/>
              <a:extLst>
                <a:ext uri="{28A0092B-C50C-407E-A947-70E740481C1C}">
                  <a14:useLocalDpi xmlns:a14="http://schemas.microsoft.com/office/drawing/2010/main"/>
                </a:ext>
              </a:extLst>
            </a:blip>
            <a:stretch>
              <a:fillRect/>
            </a:stretch>
          </p:blipFill>
          <p:spPr>
            <a:xfrm>
              <a:off x="355585" y="5987291"/>
              <a:ext cx="960082" cy="870709"/>
            </a:xfrm>
            <a:prstGeom prst="rect">
              <a:avLst/>
            </a:prstGeom>
          </p:spPr>
        </p:pic>
        <p:pic>
          <p:nvPicPr>
            <p:cNvPr id="21" name="Image 20">
              <a:extLst>
                <a:ext uri="{FF2B5EF4-FFF2-40B4-BE49-F238E27FC236}">
                  <a16:creationId xmlns:a16="http://schemas.microsoft.com/office/drawing/2014/main" id="{86BC8ED9-8D92-CA4E-AFBB-B5AD79C2C309}"/>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446835" y="6086160"/>
              <a:ext cx="623439" cy="499387"/>
            </a:xfrm>
            <a:prstGeom prst="rect">
              <a:avLst/>
            </a:prstGeom>
          </p:spPr>
        </p:pic>
      </p:grpSp>
      <p:sp>
        <p:nvSpPr>
          <p:cNvPr id="14" name="Espace réservé du texte 3">
            <a:extLst>
              <a:ext uri="{FF2B5EF4-FFF2-40B4-BE49-F238E27FC236}">
                <a16:creationId xmlns:a16="http://schemas.microsoft.com/office/drawing/2014/main" id="{9AFC68B5-2E2D-3747-9E7E-CFA2377F2481}"/>
              </a:ext>
            </a:extLst>
          </p:cNvPr>
          <p:cNvSpPr>
            <a:spLocks noGrp="1"/>
          </p:cNvSpPr>
          <p:nvPr>
            <p:ph type="body" sz="quarter" idx="10"/>
          </p:nvPr>
        </p:nvSpPr>
        <p:spPr>
          <a:xfrm>
            <a:off x="657639" y="888281"/>
            <a:ext cx="4092161" cy="2215991"/>
          </a:xfrm>
        </p:spPr>
        <p:txBody>
          <a:bodyPr wrap="square" anchor="b">
            <a:spAutoFit/>
          </a:bodyPr>
          <a:lstStyle>
            <a:lvl1pPr marL="0" indent="0" algn="l">
              <a:buFontTx/>
              <a:buNone/>
              <a:defRPr sz="3600" b="1" i="0" cap="all" baseline="0">
                <a:solidFill>
                  <a:schemeClr val="tx2"/>
                </a:solidFill>
                <a:latin typeface="Pole Emploi PRO" panose="02000503040000020004" pitchFamily="2" charset="77"/>
              </a:defRPr>
            </a:lvl1pPr>
            <a:lvl2pPr marL="177800" indent="0">
              <a:buFontTx/>
              <a:buNone/>
              <a:defRPr>
                <a:solidFill>
                  <a:schemeClr val="tx2"/>
                </a:solidFill>
              </a:defRPr>
            </a:lvl2pPr>
            <a:lvl3pPr marL="357187" indent="0">
              <a:buFontTx/>
              <a:buNone/>
              <a:defRPr>
                <a:solidFill>
                  <a:schemeClr val="tx2"/>
                </a:solidFill>
              </a:defRPr>
            </a:lvl3pPr>
            <a:lvl4pPr marL="536575" indent="0">
              <a:buFontTx/>
              <a:buNone/>
              <a:defRPr>
                <a:solidFill>
                  <a:schemeClr val="tx2"/>
                </a:solidFill>
              </a:defRPr>
            </a:lvl4pPr>
            <a:lvl5pPr marL="714375" indent="0">
              <a:buFontTx/>
              <a:buNone/>
              <a:defRPr>
                <a:solidFill>
                  <a:schemeClr val="tx2"/>
                </a:solidFill>
              </a:defRPr>
            </a:lvl5pPr>
          </a:lstStyle>
          <a:p>
            <a:pPr lvl="0"/>
            <a:r>
              <a:rPr lang="fr-FR" dirty="0"/>
              <a:t>Cliquez pour modifier les styles du texte du masque</a:t>
            </a:r>
          </a:p>
        </p:txBody>
      </p:sp>
      <p:sp>
        <p:nvSpPr>
          <p:cNvPr id="15" name="Espace réservé du texte 3">
            <a:extLst>
              <a:ext uri="{FF2B5EF4-FFF2-40B4-BE49-F238E27FC236}">
                <a16:creationId xmlns:a16="http://schemas.microsoft.com/office/drawing/2014/main" id="{0BB704AB-7761-8049-BB01-E65309020D46}"/>
              </a:ext>
            </a:extLst>
          </p:cNvPr>
          <p:cNvSpPr>
            <a:spLocks noGrp="1"/>
          </p:cNvSpPr>
          <p:nvPr>
            <p:ph type="body" sz="quarter" idx="11"/>
          </p:nvPr>
        </p:nvSpPr>
        <p:spPr>
          <a:xfrm>
            <a:off x="631135" y="3285432"/>
            <a:ext cx="3851965" cy="997196"/>
          </a:xfrm>
        </p:spPr>
        <p:txBody>
          <a:bodyPr wrap="square" anchor="t">
            <a:spAutoFit/>
          </a:bodyPr>
          <a:lstStyle>
            <a:lvl1pPr marL="0" indent="0" algn="l">
              <a:buFontTx/>
              <a:buNone/>
              <a:defRPr sz="2400" b="1" i="0" cap="all" baseline="0">
                <a:solidFill>
                  <a:schemeClr val="accent3"/>
                </a:solidFill>
                <a:latin typeface="Pole Emploi PRO" panose="02000503040000020004" pitchFamily="2" charset="77"/>
              </a:defRPr>
            </a:lvl1pPr>
            <a:lvl2pPr marL="177800" indent="0">
              <a:buFontTx/>
              <a:buNone/>
              <a:defRPr>
                <a:solidFill>
                  <a:schemeClr val="tx2"/>
                </a:solidFill>
              </a:defRPr>
            </a:lvl2pPr>
            <a:lvl3pPr marL="357187" indent="0">
              <a:buFontTx/>
              <a:buNone/>
              <a:defRPr>
                <a:solidFill>
                  <a:schemeClr val="tx2"/>
                </a:solidFill>
              </a:defRPr>
            </a:lvl3pPr>
            <a:lvl4pPr marL="536575" indent="0">
              <a:buFontTx/>
              <a:buNone/>
              <a:defRPr>
                <a:solidFill>
                  <a:schemeClr val="tx2"/>
                </a:solidFill>
              </a:defRPr>
            </a:lvl4pPr>
            <a:lvl5pPr marL="714375" indent="0">
              <a:buFontTx/>
              <a:buNone/>
              <a:defRPr>
                <a:solidFill>
                  <a:schemeClr val="tx2"/>
                </a:solidFill>
              </a:defRPr>
            </a:lvl5pPr>
          </a:lstStyle>
          <a:p>
            <a:pPr lvl="0"/>
            <a:r>
              <a:rPr lang="fr-FR" dirty="0"/>
              <a:t>Cliquez pour modifier les styles du texte du masque</a:t>
            </a:r>
          </a:p>
        </p:txBody>
      </p:sp>
    </p:spTree>
    <p:extLst>
      <p:ext uri="{BB962C8B-B14F-4D97-AF65-F5344CB8AC3E}">
        <p14:creationId xmlns:p14="http://schemas.microsoft.com/office/powerpoint/2010/main" val="283586758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Element graphique">
    <p:bg>
      <p:bgPr>
        <a:solidFill>
          <a:schemeClr val="accent3">
            <a:lumMod val="20000"/>
            <a:lumOff val="80000"/>
            <a:alpha val="32000"/>
          </a:schemeClr>
        </a:solidFill>
        <a:effectLst/>
      </p:bgPr>
    </p:bg>
    <p:spTree>
      <p:nvGrpSpPr>
        <p:cNvPr id="1" name=""/>
        <p:cNvGrpSpPr/>
        <p:nvPr/>
      </p:nvGrpSpPr>
      <p:grpSpPr>
        <a:xfrm>
          <a:off x="0" y="0"/>
          <a:ext cx="0" cy="0"/>
          <a:chOff x="0" y="0"/>
          <a:chExt cx="0" cy="0"/>
        </a:xfrm>
      </p:grpSpPr>
      <p:pic>
        <p:nvPicPr>
          <p:cNvPr id="14" name="Ordinateur" descr="Une image contenant texte, portable, ordinateur, moniteur&#10;&#10;Description générée automatiquement">
            <a:extLst>
              <a:ext uri="{FF2B5EF4-FFF2-40B4-BE49-F238E27FC236}">
                <a16:creationId xmlns:a16="http://schemas.microsoft.com/office/drawing/2014/main" id="{F0700FEE-9950-564E-BE90-229176929D1D}"/>
              </a:ext>
            </a:extLst>
          </p:cNvPr>
          <p:cNvPicPr>
            <a:picLocks noChangeAspect="1"/>
          </p:cNvPicPr>
          <p:nvPr userDrawn="1"/>
        </p:nvPicPr>
        <p:blipFill>
          <a:blip r:embed="rId2" r:link="rId3" cstate="email">
            <a:extLst>
              <a:ext uri="{28A0092B-C50C-407E-A947-70E740481C1C}">
                <a14:useLocalDpi xmlns:a14="http://schemas.microsoft.com/office/drawing/2010/main"/>
              </a:ext>
            </a:extLst>
          </a:blip>
          <a:stretch>
            <a:fillRect/>
          </a:stretch>
        </p:blipFill>
        <p:spPr>
          <a:xfrm>
            <a:off x="5055548" y="1617282"/>
            <a:ext cx="7136452" cy="4465549"/>
          </a:xfrm>
          <a:prstGeom prst="rect">
            <a:avLst/>
          </a:prstGeom>
        </p:spPr>
      </p:pic>
      <p:sp>
        <p:nvSpPr>
          <p:cNvPr id="16" name="ZoneTexte 15">
            <a:extLst>
              <a:ext uri="{FF2B5EF4-FFF2-40B4-BE49-F238E27FC236}">
                <a16:creationId xmlns:a16="http://schemas.microsoft.com/office/drawing/2014/main" id="{F9E83B45-AE9B-DD48-8600-9FB233EA5637}"/>
              </a:ext>
            </a:extLst>
          </p:cNvPr>
          <p:cNvSpPr txBox="1"/>
          <p:nvPr userDrawn="1"/>
        </p:nvSpPr>
        <p:spPr>
          <a:xfrm>
            <a:off x="7030164" y="1103623"/>
            <a:ext cx="3182244" cy="461665"/>
          </a:xfrm>
          <a:prstGeom prst="rect">
            <a:avLst/>
          </a:prstGeom>
          <a:noFill/>
        </p:spPr>
        <p:txBody>
          <a:bodyPr wrap="square" rtlCol="0">
            <a:spAutoFit/>
          </a:bodyPr>
          <a:lstStyle/>
          <a:p>
            <a:pPr algn="ctr"/>
            <a:r>
              <a:rPr lang="fr-FR" sz="1200" dirty="0">
                <a:solidFill>
                  <a:srgbClr val="18073A"/>
                </a:solidFill>
              </a:rPr>
              <a:t>Vous pouvez Insérer une image derrière l’ordi, l’écran est en transparence</a:t>
            </a:r>
          </a:p>
        </p:txBody>
      </p:sp>
      <p:pic>
        <p:nvPicPr>
          <p:cNvPr id="13" name="Image 12">
            <a:extLst>
              <a:ext uri="{FF2B5EF4-FFF2-40B4-BE49-F238E27FC236}">
                <a16:creationId xmlns:a16="http://schemas.microsoft.com/office/drawing/2014/main" id="{E223B021-E8DF-DD40-BE23-64B8E39D68F7}"/>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685175" y="3193773"/>
            <a:ext cx="482600" cy="304800"/>
          </a:xfrm>
          <a:prstGeom prst="rect">
            <a:avLst/>
          </a:prstGeom>
        </p:spPr>
      </p:pic>
      <p:pic>
        <p:nvPicPr>
          <p:cNvPr id="15" name="Image 14">
            <a:extLst>
              <a:ext uri="{FF2B5EF4-FFF2-40B4-BE49-F238E27FC236}">
                <a16:creationId xmlns:a16="http://schemas.microsoft.com/office/drawing/2014/main" id="{5637E164-6E29-774E-898F-06B74A9B6E87}"/>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255814" y="3618270"/>
            <a:ext cx="278578" cy="175944"/>
          </a:xfrm>
          <a:prstGeom prst="rect">
            <a:avLst/>
          </a:prstGeom>
        </p:spPr>
      </p:pic>
      <p:pic>
        <p:nvPicPr>
          <p:cNvPr id="17" name="Graphique 16">
            <a:extLst>
              <a:ext uri="{FF2B5EF4-FFF2-40B4-BE49-F238E27FC236}">
                <a16:creationId xmlns:a16="http://schemas.microsoft.com/office/drawing/2014/main" id="{8B34F22B-A27F-4E4B-986F-087F8A435CE3}"/>
              </a:ext>
            </a:extLst>
          </p:cNvPr>
          <p:cNvPicPr>
            <a:picLocks noChangeAspect="1"/>
          </p:cNvPicPr>
          <p:nvPr userDrawn="1"/>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024317" y="3320059"/>
            <a:ext cx="528529" cy="528529"/>
          </a:xfrm>
          <a:prstGeom prst="rect">
            <a:avLst/>
          </a:prstGeom>
        </p:spPr>
      </p:pic>
      <p:pic>
        <p:nvPicPr>
          <p:cNvPr id="18" name="Image 17">
            <a:extLst>
              <a:ext uri="{FF2B5EF4-FFF2-40B4-BE49-F238E27FC236}">
                <a16:creationId xmlns:a16="http://schemas.microsoft.com/office/drawing/2014/main" id="{39EFE964-2B01-DE42-8779-DB95C44D8A11}"/>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a:xfrm>
            <a:off x="1956072" y="3449530"/>
            <a:ext cx="269343" cy="269343"/>
          </a:xfrm>
          <a:prstGeom prst="rect">
            <a:avLst/>
          </a:prstGeom>
        </p:spPr>
      </p:pic>
      <p:pic>
        <p:nvPicPr>
          <p:cNvPr id="20" name="Graphique 19">
            <a:extLst>
              <a:ext uri="{FF2B5EF4-FFF2-40B4-BE49-F238E27FC236}">
                <a16:creationId xmlns:a16="http://schemas.microsoft.com/office/drawing/2014/main" id="{E9837854-CBA4-1748-8AC4-31DA4EF08106}"/>
              </a:ext>
            </a:extLst>
          </p:cNvPr>
          <p:cNvPicPr>
            <a:picLocks noChangeAspect="1"/>
          </p:cNvPicPr>
          <p:nvPr userDrawn="1"/>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5400000">
            <a:off x="2580918" y="3468831"/>
            <a:ext cx="274534" cy="271770"/>
          </a:xfrm>
          <a:prstGeom prst="rect">
            <a:avLst/>
          </a:prstGeom>
        </p:spPr>
      </p:pic>
      <p:pic>
        <p:nvPicPr>
          <p:cNvPr id="21" name="Image 20">
            <a:extLst>
              <a:ext uri="{FF2B5EF4-FFF2-40B4-BE49-F238E27FC236}">
                <a16:creationId xmlns:a16="http://schemas.microsoft.com/office/drawing/2014/main" id="{4FC5C3D4-928F-8F48-A62D-D7C38AD27895}"/>
              </a:ext>
            </a:extLst>
          </p:cNvPr>
          <p:cNvPicPr>
            <a:picLocks noChangeAspect="1"/>
          </p:cNvPicPr>
          <p:nvPr userDrawn="1"/>
        </p:nvPicPr>
        <p:blipFill>
          <a:blip r:embed="rId11" cstate="email">
            <a:alphaModFix/>
            <a:extLst>
              <a:ext uri="{28A0092B-C50C-407E-A947-70E740481C1C}">
                <a14:useLocalDpi xmlns:a14="http://schemas.microsoft.com/office/drawing/2010/main"/>
              </a:ext>
            </a:extLst>
          </a:blip>
          <a:stretch>
            <a:fillRect/>
          </a:stretch>
        </p:blipFill>
        <p:spPr>
          <a:xfrm>
            <a:off x="4149205" y="2946208"/>
            <a:ext cx="1295227" cy="1218283"/>
          </a:xfrm>
          <a:prstGeom prst="rect">
            <a:avLst/>
          </a:prstGeom>
        </p:spPr>
      </p:pic>
    </p:spTree>
    <p:extLst>
      <p:ext uri="{BB962C8B-B14F-4D97-AF65-F5344CB8AC3E}">
        <p14:creationId xmlns:p14="http://schemas.microsoft.com/office/powerpoint/2010/main" val="4261350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Element graphique">
    <p:bg>
      <p:bgPr>
        <a:solidFill>
          <a:schemeClr val="accent3">
            <a:lumMod val="20000"/>
            <a:lumOff val="80000"/>
            <a:alpha val="32000"/>
          </a:schemeClr>
        </a:solidFill>
        <a:effectLst/>
      </p:bgPr>
    </p:bg>
    <p:spTree>
      <p:nvGrpSpPr>
        <p:cNvPr id="1" name=""/>
        <p:cNvGrpSpPr/>
        <p:nvPr/>
      </p:nvGrpSpPr>
      <p:grpSpPr>
        <a:xfrm>
          <a:off x="0" y="0"/>
          <a:ext cx="0" cy="0"/>
          <a:chOff x="0" y="0"/>
          <a:chExt cx="0" cy="0"/>
        </a:xfrm>
      </p:grpSpPr>
      <p:grpSp>
        <p:nvGrpSpPr>
          <p:cNvPr id="332" name="Illustration">
            <a:extLst>
              <a:ext uri="{FF2B5EF4-FFF2-40B4-BE49-F238E27FC236}">
                <a16:creationId xmlns:a16="http://schemas.microsoft.com/office/drawing/2014/main" id="{B0A68F2D-B2AD-D748-8E1F-8F86FA5AA8EC}"/>
              </a:ext>
            </a:extLst>
          </p:cNvPr>
          <p:cNvGrpSpPr/>
          <p:nvPr/>
        </p:nvGrpSpPr>
        <p:grpSpPr>
          <a:xfrm>
            <a:off x="427743" y="3398853"/>
            <a:ext cx="2292939" cy="2654261"/>
            <a:chOff x="427743" y="3398853"/>
            <a:chExt cx="2292939" cy="2654261"/>
          </a:xfrm>
        </p:grpSpPr>
        <p:sp>
          <p:nvSpPr>
            <p:cNvPr id="333" name="Forme libre 332">
              <a:extLst>
                <a:ext uri="{FF2B5EF4-FFF2-40B4-BE49-F238E27FC236}">
                  <a16:creationId xmlns:a16="http://schemas.microsoft.com/office/drawing/2014/main" id="{DE862071-18B7-B247-A3B4-83E5610CA1B1}"/>
                </a:ext>
              </a:extLst>
            </p:cNvPr>
            <p:cNvSpPr/>
            <p:nvPr/>
          </p:nvSpPr>
          <p:spPr>
            <a:xfrm>
              <a:off x="698147" y="3586513"/>
              <a:ext cx="129329" cy="176401"/>
            </a:xfrm>
            <a:custGeom>
              <a:avLst/>
              <a:gdLst>
                <a:gd name="connsiteX0" fmla="*/ 129330 w 129329"/>
                <a:gd name="connsiteY0" fmla="*/ 74105 h 176401"/>
                <a:gd name="connsiteX1" fmla="*/ 107573 w 129329"/>
                <a:gd name="connsiteY1" fmla="*/ 176402 h 176401"/>
                <a:gd name="connsiteX2" fmla="*/ 0 w 129329"/>
                <a:gd name="connsiteY2" fmla="*/ 146599 h 176401"/>
                <a:gd name="connsiteX3" fmla="*/ 70507 w 129329"/>
                <a:gd name="connsiteY3" fmla="*/ 0 h 176401"/>
              </a:gdLst>
              <a:ahLst/>
              <a:cxnLst>
                <a:cxn ang="0">
                  <a:pos x="connsiteX0" y="connsiteY0"/>
                </a:cxn>
                <a:cxn ang="0">
                  <a:pos x="connsiteX1" y="connsiteY1"/>
                </a:cxn>
                <a:cxn ang="0">
                  <a:pos x="connsiteX2" y="connsiteY2"/>
                </a:cxn>
                <a:cxn ang="0">
                  <a:pos x="connsiteX3" y="connsiteY3"/>
                </a:cxn>
              </a:cxnLst>
              <a:rect l="l" t="t" r="r" b="b"/>
              <a:pathLst>
                <a:path w="129329" h="176401">
                  <a:moveTo>
                    <a:pt x="129330" y="74105"/>
                  </a:moveTo>
                  <a:lnTo>
                    <a:pt x="107573" y="176402"/>
                  </a:lnTo>
                  <a:lnTo>
                    <a:pt x="0" y="146599"/>
                  </a:lnTo>
                  <a:lnTo>
                    <a:pt x="70507" y="0"/>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34" name="Forme libre 333">
              <a:extLst>
                <a:ext uri="{FF2B5EF4-FFF2-40B4-BE49-F238E27FC236}">
                  <a16:creationId xmlns:a16="http://schemas.microsoft.com/office/drawing/2014/main" id="{C47A5802-CAE8-E541-95DE-8C458725001E}"/>
                </a:ext>
              </a:extLst>
            </p:cNvPr>
            <p:cNvSpPr/>
            <p:nvPr/>
          </p:nvSpPr>
          <p:spPr>
            <a:xfrm>
              <a:off x="767917" y="3456427"/>
              <a:ext cx="173981" cy="236637"/>
            </a:xfrm>
            <a:custGeom>
              <a:avLst/>
              <a:gdLst>
                <a:gd name="connsiteX0" fmla="*/ 86151 w 173981"/>
                <a:gd name="connsiteY0" fmla="*/ 232786 h 236637"/>
                <a:gd name="connsiteX1" fmla="*/ 117979 w 173981"/>
                <a:gd name="connsiteY1" fmla="*/ 235202 h 236637"/>
                <a:gd name="connsiteX2" fmla="*/ 173982 w 173981"/>
                <a:gd name="connsiteY2" fmla="*/ 42288 h 236637"/>
                <a:gd name="connsiteX3" fmla="*/ 125232 w 173981"/>
                <a:gd name="connsiteY3" fmla="*/ 0 h 236637"/>
                <a:gd name="connsiteX4" fmla="*/ 38609 w 173981"/>
                <a:gd name="connsiteY4" fmla="*/ 22151 h 236637"/>
                <a:gd name="connsiteX5" fmla="*/ 4766 w 173981"/>
                <a:gd name="connsiteY5" fmla="*/ 114379 h 236637"/>
                <a:gd name="connsiteX6" fmla="*/ 16450 w 173981"/>
                <a:gd name="connsiteY6" fmla="*/ 189289 h 236637"/>
                <a:gd name="connsiteX7" fmla="*/ 86151 w 173981"/>
                <a:gd name="connsiteY7" fmla="*/ 232786 h 23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981" h="236637">
                  <a:moveTo>
                    <a:pt x="86151" y="232786"/>
                  </a:moveTo>
                  <a:cubicBezTo>
                    <a:pt x="98640" y="236410"/>
                    <a:pt x="110727" y="238021"/>
                    <a:pt x="117979" y="235202"/>
                  </a:cubicBezTo>
                  <a:cubicBezTo>
                    <a:pt x="169953" y="194928"/>
                    <a:pt x="173982" y="42288"/>
                    <a:pt x="173982" y="42288"/>
                  </a:cubicBezTo>
                  <a:lnTo>
                    <a:pt x="125232" y="0"/>
                  </a:lnTo>
                  <a:lnTo>
                    <a:pt x="38609" y="22151"/>
                  </a:lnTo>
                  <a:lnTo>
                    <a:pt x="4766" y="114379"/>
                  </a:lnTo>
                  <a:cubicBezTo>
                    <a:pt x="-4501" y="138946"/>
                    <a:pt x="-69" y="166736"/>
                    <a:pt x="16450" y="189289"/>
                  </a:cubicBezTo>
                  <a:cubicBezTo>
                    <a:pt x="34983" y="209427"/>
                    <a:pt x="59157" y="224731"/>
                    <a:pt x="86151" y="232786"/>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35" name="Forme libre 334">
              <a:extLst>
                <a:ext uri="{FF2B5EF4-FFF2-40B4-BE49-F238E27FC236}">
                  <a16:creationId xmlns:a16="http://schemas.microsoft.com/office/drawing/2014/main" id="{5AB38D78-0F88-D947-9D51-6F41AA170C18}"/>
                </a:ext>
              </a:extLst>
            </p:cNvPr>
            <p:cNvSpPr/>
            <p:nvPr/>
          </p:nvSpPr>
          <p:spPr>
            <a:xfrm>
              <a:off x="745427" y="3398853"/>
              <a:ext cx="263655" cy="187256"/>
            </a:xfrm>
            <a:custGeom>
              <a:avLst/>
              <a:gdLst>
                <a:gd name="connsiteX0" fmla="*/ 55458 w 263655"/>
                <a:gd name="connsiteY0" fmla="*/ 136511 h 187256"/>
                <a:gd name="connsiteX1" fmla="*/ 88899 w 263655"/>
                <a:gd name="connsiteY1" fmla="*/ 93015 h 187256"/>
                <a:gd name="connsiteX2" fmla="*/ 152959 w 263655"/>
                <a:gd name="connsiteY2" fmla="*/ 117180 h 187256"/>
                <a:gd name="connsiteX3" fmla="*/ 261741 w 263655"/>
                <a:gd name="connsiteY3" fmla="*/ 84155 h 187256"/>
                <a:gd name="connsiteX4" fmla="*/ 239582 w 263655"/>
                <a:gd name="connsiteY4" fmla="*/ 20119 h 187256"/>
                <a:gd name="connsiteX5" fmla="*/ 193249 w 263655"/>
                <a:gd name="connsiteY5" fmla="*/ 4814 h 187256"/>
                <a:gd name="connsiteX6" fmla="*/ 80841 w 263655"/>
                <a:gd name="connsiteY6" fmla="*/ 8439 h 187256"/>
                <a:gd name="connsiteX7" fmla="*/ 6305 w 263655"/>
                <a:gd name="connsiteY7" fmla="*/ 27368 h 187256"/>
                <a:gd name="connsiteX8" fmla="*/ 4291 w 263655"/>
                <a:gd name="connsiteY8" fmla="*/ 135303 h 187256"/>
                <a:gd name="connsiteX9" fmla="*/ 22824 w 263655"/>
                <a:gd name="connsiteY9" fmla="*/ 187257 h 187256"/>
                <a:gd name="connsiteX10" fmla="*/ 55458 w 263655"/>
                <a:gd name="connsiteY10" fmla="*/ 136511 h 18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655" h="187256">
                  <a:moveTo>
                    <a:pt x="55458" y="136511"/>
                  </a:moveTo>
                  <a:cubicBezTo>
                    <a:pt x="64322" y="122013"/>
                    <a:pt x="73991" y="85363"/>
                    <a:pt x="88899" y="93015"/>
                  </a:cubicBezTo>
                  <a:cubicBezTo>
                    <a:pt x="99777" y="98653"/>
                    <a:pt x="139261" y="113152"/>
                    <a:pt x="152959" y="117180"/>
                  </a:cubicBezTo>
                  <a:cubicBezTo>
                    <a:pt x="185191" y="127248"/>
                    <a:pt x="246028" y="133289"/>
                    <a:pt x="261741" y="84155"/>
                  </a:cubicBezTo>
                  <a:cubicBezTo>
                    <a:pt x="269396" y="59587"/>
                    <a:pt x="252474" y="31395"/>
                    <a:pt x="239582" y="20119"/>
                  </a:cubicBezTo>
                  <a:cubicBezTo>
                    <a:pt x="226689" y="9244"/>
                    <a:pt x="210170" y="4411"/>
                    <a:pt x="193249" y="4814"/>
                  </a:cubicBezTo>
                  <a:cubicBezTo>
                    <a:pt x="154168" y="6023"/>
                    <a:pt x="98568" y="18105"/>
                    <a:pt x="80841" y="8439"/>
                  </a:cubicBezTo>
                  <a:cubicBezTo>
                    <a:pt x="51429" y="-8074"/>
                    <a:pt x="14363" y="384"/>
                    <a:pt x="6305" y="27368"/>
                  </a:cubicBezTo>
                  <a:cubicBezTo>
                    <a:pt x="-2156" y="55963"/>
                    <a:pt x="-1350" y="103486"/>
                    <a:pt x="4291" y="135303"/>
                  </a:cubicBezTo>
                  <a:cubicBezTo>
                    <a:pt x="7514" y="153829"/>
                    <a:pt x="13557" y="171147"/>
                    <a:pt x="22824" y="187257"/>
                  </a:cubicBezTo>
                  <a:lnTo>
                    <a:pt x="55458" y="136511"/>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36" name="Forme libre 335">
              <a:extLst>
                <a:ext uri="{FF2B5EF4-FFF2-40B4-BE49-F238E27FC236}">
                  <a16:creationId xmlns:a16="http://schemas.microsoft.com/office/drawing/2014/main" id="{7E3554BD-29BE-244E-8276-17E750474D9F}"/>
                </a:ext>
              </a:extLst>
            </p:cNvPr>
            <p:cNvSpPr/>
            <p:nvPr/>
          </p:nvSpPr>
          <p:spPr>
            <a:xfrm>
              <a:off x="758919" y="3527212"/>
              <a:ext cx="41225" cy="41678"/>
            </a:xfrm>
            <a:custGeom>
              <a:avLst/>
              <a:gdLst>
                <a:gd name="connsiteX0" fmla="*/ 8123 w 41225"/>
                <a:gd name="connsiteY0" fmla="*/ 1306 h 41678"/>
                <a:gd name="connsiteX1" fmla="*/ 37131 w 41225"/>
                <a:gd name="connsiteY1" fmla="*/ 13388 h 41678"/>
                <a:gd name="connsiteX2" fmla="*/ 33103 w 41225"/>
                <a:gd name="connsiteY2" fmla="*/ 40372 h 41678"/>
                <a:gd name="connsiteX3" fmla="*/ 4094 w 41225"/>
                <a:gd name="connsiteY3" fmla="*/ 28290 h 41678"/>
                <a:gd name="connsiteX4" fmla="*/ 8123 w 41225"/>
                <a:gd name="connsiteY4" fmla="*/ 1306 h 4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25" h="41678">
                  <a:moveTo>
                    <a:pt x="8123" y="1306"/>
                  </a:moveTo>
                  <a:cubicBezTo>
                    <a:pt x="17390" y="-2721"/>
                    <a:pt x="30282" y="2917"/>
                    <a:pt x="37131" y="13388"/>
                  </a:cubicBezTo>
                  <a:cubicBezTo>
                    <a:pt x="43981" y="24263"/>
                    <a:pt x="41966" y="36345"/>
                    <a:pt x="33103" y="40372"/>
                  </a:cubicBezTo>
                  <a:cubicBezTo>
                    <a:pt x="23836" y="44400"/>
                    <a:pt x="10943" y="38761"/>
                    <a:pt x="4094" y="28290"/>
                  </a:cubicBezTo>
                  <a:cubicBezTo>
                    <a:pt x="-2755" y="17013"/>
                    <a:pt x="-741" y="5334"/>
                    <a:pt x="8123" y="1306"/>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37" name="Forme libre 336">
              <a:extLst>
                <a:ext uri="{FF2B5EF4-FFF2-40B4-BE49-F238E27FC236}">
                  <a16:creationId xmlns:a16="http://schemas.microsoft.com/office/drawing/2014/main" id="{19917C7E-D0E5-8140-8555-EDC33F148AD5}"/>
                </a:ext>
              </a:extLst>
            </p:cNvPr>
            <p:cNvSpPr/>
            <p:nvPr/>
          </p:nvSpPr>
          <p:spPr>
            <a:xfrm>
              <a:off x="500884" y="3710049"/>
              <a:ext cx="471231" cy="825326"/>
            </a:xfrm>
            <a:custGeom>
              <a:avLst/>
              <a:gdLst>
                <a:gd name="connsiteX0" fmla="*/ 243999 w 471231"/>
                <a:gd name="connsiteY0" fmla="*/ 509 h 825326"/>
                <a:gd name="connsiteX1" fmla="*/ 9916 w 471231"/>
                <a:gd name="connsiteY1" fmla="*/ 360964 h 825326"/>
                <a:gd name="connsiteX2" fmla="*/ 5485 w 471231"/>
                <a:gd name="connsiteY2" fmla="*/ 825327 h 825326"/>
                <a:gd name="connsiteX3" fmla="*/ 471232 w 471231"/>
                <a:gd name="connsiteY3" fmla="*/ 825327 h 825326"/>
                <a:gd name="connsiteX4" fmla="*/ 466397 w 471231"/>
                <a:gd name="connsiteY4" fmla="*/ 412918 h 825326"/>
                <a:gd name="connsiteX5" fmla="*/ 243999 w 471231"/>
                <a:gd name="connsiteY5" fmla="*/ 509 h 82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231" h="825326">
                  <a:moveTo>
                    <a:pt x="243999" y="509"/>
                  </a:moveTo>
                  <a:cubicBezTo>
                    <a:pt x="43760" y="-10768"/>
                    <a:pt x="26838" y="167244"/>
                    <a:pt x="9916" y="360964"/>
                  </a:cubicBezTo>
                  <a:cubicBezTo>
                    <a:pt x="-9423" y="582875"/>
                    <a:pt x="5485" y="825327"/>
                    <a:pt x="5485" y="825327"/>
                  </a:cubicBezTo>
                  <a:lnTo>
                    <a:pt x="471232" y="825327"/>
                  </a:lnTo>
                  <a:cubicBezTo>
                    <a:pt x="471232" y="825327"/>
                    <a:pt x="471232" y="619122"/>
                    <a:pt x="466397" y="412918"/>
                  </a:cubicBezTo>
                  <a:cubicBezTo>
                    <a:pt x="461562" y="212352"/>
                    <a:pt x="455519" y="12188"/>
                    <a:pt x="243999" y="509"/>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338" name="Forme libre 337">
              <a:extLst>
                <a:ext uri="{FF2B5EF4-FFF2-40B4-BE49-F238E27FC236}">
                  <a16:creationId xmlns:a16="http://schemas.microsoft.com/office/drawing/2014/main" id="{C6500D80-CA84-3642-B513-996859477C4D}"/>
                </a:ext>
              </a:extLst>
            </p:cNvPr>
            <p:cNvSpPr/>
            <p:nvPr/>
          </p:nvSpPr>
          <p:spPr>
            <a:xfrm>
              <a:off x="947539" y="4407829"/>
              <a:ext cx="71443" cy="40554"/>
            </a:xfrm>
            <a:custGeom>
              <a:avLst/>
              <a:gdLst>
                <a:gd name="connsiteX0" fmla="*/ 0 w 71443"/>
                <a:gd name="connsiteY0" fmla="*/ 25251 h 40554"/>
                <a:gd name="connsiteX1" fmla="*/ 62852 w 71443"/>
                <a:gd name="connsiteY1" fmla="*/ 1086 h 40554"/>
                <a:gd name="connsiteX2" fmla="*/ 66478 w 71443"/>
                <a:gd name="connsiteY2" fmla="*/ 40555 h 40554"/>
                <a:gd name="connsiteX3" fmla="*/ 0 w 71443"/>
                <a:gd name="connsiteY3" fmla="*/ 25251 h 40554"/>
              </a:gdLst>
              <a:ahLst/>
              <a:cxnLst>
                <a:cxn ang="0">
                  <a:pos x="connsiteX0" y="connsiteY0"/>
                </a:cxn>
                <a:cxn ang="0">
                  <a:pos x="connsiteX1" y="connsiteY1"/>
                </a:cxn>
                <a:cxn ang="0">
                  <a:pos x="connsiteX2" y="connsiteY2"/>
                </a:cxn>
                <a:cxn ang="0">
                  <a:pos x="connsiteX3" y="connsiteY3"/>
                </a:cxn>
              </a:cxnLst>
              <a:rect l="l" t="t" r="r" b="b"/>
              <a:pathLst>
                <a:path w="71443" h="40554">
                  <a:moveTo>
                    <a:pt x="0" y="25251"/>
                  </a:moveTo>
                  <a:cubicBezTo>
                    <a:pt x="0" y="25251"/>
                    <a:pt x="45930" y="-6163"/>
                    <a:pt x="62852" y="1086"/>
                  </a:cubicBezTo>
                  <a:cubicBezTo>
                    <a:pt x="79773" y="8738"/>
                    <a:pt x="66478" y="40555"/>
                    <a:pt x="66478" y="40555"/>
                  </a:cubicBezTo>
                  <a:lnTo>
                    <a:pt x="0" y="25251"/>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39" name="Forme libre 338">
              <a:extLst>
                <a:ext uri="{FF2B5EF4-FFF2-40B4-BE49-F238E27FC236}">
                  <a16:creationId xmlns:a16="http://schemas.microsoft.com/office/drawing/2014/main" id="{80D250B1-3243-134C-8FBF-AC7D232AD728}"/>
                </a:ext>
              </a:extLst>
            </p:cNvPr>
            <p:cNvSpPr/>
            <p:nvPr/>
          </p:nvSpPr>
          <p:spPr>
            <a:xfrm>
              <a:off x="427743" y="4070208"/>
              <a:ext cx="527047" cy="389452"/>
            </a:xfrm>
            <a:custGeom>
              <a:avLst/>
              <a:gdLst>
                <a:gd name="connsiteX0" fmla="*/ 191839 w 527047"/>
                <a:gd name="connsiteY0" fmla="*/ 25775 h 389452"/>
                <a:gd name="connsiteX1" fmla="*/ 170082 w 527047"/>
                <a:gd name="connsiteY1" fmla="*/ 173180 h 389452"/>
                <a:gd name="connsiteX2" fmla="*/ 527048 w 527047"/>
                <a:gd name="connsiteY2" fmla="*/ 350789 h 389452"/>
                <a:gd name="connsiteX3" fmla="*/ 487967 w 527047"/>
                <a:gd name="connsiteY3" fmla="*/ 389453 h 389452"/>
                <a:gd name="connsiteX4" fmla="*/ 30680 w 527047"/>
                <a:gd name="connsiteY4" fmla="*/ 264602 h 389452"/>
                <a:gd name="connsiteX5" fmla="*/ 13356 w 527047"/>
                <a:gd name="connsiteY5" fmla="*/ 0 h 389452"/>
                <a:gd name="connsiteX6" fmla="*/ 191839 w 527047"/>
                <a:gd name="connsiteY6" fmla="*/ 25775 h 38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047" h="389452">
                  <a:moveTo>
                    <a:pt x="191839" y="25775"/>
                  </a:moveTo>
                  <a:lnTo>
                    <a:pt x="170082" y="173180"/>
                  </a:lnTo>
                  <a:lnTo>
                    <a:pt x="527048" y="350789"/>
                  </a:lnTo>
                  <a:lnTo>
                    <a:pt x="487967" y="389453"/>
                  </a:lnTo>
                  <a:cubicBezTo>
                    <a:pt x="487967" y="389453"/>
                    <a:pt x="87489" y="317362"/>
                    <a:pt x="30680" y="264602"/>
                  </a:cubicBezTo>
                  <a:cubicBezTo>
                    <a:pt x="-26128" y="211843"/>
                    <a:pt x="13356" y="0"/>
                    <a:pt x="13356" y="0"/>
                  </a:cubicBezTo>
                  <a:lnTo>
                    <a:pt x="191839" y="25775"/>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40" name="Forme libre 339">
              <a:extLst>
                <a:ext uri="{FF2B5EF4-FFF2-40B4-BE49-F238E27FC236}">
                  <a16:creationId xmlns:a16="http://schemas.microsoft.com/office/drawing/2014/main" id="{BA405492-EE9A-B04D-9728-5AD1BC48DBD6}"/>
                </a:ext>
              </a:extLst>
            </p:cNvPr>
            <p:cNvSpPr/>
            <p:nvPr/>
          </p:nvSpPr>
          <p:spPr>
            <a:xfrm>
              <a:off x="978065" y="4018656"/>
              <a:ext cx="88124" cy="311871"/>
            </a:xfrm>
            <a:custGeom>
              <a:avLst/>
              <a:gdLst>
                <a:gd name="connsiteX0" fmla="*/ 41189 w 88124"/>
                <a:gd name="connsiteY0" fmla="*/ 310112 h 311871"/>
                <a:gd name="connsiteX1" fmla="*/ 73018 w 88124"/>
                <a:gd name="connsiteY1" fmla="*/ 403 h 311871"/>
                <a:gd name="connsiteX2" fmla="*/ 24670 w 88124"/>
                <a:gd name="connsiteY2" fmla="*/ 0 h 311871"/>
                <a:gd name="connsiteX3" fmla="*/ 41189 w 88124"/>
                <a:gd name="connsiteY3" fmla="*/ 310112 h 311871"/>
              </a:gdLst>
              <a:ahLst/>
              <a:cxnLst>
                <a:cxn ang="0">
                  <a:pos x="connsiteX0" y="connsiteY0"/>
                </a:cxn>
                <a:cxn ang="0">
                  <a:pos x="connsiteX1" y="connsiteY1"/>
                </a:cxn>
                <a:cxn ang="0">
                  <a:pos x="connsiteX2" y="connsiteY2"/>
                </a:cxn>
                <a:cxn ang="0">
                  <a:pos x="connsiteX3" y="connsiteY3"/>
                </a:cxn>
              </a:cxnLst>
              <a:rect l="l" t="t" r="r" b="b"/>
              <a:pathLst>
                <a:path w="88124" h="311871">
                  <a:moveTo>
                    <a:pt x="41189" y="310112"/>
                  </a:moveTo>
                  <a:cubicBezTo>
                    <a:pt x="122977" y="281115"/>
                    <a:pt x="73018" y="403"/>
                    <a:pt x="73018" y="403"/>
                  </a:cubicBezTo>
                  <a:lnTo>
                    <a:pt x="24670" y="0"/>
                  </a:lnTo>
                  <a:cubicBezTo>
                    <a:pt x="24670" y="0"/>
                    <a:pt x="-40599" y="339110"/>
                    <a:pt x="41189" y="310112"/>
                  </a:cubicBezTo>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41" name="Forme libre 340">
              <a:extLst>
                <a:ext uri="{FF2B5EF4-FFF2-40B4-BE49-F238E27FC236}">
                  <a16:creationId xmlns:a16="http://schemas.microsoft.com/office/drawing/2014/main" id="{015A8883-44F7-3347-A72D-7757F2566049}"/>
                </a:ext>
              </a:extLst>
            </p:cNvPr>
            <p:cNvSpPr/>
            <p:nvPr/>
          </p:nvSpPr>
          <p:spPr>
            <a:xfrm>
              <a:off x="893954" y="4413341"/>
              <a:ext cx="178468" cy="97888"/>
            </a:xfrm>
            <a:custGeom>
              <a:avLst/>
              <a:gdLst>
                <a:gd name="connsiteX0" fmla="*/ 0 w 178468"/>
                <a:gd name="connsiteY0" fmla="*/ 39070 h 97888"/>
                <a:gd name="connsiteX1" fmla="*/ 84205 w 178468"/>
                <a:gd name="connsiteY1" fmla="*/ 93038 h 97888"/>
                <a:gd name="connsiteX2" fmla="*/ 172439 w 178468"/>
                <a:gd name="connsiteY2" fmla="*/ 49944 h 97888"/>
                <a:gd name="connsiteX3" fmla="*/ 146251 w 178468"/>
                <a:gd name="connsiteY3" fmla="*/ 4 h 97888"/>
                <a:gd name="connsiteX4" fmla="*/ 61240 w 178468"/>
                <a:gd name="connsiteY4" fmla="*/ 8059 h 97888"/>
                <a:gd name="connsiteX5" fmla="*/ 0 w 178468"/>
                <a:gd name="connsiteY5" fmla="*/ 39070 h 9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468" h="97888">
                  <a:moveTo>
                    <a:pt x="0" y="39070"/>
                  </a:moveTo>
                  <a:lnTo>
                    <a:pt x="84205" y="93038"/>
                  </a:lnTo>
                  <a:cubicBezTo>
                    <a:pt x="118048" y="108745"/>
                    <a:pt x="147863" y="84178"/>
                    <a:pt x="172439" y="49944"/>
                  </a:cubicBezTo>
                  <a:cubicBezTo>
                    <a:pt x="187749" y="28599"/>
                    <a:pt x="172036" y="-398"/>
                    <a:pt x="146251" y="4"/>
                  </a:cubicBezTo>
                  <a:cubicBezTo>
                    <a:pt x="116034" y="407"/>
                    <a:pt x="79370" y="6448"/>
                    <a:pt x="61240" y="8059"/>
                  </a:cubicBezTo>
                  <a:lnTo>
                    <a:pt x="0" y="3907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42" name="Forme libre 341">
              <a:extLst>
                <a:ext uri="{FF2B5EF4-FFF2-40B4-BE49-F238E27FC236}">
                  <a16:creationId xmlns:a16="http://schemas.microsoft.com/office/drawing/2014/main" id="{763CFEA1-CF12-0A46-946D-601120F2A5EC}"/>
                </a:ext>
              </a:extLst>
            </p:cNvPr>
            <p:cNvSpPr/>
            <p:nvPr/>
          </p:nvSpPr>
          <p:spPr>
            <a:xfrm>
              <a:off x="852102" y="3749400"/>
              <a:ext cx="211874" cy="303892"/>
            </a:xfrm>
            <a:custGeom>
              <a:avLst/>
              <a:gdLst>
                <a:gd name="connsiteX0" fmla="*/ 211874 w 211874"/>
                <a:gd name="connsiteY0" fmla="*/ 269659 h 303892"/>
                <a:gd name="connsiteX1" fmla="*/ 154663 w 211874"/>
                <a:gd name="connsiteY1" fmla="*/ 303892 h 303892"/>
                <a:gd name="connsiteX2" fmla="*/ 32988 w 211874"/>
                <a:gd name="connsiteY2" fmla="*/ 17139 h 303892"/>
                <a:gd name="connsiteX3" fmla="*/ 211874 w 211874"/>
                <a:gd name="connsiteY3" fmla="*/ 269659 h 303892"/>
              </a:gdLst>
              <a:ahLst/>
              <a:cxnLst>
                <a:cxn ang="0">
                  <a:pos x="connsiteX0" y="connsiteY0"/>
                </a:cxn>
                <a:cxn ang="0">
                  <a:pos x="connsiteX1" y="connsiteY1"/>
                </a:cxn>
                <a:cxn ang="0">
                  <a:pos x="connsiteX2" y="connsiteY2"/>
                </a:cxn>
                <a:cxn ang="0">
                  <a:pos x="connsiteX3" y="connsiteY3"/>
                </a:cxn>
              </a:cxnLst>
              <a:rect l="l" t="t" r="r" b="b"/>
              <a:pathLst>
                <a:path w="211874" h="303892">
                  <a:moveTo>
                    <a:pt x="211874" y="269659"/>
                  </a:moveTo>
                  <a:lnTo>
                    <a:pt x="154663" y="303892"/>
                  </a:lnTo>
                  <a:cubicBezTo>
                    <a:pt x="154663" y="303892"/>
                    <a:pt x="-85866" y="-85158"/>
                    <a:pt x="32988" y="17139"/>
                  </a:cubicBezTo>
                  <a:cubicBezTo>
                    <a:pt x="157080" y="124269"/>
                    <a:pt x="211874" y="269659"/>
                    <a:pt x="211874" y="269659"/>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343" name="Forme libre 342">
              <a:extLst>
                <a:ext uri="{FF2B5EF4-FFF2-40B4-BE49-F238E27FC236}">
                  <a16:creationId xmlns:a16="http://schemas.microsoft.com/office/drawing/2014/main" id="{3D3ABC73-A665-8B43-890E-ADDBA2B4906F}"/>
                </a:ext>
              </a:extLst>
            </p:cNvPr>
            <p:cNvSpPr/>
            <p:nvPr/>
          </p:nvSpPr>
          <p:spPr>
            <a:xfrm>
              <a:off x="681628" y="5820530"/>
              <a:ext cx="231262" cy="131697"/>
            </a:xfrm>
            <a:custGeom>
              <a:avLst/>
              <a:gdLst>
                <a:gd name="connsiteX0" fmla="*/ 99112 w 231262"/>
                <a:gd name="connsiteY0" fmla="*/ 18929 h 131697"/>
                <a:gd name="connsiteX1" fmla="*/ 211520 w 231262"/>
                <a:gd name="connsiteY1" fmla="*/ 108338 h 131697"/>
                <a:gd name="connsiteX2" fmla="*/ 231262 w 231262"/>
                <a:gd name="connsiteY2" fmla="*/ 131697 h 131697"/>
                <a:gd name="connsiteX3" fmla="*/ 102335 w 231262"/>
                <a:gd name="connsiteY3" fmla="*/ 131697 h 131697"/>
                <a:gd name="connsiteX4" fmla="*/ 51974 w 231262"/>
                <a:gd name="connsiteY4" fmla="*/ 74910 h 131697"/>
                <a:gd name="connsiteX5" fmla="*/ 36261 w 231262"/>
                <a:gd name="connsiteY5" fmla="*/ 88201 h 131697"/>
                <a:gd name="connsiteX6" fmla="*/ 0 w 231262"/>
                <a:gd name="connsiteY6" fmla="*/ 52357 h 131697"/>
                <a:gd name="connsiteX7" fmla="*/ 44721 w 231262"/>
                <a:gd name="connsiteY7" fmla="*/ 0 h 131697"/>
                <a:gd name="connsiteX8" fmla="*/ 99112 w 231262"/>
                <a:gd name="connsiteY8" fmla="*/ 18929 h 13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262" h="131697">
                  <a:moveTo>
                    <a:pt x="99112" y="18929"/>
                  </a:moveTo>
                  <a:cubicBezTo>
                    <a:pt x="99112" y="18929"/>
                    <a:pt x="99515" y="74508"/>
                    <a:pt x="211520" y="108338"/>
                  </a:cubicBezTo>
                  <a:cubicBezTo>
                    <a:pt x="234485" y="115184"/>
                    <a:pt x="227233" y="122031"/>
                    <a:pt x="231262" y="131697"/>
                  </a:cubicBezTo>
                  <a:lnTo>
                    <a:pt x="102335" y="131697"/>
                  </a:lnTo>
                  <a:lnTo>
                    <a:pt x="51974" y="74910"/>
                  </a:lnTo>
                  <a:lnTo>
                    <a:pt x="36261" y="88201"/>
                  </a:lnTo>
                  <a:lnTo>
                    <a:pt x="0" y="52357"/>
                  </a:lnTo>
                  <a:cubicBezTo>
                    <a:pt x="0" y="52357"/>
                    <a:pt x="16922" y="403"/>
                    <a:pt x="44721" y="0"/>
                  </a:cubicBezTo>
                  <a:cubicBezTo>
                    <a:pt x="67284" y="8055"/>
                    <a:pt x="99112" y="18929"/>
                    <a:pt x="99112" y="18929"/>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44" name="Forme libre 343">
              <a:extLst>
                <a:ext uri="{FF2B5EF4-FFF2-40B4-BE49-F238E27FC236}">
                  <a16:creationId xmlns:a16="http://schemas.microsoft.com/office/drawing/2014/main" id="{A351B715-D905-CE41-8FB6-91E57838F980}"/>
                </a:ext>
              </a:extLst>
            </p:cNvPr>
            <p:cNvSpPr/>
            <p:nvPr/>
          </p:nvSpPr>
          <p:spPr>
            <a:xfrm>
              <a:off x="725946" y="5771395"/>
              <a:ext cx="75744" cy="69918"/>
            </a:xfrm>
            <a:custGeom>
              <a:avLst/>
              <a:gdLst>
                <a:gd name="connsiteX0" fmla="*/ 75744 w 75744"/>
                <a:gd name="connsiteY0" fmla="*/ 19735 h 69918"/>
                <a:gd name="connsiteX1" fmla="*/ 54794 w 75744"/>
                <a:gd name="connsiteY1" fmla="*/ 68064 h 69918"/>
                <a:gd name="connsiteX2" fmla="*/ 2417 w 75744"/>
                <a:gd name="connsiteY2" fmla="*/ 52357 h 69918"/>
                <a:gd name="connsiteX3" fmla="*/ 0 w 75744"/>
                <a:gd name="connsiteY3" fmla="*/ 49537 h 69918"/>
                <a:gd name="connsiteX4" fmla="*/ 16922 w 75744"/>
                <a:gd name="connsiteY4" fmla="*/ 0 h 69918"/>
                <a:gd name="connsiteX5" fmla="*/ 75744 w 75744"/>
                <a:gd name="connsiteY5" fmla="*/ 19735 h 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744" h="69918">
                  <a:moveTo>
                    <a:pt x="75744" y="19735"/>
                  </a:moveTo>
                  <a:lnTo>
                    <a:pt x="54794" y="68064"/>
                  </a:lnTo>
                  <a:cubicBezTo>
                    <a:pt x="35858" y="73299"/>
                    <a:pt x="15310" y="67258"/>
                    <a:pt x="2417" y="52357"/>
                  </a:cubicBezTo>
                  <a:lnTo>
                    <a:pt x="0" y="49537"/>
                  </a:lnTo>
                  <a:lnTo>
                    <a:pt x="16922" y="0"/>
                  </a:lnTo>
                  <a:lnTo>
                    <a:pt x="75744" y="19735"/>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45" name="Forme libre 344">
              <a:extLst>
                <a:ext uri="{FF2B5EF4-FFF2-40B4-BE49-F238E27FC236}">
                  <a16:creationId xmlns:a16="http://schemas.microsoft.com/office/drawing/2014/main" id="{645DE7C5-96D4-D34C-B460-B62CB669F6FC}"/>
                </a:ext>
              </a:extLst>
            </p:cNvPr>
            <p:cNvSpPr/>
            <p:nvPr/>
          </p:nvSpPr>
          <p:spPr>
            <a:xfrm>
              <a:off x="441099" y="3722908"/>
              <a:ext cx="320973" cy="372672"/>
            </a:xfrm>
            <a:custGeom>
              <a:avLst/>
              <a:gdLst>
                <a:gd name="connsiteX0" fmla="*/ 0 w 320973"/>
                <a:gd name="connsiteY0" fmla="*/ 347300 h 372672"/>
                <a:gd name="connsiteX1" fmla="*/ 257047 w 320973"/>
                <a:gd name="connsiteY1" fmla="*/ 135 h 372672"/>
                <a:gd name="connsiteX2" fmla="*/ 178483 w 320973"/>
                <a:gd name="connsiteY2" fmla="*/ 372672 h 372672"/>
                <a:gd name="connsiteX3" fmla="*/ 0 w 320973"/>
                <a:gd name="connsiteY3" fmla="*/ 347300 h 372672"/>
              </a:gdLst>
              <a:ahLst/>
              <a:cxnLst>
                <a:cxn ang="0">
                  <a:pos x="connsiteX0" y="connsiteY0"/>
                </a:cxn>
                <a:cxn ang="0">
                  <a:pos x="connsiteX1" y="connsiteY1"/>
                </a:cxn>
                <a:cxn ang="0">
                  <a:pos x="connsiteX2" y="connsiteY2"/>
                </a:cxn>
                <a:cxn ang="0">
                  <a:pos x="connsiteX3" y="connsiteY3"/>
                </a:cxn>
              </a:cxnLst>
              <a:rect l="l" t="t" r="r" b="b"/>
              <a:pathLst>
                <a:path w="320973" h="372672">
                  <a:moveTo>
                    <a:pt x="0" y="347300"/>
                  </a:moveTo>
                  <a:cubicBezTo>
                    <a:pt x="0" y="347300"/>
                    <a:pt x="76550" y="-7920"/>
                    <a:pt x="257047" y="135"/>
                  </a:cubicBezTo>
                  <a:cubicBezTo>
                    <a:pt x="437545" y="8190"/>
                    <a:pt x="178483" y="372672"/>
                    <a:pt x="178483" y="372672"/>
                  </a:cubicBezTo>
                  <a:lnTo>
                    <a:pt x="0" y="347300"/>
                  </a:lnTo>
                  <a:close/>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346" name="Forme libre 345">
              <a:extLst>
                <a:ext uri="{FF2B5EF4-FFF2-40B4-BE49-F238E27FC236}">
                  <a16:creationId xmlns:a16="http://schemas.microsoft.com/office/drawing/2014/main" id="{0A32CAAB-550D-1A4B-91C4-494093D3E13E}"/>
                </a:ext>
              </a:extLst>
            </p:cNvPr>
            <p:cNvSpPr/>
            <p:nvPr/>
          </p:nvSpPr>
          <p:spPr>
            <a:xfrm>
              <a:off x="854873" y="3765734"/>
              <a:ext cx="195297" cy="574429"/>
            </a:xfrm>
            <a:custGeom>
              <a:avLst/>
              <a:gdLst>
                <a:gd name="connsiteX0" fmla="*/ 163173 w 195297"/>
                <a:gd name="connsiteY0" fmla="*/ 569076 h 574429"/>
                <a:gd name="connsiteX1" fmla="*/ 53988 w 195297"/>
                <a:gd name="connsiteY1" fmla="*/ 0 h 574429"/>
                <a:gd name="connsiteX2" fmla="*/ 0 w 195297"/>
                <a:gd name="connsiteY2" fmla="*/ 5236 h 574429"/>
                <a:gd name="connsiteX3" fmla="*/ 163173 w 195297"/>
                <a:gd name="connsiteY3" fmla="*/ 569076 h 574429"/>
              </a:gdLst>
              <a:ahLst/>
              <a:cxnLst>
                <a:cxn ang="0">
                  <a:pos x="connsiteX0" y="connsiteY0"/>
                </a:cxn>
                <a:cxn ang="0">
                  <a:pos x="connsiteX1" y="connsiteY1"/>
                </a:cxn>
                <a:cxn ang="0">
                  <a:pos x="connsiteX2" y="connsiteY2"/>
                </a:cxn>
                <a:cxn ang="0">
                  <a:pos x="connsiteX3" y="connsiteY3"/>
                </a:cxn>
              </a:cxnLst>
              <a:rect l="l" t="t" r="r" b="b"/>
              <a:pathLst>
                <a:path w="195297" h="574429">
                  <a:moveTo>
                    <a:pt x="163173" y="569076"/>
                  </a:moveTo>
                  <a:cubicBezTo>
                    <a:pt x="276386" y="477654"/>
                    <a:pt x="53988" y="0"/>
                    <a:pt x="53988" y="0"/>
                  </a:cubicBezTo>
                  <a:lnTo>
                    <a:pt x="0" y="5236"/>
                  </a:lnTo>
                  <a:cubicBezTo>
                    <a:pt x="0" y="5236"/>
                    <a:pt x="4432" y="638751"/>
                    <a:pt x="163173" y="569076"/>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47" name="Forme libre 346">
              <a:extLst>
                <a:ext uri="{FF2B5EF4-FFF2-40B4-BE49-F238E27FC236}">
                  <a16:creationId xmlns:a16="http://schemas.microsoft.com/office/drawing/2014/main" id="{A5CF4CF2-E718-2841-8773-394E7C645CC8}"/>
                </a:ext>
              </a:extLst>
            </p:cNvPr>
            <p:cNvSpPr/>
            <p:nvPr/>
          </p:nvSpPr>
          <p:spPr>
            <a:xfrm>
              <a:off x="698147" y="3674714"/>
              <a:ext cx="129329" cy="53162"/>
            </a:xfrm>
            <a:custGeom>
              <a:avLst/>
              <a:gdLst>
                <a:gd name="connsiteX0" fmla="*/ 129330 w 129329"/>
                <a:gd name="connsiteY0" fmla="*/ 53162 h 53162"/>
                <a:gd name="connsiteX1" fmla="*/ 122480 w 129329"/>
                <a:gd name="connsiteY1" fmla="*/ 18123 h 53162"/>
                <a:gd name="connsiteX2" fmla="*/ 29814 w 129329"/>
                <a:gd name="connsiteY2" fmla="*/ 0 h 53162"/>
                <a:gd name="connsiteX3" fmla="*/ 0 w 129329"/>
                <a:gd name="connsiteY3" fmla="*/ 36650 h 53162"/>
              </a:gdLst>
              <a:ahLst/>
              <a:cxnLst>
                <a:cxn ang="0">
                  <a:pos x="connsiteX0" y="connsiteY0"/>
                </a:cxn>
                <a:cxn ang="0">
                  <a:pos x="connsiteX1" y="connsiteY1"/>
                </a:cxn>
                <a:cxn ang="0">
                  <a:pos x="connsiteX2" y="connsiteY2"/>
                </a:cxn>
                <a:cxn ang="0">
                  <a:pos x="connsiteX3" y="connsiteY3"/>
                </a:cxn>
              </a:cxnLst>
              <a:rect l="l" t="t" r="r" b="b"/>
              <a:pathLst>
                <a:path w="129329" h="53162">
                  <a:moveTo>
                    <a:pt x="129330" y="53162"/>
                  </a:moveTo>
                  <a:lnTo>
                    <a:pt x="122480" y="18123"/>
                  </a:lnTo>
                  <a:lnTo>
                    <a:pt x="29814" y="0"/>
                  </a:lnTo>
                  <a:lnTo>
                    <a:pt x="0" y="36650"/>
                  </a:lnTo>
                  <a:close/>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348" name="Forme libre 347">
              <a:extLst>
                <a:ext uri="{FF2B5EF4-FFF2-40B4-BE49-F238E27FC236}">
                  <a16:creationId xmlns:a16="http://schemas.microsoft.com/office/drawing/2014/main" id="{F8454838-E657-E745-ADA0-E2EB6442F1FD}"/>
                </a:ext>
              </a:extLst>
            </p:cNvPr>
            <p:cNvSpPr/>
            <p:nvPr/>
          </p:nvSpPr>
          <p:spPr>
            <a:xfrm>
              <a:off x="824586" y="3620432"/>
              <a:ext cx="91124" cy="150537"/>
            </a:xfrm>
            <a:custGeom>
              <a:avLst/>
              <a:gdLst>
                <a:gd name="connsiteX0" fmla="*/ 84275 w 91124"/>
                <a:gd name="connsiteY0" fmla="*/ 145302 h 150537"/>
                <a:gd name="connsiteX1" fmla="*/ 91124 w 91124"/>
                <a:gd name="connsiteY1" fmla="*/ 54282 h 150537"/>
                <a:gd name="connsiteX2" fmla="*/ 2487 w 91124"/>
                <a:gd name="connsiteY2" fmla="*/ 3133 h 150537"/>
                <a:gd name="connsiteX3" fmla="*/ 8530 w 91124"/>
                <a:gd name="connsiteY3" fmla="*/ 60726 h 150537"/>
                <a:gd name="connsiteX4" fmla="*/ 30287 w 91124"/>
                <a:gd name="connsiteY4" fmla="*/ 150538 h 150537"/>
                <a:gd name="connsiteX5" fmla="*/ 84275 w 91124"/>
                <a:gd name="connsiteY5" fmla="*/ 145302 h 15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24" h="150537">
                  <a:moveTo>
                    <a:pt x="84275" y="145302"/>
                  </a:moveTo>
                  <a:lnTo>
                    <a:pt x="91124" y="54282"/>
                  </a:lnTo>
                  <a:cubicBezTo>
                    <a:pt x="91124" y="54282"/>
                    <a:pt x="45597" y="-15393"/>
                    <a:pt x="2487" y="3133"/>
                  </a:cubicBezTo>
                  <a:cubicBezTo>
                    <a:pt x="-5571" y="22062"/>
                    <a:pt x="8530" y="60726"/>
                    <a:pt x="8530" y="60726"/>
                  </a:cubicBezTo>
                  <a:lnTo>
                    <a:pt x="30287" y="150538"/>
                  </a:lnTo>
                  <a:lnTo>
                    <a:pt x="84275" y="145302"/>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49" name="Forme libre 348">
              <a:extLst>
                <a:ext uri="{FF2B5EF4-FFF2-40B4-BE49-F238E27FC236}">
                  <a16:creationId xmlns:a16="http://schemas.microsoft.com/office/drawing/2014/main" id="{84F74D84-E5E4-FA48-9038-6060FBCCD09D}"/>
                </a:ext>
              </a:extLst>
            </p:cNvPr>
            <p:cNvSpPr/>
            <p:nvPr/>
          </p:nvSpPr>
          <p:spPr>
            <a:xfrm>
              <a:off x="691297" y="4534973"/>
              <a:ext cx="333116" cy="1275488"/>
            </a:xfrm>
            <a:custGeom>
              <a:avLst/>
              <a:gdLst>
                <a:gd name="connsiteX0" fmla="*/ 281221 w 333116"/>
                <a:gd name="connsiteY0" fmla="*/ 0 h 1275488"/>
                <a:gd name="connsiteX1" fmla="*/ 330777 w 333116"/>
                <a:gd name="connsiteY1" fmla="*/ 595255 h 1275488"/>
                <a:gd name="connsiteX2" fmla="*/ 109185 w 333116"/>
                <a:gd name="connsiteY2" fmla="*/ 1275488 h 1275488"/>
                <a:gd name="connsiteX3" fmla="*/ 19339 w 333116"/>
                <a:gd name="connsiteY3" fmla="*/ 1249310 h 1275488"/>
                <a:gd name="connsiteX4" fmla="*/ 100724 w 333116"/>
                <a:gd name="connsiteY4" fmla="*/ 704398 h 1275488"/>
                <a:gd name="connsiteX5" fmla="*/ 100724 w 333116"/>
                <a:gd name="connsiteY5" fmla="*/ 556189 h 1275488"/>
                <a:gd name="connsiteX6" fmla="*/ 0 w 333116"/>
                <a:gd name="connsiteY6" fmla="*/ 244063 h 1275488"/>
                <a:gd name="connsiteX7" fmla="*/ 6849 w 333116"/>
                <a:gd name="connsiteY7" fmla="*/ 403 h 1275488"/>
                <a:gd name="connsiteX8" fmla="*/ 281221 w 333116"/>
                <a:gd name="connsiteY8" fmla="*/ 403 h 127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116" h="1275488">
                  <a:moveTo>
                    <a:pt x="281221" y="0"/>
                  </a:moveTo>
                  <a:cubicBezTo>
                    <a:pt x="281221" y="0"/>
                    <a:pt x="346087" y="407174"/>
                    <a:pt x="330777" y="595255"/>
                  </a:cubicBezTo>
                  <a:cubicBezTo>
                    <a:pt x="315467" y="783336"/>
                    <a:pt x="109185" y="1275488"/>
                    <a:pt x="109185" y="1275488"/>
                  </a:cubicBezTo>
                  <a:lnTo>
                    <a:pt x="19339" y="1249310"/>
                  </a:lnTo>
                  <a:cubicBezTo>
                    <a:pt x="19339" y="1249310"/>
                    <a:pt x="12490" y="920268"/>
                    <a:pt x="100724" y="704398"/>
                  </a:cubicBezTo>
                  <a:cubicBezTo>
                    <a:pt x="120063" y="656874"/>
                    <a:pt x="119257" y="603712"/>
                    <a:pt x="100724" y="556189"/>
                  </a:cubicBezTo>
                  <a:cubicBezTo>
                    <a:pt x="28203" y="368510"/>
                    <a:pt x="0" y="244063"/>
                    <a:pt x="0" y="244063"/>
                  </a:cubicBezTo>
                  <a:lnTo>
                    <a:pt x="6849" y="403"/>
                  </a:lnTo>
                  <a:lnTo>
                    <a:pt x="281221" y="403"/>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50" name="Forme libre 349">
              <a:extLst>
                <a:ext uri="{FF2B5EF4-FFF2-40B4-BE49-F238E27FC236}">
                  <a16:creationId xmlns:a16="http://schemas.microsoft.com/office/drawing/2014/main" id="{587F2FC5-8EA3-AF46-81A0-22B7DF974E44}"/>
                </a:ext>
              </a:extLst>
            </p:cNvPr>
            <p:cNvSpPr/>
            <p:nvPr/>
          </p:nvSpPr>
          <p:spPr>
            <a:xfrm>
              <a:off x="820668" y="3616409"/>
              <a:ext cx="99877" cy="154157"/>
            </a:xfrm>
            <a:custGeom>
              <a:avLst/>
              <a:gdLst>
                <a:gd name="connsiteX0" fmla="*/ 82553 w 99877"/>
                <a:gd name="connsiteY0" fmla="*/ 145297 h 154157"/>
                <a:gd name="connsiteX1" fmla="*/ 84164 w 99877"/>
                <a:gd name="connsiteY1" fmla="*/ 145297 h 154157"/>
                <a:gd name="connsiteX2" fmla="*/ 90611 w 99877"/>
                <a:gd name="connsiteY2" fmla="*/ 59512 h 154157"/>
                <a:gd name="connsiteX3" fmla="*/ 10031 w 99877"/>
                <a:gd name="connsiteY3" fmla="*/ 10781 h 154157"/>
                <a:gd name="connsiteX4" fmla="*/ 16881 w 99877"/>
                <a:gd name="connsiteY4" fmla="*/ 63943 h 154157"/>
                <a:gd name="connsiteX5" fmla="*/ 17283 w 99877"/>
                <a:gd name="connsiteY5" fmla="*/ 65151 h 154157"/>
                <a:gd name="connsiteX6" fmla="*/ 7614 w 99877"/>
                <a:gd name="connsiteY6" fmla="*/ 63540 h 154157"/>
                <a:gd name="connsiteX7" fmla="*/ 2779 w 99877"/>
                <a:gd name="connsiteY7" fmla="*/ 5948 h 154157"/>
                <a:gd name="connsiteX8" fmla="*/ 3585 w 99877"/>
                <a:gd name="connsiteY8" fmla="*/ 4337 h 154157"/>
                <a:gd name="connsiteX9" fmla="*/ 5197 w 99877"/>
                <a:gd name="connsiteY9" fmla="*/ 3531 h 154157"/>
                <a:gd name="connsiteX10" fmla="*/ 99071 w 99877"/>
                <a:gd name="connsiteY10" fmla="*/ 56291 h 154157"/>
                <a:gd name="connsiteX11" fmla="*/ 99877 w 99877"/>
                <a:gd name="connsiteY11" fmla="*/ 57499 h 154157"/>
                <a:gd name="connsiteX12" fmla="*/ 92625 w 99877"/>
                <a:gd name="connsiteY12" fmla="*/ 153754 h 154157"/>
                <a:gd name="connsiteX13" fmla="*/ 87387 w 99877"/>
                <a:gd name="connsiteY13" fmla="*/ 154157 h 154157"/>
                <a:gd name="connsiteX14" fmla="*/ 82553 w 99877"/>
                <a:gd name="connsiteY14" fmla="*/ 145297 h 15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877" h="154157">
                  <a:moveTo>
                    <a:pt x="82553" y="145297"/>
                  </a:moveTo>
                  <a:lnTo>
                    <a:pt x="84164" y="145297"/>
                  </a:lnTo>
                  <a:lnTo>
                    <a:pt x="90611" y="59512"/>
                  </a:lnTo>
                  <a:cubicBezTo>
                    <a:pt x="84567" y="50652"/>
                    <a:pt x="45889" y="-2913"/>
                    <a:pt x="10031" y="10781"/>
                  </a:cubicBezTo>
                  <a:cubicBezTo>
                    <a:pt x="5197" y="25682"/>
                    <a:pt x="12852" y="53874"/>
                    <a:pt x="16881" y="63943"/>
                  </a:cubicBezTo>
                  <a:lnTo>
                    <a:pt x="17283" y="65151"/>
                  </a:lnTo>
                  <a:cubicBezTo>
                    <a:pt x="14060" y="64345"/>
                    <a:pt x="11240" y="63943"/>
                    <a:pt x="7614" y="63540"/>
                  </a:cubicBezTo>
                  <a:cubicBezTo>
                    <a:pt x="4391" y="53874"/>
                    <a:pt x="-4473" y="23266"/>
                    <a:pt x="2779" y="5948"/>
                  </a:cubicBezTo>
                  <a:lnTo>
                    <a:pt x="3585" y="4337"/>
                  </a:lnTo>
                  <a:lnTo>
                    <a:pt x="5197" y="3531"/>
                  </a:lnTo>
                  <a:cubicBezTo>
                    <a:pt x="51127" y="-16203"/>
                    <a:pt x="97057" y="53069"/>
                    <a:pt x="99071" y="56291"/>
                  </a:cubicBezTo>
                  <a:lnTo>
                    <a:pt x="99877" y="57499"/>
                  </a:lnTo>
                  <a:lnTo>
                    <a:pt x="92625" y="153754"/>
                  </a:lnTo>
                  <a:lnTo>
                    <a:pt x="87387" y="154157"/>
                  </a:lnTo>
                  <a:cubicBezTo>
                    <a:pt x="85776" y="150935"/>
                    <a:pt x="84164" y="148116"/>
                    <a:pt x="82553" y="145297"/>
                  </a:cubicBezTo>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51" name="Forme libre 350">
              <a:extLst>
                <a:ext uri="{FF2B5EF4-FFF2-40B4-BE49-F238E27FC236}">
                  <a16:creationId xmlns:a16="http://schemas.microsoft.com/office/drawing/2014/main" id="{2C87B7A7-81A9-F541-9C35-BFEAB7D7E4EF}"/>
                </a:ext>
              </a:extLst>
            </p:cNvPr>
            <p:cNvSpPr/>
            <p:nvPr/>
          </p:nvSpPr>
          <p:spPr>
            <a:xfrm>
              <a:off x="522328" y="5869262"/>
              <a:ext cx="257203" cy="92228"/>
            </a:xfrm>
            <a:custGeom>
              <a:avLst/>
              <a:gdLst>
                <a:gd name="connsiteX0" fmla="*/ 83555 w 257203"/>
                <a:gd name="connsiteY0" fmla="*/ 0 h 92228"/>
                <a:gd name="connsiteX1" fmla="*/ 215302 w 257203"/>
                <a:gd name="connsiteY1" fmla="*/ 60814 h 92228"/>
                <a:gd name="connsiteX2" fmla="*/ 257203 w 257203"/>
                <a:gd name="connsiteY2" fmla="*/ 92228 h 92228"/>
                <a:gd name="connsiteX3" fmla="*/ 146004 w 257203"/>
                <a:gd name="connsiteY3" fmla="*/ 92228 h 92228"/>
                <a:gd name="connsiteX4" fmla="*/ 53338 w 257203"/>
                <a:gd name="connsiteY4" fmla="*/ 76119 h 92228"/>
                <a:gd name="connsiteX5" fmla="*/ 53338 w 257203"/>
                <a:gd name="connsiteY5" fmla="*/ 92228 h 92228"/>
                <a:gd name="connsiteX6" fmla="*/ 3379 w 257203"/>
                <a:gd name="connsiteY6" fmla="*/ 92228 h 92228"/>
                <a:gd name="connsiteX7" fmla="*/ 18689 w 257203"/>
                <a:gd name="connsiteY7" fmla="*/ 0 h 92228"/>
                <a:gd name="connsiteX8" fmla="*/ 83555 w 257203"/>
                <a:gd name="connsiteY8" fmla="*/ 0 h 9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203" h="92228">
                  <a:moveTo>
                    <a:pt x="83555" y="0"/>
                  </a:moveTo>
                  <a:cubicBezTo>
                    <a:pt x="83555" y="0"/>
                    <a:pt x="123845" y="37455"/>
                    <a:pt x="215302" y="60814"/>
                  </a:cubicBezTo>
                  <a:cubicBezTo>
                    <a:pt x="235447" y="66050"/>
                    <a:pt x="257203" y="59203"/>
                    <a:pt x="257203" y="92228"/>
                  </a:cubicBezTo>
                  <a:lnTo>
                    <a:pt x="146004" y="92228"/>
                  </a:lnTo>
                  <a:lnTo>
                    <a:pt x="53338" y="76119"/>
                  </a:lnTo>
                  <a:lnTo>
                    <a:pt x="53338" y="92228"/>
                  </a:lnTo>
                  <a:lnTo>
                    <a:pt x="3379" y="92228"/>
                  </a:lnTo>
                  <a:cubicBezTo>
                    <a:pt x="3379" y="92228"/>
                    <a:pt x="-10722" y="10471"/>
                    <a:pt x="18689" y="0"/>
                  </a:cubicBezTo>
                  <a:lnTo>
                    <a:pt x="83555" y="0"/>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52" name="Forme libre 351">
              <a:extLst>
                <a:ext uri="{FF2B5EF4-FFF2-40B4-BE49-F238E27FC236}">
                  <a16:creationId xmlns:a16="http://schemas.microsoft.com/office/drawing/2014/main" id="{8390DD4B-C095-4240-A957-F7AD535A4FBE}"/>
                </a:ext>
              </a:extLst>
            </p:cNvPr>
            <p:cNvSpPr/>
            <p:nvPr/>
          </p:nvSpPr>
          <p:spPr>
            <a:xfrm>
              <a:off x="541017" y="5810461"/>
              <a:ext cx="64463" cy="68749"/>
            </a:xfrm>
            <a:custGeom>
              <a:avLst/>
              <a:gdLst>
                <a:gd name="connsiteX0" fmla="*/ 54794 w 64463"/>
                <a:gd name="connsiteY0" fmla="*/ 0 h 68749"/>
                <a:gd name="connsiteX1" fmla="*/ 64463 w 64463"/>
                <a:gd name="connsiteY1" fmla="*/ 58800 h 68749"/>
                <a:gd name="connsiteX2" fmla="*/ 3223 w 64463"/>
                <a:gd name="connsiteY2" fmla="*/ 60814 h 68749"/>
                <a:gd name="connsiteX3" fmla="*/ 0 w 64463"/>
                <a:gd name="connsiteY3" fmla="*/ 58800 h 68749"/>
                <a:gd name="connsiteX4" fmla="*/ 4835 w 64463"/>
                <a:gd name="connsiteY4" fmla="*/ 0 h 68749"/>
                <a:gd name="connsiteX5" fmla="*/ 54794 w 64463"/>
                <a:gd name="connsiteY5" fmla="*/ 0 h 6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63" h="68749">
                  <a:moveTo>
                    <a:pt x="54794" y="0"/>
                  </a:moveTo>
                  <a:lnTo>
                    <a:pt x="64463" y="58800"/>
                  </a:lnTo>
                  <a:cubicBezTo>
                    <a:pt x="46333" y="71286"/>
                    <a:pt x="22159" y="72091"/>
                    <a:pt x="3223" y="60814"/>
                  </a:cubicBezTo>
                  <a:lnTo>
                    <a:pt x="0" y="58800"/>
                  </a:lnTo>
                  <a:lnTo>
                    <a:pt x="4835" y="0"/>
                  </a:lnTo>
                  <a:lnTo>
                    <a:pt x="54794"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53" name="Forme libre 352">
              <a:extLst>
                <a:ext uri="{FF2B5EF4-FFF2-40B4-BE49-F238E27FC236}">
                  <a16:creationId xmlns:a16="http://schemas.microsoft.com/office/drawing/2014/main" id="{9DA632A9-C911-714E-B549-4B20BA53A596}"/>
                </a:ext>
              </a:extLst>
            </p:cNvPr>
            <p:cNvSpPr/>
            <p:nvPr/>
          </p:nvSpPr>
          <p:spPr>
            <a:xfrm>
              <a:off x="491452" y="4534973"/>
              <a:ext cx="343679" cy="1292805"/>
            </a:xfrm>
            <a:custGeom>
              <a:avLst/>
              <a:gdLst>
                <a:gd name="connsiteX0" fmla="*/ 343679 w 343679"/>
                <a:gd name="connsiteY0" fmla="*/ 0 h 1292805"/>
                <a:gd name="connsiteX1" fmla="*/ 127727 w 343679"/>
                <a:gd name="connsiteY1" fmla="*/ 1292806 h 1292805"/>
                <a:gd name="connsiteX2" fmla="*/ 41105 w 343679"/>
                <a:gd name="connsiteY2" fmla="*/ 1292806 h 1292805"/>
                <a:gd name="connsiteX3" fmla="*/ 24183 w 343679"/>
                <a:gd name="connsiteY3" fmla="*/ 663318 h 1292805"/>
                <a:gd name="connsiteX4" fmla="*/ 28212 w 343679"/>
                <a:gd name="connsiteY4" fmla="*/ 515109 h 1292805"/>
                <a:gd name="connsiteX5" fmla="*/ 15319 w 343679"/>
                <a:gd name="connsiteY5" fmla="*/ 0 h 1292805"/>
                <a:gd name="connsiteX6" fmla="*/ 343679 w 343679"/>
                <a:gd name="connsiteY6" fmla="*/ 0 h 129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679" h="1292805">
                  <a:moveTo>
                    <a:pt x="343679" y="0"/>
                  </a:moveTo>
                  <a:lnTo>
                    <a:pt x="127727" y="1292806"/>
                  </a:lnTo>
                  <a:lnTo>
                    <a:pt x="41105" y="1292806"/>
                  </a:lnTo>
                  <a:cubicBezTo>
                    <a:pt x="41105" y="1292806"/>
                    <a:pt x="-33431" y="944433"/>
                    <a:pt x="24183" y="663318"/>
                  </a:cubicBezTo>
                  <a:cubicBezTo>
                    <a:pt x="34255" y="614586"/>
                    <a:pt x="35464" y="564244"/>
                    <a:pt x="28212" y="515109"/>
                  </a:cubicBezTo>
                  <a:cubicBezTo>
                    <a:pt x="-26582" y="151834"/>
                    <a:pt x="15319" y="0"/>
                    <a:pt x="15319" y="0"/>
                  </a:cubicBezTo>
                  <a:lnTo>
                    <a:pt x="343679" y="0"/>
                  </a:lnTo>
                  <a:close/>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354" name="Forme libre 353">
              <a:extLst>
                <a:ext uri="{FF2B5EF4-FFF2-40B4-BE49-F238E27FC236}">
                  <a16:creationId xmlns:a16="http://schemas.microsoft.com/office/drawing/2014/main" id="{B27C9148-274D-CD40-ABEE-686FC8A8516E}"/>
                </a:ext>
              </a:extLst>
            </p:cNvPr>
            <p:cNvSpPr/>
            <p:nvPr/>
          </p:nvSpPr>
          <p:spPr>
            <a:xfrm>
              <a:off x="2163881" y="3880113"/>
              <a:ext cx="135775" cy="224328"/>
            </a:xfrm>
            <a:custGeom>
              <a:avLst/>
              <a:gdLst>
                <a:gd name="connsiteX0" fmla="*/ 115228 w 135775"/>
                <a:gd name="connsiteY0" fmla="*/ 7249 h 224328"/>
                <a:gd name="connsiteX1" fmla="*/ 0 w 135775"/>
                <a:gd name="connsiteY1" fmla="*/ 224328 h 224328"/>
                <a:gd name="connsiteX2" fmla="*/ 126912 w 135775"/>
                <a:gd name="connsiteY2" fmla="*/ 218287 h 224328"/>
                <a:gd name="connsiteX3" fmla="*/ 135776 w 135775"/>
                <a:gd name="connsiteY3" fmla="*/ 0 h 224328"/>
              </a:gdLst>
              <a:ahLst/>
              <a:cxnLst>
                <a:cxn ang="0">
                  <a:pos x="connsiteX0" y="connsiteY0"/>
                </a:cxn>
                <a:cxn ang="0">
                  <a:pos x="connsiteX1" y="connsiteY1"/>
                </a:cxn>
                <a:cxn ang="0">
                  <a:pos x="connsiteX2" y="connsiteY2"/>
                </a:cxn>
                <a:cxn ang="0">
                  <a:pos x="connsiteX3" y="connsiteY3"/>
                </a:cxn>
              </a:cxnLst>
              <a:rect l="l" t="t" r="r" b="b"/>
              <a:pathLst>
                <a:path w="135775" h="224328">
                  <a:moveTo>
                    <a:pt x="115228" y="7249"/>
                  </a:moveTo>
                  <a:lnTo>
                    <a:pt x="0" y="224328"/>
                  </a:lnTo>
                  <a:lnTo>
                    <a:pt x="126912" y="218287"/>
                  </a:lnTo>
                  <a:lnTo>
                    <a:pt x="135776"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55" name="Forme libre 354">
              <a:extLst>
                <a:ext uri="{FF2B5EF4-FFF2-40B4-BE49-F238E27FC236}">
                  <a16:creationId xmlns:a16="http://schemas.microsoft.com/office/drawing/2014/main" id="{26F5110A-D5B7-FA40-8D74-CBD4221D223A}"/>
                </a:ext>
              </a:extLst>
            </p:cNvPr>
            <p:cNvSpPr/>
            <p:nvPr/>
          </p:nvSpPr>
          <p:spPr>
            <a:xfrm>
              <a:off x="2309729" y="3790704"/>
              <a:ext cx="190972" cy="688691"/>
            </a:xfrm>
            <a:custGeom>
              <a:avLst/>
              <a:gdLst>
                <a:gd name="connsiteX0" fmla="*/ 150683 w 190972"/>
                <a:gd name="connsiteY0" fmla="*/ 403 h 688691"/>
                <a:gd name="connsiteX1" fmla="*/ 43916 w 190972"/>
                <a:gd name="connsiteY1" fmla="*/ 0 h 688691"/>
                <a:gd name="connsiteX2" fmla="*/ 0 w 190972"/>
                <a:gd name="connsiteY2" fmla="*/ 688691 h 688691"/>
                <a:gd name="connsiteX3" fmla="*/ 190972 w 190972"/>
                <a:gd name="connsiteY3" fmla="*/ 688691 h 688691"/>
              </a:gdLst>
              <a:ahLst/>
              <a:cxnLst>
                <a:cxn ang="0">
                  <a:pos x="connsiteX0" y="connsiteY0"/>
                </a:cxn>
                <a:cxn ang="0">
                  <a:pos x="connsiteX1" y="connsiteY1"/>
                </a:cxn>
                <a:cxn ang="0">
                  <a:pos x="connsiteX2" y="connsiteY2"/>
                </a:cxn>
                <a:cxn ang="0">
                  <a:pos x="connsiteX3" y="connsiteY3"/>
                </a:cxn>
              </a:cxnLst>
              <a:rect l="l" t="t" r="r" b="b"/>
              <a:pathLst>
                <a:path w="190972" h="688691">
                  <a:moveTo>
                    <a:pt x="150683" y="403"/>
                  </a:moveTo>
                  <a:lnTo>
                    <a:pt x="43916" y="0"/>
                  </a:lnTo>
                  <a:lnTo>
                    <a:pt x="0" y="688691"/>
                  </a:lnTo>
                  <a:lnTo>
                    <a:pt x="190972" y="688691"/>
                  </a:lnTo>
                  <a:close/>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356" name="Forme libre 355">
              <a:extLst>
                <a:ext uri="{FF2B5EF4-FFF2-40B4-BE49-F238E27FC236}">
                  <a16:creationId xmlns:a16="http://schemas.microsoft.com/office/drawing/2014/main" id="{5E1960D6-48E8-B747-8245-1F6F51DCE3B4}"/>
                </a:ext>
              </a:extLst>
            </p:cNvPr>
            <p:cNvSpPr/>
            <p:nvPr/>
          </p:nvSpPr>
          <p:spPr>
            <a:xfrm>
              <a:off x="2427440" y="5812475"/>
              <a:ext cx="250325" cy="135321"/>
            </a:xfrm>
            <a:custGeom>
              <a:avLst/>
              <a:gdLst>
                <a:gd name="connsiteX0" fmla="*/ 228376 w 250325"/>
                <a:gd name="connsiteY0" fmla="*/ 0 h 135321"/>
                <a:gd name="connsiteX1" fmla="*/ 249730 w 250325"/>
                <a:gd name="connsiteY1" fmla="*/ 47121 h 135321"/>
                <a:gd name="connsiteX2" fmla="*/ 238046 w 250325"/>
                <a:gd name="connsiteY2" fmla="*/ 135322 h 135321"/>
                <a:gd name="connsiteX3" fmla="*/ 211052 w 250325"/>
                <a:gd name="connsiteY3" fmla="*/ 135322 h 135321"/>
                <a:gd name="connsiteX4" fmla="*/ 211858 w 250325"/>
                <a:gd name="connsiteY4" fmla="*/ 77729 h 135321"/>
                <a:gd name="connsiteX5" fmla="*/ 143768 w 250325"/>
                <a:gd name="connsiteY5" fmla="*/ 135322 h 135321"/>
                <a:gd name="connsiteX6" fmla="*/ 337 w 250325"/>
                <a:gd name="connsiteY6" fmla="*/ 135322 h 135321"/>
                <a:gd name="connsiteX7" fmla="*/ 74873 w 250325"/>
                <a:gd name="connsiteY7" fmla="*/ 84173 h 135321"/>
                <a:gd name="connsiteX8" fmla="*/ 228376 w 250325"/>
                <a:gd name="connsiteY8" fmla="*/ 0 h 13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5" h="135321">
                  <a:moveTo>
                    <a:pt x="228376" y="0"/>
                  </a:moveTo>
                  <a:cubicBezTo>
                    <a:pt x="228376" y="0"/>
                    <a:pt x="254564" y="20540"/>
                    <a:pt x="249730" y="47121"/>
                  </a:cubicBezTo>
                  <a:cubicBezTo>
                    <a:pt x="244895" y="73702"/>
                    <a:pt x="238046" y="135322"/>
                    <a:pt x="238046" y="135322"/>
                  </a:cubicBezTo>
                  <a:lnTo>
                    <a:pt x="211052" y="135322"/>
                  </a:lnTo>
                  <a:lnTo>
                    <a:pt x="211858" y="77729"/>
                  </a:lnTo>
                  <a:cubicBezTo>
                    <a:pt x="211858" y="74105"/>
                    <a:pt x="153840" y="135322"/>
                    <a:pt x="143768" y="135322"/>
                  </a:cubicBezTo>
                  <a:lnTo>
                    <a:pt x="337" y="135322"/>
                  </a:lnTo>
                  <a:cubicBezTo>
                    <a:pt x="337" y="135322"/>
                    <a:pt x="-9332" y="96658"/>
                    <a:pt x="74873" y="84173"/>
                  </a:cubicBezTo>
                  <a:cubicBezTo>
                    <a:pt x="159481" y="71286"/>
                    <a:pt x="228376" y="0"/>
                    <a:pt x="228376" y="0"/>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357" name="Forme libre 356">
              <a:extLst>
                <a:ext uri="{FF2B5EF4-FFF2-40B4-BE49-F238E27FC236}">
                  <a16:creationId xmlns:a16="http://schemas.microsoft.com/office/drawing/2014/main" id="{BFC5FC2C-80A1-124A-902B-845E8123D0FE}"/>
                </a:ext>
              </a:extLst>
            </p:cNvPr>
            <p:cNvSpPr/>
            <p:nvPr/>
          </p:nvSpPr>
          <p:spPr>
            <a:xfrm>
              <a:off x="2480960" y="5785089"/>
              <a:ext cx="178885" cy="128517"/>
            </a:xfrm>
            <a:custGeom>
              <a:avLst/>
              <a:gdLst>
                <a:gd name="connsiteX0" fmla="*/ 112811 w 178885"/>
                <a:gd name="connsiteY0" fmla="*/ 806 h 128517"/>
                <a:gd name="connsiteX1" fmla="*/ 93472 w 178885"/>
                <a:gd name="connsiteY1" fmla="*/ 51148 h 128517"/>
                <a:gd name="connsiteX2" fmla="*/ 66881 w 178885"/>
                <a:gd name="connsiteY2" fmla="*/ 84576 h 128517"/>
                <a:gd name="connsiteX3" fmla="*/ 0 w 178885"/>
                <a:gd name="connsiteY3" fmla="*/ 114782 h 128517"/>
                <a:gd name="connsiteX4" fmla="*/ 136179 w 178885"/>
                <a:gd name="connsiteY4" fmla="*/ 88604 h 128517"/>
                <a:gd name="connsiteX5" fmla="*/ 170828 w 178885"/>
                <a:gd name="connsiteY5" fmla="*/ 38261 h 128517"/>
                <a:gd name="connsiteX6" fmla="*/ 178886 w 178885"/>
                <a:gd name="connsiteY6" fmla="*/ 0 h 128517"/>
                <a:gd name="connsiteX7" fmla="*/ 112811 w 178885"/>
                <a:gd name="connsiteY7" fmla="*/ 0 h 12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885" h="128517">
                  <a:moveTo>
                    <a:pt x="112811" y="806"/>
                  </a:moveTo>
                  <a:lnTo>
                    <a:pt x="93472" y="51148"/>
                  </a:lnTo>
                  <a:cubicBezTo>
                    <a:pt x="88637" y="65244"/>
                    <a:pt x="79370" y="76924"/>
                    <a:pt x="66881" y="84576"/>
                  </a:cubicBezTo>
                  <a:cubicBezTo>
                    <a:pt x="53182" y="93436"/>
                    <a:pt x="31829" y="105519"/>
                    <a:pt x="0" y="114782"/>
                  </a:cubicBezTo>
                  <a:cubicBezTo>
                    <a:pt x="39081" y="148209"/>
                    <a:pt x="101127" y="113171"/>
                    <a:pt x="136179" y="88604"/>
                  </a:cubicBezTo>
                  <a:cubicBezTo>
                    <a:pt x="153503" y="76521"/>
                    <a:pt x="165590" y="58800"/>
                    <a:pt x="170828" y="38261"/>
                  </a:cubicBezTo>
                  <a:lnTo>
                    <a:pt x="178886" y="0"/>
                  </a:lnTo>
                  <a:lnTo>
                    <a:pt x="112811"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58" name="Forme libre 357">
              <a:extLst>
                <a:ext uri="{FF2B5EF4-FFF2-40B4-BE49-F238E27FC236}">
                  <a16:creationId xmlns:a16="http://schemas.microsoft.com/office/drawing/2014/main" id="{A5DA2E98-D7EC-874F-AAC2-50C83C845DB5}"/>
                </a:ext>
              </a:extLst>
            </p:cNvPr>
            <p:cNvSpPr/>
            <p:nvPr/>
          </p:nvSpPr>
          <p:spPr>
            <a:xfrm>
              <a:off x="2154680" y="5812475"/>
              <a:ext cx="250325" cy="135321"/>
            </a:xfrm>
            <a:custGeom>
              <a:avLst/>
              <a:gdLst>
                <a:gd name="connsiteX0" fmla="*/ 228376 w 250325"/>
                <a:gd name="connsiteY0" fmla="*/ 0 h 135321"/>
                <a:gd name="connsiteX1" fmla="*/ 249730 w 250325"/>
                <a:gd name="connsiteY1" fmla="*/ 47121 h 135321"/>
                <a:gd name="connsiteX2" fmla="*/ 238046 w 250325"/>
                <a:gd name="connsiteY2" fmla="*/ 135322 h 135321"/>
                <a:gd name="connsiteX3" fmla="*/ 211052 w 250325"/>
                <a:gd name="connsiteY3" fmla="*/ 135322 h 135321"/>
                <a:gd name="connsiteX4" fmla="*/ 211858 w 250325"/>
                <a:gd name="connsiteY4" fmla="*/ 77729 h 135321"/>
                <a:gd name="connsiteX5" fmla="*/ 143768 w 250325"/>
                <a:gd name="connsiteY5" fmla="*/ 135322 h 135321"/>
                <a:gd name="connsiteX6" fmla="*/ 337 w 250325"/>
                <a:gd name="connsiteY6" fmla="*/ 135322 h 135321"/>
                <a:gd name="connsiteX7" fmla="*/ 74873 w 250325"/>
                <a:gd name="connsiteY7" fmla="*/ 84173 h 135321"/>
                <a:gd name="connsiteX8" fmla="*/ 228376 w 250325"/>
                <a:gd name="connsiteY8" fmla="*/ 0 h 13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5" h="135321">
                  <a:moveTo>
                    <a:pt x="228376" y="0"/>
                  </a:moveTo>
                  <a:cubicBezTo>
                    <a:pt x="228376" y="0"/>
                    <a:pt x="254565" y="20540"/>
                    <a:pt x="249730" y="47121"/>
                  </a:cubicBezTo>
                  <a:cubicBezTo>
                    <a:pt x="244895" y="73702"/>
                    <a:pt x="238046" y="135322"/>
                    <a:pt x="238046" y="135322"/>
                  </a:cubicBezTo>
                  <a:lnTo>
                    <a:pt x="211052" y="135322"/>
                  </a:lnTo>
                  <a:lnTo>
                    <a:pt x="211858" y="77729"/>
                  </a:lnTo>
                  <a:cubicBezTo>
                    <a:pt x="211858" y="74105"/>
                    <a:pt x="153841" y="135322"/>
                    <a:pt x="143768" y="135322"/>
                  </a:cubicBezTo>
                  <a:lnTo>
                    <a:pt x="337" y="135322"/>
                  </a:lnTo>
                  <a:cubicBezTo>
                    <a:pt x="337" y="135322"/>
                    <a:pt x="-9332" y="96658"/>
                    <a:pt x="74873" y="84173"/>
                  </a:cubicBezTo>
                  <a:cubicBezTo>
                    <a:pt x="159481" y="71286"/>
                    <a:pt x="228376" y="0"/>
                    <a:pt x="228376" y="0"/>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359" name="Forme libre 358">
              <a:extLst>
                <a:ext uri="{FF2B5EF4-FFF2-40B4-BE49-F238E27FC236}">
                  <a16:creationId xmlns:a16="http://schemas.microsoft.com/office/drawing/2014/main" id="{3350FB2B-11EB-5F41-B9B7-4FD55A6B2D7E}"/>
                </a:ext>
              </a:extLst>
            </p:cNvPr>
            <p:cNvSpPr/>
            <p:nvPr/>
          </p:nvSpPr>
          <p:spPr>
            <a:xfrm>
              <a:off x="2208200" y="5785089"/>
              <a:ext cx="178885" cy="128517"/>
            </a:xfrm>
            <a:custGeom>
              <a:avLst/>
              <a:gdLst>
                <a:gd name="connsiteX0" fmla="*/ 112811 w 178885"/>
                <a:gd name="connsiteY0" fmla="*/ 806 h 128517"/>
                <a:gd name="connsiteX1" fmla="*/ 93472 w 178885"/>
                <a:gd name="connsiteY1" fmla="*/ 51148 h 128517"/>
                <a:gd name="connsiteX2" fmla="*/ 66881 w 178885"/>
                <a:gd name="connsiteY2" fmla="*/ 84576 h 128517"/>
                <a:gd name="connsiteX3" fmla="*/ 0 w 178885"/>
                <a:gd name="connsiteY3" fmla="*/ 114782 h 128517"/>
                <a:gd name="connsiteX4" fmla="*/ 136179 w 178885"/>
                <a:gd name="connsiteY4" fmla="*/ 88604 h 128517"/>
                <a:gd name="connsiteX5" fmla="*/ 170828 w 178885"/>
                <a:gd name="connsiteY5" fmla="*/ 38261 h 128517"/>
                <a:gd name="connsiteX6" fmla="*/ 178886 w 178885"/>
                <a:gd name="connsiteY6" fmla="*/ 0 h 128517"/>
                <a:gd name="connsiteX7" fmla="*/ 112811 w 178885"/>
                <a:gd name="connsiteY7" fmla="*/ 0 h 12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885" h="128517">
                  <a:moveTo>
                    <a:pt x="112811" y="806"/>
                  </a:moveTo>
                  <a:lnTo>
                    <a:pt x="93472" y="51148"/>
                  </a:lnTo>
                  <a:cubicBezTo>
                    <a:pt x="88637" y="65244"/>
                    <a:pt x="79370" y="76924"/>
                    <a:pt x="66881" y="84576"/>
                  </a:cubicBezTo>
                  <a:cubicBezTo>
                    <a:pt x="53182" y="93436"/>
                    <a:pt x="31829" y="105519"/>
                    <a:pt x="0" y="114782"/>
                  </a:cubicBezTo>
                  <a:cubicBezTo>
                    <a:pt x="39081" y="148209"/>
                    <a:pt x="101127" y="113171"/>
                    <a:pt x="136179" y="88604"/>
                  </a:cubicBezTo>
                  <a:cubicBezTo>
                    <a:pt x="153503" y="76521"/>
                    <a:pt x="165590" y="58800"/>
                    <a:pt x="170828" y="38261"/>
                  </a:cubicBezTo>
                  <a:lnTo>
                    <a:pt x="178886" y="0"/>
                  </a:lnTo>
                  <a:lnTo>
                    <a:pt x="112811"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60" name="Forme libre 359">
              <a:extLst>
                <a:ext uri="{FF2B5EF4-FFF2-40B4-BE49-F238E27FC236}">
                  <a16:creationId xmlns:a16="http://schemas.microsoft.com/office/drawing/2014/main" id="{9C7ED9AA-AA5A-A249-965D-6771E78F097D}"/>
                </a:ext>
              </a:extLst>
            </p:cNvPr>
            <p:cNvSpPr/>
            <p:nvPr/>
          </p:nvSpPr>
          <p:spPr>
            <a:xfrm>
              <a:off x="2243251" y="4479395"/>
              <a:ext cx="300115" cy="1313748"/>
            </a:xfrm>
            <a:custGeom>
              <a:avLst/>
              <a:gdLst>
                <a:gd name="connsiteX0" fmla="*/ 298949 w 300115"/>
                <a:gd name="connsiteY0" fmla="*/ 0 h 1313748"/>
                <a:gd name="connsiteX1" fmla="*/ 213937 w 300115"/>
                <a:gd name="connsiteY1" fmla="*/ 608948 h 1313748"/>
                <a:gd name="connsiteX2" fmla="*/ 163979 w 300115"/>
                <a:gd name="connsiteY2" fmla="*/ 1313749 h 1313748"/>
                <a:gd name="connsiteX3" fmla="*/ 66881 w 300115"/>
                <a:gd name="connsiteY3" fmla="*/ 1313749 h 1313748"/>
                <a:gd name="connsiteX4" fmla="*/ 0 w 300115"/>
                <a:gd name="connsiteY4" fmla="*/ 0 h 1313748"/>
                <a:gd name="connsiteX5" fmla="*/ 298949 w 300115"/>
                <a:gd name="connsiteY5" fmla="*/ 0 h 131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115" h="1313748">
                  <a:moveTo>
                    <a:pt x="298949" y="0"/>
                  </a:moveTo>
                  <a:cubicBezTo>
                    <a:pt x="298949" y="0"/>
                    <a:pt x="316676" y="103102"/>
                    <a:pt x="213937" y="608948"/>
                  </a:cubicBezTo>
                  <a:cubicBezTo>
                    <a:pt x="297337" y="872745"/>
                    <a:pt x="163979" y="1313749"/>
                    <a:pt x="163979" y="1313749"/>
                  </a:cubicBezTo>
                  <a:lnTo>
                    <a:pt x="66881" y="1313749"/>
                  </a:lnTo>
                  <a:lnTo>
                    <a:pt x="0" y="0"/>
                  </a:lnTo>
                  <a:lnTo>
                    <a:pt x="298949" y="0"/>
                  </a:lnTo>
                  <a:close/>
                </a:path>
              </a:pathLst>
            </a:custGeom>
            <a:solidFill>
              <a:srgbClr val="00898C"/>
            </a:solidFill>
            <a:ln w="4026" cap="flat">
              <a:noFill/>
              <a:prstDash val="solid"/>
              <a:miter/>
            </a:ln>
          </p:spPr>
          <p:txBody>
            <a:bodyPr rtlCol="0" anchor="ctr"/>
            <a:lstStyle/>
            <a:p>
              <a:endParaRPr lang="fr-FR">
                <a:solidFill>
                  <a:srgbClr val="18073A"/>
                </a:solidFill>
              </a:endParaRPr>
            </a:p>
          </p:txBody>
        </p:sp>
        <p:sp>
          <p:nvSpPr>
            <p:cNvPr id="361" name="Forme libre 360">
              <a:extLst>
                <a:ext uri="{FF2B5EF4-FFF2-40B4-BE49-F238E27FC236}">
                  <a16:creationId xmlns:a16="http://schemas.microsoft.com/office/drawing/2014/main" id="{6BD24501-96DC-8C4D-BD97-CAF027132E09}"/>
                </a:ext>
              </a:extLst>
            </p:cNvPr>
            <p:cNvSpPr/>
            <p:nvPr/>
          </p:nvSpPr>
          <p:spPr>
            <a:xfrm>
              <a:off x="2216257" y="3791106"/>
              <a:ext cx="149071" cy="835289"/>
            </a:xfrm>
            <a:custGeom>
              <a:avLst/>
              <a:gdLst>
                <a:gd name="connsiteX0" fmla="*/ 149071 w 149071"/>
                <a:gd name="connsiteY0" fmla="*/ 0 h 835289"/>
                <a:gd name="connsiteX1" fmla="*/ 114422 w 149071"/>
                <a:gd name="connsiteY1" fmla="*/ 835290 h 835289"/>
                <a:gd name="connsiteX2" fmla="*/ 0 w 149071"/>
                <a:gd name="connsiteY2" fmla="*/ 786155 h 835289"/>
                <a:gd name="connsiteX3" fmla="*/ 46736 w 149071"/>
                <a:gd name="connsiteY3" fmla="*/ 411604 h 835289"/>
                <a:gd name="connsiteX4" fmla="*/ 84205 w 149071"/>
                <a:gd name="connsiteY4" fmla="*/ 33831 h 835289"/>
                <a:gd name="connsiteX5" fmla="*/ 149071 w 149071"/>
                <a:gd name="connsiteY5" fmla="*/ 0 h 8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071" h="835289">
                  <a:moveTo>
                    <a:pt x="149071" y="0"/>
                  </a:moveTo>
                  <a:lnTo>
                    <a:pt x="114422" y="835290"/>
                  </a:lnTo>
                  <a:lnTo>
                    <a:pt x="0" y="786155"/>
                  </a:lnTo>
                  <a:cubicBezTo>
                    <a:pt x="0" y="786155"/>
                    <a:pt x="51571" y="629488"/>
                    <a:pt x="46736" y="411604"/>
                  </a:cubicBezTo>
                  <a:cubicBezTo>
                    <a:pt x="64060" y="254131"/>
                    <a:pt x="-24980" y="337096"/>
                    <a:pt x="84205" y="33831"/>
                  </a:cubicBezTo>
                  <a:cubicBezTo>
                    <a:pt x="125301" y="-403"/>
                    <a:pt x="149071" y="0"/>
                    <a:pt x="149071" y="0"/>
                  </a:cubicBezTo>
                </a:path>
              </a:pathLst>
            </a:custGeom>
            <a:solidFill>
              <a:srgbClr val="FFDB71"/>
            </a:solidFill>
            <a:ln w="4026" cap="flat">
              <a:noFill/>
              <a:prstDash val="solid"/>
              <a:miter/>
            </a:ln>
          </p:spPr>
          <p:txBody>
            <a:bodyPr rtlCol="0" anchor="ctr"/>
            <a:lstStyle/>
            <a:p>
              <a:endParaRPr lang="fr-FR">
                <a:solidFill>
                  <a:srgbClr val="18073A"/>
                </a:solidFill>
              </a:endParaRPr>
            </a:p>
          </p:txBody>
        </p:sp>
        <p:sp>
          <p:nvSpPr>
            <p:cNvPr id="362" name="Forme libre 361">
              <a:extLst>
                <a:ext uri="{FF2B5EF4-FFF2-40B4-BE49-F238E27FC236}">
                  <a16:creationId xmlns:a16="http://schemas.microsoft.com/office/drawing/2014/main" id="{BA5AFF25-D8F5-124D-8942-A8C95A19CDBE}"/>
                </a:ext>
              </a:extLst>
            </p:cNvPr>
            <p:cNvSpPr/>
            <p:nvPr/>
          </p:nvSpPr>
          <p:spPr>
            <a:xfrm>
              <a:off x="2336723" y="4479395"/>
              <a:ext cx="363583" cy="1313748"/>
            </a:xfrm>
            <a:custGeom>
              <a:avLst/>
              <a:gdLst>
                <a:gd name="connsiteX0" fmla="*/ 298948 w 363583"/>
                <a:gd name="connsiteY0" fmla="*/ 0 h 1313748"/>
                <a:gd name="connsiteX1" fmla="*/ 323525 w 363583"/>
                <a:gd name="connsiteY1" fmla="*/ 608948 h 1313748"/>
                <a:gd name="connsiteX2" fmla="*/ 333195 w 363583"/>
                <a:gd name="connsiteY2" fmla="*/ 1313749 h 1313748"/>
                <a:gd name="connsiteX3" fmla="*/ 245766 w 363583"/>
                <a:gd name="connsiteY3" fmla="*/ 1313749 h 1313748"/>
                <a:gd name="connsiteX4" fmla="*/ 0 w 363583"/>
                <a:gd name="connsiteY4" fmla="*/ 403 h 1313748"/>
                <a:gd name="connsiteX5" fmla="*/ 298948 w 363583"/>
                <a:gd name="connsiteY5" fmla="*/ 403 h 131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583" h="1313748">
                  <a:moveTo>
                    <a:pt x="298948" y="0"/>
                  </a:moveTo>
                  <a:cubicBezTo>
                    <a:pt x="298948" y="0"/>
                    <a:pt x="426264" y="103102"/>
                    <a:pt x="323525" y="608948"/>
                  </a:cubicBezTo>
                  <a:cubicBezTo>
                    <a:pt x="406925" y="872745"/>
                    <a:pt x="333195" y="1313749"/>
                    <a:pt x="333195" y="1313749"/>
                  </a:cubicBezTo>
                  <a:lnTo>
                    <a:pt x="245766" y="1313749"/>
                  </a:lnTo>
                  <a:lnTo>
                    <a:pt x="0" y="403"/>
                  </a:lnTo>
                  <a:lnTo>
                    <a:pt x="298948" y="403"/>
                  </a:lnTo>
                  <a:close/>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363" name="Forme libre 362">
              <a:extLst>
                <a:ext uri="{FF2B5EF4-FFF2-40B4-BE49-F238E27FC236}">
                  <a16:creationId xmlns:a16="http://schemas.microsoft.com/office/drawing/2014/main" id="{FD432C78-64E7-C04C-90EE-34E853843C8F}"/>
                </a:ext>
              </a:extLst>
            </p:cNvPr>
            <p:cNvSpPr/>
            <p:nvPr/>
          </p:nvSpPr>
          <p:spPr>
            <a:xfrm>
              <a:off x="2424957" y="3720224"/>
              <a:ext cx="295725" cy="906172"/>
            </a:xfrm>
            <a:custGeom>
              <a:avLst/>
              <a:gdLst>
                <a:gd name="connsiteX0" fmla="*/ 35455 w 295725"/>
                <a:gd name="connsiteY0" fmla="*/ 0 h 906172"/>
                <a:gd name="connsiteX1" fmla="*/ 176468 w 295725"/>
                <a:gd name="connsiteY1" fmla="*/ 114379 h 906172"/>
                <a:gd name="connsiteX2" fmla="*/ 222398 w 295725"/>
                <a:gd name="connsiteY2" fmla="*/ 387036 h 906172"/>
                <a:gd name="connsiteX3" fmla="*/ 295726 w 295725"/>
                <a:gd name="connsiteY3" fmla="*/ 906172 h 906172"/>
                <a:gd name="connsiteX4" fmla="*/ 7252 w 295725"/>
                <a:gd name="connsiteY4" fmla="*/ 906172 h 906172"/>
                <a:gd name="connsiteX5" fmla="*/ 0 w 295725"/>
                <a:gd name="connsiteY5" fmla="*/ 87798 h 906172"/>
                <a:gd name="connsiteX6" fmla="*/ 35455 w 295725"/>
                <a:gd name="connsiteY6" fmla="*/ 0 h 90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725" h="906172">
                  <a:moveTo>
                    <a:pt x="35455" y="0"/>
                  </a:moveTo>
                  <a:cubicBezTo>
                    <a:pt x="35455" y="0"/>
                    <a:pt x="143028" y="60411"/>
                    <a:pt x="176468" y="114379"/>
                  </a:cubicBezTo>
                  <a:cubicBezTo>
                    <a:pt x="208297" y="165930"/>
                    <a:pt x="219175" y="282726"/>
                    <a:pt x="222398" y="387036"/>
                  </a:cubicBezTo>
                  <a:cubicBezTo>
                    <a:pt x="226427" y="530010"/>
                    <a:pt x="295726" y="906172"/>
                    <a:pt x="295726" y="906172"/>
                  </a:cubicBezTo>
                  <a:lnTo>
                    <a:pt x="7252" y="906172"/>
                  </a:lnTo>
                  <a:lnTo>
                    <a:pt x="0" y="87798"/>
                  </a:lnTo>
                  <a:lnTo>
                    <a:pt x="35455" y="0"/>
                  </a:lnTo>
                  <a:close/>
                </a:path>
              </a:pathLst>
            </a:custGeom>
            <a:solidFill>
              <a:srgbClr val="FFDB71"/>
            </a:solidFill>
            <a:ln w="4026" cap="flat">
              <a:noFill/>
              <a:prstDash val="solid"/>
              <a:miter/>
            </a:ln>
          </p:spPr>
          <p:txBody>
            <a:bodyPr rtlCol="0" anchor="ctr"/>
            <a:lstStyle/>
            <a:p>
              <a:endParaRPr lang="fr-FR">
                <a:solidFill>
                  <a:srgbClr val="18073A"/>
                </a:solidFill>
              </a:endParaRPr>
            </a:p>
          </p:txBody>
        </p:sp>
        <p:sp>
          <p:nvSpPr>
            <p:cNvPr id="364" name="Forme libre 363">
              <a:extLst>
                <a:ext uri="{FF2B5EF4-FFF2-40B4-BE49-F238E27FC236}">
                  <a16:creationId xmlns:a16="http://schemas.microsoft.com/office/drawing/2014/main" id="{0DA3DA0D-EB2F-6547-9B66-3943EDC791FB}"/>
                </a:ext>
              </a:extLst>
            </p:cNvPr>
            <p:cNvSpPr/>
            <p:nvPr/>
          </p:nvSpPr>
          <p:spPr>
            <a:xfrm>
              <a:off x="2371775" y="3619135"/>
              <a:ext cx="99112" cy="208444"/>
            </a:xfrm>
            <a:custGeom>
              <a:avLst/>
              <a:gdLst>
                <a:gd name="connsiteX0" fmla="*/ 0 w 99112"/>
                <a:gd name="connsiteY0" fmla="*/ 109949 h 208444"/>
                <a:gd name="connsiteX1" fmla="*/ 12490 w 99112"/>
                <a:gd name="connsiteY1" fmla="*/ 174791 h 208444"/>
                <a:gd name="connsiteX2" fmla="*/ 74939 w 99112"/>
                <a:gd name="connsiteY2" fmla="*/ 202177 h 208444"/>
                <a:gd name="connsiteX3" fmla="*/ 99112 w 99112"/>
                <a:gd name="connsiteY3" fmla="*/ 127267 h 208444"/>
                <a:gd name="connsiteX4" fmla="*/ 40692 w 99112"/>
                <a:gd name="connsiteY4" fmla="*/ 0 h 208444"/>
                <a:gd name="connsiteX5" fmla="*/ 0 w 99112"/>
                <a:gd name="connsiteY5" fmla="*/ 109949 h 20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2" h="208444">
                  <a:moveTo>
                    <a:pt x="0" y="109949"/>
                  </a:moveTo>
                  <a:lnTo>
                    <a:pt x="12490" y="174791"/>
                  </a:lnTo>
                  <a:cubicBezTo>
                    <a:pt x="17727" y="203385"/>
                    <a:pt x="50362" y="217481"/>
                    <a:pt x="74939" y="202177"/>
                  </a:cubicBezTo>
                  <a:lnTo>
                    <a:pt x="99112" y="127267"/>
                  </a:lnTo>
                  <a:lnTo>
                    <a:pt x="40692" y="0"/>
                  </a:lnTo>
                  <a:lnTo>
                    <a:pt x="0" y="109949"/>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65" name="Forme libre 364">
              <a:extLst>
                <a:ext uri="{FF2B5EF4-FFF2-40B4-BE49-F238E27FC236}">
                  <a16:creationId xmlns:a16="http://schemas.microsoft.com/office/drawing/2014/main" id="{127970D3-786C-FA4A-AA0A-CDA1F0B485FD}"/>
                </a:ext>
              </a:extLst>
            </p:cNvPr>
            <p:cNvSpPr/>
            <p:nvPr/>
          </p:nvSpPr>
          <p:spPr>
            <a:xfrm>
              <a:off x="2233167" y="3438047"/>
              <a:ext cx="276847" cy="470660"/>
            </a:xfrm>
            <a:custGeom>
              <a:avLst/>
              <a:gdLst>
                <a:gd name="connsiteX0" fmla="*/ 43928 w 276847"/>
                <a:gd name="connsiteY0" fmla="*/ 96109 h 470660"/>
                <a:gd name="connsiteX1" fmla="*/ 161976 w 276847"/>
                <a:gd name="connsiteY1" fmla="*/ 142425 h 470660"/>
                <a:gd name="connsiteX2" fmla="*/ 207100 w 276847"/>
                <a:gd name="connsiteY2" fmla="*/ 386084 h 470660"/>
                <a:gd name="connsiteX3" fmla="*/ 276801 w 276847"/>
                <a:gd name="connsiteY3" fmla="*/ 278955 h 470660"/>
                <a:gd name="connsiteX4" fmla="*/ 213547 w 276847"/>
                <a:gd name="connsiteY4" fmla="*/ 36503 h 470660"/>
                <a:gd name="connsiteX5" fmla="*/ 25797 w 276847"/>
                <a:gd name="connsiteY5" fmla="*/ 51808 h 470660"/>
                <a:gd name="connsiteX6" fmla="*/ 415 w 276847"/>
                <a:gd name="connsiteY6" fmla="*/ 152896 h 470660"/>
                <a:gd name="connsiteX7" fmla="*/ 16933 w 276847"/>
                <a:gd name="connsiteY7" fmla="*/ 470661 h 470660"/>
                <a:gd name="connsiteX8" fmla="*/ 154724 w 276847"/>
                <a:gd name="connsiteY8" fmla="*/ 368364 h 470660"/>
                <a:gd name="connsiteX9" fmla="*/ 138205 w 276847"/>
                <a:gd name="connsiteY9" fmla="*/ 290634 h 470660"/>
                <a:gd name="connsiteX10" fmla="*/ 43928 w 276847"/>
                <a:gd name="connsiteY10" fmla="*/ 96109 h 47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847" h="470660">
                  <a:moveTo>
                    <a:pt x="43928" y="96109"/>
                  </a:moveTo>
                  <a:cubicBezTo>
                    <a:pt x="103959" y="80805"/>
                    <a:pt x="161976" y="142425"/>
                    <a:pt x="161976" y="142425"/>
                  </a:cubicBezTo>
                  <a:lnTo>
                    <a:pt x="207100" y="386084"/>
                  </a:lnTo>
                  <a:lnTo>
                    <a:pt x="276801" y="278955"/>
                  </a:lnTo>
                  <a:cubicBezTo>
                    <a:pt x="276801" y="278955"/>
                    <a:pt x="280830" y="133162"/>
                    <a:pt x="213547" y="36503"/>
                  </a:cubicBezTo>
                  <a:cubicBezTo>
                    <a:pt x="165199" y="-21894"/>
                    <a:pt x="72936" y="-5382"/>
                    <a:pt x="25797" y="51808"/>
                  </a:cubicBezTo>
                  <a:cubicBezTo>
                    <a:pt x="3235" y="79597"/>
                    <a:pt x="-1600" y="117455"/>
                    <a:pt x="415" y="152896"/>
                  </a:cubicBezTo>
                  <a:cubicBezTo>
                    <a:pt x="3235" y="200017"/>
                    <a:pt x="16933" y="470661"/>
                    <a:pt x="16933" y="470661"/>
                  </a:cubicBezTo>
                  <a:lnTo>
                    <a:pt x="154724" y="368364"/>
                  </a:lnTo>
                  <a:cubicBezTo>
                    <a:pt x="154724" y="368364"/>
                    <a:pt x="151501" y="340977"/>
                    <a:pt x="138205" y="290634"/>
                  </a:cubicBezTo>
                  <a:cubicBezTo>
                    <a:pt x="115643" y="204850"/>
                    <a:pt x="3235" y="106581"/>
                    <a:pt x="43928" y="96109"/>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66" name="Forme libre 365">
              <a:extLst>
                <a:ext uri="{FF2B5EF4-FFF2-40B4-BE49-F238E27FC236}">
                  <a16:creationId xmlns:a16="http://schemas.microsoft.com/office/drawing/2014/main" id="{06C5FD5B-2B28-2D4A-AB88-BCAC3F89C4F4}"/>
                </a:ext>
              </a:extLst>
            </p:cNvPr>
            <p:cNvSpPr/>
            <p:nvPr/>
          </p:nvSpPr>
          <p:spPr>
            <a:xfrm>
              <a:off x="2384861" y="3575793"/>
              <a:ext cx="37485" cy="41979"/>
            </a:xfrm>
            <a:custGeom>
              <a:avLst/>
              <a:gdLst>
                <a:gd name="connsiteX0" fmla="*/ 28412 w 37485"/>
                <a:gd name="connsiteY0" fmla="*/ 1054 h 41979"/>
                <a:gd name="connsiteX1" fmla="*/ 2627 w 37485"/>
                <a:gd name="connsiteY1" fmla="*/ 14344 h 41979"/>
                <a:gd name="connsiteX2" fmla="*/ 9073 w 37485"/>
                <a:gd name="connsiteY2" fmla="*/ 40925 h 41979"/>
                <a:gd name="connsiteX3" fmla="*/ 34859 w 37485"/>
                <a:gd name="connsiteY3" fmla="*/ 27635 h 41979"/>
                <a:gd name="connsiteX4" fmla="*/ 28412 w 37485"/>
                <a:gd name="connsiteY4" fmla="*/ 1054 h 4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85" h="41979">
                  <a:moveTo>
                    <a:pt x="28412" y="1054"/>
                  </a:moveTo>
                  <a:cubicBezTo>
                    <a:pt x="19549" y="-2571"/>
                    <a:pt x="7865" y="3470"/>
                    <a:pt x="2627" y="14344"/>
                  </a:cubicBezTo>
                  <a:cubicBezTo>
                    <a:pt x="-2611" y="25218"/>
                    <a:pt x="210" y="37301"/>
                    <a:pt x="9073" y="40925"/>
                  </a:cubicBezTo>
                  <a:cubicBezTo>
                    <a:pt x="17937" y="44550"/>
                    <a:pt x="29621" y="38509"/>
                    <a:pt x="34859" y="27635"/>
                  </a:cubicBezTo>
                  <a:cubicBezTo>
                    <a:pt x="40096" y="16761"/>
                    <a:pt x="37276" y="4678"/>
                    <a:pt x="28412" y="1054"/>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67" name="Forme libre 366">
              <a:extLst>
                <a:ext uri="{FF2B5EF4-FFF2-40B4-BE49-F238E27FC236}">
                  <a16:creationId xmlns:a16="http://schemas.microsoft.com/office/drawing/2014/main" id="{A0725305-9770-0C41-BBA6-8EA4783C719D}"/>
                </a:ext>
              </a:extLst>
            </p:cNvPr>
            <p:cNvSpPr/>
            <p:nvPr/>
          </p:nvSpPr>
          <p:spPr>
            <a:xfrm>
              <a:off x="2247683" y="3511200"/>
              <a:ext cx="172164" cy="234409"/>
            </a:xfrm>
            <a:custGeom>
              <a:avLst/>
              <a:gdLst>
                <a:gd name="connsiteX0" fmla="*/ 100724 w 172164"/>
                <a:gd name="connsiteY0" fmla="*/ 229564 h 234409"/>
                <a:gd name="connsiteX1" fmla="*/ 71313 w 172164"/>
                <a:gd name="connsiteY1" fmla="*/ 233188 h 234409"/>
                <a:gd name="connsiteX2" fmla="*/ 0 w 172164"/>
                <a:gd name="connsiteY2" fmla="*/ 43899 h 234409"/>
                <a:gd name="connsiteX3" fmla="*/ 41498 w 172164"/>
                <a:gd name="connsiteY3" fmla="*/ 0 h 234409"/>
                <a:gd name="connsiteX4" fmla="*/ 124092 w 172164"/>
                <a:gd name="connsiteY4" fmla="*/ 18123 h 234409"/>
                <a:gd name="connsiteX5" fmla="*/ 164784 w 172164"/>
                <a:gd name="connsiteY5" fmla="*/ 108338 h 234409"/>
                <a:gd name="connsiteX6" fmla="*/ 161561 w 172164"/>
                <a:gd name="connsiteY6" fmla="*/ 183248 h 234409"/>
                <a:gd name="connsiteX7" fmla="*/ 100724 w 172164"/>
                <a:gd name="connsiteY7" fmla="*/ 229564 h 23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64" h="234409">
                  <a:moveTo>
                    <a:pt x="100724" y="229564"/>
                  </a:moveTo>
                  <a:cubicBezTo>
                    <a:pt x="89443" y="233591"/>
                    <a:pt x="78565" y="236008"/>
                    <a:pt x="71313" y="233188"/>
                  </a:cubicBezTo>
                  <a:cubicBezTo>
                    <a:pt x="18936" y="195330"/>
                    <a:pt x="0" y="43899"/>
                    <a:pt x="0" y="43899"/>
                  </a:cubicBezTo>
                  <a:lnTo>
                    <a:pt x="41498" y="0"/>
                  </a:lnTo>
                  <a:lnTo>
                    <a:pt x="124092" y="18123"/>
                  </a:lnTo>
                  <a:lnTo>
                    <a:pt x="164784" y="108338"/>
                  </a:lnTo>
                  <a:cubicBezTo>
                    <a:pt x="175663" y="132503"/>
                    <a:pt x="174454" y="160292"/>
                    <a:pt x="161561" y="183248"/>
                  </a:cubicBezTo>
                  <a:cubicBezTo>
                    <a:pt x="146251" y="204191"/>
                    <a:pt x="125301" y="220703"/>
                    <a:pt x="100724" y="229564"/>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68" name="Forme libre 367">
              <a:extLst>
                <a:ext uri="{FF2B5EF4-FFF2-40B4-BE49-F238E27FC236}">
                  <a16:creationId xmlns:a16="http://schemas.microsoft.com/office/drawing/2014/main" id="{380AC313-6BB6-1F48-8A6B-2009C3ED7DE1}"/>
                </a:ext>
              </a:extLst>
            </p:cNvPr>
            <p:cNvSpPr/>
            <p:nvPr/>
          </p:nvSpPr>
          <p:spPr>
            <a:xfrm>
              <a:off x="2263322" y="3477370"/>
              <a:ext cx="138267" cy="103102"/>
            </a:xfrm>
            <a:custGeom>
              <a:avLst/>
              <a:gdLst>
                <a:gd name="connsiteX0" fmla="*/ 74 w 138267"/>
                <a:gd name="connsiteY0" fmla="*/ 53565 h 103102"/>
                <a:gd name="connsiteX1" fmla="*/ 131821 w 138267"/>
                <a:gd name="connsiteY1" fmla="*/ 103102 h 103102"/>
                <a:gd name="connsiteX2" fmla="*/ 138267 w 138267"/>
                <a:gd name="connsiteY2" fmla="*/ 41080 h 103102"/>
                <a:gd name="connsiteX3" fmla="*/ 63732 w 138267"/>
                <a:gd name="connsiteY3" fmla="*/ 0 h 103102"/>
                <a:gd name="connsiteX4" fmla="*/ 4909 w 138267"/>
                <a:gd name="connsiteY4" fmla="*/ 35441 h 103102"/>
                <a:gd name="connsiteX5" fmla="*/ 74 w 138267"/>
                <a:gd name="connsiteY5" fmla="*/ 53565 h 10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267" h="103102">
                  <a:moveTo>
                    <a:pt x="74" y="53565"/>
                  </a:moveTo>
                  <a:cubicBezTo>
                    <a:pt x="4506" y="99478"/>
                    <a:pt x="131821" y="103102"/>
                    <a:pt x="131821" y="103102"/>
                  </a:cubicBezTo>
                  <a:lnTo>
                    <a:pt x="138267" y="41080"/>
                  </a:lnTo>
                  <a:lnTo>
                    <a:pt x="63732" y="0"/>
                  </a:lnTo>
                  <a:lnTo>
                    <a:pt x="4909" y="35441"/>
                  </a:lnTo>
                  <a:cubicBezTo>
                    <a:pt x="5312" y="35844"/>
                    <a:pt x="-732" y="45913"/>
                    <a:pt x="74" y="53565"/>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69" name="Forme libre 368">
              <a:extLst>
                <a:ext uri="{FF2B5EF4-FFF2-40B4-BE49-F238E27FC236}">
                  <a16:creationId xmlns:a16="http://schemas.microsoft.com/office/drawing/2014/main" id="{6F38DF41-5AC9-804E-86C9-C9C2CA14F9AE}"/>
                </a:ext>
              </a:extLst>
            </p:cNvPr>
            <p:cNvSpPr/>
            <p:nvPr/>
          </p:nvSpPr>
          <p:spPr>
            <a:xfrm>
              <a:off x="2242849" y="3532501"/>
              <a:ext cx="23690" cy="54415"/>
            </a:xfrm>
            <a:custGeom>
              <a:avLst/>
              <a:gdLst>
                <a:gd name="connsiteX0" fmla="*/ 22965 w 23690"/>
                <a:gd name="connsiteY0" fmla="*/ 7697 h 54415"/>
                <a:gd name="connsiteX1" fmla="*/ 10072 w 23690"/>
                <a:gd name="connsiteY1" fmla="*/ 54415 h 54415"/>
                <a:gd name="connsiteX2" fmla="*/ 0 w 23690"/>
                <a:gd name="connsiteY2" fmla="*/ 35889 h 54415"/>
                <a:gd name="connsiteX3" fmla="*/ 403 w 23690"/>
                <a:gd name="connsiteY3" fmla="*/ 20182 h 54415"/>
                <a:gd name="connsiteX4" fmla="*/ 10475 w 23690"/>
                <a:gd name="connsiteY4" fmla="*/ 7697 h 54415"/>
                <a:gd name="connsiteX5" fmla="*/ 22965 w 23690"/>
                <a:gd name="connsiteY5" fmla="*/ 7697 h 5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90" h="54415">
                  <a:moveTo>
                    <a:pt x="22965" y="7697"/>
                  </a:moveTo>
                  <a:cubicBezTo>
                    <a:pt x="27397" y="24612"/>
                    <a:pt x="10072" y="54415"/>
                    <a:pt x="10072" y="54415"/>
                  </a:cubicBezTo>
                  <a:lnTo>
                    <a:pt x="0" y="35889"/>
                  </a:lnTo>
                  <a:lnTo>
                    <a:pt x="403" y="20182"/>
                  </a:lnTo>
                  <a:lnTo>
                    <a:pt x="10475" y="7697"/>
                  </a:lnTo>
                  <a:cubicBezTo>
                    <a:pt x="10072" y="7697"/>
                    <a:pt x="18936" y="-9621"/>
                    <a:pt x="22965" y="7697"/>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70" name="Forme libre 369">
              <a:extLst>
                <a:ext uri="{FF2B5EF4-FFF2-40B4-BE49-F238E27FC236}">
                  <a16:creationId xmlns:a16="http://schemas.microsoft.com/office/drawing/2014/main" id="{D186B3E0-2EBA-444F-889D-679E6C958AD2}"/>
                </a:ext>
              </a:extLst>
            </p:cNvPr>
            <p:cNvSpPr/>
            <p:nvPr/>
          </p:nvSpPr>
          <p:spPr>
            <a:xfrm>
              <a:off x="2236402" y="3833971"/>
              <a:ext cx="421239" cy="574900"/>
            </a:xfrm>
            <a:custGeom>
              <a:avLst/>
              <a:gdLst>
                <a:gd name="connsiteX0" fmla="*/ 335612 w 421239"/>
                <a:gd name="connsiteY0" fmla="*/ 632 h 574900"/>
                <a:gd name="connsiteX1" fmla="*/ 379125 w 421239"/>
                <a:gd name="connsiteY1" fmla="*/ 524601 h 574900"/>
                <a:gd name="connsiteX2" fmla="*/ 298949 w 421239"/>
                <a:gd name="connsiteY2" fmla="*/ 572124 h 574900"/>
                <a:gd name="connsiteX3" fmla="*/ 0 w 421239"/>
                <a:gd name="connsiteY3" fmla="*/ 374780 h 574900"/>
                <a:gd name="connsiteX4" fmla="*/ 28203 w 421239"/>
                <a:gd name="connsiteY4" fmla="*/ 339339 h 574900"/>
                <a:gd name="connsiteX5" fmla="*/ 263897 w 421239"/>
                <a:gd name="connsiteY5" fmla="*/ 394515 h 574900"/>
                <a:gd name="connsiteX6" fmla="*/ 335612 w 421239"/>
                <a:gd name="connsiteY6" fmla="*/ 632 h 5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239" h="574900">
                  <a:moveTo>
                    <a:pt x="335612" y="632"/>
                  </a:moveTo>
                  <a:cubicBezTo>
                    <a:pt x="475014" y="16741"/>
                    <a:pt x="409342" y="376794"/>
                    <a:pt x="379125" y="524601"/>
                  </a:cubicBezTo>
                  <a:cubicBezTo>
                    <a:pt x="371873" y="560848"/>
                    <a:pt x="334403" y="582998"/>
                    <a:pt x="298949" y="572124"/>
                  </a:cubicBezTo>
                  <a:cubicBezTo>
                    <a:pt x="177677" y="533864"/>
                    <a:pt x="0" y="374780"/>
                    <a:pt x="0" y="374780"/>
                  </a:cubicBezTo>
                  <a:lnTo>
                    <a:pt x="28203" y="339339"/>
                  </a:lnTo>
                  <a:lnTo>
                    <a:pt x="263897" y="394515"/>
                  </a:lnTo>
                  <a:cubicBezTo>
                    <a:pt x="264299" y="394515"/>
                    <a:pt x="173648" y="-18297"/>
                    <a:pt x="335612" y="632"/>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71" name="Forme libre 370">
              <a:extLst>
                <a:ext uri="{FF2B5EF4-FFF2-40B4-BE49-F238E27FC236}">
                  <a16:creationId xmlns:a16="http://schemas.microsoft.com/office/drawing/2014/main" id="{08CA32F8-033C-7344-868F-ED2CD2AB180C}"/>
                </a:ext>
              </a:extLst>
            </p:cNvPr>
            <p:cNvSpPr/>
            <p:nvPr/>
          </p:nvSpPr>
          <p:spPr>
            <a:xfrm>
              <a:off x="2086371" y="4077457"/>
              <a:ext cx="252117" cy="308904"/>
            </a:xfrm>
            <a:custGeom>
              <a:avLst/>
              <a:gdLst>
                <a:gd name="connsiteX0" fmla="*/ 206437 w 252117"/>
                <a:gd name="connsiteY0" fmla="*/ 11277 h 308904"/>
                <a:gd name="connsiteX1" fmla="*/ 251964 w 252117"/>
                <a:gd name="connsiteY1" fmla="*/ 293197 h 308904"/>
                <a:gd name="connsiteX2" fmla="*/ 238668 w 252117"/>
                <a:gd name="connsiteY2" fmla="*/ 308904 h 308904"/>
                <a:gd name="connsiteX3" fmla="*/ 58171 w 252117"/>
                <a:gd name="connsiteY3" fmla="*/ 308904 h 308904"/>
                <a:gd name="connsiteX4" fmla="*/ 44875 w 252117"/>
                <a:gd name="connsiteY4" fmla="*/ 297627 h 308904"/>
                <a:gd name="connsiteX5" fmla="*/ 154 w 252117"/>
                <a:gd name="connsiteY5" fmla="*/ 15707 h 308904"/>
                <a:gd name="connsiteX6" fmla="*/ 13450 w 252117"/>
                <a:gd name="connsiteY6" fmla="*/ 0 h 308904"/>
                <a:gd name="connsiteX7" fmla="*/ 193141 w 252117"/>
                <a:gd name="connsiteY7" fmla="*/ 0 h 308904"/>
                <a:gd name="connsiteX8" fmla="*/ 206437 w 252117"/>
                <a:gd name="connsiteY8" fmla="*/ 11277 h 30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17" h="308904">
                  <a:moveTo>
                    <a:pt x="206437" y="11277"/>
                  </a:moveTo>
                  <a:lnTo>
                    <a:pt x="251964" y="293197"/>
                  </a:lnTo>
                  <a:cubicBezTo>
                    <a:pt x="253173" y="301252"/>
                    <a:pt x="247129" y="308904"/>
                    <a:pt x="238668" y="308904"/>
                  </a:cubicBezTo>
                  <a:lnTo>
                    <a:pt x="58171" y="308904"/>
                  </a:lnTo>
                  <a:cubicBezTo>
                    <a:pt x="51725" y="308904"/>
                    <a:pt x="46084" y="304071"/>
                    <a:pt x="44875" y="297627"/>
                  </a:cubicBezTo>
                  <a:lnTo>
                    <a:pt x="154" y="15707"/>
                  </a:lnTo>
                  <a:cubicBezTo>
                    <a:pt x="-1055" y="7652"/>
                    <a:pt x="4989" y="0"/>
                    <a:pt x="13450" y="0"/>
                  </a:cubicBezTo>
                  <a:lnTo>
                    <a:pt x="193141" y="0"/>
                  </a:lnTo>
                  <a:cubicBezTo>
                    <a:pt x="199587" y="0"/>
                    <a:pt x="205228" y="4833"/>
                    <a:pt x="206437" y="11277"/>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372" name="Forme libre 371">
              <a:extLst>
                <a:ext uri="{FF2B5EF4-FFF2-40B4-BE49-F238E27FC236}">
                  <a16:creationId xmlns:a16="http://schemas.microsoft.com/office/drawing/2014/main" id="{F069A677-2635-E94C-AEC4-F0532D955CD0}"/>
                </a:ext>
              </a:extLst>
            </p:cNvPr>
            <p:cNvSpPr/>
            <p:nvPr/>
          </p:nvSpPr>
          <p:spPr>
            <a:xfrm>
              <a:off x="2091814" y="4123742"/>
              <a:ext cx="64494" cy="172404"/>
            </a:xfrm>
            <a:custGeom>
              <a:avLst/>
              <a:gdLst>
                <a:gd name="connsiteX0" fmla="*/ 755 w 64494"/>
                <a:gd name="connsiteY0" fmla="*/ 89843 h 172404"/>
                <a:gd name="connsiteX1" fmla="*/ 3978 w 64494"/>
                <a:gd name="connsiteY1" fmla="*/ 53193 h 172404"/>
                <a:gd name="connsiteX2" fmla="*/ 34598 w 64494"/>
                <a:gd name="connsiteY2" fmla="*/ 5669 h 172404"/>
                <a:gd name="connsiteX3" fmla="*/ 63204 w 64494"/>
                <a:gd name="connsiteY3" fmla="*/ 72122 h 172404"/>
                <a:gd name="connsiteX4" fmla="*/ 45879 w 64494"/>
                <a:gd name="connsiteY4" fmla="*/ 131728 h 172404"/>
                <a:gd name="connsiteX5" fmla="*/ 26943 w 64494"/>
                <a:gd name="connsiteY5" fmla="*/ 172405 h 172404"/>
                <a:gd name="connsiteX6" fmla="*/ 755 w 64494"/>
                <a:gd name="connsiteY6" fmla="*/ 89843 h 17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94" h="172404">
                  <a:moveTo>
                    <a:pt x="755" y="89843"/>
                  </a:moveTo>
                  <a:cubicBezTo>
                    <a:pt x="-454" y="79774"/>
                    <a:pt x="755" y="73733"/>
                    <a:pt x="3978" y="53193"/>
                  </a:cubicBezTo>
                  <a:cubicBezTo>
                    <a:pt x="8410" y="26612"/>
                    <a:pt x="7201" y="-15273"/>
                    <a:pt x="34598" y="5669"/>
                  </a:cubicBezTo>
                  <a:cubicBezTo>
                    <a:pt x="60383" y="37889"/>
                    <a:pt x="63204" y="72122"/>
                    <a:pt x="63204" y="72122"/>
                  </a:cubicBezTo>
                  <a:cubicBezTo>
                    <a:pt x="68441" y="91051"/>
                    <a:pt x="56757" y="117229"/>
                    <a:pt x="45879" y="131728"/>
                  </a:cubicBezTo>
                  <a:lnTo>
                    <a:pt x="26943" y="172405"/>
                  </a:lnTo>
                  <a:cubicBezTo>
                    <a:pt x="26943" y="172405"/>
                    <a:pt x="-5289" y="134950"/>
                    <a:pt x="755" y="89843"/>
                  </a:cubicBezTo>
                </a:path>
              </a:pathLst>
            </a:custGeom>
            <a:solidFill>
              <a:srgbClr val="F8B68F"/>
            </a:solidFill>
            <a:ln w="4026" cap="flat">
              <a:noFill/>
              <a:prstDash val="solid"/>
              <a:miter/>
            </a:ln>
          </p:spPr>
          <p:txBody>
            <a:bodyPr rtlCol="0" anchor="ctr"/>
            <a:lstStyle/>
            <a:p>
              <a:endParaRPr lang="fr-FR">
                <a:solidFill>
                  <a:srgbClr val="18073A"/>
                </a:solidFill>
              </a:endParaRPr>
            </a:p>
          </p:txBody>
        </p:sp>
      </p:grpSp>
      <p:sp>
        <p:nvSpPr>
          <p:cNvPr id="373" name="Forme libre 372">
            <a:extLst>
              <a:ext uri="{FF2B5EF4-FFF2-40B4-BE49-F238E27FC236}">
                <a16:creationId xmlns:a16="http://schemas.microsoft.com/office/drawing/2014/main" id="{CAD79C91-F27E-484D-93C7-DCC7ED8EC619}"/>
              </a:ext>
            </a:extLst>
          </p:cNvPr>
          <p:cNvSpPr/>
          <p:nvPr/>
        </p:nvSpPr>
        <p:spPr>
          <a:xfrm>
            <a:off x="2182817" y="4173310"/>
            <a:ext cx="27396" cy="27386"/>
          </a:xfrm>
          <a:custGeom>
            <a:avLst/>
            <a:gdLst>
              <a:gd name="connsiteX0" fmla="*/ 0 w 27396"/>
              <a:gd name="connsiteY0" fmla="*/ 0 h 27386"/>
              <a:gd name="connsiteX1" fmla="*/ 27397 w 27396"/>
              <a:gd name="connsiteY1" fmla="*/ 0 h 27386"/>
              <a:gd name="connsiteX2" fmla="*/ 27397 w 27396"/>
              <a:gd name="connsiteY2" fmla="*/ 27386 h 27386"/>
              <a:gd name="connsiteX3" fmla="*/ 0 w 27396"/>
              <a:gd name="connsiteY3" fmla="*/ 27386 h 27386"/>
            </a:gdLst>
            <a:ahLst/>
            <a:cxnLst>
              <a:cxn ang="0">
                <a:pos x="connsiteX0" y="connsiteY0"/>
              </a:cxn>
              <a:cxn ang="0">
                <a:pos x="connsiteX1" y="connsiteY1"/>
              </a:cxn>
              <a:cxn ang="0">
                <a:pos x="connsiteX2" y="connsiteY2"/>
              </a:cxn>
              <a:cxn ang="0">
                <a:pos x="connsiteX3" y="connsiteY3"/>
              </a:cxn>
            </a:cxnLst>
            <a:rect l="l" t="t" r="r" b="b"/>
            <a:pathLst>
              <a:path w="27396" h="27386">
                <a:moveTo>
                  <a:pt x="0" y="0"/>
                </a:moveTo>
                <a:lnTo>
                  <a:pt x="27397" y="0"/>
                </a:lnTo>
                <a:lnTo>
                  <a:pt x="27397" y="27386"/>
                </a:lnTo>
                <a:lnTo>
                  <a:pt x="0" y="27386"/>
                </a:lnTo>
                <a:close/>
              </a:path>
            </a:pathLst>
          </a:custGeom>
          <a:solidFill>
            <a:srgbClr val="E0F0EB"/>
          </a:solidFill>
          <a:ln w="4026" cap="flat">
            <a:noFill/>
            <a:prstDash val="solid"/>
            <a:miter/>
          </a:ln>
        </p:spPr>
        <p:txBody>
          <a:bodyPr rtlCol="0" anchor="ctr"/>
          <a:lstStyle/>
          <a:p>
            <a:endParaRPr lang="fr-FR">
              <a:solidFill>
                <a:srgbClr val="18073A"/>
              </a:solidFill>
            </a:endParaRPr>
          </a:p>
        </p:txBody>
      </p:sp>
      <p:grpSp>
        <p:nvGrpSpPr>
          <p:cNvPr id="374" name="Illustration">
            <a:extLst>
              <a:ext uri="{FF2B5EF4-FFF2-40B4-BE49-F238E27FC236}">
                <a16:creationId xmlns:a16="http://schemas.microsoft.com/office/drawing/2014/main" id="{2BA79A73-5BF4-734A-8782-62179AECB417}"/>
              </a:ext>
            </a:extLst>
          </p:cNvPr>
          <p:cNvGrpSpPr/>
          <p:nvPr/>
        </p:nvGrpSpPr>
        <p:grpSpPr>
          <a:xfrm>
            <a:off x="1174966" y="3446365"/>
            <a:ext cx="851978" cy="2591285"/>
            <a:chOff x="1174966" y="3446365"/>
            <a:chExt cx="851978" cy="2591285"/>
          </a:xfrm>
        </p:grpSpPr>
        <p:sp>
          <p:nvSpPr>
            <p:cNvPr id="375" name="Forme libre 374">
              <a:extLst>
                <a:ext uri="{FF2B5EF4-FFF2-40B4-BE49-F238E27FC236}">
                  <a16:creationId xmlns:a16="http://schemas.microsoft.com/office/drawing/2014/main" id="{35FD8FC8-D46D-7A4B-B94B-D81C3F534606}"/>
                </a:ext>
              </a:extLst>
            </p:cNvPr>
            <p:cNvSpPr/>
            <p:nvPr/>
          </p:nvSpPr>
          <p:spPr>
            <a:xfrm>
              <a:off x="1921590" y="3506058"/>
              <a:ext cx="105354" cy="332974"/>
            </a:xfrm>
            <a:custGeom>
              <a:avLst/>
              <a:gdLst>
                <a:gd name="connsiteX0" fmla="*/ 7403 w 105354"/>
                <a:gd name="connsiteY0" fmla="*/ 166642 h 332974"/>
                <a:gd name="connsiteX1" fmla="*/ 3777 w 105354"/>
                <a:gd name="connsiteY1" fmla="*/ 226248 h 332974"/>
                <a:gd name="connsiteX2" fmla="*/ 14655 w 105354"/>
                <a:gd name="connsiteY2" fmla="*/ 303574 h 332974"/>
                <a:gd name="connsiteX3" fmla="*/ 27951 w 105354"/>
                <a:gd name="connsiteY3" fmla="*/ 312435 h 332974"/>
                <a:gd name="connsiteX4" fmla="*/ 77507 w 105354"/>
                <a:gd name="connsiteY4" fmla="*/ 332975 h 332974"/>
                <a:gd name="connsiteX5" fmla="*/ 77507 w 105354"/>
                <a:gd name="connsiteY5" fmla="*/ 301963 h 332974"/>
                <a:gd name="connsiteX6" fmla="*/ 99263 w 105354"/>
                <a:gd name="connsiteY6" fmla="*/ 222220 h 332974"/>
                <a:gd name="connsiteX7" fmla="*/ 41246 w 105354"/>
                <a:gd name="connsiteY7" fmla="*/ 92939 h 332974"/>
                <a:gd name="connsiteX8" fmla="*/ 11029 w 105354"/>
                <a:gd name="connsiteY8" fmla="*/ 1114 h 332974"/>
                <a:gd name="connsiteX9" fmla="*/ 9015 w 105354"/>
                <a:gd name="connsiteY9" fmla="*/ 96162 h 332974"/>
                <a:gd name="connsiteX10" fmla="*/ 7403 w 105354"/>
                <a:gd name="connsiteY10" fmla="*/ 166642 h 3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54" h="332974">
                  <a:moveTo>
                    <a:pt x="7403" y="166642"/>
                  </a:moveTo>
                  <a:cubicBezTo>
                    <a:pt x="-1058" y="185570"/>
                    <a:pt x="-2266" y="206513"/>
                    <a:pt x="3777" y="226248"/>
                  </a:cubicBezTo>
                  <a:lnTo>
                    <a:pt x="14655" y="303574"/>
                  </a:lnTo>
                  <a:lnTo>
                    <a:pt x="27951" y="312435"/>
                  </a:lnTo>
                  <a:lnTo>
                    <a:pt x="77507" y="332975"/>
                  </a:lnTo>
                  <a:cubicBezTo>
                    <a:pt x="72269" y="317670"/>
                    <a:pt x="77507" y="301963"/>
                    <a:pt x="77507" y="301963"/>
                  </a:cubicBezTo>
                  <a:lnTo>
                    <a:pt x="99263" y="222220"/>
                  </a:lnTo>
                  <a:cubicBezTo>
                    <a:pt x="99263" y="222220"/>
                    <a:pt x="133107" y="87301"/>
                    <a:pt x="41246" y="92939"/>
                  </a:cubicBezTo>
                  <a:cubicBezTo>
                    <a:pt x="41649" y="-17009"/>
                    <a:pt x="11029" y="1114"/>
                    <a:pt x="11029" y="1114"/>
                  </a:cubicBezTo>
                  <a:lnTo>
                    <a:pt x="9015" y="96162"/>
                  </a:lnTo>
                  <a:lnTo>
                    <a:pt x="7403" y="166642"/>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76" name="Forme libre 375">
              <a:extLst>
                <a:ext uri="{FF2B5EF4-FFF2-40B4-BE49-F238E27FC236}">
                  <a16:creationId xmlns:a16="http://schemas.microsoft.com/office/drawing/2014/main" id="{9231CFBE-FB5E-564E-BF9D-3A3F4DE0D8DB}"/>
                </a:ext>
              </a:extLst>
            </p:cNvPr>
            <p:cNvSpPr/>
            <p:nvPr/>
          </p:nvSpPr>
          <p:spPr>
            <a:xfrm>
              <a:off x="1679600" y="3801578"/>
              <a:ext cx="328277" cy="582543"/>
            </a:xfrm>
            <a:custGeom>
              <a:avLst/>
              <a:gdLst>
                <a:gd name="connsiteX0" fmla="*/ 21756 w 328277"/>
                <a:gd name="connsiteY0" fmla="*/ 138141 h 582543"/>
                <a:gd name="connsiteX1" fmla="*/ 140611 w 328277"/>
                <a:gd name="connsiteY1" fmla="*/ 387036 h 582543"/>
                <a:gd name="connsiteX2" fmla="*/ 252213 w 328277"/>
                <a:gd name="connsiteY2" fmla="*/ 0 h 582543"/>
                <a:gd name="connsiteX3" fmla="*/ 326345 w 328277"/>
                <a:gd name="connsiteY3" fmla="*/ 8860 h 582543"/>
                <a:gd name="connsiteX4" fmla="*/ 188555 w 328277"/>
                <a:gd name="connsiteY4" fmla="*/ 581964 h 582543"/>
                <a:gd name="connsiteX5" fmla="*/ 0 w 328277"/>
                <a:gd name="connsiteY5" fmla="*/ 467585 h 582543"/>
                <a:gd name="connsiteX6" fmla="*/ 21756 w 328277"/>
                <a:gd name="connsiteY6" fmla="*/ 138141 h 58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277" h="582543">
                  <a:moveTo>
                    <a:pt x="21756" y="138141"/>
                  </a:moveTo>
                  <a:cubicBezTo>
                    <a:pt x="21756" y="138141"/>
                    <a:pt x="85817" y="382606"/>
                    <a:pt x="140611" y="387036"/>
                  </a:cubicBezTo>
                  <a:cubicBezTo>
                    <a:pt x="195404" y="391467"/>
                    <a:pt x="252213" y="0"/>
                    <a:pt x="252213" y="0"/>
                  </a:cubicBezTo>
                  <a:lnTo>
                    <a:pt x="326345" y="8860"/>
                  </a:lnTo>
                  <a:cubicBezTo>
                    <a:pt x="326345" y="8860"/>
                    <a:pt x="355354" y="571895"/>
                    <a:pt x="188555" y="581964"/>
                  </a:cubicBezTo>
                  <a:cubicBezTo>
                    <a:pt x="22159" y="592033"/>
                    <a:pt x="0" y="467585"/>
                    <a:pt x="0" y="467585"/>
                  </a:cubicBezTo>
                  <a:lnTo>
                    <a:pt x="21756" y="138141"/>
                  </a:lnTo>
                  <a:close/>
                </a:path>
              </a:pathLst>
            </a:custGeom>
            <a:solidFill>
              <a:srgbClr val="FFDB71"/>
            </a:solidFill>
            <a:ln w="4026" cap="flat">
              <a:noFill/>
              <a:prstDash val="solid"/>
              <a:miter/>
            </a:ln>
          </p:spPr>
          <p:txBody>
            <a:bodyPr rtlCol="0" anchor="ctr"/>
            <a:lstStyle/>
            <a:p>
              <a:endParaRPr lang="fr-FR">
                <a:solidFill>
                  <a:srgbClr val="18073A"/>
                </a:solidFill>
              </a:endParaRPr>
            </a:p>
          </p:txBody>
        </p:sp>
        <p:sp>
          <p:nvSpPr>
            <p:cNvPr id="377" name="Forme libre 376">
              <a:extLst>
                <a:ext uri="{FF2B5EF4-FFF2-40B4-BE49-F238E27FC236}">
                  <a16:creationId xmlns:a16="http://schemas.microsoft.com/office/drawing/2014/main" id="{A2395A64-6AB3-E341-BDB7-FD7BEA5AB8BA}"/>
                </a:ext>
              </a:extLst>
            </p:cNvPr>
            <p:cNvSpPr/>
            <p:nvPr/>
          </p:nvSpPr>
          <p:spPr>
            <a:xfrm>
              <a:off x="1258575" y="3801532"/>
              <a:ext cx="442782" cy="806337"/>
            </a:xfrm>
            <a:custGeom>
              <a:avLst/>
              <a:gdLst>
                <a:gd name="connsiteX0" fmla="*/ 435530 w 442782"/>
                <a:gd name="connsiteY0" fmla="*/ 806338 h 806337"/>
                <a:gd name="connsiteX1" fmla="*/ 0 w 442782"/>
                <a:gd name="connsiteY1" fmla="*/ 806338 h 806337"/>
                <a:gd name="connsiteX2" fmla="*/ 0 w 442782"/>
                <a:gd name="connsiteY2" fmla="*/ 144631 h 806337"/>
                <a:gd name="connsiteX3" fmla="*/ 279610 w 442782"/>
                <a:gd name="connsiteY3" fmla="*/ 6489 h 806337"/>
                <a:gd name="connsiteX4" fmla="*/ 442782 w 442782"/>
                <a:gd name="connsiteY4" fmla="*/ 138589 h 806337"/>
                <a:gd name="connsiteX5" fmla="*/ 435530 w 442782"/>
                <a:gd name="connsiteY5" fmla="*/ 806338 h 80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782" h="806337">
                  <a:moveTo>
                    <a:pt x="435530" y="806338"/>
                  </a:moveTo>
                  <a:lnTo>
                    <a:pt x="0" y="806338"/>
                  </a:lnTo>
                  <a:lnTo>
                    <a:pt x="0" y="144631"/>
                  </a:lnTo>
                  <a:cubicBezTo>
                    <a:pt x="124495" y="-45464"/>
                    <a:pt x="279610" y="6489"/>
                    <a:pt x="279610" y="6489"/>
                  </a:cubicBezTo>
                  <a:cubicBezTo>
                    <a:pt x="279610" y="6489"/>
                    <a:pt x="420623" y="8906"/>
                    <a:pt x="442782" y="138589"/>
                  </a:cubicBezTo>
                  <a:cubicBezTo>
                    <a:pt x="442782" y="231623"/>
                    <a:pt x="435530" y="806338"/>
                    <a:pt x="435530" y="806338"/>
                  </a:cubicBezTo>
                </a:path>
              </a:pathLst>
            </a:custGeom>
            <a:solidFill>
              <a:srgbClr val="F7A605"/>
            </a:solidFill>
            <a:ln w="4026" cap="flat">
              <a:noFill/>
              <a:prstDash val="solid"/>
              <a:miter/>
            </a:ln>
          </p:spPr>
          <p:txBody>
            <a:bodyPr rtlCol="0" anchor="ctr"/>
            <a:lstStyle/>
            <a:p>
              <a:endParaRPr lang="fr-FR">
                <a:solidFill>
                  <a:srgbClr val="18073A"/>
                </a:solidFill>
              </a:endParaRPr>
            </a:p>
          </p:txBody>
        </p:sp>
        <p:sp>
          <p:nvSpPr>
            <p:cNvPr id="378" name="Forme libre 377">
              <a:extLst>
                <a:ext uri="{FF2B5EF4-FFF2-40B4-BE49-F238E27FC236}">
                  <a16:creationId xmlns:a16="http://schemas.microsoft.com/office/drawing/2014/main" id="{4CEFC6AC-A1A7-3F40-BBFA-C2EECD7F26BC}"/>
                </a:ext>
              </a:extLst>
            </p:cNvPr>
            <p:cNvSpPr/>
            <p:nvPr/>
          </p:nvSpPr>
          <p:spPr>
            <a:xfrm>
              <a:off x="1485808" y="3723043"/>
              <a:ext cx="101932" cy="105173"/>
            </a:xfrm>
            <a:custGeom>
              <a:avLst/>
              <a:gdLst>
                <a:gd name="connsiteX0" fmla="*/ 5641 w 101932"/>
                <a:gd name="connsiteY0" fmla="*/ 0 h 105173"/>
                <a:gd name="connsiteX1" fmla="*/ 0 w 101932"/>
                <a:gd name="connsiteY1" fmla="*/ 82965 h 105173"/>
                <a:gd name="connsiteX2" fmla="*/ 2820 w 101932"/>
                <a:gd name="connsiteY2" fmla="*/ 85382 h 105173"/>
                <a:gd name="connsiteX3" fmla="*/ 100724 w 101932"/>
                <a:gd name="connsiteY3" fmla="*/ 86590 h 105173"/>
                <a:gd name="connsiteX4" fmla="*/ 101933 w 101932"/>
                <a:gd name="connsiteY4" fmla="*/ 24165 h 105173"/>
                <a:gd name="connsiteX5" fmla="*/ 5641 w 101932"/>
                <a:gd name="connsiteY5" fmla="*/ 0 h 10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32" h="105173">
                  <a:moveTo>
                    <a:pt x="5641" y="0"/>
                  </a:moveTo>
                  <a:lnTo>
                    <a:pt x="0" y="82965"/>
                  </a:lnTo>
                  <a:lnTo>
                    <a:pt x="2820" y="85382"/>
                  </a:lnTo>
                  <a:cubicBezTo>
                    <a:pt x="30217" y="111157"/>
                    <a:pt x="72521" y="111963"/>
                    <a:pt x="100724" y="86590"/>
                  </a:cubicBezTo>
                  <a:lnTo>
                    <a:pt x="101933" y="24165"/>
                  </a:lnTo>
                  <a:lnTo>
                    <a:pt x="5641" y="0"/>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379" name="Forme libre 378">
              <a:extLst>
                <a:ext uri="{FF2B5EF4-FFF2-40B4-BE49-F238E27FC236}">
                  <a16:creationId xmlns:a16="http://schemas.microsoft.com/office/drawing/2014/main" id="{6735DEF0-0B71-7949-8820-6D5C8CBB1B8B}"/>
                </a:ext>
              </a:extLst>
            </p:cNvPr>
            <p:cNvSpPr/>
            <p:nvPr/>
          </p:nvSpPr>
          <p:spPr>
            <a:xfrm>
              <a:off x="1460828" y="3549863"/>
              <a:ext cx="200218" cy="205284"/>
            </a:xfrm>
            <a:custGeom>
              <a:avLst/>
              <a:gdLst>
                <a:gd name="connsiteX0" fmla="*/ 0 w 200218"/>
                <a:gd name="connsiteY0" fmla="*/ 0 h 205284"/>
                <a:gd name="connsiteX1" fmla="*/ 6849 w 200218"/>
                <a:gd name="connsiteY1" fmla="*/ 136933 h 205284"/>
                <a:gd name="connsiteX2" fmla="*/ 25785 w 200218"/>
                <a:gd name="connsiteY2" fmla="*/ 163916 h 205284"/>
                <a:gd name="connsiteX3" fmla="*/ 28203 w 200218"/>
                <a:gd name="connsiteY3" fmla="*/ 173985 h 205284"/>
                <a:gd name="connsiteX4" fmla="*/ 150280 w 200218"/>
                <a:gd name="connsiteY4" fmla="*/ 202580 h 205284"/>
                <a:gd name="connsiteX5" fmla="*/ 184526 w 200218"/>
                <a:gd name="connsiteY5" fmla="*/ 18526 h 205284"/>
                <a:gd name="connsiteX6" fmla="*/ 0 w 200218"/>
                <a:gd name="connsiteY6" fmla="*/ 0 h 20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218" h="205284">
                  <a:moveTo>
                    <a:pt x="0" y="0"/>
                  </a:moveTo>
                  <a:lnTo>
                    <a:pt x="6849" y="136933"/>
                  </a:lnTo>
                  <a:cubicBezTo>
                    <a:pt x="20548" y="136530"/>
                    <a:pt x="28606" y="151029"/>
                    <a:pt x="25785" y="163916"/>
                  </a:cubicBezTo>
                  <a:cubicBezTo>
                    <a:pt x="27397" y="167138"/>
                    <a:pt x="27800" y="170360"/>
                    <a:pt x="28203" y="173985"/>
                  </a:cubicBezTo>
                  <a:cubicBezTo>
                    <a:pt x="51974" y="190900"/>
                    <a:pt x="95083" y="213051"/>
                    <a:pt x="150280" y="202580"/>
                  </a:cubicBezTo>
                  <a:cubicBezTo>
                    <a:pt x="236903" y="186067"/>
                    <a:pt x="184526" y="18526"/>
                    <a:pt x="184526" y="18526"/>
                  </a:cubicBezTo>
                  <a:lnTo>
                    <a:pt x="0"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80" name="Forme libre 379">
              <a:extLst>
                <a:ext uri="{FF2B5EF4-FFF2-40B4-BE49-F238E27FC236}">
                  <a16:creationId xmlns:a16="http://schemas.microsoft.com/office/drawing/2014/main" id="{942ECD3A-6BA6-ED41-8733-62110C6CCDF8}"/>
                </a:ext>
              </a:extLst>
            </p:cNvPr>
            <p:cNvSpPr/>
            <p:nvPr/>
          </p:nvSpPr>
          <p:spPr>
            <a:xfrm>
              <a:off x="1372529" y="3446365"/>
              <a:ext cx="336598" cy="279094"/>
            </a:xfrm>
            <a:custGeom>
              <a:avLst/>
              <a:gdLst>
                <a:gd name="connsiteX0" fmla="*/ 44786 w 336598"/>
                <a:gd name="connsiteY0" fmla="*/ 206198 h 279094"/>
                <a:gd name="connsiteX1" fmla="*/ 22627 w 336598"/>
                <a:gd name="connsiteY1" fmla="*/ 168340 h 279094"/>
                <a:gd name="connsiteX2" fmla="*/ 33102 w 336598"/>
                <a:gd name="connsiteY2" fmla="*/ 84972 h 279094"/>
                <a:gd name="connsiteX3" fmla="*/ 69363 w 336598"/>
                <a:gd name="connsiteY3" fmla="*/ 25366 h 279094"/>
                <a:gd name="connsiteX4" fmla="*/ 158000 w 336598"/>
                <a:gd name="connsiteY4" fmla="*/ 22144 h 279094"/>
                <a:gd name="connsiteX5" fmla="*/ 225283 w 336598"/>
                <a:gd name="connsiteY5" fmla="*/ 4424 h 279094"/>
                <a:gd name="connsiteX6" fmla="*/ 263558 w 336598"/>
                <a:gd name="connsiteY6" fmla="*/ 55169 h 279094"/>
                <a:gd name="connsiteX7" fmla="*/ 323187 w 336598"/>
                <a:gd name="connsiteY7" fmla="*/ 69668 h 279094"/>
                <a:gd name="connsiteX8" fmla="*/ 278063 w 336598"/>
                <a:gd name="connsiteY8" fmla="*/ 141759 h 279094"/>
                <a:gd name="connsiteX9" fmla="*/ 160820 w 336598"/>
                <a:gd name="connsiteY9" fmla="*/ 136523 h 279094"/>
                <a:gd name="connsiteX10" fmla="*/ 135035 w 336598"/>
                <a:gd name="connsiteY10" fmla="*/ 142967 h 279094"/>
                <a:gd name="connsiteX11" fmla="*/ 118919 w 336598"/>
                <a:gd name="connsiteY11" fmla="*/ 279095 h 279094"/>
                <a:gd name="connsiteX12" fmla="*/ 96760 w 336598"/>
                <a:gd name="connsiteY12" fmla="*/ 260568 h 279094"/>
                <a:gd name="connsiteX13" fmla="*/ 44786 w 336598"/>
                <a:gd name="connsiteY13" fmla="*/ 206198 h 2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6598" h="279094">
                  <a:moveTo>
                    <a:pt x="44786" y="206198"/>
                  </a:moveTo>
                  <a:cubicBezTo>
                    <a:pt x="43980" y="196129"/>
                    <a:pt x="30282" y="174784"/>
                    <a:pt x="22627" y="168340"/>
                  </a:cubicBezTo>
                  <a:cubicBezTo>
                    <a:pt x="-26527" y="126052"/>
                    <a:pt x="17389" y="95041"/>
                    <a:pt x="33102" y="84972"/>
                  </a:cubicBezTo>
                  <a:cubicBezTo>
                    <a:pt x="50427" y="74098"/>
                    <a:pt x="46800" y="42684"/>
                    <a:pt x="69363" y="25366"/>
                  </a:cubicBezTo>
                  <a:cubicBezTo>
                    <a:pt x="103609" y="-1215"/>
                    <a:pt x="136243" y="26172"/>
                    <a:pt x="158000" y="22144"/>
                  </a:cubicBezTo>
                  <a:cubicBezTo>
                    <a:pt x="179756" y="18117"/>
                    <a:pt x="193454" y="-10881"/>
                    <a:pt x="225283" y="4424"/>
                  </a:cubicBezTo>
                  <a:cubicBezTo>
                    <a:pt x="257112" y="19728"/>
                    <a:pt x="253486" y="44698"/>
                    <a:pt x="263558" y="55169"/>
                  </a:cubicBezTo>
                  <a:cubicBezTo>
                    <a:pt x="273631" y="65641"/>
                    <a:pt x="292567" y="36643"/>
                    <a:pt x="323187" y="69668"/>
                  </a:cubicBezTo>
                  <a:cubicBezTo>
                    <a:pt x="370326" y="120011"/>
                    <a:pt x="278063" y="141759"/>
                    <a:pt x="278063" y="141759"/>
                  </a:cubicBezTo>
                  <a:cubicBezTo>
                    <a:pt x="278063" y="141759"/>
                    <a:pt x="227701" y="162702"/>
                    <a:pt x="160820" y="136523"/>
                  </a:cubicBezTo>
                  <a:cubicBezTo>
                    <a:pt x="151553" y="132899"/>
                    <a:pt x="140675" y="134912"/>
                    <a:pt x="135035" y="142967"/>
                  </a:cubicBezTo>
                  <a:cubicBezTo>
                    <a:pt x="118919" y="164715"/>
                    <a:pt x="118919" y="279095"/>
                    <a:pt x="118919" y="279095"/>
                  </a:cubicBezTo>
                  <a:lnTo>
                    <a:pt x="96760" y="260568"/>
                  </a:lnTo>
                  <a:cubicBezTo>
                    <a:pt x="96357" y="260568"/>
                    <a:pt x="48009" y="252111"/>
                    <a:pt x="44786" y="206198"/>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81" name="Forme libre 380">
              <a:extLst>
                <a:ext uri="{FF2B5EF4-FFF2-40B4-BE49-F238E27FC236}">
                  <a16:creationId xmlns:a16="http://schemas.microsoft.com/office/drawing/2014/main" id="{8BE7665D-EA7F-574F-8F1D-2B3308180D06}"/>
                </a:ext>
              </a:extLst>
            </p:cNvPr>
            <p:cNvSpPr/>
            <p:nvPr/>
          </p:nvSpPr>
          <p:spPr>
            <a:xfrm>
              <a:off x="1467713" y="3635045"/>
              <a:ext cx="42065" cy="42049"/>
            </a:xfrm>
            <a:custGeom>
              <a:avLst/>
              <a:gdLst>
                <a:gd name="connsiteX0" fmla="*/ 1576 w 42065"/>
                <a:gd name="connsiteY0" fmla="*/ 28795 h 42049"/>
                <a:gd name="connsiteX1" fmla="*/ 28973 w 42065"/>
                <a:gd name="connsiteY1" fmla="*/ 40474 h 42049"/>
                <a:gd name="connsiteX2" fmla="*/ 40657 w 42065"/>
                <a:gd name="connsiteY2" fmla="*/ 13088 h 42049"/>
                <a:gd name="connsiteX3" fmla="*/ 13260 w 42065"/>
                <a:gd name="connsiteY3" fmla="*/ 1408 h 42049"/>
                <a:gd name="connsiteX4" fmla="*/ 1576 w 42065"/>
                <a:gd name="connsiteY4" fmla="*/ 28795 h 4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65" h="42049">
                  <a:moveTo>
                    <a:pt x="1576" y="28795"/>
                  </a:moveTo>
                  <a:cubicBezTo>
                    <a:pt x="6008" y="39669"/>
                    <a:pt x="18095" y="44904"/>
                    <a:pt x="28973" y="40474"/>
                  </a:cubicBezTo>
                  <a:cubicBezTo>
                    <a:pt x="39851" y="36044"/>
                    <a:pt x="44686" y="23962"/>
                    <a:pt x="40657" y="13088"/>
                  </a:cubicBezTo>
                  <a:cubicBezTo>
                    <a:pt x="36225" y="2213"/>
                    <a:pt x="24138" y="-2619"/>
                    <a:pt x="13260" y="1408"/>
                  </a:cubicBezTo>
                  <a:cubicBezTo>
                    <a:pt x="2382" y="5838"/>
                    <a:pt x="-2856" y="17920"/>
                    <a:pt x="1576" y="28795"/>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82" name="Forme libre 381">
              <a:extLst>
                <a:ext uri="{FF2B5EF4-FFF2-40B4-BE49-F238E27FC236}">
                  <a16:creationId xmlns:a16="http://schemas.microsoft.com/office/drawing/2014/main" id="{1309197A-2B0F-4241-9555-6CA503510BE4}"/>
                </a:ext>
              </a:extLst>
            </p:cNvPr>
            <p:cNvSpPr/>
            <p:nvPr/>
          </p:nvSpPr>
          <p:spPr>
            <a:xfrm>
              <a:off x="1513607" y="5781061"/>
              <a:ext cx="87831" cy="86822"/>
            </a:xfrm>
            <a:custGeom>
              <a:avLst/>
              <a:gdLst>
                <a:gd name="connsiteX0" fmla="*/ 87831 w 87831"/>
                <a:gd name="connsiteY0" fmla="*/ 0 h 86822"/>
                <a:gd name="connsiteX1" fmla="*/ 81788 w 87831"/>
                <a:gd name="connsiteY1" fmla="*/ 74105 h 86822"/>
                <a:gd name="connsiteX2" fmla="*/ 4432 w 87831"/>
                <a:gd name="connsiteY2" fmla="*/ 76521 h 86822"/>
                <a:gd name="connsiteX3" fmla="*/ 0 w 87831"/>
                <a:gd name="connsiteY3" fmla="*/ 74105 h 86822"/>
                <a:gd name="connsiteX4" fmla="*/ 0 w 87831"/>
                <a:gd name="connsiteY4" fmla="*/ 0 h 86822"/>
                <a:gd name="connsiteX5" fmla="*/ 87831 w 87831"/>
                <a:gd name="connsiteY5" fmla="*/ 0 h 8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31" h="86822">
                  <a:moveTo>
                    <a:pt x="87831" y="0"/>
                  </a:moveTo>
                  <a:lnTo>
                    <a:pt x="81788" y="74105"/>
                  </a:lnTo>
                  <a:cubicBezTo>
                    <a:pt x="58823" y="90214"/>
                    <a:pt x="28606" y="91020"/>
                    <a:pt x="4432" y="76521"/>
                  </a:cubicBezTo>
                  <a:lnTo>
                    <a:pt x="0" y="74105"/>
                  </a:lnTo>
                  <a:lnTo>
                    <a:pt x="0" y="0"/>
                  </a:lnTo>
                  <a:lnTo>
                    <a:pt x="87831"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83" name="Forme libre 382">
              <a:extLst>
                <a:ext uri="{FF2B5EF4-FFF2-40B4-BE49-F238E27FC236}">
                  <a16:creationId xmlns:a16="http://schemas.microsoft.com/office/drawing/2014/main" id="{19537DC7-6B79-7144-907C-1FDD666C3DB7}"/>
                </a:ext>
              </a:extLst>
            </p:cNvPr>
            <p:cNvSpPr/>
            <p:nvPr/>
          </p:nvSpPr>
          <p:spPr>
            <a:xfrm>
              <a:off x="1174966" y="5851944"/>
              <a:ext cx="247184" cy="96255"/>
            </a:xfrm>
            <a:custGeom>
              <a:avLst/>
              <a:gdLst>
                <a:gd name="connsiteX0" fmla="*/ 87235 w 247184"/>
                <a:gd name="connsiteY0" fmla="*/ 0 h 96255"/>
                <a:gd name="connsiteX1" fmla="*/ 203269 w 247184"/>
                <a:gd name="connsiteY1" fmla="*/ 52357 h 96255"/>
                <a:gd name="connsiteX2" fmla="*/ 247185 w 247184"/>
                <a:gd name="connsiteY2" fmla="*/ 96256 h 96255"/>
                <a:gd name="connsiteX3" fmla="*/ 152504 w 247184"/>
                <a:gd name="connsiteY3" fmla="*/ 96256 h 96255"/>
                <a:gd name="connsiteX4" fmla="*/ 55809 w 247184"/>
                <a:gd name="connsiteY4" fmla="*/ 79743 h 96255"/>
                <a:gd name="connsiteX5" fmla="*/ 55809 w 247184"/>
                <a:gd name="connsiteY5" fmla="*/ 96256 h 96255"/>
                <a:gd name="connsiteX6" fmla="*/ 3433 w 247184"/>
                <a:gd name="connsiteY6" fmla="*/ 96256 h 96255"/>
                <a:gd name="connsiteX7" fmla="*/ 19549 w 247184"/>
                <a:gd name="connsiteY7" fmla="*/ 0 h 96255"/>
                <a:gd name="connsiteX8" fmla="*/ 87235 w 247184"/>
                <a:gd name="connsiteY8" fmla="*/ 0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184" h="96255">
                  <a:moveTo>
                    <a:pt x="87235" y="0"/>
                  </a:moveTo>
                  <a:cubicBezTo>
                    <a:pt x="87235" y="0"/>
                    <a:pt x="107380" y="28192"/>
                    <a:pt x="203269" y="52357"/>
                  </a:cubicBezTo>
                  <a:cubicBezTo>
                    <a:pt x="224220" y="57592"/>
                    <a:pt x="247185" y="61217"/>
                    <a:pt x="247185" y="96256"/>
                  </a:cubicBezTo>
                  <a:lnTo>
                    <a:pt x="152504" y="96256"/>
                  </a:lnTo>
                  <a:lnTo>
                    <a:pt x="55809" y="79743"/>
                  </a:lnTo>
                  <a:lnTo>
                    <a:pt x="55809" y="96256"/>
                  </a:lnTo>
                  <a:lnTo>
                    <a:pt x="3433" y="96256"/>
                  </a:lnTo>
                  <a:cubicBezTo>
                    <a:pt x="3433" y="96256"/>
                    <a:pt x="-11072" y="10874"/>
                    <a:pt x="19549" y="0"/>
                  </a:cubicBezTo>
                  <a:lnTo>
                    <a:pt x="87235" y="0"/>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84" name="Forme libre 383">
              <a:extLst>
                <a:ext uri="{FF2B5EF4-FFF2-40B4-BE49-F238E27FC236}">
                  <a16:creationId xmlns:a16="http://schemas.microsoft.com/office/drawing/2014/main" id="{19268D79-8CE4-4240-96A6-A598EA88D796}"/>
                </a:ext>
              </a:extLst>
            </p:cNvPr>
            <p:cNvSpPr/>
            <p:nvPr/>
          </p:nvSpPr>
          <p:spPr>
            <a:xfrm>
              <a:off x="1188874" y="5781061"/>
              <a:ext cx="87831" cy="86822"/>
            </a:xfrm>
            <a:custGeom>
              <a:avLst/>
              <a:gdLst>
                <a:gd name="connsiteX0" fmla="*/ 87831 w 87831"/>
                <a:gd name="connsiteY0" fmla="*/ 0 h 86822"/>
                <a:gd name="connsiteX1" fmla="*/ 81788 w 87831"/>
                <a:gd name="connsiteY1" fmla="*/ 74105 h 86822"/>
                <a:gd name="connsiteX2" fmla="*/ 4432 w 87831"/>
                <a:gd name="connsiteY2" fmla="*/ 76521 h 86822"/>
                <a:gd name="connsiteX3" fmla="*/ 0 w 87831"/>
                <a:gd name="connsiteY3" fmla="*/ 74105 h 86822"/>
                <a:gd name="connsiteX4" fmla="*/ 0 w 87831"/>
                <a:gd name="connsiteY4" fmla="*/ 0 h 86822"/>
                <a:gd name="connsiteX5" fmla="*/ 87831 w 87831"/>
                <a:gd name="connsiteY5" fmla="*/ 0 h 8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31" h="86822">
                  <a:moveTo>
                    <a:pt x="87831" y="0"/>
                  </a:moveTo>
                  <a:lnTo>
                    <a:pt x="81788" y="74105"/>
                  </a:lnTo>
                  <a:cubicBezTo>
                    <a:pt x="58823" y="90214"/>
                    <a:pt x="28606" y="91020"/>
                    <a:pt x="4432" y="76521"/>
                  </a:cubicBezTo>
                  <a:lnTo>
                    <a:pt x="0" y="74105"/>
                  </a:lnTo>
                  <a:lnTo>
                    <a:pt x="0" y="0"/>
                  </a:lnTo>
                  <a:lnTo>
                    <a:pt x="87831"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85" name="Forme libre 384">
              <a:extLst>
                <a:ext uri="{FF2B5EF4-FFF2-40B4-BE49-F238E27FC236}">
                  <a16:creationId xmlns:a16="http://schemas.microsoft.com/office/drawing/2014/main" id="{5759160E-656B-1449-8FD7-9B5B7776CD7F}"/>
                </a:ext>
              </a:extLst>
            </p:cNvPr>
            <p:cNvSpPr/>
            <p:nvPr/>
          </p:nvSpPr>
          <p:spPr>
            <a:xfrm>
              <a:off x="1209883" y="3946163"/>
              <a:ext cx="477372" cy="584860"/>
            </a:xfrm>
            <a:custGeom>
              <a:avLst/>
              <a:gdLst>
                <a:gd name="connsiteX0" fmla="*/ 48692 w 477372"/>
                <a:gd name="connsiteY0" fmla="*/ 0 h 584860"/>
                <a:gd name="connsiteX1" fmla="*/ 84550 w 477372"/>
                <a:gd name="connsiteY1" fmla="*/ 455503 h 584860"/>
                <a:gd name="connsiteX2" fmla="*/ 477373 w 477372"/>
                <a:gd name="connsiteY2" fmla="*/ 583172 h 584860"/>
                <a:gd name="connsiteX3" fmla="*/ 477373 w 477372"/>
                <a:gd name="connsiteY3" fmla="*/ 496180 h 584860"/>
                <a:gd name="connsiteX4" fmla="*/ 207433 w 477372"/>
                <a:gd name="connsiteY4" fmla="*/ 342332 h 584860"/>
                <a:gd name="connsiteX5" fmla="*/ 233621 w 477372"/>
                <a:gd name="connsiteY5" fmla="*/ 87395 h 58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372" h="584860">
                  <a:moveTo>
                    <a:pt x="48692" y="0"/>
                  </a:moveTo>
                  <a:cubicBezTo>
                    <a:pt x="48692" y="0"/>
                    <a:pt x="-81846" y="301252"/>
                    <a:pt x="84550" y="455503"/>
                  </a:cubicBezTo>
                  <a:cubicBezTo>
                    <a:pt x="251348" y="609351"/>
                    <a:pt x="477373" y="583172"/>
                    <a:pt x="477373" y="583172"/>
                  </a:cubicBezTo>
                  <a:lnTo>
                    <a:pt x="477373" y="496180"/>
                  </a:lnTo>
                  <a:cubicBezTo>
                    <a:pt x="477373" y="496180"/>
                    <a:pt x="272702" y="478862"/>
                    <a:pt x="207433" y="342332"/>
                  </a:cubicBezTo>
                  <a:cubicBezTo>
                    <a:pt x="141761" y="205802"/>
                    <a:pt x="233621" y="87395"/>
                    <a:pt x="233621" y="87395"/>
                  </a:cubicBezTo>
                </a:path>
              </a:pathLst>
            </a:custGeom>
            <a:solidFill>
              <a:srgbClr val="F7A605"/>
            </a:solidFill>
            <a:ln w="4026" cap="flat">
              <a:noFill/>
              <a:prstDash val="solid"/>
              <a:miter/>
            </a:ln>
          </p:spPr>
          <p:txBody>
            <a:bodyPr rtlCol="0" anchor="ctr"/>
            <a:lstStyle/>
            <a:p>
              <a:endParaRPr lang="fr-FR">
                <a:solidFill>
                  <a:srgbClr val="18073A"/>
                </a:solidFill>
              </a:endParaRPr>
            </a:p>
          </p:txBody>
        </p:sp>
        <p:sp>
          <p:nvSpPr>
            <p:cNvPr id="386" name="Forme libre 385">
              <a:extLst>
                <a:ext uri="{FF2B5EF4-FFF2-40B4-BE49-F238E27FC236}">
                  <a16:creationId xmlns:a16="http://schemas.microsoft.com/office/drawing/2014/main" id="{34011D9A-BBDB-EC46-A430-F40811DA35EF}"/>
                </a:ext>
              </a:extLst>
            </p:cNvPr>
            <p:cNvSpPr/>
            <p:nvPr/>
          </p:nvSpPr>
          <p:spPr>
            <a:xfrm>
              <a:off x="1674363" y="4395613"/>
              <a:ext cx="182241" cy="123653"/>
            </a:xfrm>
            <a:custGeom>
              <a:avLst/>
              <a:gdLst>
                <a:gd name="connsiteX0" fmla="*/ 0 w 182241"/>
                <a:gd name="connsiteY0" fmla="*/ 121639 h 123653"/>
                <a:gd name="connsiteX1" fmla="*/ 104350 w 182241"/>
                <a:gd name="connsiteY1" fmla="*/ 123653 h 123653"/>
                <a:gd name="connsiteX2" fmla="*/ 182109 w 182241"/>
                <a:gd name="connsiteY2" fmla="*/ 10885 h 123653"/>
                <a:gd name="connsiteX3" fmla="*/ 169619 w 182241"/>
                <a:gd name="connsiteY3" fmla="*/ 413 h 123653"/>
                <a:gd name="connsiteX4" fmla="*/ 19742 w 182241"/>
                <a:gd name="connsiteY4" fmla="*/ 59617 h 123653"/>
                <a:gd name="connsiteX5" fmla="*/ 0 w 182241"/>
                <a:gd name="connsiteY5" fmla="*/ 121639 h 12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241" h="123653">
                  <a:moveTo>
                    <a:pt x="0" y="121639"/>
                  </a:moveTo>
                  <a:lnTo>
                    <a:pt x="104350" y="123653"/>
                  </a:lnTo>
                  <a:cubicBezTo>
                    <a:pt x="146654" y="121236"/>
                    <a:pt x="174857" y="58006"/>
                    <a:pt x="182109" y="10885"/>
                  </a:cubicBezTo>
                  <a:cubicBezTo>
                    <a:pt x="183318" y="4038"/>
                    <a:pt x="176065" y="-1600"/>
                    <a:pt x="169619" y="413"/>
                  </a:cubicBezTo>
                  <a:cubicBezTo>
                    <a:pt x="134164" y="12496"/>
                    <a:pt x="43110" y="45118"/>
                    <a:pt x="19742" y="59617"/>
                  </a:cubicBezTo>
                  <a:lnTo>
                    <a:pt x="0" y="121639"/>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87" name="Forme libre 386">
              <a:extLst>
                <a:ext uri="{FF2B5EF4-FFF2-40B4-BE49-F238E27FC236}">
                  <a16:creationId xmlns:a16="http://schemas.microsoft.com/office/drawing/2014/main" id="{3C43E0D1-593F-934F-8B1B-797FAC2C3221}"/>
                </a:ext>
              </a:extLst>
            </p:cNvPr>
            <p:cNvSpPr/>
            <p:nvPr/>
          </p:nvSpPr>
          <p:spPr>
            <a:xfrm>
              <a:off x="1408855" y="4607870"/>
              <a:ext cx="327402" cy="1207826"/>
            </a:xfrm>
            <a:custGeom>
              <a:avLst/>
              <a:gdLst>
                <a:gd name="connsiteX0" fmla="*/ 285250 w 327402"/>
                <a:gd name="connsiteY0" fmla="*/ 0 h 1207826"/>
                <a:gd name="connsiteX1" fmla="*/ 202656 w 327402"/>
                <a:gd name="connsiteY1" fmla="*/ 1207827 h 1207826"/>
                <a:gd name="connsiteX2" fmla="*/ 96292 w 327402"/>
                <a:gd name="connsiteY2" fmla="*/ 1207827 h 1207826"/>
                <a:gd name="connsiteX3" fmla="*/ 0 w 327402"/>
                <a:gd name="connsiteY3" fmla="*/ 0 h 1207826"/>
                <a:gd name="connsiteX4" fmla="*/ 285250 w 327402"/>
                <a:gd name="connsiteY4" fmla="*/ 0 h 120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402" h="1207826">
                  <a:moveTo>
                    <a:pt x="285250" y="0"/>
                  </a:moveTo>
                  <a:cubicBezTo>
                    <a:pt x="415385" y="366899"/>
                    <a:pt x="202656" y="1207827"/>
                    <a:pt x="202656" y="1207827"/>
                  </a:cubicBezTo>
                  <a:lnTo>
                    <a:pt x="96292" y="1207827"/>
                  </a:lnTo>
                  <a:cubicBezTo>
                    <a:pt x="96292" y="1207827"/>
                    <a:pt x="151086" y="26984"/>
                    <a:pt x="0" y="0"/>
                  </a:cubicBezTo>
                  <a:lnTo>
                    <a:pt x="285250" y="0"/>
                  </a:lnTo>
                  <a:close/>
                </a:path>
              </a:pathLst>
            </a:custGeom>
            <a:solidFill>
              <a:srgbClr val="00666B"/>
            </a:solidFill>
            <a:ln w="4026" cap="flat">
              <a:noFill/>
              <a:prstDash val="solid"/>
              <a:miter/>
            </a:ln>
          </p:spPr>
          <p:txBody>
            <a:bodyPr rtlCol="0" anchor="ctr"/>
            <a:lstStyle/>
            <a:p>
              <a:endParaRPr lang="fr-FR">
                <a:solidFill>
                  <a:srgbClr val="18073A"/>
                </a:solidFill>
              </a:endParaRPr>
            </a:p>
          </p:txBody>
        </p:sp>
        <p:sp>
          <p:nvSpPr>
            <p:cNvPr id="388" name="Forme libre 387">
              <a:extLst>
                <a:ext uri="{FF2B5EF4-FFF2-40B4-BE49-F238E27FC236}">
                  <a16:creationId xmlns:a16="http://schemas.microsoft.com/office/drawing/2014/main" id="{BA0C3FF3-7B2C-7743-B1EC-942833B7961F}"/>
                </a:ext>
              </a:extLst>
            </p:cNvPr>
            <p:cNvSpPr/>
            <p:nvPr/>
          </p:nvSpPr>
          <p:spPr>
            <a:xfrm>
              <a:off x="1210630" y="4197072"/>
              <a:ext cx="487906" cy="335313"/>
            </a:xfrm>
            <a:custGeom>
              <a:avLst/>
              <a:gdLst>
                <a:gd name="connsiteX0" fmla="*/ 183720 w 487906"/>
                <a:gd name="connsiteY0" fmla="*/ 0 h 335313"/>
                <a:gd name="connsiteX1" fmla="*/ 207088 w 487906"/>
                <a:gd name="connsiteY1" fmla="*/ 91020 h 335313"/>
                <a:gd name="connsiteX2" fmla="*/ 487907 w 487906"/>
                <a:gd name="connsiteY2" fmla="*/ 246076 h 335313"/>
                <a:gd name="connsiteX3" fmla="*/ 487907 w 487906"/>
                <a:gd name="connsiteY3" fmla="*/ 333874 h 335313"/>
                <a:gd name="connsiteX4" fmla="*/ 84205 w 487906"/>
                <a:gd name="connsiteY4" fmla="*/ 204594 h 335313"/>
                <a:gd name="connsiteX5" fmla="*/ 0 w 487906"/>
                <a:gd name="connsiteY5" fmla="*/ 403 h 335313"/>
                <a:gd name="connsiteX6" fmla="*/ 183720 w 487906"/>
                <a:gd name="connsiteY6" fmla="*/ 403 h 33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06" h="335313">
                  <a:moveTo>
                    <a:pt x="183720" y="0"/>
                  </a:moveTo>
                  <a:cubicBezTo>
                    <a:pt x="184929" y="28595"/>
                    <a:pt x="191778" y="59203"/>
                    <a:pt x="207088" y="91020"/>
                  </a:cubicBezTo>
                  <a:cubicBezTo>
                    <a:pt x="272357" y="227953"/>
                    <a:pt x="487907" y="246076"/>
                    <a:pt x="487907" y="246076"/>
                  </a:cubicBezTo>
                  <a:lnTo>
                    <a:pt x="487907" y="333874"/>
                  </a:lnTo>
                  <a:cubicBezTo>
                    <a:pt x="487907" y="333874"/>
                    <a:pt x="251004" y="358442"/>
                    <a:pt x="84205" y="204594"/>
                  </a:cubicBezTo>
                  <a:cubicBezTo>
                    <a:pt x="23771" y="148612"/>
                    <a:pt x="2417" y="73702"/>
                    <a:pt x="0" y="403"/>
                  </a:cubicBezTo>
                  <a:lnTo>
                    <a:pt x="183720" y="403"/>
                  </a:lnTo>
                  <a:close/>
                </a:path>
              </a:pathLst>
            </a:custGeom>
            <a:solidFill>
              <a:srgbClr val="FFDB71"/>
            </a:solidFill>
            <a:ln w="4026" cap="flat">
              <a:noFill/>
              <a:prstDash val="solid"/>
              <a:miter/>
            </a:ln>
          </p:spPr>
          <p:txBody>
            <a:bodyPr rtlCol="0" anchor="ctr"/>
            <a:lstStyle/>
            <a:p>
              <a:endParaRPr lang="fr-FR">
                <a:solidFill>
                  <a:srgbClr val="18073A"/>
                </a:solidFill>
              </a:endParaRPr>
            </a:p>
          </p:txBody>
        </p:sp>
        <p:sp>
          <p:nvSpPr>
            <p:cNvPr id="389" name="Forme libre 388">
              <a:extLst>
                <a:ext uri="{FF2B5EF4-FFF2-40B4-BE49-F238E27FC236}">
                  <a16:creationId xmlns:a16="http://schemas.microsoft.com/office/drawing/2014/main" id="{8D325606-3658-7941-B032-AB7B9CBD47B9}"/>
                </a:ext>
              </a:extLst>
            </p:cNvPr>
            <p:cNvSpPr/>
            <p:nvPr/>
          </p:nvSpPr>
          <p:spPr>
            <a:xfrm>
              <a:off x="1381174" y="4026309"/>
              <a:ext cx="62732" cy="184053"/>
            </a:xfrm>
            <a:custGeom>
              <a:avLst/>
              <a:gdLst>
                <a:gd name="connsiteX0" fmla="*/ 14385 w 62732"/>
                <a:gd name="connsiteY0" fmla="*/ 184054 h 184053"/>
                <a:gd name="connsiteX1" fmla="*/ 687 w 62732"/>
                <a:gd name="connsiteY1" fmla="*/ 178013 h 184053"/>
                <a:gd name="connsiteX2" fmla="*/ 52661 w 62732"/>
                <a:gd name="connsiteY2" fmla="*/ 0 h 184053"/>
                <a:gd name="connsiteX3" fmla="*/ 62733 w 62732"/>
                <a:gd name="connsiteY3" fmla="*/ 8055 h 184053"/>
                <a:gd name="connsiteX4" fmla="*/ 14385 w 62732"/>
                <a:gd name="connsiteY4" fmla="*/ 184054 h 184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 h="184053">
                  <a:moveTo>
                    <a:pt x="14385" y="184054"/>
                  </a:moveTo>
                  <a:cubicBezTo>
                    <a:pt x="9954" y="182040"/>
                    <a:pt x="5119" y="180026"/>
                    <a:pt x="687" y="178013"/>
                  </a:cubicBezTo>
                  <a:cubicBezTo>
                    <a:pt x="-6968" y="76924"/>
                    <a:pt x="51855" y="806"/>
                    <a:pt x="52661" y="0"/>
                  </a:cubicBezTo>
                  <a:lnTo>
                    <a:pt x="62733" y="8055"/>
                  </a:lnTo>
                  <a:cubicBezTo>
                    <a:pt x="61927" y="8860"/>
                    <a:pt x="3104" y="84576"/>
                    <a:pt x="14385" y="184054"/>
                  </a:cubicBezTo>
                </a:path>
              </a:pathLst>
            </a:custGeom>
            <a:solidFill>
              <a:srgbClr val="F18812"/>
            </a:solidFill>
            <a:ln w="4026" cap="flat">
              <a:noFill/>
              <a:prstDash val="solid"/>
              <a:miter/>
            </a:ln>
          </p:spPr>
          <p:txBody>
            <a:bodyPr rtlCol="0" anchor="ctr"/>
            <a:lstStyle/>
            <a:p>
              <a:endParaRPr lang="fr-FR">
                <a:solidFill>
                  <a:srgbClr val="18073A"/>
                </a:solidFill>
              </a:endParaRPr>
            </a:p>
          </p:txBody>
        </p:sp>
        <p:sp>
          <p:nvSpPr>
            <p:cNvPr id="390" name="Forme libre 389">
              <a:extLst>
                <a:ext uri="{FF2B5EF4-FFF2-40B4-BE49-F238E27FC236}">
                  <a16:creationId xmlns:a16="http://schemas.microsoft.com/office/drawing/2014/main" id="{FE022234-2F80-B94F-B30B-B15E704724F5}"/>
                </a:ext>
              </a:extLst>
            </p:cNvPr>
            <p:cNvSpPr/>
            <p:nvPr/>
          </p:nvSpPr>
          <p:spPr>
            <a:xfrm>
              <a:off x="1896761" y="3601004"/>
              <a:ext cx="55751" cy="181528"/>
            </a:xfrm>
            <a:custGeom>
              <a:avLst/>
              <a:gdLst>
                <a:gd name="connsiteX0" fmla="*/ 52376 w 55751"/>
                <a:gd name="connsiteY0" fmla="*/ 83375 h 181528"/>
                <a:gd name="connsiteX1" fmla="*/ 24577 w 55751"/>
                <a:gd name="connsiteY1" fmla="*/ 32227 h 181528"/>
                <a:gd name="connsiteX2" fmla="*/ 0 w 55751"/>
                <a:gd name="connsiteY2" fmla="*/ 2021 h 181528"/>
                <a:gd name="connsiteX3" fmla="*/ 38275 w 55751"/>
                <a:gd name="connsiteY3" fmla="*/ 181242 h 181528"/>
                <a:gd name="connsiteX4" fmla="*/ 52376 w 55751"/>
                <a:gd name="connsiteY4" fmla="*/ 83375 h 18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51" h="181528">
                  <a:moveTo>
                    <a:pt x="52376" y="83375"/>
                  </a:moveTo>
                  <a:cubicBezTo>
                    <a:pt x="52376" y="83375"/>
                    <a:pt x="28203" y="76126"/>
                    <a:pt x="24577" y="32227"/>
                  </a:cubicBezTo>
                  <a:cubicBezTo>
                    <a:pt x="20950" y="-11672"/>
                    <a:pt x="0" y="2021"/>
                    <a:pt x="0" y="2021"/>
                  </a:cubicBezTo>
                  <a:cubicBezTo>
                    <a:pt x="0" y="2021"/>
                    <a:pt x="10878" y="174798"/>
                    <a:pt x="38275" y="181242"/>
                  </a:cubicBezTo>
                  <a:cubicBezTo>
                    <a:pt x="66075" y="187686"/>
                    <a:pt x="52376" y="83375"/>
                    <a:pt x="52376" y="83375"/>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91" name="Forme libre 390">
              <a:extLst>
                <a:ext uri="{FF2B5EF4-FFF2-40B4-BE49-F238E27FC236}">
                  <a16:creationId xmlns:a16="http://schemas.microsoft.com/office/drawing/2014/main" id="{F8BE3F11-8B7E-7849-90FD-1F852AC1C346}"/>
                </a:ext>
              </a:extLst>
            </p:cNvPr>
            <p:cNvSpPr/>
            <p:nvPr/>
          </p:nvSpPr>
          <p:spPr>
            <a:xfrm>
              <a:off x="1186053" y="4607870"/>
              <a:ext cx="382784" cy="1207826"/>
            </a:xfrm>
            <a:custGeom>
              <a:avLst/>
              <a:gdLst>
                <a:gd name="connsiteX0" fmla="*/ 379931 w 382784"/>
                <a:gd name="connsiteY0" fmla="*/ 0 h 1207826"/>
                <a:gd name="connsiteX1" fmla="*/ 108782 w 382784"/>
                <a:gd name="connsiteY1" fmla="*/ 1207827 h 1207826"/>
                <a:gd name="connsiteX2" fmla="*/ 0 w 382784"/>
                <a:gd name="connsiteY2" fmla="*/ 1207827 h 1207826"/>
                <a:gd name="connsiteX3" fmla="*/ 85817 w 382784"/>
                <a:gd name="connsiteY3" fmla="*/ 275074 h 1207826"/>
                <a:gd name="connsiteX4" fmla="*/ 72118 w 382784"/>
                <a:gd name="connsiteY4" fmla="*/ 0 h 1207826"/>
                <a:gd name="connsiteX5" fmla="*/ 379931 w 382784"/>
                <a:gd name="connsiteY5" fmla="*/ 0 h 120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784" h="1207826">
                  <a:moveTo>
                    <a:pt x="379931" y="0"/>
                  </a:moveTo>
                  <a:cubicBezTo>
                    <a:pt x="415385" y="449864"/>
                    <a:pt x="108782" y="1207827"/>
                    <a:pt x="108782" y="1207827"/>
                  </a:cubicBezTo>
                  <a:lnTo>
                    <a:pt x="0" y="1207827"/>
                  </a:lnTo>
                  <a:cubicBezTo>
                    <a:pt x="0" y="1207827"/>
                    <a:pt x="83802" y="712856"/>
                    <a:pt x="85817" y="275074"/>
                  </a:cubicBezTo>
                  <a:cubicBezTo>
                    <a:pt x="86220" y="180429"/>
                    <a:pt x="82191" y="86992"/>
                    <a:pt x="72118" y="0"/>
                  </a:cubicBezTo>
                  <a:lnTo>
                    <a:pt x="379931" y="0"/>
                  </a:lnTo>
                  <a:close/>
                </a:path>
              </a:pathLst>
            </a:custGeom>
            <a:solidFill>
              <a:srgbClr val="00898C"/>
            </a:solidFill>
            <a:ln w="4026" cap="flat">
              <a:noFill/>
              <a:prstDash val="solid"/>
              <a:miter/>
            </a:ln>
          </p:spPr>
          <p:txBody>
            <a:bodyPr rtlCol="0" anchor="ctr"/>
            <a:lstStyle/>
            <a:p>
              <a:endParaRPr lang="fr-FR">
                <a:solidFill>
                  <a:srgbClr val="18073A"/>
                </a:solidFill>
              </a:endParaRPr>
            </a:p>
          </p:txBody>
        </p:sp>
        <p:sp>
          <p:nvSpPr>
            <p:cNvPr id="392" name="Forme libre 391">
              <a:extLst>
                <a:ext uri="{FF2B5EF4-FFF2-40B4-BE49-F238E27FC236}">
                  <a16:creationId xmlns:a16="http://schemas.microsoft.com/office/drawing/2014/main" id="{1D07E703-0823-564C-B104-8B401B0C9D21}"/>
                </a:ext>
              </a:extLst>
            </p:cNvPr>
            <p:cNvSpPr/>
            <p:nvPr/>
          </p:nvSpPr>
          <p:spPr>
            <a:xfrm>
              <a:off x="1508160" y="5851944"/>
              <a:ext cx="247184" cy="96255"/>
            </a:xfrm>
            <a:custGeom>
              <a:avLst/>
              <a:gdLst>
                <a:gd name="connsiteX0" fmla="*/ 87235 w 247184"/>
                <a:gd name="connsiteY0" fmla="*/ 0 h 96255"/>
                <a:gd name="connsiteX1" fmla="*/ 203269 w 247184"/>
                <a:gd name="connsiteY1" fmla="*/ 52357 h 96255"/>
                <a:gd name="connsiteX2" fmla="*/ 247185 w 247184"/>
                <a:gd name="connsiteY2" fmla="*/ 96256 h 96255"/>
                <a:gd name="connsiteX3" fmla="*/ 152504 w 247184"/>
                <a:gd name="connsiteY3" fmla="*/ 96256 h 96255"/>
                <a:gd name="connsiteX4" fmla="*/ 55809 w 247184"/>
                <a:gd name="connsiteY4" fmla="*/ 79743 h 96255"/>
                <a:gd name="connsiteX5" fmla="*/ 55809 w 247184"/>
                <a:gd name="connsiteY5" fmla="*/ 96256 h 96255"/>
                <a:gd name="connsiteX6" fmla="*/ 3433 w 247184"/>
                <a:gd name="connsiteY6" fmla="*/ 96256 h 96255"/>
                <a:gd name="connsiteX7" fmla="*/ 19549 w 247184"/>
                <a:gd name="connsiteY7" fmla="*/ 0 h 96255"/>
                <a:gd name="connsiteX8" fmla="*/ 87235 w 247184"/>
                <a:gd name="connsiteY8" fmla="*/ 0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184" h="96255">
                  <a:moveTo>
                    <a:pt x="87235" y="0"/>
                  </a:moveTo>
                  <a:cubicBezTo>
                    <a:pt x="87235" y="0"/>
                    <a:pt x="107380" y="28192"/>
                    <a:pt x="203269" y="52357"/>
                  </a:cubicBezTo>
                  <a:cubicBezTo>
                    <a:pt x="224219" y="57592"/>
                    <a:pt x="247185" y="61217"/>
                    <a:pt x="247185" y="96256"/>
                  </a:cubicBezTo>
                  <a:lnTo>
                    <a:pt x="152504" y="96256"/>
                  </a:lnTo>
                  <a:lnTo>
                    <a:pt x="55809" y="79743"/>
                  </a:lnTo>
                  <a:lnTo>
                    <a:pt x="55809" y="96256"/>
                  </a:lnTo>
                  <a:lnTo>
                    <a:pt x="3433" y="96256"/>
                  </a:lnTo>
                  <a:cubicBezTo>
                    <a:pt x="3433" y="96256"/>
                    <a:pt x="-11072" y="10874"/>
                    <a:pt x="19549" y="0"/>
                  </a:cubicBezTo>
                  <a:lnTo>
                    <a:pt x="87235" y="0"/>
                  </a:lnTo>
                  <a:close/>
                </a:path>
              </a:pathLst>
            </a:custGeom>
            <a:solidFill>
              <a:srgbClr val="212B53"/>
            </a:solidFill>
            <a:ln w="4026" cap="flat">
              <a:noFill/>
              <a:prstDash val="solid"/>
              <a:miter/>
            </a:ln>
          </p:spPr>
          <p:txBody>
            <a:bodyPr rtlCol="0" anchor="ctr"/>
            <a:lstStyle/>
            <a:p>
              <a:endParaRPr lang="fr-FR">
                <a:solidFill>
                  <a:srgbClr val="18073A"/>
                </a:solidFill>
              </a:endParaRPr>
            </a:p>
          </p:txBody>
        </p:sp>
      </p:grpSp>
      <p:sp>
        <p:nvSpPr>
          <p:cNvPr id="441" name="Forme libre 440">
            <a:extLst>
              <a:ext uri="{FF2B5EF4-FFF2-40B4-BE49-F238E27FC236}">
                <a16:creationId xmlns:a16="http://schemas.microsoft.com/office/drawing/2014/main" id="{C1EF8DAD-2E37-C94E-8A18-BDC384232B0E}"/>
              </a:ext>
            </a:extLst>
          </p:cNvPr>
          <p:cNvSpPr/>
          <p:nvPr/>
        </p:nvSpPr>
        <p:spPr>
          <a:xfrm>
            <a:off x="3325162" y="2609348"/>
            <a:ext cx="829426" cy="734291"/>
          </a:xfrm>
          <a:custGeom>
            <a:avLst/>
            <a:gdLst>
              <a:gd name="connsiteX0" fmla="*/ 829426 w 829426"/>
              <a:gd name="connsiteY0" fmla="*/ 668664 h 734291"/>
              <a:gd name="connsiteX1" fmla="*/ 821368 w 829426"/>
              <a:gd name="connsiteY1" fmla="*/ 665442 h 734291"/>
              <a:gd name="connsiteX2" fmla="*/ 481727 w 829426"/>
              <a:gd name="connsiteY2" fmla="*/ 715382 h 734291"/>
              <a:gd name="connsiteX3" fmla="*/ 78429 w 829426"/>
              <a:gd name="connsiteY3" fmla="*/ 682357 h 734291"/>
              <a:gd name="connsiteX4" fmla="*/ 2282 w 829426"/>
              <a:gd name="connsiteY4" fmla="*/ 315055 h 734291"/>
              <a:gd name="connsiteX5" fmla="*/ 105826 w 829426"/>
              <a:gd name="connsiteY5" fmla="*/ 29510 h 734291"/>
              <a:gd name="connsiteX6" fmla="*/ 595747 w 829426"/>
              <a:gd name="connsiteY6" fmla="*/ 29913 h 734291"/>
              <a:gd name="connsiteX7" fmla="*/ 743207 w 829426"/>
              <a:gd name="connsiteY7" fmla="*/ 176512 h 734291"/>
              <a:gd name="connsiteX8" fmla="*/ 748041 w 829426"/>
              <a:gd name="connsiteY8" fmla="*/ 531329 h 734291"/>
              <a:gd name="connsiteX9" fmla="*/ 829426 w 829426"/>
              <a:gd name="connsiteY9" fmla="*/ 668664 h 73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426" h="734291">
                <a:moveTo>
                  <a:pt x="829426" y="668664"/>
                </a:moveTo>
                <a:lnTo>
                  <a:pt x="821368" y="665442"/>
                </a:lnTo>
                <a:cubicBezTo>
                  <a:pt x="712184" y="620335"/>
                  <a:pt x="594941" y="687190"/>
                  <a:pt x="481727" y="715382"/>
                </a:cubicBezTo>
                <a:cubicBezTo>
                  <a:pt x="351995" y="747602"/>
                  <a:pt x="175930" y="739950"/>
                  <a:pt x="78429" y="682357"/>
                </a:cubicBezTo>
                <a:cubicBezTo>
                  <a:pt x="11951" y="643291"/>
                  <a:pt x="1476" y="534148"/>
                  <a:pt x="2282" y="315055"/>
                </a:cubicBezTo>
                <a:cubicBezTo>
                  <a:pt x="2685" y="167651"/>
                  <a:pt x="-25518" y="73409"/>
                  <a:pt x="105826" y="29510"/>
                </a:cubicBezTo>
                <a:cubicBezTo>
                  <a:pt x="208564" y="-4723"/>
                  <a:pt x="404774" y="-14791"/>
                  <a:pt x="595747" y="29913"/>
                </a:cubicBezTo>
                <a:cubicBezTo>
                  <a:pt x="669074" y="47231"/>
                  <a:pt x="730717" y="88714"/>
                  <a:pt x="743207" y="176512"/>
                </a:cubicBezTo>
                <a:cubicBezTo>
                  <a:pt x="768992" y="359760"/>
                  <a:pt x="748041" y="531329"/>
                  <a:pt x="748041" y="531329"/>
                </a:cubicBezTo>
                <a:lnTo>
                  <a:pt x="829426" y="668664"/>
                </a:lnTo>
                <a:close/>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42" name="Forme libre 441">
            <a:extLst>
              <a:ext uri="{FF2B5EF4-FFF2-40B4-BE49-F238E27FC236}">
                <a16:creationId xmlns:a16="http://schemas.microsoft.com/office/drawing/2014/main" id="{1824EDF4-E80A-A345-8D42-809C98948D17}"/>
              </a:ext>
            </a:extLst>
          </p:cNvPr>
          <p:cNvSpPr/>
          <p:nvPr/>
        </p:nvSpPr>
        <p:spPr>
          <a:xfrm>
            <a:off x="3967645" y="2407281"/>
            <a:ext cx="647856" cy="661707"/>
          </a:xfrm>
          <a:custGeom>
            <a:avLst/>
            <a:gdLst>
              <a:gd name="connsiteX0" fmla="*/ 323928 w 647856"/>
              <a:gd name="connsiteY0" fmla="*/ 0 h 661707"/>
              <a:gd name="connsiteX1" fmla="*/ 0 w 647856"/>
              <a:gd name="connsiteY1" fmla="*/ 323806 h 661707"/>
              <a:gd name="connsiteX2" fmla="*/ 58017 w 647856"/>
              <a:gd name="connsiteY2" fmla="*/ 503832 h 661707"/>
              <a:gd name="connsiteX3" fmla="*/ 22159 w 647856"/>
              <a:gd name="connsiteY3" fmla="*/ 660096 h 661707"/>
              <a:gd name="connsiteX4" fmla="*/ 323928 w 647856"/>
              <a:gd name="connsiteY4" fmla="*/ 661707 h 661707"/>
              <a:gd name="connsiteX5" fmla="*/ 647856 w 647856"/>
              <a:gd name="connsiteY5" fmla="*/ 324208 h 661707"/>
              <a:gd name="connsiteX6" fmla="*/ 323928 w 647856"/>
              <a:gd name="connsiteY6" fmla="*/ 0 h 66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856" h="661707">
                <a:moveTo>
                  <a:pt x="323928" y="0"/>
                </a:moveTo>
                <a:cubicBezTo>
                  <a:pt x="145042" y="0"/>
                  <a:pt x="0" y="144988"/>
                  <a:pt x="0" y="323806"/>
                </a:cubicBezTo>
                <a:cubicBezTo>
                  <a:pt x="0" y="390258"/>
                  <a:pt x="20145" y="428116"/>
                  <a:pt x="58017" y="503832"/>
                </a:cubicBezTo>
                <a:cubicBezTo>
                  <a:pt x="113214" y="613378"/>
                  <a:pt x="22159" y="660096"/>
                  <a:pt x="22159" y="660096"/>
                </a:cubicBezTo>
                <a:cubicBezTo>
                  <a:pt x="22159" y="660096"/>
                  <a:pt x="261479" y="661707"/>
                  <a:pt x="323928" y="661707"/>
                </a:cubicBezTo>
                <a:cubicBezTo>
                  <a:pt x="502814" y="661707"/>
                  <a:pt x="647856" y="503026"/>
                  <a:pt x="647856" y="324208"/>
                </a:cubicBezTo>
                <a:cubicBezTo>
                  <a:pt x="647856" y="144585"/>
                  <a:pt x="502814" y="0"/>
                  <a:pt x="323928" y="0"/>
                </a:cubicBezTo>
              </a:path>
            </a:pathLst>
          </a:custGeom>
          <a:solidFill>
            <a:srgbClr val="FFD248"/>
          </a:solidFill>
          <a:ln w="4026" cap="flat">
            <a:noFill/>
            <a:prstDash val="solid"/>
            <a:miter/>
          </a:ln>
        </p:spPr>
        <p:txBody>
          <a:bodyPr rtlCol="0" anchor="ctr"/>
          <a:lstStyle/>
          <a:p>
            <a:endParaRPr lang="fr-FR">
              <a:solidFill>
                <a:srgbClr val="18073A"/>
              </a:solidFill>
            </a:endParaRPr>
          </a:p>
        </p:txBody>
      </p:sp>
      <p:grpSp>
        <p:nvGrpSpPr>
          <p:cNvPr id="443" name="Illustration">
            <a:extLst>
              <a:ext uri="{FF2B5EF4-FFF2-40B4-BE49-F238E27FC236}">
                <a16:creationId xmlns:a16="http://schemas.microsoft.com/office/drawing/2014/main" id="{D60B3858-87AA-0343-969F-10F314B7C844}"/>
              </a:ext>
            </a:extLst>
          </p:cNvPr>
          <p:cNvGrpSpPr/>
          <p:nvPr/>
        </p:nvGrpSpPr>
        <p:grpSpPr>
          <a:xfrm>
            <a:off x="660275" y="2114889"/>
            <a:ext cx="1907261" cy="1318947"/>
            <a:chOff x="660275" y="2114889"/>
            <a:chExt cx="1907261" cy="1318947"/>
          </a:xfrm>
        </p:grpSpPr>
        <p:sp>
          <p:nvSpPr>
            <p:cNvPr id="444" name="Forme libre 443">
              <a:extLst>
                <a:ext uri="{FF2B5EF4-FFF2-40B4-BE49-F238E27FC236}">
                  <a16:creationId xmlns:a16="http://schemas.microsoft.com/office/drawing/2014/main" id="{08950D5A-038B-D641-83DA-7CFF536C08C2}"/>
                </a:ext>
              </a:extLst>
            </p:cNvPr>
            <p:cNvSpPr/>
            <p:nvPr/>
          </p:nvSpPr>
          <p:spPr>
            <a:xfrm>
              <a:off x="921408" y="2702548"/>
              <a:ext cx="685495" cy="685757"/>
            </a:xfrm>
            <a:custGeom>
              <a:avLst/>
              <a:gdLst>
                <a:gd name="connsiteX0" fmla="*/ 684866 w 685495"/>
                <a:gd name="connsiteY0" fmla="*/ 396242 h 685757"/>
                <a:gd name="connsiteX1" fmla="*/ 625640 w 685495"/>
                <a:gd name="connsiteY1" fmla="*/ 363217 h 685757"/>
                <a:gd name="connsiteX2" fmla="*/ 618388 w 685495"/>
                <a:gd name="connsiteY2" fmla="*/ 279850 h 685757"/>
                <a:gd name="connsiteX3" fmla="*/ 673182 w 685495"/>
                <a:gd name="connsiteY3" fmla="*/ 238367 h 685757"/>
                <a:gd name="connsiteX4" fmla="*/ 622820 w 685495"/>
                <a:gd name="connsiteY4" fmla="*/ 138889 h 685757"/>
                <a:gd name="connsiteX5" fmla="*/ 555939 w 685495"/>
                <a:gd name="connsiteY5" fmla="*/ 158221 h 685757"/>
                <a:gd name="connsiteX6" fmla="*/ 493087 w 685495"/>
                <a:gd name="connsiteY6" fmla="*/ 103851 h 685757"/>
                <a:gd name="connsiteX7" fmla="*/ 502757 w 685495"/>
                <a:gd name="connsiteY7" fmla="*/ 35384 h 685757"/>
                <a:gd name="connsiteX8" fmla="*/ 396795 w 685495"/>
                <a:gd name="connsiteY8" fmla="*/ 749 h 685757"/>
                <a:gd name="connsiteX9" fmla="*/ 363758 w 685495"/>
                <a:gd name="connsiteY9" fmla="*/ 59549 h 685757"/>
                <a:gd name="connsiteX10" fmla="*/ 278747 w 685495"/>
                <a:gd name="connsiteY10" fmla="*/ 64382 h 685757"/>
                <a:gd name="connsiteX11" fmla="*/ 238457 w 685495"/>
                <a:gd name="connsiteY11" fmla="*/ 12428 h 685757"/>
                <a:gd name="connsiteX12" fmla="*/ 138942 w 685495"/>
                <a:gd name="connsiteY12" fmla="*/ 62771 h 685757"/>
                <a:gd name="connsiteX13" fmla="*/ 155058 w 685495"/>
                <a:gd name="connsiteY13" fmla="*/ 123182 h 685757"/>
                <a:gd name="connsiteX14" fmla="*/ 95429 w 685495"/>
                <a:gd name="connsiteY14" fmla="*/ 189232 h 685757"/>
                <a:gd name="connsiteX15" fmla="*/ 35398 w 685495"/>
                <a:gd name="connsiteY15" fmla="*/ 182788 h 685757"/>
                <a:gd name="connsiteX16" fmla="*/ 749 w 685495"/>
                <a:gd name="connsiteY16" fmla="*/ 288710 h 685757"/>
                <a:gd name="connsiteX17" fmla="*/ 50305 w 685495"/>
                <a:gd name="connsiteY17" fmla="*/ 318513 h 685757"/>
                <a:gd name="connsiteX18" fmla="*/ 55945 w 685495"/>
                <a:gd name="connsiteY18" fmla="*/ 410741 h 685757"/>
                <a:gd name="connsiteX19" fmla="*/ 12433 w 685495"/>
                <a:gd name="connsiteY19" fmla="*/ 446988 h 685757"/>
                <a:gd name="connsiteX20" fmla="*/ 62795 w 685495"/>
                <a:gd name="connsiteY20" fmla="*/ 546466 h 685757"/>
                <a:gd name="connsiteX21" fmla="*/ 117186 w 685495"/>
                <a:gd name="connsiteY21" fmla="*/ 533175 h 685757"/>
                <a:gd name="connsiteX22" fmla="*/ 188095 w 685495"/>
                <a:gd name="connsiteY22" fmla="*/ 593989 h 685757"/>
                <a:gd name="connsiteX23" fmla="*/ 182858 w 685495"/>
                <a:gd name="connsiteY23" fmla="*/ 650373 h 685757"/>
                <a:gd name="connsiteX24" fmla="*/ 288819 w 685495"/>
                <a:gd name="connsiteY24" fmla="*/ 685009 h 685757"/>
                <a:gd name="connsiteX25" fmla="*/ 318633 w 685495"/>
                <a:gd name="connsiteY25" fmla="*/ 635069 h 685757"/>
                <a:gd name="connsiteX26" fmla="*/ 409285 w 685495"/>
                <a:gd name="connsiteY26" fmla="*/ 626612 h 685757"/>
                <a:gd name="connsiteX27" fmla="*/ 447157 w 685495"/>
                <a:gd name="connsiteY27" fmla="*/ 673330 h 685757"/>
                <a:gd name="connsiteX28" fmla="*/ 546672 w 685495"/>
                <a:gd name="connsiteY28" fmla="*/ 622987 h 685757"/>
                <a:gd name="connsiteX29" fmla="*/ 530154 w 685495"/>
                <a:gd name="connsiteY29" fmla="*/ 562173 h 685757"/>
                <a:gd name="connsiteX30" fmla="*/ 585350 w 685495"/>
                <a:gd name="connsiteY30" fmla="*/ 494915 h 685757"/>
                <a:gd name="connsiteX31" fmla="*/ 649814 w 685495"/>
                <a:gd name="connsiteY31" fmla="*/ 502969 h 685757"/>
                <a:gd name="connsiteX32" fmla="*/ 684866 w 685495"/>
                <a:gd name="connsiteY32" fmla="*/ 396242 h 685757"/>
                <a:gd name="connsiteX33" fmla="*/ 296877 w 685495"/>
                <a:gd name="connsiteY33" fmla="*/ 469139 h 685757"/>
                <a:gd name="connsiteX34" fmla="*/ 214686 w 685495"/>
                <a:gd name="connsiteY34" fmla="*/ 306431 h 685757"/>
                <a:gd name="connsiteX35" fmla="*/ 377456 w 685495"/>
                <a:gd name="connsiteY35" fmla="*/ 224271 h 685757"/>
                <a:gd name="connsiteX36" fmla="*/ 459647 w 685495"/>
                <a:gd name="connsiteY36" fmla="*/ 386979 h 685757"/>
                <a:gd name="connsiteX37" fmla="*/ 296877 w 685495"/>
                <a:gd name="connsiteY37" fmla="*/ 469139 h 68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85495" h="685757">
                  <a:moveTo>
                    <a:pt x="684866" y="396242"/>
                  </a:moveTo>
                  <a:cubicBezTo>
                    <a:pt x="682448" y="388993"/>
                    <a:pt x="656663" y="374092"/>
                    <a:pt x="625640" y="363217"/>
                  </a:cubicBezTo>
                  <a:cubicBezTo>
                    <a:pt x="627251" y="334623"/>
                    <a:pt x="624834" y="306833"/>
                    <a:pt x="618388" y="279850"/>
                  </a:cubicBezTo>
                  <a:cubicBezTo>
                    <a:pt x="644576" y="267767"/>
                    <a:pt x="671167" y="252463"/>
                    <a:pt x="673182" y="238367"/>
                  </a:cubicBezTo>
                  <a:cubicBezTo>
                    <a:pt x="677613" y="209772"/>
                    <a:pt x="634101" y="144125"/>
                    <a:pt x="622820" y="138889"/>
                  </a:cubicBezTo>
                  <a:cubicBezTo>
                    <a:pt x="615568" y="135668"/>
                    <a:pt x="586156" y="143320"/>
                    <a:pt x="555939" y="158221"/>
                  </a:cubicBezTo>
                  <a:cubicBezTo>
                    <a:pt x="537809" y="137278"/>
                    <a:pt x="516858" y="119155"/>
                    <a:pt x="493087" y="103851"/>
                  </a:cubicBezTo>
                  <a:cubicBezTo>
                    <a:pt x="503160" y="76867"/>
                    <a:pt x="511218" y="47064"/>
                    <a:pt x="502757" y="35384"/>
                  </a:cubicBezTo>
                  <a:cubicBezTo>
                    <a:pt x="485432" y="12025"/>
                    <a:pt x="408479" y="-3682"/>
                    <a:pt x="396795" y="749"/>
                  </a:cubicBezTo>
                  <a:cubicBezTo>
                    <a:pt x="389543" y="3165"/>
                    <a:pt x="374636" y="28538"/>
                    <a:pt x="363758" y="59549"/>
                  </a:cubicBezTo>
                  <a:cubicBezTo>
                    <a:pt x="335152" y="56730"/>
                    <a:pt x="306547" y="58744"/>
                    <a:pt x="278747" y="64382"/>
                  </a:cubicBezTo>
                  <a:cubicBezTo>
                    <a:pt x="267063" y="39009"/>
                    <a:pt x="252156" y="14442"/>
                    <a:pt x="238457" y="12428"/>
                  </a:cubicBezTo>
                  <a:cubicBezTo>
                    <a:pt x="209852" y="7998"/>
                    <a:pt x="144180" y="51494"/>
                    <a:pt x="138942" y="62771"/>
                  </a:cubicBezTo>
                  <a:cubicBezTo>
                    <a:pt x="135719" y="69215"/>
                    <a:pt x="142165" y="95393"/>
                    <a:pt x="155058" y="123182"/>
                  </a:cubicBezTo>
                  <a:cubicBezTo>
                    <a:pt x="132093" y="141709"/>
                    <a:pt x="111948" y="163860"/>
                    <a:pt x="95429" y="189232"/>
                  </a:cubicBezTo>
                  <a:cubicBezTo>
                    <a:pt x="70853" y="180775"/>
                    <a:pt x="45470" y="175136"/>
                    <a:pt x="35398" y="182788"/>
                  </a:cubicBezTo>
                  <a:cubicBezTo>
                    <a:pt x="12030" y="199704"/>
                    <a:pt x="-3683" y="277030"/>
                    <a:pt x="749" y="288710"/>
                  </a:cubicBezTo>
                  <a:cubicBezTo>
                    <a:pt x="3166" y="295154"/>
                    <a:pt x="23714" y="308042"/>
                    <a:pt x="50305" y="318513"/>
                  </a:cubicBezTo>
                  <a:cubicBezTo>
                    <a:pt x="47082" y="349927"/>
                    <a:pt x="49096" y="380938"/>
                    <a:pt x="55945" y="410741"/>
                  </a:cubicBezTo>
                  <a:cubicBezTo>
                    <a:pt x="33786" y="421615"/>
                    <a:pt x="14044" y="434906"/>
                    <a:pt x="12433" y="446988"/>
                  </a:cubicBezTo>
                  <a:cubicBezTo>
                    <a:pt x="8001" y="475583"/>
                    <a:pt x="51514" y="541230"/>
                    <a:pt x="62795" y="546466"/>
                  </a:cubicBezTo>
                  <a:cubicBezTo>
                    <a:pt x="68838" y="549285"/>
                    <a:pt x="91803" y="544049"/>
                    <a:pt x="117186" y="533175"/>
                  </a:cubicBezTo>
                  <a:cubicBezTo>
                    <a:pt x="136928" y="556937"/>
                    <a:pt x="161101" y="577477"/>
                    <a:pt x="188095" y="593989"/>
                  </a:cubicBezTo>
                  <a:cubicBezTo>
                    <a:pt x="180440" y="617349"/>
                    <a:pt x="175605" y="640305"/>
                    <a:pt x="182858" y="650373"/>
                  </a:cubicBezTo>
                  <a:cubicBezTo>
                    <a:pt x="199779" y="673733"/>
                    <a:pt x="277135" y="689440"/>
                    <a:pt x="288819" y="685009"/>
                  </a:cubicBezTo>
                  <a:cubicBezTo>
                    <a:pt x="295265" y="682593"/>
                    <a:pt x="308158" y="662053"/>
                    <a:pt x="318633" y="635069"/>
                  </a:cubicBezTo>
                  <a:cubicBezTo>
                    <a:pt x="349656" y="637083"/>
                    <a:pt x="380276" y="633861"/>
                    <a:pt x="409285" y="626612"/>
                  </a:cubicBezTo>
                  <a:cubicBezTo>
                    <a:pt x="420566" y="649971"/>
                    <a:pt x="434264" y="671316"/>
                    <a:pt x="447157" y="673330"/>
                  </a:cubicBezTo>
                  <a:cubicBezTo>
                    <a:pt x="475763" y="677760"/>
                    <a:pt x="541435" y="634264"/>
                    <a:pt x="546672" y="622987"/>
                  </a:cubicBezTo>
                  <a:cubicBezTo>
                    <a:pt x="549896" y="616543"/>
                    <a:pt x="543449" y="589962"/>
                    <a:pt x="530154" y="562173"/>
                  </a:cubicBezTo>
                  <a:cubicBezTo>
                    <a:pt x="551507" y="542841"/>
                    <a:pt x="570443" y="520287"/>
                    <a:pt x="585350" y="494915"/>
                  </a:cubicBezTo>
                  <a:cubicBezTo>
                    <a:pt x="611539" y="504178"/>
                    <a:pt x="638936" y="511024"/>
                    <a:pt x="649814" y="502969"/>
                  </a:cubicBezTo>
                  <a:cubicBezTo>
                    <a:pt x="673182" y="485249"/>
                    <a:pt x="688895" y="407922"/>
                    <a:pt x="684866" y="396242"/>
                  </a:cubicBezTo>
                  <a:moveTo>
                    <a:pt x="296877" y="469139"/>
                  </a:moveTo>
                  <a:cubicBezTo>
                    <a:pt x="229191" y="446988"/>
                    <a:pt x="192124" y="374092"/>
                    <a:pt x="214686" y="306431"/>
                  </a:cubicBezTo>
                  <a:cubicBezTo>
                    <a:pt x="236846" y="238770"/>
                    <a:pt x="309770" y="201717"/>
                    <a:pt x="377456" y="224271"/>
                  </a:cubicBezTo>
                  <a:cubicBezTo>
                    <a:pt x="445143" y="246422"/>
                    <a:pt x="482209" y="319318"/>
                    <a:pt x="459647" y="386979"/>
                  </a:cubicBezTo>
                  <a:cubicBezTo>
                    <a:pt x="437488" y="454640"/>
                    <a:pt x="364564" y="491693"/>
                    <a:pt x="296877" y="469139"/>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45" name="Forme libre 444">
              <a:extLst>
                <a:ext uri="{FF2B5EF4-FFF2-40B4-BE49-F238E27FC236}">
                  <a16:creationId xmlns:a16="http://schemas.microsoft.com/office/drawing/2014/main" id="{EB7CFFBE-94CF-A547-822D-33C6701095F0}"/>
                </a:ext>
              </a:extLst>
            </p:cNvPr>
            <p:cNvSpPr/>
            <p:nvPr/>
          </p:nvSpPr>
          <p:spPr>
            <a:xfrm>
              <a:off x="1076611" y="2862929"/>
              <a:ext cx="367552" cy="367566"/>
            </a:xfrm>
            <a:custGeom>
              <a:avLst/>
              <a:gdLst>
                <a:gd name="connsiteX0" fmla="*/ 126363 w 367552"/>
                <a:gd name="connsiteY0" fmla="*/ 358296 h 367566"/>
                <a:gd name="connsiteX1" fmla="*/ 9121 w 367552"/>
                <a:gd name="connsiteY1" fmla="*/ 126316 h 367566"/>
                <a:gd name="connsiteX2" fmla="*/ 241189 w 367552"/>
                <a:gd name="connsiteY2" fmla="*/ 9117 h 367566"/>
                <a:gd name="connsiteX3" fmla="*/ 358431 w 367552"/>
                <a:gd name="connsiteY3" fmla="*/ 241097 h 367566"/>
                <a:gd name="connsiteX4" fmla="*/ 126363 w 367552"/>
                <a:gd name="connsiteY4" fmla="*/ 358296 h 367566"/>
                <a:gd name="connsiteX5" fmla="*/ 240383 w 367552"/>
                <a:gd name="connsiteY5" fmla="*/ 11937 h 367566"/>
                <a:gd name="connsiteX6" fmla="*/ 11941 w 367552"/>
                <a:gd name="connsiteY6" fmla="*/ 127524 h 367566"/>
                <a:gd name="connsiteX7" fmla="*/ 127572 w 367552"/>
                <a:gd name="connsiteY7" fmla="*/ 355879 h 367566"/>
                <a:gd name="connsiteX8" fmla="*/ 356014 w 367552"/>
                <a:gd name="connsiteY8" fmla="*/ 240292 h 367566"/>
                <a:gd name="connsiteX9" fmla="*/ 240383 w 367552"/>
                <a:gd name="connsiteY9" fmla="*/ 11937 h 36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552" h="367566">
                  <a:moveTo>
                    <a:pt x="126363" y="358296"/>
                  </a:moveTo>
                  <a:cubicBezTo>
                    <a:pt x="30071" y="326882"/>
                    <a:pt x="-22305" y="222571"/>
                    <a:pt x="9121" y="126316"/>
                  </a:cubicBezTo>
                  <a:cubicBezTo>
                    <a:pt x="40950" y="30060"/>
                    <a:pt x="144897" y="-22297"/>
                    <a:pt x="241189" y="9117"/>
                  </a:cubicBezTo>
                  <a:cubicBezTo>
                    <a:pt x="337481" y="40531"/>
                    <a:pt x="389857" y="144842"/>
                    <a:pt x="358431" y="241097"/>
                  </a:cubicBezTo>
                  <a:cubicBezTo>
                    <a:pt x="326603" y="337353"/>
                    <a:pt x="222655" y="390113"/>
                    <a:pt x="126363" y="358296"/>
                  </a:cubicBezTo>
                  <a:moveTo>
                    <a:pt x="240383" y="11937"/>
                  </a:moveTo>
                  <a:cubicBezTo>
                    <a:pt x="145702" y="-19075"/>
                    <a:pt x="42964" y="32476"/>
                    <a:pt x="11941" y="127524"/>
                  </a:cubicBezTo>
                  <a:cubicBezTo>
                    <a:pt x="-19082" y="222169"/>
                    <a:pt x="32489" y="324868"/>
                    <a:pt x="127572" y="355879"/>
                  </a:cubicBezTo>
                  <a:cubicBezTo>
                    <a:pt x="222253" y="386891"/>
                    <a:pt x="324991" y="335339"/>
                    <a:pt x="356014" y="240292"/>
                  </a:cubicBezTo>
                  <a:cubicBezTo>
                    <a:pt x="387037" y="145647"/>
                    <a:pt x="335466" y="42948"/>
                    <a:pt x="240383" y="11937"/>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46" name="Forme libre 445">
              <a:extLst>
                <a:ext uri="{FF2B5EF4-FFF2-40B4-BE49-F238E27FC236}">
                  <a16:creationId xmlns:a16="http://schemas.microsoft.com/office/drawing/2014/main" id="{8EFA8168-CF21-4D42-A937-7524D8B175BB}"/>
                </a:ext>
              </a:extLst>
            </p:cNvPr>
            <p:cNvSpPr/>
            <p:nvPr/>
          </p:nvSpPr>
          <p:spPr>
            <a:xfrm>
              <a:off x="999916" y="3076237"/>
              <a:ext cx="524972" cy="240923"/>
            </a:xfrm>
            <a:custGeom>
              <a:avLst/>
              <a:gdLst>
                <a:gd name="connsiteX0" fmla="*/ 524973 w 524972"/>
                <a:gd name="connsiteY0" fmla="*/ 1611 h 240923"/>
                <a:gd name="connsiteX1" fmla="*/ 521750 w 524972"/>
                <a:gd name="connsiteY1" fmla="*/ 0 h 240923"/>
                <a:gd name="connsiteX2" fmla="*/ 510066 w 524972"/>
                <a:gd name="connsiteY2" fmla="*/ 55981 h 240923"/>
                <a:gd name="connsiteX3" fmla="*/ 177677 w 524972"/>
                <a:gd name="connsiteY3" fmla="*/ 223925 h 240923"/>
                <a:gd name="connsiteX4" fmla="*/ 3626 w 524972"/>
                <a:gd name="connsiteY4" fmla="*/ 33830 h 240923"/>
                <a:gd name="connsiteX5" fmla="*/ 3626 w 524972"/>
                <a:gd name="connsiteY5" fmla="*/ 33830 h 240923"/>
                <a:gd name="connsiteX6" fmla="*/ 0 w 524972"/>
                <a:gd name="connsiteY6" fmla="*/ 33428 h 240923"/>
                <a:gd name="connsiteX7" fmla="*/ 176871 w 524972"/>
                <a:gd name="connsiteY7" fmla="*/ 227550 h 240923"/>
                <a:gd name="connsiteX8" fmla="*/ 513692 w 524972"/>
                <a:gd name="connsiteY8" fmla="*/ 57592 h 240923"/>
                <a:gd name="connsiteX9" fmla="*/ 524973 w 524972"/>
                <a:gd name="connsiteY9" fmla="*/ 1611 h 24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972" h="240923">
                  <a:moveTo>
                    <a:pt x="524973" y="1611"/>
                  </a:moveTo>
                  <a:cubicBezTo>
                    <a:pt x="523764" y="1208"/>
                    <a:pt x="522958" y="403"/>
                    <a:pt x="521750" y="0"/>
                  </a:cubicBezTo>
                  <a:cubicBezTo>
                    <a:pt x="519735" y="18929"/>
                    <a:pt x="516109" y="37455"/>
                    <a:pt x="510066" y="55981"/>
                  </a:cubicBezTo>
                  <a:cubicBezTo>
                    <a:pt x="464539" y="194122"/>
                    <a:pt x="315467" y="269435"/>
                    <a:pt x="177677" y="223925"/>
                  </a:cubicBezTo>
                  <a:cubicBezTo>
                    <a:pt x="87428" y="194122"/>
                    <a:pt x="23771" y="120017"/>
                    <a:pt x="3626" y="33830"/>
                  </a:cubicBezTo>
                  <a:cubicBezTo>
                    <a:pt x="3626" y="33830"/>
                    <a:pt x="3626" y="33830"/>
                    <a:pt x="3626" y="33830"/>
                  </a:cubicBezTo>
                  <a:cubicBezTo>
                    <a:pt x="2417" y="33830"/>
                    <a:pt x="1209" y="33428"/>
                    <a:pt x="0" y="33428"/>
                  </a:cubicBezTo>
                  <a:cubicBezTo>
                    <a:pt x="20145" y="121628"/>
                    <a:pt x="84608" y="197344"/>
                    <a:pt x="176871" y="227550"/>
                  </a:cubicBezTo>
                  <a:cubicBezTo>
                    <a:pt x="316676" y="273463"/>
                    <a:pt x="467762" y="197344"/>
                    <a:pt x="513692" y="57592"/>
                  </a:cubicBezTo>
                  <a:cubicBezTo>
                    <a:pt x="518930" y="38663"/>
                    <a:pt x="522958" y="20137"/>
                    <a:pt x="524973" y="1611"/>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47" name="Forme libre 446">
              <a:extLst>
                <a:ext uri="{FF2B5EF4-FFF2-40B4-BE49-F238E27FC236}">
                  <a16:creationId xmlns:a16="http://schemas.microsoft.com/office/drawing/2014/main" id="{0B11D9CC-7499-2A46-8107-B1891D1DA72E}"/>
                </a:ext>
              </a:extLst>
            </p:cNvPr>
            <p:cNvSpPr/>
            <p:nvPr/>
          </p:nvSpPr>
          <p:spPr>
            <a:xfrm>
              <a:off x="1171146" y="2783503"/>
              <a:ext cx="174050" cy="18465"/>
            </a:xfrm>
            <a:custGeom>
              <a:avLst/>
              <a:gdLst>
                <a:gd name="connsiteX0" fmla="*/ 403 w 174050"/>
                <a:gd name="connsiteY0" fmla="*/ 18466 h 18465"/>
                <a:gd name="connsiteX1" fmla="*/ 170828 w 174050"/>
                <a:gd name="connsiteY1" fmla="*/ 16452 h 18465"/>
                <a:gd name="connsiteX2" fmla="*/ 174051 w 174050"/>
                <a:gd name="connsiteY2" fmla="*/ 17660 h 18465"/>
                <a:gd name="connsiteX3" fmla="*/ 174051 w 174050"/>
                <a:gd name="connsiteY3" fmla="*/ 14035 h 18465"/>
                <a:gd name="connsiteX4" fmla="*/ 171634 w 174050"/>
                <a:gd name="connsiteY4" fmla="*/ 13230 h 18465"/>
                <a:gd name="connsiteX5" fmla="*/ 0 w 174050"/>
                <a:gd name="connsiteY5" fmla="*/ 15244 h 18465"/>
                <a:gd name="connsiteX6" fmla="*/ 403 w 174050"/>
                <a:gd name="connsiteY6" fmla="*/ 18466 h 1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50" h="18465">
                  <a:moveTo>
                    <a:pt x="403" y="18466"/>
                  </a:moveTo>
                  <a:cubicBezTo>
                    <a:pt x="53585" y="-463"/>
                    <a:pt x="113214" y="-2477"/>
                    <a:pt x="170828" y="16452"/>
                  </a:cubicBezTo>
                  <a:cubicBezTo>
                    <a:pt x="172036" y="16855"/>
                    <a:pt x="173245" y="17257"/>
                    <a:pt x="174051" y="17660"/>
                  </a:cubicBezTo>
                  <a:cubicBezTo>
                    <a:pt x="174051" y="16452"/>
                    <a:pt x="174051" y="15244"/>
                    <a:pt x="174051" y="14035"/>
                  </a:cubicBezTo>
                  <a:cubicBezTo>
                    <a:pt x="173245" y="13633"/>
                    <a:pt x="172439" y="13633"/>
                    <a:pt x="171634" y="13230"/>
                  </a:cubicBezTo>
                  <a:cubicBezTo>
                    <a:pt x="113617" y="-5699"/>
                    <a:pt x="53585" y="-3685"/>
                    <a:pt x="0" y="15244"/>
                  </a:cubicBezTo>
                  <a:cubicBezTo>
                    <a:pt x="0" y="16049"/>
                    <a:pt x="0" y="17257"/>
                    <a:pt x="403" y="18466"/>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48" name="Forme libre 447">
              <a:extLst>
                <a:ext uri="{FF2B5EF4-FFF2-40B4-BE49-F238E27FC236}">
                  <a16:creationId xmlns:a16="http://schemas.microsoft.com/office/drawing/2014/main" id="{B2DA5D15-D8D0-3946-929E-CD3BB011529D}"/>
                </a:ext>
              </a:extLst>
            </p:cNvPr>
            <p:cNvSpPr/>
            <p:nvPr/>
          </p:nvSpPr>
          <p:spPr>
            <a:xfrm>
              <a:off x="1881951" y="2784748"/>
              <a:ext cx="411703" cy="411812"/>
            </a:xfrm>
            <a:custGeom>
              <a:avLst/>
              <a:gdLst>
                <a:gd name="connsiteX0" fmla="*/ 410857 w 411703"/>
                <a:gd name="connsiteY0" fmla="*/ 223023 h 411812"/>
                <a:gd name="connsiteX1" fmla="*/ 374193 w 411703"/>
                <a:gd name="connsiteY1" fmla="*/ 206108 h 411812"/>
                <a:gd name="connsiteX2" fmla="*/ 366135 w 411703"/>
                <a:gd name="connsiteY2" fmla="*/ 156973 h 411812"/>
                <a:gd name="connsiteX3" fmla="*/ 396755 w 411703"/>
                <a:gd name="connsiteY3" fmla="*/ 129989 h 411812"/>
                <a:gd name="connsiteX4" fmla="*/ 362912 w 411703"/>
                <a:gd name="connsiteY4" fmla="*/ 73202 h 411812"/>
                <a:gd name="connsiteX5" fmla="*/ 324234 w 411703"/>
                <a:gd name="connsiteY5" fmla="*/ 87298 h 411812"/>
                <a:gd name="connsiteX6" fmla="*/ 284750 w 411703"/>
                <a:gd name="connsiteY6" fmla="*/ 57898 h 411812"/>
                <a:gd name="connsiteX7" fmla="*/ 287570 w 411703"/>
                <a:gd name="connsiteY7" fmla="*/ 16818 h 411812"/>
                <a:gd name="connsiteX8" fmla="*/ 223107 w 411703"/>
                <a:gd name="connsiteY8" fmla="*/ 709 h 411812"/>
                <a:gd name="connsiteX9" fmla="*/ 206186 w 411703"/>
                <a:gd name="connsiteY9" fmla="*/ 36955 h 411812"/>
                <a:gd name="connsiteX10" fmla="*/ 156226 w 411703"/>
                <a:gd name="connsiteY10" fmla="*/ 43399 h 411812"/>
                <a:gd name="connsiteX11" fmla="*/ 130038 w 411703"/>
                <a:gd name="connsiteY11" fmla="*/ 14402 h 411812"/>
                <a:gd name="connsiteX12" fmla="*/ 73230 w 411703"/>
                <a:gd name="connsiteY12" fmla="*/ 48635 h 411812"/>
                <a:gd name="connsiteX13" fmla="*/ 85317 w 411703"/>
                <a:gd name="connsiteY13" fmla="*/ 83674 h 411812"/>
                <a:gd name="connsiteX14" fmla="*/ 52682 w 411703"/>
                <a:gd name="connsiteY14" fmla="*/ 125559 h 411812"/>
                <a:gd name="connsiteX15" fmla="*/ 16825 w 411703"/>
                <a:gd name="connsiteY15" fmla="*/ 124351 h 411812"/>
                <a:gd name="connsiteX16" fmla="*/ 709 w 411703"/>
                <a:gd name="connsiteY16" fmla="*/ 188790 h 411812"/>
                <a:gd name="connsiteX17" fmla="*/ 31329 w 411703"/>
                <a:gd name="connsiteY17" fmla="*/ 204094 h 411812"/>
                <a:gd name="connsiteX18" fmla="*/ 38581 w 411703"/>
                <a:gd name="connsiteY18" fmla="*/ 258464 h 411812"/>
                <a:gd name="connsiteX19" fmla="*/ 14407 w 411703"/>
                <a:gd name="connsiteY19" fmla="*/ 281823 h 411812"/>
                <a:gd name="connsiteX20" fmla="*/ 48251 w 411703"/>
                <a:gd name="connsiteY20" fmla="*/ 338610 h 411812"/>
                <a:gd name="connsiteX21" fmla="*/ 79676 w 411703"/>
                <a:gd name="connsiteY21" fmla="*/ 328542 h 411812"/>
                <a:gd name="connsiteX22" fmla="*/ 124398 w 411703"/>
                <a:gd name="connsiteY22" fmla="*/ 361567 h 411812"/>
                <a:gd name="connsiteX23" fmla="*/ 123592 w 411703"/>
                <a:gd name="connsiteY23" fmla="*/ 394994 h 411812"/>
                <a:gd name="connsiteX24" fmla="*/ 188055 w 411703"/>
                <a:gd name="connsiteY24" fmla="*/ 411104 h 411812"/>
                <a:gd name="connsiteX25" fmla="*/ 203365 w 411703"/>
                <a:gd name="connsiteY25" fmla="*/ 380093 h 411812"/>
                <a:gd name="connsiteX26" fmla="*/ 256950 w 411703"/>
                <a:gd name="connsiteY26" fmla="*/ 371232 h 411812"/>
                <a:gd name="connsiteX27" fmla="*/ 281124 w 411703"/>
                <a:gd name="connsiteY27" fmla="*/ 397411 h 411812"/>
                <a:gd name="connsiteX28" fmla="*/ 337932 w 411703"/>
                <a:gd name="connsiteY28" fmla="*/ 363580 h 411812"/>
                <a:gd name="connsiteX29" fmla="*/ 325443 w 411703"/>
                <a:gd name="connsiteY29" fmla="*/ 328139 h 411812"/>
                <a:gd name="connsiteX30" fmla="*/ 355257 w 411703"/>
                <a:gd name="connsiteY30" fmla="*/ 285851 h 411812"/>
                <a:gd name="connsiteX31" fmla="*/ 393935 w 411703"/>
                <a:gd name="connsiteY31" fmla="*/ 287865 h 411812"/>
                <a:gd name="connsiteX32" fmla="*/ 410857 w 411703"/>
                <a:gd name="connsiteY32" fmla="*/ 223023 h 411812"/>
                <a:gd name="connsiteX33" fmla="*/ 184429 w 411703"/>
                <a:gd name="connsiteY33" fmla="*/ 282629 h 411812"/>
                <a:gd name="connsiteX34" fmla="*/ 128830 w 411703"/>
                <a:gd name="connsiteY34" fmla="*/ 189595 h 411812"/>
                <a:gd name="connsiteX35" fmla="*/ 221899 w 411703"/>
                <a:gd name="connsiteY35" fmla="*/ 134017 h 411812"/>
                <a:gd name="connsiteX36" fmla="*/ 277498 w 411703"/>
                <a:gd name="connsiteY36" fmla="*/ 227050 h 411812"/>
                <a:gd name="connsiteX37" fmla="*/ 184429 w 411703"/>
                <a:gd name="connsiteY37" fmla="*/ 282629 h 41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1703" h="411812">
                  <a:moveTo>
                    <a:pt x="410857" y="223023"/>
                  </a:moveTo>
                  <a:cubicBezTo>
                    <a:pt x="408842" y="218995"/>
                    <a:pt x="393129" y="210941"/>
                    <a:pt x="374193" y="206108"/>
                  </a:cubicBezTo>
                  <a:cubicBezTo>
                    <a:pt x="373790" y="189193"/>
                    <a:pt x="371373" y="172680"/>
                    <a:pt x="366135" y="156973"/>
                  </a:cubicBezTo>
                  <a:cubicBezTo>
                    <a:pt x="381042" y="148918"/>
                    <a:pt x="396352" y="138447"/>
                    <a:pt x="396755" y="129989"/>
                  </a:cubicBezTo>
                  <a:cubicBezTo>
                    <a:pt x="398367" y="112671"/>
                    <a:pt x="369358" y="75619"/>
                    <a:pt x="362912" y="73202"/>
                  </a:cubicBezTo>
                  <a:cubicBezTo>
                    <a:pt x="358480" y="71591"/>
                    <a:pt x="341558" y="77230"/>
                    <a:pt x="324234" y="87298"/>
                  </a:cubicBezTo>
                  <a:cubicBezTo>
                    <a:pt x="312550" y="75619"/>
                    <a:pt x="299657" y="65550"/>
                    <a:pt x="284750" y="57898"/>
                  </a:cubicBezTo>
                  <a:cubicBezTo>
                    <a:pt x="289585" y="41386"/>
                    <a:pt x="292808" y="23665"/>
                    <a:pt x="287570" y="16818"/>
                  </a:cubicBezTo>
                  <a:cubicBezTo>
                    <a:pt x="276289" y="3528"/>
                    <a:pt x="229956" y="-2111"/>
                    <a:pt x="223107" y="709"/>
                  </a:cubicBezTo>
                  <a:cubicBezTo>
                    <a:pt x="219078" y="2722"/>
                    <a:pt x="211020" y="18027"/>
                    <a:pt x="206186" y="36955"/>
                  </a:cubicBezTo>
                  <a:cubicBezTo>
                    <a:pt x="188861" y="36553"/>
                    <a:pt x="172342" y="38969"/>
                    <a:pt x="156226" y="43399"/>
                  </a:cubicBezTo>
                  <a:cubicBezTo>
                    <a:pt x="148169" y="28901"/>
                    <a:pt x="138499" y="14805"/>
                    <a:pt x="130038" y="14402"/>
                  </a:cubicBezTo>
                  <a:cubicBezTo>
                    <a:pt x="112714" y="12791"/>
                    <a:pt x="75647" y="41788"/>
                    <a:pt x="73230" y="48635"/>
                  </a:cubicBezTo>
                  <a:cubicBezTo>
                    <a:pt x="71618" y="52662"/>
                    <a:pt x="76453" y="67967"/>
                    <a:pt x="85317" y="83674"/>
                  </a:cubicBezTo>
                  <a:cubicBezTo>
                    <a:pt x="72424" y="95756"/>
                    <a:pt x="61546" y="109449"/>
                    <a:pt x="52682" y="125559"/>
                  </a:cubicBezTo>
                  <a:cubicBezTo>
                    <a:pt x="37775" y="121532"/>
                    <a:pt x="22465" y="119115"/>
                    <a:pt x="16825" y="124351"/>
                  </a:cubicBezTo>
                  <a:cubicBezTo>
                    <a:pt x="3529" y="135628"/>
                    <a:pt x="-2111" y="181943"/>
                    <a:pt x="709" y="188790"/>
                  </a:cubicBezTo>
                  <a:cubicBezTo>
                    <a:pt x="2320" y="192414"/>
                    <a:pt x="15213" y="199261"/>
                    <a:pt x="31329" y="204094"/>
                  </a:cubicBezTo>
                  <a:cubicBezTo>
                    <a:pt x="30926" y="222620"/>
                    <a:pt x="33343" y="241146"/>
                    <a:pt x="38581" y="258464"/>
                  </a:cubicBezTo>
                  <a:cubicBezTo>
                    <a:pt x="26091" y="266116"/>
                    <a:pt x="14810" y="274574"/>
                    <a:pt x="14407" y="281823"/>
                  </a:cubicBezTo>
                  <a:cubicBezTo>
                    <a:pt x="12796" y="299141"/>
                    <a:pt x="41804" y="336194"/>
                    <a:pt x="48251" y="338610"/>
                  </a:cubicBezTo>
                  <a:cubicBezTo>
                    <a:pt x="51877" y="340221"/>
                    <a:pt x="65172" y="335791"/>
                    <a:pt x="79676" y="328542"/>
                  </a:cubicBezTo>
                  <a:cubicBezTo>
                    <a:pt x="92569" y="341832"/>
                    <a:pt x="107476" y="352706"/>
                    <a:pt x="124398" y="361567"/>
                  </a:cubicBezTo>
                  <a:cubicBezTo>
                    <a:pt x="120772" y="375663"/>
                    <a:pt x="119160" y="389759"/>
                    <a:pt x="123592" y="394994"/>
                  </a:cubicBezTo>
                  <a:cubicBezTo>
                    <a:pt x="134873" y="408285"/>
                    <a:pt x="181206" y="413923"/>
                    <a:pt x="188055" y="411104"/>
                  </a:cubicBezTo>
                  <a:cubicBezTo>
                    <a:pt x="191681" y="409493"/>
                    <a:pt x="198531" y="396605"/>
                    <a:pt x="203365" y="380093"/>
                  </a:cubicBezTo>
                  <a:cubicBezTo>
                    <a:pt x="221899" y="380093"/>
                    <a:pt x="239626" y="376871"/>
                    <a:pt x="256950" y="371232"/>
                  </a:cubicBezTo>
                  <a:cubicBezTo>
                    <a:pt x="264606" y="384523"/>
                    <a:pt x="273872" y="396605"/>
                    <a:pt x="281124" y="397411"/>
                  </a:cubicBezTo>
                  <a:cubicBezTo>
                    <a:pt x="298449" y="399022"/>
                    <a:pt x="335515" y="370024"/>
                    <a:pt x="337932" y="363580"/>
                  </a:cubicBezTo>
                  <a:cubicBezTo>
                    <a:pt x="339544" y="359553"/>
                    <a:pt x="334709" y="344249"/>
                    <a:pt x="325443" y="328139"/>
                  </a:cubicBezTo>
                  <a:cubicBezTo>
                    <a:pt x="337530" y="316057"/>
                    <a:pt x="347602" y="301558"/>
                    <a:pt x="355257" y="285851"/>
                  </a:cubicBezTo>
                  <a:cubicBezTo>
                    <a:pt x="370970" y="290281"/>
                    <a:pt x="387489" y="293100"/>
                    <a:pt x="393935" y="287865"/>
                  </a:cubicBezTo>
                  <a:cubicBezTo>
                    <a:pt x="408036" y="276185"/>
                    <a:pt x="414080" y="229869"/>
                    <a:pt x="410857" y="223023"/>
                  </a:cubicBezTo>
                  <a:moveTo>
                    <a:pt x="184429" y="282629"/>
                  </a:moveTo>
                  <a:cubicBezTo>
                    <a:pt x="143334" y="272158"/>
                    <a:pt x="118354" y="230675"/>
                    <a:pt x="128830" y="189595"/>
                  </a:cubicBezTo>
                  <a:cubicBezTo>
                    <a:pt x="139305" y="148515"/>
                    <a:pt x="180803" y="123545"/>
                    <a:pt x="221899" y="134017"/>
                  </a:cubicBezTo>
                  <a:cubicBezTo>
                    <a:pt x="262994" y="144488"/>
                    <a:pt x="287973" y="185970"/>
                    <a:pt x="277498" y="227050"/>
                  </a:cubicBezTo>
                  <a:cubicBezTo>
                    <a:pt x="267023" y="268130"/>
                    <a:pt x="225525" y="293100"/>
                    <a:pt x="184429" y="282629"/>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49" name="Forme libre 448">
              <a:extLst>
                <a:ext uri="{FF2B5EF4-FFF2-40B4-BE49-F238E27FC236}">
                  <a16:creationId xmlns:a16="http://schemas.microsoft.com/office/drawing/2014/main" id="{685BF047-775A-694F-8F6C-9F07C96D2366}"/>
                </a:ext>
              </a:extLst>
            </p:cNvPr>
            <p:cNvSpPr/>
            <p:nvPr/>
          </p:nvSpPr>
          <p:spPr>
            <a:xfrm>
              <a:off x="1976915" y="2882495"/>
              <a:ext cx="218415" cy="218332"/>
            </a:xfrm>
            <a:custGeom>
              <a:avLst/>
              <a:gdLst>
                <a:gd name="connsiteX0" fmla="*/ 82617 w 218415"/>
                <a:gd name="connsiteY0" fmla="*/ 215088 h 218332"/>
                <a:gd name="connsiteX1" fmla="*/ 3246 w 218415"/>
                <a:gd name="connsiteY1" fmla="*/ 82585 h 218332"/>
                <a:gd name="connsiteX2" fmla="*/ 135799 w 218415"/>
                <a:gd name="connsiteY2" fmla="*/ 3245 h 218332"/>
                <a:gd name="connsiteX3" fmla="*/ 215169 w 218415"/>
                <a:gd name="connsiteY3" fmla="*/ 135747 h 218332"/>
                <a:gd name="connsiteX4" fmla="*/ 82617 w 218415"/>
                <a:gd name="connsiteY4" fmla="*/ 215088 h 218332"/>
                <a:gd name="connsiteX5" fmla="*/ 135396 w 218415"/>
                <a:gd name="connsiteY5" fmla="*/ 4856 h 218332"/>
                <a:gd name="connsiteX6" fmla="*/ 4858 w 218415"/>
                <a:gd name="connsiteY6" fmla="*/ 82988 h 218332"/>
                <a:gd name="connsiteX7" fmla="*/ 83019 w 218415"/>
                <a:gd name="connsiteY7" fmla="*/ 213477 h 218332"/>
                <a:gd name="connsiteX8" fmla="*/ 213558 w 218415"/>
                <a:gd name="connsiteY8" fmla="*/ 135345 h 218332"/>
                <a:gd name="connsiteX9" fmla="*/ 135396 w 218415"/>
                <a:gd name="connsiteY9" fmla="*/ 4856 h 2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415" h="218332">
                  <a:moveTo>
                    <a:pt x="82617" y="215088"/>
                  </a:moveTo>
                  <a:cubicBezTo>
                    <a:pt x="24197" y="200589"/>
                    <a:pt x="-11258" y="140983"/>
                    <a:pt x="3246" y="82585"/>
                  </a:cubicBezTo>
                  <a:cubicBezTo>
                    <a:pt x="17750" y="24187"/>
                    <a:pt x="77379" y="-11254"/>
                    <a:pt x="135799" y="3245"/>
                  </a:cubicBezTo>
                  <a:cubicBezTo>
                    <a:pt x="194219" y="17744"/>
                    <a:pt x="229673" y="77350"/>
                    <a:pt x="215169" y="135747"/>
                  </a:cubicBezTo>
                  <a:cubicBezTo>
                    <a:pt x="200665" y="194145"/>
                    <a:pt x="141036" y="229587"/>
                    <a:pt x="82617" y="215088"/>
                  </a:cubicBezTo>
                  <a:moveTo>
                    <a:pt x="135396" y="4856"/>
                  </a:moveTo>
                  <a:cubicBezTo>
                    <a:pt x="77782" y="-9643"/>
                    <a:pt x="19362" y="25396"/>
                    <a:pt x="4858" y="82988"/>
                  </a:cubicBezTo>
                  <a:cubicBezTo>
                    <a:pt x="-9647" y="140580"/>
                    <a:pt x="25405" y="198978"/>
                    <a:pt x="83019" y="213477"/>
                  </a:cubicBezTo>
                  <a:cubicBezTo>
                    <a:pt x="140633" y="227976"/>
                    <a:pt x="199053" y="192937"/>
                    <a:pt x="213558" y="135345"/>
                  </a:cubicBezTo>
                  <a:cubicBezTo>
                    <a:pt x="228062" y="77752"/>
                    <a:pt x="193010" y="19355"/>
                    <a:pt x="135396" y="4856"/>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50" name="Forme libre 449">
              <a:extLst>
                <a:ext uri="{FF2B5EF4-FFF2-40B4-BE49-F238E27FC236}">
                  <a16:creationId xmlns:a16="http://schemas.microsoft.com/office/drawing/2014/main" id="{5D58D1AD-F3B4-874B-A56B-B2B6FBE408D3}"/>
                </a:ext>
              </a:extLst>
            </p:cNvPr>
            <p:cNvSpPr/>
            <p:nvPr/>
          </p:nvSpPr>
          <p:spPr>
            <a:xfrm>
              <a:off x="1934633" y="2998105"/>
              <a:ext cx="309423" cy="154640"/>
            </a:xfrm>
            <a:custGeom>
              <a:avLst/>
              <a:gdLst>
                <a:gd name="connsiteX0" fmla="*/ 309424 w 309423"/>
                <a:gd name="connsiteY0" fmla="*/ 805 h 154640"/>
                <a:gd name="connsiteX1" fmla="*/ 307409 w 309423"/>
                <a:gd name="connsiteY1" fmla="*/ 0 h 154640"/>
                <a:gd name="connsiteX2" fmla="*/ 302977 w 309423"/>
                <a:gd name="connsiteY2" fmla="*/ 33830 h 154640"/>
                <a:gd name="connsiteX3" fmla="*/ 113214 w 309423"/>
                <a:gd name="connsiteY3" fmla="*/ 147404 h 154640"/>
                <a:gd name="connsiteX4" fmla="*/ 2014 w 309423"/>
                <a:gd name="connsiteY4" fmla="*/ 42288 h 154640"/>
                <a:gd name="connsiteX5" fmla="*/ 2014 w 309423"/>
                <a:gd name="connsiteY5" fmla="*/ 42288 h 154640"/>
                <a:gd name="connsiteX6" fmla="*/ 0 w 309423"/>
                <a:gd name="connsiteY6" fmla="*/ 42288 h 154640"/>
                <a:gd name="connsiteX7" fmla="*/ 112811 w 309423"/>
                <a:gd name="connsiteY7" fmla="*/ 149820 h 154640"/>
                <a:gd name="connsiteX8" fmla="*/ 304992 w 309423"/>
                <a:gd name="connsiteY8" fmla="*/ 34636 h 154640"/>
                <a:gd name="connsiteX9" fmla="*/ 309424 w 309423"/>
                <a:gd name="connsiteY9" fmla="*/ 805 h 15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423" h="154640">
                  <a:moveTo>
                    <a:pt x="309424" y="805"/>
                  </a:moveTo>
                  <a:cubicBezTo>
                    <a:pt x="308618" y="403"/>
                    <a:pt x="308215" y="403"/>
                    <a:pt x="307409" y="0"/>
                  </a:cubicBezTo>
                  <a:cubicBezTo>
                    <a:pt x="307006" y="11277"/>
                    <a:pt x="305798" y="22554"/>
                    <a:pt x="302977" y="33830"/>
                  </a:cubicBezTo>
                  <a:cubicBezTo>
                    <a:pt x="282027" y="117601"/>
                    <a:pt x="197016" y="168347"/>
                    <a:pt x="113214" y="147404"/>
                  </a:cubicBezTo>
                  <a:cubicBezTo>
                    <a:pt x="58420" y="133711"/>
                    <a:pt x="17727" y="92228"/>
                    <a:pt x="2014" y="42288"/>
                  </a:cubicBezTo>
                  <a:lnTo>
                    <a:pt x="2014" y="42288"/>
                  </a:lnTo>
                  <a:cubicBezTo>
                    <a:pt x="1209" y="42288"/>
                    <a:pt x="403" y="42288"/>
                    <a:pt x="0" y="42288"/>
                  </a:cubicBezTo>
                  <a:cubicBezTo>
                    <a:pt x="15713" y="93436"/>
                    <a:pt x="57211" y="135724"/>
                    <a:pt x="112811" y="149820"/>
                  </a:cubicBezTo>
                  <a:cubicBezTo>
                    <a:pt x="197419" y="171166"/>
                    <a:pt x="283639" y="119615"/>
                    <a:pt x="304992" y="34636"/>
                  </a:cubicBezTo>
                  <a:cubicBezTo>
                    <a:pt x="307409" y="22956"/>
                    <a:pt x="309021" y="11680"/>
                    <a:pt x="309424" y="805"/>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51" name="Forme libre 450">
              <a:extLst>
                <a:ext uri="{FF2B5EF4-FFF2-40B4-BE49-F238E27FC236}">
                  <a16:creationId xmlns:a16="http://schemas.microsoft.com/office/drawing/2014/main" id="{141E6F33-FE59-9D44-B3BE-F9B8F8EC8B7A}"/>
                </a:ext>
              </a:extLst>
            </p:cNvPr>
            <p:cNvSpPr/>
            <p:nvPr/>
          </p:nvSpPr>
          <p:spPr>
            <a:xfrm>
              <a:off x="2022688" y="2834997"/>
              <a:ext cx="102917" cy="15301"/>
            </a:xfrm>
            <a:custGeom>
              <a:avLst/>
              <a:gdLst>
                <a:gd name="connsiteX0" fmla="*/ 179 w 102917"/>
                <a:gd name="connsiteY0" fmla="*/ 15301 h 15301"/>
                <a:gd name="connsiteX1" fmla="*/ 100903 w 102917"/>
                <a:gd name="connsiteY1" fmla="*/ 6844 h 15301"/>
                <a:gd name="connsiteX2" fmla="*/ 102917 w 102917"/>
                <a:gd name="connsiteY2" fmla="*/ 7246 h 15301"/>
                <a:gd name="connsiteX3" fmla="*/ 102917 w 102917"/>
                <a:gd name="connsiteY3" fmla="*/ 5233 h 15301"/>
                <a:gd name="connsiteX4" fmla="*/ 101709 w 102917"/>
                <a:gd name="connsiteY4" fmla="*/ 4830 h 15301"/>
                <a:gd name="connsiteX5" fmla="*/ 179 w 102917"/>
                <a:gd name="connsiteY5" fmla="*/ 13288 h 15301"/>
                <a:gd name="connsiteX6" fmla="*/ 179 w 102917"/>
                <a:gd name="connsiteY6" fmla="*/ 15301 h 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17" h="15301">
                  <a:moveTo>
                    <a:pt x="179" y="15301"/>
                  </a:moveTo>
                  <a:cubicBezTo>
                    <a:pt x="30799" y="2011"/>
                    <a:pt x="65851" y="-2017"/>
                    <a:pt x="100903" y="6844"/>
                  </a:cubicBezTo>
                  <a:cubicBezTo>
                    <a:pt x="101709" y="6844"/>
                    <a:pt x="102112" y="7246"/>
                    <a:pt x="102917" y="7246"/>
                  </a:cubicBezTo>
                  <a:cubicBezTo>
                    <a:pt x="102917" y="6441"/>
                    <a:pt x="102917" y="5635"/>
                    <a:pt x="102917" y="5233"/>
                  </a:cubicBezTo>
                  <a:cubicBezTo>
                    <a:pt x="102515" y="5233"/>
                    <a:pt x="102112" y="4830"/>
                    <a:pt x="101709" y="4830"/>
                  </a:cubicBezTo>
                  <a:cubicBezTo>
                    <a:pt x="66657" y="-4030"/>
                    <a:pt x="31202" y="-406"/>
                    <a:pt x="179" y="13288"/>
                  </a:cubicBezTo>
                  <a:cubicBezTo>
                    <a:pt x="-224" y="14093"/>
                    <a:pt x="179" y="14898"/>
                    <a:pt x="179" y="15301"/>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52" name="Forme libre 451">
              <a:extLst>
                <a:ext uri="{FF2B5EF4-FFF2-40B4-BE49-F238E27FC236}">
                  <a16:creationId xmlns:a16="http://schemas.microsoft.com/office/drawing/2014/main" id="{4D5D7B76-D6B5-DA47-B933-8BC3275110C2}"/>
                </a:ext>
              </a:extLst>
            </p:cNvPr>
            <p:cNvSpPr/>
            <p:nvPr/>
          </p:nvSpPr>
          <p:spPr>
            <a:xfrm>
              <a:off x="1474718" y="2340454"/>
              <a:ext cx="479540" cy="549715"/>
            </a:xfrm>
            <a:custGeom>
              <a:avLst/>
              <a:gdLst>
                <a:gd name="connsiteX0" fmla="*/ 143239 w 479540"/>
                <a:gd name="connsiteY0" fmla="*/ 549716 h 549715"/>
                <a:gd name="connsiteX1" fmla="*/ 324140 w 479540"/>
                <a:gd name="connsiteY1" fmla="*/ 548911 h 549715"/>
                <a:gd name="connsiteX2" fmla="*/ 315679 w 479540"/>
                <a:gd name="connsiteY2" fmla="*/ 451849 h 549715"/>
                <a:gd name="connsiteX3" fmla="*/ 341061 w 479540"/>
                <a:gd name="connsiteY3" fmla="*/ 413186 h 549715"/>
                <a:gd name="connsiteX4" fmla="*/ 474822 w 479540"/>
                <a:gd name="connsiteY4" fmla="*/ 175970 h 549715"/>
                <a:gd name="connsiteX5" fmla="*/ 227445 w 479540"/>
                <a:gd name="connsiteY5" fmla="*/ 777 h 549715"/>
                <a:gd name="connsiteX6" fmla="*/ 211 w 479540"/>
                <a:gd name="connsiteY6" fmla="*/ 201343 h 549715"/>
                <a:gd name="connsiteX7" fmla="*/ 116245 w 479540"/>
                <a:gd name="connsiteY7" fmla="*/ 402312 h 549715"/>
                <a:gd name="connsiteX8" fmla="*/ 148477 w 479540"/>
                <a:gd name="connsiteY8" fmla="*/ 454669 h 549715"/>
                <a:gd name="connsiteX9" fmla="*/ 143239 w 479540"/>
                <a:gd name="connsiteY9" fmla="*/ 549716 h 54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540" h="549715">
                  <a:moveTo>
                    <a:pt x="143239" y="549716"/>
                  </a:moveTo>
                  <a:lnTo>
                    <a:pt x="324140" y="548911"/>
                  </a:lnTo>
                  <a:cubicBezTo>
                    <a:pt x="324140" y="548911"/>
                    <a:pt x="310441" y="493735"/>
                    <a:pt x="315679" y="451849"/>
                  </a:cubicBezTo>
                  <a:cubicBezTo>
                    <a:pt x="317693" y="435740"/>
                    <a:pt x="327363" y="421644"/>
                    <a:pt x="341061" y="413186"/>
                  </a:cubicBezTo>
                  <a:cubicBezTo>
                    <a:pt x="518335" y="302432"/>
                    <a:pt x="474822" y="175970"/>
                    <a:pt x="474822" y="175970"/>
                  </a:cubicBezTo>
                  <a:cubicBezTo>
                    <a:pt x="474822" y="175970"/>
                    <a:pt x="455484" y="15276"/>
                    <a:pt x="227445" y="777"/>
                  </a:cubicBezTo>
                  <a:cubicBezTo>
                    <a:pt x="-15501" y="-14527"/>
                    <a:pt x="211" y="201343"/>
                    <a:pt x="211" y="201343"/>
                  </a:cubicBezTo>
                  <a:cubicBezTo>
                    <a:pt x="211" y="201343"/>
                    <a:pt x="-10264" y="321361"/>
                    <a:pt x="116245" y="402312"/>
                  </a:cubicBezTo>
                  <a:cubicBezTo>
                    <a:pt x="134376" y="413992"/>
                    <a:pt x="145657" y="433323"/>
                    <a:pt x="148477" y="454669"/>
                  </a:cubicBezTo>
                  <a:cubicBezTo>
                    <a:pt x="155326" y="507831"/>
                    <a:pt x="143239" y="549716"/>
                    <a:pt x="143239" y="549716"/>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53" name="Forme libre 452">
              <a:extLst>
                <a:ext uri="{FF2B5EF4-FFF2-40B4-BE49-F238E27FC236}">
                  <a16:creationId xmlns:a16="http://schemas.microsoft.com/office/drawing/2014/main" id="{1CCB8628-C550-7346-BD0C-4CE52413BC48}"/>
                </a:ext>
              </a:extLst>
            </p:cNvPr>
            <p:cNvSpPr/>
            <p:nvPr/>
          </p:nvSpPr>
          <p:spPr>
            <a:xfrm>
              <a:off x="1618360" y="2888962"/>
              <a:ext cx="180900" cy="109546"/>
            </a:xfrm>
            <a:custGeom>
              <a:avLst/>
              <a:gdLst>
                <a:gd name="connsiteX0" fmla="*/ 180497 w 180900"/>
                <a:gd name="connsiteY0" fmla="*/ 0 h 109546"/>
                <a:gd name="connsiteX1" fmla="*/ 180900 w 180900"/>
                <a:gd name="connsiteY1" fmla="*/ 64842 h 109546"/>
                <a:gd name="connsiteX2" fmla="*/ 145848 w 180900"/>
                <a:gd name="connsiteY2" fmla="*/ 109143 h 109546"/>
                <a:gd name="connsiteX3" fmla="*/ 35858 w 180900"/>
                <a:gd name="connsiteY3" fmla="*/ 109546 h 109546"/>
                <a:gd name="connsiteX4" fmla="*/ 403 w 180900"/>
                <a:gd name="connsiteY4" fmla="*/ 65647 h 109546"/>
                <a:gd name="connsiteX5" fmla="*/ 0 w 180900"/>
                <a:gd name="connsiteY5" fmla="*/ 805 h 109546"/>
                <a:gd name="connsiteX6" fmla="*/ 180497 w 180900"/>
                <a:gd name="connsiteY6" fmla="*/ 0 h 1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00" h="109546">
                  <a:moveTo>
                    <a:pt x="180497" y="0"/>
                  </a:moveTo>
                  <a:lnTo>
                    <a:pt x="180900" y="64842"/>
                  </a:lnTo>
                  <a:cubicBezTo>
                    <a:pt x="180900" y="89006"/>
                    <a:pt x="165187" y="109143"/>
                    <a:pt x="145848" y="109143"/>
                  </a:cubicBezTo>
                  <a:lnTo>
                    <a:pt x="35858" y="109546"/>
                  </a:lnTo>
                  <a:cubicBezTo>
                    <a:pt x="16519" y="109546"/>
                    <a:pt x="403" y="89812"/>
                    <a:pt x="403" y="65647"/>
                  </a:cubicBezTo>
                  <a:lnTo>
                    <a:pt x="0" y="805"/>
                  </a:lnTo>
                  <a:lnTo>
                    <a:pt x="180497" y="0"/>
                  </a:lnTo>
                  <a:close/>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54" name="Forme libre 453">
              <a:extLst>
                <a:ext uri="{FF2B5EF4-FFF2-40B4-BE49-F238E27FC236}">
                  <a16:creationId xmlns:a16="http://schemas.microsoft.com/office/drawing/2014/main" id="{3C648210-992F-8F48-840C-AA4BD38022E1}"/>
                </a:ext>
              </a:extLst>
            </p:cNvPr>
            <p:cNvSpPr/>
            <p:nvPr/>
          </p:nvSpPr>
          <p:spPr>
            <a:xfrm>
              <a:off x="1657038" y="2998105"/>
              <a:ext cx="95889" cy="30205"/>
            </a:xfrm>
            <a:custGeom>
              <a:avLst/>
              <a:gdLst>
                <a:gd name="connsiteX0" fmla="*/ 95889 w 95889"/>
                <a:gd name="connsiteY0" fmla="*/ 0 h 30205"/>
                <a:gd name="connsiteX1" fmla="*/ 83399 w 95889"/>
                <a:gd name="connsiteY1" fmla="*/ 29803 h 30205"/>
                <a:gd name="connsiteX2" fmla="*/ 14907 w 95889"/>
                <a:gd name="connsiteY2" fmla="*/ 30206 h 30205"/>
                <a:gd name="connsiteX3" fmla="*/ 0 w 95889"/>
                <a:gd name="connsiteY3" fmla="*/ 403 h 30205"/>
              </a:gdLst>
              <a:ahLst/>
              <a:cxnLst>
                <a:cxn ang="0">
                  <a:pos x="connsiteX0" y="connsiteY0"/>
                </a:cxn>
                <a:cxn ang="0">
                  <a:pos x="connsiteX1" y="connsiteY1"/>
                </a:cxn>
                <a:cxn ang="0">
                  <a:pos x="connsiteX2" y="connsiteY2"/>
                </a:cxn>
                <a:cxn ang="0">
                  <a:pos x="connsiteX3" y="connsiteY3"/>
                </a:cxn>
              </a:cxnLst>
              <a:rect l="l" t="t" r="r" b="b"/>
              <a:pathLst>
                <a:path w="95889" h="30205">
                  <a:moveTo>
                    <a:pt x="95889" y="0"/>
                  </a:moveTo>
                  <a:lnTo>
                    <a:pt x="83399" y="29803"/>
                  </a:lnTo>
                  <a:lnTo>
                    <a:pt x="14907" y="30206"/>
                  </a:lnTo>
                  <a:lnTo>
                    <a:pt x="0" y="403"/>
                  </a:lnTo>
                  <a:close/>
                </a:path>
              </a:pathLst>
            </a:custGeom>
            <a:solidFill>
              <a:srgbClr val="00898C"/>
            </a:solidFill>
            <a:ln w="4026" cap="flat">
              <a:noFill/>
              <a:prstDash val="solid"/>
              <a:miter/>
            </a:ln>
          </p:spPr>
          <p:txBody>
            <a:bodyPr rtlCol="0" anchor="ctr"/>
            <a:lstStyle/>
            <a:p>
              <a:endParaRPr lang="fr-FR">
                <a:solidFill>
                  <a:srgbClr val="18073A"/>
                </a:solidFill>
              </a:endParaRPr>
            </a:p>
          </p:txBody>
        </p:sp>
        <p:sp>
          <p:nvSpPr>
            <p:cNvPr id="455" name="Forme libre 454">
              <a:extLst>
                <a:ext uri="{FF2B5EF4-FFF2-40B4-BE49-F238E27FC236}">
                  <a16:creationId xmlns:a16="http://schemas.microsoft.com/office/drawing/2014/main" id="{82BCA946-3A27-794B-9D71-0E5E6B71CA84}"/>
                </a:ext>
              </a:extLst>
            </p:cNvPr>
            <p:cNvSpPr/>
            <p:nvPr/>
          </p:nvSpPr>
          <p:spPr>
            <a:xfrm>
              <a:off x="1622951" y="2543833"/>
              <a:ext cx="181861" cy="345933"/>
            </a:xfrm>
            <a:custGeom>
              <a:avLst/>
              <a:gdLst>
                <a:gd name="connsiteX0" fmla="*/ 175504 w 181861"/>
                <a:gd name="connsiteY0" fmla="*/ 57570 h 345933"/>
                <a:gd name="connsiteX1" fmla="*/ 102983 w 181861"/>
                <a:gd name="connsiteY1" fmla="*/ 16490 h 345933"/>
                <a:gd name="connsiteX2" fmla="*/ 94522 w 181861"/>
                <a:gd name="connsiteY2" fmla="*/ 40252 h 345933"/>
                <a:gd name="connsiteX3" fmla="*/ 94522 w 181861"/>
                <a:gd name="connsiteY3" fmla="*/ 79318 h 345933"/>
                <a:gd name="connsiteX4" fmla="*/ 66319 w 181861"/>
                <a:gd name="connsiteY4" fmla="*/ 72874 h 345933"/>
                <a:gd name="connsiteX5" fmla="*/ 61888 w 181861"/>
                <a:gd name="connsiteY5" fmla="*/ 30586 h 345933"/>
                <a:gd name="connsiteX6" fmla="*/ 13137 w 181861"/>
                <a:gd name="connsiteY6" fmla="*/ 58375 h 345933"/>
                <a:gd name="connsiteX7" fmla="*/ 53024 w 181861"/>
                <a:gd name="connsiteY7" fmla="*/ 79721 h 345933"/>
                <a:gd name="connsiteX8" fmla="*/ 56650 w 181861"/>
                <a:gd name="connsiteY8" fmla="*/ 345934 h 345933"/>
                <a:gd name="connsiteX9" fmla="*/ 69140 w 181861"/>
                <a:gd name="connsiteY9" fmla="*/ 345934 h 345933"/>
                <a:gd name="connsiteX10" fmla="*/ 66722 w 181861"/>
                <a:gd name="connsiteY10" fmla="*/ 182420 h 345933"/>
                <a:gd name="connsiteX11" fmla="*/ 65514 w 181861"/>
                <a:gd name="connsiteY11" fmla="*/ 97441 h 345933"/>
                <a:gd name="connsiteX12" fmla="*/ 65514 w 181861"/>
                <a:gd name="connsiteY12" fmla="*/ 83345 h 345933"/>
                <a:gd name="connsiteX13" fmla="*/ 92910 w 181861"/>
                <a:gd name="connsiteY13" fmla="*/ 88178 h 345933"/>
                <a:gd name="connsiteX14" fmla="*/ 94119 w 181861"/>
                <a:gd name="connsiteY14" fmla="*/ 345934 h 345933"/>
                <a:gd name="connsiteX15" fmla="*/ 106609 w 181861"/>
                <a:gd name="connsiteY15" fmla="*/ 345934 h 345933"/>
                <a:gd name="connsiteX16" fmla="*/ 105400 w 181861"/>
                <a:gd name="connsiteY16" fmla="*/ 89387 h 345933"/>
                <a:gd name="connsiteX17" fmla="*/ 112652 w 181861"/>
                <a:gd name="connsiteY17" fmla="*/ 89789 h 345933"/>
                <a:gd name="connsiteX18" fmla="*/ 175504 w 181861"/>
                <a:gd name="connsiteY18" fmla="*/ 57570 h 345933"/>
                <a:gd name="connsiteX19" fmla="*/ 53427 w 181861"/>
                <a:gd name="connsiteY19" fmla="*/ 68847 h 345933"/>
                <a:gd name="connsiteX20" fmla="*/ 8705 w 181861"/>
                <a:gd name="connsiteY20" fmla="*/ 34211 h 345933"/>
                <a:gd name="connsiteX21" fmla="*/ 13137 w 181861"/>
                <a:gd name="connsiteY21" fmla="*/ 22934 h 345933"/>
                <a:gd name="connsiteX22" fmla="*/ 52621 w 181861"/>
                <a:gd name="connsiteY22" fmla="*/ 51126 h 345933"/>
                <a:gd name="connsiteX23" fmla="*/ 53427 w 181861"/>
                <a:gd name="connsiteY23" fmla="*/ 68847 h 345933"/>
                <a:gd name="connsiteX24" fmla="*/ 165029 w 181861"/>
                <a:gd name="connsiteY24" fmla="*/ 55556 h 345933"/>
                <a:gd name="connsiteX25" fmla="*/ 105803 w 181861"/>
                <a:gd name="connsiteY25" fmla="*/ 80526 h 345933"/>
                <a:gd name="connsiteX26" fmla="*/ 105400 w 181861"/>
                <a:gd name="connsiteY26" fmla="*/ 41057 h 345933"/>
                <a:gd name="connsiteX27" fmla="*/ 113458 w 181861"/>
                <a:gd name="connsiteY27" fmla="*/ 21323 h 345933"/>
                <a:gd name="connsiteX28" fmla="*/ 159791 w 181861"/>
                <a:gd name="connsiteY28" fmla="*/ 12463 h 345933"/>
                <a:gd name="connsiteX29" fmla="*/ 165029 w 181861"/>
                <a:gd name="connsiteY29" fmla="*/ 55556 h 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1861" h="345933">
                  <a:moveTo>
                    <a:pt x="175504" y="57570"/>
                  </a:moveTo>
                  <a:cubicBezTo>
                    <a:pt x="202901" y="6421"/>
                    <a:pt x="134812" y="-18951"/>
                    <a:pt x="102983" y="16490"/>
                  </a:cubicBezTo>
                  <a:cubicBezTo>
                    <a:pt x="97342" y="22934"/>
                    <a:pt x="94522" y="31391"/>
                    <a:pt x="94522" y="40252"/>
                  </a:cubicBezTo>
                  <a:cubicBezTo>
                    <a:pt x="94119" y="55556"/>
                    <a:pt x="94522" y="79318"/>
                    <a:pt x="94522" y="79318"/>
                  </a:cubicBezTo>
                  <a:cubicBezTo>
                    <a:pt x="84853" y="77707"/>
                    <a:pt x="74377" y="75290"/>
                    <a:pt x="66319" y="72874"/>
                  </a:cubicBezTo>
                  <a:cubicBezTo>
                    <a:pt x="66722" y="58375"/>
                    <a:pt x="66319" y="43071"/>
                    <a:pt x="61888" y="30586"/>
                  </a:cubicBezTo>
                  <a:cubicBezTo>
                    <a:pt x="42549" y="-25395"/>
                    <a:pt x="-29167" y="18504"/>
                    <a:pt x="13137" y="58375"/>
                  </a:cubicBezTo>
                  <a:cubicBezTo>
                    <a:pt x="22807" y="67638"/>
                    <a:pt x="37714" y="74485"/>
                    <a:pt x="53024" y="79721"/>
                  </a:cubicBezTo>
                  <a:cubicBezTo>
                    <a:pt x="54233" y="168324"/>
                    <a:pt x="55441" y="257330"/>
                    <a:pt x="56650" y="345934"/>
                  </a:cubicBezTo>
                  <a:lnTo>
                    <a:pt x="69140" y="345934"/>
                  </a:lnTo>
                  <a:cubicBezTo>
                    <a:pt x="68334" y="291564"/>
                    <a:pt x="67528" y="236791"/>
                    <a:pt x="66722" y="182420"/>
                  </a:cubicBezTo>
                  <a:cubicBezTo>
                    <a:pt x="66319" y="154228"/>
                    <a:pt x="65917" y="125633"/>
                    <a:pt x="65514" y="97441"/>
                  </a:cubicBezTo>
                  <a:cubicBezTo>
                    <a:pt x="65514" y="93011"/>
                    <a:pt x="65514" y="88178"/>
                    <a:pt x="65514" y="83345"/>
                  </a:cubicBezTo>
                  <a:cubicBezTo>
                    <a:pt x="74780" y="85762"/>
                    <a:pt x="84047" y="86970"/>
                    <a:pt x="92910" y="88178"/>
                  </a:cubicBezTo>
                  <a:lnTo>
                    <a:pt x="94119" y="345934"/>
                  </a:lnTo>
                  <a:lnTo>
                    <a:pt x="106609" y="345934"/>
                  </a:lnTo>
                  <a:lnTo>
                    <a:pt x="105400" y="89387"/>
                  </a:lnTo>
                  <a:cubicBezTo>
                    <a:pt x="107818" y="89387"/>
                    <a:pt x="110638" y="89789"/>
                    <a:pt x="112652" y="89789"/>
                  </a:cubicBezTo>
                  <a:cubicBezTo>
                    <a:pt x="136826" y="88581"/>
                    <a:pt x="163820" y="79721"/>
                    <a:pt x="175504" y="57570"/>
                  </a:cubicBezTo>
                  <a:moveTo>
                    <a:pt x="53427" y="68847"/>
                  </a:moveTo>
                  <a:cubicBezTo>
                    <a:pt x="36102" y="63208"/>
                    <a:pt x="11123" y="51529"/>
                    <a:pt x="8705" y="34211"/>
                  </a:cubicBezTo>
                  <a:cubicBezTo>
                    <a:pt x="8302" y="29780"/>
                    <a:pt x="9914" y="25753"/>
                    <a:pt x="13137" y="22934"/>
                  </a:cubicBezTo>
                  <a:cubicBezTo>
                    <a:pt x="43757" y="-4453"/>
                    <a:pt x="52621" y="44682"/>
                    <a:pt x="52621" y="51126"/>
                  </a:cubicBezTo>
                  <a:cubicBezTo>
                    <a:pt x="53427" y="56362"/>
                    <a:pt x="53427" y="62805"/>
                    <a:pt x="53427" y="68847"/>
                  </a:cubicBezTo>
                  <a:moveTo>
                    <a:pt x="165029" y="55556"/>
                  </a:moveTo>
                  <a:cubicBezTo>
                    <a:pt x="151330" y="76499"/>
                    <a:pt x="128768" y="82137"/>
                    <a:pt x="105803" y="80526"/>
                  </a:cubicBezTo>
                  <a:lnTo>
                    <a:pt x="105400" y="41057"/>
                  </a:lnTo>
                  <a:cubicBezTo>
                    <a:pt x="105400" y="33808"/>
                    <a:pt x="108221" y="26559"/>
                    <a:pt x="113458" y="21323"/>
                  </a:cubicBezTo>
                  <a:cubicBezTo>
                    <a:pt x="122725" y="12060"/>
                    <a:pt x="139243" y="2394"/>
                    <a:pt x="159791" y="12463"/>
                  </a:cubicBezTo>
                  <a:cubicBezTo>
                    <a:pt x="172684" y="20920"/>
                    <a:pt x="174295" y="41460"/>
                    <a:pt x="165029" y="55556"/>
                  </a:cubicBezTo>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56" name="Forme libre 455">
              <a:extLst>
                <a:ext uri="{FF2B5EF4-FFF2-40B4-BE49-F238E27FC236}">
                  <a16:creationId xmlns:a16="http://schemas.microsoft.com/office/drawing/2014/main" id="{ADDB9F81-A8B3-7642-B6AF-A2E280265218}"/>
                </a:ext>
              </a:extLst>
            </p:cNvPr>
            <p:cNvSpPr/>
            <p:nvPr/>
          </p:nvSpPr>
          <p:spPr>
            <a:xfrm>
              <a:off x="1362219" y="2191108"/>
              <a:ext cx="110997" cy="110049"/>
            </a:xfrm>
            <a:custGeom>
              <a:avLst/>
              <a:gdLst>
                <a:gd name="connsiteX0" fmla="*/ 108278 w 110997"/>
                <a:gd name="connsiteY0" fmla="*/ 107029 h 110049"/>
                <a:gd name="connsiteX1" fmla="*/ 108278 w 110997"/>
                <a:gd name="connsiteY1" fmla="*/ 93336 h 110049"/>
                <a:gd name="connsiteX2" fmla="*/ 16418 w 110997"/>
                <a:gd name="connsiteY2" fmla="*/ 2719 h 110049"/>
                <a:gd name="connsiteX3" fmla="*/ 2720 w 110997"/>
                <a:gd name="connsiteY3" fmla="*/ 2719 h 110049"/>
                <a:gd name="connsiteX4" fmla="*/ 2720 w 110997"/>
                <a:gd name="connsiteY4" fmla="*/ 16412 h 110049"/>
                <a:gd name="connsiteX5" fmla="*/ 94580 w 110997"/>
                <a:gd name="connsiteY5" fmla="*/ 107029 h 110049"/>
                <a:gd name="connsiteX6" fmla="*/ 108278 w 110997"/>
                <a:gd name="connsiteY6" fmla="*/ 107029 h 11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997" h="110049">
                  <a:moveTo>
                    <a:pt x="108278" y="107029"/>
                  </a:moveTo>
                  <a:cubicBezTo>
                    <a:pt x="111904" y="103404"/>
                    <a:pt x="111904" y="97363"/>
                    <a:pt x="108278" y="93336"/>
                  </a:cubicBezTo>
                  <a:lnTo>
                    <a:pt x="16418" y="2719"/>
                  </a:lnTo>
                  <a:cubicBezTo>
                    <a:pt x="12792" y="-906"/>
                    <a:pt x="6749" y="-906"/>
                    <a:pt x="2720" y="2719"/>
                  </a:cubicBezTo>
                  <a:cubicBezTo>
                    <a:pt x="-907" y="6343"/>
                    <a:pt x="-907" y="12384"/>
                    <a:pt x="2720" y="16412"/>
                  </a:cubicBezTo>
                  <a:lnTo>
                    <a:pt x="94580" y="107029"/>
                  </a:lnTo>
                  <a:cubicBezTo>
                    <a:pt x="98609" y="111056"/>
                    <a:pt x="104652" y="111056"/>
                    <a:pt x="108278" y="107029"/>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57" name="Forme libre 456">
              <a:extLst>
                <a:ext uri="{FF2B5EF4-FFF2-40B4-BE49-F238E27FC236}">
                  <a16:creationId xmlns:a16="http://schemas.microsoft.com/office/drawing/2014/main" id="{0717353B-7F88-D14A-93B9-2A931BED229C}"/>
                </a:ext>
              </a:extLst>
            </p:cNvPr>
            <p:cNvSpPr/>
            <p:nvPr/>
          </p:nvSpPr>
          <p:spPr>
            <a:xfrm>
              <a:off x="1871077" y="2187886"/>
              <a:ext cx="109788" cy="110955"/>
            </a:xfrm>
            <a:custGeom>
              <a:avLst/>
              <a:gdLst>
                <a:gd name="connsiteX0" fmla="*/ 2720 w 109788"/>
                <a:gd name="connsiteY0" fmla="*/ 108237 h 110955"/>
                <a:gd name="connsiteX1" fmla="*/ 2720 w 109788"/>
                <a:gd name="connsiteY1" fmla="*/ 94544 h 110955"/>
                <a:gd name="connsiteX2" fmla="*/ 93371 w 109788"/>
                <a:gd name="connsiteY2" fmla="*/ 2718 h 110955"/>
                <a:gd name="connsiteX3" fmla="*/ 107069 w 109788"/>
                <a:gd name="connsiteY3" fmla="*/ 2718 h 110955"/>
                <a:gd name="connsiteX4" fmla="*/ 107069 w 109788"/>
                <a:gd name="connsiteY4" fmla="*/ 16412 h 110955"/>
                <a:gd name="connsiteX5" fmla="*/ 16418 w 109788"/>
                <a:gd name="connsiteY5" fmla="*/ 108237 h 110955"/>
                <a:gd name="connsiteX6" fmla="*/ 2720 w 109788"/>
                <a:gd name="connsiteY6" fmla="*/ 108237 h 11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788" h="110955">
                  <a:moveTo>
                    <a:pt x="2720" y="108237"/>
                  </a:moveTo>
                  <a:cubicBezTo>
                    <a:pt x="-907" y="104613"/>
                    <a:pt x="-907" y="98571"/>
                    <a:pt x="2720" y="94544"/>
                  </a:cubicBezTo>
                  <a:lnTo>
                    <a:pt x="93371" y="2718"/>
                  </a:lnTo>
                  <a:cubicBezTo>
                    <a:pt x="96997" y="-906"/>
                    <a:pt x="103041" y="-906"/>
                    <a:pt x="107069" y="2718"/>
                  </a:cubicBezTo>
                  <a:cubicBezTo>
                    <a:pt x="110696" y="6343"/>
                    <a:pt x="110696" y="12384"/>
                    <a:pt x="107069" y="16412"/>
                  </a:cubicBezTo>
                  <a:lnTo>
                    <a:pt x="16418" y="108237"/>
                  </a:lnTo>
                  <a:cubicBezTo>
                    <a:pt x="12389" y="111862"/>
                    <a:pt x="6346" y="111862"/>
                    <a:pt x="2720" y="108237"/>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58" name="Forme libre 457">
              <a:extLst>
                <a:ext uri="{FF2B5EF4-FFF2-40B4-BE49-F238E27FC236}">
                  <a16:creationId xmlns:a16="http://schemas.microsoft.com/office/drawing/2014/main" id="{FD9C176E-D568-1143-8136-E9F65336150D}"/>
                </a:ext>
              </a:extLst>
            </p:cNvPr>
            <p:cNvSpPr/>
            <p:nvPr/>
          </p:nvSpPr>
          <p:spPr>
            <a:xfrm>
              <a:off x="1690479" y="2114889"/>
              <a:ext cx="20144" cy="148612"/>
            </a:xfrm>
            <a:custGeom>
              <a:avLst/>
              <a:gdLst>
                <a:gd name="connsiteX0" fmla="*/ 10475 w 20144"/>
                <a:gd name="connsiteY0" fmla="*/ 148612 h 148612"/>
                <a:gd name="connsiteX1" fmla="*/ 20145 w 20144"/>
                <a:gd name="connsiteY1" fmla="*/ 138946 h 148612"/>
                <a:gd name="connsiteX2" fmla="*/ 19339 w 20144"/>
                <a:gd name="connsiteY2" fmla="*/ 9666 h 148612"/>
                <a:gd name="connsiteX3" fmla="*/ 9669 w 20144"/>
                <a:gd name="connsiteY3" fmla="*/ 0 h 148612"/>
                <a:gd name="connsiteX4" fmla="*/ 0 w 20144"/>
                <a:gd name="connsiteY4" fmla="*/ 9666 h 148612"/>
                <a:gd name="connsiteX5" fmla="*/ 806 w 20144"/>
                <a:gd name="connsiteY5" fmla="*/ 138946 h 148612"/>
                <a:gd name="connsiteX6" fmla="*/ 10475 w 20144"/>
                <a:gd name="connsiteY6" fmla="*/ 148612 h 14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44" h="148612">
                  <a:moveTo>
                    <a:pt x="10475" y="148612"/>
                  </a:moveTo>
                  <a:cubicBezTo>
                    <a:pt x="15713" y="148612"/>
                    <a:pt x="20145" y="144182"/>
                    <a:pt x="20145" y="138946"/>
                  </a:cubicBezTo>
                  <a:lnTo>
                    <a:pt x="19339" y="9666"/>
                  </a:lnTo>
                  <a:cubicBezTo>
                    <a:pt x="19339" y="4430"/>
                    <a:pt x="14907" y="0"/>
                    <a:pt x="9669" y="0"/>
                  </a:cubicBezTo>
                  <a:cubicBezTo>
                    <a:pt x="4432" y="0"/>
                    <a:pt x="0" y="4430"/>
                    <a:pt x="0" y="9666"/>
                  </a:cubicBezTo>
                  <a:lnTo>
                    <a:pt x="806" y="138946"/>
                  </a:lnTo>
                  <a:cubicBezTo>
                    <a:pt x="806" y="144182"/>
                    <a:pt x="5238" y="148612"/>
                    <a:pt x="10475" y="148612"/>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59" name="Forme libre 458">
              <a:extLst>
                <a:ext uri="{FF2B5EF4-FFF2-40B4-BE49-F238E27FC236}">
                  <a16:creationId xmlns:a16="http://schemas.microsoft.com/office/drawing/2014/main" id="{BA7FD85B-1BED-A44F-A0CB-9A084E6D91CF}"/>
                </a:ext>
              </a:extLst>
            </p:cNvPr>
            <p:cNvSpPr/>
            <p:nvPr/>
          </p:nvSpPr>
          <p:spPr>
            <a:xfrm>
              <a:off x="2374595" y="2789484"/>
              <a:ext cx="172439" cy="50745"/>
            </a:xfrm>
            <a:custGeom>
              <a:avLst/>
              <a:gdLst>
                <a:gd name="connsiteX0" fmla="*/ 153906 w 172439"/>
                <a:gd name="connsiteY0" fmla="*/ 14499 h 50745"/>
                <a:gd name="connsiteX1" fmla="*/ 172439 w 172439"/>
                <a:gd name="connsiteY1" fmla="*/ 50746 h 50745"/>
                <a:gd name="connsiteX2" fmla="*/ 133359 w 172439"/>
                <a:gd name="connsiteY2" fmla="*/ 41885 h 50745"/>
                <a:gd name="connsiteX3" fmla="*/ 0 w 172439"/>
                <a:gd name="connsiteY3" fmla="*/ 0 h 50745"/>
              </a:gdLst>
              <a:ahLst/>
              <a:cxnLst>
                <a:cxn ang="0">
                  <a:pos x="connsiteX0" y="connsiteY0"/>
                </a:cxn>
                <a:cxn ang="0">
                  <a:pos x="connsiteX1" y="connsiteY1"/>
                </a:cxn>
                <a:cxn ang="0">
                  <a:pos x="connsiteX2" y="connsiteY2"/>
                </a:cxn>
                <a:cxn ang="0">
                  <a:pos x="connsiteX3" y="connsiteY3"/>
                </a:cxn>
              </a:cxnLst>
              <a:rect l="l" t="t" r="r" b="b"/>
              <a:pathLst>
                <a:path w="172439" h="50745">
                  <a:moveTo>
                    <a:pt x="153906" y="14499"/>
                  </a:moveTo>
                  <a:lnTo>
                    <a:pt x="172439" y="50746"/>
                  </a:lnTo>
                  <a:lnTo>
                    <a:pt x="133359" y="41885"/>
                  </a:lnTo>
                  <a:lnTo>
                    <a:pt x="0" y="0"/>
                  </a:lnTo>
                  <a:close/>
                </a:path>
              </a:pathLst>
            </a:custGeom>
            <a:solidFill>
              <a:srgbClr val="B0D9C8"/>
            </a:solidFill>
            <a:ln w="4026" cap="flat">
              <a:noFill/>
              <a:prstDash val="solid"/>
              <a:miter/>
            </a:ln>
          </p:spPr>
          <p:txBody>
            <a:bodyPr rtlCol="0" anchor="ctr"/>
            <a:lstStyle/>
            <a:p>
              <a:endParaRPr lang="fr-FR">
                <a:solidFill>
                  <a:srgbClr val="18073A"/>
                </a:solidFill>
              </a:endParaRPr>
            </a:p>
          </p:txBody>
        </p:sp>
        <p:sp>
          <p:nvSpPr>
            <p:cNvPr id="460" name="Forme libre 459">
              <a:extLst>
                <a:ext uri="{FF2B5EF4-FFF2-40B4-BE49-F238E27FC236}">
                  <a16:creationId xmlns:a16="http://schemas.microsoft.com/office/drawing/2014/main" id="{F309A8E2-77A8-9B4C-B3E1-022AC0CCD9F5}"/>
                </a:ext>
              </a:extLst>
            </p:cNvPr>
            <p:cNvSpPr/>
            <p:nvPr/>
          </p:nvSpPr>
          <p:spPr>
            <a:xfrm>
              <a:off x="2480960" y="2828147"/>
              <a:ext cx="66074" cy="12082"/>
            </a:xfrm>
            <a:custGeom>
              <a:avLst/>
              <a:gdLst>
                <a:gd name="connsiteX0" fmla="*/ 66075 w 66074"/>
                <a:gd name="connsiteY0" fmla="*/ 12082 h 12082"/>
                <a:gd name="connsiteX1" fmla="*/ 0 w 66074"/>
                <a:gd name="connsiteY1" fmla="*/ 8055 h 12082"/>
                <a:gd name="connsiteX2" fmla="*/ 16116 w 66074"/>
                <a:gd name="connsiteY2" fmla="*/ 0 h 12082"/>
              </a:gdLst>
              <a:ahLst/>
              <a:cxnLst>
                <a:cxn ang="0">
                  <a:pos x="connsiteX0" y="connsiteY0"/>
                </a:cxn>
                <a:cxn ang="0">
                  <a:pos x="connsiteX1" y="connsiteY1"/>
                </a:cxn>
                <a:cxn ang="0">
                  <a:pos x="connsiteX2" y="connsiteY2"/>
                </a:cxn>
              </a:cxnLst>
              <a:rect l="l" t="t" r="r" b="b"/>
              <a:pathLst>
                <a:path w="66074" h="12082">
                  <a:moveTo>
                    <a:pt x="66075" y="12082"/>
                  </a:moveTo>
                  <a:lnTo>
                    <a:pt x="0" y="8055"/>
                  </a:lnTo>
                  <a:lnTo>
                    <a:pt x="16116" y="0"/>
                  </a:lnTo>
                  <a:close/>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61" name="Forme libre 460">
              <a:extLst>
                <a:ext uri="{FF2B5EF4-FFF2-40B4-BE49-F238E27FC236}">
                  <a16:creationId xmlns:a16="http://schemas.microsoft.com/office/drawing/2014/main" id="{D9C14A64-03D0-2E41-8ADD-4D470713F651}"/>
                </a:ext>
              </a:extLst>
            </p:cNvPr>
            <p:cNvSpPr/>
            <p:nvPr/>
          </p:nvSpPr>
          <p:spPr>
            <a:xfrm>
              <a:off x="2374595" y="2768139"/>
              <a:ext cx="165590" cy="35844"/>
            </a:xfrm>
            <a:custGeom>
              <a:avLst/>
              <a:gdLst>
                <a:gd name="connsiteX0" fmla="*/ 0 w 165590"/>
                <a:gd name="connsiteY0" fmla="*/ 21345 h 35844"/>
                <a:gd name="connsiteX1" fmla="*/ 153906 w 165590"/>
                <a:gd name="connsiteY1" fmla="*/ 35844 h 35844"/>
                <a:gd name="connsiteX2" fmla="*/ 165590 w 165590"/>
                <a:gd name="connsiteY2" fmla="*/ 0 h 35844"/>
              </a:gdLst>
              <a:ahLst/>
              <a:cxnLst>
                <a:cxn ang="0">
                  <a:pos x="connsiteX0" y="connsiteY0"/>
                </a:cxn>
                <a:cxn ang="0">
                  <a:pos x="connsiteX1" y="connsiteY1"/>
                </a:cxn>
                <a:cxn ang="0">
                  <a:pos x="connsiteX2" y="connsiteY2"/>
                </a:cxn>
              </a:cxnLst>
              <a:rect l="l" t="t" r="r" b="b"/>
              <a:pathLst>
                <a:path w="165590" h="35844">
                  <a:moveTo>
                    <a:pt x="0" y="21345"/>
                  </a:moveTo>
                  <a:lnTo>
                    <a:pt x="153906" y="35844"/>
                  </a:lnTo>
                  <a:lnTo>
                    <a:pt x="165590" y="0"/>
                  </a:lnTo>
                  <a:close/>
                </a:path>
              </a:pathLst>
            </a:custGeom>
            <a:solidFill>
              <a:srgbClr val="F1F8F8"/>
            </a:solidFill>
            <a:ln w="4026" cap="flat">
              <a:noFill/>
              <a:prstDash val="solid"/>
              <a:miter/>
            </a:ln>
          </p:spPr>
          <p:txBody>
            <a:bodyPr rtlCol="0" anchor="ctr"/>
            <a:lstStyle/>
            <a:p>
              <a:endParaRPr lang="fr-FR">
                <a:solidFill>
                  <a:srgbClr val="18073A"/>
                </a:solidFill>
              </a:endParaRPr>
            </a:p>
          </p:txBody>
        </p:sp>
        <p:sp>
          <p:nvSpPr>
            <p:cNvPr id="462" name="Forme libre 461">
              <a:extLst>
                <a:ext uri="{FF2B5EF4-FFF2-40B4-BE49-F238E27FC236}">
                  <a16:creationId xmlns:a16="http://schemas.microsoft.com/office/drawing/2014/main" id="{54D1E21E-ADE7-5D45-8CFB-3EC550B29CE7}"/>
                </a:ext>
              </a:extLst>
            </p:cNvPr>
            <p:cNvSpPr/>
            <p:nvPr/>
          </p:nvSpPr>
          <p:spPr>
            <a:xfrm>
              <a:off x="2374595" y="2789484"/>
              <a:ext cx="133358" cy="93033"/>
            </a:xfrm>
            <a:custGeom>
              <a:avLst/>
              <a:gdLst>
                <a:gd name="connsiteX0" fmla="*/ 0 w 133358"/>
                <a:gd name="connsiteY0" fmla="*/ 0 h 93033"/>
                <a:gd name="connsiteX1" fmla="*/ 113617 w 133358"/>
                <a:gd name="connsiteY1" fmla="*/ 93034 h 93033"/>
                <a:gd name="connsiteX2" fmla="*/ 133359 w 133358"/>
                <a:gd name="connsiteY2" fmla="*/ 41885 h 93033"/>
              </a:gdLst>
              <a:ahLst/>
              <a:cxnLst>
                <a:cxn ang="0">
                  <a:pos x="connsiteX0" y="connsiteY0"/>
                </a:cxn>
                <a:cxn ang="0">
                  <a:pos x="connsiteX1" y="connsiteY1"/>
                </a:cxn>
                <a:cxn ang="0">
                  <a:pos x="connsiteX2" y="connsiteY2"/>
                </a:cxn>
              </a:cxnLst>
              <a:rect l="l" t="t" r="r" b="b"/>
              <a:pathLst>
                <a:path w="133358" h="93033">
                  <a:moveTo>
                    <a:pt x="0" y="0"/>
                  </a:moveTo>
                  <a:lnTo>
                    <a:pt x="113617" y="93034"/>
                  </a:lnTo>
                  <a:lnTo>
                    <a:pt x="133359" y="41885"/>
                  </a:lnTo>
                  <a:close/>
                </a:path>
              </a:pathLst>
            </a:custGeom>
            <a:solidFill>
              <a:srgbClr val="F1F8F8"/>
            </a:solidFill>
            <a:ln w="4026" cap="flat">
              <a:noFill/>
              <a:prstDash val="solid"/>
              <a:miter/>
            </a:ln>
          </p:spPr>
          <p:txBody>
            <a:bodyPr rtlCol="0" anchor="ctr"/>
            <a:lstStyle/>
            <a:p>
              <a:endParaRPr lang="fr-FR">
                <a:solidFill>
                  <a:srgbClr val="18073A"/>
                </a:solidFill>
              </a:endParaRPr>
            </a:p>
          </p:txBody>
        </p:sp>
        <p:grpSp>
          <p:nvGrpSpPr>
            <p:cNvPr id="463" name="Illustration">
              <a:extLst>
                <a:ext uri="{FF2B5EF4-FFF2-40B4-BE49-F238E27FC236}">
                  <a16:creationId xmlns:a16="http://schemas.microsoft.com/office/drawing/2014/main" id="{5E858459-5B75-C840-8E02-2EB962E99380}"/>
                </a:ext>
              </a:extLst>
            </p:cNvPr>
            <p:cNvGrpSpPr/>
            <p:nvPr/>
          </p:nvGrpSpPr>
          <p:grpSpPr>
            <a:xfrm>
              <a:off x="2393885" y="2861978"/>
              <a:ext cx="173650" cy="380081"/>
              <a:chOff x="2393885" y="2861978"/>
              <a:chExt cx="173650" cy="380081"/>
            </a:xfrm>
            <a:solidFill>
              <a:srgbClr val="63C1C5"/>
            </a:solidFill>
          </p:grpSpPr>
          <p:sp>
            <p:nvSpPr>
              <p:cNvPr id="464" name="Forme libre 463">
                <a:extLst>
                  <a:ext uri="{FF2B5EF4-FFF2-40B4-BE49-F238E27FC236}">
                    <a16:creationId xmlns:a16="http://schemas.microsoft.com/office/drawing/2014/main" id="{E9157A9C-3E7F-0344-877C-DD14D4050392}"/>
                  </a:ext>
                </a:extLst>
              </p:cNvPr>
              <p:cNvSpPr/>
              <p:nvPr/>
            </p:nvSpPr>
            <p:spPr>
              <a:xfrm>
                <a:off x="2514803" y="2861978"/>
                <a:ext cx="19263" cy="15366"/>
              </a:xfrm>
              <a:custGeom>
                <a:avLst/>
                <a:gdLst>
                  <a:gd name="connsiteX0" fmla="*/ 17727 w 19263"/>
                  <a:gd name="connsiteY0" fmla="*/ 14902 h 15366"/>
                  <a:gd name="connsiteX1" fmla="*/ 18533 w 19263"/>
                  <a:gd name="connsiteY1" fmla="*/ 14096 h 15366"/>
                  <a:gd name="connsiteX2" fmla="*/ 18130 w 19263"/>
                  <a:gd name="connsiteY2" fmla="*/ 9666 h 15366"/>
                  <a:gd name="connsiteX3" fmla="*/ 4835 w 19263"/>
                  <a:gd name="connsiteY3" fmla="*/ 403 h 15366"/>
                  <a:gd name="connsiteX4" fmla="*/ 403 w 19263"/>
                  <a:gd name="connsiteY4" fmla="*/ 1611 h 15366"/>
                  <a:gd name="connsiteX5" fmla="*/ 1612 w 19263"/>
                  <a:gd name="connsiteY5" fmla="*/ 6041 h 15366"/>
                  <a:gd name="connsiteX6" fmla="*/ 13698 w 19263"/>
                  <a:gd name="connsiteY6" fmla="*/ 14902 h 15366"/>
                  <a:gd name="connsiteX7" fmla="*/ 17727 w 19263"/>
                  <a:gd name="connsiteY7" fmla="*/ 14902 h 1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63" h="15366">
                    <a:moveTo>
                      <a:pt x="17727" y="14902"/>
                    </a:moveTo>
                    <a:cubicBezTo>
                      <a:pt x="18130" y="14902"/>
                      <a:pt x="18533" y="14499"/>
                      <a:pt x="18533" y="14096"/>
                    </a:cubicBezTo>
                    <a:cubicBezTo>
                      <a:pt x="19742" y="12888"/>
                      <a:pt x="19339" y="10874"/>
                      <a:pt x="18130" y="9666"/>
                    </a:cubicBezTo>
                    <a:cubicBezTo>
                      <a:pt x="14101" y="6041"/>
                      <a:pt x="9670" y="2819"/>
                      <a:pt x="4835" y="403"/>
                    </a:cubicBezTo>
                    <a:cubicBezTo>
                      <a:pt x="3223" y="-403"/>
                      <a:pt x="1612" y="0"/>
                      <a:pt x="403" y="1611"/>
                    </a:cubicBezTo>
                    <a:cubicBezTo>
                      <a:pt x="-403" y="3222"/>
                      <a:pt x="0" y="4833"/>
                      <a:pt x="1612" y="6041"/>
                    </a:cubicBezTo>
                    <a:cubicBezTo>
                      <a:pt x="6043" y="8458"/>
                      <a:pt x="10072" y="11680"/>
                      <a:pt x="13698" y="14902"/>
                    </a:cubicBezTo>
                    <a:cubicBezTo>
                      <a:pt x="14907" y="15304"/>
                      <a:pt x="16519" y="15707"/>
                      <a:pt x="17727" y="14902"/>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65" name="Forme libre 464">
                <a:extLst>
                  <a:ext uri="{FF2B5EF4-FFF2-40B4-BE49-F238E27FC236}">
                    <a16:creationId xmlns:a16="http://schemas.microsoft.com/office/drawing/2014/main" id="{E5C38150-8482-2445-BDAA-5C6F163A4CD0}"/>
                  </a:ext>
                </a:extLst>
              </p:cNvPr>
              <p:cNvSpPr/>
              <p:nvPr/>
            </p:nvSpPr>
            <p:spPr>
              <a:xfrm>
                <a:off x="2393885" y="2884634"/>
                <a:ext cx="173650" cy="334173"/>
              </a:xfrm>
              <a:custGeom>
                <a:avLst/>
                <a:gdLst>
                  <a:gd name="connsiteX0" fmla="*/ 89895 w 173650"/>
                  <a:gd name="connsiteY0" fmla="*/ 332563 h 334173"/>
                  <a:gd name="connsiteX1" fmla="*/ 91103 w 173650"/>
                  <a:gd name="connsiteY1" fmla="*/ 328133 h 334173"/>
                  <a:gd name="connsiteX2" fmla="*/ 114069 w 173650"/>
                  <a:gd name="connsiteY2" fmla="*/ 308398 h 334173"/>
                  <a:gd name="connsiteX3" fmla="*/ 118500 w 173650"/>
                  <a:gd name="connsiteY3" fmla="*/ 307996 h 334173"/>
                  <a:gd name="connsiteX4" fmla="*/ 118903 w 173650"/>
                  <a:gd name="connsiteY4" fmla="*/ 312426 h 334173"/>
                  <a:gd name="connsiteX5" fmla="*/ 94327 w 173650"/>
                  <a:gd name="connsiteY5" fmla="*/ 333771 h 334173"/>
                  <a:gd name="connsiteX6" fmla="*/ 94327 w 173650"/>
                  <a:gd name="connsiteY6" fmla="*/ 333771 h 334173"/>
                  <a:gd name="connsiteX7" fmla="*/ 89895 w 173650"/>
                  <a:gd name="connsiteY7" fmla="*/ 332563 h 334173"/>
                  <a:gd name="connsiteX8" fmla="*/ 125350 w 173650"/>
                  <a:gd name="connsiteY8" fmla="*/ 297524 h 334173"/>
                  <a:gd name="connsiteX9" fmla="*/ 124141 w 173650"/>
                  <a:gd name="connsiteY9" fmla="*/ 293094 h 334173"/>
                  <a:gd name="connsiteX10" fmla="*/ 135422 w 173650"/>
                  <a:gd name="connsiteY10" fmla="*/ 264902 h 334173"/>
                  <a:gd name="connsiteX11" fmla="*/ 139048 w 173650"/>
                  <a:gd name="connsiteY11" fmla="*/ 262486 h 334173"/>
                  <a:gd name="connsiteX12" fmla="*/ 141465 w 173650"/>
                  <a:gd name="connsiteY12" fmla="*/ 266110 h 334173"/>
                  <a:gd name="connsiteX13" fmla="*/ 129379 w 173650"/>
                  <a:gd name="connsiteY13" fmla="*/ 295913 h 334173"/>
                  <a:gd name="connsiteX14" fmla="*/ 128170 w 173650"/>
                  <a:gd name="connsiteY14" fmla="*/ 297122 h 334173"/>
                  <a:gd name="connsiteX15" fmla="*/ 125350 w 173650"/>
                  <a:gd name="connsiteY15" fmla="*/ 297524 h 334173"/>
                  <a:gd name="connsiteX16" fmla="*/ 141465 w 173650"/>
                  <a:gd name="connsiteY16" fmla="*/ 250403 h 334173"/>
                  <a:gd name="connsiteX17" fmla="*/ 138645 w 173650"/>
                  <a:gd name="connsiteY17" fmla="*/ 247181 h 334173"/>
                  <a:gd name="connsiteX18" fmla="*/ 138645 w 173650"/>
                  <a:gd name="connsiteY18" fmla="*/ 245973 h 334173"/>
                  <a:gd name="connsiteX19" fmla="*/ 137033 w 173650"/>
                  <a:gd name="connsiteY19" fmla="*/ 216573 h 334173"/>
                  <a:gd name="connsiteX20" fmla="*/ 139451 w 173650"/>
                  <a:gd name="connsiteY20" fmla="*/ 212948 h 334173"/>
                  <a:gd name="connsiteX21" fmla="*/ 143077 w 173650"/>
                  <a:gd name="connsiteY21" fmla="*/ 215365 h 334173"/>
                  <a:gd name="connsiteX22" fmla="*/ 144689 w 173650"/>
                  <a:gd name="connsiteY22" fmla="*/ 245973 h 334173"/>
                  <a:gd name="connsiteX23" fmla="*/ 144689 w 173650"/>
                  <a:gd name="connsiteY23" fmla="*/ 247584 h 334173"/>
                  <a:gd name="connsiteX24" fmla="*/ 143077 w 173650"/>
                  <a:gd name="connsiteY24" fmla="*/ 250001 h 334173"/>
                  <a:gd name="connsiteX25" fmla="*/ 141465 w 173650"/>
                  <a:gd name="connsiteY25" fmla="*/ 250403 h 334173"/>
                  <a:gd name="connsiteX26" fmla="*/ 137033 w 173650"/>
                  <a:gd name="connsiteY26" fmla="*/ 200463 h 334173"/>
                  <a:gd name="connsiteX27" fmla="*/ 133408 w 173650"/>
                  <a:gd name="connsiteY27" fmla="*/ 198449 h 334173"/>
                  <a:gd name="connsiteX28" fmla="*/ 123335 w 173650"/>
                  <a:gd name="connsiteY28" fmla="*/ 169049 h 334173"/>
                  <a:gd name="connsiteX29" fmla="*/ 124947 w 173650"/>
                  <a:gd name="connsiteY29" fmla="*/ 165022 h 334173"/>
                  <a:gd name="connsiteX30" fmla="*/ 128975 w 173650"/>
                  <a:gd name="connsiteY30" fmla="*/ 166633 h 334173"/>
                  <a:gd name="connsiteX31" fmla="*/ 139451 w 173650"/>
                  <a:gd name="connsiteY31" fmla="*/ 196838 h 334173"/>
                  <a:gd name="connsiteX32" fmla="*/ 137839 w 173650"/>
                  <a:gd name="connsiteY32" fmla="*/ 200463 h 334173"/>
                  <a:gd name="connsiteX33" fmla="*/ 137033 w 173650"/>
                  <a:gd name="connsiteY33" fmla="*/ 200463 h 334173"/>
                  <a:gd name="connsiteX34" fmla="*/ 119709 w 173650"/>
                  <a:gd name="connsiteY34" fmla="*/ 153342 h 334173"/>
                  <a:gd name="connsiteX35" fmla="*/ 115680 w 173650"/>
                  <a:gd name="connsiteY35" fmla="*/ 151731 h 334173"/>
                  <a:gd name="connsiteX36" fmla="*/ 114471 w 173650"/>
                  <a:gd name="connsiteY36" fmla="*/ 149315 h 334173"/>
                  <a:gd name="connsiteX37" fmla="*/ 104399 w 173650"/>
                  <a:gd name="connsiteY37" fmla="*/ 152537 h 334173"/>
                  <a:gd name="connsiteX38" fmla="*/ 100773 w 173650"/>
                  <a:gd name="connsiteY38" fmla="*/ 150523 h 334173"/>
                  <a:gd name="connsiteX39" fmla="*/ 102787 w 173650"/>
                  <a:gd name="connsiteY39" fmla="*/ 146496 h 334173"/>
                  <a:gd name="connsiteX40" fmla="*/ 111651 w 173650"/>
                  <a:gd name="connsiteY40" fmla="*/ 143676 h 334173"/>
                  <a:gd name="connsiteX41" fmla="*/ 100773 w 173650"/>
                  <a:gd name="connsiteY41" fmla="*/ 123942 h 334173"/>
                  <a:gd name="connsiteX42" fmla="*/ 101982 w 173650"/>
                  <a:gd name="connsiteY42" fmla="*/ 119512 h 334173"/>
                  <a:gd name="connsiteX43" fmla="*/ 106413 w 173650"/>
                  <a:gd name="connsiteY43" fmla="*/ 120720 h 334173"/>
                  <a:gd name="connsiteX44" fmla="*/ 117694 w 173650"/>
                  <a:gd name="connsiteY44" fmla="*/ 140857 h 334173"/>
                  <a:gd name="connsiteX45" fmla="*/ 130587 w 173650"/>
                  <a:gd name="connsiteY45" fmla="*/ 133608 h 334173"/>
                  <a:gd name="connsiteX46" fmla="*/ 135019 w 173650"/>
                  <a:gd name="connsiteY46" fmla="*/ 134413 h 334173"/>
                  <a:gd name="connsiteX47" fmla="*/ 134213 w 173650"/>
                  <a:gd name="connsiteY47" fmla="*/ 138843 h 334173"/>
                  <a:gd name="connsiteX48" fmla="*/ 120515 w 173650"/>
                  <a:gd name="connsiteY48" fmla="*/ 146496 h 334173"/>
                  <a:gd name="connsiteX49" fmla="*/ 121723 w 173650"/>
                  <a:gd name="connsiteY49" fmla="*/ 148509 h 334173"/>
                  <a:gd name="connsiteX50" fmla="*/ 119709 w 173650"/>
                  <a:gd name="connsiteY50" fmla="*/ 153342 h 334173"/>
                  <a:gd name="connsiteX51" fmla="*/ 119709 w 173650"/>
                  <a:gd name="connsiteY51" fmla="*/ 153342 h 334173"/>
                  <a:gd name="connsiteX52" fmla="*/ 144286 w 173650"/>
                  <a:gd name="connsiteY52" fmla="*/ 127164 h 334173"/>
                  <a:gd name="connsiteX53" fmla="*/ 144286 w 173650"/>
                  <a:gd name="connsiteY53" fmla="*/ 122734 h 334173"/>
                  <a:gd name="connsiteX54" fmla="*/ 155567 w 173650"/>
                  <a:gd name="connsiteY54" fmla="*/ 107832 h 334173"/>
                  <a:gd name="connsiteX55" fmla="*/ 160804 w 173650"/>
                  <a:gd name="connsiteY55" fmla="*/ 97361 h 334173"/>
                  <a:gd name="connsiteX56" fmla="*/ 164833 w 173650"/>
                  <a:gd name="connsiteY56" fmla="*/ 95750 h 334173"/>
                  <a:gd name="connsiteX57" fmla="*/ 166445 w 173650"/>
                  <a:gd name="connsiteY57" fmla="*/ 99777 h 334173"/>
                  <a:gd name="connsiteX58" fmla="*/ 160804 w 173650"/>
                  <a:gd name="connsiteY58" fmla="*/ 111054 h 334173"/>
                  <a:gd name="connsiteX59" fmla="*/ 148717 w 173650"/>
                  <a:gd name="connsiteY59" fmla="*/ 127164 h 334173"/>
                  <a:gd name="connsiteX60" fmla="*/ 147912 w 173650"/>
                  <a:gd name="connsiteY60" fmla="*/ 127969 h 334173"/>
                  <a:gd name="connsiteX61" fmla="*/ 144286 w 173650"/>
                  <a:gd name="connsiteY61" fmla="*/ 127164 h 334173"/>
                  <a:gd name="connsiteX62" fmla="*/ 85060 w 173650"/>
                  <a:gd name="connsiteY62" fmla="*/ 156564 h 334173"/>
                  <a:gd name="connsiteX63" fmla="*/ 52828 w 173650"/>
                  <a:gd name="connsiteY63" fmla="*/ 154148 h 334173"/>
                  <a:gd name="connsiteX64" fmla="*/ 50411 w 173650"/>
                  <a:gd name="connsiteY64" fmla="*/ 150523 h 334173"/>
                  <a:gd name="connsiteX65" fmla="*/ 54037 w 173650"/>
                  <a:gd name="connsiteY65" fmla="*/ 148107 h 334173"/>
                  <a:gd name="connsiteX66" fmla="*/ 84254 w 173650"/>
                  <a:gd name="connsiteY66" fmla="*/ 150523 h 334173"/>
                  <a:gd name="connsiteX67" fmla="*/ 87477 w 173650"/>
                  <a:gd name="connsiteY67" fmla="*/ 153342 h 334173"/>
                  <a:gd name="connsiteX68" fmla="*/ 85866 w 173650"/>
                  <a:gd name="connsiteY68" fmla="*/ 156564 h 334173"/>
                  <a:gd name="connsiteX69" fmla="*/ 85060 w 173650"/>
                  <a:gd name="connsiteY69" fmla="*/ 156564 h 334173"/>
                  <a:gd name="connsiteX70" fmla="*/ 168056 w 173650"/>
                  <a:gd name="connsiteY70" fmla="*/ 83668 h 334173"/>
                  <a:gd name="connsiteX71" fmla="*/ 165639 w 173650"/>
                  <a:gd name="connsiteY71" fmla="*/ 80043 h 334173"/>
                  <a:gd name="connsiteX72" fmla="*/ 166042 w 173650"/>
                  <a:gd name="connsiteY72" fmla="*/ 49837 h 334173"/>
                  <a:gd name="connsiteX73" fmla="*/ 168862 w 173650"/>
                  <a:gd name="connsiteY73" fmla="*/ 46213 h 334173"/>
                  <a:gd name="connsiteX74" fmla="*/ 172488 w 173650"/>
                  <a:gd name="connsiteY74" fmla="*/ 48629 h 334173"/>
                  <a:gd name="connsiteX75" fmla="*/ 172085 w 173650"/>
                  <a:gd name="connsiteY75" fmla="*/ 80848 h 334173"/>
                  <a:gd name="connsiteX76" fmla="*/ 170474 w 173650"/>
                  <a:gd name="connsiteY76" fmla="*/ 83265 h 334173"/>
                  <a:gd name="connsiteX77" fmla="*/ 168056 w 173650"/>
                  <a:gd name="connsiteY77" fmla="*/ 83668 h 334173"/>
                  <a:gd name="connsiteX78" fmla="*/ 34295 w 173650"/>
                  <a:gd name="connsiteY78" fmla="*/ 146898 h 334173"/>
                  <a:gd name="connsiteX79" fmla="*/ 27043 w 173650"/>
                  <a:gd name="connsiteY79" fmla="*/ 142871 h 334173"/>
                  <a:gd name="connsiteX80" fmla="*/ 9316 w 173650"/>
                  <a:gd name="connsiteY80" fmla="*/ 125956 h 334173"/>
                  <a:gd name="connsiteX81" fmla="*/ 10121 w 173650"/>
                  <a:gd name="connsiteY81" fmla="*/ 121526 h 334173"/>
                  <a:gd name="connsiteX82" fmla="*/ 14553 w 173650"/>
                  <a:gd name="connsiteY82" fmla="*/ 122331 h 334173"/>
                  <a:gd name="connsiteX83" fmla="*/ 30669 w 173650"/>
                  <a:gd name="connsiteY83" fmla="*/ 137635 h 334173"/>
                  <a:gd name="connsiteX84" fmla="*/ 37518 w 173650"/>
                  <a:gd name="connsiteY84" fmla="*/ 141663 h 334173"/>
                  <a:gd name="connsiteX85" fmla="*/ 38727 w 173650"/>
                  <a:gd name="connsiteY85" fmla="*/ 145690 h 334173"/>
                  <a:gd name="connsiteX86" fmla="*/ 37518 w 173650"/>
                  <a:gd name="connsiteY86" fmla="*/ 146898 h 334173"/>
                  <a:gd name="connsiteX87" fmla="*/ 34295 w 173650"/>
                  <a:gd name="connsiteY87" fmla="*/ 146898 h 334173"/>
                  <a:gd name="connsiteX88" fmla="*/ 90700 w 173650"/>
                  <a:gd name="connsiteY88" fmla="*/ 108638 h 334173"/>
                  <a:gd name="connsiteX89" fmla="*/ 71361 w 173650"/>
                  <a:gd name="connsiteY89" fmla="*/ 84876 h 334173"/>
                  <a:gd name="connsiteX90" fmla="*/ 70959 w 173650"/>
                  <a:gd name="connsiteY90" fmla="*/ 80446 h 334173"/>
                  <a:gd name="connsiteX91" fmla="*/ 75390 w 173650"/>
                  <a:gd name="connsiteY91" fmla="*/ 80043 h 334173"/>
                  <a:gd name="connsiteX92" fmla="*/ 95535 w 173650"/>
                  <a:gd name="connsiteY92" fmla="*/ 105013 h 334173"/>
                  <a:gd name="connsiteX93" fmla="*/ 94729 w 173650"/>
                  <a:gd name="connsiteY93" fmla="*/ 109443 h 334173"/>
                  <a:gd name="connsiteX94" fmla="*/ 94327 w 173650"/>
                  <a:gd name="connsiteY94" fmla="*/ 109443 h 334173"/>
                  <a:gd name="connsiteX95" fmla="*/ 90700 w 173650"/>
                  <a:gd name="connsiteY95" fmla="*/ 108638 h 334173"/>
                  <a:gd name="connsiteX96" fmla="*/ 165639 w 173650"/>
                  <a:gd name="connsiteY96" fmla="*/ 34130 h 334173"/>
                  <a:gd name="connsiteX97" fmla="*/ 161610 w 173650"/>
                  <a:gd name="connsiteY97" fmla="*/ 32117 h 334173"/>
                  <a:gd name="connsiteX98" fmla="*/ 156373 w 173650"/>
                  <a:gd name="connsiteY98" fmla="*/ 19229 h 334173"/>
                  <a:gd name="connsiteX99" fmla="*/ 147509 w 173650"/>
                  <a:gd name="connsiteY99" fmla="*/ 5133 h 334173"/>
                  <a:gd name="connsiteX100" fmla="*/ 148315 w 173650"/>
                  <a:gd name="connsiteY100" fmla="*/ 703 h 334173"/>
                  <a:gd name="connsiteX101" fmla="*/ 152746 w 173650"/>
                  <a:gd name="connsiteY101" fmla="*/ 1508 h 334173"/>
                  <a:gd name="connsiteX102" fmla="*/ 162013 w 173650"/>
                  <a:gd name="connsiteY102" fmla="*/ 16410 h 334173"/>
                  <a:gd name="connsiteX103" fmla="*/ 167654 w 173650"/>
                  <a:gd name="connsiteY103" fmla="*/ 30103 h 334173"/>
                  <a:gd name="connsiteX104" fmla="*/ 165639 w 173650"/>
                  <a:gd name="connsiteY104" fmla="*/ 34130 h 334173"/>
                  <a:gd name="connsiteX105" fmla="*/ 165639 w 173650"/>
                  <a:gd name="connsiteY105" fmla="*/ 34130 h 334173"/>
                  <a:gd name="connsiteX106" fmla="*/ 4884 w 173650"/>
                  <a:gd name="connsiteY106" fmla="*/ 110249 h 334173"/>
                  <a:gd name="connsiteX107" fmla="*/ 1258 w 173650"/>
                  <a:gd name="connsiteY107" fmla="*/ 107832 h 334173"/>
                  <a:gd name="connsiteX108" fmla="*/ 3675 w 173650"/>
                  <a:gd name="connsiteY108" fmla="*/ 82862 h 334173"/>
                  <a:gd name="connsiteX109" fmla="*/ 8913 w 173650"/>
                  <a:gd name="connsiteY109" fmla="*/ 75613 h 334173"/>
                  <a:gd name="connsiteX110" fmla="*/ 13345 w 173650"/>
                  <a:gd name="connsiteY110" fmla="*/ 75613 h 334173"/>
                  <a:gd name="connsiteX111" fmla="*/ 13345 w 173650"/>
                  <a:gd name="connsiteY111" fmla="*/ 80043 h 334173"/>
                  <a:gd name="connsiteX112" fmla="*/ 8913 w 173650"/>
                  <a:gd name="connsiteY112" fmla="*/ 86084 h 334173"/>
                  <a:gd name="connsiteX113" fmla="*/ 6898 w 173650"/>
                  <a:gd name="connsiteY113" fmla="*/ 106624 h 334173"/>
                  <a:gd name="connsiteX114" fmla="*/ 5287 w 173650"/>
                  <a:gd name="connsiteY114" fmla="*/ 110249 h 334173"/>
                  <a:gd name="connsiteX115" fmla="*/ 4884 w 173650"/>
                  <a:gd name="connsiteY115" fmla="*/ 110249 h 334173"/>
                  <a:gd name="connsiteX116" fmla="*/ 56857 w 173650"/>
                  <a:gd name="connsiteY116" fmla="*/ 74807 h 334173"/>
                  <a:gd name="connsiteX117" fmla="*/ 28252 w 173650"/>
                  <a:gd name="connsiteY117" fmla="*/ 71988 h 334173"/>
                  <a:gd name="connsiteX118" fmla="*/ 24626 w 173650"/>
                  <a:gd name="connsiteY118" fmla="*/ 69572 h 334173"/>
                  <a:gd name="connsiteX119" fmla="*/ 27043 w 173650"/>
                  <a:gd name="connsiteY119" fmla="*/ 65947 h 334173"/>
                  <a:gd name="connsiteX120" fmla="*/ 59678 w 173650"/>
                  <a:gd name="connsiteY120" fmla="*/ 69169 h 334173"/>
                  <a:gd name="connsiteX121" fmla="*/ 61289 w 173650"/>
                  <a:gd name="connsiteY121" fmla="*/ 73196 h 334173"/>
                  <a:gd name="connsiteX122" fmla="*/ 60080 w 173650"/>
                  <a:gd name="connsiteY122" fmla="*/ 74807 h 334173"/>
                  <a:gd name="connsiteX123" fmla="*/ 56857 w 173650"/>
                  <a:gd name="connsiteY123" fmla="*/ 74807 h 33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73650" h="334173">
                    <a:moveTo>
                      <a:pt x="89895" y="332563"/>
                    </a:moveTo>
                    <a:cubicBezTo>
                      <a:pt x="89089" y="330952"/>
                      <a:pt x="89492" y="329341"/>
                      <a:pt x="91103" y="328133"/>
                    </a:cubicBezTo>
                    <a:cubicBezTo>
                      <a:pt x="99564" y="323300"/>
                      <a:pt x="107219" y="316453"/>
                      <a:pt x="114069" y="308398"/>
                    </a:cubicBezTo>
                    <a:cubicBezTo>
                      <a:pt x="115277" y="307190"/>
                      <a:pt x="117292" y="306787"/>
                      <a:pt x="118500" y="307996"/>
                    </a:cubicBezTo>
                    <a:cubicBezTo>
                      <a:pt x="119709" y="309204"/>
                      <a:pt x="120112" y="311218"/>
                      <a:pt x="118903" y="312426"/>
                    </a:cubicBezTo>
                    <a:cubicBezTo>
                      <a:pt x="111651" y="321286"/>
                      <a:pt x="103593" y="328133"/>
                      <a:pt x="94327" y="333771"/>
                    </a:cubicBezTo>
                    <a:cubicBezTo>
                      <a:pt x="94327" y="333771"/>
                      <a:pt x="94327" y="333771"/>
                      <a:pt x="94327" y="333771"/>
                    </a:cubicBezTo>
                    <a:cubicBezTo>
                      <a:pt x="92715" y="334577"/>
                      <a:pt x="90700" y="334174"/>
                      <a:pt x="89895" y="332563"/>
                    </a:cubicBezTo>
                    <a:moveTo>
                      <a:pt x="125350" y="297524"/>
                    </a:moveTo>
                    <a:cubicBezTo>
                      <a:pt x="123738" y="296719"/>
                      <a:pt x="123335" y="294705"/>
                      <a:pt x="124141" y="293094"/>
                    </a:cubicBezTo>
                    <a:cubicBezTo>
                      <a:pt x="129379" y="284234"/>
                      <a:pt x="133004" y="274568"/>
                      <a:pt x="135422" y="264902"/>
                    </a:cubicBezTo>
                    <a:cubicBezTo>
                      <a:pt x="135825" y="263291"/>
                      <a:pt x="137436" y="262083"/>
                      <a:pt x="139048" y="262486"/>
                    </a:cubicBezTo>
                    <a:cubicBezTo>
                      <a:pt x="140660" y="262888"/>
                      <a:pt x="141868" y="264499"/>
                      <a:pt x="141465" y="266110"/>
                    </a:cubicBezTo>
                    <a:cubicBezTo>
                      <a:pt x="139048" y="276582"/>
                      <a:pt x="135019" y="286650"/>
                      <a:pt x="129379" y="295913"/>
                    </a:cubicBezTo>
                    <a:cubicBezTo>
                      <a:pt x="128975" y="296316"/>
                      <a:pt x="128573" y="296719"/>
                      <a:pt x="128170" y="297122"/>
                    </a:cubicBezTo>
                    <a:cubicBezTo>
                      <a:pt x="127364" y="298330"/>
                      <a:pt x="126558" y="298330"/>
                      <a:pt x="125350" y="297524"/>
                    </a:cubicBezTo>
                    <a:moveTo>
                      <a:pt x="141465" y="250403"/>
                    </a:moveTo>
                    <a:cubicBezTo>
                      <a:pt x="139854" y="250403"/>
                      <a:pt x="138645" y="248792"/>
                      <a:pt x="138645" y="247181"/>
                    </a:cubicBezTo>
                    <a:lnTo>
                      <a:pt x="138645" y="245973"/>
                    </a:lnTo>
                    <a:cubicBezTo>
                      <a:pt x="139048" y="236710"/>
                      <a:pt x="138645" y="226641"/>
                      <a:pt x="137033" y="216573"/>
                    </a:cubicBezTo>
                    <a:cubicBezTo>
                      <a:pt x="136631" y="214962"/>
                      <a:pt x="137839" y="213351"/>
                      <a:pt x="139451" y="212948"/>
                    </a:cubicBezTo>
                    <a:cubicBezTo>
                      <a:pt x="141062" y="212545"/>
                      <a:pt x="142674" y="213754"/>
                      <a:pt x="143077" y="215365"/>
                    </a:cubicBezTo>
                    <a:cubicBezTo>
                      <a:pt x="144689" y="225836"/>
                      <a:pt x="145091" y="235905"/>
                      <a:pt x="144689" y="245973"/>
                    </a:cubicBezTo>
                    <a:lnTo>
                      <a:pt x="144689" y="247584"/>
                    </a:lnTo>
                    <a:cubicBezTo>
                      <a:pt x="144689" y="248792"/>
                      <a:pt x="143883" y="249598"/>
                      <a:pt x="143077" y="250001"/>
                    </a:cubicBezTo>
                    <a:cubicBezTo>
                      <a:pt x="142674" y="250403"/>
                      <a:pt x="141868" y="250403"/>
                      <a:pt x="141465" y="250403"/>
                    </a:cubicBezTo>
                    <a:moveTo>
                      <a:pt x="137033" y="200463"/>
                    </a:moveTo>
                    <a:cubicBezTo>
                      <a:pt x="135422" y="200866"/>
                      <a:pt x="133810" y="200061"/>
                      <a:pt x="133408" y="198449"/>
                    </a:cubicBezTo>
                    <a:cubicBezTo>
                      <a:pt x="130990" y="189186"/>
                      <a:pt x="127364" y="179118"/>
                      <a:pt x="123335" y="169049"/>
                    </a:cubicBezTo>
                    <a:cubicBezTo>
                      <a:pt x="122529" y="167438"/>
                      <a:pt x="123335" y="165425"/>
                      <a:pt x="124947" y="165022"/>
                    </a:cubicBezTo>
                    <a:cubicBezTo>
                      <a:pt x="126558" y="164216"/>
                      <a:pt x="128170" y="165022"/>
                      <a:pt x="128975" y="166633"/>
                    </a:cubicBezTo>
                    <a:cubicBezTo>
                      <a:pt x="133408" y="177104"/>
                      <a:pt x="136631" y="187173"/>
                      <a:pt x="139451" y="196838"/>
                    </a:cubicBezTo>
                    <a:cubicBezTo>
                      <a:pt x="139854" y="198449"/>
                      <a:pt x="139048" y="199658"/>
                      <a:pt x="137839" y="200463"/>
                    </a:cubicBezTo>
                    <a:cubicBezTo>
                      <a:pt x="137436" y="200463"/>
                      <a:pt x="137436" y="200463"/>
                      <a:pt x="137033" y="200463"/>
                    </a:cubicBezTo>
                    <a:moveTo>
                      <a:pt x="119709" y="153342"/>
                    </a:moveTo>
                    <a:cubicBezTo>
                      <a:pt x="118098" y="154148"/>
                      <a:pt x="116486" y="153342"/>
                      <a:pt x="115680" y="151731"/>
                    </a:cubicBezTo>
                    <a:cubicBezTo>
                      <a:pt x="115277" y="150926"/>
                      <a:pt x="114874" y="150120"/>
                      <a:pt x="114471" y="149315"/>
                    </a:cubicBezTo>
                    <a:cubicBezTo>
                      <a:pt x="111248" y="150523"/>
                      <a:pt x="107622" y="151731"/>
                      <a:pt x="104399" y="152537"/>
                    </a:cubicBezTo>
                    <a:cubicBezTo>
                      <a:pt x="102787" y="152940"/>
                      <a:pt x="101176" y="152134"/>
                      <a:pt x="100773" y="150523"/>
                    </a:cubicBezTo>
                    <a:cubicBezTo>
                      <a:pt x="100370" y="148912"/>
                      <a:pt x="101176" y="147301"/>
                      <a:pt x="102787" y="146496"/>
                    </a:cubicBezTo>
                    <a:cubicBezTo>
                      <a:pt x="105608" y="145690"/>
                      <a:pt x="108831" y="144482"/>
                      <a:pt x="111651" y="143676"/>
                    </a:cubicBezTo>
                    <a:cubicBezTo>
                      <a:pt x="108428" y="137635"/>
                      <a:pt x="104802" y="131191"/>
                      <a:pt x="100773" y="123942"/>
                    </a:cubicBezTo>
                    <a:cubicBezTo>
                      <a:pt x="99967" y="122331"/>
                      <a:pt x="100370" y="120720"/>
                      <a:pt x="101982" y="119512"/>
                    </a:cubicBezTo>
                    <a:cubicBezTo>
                      <a:pt x="103593" y="118706"/>
                      <a:pt x="105205" y="119109"/>
                      <a:pt x="106413" y="120720"/>
                    </a:cubicBezTo>
                    <a:cubicBezTo>
                      <a:pt x="110442" y="127969"/>
                      <a:pt x="114471" y="134413"/>
                      <a:pt x="117694" y="140857"/>
                    </a:cubicBezTo>
                    <a:cubicBezTo>
                      <a:pt x="122126" y="138843"/>
                      <a:pt x="126558" y="136427"/>
                      <a:pt x="130587" y="133608"/>
                    </a:cubicBezTo>
                    <a:cubicBezTo>
                      <a:pt x="132199" y="132802"/>
                      <a:pt x="133810" y="133205"/>
                      <a:pt x="135019" y="134413"/>
                    </a:cubicBezTo>
                    <a:cubicBezTo>
                      <a:pt x="135825" y="136024"/>
                      <a:pt x="135422" y="137635"/>
                      <a:pt x="134213" y="138843"/>
                    </a:cubicBezTo>
                    <a:cubicBezTo>
                      <a:pt x="129781" y="141663"/>
                      <a:pt x="125350" y="144079"/>
                      <a:pt x="120515" y="146496"/>
                    </a:cubicBezTo>
                    <a:cubicBezTo>
                      <a:pt x="120918" y="147301"/>
                      <a:pt x="121321" y="147704"/>
                      <a:pt x="121723" y="148509"/>
                    </a:cubicBezTo>
                    <a:cubicBezTo>
                      <a:pt x="121723" y="150926"/>
                      <a:pt x="120918" y="152537"/>
                      <a:pt x="119709" y="153342"/>
                    </a:cubicBezTo>
                    <a:cubicBezTo>
                      <a:pt x="119709" y="153342"/>
                      <a:pt x="119709" y="153342"/>
                      <a:pt x="119709" y="153342"/>
                    </a:cubicBezTo>
                    <a:moveTo>
                      <a:pt x="144286" y="127164"/>
                    </a:moveTo>
                    <a:cubicBezTo>
                      <a:pt x="143077" y="125956"/>
                      <a:pt x="143077" y="123942"/>
                      <a:pt x="144286" y="122734"/>
                    </a:cubicBezTo>
                    <a:cubicBezTo>
                      <a:pt x="148717" y="118304"/>
                      <a:pt x="152344" y="113068"/>
                      <a:pt x="155567" y="107832"/>
                    </a:cubicBezTo>
                    <a:cubicBezTo>
                      <a:pt x="157581" y="104610"/>
                      <a:pt x="159193" y="100986"/>
                      <a:pt x="160804" y="97361"/>
                    </a:cubicBezTo>
                    <a:cubicBezTo>
                      <a:pt x="161610" y="95750"/>
                      <a:pt x="163222" y="94944"/>
                      <a:pt x="164833" y="95750"/>
                    </a:cubicBezTo>
                    <a:cubicBezTo>
                      <a:pt x="166445" y="96555"/>
                      <a:pt x="167251" y="98166"/>
                      <a:pt x="166445" y="99777"/>
                    </a:cubicBezTo>
                    <a:cubicBezTo>
                      <a:pt x="164833" y="103805"/>
                      <a:pt x="162819" y="107430"/>
                      <a:pt x="160804" y="111054"/>
                    </a:cubicBezTo>
                    <a:cubicBezTo>
                      <a:pt x="157581" y="116693"/>
                      <a:pt x="153149" y="121928"/>
                      <a:pt x="148717" y="127164"/>
                    </a:cubicBezTo>
                    <a:cubicBezTo>
                      <a:pt x="148315" y="127567"/>
                      <a:pt x="148315" y="127567"/>
                      <a:pt x="147912" y="127969"/>
                    </a:cubicBezTo>
                    <a:cubicBezTo>
                      <a:pt x="146703" y="128372"/>
                      <a:pt x="145091" y="127969"/>
                      <a:pt x="144286" y="127164"/>
                    </a:cubicBezTo>
                    <a:moveTo>
                      <a:pt x="85060" y="156564"/>
                    </a:moveTo>
                    <a:cubicBezTo>
                      <a:pt x="74182" y="157370"/>
                      <a:pt x="63304" y="156564"/>
                      <a:pt x="52828" y="154148"/>
                    </a:cubicBezTo>
                    <a:cubicBezTo>
                      <a:pt x="51217" y="153745"/>
                      <a:pt x="50008" y="152134"/>
                      <a:pt x="50411" y="150523"/>
                    </a:cubicBezTo>
                    <a:cubicBezTo>
                      <a:pt x="50814" y="148912"/>
                      <a:pt x="52425" y="147704"/>
                      <a:pt x="54037" y="148107"/>
                    </a:cubicBezTo>
                    <a:cubicBezTo>
                      <a:pt x="63707" y="150523"/>
                      <a:pt x="73779" y="151329"/>
                      <a:pt x="84254" y="150523"/>
                    </a:cubicBezTo>
                    <a:cubicBezTo>
                      <a:pt x="85866" y="150523"/>
                      <a:pt x="87477" y="151731"/>
                      <a:pt x="87477" y="153342"/>
                    </a:cubicBezTo>
                    <a:cubicBezTo>
                      <a:pt x="87477" y="154550"/>
                      <a:pt x="87075" y="155759"/>
                      <a:pt x="85866" y="156564"/>
                    </a:cubicBezTo>
                    <a:cubicBezTo>
                      <a:pt x="85866" y="156161"/>
                      <a:pt x="85463" y="156564"/>
                      <a:pt x="85060" y="156564"/>
                    </a:cubicBezTo>
                    <a:moveTo>
                      <a:pt x="168056" y="83668"/>
                    </a:moveTo>
                    <a:cubicBezTo>
                      <a:pt x="166445" y="83265"/>
                      <a:pt x="165236" y="81654"/>
                      <a:pt x="165639" y="80043"/>
                    </a:cubicBezTo>
                    <a:cubicBezTo>
                      <a:pt x="167251" y="70377"/>
                      <a:pt x="167654" y="59906"/>
                      <a:pt x="166042" y="49837"/>
                    </a:cubicBezTo>
                    <a:cubicBezTo>
                      <a:pt x="165639" y="48226"/>
                      <a:pt x="166848" y="46615"/>
                      <a:pt x="168862" y="46213"/>
                    </a:cubicBezTo>
                    <a:cubicBezTo>
                      <a:pt x="170474" y="45810"/>
                      <a:pt x="172085" y="47018"/>
                      <a:pt x="172488" y="48629"/>
                    </a:cubicBezTo>
                    <a:cubicBezTo>
                      <a:pt x="174100" y="59503"/>
                      <a:pt x="174100" y="70377"/>
                      <a:pt x="172085" y="80848"/>
                    </a:cubicBezTo>
                    <a:cubicBezTo>
                      <a:pt x="172085" y="82057"/>
                      <a:pt x="171280" y="82862"/>
                      <a:pt x="170474" y="83265"/>
                    </a:cubicBezTo>
                    <a:cubicBezTo>
                      <a:pt x="169668" y="83668"/>
                      <a:pt x="168862" y="84070"/>
                      <a:pt x="168056" y="83668"/>
                    </a:cubicBezTo>
                    <a:moveTo>
                      <a:pt x="34295" y="146898"/>
                    </a:moveTo>
                    <a:cubicBezTo>
                      <a:pt x="31878" y="145690"/>
                      <a:pt x="29460" y="144079"/>
                      <a:pt x="27043" y="142871"/>
                    </a:cubicBezTo>
                    <a:cubicBezTo>
                      <a:pt x="20194" y="138441"/>
                      <a:pt x="14150" y="132802"/>
                      <a:pt x="9316" y="125956"/>
                    </a:cubicBezTo>
                    <a:cubicBezTo>
                      <a:pt x="8510" y="124747"/>
                      <a:pt x="8510" y="122734"/>
                      <a:pt x="10121" y="121526"/>
                    </a:cubicBezTo>
                    <a:cubicBezTo>
                      <a:pt x="11330" y="120720"/>
                      <a:pt x="13345" y="120720"/>
                      <a:pt x="14553" y="122331"/>
                    </a:cubicBezTo>
                    <a:cubicBezTo>
                      <a:pt x="18985" y="128372"/>
                      <a:pt x="24223" y="133608"/>
                      <a:pt x="30669" y="137635"/>
                    </a:cubicBezTo>
                    <a:cubicBezTo>
                      <a:pt x="32684" y="138843"/>
                      <a:pt x="35101" y="140454"/>
                      <a:pt x="37518" y="141663"/>
                    </a:cubicBezTo>
                    <a:cubicBezTo>
                      <a:pt x="39130" y="142468"/>
                      <a:pt x="39533" y="144482"/>
                      <a:pt x="38727" y="145690"/>
                    </a:cubicBezTo>
                    <a:cubicBezTo>
                      <a:pt x="38324" y="146496"/>
                      <a:pt x="37921" y="146898"/>
                      <a:pt x="37518" y="146898"/>
                    </a:cubicBezTo>
                    <a:cubicBezTo>
                      <a:pt x="36310" y="147301"/>
                      <a:pt x="35504" y="147704"/>
                      <a:pt x="34295" y="146898"/>
                    </a:cubicBezTo>
                    <a:moveTo>
                      <a:pt x="90700" y="108638"/>
                    </a:moveTo>
                    <a:cubicBezTo>
                      <a:pt x="83851" y="98166"/>
                      <a:pt x="77808" y="90514"/>
                      <a:pt x="71361" y="84876"/>
                    </a:cubicBezTo>
                    <a:cubicBezTo>
                      <a:pt x="70153" y="83668"/>
                      <a:pt x="70153" y="81654"/>
                      <a:pt x="70959" y="80446"/>
                    </a:cubicBezTo>
                    <a:cubicBezTo>
                      <a:pt x="72167" y="79238"/>
                      <a:pt x="74182" y="79238"/>
                      <a:pt x="75390" y="80043"/>
                    </a:cubicBezTo>
                    <a:cubicBezTo>
                      <a:pt x="82240" y="86084"/>
                      <a:pt x="88686" y="94139"/>
                      <a:pt x="95535" y="105013"/>
                    </a:cubicBezTo>
                    <a:cubicBezTo>
                      <a:pt x="96341" y="106624"/>
                      <a:pt x="95938" y="108235"/>
                      <a:pt x="94729" y="109443"/>
                    </a:cubicBezTo>
                    <a:cubicBezTo>
                      <a:pt x="94729" y="109443"/>
                      <a:pt x="94729" y="109443"/>
                      <a:pt x="94327" y="109443"/>
                    </a:cubicBezTo>
                    <a:cubicBezTo>
                      <a:pt x="93521" y="110249"/>
                      <a:pt x="91506" y="109846"/>
                      <a:pt x="90700" y="108638"/>
                    </a:cubicBezTo>
                    <a:moveTo>
                      <a:pt x="165639" y="34130"/>
                    </a:moveTo>
                    <a:cubicBezTo>
                      <a:pt x="164027" y="34533"/>
                      <a:pt x="162416" y="33727"/>
                      <a:pt x="161610" y="32117"/>
                    </a:cubicBezTo>
                    <a:cubicBezTo>
                      <a:pt x="159999" y="27686"/>
                      <a:pt x="158387" y="23256"/>
                      <a:pt x="156373" y="19229"/>
                    </a:cubicBezTo>
                    <a:cubicBezTo>
                      <a:pt x="153955" y="14396"/>
                      <a:pt x="150732" y="9563"/>
                      <a:pt x="147509" y="5133"/>
                    </a:cubicBezTo>
                    <a:cubicBezTo>
                      <a:pt x="146300" y="3924"/>
                      <a:pt x="146703" y="1911"/>
                      <a:pt x="148315" y="703"/>
                    </a:cubicBezTo>
                    <a:cubicBezTo>
                      <a:pt x="149523" y="-506"/>
                      <a:pt x="151538" y="-103"/>
                      <a:pt x="152746" y="1508"/>
                    </a:cubicBezTo>
                    <a:cubicBezTo>
                      <a:pt x="156373" y="6341"/>
                      <a:pt x="159193" y="11174"/>
                      <a:pt x="162013" y="16410"/>
                    </a:cubicBezTo>
                    <a:cubicBezTo>
                      <a:pt x="164431" y="20840"/>
                      <a:pt x="166042" y="25270"/>
                      <a:pt x="167654" y="30103"/>
                    </a:cubicBezTo>
                    <a:cubicBezTo>
                      <a:pt x="168056" y="31714"/>
                      <a:pt x="167251" y="33325"/>
                      <a:pt x="165639" y="34130"/>
                    </a:cubicBezTo>
                    <a:cubicBezTo>
                      <a:pt x="165639" y="34130"/>
                      <a:pt x="165639" y="34130"/>
                      <a:pt x="165639" y="34130"/>
                    </a:cubicBezTo>
                    <a:moveTo>
                      <a:pt x="4884" y="110249"/>
                    </a:moveTo>
                    <a:cubicBezTo>
                      <a:pt x="3272" y="110651"/>
                      <a:pt x="1661" y="109846"/>
                      <a:pt x="1258" y="107832"/>
                    </a:cubicBezTo>
                    <a:cubicBezTo>
                      <a:pt x="-1160" y="98972"/>
                      <a:pt x="49" y="90514"/>
                      <a:pt x="3675" y="82862"/>
                    </a:cubicBezTo>
                    <a:cubicBezTo>
                      <a:pt x="4884" y="80043"/>
                      <a:pt x="6898" y="77626"/>
                      <a:pt x="8913" y="75613"/>
                    </a:cubicBezTo>
                    <a:cubicBezTo>
                      <a:pt x="10121" y="74405"/>
                      <a:pt x="12136" y="74405"/>
                      <a:pt x="13345" y="75613"/>
                    </a:cubicBezTo>
                    <a:cubicBezTo>
                      <a:pt x="14553" y="76821"/>
                      <a:pt x="14553" y="78835"/>
                      <a:pt x="13345" y="80043"/>
                    </a:cubicBezTo>
                    <a:cubicBezTo>
                      <a:pt x="11733" y="81654"/>
                      <a:pt x="10121" y="83668"/>
                      <a:pt x="8913" y="86084"/>
                    </a:cubicBezTo>
                    <a:cubicBezTo>
                      <a:pt x="5690" y="92125"/>
                      <a:pt x="4884" y="98972"/>
                      <a:pt x="6898" y="106624"/>
                    </a:cubicBezTo>
                    <a:cubicBezTo>
                      <a:pt x="7301" y="108235"/>
                      <a:pt x="6495" y="109443"/>
                      <a:pt x="5287" y="110249"/>
                    </a:cubicBezTo>
                    <a:cubicBezTo>
                      <a:pt x="5287" y="110249"/>
                      <a:pt x="4884" y="110249"/>
                      <a:pt x="4884" y="110249"/>
                    </a:cubicBezTo>
                    <a:moveTo>
                      <a:pt x="56857" y="74807"/>
                    </a:moveTo>
                    <a:cubicBezTo>
                      <a:pt x="47994" y="70780"/>
                      <a:pt x="37518" y="69974"/>
                      <a:pt x="28252" y="71988"/>
                    </a:cubicBezTo>
                    <a:cubicBezTo>
                      <a:pt x="26640" y="72391"/>
                      <a:pt x="25028" y="71585"/>
                      <a:pt x="24626" y="69572"/>
                    </a:cubicBezTo>
                    <a:cubicBezTo>
                      <a:pt x="24223" y="67961"/>
                      <a:pt x="25028" y="66350"/>
                      <a:pt x="27043" y="65947"/>
                    </a:cubicBezTo>
                    <a:cubicBezTo>
                      <a:pt x="37921" y="63128"/>
                      <a:pt x="49605" y="64336"/>
                      <a:pt x="59678" y="69169"/>
                    </a:cubicBezTo>
                    <a:cubicBezTo>
                      <a:pt x="61289" y="69974"/>
                      <a:pt x="62095" y="71585"/>
                      <a:pt x="61289" y="73196"/>
                    </a:cubicBezTo>
                    <a:cubicBezTo>
                      <a:pt x="60886" y="74002"/>
                      <a:pt x="60483" y="74405"/>
                      <a:pt x="60080" y="74807"/>
                    </a:cubicBezTo>
                    <a:cubicBezTo>
                      <a:pt x="58872" y="75210"/>
                      <a:pt x="57663" y="75210"/>
                      <a:pt x="56857" y="74807"/>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66" name="Forme libre 465">
                <a:extLst>
                  <a:ext uri="{FF2B5EF4-FFF2-40B4-BE49-F238E27FC236}">
                    <a16:creationId xmlns:a16="http://schemas.microsoft.com/office/drawing/2014/main" id="{9238FE01-6327-AD43-9292-960D9A6062F8}"/>
                  </a:ext>
                </a:extLst>
              </p:cNvPr>
              <p:cNvSpPr/>
              <p:nvPr/>
            </p:nvSpPr>
            <p:spPr>
              <a:xfrm>
                <a:off x="2450680" y="3220317"/>
                <a:ext cx="21520" cy="8622"/>
              </a:xfrm>
              <a:custGeom>
                <a:avLst/>
                <a:gdLst>
                  <a:gd name="connsiteX0" fmla="*/ 19804 w 21520"/>
                  <a:gd name="connsiteY0" fmla="*/ 5741 h 8622"/>
                  <a:gd name="connsiteX1" fmla="*/ 21416 w 21520"/>
                  <a:gd name="connsiteY1" fmla="*/ 2116 h 8622"/>
                  <a:gd name="connsiteX2" fmla="*/ 17387 w 21520"/>
                  <a:gd name="connsiteY2" fmla="*/ 103 h 8622"/>
                  <a:gd name="connsiteX3" fmla="*/ 2883 w 21520"/>
                  <a:gd name="connsiteY3" fmla="*/ 2519 h 8622"/>
                  <a:gd name="connsiteX4" fmla="*/ 63 w 21520"/>
                  <a:gd name="connsiteY4" fmla="*/ 5741 h 8622"/>
                  <a:gd name="connsiteX5" fmla="*/ 3286 w 21520"/>
                  <a:gd name="connsiteY5" fmla="*/ 8560 h 8622"/>
                  <a:gd name="connsiteX6" fmla="*/ 19402 w 21520"/>
                  <a:gd name="connsiteY6" fmla="*/ 5741 h 8622"/>
                  <a:gd name="connsiteX7" fmla="*/ 19804 w 21520"/>
                  <a:gd name="connsiteY7" fmla="*/ 5741 h 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20" h="8622">
                    <a:moveTo>
                      <a:pt x="19804" y="5741"/>
                    </a:moveTo>
                    <a:cubicBezTo>
                      <a:pt x="21013" y="4936"/>
                      <a:pt x="21819" y="3727"/>
                      <a:pt x="21416" y="2116"/>
                    </a:cubicBezTo>
                    <a:cubicBezTo>
                      <a:pt x="21013" y="505"/>
                      <a:pt x="19402" y="-300"/>
                      <a:pt x="17387" y="103"/>
                    </a:cubicBezTo>
                    <a:cubicBezTo>
                      <a:pt x="12552" y="1311"/>
                      <a:pt x="7718" y="2116"/>
                      <a:pt x="2883" y="2519"/>
                    </a:cubicBezTo>
                    <a:cubicBezTo>
                      <a:pt x="1271" y="2519"/>
                      <a:pt x="-340" y="4130"/>
                      <a:pt x="63" y="5741"/>
                    </a:cubicBezTo>
                    <a:cubicBezTo>
                      <a:pt x="63" y="7352"/>
                      <a:pt x="1674" y="8963"/>
                      <a:pt x="3286" y="8560"/>
                    </a:cubicBezTo>
                    <a:cubicBezTo>
                      <a:pt x="8523" y="8158"/>
                      <a:pt x="14164" y="7352"/>
                      <a:pt x="19402" y="5741"/>
                    </a:cubicBezTo>
                    <a:cubicBezTo>
                      <a:pt x="19402" y="5741"/>
                      <a:pt x="19402" y="5741"/>
                      <a:pt x="19804" y="5741"/>
                    </a:cubicBezTo>
                  </a:path>
                </a:pathLst>
              </a:custGeom>
              <a:solidFill>
                <a:srgbClr val="63C1C5"/>
              </a:solidFill>
              <a:ln w="4026" cap="flat">
                <a:noFill/>
                <a:prstDash val="solid"/>
                <a:miter/>
              </a:ln>
            </p:spPr>
            <p:txBody>
              <a:bodyPr rtlCol="0" anchor="ctr"/>
              <a:lstStyle/>
              <a:p>
                <a:endParaRPr lang="fr-FR">
                  <a:solidFill>
                    <a:srgbClr val="18073A"/>
                  </a:solidFill>
                </a:endParaRPr>
              </a:p>
            </p:txBody>
          </p:sp>
        </p:grpSp>
        <p:sp>
          <p:nvSpPr>
            <p:cNvPr id="467" name="Forme libre 466">
              <a:extLst>
                <a:ext uri="{FF2B5EF4-FFF2-40B4-BE49-F238E27FC236}">
                  <a16:creationId xmlns:a16="http://schemas.microsoft.com/office/drawing/2014/main" id="{179D7EEF-496C-A046-B189-2E4900A2B201}"/>
                </a:ext>
              </a:extLst>
            </p:cNvPr>
            <p:cNvSpPr/>
            <p:nvPr/>
          </p:nvSpPr>
          <p:spPr>
            <a:xfrm>
              <a:off x="1211436" y="2491051"/>
              <a:ext cx="204268" cy="70480"/>
            </a:xfrm>
            <a:custGeom>
              <a:avLst/>
              <a:gdLst>
                <a:gd name="connsiteX0" fmla="*/ 0 w 204268"/>
                <a:gd name="connsiteY0" fmla="*/ 6444 h 70480"/>
                <a:gd name="connsiteX1" fmla="*/ 204268 w 204268"/>
                <a:gd name="connsiteY1" fmla="*/ 70480 h 70480"/>
                <a:gd name="connsiteX2" fmla="*/ 96292 w 204268"/>
                <a:gd name="connsiteY2" fmla="*/ 11277 h 70480"/>
                <a:gd name="connsiteX3" fmla="*/ 41498 w 204268"/>
                <a:gd name="connsiteY3" fmla="*/ 0 h 70480"/>
              </a:gdLst>
              <a:ahLst/>
              <a:cxnLst>
                <a:cxn ang="0">
                  <a:pos x="connsiteX0" y="connsiteY0"/>
                </a:cxn>
                <a:cxn ang="0">
                  <a:pos x="connsiteX1" y="connsiteY1"/>
                </a:cxn>
                <a:cxn ang="0">
                  <a:pos x="connsiteX2" y="connsiteY2"/>
                </a:cxn>
                <a:cxn ang="0">
                  <a:pos x="connsiteX3" y="connsiteY3"/>
                </a:cxn>
              </a:cxnLst>
              <a:rect l="l" t="t" r="r" b="b"/>
              <a:pathLst>
                <a:path w="204268" h="70480">
                  <a:moveTo>
                    <a:pt x="0" y="6444"/>
                  </a:moveTo>
                  <a:lnTo>
                    <a:pt x="204268" y="70480"/>
                  </a:lnTo>
                  <a:lnTo>
                    <a:pt x="96292" y="11277"/>
                  </a:lnTo>
                  <a:lnTo>
                    <a:pt x="41498" y="0"/>
                  </a:lnTo>
                  <a:close/>
                </a:path>
              </a:pathLst>
            </a:custGeom>
            <a:solidFill>
              <a:srgbClr val="F1F8F8"/>
            </a:solidFill>
            <a:ln w="4026" cap="flat">
              <a:noFill/>
              <a:prstDash val="solid"/>
              <a:miter/>
            </a:ln>
          </p:spPr>
          <p:txBody>
            <a:bodyPr rtlCol="0" anchor="ctr"/>
            <a:lstStyle/>
            <a:p>
              <a:endParaRPr lang="fr-FR">
                <a:solidFill>
                  <a:srgbClr val="18073A"/>
                </a:solidFill>
              </a:endParaRPr>
            </a:p>
          </p:txBody>
        </p:sp>
        <p:grpSp>
          <p:nvGrpSpPr>
            <p:cNvPr id="468" name="Illustration">
              <a:extLst>
                <a:ext uri="{FF2B5EF4-FFF2-40B4-BE49-F238E27FC236}">
                  <a16:creationId xmlns:a16="http://schemas.microsoft.com/office/drawing/2014/main" id="{35FA8138-CB5A-A941-8FDF-94779534C29E}"/>
                </a:ext>
              </a:extLst>
            </p:cNvPr>
            <p:cNvGrpSpPr/>
            <p:nvPr/>
          </p:nvGrpSpPr>
          <p:grpSpPr>
            <a:xfrm>
              <a:off x="1208213" y="2497495"/>
              <a:ext cx="207491" cy="81341"/>
              <a:chOff x="1208213" y="2497495"/>
              <a:chExt cx="207491" cy="81341"/>
            </a:xfrm>
          </p:grpSpPr>
          <p:sp>
            <p:nvSpPr>
              <p:cNvPr id="469" name="Forme libre 468">
                <a:extLst>
                  <a:ext uri="{FF2B5EF4-FFF2-40B4-BE49-F238E27FC236}">
                    <a16:creationId xmlns:a16="http://schemas.microsoft.com/office/drawing/2014/main" id="{AE653933-919C-294D-981F-9272C3EC191E}"/>
                  </a:ext>
                </a:extLst>
              </p:cNvPr>
              <p:cNvSpPr/>
              <p:nvPr/>
            </p:nvSpPr>
            <p:spPr>
              <a:xfrm>
                <a:off x="1211436" y="2497495"/>
                <a:ext cx="204268" cy="64036"/>
              </a:xfrm>
              <a:custGeom>
                <a:avLst/>
                <a:gdLst>
                  <a:gd name="connsiteX0" fmla="*/ 204268 w 204268"/>
                  <a:gd name="connsiteY0" fmla="*/ 64036 h 64036"/>
                  <a:gd name="connsiteX1" fmla="*/ 2417 w 204268"/>
                  <a:gd name="connsiteY1" fmla="*/ 12485 h 64036"/>
                  <a:gd name="connsiteX2" fmla="*/ 0 w 204268"/>
                  <a:gd name="connsiteY2" fmla="*/ 0 h 64036"/>
                </a:gdLst>
                <a:ahLst/>
                <a:cxnLst>
                  <a:cxn ang="0">
                    <a:pos x="connsiteX0" y="connsiteY0"/>
                  </a:cxn>
                  <a:cxn ang="0">
                    <a:pos x="connsiteX1" y="connsiteY1"/>
                  </a:cxn>
                  <a:cxn ang="0">
                    <a:pos x="connsiteX2" y="connsiteY2"/>
                  </a:cxn>
                </a:cxnLst>
                <a:rect l="l" t="t" r="r" b="b"/>
                <a:pathLst>
                  <a:path w="204268" h="64036">
                    <a:moveTo>
                      <a:pt x="204268" y="64036"/>
                    </a:moveTo>
                    <a:lnTo>
                      <a:pt x="2417" y="12485"/>
                    </a:lnTo>
                    <a:lnTo>
                      <a:pt x="0" y="0"/>
                    </a:lnTo>
                  </a:path>
                </a:pathLst>
              </a:custGeom>
              <a:solidFill>
                <a:srgbClr val="B0D9C8"/>
              </a:solidFill>
              <a:ln w="4026" cap="flat">
                <a:noFill/>
                <a:prstDash val="solid"/>
                <a:miter/>
              </a:ln>
            </p:spPr>
            <p:txBody>
              <a:bodyPr rtlCol="0" anchor="ctr"/>
              <a:lstStyle/>
              <a:p>
                <a:endParaRPr lang="fr-FR">
                  <a:solidFill>
                    <a:srgbClr val="18073A"/>
                  </a:solidFill>
                </a:endParaRPr>
              </a:p>
            </p:txBody>
          </p:sp>
          <p:sp>
            <p:nvSpPr>
              <p:cNvPr id="470" name="Forme libre 469">
                <a:extLst>
                  <a:ext uri="{FF2B5EF4-FFF2-40B4-BE49-F238E27FC236}">
                    <a16:creationId xmlns:a16="http://schemas.microsoft.com/office/drawing/2014/main" id="{354FC397-5A16-3143-84C6-6674FFA9A64C}"/>
                  </a:ext>
                </a:extLst>
              </p:cNvPr>
              <p:cNvSpPr/>
              <p:nvPr/>
            </p:nvSpPr>
            <p:spPr>
              <a:xfrm>
                <a:off x="1208213" y="2544616"/>
                <a:ext cx="207088" cy="31413"/>
              </a:xfrm>
              <a:custGeom>
                <a:avLst/>
                <a:gdLst>
                  <a:gd name="connsiteX0" fmla="*/ 0 w 207088"/>
                  <a:gd name="connsiteY0" fmla="*/ 0 h 31413"/>
                  <a:gd name="connsiteX1" fmla="*/ 0 w 207088"/>
                  <a:gd name="connsiteY1" fmla="*/ 403 h 31413"/>
                  <a:gd name="connsiteX2" fmla="*/ 8461 w 207088"/>
                  <a:gd name="connsiteY2" fmla="*/ 31414 h 31413"/>
                  <a:gd name="connsiteX3" fmla="*/ 207088 w 207088"/>
                  <a:gd name="connsiteY3" fmla="*/ 16915 h 31413"/>
                </a:gdLst>
                <a:ahLst/>
                <a:cxnLst>
                  <a:cxn ang="0">
                    <a:pos x="connsiteX0" y="connsiteY0"/>
                  </a:cxn>
                  <a:cxn ang="0">
                    <a:pos x="connsiteX1" y="connsiteY1"/>
                  </a:cxn>
                  <a:cxn ang="0">
                    <a:pos x="connsiteX2" y="connsiteY2"/>
                  </a:cxn>
                  <a:cxn ang="0">
                    <a:pos x="connsiteX3" y="connsiteY3"/>
                  </a:cxn>
                </a:cxnLst>
                <a:rect l="l" t="t" r="r" b="b"/>
                <a:pathLst>
                  <a:path w="207088" h="31413">
                    <a:moveTo>
                      <a:pt x="0" y="0"/>
                    </a:moveTo>
                    <a:lnTo>
                      <a:pt x="0" y="403"/>
                    </a:lnTo>
                    <a:lnTo>
                      <a:pt x="8461" y="31414"/>
                    </a:lnTo>
                    <a:lnTo>
                      <a:pt x="207088" y="16915"/>
                    </a:lnTo>
                    <a:close/>
                  </a:path>
                </a:pathLst>
              </a:custGeom>
              <a:solidFill>
                <a:srgbClr val="63C1C5"/>
              </a:solidFill>
              <a:ln w="4026" cap="flat">
                <a:noFill/>
                <a:prstDash val="solid"/>
                <a:miter/>
              </a:ln>
            </p:spPr>
            <p:txBody>
              <a:bodyPr rtlCol="0" anchor="ctr"/>
              <a:lstStyle/>
              <a:p>
                <a:endParaRPr lang="fr-FR">
                  <a:solidFill>
                    <a:srgbClr val="18073A"/>
                  </a:solidFill>
                </a:endParaRPr>
              </a:p>
            </p:txBody>
          </p:sp>
        </p:grpSp>
        <p:sp>
          <p:nvSpPr>
            <p:cNvPr id="471" name="Forme libre 470">
              <a:extLst>
                <a:ext uri="{FF2B5EF4-FFF2-40B4-BE49-F238E27FC236}">
                  <a16:creationId xmlns:a16="http://schemas.microsoft.com/office/drawing/2014/main" id="{A26D5B0C-7B25-3444-A372-EC6BDD515AE5}"/>
                </a:ext>
              </a:extLst>
            </p:cNvPr>
            <p:cNvSpPr/>
            <p:nvPr/>
          </p:nvSpPr>
          <p:spPr>
            <a:xfrm>
              <a:off x="1169535" y="2502731"/>
              <a:ext cx="244960" cy="58800"/>
            </a:xfrm>
            <a:custGeom>
              <a:avLst/>
              <a:gdLst>
                <a:gd name="connsiteX0" fmla="*/ 0 w 244960"/>
                <a:gd name="connsiteY0" fmla="*/ 23359 h 58800"/>
                <a:gd name="connsiteX1" fmla="*/ 58823 w 244960"/>
                <a:gd name="connsiteY1" fmla="*/ 53162 h 58800"/>
                <a:gd name="connsiteX2" fmla="*/ 244961 w 244960"/>
                <a:gd name="connsiteY2" fmla="*/ 58801 h 58800"/>
                <a:gd name="connsiteX3" fmla="*/ 29008 w 244960"/>
                <a:gd name="connsiteY3" fmla="*/ 0 h 58800"/>
              </a:gdLst>
              <a:ahLst/>
              <a:cxnLst>
                <a:cxn ang="0">
                  <a:pos x="connsiteX0" y="connsiteY0"/>
                </a:cxn>
                <a:cxn ang="0">
                  <a:pos x="connsiteX1" y="connsiteY1"/>
                </a:cxn>
                <a:cxn ang="0">
                  <a:pos x="connsiteX2" y="connsiteY2"/>
                </a:cxn>
                <a:cxn ang="0">
                  <a:pos x="connsiteX3" y="connsiteY3"/>
                </a:cxn>
              </a:cxnLst>
              <a:rect l="l" t="t" r="r" b="b"/>
              <a:pathLst>
                <a:path w="244960" h="58800">
                  <a:moveTo>
                    <a:pt x="0" y="23359"/>
                  </a:moveTo>
                  <a:lnTo>
                    <a:pt x="58823" y="53162"/>
                  </a:lnTo>
                  <a:lnTo>
                    <a:pt x="244961" y="58801"/>
                  </a:lnTo>
                  <a:lnTo>
                    <a:pt x="29008" y="0"/>
                  </a:lnTo>
                  <a:close/>
                </a:path>
              </a:pathLst>
            </a:custGeom>
            <a:solidFill>
              <a:srgbClr val="F1F8F8"/>
            </a:solidFill>
            <a:ln w="4026" cap="flat">
              <a:noFill/>
              <a:prstDash val="solid"/>
              <a:miter/>
            </a:ln>
          </p:spPr>
          <p:txBody>
            <a:bodyPr rtlCol="0" anchor="ctr"/>
            <a:lstStyle/>
            <a:p>
              <a:endParaRPr lang="fr-FR">
                <a:solidFill>
                  <a:srgbClr val="18073A"/>
                </a:solidFill>
              </a:endParaRPr>
            </a:p>
          </p:txBody>
        </p:sp>
        <p:grpSp>
          <p:nvGrpSpPr>
            <p:cNvPr id="472" name="Illustration">
              <a:extLst>
                <a:ext uri="{FF2B5EF4-FFF2-40B4-BE49-F238E27FC236}">
                  <a16:creationId xmlns:a16="http://schemas.microsoft.com/office/drawing/2014/main" id="{96CCC050-4F8C-C74D-A2FD-C55117C48A1B}"/>
                </a:ext>
              </a:extLst>
            </p:cNvPr>
            <p:cNvGrpSpPr/>
            <p:nvPr/>
          </p:nvGrpSpPr>
          <p:grpSpPr>
            <a:xfrm>
              <a:off x="660275" y="2501120"/>
              <a:ext cx="481941" cy="456770"/>
              <a:chOff x="660275" y="2501120"/>
              <a:chExt cx="481941" cy="456770"/>
            </a:xfrm>
            <a:solidFill>
              <a:srgbClr val="63C1C5"/>
            </a:solidFill>
          </p:grpSpPr>
          <p:sp>
            <p:nvSpPr>
              <p:cNvPr id="473" name="Forme libre 472">
                <a:extLst>
                  <a:ext uri="{FF2B5EF4-FFF2-40B4-BE49-F238E27FC236}">
                    <a16:creationId xmlns:a16="http://schemas.microsoft.com/office/drawing/2014/main" id="{088AA4E0-97FD-0D4A-8506-8FBA06C7860C}"/>
                  </a:ext>
                </a:extLst>
              </p:cNvPr>
              <p:cNvSpPr/>
              <p:nvPr/>
            </p:nvSpPr>
            <p:spPr>
              <a:xfrm>
                <a:off x="706102" y="2916829"/>
                <a:ext cx="33061" cy="17003"/>
              </a:xfrm>
              <a:custGeom>
                <a:avLst/>
                <a:gdLst>
                  <a:gd name="connsiteX0" fmla="*/ 9369 w 33061"/>
                  <a:gd name="connsiteY0" fmla="*/ 8782 h 17003"/>
                  <a:gd name="connsiteX1" fmla="*/ 28708 w 33061"/>
                  <a:gd name="connsiteY1" fmla="*/ 324 h 17003"/>
                  <a:gd name="connsiteX2" fmla="*/ 32737 w 33061"/>
                  <a:gd name="connsiteY2" fmla="*/ 1532 h 17003"/>
                  <a:gd name="connsiteX3" fmla="*/ 31529 w 33061"/>
                  <a:gd name="connsiteY3" fmla="*/ 5560 h 17003"/>
                  <a:gd name="connsiteX4" fmla="*/ 11384 w 33061"/>
                  <a:gd name="connsiteY4" fmla="*/ 14420 h 17003"/>
                  <a:gd name="connsiteX5" fmla="*/ 3729 w 33061"/>
                  <a:gd name="connsiteY5" fmla="*/ 16837 h 17003"/>
                  <a:gd name="connsiteX6" fmla="*/ 1311 w 33061"/>
                  <a:gd name="connsiteY6" fmla="*/ 16434 h 17003"/>
                  <a:gd name="connsiteX7" fmla="*/ 103 w 33061"/>
                  <a:gd name="connsiteY7" fmla="*/ 14823 h 17003"/>
                  <a:gd name="connsiteX8" fmla="*/ 2117 w 33061"/>
                  <a:gd name="connsiteY8" fmla="*/ 11198 h 17003"/>
                  <a:gd name="connsiteX9" fmla="*/ 9369 w 33061"/>
                  <a:gd name="connsiteY9" fmla="*/ 8782 h 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61" h="17003">
                    <a:moveTo>
                      <a:pt x="9369" y="8782"/>
                    </a:moveTo>
                    <a:cubicBezTo>
                      <a:pt x="15816" y="6365"/>
                      <a:pt x="22665" y="3546"/>
                      <a:pt x="28708" y="324"/>
                    </a:cubicBezTo>
                    <a:cubicBezTo>
                      <a:pt x="30320" y="-481"/>
                      <a:pt x="31931" y="324"/>
                      <a:pt x="32737" y="1532"/>
                    </a:cubicBezTo>
                    <a:cubicBezTo>
                      <a:pt x="33543" y="3143"/>
                      <a:pt x="32737" y="4754"/>
                      <a:pt x="31529" y="5560"/>
                    </a:cubicBezTo>
                    <a:cubicBezTo>
                      <a:pt x="25082" y="8782"/>
                      <a:pt x="18233" y="12004"/>
                      <a:pt x="11384" y="14420"/>
                    </a:cubicBezTo>
                    <a:cubicBezTo>
                      <a:pt x="8966" y="15226"/>
                      <a:pt x="6549" y="16031"/>
                      <a:pt x="3729" y="16837"/>
                    </a:cubicBezTo>
                    <a:cubicBezTo>
                      <a:pt x="2923" y="17239"/>
                      <a:pt x="1714" y="16837"/>
                      <a:pt x="1311" y="16434"/>
                    </a:cubicBezTo>
                    <a:cubicBezTo>
                      <a:pt x="908" y="16031"/>
                      <a:pt x="506" y="15628"/>
                      <a:pt x="103" y="14823"/>
                    </a:cubicBezTo>
                    <a:cubicBezTo>
                      <a:pt x="-300" y="13212"/>
                      <a:pt x="506" y="11601"/>
                      <a:pt x="2117" y="11198"/>
                    </a:cubicBezTo>
                    <a:cubicBezTo>
                      <a:pt x="4535" y="10393"/>
                      <a:pt x="6952" y="9990"/>
                      <a:pt x="9369" y="8782"/>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4" name="Forme libre 473">
                <a:extLst>
                  <a:ext uri="{FF2B5EF4-FFF2-40B4-BE49-F238E27FC236}">
                    <a16:creationId xmlns:a16="http://schemas.microsoft.com/office/drawing/2014/main" id="{DB310ADF-239F-7441-8C05-5CA7A38513C1}"/>
                  </a:ext>
                </a:extLst>
              </p:cNvPr>
              <p:cNvSpPr/>
              <p:nvPr/>
            </p:nvSpPr>
            <p:spPr>
              <a:xfrm>
                <a:off x="1107829" y="2504264"/>
                <a:ext cx="34386" cy="10224"/>
              </a:xfrm>
              <a:custGeom>
                <a:avLst/>
                <a:gdLst>
                  <a:gd name="connsiteX0" fmla="*/ 2883 w 34386"/>
                  <a:gd name="connsiteY0" fmla="*/ 78 h 10224"/>
                  <a:gd name="connsiteX1" fmla="*/ 31891 w 34386"/>
                  <a:gd name="connsiteY1" fmla="*/ 4508 h 10224"/>
                  <a:gd name="connsiteX2" fmla="*/ 34309 w 34386"/>
                  <a:gd name="connsiteY2" fmla="*/ 7730 h 10224"/>
                  <a:gd name="connsiteX3" fmla="*/ 31086 w 34386"/>
                  <a:gd name="connsiteY3" fmla="*/ 10147 h 10224"/>
                  <a:gd name="connsiteX4" fmla="*/ 2480 w 34386"/>
                  <a:gd name="connsiteY4" fmla="*/ 5716 h 10224"/>
                  <a:gd name="connsiteX5" fmla="*/ 1271 w 34386"/>
                  <a:gd name="connsiteY5" fmla="*/ 5314 h 10224"/>
                  <a:gd name="connsiteX6" fmla="*/ 63 w 34386"/>
                  <a:gd name="connsiteY6" fmla="*/ 2494 h 10224"/>
                  <a:gd name="connsiteX7" fmla="*/ 2883 w 34386"/>
                  <a:gd name="connsiteY7" fmla="*/ 78 h 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86" h="10224">
                    <a:moveTo>
                      <a:pt x="2883" y="78"/>
                    </a:moveTo>
                    <a:cubicBezTo>
                      <a:pt x="12149" y="1286"/>
                      <a:pt x="21416" y="2897"/>
                      <a:pt x="31891" y="4508"/>
                    </a:cubicBezTo>
                    <a:cubicBezTo>
                      <a:pt x="33503" y="4911"/>
                      <a:pt x="34712" y="6522"/>
                      <a:pt x="34309" y="7730"/>
                    </a:cubicBezTo>
                    <a:cubicBezTo>
                      <a:pt x="33906" y="9341"/>
                      <a:pt x="32294" y="10549"/>
                      <a:pt x="31086" y="10147"/>
                    </a:cubicBezTo>
                    <a:cubicBezTo>
                      <a:pt x="20610" y="8133"/>
                      <a:pt x="11344" y="6925"/>
                      <a:pt x="2480" y="5716"/>
                    </a:cubicBezTo>
                    <a:cubicBezTo>
                      <a:pt x="2077" y="5716"/>
                      <a:pt x="1674" y="5314"/>
                      <a:pt x="1271" y="5314"/>
                    </a:cubicBezTo>
                    <a:cubicBezTo>
                      <a:pt x="466" y="4911"/>
                      <a:pt x="63" y="3703"/>
                      <a:pt x="63" y="2494"/>
                    </a:cubicBezTo>
                    <a:cubicBezTo>
                      <a:pt x="-340" y="884"/>
                      <a:pt x="1271" y="-325"/>
                      <a:pt x="2883" y="78"/>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5" name="Forme libre 474">
                <a:extLst>
                  <a:ext uri="{FF2B5EF4-FFF2-40B4-BE49-F238E27FC236}">
                    <a16:creationId xmlns:a16="http://schemas.microsoft.com/office/drawing/2014/main" id="{C5316CD1-59EA-684B-9E8D-61154BA641E6}"/>
                  </a:ext>
                </a:extLst>
              </p:cNvPr>
              <p:cNvSpPr/>
              <p:nvPr/>
            </p:nvSpPr>
            <p:spPr>
              <a:xfrm>
                <a:off x="1060350" y="2501120"/>
                <a:ext cx="35051" cy="7249"/>
              </a:xfrm>
              <a:custGeom>
                <a:avLst/>
                <a:gdLst>
                  <a:gd name="connsiteX0" fmla="*/ 1209 w 35051"/>
                  <a:gd name="connsiteY0" fmla="*/ 5236 h 7249"/>
                  <a:gd name="connsiteX1" fmla="*/ 0 w 35051"/>
                  <a:gd name="connsiteY1" fmla="*/ 2819 h 7249"/>
                  <a:gd name="connsiteX2" fmla="*/ 2820 w 35051"/>
                  <a:gd name="connsiteY2" fmla="*/ 0 h 7249"/>
                  <a:gd name="connsiteX3" fmla="*/ 32232 w 35051"/>
                  <a:gd name="connsiteY3" fmla="*/ 1208 h 7249"/>
                  <a:gd name="connsiteX4" fmla="*/ 35052 w 35051"/>
                  <a:gd name="connsiteY4" fmla="*/ 4430 h 7249"/>
                  <a:gd name="connsiteX5" fmla="*/ 31829 w 35051"/>
                  <a:gd name="connsiteY5" fmla="*/ 7249 h 7249"/>
                  <a:gd name="connsiteX6" fmla="*/ 2820 w 35051"/>
                  <a:gd name="connsiteY6" fmla="*/ 6041 h 7249"/>
                  <a:gd name="connsiteX7" fmla="*/ 1209 w 35051"/>
                  <a:gd name="connsiteY7" fmla="*/ 5236 h 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51" h="7249">
                    <a:moveTo>
                      <a:pt x="1209" y="5236"/>
                    </a:moveTo>
                    <a:cubicBezTo>
                      <a:pt x="403" y="4833"/>
                      <a:pt x="0" y="4027"/>
                      <a:pt x="0" y="2819"/>
                    </a:cubicBezTo>
                    <a:cubicBezTo>
                      <a:pt x="0" y="1208"/>
                      <a:pt x="1209" y="0"/>
                      <a:pt x="2820" y="0"/>
                    </a:cubicBezTo>
                    <a:cubicBezTo>
                      <a:pt x="12087" y="0"/>
                      <a:pt x="22159" y="403"/>
                      <a:pt x="32232" y="1208"/>
                    </a:cubicBezTo>
                    <a:cubicBezTo>
                      <a:pt x="33843" y="1208"/>
                      <a:pt x="35052" y="2819"/>
                      <a:pt x="35052" y="4430"/>
                    </a:cubicBezTo>
                    <a:cubicBezTo>
                      <a:pt x="35052" y="6041"/>
                      <a:pt x="33440" y="7249"/>
                      <a:pt x="31829" y="7249"/>
                    </a:cubicBezTo>
                    <a:cubicBezTo>
                      <a:pt x="21756" y="6444"/>
                      <a:pt x="12087" y="6041"/>
                      <a:pt x="2820" y="6041"/>
                    </a:cubicBezTo>
                    <a:cubicBezTo>
                      <a:pt x="2417" y="6041"/>
                      <a:pt x="2014" y="5638"/>
                      <a:pt x="1209" y="5236"/>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6" name="Forme libre 475">
                <a:extLst>
                  <a:ext uri="{FF2B5EF4-FFF2-40B4-BE49-F238E27FC236}">
                    <a16:creationId xmlns:a16="http://schemas.microsoft.com/office/drawing/2014/main" id="{1B98977E-B9F3-B84F-BD99-D3303FA2487D}"/>
                  </a:ext>
                </a:extLst>
              </p:cNvPr>
              <p:cNvSpPr/>
              <p:nvPr/>
            </p:nvSpPr>
            <p:spPr>
              <a:xfrm>
                <a:off x="748895" y="2889666"/>
                <a:ext cx="28319" cy="24466"/>
              </a:xfrm>
              <a:custGeom>
                <a:avLst/>
                <a:gdLst>
                  <a:gd name="connsiteX0" fmla="*/ 23384 w 28319"/>
                  <a:gd name="connsiteY0" fmla="*/ 906 h 24466"/>
                  <a:gd name="connsiteX1" fmla="*/ 27413 w 28319"/>
                  <a:gd name="connsiteY1" fmla="*/ 906 h 24466"/>
                  <a:gd name="connsiteX2" fmla="*/ 27413 w 28319"/>
                  <a:gd name="connsiteY2" fmla="*/ 4934 h 24466"/>
                  <a:gd name="connsiteX3" fmla="*/ 4448 w 28319"/>
                  <a:gd name="connsiteY3" fmla="*/ 23863 h 24466"/>
                  <a:gd name="connsiteX4" fmla="*/ 1225 w 28319"/>
                  <a:gd name="connsiteY4" fmla="*/ 23863 h 24466"/>
                  <a:gd name="connsiteX5" fmla="*/ 419 w 28319"/>
                  <a:gd name="connsiteY5" fmla="*/ 23057 h 24466"/>
                  <a:gd name="connsiteX6" fmla="*/ 1225 w 28319"/>
                  <a:gd name="connsiteY6" fmla="*/ 19030 h 24466"/>
                  <a:gd name="connsiteX7" fmla="*/ 23384 w 28319"/>
                  <a:gd name="connsiteY7" fmla="*/ 906 h 2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19" h="24466">
                    <a:moveTo>
                      <a:pt x="23384" y="906"/>
                    </a:moveTo>
                    <a:cubicBezTo>
                      <a:pt x="24593" y="-302"/>
                      <a:pt x="26205" y="-302"/>
                      <a:pt x="27413" y="906"/>
                    </a:cubicBezTo>
                    <a:cubicBezTo>
                      <a:pt x="28622" y="2114"/>
                      <a:pt x="28622" y="3725"/>
                      <a:pt x="27413" y="4934"/>
                    </a:cubicBezTo>
                    <a:cubicBezTo>
                      <a:pt x="20161" y="11780"/>
                      <a:pt x="12506" y="18224"/>
                      <a:pt x="4448" y="23863"/>
                    </a:cubicBezTo>
                    <a:cubicBezTo>
                      <a:pt x="3239" y="24668"/>
                      <a:pt x="2031" y="24668"/>
                      <a:pt x="1225" y="23863"/>
                    </a:cubicBezTo>
                    <a:cubicBezTo>
                      <a:pt x="822" y="23863"/>
                      <a:pt x="822" y="23460"/>
                      <a:pt x="419" y="23057"/>
                    </a:cubicBezTo>
                    <a:cubicBezTo>
                      <a:pt x="-387" y="21849"/>
                      <a:pt x="16" y="19835"/>
                      <a:pt x="1225" y="19030"/>
                    </a:cubicBezTo>
                    <a:cubicBezTo>
                      <a:pt x="8880" y="13391"/>
                      <a:pt x="16535" y="7350"/>
                      <a:pt x="23384" y="906"/>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7" name="Forme libre 476">
                <a:extLst>
                  <a:ext uri="{FF2B5EF4-FFF2-40B4-BE49-F238E27FC236}">
                    <a16:creationId xmlns:a16="http://schemas.microsoft.com/office/drawing/2014/main" id="{4E54020F-72F0-BF47-BC98-139CA2B4C4E5}"/>
                  </a:ext>
                </a:extLst>
              </p:cNvPr>
              <p:cNvSpPr/>
              <p:nvPr/>
            </p:nvSpPr>
            <p:spPr>
              <a:xfrm>
                <a:off x="783234" y="2852312"/>
                <a:ext cx="22407" cy="30129"/>
              </a:xfrm>
              <a:custGeom>
                <a:avLst/>
                <a:gdLst>
                  <a:gd name="connsiteX0" fmla="*/ 1133 w 22407"/>
                  <a:gd name="connsiteY0" fmla="*/ 29400 h 30129"/>
                  <a:gd name="connsiteX1" fmla="*/ 730 w 22407"/>
                  <a:gd name="connsiteY1" fmla="*/ 25373 h 30129"/>
                  <a:gd name="connsiteX2" fmla="*/ 5565 w 22407"/>
                  <a:gd name="connsiteY2" fmla="*/ 19332 h 30129"/>
                  <a:gd name="connsiteX3" fmla="*/ 16846 w 22407"/>
                  <a:gd name="connsiteY3" fmla="*/ 1611 h 30129"/>
                  <a:gd name="connsiteX4" fmla="*/ 20875 w 22407"/>
                  <a:gd name="connsiteY4" fmla="*/ 403 h 30129"/>
                  <a:gd name="connsiteX5" fmla="*/ 22083 w 22407"/>
                  <a:gd name="connsiteY5" fmla="*/ 4430 h 30129"/>
                  <a:gd name="connsiteX6" fmla="*/ 10399 w 22407"/>
                  <a:gd name="connsiteY6" fmla="*/ 22554 h 30129"/>
                  <a:gd name="connsiteX7" fmla="*/ 5565 w 22407"/>
                  <a:gd name="connsiteY7" fmla="*/ 28998 h 30129"/>
                  <a:gd name="connsiteX8" fmla="*/ 1133 w 22407"/>
                  <a:gd name="connsiteY8" fmla="*/ 29400 h 30129"/>
                  <a:gd name="connsiteX9" fmla="*/ 1133 w 22407"/>
                  <a:gd name="connsiteY9" fmla="*/ 29400 h 3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7" h="30129">
                    <a:moveTo>
                      <a:pt x="1133" y="29400"/>
                    </a:moveTo>
                    <a:cubicBezTo>
                      <a:pt x="-76" y="28192"/>
                      <a:pt x="-479" y="26581"/>
                      <a:pt x="730" y="25373"/>
                    </a:cubicBezTo>
                    <a:cubicBezTo>
                      <a:pt x="2341" y="23359"/>
                      <a:pt x="3953" y="21345"/>
                      <a:pt x="5565" y="19332"/>
                    </a:cubicBezTo>
                    <a:cubicBezTo>
                      <a:pt x="9593" y="13693"/>
                      <a:pt x="13622" y="7652"/>
                      <a:pt x="16846" y="1611"/>
                    </a:cubicBezTo>
                    <a:cubicBezTo>
                      <a:pt x="17651" y="0"/>
                      <a:pt x="19263" y="-403"/>
                      <a:pt x="20875" y="403"/>
                    </a:cubicBezTo>
                    <a:cubicBezTo>
                      <a:pt x="22083" y="1208"/>
                      <a:pt x="22889" y="2819"/>
                      <a:pt x="22083" y="4430"/>
                    </a:cubicBezTo>
                    <a:cubicBezTo>
                      <a:pt x="18457" y="10874"/>
                      <a:pt x="14831" y="16915"/>
                      <a:pt x="10399" y="22554"/>
                    </a:cubicBezTo>
                    <a:cubicBezTo>
                      <a:pt x="8788" y="24567"/>
                      <a:pt x="7176" y="26984"/>
                      <a:pt x="5565" y="28998"/>
                    </a:cubicBezTo>
                    <a:cubicBezTo>
                      <a:pt x="4356" y="30206"/>
                      <a:pt x="2341" y="30609"/>
                      <a:pt x="1133" y="29400"/>
                    </a:cubicBezTo>
                    <a:cubicBezTo>
                      <a:pt x="1133" y="29803"/>
                      <a:pt x="1133" y="29400"/>
                      <a:pt x="1133" y="29400"/>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8" name="Forme libre 477">
                <a:extLst>
                  <a:ext uri="{FF2B5EF4-FFF2-40B4-BE49-F238E27FC236}">
                    <a16:creationId xmlns:a16="http://schemas.microsoft.com/office/drawing/2014/main" id="{8199C01B-B50A-7A4D-AF22-1EFC19852042}"/>
                  </a:ext>
                </a:extLst>
              </p:cNvPr>
              <p:cNvSpPr/>
              <p:nvPr/>
            </p:nvSpPr>
            <p:spPr>
              <a:xfrm>
                <a:off x="806912" y="2808713"/>
                <a:ext cx="15026" cy="33675"/>
              </a:xfrm>
              <a:custGeom>
                <a:avLst/>
                <a:gdLst>
                  <a:gd name="connsiteX0" fmla="*/ 2031 w 15026"/>
                  <a:gd name="connsiteY0" fmla="*/ 33530 h 33675"/>
                  <a:gd name="connsiteX1" fmla="*/ 1225 w 15026"/>
                  <a:gd name="connsiteY1" fmla="*/ 33128 h 33675"/>
                  <a:gd name="connsiteX2" fmla="*/ 419 w 15026"/>
                  <a:gd name="connsiteY2" fmla="*/ 29503 h 33675"/>
                  <a:gd name="connsiteX3" fmla="*/ 9283 w 15026"/>
                  <a:gd name="connsiteY3" fmla="*/ 2116 h 33675"/>
                  <a:gd name="connsiteX4" fmla="*/ 12909 w 15026"/>
                  <a:gd name="connsiteY4" fmla="*/ 103 h 33675"/>
                  <a:gd name="connsiteX5" fmla="*/ 14923 w 15026"/>
                  <a:gd name="connsiteY5" fmla="*/ 3727 h 33675"/>
                  <a:gd name="connsiteX6" fmla="*/ 5657 w 15026"/>
                  <a:gd name="connsiteY6" fmla="*/ 31919 h 33675"/>
                  <a:gd name="connsiteX7" fmla="*/ 2031 w 15026"/>
                  <a:gd name="connsiteY7" fmla="*/ 33530 h 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26" h="33675">
                    <a:moveTo>
                      <a:pt x="2031" y="33530"/>
                    </a:moveTo>
                    <a:cubicBezTo>
                      <a:pt x="1628" y="33530"/>
                      <a:pt x="1628" y="33128"/>
                      <a:pt x="1225" y="33128"/>
                    </a:cubicBezTo>
                    <a:cubicBezTo>
                      <a:pt x="16" y="32322"/>
                      <a:pt x="-387" y="31114"/>
                      <a:pt x="419" y="29503"/>
                    </a:cubicBezTo>
                    <a:cubicBezTo>
                      <a:pt x="4045" y="21045"/>
                      <a:pt x="6866" y="12185"/>
                      <a:pt x="9283" y="2116"/>
                    </a:cubicBezTo>
                    <a:cubicBezTo>
                      <a:pt x="9686" y="505"/>
                      <a:pt x="11297" y="-300"/>
                      <a:pt x="12909" y="103"/>
                    </a:cubicBezTo>
                    <a:cubicBezTo>
                      <a:pt x="14521" y="505"/>
                      <a:pt x="15326" y="2116"/>
                      <a:pt x="14923" y="3727"/>
                    </a:cubicBezTo>
                    <a:cubicBezTo>
                      <a:pt x="12506" y="14199"/>
                      <a:pt x="9283" y="23059"/>
                      <a:pt x="5657" y="31919"/>
                    </a:cubicBezTo>
                    <a:cubicBezTo>
                      <a:pt x="5254" y="33530"/>
                      <a:pt x="3642" y="33933"/>
                      <a:pt x="2031" y="33530"/>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79" name="Forme libre 478">
                <a:extLst>
                  <a:ext uri="{FF2B5EF4-FFF2-40B4-BE49-F238E27FC236}">
                    <a16:creationId xmlns:a16="http://schemas.microsoft.com/office/drawing/2014/main" id="{61F64F74-CE78-264B-94E4-21E7080CDB4F}"/>
                  </a:ext>
                </a:extLst>
              </p:cNvPr>
              <p:cNvSpPr/>
              <p:nvPr/>
            </p:nvSpPr>
            <p:spPr>
              <a:xfrm>
                <a:off x="864526" y="2587383"/>
                <a:ext cx="22905" cy="29743"/>
              </a:xfrm>
              <a:custGeom>
                <a:avLst/>
                <a:gdLst>
                  <a:gd name="connsiteX0" fmla="*/ 22176 w 22905"/>
                  <a:gd name="connsiteY0" fmla="*/ 4757 h 29743"/>
                  <a:gd name="connsiteX1" fmla="*/ 14923 w 22905"/>
                  <a:gd name="connsiteY1" fmla="*/ 14020 h 29743"/>
                  <a:gd name="connsiteX2" fmla="*/ 5254 w 22905"/>
                  <a:gd name="connsiteY2" fmla="*/ 28519 h 29743"/>
                  <a:gd name="connsiteX3" fmla="*/ 1225 w 22905"/>
                  <a:gd name="connsiteY3" fmla="*/ 29324 h 29743"/>
                  <a:gd name="connsiteX4" fmla="*/ 1225 w 22905"/>
                  <a:gd name="connsiteY4" fmla="*/ 29324 h 29743"/>
                  <a:gd name="connsiteX5" fmla="*/ 419 w 22905"/>
                  <a:gd name="connsiteY5" fmla="*/ 25297 h 29743"/>
                  <a:gd name="connsiteX6" fmla="*/ 10492 w 22905"/>
                  <a:gd name="connsiteY6" fmla="*/ 10395 h 29743"/>
                  <a:gd name="connsiteX7" fmla="*/ 17744 w 22905"/>
                  <a:gd name="connsiteY7" fmla="*/ 1132 h 29743"/>
                  <a:gd name="connsiteX8" fmla="*/ 21773 w 22905"/>
                  <a:gd name="connsiteY8" fmla="*/ 729 h 29743"/>
                  <a:gd name="connsiteX9" fmla="*/ 22176 w 22905"/>
                  <a:gd name="connsiteY9" fmla="*/ 4757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05" h="29743">
                    <a:moveTo>
                      <a:pt x="22176" y="4757"/>
                    </a:moveTo>
                    <a:cubicBezTo>
                      <a:pt x="19758" y="7576"/>
                      <a:pt x="17341" y="10798"/>
                      <a:pt x="14923" y="14020"/>
                    </a:cubicBezTo>
                    <a:cubicBezTo>
                      <a:pt x="11297" y="18853"/>
                      <a:pt x="8074" y="23686"/>
                      <a:pt x="5254" y="28519"/>
                    </a:cubicBezTo>
                    <a:cubicBezTo>
                      <a:pt x="4448" y="29727"/>
                      <a:pt x="2434" y="30130"/>
                      <a:pt x="1225" y="29324"/>
                    </a:cubicBezTo>
                    <a:cubicBezTo>
                      <a:pt x="1225" y="29324"/>
                      <a:pt x="1225" y="29324"/>
                      <a:pt x="1225" y="29324"/>
                    </a:cubicBezTo>
                    <a:cubicBezTo>
                      <a:pt x="16" y="28519"/>
                      <a:pt x="-387" y="26908"/>
                      <a:pt x="419" y="25297"/>
                    </a:cubicBezTo>
                    <a:cubicBezTo>
                      <a:pt x="3642" y="20464"/>
                      <a:pt x="6866" y="15228"/>
                      <a:pt x="10492" y="10395"/>
                    </a:cubicBezTo>
                    <a:cubicBezTo>
                      <a:pt x="12909" y="7173"/>
                      <a:pt x="15326" y="3951"/>
                      <a:pt x="17744" y="1132"/>
                    </a:cubicBezTo>
                    <a:cubicBezTo>
                      <a:pt x="18952" y="-76"/>
                      <a:pt x="20564" y="-479"/>
                      <a:pt x="21773" y="729"/>
                    </a:cubicBezTo>
                    <a:cubicBezTo>
                      <a:pt x="22981" y="1535"/>
                      <a:pt x="23384" y="3549"/>
                      <a:pt x="22176" y="4757"/>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0" name="Forme libre 479">
                <a:extLst>
                  <a:ext uri="{FF2B5EF4-FFF2-40B4-BE49-F238E27FC236}">
                    <a16:creationId xmlns:a16="http://schemas.microsoft.com/office/drawing/2014/main" id="{56A396F2-4EB8-7245-A88C-2AEC8209E588}"/>
                  </a:ext>
                </a:extLst>
              </p:cNvPr>
              <p:cNvSpPr/>
              <p:nvPr/>
            </p:nvSpPr>
            <p:spPr>
              <a:xfrm>
                <a:off x="843844" y="2626776"/>
                <a:ext cx="17626" cy="32535"/>
              </a:xfrm>
              <a:custGeom>
                <a:avLst/>
                <a:gdLst>
                  <a:gd name="connsiteX0" fmla="*/ 17476 w 17626"/>
                  <a:gd name="connsiteY0" fmla="*/ 4027 h 32535"/>
                  <a:gd name="connsiteX1" fmla="*/ 5792 w 17626"/>
                  <a:gd name="connsiteY1" fmla="*/ 30609 h 32535"/>
                  <a:gd name="connsiteX2" fmla="*/ 2166 w 17626"/>
                  <a:gd name="connsiteY2" fmla="*/ 32219 h 32535"/>
                  <a:gd name="connsiteX3" fmla="*/ 1360 w 17626"/>
                  <a:gd name="connsiteY3" fmla="*/ 31817 h 32535"/>
                  <a:gd name="connsiteX4" fmla="*/ 151 w 17626"/>
                  <a:gd name="connsiteY4" fmla="*/ 28595 h 32535"/>
                  <a:gd name="connsiteX5" fmla="*/ 12238 w 17626"/>
                  <a:gd name="connsiteY5" fmla="*/ 1611 h 32535"/>
                  <a:gd name="connsiteX6" fmla="*/ 16267 w 17626"/>
                  <a:gd name="connsiteY6" fmla="*/ 403 h 32535"/>
                  <a:gd name="connsiteX7" fmla="*/ 17476 w 17626"/>
                  <a:gd name="connsiteY7" fmla="*/ 4027 h 3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26" h="32535">
                    <a:moveTo>
                      <a:pt x="17476" y="4027"/>
                    </a:moveTo>
                    <a:cubicBezTo>
                      <a:pt x="13044" y="12485"/>
                      <a:pt x="9015" y="21345"/>
                      <a:pt x="5792" y="30609"/>
                    </a:cubicBezTo>
                    <a:cubicBezTo>
                      <a:pt x="5389" y="32219"/>
                      <a:pt x="3374" y="33025"/>
                      <a:pt x="2166" y="32219"/>
                    </a:cubicBezTo>
                    <a:cubicBezTo>
                      <a:pt x="1763" y="32219"/>
                      <a:pt x="1763" y="31817"/>
                      <a:pt x="1360" y="31817"/>
                    </a:cubicBezTo>
                    <a:cubicBezTo>
                      <a:pt x="151" y="31011"/>
                      <a:pt x="-252" y="29803"/>
                      <a:pt x="151" y="28595"/>
                    </a:cubicBezTo>
                    <a:cubicBezTo>
                      <a:pt x="3374" y="19332"/>
                      <a:pt x="7403" y="10069"/>
                      <a:pt x="12238" y="1611"/>
                    </a:cubicBezTo>
                    <a:cubicBezTo>
                      <a:pt x="13044" y="0"/>
                      <a:pt x="14655" y="-403"/>
                      <a:pt x="16267" y="403"/>
                    </a:cubicBezTo>
                    <a:cubicBezTo>
                      <a:pt x="17476" y="403"/>
                      <a:pt x="17879" y="2416"/>
                      <a:pt x="17476" y="4027"/>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1" name="Forme libre 480">
                <a:extLst>
                  <a:ext uri="{FF2B5EF4-FFF2-40B4-BE49-F238E27FC236}">
                    <a16:creationId xmlns:a16="http://schemas.microsoft.com/office/drawing/2014/main" id="{EC0FD4C2-0324-9B4D-8CFC-653D24C52CC9}"/>
                  </a:ext>
                </a:extLst>
              </p:cNvPr>
              <p:cNvSpPr/>
              <p:nvPr/>
            </p:nvSpPr>
            <p:spPr>
              <a:xfrm>
                <a:off x="892645" y="2554358"/>
                <a:ext cx="27754" cy="25858"/>
              </a:xfrm>
              <a:custGeom>
                <a:avLst/>
                <a:gdLst>
                  <a:gd name="connsiteX0" fmla="*/ 26692 w 27754"/>
                  <a:gd name="connsiteY0" fmla="*/ 5160 h 25858"/>
                  <a:gd name="connsiteX1" fmla="*/ 5338 w 27754"/>
                  <a:gd name="connsiteY1" fmla="*/ 24894 h 25858"/>
                  <a:gd name="connsiteX2" fmla="*/ 1309 w 27754"/>
                  <a:gd name="connsiteY2" fmla="*/ 25297 h 25858"/>
                  <a:gd name="connsiteX3" fmla="*/ 907 w 27754"/>
                  <a:gd name="connsiteY3" fmla="*/ 24894 h 25858"/>
                  <a:gd name="connsiteX4" fmla="*/ 907 w 27754"/>
                  <a:gd name="connsiteY4" fmla="*/ 20867 h 25858"/>
                  <a:gd name="connsiteX5" fmla="*/ 22663 w 27754"/>
                  <a:gd name="connsiteY5" fmla="*/ 730 h 25858"/>
                  <a:gd name="connsiteX6" fmla="*/ 26692 w 27754"/>
                  <a:gd name="connsiteY6" fmla="*/ 1132 h 25858"/>
                  <a:gd name="connsiteX7" fmla="*/ 26692 w 27754"/>
                  <a:gd name="connsiteY7" fmla="*/ 5160 h 2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54" h="25858">
                    <a:moveTo>
                      <a:pt x="26692" y="5160"/>
                    </a:moveTo>
                    <a:cubicBezTo>
                      <a:pt x="19037" y="11201"/>
                      <a:pt x="12188" y="18047"/>
                      <a:pt x="5338" y="24894"/>
                    </a:cubicBezTo>
                    <a:cubicBezTo>
                      <a:pt x="4130" y="26102"/>
                      <a:pt x="2518" y="26102"/>
                      <a:pt x="1309" y="25297"/>
                    </a:cubicBezTo>
                    <a:cubicBezTo>
                      <a:pt x="1309" y="25297"/>
                      <a:pt x="1309" y="25297"/>
                      <a:pt x="907" y="24894"/>
                    </a:cubicBezTo>
                    <a:cubicBezTo>
                      <a:pt x="-302" y="23686"/>
                      <a:pt x="-302" y="22075"/>
                      <a:pt x="907" y="20867"/>
                    </a:cubicBezTo>
                    <a:cubicBezTo>
                      <a:pt x="7756" y="13617"/>
                      <a:pt x="15008" y="6771"/>
                      <a:pt x="22663" y="730"/>
                    </a:cubicBezTo>
                    <a:cubicBezTo>
                      <a:pt x="23872" y="-479"/>
                      <a:pt x="25886" y="-76"/>
                      <a:pt x="26692" y="1132"/>
                    </a:cubicBezTo>
                    <a:cubicBezTo>
                      <a:pt x="28303" y="2341"/>
                      <a:pt x="27901" y="3951"/>
                      <a:pt x="26692" y="5160"/>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2" name="Forme libre 481">
                <a:extLst>
                  <a:ext uri="{FF2B5EF4-FFF2-40B4-BE49-F238E27FC236}">
                    <a16:creationId xmlns:a16="http://schemas.microsoft.com/office/drawing/2014/main" id="{99229E4B-1ADF-4846-86A6-39981E746A0C}"/>
                  </a:ext>
                </a:extLst>
              </p:cNvPr>
              <p:cNvSpPr/>
              <p:nvPr/>
            </p:nvSpPr>
            <p:spPr>
              <a:xfrm>
                <a:off x="969382" y="2510280"/>
                <a:ext cx="33456" cy="16074"/>
              </a:xfrm>
              <a:custGeom>
                <a:avLst/>
                <a:gdLst>
                  <a:gd name="connsiteX0" fmla="*/ 3942 w 33456"/>
                  <a:gd name="connsiteY0" fmla="*/ 15810 h 16074"/>
                  <a:gd name="connsiteX1" fmla="*/ 1122 w 33456"/>
                  <a:gd name="connsiteY1" fmla="*/ 15407 h 16074"/>
                  <a:gd name="connsiteX2" fmla="*/ 316 w 33456"/>
                  <a:gd name="connsiteY2" fmla="*/ 14199 h 16074"/>
                  <a:gd name="connsiteX3" fmla="*/ 1928 w 33456"/>
                  <a:gd name="connsiteY3" fmla="*/ 10171 h 16074"/>
                  <a:gd name="connsiteX4" fmla="*/ 29727 w 33456"/>
                  <a:gd name="connsiteY4" fmla="*/ 103 h 16074"/>
                  <a:gd name="connsiteX5" fmla="*/ 33354 w 33456"/>
                  <a:gd name="connsiteY5" fmla="*/ 2116 h 16074"/>
                  <a:gd name="connsiteX6" fmla="*/ 31339 w 33456"/>
                  <a:gd name="connsiteY6" fmla="*/ 5741 h 16074"/>
                  <a:gd name="connsiteX7" fmla="*/ 3942 w 33456"/>
                  <a:gd name="connsiteY7" fmla="*/ 15810 h 1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56" h="16074">
                    <a:moveTo>
                      <a:pt x="3942" y="15810"/>
                    </a:moveTo>
                    <a:cubicBezTo>
                      <a:pt x="3136" y="16212"/>
                      <a:pt x="1928" y="16212"/>
                      <a:pt x="1122" y="15407"/>
                    </a:cubicBezTo>
                    <a:cubicBezTo>
                      <a:pt x="719" y="15004"/>
                      <a:pt x="316" y="14601"/>
                      <a:pt x="316" y="14199"/>
                    </a:cubicBezTo>
                    <a:cubicBezTo>
                      <a:pt x="-490" y="12588"/>
                      <a:pt x="316" y="10977"/>
                      <a:pt x="1928" y="10171"/>
                    </a:cubicBezTo>
                    <a:cubicBezTo>
                      <a:pt x="11194" y="6144"/>
                      <a:pt x="20461" y="2519"/>
                      <a:pt x="29727" y="103"/>
                    </a:cubicBezTo>
                    <a:cubicBezTo>
                      <a:pt x="31339" y="-300"/>
                      <a:pt x="32951" y="505"/>
                      <a:pt x="33354" y="2116"/>
                    </a:cubicBezTo>
                    <a:cubicBezTo>
                      <a:pt x="33756" y="3727"/>
                      <a:pt x="32951" y="5338"/>
                      <a:pt x="31339" y="5741"/>
                    </a:cubicBezTo>
                    <a:cubicBezTo>
                      <a:pt x="22072" y="8560"/>
                      <a:pt x="12806" y="11782"/>
                      <a:pt x="3942" y="15810"/>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3" name="Forme libre 482">
                <a:extLst>
                  <a:ext uri="{FF2B5EF4-FFF2-40B4-BE49-F238E27FC236}">
                    <a16:creationId xmlns:a16="http://schemas.microsoft.com/office/drawing/2014/main" id="{3D0CAA5E-E0CD-3A42-9500-02B1E0AA2C4D}"/>
                  </a:ext>
                </a:extLst>
              </p:cNvPr>
              <p:cNvSpPr/>
              <p:nvPr/>
            </p:nvSpPr>
            <p:spPr>
              <a:xfrm>
                <a:off x="826268" y="2716107"/>
                <a:ext cx="9344" cy="34792"/>
              </a:xfrm>
              <a:custGeom>
                <a:avLst/>
                <a:gdLst>
                  <a:gd name="connsiteX0" fmla="*/ 2820 w 9344"/>
                  <a:gd name="connsiteY0" fmla="*/ 34714 h 34792"/>
                  <a:gd name="connsiteX1" fmla="*/ 1209 w 9344"/>
                  <a:gd name="connsiteY1" fmla="*/ 34311 h 34792"/>
                  <a:gd name="connsiteX2" fmla="*/ 0 w 9344"/>
                  <a:gd name="connsiteY2" fmla="*/ 31492 h 34792"/>
                  <a:gd name="connsiteX3" fmla="*/ 403 w 9344"/>
                  <a:gd name="connsiteY3" fmla="*/ 27867 h 34792"/>
                  <a:gd name="connsiteX4" fmla="*/ 3626 w 9344"/>
                  <a:gd name="connsiteY4" fmla="*/ 2495 h 34792"/>
                  <a:gd name="connsiteX5" fmla="*/ 6849 w 9344"/>
                  <a:gd name="connsiteY5" fmla="*/ 78 h 34792"/>
                  <a:gd name="connsiteX6" fmla="*/ 9267 w 9344"/>
                  <a:gd name="connsiteY6" fmla="*/ 3300 h 34792"/>
                  <a:gd name="connsiteX7" fmla="*/ 6043 w 9344"/>
                  <a:gd name="connsiteY7" fmla="*/ 28673 h 34792"/>
                  <a:gd name="connsiteX8" fmla="*/ 5641 w 9344"/>
                  <a:gd name="connsiteY8" fmla="*/ 32298 h 34792"/>
                  <a:gd name="connsiteX9" fmla="*/ 2820 w 9344"/>
                  <a:gd name="connsiteY9" fmla="*/ 34714 h 3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4" h="34792">
                    <a:moveTo>
                      <a:pt x="2820" y="34714"/>
                    </a:moveTo>
                    <a:cubicBezTo>
                      <a:pt x="2417" y="34714"/>
                      <a:pt x="1612" y="34311"/>
                      <a:pt x="1209" y="34311"/>
                    </a:cubicBezTo>
                    <a:cubicBezTo>
                      <a:pt x="403" y="33909"/>
                      <a:pt x="0" y="32700"/>
                      <a:pt x="0" y="31492"/>
                    </a:cubicBezTo>
                    <a:lnTo>
                      <a:pt x="403" y="27867"/>
                    </a:lnTo>
                    <a:cubicBezTo>
                      <a:pt x="1209" y="19410"/>
                      <a:pt x="2417" y="10952"/>
                      <a:pt x="3626" y="2495"/>
                    </a:cubicBezTo>
                    <a:cubicBezTo>
                      <a:pt x="4029" y="884"/>
                      <a:pt x="5238" y="-325"/>
                      <a:pt x="6849" y="78"/>
                    </a:cubicBezTo>
                    <a:cubicBezTo>
                      <a:pt x="8461" y="481"/>
                      <a:pt x="9670" y="1689"/>
                      <a:pt x="9267" y="3300"/>
                    </a:cubicBezTo>
                    <a:cubicBezTo>
                      <a:pt x="8058" y="11758"/>
                      <a:pt x="7252" y="20215"/>
                      <a:pt x="6043" y="28673"/>
                    </a:cubicBezTo>
                    <a:lnTo>
                      <a:pt x="5641" y="32298"/>
                    </a:lnTo>
                    <a:cubicBezTo>
                      <a:pt x="5641" y="33909"/>
                      <a:pt x="4432" y="35117"/>
                      <a:pt x="2820" y="34714"/>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4" name="Forme libre 483">
                <a:extLst>
                  <a:ext uri="{FF2B5EF4-FFF2-40B4-BE49-F238E27FC236}">
                    <a16:creationId xmlns:a16="http://schemas.microsoft.com/office/drawing/2014/main" id="{EDB05657-3D84-D644-B283-3936FFBFF82E}"/>
                  </a:ext>
                </a:extLst>
              </p:cNvPr>
              <p:cNvSpPr/>
              <p:nvPr/>
            </p:nvSpPr>
            <p:spPr>
              <a:xfrm>
                <a:off x="928477" y="2528104"/>
                <a:ext cx="31149" cy="21546"/>
              </a:xfrm>
              <a:custGeom>
                <a:avLst/>
                <a:gdLst>
                  <a:gd name="connsiteX0" fmla="*/ 4961 w 31149"/>
                  <a:gd name="connsiteY0" fmla="*/ 20943 h 21546"/>
                  <a:gd name="connsiteX1" fmla="*/ 1335 w 31149"/>
                  <a:gd name="connsiteY1" fmla="*/ 20943 h 21546"/>
                  <a:gd name="connsiteX2" fmla="*/ 529 w 31149"/>
                  <a:gd name="connsiteY2" fmla="*/ 20137 h 21546"/>
                  <a:gd name="connsiteX3" fmla="*/ 1335 w 31149"/>
                  <a:gd name="connsiteY3" fmla="*/ 16110 h 21546"/>
                  <a:gd name="connsiteX4" fmla="*/ 26717 w 31149"/>
                  <a:gd name="connsiteY4" fmla="*/ 403 h 21546"/>
                  <a:gd name="connsiteX5" fmla="*/ 30746 w 31149"/>
                  <a:gd name="connsiteY5" fmla="*/ 1611 h 21546"/>
                  <a:gd name="connsiteX6" fmla="*/ 29538 w 31149"/>
                  <a:gd name="connsiteY6" fmla="*/ 5638 h 21546"/>
                  <a:gd name="connsiteX7" fmla="*/ 4961 w 31149"/>
                  <a:gd name="connsiteY7" fmla="*/ 2094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49" h="21546">
                    <a:moveTo>
                      <a:pt x="4961" y="20943"/>
                    </a:moveTo>
                    <a:cubicBezTo>
                      <a:pt x="3752" y="21748"/>
                      <a:pt x="2544" y="21748"/>
                      <a:pt x="1335" y="20943"/>
                    </a:cubicBezTo>
                    <a:cubicBezTo>
                      <a:pt x="932" y="20943"/>
                      <a:pt x="932" y="20540"/>
                      <a:pt x="529" y="20137"/>
                    </a:cubicBezTo>
                    <a:cubicBezTo>
                      <a:pt x="-276" y="18929"/>
                      <a:pt x="-276" y="16915"/>
                      <a:pt x="1335" y="16110"/>
                    </a:cubicBezTo>
                    <a:cubicBezTo>
                      <a:pt x="9393" y="10471"/>
                      <a:pt x="17854" y="5236"/>
                      <a:pt x="26717" y="403"/>
                    </a:cubicBezTo>
                    <a:cubicBezTo>
                      <a:pt x="28329" y="-403"/>
                      <a:pt x="29941" y="0"/>
                      <a:pt x="30746" y="1611"/>
                    </a:cubicBezTo>
                    <a:cubicBezTo>
                      <a:pt x="31552" y="3222"/>
                      <a:pt x="31149" y="4833"/>
                      <a:pt x="29538" y="5638"/>
                    </a:cubicBezTo>
                    <a:cubicBezTo>
                      <a:pt x="21077" y="10069"/>
                      <a:pt x="12616" y="15304"/>
                      <a:pt x="4961" y="20943"/>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5" name="Forme libre 484">
                <a:extLst>
                  <a:ext uri="{FF2B5EF4-FFF2-40B4-BE49-F238E27FC236}">
                    <a16:creationId xmlns:a16="http://schemas.microsoft.com/office/drawing/2014/main" id="{BD0A58F5-4333-464B-B5E7-8696F606897F}"/>
                  </a:ext>
                </a:extLst>
              </p:cNvPr>
              <p:cNvSpPr/>
              <p:nvPr/>
            </p:nvSpPr>
            <p:spPr>
              <a:xfrm>
                <a:off x="819821" y="2762500"/>
                <a:ext cx="10150" cy="34713"/>
              </a:xfrm>
              <a:custGeom>
                <a:avLst/>
                <a:gdLst>
                  <a:gd name="connsiteX0" fmla="*/ 7655 w 10150"/>
                  <a:gd name="connsiteY0" fmla="*/ 0 h 34713"/>
                  <a:gd name="connsiteX1" fmla="*/ 10072 w 10150"/>
                  <a:gd name="connsiteY1" fmla="*/ 3222 h 34713"/>
                  <a:gd name="connsiteX2" fmla="*/ 5641 w 10150"/>
                  <a:gd name="connsiteY2" fmla="*/ 32219 h 34713"/>
                  <a:gd name="connsiteX3" fmla="*/ 2417 w 10150"/>
                  <a:gd name="connsiteY3" fmla="*/ 34636 h 34713"/>
                  <a:gd name="connsiteX4" fmla="*/ 1209 w 10150"/>
                  <a:gd name="connsiteY4" fmla="*/ 34233 h 34713"/>
                  <a:gd name="connsiteX5" fmla="*/ 0 w 10150"/>
                  <a:gd name="connsiteY5" fmla="*/ 31414 h 34713"/>
                  <a:gd name="connsiteX6" fmla="*/ 4432 w 10150"/>
                  <a:gd name="connsiteY6" fmla="*/ 2416 h 34713"/>
                  <a:gd name="connsiteX7" fmla="*/ 7655 w 10150"/>
                  <a:gd name="connsiteY7" fmla="*/ 0 h 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0" h="34713">
                    <a:moveTo>
                      <a:pt x="7655" y="0"/>
                    </a:moveTo>
                    <a:cubicBezTo>
                      <a:pt x="9267" y="403"/>
                      <a:pt x="10475" y="1611"/>
                      <a:pt x="10072" y="3222"/>
                    </a:cubicBezTo>
                    <a:cubicBezTo>
                      <a:pt x="8461" y="14499"/>
                      <a:pt x="7252" y="23762"/>
                      <a:pt x="5641" y="32219"/>
                    </a:cubicBezTo>
                    <a:cubicBezTo>
                      <a:pt x="5238" y="33830"/>
                      <a:pt x="3626" y="35039"/>
                      <a:pt x="2417" y="34636"/>
                    </a:cubicBezTo>
                    <a:cubicBezTo>
                      <a:pt x="2014" y="34636"/>
                      <a:pt x="1612" y="34233"/>
                      <a:pt x="1209" y="34233"/>
                    </a:cubicBezTo>
                    <a:cubicBezTo>
                      <a:pt x="403" y="33428"/>
                      <a:pt x="0" y="32622"/>
                      <a:pt x="0" y="31414"/>
                    </a:cubicBezTo>
                    <a:cubicBezTo>
                      <a:pt x="1612" y="22956"/>
                      <a:pt x="2820" y="14096"/>
                      <a:pt x="4432" y="2416"/>
                    </a:cubicBezTo>
                    <a:cubicBezTo>
                      <a:pt x="4835" y="805"/>
                      <a:pt x="6043" y="0"/>
                      <a:pt x="7655" y="0"/>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6" name="Forme libre 485">
                <a:extLst>
                  <a:ext uri="{FF2B5EF4-FFF2-40B4-BE49-F238E27FC236}">
                    <a16:creationId xmlns:a16="http://schemas.microsoft.com/office/drawing/2014/main" id="{105B6C22-4C8B-F841-A0FC-09B1540CE48A}"/>
                  </a:ext>
                </a:extLst>
              </p:cNvPr>
              <p:cNvSpPr/>
              <p:nvPr/>
            </p:nvSpPr>
            <p:spPr>
              <a:xfrm>
                <a:off x="660275" y="2932380"/>
                <a:ext cx="35129" cy="9743"/>
              </a:xfrm>
              <a:custGeom>
                <a:avLst/>
                <a:gdLst>
                  <a:gd name="connsiteX0" fmla="*/ 31426 w 35129"/>
                  <a:gd name="connsiteY0" fmla="*/ 78 h 9743"/>
                  <a:gd name="connsiteX1" fmla="*/ 35052 w 35129"/>
                  <a:gd name="connsiteY1" fmla="*/ 2495 h 9743"/>
                  <a:gd name="connsiteX2" fmla="*/ 32635 w 35129"/>
                  <a:gd name="connsiteY2" fmla="*/ 6119 h 9743"/>
                  <a:gd name="connsiteX3" fmla="*/ 3223 w 35129"/>
                  <a:gd name="connsiteY3" fmla="*/ 9744 h 9743"/>
                  <a:gd name="connsiteX4" fmla="*/ 1209 w 35129"/>
                  <a:gd name="connsiteY4" fmla="*/ 9341 h 9743"/>
                  <a:gd name="connsiteX5" fmla="*/ 0 w 35129"/>
                  <a:gd name="connsiteY5" fmla="*/ 7328 h 9743"/>
                  <a:gd name="connsiteX6" fmla="*/ 2820 w 35129"/>
                  <a:gd name="connsiteY6" fmla="*/ 4105 h 9743"/>
                  <a:gd name="connsiteX7" fmla="*/ 31426 w 35129"/>
                  <a:gd name="connsiteY7" fmla="*/ 78 h 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29" h="9743">
                    <a:moveTo>
                      <a:pt x="31426" y="78"/>
                    </a:moveTo>
                    <a:cubicBezTo>
                      <a:pt x="33037" y="-325"/>
                      <a:pt x="34649" y="884"/>
                      <a:pt x="35052" y="2495"/>
                    </a:cubicBezTo>
                    <a:cubicBezTo>
                      <a:pt x="35455" y="4105"/>
                      <a:pt x="34246" y="5716"/>
                      <a:pt x="32635" y="6119"/>
                    </a:cubicBezTo>
                    <a:cubicBezTo>
                      <a:pt x="23368" y="8133"/>
                      <a:pt x="13698" y="9341"/>
                      <a:pt x="3223" y="9744"/>
                    </a:cubicBezTo>
                    <a:cubicBezTo>
                      <a:pt x="2417" y="9744"/>
                      <a:pt x="2014" y="9744"/>
                      <a:pt x="1209" y="9341"/>
                    </a:cubicBezTo>
                    <a:cubicBezTo>
                      <a:pt x="403" y="8938"/>
                      <a:pt x="0" y="8133"/>
                      <a:pt x="0" y="7328"/>
                    </a:cubicBezTo>
                    <a:cubicBezTo>
                      <a:pt x="0" y="5716"/>
                      <a:pt x="1209" y="4508"/>
                      <a:pt x="2820" y="4105"/>
                    </a:cubicBezTo>
                    <a:cubicBezTo>
                      <a:pt x="12893" y="2897"/>
                      <a:pt x="22562" y="1689"/>
                      <a:pt x="31426" y="78"/>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7" name="Forme libre 486">
                <a:extLst>
                  <a:ext uri="{FF2B5EF4-FFF2-40B4-BE49-F238E27FC236}">
                    <a16:creationId xmlns:a16="http://schemas.microsoft.com/office/drawing/2014/main" id="{871CC189-01CE-D94A-88E1-B43784733B5C}"/>
                  </a:ext>
                </a:extLst>
              </p:cNvPr>
              <p:cNvSpPr/>
              <p:nvPr/>
            </p:nvSpPr>
            <p:spPr>
              <a:xfrm>
                <a:off x="832714" y="2669790"/>
                <a:ext cx="11786" cy="34390"/>
              </a:xfrm>
              <a:custGeom>
                <a:avLst/>
                <a:gdLst>
                  <a:gd name="connsiteX0" fmla="*/ 9670 w 11786"/>
                  <a:gd name="connsiteY0" fmla="*/ 79 h 34390"/>
                  <a:gd name="connsiteX1" fmla="*/ 11684 w 11786"/>
                  <a:gd name="connsiteY1" fmla="*/ 3704 h 34390"/>
                  <a:gd name="connsiteX2" fmla="*/ 5641 w 11786"/>
                  <a:gd name="connsiteY2" fmla="*/ 31896 h 34390"/>
                  <a:gd name="connsiteX3" fmla="*/ 2417 w 11786"/>
                  <a:gd name="connsiteY3" fmla="*/ 34312 h 34390"/>
                  <a:gd name="connsiteX4" fmla="*/ 1209 w 11786"/>
                  <a:gd name="connsiteY4" fmla="*/ 33909 h 34390"/>
                  <a:gd name="connsiteX5" fmla="*/ 0 w 11786"/>
                  <a:gd name="connsiteY5" fmla="*/ 31090 h 34390"/>
                  <a:gd name="connsiteX6" fmla="*/ 6043 w 11786"/>
                  <a:gd name="connsiteY6" fmla="*/ 2093 h 34390"/>
                  <a:gd name="connsiteX7" fmla="*/ 9670 w 11786"/>
                  <a:gd name="connsiteY7" fmla="*/ 79 h 3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6" h="34390">
                    <a:moveTo>
                      <a:pt x="9670" y="79"/>
                    </a:moveTo>
                    <a:cubicBezTo>
                      <a:pt x="11281" y="482"/>
                      <a:pt x="12087" y="2093"/>
                      <a:pt x="11684" y="3704"/>
                    </a:cubicBezTo>
                    <a:cubicBezTo>
                      <a:pt x="9267" y="12161"/>
                      <a:pt x="7252" y="21424"/>
                      <a:pt x="5641" y="31896"/>
                    </a:cubicBezTo>
                    <a:cubicBezTo>
                      <a:pt x="5238" y="33507"/>
                      <a:pt x="4029" y="34715"/>
                      <a:pt x="2417" y="34312"/>
                    </a:cubicBezTo>
                    <a:cubicBezTo>
                      <a:pt x="2014" y="34312"/>
                      <a:pt x="1612" y="33909"/>
                      <a:pt x="1209" y="33909"/>
                    </a:cubicBezTo>
                    <a:cubicBezTo>
                      <a:pt x="403" y="33104"/>
                      <a:pt x="0" y="32298"/>
                      <a:pt x="0" y="31090"/>
                    </a:cubicBezTo>
                    <a:cubicBezTo>
                      <a:pt x="1612" y="20619"/>
                      <a:pt x="3626" y="10953"/>
                      <a:pt x="6043" y="2093"/>
                    </a:cubicBezTo>
                    <a:cubicBezTo>
                      <a:pt x="6446" y="884"/>
                      <a:pt x="8058" y="-324"/>
                      <a:pt x="9670" y="79"/>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88" name="Forme libre 487">
                <a:extLst>
                  <a:ext uri="{FF2B5EF4-FFF2-40B4-BE49-F238E27FC236}">
                    <a16:creationId xmlns:a16="http://schemas.microsoft.com/office/drawing/2014/main" id="{CF494CFD-5199-6A4E-8BF3-87413748F80B}"/>
                  </a:ext>
                </a:extLst>
              </p:cNvPr>
              <p:cNvSpPr/>
              <p:nvPr/>
            </p:nvSpPr>
            <p:spPr>
              <a:xfrm>
                <a:off x="1013939" y="2501925"/>
                <a:ext cx="35130" cy="10068"/>
              </a:xfrm>
              <a:custGeom>
                <a:avLst/>
                <a:gdLst>
                  <a:gd name="connsiteX0" fmla="*/ 21432 w 35130"/>
                  <a:gd name="connsiteY0" fmla="*/ 805 h 10068"/>
                  <a:gd name="connsiteX1" fmla="*/ 31907 w 35130"/>
                  <a:gd name="connsiteY1" fmla="*/ 0 h 10068"/>
                  <a:gd name="connsiteX2" fmla="*/ 35130 w 35130"/>
                  <a:gd name="connsiteY2" fmla="*/ 2819 h 10068"/>
                  <a:gd name="connsiteX3" fmla="*/ 32310 w 35130"/>
                  <a:gd name="connsiteY3" fmla="*/ 6041 h 10068"/>
                  <a:gd name="connsiteX4" fmla="*/ 22237 w 35130"/>
                  <a:gd name="connsiteY4" fmla="*/ 6847 h 10068"/>
                  <a:gd name="connsiteX5" fmla="*/ 3704 w 35130"/>
                  <a:gd name="connsiteY5" fmla="*/ 10069 h 10068"/>
                  <a:gd name="connsiteX6" fmla="*/ 1287 w 35130"/>
                  <a:gd name="connsiteY6" fmla="*/ 9666 h 10068"/>
                  <a:gd name="connsiteX7" fmla="*/ 78 w 35130"/>
                  <a:gd name="connsiteY7" fmla="*/ 8055 h 10068"/>
                  <a:gd name="connsiteX8" fmla="*/ 2495 w 35130"/>
                  <a:gd name="connsiteY8" fmla="*/ 4430 h 10068"/>
                  <a:gd name="connsiteX9" fmla="*/ 21432 w 35130"/>
                  <a:gd name="connsiteY9" fmla="*/ 805 h 1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30" h="10068">
                    <a:moveTo>
                      <a:pt x="21432" y="805"/>
                    </a:moveTo>
                    <a:cubicBezTo>
                      <a:pt x="24655" y="403"/>
                      <a:pt x="28281" y="0"/>
                      <a:pt x="31907" y="0"/>
                    </a:cubicBezTo>
                    <a:cubicBezTo>
                      <a:pt x="33518" y="0"/>
                      <a:pt x="34727" y="1208"/>
                      <a:pt x="35130" y="2819"/>
                    </a:cubicBezTo>
                    <a:cubicBezTo>
                      <a:pt x="35130" y="4430"/>
                      <a:pt x="33921" y="6041"/>
                      <a:pt x="32310" y="6041"/>
                    </a:cubicBezTo>
                    <a:cubicBezTo>
                      <a:pt x="29087" y="6444"/>
                      <a:pt x="25460" y="6444"/>
                      <a:pt x="22237" y="6847"/>
                    </a:cubicBezTo>
                    <a:cubicBezTo>
                      <a:pt x="16194" y="7652"/>
                      <a:pt x="9748" y="8458"/>
                      <a:pt x="3704" y="10069"/>
                    </a:cubicBezTo>
                    <a:cubicBezTo>
                      <a:pt x="2898" y="10069"/>
                      <a:pt x="2093" y="10069"/>
                      <a:pt x="1287" y="9666"/>
                    </a:cubicBezTo>
                    <a:cubicBezTo>
                      <a:pt x="884" y="9263"/>
                      <a:pt x="481" y="8458"/>
                      <a:pt x="78" y="8055"/>
                    </a:cubicBezTo>
                    <a:cubicBezTo>
                      <a:pt x="-325" y="6444"/>
                      <a:pt x="884" y="4833"/>
                      <a:pt x="2495" y="4430"/>
                    </a:cubicBezTo>
                    <a:cubicBezTo>
                      <a:pt x="8539" y="2819"/>
                      <a:pt x="14985" y="1611"/>
                      <a:pt x="21432" y="805"/>
                    </a:cubicBezTo>
                  </a:path>
                </a:pathLst>
              </a:custGeom>
              <a:solidFill>
                <a:srgbClr val="63C1C5"/>
              </a:solidFill>
              <a:ln w="4026" cap="flat">
                <a:noFill/>
                <a:prstDash val="solid"/>
                <a:miter/>
              </a:ln>
            </p:spPr>
            <p:txBody>
              <a:bodyPr rtlCol="0" anchor="ctr"/>
              <a:lstStyle/>
              <a:p>
                <a:endParaRPr lang="fr-FR">
                  <a:solidFill>
                    <a:srgbClr val="18073A"/>
                  </a:solidFill>
                </a:endParaRPr>
              </a:p>
            </p:txBody>
          </p:sp>
        </p:grpSp>
      </p:grpSp>
      <p:grpSp>
        <p:nvGrpSpPr>
          <p:cNvPr id="491" name="Groupe 490">
            <a:extLst>
              <a:ext uri="{FF2B5EF4-FFF2-40B4-BE49-F238E27FC236}">
                <a16:creationId xmlns:a16="http://schemas.microsoft.com/office/drawing/2014/main" id="{AB092FED-71A8-7A4F-9FB2-A08A05B2DF80}"/>
              </a:ext>
            </a:extLst>
          </p:cNvPr>
          <p:cNvGrpSpPr/>
          <p:nvPr userDrawn="1"/>
        </p:nvGrpSpPr>
        <p:grpSpPr>
          <a:xfrm>
            <a:off x="2967929" y="3218211"/>
            <a:ext cx="2147565" cy="2794643"/>
            <a:chOff x="2967929" y="3218211"/>
            <a:chExt cx="2147565" cy="2794643"/>
          </a:xfrm>
        </p:grpSpPr>
        <p:grpSp>
          <p:nvGrpSpPr>
            <p:cNvPr id="393" name="Illustration">
              <a:extLst>
                <a:ext uri="{FF2B5EF4-FFF2-40B4-BE49-F238E27FC236}">
                  <a16:creationId xmlns:a16="http://schemas.microsoft.com/office/drawing/2014/main" id="{001A2938-9B11-C34A-B1F1-7C7669C2841F}"/>
                </a:ext>
              </a:extLst>
            </p:cNvPr>
            <p:cNvGrpSpPr/>
            <p:nvPr/>
          </p:nvGrpSpPr>
          <p:grpSpPr>
            <a:xfrm>
              <a:off x="3751508" y="3218211"/>
              <a:ext cx="1363986" cy="2794643"/>
              <a:chOff x="3751508" y="3218211"/>
              <a:chExt cx="1363986" cy="2794643"/>
            </a:xfrm>
          </p:grpSpPr>
          <p:sp>
            <p:nvSpPr>
              <p:cNvPr id="394" name="Forme libre 393">
                <a:extLst>
                  <a:ext uri="{FF2B5EF4-FFF2-40B4-BE49-F238E27FC236}">
                    <a16:creationId xmlns:a16="http://schemas.microsoft.com/office/drawing/2014/main" id="{FFB60AD7-AA95-C848-B25B-DDD0405DD6A0}"/>
                  </a:ext>
                </a:extLst>
              </p:cNvPr>
              <p:cNvSpPr/>
              <p:nvPr/>
            </p:nvSpPr>
            <p:spPr>
              <a:xfrm>
                <a:off x="4287947" y="5828182"/>
                <a:ext cx="244915" cy="88200"/>
              </a:xfrm>
              <a:custGeom>
                <a:avLst/>
                <a:gdLst>
                  <a:gd name="connsiteX0" fmla="*/ 165590 w 244915"/>
                  <a:gd name="connsiteY0" fmla="*/ 0 h 88200"/>
                  <a:gd name="connsiteX1" fmla="*/ 39887 w 244915"/>
                  <a:gd name="connsiteY1" fmla="*/ 57995 h 88200"/>
                  <a:gd name="connsiteX2" fmla="*/ 0 w 244915"/>
                  <a:gd name="connsiteY2" fmla="*/ 88201 h 88200"/>
                  <a:gd name="connsiteX3" fmla="*/ 105962 w 244915"/>
                  <a:gd name="connsiteY3" fmla="*/ 88201 h 88200"/>
                  <a:gd name="connsiteX4" fmla="*/ 194196 w 244915"/>
                  <a:gd name="connsiteY4" fmla="*/ 72896 h 88200"/>
                  <a:gd name="connsiteX5" fmla="*/ 194196 w 244915"/>
                  <a:gd name="connsiteY5" fmla="*/ 88201 h 88200"/>
                  <a:gd name="connsiteX6" fmla="*/ 241737 w 244915"/>
                  <a:gd name="connsiteY6" fmla="*/ 88201 h 88200"/>
                  <a:gd name="connsiteX7" fmla="*/ 227233 w 244915"/>
                  <a:gd name="connsiteY7" fmla="*/ 403 h 88200"/>
                  <a:gd name="connsiteX8" fmla="*/ 165590 w 244915"/>
                  <a:gd name="connsiteY8" fmla="*/ 403 h 8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915" h="88200">
                    <a:moveTo>
                      <a:pt x="165590" y="0"/>
                    </a:moveTo>
                    <a:cubicBezTo>
                      <a:pt x="165590" y="0"/>
                      <a:pt x="127315" y="35441"/>
                      <a:pt x="39887" y="57995"/>
                    </a:cubicBezTo>
                    <a:cubicBezTo>
                      <a:pt x="20548" y="62828"/>
                      <a:pt x="0" y="56384"/>
                      <a:pt x="0" y="88201"/>
                    </a:cubicBezTo>
                    <a:lnTo>
                      <a:pt x="105962" y="88201"/>
                    </a:lnTo>
                    <a:lnTo>
                      <a:pt x="194196" y="72896"/>
                    </a:lnTo>
                    <a:lnTo>
                      <a:pt x="194196" y="88201"/>
                    </a:lnTo>
                    <a:lnTo>
                      <a:pt x="241737" y="88201"/>
                    </a:lnTo>
                    <a:cubicBezTo>
                      <a:pt x="241737" y="88201"/>
                      <a:pt x="255033" y="10471"/>
                      <a:pt x="227233" y="403"/>
                    </a:cubicBezTo>
                    <a:lnTo>
                      <a:pt x="165590" y="403"/>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95" name="Forme libre 394">
                <a:extLst>
                  <a:ext uri="{FF2B5EF4-FFF2-40B4-BE49-F238E27FC236}">
                    <a16:creationId xmlns:a16="http://schemas.microsoft.com/office/drawing/2014/main" id="{96789B50-FE22-AB4E-9A82-5FC393D412A1}"/>
                  </a:ext>
                </a:extLst>
              </p:cNvPr>
              <p:cNvSpPr/>
              <p:nvPr/>
            </p:nvSpPr>
            <p:spPr>
              <a:xfrm>
                <a:off x="4453537" y="5772201"/>
                <a:ext cx="81384" cy="65629"/>
              </a:xfrm>
              <a:custGeom>
                <a:avLst/>
                <a:gdLst>
                  <a:gd name="connsiteX0" fmla="*/ 5237 w 81384"/>
                  <a:gd name="connsiteY0" fmla="*/ 0 h 65629"/>
                  <a:gd name="connsiteX1" fmla="*/ 0 w 81384"/>
                  <a:gd name="connsiteY1" fmla="*/ 55981 h 65629"/>
                  <a:gd name="connsiteX2" fmla="*/ 58420 w 81384"/>
                  <a:gd name="connsiteY2" fmla="*/ 57995 h 65629"/>
                  <a:gd name="connsiteX3" fmla="*/ 61643 w 81384"/>
                  <a:gd name="connsiteY3" fmla="*/ 55981 h 65629"/>
                  <a:gd name="connsiteX4" fmla="*/ 81385 w 81384"/>
                  <a:gd name="connsiteY4" fmla="*/ 0 h 65629"/>
                  <a:gd name="connsiteX5" fmla="*/ 5237 w 81384"/>
                  <a:gd name="connsiteY5" fmla="*/ 0 h 6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84" h="65629">
                    <a:moveTo>
                      <a:pt x="5237" y="0"/>
                    </a:moveTo>
                    <a:lnTo>
                      <a:pt x="0" y="55981"/>
                    </a:lnTo>
                    <a:cubicBezTo>
                      <a:pt x="17324" y="68064"/>
                      <a:pt x="40290" y="68869"/>
                      <a:pt x="58420" y="57995"/>
                    </a:cubicBezTo>
                    <a:lnTo>
                      <a:pt x="61643" y="55981"/>
                    </a:lnTo>
                    <a:lnTo>
                      <a:pt x="81385" y="0"/>
                    </a:lnTo>
                    <a:lnTo>
                      <a:pt x="5237"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96" name="Forme libre 395">
                <a:extLst>
                  <a:ext uri="{FF2B5EF4-FFF2-40B4-BE49-F238E27FC236}">
                    <a16:creationId xmlns:a16="http://schemas.microsoft.com/office/drawing/2014/main" id="{0A177942-3C35-164B-B8C0-06B2AB8FF9CB}"/>
                  </a:ext>
                </a:extLst>
              </p:cNvPr>
              <p:cNvSpPr/>
              <p:nvPr/>
            </p:nvSpPr>
            <p:spPr>
              <a:xfrm>
                <a:off x="4711793" y="5828182"/>
                <a:ext cx="244915" cy="88200"/>
              </a:xfrm>
              <a:custGeom>
                <a:avLst/>
                <a:gdLst>
                  <a:gd name="connsiteX0" fmla="*/ 165590 w 244915"/>
                  <a:gd name="connsiteY0" fmla="*/ 0 h 88200"/>
                  <a:gd name="connsiteX1" fmla="*/ 39887 w 244915"/>
                  <a:gd name="connsiteY1" fmla="*/ 57995 h 88200"/>
                  <a:gd name="connsiteX2" fmla="*/ 0 w 244915"/>
                  <a:gd name="connsiteY2" fmla="*/ 88201 h 88200"/>
                  <a:gd name="connsiteX3" fmla="*/ 105961 w 244915"/>
                  <a:gd name="connsiteY3" fmla="*/ 88201 h 88200"/>
                  <a:gd name="connsiteX4" fmla="*/ 194196 w 244915"/>
                  <a:gd name="connsiteY4" fmla="*/ 72896 h 88200"/>
                  <a:gd name="connsiteX5" fmla="*/ 194196 w 244915"/>
                  <a:gd name="connsiteY5" fmla="*/ 88201 h 88200"/>
                  <a:gd name="connsiteX6" fmla="*/ 241737 w 244915"/>
                  <a:gd name="connsiteY6" fmla="*/ 88201 h 88200"/>
                  <a:gd name="connsiteX7" fmla="*/ 227233 w 244915"/>
                  <a:gd name="connsiteY7" fmla="*/ 403 h 88200"/>
                  <a:gd name="connsiteX8" fmla="*/ 165590 w 244915"/>
                  <a:gd name="connsiteY8" fmla="*/ 403 h 8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915" h="88200">
                    <a:moveTo>
                      <a:pt x="165590" y="0"/>
                    </a:moveTo>
                    <a:cubicBezTo>
                      <a:pt x="165590" y="0"/>
                      <a:pt x="127315" y="35441"/>
                      <a:pt x="39887" y="57995"/>
                    </a:cubicBezTo>
                    <a:cubicBezTo>
                      <a:pt x="20548" y="62828"/>
                      <a:pt x="0" y="56384"/>
                      <a:pt x="0" y="88201"/>
                    </a:cubicBezTo>
                    <a:lnTo>
                      <a:pt x="105961" y="88201"/>
                    </a:lnTo>
                    <a:lnTo>
                      <a:pt x="194196" y="72896"/>
                    </a:lnTo>
                    <a:lnTo>
                      <a:pt x="194196" y="88201"/>
                    </a:lnTo>
                    <a:lnTo>
                      <a:pt x="241737" y="88201"/>
                    </a:lnTo>
                    <a:cubicBezTo>
                      <a:pt x="241737" y="88201"/>
                      <a:pt x="255033" y="10471"/>
                      <a:pt x="227233" y="403"/>
                    </a:cubicBezTo>
                    <a:lnTo>
                      <a:pt x="165590" y="403"/>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97" name="Forme libre 396">
                <a:extLst>
                  <a:ext uri="{FF2B5EF4-FFF2-40B4-BE49-F238E27FC236}">
                    <a16:creationId xmlns:a16="http://schemas.microsoft.com/office/drawing/2014/main" id="{180E0213-0C6D-584A-9D42-351FCC48ACF6}"/>
                  </a:ext>
                </a:extLst>
              </p:cNvPr>
              <p:cNvSpPr/>
              <p:nvPr/>
            </p:nvSpPr>
            <p:spPr>
              <a:xfrm>
                <a:off x="4877383" y="5772201"/>
                <a:ext cx="81384" cy="65629"/>
              </a:xfrm>
              <a:custGeom>
                <a:avLst/>
                <a:gdLst>
                  <a:gd name="connsiteX0" fmla="*/ 5238 w 81384"/>
                  <a:gd name="connsiteY0" fmla="*/ 0 h 65629"/>
                  <a:gd name="connsiteX1" fmla="*/ 0 w 81384"/>
                  <a:gd name="connsiteY1" fmla="*/ 55981 h 65629"/>
                  <a:gd name="connsiteX2" fmla="*/ 58420 w 81384"/>
                  <a:gd name="connsiteY2" fmla="*/ 57995 h 65629"/>
                  <a:gd name="connsiteX3" fmla="*/ 61643 w 81384"/>
                  <a:gd name="connsiteY3" fmla="*/ 55981 h 65629"/>
                  <a:gd name="connsiteX4" fmla="*/ 81385 w 81384"/>
                  <a:gd name="connsiteY4" fmla="*/ 0 h 65629"/>
                  <a:gd name="connsiteX5" fmla="*/ 5238 w 81384"/>
                  <a:gd name="connsiteY5" fmla="*/ 0 h 6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84" h="65629">
                    <a:moveTo>
                      <a:pt x="5238" y="0"/>
                    </a:moveTo>
                    <a:lnTo>
                      <a:pt x="0" y="55981"/>
                    </a:lnTo>
                    <a:cubicBezTo>
                      <a:pt x="17325" y="68064"/>
                      <a:pt x="40290" y="68869"/>
                      <a:pt x="58420" y="57995"/>
                    </a:cubicBezTo>
                    <a:lnTo>
                      <a:pt x="61643" y="55981"/>
                    </a:lnTo>
                    <a:lnTo>
                      <a:pt x="81385" y="0"/>
                    </a:lnTo>
                    <a:lnTo>
                      <a:pt x="5238" y="0"/>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398" name="Forme libre 397">
                <a:extLst>
                  <a:ext uri="{FF2B5EF4-FFF2-40B4-BE49-F238E27FC236}">
                    <a16:creationId xmlns:a16="http://schemas.microsoft.com/office/drawing/2014/main" id="{F0FA90A5-2CCB-8745-8C03-95209A9E0F51}"/>
                  </a:ext>
                </a:extLst>
              </p:cNvPr>
              <p:cNvSpPr/>
              <p:nvPr/>
            </p:nvSpPr>
            <p:spPr>
              <a:xfrm>
                <a:off x="4457566" y="4371862"/>
                <a:ext cx="324733" cy="1413628"/>
              </a:xfrm>
              <a:custGeom>
                <a:avLst/>
                <a:gdLst>
                  <a:gd name="connsiteX0" fmla="*/ 164784 w 324733"/>
                  <a:gd name="connsiteY0" fmla="*/ 0 h 1413628"/>
                  <a:gd name="connsiteX1" fmla="*/ 42707 w 324733"/>
                  <a:gd name="connsiteY1" fmla="*/ 0 h 1413628"/>
                  <a:gd name="connsiteX2" fmla="*/ 0 w 324733"/>
                  <a:gd name="connsiteY2" fmla="*/ 1413629 h 1413628"/>
                  <a:gd name="connsiteX3" fmla="*/ 82594 w 324733"/>
                  <a:gd name="connsiteY3" fmla="*/ 1413629 h 1413628"/>
                  <a:gd name="connsiteX4" fmla="*/ 324734 w 324733"/>
                  <a:gd name="connsiteY4" fmla="*/ 263394 h 141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733" h="1413628">
                    <a:moveTo>
                      <a:pt x="164784" y="0"/>
                    </a:moveTo>
                    <a:lnTo>
                      <a:pt x="42707" y="0"/>
                    </a:lnTo>
                    <a:lnTo>
                      <a:pt x="0" y="1413629"/>
                    </a:lnTo>
                    <a:lnTo>
                      <a:pt x="82594" y="1413629"/>
                    </a:lnTo>
                    <a:lnTo>
                      <a:pt x="324734" y="263394"/>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399" name="Forme libre 398">
                <a:extLst>
                  <a:ext uri="{FF2B5EF4-FFF2-40B4-BE49-F238E27FC236}">
                    <a16:creationId xmlns:a16="http://schemas.microsoft.com/office/drawing/2014/main" id="{2C13BB00-FF67-294A-8E83-CC80AF2E131F}"/>
                  </a:ext>
                </a:extLst>
              </p:cNvPr>
              <p:cNvSpPr/>
              <p:nvPr/>
            </p:nvSpPr>
            <p:spPr>
              <a:xfrm>
                <a:off x="4582866" y="4371862"/>
                <a:ext cx="375901" cy="1413628"/>
              </a:xfrm>
              <a:custGeom>
                <a:avLst/>
                <a:gdLst>
                  <a:gd name="connsiteX0" fmla="*/ 0 w 375901"/>
                  <a:gd name="connsiteY0" fmla="*/ 0 h 1413628"/>
                  <a:gd name="connsiteX1" fmla="*/ 285250 w 375901"/>
                  <a:gd name="connsiteY1" fmla="*/ 1413629 h 1413628"/>
                  <a:gd name="connsiteX2" fmla="*/ 375901 w 375901"/>
                  <a:gd name="connsiteY2" fmla="*/ 1413629 h 1413628"/>
                  <a:gd name="connsiteX3" fmla="*/ 338835 w 375901"/>
                  <a:gd name="connsiteY3" fmla="*/ 0 h 1413628"/>
                </a:gdLst>
                <a:ahLst/>
                <a:cxnLst>
                  <a:cxn ang="0">
                    <a:pos x="connsiteX0" y="connsiteY0"/>
                  </a:cxn>
                  <a:cxn ang="0">
                    <a:pos x="connsiteX1" y="connsiteY1"/>
                  </a:cxn>
                  <a:cxn ang="0">
                    <a:pos x="connsiteX2" y="connsiteY2"/>
                  </a:cxn>
                  <a:cxn ang="0">
                    <a:pos x="connsiteX3" y="connsiteY3"/>
                  </a:cxn>
                </a:cxnLst>
                <a:rect l="l" t="t" r="r" b="b"/>
                <a:pathLst>
                  <a:path w="375901" h="1413628">
                    <a:moveTo>
                      <a:pt x="0" y="0"/>
                    </a:moveTo>
                    <a:lnTo>
                      <a:pt x="285250" y="1413629"/>
                    </a:lnTo>
                    <a:lnTo>
                      <a:pt x="375901" y="1413629"/>
                    </a:lnTo>
                    <a:lnTo>
                      <a:pt x="338835" y="0"/>
                    </a:lnTo>
                    <a:close/>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00" name="Forme libre 399">
                <a:extLst>
                  <a:ext uri="{FF2B5EF4-FFF2-40B4-BE49-F238E27FC236}">
                    <a16:creationId xmlns:a16="http://schemas.microsoft.com/office/drawing/2014/main" id="{27C1FEF6-191F-2B4E-9C16-92F2AF537DEA}"/>
                  </a:ext>
                </a:extLst>
              </p:cNvPr>
              <p:cNvSpPr/>
              <p:nvPr/>
            </p:nvSpPr>
            <p:spPr>
              <a:xfrm>
                <a:off x="4819720" y="4643714"/>
                <a:ext cx="182577" cy="77729"/>
              </a:xfrm>
              <a:custGeom>
                <a:avLst/>
                <a:gdLst>
                  <a:gd name="connsiteX0" fmla="*/ 49 w 182577"/>
                  <a:gd name="connsiteY0" fmla="*/ 77729 h 77729"/>
                  <a:gd name="connsiteX1" fmla="*/ 27446 w 182577"/>
                  <a:gd name="connsiteY1" fmla="*/ 75716 h 77729"/>
                  <a:gd name="connsiteX2" fmla="*/ 40339 w 182577"/>
                  <a:gd name="connsiteY2" fmla="*/ 42288 h 77729"/>
                  <a:gd name="connsiteX3" fmla="*/ 90701 w 182577"/>
                  <a:gd name="connsiteY3" fmla="*/ 26178 h 77729"/>
                  <a:gd name="connsiteX4" fmla="*/ 145092 w 182577"/>
                  <a:gd name="connsiteY4" fmla="*/ 42288 h 77729"/>
                  <a:gd name="connsiteX5" fmla="*/ 155164 w 182577"/>
                  <a:gd name="connsiteY5" fmla="*/ 65244 h 77729"/>
                  <a:gd name="connsiteX6" fmla="*/ 182561 w 182577"/>
                  <a:gd name="connsiteY6" fmla="*/ 66856 h 77729"/>
                  <a:gd name="connsiteX7" fmla="*/ 165640 w 182577"/>
                  <a:gd name="connsiteY7" fmla="*/ 24567 h 77729"/>
                  <a:gd name="connsiteX8" fmla="*/ 90701 w 182577"/>
                  <a:gd name="connsiteY8" fmla="*/ 0 h 77729"/>
                  <a:gd name="connsiteX9" fmla="*/ 19791 w 182577"/>
                  <a:gd name="connsiteY9" fmla="*/ 24970 h 77729"/>
                  <a:gd name="connsiteX10" fmla="*/ 49 w 182577"/>
                  <a:gd name="connsiteY10" fmla="*/ 77729 h 7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77" h="77729">
                    <a:moveTo>
                      <a:pt x="49" y="77729"/>
                    </a:moveTo>
                    <a:lnTo>
                      <a:pt x="27446" y="75716"/>
                    </a:lnTo>
                    <a:cubicBezTo>
                      <a:pt x="27446" y="75716"/>
                      <a:pt x="26237" y="56384"/>
                      <a:pt x="40339" y="42288"/>
                    </a:cubicBezTo>
                    <a:cubicBezTo>
                      <a:pt x="50814" y="31414"/>
                      <a:pt x="67736" y="26178"/>
                      <a:pt x="90701" y="26178"/>
                    </a:cubicBezTo>
                    <a:cubicBezTo>
                      <a:pt x="115681" y="26178"/>
                      <a:pt x="134616" y="31817"/>
                      <a:pt x="145092" y="42288"/>
                    </a:cubicBezTo>
                    <a:cubicBezTo>
                      <a:pt x="155567" y="52760"/>
                      <a:pt x="155164" y="64842"/>
                      <a:pt x="155164" y="65244"/>
                    </a:cubicBezTo>
                    <a:lnTo>
                      <a:pt x="182561" y="66856"/>
                    </a:lnTo>
                    <a:cubicBezTo>
                      <a:pt x="182561" y="64439"/>
                      <a:pt x="183770" y="43094"/>
                      <a:pt x="165640" y="24567"/>
                    </a:cubicBezTo>
                    <a:cubicBezTo>
                      <a:pt x="149524" y="8055"/>
                      <a:pt x="124544" y="0"/>
                      <a:pt x="90701" y="0"/>
                    </a:cubicBezTo>
                    <a:cubicBezTo>
                      <a:pt x="59678" y="0"/>
                      <a:pt x="35907" y="8458"/>
                      <a:pt x="19791" y="24970"/>
                    </a:cubicBezTo>
                    <a:cubicBezTo>
                      <a:pt x="-1965" y="47524"/>
                      <a:pt x="49" y="76521"/>
                      <a:pt x="49" y="77729"/>
                    </a:cubicBezTo>
                  </a:path>
                </a:pathLst>
              </a:custGeom>
              <a:solidFill>
                <a:srgbClr val="F7A605"/>
              </a:solidFill>
              <a:ln w="4026" cap="flat">
                <a:noFill/>
                <a:prstDash val="solid"/>
                <a:miter/>
              </a:ln>
            </p:spPr>
            <p:txBody>
              <a:bodyPr rtlCol="0" anchor="ctr"/>
              <a:lstStyle/>
              <a:p>
                <a:endParaRPr lang="fr-FR">
                  <a:solidFill>
                    <a:srgbClr val="18073A"/>
                  </a:solidFill>
                </a:endParaRPr>
              </a:p>
            </p:txBody>
          </p:sp>
          <p:sp>
            <p:nvSpPr>
              <p:cNvPr id="401" name="Forme libre 400">
                <a:extLst>
                  <a:ext uri="{FF2B5EF4-FFF2-40B4-BE49-F238E27FC236}">
                    <a16:creationId xmlns:a16="http://schemas.microsoft.com/office/drawing/2014/main" id="{219567CE-5536-D349-87D9-7401FE746394}"/>
                  </a:ext>
                </a:extLst>
              </p:cNvPr>
              <p:cNvSpPr/>
              <p:nvPr/>
            </p:nvSpPr>
            <p:spPr>
              <a:xfrm>
                <a:off x="4706958" y="4753260"/>
                <a:ext cx="408536" cy="262588"/>
              </a:xfrm>
              <a:custGeom>
                <a:avLst/>
                <a:gdLst>
                  <a:gd name="connsiteX0" fmla="*/ 0 w 408536"/>
                  <a:gd name="connsiteY0" fmla="*/ 0 h 262588"/>
                  <a:gd name="connsiteX1" fmla="*/ 408536 w 408536"/>
                  <a:gd name="connsiteY1" fmla="*/ 0 h 262588"/>
                  <a:gd name="connsiteX2" fmla="*/ 408536 w 408536"/>
                  <a:gd name="connsiteY2" fmla="*/ 262589 h 262588"/>
                  <a:gd name="connsiteX3" fmla="*/ 0 w 408536"/>
                  <a:gd name="connsiteY3" fmla="*/ 262589 h 262588"/>
                </a:gdLst>
                <a:ahLst/>
                <a:cxnLst>
                  <a:cxn ang="0">
                    <a:pos x="connsiteX0" y="connsiteY0"/>
                  </a:cxn>
                  <a:cxn ang="0">
                    <a:pos x="connsiteX1" y="connsiteY1"/>
                  </a:cxn>
                  <a:cxn ang="0">
                    <a:pos x="connsiteX2" y="connsiteY2"/>
                  </a:cxn>
                  <a:cxn ang="0">
                    <a:pos x="connsiteX3" y="connsiteY3"/>
                  </a:cxn>
                </a:cxnLst>
                <a:rect l="l" t="t" r="r" b="b"/>
                <a:pathLst>
                  <a:path w="408536" h="262588">
                    <a:moveTo>
                      <a:pt x="0" y="0"/>
                    </a:moveTo>
                    <a:lnTo>
                      <a:pt x="408536" y="0"/>
                    </a:lnTo>
                    <a:lnTo>
                      <a:pt x="408536" y="262589"/>
                    </a:lnTo>
                    <a:lnTo>
                      <a:pt x="0" y="262589"/>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02" name="Forme libre 401">
                <a:extLst>
                  <a:ext uri="{FF2B5EF4-FFF2-40B4-BE49-F238E27FC236}">
                    <a16:creationId xmlns:a16="http://schemas.microsoft.com/office/drawing/2014/main" id="{58E82C3A-9970-C740-B4BA-5E82D342E1CB}"/>
                  </a:ext>
                </a:extLst>
              </p:cNvPr>
              <p:cNvSpPr/>
              <p:nvPr/>
            </p:nvSpPr>
            <p:spPr>
              <a:xfrm>
                <a:off x="4706555" y="4841864"/>
                <a:ext cx="408536" cy="240840"/>
              </a:xfrm>
              <a:custGeom>
                <a:avLst/>
                <a:gdLst>
                  <a:gd name="connsiteX0" fmla="*/ 189764 w 408536"/>
                  <a:gd name="connsiteY0" fmla="*/ 88604 h 240840"/>
                  <a:gd name="connsiteX1" fmla="*/ 206686 w 408536"/>
                  <a:gd name="connsiteY1" fmla="*/ 106324 h 240840"/>
                  <a:gd name="connsiteX2" fmla="*/ 223607 w 408536"/>
                  <a:gd name="connsiteY2" fmla="*/ 88604 h 240840"/>
                  <a:gd name="connsiteX3" fmla="*/ 223607 w 408536"/>
                  <a:gd name="connsiteY3" fmla="*/ 33025 h 240840"/>
                  <a:gd name="connsiteX4" fmla="*/ 408536 w 408536"/>
                  <a:gd name="connsiteY4" fmla="*/ 0 h 240840"/>
                  <a:gd name="connsiteX5" fmla="*/ 408536 w 408536"/>
                  <a:gd name="connsiteY5" fmla="*/ 7249 h 240840"/>
                  <a:gd name="connsiteX6" fmla="*/ 408536 w 408536"/>
                  <a:gd name="connsiteY6" fmla="*/ 207413 h 240840"/>
                  <a:gd name="connsiteX7" fmla="*/ 390406 w 408536"/>
                  <a:gd name="connsiteY7" fmla="*/ 240840 h 240840"/>
                  <a:gd name="connsiteX8" fmla="*/ 18130 w 408536"/>
                  <a:gd name="connsiteY8" fmla="*/ 240840 h 240840"/>
                  <a:gd name="connsiteX9" fmla="*/ 0 w 408536"/>
                  <a:gd name="connsiteY9" fmla="*/ 207413 h 240840"/>
                  <a:gd name="connsiteX10" fmla="*/ 0 w 408536"/>
                  <a:gd name="connsiteY10" fmla="*/ 806 h 240840"/>
                  <a:gd name="connsiteX11" fmla="*/ 189361 w 408536"/>
                  <a:gd name="connsiteY11" fmla="*/ 33025 h 240840"/>
                  <a:gd name="connsiteX12" fmla="*/ 189361 w 408536"/>
                  <a:gd name="connsiteY12" fmla="*/ 88604 h 24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8536" h="240840">
                    <a:moveTo>
                      <a:pt x="189764" y="88604"/>
                    </a:moveTo>
                    <a:cubicBezTo>
                      <a:pt x="189764" y="104713"/>
                      <a:pt x="197419" y="106324"/>
                      <a:pt x="206686" y="106324"/>
                    </a:cubicBezTo>
                    <a:cubicBezTo>
                      <a:pt x="215952" y="106324"/>
                      <a:pt x="223607" y="104713"/>
                      <a:pt x="223607" y="88604"/>
                    </a:cubicBezTo>
                    <a:lnTo>
                      <a:pt x="223607" y="33025"/>
                    </a:lnTo>
                    <a:cubicBezTo>
                      <a:pt x="341253" y="20943"/>
                      <a:pt x="408536" y="0"/>
                      <a:pt x="408536" y="0"/>
                    </a:cubicBezTo>
                    <a:lnTo>
                      <a:pt x="408536" y="7249"/>
                    </a:lnTo>
                    <a:lnTo>
                      <a:pt x="408536" y="207413"/>
                    </a:lnTo>
                    <a:cubicBezTo>
                      <a:pt x="408536" y="225939"/>
                      <a:pt x="401284" y="240840"/>
                      <a:pt x="390406" y="240840"/>
                    </a:cubicBezTo>
                    <a:lnTo>
                      <a:pt x="18130" y="240840"/>
                    </a:lnTo>
                    <a:cubicBezTo>
                      <a:pt x="7252" y="240840"/>
                      <a:pt x="0" y="225939"/>
                      <a:pt x="0" y="207413"/>
                    </a:cubicBezTo>
                    <a:lnTo>
                      <a:pt x="0" y="806"/>
                    </a:lnTo>
                    <a:cubicBezTo>
                      <a:pt x="85414" y="20540"/>
                      <a:pt x="90652" y="20943"/>
                      <a:pt x="189361" y="33025"/>
                    </a:cubicBezTo>
                    <a:lnTo>
                      <a:pt x="189361" y="88604"/>
                    </a:lnTo>
                    <a:close/>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03" name="Forme libre 402">
                <a:extLst>
                  <a:ext uri="{FF2B5EF4-FFF2-40B4-BE49-F238E27FC236}">
                    <a16:creationId xmlns:a16="http://schemas.microsoft.com/office/drawing/2014/main" id="{451A175C-F15B-394F-B923-698420867706}"/>
                  </a:ext>
                </a:extLst>
              </p:cNvPr>
              <p:cNvSpPr/>
              <p:nvPr/>
            </p:nvSpPr>
            <p:spPr>
              <a:xfrm>
                <a:off x="4707345" y="4696876"/>
                <a:ext cx="408148" cy="165124"/>
              </a:xfrm>
              <a:custGeom>
                <a:avLst/>
                <a:gdLst>
                  <a:gd name="connsiteX0" fmla="*/ 17743 w 408148"/>
                  <a:gd name="connsiteY0" fmla="*/ 0 h 165124"/>
                  <a:gd name="connsiteX1" fmla="*/ 390019 w 408148"/>
                  <a:gd name="connsiteY1" fmla="*/ 0 h 165124"/>
                  <a:gd name="connsiteX2" fmla="*/ 408149 w 408148"/>
                  <a:gd name="connsiteY2" fmla="*/ 33428 h 165124"/>
                  <a:gd name="connsiteX3" fmla="*/ 408149 w 408148"/>
                  <a:gd name="connsiteY3" fmla="*/ 133711 h 165124"/>
                  <a:gd name="connsiteX4" fmla="*/ 223220 w 408148"/>
                  <a:gd name="connsiteY4" fmla="*/ 165125 h 165124"/>
                  <a:gd name="connsiteX5" fmla="*/ 223220 w 408148"/>
                  <a:gd name="connsiteY5" fmla="*/ 151431 h 165124"/>
                  <a:gd name="connsiteX6" fmla="*/ 206298 w 408148"/>
                  <a:gd name="connsiteY6" fmla="*/ 133711 h 165124"/>
                  <a:gd name="connsiteX7" fmla="*/ 189377 w 408148"/>
                  <a:gd name="connsiteY7" fmla="*/ 151431 h 165124"/>
                  <a:gd name="connsiteX8" fmla="*/ 189377 w 408148"/>
                  <a:gd name="connsiteY8" fmla="*/ 165125 h 165124"/>
                  <a:gd name="connsiteX9" fmla="*/ 16 w 408148"/>
                  <a:gd name="connsiteY9" fmla="*/ 133711 h 165124"/>
                  <a:gd name="connsiteX10" fmla="*/ 16 w 408148"/>
                  <a:gd name="connsiteY10" fmla="*/ 33428 h 165124"/>
                  <a:gd name="connsiteX11" fmla="*/ 17743 w 408148"/>
                  <a:gd name="connsiteY11" fmla="*/ 0 h 1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148" h="165124">
                    <a:moveTo>
                      <a:pt x="17743" y="0"/>
                    </a:moveTo>
                    <a:lnTo>
                      <a:pt x="390019" y="0"/>
                    </a:lnTo>
                    <a:cubicBezTo>
                      <a:pt x="400897" y="0"/>
                      <a:pt x="408149" y="14902"/>
                      <a:pt x="408149" y="33428"/>
                    </a:cubicBezTo>
                    <a:lnTo>
                      <a:pt x="408149" y="133711"/>
                    </a:lnTo>
                    <a:cubicBezTo>
                      <a:pt x="342880" y="155459"/>
                      <a:pt x="279625" y="163917"/>
                      <a:pt x="223220" y="165125"/>
                    </a:cubicBezTo>
                    <a:lnTo>
                      <a:pt x="223220" y="151431"/>
                    </a:lnTo>
                    <a:cubicBezTo>
                      <a:pt x="223220" y="135322"/>
                      <a:pt x="215565" y="133711"/>
                      <a:pt x="206298" y="133711"/>
                    </a:cubicBezTo>
                    <a:cubicBezTo>
                      <a:pt x="197032" y="133711"/>
                      <a:pt x="189377" y="135725"/>
                      <a:pt x="189377" y="151431"/>
                    </a:cubicBezTo>
                    <a:lnTo>
                      <a:pt x="189377" y="165125"/>
                    </a:lnTo>
                    <a:cubicBezTo>
                      <a:pt x="77775" y="162306"/>
                      <a:pt x="16" y="133711"/>
                      <a:pt x="16" y="133711"/>
                    </a:cubicBezTo>
                    <a:lnTo>
                      <a:pt x="16" y="33428"/>
                    </a:lnTo>
                    <a:cubicBezTo>
                      <a:pt x="-387" y="15304"/>
                      <a:pt x="6865" y="0"/>
                      <a:pt x="17743" y="0"/>
                    </a:cubicBezTo>
                  </a:path>
                </a:pathLst>
              </a:custGeom>
              <a:solidFill>
                <a:srgbClr val="F7A605"/>
              </a:solidFill>
              <a:ln w="4026" cap="flat">
                <a:noFill/>
                <a:prstDash val="solid"/>
                <a:miter/>
              </a:ln>
            </p:spPr>
            <p:txBody>
              <a:bodyPr rtlCol="0" anchor="ctr"/>
              <a:lstStyle/>
              <a:p>
                <a:endParaRPr lang="fr-FR">
                  <a:solidFill>
                    <a:srgbClr val="18073A"/>
                  </a:solidFill>
                </a:endParaRPr>
              </a:p>
            </p:txBody>
          </p:sp>
          <p:sp>
            <p:nvSpPr>
              <p:cNvPr id="404" name="Forme libre 403">
                <a:extLst>
                  <a:ext uri="{FF2B5EF4-FFF2-40B4-BE49-F238E27FC236}">
                    <a16:creationId xmlns:a16="http://schemas.microsoft.com/office/drawing/2014/main" id="{DDCD50A5-B023-8C43-92EC-B3C5A83BBE4D}"/>
                  </a:ext>
                </a:extLst>
              </p:cNvPr>
              <p:cNvSpPr/>
              <p:nvPr/>
            </p:nvSpPr>
            <p:spPr>
              <a:xfrm>
                <a:off x="4891082" y="4881735"/>
                <a:ext cx="43915" cy="31816"/>
              </a:xfrm>
              <a:custGeom>
                <a:avLst/>
                <a:gdLst>
                  <a:gd name="connsiteX0" fmla="*/ 0 w 43915"/>
                  <a:gd name="connsiteY0" fmla="*/ 24567 h 31816"/>
                  <a:gd name="connsiteX1" fmla="*/ 0 w 43915"/>
                  <a:gd name="connsiteY1" fmla="*/ 7249 h 31816"/>
                  <a:gd name="connsiteX2" fmla="*/ 7252 w 43915"/>
                  <a:gd name="connsiteY2" fmla="*/ 0 h 31816"/>
                  <a:gd name="connsiteX3" fmla="*/ 36663 w 43915"/>
                  <a:gd name="connsiteY3" fmla="*/ 0 h 31816"/>
                  <a:gd name="connsiteX4" fmla="*/ 43916 w 43915"/>
                  <a:gd name="connsiteY4" fmla="*/ 7249 h 31816"/>
                  <a:gd name="connsiteX5" fmla="*/ 43916 w 43915"/>
                  <a:gd name="connsiteY5" fmla="*/ 24567 h 31816"/>
                  <a:gd name="connsiteX6" fmla="*/ 36663 w 43915"/>
                  <a:gd name="connsiteY6" fmla="*/ 31817 h 31816"/>
                  <a:gd name="connsiteX7" fmla="*/ 7252 w 43915"/>
                  <a:gd name="connsiteY7" fmla="*/ 31817 h 31816"/>
                  <a:gd name="connsiteX8" fmla="*/ 0 w 43915"/>
                  <a:gd name="connsiteY8" fmla="*/ 24567 h 31816"/>
                  <a:gd name="connsiteX9" fmla="*/ 7252 w 43915"/>
                  <a:gd name="connsiteY9" fmla="*/ 2014 h 31816"/>
                  <a:gd name="connsiteX10" fmla="*/ 2014 w 43915"/>
                  <a:gd name="connsiteY10" fmla="*/ 7249 h 31816"/>
                  <a:gd name="connsiteX11" fmla="*/ 2014 w 43915"/>
                  <a:gd name="connsiteY11" fmla="*/ 24567 h 31816"/>
                  <a:gd name="connsiteX12" fmla="*/ 7252 w 43915"/>
                  <a:gd name="connsiteY12" fmla="*/ 29803 h 31816"/>
                  <a:gd name="connsiteX13" fmla="*/ 36663 w 43915"/>
                  <a:gd name="connsiteY13" fmla="*/ 29803 h 31816"/>
                  <a:gd name="connsiteX14" fmla="*/ 41901 w 43915"/>
                  <a:gd name="connsiteY14" fmla="*/ 24567 h 31816"/>
                  <a:gd name="connsiteX15" fmla="*/ 41901 w 43915"/>
                  <a:gd name="connsiteY15" fmla="*/ 7249 h 31816"/>
                  <a:gd name="connsiteX16" fmla="*/ 36663 w 43915"/>
                  <a:gd name="connsiteY16" fmla="*/ 2014 h 31816"/>
                  <a:gd name="connsiteX17" fmla="*/ 7252 w 43915"/>
                  <a:gd name="connsiteY17" fmla="*/ 2014 h 3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915" h="31816">
                    <a:moveTo>
                      <a:pt x="0" y="24567"/>
                    </a:moveTo>
                    <a:lnTo>
                      <a:pt x="0" y="7249"/>
                    </a:lnTo>
                    <a:cubicBezTo>
                      <a:pt x="0" y="3222"/>
                      <a:pt x="3223" y="0"/>
                      <a:pt x="7252" y="0"/>
                    </a:cubicBezTo>
                    <a:lnTo>
                      <a:pt x="36663" y="0"/>
                    </a:lnTo>
                    <a:cubicBezTo>
                      <a:pt x="40692" y="0"/>
                      <a:pt x="43916" y="3222"/>
                      <a:pt x="43916" y="7249"/>
                    </a:cubicBezTo>
                    <a:lnTo>
                      <a:pt x="43916" y="24567"/>
                    </a:lnTo>
                    <a:cubicBezTo>
                      <a:pt x="43916" y="28595"/>
                      <a:pt x="40692" y="31817"/>
                      <a:pt x="36663" y="31817"/>
                    </a:cubicBezTo>
                    <a:lnTo>
                      <a:pt x="7252" y="31817"/>
                    </a:lnTo>
                    <a:cubicBezTo>
                      <a:pt x="3223" y="31817"/>
                      <a:pt x="0" y="28595"/>
                      <a:pt x="0" y="24567"/>
                    </a:cubicBezTo>
                    <a:moveTo>
                      <a:pt x="7252" y="2014"/>
                    </a:moveTo>
                    <a:cubicBezTo>
                      <a:pt x="4432" y="2014"/>
                      <a:pt x="2014" y="4430"/>
                      <a:pt x="2014" y="7249"/>
                    </a:cubicBezTo>
                    <a:lnTo>
                      <a:pt x="2014" y="24567"/>
                    </a:lnTo>
                    <a:cubicBezTo>
                      <a:pt x="2014" y="27386"/>
                      <a:pt x="4432" y="29803"/>
                      <a:pt x="7252" y="29803"/>
                    </a:cubicBezTo>
                    <a:lnTo>
                      <a:pt x="36663" y="29803"/>
                    </a:lnTo>
                    <a:cubicBezTo>
                      <a:pt x="39483" y="29803"/>
                      <a:pt x="41901" y="27386"/>
                      <a:pt x="41901" y="24567"/>
                    </a:cubicBezTo>
                    <a:lnTo>
                      <a:pt x="41901" y="7249"/>
                    </a:lnTo>
                    <a:cubicBezTo>
                      <a:pt x="41901" y="4430"/>
                      <a:pt x="39483" y="2014"/>
                      <a:pt x="36663" y="2014"/>
                    </a:cubicBezTo>
                    <a:lnTo>
                      <a:pt x="7252" y="2014"/>
                    </a:lnTo>
                    <a:close/>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05" name="Forme libre 404">
                <a:extLst>
                  <a:ext uri="{FF2B5EF4-FFF2-40B4-BE49-F238E27FC236}">
                    <a16:creationId xmlns:a16="http://schemas.microsoft.com/office/drawing/2014/main" id="{E10E5C51-066E-2740-A4F0-6A94E4D5BA9C}"/>
                  </a:ext>
                </a:extLst>
              </p:cNvPr>
              <p:cNvSpPr/>
              <p:nvPr/>
            </p:nvSpPr>
            <p:spPr>
              <a:xfrm>
                <a:off x="4911226" y="4870056"/>
                <a:ext cx="3626" cy="27386"/>
              </a:xfrm>
              <a:custGeom>
                <a:avLst/>
                <a:gdLst>
                  <a:gd name="connsiteX0" fmla="*/ 0 w 3626"/>
                  <a:gd name="connsiteY0" fmla="*/ 25776 h 27386"/>
                  <a:gd name="connsiteX1" fmla="*/ 2014 w 3626"/>
                  <a:gd name="connsiteY1" fmla="*/ 27386 h 27386"/>
                  <a:gd name="connsiteX2" fmla="*/ 3626 w 3626"/>
                  <a:gd name="connsiteY2" fmla="*/ 25776 h 27386"/>
                  <a:gd name="connsiteX3" fmla="*/ 3626 w 3626"/>
                  <a:gd name="connsiteY3" fmla="*/ 1611 h 27386"/>
                  <a:gd name="connsiteX4" fmla="*/ 2014 w 3626"/>
                  <a:gd name="connsiteY4" fmla="*/ 0 h 27386"/>
                  <a:gd name="connsiteX5" fmla="*/ 0 w 3626"/>
                  <a:gd name="connsiteY5" fmla="*/ 1611 h 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6" h="27386">
                    <a:moveTo>
                      <a:pt x="0" y="25776"/>
                    </a:moveTo>
                    <a:lnTo>
                      <a:pt x="2014" y="27386"/>
                    </a:lnTo>
                    <a:lnTo>
                      <a:pt x="3626" y="25776"/>
                    </a:lnTo>
                    <a:lnTo>
                      <a:pt x="3626" y="1611"/>
                    </a:lnTo>
                    <a:lnTo>
                      <a:pt x="2014" y="0"/>
                    </a:lnTo>
                    <a:lnTo>
                      <a:pt x="0" y="1611"/>
                    </a:lnTo>
                    <a:close/>
                  </a:path>
                </a:pathLst>
              </a:custGeom>
              <a:solidFill>
                <a:srgbClr val="FFFFFF"/>
              </a:solidFill>
              <a:ln w="4026" cap="flat">
                <a:noFill/>
                <a:prstDash val="solid"/>
                <a:miter/>
              </a:ln>
            </p:spPr>
            <p:txBody>
              <a:bodyPr rtlCol="0" anchor="ctr"/>
              <a:lstStyle/>
              <a:p>
                <a:endParaRPr lang="fr-FR">
                  <a:solidFill>
                    <a:srgbClr val="18073A"/>
                  </a:solidFill>
                </a:endParaRPr>
              </a:p>
            </p:txBody>
          </p:sp>
          <p:sp>
            <p:nvSpPr>
              <p:cNvPr id="406" name="Forme libre 405">
                <a:extLst>
                  <a:ext uri="{FF2B5EF4-FFF2-40B4-BE49-F238E27FC236}">
                    <a16:creationId xmlns:a16="http://schemas.microsoft.com/office/drawing/2014/main" id="{B11AC497-7C20-C545-B79D-AD3DAC5AFE18}"/>
                  </a:ext>
                </a:extLst>
              </p:cNvPr>
              <p:cNvSpPr/>
              <p:nvPr/>
            </p:nvSpPr>
            <p:spPr>
              <a:xfrm>
                <a:off x="3751508" y="4196669"/>
                <a:ext cx="218553" cy="95395"/>
              </a:xfrm>
              <a:custGeom>
                <a:avLst/>
                <a:gdLst>
                  <a:gd name="connsiteX0" fmla="*/ 151673 w 218553"/>
                  <a:gd name="connsiteY0" fmla="*/ 11680 h 95395"/>
                  <a:gd name="connsiteX1" fmla="*/ 94059 w 218553"/>
                  <a:gd name="connsiteY1" fmla="*/ 28192 h 95395"/>
                  <a:gd name="connsiteX2" fmla="*/ 1796 w 218553"/>
                  <a:gd name="connsiteY2" fmla="*/ 49940 h 95395"/>
                  <a:gd name="connsiteX3" fmla="*/ 70288 w 218553"/>
                  <a:gd name="connsiteY3" fmla="*/ 91825 h 95395"/>
                  <a:gd name="connsiteX4" fmla="*/ 149256 w 218553"/>
                  <a:gd name="connsiteY4" fmla="*/ 81757 h 95395"/>
                  <a:gd name="connsiteX5" fmla="*/ 212510 w 218553"/>
                  <a:gd name="connsiteY5" fmla="*/ 43094 h 95395"/>
                  <a:gd name="connsiteX6" fmla="*/ 218554 w 218553"/>
                  <a:gd name="connsiteY6" fmla="*/ 6041 h 95395"/>
                  <a:gd name="connsiteX7" fmla="*/ 204050 w 218553"/>
                  <a:gd name="connsiteY7" fmla="*/ 0 h 95395"/>
                  <a:gd name="connsiteX8" fmla="*/ 151673 w 218553"/>
                  <a:gd name="connsiteY8" fmla="*/ 11680 h 9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553" h="95395">
                    <a:moveTo>
                      <a:pt x="151673" y="11680"/>
                    </a:moveTo>
                    <a:cubicBezTo>
                      <a:pt x="147644" y="14902"/>
                      <a:pt x="131931" y="25373"/>
                      <a:pt x="94059" y="28192"/>
                    </a:cubicBezTo>
                    <a:cubicBezTo>
                      <a:pt x="60216" y="31011"/>
                      <a:pt x="-12305" y="16110"/>
                      <a:pt x="1796" y="49940"/>
                    </a:cubicBezTo>
                    <a:cubicBezTo>
                      <a:pt x="34430" y="67258"/>
                      <a:pt x="70288" y="91825"/>
                      <a:pt x="70288" y="91825"/>
                    </a:cubicBezTo>
                    <a:cubicBezTo>
                      <a:pt x="90836" y="100686"/>
                      <a:pt x="127500" y="91423"/>
                      <a:pt x="149256" y="81757"/>
                    </a:cubicBezTo>
                    <a:lnTo>
                      <a:pt x="212510" y="43094"/>
                    </a:lnTo>
                    <a:lnTo>
                      <a:pt x="218554" y="6041"/>
                    </a:lnTo>
                    <a:lnTo>
                      <a:pt x="204050" y="0"/>
                    </a:lnTo>
                    <a:cubicBezTo>
                      <a:pt x="187531" y="6444"/>
                      <a:pt x="169804" y="10069"/>
                      <a:pt x="151673" y="11680"/>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07" name="Forme libre 406">
                <a:extLst>
                  <a:ext uri="{FF2B5EF4-FFF2-40B4-BE49-F238E27FC236}">
                    <a16:creationId xmlns:a16="http://schemas.microsoft.com/office/drawing/2014/main" id="{0D3C4A4A-CA06-2345-A881-5A80DD2B65E5}"/>
                  </a:ext>
                </a:extLst>
              </p:cNvPr>
              <p:cNvSpPr/>
              <p:nvPr/>
            </p:nvSpPr>
            <p:spPr>
              <a:xfrm>
                <a:off x="3834662" y="4182170"/>
                <a:ext cx="120090" cy="53162"/>
              </a:xfrm>
              <a:custGeom>
                <a:avLst/>
                <a:gdLst>
                  <a:gd name="connsiteX0" fmla="*/ 57238 w 120090"/>
                  <a:gd name="connsiteY0" fmla="*/ 41080 h 53162"/>
                  <a:gd name="connsiteX1" fmla="*/ 53612 w 120090"/>
                  <a:gd name="connsiteY1" fmla="*/ 45107 h 53162"/>
                  <a:gd name="connsiteX2" fmla="*/ 66908 w 120090"/>
                  <a:gd name="connsiteY2" fmla="*/ 51148 h 53162"/>
                  <a:gd name="connsiteX3" fmla="*/ 120090 w 120090"/>
                  <a:gd name="connsiteY3" fmla="*/ 53162 h 53162"/>
                  <a:gd name="connsiteX4" fmla="*/ 117673 w 120090"/>
                  <a:gd name="connsiteY4" fmla="*/ 27386 h 53162"/>
                  <a:gd name="connsiteX5" fmla="*/ 2042 w 120090"/>
                  <a:gd name="connsiteY5" fmla="*/ 0 h 53162"/>
                  <a:gd name="connsiteX6" fmla="*/ 13725 w 120090"/>
                  <a:gd name="connsiteY6" fmla="*/ 25373 h 53162"/>
                  <a:gd name="connsiteX7" fmla="*/ 57238 w 120090"/>
                  <a:gd name="connsiteY7" fmla="*/ 41080 h 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90" h="53162">
                    <a:moveTo>
                      <a:pt x="57238" y="41080"/>
                    </a:moveTo>
                    <a:cubicBezTo>
                      <a:pt x="57238" y="41080"/>
                      <a:pt x="56030" y="42691"/>
                      <a:pt x="53612" y="45107"/>
                    </a:cubicBezTo>
                    <a:cubicBezTo>
                      <a:pt x="58044" y="46718"/>
                      <a:pt x="62476" y="48732"/>
                      <a:pt x="66908" y="51148"/>
                    </a:cubicBezTo>
                    <a:cubicBezTo>
                      <a:pt x="84635" y="51551"/>
                      <a:pt x="102363" y="52759"/>
                      <a:pt x="120090" y="53162"/>
                    </a:cubicBezTo>
                    <a:cubicBezTo>
                      <a:pt x="118881" y="43094"/>
                      <a:pt x="117270" y="28595"/>
                      <a:pt x="117673" y="27386"/>
                    </a:cubicBezTo>
                    <a:lnTo>
                      <a:pt x="2042" y="0"/>
                    </a:lnTo>
                    <a:cubicBezTo>
                      <a:pt x="2042" y="0"/>
                      <a:pt x="-7225" y="12082"/>
                      <a:pt x="13725" y="25373"/>
                    </a:cubicBezTo>
                    <a:cubicBezTo>
                      <a:pt x="34676" y="38261"/>
                      <a:pt x="57238" y="41080"/>
                      <a:pt x="57238" y="41080"/>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08" name="Forme libre 407">
                <a:extLst>
                  <a:ext uri="{FF2B5EF4-FFF2-40B4-BE49-F238E27FC236}">
                    <a16:creationId xmlns:a16="http://schemas.microsoft.com/office/drawing/2014/main" id="{E82BF49D-B9D4-B84B-AE81-41B81871BA9C}"/>
                  </a:ext>
                </a:extLst>
              </p:cNvPr>
              <p:cNvSpPr/>
              <p:nvPr/>
            </p:nvSpPr>
            <p:spPr>
              <a:xfrm>
                <a:off x="4864087" y="4519266"/>
                <a:ext cx="107186" cy="171420"/>
              </a:xfrm>
              <a:custGeom>
                <a:avLst/>
                <a:gdLst>
                  <a:gd name="connsiteX0" fmla="*/ 38275 w 107186"/>
                  <a:gd name="connsiteY0" fmla="*/ 17318 h 171420"/>
                  <a:gd name="connsiteX1" fmla="*/ 0 w 107186"/>
                  <a:gd name="connsiteY1" fmla="*/ 101491 h 171420"/>
                  <a:gd name="connsiteX2" fmla="*/ 25383 w 107186"/>
                  <a:gd name="connsiteY2" fmla="*/ 165930 h 171420"/>
                  <a:gd name="connsiteX3" fmla="*/ 45527 w 107186"/>
                  <a:gd name="connsiteY3" fmla="*/ 169957 h 171420"/>
                  <a:gd name="connsiteX4" fmla="*/ 104350 w 107186"/>
                  <a:gd name="connsiteY4" fmla="*/ 138544 h 171420"/>
                  <a:gd name="connsiteX5" fmla="*/ 106365 w 107186"/>
                  <a:gd name="connsiteY5" fmla="*/ 123642 h 171420"/>
                  <a:gd name="connsiteX6" fmla="*/ 95084 w 107186"/>
                  <a:gd name="connsiteY6" fmla="*/ 86590 h 171420"/>
                  <a:gd name="connsiteX7" fmla="*/ 93472 w 107186"/>
                  <a:gd name="connsiteY7" fmla="*/ 0 h 171420"/>
                  <a:gd name="connsiteX8" fmla="*/ 38275 w 107186"/>
                  <a:gd name="connsiteY8" fmla="*/ 17318 h 17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186" h="171420">
                    <a:moveTo>
                      <a:pt x="38275" y="17318"/>
                    </a:moveTo>
                    <a:lnTo>
                      <a:pt x="0" y="101491"/>
                    </a:lnTo>
                    <a:cubicBezTo>
                      <a:pt x="0" y="101491"/>
                      <a:pt x="8058" y="147807"/>
                      <a:pt x="25383" y="165930"/>
                    </a:cubicBezTo>
                    <a:cubicBezTo>
                      <a:pt x="30620" y="171569"/>
                      <a:pt x="38678" y="172777"/>
                      <a:pt x="45527" y="169957"/>
                    </a:cubicBezTo>
                    <a:cubicBezTo>
                      <a:pt x="61643" y="163514"/>
                      <a:pt x="98307" y="147404"/>
                      <a:pt x="104350" y="138544"/>
                    </a:cubicBezTo>
                    <a:cubicBezTo>
                      <a:pt x="107171" y="134113"/>
                      <a:pt x="107976" y="128475"/>
                      <a:pt x="106365" y="123642"/>
                    </a:cubicBezTo>
                    <a:lnTo>
                      <a:pt x="95084" y="86590"/>
                    </a:lnTo>
                    <a:lnTo>
                      <a:pt x="93472" y="0"/>
                    </a:lnTo>
                    <a:lnTo>
                      <a:pt x="38275" y="17318"/>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09" name="Forme libre 408">
                <a:extLst>
                  <a:ext uri="{FF2B5EF4-FFF2-40B4-BE49-F238E27FC236}">
                    <a16:creationId xmlns:a16="http://schemas.microsoft.com/office/drawing/2014/main" id="{662E0051-2AD9-E142-A086-8FDD9B665A5B}"/>
                  </a:ext>
                </a:extLst>
              </p:cNvPr>
              <p:cNvSpPr/>
              <p:nvPr/>
            </p:nvSpPr>
            <p:spPr>
              <a:xfrm>
                <a:off x="4675130" y="3454816"/>
                <a:ext cx="107170" cy="180428"/>
              </a:xfrm>
              <a:custGeom>
                <a:avLst/>
                <a:gdLst>
                  <a:gd name="connsiteX0" fmla="*/ 1208 w 107170"/>
                  <a:gd name="connsiteY0" fmla="*/ 67661 h 180428"/>
                  <a:gd name="connsiteX1" fmla="*/ 0 w 107170"/>
                  <a:gd name="connsiteY1" fmla="*/ 180429 h 180428"/>
                  <a:gd name="connsiteX2" fmla="*/ 100724 w 107170"/>
                  <a:gd name="connsiteY2" fmla="*/ 175193 h 180428"/>
                  <a:gd name="connsiteX3" fmla="*/ 107170 w 107170"/>
                  <a:gd name="connsiteY3" fmla="*/ 0 h 180428"/>
                </a:gdLst>
                <a:ahLst/>
                <a:cxnLst>
                  <a:cxn ang="0">
                    <a:pos x="connsiteX0" y="connsiteY0"/>
                  </a:cxn>
                  <a:cxn ang="0">
                    <a:pos x="connsiteX1" y="connsiteY1"/>
                  </a:cxn>
                  <a:cxn ang="0">
                    <a:pos x="connsiteX2" y="connsiteY2"/>
                  </a:cxn>
                  <a:cxn ang="0">
                    <a:pos x="connsiteX3" y="connsiteY3"/>
                  </a:cxn>
                </a:cxnLst>
                <a:rect l="l" t="t" r="r" b="b"/>
                <a:pathLst>
                  <a:path w="107170" h="180428">
                    <a:moveTo>
                      <a:pt x="1208" y="67661"/>
                    </a:moveTo>
                    <a:lnTo>
                      <a:pt x="0" y="180429"/>
                    </a:lnTo>
                    <a:lnTo>
                      <a:pt x="100724" y="175193"/>
                    </a:lnTo>
                    <a:lnTo>
                      <a:pt x="107170" y="0"/>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410" name="Forme libre 409">
                <a:extLst>
                  <a:ext uri="{FF2B5EF4-FFF2-40B4-BE49-F238E27FC236}">
                    <a16:creationId xmlns:a16="http://schemas.microsoft.com/office/drawing/2014/main" id="{80BE3073-B242-7A4B-A875-549C71763CF0}"/>
                  </a:ext>
                </a:extLst>
              </p:cNvPr>
              <p:cNvSpPr/>
              <p:nvPr/>
            </p:nvSpPr>
            <p:spPr>
              <a:xfrm>
                <a:off x="4609245" y="3279220"/>
                <a:ext cx="174739" cy="253783"/>
              </a:xfrm>
              <a:custGeom>
                <a:avLst/>
                <a:gdLst>
                  <a:gd name="connsiteX0" fmla="*/ 50574 w 174739"/>
                  <a:gd name="connsiteY0" fmla="*/ 253728 h 253783"/>
                  <a:gd name="connsiteX1" fmla="*/ 16731 w 174739"/>
                  <a:gd name="connsiteY1" fmla="*/ 245673 h 253783"/>
                  <a:gd name="connsiteX2" fmla="*/ 22371 w 174739"/>
                  <a:gd name="connsiteY2" fmla="*/ 27386 h 253783"/>
                  <a:gd name="connsiteX3" fmla="*/ 87237 w 174739"/>
                  <a:gd name="connsiteY3" fmla="*/ 0 h 253783"/>
                  <a:gd name="connsiteX4" fmla="*/ 169831 w 174739"/>
                  <a:gd name="connsiteY4" fmla="*/ 51551 h 253783"/>
                  <a:gd name="connsiteX5" fmla="*/ 174666 w 174739"/>
                  <a:gd name="connsiteY5" fmla="*/ 158278 h 253783"/>
                  <a:gd name="connsiteX6" fmla="*/ 138002 w 174739"/>
                  <a:gd name="connsiteY6" fmla="*/ 231980 h 253783"/>
                  <a:gd name="connsiteX7" fmla="*/ 50574 w 174739"/>
                  <a:gd name="connsiteY7" fmla="*/ 253728 h 25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739" h="253783">
                    <a:moveTo>
                      <a:pt x="50574" y="253728"/>
                    </a:moveTo>
                    <a:cubicBezTo>
                      <a:pt x="36473" y="253326"/>
                      <a:pt x="23580" y="251312"/>
                      <a:pt x="16731" y="245673"/>
                    </a:cubicBezTo>
                    <a:cubicBezTo>
                      <a:pt x="-23962" y="186470"/>
                      <a:pt x="22371" y="27386"/>
                      <a:pt x="22371" y="27386"/>
                    </a:cubicBezTo>
                    <a:lnTo>
                      <a:pt x="87237" y="0"/>
                    </a:lnTo>
                    <a:lnTo>
                      <a:pt x="169831" y="51551"/>
                    </a:lnTo>
                    <a:lnTo>
                      <a:pt x="174666" y="158278"/>
                    </a:lnTo>
                    <a:cubicBezTo>
                      <a:pt x="175874" y="186873"/>
                      <a:pt x="162176" y="213857"/>
                      <a:pt x="138002" y="231980"/>
                    </a:cubicBezTo>
                    <a:cubicBezTo>
                      <a:pt x="111008" y="246479"/>
                      <a:pt x="81194" y="254534"/>
                      <a:pt x="50574" y="253728"/>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11" name="Forme libre 410">
                <a:extLst>
                  <a:ext uri="{FF2B5EF4-FFF2-40B4-BE49-F238E27FC236}">
                    <a16:creationId xmlns:a16="http://schemas.microsoft.com/office/drawing/2014/main" id="{E4D3BB4B-EF7E-1D4C-B203-B7AC17BBE681}"/>
                  </a:ext>
                </a:extLst>
              </p:cNvPr>
              <p:cNvSpPr/>
              <p:nvPr/>
            </p:nvSpPr>
            <p:spPr>
              <a:xfrm>
                <a:off x="4569168" y="3218211"/>
                <a:ext cx="283321" cy="235799"/>
              </a:xfrm>
              <a:custGeom>
                <a:avLst/>
                <a:gdLst>
                  <a:gd name="connsiteX0" fmla="*/ 186541 w 283321"/>
                  <a:gd name="connsiteY0" fmla="*/ 172972 h 235799"/>
                  <a:gd name="connsiteX1" fmla="*/ 176065 w 283321"/>
                  <a:gd name="connsiteY1" fmla="*/ 116588 h 235799"/>
                  <a:gd name="connsiteX2" fmla="*/ 101933 w 283321"/>
                  <a:gd name="connsiteY2" fmla="*/ 120615 h 235799"/>
                  <a:gd name="connsiteX3" fmla="*/ 0 w 283321"/>
                  <a:gd name="connsiteY3" fmla="*/ 50538 h 235799"/>
                  <a:gd name="connsiteX4" fmla="*/ 34246 w 283321"/>
                  <a:gd name="connsiteY4" fmla="*/ 1403 h 235799"/>
                  <a:gd name="connsiteX5" fmla="*/ 87025 w 283321"/>
                  <a:gd name="connsiteY5" fmla="*/ 20332 h 235799"/>
                  <a:gd name="connsiteX6" fmla="*/ 231665 w 283321"/>
                  <a:gd name="connsiteY6" fmla="*/ 41275 h 235799"/>
                  <a:gd name="connsiteX7" fmla="*/ 282833 w 283321"/>
                  <a:gd name="connsiteY7" fmla="*/ 75508 h 235799"/>
                  <a:gd name="connsiteX8" fmla="*/ 249392 w 283321"/>
                  <a:gd name="connsiteY8" fmla="*/ 187873 h 235799"/>
                  <a:gd name="connsiteX9" fmla="*/ 212729 w 283321"/>
                  <a:gd name="connsiteY9" fmla="*/ 235800 h 235799"/>
                  <a:gd name="connsiteX10" fmla="*/ 186541 w 283321"/>
                  <a:gd name="connsiteY10" fmla="*/ 172972 h 23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321" h="235799">
                    <a:moveTo>
                      <a:pt x="186541" y="172972"/>
                    </a:moveTo>
                    <a:cubicBezTo>
                      <a:pt x="182109" y="155251"/>
                      <a:pt x="194196" y="113769"/>
                      <a:pt x="176065" y="116588"/>
                    </a:cubicBezTo>
                    <a:cubicBezTo>
                      <a:pt x="162770" y="119004"/>
                      <a:pt x="117243" y="120615"/>
                      <a:pt x="101933" y="120615"/>
                    </a:cubicBezTo>
                    <a:cubicBezTo>
                      <a:pt x="65269" y="120615"/>
                      <a:pt x="0" y="106116"/>
                      <a:pt x="0" y="50538"/>
                    </a:cubicBezTo>
                    <a:cubicBezTo>
                      <a:pt x="0" y="22749"/>
                      <a:pt x="16921" y="8653"/>
                      <a:pt x="34246" y="1403"/>
                    </a:cubicBezTo>
                    <a:cubicBezTo>
                      <a:pt x="51168" y="-5444"/>
                      <a:pt x="70104" y="14694"/>
                      <a:pt x="87025" y="20332"/>
                    </a:cubicBezTo>
                    <a:cubicBezTo>
                      <a:pt x="127315" y="34428"/>
                      <a:pt x="210311" y="45705"/>
                      <a:pt x="231665" y="41275"/>
                    </a:cubicBezTo>
                    <a:cubicBezTo>
                      <a:pt x="255839" y="36442"/>
                      <a:pt x="281221" y="61009"/>
                      <a:pt x="282833" y="75508"/>
                    </a:cubicBezTo>
                    <a:cubicBezTo>
                      <a:pt x="286862" y="107727"/>
                      <a:pt x="265106" y="156862"/>
                      <a:pt x="249392" y="187873"/>
                    </a:cubicBezTo>
                    <a:cubicBezTo>
                      <a:pt x="240126" y="205997"/>
                      <a:pt x="227636" y="222106"/>
                      <a:pt x="212729" y="235800"/>
                    </a:cubicBezTo>
                    <a:lnTo>
                      <a:pt x="186541" y="172972"/>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12" name="Forme libre 411">
                <a:extLst>
                  <a:ext uri="{FF2B5EF4-FFF2-40B4-BE49-F238E27FC236}">
                    <a16:creationId xmlns:a16="http://schemas.microsoft.com/office/drawing/2014/main" id="{B2E5FBB7-B843-E74C-ADAB-93D6C56E54E9}"/>
                  </a:ext>
                </a:extLst>
              </p:cNvPr>
              <p:cNvSpPr/>
              <p:nvPr/>
            </p:nvSpPr>
            <p:spPr>
              <a:xfrm>
                <a:off x="4758933" y="3390644"/>
                <a:ext cx="48857" cy="41350"/>
              </a:xfrm>
              <a:custGeom>
                <a:avLst/>
                <a:gdLst>
                  <a:gd name="connsiteX0" fmla="*/ 43915 w 48857"/>
                  <a:gd name="connsiteY0" fmla="*/ 4565 h 41350"/>
                  <a:gd name="connsiteX1" fmla="*/ 9668 w 48857"/>
                  <a:gd name="connsiteY1" fmla="*/ 7787 h 41350"/>
                  <a:gd name="connsiteX2" fmla="*/ 5237 w 48857"/>
                  <a:gd name="connsiteY2" fmla="*/ 36785 h 41350"/>
                  <a:gd name="connsiteX3" fmla="*/ 39483 w 48857"/>
                  <a:gd name="connsiteY3" fmla="*/ 33563 h 41350"/>
                  <a:gd name="connsiteX4" fmla="*/ 43915 w 48857"/>
                  <a:gd name="connsiteY4" fmla="*/ 4565 h 41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57" h="41350">
                    <a:moveTo>
                      <a:pt x="43915" y="4565"/>
                    </a:moveTo>
                    <a:cubicBezTo>
                      <a:pt x="35857" y="-2684"/>
                      <a:pt x="20546" y="-1073"/>
                      <a:pt x="9668" y="7787"/>
                    </a:cubicBezTo>
                    <a:cubicBezTo>
                      <a:pt x="-1210" y="16648"/>
                      <a:pt x="-3224" y="29536"/>
                      <a:pt x="5237" y="36785"/>
                    </a:cubicBezTo>
                    <a:cubicBezTo>
                      <a:pt x="13295" y="44034"/>
                      <a:pt x="28604" y="42423"/>
                      <a:pt x="39483" y="33563"/>
                    </a:cubicBezTo>
                    <a:cubicBezTo>
                      <a:pt x="49958" y="24703"/>
                      <a:pt x="51972" y="11815"/>
                      <a:pt x="43915" y="4565"/>
                    </a:cubicBezTo>
                  </a:path>
                </a:pathLst>
              </a:custGeom>
              <a:solidFill>
                <a:srgbClr val="F8B68F"/>
              </a:solidFill>
              <a:ln w="4026" cap="flat">
                <a:noFill/>
                <a:prstDash val="solid"/>
                <a:miter/>
              </a:ln>
            </p:spPr>
            <p:txBody>
              <a:bodyPr rtlCol="0" anchor="ctr"/>
              <a:lstStyle/>
              <a:p>
                <a:endParaRPr lang="fr-FR">
                  <a:solidFill>
                    <a:srgbClr val="18073A"/>
                  </a:solidFill>
                </a:endParaRPr>
              </a:p>
            </p:txBody>
          </p:sp>
        </p:grpSp>
        <p:sp>
          <p:nvSpPr>
            <p:cNvPr id="413" name="Forme libre 412">
              <a:extLst>
                <a:ext uri="{FF2B5EF4-FFF2-40B4-BE49-F238E27FC236}">
                  <a16:creationId xmlns:a16="http://schemas.microsoft.com/office/drawing/2014/main" id="{0897A446-532D-4645-95F1-50E3CBA47C0C}"/>
                </a:ext>
              </a:extLst>
            </p:cNvPr>
            <p:cNvSpPr/>
            <p:nvPr/>
          </p:nvSpPr>
          <p:spPr>
            <a:xfrm>
              <a:off x="3935816" y="3599803"/>
              <a:ext cx="1110491" cy="963988"/>
            </a:xfrm>
            <a:custGeom>
              <a:avLst/>
              <a:gdLst>
                <a:gd name="connsiteX0" fmla="*/ 700233 w 1110491"/>
                <a:gd name="connsiteY0" fmla="*/ 8860 h 963988"/>
                <a:gd name="connsiteX1" fmla="*/ 533031 w 1110491"/>
                <a:gd name="connsiteY1" fmla="*/ 138544 h 963988"/>
                <a:gd name="connsiteX2" fmla="*/ 376707 w 1110491"/>
                <a:gd name="connsiteY2" fmla="*/ 446240 h 963988"/>
                <a:gd name="connsiteX3" fmla="*/ 0 w 1110491"/>
                <a:gd name="connsiteY3" fmla="*/ 596463 h 963988"/>
                <a:gd name="connsiteX4" fmla="*/ 0 w 1110491"/>
                <a:gd name="connsiteY4" fmla="*/ 668554 h 963988"/>
                <a:gd name="connsiteX5" fmla="*/ 462524 w 1110491"/>
                <a:gd name="connsiteY5" fmla="*/ 598074 h 963988"/>
                <a:gd name="connsiteX6" fmla="*/ 564860 w 1110491"/>
                <a:gd name="connsiteY6" fmla="*/ 464766 h 963988"/>
                <a:gd name="connsiteX7" fmla="*/ 564860 w 1110491"/>
                <a:gd name="connsiteY7" fmla="*/ 772059 h 963988"/>
                <a:gd name="connsiteX8" fmla="*/ 946805 w 1110491"/>
                <a:gd name="connsiteY8" fmla="*/ 772059 h 963988"/>
                <a:gd name="connsiteX9" fmla="*/ 937538 w 1110491"/>
                <a:gd name="connsiteY9" fmla="*/ 295614 h 963988"/>
                <a:gd name="connsiteX10" fmla="*/ 950834 w 1110491"/>
                <a:gd name="connsiteY10" fmla="*/ 962556 h 963988"/>
                <a:gd name="connsiteX11" fmla="*/ 1033428 w 1110491"/>
                <a:gd name="connsiteY11" fmla="*/ 962556 h 963988"/>
                <a:gd name="connsiteX12" fmla="*/ 1070897 w 1110491"/>
                <a:gd name="connsiteY12" fmla="*/ 220703 h 963988"/>
                <a:gd name="connsiteX13" fmla="*/ 911753 w 1110491"/>
                <a:gd name="connsiteY13" fmla="*/ 24165 h 963988"/>
                <a:gd name="connsiteX14" fmla="*/ 793705 w 1110491"/>
                <a:gd name="connsiteY14" fmla="*/ 0 h 963988"/>
                <a:gd name="connsiteX15" fmla="*/ 700233 w 1110491"/>
                <a:gd name="connsiteY15" fmla="*/ 8860 h 96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0491" h="963988">
                  <a:moveTo>
                    <a:pt x="700233" y="8860"/>
                  </a:moveTo>
                  <a:cubicBezTo>
                    <a:pt x="627711" y="23762"/>
                    <a:pt x="566471" y="72494"/>
                    <a:pt x="533031" y="138544"/>
                  </a:cubicBezTo>
                  <a:cubicBezTo>
                    <a:pt x="533031" y="138544"/>
                    <a:pt x="426264" y="408784"/>
                    <a:pt x="376707" y="446240"/>
                  </a:cubicBezTo>
                  <a:cubicBezTo>
                    <a:pt x="327151" y="483695"/>
                    <a:pt x="0" y="596463"/>
                    <a:pt x="0" y="596463"/>
                  </a:cubicBezTo>
                  <a:lnTo>
                    <a:pt x="0" y="668554"/>
                  </a:lnTo>
                  <a:cubicBezTo>
                    <a:pt x="0" y="668554"/>
                    <a:pt x="370261" y="662110"/>
                    <a:pt x="462524" y="598074"/>
                  </a:cubicBezTo>
                  <a:cubicBezTo>
                    <a:pt x="554787" y="534038"/>
                    <a:pt x="564860" y="464766"/>
                    <a:pt x="564860" y="464766"/>
                  </a:cubicBezTo>
                  <a:lnTo>
                    <a:pt x="564860" y="772059"/>
                  </a:lnTo>
                  <a:lnTo>
                    <a:pt x="946805" y="772059"/>
                  </a:lnTo>
                  <a:lnTo>
                    <a:pt x="937538" y="295614"/>
                  </a:lnTo>
                  <a:lnTo>
                    <a:pt x="950834" y="962556"/>
                  </a:lnTo>
                  <a:cubicBezTo>
                    <a:pt x="950834" y="962556"/>
                    <a:pt x="997167" y="965778"/>
                    <a:pt x="1033428" y="962556"/>
                  </a:cubicBezTo>
                  <a:cubicBezTo>
                    <a:pt x="1156714" y="679831"/>
                    <a:pt x="1102725" y="356831"/>
                    <a:pt x="1070897" y="220703"/>
                  </a:cubicBezTo>
                  <a:cubicBezTo>
                    <a:pt x="1050349" y="134113"/>
                    <a:pt x="992735" y="60009"/>
                    <a:pt x="911753" y="24165"/>
                  </a:cubicBezTo>
                  <a:cubicBezTo>
                    <a:pt x="878716" y="9666"/>
                    <a:pt x="839634" y="0"/>
                    <a:pt x="793705" y="0"/>
                  </a:cubicBezTo>
                  <a:cubicBezTo>
                    <a:pt x="757041" y="0"/>
                    <a:pt x="726421" y="3625"/>
                    <a:pt x="700233" y="8860"/>
                  </a:cubicBezTo>
                </a:path>
              </a:pathLst>
            </a:custGeom>
            <a:solidFill>
              <a:srgbClr val="63C1C5"/>
            </a:solidFill>
            <a:ln w="4026" cap="flat">
              <a:noFill/>
              <a:prstDash val="solid"/>
              <a:miter/>
            </a:ln>
          </p:spPr>
          <p:txBody>
            <a:bodyPr rtlCol="0" anchor="ctr"/>
            <a:lstStyle/>
            <a:p>
              <a:endParaRPr lang="fr-FR">
                <a:solidFill>
                  <a:srgbClr val="18073A"/>
                </a:solidFill>
              </a:endParaRPr>
            </a:p>
          </p:txBody>
        </p:sp>
        <p:grpSp>
          <p:nvGrpSpPr>
            <p:cNvPr id="414" name="Illustration">
              <a:extLst>
                <a:ext uri="{FF2B5EF4-FFF2-40B4-BE49-F238E27FC236}">
                  <a16:creationId xmlns:a16="http://schemas.microsoft.com/office/drawing/2014/main" id="{DC167B7A-5397-9240-90DF-7D9B8A893C03}"/>
                </a:ext>
              </a:extLst>
            </p:cNvPr>
            <p:cNvGrpSpPr/>
            <p:nvPr/>
          </p:nvGrpSpPr>
          <p:grpSpPr>
            <a:xfrm>
              <a:off x="2967929" y="3428212"/>
              <a:ext cx="957156" cy="2515959"/>
              <a:chOff x="2967929" y="3428212"/>
              <a:chExt cx="957156" cy="2515959"/>
            </a:xfrm>
          </p:grpSpPr>
          <p:sp>
            <p:nvSpPr>
              <p:cNvPr id="417" name="Forme libre 416">
                <a:extLst>
                  <a:ext uri="{FF2B5EF4-FFF2-40B4-BE49-F238E27FC236}">
                    <a16:creationId xmlns:a16="http://schemas.microsoft.com/office/drawing/2014/main" id="{6A4CDC7F-B32C-2E45-BFFA-0E22BF63BA6A}"/>
                  </a:ext>
                </a:extLst>
              </p:cNvPr>
              <p:cNvSpPr/>
              <p:nvPr/>
            </p:nvSpPr>
            <p:spPr>
              <a:xfrm>
                <a:off x="3269024" y="3863600"/>
                <a:ext cx="296128" cy="423331"/>
              </a:xfrm>
              <a:custGeom>
                <a:avLst/>
                <a:gdLst>
                  <a:gd name="connsiteX0" fmla="*/ 0 w 296128"/>
                  <a:gd name="connsiteY0" fmla="*/ 6444 h 423331"/>
                  <a:gd name="connsiteX1" fmla="*/ 113617 w 296128"/>
                  <a:gd name="connsiteY1" fmla="*/ 423283 h 423331"/>
                  <a:gd name="connsiteX2" fmla="*/ 296128 w 296128"/>
                  <a:gd name="connsiteY2" fmla="*/ 84979 h 423331"/>
                  <a:gd name="connsiteX3" fmla="*/ 251407 w 296128"/>
                  <a:gd name="connsiteY3" fmla="*/ 72091 h 423331"/>
                  <a:gd name="connsiteX4" fmla="*/ 144640 w 296128"/>
                  <a:gd name="connsiteY4" fmla="*/ 273463 h 423331"/>
                  <a:gd name="connsiteX5" fmla="*/ 133359 w 296128"/>
                  <a:gd name="connsiteY5" fmla="*/ 86993 h 423331"/>
                  <a:gd name="connsiteX6" fmla="*/ 0 w 296128"/>
                  <a:gd name="connsiteY6" fmla="*/ 6444 h 42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128" h="423331">
                    <a:moveTo>
                      <a:pt x="0" y="6444"/>
                    </a:moveTo>
                    <a:cubicBezTo>
                      <a:pt x="0" y="6444"/>
                      <a:pt x="3626" y="428519"/>
                      <a:pt x="113617" y="423283"/>
                    </a:cubicBezTo>
                    <a:cubicBezTo>
                      <a:pt x="223607" y="418450"/>
                      <a:pt x="296128" y="84979"/>
                      <a:pt x="296128" y="84979"/>
                    </a:cubicBezTo>
                    <a:lnTo>
                      <a:pt x="251407" y="72091"/>
                    </a:lnTo>
                    <a:lnTo>
                      <a:pt x="144640" y="273463"/>
                    </a:lnTo>
                    <a:cubicBezTo>
                      <a:pt x="144640" y="273463"/>
                      <a:pt x="160755" y="207816"/>
                      <a:pt x="133359" y="86993"/>
                    </a:cubicBezTo>
                    <a:cubicBezTo>
                      <a:pt x="106767" y="-33830"/>
                      <a:pt x="0" y="6444"/>
                      <a:pt x="0" y="6444"/>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18" name="Forme libre 417">
                <a:extLst>
                  <a:ext uri="{FF2B5EF4-FFF2-40B4-BE49-F238E27FC236}">
                    <a16:creationId xmlns:a16="http://schemas.microsoft.com/office/drawing/2014/main" id="{F14441E0-14FF-D74A-98DF-7973ABFF81A1}"/>
                  </a:ext>
                </a:extLst>
              </p:cNvPr>
              <p:cNvSpPr/>
              <p:nvPr/>
            </p:nvSpPr>
            <p:spPr>
              <a:xfrm>
                <a:off x="3175955" y="3828562"/>
                <a:ext cx="240529" cy="774878"/>
              </a:xfrm>
              <a:custGeom>
                <a:avLst/>
                <a:gdLst>
                  <a:gd name="connsiteX0" fmla="*/ 114422 w 240529"/>
                  <a:gd name="connsiteY0" fmla="*/ 0 h 774878"/>
                  <a:gd name="connsiteX1" fmla="*/ 109588 w 240529"/>
                  <a:gd name="connsiteY1" fmla="*/ 7652 h 774878"/>
                  <a:gd name="connsiteX2" fmla="*/ 232068 w 240529"/>
                  <a:gd name="connsiteY2" fmla="*/ 223120 h 774878"/>
                  <a:gd name="connsiteX3" fmla="*/ 232068 w 240529"/>
                  <a:gd name="connsiteY3" fmla="*/ 765615 h 774878"/>
                  <a:gd name="connsiteX4" fmla="*/ 9669 w 240529"/>
                  <a:gd name="connsiteY4" fmla="*/ 765615 h 774878"/>
                  <a:gd name="connsiteX5" fmla="*/ 16519 w 240529"/>
                  <a:gd name="connsiteY5" fmla="*/ 347970 h 774878"/>
                  <a:gd name="connsiteX6" fmla="*/ 7252 w 240529"/>
                  <a:gd name="connsiteY6" fmla="*/ 354817 h 774878"/>
                  <a:gd name="connsiteX7" fmla="*/ 0 w 240529"/>
                  <a:gd name="connsiteY7" fmla="*/ 774878 h 774878"/>
                  <a:gd name="connsiteX8" fmla="*/ 240529 w 240529"/>
                  <a:gd name="connsiteY8" fmla="*/ 774878 h 774878"/>
                  <a:gd name="connsiteX9" fmla="*/ 240529 w 240529"/>
                  <a:gd name="connsiteY9" fmla="*/ 223120 h 774878"/>
                  <a:gd name="connsiteX10" fmla="*/ 114422 w 240529"/>
                  <a:gd name="connsiteY10" fmla="*/ 0 h 77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29" h="774878">
                    <a:moveTo>
                      <a:pt x="114422" y="0"/>
                    </a:moveTo>
                    <a:lnTo>
                      <a:pt x="109588" y="7652"/>
                    </a:lnTo>
                    <a:cubicBezTo>
                      <a:pt x="110796" y="8458"/>
                      <a:pt x="232068" y="89812"/>
                      <a:pt x="232068" y="223120"/>
                    </a:cubicBezTo>
                    <a:lnTo>
                      <a:pt x="232068" y="765615"/>
                    </a:lnTo>
                    <a:lnTo>
                      <a:pt x="9669" y="765615"/>
                    </a:lnTo>
                    <a:lnTo>
                      <a:pt x="16519" y="347970"/>
                    </a:lnTo>
                    <a:cubicBezTo>
                      <a:pt x="13698" y="350387"/>
                      <a:pt x="10475" y="352803"/>
                      <a:pt x="7252" y="354817"/>
                    </a:cubicBezTo>
                    <a:lnTo>
                      <a:pt x="0" y="774878"/>
                    </a:lnTo>
                    <a:lnTo>
                      <a:pt x="240529" y="774878"/>
                    </a:lnTo>
                    <a:lnTo>
                      <a:pt x="240529" y="223120"/>
                    </a:lnTo>
                    <a:cubicBezTo>
                      <a:pt x="240932" y="85382"/>
                      <a:pt x="115631" y="806"/>
                      <a:pt x="114422" y="0"/>
                    </a:cubicBezTo>
                  </a:path>
                </a:pathLst>
              </a:custGeom>
              <a:solidFill>
                <a:srgbClr val="00666B"/>
              </a:solidFill>
              <a:ln w="4026" cap="flat">
                <a:noFill/>
                <a:prstDash val="solid"/>
                <a:miter/>
              </a:ln>
            </p:spPr>
            <p:txBody>
              <a:bodyPr rtlCol="0" anchor="ctr"/>
              <a:lstStyle/>
              <a:p>
                <a:endParaRPr lang="fr-FR">
                  <a:solidFill>
                    <a:srgbClr val="18073A"/>
                  </a:solidFill>
                </a:endParaRPr>
              </a:p>
            </p:txBody>
          </p:sp>
          <p:sp>
            <p:nvSpPr>
              <p:cNvPr id="419" name="Forme libre 418">
                <a:extLst>
                  <a:ext uri="{FF2B5EF4-FFF2-40B4-BE49-F238E27FC236}">
                    <a16:creationId xmlns:a16="http://schemas.microsoft.com/office/drawing/2014/main" id="{F95562CF-0622-594B-A90D-95B80AF2782F}"/>
                  </a:ext>
                </a:extLst>
              </p:cNvPr>
              <p:cNvSpPr/>
              <p:nvPr/>
            </p:nvSpPr>
            <p:spPr>
              <a:xfrm>
                <a:off x="3152990" y="4495102"/>
                <a:ext cx="290487" cy="216675"/>
              </a:xfrm>
              <a:custGeom>
                <a:avLst/>
                <a:gdLst>
                  <a:gd name="connsiteX0" fmla="*/ 252616 w 290487"/>
                  <a:gd name="connsiteY0" fmla="*/ 216676 h 216675"/>
                  <a:gd name="connsiteX1" fmla="*/ 37872 w 290487"/>
                  <a:gd name="connsiteY1" fmla="*/ 216676 h 216675"/>
                  <a:gd name="connsiteX2" fmla="*/ 0 w 290487"/>
                  <a:gd name="connsiteY2" fmla="*/ 178818 h 216675"/>
                  <a:gd name="connsiteX3" fmla="*/ 0 w 290487"/>
                  <a:gd name="connsiteY3" fmla="*/ 37858 h 216675"/>
                  <a:gd name="connsiteX4" fmla="*/ 37872 w 290487"/>
                  <a:gd name="connsiteY4" fmla="*/ 0 h 216675"/>
                  <a:gd name="connsiteX5" fmla="*/ 252616 w 290487"/>
                  <a:gd name="connsiteY5" fmla="*/ 0 h 216675"/>
                  <a:gd name="connsiteX6" fmla="*/ 290488 w 290487"/>
                  <a:gd name="connsiteY6" fmla="*/ 37858 h 216675"/>
                  <a:gd name="connsiteX7" fmla="*/ 290488 w 290487"/>
                  <a:gd name="connsiteY7" fmla="*/ 178818 h 216675"/>
                  <a:gd name="connsiteX8" fmla="*/ 252616 w 290487"/>
                  <a:gd name="connsiteY8" fmla="*/ 216676 h 21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87" h="216675">
                    <a:moveTo>
                      <a:pt x="252616" y="216676"/>
                    </a:moveTo>
                    <a:lnTo>
                      <a:pt x="37872" y="216676"/>
                    </a:lnTo>
                    <a:cubicBezTo>
                      <a:pt x="16922" y="216676"/>
                      <a:pt x="0" y="199761"/>
                      <a:pt x="0" y="178818"/>
                    </a:cubicBezTo>
                    <a:lnTo>
                      <a:pt x="0" y="37858"/>
                    </a:lnTo>
                    <a:cubicBezTo>
                      <a:pt x="0" y="16915"/>
                      <a:pt x="16922" y="0"/>
                      <a:pt x="37872" y="0"/>
                    </a:cubicBezTo>
                    <a:lnTo>
                      <a:pt x="252616" y="0"/>
                    </a:lnTo>
                    <a:cubicBezTo>
                      <a:pt x="273566" y="0"/>
                      <a:pt x="290488" y="16915"/>
                      <a:pt x="290488" y="37858"/>
                    </a:cubicBezTo>
                    <a:lnTo>
                      <a:pt x="290488" y="178818"/>
                    </a:lnTo>
                    <a:cubicBezTo>
                      <a:pt x="290488" y="199761"/>
                      <a:pt x="273163" y="216676"/>
                      <a:pt x="252616" y="216676"/>
                    </a:cubicBezTo>
                  </a:path>
                </a:pathLst>
              </a:custGeom>
              <a:solidFill>
                <a:srgbClr val="63C1C5"/>
              </a:solidFill>
              <a:ln w="4026" cap="flat">
                <a:noFill/>
                <a:prstDash val="solid"/>
                <a:miter/>
              </a:ln>
            </p:spPr>
            <p:txBody>
              <a:bodyPr rtlCol="0" anchor="ctr"/>
              <a:lstStyle/>
              <a:p>
                <a:endParaRPr lang="fr-FR">
                  <a:solidFill>
                    <a:srgbClr val="18073A"/>
                  </a:solidFill>
                </a:endParaRPr>
              </a:p>
            </p:txBody>
          </p:sp>
          <p:sp>
            <p:nvSpPr>
              <p:cNvPr id="420" name="Forme libre 419">
                <a:extLst>
                  <a:ext uri="{FF2B5EF4-FFF2-40B4-BE49-F238E27FC236}">
                    <a16:creationId xmlns:a16="http://schemas.microsoft.com/office/drawing/2014/main" id="{E9B2CBD9-280E-A141-9995-8BB9CD3FAF2E}"/>
                  </a:ext>
                </a:extLst>
              </p:cNvPr>
              <p:cNvSpPr/>
              <p:nvPr/>
            </p:nvSpPr>
            <p:spPr>
              <a:xfrm>
                <a:off x="3152990" y="4495102"/>
                <a:ext cx="290487" cy="103907"/>
              </a:xfrm>
              <a:custGeom>
                <a:avLst/>
                <a:gdLst>
                  <a:gd name="connsiteX0" fmla="*/ 290488 w 290487"/>
                  <a:gd name="connsiteY0" fmla="*/ 103908 h 103907"/>
                  <a:gd name="connsiteX1" fmla="*/ 290488 w 290487"/>
                  <a:gd name="connsiteY1" fmla="*/ 37858 h 103907"/>
                  <a:gd name="connsiteX2" fmla="*/ 252616 w 290487"/>
                  <a:gd name="connsiteY2" fmla="*/ 0 h 103907"/>
                  <a:gd name="connsiteX3" fmla="*/ 37872 w 290487"/>
                  <a:gd name="connsiteY3" fmla="*/ 0 h 103907"/>
                  <a:gd name="connsiteX4" fmla="*/ 0 w 290487"/>
                  <a:gd name="connsiteY4" fmla="*/ 37858 h 103907"/>
                  <a:gd name="connsiteX5" fmla="*/ 0 w 290487"/>
                  <a:gd name="connsiteY5" fmla="*/ 103908 h 103907"/>
                  <a:gd name="connsiteX6" fmla="*/ 290488 w 290487"/>
                  <a:gd name="connsiteY6" fmla="*/ 103908 h 10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87" h="103907">
                    <a:moveTo>
                      <a:pt x="290488" y="103908"/>
                    </a:moveTo>
                    <a:lnTo>
                      <a:pt x="290488" y="37858"/>
                    </a:lnTo>
                    <a:cubicBezTo>
                      <a:pt x="290488" y="16915"/>
                      <a:pt x="273566" y="0"/>
                      <a:pt x="252616" y="0"/>
                    </a:cubicBezTo>
                    <a:lnTo>
                      <a:pt x="37872" y="0"/>
                    </a:lnTo>
                    <a:cubicBezTo>
                      <a:pt x="16922" y="0"/>
                      <a:pt x="0" y="16915"/>
                      <a:pt x="0" y="37858"/>
                    </a:cubicBezTo>
                    <a:lnTo>
                      <a:pt x="0" y="103908"/>
                    </a:lnTo>
                    <a:lnTo>
                      <a:pt x="290488" y="103908"/>
                    </a:lnTo>
                    <a:close/>
                  </a:path>
                </a:pathLst>
              </a:custGeom>
              <a:solidFill>
                <a:srgbClr val="FFDB71"/>
              </a:solidFill>
              <a:ln w="4026" cap="flat">
                <a:noFill/>
                <a:prstDash val="solid"/>
                <a:miter/>
              </a:ln>
            </p:spPr>
            <p:txBody>
              <a:bodyPr rtlCol="0" anchor="ctr"/>
              <a:lstStyle/>
              <a:p>
                <a:endParaRPr lang="fr-FR">
                  <a:solidFill>
                    <a:srgbClr val="18073A"/>
                  </a:solidFill>
                </a:endParaRPr>
              </a:p>
            </p:txBody>
          </p:sp>
          <p:sp>
            <p:nvSpPr>
              <p:cNvPr id="421" name="Forme libre 420">
                <a:extLst>
                  <a:ext uri="{FF2B5EF4-FFF2-40B4-BE49-F238E27FC236}">
                    <a16:creationId xmlns:a16="http://schemas.microsoft.com/office/drawing/2014/main" id="{9CB238C9-C78A-7B46-95C3-BF29F18887B7}"/>
                  </a:ext>
                </a:extLst>
              </p:cNvPr>
              <p:cNvSpPr/>
              <p:nvPr/>
            </p:nvSpPr>
            <p:spPr>
              <a:xfrm>
                <a:off x="3378611" y="4495505"/>
                <a:ext cx="66074" cy="216273"/>
              </a:xfrm>
              <a:custGeom>
                <a:avLst/>
                <a:gdLst>
                  <a:gd name="connsiteX0" fmla="*/ 33037 w 66074"/>
                  <a:gd name="connsiteY0" fmla="*/ 216273 h 216273"/>
                  <a:gd name="connsiteX1" fmla="*/ 33037 w 66074"/>
                  <a:gd name="connsiteY1" fmla="*/ 216273 h 216273"/>
                  <a:gd name="connsiteX2" fmla="*/ 0 w 66074"/>
                  <a:gd name="connsiteY2" fmla="*/ 190498 h 216273"/>
                  <a:gd name="connsiteX3" fmla="*/ 0 w 66074"/>
                  <a:gd name="connsiteY3" fmla="*/ 25776 h 216273"/>
                  <a:gd name="connsiteX4" fmla="*/ 33037 w 66074"/>
                  <a:gd name="connsiteY4" fmla="*/ 0 h 216273"/>
                  <a:gd name="connsiteX5" fmla="*/ 66075 w 66074"/>
                  <a:gd name="connsiteY5" fmla="*/ 25776 h 216273"/>
                  <a:gd name="connsiteX6" fmla="*/ 66075 w 66074"/>
                  <a:gd name="connsiteY6" fmla="*/ 183651 h 216273"/>
                  <a:gd name="connsiteX7" fmla="*/ 33037 w 66074"/>
                  <a:gd name="connsiteY7" fmla="*/ 216273 h 21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074" h="216273">
                    <a:moveTo>
                      <a:pt x="33037" y="216273"/>
                    </a:moveTo>
                    <a:lnTo>
                      <a:pt x="33037" y="216273"/>
                    </a:lnTo>
                    <a:cubicBezTo>
                      <a:pt x="14907" y="216273"/>
                      <a:pt x="0" y="208621"/>
                      <a:pt x="0" y="190498"/>
                    </a:cubicBezTo>
                    <a:lnTo>
                      <a:pt x="0" y="25776"/>
                    </a:lnTo>
                    <a:cubicBezTo>
                      <a:pt x="0" y="7652"/>
                      <a:pt x="14907" y="0"/>
                      <a:pt x="33037" y="0"/>
                    </a:cubicBezTo>
                    <a:cubicBezTo>
                      <a:pt x="51168" y="0"/>
                      <a:pt x="66075" y="14902"/>
                      <a:pt x="66075" y="25776"/>
                    </a:cubicBezTo>
                    <a:lnTo>
                      <a:pt x="66075" y="183651"/>
                    </a:lnTo>
                    <a:cubicBezTo>
                      <a:pt x="66075" y="208621"/>
                      <a:pt x="51168" y="216273"/>
                      <a:pt x="33037" y="216273"/>
                    </a:cubicBezTo>
                  </a:path>
                </a:pathLst>
              </a:custGeom>
              <a:solidFill>
                <a:srgbClr val="00666B"/>
              </a:solidFill>
              <a:ln w="4026" cap="flat">
                <a:noFill/>
                <a:prstDash val="solid"/>
                <a:miter/>
              </a:ln>
            </p:spPr>
            <p:txBody>
              <a:bodyPr rtlCol="0" anchor="ctr"/>
              <a:lstStyle/>
              <a:p>
                <a:endParaRPr lang="fr-FR">
                  <a:solidFill>
                    <a:srgbClr val="18073A"/>
                  </a:solidFill>
                </a:endParaRPr>
              </a:p>
            </p:txBody>
          </p:sp>
          <p:sp>
            <p:nvSpPr>
              <p:cNvPr id="422" name="Forme libre 421">
                <a:extLst>
                  <a:ext uri="{FF2B5EF4-FFF2-40B4-BE49-F238E27FC236}">
                    <a16:creationId xmlns:a16="http://schemas.microsoft.com/office/drawing/2014/main" id="{959201F3-7D38-774F-AB00-72128611562A}"/>
                  </a:ext>
                </a:extLst>
              </p:cNvPr>
              <p:cNvSpPr/>
              <p:nvPr/>
            </p:nvSpPr>
            <p:spPr>
              <a:xfrm>
                <a:off x="3254116" y="4563971"/>
                <a:ext cx="20144" cy="70480"/>
              </a:xfrm>
              <a:custGeom>
                <a:avLst/>
                <a:gdLst>
                  <a:gd name="connsiteX0" fmla="*/ 10072 w 20144"/>
                  <a:gd name="connsiteY0" fmla="*/ 70480 h 70480"/>
                  <a:gd name="connsiteX1" fmla="*/ 10072 w 20144"/>
                  <a:gd name="connsiteY1" fmla="*/ 70480 h 70480"/>
                  <a:gd name="connsiteX2" fmla="*/ 0 w 20144"/>
                  <a:gd name="connsiteY2" fmla="*/ 60411 h 70480"/>
                  <a:gd name="connsiteX3" fmla="*/ 0 w 20144"/>
                  <a:gd name="connsiteY3" fmla="*/ 10069 h 70480"/>
                  <a:gd name="connsiteX4" fmla="*/ 10072 w 20144"/>
                  <a:gd name="connsiteY4" fmla="*/ 0 h 70480"/>
                  <a:gd name="connsiteX5" fmla="*/ 20145 w 20144"/>
                  <a:gd name="connsiteY5" fmla="*/ 10069 h 70480"/>
                  <a:gd name="connsiteX6" fmla="*/ 20145 w 20144"/>
                  <a:gd name="connsiteY6" fmla="*/ 60411 h 70480"/>
                  <a:gd name="connsiteX7" fmla="*/ 10072 w 20144"/>
                  <a:gd name="connsiteY7" fmla="*/ 70480 h 7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44" h="70480">
                    <a:moveTo>
                      <a:pt x="10072" y="70480"/>
                    </a:moveTo>
                    <a:lnTo>
                      <a:pt x="10072" y="70480"/>
                    </a:lnTo>
                    <a:cubicBezTo>
                      <a:pt x="4432" y="70480"/>
                      <a:pt x="0" y="66050"/>
                      <a:pt x="0" y="60411"/>
                    </a:cubicBezTo>
                    <a:lnTo>
                      <a:pt x="0" y="10069"/>
                    </a:lnTo>
                    <a:cubicBezTo>
                      <a:pt x="0" y="4430"/>
                      <a:pt x="4432" y="0"/>
                      <a:pt x="10072" y="0"/>
                    </a:cubicBezTo>
                    <a:cubicBezTo>
                      <a:pt x="15713" y="0"/>
                      <a:pt x="20145" y="4430"/>
                      <a:pt x="20145" y="10069"/>
                    </a:cubicBezTo>
                    <a:lnTo>
                      <a:pt x="20145" y="60411"/>
                    </a:lnTo>
                    <a:cubicBezTo>
                      <a:pt x="19742" y="66050"/>
                      <a:pt x="15310" y="70480"/>
                      <a:pt x="10072" y="70480"/>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23" name="Forme libre 422">
                <a:extLst>
                  <a:ext uri="{FF2B5EF4-FFF2-40B4-BE49-F238E27FC236}">
                    <a16:creationId xmlns:a16="http://schemas.microsoft.com/office/drawing/2014/main" id="{89D08E58-63EC-FD4D-8F49-4849FE0DC60C}"/>
                  </a:ext>
                </a:extLst>
              </p:cNvPr>
              <p:cNvSpPr/>
              <p:nvPr/>
            </p:nvSpPr>
            <p:spPr>
              <a:xfrm>
                <a:off x="3499077" y="3807768"/>
                <a:ext cx="98790" cy="140811"/>
              </a:xfrm>
              <a:custGeom>
                <a:avLst/>
                <a:gdLst>
                  <a:gd name="connsiteX0" fmla="*/ 19742 w 98790"/>
                  <a:gd name="connsiteY0" fmla="*/ 135575 h 140811"/>
                  <a:gd name="connsiteX1" fmla="*/ 0 w 98790"/>
                  <a:gd name="connsiteY1" fmla="*/ 55430 h 140811"/>
                  <a:gd name="connsiteX2" fmla="*/ 32634 w 98790"/>
                  <a:gd name="connsiteY2" fmla="*/ 3073 h 140811"/>
                  <a:gd name="connsiteX3" fmla="*/ 50765 w 98790"/>
                  <a:gd name="connsiteY3" fmla="*/ 2670 h 140811"/>
                  <a:gd name="connsiteX4" fmla="*/ 97501 w 98790"/>
                  <a:gd name="connsiteY4" fmla="*/ 39723 h 140811"/>
                  <a:gd name="connsiteX5" fmla="*/ 96695 w 98790"/>
                  <a:gd name="connsiteY5" fmla="*/ 53416 h 140811"/>
                  <a:gd name="connsiteX6" fmla="*/ 80579 w 98790"/>
                  <a:gd name="connsiteY6" fmla="*/ 84024 h 140811"/>
                  <a:gd name="connsiteX7" fmla="*/ 66075 w 98790"/>
                  <a:gd name="connsiteY7" fmla="*/ 140811 h 140811"/>
                  <a:gd name="connsiteX8" fmla="*/ 19742 w 98790"/>
                  <a:gd name="connsiteY8" fmla="*/ 135575 h 14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90" h="140811">
                    <a:moveTo>
                      <a:pt x="19742" y="135575"/>
                    </a:moveTo>
                    <a:lnTo>
                      <a:pt x="0" y="55430"/>
                    </a:lnTo>
                    <a:cubicBezTo>
                      <a:pt x="0" y="55430"/>
                      <a:pt x="14907" y="15961"/>
                      <a:pt x="32634" y="3073"/>
                    </a:cubicBezTo>
                    <a:cubicBezTo>
                      <a:pt x="37872" y="-955"/>
                      <a:pt x="45527" y="-955"/>
                      <a:pt x="50765" y="2670"/>
                    </a:cubicBezTo>
                    <a:cubicBezTo>
                      <a:pt x="63657" y="11128"/>
                      <a:pt x="93472" y="31265"/>
                      <a:pt x="97501" y="39723"/>
                    </a:cubicBezTo>
                    <a:cubicBezTo>
                      <a:pt x="99515" y="44153"/>
                      <a:pt x="99112" y="48986"/>
                      <a:pt x="96695" y="53416"/>
                    </a:cubicBezTo>
                    <a:lnTo>
                      <a:pt x="80579" y="84024"/>
                    </a:lnTo>
                    <a:lnTo>
                      <a:pt x="66075" y="140811"/>
                    </a:lnTo>
                    <a:lnTo>
                      <a:pt x="19742" y="135575"/>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24" name="Forme libre 423">
                <a:extLst>
                  <a:ext uri="{FF2B5EF4-FFF2-40B4-BE49-F238E27FC236}">
                    <a16:creationId xmlns:a16="http://schemas.microsoft.com/office/drawing/2014/main" id="{793536CD-534B-814F-8813-168C5B6CBE75}"/>
                  </a:ext>
                </a:extLst>
              </p:cNvPr>
              <p:cNvSpPr/>
              <p:nvPr/>
            </p:nvSpPr>
            <p:spPr>
              <a:xfrm>
                <a:off x="3052332" y="3764525"/>
                <a:ext cx="357402" cy="693926"/>
              </a:xfrm>
              <a:custGeom>
                <a:avLst/>
                <a:gdLst>
                  <a:gd name="connsiteX0" fmla="*/ 117176 w 357402"/>
                  <a:gd name="connsiteY0" fmla="*/ 0 h 693926"/>
                  <a:gd name="connsiteX1" fmla="*/ 213066 w 357402"/>
                  <a:gd name="connsiteY1" fmla="*/ 11277 h 693926"/>
                  <a:gd name="connsiteX2" fmla="*/ 347633 w 357402"/>
                  <a:gd name="connsiteY2" fmla="*/ 214662 h 693926"/>
                  <a:gd name="connsiteX3" fmla="*/ 347230 w 357402"/>
                  <a:gd name="connsiteY3" fmla="*/ 308099 h 693926"/>
                  <a:gd name="connsiteX4" fmla="*/ 293645 w 357402"/>
                  <a:gd name="connsiteY4" fmla="*/ 693927 h 693926"/>
                  <a:gd name="connsiteX5" fmla="*/ 66412 w 357402"/>
                  <a:gd name="connsiteY5" fmla="*/ 693927 h 693926"/>
                  <a:gd name="connsiteX6" fmla="*/ 117176 w 357402"/>
                  <a:gd name="connsiteY6" fmla="*/ 0 h 69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402" h="693926">
                    <a:moveTo>
                      <a:pt x="117176" y="0"/>
                    </a:moveTo>
                    <a:cubicBezTo>
                      <a:pt x="194935" y="0"/>
                      <a:pt x="213066" y="11277"/>
                      <a:pt x="213066" y="11277"/>
                    </a:cubicBezTo>
                    <a:cubicBezTo>
                      <a:pt x="213066" y="11277"/>
                      <a:pt x="312581" y="134919"/>
                      <a:pt x="347633" y="214662"/>
                    </a:cubicBezTo>
                    <a:cubicBezTo>
                      <a:pt x="360525" y="244465"/>
                      <a:pt x="360928" y="278698"/>
                      <a:pt x="347230" y="308099"/>
                    </a:cubicBezTo>
                    <a:cubicBezTo>
                      <a:pt x="285990" y="440198"/>
                      <a:pt x="293645" y="693927"/>
                      <a:pt x="293645" y="693927"/>
                    </a:cubicBezTo>
                    <a:lnTo>
                      <a:pt x="66412" y="693927"/>
                    </a:lnTo>
                    <a:cubicBezTo>
                      <a:pt x="76484" y="504637"/>
                      <a:pt x="-118920" y="35844"/>
                      <a:pt x="117176" y="0"/>
                    </a:cubicBezTo>
                  </a:path>
                </a:pathLst>
              </a:custGeom>
              <a:solidFill>
                <a:srgbClr val="FFD248"/>
              </a:solidFill>
              <a:ln w="4026" cap="flat">
                <a:noFill/>
                <a:prstDash val="solid"/>
                <a:miter/>
              </a:ln>
            </p:spPr>
            <p:txBody>
              <a:bodyPr rtlCol="0" anchor="ctr"/>
              <a:lstStyle/>
              <a:p>
                <a:endParaRPr lang="fr-FR">
                  <a:solidFill>
                    <a:srgbClr val="18073A"/>
                  </a:solidFill>
                </a:endParaRPr>
              </a:p>
            </p:txBody>
          </p:sp>
          <p:sp>
            <p:nvSpPr>
              <p:cNvPr id="425" name="Forme libre 424">
                <a:extLst>
                  <a:ext uri="{FF2B5EF4-FFF2-40B4-BE49-F238E27FC236}">
                    <a16:creationId xmlns:a16="http://schemas.microsoft.com/office/drawing/2014/main" id="{8DB26486-B960-E84D-9791-3793758875B3}"/>
                  </a:ext>
                </a:extLst>
              </p:cNvPr>
              <p:cNvSpPr/>
              <p:nvPr/>
            </p:nvSpPr>
            <p:spPr>
              <a:xfrm>
                <a:off x="3386266" y="5793949"/>
                <a:ext cx="156726" cy="118574"/>
              </a:xfrm>
              <a:custGeom>
                <a:avLst/>
                <a:gdLst>
                  <a:gd name="connsiteX0" fmla="*/ 61643 w 156726"/>
                  <a:gd name="connsiteY0" fmla="*/ 0 h 118574"/>
                  <a:gd name="connsiteX1" fmla="*/ 75341 w 156726"/>
                  <a:gd name="connsiteY1" fmla="*/ 47121 h 118574"/>
                  <a:gd name="connsiteX2" fmla="*/ 97098 w 156726"/>
                  <a:gd name="connsiteY2" fmla="*/ 78535 h 118574"/>
                  <a:gd name="connsiteX3" fmla="*/ 156726 w 156726"/>
                  <a:gd name="connsiteY3" fmla="*/ 105519 h 118574"/>
                  <a:gd name="connsiteX4" fmla="*/ 32232 w 156726"/>
                  <a:gd name="connsiteY4" fmla="*/ 82562 h 118574"/>
                  <a:gd name="connsiteX5" fmla="*/ 4432 w 156726"/>
                  <a:gd name="connsiteY5" fmla="*/ 35844 h 118574"/>
                  <a:gd name="connsiteX6" fmla="*/ 0 w 156726"/>
                  <a:gd name="connsiteY6" fmla="*/ 403 h 118574"/>
                  <a:gd name="connsiteX7" fmla="*/ 61643 w 156726"/>
                  <a:gd name="connsiteY7" fmla="*/ 403 h 11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26" h="118574">
                    <a:moveTo>
                      <a:pt x="61643" y="0"/>
                    </a:moveTo>
                    <a:lnTo>
                      <a:pt x="75341" y="47121"/>
                    </a:lnTo>
                    <a:cubicBezTo>
                      <a:pt x="78565" y="60009"/>
                      <a:pt x="86220" y="70883"/>
                      <a:pt x="97098" y="78535"/>
                    </a:cubicBezTo>
                    <a:cubicBezTo>
                      <a:pt x="109185" y="86590"/>
                      <a:pt x="128121" y="96658"/>
                      <a:pt x="156726" y="105519"/>
                    </a:cubicBezTo>
                    <a:cubicBezTo>
                      <a:pt x="117645" y="136530"/>
                      <a:pt x="62852" y="105519"/>
                      <a:pt x="32232" y="82562"/>
                    </a:cubicBezTo>
                    <a:cubicBezTo>
                      <a:pt x="17324" y="71285"/>
                      <a:pt x="7252" y="54773"/>
                      <a:pt x="4432" y="35844"/>
                    </a:cubicBezTo>
                    <a:lnTo>
                      <a:pt x="0" y="403"/>
                    </a:lnTo>
                    <a:lnTo>
                      <a:pt x="61643" y="403"/>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26" name="Forme libre 425">
                <a:extLst>
                  <a:ext uri="{FF2B5EF4-FFF2-40B4-BE49-F238E27FC236}">
                    <a16:creationId xmlns:a16="http://schemas.microsoft.com/office/drawing/2014/main" id="{4787CE0C-98D3-D14E-BF12-F4A3218A3C94}"/>
                  </a:ext>
                </a:extLst>
              </p:cNvPr>
              <p:cNvSpPr/>
              <p:nvPr/>
            </p:nvSpPr>
            <p:spPr>
              <a:xfrm>
                <a:off x="3363950" y="5818516"/>
                <a:ext cx="224455" cy="125655"/>
              </a:xfrm>
              <a:custGeom>
                <a:avLst/>
                <a:gdLst>
                  <a:gd name="connsiteX0" fmla="*/ 23928 w 224455"/>
                  <a:gd name="connsiteY0" fmla="*/ 0 h 125655"/>
                  <a:gd name="connsiteX1" fmla="*/ 158 w 224455"/>
                  <a:gd name="connsiteY1" fmla="*/ 43899 h 125655"/>
                  <a:gd name="connsiteX2" fmla="*/ 3784 w 224455"/>
                  <a:gd name="connsiteY2" fmla="*/ 125656 h 125655"/>
                  <a:gd name="connsiteX3" fmla="*/ 28763 w 224455"/>
                  <a:gd name="connsiteY3" fmla="*/ 125656 h 125655"/>
                  <a:gd name="connsiteX4" fmla="*/ 32792 w 224455"/>
                  <a:gd name="connsiteY4" fmla="*/ 72091 h 125655"/>
                  <a:gd name="connsiteX5" fmla="*/ 90809 w 224455"/>
                  <a:gd name="connsiteY5" fmla="*/ 125656 h 125655"/>
                  <a:gd name="connsiteX6" fmla="*/ 223765 w 224455"/>
                  <a:gd name="connsiteY6" fmla="*/ 125656 h 125655"/>
                  <a:gd name="connsiteX7" fmla="*/ 158898 w 224455"/>
                  <a:gd name="connsiteY7" fmla="*/ 78132 h 125655"/>
                  <a:gd name="connsiteX8" fmla="*/ 23928 w 224455"/>
                  <a:gd name="connsiteY8" fmla="*/ 0 h 1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55" h="125655">
                    <a:moveTo>
                      <a:pt x="23928" y="0"/>
                    </a:moveTo>
                    <a:cubicBezTo>
                      <a:pt x="23928" y="0"/>
                      <a:pt x="-2260" y="19332"/>
                      <a:pt x="158" y="43899"/>
                    </a:cubicBezTo>
                    <a:cubicBezTo>
                      <a:pt x="2575" y="68466"/>
                      <a:pt x="3784" y="125656"/>
                      <a:pt x="3784" y="125656"/>
                    </a:cubicBezTo>
                    <a:lnTo>
                      <a:pt x="28763" y="125656"/>
                    </a:lnTo>
                    <a:lnTo>
                      <a:pt x="32792" y="72091"/>
                    </a:lnTo>
                    <a:cubicBezTo>
                      <a:pt x="33195" y="68466"/>
                      <a:pt x="81945" y="125656"/>
                      <a:pt x="90809" y="125656"/>
                    </a:cubicBezTo>
                    <a:lnTo>
                      <a:pt x="223765" y="125656"/>
                    </a:lnTo>
                    <a:cubicBezTo>
                      <a:pt x="223765" y="125656"/>
                      <a:pt x="235852" y="89409"/>
                      <a:pt x="158898" y="78132"/>
                    </a:cubicBezTo>
                    <a:cubicBezTo>
                      <a:pt x="81945" y="66050"/>
                      <a:pt x="23928" y="0"/>
                      <a:pt x="23928" y="0"/>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27" name="Forme libre 426">
                <a:extLst>
                  <a:ext uri="{FF2B5EF4-FFF2-40B4-BE49-F238E27FC236}">
                    <a16:creationId xmlns:a16="http://schemas.microsoft.com/office/drawing/2014/main" id="{71F772A5-E889-494E-8160-1D3909D9E2EB}"/>
                  </a:ext>
                </a:extLst>
              </p:cNvPr>
              <p:cNvSpPr/>
              <p:nvPr/>
            </p:nvSpPr>
            <p:spPr>
              <a:xfrm>
                <a:off x="3111792" y="4458452"/>
                <a:ext cx="343369" cy="1340329"/>
              </a:xfrm>
              <a:custGeom>
                <a:avLst/>
                <a:gdLst>
                  <a:gd name="connsiteX0" fmla="*/ 234185 w 343369"/>
                  <a:gd name="connsiteY0" fmla="*/ 0 h 1340329"/>
                  <a:gd name="connsiteX1" fmla="*/ 343369 w 343369"/>
                  <a:gd name="connsiteY1" fmla="*/ 1338719 h 1340329"/>
                  <a:gd name="connsiteX2" fmla="*/ 268834 w 343369"/>
                  <a:gd name="connsiteY2" fmla="*/ 1340330 h 1340329"/>
                  <a:gd name="connsiteX3" fmla="*/ 128223 w 343369"/>
                  <a:gd name="connsiteY3" fmla="*/ 826027 h 1340329"/>
                  <a:gd name="connsiteX4" fmla="*/ 106869 w 343369"/>
                  <a:gd name="connsiteY4" fmla="*/ 718897 h 1340329"/>
                  <a:gd name="connsiteX5" fmla="*/ 21859 w 343369"/>
                  <a:gd name="connsiteY5" fmla="*/ 138946 h 1340329"/>
                  <a:gd name="connsiteX6" fmla="*/ 138295 w 343369"/>
                  <a:gd name="connsiteY6" fmla="*/ 806 h 1340329"/>
                  <a:gd name="connsiteX7" fmla="*/ 234185 w 343369"/>
                  <a:gd name="connsiteY7" fmla="*/ 806 h 134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369" h="1340329">
                    <a:moveTo>
                      <a:pt x="234185" y="0"/>
                    </a:moveTo>
                    <a:lnTo>
                      <a:pt x="343369" y="1338719"/>
                    </a:lnTo>
                    <a:lnTo>
                      <a:pt x="268834" y="1340330"/>
                    </a:lnTo>
                    <a:cubicBezTo>
                      <a:pt x="268834" y="1340330"/>
                      <a:pt x="131043" y="1059215"/>
                      <a:pt x="128223" y="826027"/>
                    </a:cubicBezTo>
                    <a:cubicBezTo>
                      <a:pt x="127820" y="787363"/>
                      <a:pt x="129432" y="748297"/>
                      <a:pt x="106869" y="718897"/>
                    </a:cubicBezTo>
                    <a:cubicBezTo>
                      <a:pt x="-64764" y="494166"/>
                      <a:pt x="21859" y="138946"/>
                      <a:pt x="21859" y="138946"/>
                    </a:cubicBezTo>
                    <a:lnTo>
                      <a:pt x="138295" y="806"/>
                    </a:lnTo>
                    <a:lnTo>
                      <a:pt x="234185" y="806"/>
                    </a:lnTo>
                    <a:close/>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28" name="Forme libre 427">
                <a:extLst>
                  <a:ext uri="{FF2B5EF4-FFF2-40B4-BE49-F238E27FC236}">
                    <a16:creationId xmlns:a16="http://schemas.microsoft.com/office/drawing/2014/main" id="{AC340E22-D479-264D-B3D2-0190B2C7690D}"/>
                  </a:ext>
                </a:extLst>
              </p:cNvPr>
              <p:cNvSpPr/>
              <p:nvPr/>
            </p:nvSpPr>
            <p:spPr>
              <a:xfrm>
                <a:off x="2984579" y="5793949"/>
                <a:ext cx="166395" cy="118574"/>
              </a:xfrm>
              <a:custGeom>
                <a:avLst/>
                <a:gdLst>
                  <a:gd name="connsiteX0" fmla="*/ 61643 w 166395"/>
                  <a:gd name="connsiteY0" fmla="*/ 0 h 118574"/>
                  <a:gd name="connsiteX1" fmla="*/ 79773 w 166395"/>
                  <a:gd name="connsiteY1" fmla="*/ 47121 h 118574"/>
                  <a:gd name="connsiteX2" fmla="*/ 104350 w 166395"/>
                  <a:gd name="connsiteY2" fmla="*/ 78535 h 118574"/>
                  <a:gd name="connsiteX3" fmla="*/ 166396 w 166395"/>
                  <a:gd name="connsiteY3" fmla="*/ 105519 h 118574"/>
                  <a:gd name="connsiteX4" fmla="*/ 39887 w 166395"/>
                  <a:gd name="connsiteY4" fmla="*/ 82562 h 118574"/>
                  <a:gd name="connsiteX5" fmla="*/ 7655 w 166395"/>
                  <a:gd name="connsiteY5" fmla="*/ 35844 h 118574"/>
                  <a:gd name="connsiteX6" fmla="*/ 0 w 166395"/>
                  <a:gd name="connsiteY6" fmla="*/ 403 h 118574"/>
                  <a:gd name="connsiteX7" fmla="*/ 61643 w 166395"/>
                  <a:gd name="connsiteY7" fmla="*/ 403 h 11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395" h="118574">
                    <a:moveTo>
                      <a:pt x="61643" y="0"/>
                    </a:moveTo>
                    <a:lnTo>
                      <a:pt x="79773" y="47121"/>
                    </a:lnTo>
                    <a:cubicBezTo>
                      <a:pt x="84205" y="60009"/>
                      <a:pt x="93069" y="70883"/>
                      <a:pt x="104350" y="78535"/>
                    </a:cubicBezTo>
                    <a:cubicBezTo>
                      <a:pt x="117243" y="86590"/>
                      <a:pt x="136985" y="96658"/>
                      <a:pt x="166396" y="105519"/>
                    </a:cubicBezTo>
                    <a:cubicBezTo>
                      <a:pt x="130135" y="136530"/>
                      <a:pt x="72521" y="105519"/>
                      <a:pt x="39887" y="82562"/>
                    </a:cubicBezTo>
                    <a:cubicBezTo>
                      <a:pt x="23771" y="71285"/>
                      <a:pt x="12490" y="54773"/>
                      <a:pt x="7655" y="35844"/>
                    </a:cubicBezTo>
                    <a:lnTo>
                      <a:pt x="0" y="403"/>
                    </a:lnTo>
                    <a:lnTo>
                      <a:pt x="61643" y="403"/>
                    </a:lnTo>
                    <a:close/>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29" name="Forme libre 428">
                <a:extLst>
                  <a:ext uri="{FF2B5EF4-FFF2-40B4-BE49-F238E27FC236}">
                    <a16:creationId xmlns:a16="http://schemas.microsoft.com/office/drawing/2014/main" id="{0F3FE865-BC3C-7043-892D-406D920FE587}"/>
                  </a:ext>
                </a:extLst>
              </p:cNvPr>
              <p:cNvSpPr/>
              <p:nvPr/>
            </p:nvSpPr>
            <p:spPr>
              <a:xfrm>
                <a:off x="2967929" y="5818516"/>
                <a:ext cx="232099" cy="125655"/>
              </a:xfrm>
              <a:custGeom>
                <a:avLst/>
                <a:gdLst>
                  <a:gd name="connsiteX0" fmla="*/ 20679 w 232099"/>
                  <a:gd name="connsiteY0" fmla="*/ 0 h 125655"/>
                  <a:gd name="connsiteX1" fmla="*/ 535 w 232099"/>
                  <a:gd name="connsiteY1" fmla="*/ 43899 h 125655"/>
                  <a:gd name="connsiteX2" fmla="*/ 11413 w 232099"/>
                  <a:gd name="connsiteY2" fmla="*/ 125656 h 125655"/>
                  <a:gd name="connsiteX3" fmla="*/ 36392 w 232099"/>
                  <a:gd name="connsiteY3" fmla="*/ 125656 h 125655"/>
                  <a:gd name="connsiteX4" fmla="*/ 35587 w 232099"/>
                  <a:gd name="connsiteY4" fmla="*/ 72091 h 125655"/>
                  <a:gd name="connsiteX5" fmla="*/ 98841 w 232099"/>
                  <a:gd name="connsiteY5" fmla="*/ 125656 h 125655"/>
                  <a:gd name="connsiteX6" fmla="*/ 231797 w 232099"/>
                  <a:gd name="connsiteY6" fmla="*/ 125656 h 125655"/>
                  <a:gd name="connsiteX7" fmla="*/ 162499 w 232099"/>
                  <a:gd name="connsiteY7" fmla="*/ 78132 h 125655"/>
                  <a:gd name="connsiteX8" fmla="*/ 20679 w 232099"/>
                  <a:gd name="connsiteY8" fmla="*/ 0 h 1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099" h="125655">
                    <a:moveTo>
                      <a:pt x="20679" y="0"/>
                    </a:moveTo>
                    <a:cubicBezTo>
                      <a:pt x="20679" y="0"/>
                      <a:pt x="-3897" y="19332"/>
                      <a:pt x="535" y="43899"/>
                    </a:cubicBezTo>
                    <a:cubicBezTo>
                      <a:pt x="4966" y="68466"/>
                      <a:pt x="11413" y="125656"/>
                      <a:pt x="11413" y="125656"/>
                    </a:cubicBezTo>
                    <a:lnTo>
                      <a:pt x="36392" y="125656"/>
                    </a:lnTo>
                    <a:lnTo>
                      <a:pt x="35587" y="72091"/>
                    </a:lnTo>
                    <a:cubicBezTo>
                      <a:pt x="35587" y="68466"/>
                      <a:pt x="89575" y="125656"/>
                      <a:pt x="98841" y="125656"/>
                    </a:cubicBezTo>
                    <a:lnTo>
                      <a:pt x="231797" y="125656"/>
                    </a:lnTo>
                    <a:cubicBezTo>
                      <a:pt x="231797" y="125656"/>
                      <a:pt x="240660" y="89409"/>
                      <a:pt x="162499" y="78132"/>
                    </a:cubicBezTo>
                    <a:cubicBezTo>
                      <a:pt x="84337" y="66050"/>
                      <a:pt x="20679" y="0"/>
                      <a:pt x="20679" y="0"/>
                    </a:cubicBezTo>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30" name="Forme libre 429">
                <a:extLst>
                  <a:ext uri="{FF2B5EF4-FFF2-40B4-BE49-F238E27FC236}">
                    <a16:creationId xmlns:a16="http://schemas.microsoft.com/office/drawing/2014/main" id="{5839DC70-B3E0-5B44-B360-63573105A424}"/>
                  </a:ext>
                </a:extLst>
              </p:cNvPr>
              <p:cNvSpPr/>
              <p:nvPr/>
            </p:nvSpPr>
            <p:spPr>
              <a:xfrm>
                <a:off x="3187639" y="3623968"/>
                <a:ext cx="89442" cy="236007"/>
              </a:xfrm>
              <a:custGeom>
                <a:avLst/>
                <a:gdLst>
                  <a:gd name="connsiteX0" fmla="*/ 89443 w 89442"/>
                  <a:gd name="connsiteY0" fmla="*/ 86993 h 236007"/>
                  <a:gd name="connsiteX1" fmla="*/ 89443 w 89442"/>
                  <a:gd name="connsiteY1" fmla="*/ 236008 h 236007"/>
                  <a:gd name="connsiteX2" fmla="*/ 0 w 89442"/>
                  <a:gd name="connsiteY2" fmla="*/ 138544 h 236007"/>
                  <a:gd name="connsiteX3" fmla="*/ 9670 w 89442"/>
                  <a:gd name="connsiteY3" fmla="*/ 0 h 236007"/>
                </a:gdLst>
                <a:ahLst/>
                <a:cxnLst>
                  <a:cxn ang="0">
                    <a:pos x="connsiteX0" y="connsiteY0"/>
                  </a:cxn>
                  <a:cxn ang="0">
                    <a:pos x="connsiteX1" y="connsiteY1"/>
                  </a:cxn>
                  <a:cxn ang="0">
                    <a:pos x="connsiteX2" y="connsiteY2"/>
                  </a:cxn>
                  <a:cxn ang="0">
                    <a:pos x="connsiteX3" y="connsiteY3"/>
                  </a:cxn>
                </a:cxnLst>
                <a:rect l="l" t="t" r="r" b="b"/>
                <a:pathLst>
                  <a:path w="89442" h="236007">
                    <a:moveTo>
                      <a:pt x="89443" y="86993"/>
                    </a:moveTo>
                    <a:lnTo>
                      <a:pt x="89443" y="236008"/>
                    </a:lnTo>
                    <a:lnTo>
                      <a:pt x="0" y="138544"/>
                    </a:lnTo>
                    <a:lnTo>
                      <a:pt x="9670" y="0"/>
                    </a:lnTo>
                    <a:close/>
                  </a:path>
                </a:pathLst>
              </a:custGeom>
              <a:solidFill>
                <a:srgbClr val="F4A086"/>
              </a:solidFill>
              <a:ln w="4026" cap="flat">
                <a:noFill/>
                <a:prstDash val="solid"/>
                <a:miter/>
              </a:ln>
            </p:spPr>
            <p:txBody>
              <a:bodyPr rtlCol="0" anchor="ctr"/>
              <a:lstStyle/>
              <a:p>
                <a:endParaRPr lang="fr-FR">
                  <a:solidFill>
                    <a:srgbClr val="18073A"/>
                  </a:solidFill>
                </a:endParaRPr>
              </a:p>
            </p:txBody>
          </p:sp>
          <p:sp>
            <p:nvSpPr>
              <p:cNvPr id="431" name="Forme libre 430">
                <a:extLst>
                  <a:ext uri="{FF2B5EF4-FFF2-40B4-BE49-F238E27FC236}">
                    <a16:creationId xmlns:a16="http://schemas.microsoft.com/office/drawing/2014/main" id="{75F14864-1EF9-5442-83EF-F3F332947423}"/>
                  </a:ext>
                </a:extLst>
              </p:cNvPr>
              <p:cNvSpPr/>
              <p:nvPr/>
            </p:nvSpPr>
            <p:spPr>
              <a:xfrm>
                <a:off x="3091513" y="3428212"/>
                <a:ext cx="274953" cy="414445"/>
              </a:xfrm>
              <a:custGeom>
                <a:avLst/>
                <a:gdLst>
                  <a:gd name="connsiteX0" fmla="*/ 200475 w 274953"/>
                  <a:gd name="connsiteY0" fmla="*/ 65267 h 414445"/>
                  <a:gd name="connsiteX1" fmla="*/ 107809 w 274953"/>
                  <a:gd name="connsiteY1" fmla="*/ 153065 h 414445"/>
                  <a:gd name="connsiteX2" fmla="*/ 108615 w 274953"/>
                  <a:gd name="connsiteY2" fmla="*/ 387865 h 414445"/>
                  <a:gd name="connsiteX3" fmla="*/ 1042 w 274953"/>
                  <a:gd name="connsiteY3" fmla="*/ 295234 h 414445"/>
                  <a:gd name="connsiteX4" fmla="*/ 19575 w 274953"/>
                  <a:gd name="connsiteY4" fmla="*/ 73725 h 414445"/>
                  <a:gd name="connsiteX5" fmla="*/ 200475 w 274953"/>
                  <a:gd name="connsiteY5" fmla="*/ 17341 h 414445"/>
                  <a:gd name="connsiteX6" fmla="*/ 262118 w 274953"/>
                  <a:gd name="connsiteY6" fmla="*/ 101917 h 414445"/>
                  <a:gd name="connsiteX7" fmla="*/ 268565 w 274953"/>
                  <a:gd name="connsiteY7" fmla="*/ 242072 h 414445"/>
                  <a:gd name="connsiteX8" fmla="*/ 231901 w 274953"/>
                  <a:gd name="connsiteY8" fmla="*/ 414446 h 414445"/>
                  <a:gd name="connsiteX9" fmla="*/ 185971 w 274953"/>
                  <a:gd name="connsiteY9" fmla="*/ 368936 h 414445"/>
                  <a:gd name="connsiteX10" fmla="*/ 185568 w 274953"/>
                  <a:gd name="connsiteY10" fmla="*/ 282749 h 414445"/>
                  <a:gd name="connsiteX11" fmla="*/ 200475 w 274953"/>
                  <a:gd name="connsiteY11" fmla="*/ 65267 h 41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953" h="414445">
                    <a:moveTo>
                      <a:pt x="200475" y="65267"/>
                    </a:moveTo>
                    <a:cubicBezTo>
                      <a:pt x="138429" y="73725"/>
                      <a:pt x="107809" y="153065"/>
                      <a:pt x="107809" y="153065"/>
                    </a:cubicBezTo>
                    <a:lnTo>
                      <a:pt x="108615" y="387865"/>
                    </a:lnTo>
                    <a:lnTo>
                      <a:pt x="1042" y="295234"/>
                    </a:lnTo>
                    <a:cubicBezTo>
                      <a:pt x="1042" y="295234"/>
                      <a:pt x="-6613" y="189312"/>
                      <a:pt x="19575" y="73725"/>
                    </a:cubicBezTo>
                    <a:cubicBezTo>
                      <a:pt x="42540" y="828"/>
                      <a:pt x="135206" y="-18101"/>
                      <a:pt x="200475" y="17341"/>
                    </a:cubicBezTo>
                    <a:cubicBezTo>
                      <a:pt x="232304" y="34659"/>
                      <a:pt x="250837" y="68489"/>
                      <a:pt x="262118" y="101917"/>
                    </a:cubicBezTo>
                    <a:cubicBezTo>
                      <a:pt x="277025" y="147024"/>
                      <a:pt x="278637" y="195756"/>
                      <a:pt x="268565" y="242072"/>
                    </a:cubicBezTo>
                    <a:lnTo>
                      <a:pt x="231901" y="414446"/>
                    </a:lnTo>
                    <a:lnTo>
                      <a:pt x="185971" y="368936"/>
                    </a:lnTo>
                    <a:cubicBezTo>
                      <a:pt x="185971" y="368936"/>
                      <a:pt x="174287" y="325037"/>
                      <a:pt x="185568" y="282749"/>
                    </a:cubicBezTo>
                    <a:cubicBezTo>
                      <a:pt x="208936" y="196159"/>
                      <a:pt x="241974" y="59629"/>
                      <a:pt x="200475" y="65267"/>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32" name="Forme libre 431">
                <a:extLst>
                  <a:ext uri="{FF2B5EF4-FFF2-40B4-BE49-F238E27FC236}">
                    <a16:creationId xmlns:a16="http://schemas.microsoft.com/office/drawing/2014/main" id="{C5431E52-2188-7541-A462-F58C6751814A}"/>
                  </a:ext>
                </a:extLst>
              </p:cNvPr>
              <p:cNvSpPr/>
              <p:nvPr/>
            </p:nvSpPr>
            <p:spPr>
              <a:xfrm>
                <a:off x="3176576" y="3580071"/>
                <a:ext cx="41344" cy="38660"/>
              </a:xfrm>
              <a:custGeom>
                <a:avLst/>
                <a:gdLst>
                  <a:gd name="connsiteX0" fmla="*/ 4214 w 41344"/>
                  <a:gd name="connsiteY0" fmla="*/ 4429 h 38660"/>
                  <a:gd name="connsiteX1" fmla="*/ 33222 w 41344"/>
                  <a:gd name="connsiteY1" fmla="*/ 7248 h 38660"/>
                  <a:gd name="connsiteX2" fmla="*/ 37251 w 41344"/>
                  <a:gd name="connsiteY2" fmla="*/ 34232 h 38660"/>
                  <a:gd name="connsiteX3" fmla="*/ 8243 w 41344"/>
                  <a:gd name="connsiteY3" fmla="*/ 31412 h 38660"/>
                  <a:gd name="connsiteX4" fmla="*/ 4214 w 41344"/>
                  <a:gd name="connsiteY4" fmla="*/ 4429 h 38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44" h="38660">
                    <a:moveTo>
                      <a:pt x="4214" y="4429"/>
                    </a:moveTo>
                    <a:cubicBezTo>
                      <a:pt x="11063" y="-2418"/>
                      <a:pt x="23955" y="-1210"/>
                      <a:pt x="33222" y="7248"/>
                    </a:cubicBezTo>
                    <a:cubicBezTo>
                      <a:pt x="42086" y="15705"/>
                      <a:pt x="44100" y="27788"/>
                      <a:pt x="37251" y="34232"/>
                    </a:cubicBezTo>
                    <a:cubicBezTo>
                      <a:pt x="30402" y="41078"/>
                      <a:pt x="17509" y="39870"/>
                      <a:pt x="8243" y="31412"/>
                    </a:cubicBezTo>
                    <a:cubicBezTo>
                      <a:pt x="-1024" y="23358"/>
                      <a:pt x="-2636" y="11275"/>
                      <a:pt x="4214" y="4429"/>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33" name="Forme libre 432">
                <a:extLst>
                  <a:ext uri="{FF2B5EF4-FFF2-40B4-BE49-F238E27FC236}">
                    <a16:creationId xmlns:a16="http://schemas.microsoft.com/office/drawing/2014/main" id="{F16CA6DD-F85D-B048-B9A1-E2F9A3B544C0}"/>
                  </a:ext>
                </a:extLst>
              </p:cNvPr>
              <p:cNvSpPr/>
              <p:nvPr/>
            </p:nvSpPr>
            <p:spPr>
              <a:xfrm>
                <a:off x="3197223" y="3476161"/>
                <a:ext cx="148891" cy="236870"/>
              </a:xfrm>
              <a:custGeom>
                <a:avLst/>
                <a:gdLst>
                  <a:gd name="connsiteX0" fmla="*/ 105644 w 148891"/>
                  <a:gd name="connsiteY0" fmla="*/ 236813 h 236870"/>
                  <a:gd name="connsiteX1" fmla="*/ 134653 w 148891"/>
                  <a:gd name="connsiteY1" fmla="*/ 229161 h 236870"/>
                  <a:gd name="connsiteX2" fmla="*/ 129818 w 148891"/>
                  <a:gd name="connsiteY2" fmla="*/ 25373 h 236870"/>
                  <a:gd name="connsiteX3" fmla="*/ 74621 w 148891"/>
                  <a:gd name="connsiteY3" fmla="*/ 0 h 236870"/>
                  <a:gd name="connsiteX4" fmla="*/ 4114 w 148891"/>
                  <a:gd name="connsiteY4" fmla="*/ 48329 h 236870"/>
                  <a:gd name="connsiteX5" fmla="*/ 85 w 148891"/>
                  <a:gd name="connsiteY5" fmla="*/ 147807 h 236870"/>
                  <a:gd name="connsiteX6" fmla="*/ 31511 w 148891"/>
                  <a:gd name="connsiteY6" fmla="*/ 216273 h 236870"/>
                  <a:gd name="connsiteX7" fmla="*/ 105644 w 148891"/>
                  <a:gd name="connsiteY7" fmla="*/ 236813 h 23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91" h="236870">
                    <a:moveTo>
                      <a:pt x="105644" y="236813"/>
                    </a:moveTo>
                    <a:cubicBezTo>
                      <a:pt x="117731" y="236410"/>
                      <a:pt x="128609" y="234397"/>
                      <a:pt x="134653" y="229161"/>
                    </a:cubicBezTo>
                    <a:cubicBezTo>
                      <a:pt x="169302" y="173985"/>
                      <a:pt x="129818" y="25373"/>
                      <a:pt x="129818" y="25373"/>
                    </a:cubicBezTo>
                    <a:lnTo>
                      <a:pt x="74621" y="0"/>
                    </a:lnTo>
                    <a:lnTo>
                      <a:pt x="4114" y="48329"/>
                    </a:lnTo>
                    <a:lnTo>
                      <a:pt x="85" y="147807"/>
                    </a:lnTo>
                    <a:cubicBezTo>
                      <a:pt x="-1123" y="174388"/>
                      <a:pt x="10561" y="199761"/>
                      <a:pt x="31511" y="216273"/>
                    </a:cubicBezTo>
                    <a:cubicBezTo>
                      <a:pt x="53670" y="229966"/>
                      <a:pt x="79456" y="237619"/>
                      <a:pt x="105644" y="236813"/>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34" name="Forme libre 433">
                <a:extLst>
                  <a:ext uri="{FF2B5EF4-FFF2-40B4-BE49-F238E27FC236}">
                    <a16:creationId xmlns:a16="http://schemas.microsoft.com/office/drawing/2014/main" id="{3756E0C5-E65C-4A4D-8E65-4D2F9D70AC26}"/>
                  </a:ext>
                </a:extLst>
              </p:cNvPr>
              <p:cNvSpPr/>
              <p:nvPr/>
            </p:nvSpPr>
            <p:spPr>
              <a:xfrm>
                <a:off x="3169911" y="3459649"/>
                <a:ext cx="134809" cy="121628"/>
              </a:xfrm>
              <a:custGeom>
                <a:avLst/>
                <a:gdLst>
                  <a:gd name="connsiteX0" fmla="*/ 133761 w 134809"/>
                  <a:gd name="connsiteY0" fmla="*/ 25776 h 121628"/>
                  <a:gd name="connsiteX1" fmla="*/ 29411 w 134809"/>
                  <a:gd name="connsiteY1" fmla="*/ 121629 h 121628"/>
                  <a:gd name="connsiteX2" fmla="*/ 0 w 134809"/>
                  <a:gd name="connsiteY2" fmla="*/ 66050 h 121628"/>
                  <a:gd name="connsiteX3" fmla="*/ 53988 w 134809"/>
                  <a:gd name="connsiteY3" fmla="*/ 0 h 121628"/>
                  <a:gd name="connsiteX4" fmla="*/ 122480 w 134809"/>
                  <a:gd name="connsiteY4" fmla="*/ 10874 h 121628"/>
                  <a:gd name="connsiteX5" fmla="*/ 133761 w 134809"/>
                  <a:gd name="connsiteY5" fmla="*/ 25776 h 12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09" h="121628">
                    <a:moveTo>
                      <a:pt x="133761" y="25776"/>
                    </a:moveTo>
                    <a:cubicBezTo>
                      <a:pt x="147057" y="70077"/>
                      <a:pt x="29411" y="121629"/>
                      <a:pt x="29411" y="121629"/>
                    </a:cubicBezTo>
                    <a:lnTo>
                      <a:pt x="0" y="66050"/>
                    </a:lnTo>
                    <a:lnTo>
                      <a:pt x="53988" y="0"/>
                    </a:lnTo>
                    <a:lnTo>
                      <a:pt x="122480" y="10874"/>
                    </a:lnTo>
                    <a:cubicBezTo>
                      <a:pt x="122077" y="10874"/>
                      <a:pt x="131344" y="18123"/>
                      <a:pt x="133761" y="25776"/>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35" name="Forme libre 434">
                <a:extLst>
                  <a:ext uri="{FF2B5EF4-FFF2-40B4-BE49-F238E27FC236}">
                    <a16:creationId xmlns:a16="http://schemas.microsoft.com/office/drawing/2014/main" id="{457DCB80-3908-9040-8A78-37B05DDD5019}"/>
                  </a:ext>
                </a:extLst>
              </p:cNvPr>
              <p:cNvSpPr/>
              <p:nvPr/>
            </p:nvSpPr>
            <p:spPr>
              <a:xfrm>
                <a:off x="3304206" y="3485356"/>
                <a:ext cx="32503" cy="47995"/>
              </a:xfrm>
              <a:custGeom>
                <a:avLst/>
                <a:gdLst>
                  <a:gd name="connsiteX0" fmla="*/ 272 w 32503"/>
                  <a:gd name="connsiteY0" fmla="*/ 9332 h 47995"/>
                  <a:gd name="connsiteX1" fmla="*/ 30086 w 32503"/>
                  <a:gd name="connsiteY1" fmla="*/ 47995 h 47995"/>
                  <a:gd name="connsiteX2" fmla="*/ 32504 w 32503"/>
                  <a:gd name="connsiteY2" fmla="*/ 27052 h 47995"/>
                  <a:gd name="connsiteX3" fmla="*/ 26057 w 32503"/>
                  <a:gd name="connsiteY3" fmla="*/ 12554 h 47995"/>
                  <a:gd name="connsiteX4" fmla="*/ 11956 w 32503"/>
                  <a:gd name="connsiteY4" fmla="*/ 4901 h 47995"/>
                  <a:gd name="connsiteX5" fmla="*/ 272 w 32503"/>
                  <a:gd name="connsiteY5" fmla="*/ 9332 h 4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03" h="47995">
                    <a:moveTo>
                      <a:pt x="272" y="9332"/>
                    </a:moveTo>
                    <a:cubicBezTo>
                      <a:pt x="2689" y="26650"/>
                      <a:pt x="30086" y="47995"/>
                      <a:pt x="30086" y="47995"/>
                    </a:cubicBezTo>
                    <a:lnTo>
                      <a:pt x="32504" y="27052"/>
                    </a:lnTo>
                    <a:lnTo>
                      <a:pt x="26057" y="12554"/>
                    </a:lnTo>
                    <a:lnTo>
                      <a:pt x="11956" y="4901"/>
                    </a:lnTo>
                    <a:cubicBezTo>
                      <a:pt x="12359" y="4499"/>
                      <a:pt x="-2145" y="-8389"/>
                      <a:pt x="272" y="9332"/>
                    </a:cubicBezTo>
                  </a:path>
                </a:pathLst>
              </a:custGeom>
              <a:solidFill>
                <a:srgbClr val="212B53"/>
              </a:solidFill>
              <a:ln w="4026" cap="flat">
                <a:noFill/>
                <a:prstDash val="solid"/>
                <a:miter/>
              </a:ln>
            </p:spPr>
            <p:txBody>
              <a:bodyPr rtlCol="0" anchor="ctr"/>
              <a:lstStyle/>
              <a:p>
                <a:endParaRPr lang="fr-FR">
                  <a:solidFill>
                    <a:srgbClr val="18073A"/>
                  </a:solidFill>
                </a:endParaRPr>
              </a:p>
            </p:txBody>
          </p:sp>
          <p:sp>
            <p:nvSpPr>
              <p:cNvPr id="436" name="Forme libre 435">
                <a:extLst>
                  <a:ext uri="{FF2B5EF4-FFF2-40B4-BE49-F238E27FC236}">
                    <a16:creationId xmlns:a16="http://schemas.microsoft.com/office/drawing/2014/main" id="{D1DB9407-B16C-0E4C-8C6A-F7AB4753E5BB}"/>
                  </a:ext>
                </a:extLst>
              </p:cNvPr>
              <p:cNvSpPr/>
              <p:nvPr/>
            </p:nvSpPr>
            <p:spPr>
              <a:xfrm>
                <a:off x="2974187" y="4458452"/>
                <a:ext cx="348825" cy="1339926"/>
              </a:xfrm>
              <a:custGeom>
                <a:avLst/>
                <a:gdLst>
                  <a:gd name="connsiteX0" fmla="*/ 144557 w 348825"/>
                  <a:gd name="connsiteY0" fmla="*/ 0 h 1339926"/>
                  <a:gd name="connsiteX1" fmla="*/ 35775 w 348825"/>
                  <a:gd name="connsiteY1" fmla="*/ 676206 h 1339926"/>
                  <a:gd name="connsiteX2" fmla="*/ 28523 w 348825"/>
                  <a:gd name="connsiteY2" fmla="*/ 779308 h 1339926"/>
                  <a:gd name="connsiteX3" fmla="*/ 7572 w 348825"/>
                  <a:gd name="connsiteY3" fmla="*/ 1339927 h 1339926"/>
                  <a:gd name="connsiteX4" fmla="*/ 82511 w 348825"/>
                  <a:gd name="connsiteY4" fmla="*/ 1339927 h 1339926"/>
                  <a:gd name="connsiteX5" fmla="*/ 348825 w 348825"/>
                  <a:gd name="connsiteY5" fmla="*/ 0 h 1339926"/>
                  <a:gd name="connsiteX6" fmla="*/ 144557 w 348825"/>
                  <a:gd name="connsiteY6" fmla="*/ 0 h 133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25" h="1339926">
                    <a:moveTo>
                      <a:pt x="144557" y="0"/>
                    </a:moveTo>
                    <a:cubicBezTo>
                      <a:pt x="144557" y="0"/>
                      <a:pt x="-77438" y="93034"/>
                      <a:pt x="35775" y="676206"/>
                    </a:cubicBezTo>
                    <a:cubicBezTo>
                      <a:pt x="42221" y="710439"/>
                      <a:pt x="38192" y="745881"/>
                      <a:pt x="28523" y="779308"/>
                    </a:cubicBezTo>
                    <a:cubicBezTo>
                      <a:pt x="-19422" y="942017"/>
                      <a:pt x="7572" y="1339927"/>
                      <a:pt x="7572" y="1339927"/>
                    </a:cubicBezTo>
                    <a:lnTo>
                      <a:pt x="82511" y="1339927"/>
                    </a:lnTo>
                    <a:cubicBezTo>
                      <a:pt x="82511" y="1339927"/>
                      <a:pt x="332709" y="302057"/>
                      <a:pt x="348825" y="0"/>
                    </a:cubicBezTo>
                    <a:lnTo>
                      <a:pt x="144557" y="0"/>
                    </a:lnTo>
                    <a:close/>
                  </a:path>
                </a:pathLst>
              </a:custGeom>
              <a:solidFill>
                <a:srgbClr val="043C5E"/>
              </a:solidFill>
              <a:ln w="4026" cap="flat">
                <a:noFill/>
                <a:prstDash val="solid"/>
                <a:miter/>
              </a:ln>
            </p:spPr>
            <p:txBody>
              <a:bodyPr rtlCol="0" anchor="ctr"/>
              <a:lstStyle/>
              <a:p>
                <a:endParaRPr lang="fr-FR">
                  <a:solidFill>
                    <a:srgbClr val="18073A"/>
                  </a:solidFill>
                </a:endParaRPr>
              </a:p>
            </p:txBody>
          </p:sp>
          <p:sp>
            <p:nvSpPr>
              <p:cNvPr id="437" name="Forme libre 436">
                <a:extLst>
                  <a:ext uri="{FF2B5EF4-FFF2-40B4-BE49-F238E27FC236}">
                    <a16:creationId xmlns:a16="http://schemas.microsoft.com/office/drawing/2014/main" id="{0B03DA72-156B-4544-9F0C-5956C9B248D7}"/>
                  </a:ext>
                </a:extLst>
              </p:cNvPr>
              <p:cNvSpPr/>
              <p:nvPr/>
            </p:nvSpPr>
            <p:spPr>
              <a:xfrm>
                <a:off x="3756125" y="4193829"/>
                <a:ext cx="168960" cy="68767"/>
              </a:xfrm>
              <a:custGeom>
                <a:avLst/>
                <a:gdLst>
                  <a:gd name="connsiteX0" fmla="*/ 50362 w 168960"/>
                  <a:gd name="connsiteY0" fmla="*/ 11700 h 68767"/>
                  <a:gd name="connsiteX1" fmla="*/ 96292 w 168960"/>
                  <a:gd name="connsiteY1" fmla="*/ 14117 h 68767"/>
                  <a:gd name="connsiteX2" fmla="*/ 168813 w 168960"/>
                  <a:gd name="connsiteY2" fmla="*/ 13714 h 68767"/>
                  <a:gd name="connsiteX3" fmla="*/ 126912 w 168960"/>
                  <a:gd name="connsiteY3" fmla="*/ 59627 h 68767"/>
                  <a:gd name="connsiteX4" fmla="*/ 66478 w 168960"/>
                  <a:gd name="connsiteY4" fmla="*/ 66473 h 68767"/>
                  <a:gd name="connsiteX5" fmla="*/ 12087 w 168960"/>
                  <a:gd name="connsiteY5" fmla="*/ 47947 h 68767"/>
                  <a:gd name="connsiteX6" fmla="*/ 0 w 168960"/>
                  <a:gd name="connsiteY6" fmla="*/ 19755 h 68767"/>
                  <a:gd name="connsiteX7" fmla="*/ 9267 w 168960"/>
                  <a:gd name="connsiteY7" fmla="*/ 12506 h 68767"/>
                  <a:gd name="connsiteX8" fmla="*/ 50362 w 168960"/>
                  <a:gd name="connsiteY8" fmla="*/ 11700 h 6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960" h="68767">
                    <a:moveTo>
                      <a:pt x="50362" y="11700"/>
                    </a:moveTo>
                    <a:cubicBezTo>
                      <a:pt x="53988" y="13311"/>
                      <a:pt x="67686" y="18547"/>
                      <a:pt x="96292" y="14117"/>
                    </a:cubicBezTo>
                    <a:cubicBezTo>
                      <a:pt x="121675" y="10089"/>
                      <a:pt x="172036" y="-15284"/>
                      <a:pt x="168813" y="13714"/>
                    </a:cubicBezTo>
                    <a:cubicBezTo>
                      <a:pt x="148266" y="33448"/>
                      <a:pt x="126912" y="59627"/>
                      <a:pt x="126912" y="59627"/>
                    </a:cubicBezTo>
                    <a:cubicBezTo>
                      <a:pt x="113214" y="70501"/>
                      <a:pt x="84608" y="70098"/>
                      <a:pt x="66478" y="66473"/>
                    </a:cubicBezTo>
                    <a:lnTo>
                      <a:pt x="12087" y="47947"/>
                    </a:lnTo>
                    <a:lnTo>
                      <a:pt x="0" y="19755"/>
                    </a:lnTo>
                    <a:lnTo>
                      <a:pt x="9267" y="12506"/>
                    </a:lnTo>
                    <a:cubicBezTo>
                      <a:pt x="23368" y="14519"/>
                      <a:pt x="37066" y="14117"/>
                      <a:pt x="50362" y="11700"/>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38" name="Forme libre 437">
                <a:extLst>
                  <a:ext uri="{FF2B5EF4-FFF2-40B4-BE49-F238E27FC236}">
                    <a16:creationId xmlns:a16="http://schemas.microsoft.com/office/drawing/2014/main" id="{561051C1-802B-A14D-8251-C49556165E10}"/>
                  </a:ext>
                </a:extLst>
              </p:cNvPr>
              <p:cNvSpPr/>
              <p:nvPr/>
            </p:nvSpPr>
            <p:spPr>
              <a:xfrm>
                <a:off x="3771435" y="4172102"/>
                <a:ext cx="82593" cy="64036"/>
              </a:xfrm>
              <a:custGeom>
                <a:avLst/>
                <a:gdLst>
                  <a:gd name="connsiteX0" fmla="*/ 46736 w 82593"/>
                  <a:gd name="connsiteY0" fmla="*/ 42691 h 64036"/>
                  <a:gd name="connsiteX1" fmla="*/ 50362 w 82593"/>
                  <a:gd name="connsiteY1" fmla="*/ 45107 h 64036"/>
                  <a:gd name="connsiteX2" fmla="*/ 41901 w 82593"/>
                  <a:gd name="connsiteY2" fmla="*/ 52357 h 64036"/>
                  <a:gd name="connsiteX3" fmla="*/ 3223 w 82593"/>
                  <a:gd name="connsiteY3" fmla="*/ 64036 h 64036"/>
                  <a:gd name="connsiteX4" fmla="*/ 0 w 82593"/>
                  <a:gd name="connsiteY4" fmla="*/ 43496 h 64036"/>
                  <a:gd name="connsiteX5" fmla="*/ 79370 w 82593"/>
                  <a:gd name="connsiteY5" fmla="*/ 0 h 64036"/>
                  <a:gd name="connsiteX6" fmla="*/ 75744 w 82593"/>
                  <a:gd name="connsiteY6" fmla="*/ 22151 h 64036"/>
                  <a:gd name="connsiteX7" fmla="*/ 46736 w 82593"/>
                  <a:gd name="connsiteY7" fmla="*/ 42691 h 6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93" h="64036">
                    <a:moveTo>
                      <a:pt x="46736" y="42691"/>
                    </a:moveTo>
                    <a:cubicBezTo>
                      <a:pt x="46736" y="42691"/>
                      <a:pt x="47945" y="43899"/>
                      <a:pt x="50362" y="45107"/>
                    </a:cubicBezTo>
                    <a:cubicBezTo>
                      <a:pt x="47542" y="47524"/>
                      <a:pt x="44721" y="49940"/>
                      <a:pt x="41901" y="52357"/>
                    </a:cubicBezTo>
                    <a:cubicBezTo>
                      <a:pt x="29009" y="55981"/>
                      <a:pt x="16116" y="60411"/>
                      <a:pt x="3223" y="64036"/>
                    </a:cubicBezTo>
                    <a:cubicBezTo>
                      <a:pt x="2014" y="55579"/>
                      <a:pt x="0" y="44302"/>
                      <a:pt x="0" y="43496"/>
                    </a:cubicBezTo>
                    <a:lnTo>
                      <a:pt x="79370" y="0"/>
                    </a:lnTo>
                    <a:cubicBezTo>
                      <a:pt x="79370" y="0"/>
                      <a:pt x="88637" y="7652"/>
                      <a:pt x="75744" y="22151"/>
                    </a:cubicBezTo>
                    <a:cubicBezTo>
                      <a:pt x="62852" y="36650"/>
                      <a:pt x="46736" y="42691"/>
                      <a:pt x="46736" y="42691"/>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39" name="Forme libre 438">
                <a:extLst>
                  <a:ext uri="{FF2B5EF4-FFF2-40B4-BE49-F238E27FC236}">
                    <a16:creationId xmlns:a16="http://schemas.microsoft.com/office/drawing/2014/main" id="{3AAF0FB3-F3F1-554B-9B15-589D1BFEA222}"/>
                  </a:ext>
                </a:extLst>
              </p:cNvPr>
              <p:cNvSpPr/>
              <p:nvPr/>
            </p:nvSpPr>
            <p:spPr>
              <a:xfrm>
                <a:off x="3078473" y="3829048"/>
                <a:ext cx="717941" cy="413936"/>
              </a:xfrm>
              <a:custGeom>
                <a:avLst/>
                <a:gdLst>
                  <a:gd name="connsiteX0" fmla="*/ 17306 w 717941"/>
                  <a:gd name="connsiteY0" fmla="*/ 19651 h 413936"/>
                  <a:gd name="connsiteX1" fmla="*/ 309405 w 717941"/>
                  <a:gd name="connsiteY1" fmla="*/ 204108 h 413936"/>
                  <a:gd name="connsiteX2" fmla="*/ 346069 w 717941"/>
                  <a:gd name="connsiteY2" fmla="*/ 231092 h 413936"/>
                  <a:gd name="connsiteX3" fmla="*/ 717941 w 717941"/>
                  <a:gd name="connsiteY3" fmla="*/ 375676 h 413936"/>
                  <a:gd name="connsiteX4" fmla="*/ 694574 w 717941"/>
                  <a:gd name="connsiteY4" fmla="*/ 413937 h 413936"/>
                  <a:gd name="connsiteX5" fmla="*/ 284426 w 717941"/>
                  <a:gd name="connsiteY5" fmla="*/ 326139 h 413936"/>
                  <a:gd name="connsiteX6" fmla="*/ 239302 w 717941"/>
                  <a:gd name="connsiteY6" fmla="*/ 306002 h 413936"/>
                  <a:gd name="connsiteX7" fmla="*/ 17306 w 717941"/>
                  <a:gd name="connsiteY7" fmla="*/ 19651 h 4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941" h="413936">
                    <a:moveTo>
                      <a:pt x="17306" y="19651"/>
                    </a:moveTo>
                    <a:cubicBezTo>
                      <a:pt x="98691" y="-64119"/>
                      <a:pt x="253806" y="143293"/>
                      <a:pt x="309405" y="204108"/>
                    </a:cubicBezTo>
                    <a:cubicBezTo>
                      <a:pt x="319881" y="215384"/>
                      <a:pt x="332370" y="224647"/>
                      <a:pt x="346069" y="231092"/>
                    </a:cubicBezTo>
                    <a:lnTo>
                      <a:pt x="717941" y="375676"/>
                    </a:lnTo>
                    <a:lnTo>
                      <a:pt x="694574" y="413937"/>
                    </a:lnTo>
                    <a:lnTo>
                      <a:pt x="284426" y="326139"/>
                    </a:lnTo>
                    <a:cubicBezTo>
                      <a:pt x="268310" y="321709"/>
                      <a:pt x="253000" y="314862"/>
                      <a:pt x="239302" y="306002"/>
                    </a:cubicBezTo>
                    <a:cubicBezTo>
                      <a:pt x="161542" y="256464"/>
                      <a:pt x="-63676" y="103422"/>
                      <a:pt x="17306" y="19651"/>
                    </a:cubicBezTo>
                  </a:path>
                </a:pathLst>
              </a:custGeom>
              <a:solidFill>
                <a:srgbClr val="F8B68F"/>
              </a:solidFill>
              <a:ln w="4026" cap="flat">
                <a:noFill/>
                <a:prstDash val="solid"/>
                <a:miter/>
              </a:ln>
            </p:spPr>
            <p:txBody>
              <a:bodyPr rtlCol="0" anchor="ctr"/>
              <a:lstStyle/>
              <a:p>
                <a:endParaRPr lang="fr-FR">
                  <a:solidFill>
                    <a:srgbClr val="18073A"/>
                  </a:solidFill>
                </a:endParaRPr>
              </a:p>
            </p:txBody>
          </p:sp>
          <p:sp>
            <p:nvSpPr>
              <p:cNvPr id="440" name="Forme libre 439">
                <a:extLst>
                  <a:ext uri="{FF2B5EF4-FFF2-40B4-BE49-F238E27FC236}">
                    <a16:creationId xmlns:a16="http://schemas.microsoft.com/office/drawing/2014/main" id="{9043FECF-0076-D849-B7C3-0C4FD3CA769C}"/>
                  </a:ext>
                </a:extLst>
              </p:cNvPr>
              <p:cNvSpPr/>
              <p:nvPr/>
            </p:nvSpPr>
            <p:spPr>
              <a:xfrm>
                <a:off x="3157825" y="4010602"/>
                <a:ext cx="399269" cy="185261"/>
              </a:xfrm>
              <a:custGeom>
                <a:avLst/>
                <a:gdLst>
                  <a:gd name="connsiteX0" fmla="*/ 215952 w 399269"/>
                  <a:gd name="connsiteY0" fmla="*/ 139349 h 185261"/>
                  <a:gd name="connsiteX1" fmla="*/ 399269 w 399269"/>
                  <a:gd name="connsiteY1" fmla="*/ 178013 h 185261"/>
                  <a:gd name="connsiteX2" fmla="*/ 395644 w 399269"/>
                  <a:gd name="connsiteY2" fmla="*/ 185262 h 185261"/>
                  <a:gd name="connsiteX3" fmla="*/ 214341 w 399269"/>
                  <a:gd name="connsiteY3" fmla="*/ 147001 h 185261"/>
                  <a:gd name="connsiteX4" fmla="*/ 167202 w 399269"/>
                  <a:gd name="connsiteY4" fmla="*/ 128475 h 185261"/>
                  <a:gd name="connsiteX5" fmla="*/ 0 w 399269"/>
                  <a:gd name="connsiteY5" fmla="*/ 5639 h 185261"/>
                  <a:gd name="connsiteX6" fmla="*/ 6043 w 399269"/>
                  <a:gd name="connsiteY6" fmla="*/ 0 h 185261"/>
                  <a:gd name="connsiteX7" fmla="*/ 171231 w 399269"/>
                  <a:gd name="connsiteY7" fmla="*/ 121629 h 185261"/>
                  <a:gd name="connsiteX8" fmla="*/ 215952 w 399269"/>
                  <a:gd name="connsiteY8" fmla="*/ 139349 h 18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269" h="185261">
                    <a:moveTo>
                      <a:pt x="215952" y="139349"/>
                    </a:moveTo>
                    <a:lnTo>
                      <a:pt x="399269" y="178013"/>
                    </a:lnTo>
                    <a:lnTo>
                      <a:pt x="395644" y="185262"/>
                    </a:lnTo>
                    <a:lnTo>
                      <a:pt x="214341" y="147001"/>
                    </a:lnTo>
                    <a:cubicBezTo>
                      <a:pt x="197822" y="143377"/>
                      <a:pt x="181706" y="136933"/>
                      <a:pt x="167202" y="128475"/>
                    </a:cubicBezTo>
                    <a:cubicBezTo>
                      <a:pt x="125703" y="104311"/>
                      <a:pt x="59629" y="54773"/>
                      <a:pt x="0" y="5639"/>
                    </a:cubicBezTo>
                    <a:lnTo>
                      <a:pt x="6043" y="0"/>
                    </a:lnTo>
                    <a:cubicBezTo>
                      <a:pt x="68895" y="51551"/>
                      <a:pt x="138193" y="102297"/>
                      <a:pt x="171231" y="121629"/>
                    </a:cubicBezTo>
                    <a:cubicBezTo>
                      <a:pt x="184929" y="130086"/>
                      <a:pt x="199836" y="136127"/>
                      <a:pt x="215952" y="139349"/>
                    </a:cubicBezTo>
                  </a:path>
                </a:pathLst>
              </a:custGeom>
              <a:solidFill>
                <a:srgbClr val="F4A086"/>
              </a:solidFill>
              <a:ln w="4026" cap="flat">
                <a:noFill/>
                <a:prstDash val="solid"/>
                <a:miter/>
              </a:ln>
            </p:spPr>
            <p:txBody>
              <a:bodyPr rtlCol="0" anchor="ctr"/>
              <a:lstStyle/>
              <a:p>
                <a:endParaRPr lang="fr-FR">
                  <a:solidFill>
                    <a:srgbClr val="18073A"/>
                  </a:solidFill>
                </a:endParaRPr>
              </a:p>
            </p:txBody>
          </p:sp>
        </p:grpSp>
        <p:sp>
          <p:nvSpPr>
            <p:cNvPr id="489" name="Forme libre 488">
              <a:extLst>
                <a:ext uri="{FF2B5EF4-FFF2-40B4-BE49-F238E27FC236}">
                  <a16:creationId xmlns:a16="http://schemas.microsoft.com/office/drawing/2014/main" id="{8000BBE3-5A58-4248-8D79-A75499EEACA8}"/>
                </a:ext>
              </a:extLst>
            </p:cNvPr>
            <p:cNvSpPr/>
            <p:nvPr userDrawn="1"/>
          </p:nvSpPr>
          <p:spPr>
            <a:xfrm>
              <a:off x="4668280" y="3567584"/>
              <a:ext cx="115631" cy="37455"/>
            </a:xfrm>
            <a:custGeom>
              <a:avLst/>
              <a:gdLst>
                <a:gd name="connsiteX0" fmla="*/ 109588 w 115631"/>
                <a:gd name="connsiteY0" fmla="*/ 0 h 37455"/>
                <a:gd name="connsiteX1" fmla="*/ 115631 w 115631"/>
                <a:gd name="connsiteY1" fmla="*/ 37455 h 37455"/>
                <a:gd name="connsiteX2" fmla="*/ 0 w 115631"/>
                <a:gd name="connsiteY2" fmla="*/ 37052 h 37455"/>
                <a:gd name="connsiteX3" fmla="*/ 7655 w 115631"/>
                <a:gd name="connsiteY3" fmla="*/ 0 h 37455"/>
              </a:gdLst>
              <a:ahLst/>
              <a:cxnLst>
                <a:cxn ang="0">
                  <a:pos x="connsiteX0" y="connsiteY0"/>
                </a:cxn>
                <a:cxn ang="0">
                  <a:pos x="connsiteX1" y="connsiteY1"/>
                </a:cxn>
                <a:cxn ang="0">
                  <a:pos x="connsiteX2" y="connsiteY2"/>
                </a:cxn>
                <a:cxn ang="0">
                  <a:pos x="connsiteX3" y="connsiteY3"/>
                </a:cxn>
              </a:cxnLst>
              <a:rect l="l" t="t" r="r" b="b"/>
              <a:pathLst>
                <a:path w="115631" h="37455">
                  <a:moveTo>
                    <a:pt x="109588" y="0"/>
                  </a:moveTo>
                  <a:lnTo>
                    <a:pt x="115631" y="37455"/>
                  </a:lnTo>
                  <a:lnTo>
                    <a:pt x="0" y="37052"/>
                  </a:lnTo>
                  <a:lnTo>
                    <a:pt x="7655" y="0"/>
                  </a:lnTo>
                  <a:close/>
                </a:path>
              </a:pathLst>
            </a:custGeom>
            <a:solidFill>
              <a:srgbClr val="FAB746"/>
            </a:solidFill>
            <a:ln w="4026" cap="flat">
              <a:noFill/>
              <a:prstDash val="solid"/>
              <a:miter/>
            </a:ln>
          </p:spPr>
          <p:txBody>
            <a:bodyPr rtlCol="0" anchor="ctr"/>
            <a:lstStyle/>
            <a:p>
              <a:endParaRPr lang="fr-FR">
                <a:solidFill>
                  <a:srgbClr val="18073A"/>
                </a:solidFill>
              </a:endParaRPr>
            </a:p>
          </p:txBody>
        </p:sp>
        <p:sp>
          <p:nvSpPr>
            <p:cNvPr id="490" name="Forme libre 489">
              <a:extLst>
                <a:ext uri="{FF2B5EF4-FFF2-40B4-BE49-F238E27FC236}">
                  <a16:creationId xmlns:a16="http://schemas.microsoft.com/office/drawing/2014/main" id="{B997FA5F-1178-6B40-A589-4596819CFDDD}"/>
                </a:ext>
              </a:extLst>
            </p:cNvPr>
            <p:cNvSpPr/>
            <p:nvPr userDrawn="1"/>
          </p:nvSpPr>
          <p:spPr>
            <a:xfrm>
              <a:off x="4868116" y="3915151"/>
              <a:ext cx="18936" cy="459530"/>
            </a:xfrm>
            <a:custGeom>
              <a:avLst/>
              <a:gdLst>
                <a:gd name="connsiteX0" fmla="*/ 8864 w 18936"/>
                <a:gd name="connsiteY0" fmla="*/ 459530 h 459530"/>
                <a:gd name="connsiteX1" fmla="*/ 0 w 18936"/>
                <a:gd name="connsiteY1" fmla="*/ 403 h 459530"/>
                <a:gd name="connsiteX2" fmla="*/ 10072 w 18936"/>
                <a:gd name="connsiteY2" fmla="*/ 0 h 459530"/>
                <a:gd name="connsiteX3" fmla="*/ 18936 w 18936"/>
                <a:gd name="connsiteY3" fmla="*/ 459530 h 459530"/>
              </a:gdLst>
              <a:ahLst/>
              <a:cxnLst>
                <a:cxn ang="0">
                  <a:pos x="connsiteX0" y="connsiteY0"/>
                </a:cxn>
                <a:cxn ang="0">
                  <a:pos x="connsiteX1" y="connsiteY1"/>
                </a:cxn>
                <a:cxn ang="0">
                  <a:pos x="connsiteX2" y="connsiteY2"/>
                </a:cxn>
                <a:cxn ang="0">
                  <a:pos x="connsiteX3" y="connsiteY3"/>
                </a:cxn>
              </a:cxnLst>
              <a:rect l="l" t="t" r="r" b="b"/>
              <a:pathLst>
                <a:path w="18936" h="459530">
                  <a:moveTo>
                    <a:pt x="8864" y="459530"/>
                  </a:moveTo>
                  <a:lnTo>
                    <a:pt x="0" y="403"/>
                  </a:lnTo>
                  <a:lnTo>
                    <a:pt x="10072" y="0"/>
                  </a:lnTo>
                  <a:lnTo>
                    <a:pt x="18936" y="459530"/>
                  </a:lnTo>
                  <a:close/>
                </a:path>
              </a:pathLst>
            </a:custGeom>
            <a:solidFill>
              <a:srgbClr val="36696B"/>
            </a:solidFill>
            <a:ln w="4026" cap="flat">
              <a:noFill/>
              <a:prstDash val="solid"/>
              <a:miter/>
            </a:ln>
          </p:spPr>
          <p:txBody>
            <a:bodyPr rtlCol="0" anchor="ctr"/>
            <a:lstStyle/>
            <a:p>
              <a:endParaRPr lang="fr-FR">
                <a:solidFill>
                  <a:srgbClr val="18073A"/>
                </a:solidFill>
              </a:endParaRPr>
            </a:p>
          </p:txBody>
        </p:sp>
      </p:grpSp>
      <p:pic>
        <p:nvPicPr>
          <p:cNvPr id="3" name="Image 2">
            <a:extLst>
              <a:ext uri="{FF2B5EF4-FFF2-40B4-BE49-F238E27FC236}">
                <a16:creationId xmlns:a16="http://schemas.microsoft.com/office/drawing/2014/main" id="{AD5E70CC-EB33-7045-9351-99F04208EEB7}"/>
              </a:ext>
            </a:extLst>
          </p:cNvPr>
          <p:cNvPicPr>
            <a:picLocks noChangeAspect="1"/>
          </p:cNvPicPr>
          <p:nvPr userDrawn="1"/>
        </p:nvPicPr>
        <p:blipFill>
          <a:blip r:embed="rId2" r:link="rId3" cstate="email">
            <a:extLst>
              <a:ext uri="{28A0092B-C50C-407E-A947-70E740481C1C}">
                <a14:useLocalDpi xmlns:a14="http://schemas.microsoft.com/office/drawing/2010/main"/>
              </a:ext>
            </a:extLst>
          </a:blip>
          <a:srcRect/>
          <a:stretch>
            <a:fillRect/>
          </a:stretch>
        </p:blipFill>
        <p:spPr>
          <a:xfrm>
            <a:off x="5624945" y="62401"/>
            <a:ext cx="6096000" cy="6712858"/>
          </a:xfrm>
          <a:prstGeom prst="rect">
            <a:avLst/>
          </a:prstGeom>
        </p:spPr>
      </p:pic>
    </p:spTree>
    <p:extLst>
      <p:ext uri="{BB962C8B-B14F-4D97-AF65-F5344CB8AC3E}">
        <p14:creationId xmlns:p14="http://schemas.microsoft.com/office/powerpoint/2010/main" val="27427047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3" name="Espace réservé de la date 2"/>
          <p:cNvSpPr>
            <a:spLocks noGrp="1"/>
          </p:cNvSpPr>
          <p:nvPr>
            <p:ph type="dt" sz="half" idx="10"/>
          </p:nvPr>
        </p:nvSpPr>
        <p:spPr/>
        <p:txBody>
          <a:bodyPr/>
          <a:lstStyle/>
          <a:p>
            <a:fld id="{55EEF743-0E1B-B843-B232-8710B8C2ED0B}" type="datetime1">
              <a:rPr lang="fr-FR" smtClean="0">
                <a:solidFill>
                  <a:srgbClr val="18073A">
                    <a:tint val="75000"/>
                  </a:srgbClr>
                </a:solidFill>
              </a:rPr>
              <a:pPr/>
              <a:t>30/03/2023</a:t>
            </a:fld>
            <a:endParaRPr lang="fr-FR">
              <a:solidFill>
                <a:srgbClr val="18073A">
                  <a:tint val="75000"/>
                </a:srgbClr>
              </a:solidFill>
            </a:endParaRPr>
          </a:p>
        </p:txBody>
      </p:sp>
      <p:sp>
        <p:nvSpPr>
          <p:cNvPr id="4" name="Espace réservé du pied de page 3"/>
          <p:cNvSpPr>
            <a:spLocks noGrp="1"/>
          </p:cNvSpPr>
          <p:nvPr>
            <p:ph type="ftr" sz="quarter" idx="11"/>
          </p:nvPr>
        </p:nvSpPr>
        <p:spPr/>
        <p:txBody>
          <a:bodyPr/>
          <a:lstStyle/>
          <a:p>
            <a:endParaRPr lang="fr-FR" dirty="0">
              <a:solidFill>
                <a:srgbClr val="18073A">
                  <a:tint val="75000"/>
                </a:srgbClr>
              </a:solidFill>
            </a:endParaRPr>
          </a:p>
        </p:txBody>
      </p:sp>
      <p:sp>
        <p:nvSpPr>
          <p:cNvPr id="5" name="Espace réservé du numéro de diapositive 4"/>
          <p:cNvSpPr>
            <a:spLocks noGrp="1"/>
          </p:cNvSpPr>
          <p:nvPr>
            <p:ph type="sldNum" sz="quarter" idx="12"/>
          </p:nvPr>
        </p:nvSpPr>
        <p:spPr/>
        <p:txBody>
          <a:bodyPr/>
          <a:lstStyle/>
          <a:p>
            <a:fld id="{C814DB2B-3EFD-4766-A6C9-C9A5E84D2897}" type="slidenum">
              <a:rPr lang="fr-FR" smtClean="0">
                <a:solidFill>
                  <a:srgbClr val="FFFFFF"/>
                </a:solidFill>
              </a:rPr>
              <a:pPr/>
              <a:t>‹N°›</a:t>
            </a:fld>
            <a:endParaRPr lang="fr-FR" dirty="0">
              <a:solidFill>
                <a:srgbClr val="FFFFFF"/>
              </a:solidFill>
            </a:endParaRPr>
          </a:p>
        </p:txBody>
      </p:sp>
      <p:pic>
        <p:nvPicPr>
          <p:cNvPr id="6" name="Imag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04770" y="674152"/>
            <a:ext cx="1783084" cy="1783084"/>
          </a:xfrm>
          <a:prstGeom prst="rect">
            <a:avLst/>
          </a:prstGeom>
        </p:spPr>
      </p:pic>
      <p:pic>
        <p:nvPicPr>
          <p:cNvPr id="7" name="Imag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755091" y="674152"/>
            <a:ext cx="1783084" cy="1783084"/>
          </a:xfrm>
          <a:prstGeom prst="rect">
            <a:avLst/>
          </a:prstGeom>
        </p:spPr>
      </p:pic>
      <p:pic>
        <p:nvPicPr>
          <p:cNvPr id="8" name="Image 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6405412" y="674152"/>
            <a:ext cx="1783084" cy="1783084"/>
          </a:xfrm>
          <a:prstGeom prst="rect">
            <a:avLst/>
          </a:prstGeom>
        </p:spPr>
      </p:pic>
      <p:pic>
        <p:nvPicPr>
          <p:cNvPr id="9" name="Image 8"/>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9055733" y="674152"/>
            <a:ext cx="1783084" cy="1783084"/>
          </a:xfrm>
          <a:prstGeom prst="rect">
            <a:avLst/>
          </a:prstGeom>
        </p:spPr>
      </p:pic>
      <p:pic>
        <p:nvPicPr>
          <p:cNvPr id="10" name="Image 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104900" y="2942899"/>
            <a:ext cx="1783084" cy="1783084"/>
          </a:xfrm>
          <a:prstGeom prst="rect">
            <a:avLst/>
          </a:prstGeom>
        </p:spPr>
      </p:pic>
      <p:pic>
        <p:nvPicPr>
          <p:cNvPr id="11" name="Image 10"/>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3755221" y="2942899"/>
            <a:ext cx="1783084" cy="1783084"/>
          </a:xfrm>
          <a:prstGeom prst="rect">
            <a:avLst/>
          </a:prstGeom>
        </p:spPr>
      </p:pic>
      <p:sp>
        <p:nvSpPr>
          <p:cNvPr id="13" name="Espace réservé du texte 12"/>
          <p:cNvSpPr>
            <a:spLocks noGrp="1"/>
          </p:cNvSpPr>
          <p:nvPr>
            <p:ph type="body" sz="quarter" idx="13" hasCustomPrompt="1"/>
          </p:nvPr>
        </p:nvSpPr>
        <p:spPr>
          <a:xfrm>
            <a:off x="6634163" y="3597275"/>
            <a:ext cx="3313112" cy="457200"/>
          </a:xfrm>
        </p:spPr>
        <p:txBody>
          <a:bodyPr/>
          <a:lstStyle>
            <a:lvl1pPr marL="0" indent="0">
              <a:buNone/>
              <a:defRPr/>
            </a:lvl1pPr>
          </a:lstStyle>
          <a:p>
            <a:pPr lvl="0"/>
            <a:r>
              <a:rPr lang="fr-FR" dirty="0"/>
              <a:t>#</a:t>
            </a:r>
            <a:r>
              <a:rPr lang="fr-FR" dirty="0" err="1"/>
              <a:t>OnEstLàPourVous</a:t>
            </a:r>
            <a:endParaRPr lang="fr-FR" dirty="0"/>
          </a:p>
        </p:txBody>
      </p:sp>
    </p:spTree>
    <p:extLst>
      <p:ext uri="{BB962C8B-B14F-4D97-AF65-F5344CB8AC3E}">
        <p14:creationId xmlns:p14="http://schemas.microsoft.com/office/powerpoint/2010/main" val="111202948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Slide Titre">
    <p:spTree>
      <p:nvGrpSpPr>
        <p:cNvPr id="1" name=""/>
        <p:cNvGrpSpPr/>
        <p:nvPr/>
      </p:nvGrpSpPr>
      <p:grpSpPr>
        <a:xfrm>
          <a:off x="0" y="0"/>
          <a:ext cx="0" cy="0"/>
          <a:chOff x="0" y="0"/>
          <a:chExt cx="0" cy="0"/>
        </a:xfrm>
      </p:grpSpPr>
      <p:sp>
        <p:nvSpPr>
          <p:cNvPr id="7" name="object 3">
            <a:extLst>
              <a:ext uri="{FF2B5EF4-FFF2-40B4-BE49-F238E27FC236}">
                <a16:creationId xmlns:a16="http://schemas.microsoft.com/office/drawing/2014/main" id="{40F270A8-A0D5-1F48-92BC-97728D7CC858}"/>
              </a:ext>
            </a:extLst>
          </p:cNvPr>
          <p:cNvSpPr/>
          <p:nvPr userDrawn="1"/>
        </p:nvSpPr>
        <p:spPr>
          <a:xfrm>
            <a:off x="0" y="1"/>
            <a:ext cx="126364" cy="6858000"/>
          </a:xfrm>
          <a:custGeom>
            <a:avLst/>
            <a:gdLst/>
            <a:ahLst/>
            <a:cxnLst/>
            <a:rect l="l" t="t" r="r" b="b"/>
            <a:pathLst>
              <a:path w="126364" h="7560309">
                <a:moveTo>
                  <a:pt x="0" y="7559992"/>
                </a:moveTo>
                <a:lnTo>
                  <a:pt x="126009" y="7559992"/>
                </a:lnTo>
                <a:lnTo>
                  <a:pt x="126009" y="0"/>
                </a:lnTo>
                <a:lnTo>
                  <a:pt x="0" y="0"/>
                </a:lnTo>
                <a:lnTo>
                  <a:pt x="0" y="7559992"/>
                </a:lnTo>
                <a:close/>
              </a:path>
            </a:pathLst>
          </a:custGeom>
          <a:solidFill>
            <a:srgbClr val="004182"/>
          </a:solidFill>
        </p:spPr>
        <p:txBody>
          <a:bodyPr wrap="square" lIns="0" tIns="0" rIns="0" bIns="0" rtlCol="0"/>
          <a:lstStyle/>
          <a:p>
            <a:endParaRPr/>
          </a:p>
        </p:txBody>
      </p:sp>
      <p:sp>
        <p:nvSpPr>
          <p:cNvPr id="34" name="Espace réservé du numéro de diapositive 33">
            <a:extLst>
              <a:ext uri="{FF2B5EF4-FFF2-40B4-BE49-F238E27FC236}">
                <a16:creationId xmlns:a16="http://schemas.microsoft.com/office/drawing/2014/main" id="{0B05314C-DAD5-1B40-AA71-6CE5712F13EE}"/>
              </a:ext>
            </a:extLst>
          </p:cNvPr>
          <p:cNvSpPr>
            <a:spLocks noGrp="1"/>
          </p:cNvSpPr>
          <p:nvPr>
            <p:ph type="sldNum" sz="quarter" idx="17"/>
          </p:nvPr>
        </p:nvSpPr>
        <p:spPr/>
        <p:txBody>
          <a:bodyPr/>
          <a:lstStyle>
            <a:lvl1pPr>
              <a:defRPr>
                <a:latin typeface="Verdana" panose="020B0604030504040204" pitchFamily="34" charset="0"/>
                <a:ea typeface="Verdana" panose="020B0604030504040204" pitchFamily="34" charset="0"/>
              </a:defRPr>
            </a:lvl1pPr>
          </a:lstStyle>
          <a:p>
            <a:pPr marL="38100">
              <a:spcBef>
                <a:spcPts val="15"/>
              </a:spcBef>
            </a:pPr>
            <a:fld id="{81D60167-4931-47E6-BA6A-407CBD079E47}" type="slidenum">
              <a:rPr lang="fr-FR" smtClean="0"/>
              <a:pPr marL="38100">
                <a:spcBef>
                  <a:spcPts val="15"/>
                </a:spcBef>
              </a:pPr>
              <a:t>‹N°›</a:t>
            </a:fld>
            <a:endParaRPr lang="fr-FR"/>
          </a:p>
        </p:txBody>
      </p:sp>
      <p:sp>
        <p:nvSpPr>
          <p:cNvPr id="10" name="Title 1">
            <a:extLst>
              <a:ext uri="{FF2B5EF4-FFF2-40B4-BE49-F238E27FC236}">
                <a16:creationId xmlns:a16="http://schemas.microsoft.com/office/drawing/2014/main" id="{FF4A288F-0030-8348-B3D1-EC0225A3A0EE}"/>
              </a:ext>
            </a:extLst>
          </p:cNvPr>
          <p:cNvSpPr>
            <a:spLocks noGrp="1"/>
          </p:cNvSpPr>
          <p:nvPr>
            <p:ph type="title" hasCustomPrompt="1"/>
          </p:nvPr>
        </p:nvSpPr>
        <p:spPr>
          <a:xfrm>
            <a:off x="839788" y="-1"/>
            <a:ext cx="11352212" cy="534221"/>
          </a:xfrm>
        </p:spPr>
        <p:txBody>
          <a:bodyPr anchor="b"/>
          <a:lstStyle>
            <a:lvl1pPr marL="0" marR="0" indent="0" algn="ctr" defTabSz="914400" rtl="0" eaLnBrk="1" fontAlgn="auto" latinLnBrk="0" hangingPunct="1">
              <a:lnSpc>
                <a:spcPct val="90000"/>
              </a:lnSpc>
              <a:spcBef>
                <a:spcPct val="0"/>
              </a:spcBef>
              <a:spcAft>
                <a:spcPts val="0"/>
              </a:spcAft>
              <a:buClrTx/>
              <a:buSzTx/>
              <a:buFontTx/>
              <a:buNone/>
              <a:tabLst/>
              <a:defRPr lang="fr-FR" sz="1400" b="1" smtClean="0">
                <a:solidFill>
                  <a:schemeClr val="accent3"/>
                </a:solidFill>
                <a:effectLst/>
                <a:latin typeface="Verdana" panose="020B0604030504040204" pitchFamily="34" charset="0"/>
                <a:ea typeface="Verdana" panose="020B0604030504040204" pitchFamily="34" charset="0"/>
              </a:defRPr>
            </a:lvl1pPr>
          </a:lstStyle>
          <a:p>
            <a:r>
              <a:rPr lang="fr-FR"/>
              <a:t>TITRE DE LA PARTIE</a:t>
            </a:r>
          </a:p>
        </p:txBody>
      </p:sp>
      <p:sp>
        <p:nvSpPr>
          <p:cNvPr id="12" name="Text Placeholder 2">
            <a:extLst>
              <a:ext uri="{FF2B5EF4-FFF2-40B4-BE49-F238E27FC236}">
                <a16:creationId xmlns:a16="http://schemas.microsoft.com/office/drawing/2014/main" id="{18145D7E-9A4A-DF48-B05A-734B32215B2D}"/>
              </a:ext>
            </a:extLst>
          </p:cNvPr>
          <p:cNvSpPr>
            <a:spLocks noGrp="1"/>
          </p:cNvSpPr>
          <p:nvPr>
            <p:ph type="body" idx="1" hasCustomPrompt="1"/>
          </p:nvPr>
        </p:nvSpPr>
        <p:spPr>
          <a:xfrm>
            <a:off x="839788" y="499496"/>
            <a:ext cx="11352212" cy="738996"/>
          </a:xfrm>
        </p:spPr>
        <p:txBody>
          <a:bodyPr/>
          <a:lstStyle>
            <a:lvl1pPr marL="0" indent="0" algn="ctr">
              <a:buNone/>
              <a:defRPr lang="fr-FR" sz="2000" b="1" smtClean="0">
                <a:solidFill>
                  <a:schemeClr val="accent1"/>
                </a:solidFill>
                <a:effectLst/>
                <a:latin typeface="Verdana" panose="020B0604030504040204" pitchFamily="34" charset="0"/>
                <a:ea typeface="Verdana" panose="020B060403050404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TITRE DE LA SLIDE SUR UNE OU DEUX LIGNES</a:t>
            </a:r>
          </a:p>
        </p:txBody>
      </p:sp>
      <p:grpSp>
        <p:nvGrpSpPr>
          <p:cNvPr id="9" name="Groupe 8">
            <a:extLst>
              <a:ext uri="{FF2B5EF4-FFF2-40B4-BE49-F238E27FC236}">
                <a16:creationId xmlns:a16="http://schemas.microsoft.com/office/drawing/2014/main" id="{A6DC5022-3ACC-6041-9FFD-8E844E120C62}"/>
              </a:ext>
            </a:extLst>
          </p:cNvPr>
          <p:cNvGrpSpPr/>
          <p:nvPr userDrawn="1"/>
        </p:nvGrpSpPr>
        <p:grpSpPr>
          <a:xfrm>
            <a:off x="237712" y="5987291"/>
            <a:ext cx="1714689" cy="870709"/>
            <a:chOff x="355585" y="5987291"/>
            <a:chExt cx="1714689" cy="870709"/>
          </a:xfrm>
        </p:grpSpPr>
        <p:pic>
          <p:nvPicPr>
            <p:cNvPr id="11" name="Image 10">
              <a:extLst>
                <a:ext uri="{FF2B5EF4-FFF2-40B4-BE49-F238E27FC236}">
                  <a16:creationId xmlns:a16="http://schemas.microsoft.com/office/drawing/2014/main" id="{A0D47E59-768E-894F-B511-56591A04A8D8}"/>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tretch>
              <a:fillRect/>
            </a:stretch>
          </p:blipFill>
          <p:spPr>
            <a:xfrm>
              <a:off x="355585" y="5987291"/>
              <a:ext cx="960082" cy="870709"/>
            </a:xfrm>
            <a:prstGeom prst="rect">
              <a:avLst/>
            </a:prstGeom>
          </p:spPr>
        </p:pic>
        <p:pic>
          <p:nvPicPr>
            <p:cNvPr id="13" name="Image 12">
              <a:extLst>
                <a:ext uri="{FF2B5EF4-FFF2-40B4-BE49-F238E27FC236}">
                  <a16:creationId xmlns:a16="http://schemas.microsoft.com/office/drawing/2014/main" id="{0B87674E-2B21-1C46-B21C-5A5BC45C6D6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446835" y="6086160"/>
              <a:ext cx="623439" cy="499387"/>
            </a:xfrm>
            <a:prstGeom prst="rect">
              <a:avLst/>
            </a:prstGeom>
          </p:spPr>
        </p:pic>
      </p:grpSp>
    </p:spTree>
    <p:extLst>
      <p:ext uri="{BB962C8B-B14F-4D97-AF65-F5344CB8AC3E}">
        <p14:creationId xmlns:p14="http://schemas.microsoft.com/office/powerpoint/2010/main" val="73113581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2 Colonnes fond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00DF9681-7768-254C-B962-8FB51777DB29}"/>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grpSp>
        <p:nvGrpSpPr>
          <p:cNvPr id="6" name="Groupe 5"/>
          <p:cNvGrpSpPr/>
          <p:nvPr userDrawn="1"/>
        </p:nvGrpSpPr>
        <p:grpSpPr>
          <a:xfrm>
            <a:off x="2135139" y="176226"/>
            <a:ext cx="9402183" cy="6680672"/>
            <a:chOff x="1240108" y="71718"/>
            <a:chExt cx="9402183" cy="6680672"/>
          </a:xfrm>
        </p:grpSpPr>
        <p:grpSp>
          <p:nvGrpSpPr>
            <p:cNvPr id="13" name="DEPARTEMENT 95"/>
            <p:cNvGrpSpPr/>
            <p:nvPr userDrawn="1"/>
          </p:nvGrpSpPr>
          <p:grpSpPr>
            <a:xfrm>
              <a:off x="1993403" y="71718"/>
              <a:ext cx="4384442" cy="1993053"/>
              <a:chOff x="1736364" y="206151"/>
              <a:chExt cx="3834524" cy="1743075"/>
            </a:xfrm>
          </p:grpSpPr>
          <p:sp>
            <p:nvSpPr>
              <p:cNvPr id="14" name="CARTE 95"/>
              <p:cNvSpPr>
                <a:spLocks/>
              </p:cNvSpPr>
              <p:nvPr/>
            </p:nvSpPr>
            <p:spPr bwMode="auto">
              <a:xfrm>
                <a:off x="1736364" y="206151"/>
                <a:ext cx="3834524" cy="1743075"/>
              </a:xfrm>
              <a:custGeom>
                <a:avLst/>
                <a:gdLst>
                  <a:gd name="T0" fmla="*/ 2340 w 2414"/>
                  <a:gd name="T1" fmla="*/ 484 h 1098"/>
                  <a:gd name="T2" fmla="*/ 2275 w 2414"/>
                  <a:gd name="T3" fmla="*/ 467 h 1098"/>
                  <a:gd name="T4" fmla="*/ 2121 w 2414"/>
                  <a:gd name="T5" fmla="*/ 359 h 1098"/>
                  <a:gd name="T6" fmla="*/ 2046 w 2414"/>
                  <a:gd name="T7" fmla="*/ 317 h 1098"/>
                  <a:gd name="T8" fmla="*/ 1746 w 2414"/>
                  <a:gd name="T9" fmla="*/ 186 h 1098"/>
                  <a:gd name="T10" fmla="*/ 1631 w 2414"/>
                  <a:gd name="T11" fmla="*/ 267 h 1098"/>
                  <a:gd name="T12" fmla="*/ 1510 w 2414"/>
                  <a:gd name="T13" fmla="*/ 204 h 1098"/>
                  <a:gd name="T14" fmla="*/ 1350 w 2414"/>
                  <a:gd name="T15" fmla="*/ 226 h 1098"/>
                  <a:gd name="T16" fmla="*/ 1297 w 2414"/>
                  <a:gd name="T17" fmla="*/ 164 h 1098"/>
                  <a:gd name="T18" fmla="*/ 1068 w 2414"/>
                  <a:gd name="T19" fmla="*/ 150 h 1098"/>
                  <a:gd name="T20" fmla="*/ 966 w 2414"/>
                  <a:gd name="T21" fmla="*/ 209 h 1098"/>
                  <a:gd name="T22" fmla="*/ 792 w 2414"/>
                  <a:gd name="T23" fmla="*/ 214 h 1098"/>
                  <a:gd name="T24" fmla="*/ 658 w 2414"/>
                  <a:gd name="T25" fmla="*/ 209 h 1098"/>
                  <a:gd name="T26" fmla="*/ 515 w 2414"/>
                  <a:gd name="T27" fmla="*/ 200 h 1098"/>
                  <a:gd name="T28" fmla="*/ 408 w 2414"/>
                  <a:gd name="T29" fmla="*/ 168 h 1098"/>
                  <a:gd name="T30" fmla="*/ 302 w 2414"/>
                  <a:gd name="T31" fmla="*/ 123 h 1098"/>
                  <a:gd name="T32" fmla="*/ 336 w 2414"/>
                  <a:gd name="T33" fmla="*/ 37 h 1098"/>
                  <a:gd name="T34" fmla="*/ 167 w 2414"/>
                  <a:gd name="T35" fmla="*/ 81 h 1098"/>
                  <a:gd name="T36" fmla="*/ 145 w 2414"/>
                  <a:gd name="T37" fmla="*/ 264 h 1098"/>
                  <a:gd name="T38" fmla="*/ 123 w 2414"/>
                  <a:gd name="T39" fmla="*/ 345 h 1098"/>
                  <a:gd name="T40" fmla="*/ 33 w 2414"/>
                  <a:gd name="T41" fmla="*/ 484 h 1098"/>
                  <a:gd name="T42" fmla="*/ 83 w 2414"/>
                  <a:gd name="T43" fmla="*/ 498 h 1098"/>
                  <a:gd name="T44" fmla="*/ 296 w 2414"/>
                  <a:gd name="T45" fmla="*/ 633 h 1098"/>
                  <a:gd name="T46" fmla="*/ 341 w 2414"/>
                  <a:gd name="T47" fmla="*/ 614 h 1098"/>
                  <a:gd name="T48" fmla="*/ 346 w 2414"/>
                  <a:gd name="T49" fmla="*/ 602 h 1098"/>
                  <a:gd name="T50" fmla="*/ 364 w 2414"/>
                  <a:gd name="T51" fmla="*/ 588 h 1098"/>
                  <a:gd name="T52" fmla="*/ 403 w 2414"/>
                  <a:gd name="T53" fmla="*/ 588 h 1098"/>
                  <a:gd name="T54" fmla="*/ 431 w 2414"/>
                  <a:gd name="T55" fmla="*/ 600 h 1098"/>
                  <a:gd name="T56" fmla="*/ 470 w 2414"/>
                  <a:gd name="T57" fmla="*/ 545 h 1098"/>
                  <a:gd name="T58" fmla="*/ 584 w 2414"/>
                  <a:gd name="T59" fmla="*/ 583 h 1098"/>
                  <a:gd name="T60" fmla="*/ 629 w 2414"/>
                  <a:gd name="T61" fmla="*/ 733 h 1098"/>
                  <a:gd name="T62" fmla="*/ 729 w 2414"/>
                  <a:gd name="T63" fmla="*/ 634 h 1098"/>
                  <a:gd name="T64" fmla="*/ 840 w 2414"/>
                  <a:gd name="T65" fmla="*/ 707 h 1098"/>
                  <a:gd name="T66" fmla="*/ 980 w 2414"/>
                  <a:gd name="T67" fmla="*/ 762 h 1098"/>
                  <a:gd name="T68" fmla="*/ 1109 w 2414"/>
                  <a:gd name="T69" fmla="*/ 767 h 1098"/>
                  <a:gd name="T70" fmla="*/ 1252 w 2414"/>
                  <a:gd name="T71" fmla="*/ 743 h 1098"/>
                  <a:gd name="T72" fmla="*/ 1345 w 2414"/>
                  <a:gd name="T73" fmla="*/ 848 h 1098"/>
                  <a:gd name="T74" fmla="*/ 1390 w 2414"/>
                  <a:gd name="T75" fmla="*/ 894 h 1098"/>
                  <a:gd name="T76" fmla="*/ 1448 w 2414"/>
                  <a:gd name="T77" fmla="*/ 962 h 1098"/>
                  <a:gd name="T78" fmla="*/ 1462 w 2414"/>
                  <a:gd name="T79" fmla="*/ 1053 h 1098"/>
                  <a:gd name="T80" fmla="*/ 1534 w 2414"/>
                  <a:gd name="T81" fmla="*/ 1060 h 1098"/>
                  <a:gd name="T82" fmla="*/ 1638 w 2414"/>
                  <a:gd name="T83" fmla="*/ 963 h 1098"/>
                  <a:gd name="T84" fmla="*/ 1743 w 2414"/>
                  <a:gd name="T85" fmla="*/ 950 h 1098"/>
                  <a:gd name="T86" fmla="*/ 1841 w 2414"/>
                  <a:gd name="T87" fmla="*/ 903 h 1098"/>
                  <a:gd name="T88" fmla="*/ 1989 w 2414"/>
                  <a:gd name="T89" fmla="*/ 941 h 1098"/>
                  <a:gd name="T90" fmla="*/ 2177 w 2414"/>
                  <a:gd name="T91" fmla="*/ 922 h 1098"/>
                  <a:gd name="T92" fmla="*/ 2183 w 2414"/>
                  <a:gd name="T93" fmla="*/ 815 h 1098"/>
                  <a:gd name="T94" fmla="*/ 2256 w 2414"/>
                  <a:gd name="T95" fmla="*/ 717 h 1098"/>
                  <a:gd name="T96" fmla="*/ 2356 w 2414"/>
                  <a:gd name="T97" fmla="*/ 696 h 1098"/>
                  <a:gd name="T98" fmla="*/ 2364 w 2414"/>
                  <a:gd name="T99" fmla="*/ 605 h 1098"/>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043 w 10000"/>
                  <a:gd name="connsiteY187" fmla="*/ 7423 h 10000"/>
                  <a:gd name="connsiteX188" fmla="*/ 8940 w 10000"/>
                  <a:gd name="connsiteY188" fmla="*/ 7313 h 10000"/>
                  <a:gd name="connsiteX189" fmla="*/ 8940 w 10000"/>
                  <a:gd name="connsiteY189" fmla="*/ 7013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043 w 10000"/>
                  <a:gd name="connsiteY187" fmla="*/ 7423 h 10000"/>
                  <a:gd name="connsiteX188" fmla="*/ 8940 w 10000"/>
                  <a:gd name="connsiteY188" fmla="*/ 7313 h 10000"/>
                  <a:gd name="connsiteX189" fmla="*/ 8940 w 10000"/>
                  <a:gd name="connsiteY189" fmla="*/ 7013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192 w 10000"/>
                  <a:gd name="connsiteY187" fmla="*/ 7642 h 10000"/>
                  <a:gd name="connsiteX188" fmla="*/ 8940 w 10000"/>
                  <a:gd name="connsiteY188" fmla="*/ 7313 h 10000"/>
                  <a:gd name="connsiteX189" fmla="*/ 8940 w 10000"/>
                  <a:gd name="connsiteY189" fmla="*/ 7013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192 w 10000"/>
                  <a:gd name="connsiteY187" fmla="*/ 7642 h 10000"/>
                  <a:gd name="connsiteX188" fmla="*/ 9251 w 10000"/>
                  <a:gd name="connsiteY188" fmla="*/ 7463 h 10000"/>
                  <a:gd name="connsiteX189" fmla="*/ 8940 w 10000"/>
                  <a:gd name="connsiteY189" fmla="*/ 7013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8940 w 10000"/>
                  <a:gd name="connsiteY189" fmla="*/ 7013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043 w 10000"/>
                  <a:gd name="connsiteY190" fmla="*/ 6612 h 10000"/>
                  <a:gd name="connsiteX191" fmla="*/ 9345 w 10000"/>
                  <a:gd name="connsiteY191" fmla="*/ 6530 h 10000"/>
                  <a:gd name="connsiteX192" fmla="*/ 9395 w 10000"/>
                  <a:gd name="connsiteY192" fmla="*/ 6903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043 w 10000"/>
                  <a:gd name="connsiteY190" fmla="*/ 6612 h 10000"/>
                  <a:gd name="connsiteX191" fmla="*/ 9345 w 10000"/>
                  <a:gd name="connsiteY191" fmla="*/ 6530 h 10000"/>
                  <a:gd name="connsiteX192" fmla="*/ 9401 w 10000"/>
                  <a:gd name="connsiteY192" fmla="*/ 6944 h 10000"/>
                  <a:gd name="connsiteX193" fmla="*/ 9710 w 10000"/>
                  <a:gd name="connsiteY193" fmla="*/ 6703 h 10000"/>
                  <a:gd name="connsiteX194" fmla="*/ 9710 w 10000"/>
                  <a:gd name="connsiteY194" fmla="*/ 6466 h 10000"/>
                  <a:gd name="connsiteX195" fmla="*/ 9760 w 10000"/>
                  <a:gd name="connsiteY195" fmla="*/ 6339 h 10000"/>
                  <a:gd name="connsiteX196" fmla="*/ 10000 w 10000"/>
                  <a:gd name="connsiteY196" fmla="*/ 6230 h 10000"/>
                  <a:gd name="connsiteX197" fmla="*/ 9950 w 10000"/>
                  <a:gd name="connsiteY197" fmla="*/ 5665 h 10000"/>
                  <a:gd name="connsiteX198" fmla="*/ 9859 w 10000"/>
                  <a:gd name="connsiteY198" fmla="*/ 5656 h 10000"/>
                  <a:gd name="connsiteX199" fmla="*/ 9793 w 10000"/>
                  <a:gd name="connsiteY199" fmla="*/ 5510 h 10000"/>
                  <a:gd name="connsiteX200" fmla="*/ 9913 w 10000"/>
                  <a:gd name="connsiteY200" fmla="*/ 5337 h 10000"/>
                  <a:gd name="connsiteX201" fmla="*/ 9942 w 10000"/>
                  <a:gd name="connsiteY201"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043 w 10000"/>
                  <a:gd name="connsiteY190" fmla="*/ 6612 h 10000"/>
                  <a:gd name="connsiteX191" fmla="*/ 9345 w 10000"/>
                  <a:gd name="connsiteY191" fmla="*/ 6530 h 10000"/>
                  <a:gd name="connsiteX192" fmla="*/ 9394 w 10000"/>
                  <a:gd name="connsiteY192" fmla="*/ 7164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043 w 10000"/>
                  <a:gd name="connsiteY190" fmla="*/ 6612 h 10000"/>
                  <a:gd name="connsiteX191" fmla="*/ 9457 w 10000"/>
                  <a:gd name="connsiteY191" fmla="*/ 7268 h 10000"/>
                  <a:gd name="connsiteX192" fmla="*/ 9394 w 10000"/>
                  <a:gd name="connsiteY192" fmla="*/ 7164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457 w 10000"/>
                  <a:gd name="connsiteY191" fmla="*/ 7268 h 10000"/>
                  <a:gd name="connsiteX192" fmla="*/ 9394 w 10000"/>
                  <a:gd name="connsiteY192" fmla="*/ 7164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394 w 10000"/>
                  <a:gd name="connsiteY192" fmla="*/ 7164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58 w 10000"/>
                  <a:gd name="connsiteY151" fmla="*/ 8142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885 w 10000"/>
                  <a:gd name="connsiteY168" fmla="*/ 8534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85 w 10000"/>
                  <a:gd name="connsiteY167" fmla="*/ 8770 h 10000"/>
                  <a:gd name="connsiteX168" fmla="*/ 6904 w 10000"/>
                  <a:gd name="connsiteY168" fmla="*/ 8561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488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52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20 w 10000"/>
                  <a:gd name="connsiteY171" fmla="*/ 8652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49 w 10000"/>
                  <a:gd name="connsiteY172" fmla="*/ 8789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403 w 10000"/>
                  <a:gd name="connsiteY173" fmla="*/ 8461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477 w 10000"/>
                  <a:gd name="connsiteY174" fmla="*/ 8479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24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38 w 10000"/>
                  <a:gd name="connsiteY176" fmla="*/ 8352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796 w 10000"/>
                  <a:gd name="connsiteY177" fmla="*/ 8397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90 w 10000"/>
                  <a:gd name="connsiteY178" fmla="*/ 8707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39 w 10000"/>
                  <a:gd name="connsiteY179" fmla="*/ 8570 h 10000"/>
                  <a:gd name="connsiteX180" fmla="*/ 8467 w 10000"/>
                  <a:gd name="connsiteY180" fmla="*/ 8807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39 w 10000"/>
                  <a:gd name="connsiteY179" fmla="*/ 8570 h 10000"/>
                  <a:gd name="connsiteX180" fmla="*/ 8436 w 10000"/>
                  <a:gd name="connsiteY180" fmla="*/ 8916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596 w 10000"/>
                  <a:gd name="connsiteY181" fmla="*/ 8761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08 w 10000"/>
                  <a:gd name="connsiteY182" fmla="*/ 8652 h 10000"/>
                  <a:gd name="connsiteX183" fmla="*/ 9018 w 10000"/>
                  <a:gd name="connsiteY183" fmla="*/ 8397 h 10000"/>
                  <a:gd name="connsiteX184" fmla="*/ 9031 w 10000"/>
                  <a:gd name="connsiteY184" fmla="*/ 8315 h 10000"/>
                  <a:gd name="connsiteX185" fmla="*/ 9043 w 10000"/>
                  <a:gd name="connsiteY185" fmla="*/ 8069 h 10000"/>
                  <a:gd name="connsiteX186" fmla="*/ 9066 w 10000"/>
                  <a:gd name="connsiteY186" fmla="*/ 7960 h 10000"/>
                  <a:gd name="connsiteX187" fmla="*/ 9242 w 10000"/>
                  <a:gd name="connsiteY187" fmla="*/ 7697 h 10000"/>
                  <a:gd name="connsiteX188" fmla="*/ 9251 w 10000"/>
                  <a:gd name="connsiteY188" fmla="*/ 7463 h 10000"/>
                  <a:gd name="connsiteX189" fmla="*/ 9331 w 10000"/>
                  <a:gd name="connsiteY189" fmla="*/ 7368 h 10000"/>
                  <a:gd name="connsiteX190" fmla="*/ 9428 w 10000"/>
                  <a:gd name="connsiteY190" fmla="*/ 7322 h 10000"/>
                  <a:gd name="connsiteX191" fmla="*/ 9519 w 10000"/>
                  <a:gd name="connsiteY191" fmla="*/ 7282 h 10000"/>
                  <a:gd name="connsiteX192" fmla="*/ 9400 w 10000"/>
                  <a:gd name="connsiteY192" fmla="*/ 7219 h 10000"/>
                  <a:gd name="connsiteX193" fmla="*/ 9401 w 10000"/>
                  <a:gd name="connsiteY193" fmla="*/ 6944 h 10000"/>
                  <a:gd name="connsiteX194" fmla="*/ 9710 w 10000"/>
                  <a:gd name="connsiteY194" fmla="*/ 6703 h 10000"/>
                  <a:gd name="connsiteX195" fmla="*/ 9710 w 10000"/>
                  <a:gd name="connsiteY195" fmla="*/ 6466 h 10000"/>
                  <a:gd name="connsiteX196" fmla="*/ 9760 w 10000"/>
                  <a:gd name="connsiteY196" fmla="*/ 6339 h 10000"/>
                  <a:gd name="connsiteX197" fmla="*/ 10000 w 10000"/>
                  <a:gd name="connsiteY197" fmla="*/ 6230 h 10000"/>
                  <a:gd name="connsiteX198" fmla="*/ 9950 w 10000"/>
                  <a:gd name="connsiteY198" fmla="*/ 5665 h 10000"/>
                  <a:gd name="connsiteX199" fmla="*/ 9859 w 10000"/>
                  <a:gd name="connsiteY199" fmla="*/ 5656 h 10000"/>
                  <a:gd name="connsiteX200" fmla="*/ 9793 w 10000"/>
                  <a:gd name="connsiteY200" fmla="*/ 5510 h 10000"/>
                  <a:gd name="connsiteX201" fmla="*/ 9913 w 10000"/>
                  <a:gd name="connsiteY201" fmla="*/ 5337 h 10000"/>
                  <a:gd name="connsiteX202" fmla="*/ 9942 w 10000"/>
                  <a:gd name="connsiteY202"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08 w 10000"/>
                  <a:gd name="connsiteY182" fmla="*/ 8652 h 10000"/>
                  <a:gd name="connsiteX183" fmla="*/ 8791 w 10000"/>
                  <a:gd name="connsiteY183" fmla="*/ 8708 h 10000"/>
                  <a:gd name="connsiteX184" fmla="*/ 9018 w 10000"/>
                  <a:gd name="connsiteY184" fmla="*/ 8397 h 10000"/>
                  <a:gd name="connsiteX185" fmla="*/ 9031 w 10000"/>
                  <a:gd name="connsiteY185" fmla="*/ 8315 h 10000"/>
                  <a:gd name="connsiteX186" fmla="*/ 9043 w 10000"/>
                  <a:gd name="connsiteY186" fmla="*/ 8069 h 10000"/>
                  <a:gd name="connsiteX187" fmla="*/ 9066 w 10000"/>
                  <a:gd name="connsiteY187" fmla="*/ 7960 h 10000"/>
                  <a:gd name="connsiteX188" fmla="*/ 9242 w 10000"/>
                  <a:gd name="connsiteY188" fmla="*/ 7697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791 w 10000"/>
                  <a:gd name="connsiteY183" fmla="*/ 8708 h 10000"/>
                  <a:gd name="connsiteX184" fmla="*/ 9018 w 10000"/>
                  <a:gd name="connsiteY184" fmla="*/ 8397 h 10000"/>
                  <a:gd name="connsiteX185" fmla="*/ 9031 w 10000"/>
                  <a:gd name="connsiteY185" fmla="*/ 8315 h 10000"/>
                  <a:gd name="connsiteX186" fmla="*/ 9043 w 10000"/>
                  <a:gd name="connsiteY186" fmla="*/ 8069 h 10000"/>
                  <a:gd name="connsiteX187" fmla="*/ 9066 w 10000"/>
                  <a:gd name="connsiteY187" fmla="*/ 7960 h 10000"/>
                  <a:gd name="connsiteX188" fmla="*/ 9242 w 10000"/>
                  <a:gd name="connsiteY188" fmla="*/ 7697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069 h 10000"/>
                  <a:gd name="connsiteX187" fmla="*/ 9066 w 10000"/>
                  <a:gd name="connsiteY187" fmla="*/ 7960 h 10000"/>
                  <a:gd name="connsiteX188" fmla="*/ 9242 w 10000"/>
                  <a:gd name="connsiteY188" fmla="*/ 7697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069 h 10000"/>
                  <a:gd name="connsiteX187" fmla="*/ 9078 w 10000"/>
                  <a:gd name="connsiteY187" fmla="*/ 8001 h 10000"/>
                  <a:gd name="connsiteX188" fmla="*/ 9242 w 10000"/>
                  <a:gd name="connsiteY188" fmla="*/ 7697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2 w 10000"/>
                  <a:gd name="connsiteY188" fmla="*/ 7697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36 w 10000"/>
                  <a:gd name="connsiteY188" fmla="*/ 7683 h 10000"/>
                  <a:gd name="connsiteX189" fmla="*/ 9251 w 10000"/>
                  <a:gd name="connsiteY189" fmla="*/ 7463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36 w 10000"/>
                  <a:gd name="connsiteY188" fmla="*/ 7683 h 10000"/>
                  <a:gd name="connsiteX189" fmla="*/ 9288 w 10000"/>
                  <a:gd name="connsiteY189" fmla="*/ 7490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1 w 10000"/>
                  <a:gd name="connsiteY190" fmla="*/ 7368 h 10000"/>
                  <a:gd name="connsiteX191" fmla="*/ 9428 w 10000"/>
                  <a:gd name="connsiteY191" fmla="*/ 7322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1 w 10000"/>
                  <a:gd name="connsiteY190" fmla="*/ 7368 h 10000"/>
                  <a:gd name="connsiteX191" fmla="*/ 9434 w 10000"/>
                  <a:gd name="connsiteY191" fmla="*/ 7377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19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00 w 10000"/>
                  <a:gd name="connsiteY193" fmla="*/ 7219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12 w 10000"/>
                  <a:gd name="connsiteY193" fmla="*/ 7164 h 10000"/>
                  <a:gd name="connsiteX194" fmla="*/ 9401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12 w 10000"/>
                  <a:gd name="connsiteY193" fmla="*/ 7164 h 10000"/>
                  <a:gd name="connsiteX194" fmla="*/ 9420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12 w 10000"/>
                  <a:gd name="connsiteY193" fmla="*/ 7164 h 10000"/>
                  <a:gd name="connsiteX194" fmla="*/ 9420 w 10000"/>
                  <a:gd name="connsiteY194" fmla="*/ 6944 h 10000"/>
                  <a:gd name="connsiteX195" fmla="*/ 9710 w 10000"/>
                  <a:gd name="connsiteY195" fmla="*/ 6703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12 w 10000"/>
                  <a:gd name="connsiteY193" fmla="*/ 7164 h 10000"/>
                  <a:gd name="connsiteX194" fmla="*/ 9420 w 10000"/>
                  <a:gd name="connsiteY194" fmla="*/ 6944 h 10000"/>
                  <a:gd name="connsiteX195" fmla="*/ 9710 w 10000"/>
                  <a:gd name="connsiteY195" fmla="*/ 6758 h 10000"/>
                  <a:gd name="connsiteX196" fmla="*/ 9710 w 10000"/>
                  <a:gd name="connsiteY196" fmla="*/ 6466 h 10000"/>
                  <a:gd name="connsiteX197" fmla="*/ 9760 w 10000"/>
                  <a:gd name="connsiteY197" fmla="*/ 6339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0"/>
                  <a:gd name="connsiteY0" fmla="*/ 4918 h 10000"/>
                  <a:gd name="connsiteX1" fmla="*/ 9950 w 10000"/>
                  <a:gd name="connsiteY1" fmla="*/ 4745 h 10000"/>
                  <a:gd name="connsiteX2" fmla="*/ 9822 w 10000"/>
                  <a:gd name="connsiteY2" fmla="*/ 4581 h 10000"/>
                  <a:gd name="connsiteX3" fmla="*/ 9693 w 10000"/>
                  <a:gd name="connsiteY3" fmla="*/ 4408 h 10000"/>
                  <a:gd name="connsiteX4" fmla="*/ 9681 w 10000"/>
                  <a:gd name="connsiteY4" fmla="*/ 4007 h 10000"/>
                  <a:gd name="connsiteX5" fmla="*/ 9586 w 10000"/>
                  <a:gd name="connsiteY5" fmla="*/ 3679 h 10000"/>
                  <a:gd name="connsiteX6" fmla="*/ 9507 w 10000"/>
                  <a:gd name="connsiteY6" fmla="*/ 3725 h 10000"/>
                  <a:gd name="connsiteX7" fmla="*/ 9424 w 10000"/>
                  <a:gd name="connsiteY7" fmla="*/ 4253 h 10000"/>
                  <a:gd name="connsiteX8" fmla="*/ 9068 w 10000"/>
                  <a:gd name="connsiteY8" fmla="*/ 4080 h 10000"/>
                  <a:gd name="connsiteX9" fmla="*/ 9101 w 10000"/>
                  <a:gd name="connsiteY9" fmla="*/ 3679 h 10000"/>
                  <a:gd name="connsiteX10" fmla="*/ 8882 w 10000"/>
                  <a:gd name="connsiteY10" fmla="*/ 3397 h 10000"/>
                  <a:gd name="connsiteX11" fmla="*/ 8786 w 10000"/>
                  <a:gd name="connsiteY11" fmla="*/ 3270 h 10000"/>
                  <a:gd name="connsiteX12" fmla="*/ 8683 w 10000"/>
                  <a:gd name="connsiteY12" fmla="*/ 3270 h 10000"/>
                  <a:gd name="connsiteX13" fmla="*/ 8476 w 10000"/>
                  <a:gd name="connsiteY13" fmla="*/ 3224 h 10000"/>
                  <a:gd name="connsiteX14" fmla="*/ 8438 w 10000"/>
                  <a:gd name="connsiteY14" fmla="*/ 3097 h 10000"/>
                  <a:gd name="connsiteX15" fmla="*/ 8476 w 10000"/>
                  <a:gd name="connsiteY15" fmla="*/ 2887 h 10000"/>
                  <a:gd name="connsiteX16" fmla="*/ 7825 w 10000"/>
                  <a:gd name="connsiteY16" fmla="*/ 2559 h 10000"/>
                  <a:gd name="connsiteX17" fmla="*/ 7639 w 10000"/>
                  <a:gd name="connsiteY17" fmla="*/ 2842 h 10000"/>
                  <a:gd name="connsiteX18" fmla="*/ 7274 w 10000"/>
                  <a:gd name="connsiteY18" fmla="*/ 1730 h 10000"/>
                  <a:gd name="connsiteX19" fmla="*/ 7233 w 10000"/>
                  <a:gd name="connsiteY19" fmla="*/ 1694 h 10000"/>
                  <a:gd name="connsiteX20" fmla="*/ 7183 w 10000"/>
                  <a:gd name="connsiteY20" fmla="*/ 1776 h 10000"/>
                  <a:gd name="connsiteX21" fmla="*/ 7071 w 10000"/>
                  <a:gd name="connsiteY21" fmla="*/ 1730 h 10000"/>
                  <a:gd name="connsiteX22" fmla="*/ 6868 w 10000"/>
                  <a:gd name="connsiteY22" fmla="*/ 2486 h 10000"/>
                  <a:gd name="connsiteX23" fmla="*/ 6756 w 10000"/>
                  <a:gd name="connsiteY23" fmla="*/ 2432 h 10000"/>
                  <a:gd name="connsiteX24" fmla="*/ 6479 w 10000"/>
                  <a:gd name="connsiteY24" fmla="*/ 2641 h 10000"/>
                  <a:gd name="connsiteX25" fmla="*/ 6234 w 10000"/>
                  <a:gd name="connsiteY25" fmla="*/ 2605 h 10000"/>
                  <a:gd name="connsiteX26" fmla="*/ 6371 w 10000"/>
                  <a:gd name="connsiteY26" fmla="*/ 2186 h 10000"/>
                  <a:gd name="connsiteX27" fmla="*/ 6255 w 10000"/>
                  <a:gd name="connsiteY27" fmla="*/ 1858 h 10000"/>
                  <a:gd name="connsiteX28" fmla="*/ 5965 w 10000"/>
                  <a:gd name="connsiteY28" fmla="*/ 2058 h 10000"/>
                  <a:gd name="connsiteX29" fmla="*/ 5849 w 10000"/>
                  <a:gd name="connsiteY29" fmla="*/ 1949 h 10000"/>
                  <a:gd name="connsiteX30" fmla="*/ 5663 w 10000"/>
                  <a:gd name="connsiteY30" fmla="*/ 2231 h 10000"/>
                  <a:gd name="connsiteX31" fmla="*/ 5592 w 10000"/>
                  <a:gd name="connsiteY31" fmla="*/ 2058 h 10000"/>
                  <a:gd name="connsiteX32" fmla="*/ 5700 w 10000"/>
                  <a:gd name="connsiteY32" fmla="*/ 1821 h 10000"/>
                  <a:gd name="connsiteX33" fmla="*/ 5592 w 10000"/>
                  <a:gd name="connsiteY33" fmla="*/ 1694 h 10000"/>
                  <a:gd name="connsiteX34" fmla="*/ 5423 w 10000"/>
                  <a:gd name="connsiteY34" fmla="*/ 1730 h 10000"/>
                  <a:gd name="connsiteX35" fmla="*/ 5373 w 10000"/>
                  <a:gd name="connsiteY35" fmla="*/ 1494 h 10000"/>
                  <a:gd name="connsiteX36" fmla="*/ 4967 w 10000"/>
                  <a:gd name="connsiteY36" fmla="*/ 1403 h 10000"/>
                  <a:gd name="connsiteX37" fmla="*/ 4921 w 10000"/>
                  <a:gd name="connsiteY37" fmla="*/ 993 h 10000"/>
                  <a:gd name="connsiteX38" fmla="*/ 4851 w 10000"/>
                  <a:gd name="connsiteY38" fmla="*/ 947 h 10000"/>
                  <a:gd name="connsiteX39" fmla="*/ 4424 w 10000"/>
                  <a:gd name="connsiteY39" fmla="*/ 1366 h 10000"/>
                  <a:gd name="connsiteX40" fmla="*/ 4408 w 10000"/>
                  <a:gd name="connsiteY40" fmla="*/ 1448 h 10000"/>
                  <a:gd name="connsiteX41" fmla="*/ 4200 w 10000"/>
                  <a:gd name="connsiteY41" fmla="*/ 1576 h 10000"/>
                  <a:gd name="connsiteX42" fmla="*/ 4072 w 10000"/>
                  <a:gd name="connsiteY42" fmla="*/ 1730 h 10000"/>
                  <a:gd name="connsiteX43" fmla="*/ 4002 w 10000"/>
                  <a:gd name="connsiteY43" fmla="*/ 1903 h 10000"/>
                  <a:gd name="connsiteX44" fmla="*/ 3981 w 10000"/>
                  <a:gd name="connsiteY44" fmla="*/ 1949 h 10000"/>
                  <a:gd name="connsiteX45" fmla="*/ 3703 w 10000"/>
                  <a:gd name="connsiteY45" fmla="*/ 1648 h 10000"/>
                  <a:gd name="connsiteX46" fmla="*/ 3596 w 10000"/>
                  <a:gd name="connsiteY46" fmla="*/ 1903 h 10000"/>
                  <a:gd name="connsiteX47" fmla="*/ 3281 w 10000"/>
                  <a:gd name="connsiteY47" fmla="*/ 1949 h 10000"/>
                  <a:gd name="connsiteX48" fmla="*/ 2875 w 10000"/>
                  <a:gd name="connsiteY48" fmla="*/ 2277 h 10000"/>
                  <a:gd name="connsiteX49" fmla="*/ 2854 w 10000"/>
                  <a:gd name="connsiteY49" fmla="*/ 2277 h 10000"/>
                  <a:gd name="connsiteX50" fmla="*/ 2854 w 10000"/>
                  <a:gd name="connsiteY50" fmla="*/ 2231 h 10000"/>
                  <a:gd name="connsiteX51" fmla="*/ 2726 w 10000"/>
                  <a:gd name="connsiteY51" fmla="*/ 1903 h 10000"/>
                  <a:gd name="connsiteX52" fmla="*/ 2481 w 10000"/>
                  <a:gd name="connsiteY52" fmla="*/ 1903 h 10000"/>
                  <a:gd name="connsiteX53" fmla="*/ 2320 w 10000"/>
                  <a:gd name="connsiteY53" fmla="*/ 2058 h 10000"/>
                  <a:gd name="connsiteX54" fmla="*/ 2204 w 10000"/>
                  <a:gd name="connsiteY54" fmla="*/ 1821 h 10000"/>
                  <a:gd name="connsiteX55" fmla="*/ 2133 w 10000"/>
                  <a:gd name="connsiteY55" fmla="*/ 1821 h 10000"/>
                  <a:gd name="connsiteX56" fmla="*/ 1947 w 10000"/>
                  <a:gd name="connsiteY56" fmla="*/ 1576 h 10000"/>
                  <a:gd name="connsiteX57" fmla="*/ 1877 w 10000"/>
                  <a:gd name="connsiteY57" fmla="*/ 1621 h 10000"/>
                  <a:gd name="connsiteX58" fmla="*/ 1748 w 10000"/>
                  <a:gd name="connsiteY58" fmla="*/ 1494 h 10000"/>
                  <a:gd name="connsiteX59" fmla="*/ 1690 w 10000"/>
                  <a:gd name="connsiteY59" fmla="*/ 1530 h 10000"/>
                  <a:gd name="connsiteX60" fmla="*/ 1520 w 10000"/>
                  <a:gd name="connsiteY60" fmla="*/ 1776 h 10000"/>
                  <a:gd name="connsiteX61" fmla="*/ 1384 w 10000"/>
                  <a:gd name="connsiteY61" fmla="*/ 1694 h 10000"/>
                  <a:gd name="connsiteX62" fmla="*/ 1355 w 10000"/>
                  <a:gd name="connsiteY62" fmla="*/ 1166 h 10000"/>
                  <a:gd name="connsiteX63" fmla="*/ 1251 w 10000"/>
                  <a:gd name="connsiteY63" fmla="*/ 1120 h 10000"/>
                  <a:gd name="connsiteX64" fmla="*/ 1114 w 10000"/>
                  <a:gd name="connsiteY64" fmla="*/ 947 h 10000"/>
                  <a:gd name="connsiteX65" fmla="*/ 1156 w 10000"/>
                  <a:gd name="connsiteY65" fmla="*/ 710 h 10000"/>
                  <a:gd name="connsiteX66" fmla="*/ 1321 w 10000"/>
                  <a:gd name="connsiteY66" fmla="*/ 619 h 10000"/>
                  <a:gd name="connsiteX67" fmla="*/ 1392 w 10000"/>
                  <a:gd name="connsiteY67" fmla="*/ 337 h 10000"/>
                  <a:gd name="connsiteX68" fmla="*/ 1379 w 10000"/>
                  <a:gd name="connsiteY68" fmla="*/ 255 h 10000"/>
                  <a:gd name="connsiteX69" fmla="*/ 1044 w 10000"/>
                  <a:gd name="connsiteY69" fmla="*/ 0 h 10000"/>
                  <a:gd name="connsiteX70" fmla="*/ 1007 w 10000"/>
                  <a:gd name="connsiteY70" fmla="*/ 255 h 10000"/>
                  <a:gd name="connsiteX71" fmla="*/ 692 w 10000"/>
                  <a:gd name="connsiteY71" fmla="*/ 738 h 10000"/>
                  <a:gd name="connsiteX72" fmla="*/ 613 w 10000"/>
                  <a:gd name="connsiteY72" fmla="*/ 1321 h 10000"/>
                  <a:gd name="connsiteX73" fmla="*/ 659 w 10000"/>
                  <a:gd name="connsiteY73" fmla="*/ 1621 h 10000"/>
                  <a:gd name="connsiteX74" fmla="*/ 638 w 10000"/>
                  <a:gd name="connsiteY74" fmla="*/ 1694 h 10000"/>
                  <a:gd name="connsiteX75" fmla="*/ 601 w 10000"/>
                  <a:gd name="connsiteY75" fmla="*/ 2404 h 10000"/>
                  <a:gd name="connsiteX76" fmla="*/ 534 w 10000"/>
                  <a:gd name="connsiteY76" fmla="*/ 2450 h 10000"/>
                  <a:gd name="connsiteX77" fmla="*/ 485 w 10000"/>
                  <a:gd name="connsiteY77" fmla="*/ 2769 h 10000"/>
                  <a:gd name="connsiteX78" fmla="*/ 510 w 10000"/>
                  <a:gd name="connsiteY78" fmla="*/ 2887 h 10000"/>
                  <a:gd name="connsiteX79" fmla="*/ 510 w 10000"/>
                  <a:gd name="connsiteY79" fmla="*/ 3142 h 10000"/>
                  <a:gd name="connsiteX80" fmla="*/ 452 w 10000"/>
                  <a:gd name="connsiteY80" fmla="*/ 3169 h 10000"/>
                  <a:gd name="connsiteX81" fmla="*/ 174 w 10000"/>
                  <a:gd name="connsiteY81" fmla="*/ 3798 h 10000"/>
                  <a:gd name="connsiteX82" fmla="*/ 79 w 10000"/>
                  <a:gd name="connsiteY82" fmla="*/ 4208 h 10000"/>
                  <a:gd name="connsiteX83" fmla="*/ 137 w 10000"/>
                  <a:gd name="connsiteY83" fmla="*/ 4408 h 10000"/>
                  <a:gd name="connsiteX84" fmla="*/ 0 w 10000"/>
                  <a:gd name="connsiteY84" fmla="*/ 4645 h 10000"/>
                  <a:gd name="connsiteX85" fmla="*/ 58 w 10000"/>
                  <a:gd name="connsiteY85" fmla="*/ 4900 h 10000"/>
                  <a:gd name="connsiteX86" fmla="*/ 116 w 10000"/>
                  <a:gd name="connsiteY86" fmla="*/ 4854 h 10000"/>
                  <a:gd name="connsiteX87" fmla="*/ 344 w 10000"/>
                  <a:gd name="connsiteY87" fmla="*/ 4536 h 10000"/>
                  <a:gd name="connsiteX88" fmla="*/ 787 w 10000"/>
                  <a:gd name="connsiteY88" fmla="*/ 4836 h 10000"/>
                  <a:gd name="connsiteX89" fmla="*/ 857 w 10000"/>
                  <a:gd name="connsiteY89" fmla="*/ 5428 h 10000"/>
                  <a:gd name="connsiteX90" fmla="*/ 1135 w 10000"/>
                  <a:gd name="connsiteY90" fmla="*/ 5765 h 10000"/>
                  <a:gd name="connsiteX91" fmla="*/ 1226 w 10000"/>
                  <a:gd name="connsiteY91" fmla="*/ 5765 h 10000"/>
                  <a:gd name="connsiteX92" fmla="*/ 1243 w 10000"/>
                  <a:gd name="connsiteY92" fmla="*/ 5683 h 10000"/>
                  <a:gd name="connsiteX93" fmla="*/ 1379 w 10000"/>
                  <a:gd name="connsiteY93" fmla="*/ 5638 h 10000"/>
                  <a:gd name="connsiteX94" fmla="*/ 1379 w 10000"/>
                  <a:gd name="connsiteY94" fmla="*/ 5638 h 10000"/>
                  <a:gd name="connsiteX95" fmla="*/ 1413 w 10000"/>
                  <a:gd name="connsiteY95" fmla="*/ 5592 h 10000"/>
                  <a:gd name="connsiteX96" fmla="*/ 1413 w 10000"/>
                  <a:gd name="connsiteY96" fmla="*/ 5574 h 10000"/>
                  <a:gd name="connsiteX97" fmla="*/ 1413 w 10000"/>
                  <a:gd name="connsiteY97" fmla="*/ 5510 h 10000"/>
                  <a:gd name="connsiteX98" fmla="*/ 1433 w 10000"/>
                  <a:gd name="connsiteY98" fmla="*/ 5510 h 10000"/>
                  <a:gd name="connsiteX99" fmla="*/ 1433 w 10000"/>
                  <a:gd name="connsiteY99" fmla="*/ 5483 h 10000"/>
                  <a:gd name="connsiteX100" fmla="*/ 1450 w 10000"/>
                  <a:gd name="connsiteY100" fmla="*/ 5428 h 10000"/>
                  <a:gd name="connsiteX101" fmla="*/ 1450 w 10000"/>
                  <a:gd name="connsiteY101" fmla="*/ 5383 h 10000"/>
                  <a:gd name="connsiteX102" fmla="*/ 1471 w 10000"/>
                  <a:gd name="connsiteY102" fmla="*/ 5355 h 10000"/>
                  <a:gd name="connsiteX103" fmla="*/ 1508 w 10000"/>
                  <a:gd name="connsiteY103" fmla="*/ 5355 h 10000"/>
                  <a:gd name="connsiteX104" fmla="*/ 1508 w 10000"/>
                  <a:gd name="connsiteY104" fmla="*/ 5310 h 10000"/>
                  <a:gd name="connsiteX105" fmla="*/ 1599 w 10000"/>
                  <a:gd name="connsiteY105" fmla="*/ 5310 h 10000"/>
                  <a:gd name="connsiteX106" fmla="*/ 1599 w 10000"/>
                  <a:gd name="connsiteY106" fmla="*/ 5355 h 10000"/>
                  <a:gd name="connsiteX107" fmla="*/ 1669 w 10000"/>
                  <a:gd name="connsiteY107" fmla="*/ 5355 h 10000"/>
                  <a:gd name="connsiteX108" fmla="*/ 1727 w 10000"/>
                  <a:gd name="connsiteY108" fmla="*/ 5383 h 10000"/>
                  <a:gd name="connsiteX109" fmla="*/ 1748 w 10000"/>
                  <a:gd name="connsiteY109" fmla="*/ 5383 h 10000"/>
                  <a:gd name="connsiteX110" fmla="*/ 1785 w 10000"/>
                  <a:gd name="connsiteY110" fmla="*/ 5428 h 10000"/>
                  <a:gd name="connsiteX111" fmla="*/ 1785 w 10000"/>
                  <a:gd name="connsiteY111" fmla="*/ 5464 h 10000"/>
                  <a:gd name="connsiteX112" fmla="*/ 1806 w 10000"/>
                  <a:gd name="connsiteY112" fmla="*/ 5464 h 10000"/>
                  <a:gd name="connsiteX113" fmla="*/ 1806 w 10000"/>
                  <a:gd name="connsiteY113" fmla="*/ 5428 h 10000"/>
                  <a:gd name="connsiteX114" fmla="*/ 1856 w 10000"/>
                  <a:gd name="connsiteY114" fmla="*/ 5383 h 10000"/>
                  <a:gd name="connsiteX115" fmla="*/ 1947 w 10000"/>
                  <a:gd name="connsiteY115" fmla="*/ 4964 h 10000"/>
                  <a:gd name="connsiteX116" fmla="*/ 2075 w 10000"/>
                  <a:gd name="connsiteY116" fmla="*/ 4836 h 10000"/>
                  <a:gd name="connsiteX117" fmla="*/ 2191 w 10000"/>
                  <a:gd name="connsiteY117" fmla="*/ 4791 h 10000"/>
                  <a:gd name="connsiteX118" fmla="*/ 2390 w 10000"/>
                  <a:gd name="connsiteY118" fmla="*/ 4991 h 10000"/>
                  <a:gd name="connsiteX119" fmla="*/ 2419 w 10000"/>
                  <a:gd name="connsiteY119" fmla="*/ 5310 h 10000"/>
                  <a:gd name="connsiteX120" fmla="*/ 2610 w 10000"/>
                  <a:gd name="connsiteY120" fmla="*/ 5446 h 10000"/>
                  <a:gd name="connsiteX121" fmla="*/ 2490 w 10000"/>
                  <a:gd name="connsiteY121" fmla="*/ 6120 h 10000"/>
                  <a:gd name="connsiteX122" fmla="*/ 2560 w 10000"/>
                  <a:gd name="connsiteY122" fmla="*/ 6339 h 10000"/>
                  <a:gd name="connsiteX123" fmla="*/ 2606 w 10000"/>
                  <a:gd name="connsiteY123" fmla="*/ 6676 h 10000"/>
                  <a:gd name="connsiteX124" fmla="*/ 2606 w 10000"/>
                  <a:gd name="connsiteY124" fmla="*/ 6703 h 10000"/>
                  <a:gd name="connsiteX125" fmla="*/ 2788 w 10000"/>
                  <a:gd name="connsiteY125" fmla="*/ 6548 h 10000"/>
                  <a:gd name="connsiteX126" fmla="*/ 2804 w 10000"/>
                  <a:gd name="connsiteY126" fmla="*/ 6166 h 10000"/>
                  <a:gd name="connsiteX127" fmla="*/ 3020 w 10000"/>
                  <a:gd name="connsiteY127" fmla="*/ 5774 h 10000"/>
                  <a:gd name="connsiteX128" fmla="*/ 3061 w 10000"/>
                  <a:gd name="connsiteY128" fmla="*/ 5829 h 10000"/>
                  <a:gd name="connsiteX129" fmla="*/ 3103 w 10000"/>
                  <a:gd name="connsiteY129" fmla="*/ 6047 h 10000"/>
                  <a:gd name="connsiteX130" fmla="*/ 3347 w 10000"/>
                  <a:gd name="connsiteY130" fmla="*/ 6448 h 10000"/>
                  <a:gd name="connsiteX131" fmla="*/ 3480 w 10000"/>
                  <a:gd name="connsiteY131" fmla="*/ 6439 h 10000"/>
                  <a:gd name="connsiteX132" fmla="*/ 3538 w 10000"/>
                  <a:gd name="connsiteY132" fmla="*/ 6557 h 10000"/>
                  <a:gd name="connsiteX133" fmla="*/ 3873 w 10000"/>
                  <a:gd name="connsiteY133" fmla="*/ 6557 h 10000"/>
                  <a:gd name="connsiteX134" fmla="*/ 3993 w 10000"/>
                  <a:gd name="connsiteY134" fmla="*/ 6903 h 10000"/>
                  <a:gd name="connsiteX135" fmla="*/ 4060 w 10000"/>
                  <a:gd name="connsiteY135" fmla="*/ 6940 h 10000"/>
                  <a:gd name="connsiteX136" fmla="*/ 4217 w 10000"/>
                  <a:gd name="connsiteY136" fmla="*/ 7313 h 10000"/>
                  <a:gd name="connsiteX137" fmla="*/ 4296 w 10000"/>
                  <a:gd name="connsiteY137" fmla="*/ 7359 h 10000"/>
                  <a:gd name="connsiteX138" fmla="*/ 4296 w 10000"/>
                  <a:gd name="connsiteY138" fmla="*/ 7240 h 10000"/>
                  <a:gd name="connsiteX139" fmla="*/ 4594 w 10000"/>
                  <a:gd name="connsiteY139" fmla="*/ 6985 h 10000"/>
                  <a:gd name="connsiteX140" fmla="*/ 4739 w 10000"/>
                  <a:gd name="connsiteY140" fmla="*/ 7113 h 10000"/>
                  <a:gd name="connsiteX141" fmla="*/ 4872 w 10000"/>
                  <a:gd name="connsiteY141" fmla="*/ 6812 h 10000"/>
                  <a:gd name="connsiteX142" fmla="*/ 5095 w 10000"/>
                  <a:gd name="connsiteY142" fmla="*/ 6894 h 10000"/>
                  <a:gd name="connsiteX143" fmla="*/ 5186 w 10000"/>
                  <a:gd name="connsiteY143" fmla="*/ 6767 h 10000"/>
                  <a:gd name="connsiteX144" fmla="*/ 5294 w 10000"/>
                  <a:gd name="connsiteY144" fmla="*/ 6985 h 10000"/>
                  <a:gd name="connsiteX145" fmla="*/ 5257 w 10000"/>
                  <a:gd name="connsiteY145" fmla="*/ 7486 h 10000"/>
                  <a:gd name="connsiteX146" fmla="*/ 5534 w 10000"/>
                  <a:gd name="connsiteY146" fmla="*/ 7641 h 10000"/>
                  <a:gd name="connsiteX147" fmla="*/ 5572 w 10000"/>
                  <a:gd name="connsiteY147" fmla="*/ 7723 h 10000"/>
                  <a:gd name="connsiteX148" fmla="*/ 5572 w 10000"/>
                  <a:gd name="connsiteY148" fmla="*/ 7851 h 10000"/>
                  <a:gd name="connsiteX149" fmla="*/ 5592 w 10000"/>
                  <a:gd name="connsiteY149" fmla="*/ 7851 h 10000"/>
                  <a:gd name="connsiteX150" fmla="*/ 5708 w 10000"/>
                  <a:gd name="connsiteY150" fmla="*/ 7942 h 10000"/>
                  <a:gd name="connsiteX151" fmla="*/ 5789 w 10000"/>
                  <a:gd name="connsiteY151" fmla="*/ 8115 h 10000"/>
                  <a:gd name="connsiteX152" fmla="*/ 5742 w 10000"/>
                  <a:gd name="connsiteY152" fmla="*/ 8333 h 10000"/>
                  <a:gd name="connsiteX153" fmla="*/ 5779 w 10000"/>
                  <a:gd name="connsiteY153" fmla="*/ 8479 h 10000"/>
                  <a:gd name="connsiteX154" fmla="*/ 5779 w 10000"/>
                  <a:gd name="connsiteY154" fmla="*/ 8634 h 10000"/>
                  <a:gd name="connsiteX155" fmla="*/ 5998 w 10000"/>
                  <a:gd name="connsiteY155" fmla="*/ 8761 h 10000"/>
                  <a:gd name="connsiteX156" fmla="*/ 6077 w 10000"/>
                  <a:gd name="connsiteY156" fmla="*/ 8962 h 10000"/>
                  <a:gd name="connsiteX157" fmla="*/ 6065 w 10000"/>
                  <a:gd name="connsiteY157" fmla="*/ 9107 h 10000"/>
                  <a:gd name="connsiteX158" fmla="*/ 5986 w 10000"/>
                  <a:gd name="connsiteY158" fmla="*/ 9162 h 10000"/>
                  <a:gd name="connsiteX159" fmla="*/ 6056 w 10000"/>
                  <a:gd name="connsiteY159" fmla="*/ 9590 h 10000"/>
                  <a:gd name="connsiteX160" fmla="*/ 5998 w 10000"/>
                  <a:gd name="connsiteY160" fmla="*/ 9827 h 10000"/>
                  <a:gd name="connsiteX161" fmla="*/ 6127 w 10000"/>
                  <a:gd name="connsiteY161" fmla="*/ 10000 h 10000"/>
                  <a:gd name="connsiteX162" fmla="*/ 6292 w 10000"/>
                  <a:gd name="connsiteY162" fmla="*/ 9718 h 10000"/>
                  <a:gd name="connsiteX163" fmla="*/ 6355 w 10000"/>
                  <a:gd name="connsiteY163" fmla="*/ 9654 h 10000"/>
                  <a:gd name="connsiteX164" fmla="*/ 6541 w 10000"/>
                  <a:gd name="connsiteY164" fmla="*/ 9435 h 10000"/>
                  <a:gd name="connsiteX165" fmla="*/ 6599 w 10000"/>
                  <a:gd name="connsiteY165" fmla="*/ 9271 h 10000"/>
                  <a:gd name="connsiteX166" fmla="*/ 6856 w 10000"/>
                  <a:gd name="connsiteY166" fmla="*/ 9107 h 10000"/>
                  <a:gd name="connsiteX167" fmla="*/ 6779 w 10000"/>
                  <a:gd name="connsiteY167" fmla="*/ 8770 h 10000"/>
                  <a:gd name="connsiteX168" fmla="*/ 6904 w 10000"/>
                  <a:gd name="connsiteY168" fmla="*/ 8561 h 10000"/>
                  <a:gd name="connsiteX169" fmla="*/ 7046 w 10000"/>
                  <a:gd name="connsiteY169" fmla="*/ 8529 h 10000"/>
                  <a:gd name="connsiteX170" fmla="*/ 7113 w 10000"/>
                  <a:gd name="connsiteY170" fmla="*/ 8593 h 10000"/>
                  <a:gd name="connsiteX171" fmla="*/ 7208 w 10000"/>
                  <a:gd name="connsiteY171" fmla="*/ 8693 h 10000"/>
                  <a:gd name="connsiteX172" fmla="*/ 7261 w 10000"/>
                  <a:gd name="connsiteY172" fmla="*/ 8857 h 10000"/>
                  <a:gd name="connsiteX173" fmla="*/ 7391 w 10000"/>
                  <a:gd name="connsiteY173" fmla="*/ 8543 h 10000"/>
                  <a:gd name="connsiteX174" fmla="*/ 7502 w 10000"/>
                  <a:gd name="connsiteY174" fmla="*/ 8534 h 10000"/>
                  <a:gd name="connsiteX175" fmla="*/ 7626 w 10000"/>
                  <a:gd name="connsiteY175" fmla="*/ 8265 h 10000"/>
                  <a:gd name="connsiteX176" fmla="*/ 7726 w 10000"/>
                  <a:gd name="connsiteY176" fmla="*/ 8393 h 10000"/>
                  <a:gd name="connsiteX177" fmla="*/ 7864 w 10000"/>
                  <a:gd name="connsiteY177" fmla="*/ 8520 h 10000"/>
                  <a:gd name="connsiteX178" fmla="*/ 8071 w 10000"/>
                  <a:gd name="connsiteY178" fmla="*/ 8721 h 10000"/>
                  <a:gd name="connsiteX179" fmla="*/ 8227 w 10000"/>
                  <a:gd name="connsiteY179" fmla="*/ 8584 h 10000"/>
                  <a:gd name="connsiteX180" fmla="*/ 8436 w 10000"/>
                  <a:gd name="connsiteY180" fmla="*/ 8916 h 10000"/>
                  <a:gd name="connsiteX181" fmla="*/ 8639 w 10000"/>
                  <a:gd name="connsiteY181" fmla="*/ 8802 h 10000"/>
                  <a:gd name="connsiteX182" fmla="*/ 8720 w 10000"/>
                  <a:gd name="connsiteY182" fmla="*/ 8761 h 10000"/>
                  <a:gd name="connsiteX183" fmla="*/ 8853 w 10000"/>
                  <a:gd name="connsiteY183" fmla="*/ 8708 h 10000"/>
                  <a:gd name="connsiteX184" fmla="*/ 9018 w 10000"/>
                  <a:gd name="connsiteY184" fmla="*/ 8397 h 10000"/>
                  <a:gd name="connsiteX185" fmla="*/ 9031 w 10000"/>
                  <a:gd name="connsiteY185" fmla="*/ 8315 h 10000"/>
                  <a:gd name="connsiteX186" fmla="*/ 9043 w 10000"/>
                  <a:gd name="connsiteY186" fmla="*/ 8124 h 10000"/>
                  <a:gd name="connsiteX187" fmla="*/ 9078 w 10000"/>
                  <a:gd name="connsiteY187" fmla="*/ 8001 h 10000"/>
                  <a:gd name="connsiteX188" fmla="*/ 9248 w 10000"/>
                  <a:gd name="connsiteY188" fmla="*/ 7683 h 10000"/>
                  <a:gd name="connsiteX189" fmla="*/ 9288 w 10000"/>
                  <a:gd name="connsiteY189" fmla="*/ 7490 h 10000"/>
                  <a:gd name="connsiteX190" fmla="*/ 9337 w 10000"/>
                  <a:gd name="connsiteY190" fmla="*/ 7382 h 10000"/>
                  <a:gd name="connsiteX191" fmla="*/ 9434 w 10000"/>
                  <a:gd name="connsiteY191" fmla="*/ 7377 h 10000"/>
                  <a:gd name="connsiteX192" fmla="*/ 9538 w 10000"/>
                  <a:gd name="connsiteY192" fmla="*/ 7282 h 10000"/>
                  <a:gd name="connsiteX193" fmla="*/ 9412 w 10000"/>
                  <a:gd name="connsiteY193" fmla="*/ 7164 h 10000"/>
                  <a:gd name="connsiteX194" fmla="*/ 9420 w 10000"/>
                  <a:gd name="connsiteY194" fmla="*/ 6944 h 10000"/>
                  <a:gd name="connsiteX195" fmla="*/ 9710 w 10000"/>
                  <a:gd name="connsiteY195" fmla="*/ 6758 h 10000"/>
                  <a:gd name="connsiteX196" fmla="*/ 9710 w 10000"/>
                  <a:gd name="connsiteY196" fmla="*/ 6466 h 10000"/>
                  <a:gd name="connsiteX197" fmla="*/ 9791 w 10000"/>
                  <a:gd name="connsiteY197" fmla="*/ 6366 h 10000"/>
                  <a:gd name="connsiteX198" fmla="*/ 10000 w 10000"/>
                  <a:gd name="connsiteY198" fmla="*/ 6230 h 10000"/>
                  <a:gd name="connsiteX199" fmla="*/ 9950 w 10000"/>
                  <a:gd name="connsiteY199" fmla="*/ 5665 h 10000"/>
                  <a:gd name="connsiteX200" fmla="*/ 9859 w 10000"/>
                  <a:gd name="connsiteY200" fmla="*/ 5656 h 10000"/>
                  <a:gd name="connsiteX201" fmla="*/ 9793 w 10000"/>
                  <a:gd name="connsiteY201" fmla="*/ 5510 h 10000"/>
                  <a:gd name="connsiteX202" fmla="*/ 9913 w 10000"/>
                  <a:gd name="connsiteY202" fmla="*/ 5337 h 10000"/>
                  <a:gd name="connsiteX203" fmla="*/ 9942 w 10000"/>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366 h 10000"/>
                  <a:gd name="connsiteX198" fmla="*/ 10006 w 10006"/>
                  <a:gd name="connsiteY198" fmla="*/ 6285 h 10000"/>
                  <a:gd name="connsiteX199" fmla="*/ 9950 w 10006"/>
                  <a:gd name="connsiteY199" fmla="*/ 5665 h 10000"/>
                  <a:gd name="connsiteX200" fmla="*/ 9859 w 10006"/>
                  <a:gd name="connsiteY200" fmla="*/ 5656 h 10000"/>
                  <a:gd name="connsiteX201" fmla="*/ 9793 w 10006"/>
                  <a:gd name="connsiteY201" fmla="*/ 5510 h 10000"/>
                  <a:gd name="connsiteX202" fmla="*/ 9913 w 10006"/>
                  <a:gd name="connsiteY202" fmla="*/ 5337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9 w 10006"/>
                  <a:gd name="connsiteY200" fmla="*/ 5656 h 10000"/>
                  <a:gd name="connsiteX201" fmla="*/ 9793 w 10006"/>
                  <a:gd name="connsiteY201" fmla="*/ 5510 h 10000"/>
                  <a:gd name="connsiteX202" fmla="*/ 9913 w 10006"/>
                  <a:gd name="connsiteY202" fmla="*/ 5337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93 w 10006"/>
                  <a:gd name="connsiteY201" fmla="*/ 5510 h 10000"/>
                  <a:gd name="connsiteX202" fmla="*/ 9913 w 10006"/>
                  <a:gd name="connsiteY202" fmla="*/ 5337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1 w 10006"/>
                  <a:gd name="connsiteY201" fmla="*/ 5551 h 10000"/>
                  <a:gd name="connsiteX202" fmla="*/ 9913 w 10006"/>
                  <a:gd name="connsiteY202" fmla="*/ 5337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1 w 10006"/>
                  <a:gd name="connsiteY201" fmla="*/ 5551 h 10000"/>
                  <a:gd name="connsiteX202" fmla="*/ 9932 w 10006"/>
                  <a:gd name="connsiteY202" fmla="*/ 5364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86 w 10006"/>
                  <a:gd name="connsiteY143" fmla="*/ 6767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65 h 10000"/>
                  <a:gd name="connsiteX202" fmla="*/ 9932 w 10006"/>
                  <a:gd name="connsiteY202" fmla="*/ 5364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217 w 10006"/>
                  <a:gd name="connsiteY136" fmla="*/ 7313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65 h 10000"/>
                  <a:gd name="connsiteX202" fmla="*/ 9932 w 10006"/>
                  <a:gd name="connsiteY202" fmla="*/ 5364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65 h 10000"/>
                  <a:gd name="connsiteX202" fmla="*/ 9932 w 10006"/>
                  <a:gd name="connsiteY202" fmla="*/ 5364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24 h 10000"/>
                  <a:gd name="connsiteX202" fmla="*/ 9932 w 10006"/>
                  <a:gd name="connsiteY202" fmla="*/ 5364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24 h 10000"/>
                  <a:gd name="connsiteX202" fmla="*/ 9926 w 10006"/>
                  <a:gd name="connsiteY202" fmla="*/ 5309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53 w 10006"/>
                  <a:gd name="connsiteY200" fmla="*/ 5697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91 w 10006"/>
                  <a:gd name="connsiteY197" fmla="*/ 6407 h 10000"/>
                  <a:gd name="connsiteX198" fmla="*/ 10006 w 10006"/>
                  <a:gd name="connsiteY198" fmla="*/ 6285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79 w 10006"/>
                  <a:gd name="connsiteY197" fmla="*/ 6298 h 10000"/>
                  <a:gd name="connsiteX198" fmla="*/ 10006 w 10006"/>
                  <a:gd name="connsiteY198" fmla="*/ 6285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758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44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38 w 10006"/>
                  <a:gd name="connsiteY192" fmla="*/ 7282 h 10000"/>
                  <a:gd name="connsiteX193" fmla="*/ 9412 w 10006"/>
                  <a:gd name="connsiteY193" fmla="*/ 7164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3 w 10006"/>
                  <a:gd name="connsiteY192" fmla="*/ 7227 h 10000"/>
                  <a:gd name="connsiteX193" fmla="*/ 9412 w 10006"/>
                  <a:gd name="connsiteY193" fmla="*/ 7164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3 w 10006"/>
                  <a:gd name="connsiteY192" fmla="*/ 7227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9 w 10006"/>
                  <a:gd name="connsiteY192" fmla="*/ 7213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7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9 w 10006"/>
                  <a:gd name="connsiteY192" fmla="*/ 7213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70 h 10000"/>
                  <a:gd name="connsiteX201" fmla="*/ 9781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9 w 10006"/>
                  <a:gd name="connsiteY192" fmla="*/ 7213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43 h 10000"/>
                  <a:gd name="connsiteX201" fmla="*/ 9781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9 w 10006"/>
                  <a:gd name="connsiteY192" fmla="*/ 7213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0 w 10006"/>
                  <a:gd name="connsiteY199" fmla="*/ 5665 h 10000"/>
                  <a:gd name="connsiteX200" fmla="*/ 9872 w 10006"/>
                  <a:gd name="connsiteY200" fmla="*/ 5643 h 10000"/>
                  <a:gd name="connsiteX201" fmla="*/ 9793 w 10006"/>
                  <a:gd name="connsiteY201" fmla="*/ 5524 h 10000"/>
                  <a:gd name="connsiteX202" fmla="*/ 9957 w 10006"/>
                  <a:gd name="connsiteY202" fmla="*/ 5268 h 10000"/>
                  <a:gd name="connsiteX203" fmla="*/ 9942 w 10006"/>
                  <a:gd name="connsiteY203" fmla="*/ 4918 h 10000"/>
                  <a:gd name="connsiteX0" fmla="*/ 9942 w 10006"/>
                  <a:gd name="connsiteY0" fmla="*/ 4918 h 10000"/>
                  <a:gd name="connsiteX1" fmla="*/ 9950 w 10006"/>
                  <a:gd name="connsiteY1" fmla="*/ 4745 h 10000"/>
                  <a:gd name="connsiteX2" fmla="*/ 9822 w 10006"/>
                  <a:gd name="connsiteY2" fmla="*/ 4581 h 10000"/>
                  <a:gd name="connsiteX3" fmla="*/ 9693 w 10006"/>
                  <a:gd name="connsiteY3" fmla="*/ 4408 h 10000"/>
                  <a:gd name="connsiteX4" fmla="*/ 9681 w 10006"/>
                  <a:gd name="connsiteY4" fmla="*/ 4007 h 10000"/>
                  <a:gd name="connsiteX5" fmla="*/ 9586 w 10006"/>
                  <a:gd name="connsiteY5" fmla="*/ 3679 h 10000"/>
                  <a:gd name="connsiteX6" fmla="*/ 9507 w 10006"/>
                  <a:gd name="connsiteY6" fmla="*/ 3725 h 10000"/>
                  <a:gd name="connsiteX7" fmla="*/ 9424 w 10006"/>
                  <a:gd name="connsiteY7" fmla="*/ 4253 h 10000"/>
                  <a:gd name="connsiteX8" fmla="*/ 9068 w 10006"/>
                  <a:gd name="connsiteY8" fmla="*/ 4080 h 10000"/>
                  <a:gd name="connsiteX9" fmla="*/ 9101 w 10006"/>
                  <a:gd name="connsiteY9" fmla="*/ 3679 h 10000"/>
                  <a:gd name="connsiteX10" fmla="*/ 8882 w 10006"/>
                  <a:gd name="connsiteY10" fmla="*/ 3397 h 10000"/>
                  <a:gd name="connsiteX11" fmla="*/ 8786 w 10006"/>
                  <a:gd name="connsiteY11" fmla="*/ 3270 h 10000"/>
                  <a:gd name="connsiteX12" fmla="*/ 8683 w 10006"/>
                  <a:gd name="connsiteY12" fmla="*/ 3270 h 10000"/>
                  <a:gd name="connsiteX13" fmla="*/ 8476 w 10006"/>
                  <a:gd name="connsiteY13" fmla="*/ 3224 h 10000"/>
                  <a:gd name="connsiteX14" fmla="*/ 8438 w 10006"/>
                  <a:gd name="connsiteY14" fmla="*/ 3097 h 10000"/>
                  <a:gd name="connsiteX15" fmla="*/ 8476 w 10006"/>
                  <a:gd name="connsiteY15" fmla="*/ 2887 h 10000"/>
                  <a:gd name="connsiteX16" fmla="*/ 7825 w 10006"/>
                  <a:gd name="connsiteY16" fmla="*/ 2559 h 10000"/>
                  <a:gd name="connsiteX17" fmla="*/ 7639 w 10006"/>
                  <a:gd name="connsiteY17" fmla="*/ 2842 h 10000"/>
                  <a:gd name="connsiteX18" fmla="*/ 7274 w 10006"/>
                  <a:gd name="connsiteY18" fmla="*/ 1730 h 10000"/>
                  <a:gd name="connsiteX19" fmla="*/ 7233 w 10006"/>
                  <a:gd name="connsiteY19" fmla="*/ 1694 h 10000"/>
                  <a:gd name="connsiteX20" fmla="*/ 7183 w 10006"/>
                  <a:gd name="connsiteY20" fmla="*/ 1776 h 10000"/>
                  <a:gd name="connsiteX21" fmla="*/ 7071 w 10006"/>
                  <a:gd name="connsiteY21" fmla="*/ 1730 h 10000"/>
                  <a:gd name="connsiteX22" fmla="*/ 6868 w 10006"/>
                  <a:gd name="connsiteY22" fmla="*/ 2486 h 10000"/>
                  <a:gd name="connsiteX23" fmla="*/ 6756 w 10006"/>
                  <a:gd name="connsiteY23" fmla="*/ 2432 h 10000"/>
                  <a:gd name="connsiteX24" fmla="*/ 6479 w 10006"/>
                  <a:gd name="connsiteY24" fmla="*/ 2641 h 10000"/>
                  <a:gd name="connsiteX25" fmla="*/ 6234 w 10006"/>
                  <a:gd name="connsiteY25" fmla="*/ 2605 h 10000"/>
                  <a:gd name="connsiteX26" fmla="*/ 6371 w 10006"/>
                  <a:gd name="connsiteY26" fmla="*/ 2186 h 10000"/>
                  <a:gd name="connsiteX27" fmla="*/ 6255 w 10006"/>
                  <a:gd name="connsiteY27" fmla="*/ 1858 h 10000"/>
                  <a:gd name="connsiteX28" fmla="*/ 5965 w 10006"/>
                  <a:gd name="connsiteY28" fmla="*/ 2058 h 10000"/>
                  <a:gd name="connsiteX29" fmla="*/ 5849 w 10006"/>
                  <a:gd name="connsiteY29" fmla="*/ 1949 h 10000"/>
                  <a:gd name="connsiteX30" fmla="*/ 5663 w 10006"/>
                  <a:gd name="connsiteY30" fmla="*/ 2231 h 10000"/>
                  <a:gd name="connsiteX31" fmla="*/ 5592 w 10006"/>
                  <a:gd name="connsiteY31" fmla="*/ 2058 h 10000"/>
                  <a:gd name="connsiteX32" fmla="*/ 5700 w 10006"/>
                  <a:gd name="connsiteY32" fmla="*/ 1821 h 10000"/>
                  <a:gd name="connsiteX33" fmla="*/ 5592 w 10006"/>
                  <a:gd name="connsiteY33" fmla="*/ 1694 h 10000"/>
                  <a:gd name="connsiteX34" fmla="*/ 5423 w 10006"/>
                  <a:gd name="connsiteY34" fmla="*/ 1730 h 10000"/>
                  <a:gd name="connsiteX35" fmla="*/ 5373 w 10006"/>
                  <a:gd name="connsiteY35" fmla="*/ 1494 h 10000"/>
                  <a:gd name="connsiteX36" fmla="*/ 4967 w 10006"/>
                  <a:gd name="connsiteY36" fmla="*/ 1403 h 10000"/>
                  <a:gd name="connsiteX37" fmla="*/ 4921 w 10006"/>
                  <a:gd name="connsiteY37" fmla="*/ 993 h 10000"/>
                  <a:gd name="connsiteX38" fmla="*/ 4851 w 10006"/>
                  <a:gd name="connsiteY38" fmla="*/ 947 h 10000"/>
                  <a:gd name="connsiteX39" fmla="*/ 4424 w 10006"/>
                  <a:gd name="connsiteY39" fmla="*/ 1366 h 10000"/>
                  <a:gd name="connsiteX40" fmla="*/ 4408 w 10006"/>
                  <a:gd name="connsiteY40" fmla="*/ 1448 h 10000"/>
                  <a:gd name="connsiteX41" fmla="*/ 4200 w 10006"/>
                  <a:gd name="connsiteY41" fmla="*/ 1576 h 10000"/>
                  <a:gd name="connsiteX42" fmla="*/ 4072 w 10006"/>
                  <a:gd name="connsiteY42" fmla="*/ 1730 h 10000"/>
                  <a:gd name="connsiteX43" fmla="*/ 4002 w 10006"/>
                  <a:gd name="connsiteY43" fmla="*/ 1903 h 10000"/>
                  <a:gd name="connsiteX44" fmla="*/ 3981 w 10006"/>
                  <a:gd name="connsiteY44" fmla="*/ 1949 h 10000"/>
                  <a:gd name="connsiteX45" fmla="*/ 3703 w 10006"/>
                  <a:gd name="connsiteY45" fmla="*/ 1648 h 10000"/>
                  <a:gd name="connsiteX46" fmla="*/ 3596 w 10006"/>
                  <a:gd name="connsiteY46" fmla="*/ 1903 h 10000"/>
                  <a:gd name="connsiteX47" fmla="*/ 3281 w 10006"/>
                  <a:gd name="connsiteY47" fmla="*/ 1949 h 10000"/>
                  <a:gd name="connsiteX48" fmla="*/ 2875 w 10006"/>
                  <a:gd name="connsiteY48" fmla="*/ 2277 h 10000"/>
                  <a:gd name="connsiteX49" fmla="*/ 2854 w 10006"/>
                  <a:gd name="connsiteY49" fmla="*/ 2277 h 10000"/>
                  <a:gd name="connsiteX50" fmla="*/ 2854 w 10006"/>
                  <a:gd name="connsiteY50" fmla="*/ 2231 h 10000"/>
                  <a:gd name="connsiteX51" fmla="*/ 2726 w 10006"/>
                  <a:gd name="connsiteY51" fmla="*/ 1903 h 10000"/>
                  <a:gd name="connsiteX52" fmla="*/ 2481 w 10006"/>
                  <a:gd name="connsiteY52" fmla="*/ 1903 h 10000"/>
                  <a:gd name="connsiteX53" fmla="*/ 2320 w 10006"/>
                  <a:gd name="connsiteY53" fmla="*/ 2058 h 10000"/>
                  <a:gd name="connsiteX54" fmla="*/ 2204 w 10006"/>
                  <a:gd name="connsiteY54" fmla="*/ 1821 h 10000"/>
                  <a:gd name="connsiteX55" fmla="*/ 2133 w 10006"/>
                  <a:gd name="connsiteY55" fmla="*/ 1821 h 10000"/>
                  <a:gd name="connsiteX56" fmla="*/ 1947 w 10006"/>
                  <a:gd name="connsiteY56" fmla="*/ 1576 h 10000"/>
                  <a:gd name="connsiteX57" fmla="*/ 1877 w 10006"/>
                  <a:gd name="connsiteY57" fmla="*/ 1621 h 10000"/>
                  <a:gd name="connsiteX58" fmla="*/ 1748 w 10006"/>
                  <a:gd name="connsiteY58" fmla="*/ 1494 h 10000"/>
                  <a:gd name="connsiteX59" fmla="*/ 1690 w 10006"/>
                  <a:gd name="connsiteY59" fmla="*/ 1530 h 10000"/>
                  <a:gd name="connsiteX60" fmla="*/ 1520 w 10006"/>
                  <a:gd name="connsiteY60" fmla="*/ 1776 h 10000"/>
                  <a:gd name="connsiteX61" fmla="*/ 1384 w 10006"/>
                  <a:gd name="connsiteY61" fmla="*/ 1694 h 10000"/>
                  <a:gd name="connsiteX62" fmla="*/ 1355 w 10006"/>
                  <a:gd name="connsiteY62" fmla="*/ 1166 h 10000"/>
                  <a:gd name="connsiteX63" fmla="*/ 1251 w 10006"/>
                  <a:gd name="connsiteY63" fmla="*/ 1120 h 10000"/>
                  <a:gd name="connsiteX64" fmla="*/ 1114 w 10006"/>
                  <a:gd name="connsiteY64" fmla="*/ 947 h 10000"/>
                  <a:gd name="connsiteX65" fmla="*/ 1156 w 10006"/>
                  <a:gd name="connsiteY65" fmla="*/ 710 h 10000"/>
                  <a:gd name="connsiteX66" fmla="*/ 1321 w 10006"/>
                  <a:gd name="connsiteY66" fmla="*/ 619 h 10000"/>
                  <a:gd name="connsiteX67" fmla="*/ 1392 w 10006"/>
                  <a:gd name="connsiteY67" fmla="*/ 337 h 10000"/>
                  <a:gd name="connsiteX68" fmla="*/ 1379 w 10006"/>
                  <a:gd name="connsiteY68" fmla="*/ 255 h 10000"/>
                  <a:gd name="connsiteX69" fmla="*/ 1044 w 10006"/>
                  <a:gd name="connsiteY69" fmla="*/ 0 h 10000"/>
                  <a:gd name="connsiteX70" fmla="*/ 1007 w 10006"/>
                  <a:gd name="connsiteY70" fmla="*/ 255 h 10000"/>
                  <a:gd name="connsiteX71" fmla="*/ 692 w 10006"/>
                  <a:gd name="connsiteY71" fmla="*/ 738 h 10000"/>
                  <a:gd name="connsiteX72" fmla="*/ 613 w 10006"/>
                  <a:gd name="connsiteY72" fmla="*/ 1321 h 10000"/>
                  <a:gd name="connsiteX73" fmla="*/ 659 w 10006"/>
                  <a:gd name="connsiteY73" fmla="*/ 1621 h 10000"/>
                  <a:gd name="connsiteX74" fmla="*/ 638 w 10006"/>
                  <a:gd name="connsiteY74" fmla="*/ 1694 h 10000"/>
                  <a:gd name="connsiteX75" fmla="*/ 601 w 10006"/>
                  <a:gd name="connsiteY75" fmla="*/ 2404 h 10000"/>
                  <a:gd name="connsiteX76" fmla="*/ 534 w 10006"/>
                  <a:gd name="connsiteY76" fmla="*/ 2450 h 10000"/>
                  <a:gd name="connsiteX77" fmla="*/ 485 w 10006"/>
                  <a:gd name="connsiteY77" fmla="*/ 2769 h 10000"/>
                  <a:gd name="connsiteX78" fmla="*/ 510 w 10006"/>
                  <a:gd name="connsiteY78" fmla="*/ 2887 h 10000"/>
                  <a:gd name="connsiteX79" fmla="*/ 510 w 10006"/>
                  <a:gd name="connsiteY79" fmla="*/ 3142 h 10000"/>
                  <a:gd name="connsiteX80" fmla="*/ 452 w 10006"/>
                  <a:gd name="connsiteY80" fmla="*/ 3169 h 10000"/>
                  <a:gd name="connsiteX81" fmla="*/ 174 w 10006"/>
                  <a:gd name="connsiteY81" fmla="*/ 3798 h 10000"/>
                  <a:gd name="connsiteX82" fmla="*/ 79 w 10006"/>
                  <a:gd name="connsiteY82" fmla="*/ 4208 h 10000"/>
                  <a:gd name="connsiteX83" fmla="*/ 137 w 10006"/>
                  <a:gd name="connsiteY83" fmla="*/ 4408 h 10000"/>
                  <a:gd name="connsiteX84" fmla="*/ 0 w 10006"/>
                  <a:gd name="connsiteY84" fmla="*/ 4645 h 10000"/>
                  <a:gd name="connsiteX85" fmla="*/ 58 w 10006"/>
                  <a:gd name="connsiteY85" fmla="*/ 4900 h 10000"/>
                  <a:gd name="connsiteX86" fmla="*/ 116 w 10006"/>
                  <a:gd name="connsiteY86" fmla="*/ 4854 h 10000"/>
                  <a:gd name="connsiteX87" fmla="*/ 344 w 10006"/>
                  <a:gd name="connsiteY87" fmla="*/ 4536 h 10000"/>
                  <a:gd name="connsiteX88" fmla="*/ 787 w 10006"/>
                  <a:gd name="connsiteY88" fmla="*/ 4836 h 10000"/>
                  <a:gd name="connsiteX89" fmla="*/ 857 w 10006"/>
                  <a:gd name="connsiteY89" fmla="*/ 5428 h 10000"/>
                  <a:gd name="connsiteX90" fmla="*/ 1135 w 10006"/>
                  <a:gd name="connsiteY90" fmla="*/ 5765 h 10000"/>
                  <a:gd name="connsiteX91" fmla="*/ 1226 w 10006"/>
                  <a:gd name="connsiteY91" fmla="*/ 5765 h 10000"/>
                  <a:gd name="connsiteX92" fmla="*/ 1243 w 10006"/>
                  <a:gd name="connsiteY92" fmla="*/ 5683 h 10000"/>
                  <a:gd name="connsiteX93" fmla="*/ 1379 w 10006"/>
                  <a:gd name="connsiteY93" fmla="*/ 5638 h 10000"/>
                  <a:gd name="connsiteX94" fmla="*/ 1379 w 10006"/>
                  <a:gd name="connsiteY94" fmla="*/ 5638 h 10000"/>
                  <a:gd name="connsiteX95" fmla="*/ 1413 w 10006"/>
                  <a:gd name="connsiteY95" fmla="*/ 5592 h 10000"/>
                  <a:gd name="connsiteX96" fmla="*/ 1413 w 10006"/>
                  <a:gd name="connsiteY96" fmla="*/ 5574 h 10000"/>
                  <a:gd name="connsiteX97" fmla="*/ 1413 w 10006"/>
                  <a:gd name="connsiteY97" fmla="*/ 5510 h 10000"/>
                  <a:gd name="connsiteX98" fmla="*/ 1433 w 10006"/>
                  <a:gd name="connsiteY98" fmla="*/ 5510 h 10000"/>
                  <a:gd name="connsiteX99" fmla="*/ 1433 w 10006"/>
                  <a:gd name="connsiteY99" fmla="*/ 5483 h 10000"/>
                  <a:gd name="connsiteX100" fmla="*/ 1450 w 10006"/>
                  <a:gd name="connsiteY100" fmla="*/ 5428 h 10000"/>
                  <a:gd name="connsiteX101" fmla="*/ 1450 w 10006"/>
                  <a:gd name="connsiteY101" fmla="*/ 5383 h 10000"/>
                  <a:gd name="connsiteX102" fmla="*/ 1471 w 10006"/>
                  <a:gd name="connsiteY102" fmla="*/ 5355 h 10000"/>
                  <a:gd name="connsiteX103" fmla="*/ 1508 w 10006"/>
                  <a:gd name="connsiteY103" fmla="*/ 5355 h 10000"/>
                  <a:gd name="connsiteX104" fmla="*/ 1508 w 10006"/>
                  <a:gd name="connsiteY104" fmla="*/ 5310 h 10000"/>
                  <a:gd name="connsiteX105" fmla="*/ 1599 w 10006"/>
                  <a:gd name="connsiteY105" fmla="*/ 5310 h 10000"/>
                  <a:gd name="connsiteX106" fmla="*/ 1599 w 10006"/>
                  <a:gd name="connsiteY106" fmla="*/ 5355 h 10000"/>
                  <a:gd name="connsiteX107" fmla="*/ 1669 w 10006"/>
                  <a:gd name="connsiteY107" fmla="*/ 5355 h 10000"/>
                  <a:gd name="connsiteX108" fmla="*/ 1727 w 10006"/>
                  <a:gd name="connsiteY108" fmla="*/ 5383 h 10000"/>
                  <a:gd name="connsiteX109" fmla="*/ 1748 w 10006"/>
                  <a:gd name="connsiteY109" fmla="*/ 5383 h 10000"/>
                  <a:gd name="connsiteX110" fmla="*/ 1785 w 10006"/>
                  <a:gd name="connsiteY110" fmla="*/ 5428 h 10000"/>
                  <a:gd name="connsiteX111" fmla="*/ 1785 w 10006"/>
                  <a:gd name="connsiteY111" fmla="*/ 5464 h 10000"/>
                  <a:gd name="connsiteX112" fmla="*/ 1806 w 10006"/>
                  <a:gd name="connsiteY112" fmla="*/ 5464 h 10000"/>
                  <a:gd name="connsiteX113" fmla="*/ 1806 w 10006"/>
                  <a:gd name="connsiteY113" fmla="*/ 5428 h 10000"/>
                  <a:gd name="connsiteX114" fmla="*/ 1856 w 10006"/>
                  <a:gd name="connsiteY114" fmla="*/ 5383 h 10000"/>
                  <a:gd name="connsiteX115" fmla="*/ 1947 w 10006"/>
                  <a:gd name="connsiteY115" fmla="*/ 4964 h 10000"/>
                  <a:gd name="connsiteX116" fmla="*/ 2075 w 10006"/>
                  <a:gd name="connsiteY116" fmla="*/ 4836 h 10000"/>
                  <a:gd name="connsiteX117" fmla="*/ 2191 w 10006"/>
                  <a:gd name="connsiteY117" fmla="*/ 4791 h 10000"/>
                  <a:gd name="connsiteX118" fmla="*/ 2390 w 10006"/>
                  <a:gd name="connsiteY118" fmla="*/ 4991 h 10000"/>
                  <a:gd name="connsiteX119" fmla="*/ 2419 w 10006"/>
                  <a:gd name="connsiteY119" fmla="*/ 5310 h 10000"/>
                  <a:gd name="connsiteX120" fmla="*/ 2610 w 10006"/>
                  <a:gd name="connsiteY120" fmla="*/ 5446 h 10000"/>
                  <a:gd name="connsiteX121" fmla="*/ 2490 w 10006"/>
                  <a:gd name="connsiteY121" fmla="*/ 6120 h 10000"/>
                  <a:gd name="connsiteX122" fmla="*/ 2560 w 10006"/>
                  <a:gd name="connsiteY122" fmla="*/ 6339 h 10000"/>
                  <a:gd name="connsiteX123" fmla="*/ 2606 w 10006"/>
                  <a:gd name="connsiteY123" fmla="*/ 6676 h 10000"/>
                  <a:gd name="connsiteX124" fmla="*/ 2606 w 10006"/>
                  <a:gd name="connsiteY124" fmla="*/ 6703 h 10000"/>
                  <a:gd name="connsiteX125" fmla="*/ 2788 w 10006"/>
                  <a:gd name="connsiteY125" fmla="*/ 6548 h 10000"/>
                  <a:gd name="connsiteX126" fmla="*/ 2804 w 10006"/>
                  <a:gd name="connsiteY126" fmla="*/ 6166 h 10000"/>
                  <a:gd name="connsiteX127" fmla="*/ 3020 w 10006"/>
                  <a:gd name="connsiteY127" fmla="*/ 5774 h 10000"/>
                  <a:gd name="connsiteX128" fmla="*/ 3061 w 10006"/>
                  <a:gd name="connsiteY128" fmla="*/ 5829 h 10000"/>
                  <a:gd name="connsiteX129" fmla="*/ 3103 w 10006"/>
                  <a:gd name="connsiteY129" fmla="*/ 6047 h 10000"/>
                  <a:gd name="connsiteX130" fmla="*/ 3347 w 10006"/>
                  <a:gd name="connsiteY130" fmla="*/ 6448 h 10000"/>
                  <a:gd name="connsiteX131" fmla="*/ 3480 w 10006"/>
                  <a:gd name="connsiteY131" fmla="*/ 6439 h 10000"/>
                  <a:gd name="connsiteX132" fmla="*/ 3538 w 10006"/>
                  <a:gd name="connsiteY132" fmla="*/ 6557 h 10000"/>
                  <a:gd name="connsiteX133" fmla="*/ 3873 w 10006"/>
                  <a:gd name="connsiteY133" fmla="*/ 6557 h 10000"/>
                  <a:gd name="connsiteX134" fmla="*/ 3993 w 10006"/>
                  <a:gd name="connsiteY134" fmla="*/ 6903 h 10000"/>
                  <a:gd name="connsiteX135" fmla="*/ 4060 w 10006"/>
                  <a:gd name="connsiteY135" fmla="*/ 6940 h 10000"/>
                  <a:gd name="connsiteX136" fmla="*/ 4192 w 10006"/>
                  <a:gd name="connsiteY136" fmla="*/ 7327 h 10000"/>
                  <a:gd name="connsiteX137" fmla="*/ 4296 w 10006"/>
                  <a:gd name="connsiteY137" fmla="*/ 7359 h 10000"/>
                  <a:gd name="connsiteX138" fmla="*/ 4296 w 10006"/>
                  <a:gd name="connsiteY138" fmla="*/ 7240 h 10000"/>
                  <a:gd name="connsiteX139" fmla="*/ 4594 w 10006"/>
                  <a:gd name="connsiteY139" fmla="*/ 6985 h 10000"/>
                  <a:gd name="connsiteX140" fmla="*/ 4739 w 10006"/>
                  <a:gd name="connsiteY140" fmla="*/ 7113 h 10000"/>
                  <a:gd name="connsiteX141" fmla="*/ 4872 w 10006"/>
                  <a:gd name="connsiteY141" fmla="*/ 6812 h 10000"/>
                  <a:gd name="connsiteX142" fmla="*/ 5095 w 10006"/>
                  <a:gd name="connsiteY142" fmla="*/ 6894 h 10000"/>
                  <a:gd name="connsiteX143" fmla="*/ 5161 w 10006"/>
                  <a:gd name="connsiteY143" fmla="*/ 6822 h 10000"/>
                  <a:gd name="connsiteX144" fmla="*/ 5294 w 10006"/>
                  <a:gd name="connsiteY144" fmla="*/ 6985 h 10000"/>
                  <a:gd name="connsiteX145" fmla="*/ 5257 w 10006"/>
                  <a:gd name="connsiteY145" fmla="*/ 7486 h 10000"/>
                  <a:gd name="connsiteX146" fmla="*/ 5534 w 10006"/>
                  <a:gd name="connsiteY146" fmla="*/ 7641 h 10000"/>
                  <a:gd name="connsiteX147" fmla="*/ 5572 w 10006"/>
                  <a:gd name="connsiteY147" fmla="*/ 7723 h 10000"/>
                  <a:gd name="connsiteX148" fmla="*/ 5572 w 10006"/>
                  <a:gd name="connsiteY148" fmla="*/ 7851 h 10000"/>
                  <a:gd name="connsiteX149" fmla="*/ 5592 w 10006"/>
                  <a:gd name="connsiteY149" fmla="*/ 7851 h 10000"/>
                  <a:gd name="connsiteX150" fmla="*/ 5708 w 10006"/>
                  <a:gd name="connsiteY150" fmla="*/ 7942 h 10000"/>
                  <a:gd name="connsiteX151" fmla="*/ 5789 w 10006"/>
                  <a:gd name="connsiteY151" fmla="*/ 8115 h 10000"/>
                  <a:gd name="connsiteX152" fmla="*/ 5742 w 10006"/>
                  <a:gd name="connsiteY152" fmla="*/ 8333 h 10000"/>
                  <a:gd name="connsiteX153" fmla="*/ 5779 w 10006"/>
                  <a:gd name="connsiteY153" fmla="*/ 8479 h 10000"/>
                  <a:gd name="connsiteX154" fmla="*/ 5779 w 10006"/>
                  <a:gd name="connsiteY154" fmla="*/ 8634 h 10000"/>
                  <a:gd name="connsiteX155" fmla="*/ 5998 w 10006"/>
                  <a:gd name="connsiteY155" fmla="*/ 8761 h 10000"/>
                  <a:gd name="connsiteX156" fmla="*/ 6077 w 10006"/>
                  <a:gd name="connsiteY156" fmla="*/ 8962 h 10000"/>
                  <a:gd name="connsiteX157" fmla="*/ 6065 w 10006"/>
                  <a:gd name="connsiteY157" fmla="*/ 9107 h 10000"/>
                  <a:gd name="connsiteX158" fmla="*/ 5986 w 10006"/>
                  <a:gd name="connsiteY158" fmla="*/ 9162 h 10000"/>
                  <a:gd name="connsiteX159" fmla="*/ 6056 w 10006"/>
                  <a:gd name="connsiteY159" fmla="*/ 9590 h 10000"/>
                  <a:gd name="connsiteX160" fmla="*/ 5998 w 10006"/>
                  <a:gd name="connsiteY160" fmla="*/ 9827 h 10000"/>
                  <a:gd name="connsiteX161" fmla="*/ 6127 w 10006"/>
                  <a:gd name="connsiteY161" fmla="*/ 10000 h 10000"/>
                  <a:gd name="connsiteX162" fmla="*/ 6292 w 10006"/>
                  <a:gd name="connsiteY162" fmla="*/ 9718 h 10000"/>
                  <a:gd name="connsiteX163" fmla="*/ 6355 w 10006"/>
                  <a:gd name="connsiteY163" fmla="*/ 9654 h 10000"/>
                  <a:gd name="connsiteX164" fmla="*/ 6541 w 10006"/>
                  <a:gd name="connsiteY164" fmla="*/ 9435 h 10000"/>
                  <a:gd name="connsiteX165" fmla="*/ 6599 w 10006"/>
                  <a:gd name="connsiteY165" fmla="*/ 9271 h 10000"/>
                  <a:gd name="connsiteX166" fmla="*/ 6856 w 10006"/>
                  <a:gd name="connsiteY166" fmla="*/ 9107 h 10000"/>
                  <a:gd name="connsiteX167" fmla="*/ 6779 w 10006"/>
                  <a:gd name="connsiteY167" fmla="*/ 8770 h 10000"/>
                  <a:gd name="connsiteX168" fmla="*/ 6904 w 10006"/>
                  <a:gd name="connsiteY168" fmla="*/ 8561 h 10000"/>
                  <a:gd name="connsiteX169" fmla="*/ 7046 w 10006"/>
                  <a:gd name="connsiteY169" fmla="*/ 8529 h 10000"/>
                  <a:gd name="connsiteX170" fmla="*/ 7113 w 10006"/>
                  <a:gd name="connsiteY170" fmla="*/ 8593 h 10000"/>
                  <a:gd name="connsiteX171" fmla="*/ 7208 w 10006"/>
                  <a:gd name="connsiteY171" fmla="*/ 8693 h 10000"/>
                  <a:gd name="connsiteX172" fmla="*/ 7261 w 10006"/>
                  <a:gd name="connsiteY172" fmla="*/ 8857 h 10000"/>
                  <a:gd name="connsiteX173" fmla="*/ 7391 w 10006"/>
                  <a:gd name="connsiteY173" fmla="*/ 8543 h 10000"/>
                  <a:gd name="connsiteX174" fmla="*/ 7502 w 10006"/>
                  <a:gd name="connsiteY174" fmla="*/ 8534 h 10000"/>
                  <a:gd name="connsiteX175" fmla="*/ 7626 w 10006"/>
                  <a:gd name="connsiteY175" fmla="*/ 8265 h 10000"/>
                  <a:gd name="connsiteX176" fmla="*/ 7726 w 10006"/>
                  <a:gd name="connsiteY176" fmla="*/ 8393 h 10000"/>
                  <a:gd name="connsiteX177" fmla="*/ 7864 w 10006"/>
                  <a:gd name="connsiteY177" fmla="*/ 8520 h 10000"/>
                  <a:gd name="connsiteX178" fmla="*/ 8071 w 10006"/>
                  <a:gd name="connsiteY178" fmla="*/ 8721 h 10000"/>
                  <a:gd name="connsiteX179" fmla="*/ 8227 w 10006"/>
                  <a:gd name="connsiteY179" fmla="*/ 8584 h 10000"/>
                  <a:gd name="connsiteX180" fmla="*/ 8436 w 10006"/>
                  <a:gd name="connsiteY180" fmla="*/ 8916 h 10000"/>
                  <a:gd name="connsiteX181" fmla="*/ 8639 w 10006"/>
                  <a:gd name="connsiteY181" fmla="*/ 8802 h 10000"/>
                  <a:gd name="connsiteX182" fmla="*/ 8720 w 10006"/>
                  <a:gd name="connsiteY182" fmla="*/ 8761 h 10000"/>
                  <a:gd name="connsiteX183" fmla="*/ 8853 w 10006"/>
                  <a:gd name="connsiteY183" fmla="*/ 8708 h 10000"/>
                  <a:gd name="connsiteX184" fmla="*/ 9018 w 10006"/>
                  <a:gd name="connsiteY184" fmla="*/ 8397 h 10000"/>
                  <a:gd name="connsiteX185" fmla="*/ 9031 w 10006"/>
                  <a:gd name="connsiteY185" fmla="*/ 8315 h 10000"/>
                  <a:gd name="connsiteX186" fmla="*/ 9043 w 10006"/>
                  <a:gd name="connsiteY186" fmla="*/ 8124 h 10000"/>
                  <a:gd name="connsiteX187" fmla="*/ 9078 w 10006"/>
                  <a:gd name="connsiteY187" fmla="*/ 8001 h 10000"/>
                  <a:gd name="connsiteX188" fmla="*/ 9248 w 10006"/>
                  <a:gd name="connsiteY188" fmla="*/ 7683 h 10000"/>
                  <a:gd name="connsiteX189" fmla="*/ 9288 w 10006"/>
                  <a:gd name="connsiteY189" fmla="*/ 7490 h 10000"/>
                  <a:gd name="connsiteX190" fmla="*/ 9337 w 10006"/>
                  <a:gd name="connsiteY190" fmla="*/ 7382 h 10000"/>
                  <a:gd name="connsiteX191" fmla="*/ 9434 w 10006"/>
                  <a:gd name="connsiteY191" fmla="*/ 7377 h 10000"/>
                  <a:gd name="connsiteX192" fmla="*/ 9569 w 10006"/>
                  <a:gd name="connsiteY192" fmla="*/ 7213 h 10000"/>
                  <a:gd name="connsiteX193" fmla="*/ 9443 w 10006"/>
                  <a:gd name="connsiteY193" fmla="*/ 7137 h 10000"/>
                  <a:gd name="connsiteX194" fmla="*/ 9420 w 10006"/>
                  <a:gd name="connsiteY194" fmla="*/ 6903 h 10000"/>
                  <a:gd name="connsiteX195" fmla="*/ 9710 w 10006"/>
                  <a:gd name="connsiteY195" fmla="*/ 6690 h 10000"/>
                  <a:gd name="connsiteX196" fmla="*/ 9710 w 10006"/>
                  <a:gd name="connsiteY196" fmla="*/ 6466 h 10000"/>
                  <a:gd name="connsiteX197" fmla="*/ 9779 w 10006"/>
                  <a:gd name="connsiteY197" fmla="*/ 6298 h 10000"/>
                  <a:gd name="connsiteX198" fmla="*/ 10006 w 10006"/>
                  <a:gd name="connsiteY198" fmla="*/ 6217 h 10000"/>
                  <a:gd name="connsiteX199" fmla="*/ 9956 w 10006"/>
                  <a:gd name="connsiteY199" fmla="*/ 5651 h 10000"/>
                  <a:gd name="connsiteX200" fmla="*/ 9872 w 10006"/>
                  <a:gd name="connsiteY200" fmla="*/ 5643 h 10000"/>
                  <a:gd name="connsiteX201" fmla="*/ 9793 w 10006"/>
                  <a:gd name="connsiteY201" fmla="*/ 5524 h 10000"/>
                  <a:gd name="connsiteX202" fmla="*/ 9957 w 10006"/>
                  <a:gd name="connsiteY202" fmla="*/ 5268 h 10000"/>
                  <a:gd name="connsiteX203" fmla="*/ 9942 w 10006"/>
                  <a:gd name="connsiteY203" fmla="*/ 491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10006" h="10000">
                    <a:moveTo>
                      <a:pt x="9942" y="4918"/>
                    </a:moveTo>
                    <a:cubicBezTo>
                      <a:pt x="9945" y="4860"/>
                      <a:pt x="9947" y="4803"/>
                      <a:pt x="9950" y="4745"/>
                    </a:cubicBezTo>
                    <a:lnTo>
                      <a:pt x="9822" y="4581"/>
                    </a:lnTo>
                    <a:lnTo>
                      <a:pt x="9693" y="4408"/>
                    </a:lnTo>
                    <a:cubicBezTo>
                      <a:pt x="9689" y="4274"/>
                      <a:pt x="9685" y="4141"/>
                      <a:pt x="9681" y="4007"/>
                    </a:cubicBezTo>
                    <a:cubicBezTo>
                      <a:pt x="9649" y="3898"/>
                      <a:pt x="9618" y="3788"/>
                      <a:pt x="9586" y="3679"/>
                    </a:cubicBezTo>
                    <a:lnTo>
                      <a:pt x="9507" y="3725"/>
                    </a:lnTo>
                    <a:cubicBezTo>
                      <a:pt x="9479" y="3901"/>
                      <a:pt x="9452" y="4077"/>
                      <a:pt x="9424" y="4253"/>
                    </a:cubicBezTo>
                    <a:lnTo>
                      <a:pt x="9068" y="4080"/>
                    </a:lnTo>
                    <a:cubicBezTo>
                      <a:pt x="9079" y="3946"/>
                      <a:pt x="9090" y="3813"/>
                      <a:pt x="9101" y="3679"/>
                    </a:cubicBezTo>
                    <a:lnTo>
                      <a:pt x="8882" y="3397"/>
                    </a:lnTo>
                    <a:cubicBezTo>
                      <a:pt x="8850" y="3355"/>
                      <a:pt x="8818" y="3312"/>
                      <a:pt x="8786" y="3270"/>
                    </a:cubicBezTo>
                    <a:lnTo>
                      <a:pt x="8683" y="3270"/>
                    </a:lnTo>
                    <a:lnTo>
                      <a:pt x="8476" y="3224"/>
                    </a:lnTo>
                    <a:cubicBezTo>
                      <a:pt x="8463" y="3182"/>
                      <a:pt x="8451" y="3139"/>
                      <a:pt x="8438" y="3097"/>
                    </a:cubicBezTo>
                    <a:cubicBezTo>
                      <a:pt x="8451" y="3027"/>
                      <a:pt x="8463" y="2957"/>
                      <a:pt x="8476" y="2887"/>
                    </a:cubicBezTo>
                    <a:lnTo>
                      <a:pt x="7825" y="2559"/>
                    </a:lnTo>
                    <a:lnTo>
                      <a:pt x="7639" y="2842"/>
                    </a:lnTo>
                    <a:lnTo>
                      <a:pt x="7274" y="1730"/>
                    </a:lnTo>
                    <a:cubicBezTo>
                      <a:pt x="7260" y="1718"/>
                      <a:pt x="7247" y="1706"/>
                      <a:pt x="7233" y="1694"/>
                    </a:cubicBezTo>
                    <a:cubicBezTo>
                      <a:pt x="7216" y="1721"/>
                      <a:pt x="7200" y="1749"/>
                      <a:pt x="7183" y="1776"/>
                    </a:cubicBezTo>
                    <a:lnTo>
                      <a:pt x="7071" y="1730"/>
                    </a:lnTo>
                    <a:cubicBezTo>
                      <a:pt x="7003" y="1982"/>
                      <a:pt x="6936" y="2234"/>
                      <a:pt x="6868" y="2486"/>
                    </a:cubicBezTo>
                    <a:lnTo>
                      <a:pt x="6756" y="2432"/>
                    </a:lnTo>
                    <a:lnTo>
                      <a:pt x="6479" y="2641"/>
                    </a:lnTo>
                    <a:lnTo>
                      <a:pt x="6234" y="2605"/>
                    </a:lnTo>
                    <a:cubicBezTo>
                      <a:pt x="6280" y="2465"/>
                      <a:pt x="6325" y="2326"/>
                      <a:pt x="6371" y="2186"/>
                    </a:cubicBezTo>
                    <a:cubicBezTo>
                      <a:pt x="6332" y="2077"/>
                      <a:pt x="6294" y="1967"/>
                      <a:pt x="6255" y="1858"/>
                    </a:cubicBezTo>
                    <a:lnTo>
                      <a:pt x="5965" y="2058"/>
                    </a:lnTo>
                    <a:cubicBezTo>
                      <a:pt x="5926" y="2022"/>
                      <a:pt x="5888" y="1985"/>
                      <a:pt x="5849" y="1949"/>
                    </a:cubicBezTo>
                    <a:lnTo>
                      <a:pt x="5663" y="2231"/>
                    </a:lnTo>
                    <a:cubicBezTo>
                      <a:pt x="5639" y="2173"/>
                      <a:pt x="5616" y="2116"/>
                      <a:pt x="5592" y="2058"/>
                    </a:cubicBezTo>
                    <a:lnTo>
                      <a:pt x="5700" y="1821"/>
                    </a:lnTo>
                    <a:lnTo>
                      <a:pt x="5592" y="1694"/>
                    </a:lnTo>
                    <a:lnTo>
                      <a:pt x="5423" y="1730"/>
                    </a:lnTo>
                    <a:cubicBezTo>
                      <a:pt x="5406" y="1651"/>
                      <a:pt x="5390" y="1573"/>
                      <a:pt x="5373" y="1494"/>
                    </a:cubicBezTo>
                    <a:lnTo>
                      <a:pt x="4967" y="1403"/>
                    </a:lnTo>
                    <a:cubicBezTo>
                      <a:pt x="4952" y="1266"/>
                      <a:pt x="4936" y="1130"/>
                      <a:pt x="4921" y="993"/>
                    </a:cubicBezTo>
                    <a:lnTo>
                      <a:pt x="4851" y="947"/>
                    </a:lnTo>
                    <a:lnTo>
                      <a:pt x="4424" y="1366"/>
                    </a:lnTo>
                    <a:cubicBezTo>
                      <a:pt x="4419" y="1393"/>
                      <a:pt x="4413" y="1421"/>
                      <a:pt x="4408" y="1448"/>
                    </a:cubicBezTo>
                    <a:lnTo>
                      <a:pt x="4200" y="1576"/>
                    </a:lnTo>
                    <a:cubicBezTo>
                      <a:pt x="4157" y="1627"/>
                      <a:pt x="4115" y="1679"/>
                      <a:pt x="4072" y="1730"/>
                    </a:cubicBezTo>
                    <a:cubicBezTo>
                      <a:pt x="4049" y="1788"/>
                      <a:pt x="4025" y="1845"/>
                      <a:pt x="4002" y="1903"/>
                    </a:cubicBezTo>
                    <a:cubicBezTo>
                      <a:pt x="3995" y="1918"/>
                      <a:pt x="3988" y="1934"/>
                      <a:pt x="3981" y="1949"/>
                    </a:cubicBezTo>
                    <a:lnTo>
                      <a:pt x="3703" y="1648"/>
                    </a:lnTo>
                    <a:cubicBezTo>
                      <a:pt x="3667" y="1733"/>
                      <a:pt x="3632" y="1818"/>
                      <a:pt x="3596" y="1903"/>
                    </a:cubicBezTo>
                    <a:lnTo>
                      <a:pt x="3281" y="1949"/>
                    </a:lnTo>
                    <a:lnTo>
                      <a:pt x="2875" y="2277"/>
                    </a:lnTo>
                    <a:lnTo>
                      <a:pt x="2854" y="2277"/>
                    </a:lnTo>
                    <a:lnTo>
                      <a:pt x="2854" y="2231"/>
                    </a:lnTo>
                    <a:cubicBezTo>
                      <a:pt x="2811" y="2122"/>
                      <a:pt x="2769" y="2012"/>
                      <a:pt x="2726" y="1903"/>
                    </a:cubicBezTo>
                    <a:lnTo>
                      <a:pt x="2481" y="1903"/>
                    </a:lnTo>
                    <a:lnTo>
                      <a:pt x="2320" y="2058"/>
                    </a:lnTo>
                    <a:cubicBezTo>
                      <a:pt x="2281" y="1979"/>
                      <a:pt x="2243" y="1900"/>
                      <a:pt x="2204" y="1821"/>
                    </a:cubicBezTo>
                    <a:lnTo>
                      <a:pt x="2133" y="1821"/>
                    </a:lnTo>
                    <a:lnTo>
                      <a:pt x="1947" y="1576"/>
                    </a:lnTo>
                    <a:lnTo>
                      <a:pt x="1877" y="1621"/>
                    </a:lnTo>
                    <a:lnTo>
                      <a:pt x="1748" y="1494"/>
                    </a:lnTo>
                    <a:cubicBezTo>
                      <a:pt x="1729" y="1506"/>
                      <a:pt x="1709" y="1518"/>
                      <a:pt x="1690" y="1530"/>
                    </a:cubicBezTo>
                    <a:lnTo>
                      <a:pt x="1520" y="1776"/>
                    </a:lnTo>
                    <a:lnTo>
                      <a:pt x="1384" y="1694"/>
                    </a:lnTo>
                    <a:cubicBezTo>
                      <a:pt x="1374" y="1518"/>
                      <a:pt x="1365" y="1342"/>
                      <a:pt x="1355" y="1166"/>
                    </a:cubicBezTo>
                    <a:cubicBezTo>
                      <a:pt x="1320" y="1151"/>
                      <a:pt x="1286" y="1135"/>
                      <a:pt x="1251" y="1120"/>
                    </a:cubicBezTo>
                    <a:lnTo>
                      <a:pt x="1114" y="947"/>
                    </a:lnTo>
                    <a:lnTo>
                      <a:pt x="1156" y="710"/>
                    </a:lnTo>
                    <a:lnTo>
                      <a:pt x="1321" y="619"/>
                    </a:lnTo>
                    <a:cubicBezTo>
                      <a:pt x="1345" y="525"/>
                      <a:pt x="1368" y="431"/>
                      <a:pt x="1392" y="337"/>
                    </a:cubicBezTo>
                    <a:cubicBezTo>
                      <a:pt x="1388" y="310"/>
                      <a:pt x="1383" y="282"/>
                      <a:pt x="1379" y="255"/>
                    </a:cubicBezTo>
                    <a:lnTo>
                      <a:pt x="1044" y="0"/>
                    </a:lnTo>
                    <a:cubicBezTo>
                      <a:pt x="1032" y="85"/>
                      <a:pt x="1019" y="170"/>
                      <a:pt x="1007" y="255"/>
                    </a:cubicBezTo>
                    <a:lnTo>
                      <a:pt x="692" y="738"/>
                    </a:lnTo>
                    <a:cubicBezTo>
                      <a:pt x="666" y="932"/>
                      <a:pt x="639" y="1127"/>
                      <a:pt x="613" y="1321"/>
                    </a:cubicBezTo>
                    <a:cubicBezTo>
                      <a:pt x="628" y="1421"/>
                      <a:pt x="644" y="1521"/>
                      <a:pt x="659" y="1621"/>
                    </a:cubicBezTo>
                    <a:cubicBezTo>
                      <a:pt x="652" y="1645"/>
                      <a:pt x="645" y="1670"/>
                      <a:pt x="638" y="1694"/>
                    </a:cubicBezTo>
                    <a:cubicBezTo>
                      <a:pt x="626" y="1931"/>
                      <a:pt x="613" y="2167"/>
                      <a:pt x="601" y="2404"/>
                    </a:cubicBezTo>
                    <a:lnTo>
                      <a:pt x="534" y="2450"/>
                    </a:lnTo>
                    <a:cubicBezTo>
                      <a:pt x="518" y="2556"/>
                      <a:pt x="501" y="2663"/>
                      <a:pt x="485" y="2769"/>
                    </a:cubicBezTo>
                    <a:cubicBezTo>
                      <a:pt x="493" y="2808"/>
                      <a:pt x="502" y="2848"/>
                      <a:pt x="510" y="2887"/>
                    </a:cubicBezTo>
                    <a:lnTo>
                      <a:pt x="510" y="3142"/>
                    </a:lnTo>
                    <a:lnTo>
                      <a:pt x="452" y="3169"/>
                    </a:lnTo>
                    <a:lnTo>
                      <a:pt x="174" y="3798"/>
                    </a:lnTo>
                    <a:cubicBezTo>
                      <a:pt x="142" y="3935"/>
                      <a:pt x="111" y="4071"/>
                      <a:pt x="79" y="4208"/>
                    </a:cubicBezTo>
                    <a:cubicBezTo>
                      <a:pt x="98" y="4275"/>
                      <a:pt x="118" y="4341"/>
                      <a:pt x="137" y="4408"/>
                    </a:cubicBezTo>
                    <a:cubicBezTo>
                      <a:pt x="91" y="4487"/>
                      <a:pt x="46" y="4566"/>
                      <a:pt x="0" y="4645"/>
                    </a:cubicBezTo>
                    <a:cubicBezTo>
                      <a:pt x="19" y="4730"/>
                      <a:pt x="39" y="4815"/>
                      <a:pt x="58" y="4900"/>
                    </a:cubicBezTo>
                    <a:lnTo>
                      <a:pt x="116" y="4854"/>
                    </a:lnTo>
                    <a:lnTo>
                      <a:pt x="344" y="4536"/>
                    </a:lnTo>
                    <a:lnTo>
                      <a:pt x="787" y="4836"/>
                    </a:lnTo>
                    <a:cubicBezTo>
                      <a:pt x="810" y="5033"/>
                      <a:pt x="834" y="5231"/>
                      <a:pt x="857" y="5428"/>
                    </a:cubicBezTo>
                    <a:lnTo>
                      <a:pt x="1135" y="5765"/>
                    </a:lnTo>
                    <a:lnTo>
                      <a:pt x="1226" y="5765"/>
                    </a:lnTo>
                    <a:cubicBezTo>
                      <a:pt x="1232" y="5738"/>
                      <a:pt x="1237" y="5710"/>
                      <a:pt x="1243" y="5683"/>
                    </a:cubicBezTo>
                    <a:lnTo>
                      <a:pt x="1379" y="5638"/>
                    </a:lnTo>
                    <a:lnTo>
                      <a:pt x="1379" y="5638"/>
                    </a:lnTo>
                    <a:cubicBezTo>
                      <a:pt x="1390" y="5623"/>
                      <a:pt x="1402" y="5607"/>
                      <a:pt x="1413" y="5592"/>
                    </a:cubicBezTo>
                    <a:lnTo>
                      <a:pt x="1413" y="5574"/>
                    </a:lnTo>
                    <a:lnTo>
                      <a:pt x="1413" y="5510"/>
                    </a:lnTo>
                    <a:lnTo>
                      <a:pt x="1433" y="5510"/>
                    </a:lnTo>
                    <a:lnTo>
                      <a:pt x="1433" y="5483"/>
                    </a:lnTo>
                    <a:cubicBezTo>
                      <a:pt x="1439" y="5465"/>
                      <a:pt x="1444" y="5446"/>
                      <a:pt x="1450" y="5428"/>
                    </a:cubicBezTo>
                    <a:lnTo>
                      <a:pt x="1450" y="5383"/>
                    </a:lnTo>
                    <a:cubicBezTo>
                      <a:pt x="1457" y="5374"/>
                      <a:pt x="1464" y="5364"/>
                      <a:pt x="1471" y="5355"/>
                    </a:cubicBezTo>
                    <a:lnTo>
                      <a:pt x="1508" y="5355"/>
                    </a:lnTo>
                    <a:lnTo>
                      <a:pt x="1508" y="5310"/>
                    </a:lnTo>
                    <a:lnTo>
                      <a:pt x="1599" y="5310"/>
                    </a:lnTo>
                    <a:lnTo>
                      <a:pt x="1599" y="5355"/>
                    </a:lnTo>
                    <a:lnTo>
                      <a:pt x="1669" y="5355"/>
                    </a:lnTo>
                    <a:lnTo>
                      <a:pt x="1727" y="5383"/>
                    </a:lnTo>
                    <a:lnTo>
                      <a:pt x="1748" y="5383"/>
                    </a:lnTo>
                    <a:cubicBezTo>
                      <a:pt x="1760" y="5398"/>
                      <a:pt x="1773" y="5413"/>
                      <a:pt x="1785" y="5428"/>
                    </a:cubicBezTo>
                    <a:lnTo>
                      <a:pt x="1785" y="5464"/>
                    </a:lnTo>
                    <a:lnTo>
                      <a:pt x="1806" y="5464"/>
                    </a:lnTo>
                    <a:lnTo>
                      <a:pt x="1806" y="5428"/>
                    </a:lnTo>
                    <a:cubicBezTo>
                      <a:pt x="1823" y="5413"/>
                      <a:pt x="1839" y="5398"/>
                      <a:pt x="1856" y="5383"/>
                    </a:cubicBezTo>
                    <a:cubicBezTo>
                      <a:pt x="1886" y="5243"/>
                      <a:pt x="1917" y="5104"/>
                      <a:pt x="1947" y="4964"/>
                    </a:cubicBezTo>
                    <a:lnTo>
                      <a:pt x="2075" y="4836"/>
                    </a:lnTo>
                    <a:lnTo>
                      <a:pt x="2191" y="4791"/>
                    </a:lnTo>
                    <a:cubicBezTo>
                      <a:pt x="2257" y="4858"/>
                      <a:pt x="2324" y="4924"/>
                      <a:pt x="2390" y="4991"/>
                    </a:cubicBezTo>
                    <a:cubicBezTo>
                      <a:pt x="2400" y="5097"/>
                      <a:pt x="2409" y="5204"/>
                      <a:pt x="2419" y="5310"/>
                    </a:cubicBezTo>
                    <a:lnTo>
                      <a:pt x="2610" y="5446"/>
                    </a:lnTo>
                    <a:lnTo>
                      <a:pt x="2490" y="6120"/>
                    </a:lnTo>
                    <a:cubicBezTo>
                      <a:pt x="2513" y="6193"/>
                      <a:pt x="2537" y="6266"/>
                      <a:pt x="2560" y="6339"/>
                    </a:cubicBezTo>
                    <a:cubicBezTo>
                      <a:pt x="2575" y="6451"/>
                      <a:pt x="2591" y="6564"/>
                      <a:pt x="2606" y="6676"/>
                    </a:cubicBezTo>
                    <a:lnTo>
                      <a:pt x="2606" y="6703"/>
                    </a:lnTo>
                    <a:lnTo>
                      <a:pt x="2788" y="6548"/>
                    </a:lnTo>
                    <a:cubicBezTo>
                      <a:pt x="2793" y="6421"/>
                      <a:pt x="2799" y="6293"/>
                      <a:pt x="2804" y="6166"/>
                    </a:cubicBezTo>
                    <a:lnTo>
                      <a:pt x="3020" y="5774"/>
                    </a:lnTo>
                    <a:cubicBezTo>
                      <a:pt x="3034" y="5792"/>
                      <a:pt x="3047" y="5811"/>
                      <a:pt x="3061" y="5829"/>
                    </a:cubicBezTo>
                    <a:cubicBezTo>
                      <a:pt x="3075" y="5902"/>
                      <a:pt x="3089" y="5974"/>
                      <a:pt x="3103" y="6047"/>
                    </a:cubicBezTo>
                    <a:cubicBezTo>
                      <a:pt x="3184" y="6181"/>
                      <a:pt x="3266" y="6314"/>
                      <a:pt x="3347" y="6448"/>
                    </a:cubicBezTo>
                    <a:lnTo>
                      <a:pt x="3480" y="6439"/>
                    </a:lnTo>
                    <a:cubicBezTo>
                      <a:pt x="3499" y="6478"/>
                      <a:pt x="3519" y="6518"/>
                      <a:pt x="3538" y="6557"/>
                    </a:cubicBezTo>
                    <a:lnTo>
                      <a:pt x="3873" y="6557"/>
                    </a:lnTo>
                    <a:lnTo>
                      <a:pt x="3993" y="6903"/>
                    </a:lnTo>
                    <a:lnTo>
                      <a:pt x="4060" y="6940"/>
                    </a:lnTo>
                    <a:lnTo>
                      <a:pt x="4192" y="7327"/>
                    </a:lnTo>
                    <a:lnTo>
                      <a:pt x="4296" y="7359"/>
                    </a:lnTo>
                    <a:lnTo>
                      <a:pt x="4296" y="7240"/>
                    </a:lnTo>
                    <a:lnTo>
                      <a:pt x="4594" y="6985"/>
                    </a:lnTo>
                    <a:cubicBezTo>
                      <a:pt x="4642" y="7028"/>
                      <a:pt x="4691" y="7070"/>
                      <a:pt x="4739" y="7113"/>
                    </a:cubicBezTo>
                    <a:lnTo>
                      <a:pt x="4872" y="6812"/>
                    </a:lnTo>
                    <a:lnTo>
                      <a:pt x="5095" y="6894"/>
                    </a:lnTo>
                    <a:lnTo>
                      <a:pt x="5161" y="6822"/>
                    </a:lnTo>
                    <a:lnTo>
                      <a:pt x="5294" y="6985"/>
                    </a:lnTo>
                    <a:cubicBezTo>
                      <a:pt x="5282" y="7152"/>
                      <a:pt x="5269" y="7319"/>
                      <a:pt x="5257" y="7486"/>
                    </a:cubicBezTo>
                    <a:lnTo>
                      <a:pt x="5534" y="7641"/>
                    </a:lnTo>
                    <a:cubicBezTo>
                      <a:pt x="5547" y="7668"/>
                      <a:pt x="5559" y="7696"/>
                      <a:pt x="5572" y="7723"/>
                    </a:cubicBezTo>
                    <a:lnTo>
                      <a:pt x="5572" y="7851"/>
                    </a:lnTo>
                    <a:lnTo>
                      <a:pt x="5592" y="7851"/>
                    </a:lnTo>
                    <a:cubicBezTo>
                      <a:pt x="5631" y="7881"/>
                      <a:pt x="5669" y="7912"/>
                      <a:pt x="5708" y="7942"/>
                    </a:cubicBezTo>
                    <a:cubicBezTo>
                      <a:pt x="5725" y="8009"/>
                      <a:pt x="5772" y="8048"/>
                      <a:pt x="5789" y="8115"/>
                    </a:cubicBezTo>
                    <a:cubicBezTo>
                      <a:pt x="5784" y="8179"/>
                      <a:pt x="5747" y="8269"/>
                      <a:pt x="5742" y="8333"/>
                    </a:cubicBezTo>
                    <a:cubicBezTo>
                      <a:pt x="5754" y="8382"/>
                      <a:pt x="5767" y="8430"/>
                      <a:pt x="5779" y="8479"/>
                    </a:cubicBezTo>
                    <a:lnTo>
                      <a:pt x="5779" y="8634"/>
                    </a:lnTo>
                    <a:lnTo>
                      <a:pt x="5998" y="8761"/>
                    </a:lnTo>
                    <a:cubicBezTo>
                      <a:pt x="6024" y="8828"/>
                      <a:pt x="6051" y="8895"/>
                      <a:pt x="6077" y="8962"/>
                    </a:cubicBezTo>
                    <a:cubicBezTo>
                      <a:pt x="6073" y="9010"/>
                      <a:pt x="6069" y="9059"/>
                      <a:pt x="6065" y="9107"/>
                    </a:cubicBezTo>
                    <a:lnTo>
                      <a:pt x="5986" y="9162"/>
                    </a:lnTo>
                    <a:cubicBezTo>
                      <a:pt x="6009" y="9305"/>
                      <a:pt x="6033" y="9447"/>
                      <a:pt x="6056" y="9590"/>
                    </a:cubicBezTo>
                    <a:cubicBezTo>
                      <a:pt x="6037" y="9669"/>
                      <a:pt x="6017" y="9748"/>
                      <a:pt x="5998" y="9827"/>
                    </a:cubicBezTo>
                    <a:lnTo>
                      <a:pt x="6127" y="10000"/>
                    </a:lnTo>
                    <a:lnTo>
                      <a:pt x="6292" y="9718"/>
                    </a:lnTo>
                    <a:cubicBezTo>
                      <a:pt x="6313" y="9697"/>
                      <a:pt x="6334" y="9675"/>
                      <a:pt x="6355" y="9654"/>
                    </a:cubicBezTo>
                    <a:lnTo>
                      <a:pt x="6541" y="9435"/>
                    </a:lnTo>
                    <a:cubicBezTo>
                      <a:pt x="6560" y="9380"/>
                      <a:pt x="6580" y="9326"/>
                      <a:pt x="6599" y="9271"/>
                    </a:cubicBezTo>
                    <a:lnTo>
                      <a:pt x="6856" y="9107"/>
                    </a:lnTo>
                    <a:cubicBezTo>
                      <a:pt x="6832" y="8995"/>
                      <a:pt x="6803" y="8882"/>
                      <a:pt x="6779" y="8770"/>
                    </a:cubicBezTo>
                    <a:cubicBezTo>
                      <a:pt x="6812" y="8691"/>
                      <a:pt x="6871" y="8640"/>
                      <a:pt x="6904" y="8561"/>
                    </a:cubicBezTo>
                    <a:lnTo>
                      <a:pt x="7046" y="8529"/>
                    </a:lnTo>
                    <a:cubicBezTo>
                      <a:pt x="7068" y="8537"/>
                      <a:pt x="7091" y="8585"/>
                      <a:pt x="7113" y="8593"/>
                    </a:cubicBezTo>
                    <a:cubicBezTo>
                      <a:pt x="7149" y="8626"/>
                      <a:pt x="7172" y="8660"/>
                      <a:pt x="7208" y="8693"/>
                    </a:cubicBezTo>
                    <a:cubicBezTo>
                      <a:pt x="7218" y="8739"/>
                      <a:pt x="7251" y="8811"/>
                      <a:pt x="7261" y="8857"/>
                    </a:cubicBezTo>
                    <a:cubicBezTo>
                      <a:pt x="7308" y="8725"/>
                      <a:pt x="7344" y="8675"/>
                      <a:pt x="7391" y="8543"/>
                    </a:cubicBezTo>
                    <a:cubicBezTo>
                      <a:pt x="7420" y="8522"/>
                      <a:pt x="7473" y="8555"/>
                      <a:pt x="7502" y="8534"/>
                    </a:cubicBezTo>
                    <a:cubicBezTo>
                      <a:pt x="7552" y="8449"/>
                      <a:pt x="7576" y="8350"/>
                      <a:pt x="7626" y="8265"/>
                    </a:cubicBezTo>
                    <a:cubicBezTo>
                      <a:pt x="7663" y="8308"/>
                      <a:pt x="7689" y="8350"/>
                      <a:pt x="7726" y="8393"/>
                    </a:cubicBezTo>
                    <a:cubicBezTo>
                      <a:pt x="7745" y="8408"/>
                      <a:pt x="7845" y="8505"/>
                      <a:pt x="7864" y="8520"/>
                    </a:cubicBezTo>
                    <a:lnTo>
                      <a:pt x="8071" y="8721"/>
                    </a:lnTo>
                    <a:lnTo>
                      <a:pt x="8227" y="8584"/>
                    </a:lnTo>
                    <a:cubicBezTo>
                      <a:pt x="8293" y="8699"/>
                      <a:pt x="8370" y="8801"/>
                      <a:pt x="8436" y="8916"/>
                    </a:cubicBezTo>
                    <a:cubicBezTo>
                      <a:pt x="8489" y="8864"/>
                      <a:pt x="8586" y="8854"/>
                      <a:pt x="8639" y="8802"/>
                    </a:cubicBezTo>
                    <a:cubicBezTo>
                      <a:pt x="8666" y="8788"/>
                      <a:pt x="8693" y="8775"/>
                      <a:pt x="8720" y="8761"/>
                    </a:cubicBezTo>
                    <a:cubicBezTo>
                      <a:pt x="8731" y="8761"/>
                      <a:pt x="8842" y="8708"/>
                      <a:pt x="8853" y="8708"/>
                    </a:cubicBezTo>
                    <a:lnTo>
                      <a:pt x="9018" y="8397"/>
                    </a:lnTo>
                    <a:cubicBezTo>
                      <a:pt x="9022" y="8370"/>
                      <a:pt x="9027" y="8342"/>
                      <a:pt x="9031" y="8315"/>
                    </a:cubicBezTo>
                    <a:cubicBezTo>
                      <a:pt x="9035" y="8251"/>
                      <a:pt x="9039" y="8188"/>
                      <a:pt x="9043" y="8124"/>
                    </a:cubicBezTo>
                    <a:cubicBezTo>
                      <a:pt x="9051" y="8088"/>
                      <a:pt x="9070" y="8037"/>
                      <a:pt x="9078" y="8001"/>
                    </a:cubicBezTo>
                    <a:cubicBezTo>
                      <a:pt x="9176" y="7918"/>
                      <a:pt x="9256" y="7862"/>
                      <a:pt x="9248" y="7683"/>
                    </a:cubicBezTo>
                    <a:cubicBezTo>
                      <a:pt x="9214" y="7646"/>
                      <a:pt x="9322" y="7527"/>
                      <a:pt x="9288" y="7490"/>
                    </a:cubicBezTo>
                    <a:cubicBezTo>
                      <a:pt x="9302" y="7449"/>
                      <a:pt x="9323" y="7423"/>
                      <a:pt x="9337" y="7382"/>
                    </a:cubicBezTo>
                    <a:cubicBezTo>
                      <a:pt x="9371" y="7248"/>
                      <a:pt x="9400" y="7511"/>
                      <a:pt x="9434" y="7377"/>
                    </a:cubicBezTo>
                    <a:cubicBezTo>
                      <a:pt x="9444" y="7359"/>
                      <a:pt x="9559" y="7231"/>
                      <a:pt x="9569" y="7213"/>
                    </a:cubicBezTo>
                    <a:cubicBezTo>
                      <a:pt x="9619" y="7212"/>
                      <a:pt x="9468" y="7189"/>
                      <a:pt x="9443" y="7137"/>
                    </a:cubicBezTo>
                    <a:cubicBezTo>
                      <a:pt x="9418" y="7085"/>
                      <a:pt x="9359" y="6887"/>
                      <a:pt x="9420" y="6903"/>
                    </a:cubicBezTo>
                    <a:cubicBezTo>
                      <a:pt x="9548" y="6837"/>
                      <a:pt x="9613" y="6770"/>
                      <a:pt x="9710" y="6690"/>
                    </a:cubicBezTo>
                    <a:lnTo>
                      <a:pt x="9710" y="6466"/>
                    </a:lnTo>
                    <a:cubicBezTo>
                      <a:pt x="9727" y="6424"/>
                      <a:pt x="9762" y="6340"/>
                      <a:pt x="9779" y="6298"/>
                    </a:cubicBezTo>
                    <a:lnTo>
                      <a:pt x="10006" y="6217"/>
                    </a:lnTo>
                    <a:cubicBezTo>
                      <a:pt x="9989" y="6029"/>
                      <a:pt x="9973" y="5839"/>
                      <a:pt x="9956" y="5651"/>
                    </a:cubicBezTo>
                    <a:cubicBezTo>
                      <a:pt x="9924" y="5662"/>
                      <a:pt x="9904" y="5632"/>
                      <a:pt x="9872" y="5643"/>
                    </a:cubicBezTo>
                    <a:cubicBezTo>
                      <a:pt x="9850" y="5594"/>
                      <a:pt x="9815" y="5573"/>
                      <a:pt x="9793" y="5524"/>
                    </a:cubicBezTo>
                    <a:cubicBezTo>
                      <a:pt x="9841" y="5457"/>
                      <a:pt x="9909" y="5335"/>
                      <a:pt x="9957" y="5268"/>
                    </a:cubicBezTo>
                    <a:cubicBezTo>
                      <a:pt x="9967" y="5128"/>
                      <a:pt x="9932" y="5058"/>
                      <a:pt x="9942" y="4918"/>
                    </a:cubicBezTo>
                    <a:close/>
                  </a:path>
                </a:pathLst>
              </a:custGeom>
              <a:solidFill>
                <a:srgbClr val="9EE2CF"/>
              </a:solidFill>
              <a:ln w="3175">
                <a:solidFill>
                  <a:srgbClr val="39C59D"/>
                </a:solidFill>
                <a:round/>
                <a:headEnd/>
                <a:tailEnd/>
              </a:ln>
            </p:spPr>
            <p:txBody>
              <a:bodyPr/>
              <a:lstStyle/>
              <a:p>
                <a:pPr eaLnBrk="0" fontAlgn="base" hangingPunct="0">
                  <a:spcBef>
                    <a:spcPct val="0"/>
                  </a:spcBef>
                  <a:spcAft>
                    <a:spcPct val="0"/>
                  </a:spcAft>
                  <a:defRPr/>
                </a:pPr>
                <a:endParaRPr lang="fr-FR">
                  <a:solidFill>
                    <a:prstClr val="black"/>
                  </a:solidFill>
                </a:endParaRPr>
              </a:p>
            </p:txBody>
          </p:sp>
          <p:sp>
            <p:nvSpPr>
              <p:cNvPr id="15" name="N°95"/>
              <p:cNvSpPr txBox="1"/>
              <p:nvPr/>
            </p:nvSpPr>
            <p:spPr bwMode="auto">
              <a:xfrm>
                <a:off x="3347397" y="639028"/>
                <a:ext cx="676275" cy="332758"/>
              </a:xfrm>
              <a:prstGeom prst="rect">
                <a:avLst/>
              </a:prstGeom>
              <a:noFill/>
              <a:ln w="6350">
                <a:noFill/>
              </a:ln>
            </p:spPr>
            <p:txBody>
              <a:bodyPr lIns="36000" tIns="36000" rIns="36000" bIns="36000">
                <a:spAutoFit/>
              </a:bodyPr>
              <a:lstStyle/>
              <a:p>
                <a:pPr algn="ctr" fontAlgn="base">
                  <a:spcBef>
                    <a:spcPct val="0"/>
                  </a:spcBef>
                  <a:spcAft>
                    <a:spcPct val="0"/>
                  </a:spcAft>
                  <a:defRPr/>
                </a:pPr>
                <a:r>
                  <a:rPr lang="fr-FR" sz="2000" b="1" cap="all" dirty="0">
                    <a:solidFill>
                      <a:prstClr val="white"/>
                    </a:solidFill>
                  </a:rPr>
                  <a:t>95</a:t>
                </a:r>
              </a:p>
            </p:txBody>
          </p:sp>
        </p:grpSp>
        <p:grpSp>
          <p:nvGrpSpPr>
            <p:cNvPr id="16" name="DEPARTEMENT 94"/>
            <p:cNvGrpSpPr/>
            <p:nvPr userDrawn="1"/>
          </p:nvGrpSpPr>
          <p:grpSpPr>
            <a:xfrm>
              <a:off x="5053321" y="2443391"/>
              <a:ext cx="1395840" cy="900314"/>
              <a:chOff x="4409713" y="2285782"/>
              <a:chExt cx="1220767" cy="787392"/>
            </a:xfrm>
          </p:grpSpPr>
          <p:sp>
            <p:nvSpPr>
              <p:cNvPr id="17" name="CARTE 94"/>
              <p:cNvSpPr>
                <a:spLocks/>
              </p:cNvSpPr>
              <p:nvPr/>
            </p:nvSpPr>
            <p:spPr bwMode="auto">
              <a:xfrm>
                <a:off x="4409713" y="2285782"/>
                <a:ext cx="1220767" cy="787392"/>
              </a:xfrm>
              <a:custGeom>
                <a:avLst/>
                <a:gdLst>
                  <a:gd name="T0" fmla="*/ 102 w 766"/>
                  <a:gd name="T1" fmla="*/ 129 h 501"/>
                  <a:gd name="T2" fmla="*/ 40 w 766"/>
                  <a:gd name="T3" fmla="*/ 112 h 501"/>
                  <a:gd name="T4" fmla="*/ 21 w 766"/>
                  <a:gd name="T5" fmla="*/ 136 h 501"/>
                  <a:gd name="T6" fmla="*/ 10 w 766"/>
                  <a:gd name="T7" fmla="*/ 201 h 501"/>
                  <a:gd name="T8" fmla="*/ 21 w 766"/>
                  <a:gd name="T9" fmla="*/ 265 h 501"/>
                  <a:gd name="T10" fmla="*/ 0 w 766"/>
                  <a:gd name="T11" fmla="*/ 303 h 501"/>
                  <a:gd name="T12" fmla="*/ 67 w 766"/>
                  <a:gd name="T13" fmla="*/ 339 h 501"/>
                  <a:gd name="T14" fmla="*/ 143 w 766"/>
                  <a:gd name="T15" fmla="*/ 367 h 501"/>
                  <a:gd name="T16" fmla="*/ 164 w 766"/>
                  <a:gd name="T17" fmla="*/ 437 h 501"/>
                  <a:gd name="T18" fmla="*/ 251 w 766"/>
                  <a:gd name="T19" fmla="*/ 420 h 501"/>
                  <a:gd name="T20" fmla="*/ 315 w 766"/>
                  <a:gd name="T21" fmla="*/ 418 h 501"/>
                  <a:gd name="T22" fmla="*/ 372 w 766"/>
                  <a:gd name="T23" fmla="*/ 463 h 501"/>
                  <a:gd name="T24" fmla="*/ 408 w 766"/>
                  <a:gd name="T25" fmla="*/ 418 h 501"/>
                  <a:gd name="T26" fmla="*/ 493 w 766"/>
                  <a:gd name="T27" fmla="*/ 389 h 501"/>
                  <a:gd name="T28" fmla="*/ 515 w 766"/>
                  <a:gd name="T29" fmla="*/ 453 h 501"/>
                  <a:gd name="T30" fmla="*/ 534 w 766"/>
                  <a:gd name="T31" fmla="*/ 487 h 501"/>
                  <a:gd name="T32" fmla="*/ 568 w 766"/>
                  <a:gd name="T33" fmla="*/ 501 h 501"/>
                  <a:gd name="T34" fmla="*/ 639 w 766"/>
                  <a:gd name="T35" fmla="*/ 484 h 501"/>
                  <a:gd name="T36" fmla="*/ 713 w 766"/>
                  <a:gd name="T37" fmla="*/ 406 h 501"/>
                  <a:gd name="T38" fmla="*/ 715 w 766"/>
                  <a:gd name="T39" fmla="*/ 306 h 501"/>
                  <a:gd name="T40" fmla="*/ 749 w 766"/>
                  <a:gd name="T41" fmla="*/ 260 h 501"/>
                  <a:gd name="T42" fmla="*/ 701 w 766"/>
                  <a:gd name="T43" fmla="*/ 225 h 501"/>
                  <a:gd name="T44" fmla="*/ 701 w 766"/>
                  <a:gd name="T45" fmla="*/ 157 h 501"/>
                  <a:gd name="T46" fmla="*/ 644 w 766"/>
                  <a:gd name="T47" fmla="*/ 122 h 501"/>
                  <a:gd name="T48" fmla="*/ 573 w 766"/>
                  <a:gd name="T49" fmla="*/ 70 h 501"/>
                  <a:gd name="T50" fmla="*/ 520 w 766"/>
                  <a:gd name="T51" fmla="*/ 36 h 501"/>
                  <a:gd name="T52" fmla="*/ 475 w 766"/>
                  <a:gd name="T53" fmla="*/ 19 h 501"/>
                  <a:gd name="T54" fmla="*/ 441 w 766"/>
                  <a:gd name="T55" fmla="*/ 0 h 501"/>
                  <a:gd name="T56" fmla="*/ 324 w 766"/>
                  <a:gd name="T57" fmla="*/ 22 h 501"/>
                  <a:gd name="T58" fmla="*/ 286 w 766"/>
                  <a:gd name="T59" fmla="*/ 36 h 501"/>
                  <a:gd name="T60" fmla="*/ 310 w 766"/>
                  <a:gd name="T61" fmla="*/ 76 h 501"/>
                  <a:gd name="T62" fmla="*/ 324 w 766"/>
                  <a:gd name="T63" fmla="*/ 100 h 501"/>
                  <a:gd name="T64" fmla="*/ 251 w 766"/>
                  <a:gd name="T65" fmla="*/ 89 h 501"/>
                  <a:gd name="T66" fmla="*/ 176 w 766"/>
                  <a:gd name="T67" fmla="*/ 120 h 501"/>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41 w 10000"/>
                  <a:gd name="connsiteY17" fmla="*/ 8723 h 10000"/>
                  <a:gd name="connsiteX18" fmla="*/ 3277 w 10000"/>
                  <a:gd name="connsiteY18" fmla="*/ 8383 h 10000"/>
                  <a:gd name="connsiteX19" fmla="*/ 3277 w 10000"/>
                  <a:gd name="connsiteY19" fmla="*/ 8383 h 10000"/>
                  <a:gd name="connsiteX20" fmla="*/ 3394 w 10000"/>
                  <a:gd name="connsiteY20" fmla="*/ 8723 h 10000"/>
                  <a:gd name="connsiteX21" fmla="*/ 4112 w 10000"/>
                  <a:gd name="connsiteY21" fmla="*/ 8343 h 10000"/>
                  <a:gd name="connsiteX22" fmla="*/ 4413 w 10000"/>
                  <a:gd name="connsiteY22" fmla="*/ 862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277 w 10000"/>
                  <a:gd name="connsiteY19" fmla="*/ 8383 h 10000"/>
                  <a:gd name="connsiteX20" fmla="*/ 3394 w 10000"/>
                  <a:gd name="connsiteY20" fmla="*/ 8723 h 10000"/>
                  <a:gd name="connsiteX21" fmla="*/ 4112 w 10000"/>
                  <a:gd name="connsiteY21" fmla="*/ 8343 h 10000"/>
                  <a:gd name="connsiteX22" fmla="*/ 4413 w 10000"/>
                  <a:gd name="connsiteY22" fmla="*/ 862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394 w 10000"/>
                  <a:gd name="connsiteY20" fmla="*/ 8723 h 10000"/>
                  <a:gd name="connsiteX21" fmla="*/ 4112 w 10000"/>
                  <a:gd name="connsiteY21" fmla="*/ 8343 h 10000"/>
                  <a:gd name="connsiteX22" fmla="*/ 4413 w 10000"/>
                  <a:gd name="connsiteY22" fmla="*/ 862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12 w 10000"/>
                  <a:gd name="connsiteY21" fmla="*/ 8343 h 10000"/>
                  <a:gd name="connsiteX22" fmla="*/ 4413 w 10000"/>
                  <a:gd name="connsiteY22" fmla="*/ 862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12 w 10000"/>
                  <a:gd name="connsiteY21" fmla="*/ 8343 h 10000"/>
                  <a:gd name="connsiteX22" fmla="*/ 4433 w 10000"/>
                  <a:gd name="connsiteY22" fmla="*/ 850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856 w 10000"/>
                  <a:gd name="connsiteY23" fmla="*/ 9242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836 w 10000"/>
                  <a:gd name="connsiteY23" fmla="*/ 8553 h 10000"/>
                  <a:gd name="connsiteX24" fmla="*/ 5261 w 10000"/>
                  <a:gd name="connsiteY24" fmla="*/ 9242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836 w 10000"/>
                  <a:gd name="connsiteY23" fmla="*/ 8553 h 10000"/>
                  <a:gd name="connsiteX24" fmla="*/ 5104 w 10000"/>
                  <a:gd name="connsiteY24" fmla="*/ 8464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464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284 h 10000"/>
                  <a:gd name="connsiteX25" fmla="*/ 5326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284 h 10000"/>
                  <a:gd name="connsiteX25" fmla="*/ 5424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284 h 10000"/>
                  <a:gd name="connsiteX25" fmla="*/ 5424 w 10000"/>
                  <a:gd name="connsiteY25" fmla="*/ 834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284 h 10000"/>
                  <a:gd name="connsiteX25" fmla="*/ 5424 w 10000"/>
                  <a:gd name="connsiteY25" fmla="*/ 825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284 h 10000"/>
                  <a:gd name="connsiteX25" fmla="*/ 5424 w 10000"/>
                  <a:gd name="connsiteY25" fmla="*/ 825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104 w 10000"/>
                  <a:gd name="connsiteY24" fmla="*/ 8404 h 10000"/>
                  <a:gd name="connsiteX25" fmla="*/ 5424 w 10000"/>
                  <a:gd name="connsiteY25" fmla="*/ 825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424 w 10000"/>
                  <a:gd name="connsiteY24" fmla="*/ 8253 h 10000"/>
                  <a:gd name="connsiteX25" fmla="*/ 5731 w 10000"/>
                  <a:gd name="connsiteY25" fmla="*/ 8004 h 10000"/>
                  <a:gd name="connsiteX26" fmla="*/ 6436 w 10000"/>
                  <a:gd name="connsiteY26" fmla="*/ 7764 h 10000"/>
                  <a:gd name="connsiteX27" fmla="*/ 6671 w 10000"/>
                  <a:gd name="connsiteY27" fmla="*/ 8343 h 10000"/>
                  <a:gd name="connsiteX28" fmla="*/ 6723 w 10000"/>
                  <a:gd name="connsiteY28" fmla="*/ 9042 h 10000"/>
                  <a:gd name="connsiteX29" fmla="*/ 7010 w 10000"/>
                  <a:gd name="connsiteY29" fmla="*/ 9381 h 10000"/>
                  <a:gd name="connsiteX30" fmla="*/ 6971 w 10000"/>
                  <a:gd name="connsiteY30" fmla="*/ 9721 h 10000"/>
                  <a:gd name="connsiteX31" fmla="*/ 7193 w 10000"/>
                  <a:gd name="connsiteY31" fmla="*/ 10000 h 10000"/>
                  <a:gd name="connsiteX32" fmla="*/ 7415 w 10000"/>
                  <a:gd name="connsiteY32" fmla="*/ 10000 h 10000"/>
                  <a:gd name="connsiteX33" fmla="*/ 7650 w 10000"/>
                  <a:gd name="connsiteY33" fmla="*/ 10000 h 10000"/>
                  <a:gd name="connsiteX34" fmla="*/ 8342 w 10000"/>
                  <a:gd name="connsiteY34" fmla="*/ 9661 h 10000"/>
                  <a:gd name="connsiteX35" fmla="*/ 8407 w 10000"/>
                  <a:gd name="connsiteY35" fmla="*/ 9321 h 10000"/>
                  <a:gd name="connsiteX36" fmla="*/ 9308 w 10000"/>
                  <a:gd name="connsiteY36" fmla="*/ 8104 h 10000"/>
                  <a:gd name="connsiteX37" fmla="*/ 9034 w 10000"/>
                  <a:gd name="connsiteY37" fmla="*/ 7485 h 10000"/>
                  <a:gd name="connsiteX38" fmla="*/ 9334 w 10000"/>
                  <a:gd name="connsiteY38" fmla="*/ 6108 h 10000"/>
                  <a:gd name="connsiteX39" fmla="*/ 10000 w 10000"/>
                  <a:gd name="connsiteY39" fmla="*/ 5808 h 10000"/>
                  <a:gd name="connsiteX40" fmla="*/ 9778 w 10000"/>
                  <a:gd name="connsiteY40" fmla="*/ 5190 h 10000"/>
                  <a:gd name="connsiteX41" fmla="*/ 9178 w 10000"/>
                  <a:gd name="connsiteY41" fmla="*/ 5329 h 10000"/>
                  <a:gd name="connsiteX42" fmla="*/ 9151 w 10000"/>
                  <a:gd name="connsiteY42" fmla="*/ 4491 h 10000"/>
                  <a:gd name="connsiteX43" fmla="*/ 9099 w 10000"/>
                  <a:gd name="connsiteY43" fmla="*/ 3992 h 10000"/>
                  <a:gd name="connsiteX44" fmla="*/ 9151 w 10000"/>
                  <a:gd name="connsiteY44" fmla="*/ 3134 h 10000"/>
                  <a:gd name="connsiteX45" fmla="*/ 8407 w 10000"/>
                  <a:gd name="connsiteY45" fmla="*/ 2435 h 10000"/>
                  <a:gd name="connsiteX46" fmla="*/ 8407 w 10000"/>
                  <a:gd name="connsiteY46" fmla="*/ 2435 h 10000"/>
                  <a:gd name="connsiteX47" fmla="*/ 8407 w 10000"/>
                  <a:gd name="connsiteY47" fmla="*/ 2275 h 10000"/>
                  <a:gd name="connsiteX48" fmla="*/ 7480 w 10000"/>
                  <a:gd name="connsiteY48" fmla="*/ 1397 h 10000"/>
                  <a:gd name="connsiteX49" fmla="*/ 6841 w 10000"/>
                  <a:gd name="connsiteY49" fmla="*/ 659 h 10000"/>
                  <a:gd name="connsiteX50" fmla="*/ 6789 w 10000"/>
                  <a:gd name="connsiteY50" fmla="*/ 719 h 10000"/>
                  <a:gd name="connsiteX51" fmla="*/ 6723 w 10000"/>
                  <a:gd name="connsiteY51" fmla="*/ 619 h 10000"/>
                  <a:gd name="connsiteX52" fmla="*/ 6201 w 10000"/>
                  <a:gd name="connsiteY52" fmla="*/ 379 h 10000"/>
                  <a:gd name="connsiteX53" fmla="*/ 6136 w 10000"/>
                  <a:gd name="connsiteY53" fmla="*/ 40 h 10000"/>
                  <a:gd name="connsiteX54" fmla="*/ 5757 w 10000"/>
                  <a:gd name="connsiteY54" fmla="*/ 0 h 10000"/>
                  <a:gd name="connsiteX55" fmla="*/ 4569 w 10000"/>
                  <a:gd name="connsiteY55" fmla="*/ 379 h 10000"/>
                  <a:gd name="connsiteX56" fmla="*/ 4230 w 10000"/>
                  <a:gd name="connsiteY56" fmla="*/ 439 h 10000"/>
                  <a:gd name="connsiteX57" fmla="*/ 3890 w 10000"/>
                  <a:gd name="connsiteY57" fmla="*/ 619 h 10000"/>
                  <a:gd name="connsiteX58" fmla="*/ 3734 w 10000"/>
                  <a:gd name="connsiteY58" fmla="*/ 719 h 10000"/>
                  <a:gd name="connsiteX59" fmla="*/ 3681 w 10000"/>
                  <a:gd name="connsiteY59" fmla="*/ 1277 h 10000"/>
                  <a:gd name="connsiteX60" fmla="*/ 4047 w 10000"/>
                  <a:gd name="connsiteY60" fmla="*/ 1517 h 10000"/>
                  <a:gd name="connsiteX61" fmla="*/ 4295 w 10000"/>
                  <a:gd name="connsiteY61" fmla="*/ 2056 h 10000"/>
                  <a:gd name="connsiteX62" fmla="*/ 4230 w 10000"/>
                  <a:gd name="connsiteY62" fmla="*/ 1996 h 10000"/>
                  <a:gd name="connsiteX63" fmla="*/ 3916 w 10000"/>
                  <a:gd name="connsiteY63" fmla="*/ 2156 h 10000"/>
                  <a:gd name="connsiteX64" fmla="*/ 3277 w 10000"/>
                  <a:gd name="connsiteY64" fmla="*/ 1776 h 10000"/>
                  <a:gd name="connsiteX65" fmla="*/ 2742 w 10000"/>
                  <a:gd name="connsiteY65" fmla="*/ 2196 h 10000"/>
                  <a:gd name="connsiteX66" fmla="*/ 2298 w 10000"/>
                  <a:gd name="connsiteY66" fmla="*/ 2395 h 10000"/>
                  <a:gd name="connsiteX67" fmla="*/ 1710 w 10000"/>
                  <a:gd name="connsiteY67"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436 w 10000"/>
                  <a:gd name="connsiteY27" fmla="*/ 776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671 w 10000"/>
                  <a:gd name="connsiteY28" fmla="*/ 834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723 w 10000"/>
                  <a:gd name="connsiteY29" fmla="*/ 904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010 w 10000"/>
                  <a:gd name="connsiteY30" fmla="*/ 938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6971 w 10000"/>
                  <a:gd name="connsiteY31" fmla="*/ 972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7030 w 10000"/>
                  <a:gd name="connsiteY31" fmla="*/ 9691 h 10000"/>
                  <a:gd name="connsiteX32" fmla="*/ 7193 w 10000"/>
                  <a:gd name="connsiteY32" fmla="*/ 1000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7030 w 10000"/>
                  <a:gd name="connsiteY31" fmla="*/ 9691 h 10000"/>
                  <a:gd name="connsiteX32" fmla="*/ 7252 w 10000"/>
                  <a:gd name="connsiteY32" fmla="*/ 9850 h 10000"/>
                  <a:gd name="connsiteX33" fmla="*/ 7415 w 10000"/>
                  <a:gd name="connsiteY33" fmla="*/ 1000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7030 w 10000"/>
                  <a:gd name="connsiteY31" fmla="*/ 9691 h 10000"/>
                  <a:gd name="connsiteX32" fmla="*/ 7252 w 10000"/>
                  <a:gd name="connsiteY32" fmla="*/ 9850 h 10000"/>
                  <a:gd name="connsiteX33" fmla="*/ 7435 w 10000"/>
                  <a:gd name="connsiteY33" fmla="*/ 988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7030 w 10000"/>
                  <a:gd name="connsiteY31" fmla="*/ 9691 h 10000"/>
                  <a:gd name="connsiteX32" fmla="*/ 7252 w 10000"/>
                  <a:gd name="connsiteY32" fmla="*/ 9850 h 10000"/>
                  <a:gd name="connsiteX33" fmla="*/ 7435 w 10000"/>
                  <a:gd name="connsiteY33" fmla="*/ 9880 h 10000"/>
                  <a:gd name="connsiteX34" fmla="*/ 7650 w 10000"/>
                  <a:gd name="connsiteY34" fmla="*/ 10000 h 10000"/>
                  <a:gd name="connsiteX35" fmla="*/ 8342 w 10000"/>
                  <a:gd name="connsiteY35" fmla="*/ 966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00"/>
                  <a:gd name="connsiteX1" fmla="*/ 1332 w 10000"/>
                  <a:gd name="connsiteY1" fmla="*/ 2575 h 10000"/>
                  <a:gd name="connsiteX2" fmla="*/ 1149 w 10000"/>
                  <a:gd name="connsiteY2" fmla="*/ 2615 h 10000"/>
                  <a:gd name="connsiteX3" fmla="*/ 522 w 10000"/>
                  <a:gd name="connsiteY3" fmla="*/ 2236 h 10000"/>
                  <a:gd name="connsiteX4" fmla="*/ 522 w 10000"/>
                  <a:gd name="connsiteY4" fmla="*/ 2295 h 10000"/>
                  <a:gd name="connsiteX5" fmla="*/ 274 w 10000"/>
                  <a:gd name="connsiteY5" fmla="*/ 2715 h 10000"/>
                  <a:gd name="connsiteX6" fmla="*/ 366 w 10000"/>
                  <a:gd name="connsiteY6" fmla="*/ 3293 h 10000"/>
                  <a:gd name="connsiteX7" fmla="*/ 131 w 10000"/>
                  <a:gd name="connsiteY7" fmla="*/ 4012 h 10000"/>
                  <a:gd name="connsiteX8" fmla="*/ 457 w 10000"/>
                  <a:gd name="connsiteY8" fmla="*/ 4371 h 10000"/>
                  <a:gd name="connsiteX9" fmla="*/ 274 w 10000"/>
                  <a:gd name="connsiteY9" fmla="*/ 5289 h 10000"/>
                  <a:gd name="connsiteX10" fmla="*/ 248 w 10000"/>
                  <a:gd name="connsiteY10" fmla="*/ 5429 h 10000"/>
                  <a:gd name="connsiteX11" fmla="*/ 0 w 10000"/>
                  <a:gd name="connsiteY11" fmla="*/ 6048 h 10000"/>
                  <a:gd name="connsiteX12" fmla="*/ 339 w 10000"/>
                  <a:gd name="connsiteY12" fmla="*/ 6607 h 10000"/>
                  <a:gd name="connsiteX13" fmla="*/ 875 w 10000"/>
                  <a:gd name="connsiteY13" fmla="*/ 6766 h 10000"/>
                  <a:gd name="connsiteX14" fmla="*/ 1488 w 10000"/>
                  <a:gd name="connsiteY14" fmla="*/ 7385 h 10000"/>
                  <a:gd name="connsiteX15" fmla="*/ 1867 w 10000"/>
                  <a:gd name="connsiteY15" fmla="*/ 7325 h 10000"/>
                  <a:gd name="connsiteX16" fmla="*/ 2219 w 10000"/>
                  <a:gd name="connsiteY16" fmla="*/ 7824 h 10000"/>
                  <a:gd name="connsiteX17" fmla="*/ 2180 w 10000"/>
                  <a:gd name="connsiteY17" fmla="*/ 8693 h 10000"/>
                  <a:gd name="connsiteX18" fmla="*/ 3277 w 10000"/>
                  <a:gd name="connsiteY18" fmla="*/ 8383 h 10000"/>
                  <a:gd name="connsiteX19" fmla="*/ 3355 w 10000"/>
                  <a:gd name="connsiteY19" fmla="*/ 8353 h 10000"/>
                  <a:gd name="connsiteX20" fmla="*/ 3472 w 10000"/>
                  <a:gd name="connsiteY20" fmla="*/ 8633 h 10000"/>
                  <a:gd name="connsiteX21" fmla="*/ 4190 w 10000"/>
                  <a:gd name="connsiteY21" fmla="*/ 8343 h 10000"/>
                  <a:gd name="connsiteX22" fmla="*/ 4433 w 10000"/>
                  <a:gd name="connsiteY22" fmla="*/ 8503 h 10000"/>
                  <a:gd name="connsiteX23" fmla="*/ 4777 w 10000"/>
                  <a:gd name="connsiteY23" fmla="*/ 8433 h 10000"/>
                  <a:gd name="connsiteX24" fmla="*/ 5075 w 10000"/>
                  <a:gd name="connsiteY24" fmla="*/ 8276 h 10000"/>
                  <a:gd name="connsiteX25" fmla="*/ 5424 w 10000"/>
                  <a:gd name="connsiteY25" fmla="*/ 8253 h 10000"/>
                  <a:gd name="connsiteX26" fmla="*/ 5731 w 10000"/>
                  <a:gd name="connsiteY26" fmla="*/ 8004 h 10000"/>
                  <a:gd name="connsiteX27" fmla="*/ 6534 w 10000"/>
                  <a:gd name="connsiteY27" fmla="*/ 7704 h 10000"/>
                  <a:gd name="connsiteX28" fmla="*/ 6749 w 10000"/>
                  <a:gd name="connsiteY28" fmla="*/ 8313 h 10000"/>
                  <a:gd name="connsiteX29" fmla="*/ 6821 w 10000"/>
                  <a:gd name="connsiteY29" fmla="*/ 8952 h 10000"/>
                  <a:gd name="connsiteX30" fmla="*/ 7128 w 10000"/>
                  <a:gd name="connsiteY30" fmla="*/ 9321 h 10000"/>
                  <a:gd name="connsiteX31" fmla="*/ 7030 w 10000"/>
                  <a:gd name="connsiteY31" fmla="*/ 9691 h 10000"/>
                  <a:gd name="connsiteX32" fmla="*/ 7252 w 10000"/>
                  <a:gd name="connsiteY32" fmla="*/ 9850 h 10000"/>
                  <a:gd name="connsiteX33" fmla="*/ 7435 w 10000"/>
                  <a:gd name="connsiteY33" fmla="*/ 9880 h 10000"/>
                  <a:gd name="connsiteX34" fmla="*/ 7650 w 10000"/>
                  <a:gd name="connsiteY34" fmla="*/ 10000 h 10000"/>
                  <a:gd name="connsiteX35" fmla="*/ 8362 w 10000"/>
                  <a:gd name="connsiteY35" fmla="*/ 9691 h 10000"/>
                  <a:gd name="connsiteX36" fmla="*/ 8407 w 10000"/>
                  <a:gd name="connsiteY36" fmla="*/ 9321 h 10000"/>
                  <a:gd name="connsiteX37" fmla="*/ 9308 w 10000"/>
                  <a:gd name="connsiteY37" fmla="*/ 8104 h 10000"/>
                  <a:gd name="connsiteX38" fmla="*/ 9034 w 10000"/>
                  <a:gd name="connsiteY38" fmla="*/ 7485 h 10000"/>
                  <a:gd name="connsiteX39" fmla="*/ 9334 w 10000"/>
                  <a:gd name="connsiteY39" fmla="*/ 6108 h 10000"/>
                  <a:gd name="connsiteX40" fmla="*/ 10000 w 10000"/>
                  <a:gd name="connsiteY40" fmla="*/ 5808 h 10000"/>
                  <a:gd name="connsiteX41" fmla="*/ 9778 w 10000"/>
                  <a:gd name="connsiteY41" fmla="*/ 5190 h 10000"/>
                  <a:gd name="connsiteX42" fmla="*/ 9178 w 10000"/>
                  <a:gd name="connsiteY42" fmla="*/ 5329 h 10000"/>
                  <a:gd name="connsiteX43" fmla="*/ 9151 w 10000"/>
                  <a:gd name="connsiteY43" fmla="*/ 4491 h 10000"/>
                  <a:gd name="connsiteX44" fmla="*/ 9099 w 10000"/>
                  <a:gd name="connsiteY44" fmla="*/ 3992 h 10000"/>
                  <a:gd name="connsiteX45" fmla="*/ 9151 w 10000"/>
                  <a:gd name="connsiteY45" fmla="*/ 3134 h 10000"/>
                  <a:gd name="connsiteX46" fmla="*/ 8407 w 10000"/>
                  <a:gd name="connsiteY46" fmla="*/ 2435 h 10000"/>
                  <a:gd name="connsiteX47" fmla="*/ 8407 w 10000"/>
                  <a:gd name="connsiteY47" fmla="*/ 2435 h 10000"/>
                  <a:gd name="connsiteX48" fmla="*/ 8407 w 10000"/>
                  <a:gd name="connsiteY48" fmla="*/ 2275 h 10000"/>
                  <a:gd name="connsiteX49" fmla="*/ 7480 w 10000"/>
                  <a:gd name="connsiteY49" fmla="*/ 1397 h 10000"/>
                  <a:gd name="connsiteX50" fmla="*/ 6841 w 10000"/>
                  <a:gd name="connsiteY50" fmla="*/ 659 h 10000"/>
                  <a:gd name="connsiteX51" fmla="*/ 6789 w 10000"/>
                  <a:gd name="connsiteY51" fmla="*/ 719 h 10000"/>
                  <a:gd name="connsiteX52" fmla="*/ 6723 w 10000"/>
                  <a:gd name="connsiteY52" fmla="*/ 619 h 10000"/>
                  <a:gd name="connsiteX53" fmla="*/ 6201 w 10000"/>
                  <a:gd name="connsiteY53" fmla="*/ 379 h 10000"/>
                  <a:gd name="connsiteX54" fmla="*/ 6136 w 10000"/>
                  <a:gd name="connsiteY54" fmla="*/ 40 h 10000"/>
                  <a:gd name="connsiteX55" fmla="*/ 5757 w 10000"/>
                  <a:gd name="connsiteY55" fmla="*/ 0 h 10000"/>
                  <a:gd name="connsiteX56" fmla="*/ 4569 w 10000"/>
                  <a:gd name="connsiteY56" fmla="*/ 379 h 10000"/>
                  <a:gd name="connsiteX57" fmla="*/ 4230 w 10000"/>
                  <a:gd name="connsiteY57" fmla="*/ 439 h 10000"/>
                  <a:gd name="connsiteX58" fmla="*/ 3890 w 10000"/>
                  <a:gd name="connsiteY58" fmla="*/ 619 h 10000"/>
                  <a:gd name="connsiteX59" fmla="*/ 3734 w 10000"/>
                  <a:gd name="connsiteY59" fmla="*/ 719 h 10000"/>
                  <a:gd name="connsiteX60" fmla="*/ 3681 w 10000"/>
                  <a:gd name="connsiteY60" fmla="*/ 1277 h 10000"/>
                  <a:gd name="connsiteX61" fmla="*/ 4047 w 10000"/>
                  <a:gd name="connsiteY61" fmla="*/ 1517 h 10000"/>
                  <a:gd name="connsiteX62" fmla="*/ 4295 w 10000"/>
                  <a:gd name="connsiteY62" fmla="*/ 2056 h 10000"/>
                  <a:gd name="connsiteX63" fmla="*/ 4230 w 10000"/>
                  <a:gd name="connsiteY63" fmla="*/ 1996 h 10000"/>
                  <a:gd name="connsiteX64" fmla="*/ 3916 w 10000"/>
                  <a:gd name="connsiteY64" fmla="*/ 2156 h 10000"/>
                  <a:gd name="connsiteX65" fmla="*/ 3277 w 10000"/>
                  <a:gd name="connsiteY65" fmla="*/ 1776 h 10000"/>
                  <a:gd name="connsiteX66" fmla="*/ 2742 w 10000"/>
                  <a:gd name="connsiteY66" fmla="*/ 2196 h 10000"/>
                  <a:gd name="connsiteX67" fmla="*/ 2298 w 10000"/>
                  <a:gd name="connsiteY67" fmla="*/ 2395 h 10000"/>
                  <a:gd name="connsiteX68" fmla="*/ 1710 w 10000"/>
                  <a:gd name="connsiteY68" fmla="*/ 2575 h 1000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62 w 10000"/>
                  <a:gd name="connsiteY35" fmla="*/ 9691 h 10030"/>
                  <a:gd name="connsiteX36" fmla="*/ 8407 w 10000"/>
                  <a:gd name="connsiteY36" fmla="*/ 9321 h 10030"/>
                  <a:gd name="connsiteX37" fmla="*/ 9308 w 10000"/>
                  <a:gd name="connsiteY37" fmla="*/ 810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07 w 10000"/>
                  <a:gd name="connsiteY36" fmla="*/ 9321 h 10030"/>
                  <a:gd name="connsiteX37" fmla="*/ 9308 w 10000"/>
                  <a:gd name="connsiteY37" fmla="*/ 810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07 w 10000"/>
                  <a:gd name="connsiteY36" fmla="*/ 9321 h 10030"/>
                  <a:gd name="connsiteX37" fmla="*/ 9367 w 10000"/>
                  <a:gd name="connsiteY37" fmla="*/ 825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07 w 10000"/>
                  <a:gd name="connsiteY36" fmla="*/ 9321 h 10030"/>
                  <a:gd name="connsiteX37" fmla="*/ 9367 w 10000"/>
                  <a:gd name="connsiteY37" fmla="*/ 825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67 w 10000"/>
                  <a:gd name="connsiteY37" fmla="*/ 825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34 w 10000"/>
                  <a:gd name="connsiteY38" fmla="*/ 7485 h 10030"/>
                  <a:gd name="connsiteX39" fmla="*/ 9334 w 10000"/>
                  <a:gd name="connsiteY39" fmla="*/ 610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34 w 10000"/>
                  <a:gd name="connsiteY38" fmla="*/ 7485 h 10030"/>
                  <a:gd name="connsiteX39" fmla="*/ 9334 w 10000"/>
                  <a:gd name="connsiteY39" fmla="*/ 6228 h 10030"/>
                  <a:gd name="connsiteX40" fmla="*/ 10000 w 10000"/>
                  <a:gd name="connsiteY40" fmla="*/ 580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34 w 10000"/>
                  <a:gd name="connsiteY38" fmla="*/ 748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34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681 w 10000"/>
                  <a:gd name="connsiteY60" fmla="*/ 127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734 w 10000"/>
                  <a:gd name="connsiteY59" fmla="*/ 719 h 10030"/>
                  <a:gd name="connsiteX60" fmla="*/ 3701 w 10000"/>
                  <a:gd name="connsiteY60" fmla="*/ 136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701 w 10000"/>
                  <a:gd name="connsiteY60" fmla="*/ 136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295 w 10000"/>
                  <a:gd name="connsiteY62" fmla="*/ 2056 h 10030"/>
                  <a:gd name="connsiteX63" fmla="*/ 4230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295 w 10000"/>
                  <a:gd name="connsiteY62" fmla="*/ 2056 h 10030"/>
                  <a:gd name="connsiteX63" fmla="*/ 4191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530 w 10000"/>
                  <a:gd name="connsiteY62" fmla="*/ 2266 h 10030"/>
                  <a:gd name="connsiteX63" fmla="*/ 4191 w 10000"/>
                  <a:gd name="connsiteY63" fmla="*/ 1996 h 10030"/>
                  <a:gd name="connsiteX64" fmla="*/ 3916 w 10000"/>
                  <a:gd name="connsiteY64" fmla="*/ 2156 h 10030"/>
                  <a:gd name="connsiteX65" fmla="*/ 3277 w 10000"/>
                  <a:gd name="connsiteY65" fmla="*/ 1776 h 10030"/>
                  <a:gd name="connsiteX66" fmla="*/ 2742 w 10000"/>
                  <a:gd name="connsiteY66" fmla="*/ 2196 h 10030"/>
                  <a:gd name="connsiteX67" fmla="*/ 2298 w 10000"/>
                  <a:gd name="connsiteY67" fmla="*/ 2395 h 10030"/>
                  <a:gd name="connsiteX68" fmla="*/ 1710 w 10000"/>
                  <a:gd name="connsiteY68"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530 w 10000"/>
                  <a:gd name="connsiteY63" fmla="*/ 2266 h 10030"/>
                  <a:gd name="connsiteX64" fmla="*/ 4191 w 10000"/>
                  <a:gd name="connsiteY64" fmla="*/ 1996 h 10030"/>
                  <a:gd name="connsiteX65" fmla="*/ 3916 w 10000"/>
                  <a:gd name="connsiteY65" fmla="*/ 2156 h 10030"/>
                  <a:gd name="connsiteX66" fmla="*/ 3277 w 10000"/>
                  <a:gd name="connsiteY66" fmla="*/ 1776 h 10030"/>
                  <a:gd name="connsiteX67" fmla="*/ 2742 w 10000"/>
                  <a:gd name="connsiteY67" fmla="*/ 2196 h 10030"/>
                  <a:gd name="connsiteX68" fmla="*/ 2298 w 10000"/>
                  <a:gd name="connsiteY68" fmla="*/ 2395 h 10030"/>
                  <a:gd name="connsiteX69" fmla="*/ 1710 w 10000"/>
                  <a:gd name="connsiteY69"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530 w 10000"/>
                  <a:gd name="connsiteY63" fmla="*/ 2266 h 10030"/>
                  <a:gd name="connsiteX64" fmla="*/ 4191 w 10000"/>
                  <a:gd name="connsiteY64" fmla="*/ 1996 h 10030"/>
                  <a:gd name="connsiteX65" fmla="*/ 3916 w 10000"/>
                  <a:gd name="connsiteY65" fmla="*/ 2156 h 10030"/>
                  <a:gd name="connsiteX66" fmla="*/ 3277 w 10000"/>
                  <a:gd name="connsiteY66" fmla="*/ 1776 h 10030"/>
                  <a:gd name="connsiteX67" fmla="*/ 2742 w 10000"/>
                  <a:gd name="connsiteY67" fmla="*/ 2196 h 10030"/>
                  <a:gd name="connsiteX68" fmla="*/ 2298 w 10000"/>
                  <a:gd name="connsiteY68" fmla="*/ 2395 h 10030"/>
                  <a:gd name="connsiteX69" fmla="*/ 1710 w 10000"/>
                  <a:gd name="connsiteY69"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4530 w 10000"/>
                  <a:gd name="connsiteY64" fmla="*/ 2266 h 10030"/>
                  <a:gd name="connsiteX65" fmla="*/ 4191 w 10000"/>
                  <a:gd name="connsiteY65" fmla="*/ 1996 h 10030"/>
                  <a:gd name="connsiteX66" fmla="*/ 3916 w 10000"/>
                  <a:gd name="connsiteY66" fmla="*/ 2156 h 10030"/>
                  <a:gd name="connsiteX67" fmla="*/ 3277 w 10000"/>
                  <a:gd name="connsiteY67" fmla="*/ 1776 h 10030"/>
                  <a:gd name="connsiteX68" fmla="*/ 2742 w 10000"/>
                  <a:gd name="connsiteY68" fmla="*/ 2196 h 10030"/>
                  <a:gd name="connsiteX69" fmla="*/ 2298 w 10000"/>
                  <a:gd name="connsiteY69" fmla="*/ 2395 h 10030"/>
                  <a:gd name="connsiteX70" fmla="*/ 1710 w 10000"/>
                  <a:gd name="connsiteY70"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192 w 10000"/>
                  <a:gd name="connsiteY64" fmla="*/ 1270 h 10030"/>
                  <a:gd name="connsiteX65" fmla="*/ 4530 w 10000"/>
                  <a:gd name="connsiteY65" fmla="*/ 2266 h 10030"/>
                  <a:gd name="connsiteX66" fmla="*/ 4191 w 10000"/>
                  <a:gd name="connsiteY66" fmla="*/ 1996 h 10030"/>
                  <a:gd name="connsiteX67" fmla="*/ 3916 w 10000"/>
                  <a:gd name="connsiteY67" fmla="*/ 2156 h 10030"/>
                  <a:gd name="connsiteX68" fmla="*/ 3277 w 10000"/>
                  <a:gd name="connsiteY68" fmla="*/ 1776 h 10030"/>
                  <a:gd name="connsiteX69" fmla="*/ 2742 w 10000"/>
                  <a:gd name="connsiteY69" fmla="*/ 2196 h 10030"/>
                  <a:gd name="connsiteX70" fmla="*/ 2298 w 10000"/>
                  <a:gd name="connsiteY70" fmla="*/ 2395 h 10030"/>
                  <a:gd name="connsiteX71" fmla="*/ 1710 w 10000"/>
                  <a:gd name="connsiteY71"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192 w 10000"/>
                  <a:gd name="connsiteY64" fmla="*/ 1270 h 10030"/>
                  <a:gd name="connsiteX65" fmla="*/ 5114 w 10000"/>
                  <a:gd name="connsiteY65" fmla="*/ 2049 h 10030"/>
                  <a:gd name="connsiteX66" fmla="*/ 4530 w 10000"/>
                  <a:gd name="connsiteY66" fmla="*/ 2266 h 10030"/>
                  <a:gd name="connsiteX67" fmla="*/ 4191 w 10000"/>
                  <a:gd name="connsiteY67" fmla="*/ 1996 h 10030"/>
                  <a:gd name="connsiteX68" fmla="*/ 3916 w 10000"/>
                  <a:gd name="connsiteY68" fmla="*/ 2156 h 10030"/>
                  <a:gd name="connsiteX69" fmla="*/ 3277 w 10000"/>
                  <a:gd name="connsiteY69" fmla="*/ 1776 h 10030"/>
                  <a:gd name="connsiteX70" fmla="*/ 2742 w 10000"/>
                  <a:gd name="connsiteY70" fmla="*/ 2196 h 10030"/>
                  <a:gd name="connsiteX71" fmla="*/ 2298 w 10000"/>
                  <a:gd name="connsiteY71" fmla="*/ 2395 h 10030"/>
                  <a:gd name="connsiteX72" fmla="*/ 1710 w 10000"/>
                  <a:gd name="connsiteY72"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192 w 10000"/>
                  <a:gd name="connsiteY64" fmla="*/ 1270 h 10030"/>
                  <a:gd name="connsiteX65" fmla="*/ 5114 w 10000"/>
                  <a:gd name="connsiteY65" fmla="*/ 204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192 w 10000"/>
                  <a:gd name="connsiteY64" fmla="*/ 1270 h 10030"/>
                  <a:gd name="connsiteX65" fmla="*/ 5114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114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875 w 10000"/>
                  <a:gd name="connsiteY13" fmla="*/ 676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488 w 10000"/>
                  <a:gd name="connsiteY14" fmla="*/ 738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867 w 10000"/>
                  <a:gd name="connsiteY15" fmla="*/ 732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2043 w 10000"/>
                  <a:gd name="connsiteY15" fmla="*/ 720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180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19 w 10000"/>
                  <a:gd name="connsiteY17" fmla="*/ 875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19 w 10000"/>
                  <a:gd name="connsiteY17" fmla="*/ 875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93 h 10030"/>
                  <a:gd name="connsiteX18" fmla="*/ 3277 w 10000"/>
                  <a:gd name="connsiteY18" fmla="*/ 8383 h 10030"/>
                  <a:gd name="connsiteX19" fmla="*/ 3355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93 h 10030"/>
                  <a:gd name="connsiteX18" fmla="*/ 3277 w 10000"/>
                  <a:gd name="connsiteY18" fmla="*/ 8383 h 10030"/>
                  <a:gd name="connsiteX19" fmla="*/ 3218 w 10000"/>
                  <a:gd name="connsiteY19" fmla="*/ 835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93 h 10030"/>
                  <a:gd name="connsiteX18" fmla="*/ 3277 w 10000"/>
                  <a:gd name="connsiteY18" fmla="*/ 8383 h 10030"/>
                  <a:gd name="connsiteX19" fmla="*/ 3316 w 10000"/>
                  <a:gd name="connsiteY19" fmla="*/ 823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93 h 10030"/>
                  <a:gd name="connsiteX18" fmla="*/ 3277 w 10000"/>
                  <a:gd name="connsiteY18" fmla="*/ 8383 h 10030"/>
                  <a:gd name="connsiteX19" fmla="*/ 3375 w 10000"/>
                  <a:gd name="connsiteY19" fmla="*/ 8233 h 10030"/>
                  <a:gd name="connsiteX20" fmla="*/ 3472 w 10000"/>
                  <a:gd name="connsiteY20" fmla="*/ 8633 h 10030"/>
                  <a:gd name="connsiteX21" fmla="*/ 4190 w 10000"/>
                  <a:gd name="connsiteY21" fmla="*/ 8343 h 10030"/>
                  <a:gd name="connsiteX22" fmla="*/ 4433 w 10000"/>
                  <a:gd name="connsiteY22" fmla="*/ 8503 h 10030"/>
                  <a:gd name="connsiteX23" fmla="*/ 4777 w 10000"/>
                  <a:gd name="connsiteY23" fmla="*/ 8433 h 10030"/>
                  <a:gd name="connsiteX24" fmla="*/ 5075 w 10000"/>
                  <a:gd name="connsiteY24" fmla="*/ 8276 h 10030"/>
                  <a:gd name="connsiteX25" fmla="*/ 5424 w 10000"/>
                  <a:gd name="connsiteY25" fmla="*/ 8253 h 10030"/>
                  <a:gd name="connsiteX26" fmla="*/ 5731 w 10000"/>
                  <a:gd name="connsiteY26" fmla="*/ 8004 h 10030"/>
                  <a:gd name="connsiteX27" fmla="*/ 6534 w 10000"/>
                  <a:gd name="connsiteY27" fmla="*/ 7704 h 10030"/>
                  <a:gd name="connsiteX28" fmla="*/ 6749 w 10000"/>
                  <a:gd name="connsiteY28" fmla="*/ 8313 h 10030"/>
                  <a:gd name="connsiteX29" fmla="*/ 6821 w 10000"/>
                  <a:gd name="connsiteY29" fmla="*/ 8952 h 10030"/>
                  <a:gd name="connsiteX30" fmla="*/ 7128 w 10000"/>
                  <a:gd name="connsiteY30" fmla="*/ 9321 h 10030"/>
                  <a:gd name="connsiteX31" fmla="*/ 7030 w 10000"/>
                  <a:gd name="connsiteY31" fmla="*/ 9691 h 10030"/>
                  <a:gd name="connsiteX32" fmla="*/ 7252 w 10000"/>
                  <a:gd name="connsiteY32" fmla="*/ 9850 h 10030"/>
                  <a:gd name="connsiteX33" fmla="*/ 7435 w 10000"/>
                  <a:gd name="connsiteY33" fmla="*/ 9880 h 10030"/>
                  <a:gd name="connsiteX34" fmla="*/ 7728 w 10000"/>
                  <a:gd name="connsiteY34" fmla="*/ 10030 h 10030"/>
                  <a:gd name="connsiteX35" fmla="*/ 8382 w 10000"/>
                  <a:gd name="connsiteY35" fmla="*/ 9721 h 10030"/>
                  <a:gd name="connsiteX36" fmla="*/ 8466 w 10000"/>
                  <a:gd name="connsiteY36" fmla="*/ 9291 h 10030"/>
                  <a:gd name="connsiteX37" fmla="*/ 9347 w 10000"/>
                  <a:gd name="connsiteY37" fmla="*/ 8194 h 10030"/>
                  <a:gd name="connsiteX38" fmla="*/ 9073 w 10000"/>
                  <a:gd name="connsiteY38" fmla="*/ 7455 h 10030"/>
                  <a:gd name="connsiteX39" fmla="*/ 9334 w 10000"/>
                  <a:gd name="connsiteY39" fmla="*/ 6228 h 10030"/>
                  <a:gd name="connsiteX40" fmla="*/ 10000 w 10000"/>
                  <a:gd name="connsiteY40" fmla="*/ 5898 h 10030"/>
                  <a:gd name="connsiteX41" fmla="*/ 9778 w 10000"/>
                  <a:gd name="connsiteY41" fmla="*/ 5190 h 10030"/>
                  <a:gd name="connsiteX42" fmla="*/ 9178 w 10000"/>
                  <a:gd name="connsiteY42" fmla="*/ 5329 h 10030"/>
                  <a:gd name="connsiteX43" fmla="*/ 9151 w 10000"/>
                  <a:gd name="connsiteY43" fmla="*/ 4491 h 10030"/>
                  <a:gd name="connsiteX44" fmla="*/ 9099 w 10000"/>
                  <a:gd name="connsiteY44" fmla="*/ 3992 h 10030"/>
                  <a:gd name="connsiteX45" fmla="*/ 9151 w 10000"/>
                  <a:gd name="connsiteY45" fmla="*/ 3134 h 10030"/>
                  <a:gd name="connsiteX46" fmla="*/ 8407 w 10000"/>
                  <a:gd name="connsiteY46" fmla="*/ 2435 h 10030"/>
                  <a:gd name="connsiteX47" fmla="*/ 8407 w 10000"/>
                  <a:gd name="connsiteY47" fmla="*/ 2435 h 10030"/>
                  <a:gd name="connsiteX48" fmla="*/ 8407 w 10000"/>
                  <a:gd name="connsiteY48" fmla="*/ 2275 h 10030"/>
                  <a:gd name="connsiteX49" fmla="*/ 7480 w 10000"/>
                  <a:gd name="connsiteY49" fmla="*/ 1397 h 10030"/>
                  <a:gd name="connsiteX50" fmla="*/ 6841 w 10000"/>
                  <a:gd name="connsiteY50" fmla="*/ 659 h 10030"/>
                  <a:gd name="connsiteX51" fmla="*/ 6789 w 10000"/>
                  <a:gd name="connsiteY51" fmla="*/ 719 h 10030"/>
                  <a:gd name="connsiteX52" fmla="*/ 6723 w 10000"/>
                  <a:gd name="connsiteY52" fmla="*/ 619 h 10030"/>
                  <a:gd name="connsiteX53" fmla="*/ 6201 w 10000"/>
                  <a:gd name="connsiteY53" fmla="*/ 379 h 10030"/>
                  <a:gd name="connsiteX54" fmla="*/ 6136 w 10000"/>
                  <a:gd name="connsiteY54" fmla="*/ 40 h 10030"/>
                  <a:gd name="connsiteX55" fmla="*/ 5757 w 10000"/>
                  <a:gd name="connsiteY55" fmla="*/ 0 h 10030"/>
                  <a:gd name="connsiteX56" fmla="*/ 4569 w 10000"/>
                  <a:gd name="connsiteY56" fmla="*/ 379 h 10030"/>
                  <a:gd name="connsiteX57" fmla="*/ 4230 w 10000"/>
                  <a:gd name="connsiteY57" fmla="*/ 439 h 10030"/>
                  <a:gd name="connsiteX58" fmla="*/ 3890 w 10000"/>
                  <a:gd name="connsiteY58" fmla="*/ 619 h 10030"/>
                  <a:gd name="connsiteX59" fmla="*/ 3695 w 10000"/>
                  <a:gd name="connsiteY59" fmla="*/ 779 h 10030"/>
                  <a:gd name="connsiteX60" fmla="*/ 3623 w 10000"/>
                  <a:gd name="connsiteY60" fmla="*/ 1337 h 10030"/>
                  <a:gd name="connsiteX61" fmla="*/ 4047 w 10000"/>
                  <a:gd name="connsiteY61" fmla="*/ 1517 h 10030"/>
                  <a:gd name="connsiteX62" fmla="*/ 4135 w 10000"/>
                  <a:gd name="connsiteY62" fmla="*/ 1121 h 10030"/>
                  <a:gd name="connsiteX63" fmla="*/ 4703 w 10000"/>
                  <a:gd name="connsiteY63" fmla="*/ 1031 h 10030"/>
                  <a:gd name="connsiteX64" fmla="*/ 5075 w 10000"/>
                  <a:gd name="connsiteY64" fmla="*/ 1240 h 10030"/>
                  <a:gd name="connsiteX65" fmla="*/ 5055 w 10000"/>
                  <a:gd name="connsiteY65" fmla="*/ 2139 h 10030"/>
                  <a:gd name="connsiteX66" fmla="*/ 4703 w 10000"/>
                  <a:gd name="connsiteY66" fmla="*/ 2528 h 10030"/>
                  <a:gd name="connsiteX67" fmla="*/ 4530 w 10000"/>
                  <a:gd name="connsiteY67" fmla="*/ 2266 h 10030"/>
                  <a:gd name="connsiteX68" fmla="*/ 4191 w 10000"/>
                  <a:gd name="connsiteY68" fmla="*/ 1996 h 10030"/>
                  <a:gd name="connsiteX69" fmla="*/ 3916 w 10000"/>
                  <a:gd name="connsiteY69" fmla="*/ 2156 h 10030"/>
                  <a:gd name="connsiteX70" fmla="*/ 3277 w 10000"/>
                  <a:gd name="connsiteY70" fmla="*/ 1776 h 10030"/>
                  <a:gd name="connsiteX71" fmla="*/ 2742 w 10000"/>
                  <a:gd name="connsiteY71" fmla="*/ 2196 h 10030"/>
                  <a:gd name="connsiteX72" fmla="*/ 2298 w 10000"/>
                  <a:gd name="connsiteY72" fmla="*/ 2395 h 10030"/>
                  <a:gd name="connsiteX73" fmla="*/ 1710 w 10000"/>
                  <a:gd name="connsiteY73"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9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33 w 10000"/>
                  <a:gd name="connsiteY23" fmla="*/ 850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135 w 10000"/>
                  <a:gd name="connsiteY63" fmla="*/ 1121 h 10030"/>
                  <a:gd name="connsiteX64" fmla="*/ 4703 w 10000"/>
                  <a:gd name="connsiteY64" fmla="*/ 103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33 w 10000"/>
                  <a:gd name="connsiteY23" fmla="*/ 850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135 w 10000"/>
                  <a:gd name="connsiteY63" fmla="*/ 1121 h 10030"/>
                  <a:gd name="connsiteX64" fmla="*/ 4703 w 10000"/>
                  <a:gd name="connsiteY64" fmla="*/ 103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13 w 10000"/>
                  <a:gd name="connsiteY23" fmla="*/ 862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135 w 10000"/>
                  <a:gd name="connsiteY63" fmla="*/ 1121 h 10030"/>
                  <a:gd name="connsiteX64" fmla="*/ 4703 w 10000"/>
                  <a:gd name="connsiteY64" fmla="*/ 103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52 w 10000"/>
                  <a:gd name="connsiteY23" fmla="*/ 847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135 w 10000"/>
                  <a:gd name="connsiteY63" fmla="*/ 1121 h 10030"/>
                  <a:gd name="connsiteX64" fmla="*/ 4703 w 10000"/>
                  <a:gd name="connsiteY64" fmla="*/ 103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52 w 10000"/>
                  <a:gd name="connsiteY23" fmla="*/ 847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076 w 10000"/>
                  <a:gd name="connsiteY63" fmla="*/ 1271 h 10030"/>
                  <a:gd name="connsiteX64" fmla="*/ 4703 w 10000"/>
                  <a:gd name="connsiteY64" fmla="*/ 103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52 w 10000"/>
                  <a:gd name="connsiteY23" fmla="*/ 847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076 w 10000"/>
                  <a:gd name="connsiteY63" fmla="*/ 1271 h 10030"/>
                  <a:gd name="connsiteX64" fmla="*/ 4703 w 10000"/>
                  <a:gd name="connsiteY64" fmla="*/ 1121 h 10030"/>
                  <a:gd name="connsiteX65" fmla="*/ 5075 w 10000"/>
                  <a:gd name="connsiteY65" fmla="*/ 1240 h 10030"/>
                  <a:gd name="connsiteX66" fmla="*/ 5055 w 10000"/>
                  <a:gd name="connsiteY66" fmla="*/ 213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52 w 10000"/>
                  <a:gd name="connsiteY23" fmla="*/ 847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076 w 10000"/>
                  <a:gd name="connsiteY63" fmla="*/ 1271 h 10030"/>
                  <a:gd name="connsiteX64" fmla="*/ 4703 w 10000"/>
                  <a:gd name="connsiteY64" fmla="*/ 1121 h 10030"/>
                  <a:gd name="connsiteX65" fmla="*/ 5075 w 10000"/>
                  <a:gd name="connsiteY65" fmla="*/ 1240 h 10030"/>
                  <a:gd name="connsiteX66" fmla="*/ 5094 w 10000"/>
                  <a:gd name="connsiteY66" fmla="*/ 2169 h 10030"/>
                  <a:gd name="connsiteX67" fmla="*/ 4703 w 10000"/>
                  <a:gd name="connsiteY67" fmla="*/ 2528 h 10030"/>
                  <a:gd name="connsiteX68" fmla="*/ 4530 w 10000"/>
                  <a:gd name="connsiteY68" fmla="*/ 226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75 h 10030"/>
                  <a:gd name="connsiteX1" fmla="*/ 1332 w 10000"/>
                  <a:gd name="connsiteY1" fmla="*/ 2575 h 10030"/>
                  <a:gd name="connsiteX2" fmla="*/ 1149 w 10000"/>
                  <a:gd name="connsiteY2" fmla="*/ 2615 h 10030"/>
                  <a:gd name="connsiteX3" fmla="*/ 522 w 10000"/>
                  <a:gd name="connsiteY3" fmla="*/ 2236 h 10030"/>
                  <a:gd name="connsiteX4" fmla="*/ 522 w 10000"/>
                  <a:gd name="connsiteY4" fmla="*/ 2295 h 10030"/>
                  <a:gd name="connsiteX5" fmla="*/ 274 w 10000"/>
                  <a:gd name="connsiteY5" fmla="*/ 2715 h 10030"/>
                  <a:gd name="connsiteX6" fmla="*/ 366 w 10000"/>
                  <a:gd name="connsiteY6" fmla="*/ 3293 h 10030"/>
                  <a:gd name="connsiteX7" fmla="*/ 131 w 10000"/>
                  <a:gd name="connsiteY7" fmla="*/ 4012 h 10030"/>
                  <a:gd name="connsiteX8" fmla="*/ 457 w 10000"/>
                  <a:gd name="connsiteY8" fmla="*/ 4371 h 10030"/>
                  <a:gd name="connsiteX9" fmla="*/ 274 w 10000"/>
                  <a:gd name="connsiteY9" fmla="*/ 5289 h 10030"/>
                  <a:gd name="connsiteX10" fmla="*/ 248 w 10000"/>
                  <a:gd name="connsiteY10" fmla="*/ 5429 h 10030"/>
                  <a:gd name="connsiteX11" fmla="*/ 0 w 10000"/>
                  <a:gd name="connsiteY11" fmla="*/ 6048 h 10030"/>
                  <a:gd name="connsiteX12" fmla="*/ 339 w 10000"/>
                  <a:gd name="connsiteY12" fmla="*/ 6607 h 10030"/>
                  <a:gd name="connsiteX13" fmla="*/ 992 w 10000"/>
                  <a:gd name="connsiteY13" fmla="*/ 6706 h 10030"/>
                  <a:gd name="connsiteX14" fmla="*/ 1547 w 10000"/>
                  <a:gd name="connsiteY14" fmla="*/ 7295 h 10030"/>
                  <a:gd name="connsiteX15" fmla="*/ 1984 w 10000"/>
                  <a:gd name="connsiteY15" fmla="*/ 7265 h 10030"/>
                  <a:gd name="connsiteX16" fmla="*/ 2219 w 10000"/>
                  <a:gd name="connsiteY16" fmla="*/ 7824 h 10030"/>
                  <a:gd name="connsiteX17" fmla="*/ 2258 w 10000"/>
                  <a:gd name="connsiteY17" fmla="*/ 8603 h 10030"/>
                  <a:gd name="connsiteX18" fmla="*/ 3019 w 10000"/>
                  <a:gd name="connsiteY18" fmla="*/ 8396 h 10030"/>
                  <a:gd name="connsiteX19" fmla="*/ 3277 w 10000"/>
                  <a:gd name="connsiteY19" fmla="*/ 8383 h 10030"/>
                  <a:gd name="connsiteX20" fmla="*/ 3375 w 10000"/>
                  <a:gd name="connsiteY20" fmla="*/ 8233 h 10030"/>
                  <a:gd name="connsiteX21" fmla="*/ 3472 w 10000"/>
                  <a:gd name="connsiteY21" fmla="*/ 8633 h 10030"/>
                  <a:gd name="connsiteX22" fmla="*/ 4190 w 10000"/>
                  <a:gd name="connsiteY22" fmla="*/ 8343 h 10030"/>
                  <a:gd name="connsiteX23" fmla="*/ 4452 w 10000"/>
                  <a:gd name="connsiteY23" fmla="*/ 8473 h 10030"/>
                  <a:gd name="connsiteX24" fmla="*/ 4777 w 10000"/>
                  <a:gd name="connsiteY24" fmla="*/ 8433 h 10030"/>
                  <a:gd name="connsiteX25" fmla="*/ 5075 w 10000"/>
                  <a:gd name="connsiteY25" fmla="*/ 8276 h 10030"/>
                  <a:gd name="connsiteX26" fmla="*/ 5424 w 10000"/>
                  <a:gd name="connsiteY26" fmla="*/ 8253 h 10030"/>
                  <a:gd name="connsiteX27" fmla="*/ 5731 w 10000"/>
                  <a:gd name="connsiteY27" fmla="*/ 8004 h 10030"/>
                  <a:gd name="connsiteX28" fmla="*/ 6534 w 10000"/>
                  <a:gd name="connsiteY28" fmla="*/ 7704 h 10030"/>
                  <a:gd name="connsiteX29" fmla="*/ 6749 w 10000"/>
                  <a:gd name="connsiteY29" fmla="*/ 8313 h 10030"/>
                  <a:gd name="connsiteX30" fmla="*/ 6821 w 10000"/>
                  <a:gd name="connsiteY30" fmla="*/ 8952 h 10030"/>
                  <a:gd name="connsiteX31" fmla="*/ 7128 w 10000"/>
                  <a:gd name="connsiteY31" fmla="*/ 9321 h 10030"/>
                  <a:gd name="connsiteX32" fmla="*/ 7030 w 10000"/>
                  <a:gd name="connsiteY32" fmla="*/ 9691 h 10030"/>
                  <a:gd name="connsiteX33" fmla="*/ 7252 w 10000"/>
                  <a:gd name="connsiteY33" fmla="*/ 9850 h 10030"/>
                  <a:gd name="connsiteX34" fmla="*/ 7435 w 10000"/>
                  <a:gd name="connsiteY34" fmla="*/ 9880 h 10030"/>
                  <a:gd name="connsiteX35" fmla="*/ 7728 w 10000"/>
                  <a:gd name="connsiteY35" fmla="*/ 10030 h 10030"/>
                  <a:gd name="connsiteX36" fmla="*/ 8382 w 10000"/>
                  <a:gd name="connsiteY36" fmla="*/ 9721 h 10030"/>
                  <a:gd name="connsiteX37" fmla="*/ 8466 w 10000"/>
                  <a:gd name="connsiteY37" fmla="*/ 9291 h 10030"/>
                  <a:gd name="connsiteX38" fmla="*/ 9347 w 10000"/>
                  <a:gd name="connsiteY38" fmla="*/ 8194 h 10030"/>
                  <a:gd name="connsiteX39" fmla="*/ 9073 w 10000"/>
                  <a:gd name="connsiteY39" fmla="*/ 7455 h 10030"/>
                  <a:gd name="connsiteX40" fmla="*/ 9334 w 10000"/>
                  <a:gd name="connsiteY40" fmla="*/ 6228 h 10030"/>
                  <a:gd name="connsiteX41" fmla="*/ 10000 w 10000"/>
                  <a:gd name="connsiteY41" fmla="*/ 5898 h 10030"/>
                  <a:gd name="connsiteX42" fmla="*/ 9778 w 10000"/>
                  <a:gd name="connsiteY42" fmla="*/ 5190 h 10030"/>
                  <a:gd name="connsiteX43" fmla="*/ 9178 w 10000"/>
                  <a:gd name="connsiteY43" fmla="*/ 5329 h 10030"/>
                  <a:gd name="connsiteX44" fmla="*/ 9151 w 10000"/>
                  <a:gd name="connsiteY44" fmla="*/ 4491 h 10030"/>
                  <a:gd name="connsiteX45" fmla="*/ 9099 w 10000"/>
                  <a:gd name="connsiteY45" fmla="*/ 3992 h 10030"/>
                  <a:gd name="connsiteX46" fmla="*/ 9151 w 10000"/>
                  <a:gd name="connsiteY46" fmla="*/ 3134 h 10030"/>
                  <a:gd name="connsiteX47" fmla="*/ 8407 w 10000"/>
                  <a:gd name="connsiteY47" fmla="*/ 2435 h 10030"/>
                  <a:gd name="connsiteX48" fmla="*/ 8407 w 10000"/>
                  <a:gd name="connsiteY48" fmla="*/ 2435 h 10030"/>
                  <a:gd name="connsiteX49" fmla="*/ 8407 w 10000"/>
                  <a:gd name="connsiteY49" fmla="*/ 2275 h 10030"/>
                  <a:gd name="connsiteX50" fmla="*/ 7480 w 10000"/>
                  <a:gd name="connsiteY50" fmla="*/ 1397 h 10030"/>
                  <a:gd name="connsiteX51" fmla="*/ 6841 w 10000"/>
                  <a:gd name="connsiteY51" fmla="*/ 659 h 10030"/>
                  <a:gd name="connsiteX52" fmla="*/ 6789 w 10000"/>
                  <a:gd name="connsiteY52" fmla="*/ 719 h 10030"/>
                  <a:gd name="connsiteX53" fmla="*/ 6723 w 10000"/>
                  <a:gd name="connsiteY53" fmla="*/ 619 h 10030"/>
                  <a:gd name="connsiteX54" fmla="*/ 6201 w 10000"/>
                  <a:gd name="connsiteY54" fmla="*/ 379 h 10030"/>
                  <a:gd name="connsiteX55" fmla="*/ 6136 w 10000"/>
                  <a:gd name="connsiteY55" fmla="*/ 40 h 10030"/>
                  <a:gd name="connsiteX56" fmla="*/ 5757 w 10000"/>
                  <a:gd name="connsiteY56" fmla="*/ 0 h 10030"/>
                  <a:gd name="connsiteX57" fmla="*/ 4569 w 10000"/>
                  <a:gd name="connsiteY57" fmla="*/ 379 h 10030"/>
                  <a:gd name="connsiteX58" fmla="*/ 4230 w 10000"/>
                  <a:gd name="connsiteY58" fmla="*/ 439 h 10030"/>
                  <a:gd name="connsiteX59" fmla="*/ 3890 w 10000"/>
                  <a:gd name="connsiteY59" fmla="*/ 619 h 10030"/>
                  <a:gd name="connsiteX60" fmla="*/ 3695 w 10000"/>
                  <a:gd name="connsiteY60" fmla="*/ 779 h 10030"/>
                  <a:gd name="connsiteX61" fmla="*/ 3623 w 10000"/>
                  <a:gd name="connsiteY61" fmla="*/ 1337 h 10030"/>
                  <a:gd name="connsiteX62" fmla="*/ 4047 w 10000"/>
                  <a:gd name="connsiteY62" fmla="*/ 1517 h 10030"/>
                  <a:gd name="connsiteX63" fmla="*/ 4076 w 10000"/>
                  <a:gd name="connsiteY63" fmla="*/ 1271 h 10030"/>
                  <a:gd name="connsiteX64" fmla="*/ 4703 w 10000"/>
                  <a:gd name="connsiteY64" fmla="*/ 1121 h 10030"/>
                  <a:gd name="connsiteX65" fmla="*/ 5075 w 10000"/>
                  <a:gd name="connsiteY65" fmla="*/ 1240 h 10030"/>
                  <a:gd name="connsiteX66" fmla="*/ 5094 w 10000"/>
                  <a:gd name="connsiteY66" fmla="*/ 2169 h 10030"/>
                  <a:gd name="connsiteX67" fmla="*/ 4703 w 10000"/>
                  <a:gd name="connsiteY67" fmla="*/ 2528 h 10030"/>
                  <a:gd name="connsiteX68" fmla="*/ 4452 w 10000"/>
                  <a:gd name="connsiteY68" fmla="*/ 2356 h 10030"/>
                  <a:gd name="connsiteX69" fmla="*/ 4191 w 10000"/>
                  <a:gd name="connsiteY69" fmla="*/ 1996 h 10030"/>
                  <a:gd name="connsiteX70" fmla="*/ 3916 w 10000"/>
                  <a:gd name="connsiteY70" fmla="*/ 2156 h 10030"/>
                  <a:gd name="connsiteX71" fmla="*/ 3277 w 10000"/>
                  <a:gd name="connsiteY71" fmla="*/ 1776 h 10030"/>
                  <a:gd name="connsiteX72" fmla="*/ 2742 w 10000"/>
                  <a:gd name="connsiteY72" fmla="*/ 2196 h 10030"/>
                  <a:gd name="connsiteX73" fmla="*/ 2298 w 10000"/>
                  <a:gd name="connsiteY73" fmla="*/ 2395 h 10030"/>
                  <a:gd name="connsiteX74" fmla="*/ 1710 w 10000"/>
                  <a:gd name="connsiteY74" fmla="*/ 2575 h 10030"/>
                  <a:gd name="connsiteX0" fmla="*/ 1710 w 10000"/>
                  <a:gd name="connsiteY0" fmla="*/ 2535 h 9990"/>
                  <a:gd name="connsiteX1" fmla="*/ 1332 w 10000"/>
                  <a:gd name="connsiteY1" fmla="*/ 2535 h 9990"/>
                  <a:gd name="connsiteX2" fmla="*/ 1149 w 10000"/>
                  <a:gd name="connsiteY2" fmla="*/ 2575 h 9990"/>
                  <a:gd name="connsiteX3" fmla="*/ 522 w 10000"/>
                  <a:gd name="connsiteY3" fmla="*/ 2196 h 9990"/>
                  <a:gd name="connsiteX4" fmla="*/ 522 w 10000"/>
                  <a:gd name="connsiteY4" fmla="*/ 2255 h 9990"/>
                  <a:gd name="connsiteX5" fmla="*/ 274 w 10000"/>
                  <a:gd name="connsiteY5" fmla="*/ 2675 h 9990"/>
                  <a:gd name="connsiteX6" fmla="*/ 366 w 10000"/>
                  <a:gd name="connsiteY6" fmla="*/ 3253 h 9990"/>
                  <a:gd name="connsiteX7" fmla="*/ 131 w 10000"/>
                  <a:gd name="connsiteY7" fmla="*/ 3972 h 9990"/>
                  <a:gd name="connsiteX8" fmla="*/ 457 w 10000"/>
                  <a:gd name="connsiteY8" fmla="*/ 4331 h 9990"/>
                  <a:gd name="connsiteX9" fmla="*/ 274 w 10000"/>
                  <a:gd name="connsiteY9" fmla="*/ 5249 h 9990"/>
                  <a:gd name="connsiteX10" fmla="*/ 248 w 10000"/>
                  <a:gd name="connsiteY10" fmla="*/ 5389 h 9990"/>
                  <a:gd name="connsiteX11" fmla="*/ 0 w 10000"/>
                  <a:gd name="connsiteY11" fmla="*/ 6008 h 9990"/>
                  <a:gd name="connsiteX12" fmla="*/ 339 w 10000"/>
                  <a:gd name="connsiteY12" fmla="*/ 6567 h 9990"/>
                  <a:gd name="connsiteX13" fmla="*/ 992 w 10000"/>
                  <a:gd name="connsiteY13" fmla="*/ 6666 h 9990"/>
                  <a:gd name="connsiteX14" fmla="*/ 1547 w 10000"/>
                  <a:gd name="connsiteY14" fmla="*/ 7255 h 9990"/>
                  <a:gd name="connsiteX15" fmla="*/ 1984 w 10000"/>
                  <a:gd name="connsiteY15" fmla="*/ 7225 h 9990"/>
                  <a:gd name="connsiteX16" fmla="*/ 2219 w 10000"/>
                  <a:gd name="connsiteY16" fmla="*/ 7784 h 9990"/>
                  <a:gd name="connsiteX17" fmla="*/ 2258 w 10000"/>
                  <a:gd name="connsiteY17" fmla="*/ 8563 h 9990"/>
                  <a:gd name="connsiteX18" fmla="*/ 3019 w 10000"/>
                  <a:gd name="connsiteY18" fmla="*/ 8356 h 9990"/>
                  <a:gd name="connsiteX19" fmla="*/ 3277 w 10000"/>
                  <a:gd name="connsiteY19" fmla="*/ 8343 h 9990"/>
                  <a:gd name="connsiteX20" fmla="*/ 3375 w 10000"/>
                  <a:gd name="connsiteY20" fmla="*/ 8193 h 9990"/>
                  <a:gd name="connsiteX21" fmla="*/ 3472 w 10000"/>
                  <a:gd name="connsiteY21" fmla="*/ 8593 h 9990"/>
                  <a:gd name="connsiteX22" fmla="*/ 4190 w 10000"/>
                  <a:gd name="connsiteY22" fmla="*/ 8303 h 9990"/>
                  <a:gd name="connsiteX23" fmla="*/ 4452 w 10000"/>
                  <a:gd name="connsiteY23" fmla="*/ 8433 h 9990"/>
                  <a:gd name="connsiteX24" fmla="*/ 4777 w 10000"/>
                  <a:gd name="connsiteY24" fmla="*/ 8393 h 9990"/>
                  <a:gd name="connsiteX25" fmla="*/ 5075 w 10000"/>
                  <a:gd name="connsiteY25" fmla="*/ 8236 h 9990"/>
                  <a:gd name="connsiteX26" fmla="*/ 5424 w 10000"/>
                  <a:gd name="connsiteY26" fmla="*/ 8213 h 9990"/>
                  <a:gd name="connsiteX27" fmla="*/ 5731 w 10000"/>
                  <a:gd name="connsiteY27" fmla="*/ 7964 h 9990"/>
                  <a:gd name="connsiteX28" fmla="*/ 6534 w 10000"/>
                  <a:gd name="connsiteY28" fmla="*/ 7664 h 9990"/>
                  <a:gd name="connsiteX29" fmla="*/ 6749 w 10000"/>
                  <a:gd name="connsiteY29" fmla="*/ 8273 h 9990"/>
                  <a:gd name="connsiteX30" fmla="*/ 6821 w 10000"/>
                  <a:gd name="connsiteY30" fmla="*/ 8912 h 9990"/>
                  <a:gd name="connsiteX31" fmla="*/ 7128 w 10000"/>
                  <a:gd name="connsiteY31" fmla="*/ 9281 h 9990"/>
                  <a:gd name="connsiteX32" fmla="*/ 7030 w 10000"/>
                  <a:gd name="connsiteY32" fmla="*/ 9651 h 9990"/>
                  <a:gd name="connsiteX33" fmla="*/ 7252 w 10000"/>
                  <a:gd name="connsiteY33" fmla="*/ 9810 h 9990"/>
                  <a:gd name="connsiteX34" fmla="*/ 7435 w 10000"/>
                  <a:gd name="connsiteY34" fmla="*/ 9840 h 9990"/>
                  <a:gd name="connsiteX35" fmla="*/ 7728 w 10000"/>
                  <a:gd name="connsiteY35" fmla="*/ 9990 h 9990"/>
                  <a:gd name="connsiteX36" fmla="*/ 8382 w 10000"/>
                  <a:gd name="connsiteY36" fmla="*/ 9681 h 9990"/>
                  <a:gd name="connsiteX37" fmla="*/ 8466 w 10000"/>
                  <a:gd name="connsiteY37" fmla="*/ 9251 h 9990"/>
                  <a:gd name="connsiteX38" fmla="*/ 9347 w 10000"/>
                  <a:gd name="connsiteY38" fmla="*/ 8154 h 9990"/>
                  <a:gd name="connsiteX39" fmla="*/ 9073 w 10000"/>
                  <a:gd name="connsiteY39" fmla="*/ 7415 h 9990"/>
                  <a:gd name="connsiteX40" fmla="*/ 9334 w 10000"/>
                  <a:gd name="connsiteY40" fmla="*/ 6188 h 9990"/>
                  <a:gd name="connsiteX41" fmla="*/ 10000 w 10000"/>
                  <a:gd name="connsiteY41" fmla="*/ 5858 h 9990"/>
                  <a:gd name="connsiteX42" fmla="*/ 9778 w 10000"/>
                  <a:gd name="connsiteY42" fmla="*/ 5150 h 9990"/>
                  <a:gd name="connsiteX43" fmla="*/ 9178 w 10000"/>
                  <a:gd name="connsiteY43" fmla="*/ 5289 h 9990"/>
                  <a:gd name="connsiteX44" fmla="*/ 9151 w 10000"/>
                  <a:gd name="connsiteY44" fmla="*/ 4451 h 9990"/>
                  <a:gd name="connsiteX45" fmla="*/ 9099 w 10000"/>
                  <a:gd name="connsiteY45" fmla="*/ 3952 h 9990"/>
                  <a:gd name="connsiteX46" fmla="*/ 9151 w 10000"/>
                  <a:gd name="connsiteY46" fmla="*/ 3094 h 9990"/>
                  <a:gd name="connsiteX47" fmla="*/ 8407 w 10000"/>
                  <a:gd name="connsiteY47" fmla="*/ 2395 h 9990"/>
                  <a:gd name="connsiteX48" fmla="*/ 8407 w 10000"/>
                  <a:gd name="connsiteY48" fmla="*/ 2395 h 9990"/>
                  <a:gd name="connsiteX49" fmla="*/ 8407 w 10000"/>
                  <a:gd name="connsiteY49" fmla="*/ 2235 h 9990"/>
                  <a:gd name="connsiteX50" fmla="*/ 7480 w 10000"/>
                  <a:gd name="connsiteY50" fmla="*/ 1357 h 9990"/>
                  <a:gd name="connsiteX51" fmla="*/ 6841 w 10000"/>
                  <a:gd name="connsiteY51" fmla="*/ 619 h 9990"/>
                  <a:gd name="connsiteX52" fmla="*/ 6789 w 10000"/>
                  <a:gd name="connsiteY52" fmla="*/ 679 h 9990"/>
                  <a:gd name="connsiteX53" fmla="*/ 6723 w 10000"/>
                  <a:gd name="connsiteY53" fmla="*/ 579 h 9990"/>
                  <a:gd name="connsiteX54" fmla="*/ 6201 w 10000"/>
                  <a:gd name="connsiteY54" fmla="*/ 339 h 9990"/>
                  <a:gd name="connsiteX55" fmla="*/ 6136 w 10000"/>
                  <a:gd name="connsiteY55" fmla="*/ 0 h 9990"/>
                  <a:gd name="connsiteX56" fmla="*/ 5718 w 10000"/>
                  <a:gd name="connsiteY56" fmla="*/ 50 h 9990"/>
                  <a:gd name="connsiteX57" fmla="*/ 4569 w 10000"/>
                  <a:gd name="connsiteY57" fmla="*/ 339 h 9990"/>
                  <a:gd name="connsiteX58" fmla="*/ 4230 w 10000"/>
                  <a:gd name="connsiteY58" fmla="*/ 399 h 9990"/>
                  <a:gd name="connsiteX59" fmla="*/ 3890 w 10000"/>
                  <a:gd name="connsiteY59" fmla="*/ 579 h 9990"/>
                  <a:gd name="connsiteX60" fmla="*/ 3695 w 10000"/>
                  <a:gd name="connsiteY60" fmla="*/ 739 h 9990"/>
                  <a:gd name="connsiteX61" fmla="*/ 3623 w 10000"/>
                  <a:gd name="connsiteY61" fmla="*/ 1297 h 9990"/>
                  <a:gd name="connsiteX62" fmla="*/ 4047 w 10000"/>
                  <a:gd name="connsiteY62" fmla="*/ 1477 h 9990"/>
                  <a:gd name="connsiteX63" fmla="*/ 4076 w 10000"/>
                  <a:gd name="connsiteY63" fmla="*/ 1231 h 9990"/>
                  <a:gd name="connsiteX64" fmla="*/ 4703 w 10000"/>
                  <a:gd name="connsiteY64" fmla="*/ 1081 h 9990"/>
                  <a:gd name="connsiteX65" fmla="*/ 5075 w 10000"/>
                  <a:gd name="connsiteY65" fmla="*/ 1200 h 9990"/>
                  <a:gd name="connsiteX66" fmla="*/ 5094 w 10000"/>
                  <a:gd name="connsiteY66" fmla="*/ 2129 h 9990"/>
                  <a:gd name="connsiteX67" fmla="*/ 4703 w 10000"/>
                  <a:gd name="connsiteY67" fmla="*/ 2488 h 9990"/>
                  <a:gd name="connsiteX68" fmla="*/ 4452 w 10000"/>
                  <a:gd name="connsiteY68" fmla="*/ 2316 h 9990"/>
                  <a:gd name="connsiteX69" fmla="*/ 4191 w 10000"/>
                  <a:gd name="connsiteY69" fmla="*/ 1956 h 9990"/>
                  <a:gd name="connsiteX70" fmla="*/ 3916 w 10000"/>
                  <a:gd name="connsiteY70" fmla="*/ 2116 h 9990"/>
                  <a:gd name="connsiteX71" fmla="*/ 3277 w 10000"/>
                  <a:gd name="connsiteY71" fmla="*/ 1736 h 9990"/>
                  <a:gd name="connsiteX72" fmla="*/ 2742 w 10000"/>
                  <a:gd name="connsiteY72" fmla="*/ 2156 h 9990"/>
                  <a:gd name="connsiteX73" fmla="*/ 2298 w 10000"/>
                  <a:gd name="connsiteY73" fmla="*/ 2355 h 9990"/>
                  <a:gd name="connsiteX74" fmla="*/ 1710 w 10000"/>
                  <a:gd name="connsiteY74" fmla="*/ 2535 h 999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258 w 10000"/>
                  <a:gd name="connsiteY17" fmla="*/ 8572 h 10000"/>
                  <a:gd name="connsiteX18" fmla="*/ 3019 w 10000"/>
                  <a:gd name="connsiteY18" fmla="*/ 8364 h 10000"/>
                  <a:gd name="connsiteX19" fmla="*/ 3277 w 10000"/>
                  <a:gd name="connsiteY19" fmla="*/ 8351 h 10000"/>
                  <a:gd name="connsiteX20" fmla="*/ 3375 w 10000"/>
                  <a:gd name="connsiteY20" fmla="*/ 8201 h 10000"/>
                  <a:gd name="connsiteX21" fmla="*/ 3472 w 10000"/>
                  <a:gd name="connsiteY21" fmla="*/ 8602 h 10000"/>
                  <a:gd name="connsiteX22" fmla="*/ 4190 w 10000"/>
                  <a:gd name="connsiteY22" fmla="*/ 8311 h 10000"/>
                  <a:gd name="connsiteX23" fmla="*/ 4452 w 10000"/>
                  <a:gd name="connsiteY23" fmla="*/ 8441 h 10000"/>
                  <a:gd name="connsiteX24" fmla="*/ 4777 w 10000"/>
                  <a:gd name="connsiteY24" fmla="*/ 8401 h 10000"/>
                  <a:gd name="connsiteX25" fmla="*/ 5075 w 10000"/>
                  <a:gd name="connsiteY25" fmla="*/ 8244 h 10000"/>
                  <a:gd name="connsiteX26" fmla="*/ 5424 w 10000"/>
                  <a:gd name="connsiteY26" fmla="*/ 8221 h 10000"/>
                  <a:gd name="connsiteX27" fmla="*/ 5731 w 10000"/>
                  <a:gd name="connsiteY27" fmla="*/ 7972 h 10000"/>
                  <a:gd name="connsiteX28" fmla="*/ 6534 w 10000"/>
                  <a:gd name="connsiteY28" fmla="*/ 7672 h 10000"/>
                  <a:gd name="connsiteX29" fmla="*/ 6749 w 10000"/>
                  <a:gd name="connsiteY29" fmla="*/ 8281 h 10000"/>
                  <a:gd name="connsiteX30" fmla="*/ 6821 w 10000"/>
                  <a:gd name="connsiteY30" fmla="*/ 8921 h 10000"/>
                  <a:gd name="connsiteX31" fmla="*/ 7128 w 10000"/>
                  <a:gd name="connsiteY31" fmla="*/ 9290 h 10000"/>
                  <a:gd name="connsiteX32" fmla="*/ 7030 w 10000"/>
                  <a:gd name="connsiteY32" fmla="*/ 9661 h 10000"/>
                  <a:gd name="connsiteX33" fmla="*/ 7252 w 10000"/>
                  <a:gd name="connsiteY33" fmla="*/ 9820 h 10000"/>
                  <a:gd name="connsiteX34" fmla="*/ 7435 w 10000"/>
                  <a:gd name="connsiteY34" fmla="*/ 9850 h 10000"/>
                  <a:gd name="connsiteX35" fmla="*/ 7728 w 10000"/>
                  <a:gd name="connsiteY35" fmla="*/ 10000 h 10000"/>
                  <a:gd name="connsiteX36" fmla="*/ 8382 w 10000"/>
                  <a:gd name="connsiteY36" fmla="*/ 9691 h 10000"/>
                  <a:gd name="connsiteX37" fmla="*/ 8466 w 10000"/>
                  <a:gd name="connsiteY37" fmla="*/ 9260 h 10000"/>
                  <a:gd name="connsiteX38" fmla="*/ 9347 w 10000"/>
                  <a:gd name="connsiteY38" fmla="*/ 8162 h 10000"/>
                  <a:gd name="connsiteX39" fmla="*/ 9073 w 10000"/>
                  <a:gd name="connsiteY39" fmla="*/ 7422 h 10000"/>
                  <a:gd name="connsiteX40" fmla="*/ 9334 w 10000"/>
                  <a:gd name="connsiteY40" fmla="*/ 6194 h 10000"/>
                  <a:gd name="connsiteX41" fmla="*/ 10000 w 10000"/>
                  <a:gd name="connsiteY41" fmla="*/ 5864 h 10000"/>
                  <a:gd name="connsiteX42" fmla="*/ 9778 w 10000"/>
                  <a:gd name="connsiteY42" fmla="*/ 5155 h 10000"/>
                  <a:gd name="connsiteX43" fmla="*/ 9178 w 10000"/>
                  <a:gd name="connsiteY43" fmla="*/ 5294 h 10000"/>
                  <a:gd name="connsiteX44" fmla="*/ 9151 w 10000"/>
                  <a:gd name="connsiteY44" fmla="*/ 4455 h 10000"/>
                  <a:gd name="connsiteX45" fmla="*/ 9099 w 10000"/>
                  <a:gd name="connsiteY45" fmla="*/ 3956 h 10000"/>
                  <a:gd name="connsiteX46" fmla="*/ 9151 w 10000"/>
                  <a:gd name="connsiteY46" fmla="*/ 3097 h 10000"/>
                  <a:gd name="connsiteX47" fmla="*/ 8407 w 10000"/>
                  <a:gd name="connsiteY47" fmla="*/ 2397 h 10000"/>
                  <a:gd name="connsiteX48" fmla="*/ 8407 w 10000"/>
                  <a:gd name="connsiteY48" fmla="*/ 2397 h 10000"/>
                  <a:gd name="connsiteX49" fmla="*/ 8407 w 10000"/>
                  <a:gd name="connsiteY49" fmla="*/ 2237 h 10000"/>
                  <a:gd name="connsiteX50" fmla="*/ 7480 w 10000"/>
                  <a:gd name="connsiteY50" fmla="*/ 1358 h 10000"/>
                  <a:gd name="connsiteX51" fmla="*/ 6841 w 10000"/>
                  <a:gd name="connsiteY51" fmla="*/ 620 h 10000"/>
                  <a:gd name="connsiteX52" fmla="*/ 6789 w 10000"/>
                  <a:gd name="connsiteY52" fmla="*/ 680 h 10000"/>
                  <a:gd name="connsiteX53" fmla="*/ 6723 w 10000"/>
                  <a:gd name="connsiteY53" fmla="*/ 580 h 10000"/>
                  <a:gd name="connsiteX54" fmla="*/ 6201 w 10000"/>
                  <a:gd name="connsiteY54" fmla="*/ 339 h 10000"/>
                  <a:gd name="connsiteX55" fmla="*/ 6136 w 10000"/>
                  <a:gd name="connsiteY55" fmla="*/ 0 h 10000"/>
                  <a:gd name="connsiteX56" fmla="*/ 5718 w 10000"/>
                  <a:gd name="connsiteY56" fmla="*/ 50 h 10000"/>
                  <a:gd name="connsiteX57" fmla="*/ 4569 w 10000"/>
                  <a:gd name="connsiteY57" fmla="*/ 339 h 10000"/>
                  <a:gd name="connsiteX58" fmla="*/ 4230 w 10000"/>
                  <a:gd name="connsiteY58" fmla="*/ 399 h 10000"/>
                  <a:gd name="connsiteX59" fmla="*/ 3890 w 10000"/>
                  <a:gd name="connsiteY59" fmla="*/ 580 h 10000"/>
                  <a:gd name="connsiteX60" fmla="*/ 3695 w 10000"/>
                  <a:gd name="connsiteY60" fmla="*/ 740 h 10000"/>
                  <a:gd name="connsiteX61" fmla="*/ 3623 w 10000"/>
                  <a:gd name="connsiteY61" fmla="*/ 1298 h 10000"/>
                  <a:gd name="connsiteX62" fmla="*/ 4047 w 10000"/>
                  <a:gd name="connsiteY62" fmla="*/ 1478 h 10000"/>
                  <a:gd name="connsiteX63" fmla="*/ 4076 w 10000"/>
                  <a:gd name="connsiteY63" fmla="*/ 1232 h 10000"/>
                  <a:gd name="connsiteX64" fmla="*/ 4703 w 10000"/>
                  <a:gd name="connsiteY64" fmla="*/ 1082 h 10000"/>
                  <a:gd name="connsiteX65" fmla="*/ 5075 w 10000"/>
                  <a:gd name="connsiteY65" fmla="*/ 1201 h 10000"/>
                  <a:gd name="connsiteX66" fmla="*/ 5094 w 10000"/>
                  <a:gd name="connsiteY66" fmla="*/ 2131 h 10000"/>
                  <a:gd name="connsiteX67" fmla="*/ 4703 w 10000"/>
                  <a:gd name="connsiteY67" fmla="*/ 2490 h 10000"/>
                  <a:gd name="connsiteX68" fmla="*/ 4452 w 10000"/>
                  <a:gd name="connsiteY68" fmla="*/ 2318 h 10000"/>
                  <a:gd name="connsiteX69" fmla="*/ 4191 w 10000"/>
                  <a:gd name="connsiteY69" fmla="*/ 1958 h 10000"/>
                  <a:gd name="connsiteX70" fmla="*/ 3916 w 10000"/>
                  <a:gd name="connsiteY70" fmla="*/ 2118 h 10000"/>
                  <a:gd name="connsiteX71" fmla="*/ 3277 w 10000"/>
                  <a:gd name="connsiteY71" fmla="*/ 1769 h 10000"/>
                  <a:gd name="connsiteX72" fmla="*/ 2742 w 10000"/>
                  <a:gd name="connsiteY72" fmla="*/ 2158 h 10000"/>
                  <a:gd name="connsiteX73" fmla="*/ 2298 w 10000"/>
                  <a:gd name="connsiteY73" fmla="*/ 2357 h 10000"/>
                  <a:gd name="connsiteX74" fmla="*/ 1710 w 10000"/>
                  <a:gd name="connsiteY74"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277 w 10000"/>
                  <a:gd name="connsiteY19" fmla="*/ 8351 h 10000"/>
                  <a:gd name="connsiteX20" fmla="*/ 3375 w 10000"/>
                  <a:gd name="connsiteY20" fmla="*/ 8201 h 10000"/>
                  <a:gd name="connsiteX21" fmla="*/ 3472 w 10000"/>
                  <a:gd name="connsiteY21" fmla="*/ 8602 h 10000"/>
                  <a:gd name="connsiteX22" fmla="*/ 4190 w 10000"/>
                  <a:gd name="connsiteY22" fmla="*/ 8311 h 10000"/>
                  <a:gd name="connsiteX23" fmla="*/ 4452 w 10000"/>
                  <a:gd name="connsiteY23" fmla="*/ 8441 h 10000"/>
                  <a:gd name="connsiteX24" fmla="*/ 4777 w 10000"/>
                  <a:gd name="connsiteY24" fmla="*/ 8401 h 10000"/>
                  <a:gd name="connsiteX25" fmla="*/ 5075 w 10000"/>
                  <a:gd name="connsiteY25" fmla="*/ 8244 h 10000"/>
                  <a:gd name="connsiteX26" fmla="*/ 5424 w 10000"/>
                  <a:gd name="connsiteY26" fmla="*/ 8221 h 10000"/>
                  <a:gd name="connsiteX27" fmla="*/ 5731 w 10000"/>
                  <a:gd name="connsiteY27" fmla="*/ 7972 h 10000"/>
                  <a:gd name="connsiteX28" fmla="*/ 6534 w 10000"/>
                  <a:gd name="connsiteY28" fmla="*/ 7672 h 10000"/>
                  <a:gd name="connsiteX29" fmla="*/ 6749 w 10000"/>
                  <a:gd name="connsiteY29" fmla="*/ 8281 h 10000"/>
                  <a:gd name="connsiteX30" fmla="*/ 6821 w 10000"/>
                  <a:gd name="connsiteY30" fmla="*/ 8921 h 10000"/>
                  <a:gd name="connsiteX31" fmla="*/ 7128 w 10000"/>
                  <a:gd name="connsiteY31" fmla="*/ 9290 h 10000"/>
                  <a:gd name="connsiteX32" fmla="*/ 7030 w 10000"/>
                  <a:gd name="connsiteY32" fmla="*/ 9661 h 10000"/>
                  <a:gd name="connsiteX33" fmla="*/ 7252 w 10000"/>
                  <a:gd name="connsiteY33" fmla="*/ 9820 h 10000"/>
                  <a:gd name="connsiteX34" fmla="*/ 7435 w 10000"/>
                  <a:gd name="connsiteY34" fmla="*/ 9850 h 10000"/>
                  <a:gd name="connsiteX35" fmla="*/ 7728 w 10000"/>
                  <a:gd name="connsiteY35" fmla="*/ 10000 h 10000"/>
                  <a:gd name="connsiteX36" fmla="*/ 8382 w 10000"/>
                  <a:gd name="connsiteY36" fmla="*/ 9691 h 10000"/>
                  <a:gd name="connsiteX37" fmla="*/ 8466 w 10000"/>
                  <a:gd name="connsiteY37" fmla="*/ 9260 h 10000"/>
                  <a:gd name="connsiteX38" fmla="*/ 9347 w 10000"/>
                  <a:gd name="connsiteY38" fmla="*/ 8162 h 10000"/>
                  <a:gd name="connsiteX39" fmla="*/ 9073 w 10000"/>
                  <a:gd name="connsiteY39" fmla="*/ 7422 h 10000"/>
                  <a:gd name="connsiteX40" fmla="*/ 9334 w 10000"/>
                  <a:gd name="connsiteY40" fmla="*/ 6194 h 10000"/>
                  <a:gd name="connsiteX41" fmla="*/ 10000 w 10000"/>
                  <a:gd name="connsiteY41" fmla="*/ 5864 h 10000"/>
                  <a:gd name="connsiteX42" fmla="*/ 9778 w 10000"/>
                  <a:gd name="connsiteY42" fmla="*/ 5155 h 10000"/>
                  <a:gd name="connsiteX43" fmla="*/ 9178 w 10000"/>
                  <a:gd name="connsiteY43" fmla="*/ 5294 h 10000"/>
                  <a:gd name="connsiteX44" fmla="*/ 9151 w 10000"/>
                  <a:gd name="connsiteY44" fmla="*/ 4455 h 10000"/>
                  <a:gd name="connsiteX45" fmla="*/ 9099 w 10000"/>
                  <a:gd name="connsiteY45" fmla="*/ 3956 h 10000"/>
                  <a:gd name="connsiteX46" fmla="*/ 9151 w 10000"/>
                  <a:gd name="connsiteY46" fmla="*/ 3097 h 10000"/>
                  <a:gd name="connsiteX47" fmla="*/ 8407 w 10000"/>
                  <a:gd name="connsiteY47" fmla="*/ 2397 h 10000"/>
                  <a:gd name="connsiteX48" fmla="*/ 8407 w 10000"/>
                  <a:gd name="connsiteY48" fmla="*/ 2397 h 10000"/>
                  <a:gd name="connsiteX49" fmla="*/ 8407 w 10000"/>
                  <a:gd name="connsiteY49" fmla="*/ 2237 h 10000"/>
                  <a:gd name="connsiteX50" fmla="*/ 7480 w 10000"/>
                  <a:gd name="connsiteY50" fmla="*/ 1358 h 10000"/>
                  <a:gd name="connsiteX51" fmla="*/ 6841 w 10000"/>
                  <a:gd name="connsiteY51" fmla="*/ 620 h 10000"/>
                  <a:gd name="connsiteX52" fmla="*/ 6789 w 10000"/>
                  <a:gd name="connsiteY52" fmla="*/ 680 h 10000"/>
                  <a:gd name="connsiteX53" fmla="*/ 6723 w 10000"/>
                  <a:gd name="connsiteY53" fmla="*/ 580 h 10000"/>
                  <a:gd name="connsiteX54" fmla="*/ 6201 w 10000"/>
                  <a:gd name="connsiteY54" fmla="*/ 339 h 10000"/>
                  <a:gd name="connsiteX55" fmla="*/ 6136 w 10000"/>
                  <a:gd name="connsiteY55" fmla="*/ 0 h 10000"/>
                  <a:gd name="connsiteX56" fmla="*/ 5718 w 10000"/>
                  <a:gd name="connsiteY56" fmla="*/ 50 h 10000"/>
                  <a:gd name="connsiteX57" fmla="*/ 4569 w 10000"/>
                  <a:gd name="connsiteY57" fmla="*/ 339 h 10000"/>
                  <a:gd name="connsiteX58" fmla="*/ 4230 w 10000"/>
                  <a:gd name="connsiteY58" fmla="*/ 399 h 10000"/>
                  <a:gd name="connsiteX59" fmla="*/ 3890 w 10000"/>
                  <a:gd name="connsiteY59" fmla="*/ 580 h 10000"/>
                  <a:gd name="connsiteX60" fmla="*/ 3695 w 10000"/>
                  <a:gd name="connsiteY60" fmla="*/ 740 h 10000"/>
                  <a:gd name="connsiteX61" fmla="*/ 3623 w 10000"/>
                  <a:gd name="connsiteY61" fmla="*/ 1298 h 10000"/>
                  <a:gd name="connsiteX62" fmla="*/ 4047 w 10000"/>
                  <a:gd name="connsiteY62" fmla="*/ 1478 h 10000"/>
                  <a:gd name="connsiteX63" fmla="*/ 4076 w 10000"/>
                  <a:gd name="connsiteY63" fmla="*/ 1232 h 10000"/>
                  <a:gd name="connsiteX64" fmla="*/ 4703 w 10000"/>
                  <a:gd name="connsiteY64" fmla="*/ 1082 h 10000"/>
                  <a:gd name="connsiteX65" fmla="*/ 5075 w 10000"/>
                  <a:gd name="connsiteY65" fmla="*/ 1201 h 10000"/>
                  <a:gd name="connsiteX66" fmla="*/ 5094 w 10000"/>
                  <a:gd name="connsiteY66" fmla="*/ 2131 h 10000"/>
                  <a:gd name="connsiteX67" fmla="*/ 4703 w 10000"/>
                  <a:gd name="connsiteY67" fmla="*/ 2490 h 10000"/>
                  <a:gd name="connsiteX68" fmla="*/ 4452 w 10000"/>
                  <a:gd name="connsiteY68" fmla="*/ 2318 h 10000"/>
                  <a:gd name="connsiteX69" fmla="*/ 4191 w 10000"/>
                  <a:gd name="connsiteY69" fmla="*/ 1958 h 10000"/>
                  <a:gd name="connsiteX70" fmla="*/ 3916 w 10000"/>
                  <a:gd name="connsiteY70" fmla="*/ 2118 h 10000"/>
                  <a:gd name="connsiteX71" fmla="*/ 3277 w 10000"/>
                  <a:gd name="connsiteY71" fmla="*/ 1769 h 10000"/>
                  <a:gd name="connsiteX72" fmla="*/ 2742 w 10000"/>
                  <a:gd name="connsiteY72" fmla="*/ 2158 h 10000"/>
                  <a:gd name="connsiteX73" fmla="*/ 2298 w 10000"/>
                  <a:gd name="connsiteY73" fmla="*/ 2357 h 10000"/>
                  <a:gd name="connsiteX74" fmla="*/ 1710 w 10000"/>
                  <a:gd name="connsiteY74"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277 w 10000"/>
                  <a:gd name="connsiteY19" fmla="*/ 8351 h 10000"/>
                  <a:gd name="connsiteX20" fmla="*/ 3335 w 10000"/>
                  <a:gd name="connsiteY20" fmla="*/ 8139 h 10000"/>
                  <a:gd name="connsiteX21" fmla="*/ 3472 w 10000"/>
                  <a:gd name="connsiteY21" fmla="*/ 8602 h 10000"/>
                  <a:gd name="connsiteX22" fmla="*/ 4190 w 10000"/>
                  <a:gd name="connsiteY22" fmla="*/ 8311 h 10000"/>
                  <a:gd name="connsiteX23" fmla="*/ 4452 w 10000"/>
                  <a:gd name="connsiteY23" fmla="*/ 8441 h 10000"/>
                  <a:gd name="connsiteX24" fmla="*/ 4777 w 10000"/>
                  <a:gd name="connsiteY24" fmla="*/ 8401 h 10000"/>
                  <a:gd name="connsiteX25" fmla="*/ 5075 w 10000"/>
                  <a:gd name="connsiteY25" fmla="*/ 8244 h 10000"/>
                  <a:gd name="connsiteX26" fmla="*/ 5424 w 10000"/>
                  <a:gd name="connsiteY26" fmla="*/ 8221 h 10000"/>
                  <a:gd name="connsiteX27" fmla="*/ 5731 w 10000"/>
                  <a:gd name="connsiteY27" fmla="*/ 7972 h 10000"/>
                  <a:gd name="connsiteX28" fmla="*/ 6534 w 10000"/>
                  <a:gd name="connsiteY28" fmla="*/ 7672 h 10000"/>
                  <a:gd name="connsiteX29" fmla="*/ 6749 w 10000"/>
                  <a:gd name="connsiteY29" fmla="*/ 8281 h 10000"/>
                  <a:gd name="connsiteX30" fmla="*/ 6821 w 10000"/>
                  <a:gd name="connsiteY30" fmla="*/ 8921 h 10000"/>
                  <a:gd name="connsiteX31" fmla="*/ 7128 w 10000"/>
                  <a:gd name="connsiteY31" fmla="*/ 9290 h 10000"/>
                  <a:gd name="connsiteX32" fmla="*/ 7030 w 10000"/>
                  <a:gd name="connsiteY32" fmla="*/ 9661 h 10000"/>
                  <a:gd name="connsiteX33" fmla="*/ 7252 w 10000"/>
                  <a:gd name="connsiteY33" fmla="*/ 9820 h 10000"/>
                  <a:gd name="connsiteX34" fmla="*/ 7435 w 10000"/>
                  <a:gd name="connsiteY34" fmla="*/ 9850 h 10000"/>
                  <a:gd name="connsiteX35" fmla="*/ 7728 w 10000"/>
                  <a:gd name="connsiteY35" fmla="*/ 10000 h 10000"/>
                  <a:gd name="connsiteX36" fmla="*/ 8382 w 10000"/>
                  <a:gd name="connsiteY36" fmla="*/ 9691 h 10000"/>
                  <a:gd name="connsiteX37" fmla="*/ 8466 w 10000"/>
                  <a:gd name="connsiteY37" fmla="*/ 9260 h 10000"/>
                  <a:gd name="connsiteX38" fmla="*/ 9347 w 10000"/>
                  <a:gd name="connsiteY38" fmla="*/ 8162 h 10000"/>
                  <a:gd name="connsiteX39" fmla="*/ 9073 w 10000"/>
                  <a:gd name="connsiteY39" fmla="*/ 7422 h 10000"/>
                  <a:gd name="connsiteX40" fmla="*/ 9334 w 10000"/>
                  <a:gd name="connsiteY40" fmla="*/ 6194 h 10000"/>
                  <a:gd name="connsiteX41" fmla="*/ 10000 w 10000"/>
                  <a:gd name="connsiteY41" fmla="*/ 5864 h 10000"/>
                  <a:gd name="connsiteX42" fmla="*/ 9778 w 10000"/>
                  <a:gd name="connsiteY42" fmla="*/ 5155 h 10000"/>
                  <a:gd name="connsiteX43" fmla="*/ 9178 w 10000"/>
                  <a:gd name="connsiteY43" fmla="*/ 5294 h 10000"/>
                  <a:gd name="connsiteX44" fmla="*/ 9151 w 10000"/>
                  <a:gd name="connsiteY44" fmla="*/ 4455 h 10000"/>
                  <a:gd name="connsiteX45" fmla="*/ 9099 w 10000"/>
                  <a:gd name="connsiteY45" fmla="*/ 3956 h 10000"/>
                  <a:gd name="connsiteX46" fmla="*/ 9151 w 10000"/>
                  <a:gd name="connsiteY46" fmla="*/ 3097 h 10000"/>
                  <a:gd name="connsiteX47" fmla="*/ 8407 w 10000"/>
                  <a:gd name="connsiteY47" fmla="*/ 2397 h 10000"/>
                  <a:gd name="connsiteX48" fmla="*/ 8407 w 10000"/>
                  <a:gd name="connsiteY48" fmla="*/ 2397 h 10000"/>
                  <a:gd name="connsiteX49" fmla="*/ 8407 w 10000"/>
                  <a:gd name="connsiteY49" fmla="*/ 2237 h 10000"/>
                  <a:gd name="connsiteX50" fmla="*/ 7480 w 10000"/>
                  <a:gd name="connsiteY50" fmla="*/ 1358 h 10000"/>
                  <a:gd name="connsiteX51" fmla="*/ 6841 w 10000"/>
                  <a:gd name="connsiteY51" fmla="*/ 620 h 10000"/>
                  <a:gd name="connsiteX52" fmla="*/ 6789 w 10000"/>
                  <a:gd name="connsiteY52" fmla="*/ 680 h 10000"/>
                  <a:gd name="connsiteX53" fmla="*/ 6723 w 10000"/>
                  <a:gd name="connsiteY53" fmla="*/ 580 h 10000"/>
                  <a:gd name="connsiteX54" fmla="*/ 6201 w 10000"/>
                  <a:gd name="connsiteY54" fmla="*/ 339 h 10000"/>
                  <a:gd name="connsiteX55" fmla="*/ 6136 w 10000"/>
                  <a:gd name="connsiteY55" fmla="*/ 0 h 10000"/>
                  <a:gd name="connsiteX56" fmla="*/ 5718 w 10000"/>
                  <a:gd name="connsiteY56" fmla="*/ 50 h 10000"/>
                  <a:gd name="connsiteX57" fmla="*/ 4569 w 10000"/>
                  <a:gd name="connsiteY57" fmla="*/ 339 h 10000"/>
                  <a:gd name="connsiteX58" fmla="*/ 4230 w 10000"/>
                  <a:gd name="connsiteY58" fmla="*/ 399 h 10000"/>
                  <a:gd name="connsiteX59" fmla="*/ 3890 w 10000"/>
                  <a:gd name="connsiteY59" fmla="*/ 580 h 10000"/>
                  <a:gd name="connsiteX60" fmla="*/ 3695 w 10000"/>
                  <a:gd name="connsiteY60" fmla="*/ 740 h 10000"/>
                  <a:gd name="connsiteX61" fmla="*/ 3623 w 10000"/>
                  <a:gd name="connsiteY61" fmla="*/ 1298 h 10000"/>
                  <a:gd name="connsiteX62" fmla="*/ 4047 w 10000"/>
                  <a:gd name="connsiteY62" fmla="*/ 1478 h 10000"/>
                  <a:gd name="connsiteX63" fmla="*/ 4076 w 10000"/>
                  <a:gd name="connsiteY63" fmla="*/ 1232 h 10000"/>
                  <a:gd name="connsiteX64" fmla="*/ 4703 w 10000"/>
                  <a:gd name="connsiteY64" fmla="*/ 1082 h 10000"/>
                  <a:gd name="connsiteX65" fmla="*/ 5075 w 10000"/>
                  <a:gd name="connsiteY65" fmla="*/ 1201 h 10000"/>
                  <a:gd name="connsiteX66" fmla="*/ 5094 w 10000"/>
                  <a:gd name="connsiteY66" fmla="*/ 2131 h 10000"/>
                  <a:gd name="connsiteX67" fmla="*/ 4703 w 10000"/>
                  <a:gd name="connsiteY67" fmla="*/ 2490 h 10000"/>
                  <a:gd name="connsiteX68" fmla="*/ 4452 w 10000"/>
                  <a:gd name="connsiteY68" fmla="*/ 2318 h 10000"/>
                  <a:gd name="connsiteX69" fmla="*/ 4191 w 10000"/>
                  <a:gd name="connsiteY69" fmla="*/ 1958 h 10000"/>
                  <a:gd name="connsiteX70" fmla="*/ 3916 w 10000"/>
                  <a:gd name="connsiteY70" fmla="*/ 2118 h 10000"/>
                  <a:gd name="connsiteX71" fmla="*/ 3277 w 10000"/>
                  <a:gd name="connsiteY71" fmla="*/ 1769 h 10000"/>
                  <a:gd name="connsiteX72" fmla="*/ 2742 w 10000"/>
                  <a:gd name="connsiteY72" fmla="*/ 2158 h 10000"/>
                  <a:gd name="connsiteX73" fmla="*/ 2298 w 10000"/>
                  <a:gd name="connsiteY73" fmla="*/ 2357 h 10000"/>
                  <a:gd name="connsiteX74" fmla="*/ 1710 w 10000"/>
                  <a:gd name="connsiteY74"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277 w 10000"/>
                  <a:gd name="connsiteY19" fmla="*/ 8351 h 10000"/>
                  <a:gd name="connsiteX20" fmla="*/ 3472 w 10000"/>
                  <a:gd name="connsiteY20" fmla="*/ 8602 h 10000"/>
                  <a:gd name="connsiteX21" fmla="*/ 4190 w 10000"/>
                  <a:gd name="connsiteY21" fmla="*/ 8311 h 10000"/>
                  <a:gd name="connsiteX22" fmla="*/ 4452 w 10000"/>
                  <a:gd name="connsiteY22" fmla="*/ 8441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472 w 10000"/>
                  <a:gd name="connsiteY20" fmla="*/ 8602 h 10000"/>
                  <a:gd name="connsiteX21" fmla="*/ 4190 w 10000"/>
                  <a:gd name="connsiteY21" fmla="*/ 8311 h 10000"/>
                  <a:gd name="connsiteX22" fmla="*/ 4452 w 10000"/>
                  <a:gd name="connsiteY22" fmla="*/ 8441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532 w 10000"/>
                  <a:gd name="connsiteY20" fmla="*/ 8602 h 10000"/>
                  <a:gd name="connsiteX21" fmla="*/ 4190 w 10000"/>
                  <a:gd name="connsiteY21" fmla="*/ 8311 h 10000"/>
                  <a:gd name="connsiteX22" fmla="*/ 4452 w 10000"/>
                  <a:gd name="connsiteY22" fmla="*/ 8441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35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532 w 10000"/>
                  <a:gd name="connsiteY20" fmla="*/ 8602 h 10000"/>
                  <a:gd name="connsiteX21" fmla="*/ 4190 w 10000"/>
                  <a:gd name="connsiteY21" fmla="*/ 8280 h 10000"/>
                  <a:gd name="connsiteX22" fmla="*/ 4452 w 10000"/>
                  <a:gd name="connsiteY22" fmla="*/ 8441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97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532 w 10000"/>
                  <a:gd name="connsiteY20" fmla="*/ 8602 h 10000"/>
                  <a:gd name="connsiteX21" fmla="*/ 4190 w 10000"/>
                  <a:gd name="connsiteY21" fmla="*/ 8280 h 10000"/>
                  <a:gd name="connsiteX22" fmla="*/ 4452 w 10000"/>
                  <a:gd name="connsiteY22" fmla="*/ 8441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97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532 w 10000"/>
                  <a:gd name="connsiteY20" fmla="*/ 8602 h 10000"/>
                  <a:gd name="connsiteX21" fmla="*/ 4190 w 10000"/>
                  <a:gd name="connsiteY21" fmla="*/ 8280 h 10000"/>
                  <a:gd name="connsiteX22" fmla="*/ 4452 w 10000"/>
                  <a:gd name="connsiteY22" fmla="*/ 8472 h 10000"/>
                  <a:gd name="connsiteX23" fmla="*/ 477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97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418 w 10000"/>
                  <a:gd name="connsiteY19" fmla="*/ 8259 h 10000"/>
                  <a:gd name="connsiteX20" fmla="*/ 3532 w 10000"/>
                  <a:gd name="connsiteY20" fmla="*/ 8602 h 10000"/>
                  <a:gd name="connsiteX21" fmla="*/ 4190 w 10000"/>
                  <a:gd name="connsiteY21" fmla="*/ 8280 h 10000"/>
                  <a:gd name="connsiteX22" fmla="*/ 4452 w 10000"/>
                  <a:gd name="connsiteY22" fmla="*/ 8472 h 10000"/>
                  <a:gd name="connsiteX23" fmla="*/ 479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00"/>
                  <a:gd name="connsiteY0" fmla="*/ 2538 h 10000"/>
                  <a:gd name="connsiteX1" fmla="*/ 1332 w 10000"/>
                  <a:gd name="connsiteY1" fmla="*/ 2538 h 10000"/>
                  <a:gd name="connsiteX2" fmla="*/ 1149 w 10000"/>
                  <a:gd name="connsiteY2" fmla="*/ 2578 h 10000"/>
                  <a:gd name="connsiteX3" fmla="*/ 522 w 10000"/>
                  <a:gd name="connsiteY3" fmla="*/ 2198 h 10000"/>
                  <a:gd name="connsiteX4" fmla="*/ 522 w 10000"/>
                  <a:gd name="connsiteY4" fmla="*/ 2257 h 10000"/>
                  <a:gd name="connsiteX5" fmla="*/ 274 w 10000"/>
                  <a:gd name="connsiteY5" fmla="*/ 2678 h 10000"/>
                  <a:gd name="connsiteX6" fmla="*/ 366 w 10000"/>
                  <a:gd name="connsiteY6" fmla="*/ 3256 h 10000"/>
                  <a:gd name="connsiteX7" fmla="*/ 131 w 10000"/>
                  <a:gd name="connsiteY7" fmla="*/ 3976 h 10000"/>
                  <a:gd name="connsiteX8" fmla="*/ 457 w 10000"/>
                  <a:gd name="connsiteY8" fmla="*/ 4397 h 10000"/>
                  <a:gd name="connsiteX9" fmla="*/ 274 w 10000"/>
                  <a:gd name="connsiteY9" fmla="*/ 5254 h 10000"/>
                  <a:gd name="connsiteX10" fmla="*/ 248 w 10000"/>
                  <a:gd name="connsiteY10" fmla="*/ 5394 h 10000"/>
                  <a:gd name="connsiteX11" fmla="*/ 0 w 10000"/>
                  <a:gd name="connsiteY11" fmla="*/ 6014 h 10000"/>
                  <a:gd name="connsiteX12" fmla="*/ 339 w 10000"/>
                  <a:gd name="connsiteY12" fmla="*/ 6574 h 10000"/>
                  <a:gd name="connsiteX13" fmla="*/ 992 w 10000"/>
                  <a:gd name="connsiteY13" fmla="*/ 6673 h 10000"/>
                  <a:gd name="connsiteX14" fmla="*/ 1547 w 10000"/>
                  <a:gd name="connsiteY14" fmla="*/ 7262 h 10000"/>
                  <a:gd name="connsiteX15" fmla="*/ 1984 w 10000"/>
                  <a:gd name="connsiteY15" fmla="*/ 7232 h 10000"/>
                  <a:gd name="connsiteX16" fmla="*/ 2219 w 10000"/>
                  <a:gd name="connsiteY16" fmla="*/ 7792 h 10000"/>
                  <a:gd name="connsiteX17" fmla="*/ 2178 w 10000"/>
                  <a:gd name="connsiteY17" fmla="*/ 8572 h 10000"/>
                  <a:gd name="connsiteX18" fmla="*/ 3019 w 10000"/>
                  <a:gd name="connsiteY18" fmla="*/ 8364 h 10000"/>
                  <a:gd name="connsiteX19" fmla="*/ 3398 w 10000"/>
                  <a:gd name="connsiteY19" fmla="*/ 8259 h 10000"/>
                  <a:gd name="connsiteX20" fmla="*/ 3532 w 10000"/>
                  <a:gd name="connsiteY20" fmla="*/ 8602 h 10000"/>
                  <a:gd name="connsiteX21" fmla="*/ 4190 w 10000"/>
                  <a:gd name="connsiteY21" fmla="*/ 8280 h 10000"/>
                  <a:gd name="connsiteX22" fmla="*/ 4452 w 10000"/>
                  <a:gd name="connsiteY22" fmla="*/ 8472 h 10000"/>
                  <a:gd name="connsiteX23" fmla="*/ 4797 w 10000"/>
                  <a:gd name="connsiteY23" fmla="*/ 8401 h 10000"/>
                  <a:gd name="connsiteX24" fmla="*/ 5075 w 10000"/>
                  <a:gd name="connsiteY24" fmla="*/ 8244 h 10000"/>
                  <a:gd name="connsiteX25" fmla="*/ 5424 w 10000"/>
                  <a:gd name="connsiteY25" fmla="*/ 8221 h 10000"/>
                  <a:gd name="connsiteX26" fmla="*/ 5731 w 10000"/>
                  <a:gd name="connsiteY26" fmla="*/ 7972 h 10000"/>
                  <a:gd name="connsiteX27" fmla="*/ 6534 w 10000"/>
                  <a:gd name="connsiteY27" fmla="*/ 7672 h 10000"/>
                  <a:gd name="connsiteX28" fmla="*/ 6749 w 10000"/>
                  <a:gd name="connsiteY28" fmla="*/ 8281 h 10000"/>
                  <a:gd name="connsiteX29" fmla="*/ 6821 w 10000"/>
                  <a:gd name="connsiteY29" fmla="*/ 8921 h 10000"/>
                  <a:gd name="connsiteX30" fmla="*/ 7128 w 10000"/>
                  <a:gd name="connsiteY30" fmla="*/ 9290 h 10000"/>
                  <a:gd name="connsiteX31" fmla="*/ 7030 w 10000"/>
                  <a:gd name="connsiteY31" fmla="*/ 9661 h 10000"/>
                  <a:gd name="connsiteX32" fmla="*/ 7252 w 10000"/>
                  <a:gd name="connsiteY32" fmla="*/ 9820 h 10000"/>
                  <a:gd name="connsiteX33" fmla="*/ 7435 w 10000"/>
                  <a:gd name="connsiteY33" fmla="*/ 9850 h 10000"/>
                  <a:gd name="connsiteX34" fmla="*/ 7728 w 10000"/>
                  <a:gd name="connsiteY34" fmla="*/ 10000 h 10000"/>
                  <a:gd name="connsiteX35" fmla="*/ 8382 w 10000"/>
                  <a:gd name="connsiteY35" fmla="*/ 9691 h 10000"/>
                  <a:gd name="connsiteX36" fmla="*/ 8466 w 10000"/>
                  <a:gd name="connsiteY36" fmla="*/ 9260 h 10000"/>
                  <a:gd name="connsiteX37" fmla="*/ 9347 w 10000"/>
                  <a:gd name="connsiteY37" fmla="*/ 8162 h 10000"/>
                  <a:gd name="connsiteX38" fmla="*/ 9073 w 10000"/>
                  <a:gd name="connsiteY38" fmla="*/ 7422 h 10000"/>
                  <a:gd name="connsiteX39" fmla="*/ 9334 w 10000"/>
                  <a:gd name="connsiteY39" fmla="*/ 6194 h 10000"/>
                  <a:gd name="connsiteX40" fmla="*/ 10000 w 10000"/>
                  <a:gd name="connsiteY40" fmla="*/ 5864 h 10000"/>
                  <a:gd name="connsiteX41" fmla="*/ 9778 w 10000"/>
                  <a:gd name="connsiteY41" fmla="*/ 5155 h 10000"/>
                  <a:gd name="connsiteX42" fmla="*/ 9178 w 10000"/>
                  <a:gd name="connsiteY42" fmla="*/ 5294 h 10000"/>
                  <a:gd name="connsiteX43" fmla="*/ 9151 w 10000"/>
                  <a:gd name="connsiteY43" fmla="*/ 4455 h 10000"/>
                  <a:gd name="connsiteX44" fmla="*/ 9099 w 10000"/>
                  <a:gd name="connsiteY44" fmla="*/ 3956 h 10000"/>
                  <a:gd name="connsiteX45" fmla="*/ 9151 w 10000"/>
                  <a:gd name="connsiteY45" fmla="*/ 3097 h 10000"/>
                  <a:gd name="connsiteX46" fmla="*/ 8407 w 10000"/>
                  <a:gd name="connsiteY46" fmla="*/ 2397 h 10000"/>
                  <a:gd name="connsiteX47" fmla="*/ 8407 w 10000"/>
                  <a:gd name="connsiteY47" fmla="*/ 2397 h 10000"/>
                  <a:gd name="connsiteX48" fmla="*/ 8407 w 10000"/>
                  <a:gd name="connsiteY48" fmla="*/ 2237 h 10000"/>
                  <a:gd name="connsiteX49" fmla="*/ 7480 w 10000"/>
                  <a:gd name="connsiteY49" fmla="*/ 1358 h 10000"/>
                  <a:gd name="connsiteX50" fmla="*/ 6841 w 10000"/>
                  <a:gd name="connsiteY50" fmla="*/ 620 h 10000"/>
                  <a:gd name="connsiteX51" fmla="*/ 6789 w 10000"/>
                  <a:gd name="connsiteY51" fmla="*/ 680 h 10000"/>
                  <a:gd name="connsiteX52" fmla="*/ 6723 w 10000"/>
                  <a:gd name="connsiteY52" fmla="*/ 580 h 10000"/>
                  <a:gd name="connsiteX53" fmla="*/ 6201 w 10000"/>
                  <a:gd name="connsiteY53" fmla="*/ 339 h 10000"/>
                  <a:gd name="connsiteX54" fmla="*/ 6136 w 10000"/>
                  <a:gd name="connsiteY54" fmla="*/ 0 h 10000"/>
                  <a:gd name="connsiteX55" fmla="*/ 5718 w 10000"/>
                  <a:gd name="connsiteY55" fmla="*/ 50 h 10000"/>
                  <a:gd name="connsiteX56" fmla="*/ 4569 w 10000"/>
                  <a:gd name="connsiteY56" fmla="*/ 339 h 10000"/>
                  <a:gd name="connsiteX57" fmla="*/ 4230 w 10000"/>
                  <a:gd name="connsiteY57" fmla="*/ 399 h 10000"/>
                  <a:gd name="connsiteX58" fmla="*/ 3890 w 10000"/>
                  <a:gd name="connsiteY58" fmla="*/ 580 h 10000"/>
                  <a:gd name="connsiteX59" fmla="*/ 3695 w 10000"/>
                  <a:gd name="connsiteY59" fmla="*/ 740 h 10000"/>
                  <a:gd name="connsiteX60" fmla="*/ 3623 w 10000"/>
                  <a:gd name="connsiteY60" fmla="*/ 1298 h 10000"/>
                  <a:gd name="connsiteX61" fmla="*/ 4047 w 10000"/>
                  <a:gd name="connsiteY61" fmla="*/ 1478 h 10000"/>
                  <a:gd name="connsiteX62" fmla="*/ 4076 w 10000"/>
                  <a:gd name="connsiteY62" fmla="*/ 1232 h 10000"/>
                  <a:gd name="connsiteX63" fmla="*/ 4703 w 10000"/>
                  <a:gd name="connsiteY63" fmla="*/ 1082 h 10000"/>
                  <a:gd name="connsiteX64" fmla="*/ 5075 w 10000"/>
                  <a:gd name="connsiteY64" fmla="*/ 1201 h 10000"/>
                  <a:gd name="connsiteX65" fmla="*/ 5094 w 10000"/>
                  <a:gd name="connsiteY65" fmla="*/ 2131 h 10000"/>
                  <a:gd name="connsiteX66" fmla="*/ 4703 w 10000"/>
                  <a:gd name="connsiteY66" fmla="*/ 2490 h 10000"/>
                  <a:gd name="connsiteX67" fmla="*/ 4452 w 10000"/>
                  <a:gd name="connsiteY67" fmla="*/ 2318 h 10000"/>
                  <a:gd name="connsiteX68" fmla="*/ 4191 w 10000"/>
                  <a:gd name="connsiteY68" fmla="*/ 1958 h 10000"/>
                  <a:gd name="connsiteX69" fmla="*/ 3916 w 10000"/>
                  <a:gd name="connsiteY69" fmla="*/ 2118 h 10000"/>
                  <a:gd name="connsiteX70" fmla="*/ 3277 w 10000"/>
                  <a:gd name="connsiteY70" fmla="*/ 1769 h 10000"/>
                  <a:gd name="connsiteX71" fmla="*/ 2742 w 10000"/>
                  <a:gd name="connsiteY71" fmla="*/ 2158 h 10000"/>
                  <a:gd name="connsiteX72" fmla="*/ 2298 w 10000"/>
                  <a:gd name="connsiteY72" fmla="*/ 2357 h 10000"/>
                  <a:gd name="connsiteX73" fmla="*/ 1710 w 10000"/>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194 h 10000"/>
                  <a:gd name="connsiteX40" fmla="*/ 10039 w 10039"/>
                  <a:gd name="connsiteY40" fmla="*/ 5714 h 10000"/>
                  <a:gd name="connsiteX41" fmla="*/ 9778 w 10039"/>
                  <a:gd name="connsiteY41" fmla="*/ 5155 h 10000"/>
                  <a:gd name="connsiteX42" fmla="*/ 9178 w 10039"/>
                  <a:gd name="connsiteY42" fmla="*/ 529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78 w 10039"/>
                  <a:gd name="connsiteY41" fmla="*/ 5155 h 10000"/>
                  <a:gd name="connsiteX42" fmla="*/ 9178 w 10039"/>
                  <a:gd name="connsiteY42" fmla="*/ 529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78 w 10039"/>
                  <a:gd name="connsiteY42" fmla="*/ 529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78 w 10039"/>
                  <a:gd name="connsiteY42" fmla="*/ 529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51 w 10039"/>
                  <a:gd name="connsiteY43" fmla="*/ 4455 h 10000"/>
                  <a:gd name="connsiteX44" fmla="*/ 9099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51 w 10039"/>
                  <a:gd name="connsiteY43" fmla="*/ 4455 h 10000"/>
                  <a:gd name="connsiteX44" fmla="*/ 9177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77 w 10039"/>
                  <a:gd name="connsiteY44" fmla="*/ 3956 h 10000"/>
                  <a:gd name="connsiteX45" fmla="*/ 9151 w 10039"/>
                  <a:gd name="connsiteY45" fmla="*/ 309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77 w 10039"/>
                  <a:gd name="connsiteY44" fmla="*/ 3956 h 10000"/>
                  <a:gd name="connsiteX45" fmla="*/ 9131 w 10039"/>
                  <a:gd name="connsiteY45" fmla="*/ 312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347 w 10039"/>
                  <a:gd name="connsiteY37" fmla="*/ 816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57 w 10039"/>
                  <a:gd name="connsiteY44" fmla="*/ 3956 h 10000"/>
                  <a:gd name="connsiteX45" fmla="*/ 9131 w 10039"/>
                  <a:gd name="connsiteY45" fmla="*/ 312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60 h 10000"/>
                  <a:gd name="connsiteX37" fmla="*/ 9406 w 10039"/>
                  <a:gd name="connsiteY37" fmla="*/ 801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57 w 10039"/>
                  <a:gd name="connsiteY44" fmla="*/ 3956 h 10000"/>
                  <a:gd name="connsiteX45" fmla="*/ 9131 w 10039"/>
                  <a:gd name="connsiteY45" fmla="*/ 312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00 h 10000"/>
                  <a:gd name="connsiteX37" fmla="*/ 9406 w 10039"/>
                  <a:gd name="connsiteY37" fmla="*/ 801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57 w 10039"/>
                  <a:gd name="connsiteY44" fmla="*/ 3956 h 10000"/>
                  <a:gd name="connsiteX45" fmla="*/ 9131 w 10039"/>
                  <a:gd name="connsiteY45" fmla="*/ 312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10000"/>
                  <a:gd name="connsiteX1" fmla="*/ 1332 w 10039"/>
                  <a:gd name="connsiteY1" fmla="*/ 2538 h 10000"/>
                  <a:gd name="connsiteX2" fmla="*/ 1149 w 10039"/>
                  <a:gd name="connsiteY2" fmla="*/ 2578 h 10000"/>
                  <a:gd name="connsiteX3" fmla="*/ 522 w 10039"/>
                  <a:gd name="connsiteY3" fmla="*/ 2198 h 10000"/>
                  <a:gd name="connsiteX4" fmla="*/ 522 w 10039"/>
                  <a:gd name="connsiteY4" fmla="*/ 2257 h 10000"/>
                  <a:gd name="connsiteX5" fmla="*/ 274 w 10039"/>
                  <a:gd name="connsiteY5" fmla="*/ 2678 h 10000"/>
                  <a:gd name="connsiteX6" fmla="*/ 366 w 10039"/>
                  <a:gd name="connsiteY6" fmla="*/ 3256 h 10000"/>
                  <a:gd name="connsiteX7" fmla="*/ 131 w 10039"/>
                  <a:gd name="connsiteY7" fmla="*/ 3976 h 10000"/>
                  <a:gd name="connsiteX8" fmla="*/ 457 w 10039"/>
                  <a:gd name="connsiteY8" fmla="*/ 4397 h 10000"/>
                  <a:gd name="connsiteX9" fmla="*/ 274 w 10039"/>
                  <a:gd name="connsiteY9" fmla="*/ 5254 h 10000"/>
                  <a:gd name="connsiteX10" fmla="*/ 248 w 10039"/>
                  <a:gd name="connsiteY10" fmla="*/ 5394 h 10000"/>
                  <a:gd name="connsiteX11" fmla="*/ 0 w 10039"/>
                  <a:gd name="connsiteY11" fmla="*/ 6014 h 10000"/>
                  <a:gd name="connsiteX12" fmla="*/ 339 w 10039"/>
                  <a:gd name="connsiteY12" fmla="*/ 6574 h 10000"/>
                  <a:gd name="connsiteX13" fmla="*/ 992 w 10039"/>
                  <a:gd name="connsiteY13" fmla="*/ 6673 h 10000"/>
                  <a:gd name="connsiteX14" fmla="*/ 1547 w 10039"/>
                  <a:gd name="connsiteY14" fmla="*/ 7262 h 10000"/>
                  <a:gd name="connsiteX15" fmla="*/ 1984 w 10039"/>
                  <a:gd name="connsiteY15" fmla="*/ 7232 h 10000"/>
                  <a:gd name="connsiteX16" fmla="*/ 2219 w 10039"/>
                  <a:gd name="connsiteY16" fmla="*/ 7792 h 10000"/>
                  <a:gd name="connsiteX17" fmla="*/ 2178 w 10039"/>
                  <a:gd name="connsiteY17" fmla="*/ 8572 h 10000"/>
                  <a:gd name="connsiteX18" fmla="*/ 3019 w 10039"/>
                  <a:gd name="connsiteY18" fmla="*/ 8364 h 10000"/>
                  <a:gd name="connsiteX19" fmla="*/ 3398 w 10039"/>
                  <a:gd name="connsiteY19" fmla="*/ 8259 h 10000"/>
                  <a:gd name="connsiteX20" fmla="*/ 3532 w 10039"/>
                  <a:gd name="connsiteY20" fmla="*/ 8602 h 10000"/>
                  <a:gd name="connsiteX21" fmla="*/ 4190 w 10039"/>
                  <a:gd name="connsiteY21" fmla="*/ 8280 h 10000"/>
                  <a:gd name="connsiteX22" fmla="*/ 4452 w 10039"/>
                  <a:gd name="connsiteY22" fmla="*/ 8472 h 10000"/>
                  <a:gd name="connsiteX23" fmla="*/ 4797 w 10039"/>
                  <a:gd name="connsiteY23" fmla="*/ 8401 h 10000"/>
                  <a:gd name="connsiteX24" fmla="*/ 5075 w 10039"/>
                  <a:gd name="connsiteY24" fmla="*/ 8244 h 10000"/>
                  <a:gd name="connsiteX25" fmla="*/ 5424 w 10039"/>
                  <a:gd name="connsiteY25" fmla="*/ 8221 h 10000"/>
                  <a:gd name="connsiteX26" fmla="*/ 5731 w 10039"/>
                  <a:gd name="connsiteY26" fmla="*/ 7972 h 10000"/>
                  <a:gd name="connsiteX27" fmla="*/ 6534 w 10039"/>
                  <a:gd name="connsiteY27" fmla="*/ 7672 h 10000"/>
                  <a:gd name="connsiteX28" fmla="*/ 6749 w 10039"/>
                  <a:gd name="connsiteY28" fmla="*/ 8281 h 10000"/>
                  <a:gd name="connsiteX29" fmla="*/ 6821 w 10039"/>
                  <a:gd name="connsiteY29" fmla="*/ 8921 h 10000"/>
                  <a:gd name="connsiteX30" fmla="*/ 7128 w 10039"/>
                  <a:gd name="connsiteY30" fmla="*/ 9290 h 10000"/>
                  <a:gd name="connsiteX31" fmla="*/ 7030 w 10039"/>
                  <a:gd name="connsiteY31" fmla="*/ 9661 h 10000"/>
                  <a:gd name="connsiteX32" fmla="*/ 7252 w 10039"/>
                  <a:gd name="connsiteY32" fmla="*/ 9820 h 10000"/>
                  <a:gd name="connsiteX33" fmla="*/ 7435 w 10039"/>
                  <a:gd name="connsiteY33" fmla="*/ 9850 h 10000"/>
                  <a:gd name="connsiteX34" fmla="*/ 7728 w 10039"/>
                  <a:gd name="connsiteY34" fmla="*/ 10000 h 10000"/>
                  <a:gd name="connsiteX35" fmla="*/ 8382 w 10039"/>
                  <a:gd name="connsiteY35" fmla="*/ 9691 h 10000"/>
                  <a:gd name="connsiteX36" fmla="*/ 8466 w 10039"/>
                  <a:gd name="connsiteY36" fmla="*/ 9200 h 10000"/>
                  <a:gd name="connsiteX37" fmla="*/ 9406 w 10039"/>
                  <a:gd name="connsiteY37" fmla="*/ 8012 h 10000"/>
                  <a:gd name="connsiteX38" fmla="*/ 9073 w 10039"/>
                  <a:gd name="connsiteY38" fmla="*/ 7422 h 10000"/>
                  <a:gd name="connsiteX39" fmla="*/ 9334 w 10039"/>
                  <a:gd name="connsiteY39" fmla="*/ 6074 h 10000"/>
                  <a:gd name="connsiteX40" fmla="*/ 10039 w 10039"/>
                  <a:gd name="connsiteY40" fmla="*/ 5714 h 10000"/>
                  <a:gd name="connsiteX41" fmla="*/ 9798 w 10039"/>
                  <a:gd name="connsiteY41" fmla="*/ 5095 h 10000"/>
                  <a:gd name="connsiteX42" fmla="*/ 9198 w 10039"/>
                  <a:gd name="connsiteY42" fmla="*/ 5264 h 10000"/>
                  <a:gd name="connsiteX43" fmla="*/ 9190 w 10039"/>
                  <a:gd name="connsiteY43" fmla="*/ 4455 h 10000"/>
                  <a:gd name="connsiteX44" fmla="*/ 9157 w 10039"/>
                  <a:gd name="connsiteY44" fmla="*/ 3956 h 10000"/>
                  <a:gd name="connsiteX45" fmla="*/ 9131 w 10039"/>
                  <a:gd name="connsiteY45" fmla="*/ 3127 h 10000"/>
                  <a:gd name="connsiteX46" fmla="*/ 8407 w 10039"/>
                  <a:gd name="connsiteY46" fmla="*/ 2397 h 10000"/>
                  <a:gd name="connsiteX47" fmla="*/ 8407 w 10039"/>
                  <a:gd name="connsiteY47" fmla="*/ 2397 h 10000"/>
                  <a:gd name="connsiteX48" fmla="*/ 8407 w 10039"/>
                  <a:gd name="connsiteY48" fmla="*/ 2237 h 10000"/>
                  <a:gd name="connsiteX49" fmla="*/ 7480 w 10039"/>
                  <a:gd name="connsiteY49" fmla="*/ 1358 h 10000"/>
                  <a:gd name="connsiteX50" fmla="*/ 6841 w 10039"/>
                  <a:gd name="connsiteY50" fmla="*/ 620 h 10000"/>
                  <a:gd name="connsiteX51" fmla="*/ 6789 w 10039"/>
                  <a:gd name="connsiteY51" fmla="*/ 680 h 10000"/>
                  <a:gd name="connsiteX52" fmla="*/ 6723 w 10039"/>
                  <a:gd name="connsiteY52" fmla="*/ 580 h 10000"/>
                  <a:gd name="connsiteX53" fmla="*/ 6201 w 10039"/>
                  <a:gd name="connsiteY53" fmla="*/ 339 h 10000"/>
                  <a:gd name="connsiteX54" fmla="*/ 6136 w 10039"/>
                  <a:gd name="connsiteY54" fmla="*/ 0 h 10000"/>
                  <a:gd name="connsiteX55" fmla="*/ 5718 w 10039"/>
                  <a:gd name="connsiteY55" fmla="*/ 50 h 10000"/>
                  <a:gd name="connsiteX56" fmla="*/ 4569 w 10039"/>
                  <a:gd name="connsiteY56" fmla="*/ 339 h 10000"/>
                  <a:gd name="connsiteX57" fmla="*/ 4230 w 10039"/>
                  <a:gd name="connsiteY57" fmla="*/ 399 h 10000"/>
                  <a:gd name="connsiteX58" fmla="*/ 3890 w 10039"/>
                  <a:gd name="connsiteY58" fmla="*/ 580 h 10000"/>
                  <a:gd name="connsiteX59" fmla="*/ 3695 w 10039"/>
                  <a:gd name="connsiteY59" fmla="*/ 740 h 10000"/>
                  <a:gd name="connsiteX60" fmla="*/ 3623 w 10039"/>
                  <a:gd name="connsiteY60" fmla="*/ 1298 h 10000"/>
                  <a:gd name="connsiteX61" fmla="*/ 4047 w 10039"/>
                  <a:gd name="connsiteY61" fmla="*/ 1478 h 10000"/>
                  <a:gd name="connsiteX62" fmla="*/ 4076 w 10039"/>
                  <a:gd name="connsiteY62" fmla="*/ 1232 h 10000"/>
                  <a:gd name="connsiteX63" fmla="*/ 4703 w 10039"/>
                  <a:gd name="connsiteY63" fmla="*/ 1082 h 10000"/>
                  <a:gd name="connsiteX64" fmla="*/ 5075 w 10039"/>
                  <a:gd name="connsiteY64" fmla="*/ 1201 h 10000"/>
                  <a:gd name="connsiteX65" fmla="*/ 5094 w 10039"/>
                  <a:gd name="connsiteY65" fmla="*/ 2131 h 10000"/>
                  <a:gd name="connsiteX66" fmla="*/ 4703 w 10039"/>
                  <a:gd name="connsiteY66" fmla="*/ 2490 h 10000"/>
                  <a:gd name="connsiteX67" fmla="*/ 4452 w 10039"/>
                  <a:gd name="connsiteY67" fmla="*/ 2318 h 10000"/>
                  <a:gd name="connsiteX68" fmla="*/ 4191 w 10039"/>
                  <a:gd name="connsiteY68" fmla="*/ 1958 h 10000"/>
                  <a:gd name="connsiteX69" fmla="*/ 3916 w 10039"/>
                  <a:gd name="connsiteY69" fmla="*/ 2118 h 10000"/>
                  <a:gd name="connsiteX70" fmla="*/ 3277 w 10039"/>
                  <a:gd name="connsiteY70" fmla="*/ 1769 h 10000"/>
                  <a:gd name="connsiteX71" fmla="*/ 2742 w 10039"/>
                  <a:gd name="connsiteY71" fmla="*/ 2158 h 10000"/>
                  <a:gd name="connsiteX72" fmla="*/ 2298 w 10039"/>
                  <a:gd name="connsiteY72" fmla="*/ 2357 h 10000"/>
                  <a:gd name="connsiteX73" fmla="*/ 1710 w 10039"/>
                  <a:gd name="connsiteY73" fmla="*/ 2538 h 10000"/>
                  <a:gd name="connsiteX0" fmla="*/ 1710 w 10039"/>
                  <a:gd name="connsiteY0" fmla="*/ 2538 h 9910"/>
                  <a:gd name="connsiteX1" fmla="*/ 1332 w 10039"/>
                  <a:gd name="connsiteY1" fmla="*/ 2538 h 9910"/>
                  <a:gd name="connsiteX2" fmla="*/ 1149 w 10039"/>
                  <a:gd name="connsiteY2" fmla="*/ 2578 h 9910"/>
                  <a:gd name="connsiteX3" fmla="*/ 522 w 10039"/>
                  <a:gd name="connsiteY3" fmla="*/ 2198 h 9910"/>
                  <a:gd name="connsiteX4" fmla="*/ 522 w 10039"/>
                  <a:gd name="connsiteY4" fmla="*/ 2257 h 9910"/>
                  <a:gd name="connsiteX5" fmla="*/ 274 w 10039"/>
                  <a:gd name="connsiteY5" fmla="*/ 2678 h 9910"/>
                  <a:gd name="connsiteX6" fmla="*/ 366 w 10039"/>
                  <a:gd name="connsiteY6" fmla="*/ 3256 h 9910"/>
                  <a:gd name="connsiteX7" fmla="*/ 131 w 10039"/>
                  <a:gd name="connsiteY7" fmla="*/ 3976 h 9910"/>
                  <a:gd name="connsiteX8" fmla="*/ 457 w 10039"/>
                  <a:gd name="connsiteY8" fmla="*/ 4397 h 9910"/>
                  <a:gd name="connsiteX9" fmla="*/ 274 w 10039"/>
                  <a:gd name="connsiteY9" fmla="*/ 5254 h 9910"/>
                  <a:gd name="connsiteX10" fmla="*/ 248 w 10039"/>
                  <a:gd name="connsiteY10" fmla="*/ 5394 h 9910"/>
                  <a:gd name="connsiteX11" fmla="*/ 0 w 10039"/>
                  <a:gd name="connsiteY11" fmla="*/ 6014 h 9910"/>
                  <a:gd name="connsiteX12" fmla="*/ 339 w 10039"/>
                  <a:gd name="connsiteY12" fmla="*/ 6574 h 9910"/>
                  <a:gd name="connsiteX13" fmla="*/ 992 w 10039"/>
                  <a:gd name="connsiteY13" fmla="*/ 6673 h 9910"/>
                  <a:gd name="connsiteX14" fmla="*/ 1547 w 10039"/>
                  <a:gd name="connsiteY14" fmla="*/ 7262 h 9910"/>
                  <a:gd name="connsiteX15" fmla="*/ 1984 w 10039"/>
                  <a:gd name="connsiteY15" fmla="*/ 7232 h 9910"/>
                  <a:gd name="connsiteX16" fmla="*/ 2219 w 10039"/>
                  <a:gd name="connsiteY16" fmla="*/ 7792 h 9910"/>
                  <a:gd name="connsiteX17" fmla="*/ 2178 w 10039"/>
                  <a:gd name="connsiteY17" fmla="*/ 8572 h 9910"/>
                  <a:gd name="connsiteX18" fmla="*/ 3019 w 10039"/>
                  <a:gd name="connsiteY18" fmla="*/ 8364 h 9910"/>
                  <a:gd name="connsiteX19" fmla="*/ 3398 w 10039"/>
                  <a:gd name="connsiteY19" fmla="*/ 8259 h 9910"/>
                  <a:gd name="connsiteX20" fmla="*/ 3532 w 10039"/>
                  <a:gd name="connsiteY20" fmla="*/ 8602 h 9910"/>
                  <a:gd name="connsiteX21" fmla="*/ 4190 w 10039"/>
                  <a:gd name="connsiteY21" fmla="*/ 8280 h 9910"/>
                  <a:gd name="connsiteX22" fmla="*/ 4452 w 10039"/>
                  <a:gd name="connsiteY22" fmla="*/ 8472 h 9910"/>
                  <a:gd name="connsiteX23" fmla="*/ 4797 w 10039"/>
                  <a:gd name="connsiteY23" fmla="*/ 8401 h 9910"/>
                  <a:gd name="connsiteX24" fmla="*/ 5075 w 10039"/>
                  <a:gd name="connsiteY24" fmla="*/ 8244 h 9910"/>
                  <a:gd name="connsiteX25" fmla="*/ 5424 w 10039"/>
                  <a:gd name="connsiteY25" fmla="*/ 8221 h 9910"/>
                  <a:gd name="connsiteX26" fmla="*/ 5731 w 10039"/>
                  <a:gd name="connsiteY26" fmla="*/ 7972 h 9910"/>
                  <a:gd name="connsiteX27" fmla="*/ 6534 w 10039"/>
                  <a:gd name="connsiteY27" fmla="*/ 7672 h 9910"/>
                  <a:gd name="connsiteX28" fmla="*/ 6749 w 10039"/>
                  <a:gd name="connsiteY28" fmla="*/ 8281 h 9910"/>
                  <a:gd name="connsiteX29" fmla="*/ 6821 w 10039"/>
                  <a:gd name="connsiteY29" fmla="*/ 8921 h 9910"/>
                  <a:gd name="connsiteX30" fmla="*/ 7128 w 10039"/>
                  <a:gd name="connsiteY30" fmla="*/ 9290 h 9910"/>
                  <a:gd name="connsiteX31" fmla="*/ 7030 w 10039"/>
                  <a:gd name="connsiteY31" fmla="*/ 9661 h 9910"/>
                  <a:gd name="connsiteX32" fmla="*/ 7252 w 10039"/>
                  <a:gd name="connsiteY32" fmla="*/ 9820 h 9910"/>
                  <a:gd name="connsiteX33" fmla="*/ 7435 w 10039"/>
                  <a:gd name="connsiteY33" fmla="*/ 9850 h 9910"/>
                  <a:gd name="connsiteX34" fmla="*/ 7728 w 10039"/>
                  <a:gd name="connsiteY34" fmla="*/ 9910 h 9910"/>
                  <a:gd name="connsiteX35" fmla="*/ 8382 w 10039"/>
                  <a:gd name="connsiteY35" fmla="*/ 9691 h 9910"/>
                  <a:gd name="connsiteX36" fmla="*/ 8466 w 10039"/>
                  <a:gd name="connsiteY36" fmla="*/ 9200 h 9910"/>
                  <a:gd name="connsiteX37" fmla="*/ 9406 w 10039"/>
                  <a:gd name="connsiteY37" fmla="*/ 8012 h 9910"/>
                  <a:gd name="connsiteX38" fmla="*/ 9073 w 10039"/>
                  <a:gd name="connsiteY38" fmla="*/ 7422 h 9910"/>
                  <a:gd name="connsiteX39" fmla="*/ 9334 w 10039"/>
                  <a:gd name="connsiteY39" fmla="*/ 6074 h 9910"/>
                  <a:gd name="connsiteX40" fmla="*/ 10039 w 10039"/>
                  <a:gd name="connsiteY40" fmla="*/ 5714 h 9910"/>
                  <a:gd name="connsiteX41" fmla="*/ 9798 w 10039"/>
                  <a:gd name="connsiteY41" fmla="*/ 5095 h 9910"/>
                  <a:gd name="connsiteX42" fmla="*/ 9198 w 10039"/>
                  <a:gd name="connsiteY42" fmla="*/ 5264 h 9910"/>
                  <a:gd name="connsiteX43" fmla="*/ 9190 w 10039"/>
                  <a:gd name="connsiteY43" fmla="*/ 4455 h 9910"/>
                  <a:gd name="connsiteX44" fmla="*/ 9157 w 10039"/>
                  <a:gd name="connsiteY44" fmla="*/ 3956 h 9910"/>
                  <a:gd name="connsiteX45" fmla="*/ 9131 w 10039"/>
                  <a:gd name="connsiteY45" fmla="*/ 3127 h 9910"/>
                  <a:gd name="connsiteX46" fmla="*/ 8407 w 10039"/>
                  <a:gd name="connsiteY46" fmla="*/ 2397 h 9910"/>
                  <a:gd name="connsiteX47" fmla="*/ 8407 w 10039"/>
                  <a:gd name="connsiteY47" fmla="*/ 2397 h 9910"/>
                  <a:gd name="connsiteX48" fmla="*/ 8407 w 10039"/>
                  <a:gd name="connsiteY48" fmla="*/ 2237 h 9910"/>
                  <a:gd name="connsiteX49" fmla="*/ 7480 w 10039"/>
                  <a:gd name="connsiteY49" fmla="*/ 1358 h 9910"/>
                  <a:gd name="connsiteX50" fmla="*/ 6841 w 10039"/>
                  <a:gd name="connsiteY50" fmla="*/ 620 h 9910"/>
                  <a:gd name="connsiteX51" fmla="*/ 6789 w 10039"/>
                  <a:gd name="connsiteY51" fmla="*/ 680 h 9910"/>
                  <a:gd name="connsiteX52" fmla="*/ 6723 w 10039"/>
                  <a:gd name="connsiteY52" fmla="*/ 580 h 9910"/>
                  <a:gd name="connsiteX53" fmla="*/ 6201 w 10039"/>
                  <a:gd name="connsiteY53" fmla="*/ 339 h 9910"/>
                  <a:gd name="connsiteX54" fmla="*/ 6136 w 10039"/>
                  <a:gd name="connsiteY54" fmla="*/ 0 h 9910"/>
                  <a:gd name="connsiteX55" fmla="*/ 5718 w 10039"/>
                  <a:gd name="connsiteY55" fmla="*/ 50 h 9910"/>
                  <a:gd name="connsiteX56" fmla="*/ 4569 w 10039"/>
                  <a:gd name="connsiteY56" fmla="*/ 339 h 9910"/>
                  <a:gd name="connsiteX57" fmla="*/ 4230 w 10039"/>
                  <a:gd name="connsiteY57" fmla="*/ 399 h 9910"/>
                  <a:gd name="connsiteX58" fmla="*/ 3890 w 10039"/>
                  <a:gd name="connsiteY58" fmla="*/ 580 h 9910"/>
                  <a:gd name="connsiteX59" fmla="*/ 3695 w 10039"/>
                  <a:gd name="connsiteY59" fmla="*/ 740 h 9910"/>
                  <a:gd name="connsiteX60" fmla="*/ 3623 w 10039"/>
                  <a:gd name="connsiteY60" fmla="*/ 1298 h 9910"/>
                  <a:gd name="connsiteX61" fmla="*/ 4047 w 10039"/>
                  <a:gd name="connsiteY61" fmla="*/ 1478 h 9910"/>
                  <a:gd name="connsiteX62" fmla="*/ 4076 w 10039"/>
                  <a:gd name="connsiteY62" fmla="*/ 1232 h 9910"/>
                  <a:gd name="connsiteX63" fmla="*/ 4703 w 10039"/>
                  <a:gd name="connsiteY63" fmla="*/ 1082 h 9910"/>
                  <a:gd name="connsiteX64" fmla="*/ 5075 w 10039"/>
                  <a:gd name="connsiteY64" fmla="*/ 1201 h 9910"/>
                  <a:gd name="connsiteX65" fmla="*/ 5094 w 10039"/>
                  <a:gd name="connsiteY65" fmla="*/ 2131 h 9910"/>
                  <a:gd name="connsiteX66" fmla="*/ 4703 w 10039"/>
                  <a:gd name="connsiteY66" fmla="*/ 2490 h 9910"/>
                  <a:gd name="connsiteX67" fmla="*/ 4452 w 10039"/>
                  <a:gd name="connsiteY67" fmla="*/ 2318 h 9910"/>
                  <a:gd name="connsiteX68" fmla="*/ 4191 w 10039"/>
                  <a:gd name="connsiteY68" fmla="*/ 1958 h 9910"/>
                  <a:gd name="connsiteX69" fmla="*/ 3916 w 10039"/>
                  <a:gd name="connsiteY69" fmla="*/ 2118 h 9910"/>
                  <a:gd name="connsiteX70" fmla="*/ 3277 w 10039"/>
                  <a:gd name="connsiteY70" fmla="*/ 1769 h 9910"/>
                  <a:gd name="connsiteX71" fmla="*/ 2742 w 10039"/>
                  <a:gd name="connsiteY71" fmla="*/ 2158 h 9910"/>
                  <a:gd name="connsiteX72" fmla="*/ 2298 w 10039"/>
                  <a:gd name="connsiteY72" fmla="*/ 2357 h 9910"/>
                  <a:gd name="connsiteX73" fmla="*/ 1710 w 10039"/>
                  <a:gd name="connsiteY73" fmla="*/ 2538 h 991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33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141 h 10000"/>
                  <a:gd name="connsiteX42" fmla="*/ 9162 w 10000"/>
                  <a:gd name="connsiteY42" fmla="*/ 531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72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141 h 10000"/>
                  <a:gd name="connsiteX42" fmla="*/ 9162 w 10000"/>
                  <a:gd name="connsiteY42" fmla="*/ 531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72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141 h 10000"/>
                  <a:gd name="connsiteX42" fmla="*/ 9162 w 10000"/>
                  <a:gd name="connsiteY42" fmla="*/ 531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72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111 h 10000"/>
                  <a:gd name="connsiteX42" fmla="*/ 9162 w 10000"/>
                  <a:gd name="connsiteY42" fmla="*/ 531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72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111 h 10000"/>
                  <a:gd name="connsiteX42" fmla="*/ 9201 w 10000"/>
                  <a:gd name="connsiteY42" fmla="*/ 528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 name="connsiteX0" fmla="*/ 1703 w 10000"/>
                  <a:gd name="connsiteY0" fmla="*/ 2561 h 10000"/>
                  <a:gd name="connsiteX1" fmla="*/ 1327 w 10000"/>
                  <a:gd name="connsiteY1" fmla="*/ 2561 h 10000"/>
                  <a:gd name="connsiteX2" fmla="*/ 1145 w 10000"/>
                  <a:gd name="connsiteY2" fmla="*/ 2601 h 10000"/>
                  <a:gd name="connsiteX3" fmla="*/ 520 w 10000"/>
                  <a:gd name="connsiteY3" fmla="*/ 2218 h 10000"/>
                  <a:gd name="connsiteX4" fmla="*/ 520 w 10000"/>
                  <a:gd name="connsiteY4" fmla="*/ 2277 h 10000"/>
                  <a:gd name="connsiteX5" fmla="*/ 273 w 10000"/>
                  <a:gd name="connsiteY5" fmla="*/ 2702 h 10000"/>
                  <a:gd name="connsiteX6" fmla="*/ 365 w 10000"/>
                  <a:gd name="connsiteY6" fmla="*/ 3286 h 10000"/>
                  <a:gd name="connsiteX7" fmla="*/ 130 w 10000"/>
                  <a:gd name="connsiteY7" fmla="*/ 4012 h 10000"/>
                  <a:gd name="connsiteX8" fmla="*/ 455 w 10000"/>
                  <a:gd name="connsiteY8" fmla="*/ 4437 h 10000"/>
                  <a:gd name="connsiteX9" fmla="*/ 273 w 10000"/>
                  <a:gd name="connsiteY9" fmla="*/ 5302 h 10000"/>
                  <a:gd name="connsiteX10" fmla="*/ 247 w 10000"/>
                  <a:gd name="connsiteY10" fmla="*/ 5443 h 10000"/>
                  <a:gd name="connsiteX11" fmla="*/ 0 w 10000"/>
                  <a:gd name="connsiteY11" fmla="*/ 6069 h 10000"/>
                  <a:gd name="connsiteX12" fmla="*/ 338 w 10000"/>
                  <a:gd name="connsiteY12" fmla="*/ 6634 h 10000"/>
                  <a:gd name="connsiteX13" fmla="*/ 988 w 10000"/>
                  <a:gd name="connsiteY13" fmla="*/ 6734 h 10000"/>
                  <a:gd name="connsiteX14" fmla="*/ 1541 w 10000"/>
                  <a:gd name="connsiteY14" fmla="*/ 7328 h 10000"/>
                  <a:gd name="connsiteX15" fmla="*/ 1976 w 10000"/>
                  <a:gd name="connsiteY15" fmla="*/ 7298 h 10000"/>
                  <a:gd name="connsiteX16" fmla="*/ 2210 w 10000"/>
                  <a:gd name="connsiteY16" fmla="*/ 7863 h 10000"/>
                  <a:gd name="connsiteX17" fmla="*/ 2170 w 10000"/>
                  <a:gd name="connsiteY17" fmla="*/ 8650 h 10000"/>
                  <a:gd name="connsiteX18" fmla="*/ 3007 w 10000"/>
                  <a:gd name="connsiteY18" fmla="*/ 8440 h 10000"/>
                  <a:gd name="connsiteX19" fmla="*/ 3385 w 10000"/>
                  <a:gd name="connsiteY19" fmla="*/ 8334 h 10000"/>
                  <a:gd name="connsiteX20" fmla="*/ 3518 w 10000"/>
                  <a:gd name="connsiteY20" fmla="*/ 8680 h 10000"/>
                  <a:gd name="connsiteX21" fmla="*/ 4174 w 10000"/>
                  <a:gd name="connsiteY21" fmla="*/ 8355 h 10000"/>
                  <a:gd name="connsiteX22" fmla="*/ 4435 w 10000"/>
                  <a:gd name="connsiteY22" fmla="*/ 8549 h 10000"/>
                  <a:gd name="connsiteX23" fmla="*/ 4778 w 10000"/>
                  <a:gd name="connsiteY23" fmla="*/ 8477 h 10000"/>
                  <a:gd name="connsiteX24" fmla="*/ 5055 w 10000"/>
                  <a:gd name="connsiteY24" fmla="*/ 8319 h 10000"/>
                  <a:gd name="connsiteX25" fmla="*/ 5403 w 10000"/>
                  <a:gd name="connsiteY25" fmla="*/ 8296 h 10000"/>
                  <a:gd name="connsiteX26" fmla="*/ 5709 w 10000"/>
                  <a:gd name="connsiteY26" fmla="*/ 8044 h 10000"/>
                  <a:gd name="connsiteX27" fmla="*/ 6509 w 10000"/>
                  <a:gd name="connsiteY27" fmla="*/ 7742 h 10000"/>
                  <a:gd name="connsiteX28" fmla="*/ 6723 w 10000"/>
                  <a:gd name="connsiteY28" fmla="*/ 8356 h 10000"/>
                  <a:gd name="connsiteX29" fmla="*/ 6795 w 10000"/>
                  <a:gd name="connsiteY29" fmla="*/ 9002 h 10000"/>
                  <a:gd name="connsiteX30" fmla="*/ 7100 w 10000"/>
                  <a:gd name="connsiteY30" fmla="*/ 9374 h 10000"/>
                  <a:gd name="connsiteX31" fmla="*/ 7003 w 10000"/>
                  <a:gd name="connsiteY31" fmla="*/ 9749 h 10000"/>
                  <a:gd name="connsiteX32" fmla="*/ 7224 w 10000"/>
                  <a:gd name="connsiteY32" fmla="*/ 9909 h 10000"/>
                  <a:gd name="connsiteX33" fmla="*/ 7406 w 10000"/>
                  <a:gd name="connsiteY33" fmla="*/ 9939 h 10000"/>
                  <a:gd name="connsiteX34" fmla="*/ 7698 w 10000"/>
                  <a:gd name="connsiteY34" fmla="*/ 10000 h 10000"/>
                  <a:gd name="connsiteX35" fmla="*/ 8290 w 10000"/>
                  <a:gd name="connsiteY35" fmla="*/ 9628 h 10000"/>
                  <a:gd name="connsiteX36" fmla="*/ 8472 w 10000"/>
                  <a:gd name="connsiteY36" fmla="*/ 9284 h 10000"/>
                  <a:gd name="connsiteX37" fmla="*/ 9369 w 10000"/>
                  <a:gd name="connsiteY37" fmla="*/ 8085 h 10000"/>
                  <a:gd name="connsiteX38" fmla="*/ 9038 w 10000"/>
                  <a:gd name="connsiteY38" fmla="*/ 7489 h 10000"/>
                  <a:gd name="connsiteX39" fmla="*/ 9298 w 10000"/>
                  <a:gd name="connsiteY39" fmla="*/ 6129 h 10000"/>
                  <a:gd name="connsiteX40" fmla="*/ 10000 w 10000"/>
                  <a:gd name="connsiteY40" fmla="*/ 5766 h 10000"/>
                  <a:gd name="connsiteX41" fmla="*/ 9760 w 10000"/>
                  <a:gd name="connsiteY41" fmla="*/ 5081 h 10000"/>
                  <a:gd name="connsiteX42" fmla="*/ 9201 w 10000"/>
                  <a:gd name="connsiteY42" fmla="*/ 5282 h 10000"/>
                  <a:gd name="connsiteX43" fmla="*/ 9154 w 10000"/>
                  <a:gd name="connsiteY43" fmla="*/ 4495 h 10000"/>
                  <a:gd name="connsiteX44" fmla="*/ 9121 w 10000"/>
                  <a:gd name="connsiteY44" fmla="*/ 3992 h 10000"/>
                  <a:gd name="connsiteX45" fmla="*/ 9096 w 10000"/>
                  <a:gd name="connsiteY45" fmla="*/ 3155 h 10000"/>
                  <a:gd name="connsiteX46" fmla="*/ 8374 w 10000"/>
                  <a:gd name="connsiteY46" fmla="*/ 2419 h 10000"/>
                  <a:gd name="connsiteX47" fmla="*/ 8374 w 10000"/>
                  <a:gd name="connsiteY47" fmla="*/ 2419 h 10000"/>
                  <a:gd name="connsiteX48" fmla="*/ 8374 w 10000"/>
                  <a:gd name="connsiteY48" fmla="*/ 2257 h 10000"/>
                  <a:gd name="connsiteX49" fmla="*/ 7451 w 10000"/>
                  <a:gd name="connsiteY49" fmla="*/ 1370 h 10000"/>
                  <a:gd name="connsiteX50" fmla="*/ 6814 w 10000"/>
                  <a:gd name="connsiteY50" fmla="*/ 626 h 10000"/>
                  <a:gd name="connsiteX51" fmla="*/ 6763 w 10000"/>
                  <a:gd name="connsiteY51" fmla="*/ 686 h 10000"/>
                  <a:gd name="connsiteX52" fmla="*/ 6697 w 10000"/>
                  <a:gd name="connsiteY52" fmla="*/ 585 h 10000"/>
                  <a:gd name="connsiteX53" fmla="*/ 6177 w 10000"/>
                  <a:gd name="connsiteY53" fmla="*/ 342 h 10000"/>
                  <a:gd name="connsiteX54" fmla="*/ 6112 w 10000"/>
                  <a:gd name="connsiteY54" fmla="*/ 0 h 10000"/>
                  <a:gd name="connsiteX55" fmla="*/ 5696 w 10000"/>
                  <a:gd name="connsiteY55" fmla="*/ 50 h 10000"/>
                  <a:gd name="connsiteX56" fmla="*/ 4551 w 10000"/>
                  <a:gd name="connsiteY56" fmla="*/ 342 h 10000"/>
                  <a:gd name="connsiteX57" fmla="*/ 4214 w 10000"/>
                  <a:gd name="connsiteY57" fmla="*/ 403 h 10000"/>
                  <a:gd name="connsiteX58" fmla="*/ 3875 w 10000"/>
                  <a:gd name="connsiteY58" fmla="*/ 585 h 10000"/>
                  <a:gd name="connsiteX59" fmla="*/ 3681 w 10000"/>
                  <a:gd name="connsiteY59" fmla="*/ 747 h 10000"/>
                  <a:gd name="connsiteX60" fmla="*/ 3609 w 10000"/>
                  <a:gd name="connsiteY60" fmla="*/ 1310 h 10000"/>
                  <a:gd name="connsiteX61" fmla="*/ 4031 w 10000"/>
                  <a:gd name="connsiteY61" fmla="*/ 1491 h 10000"/>
                  <a:gd name="connsiteX62" fmla="*/ 4060 w 10000"/>
                  <a:gd name="connsiteY62" fmla="*/ 1243 h 10000"/>
                  <a:gd name="connsiteX63" fmla="*/ 4685 w 10000"/>
                  <a:gd name="connsiteY63" fmla="*/ 1092 h 10000"/>
                  <a:gd name="connsiteX64" fmla="*/ 5055 w 10000"/>
                  <a:gd name="connsiteY64" fmla="*/ 1212 h 10000"/>
                  <a:gd name="connsiteX65" fmla="*/ 5074 w 10000"/>
                  <a:gd name="connsiteY65" fmla="*/ 2150 h 10000"/>
                  <a:gd name="connsiteX66" fmla="*/ 4685 w 10000"/>
                  <a:gd name="connsiteY66" fmla="*/ 2513 h 10000"/>
                  <a:gd name="connsiteX67" fmla="*/ 4435 w 10000"/>
                  <a:gd name="connsiteY67" fmla="*/ 2339 h 10000"/>
                  <a:gd name="connsiteX68" fmla="*/ 4175 w 10000"/>
                  <a:gd name="connsiteY68" fmla="*/ 1976 h 10000"/>
                  <a:gd name="connsiteX69" fmla="*/ 3901 w 10000"/>
                  <a:gd name="connsiteY69" fmla="*/ 2137 h 10000"/>
                  <a:gd name="connsiteX70" fmla="*/ 3264 w 10000"/>
                  <a:gd name="connsiteY70" fmla="*/ 1785 h 10000"/>
                  <a:gd name="connsiteX71" fmla="*/ 2731 w 10000"/>
                  <a:gd name="connsiteY71" fmla="*/ 2178 h 10000"/>
                  <a:gd name="connsiteX72" fmla="*/ 2289 w 10000"/>
                  <a:gd name="connsiteY72" fmla="*/ 2378 h 10000"/>
                  <a:gd name="connsiteX73" fmla="*/ 1703 w 10000"/>
                  <a:gd name="connsiteY73" fmla="*/ 256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0000" h="10000">
                    <a:moveTo>
                      <a:pt x="1703" y="2561"/>
                    </a:moveTo>
                    <a:lnTo>
                      <a:pt x="1327" y="2561"/>
                    </a:lnTo>
                    <a:lnTo>
                      <a:pt x="1145" y="2601"/>
                    </a:lnTo>
                    <a:lnTo>
                      <a:pt x="520" y="2218"/>
                    </a:lnTo>
                    <a:lnTo>
                      <a:pt x="520" y="2277"/>
                    </a:lnTo>
                    <a:cubicBezTo>
                      <a:pt x="437" y="2419"/>
                      <a:pt x="356" y="2561"/>
                      <a:pt x="273" y="2702"/>
                    </a:cubicBezTo>
                    <a:cubicBezTo>
                      <a:pt x="304" y="2897"/>
                      <a:pt x="334" y="3091"/>
                      <a:pt x="365" y="3286"/>
                    </a:cubicBezTo>
                    <a:cubicBezTo>
                      <a:pt x="287" y="3528"/>
                      <a:pt x="208" y="3770"/>
                      <a:pt x="130" y="4012"/>
                    </a:cubicBezTo>
                    <a:lnTo>
                      <a:pt x="455" y="4437"/>
                    </a:lnTo>
                    <a:cubicBezTo>
                      <a:pt x="394" y="4725"/>
                      <a:pt x="334" y="5014"/>
                      <a:pt x="273" y="5302"/>
                    </a:cubicBezTo>
                    <a:cubicBezTo>
                      <a:pt x="264" y="5349"/>
                      <a:pt x="256" y="5396"/>
                      <a:pt x="247" y="5443"/>
                    </a:cubicBezTo>
                    <a:cubicBezTo>
                      <a:pt x="165" y="5652"/>
                      <a:pt x="82" y="5860"/>
                      <a:pt x="0" y="6069"/>
                    </a:cubicBezTo>
                    <a:lnTo>
                      <a:pt x="338" y="6634"/>
                    </a:lnTo>
                    <a:lnTo>
                      <a:pt x="988" y="6734"/>
                    </a:lnTo>
                    <a:lnTo>
                      <a:pt x="1541" y="7328"/>
                    </a:lnTo>
                    <a:lnTo>
                      <a:pt x="1976" y="7298"/>
                    </a:lnTo>
                    <a:cubicBezTo>
                      <a:pt x="2035" y="7506"/>
                      <a:pt x="2152" y="7655"/>
                      <a:pt x="2210" y="7863"/>
                    </a:cubicBezTo>
                    <a:cubicBezTo>
                      <a:pt x="2184" y="8165"/>
                      <a:pt x="2195" y="8346"/>
                      <a:pt x="2170" y="8650"/>
                    </a:cubicBezTo>
                    <a:cubicBezTo>
                      <a:pt x="2299" y="8751"/>
                      <a:pt x="2838" y="8492"/>
                      <a:pt x="3007" y="8440"/>
                    </a:cubicBezTo>
                    <a:cubicBezTo>
                      <a:pt x="3177" y="8387"/>
                      <a:pt x="3322" y="8366"/>
                      <a:pt x="3385" y="8334"/>
                    </a:cubicBezTo>
                    <a:cubicBezTo>
                      <a:pt x="3460" y="8374"/>
                      <a:pt x="3367" y="8687"/>
                      <a:pt x="3518" y="8680"/>
                    </a:cubicBezTo>
                    <a:lnTo>
                      <a:pt x="4174" y="8355"/>
                    </a:lnTo>
                    <a:lnTo>
                      <a:pt x="4435" y="8549"/>
                    </a:lnTo>
                    <a:lnTo>
                      <a:pt x="4778" y="8477"/>
                    </a:lnTo>
                    <a:cubicBezTo>
                      <a:pt x="4877" y="8455"/>
                      <a:pt x="4957" y="8341"/>
                      <a:pt x="5055" y="8319"/>
                    </a:cubicBezTo>
                    <a:lnTo>
                      <a:pt x="5403" y="8296"/>
                    </a:lnTo>
                    <a:lnTo>
                      <a:pt x="5709" y="8044"/>
                    </a:lnTo>
                    <a:lnTo>
                      <a:pt x="6509" y="7742"/>
                    </a:lnTo>
                    <a:cubicBezTo>
                      <a:pt x="6586" y="7936"/>
                      <a:pt x="6645" y="8161"/>
                      <a:pt x="6723" y="8356"/>
                    </a:cubicBezTo>
                    <a:cubicBezTo>
                      <a:pt x="6740" y="8592"/>
                      <a:pt x="6778" y="8767"/>
                      <a:pt x="6795" y="9002"/>
                    </a:cubicBezTo>
                    <a:lnTo>
                      <a:pt x="7100" y="9374"/>
                    </a:lnTo>
                    <a:cubicBezTo>
                      <a:pt x="7087" y="9488"/>
                      <a:pt x="7016" y="9635"/>
                      <a:pt x="7003" y="9749"/>
                    </a:cubicBezTo>
                    <a:cubicBezTo>
                      <a:pt x="7056" y="9853"/>
                      <a:pt x="7170" y="9805"/>
                      <a:pt x="7224" y="9909"/>
                    </a:cubicBezTo>
                    <a:lnTo>
                      <a:pt x="7406" y="9939"/>
                    </a:lnTo>
                    <a:lnTo>
                      <a:pt x="7698" y="10000"/>
                    </a:lnTo>
                    <a:lnTo>
                      <a:pt x="8290" y="9628"/>
                    </a:lnTo>
                    <a:cubicBezTo>
                      <a:pt x="8318" y="9483"/>
                      <a:pt x="8444" y="9429"/>
                      <a:pt x="8472" y="9284"/>
                    </a:cubicBezTo>
                    <a:lnTo>
                      <a:pt x="9369" y="8085"/>
                    </a:lnTo>
                    <a:cubicBezTo>
                      <a:pt x="9279" y="7836"/>
                      <a:pt x="9128" y="7739"/>
                      <a:pt x="9038" y="7489"/>
                    </a:cubicBezTo>
                    <a:cubicBezTo>
                      <a:pt x="9125" y="7036"/>
                      <a:pt x="9211" y="6582"/>
                      <a:pt x="9298" y="6129"/>
                    </a:cubicBezTo>
                    <a:lnTo>
                      <a:pt x="10000" y="5766"/>
                    </a:lnTo>
                    <a:lnTo>
                      <a:pt x="9760" y="5081"/>
                    </a:lnTo>
                    <a:lnTo>
                      <a:pt x="9201" y="5282"/>
                    </a:lnTo>
                    <a:cubicBezTo>
                      <a:pt x="9192" y="5000"/>
                      <a:pt x="9163" y="4778"/>
                      <a:pt x="9154" y="4495"/>
                    </a:cubicBezTo>
                    <a:cubicBezTo>
                      <a:pt x="9137" y="4328"/>
                      <a:pt x="9138" y="4159"/>
                      <a:pt x="9121" y="3992"/>
                    </a:cubicBezTo>
                    <a:cubicBezTo>
                      <a:pt x="9138" y="3703"/>
                      <a:pt x="9079" y="3444"/>
                      <a:pt x="9096" y="3155"/>
                    </a:cubicBezTo>
                    <a:lnTo>
                      <a:pt x="8374" y="2419"/>
                    </a:lnTo>
                    <a:lnTo>
                      <a:pt x="8374" y="2419"/>
                    </a:lnTo>
                    <a:lnTo>
                      <a:pt x="8374" y="2257"/>
                    </a:lnTo>
                    <a:lnTo>
                      <a:pt x="7451" y="1370"/>
                    </a:lnTo>
                    <a:lnTo>
                      <a:pt x="6814" y="626"/>
                    </a:lnTo>
                    <a:lnTo>
                      <a:pt x="6763" y="686"/>
                    </a:lnTo>
                    <a:cubicBezTo>
                      <a:pt x="6741" y="653"/>
                      <a:pt x="6719" y="619"/>
                      <a:pt x="6697" y="585"/>
                    </a:cubicBezTo>
                    <a:lnTo>
                      <a:pt x="6177" y="342"/>
                    </a:lnTo>
                    <a:cubicBezTo>
                      <a:pt x="6155" y="228"/>
                      <a:pt x="6134" y="114"/>
                      <a:pt x="6112" y="0"/>
                    </a:cubicBezTo>
                    <a:lnTo>
                      <a:pt x="5696" y="50"/>
                    </a:lnTo>
                    <a:lnTo>
                      <a:pt x="4551" y="342"/>
                    </a:lnTo>
                    <a:lnTo>
                      <a:pt x="4214" y="403"/>
                    </a:lnTo>
                    <a:lnTo>
                      <a:pt x="3875" y="585"/>
                    </a:lnTo>
                    <a:lnTo>
                      <a:pt x="3681" y="747"/>
                    </a:lnTo>
                    <a:cubicBezTo>
                      <a:pt x="3663" y="934"/>
                      <a:pt x="3627" y="1122"/>
                      <a:pt x="3609" y="1310"/>
                    </a:cubicBezTo>
                    <a:lnTo>
                      <a:pt x="4031" y="1491"/>
                    </a:lnTo>
                    <a:cubicBezTo>
                      <a:pt x="4080" y="1580"/>
                      <a:pt x="4011" y="1155"/>
                      <a:pt x="4060" y="1243"/>
                    </a:cubicBezTo>
                    <a:cubicBezTo>
                      <a:pt x="4085" y="1217"/>
                      <a:pt x="4619" y="899"/>
                      <a:pt x="4685" y="1092"/>
                    </a:cubicBezTo>
                    <a:cubicBezTo>
                      <a:pt x="4772" y="1162"/>
                      <a:pt x="5084" y="1004"/>
                      <a:pt x="5055" y="1212"/>
                    </a:cubicBezTo>
                    <a:cubicBezTo>
                      <a:pt x="5084" y="1338"/>
                      <a:pt x="5184" y="1983"/>
                      <a:pt x="5074" y="2150"/>
                    </a:cubicBezTo>
                    <a:cubicBezTo>
                      <a:pt x="4990" y="2307"/>
                      <a:pt x="4781" y="2476"/>
                      <a:pt x="4685" y="2513"/>
                    </a:cubicBezTo>
                    <a:cubicBezTo>
                      <a:pt x="4588" y="2550"/>
                      <a:pt x="4516" y="2373"/>
                      <a:pt x="4435" y="2339"/>
                    </a:cubicBezTo>
                    <a:cubicBezTo>
                      <a:pt x="4413" y="2319"/>
                      <a:pt x="4197" y="1996"/>
                      <a:pt x="4175" y="1976"/>
                    </a:cubicBezTo>
                    <a:lnTo>
                      <a:pt x="3901" y="2137"/>
                    </a:lnTo>
                    <a:lnTo>
                      <a:pt x="3264" y="1785"/>
                    </a:lnTo>
                    <a:lnTo>
                      <a:pt x="2731" y="2178"/>
                    </a:lnTo>
                    <a:lnTo>
                      <a:pt x="2289" y="2378"/>
                    </a:lnTo>
                    <a:lnTo>
                      <a:pt x="1703" y="2561"/>
                    </a:lnTo>
                    <a:close/>
                  </a:path>
                </a:pathLst>
              </a:custGeom>
              <a:solidFill>
                <a:schemeClr val="accent4">
                  <a:lumMod val="40000"/>
                  <a:lumOff val="60000"/>
                </a:schemeClr>
              </a:solidFill>
              <a:ln w="3175">
                <a:solidFill>
                  <a:srgbClr val="E54E81"/>
                </a:solidFill>
                <a:round/>
                <a:headEnd/>
                <a:tailEnd/>
              </a:ln>
            </p:spPr>
            <p:txBody>
              <a:bodyPr/>
              <a:lstStyle/>
              <a:p>
                <a:pPr eaLnBrk="0" fontAlgn="base" hangingPunct="0">
                  <a:spcBef>
                    <a:spcPct val="0"/>
                  </a:spcBef>
                  <a:spcAft>
                    <a:spcPct val="0"/>
                  </a:spcAft>
                  <a:defRPr/>
                </a:pPr>
                <a:endParaRPr lang="fr-FR">
                  <a:solidFill>
                    <a:prstClr val="black"/>
                  </a:solidFill>
                </a:endParaRPr>
              </a:p>
            </p:txBody>
          </p:sp>
          <p:sp>
            <p:nvSpPr>
              <p:cNvPr id="22" name="N°94"/>
              <p:cNvSpPr txBox="1"/>
              <p:nvPr/>
            </p:nvSpPr>
            <p:spPr bwMode="auto">
              <a:xfrm>
                <a:off x="4970092" y="2535095"/>
                <a:ext cx="304169" cy="257369"/>
              </a:xfrm>
              <a:prstGeom prst="rect">
                <a:avLst/>
              </a:prstGeom>
              <a:noFill/>
              <a:ln w="6350">
                <a:noFill/>
              </a:ln>
            </p:spPr>
            <p:txBody>
              <a:bodyPr wrap="square" lIns="36000" tIns="36000" rIns="36000" bIns="36000">
                <a:spAutoFit/>
              </a:bodyPr>
              <a:lstStyle/>
              <a:p>
                <a:pPr algn="ctr" fontAlgn="base">
                  <a:spcBef>
                    <a:spcPct val="0"/>
                  </a:spcBef>
                  <a:spcAft>
                    <a:spcPct val="0"/>
                  </a:spcAft>
                  <a:defRPr/>
                </a:pPr>
                <a:r>
                  <a:rPr lang="fr-FR" sz="1200" b="1" cap="all" dirty="0">
                    <a:solidFill>
                      <a:prstClr val="white"/>
                    </a:solidFill>
                  </a:rPr>
                  <a:t>94</a:t>
                </a:r>
              </a:p>
            </p:txBody>
          </p:sp>
        </p:grpSp>
        <p:grpSp>
          <p:nvGrpSpPr>
            <p:cNvPr id="24" name="DEPARTEMENT 93"/>
            <p:cNvGrpSpPr/>
            <p:nvPr userDrawn="1"/>
          </p:nvGrpSpPr>
          <p:grpSpPr>
            <a:xfrm>
              <a:off x="4959385" y="1505145"/>
              <a:ext cx="1452197" cy="1236695"/>
              <a:chOff x="4330338" y="1459791"/>
              <a:chExt cx="1270055" cy="1081583"/>
            </a:xfrm>
          </p:grpSpPr>
          <p:sp>
            <p:nvSpPr>
              <p:cNvPr id="25" name="CARTE 93"/>
              <p:cNvSpPr>
                <a:spLocks/>
              </p:cNvSpPr>
              <p:nvPr/>
            </p:nvSpPr>
            <p:spPr bwMode="auto">
              <a:xfrm>
                <a:off x="4330338" y="1459791"/>
                <a:ext cx="1270055" cy="1081583"/>
              </a:xfrm>
              <a:custGeom>
                <a:avLst/>
                <a:gdLst>
                  <a:gd name="T0" fmla="*/ 465 w 794"/>
                  <a:gd name="T1" fmla="*/ 232 h 746"/>
                  <a:gd name="T2" fmla="*/ 405 w 794"/>
                  <a:gd name="T3" fmla="*/ 249 h 746"/>
                  <a:gd name="T4" fmla="*/ 315 w 794"/>
                  <a:gd name="T5" fmla="*/ 239 h 746"/>
                  <a:gd name="T6" fmla="*/ 231 w 794"/>
                  <a:gd name="T7" fmla="*/ 200 h 746"/>
                  <a:gd name="T8" fmla="*/ 165 w 794"/>
                  <a:gd name="T9" fmla="*/ 213 h 746"/>
                  <a:gd name="T10" fmla="*/ 110 w 794"/>
                  <a:gd name="T11" fmla="*/ 248 h 746"/>
                  <a:gd name="T12" fmla="*/ 62 w 794"/>
                  <a:gd name="T13" fmla="*/ 215 h 746"/>
                  <a:gd name="T14" fmla="*/ 0 w 794"/>
                  <a:gd name="T15" fmla="*/ 246 h 746"/>
                  <a:gd name="T16" fmla="*/ 17 w 794"/>
                  <a:gd name="T17" fmla="*/ 282 h 746"/>
                  <a:gd name="T18" fmla="*/ 100 w 794"/>
                  <a:gd name="T19" fmla="*/ 305 h 746"/>
                  <a:gd name="T20" fmla="*/ 88 w 794"/>
                  <a:gd name="T21" fmla="*/ 361 h 746"/>
                  <a:gd name="T22" fmla="*/ 83 w 794"/>
                  <a:gd name="T23" fmla="*/ 391 h 746"/>
                  <a:gd name="T24" fmla="*/ 78 w 794"/>
                  <a:gd name="T25" fmla="*/ 427 h 746"/>
                  <a:gd name="T26" fmla="*/ 155 w 794"/>
                  <a:gd name="T27" fmla="*/ 410 h 746"/>
                  <a:gd name="T28" fmla="*/ 227 w 794"/>
                  <a:gd name="T29" fmla="*/ 405 h 746"/>
                  <a:gd name="T30" fmla="*/ 274 w 794"/>
                  <a:gd name="T31" fmla="*/ 422 h 746"/>
                  <a:gd name="T32" fmla="*/ 276 w 794"/>
                  <a:gd name="T33" fmla="*/ 489 h 746"/>
                  <a:gd name="T34" fmla="*/ 314 w 794"/>
                  <a:gd name="T35" fmla="*/ 511 h 746"/>
                  <a:gd name="T36" fmla="*/ 334 w 794"/>
                  <a:gd name="T37" fmla="*/ 599 h 746"/>
                  <a:gd name="T38" fmla="*/ 348 w 794"/>
                  <a:gd name="T39" fmla="*/ 620 h 746"/>
                  <a:gd name="T40" fmla="*/ 400 w 794"/>
                  <a:gd name="T41" fmla="*/ 608 h 746"/>
                  <a:gd name="T42" fmla="*/ 520 w 794"/>
                  <a:gd name="T43" fmla="*/ 591 h 746"/>
                  <a:gd name="T44" fmla="*/ 565 w 794"/>
                  <a:gd name="T45" fmla="*/ 618 h 746"/>
                  <a:gd name="T46" fmla="*/ 574 w 794"/>
                  <a:gd name="T47" fmla="*/ 622 h 746"/>
                  <a:gd name="T48" fmla="*/ 692 w 794"/>
                  <a:gd name="T49" fmla="*/ 703 h 746"/>
                  <a:gd name="T50" fmla="*/ 751 w 794"/>
                  <a:gd name="T51" fmla="*/ 746 h 746"/>
                  <a:gd name="T52" fmla="*/ 754 w 794"/>
                  <a:gd name="T53" fmla="*/ 670 h 746"/>
                  <a:gd name="T54" fmla="*/ 734 w 794"/>
                  <a:gd name="T55" fmla="*/ 599 h 746"/>
                  <a:gd name="T56" fmla="*/ 732 w 794"/>
                  <a:gd name="T57" fmla="*/ 561 h 746"/>
                  <a:gd name="T58" fmla="*/ 725 w 794"/>
                  <a:gd name="T59" fmla="*/ 525 h 746"/>
                  <a:gd name="T60" fmla="*/ 725 w 794"/>
                  <a:gd name="T61" fmla="*/ 518 h 746"/>
                  <a:gd name="T62" fmla="*/ 739 w 794"/>
                  <a:gd name="T63" fmla="*/ 460 h 746"/>
                  <a:gd name="T64" fmla="*/ 773 w 794"/>
                  <a:gd name="T65" fmla="*/ 420 h 746"/>
                  <a:gd name="T66" fmla="*/ 794 w 794"/>
                  <a:gd name="T67" fmla="*/ 343 h 746"/>
                  <a:gd name="T68" fmla="*/ 772 w 794"/>
                  <a:gd name="T69" fmla="*/ 272 h 746"/>
                  <a:gd name="T70" fmla="*/ 735 w 794"/>
                  <a:gd name="T71" fmla="*/ 165 h 746"/>
                  <a:gd name="T72" fmla="*/ 706 w 794"/>
                  <a:gd name="T73" fmla="*/ 79 h 746"/>
                  <a:gd name="T74" fmla="*/ 677 w 794"/>
                  <a:gd name="T75" fmla="*/ 79 h 746"/>
                  <a:gd name="T76" fmla="*/ 630 w 794"/>
                  <a:gd name="T77" fmla="*/ 41 h 746"/>
                  <a:gd name="T78" fmla="*/ 546 w 794"/>
                  <a:gd name="T79" fmla="*/ 8 h 746"/>
                  <a:gd name="T80" fmla="*/ 520 w 794"/>
                  <a:gd name="T81" fmla="*/ 86 h 746"/>
                  <a:gd name="T82" fmla="*/ 529 w 794"/>
                  <a:gd name="T83" fmla="*/ 112 h 746"/>
                  <a:gd name="T84" fmla="*/ 543 w 794"/>
                  <a:gd name="T85" fmla="*/ 196 h 746"/>
                  <a:gd name="connsiteX0" fmla="*/ 6788 w 10000"/>
                  <a:gd name="connsiteY0" fmla="*/ 2748 h 10000"/>
                  <a:gd name="connsiteX1" fmla="*/ 5856 w 10000"/>
                  <a:gd name="connsiteY1" fmla="*/ 3110 h 10000"/>
                  <a:gd name="connsiteX2" fmla="*/ 5516 w 10000"/>
                  <a:gd name="connsiteY2" fmla="*/ 3271 h 10000"/>
                  <a:gd name="connsiteX3" fmla="*/ 5101 w 10000"/>
                  <a:gd name="connsiteY3" fmla="*/ 3338 h 10000"/>
                  <a:gd name="connsiteX4" fmla="*/ 4408 w 10000"/>
                  <a:gd name="connsiteY4" fmla="*/ 3003 h 10000"/>
                  <a:gd name="connsiteX5" fmla="*/ 3967 w 10000"/>
                  <a:gd name="connsiteY5" fmla="*/ 3204 h 10000"/>
                  <a:gd name="connsiteX6" fmla="*/ 3086 w 10000"/>
                  <a:gd name="connsiteY6" fmla="*/ 2748 h 10000"/>
                  <a:gd name="connsiteX7" fmla="*/ 2909 w 10000"/>
                  <a:gd name="connsiteY7" fmla="*/ 2681 h 10000"/>
                  <a:gd name="connsiteX8" fmla="*/ 2557 w 10000"/>
                  <a:gd name="connsiteY8" fmla="*/ 2493 h 10000"/>
                  <a:gd name="connsiteX9" fmla="*/ 2078 w 10000"/>
                  <a:gd name="connsiteY9" fmla="*/ 2855 h 10000"/>
                  <a:gd name="connsiteX10" fmla="*/ 1864 w 10000"/>
                  <a:gd name="connsiteY10" fmla="*/ 2842 h 10000"/>
                  <a:gd name="connsiteX11" fmla="*/ 1385 w 10000"/>
                  <a:gd name="connsiteY11" fmla="*/ 3324 h 10000"/>
                  <a:gd name="connsiteX12" fmla="*/ 1322 w 10000"/>
                  <a:gd name="connsiteY12" fmla="*/ 3110 h 10000"/>
                  <a:gd name="connsiteX13" fmla="*/ 781 w 10000"/>
                  <a:gd name="connsiteY13" fmla="*/ 2882 h 10000"/>
                  <a:gd name="connsiteX14" fmla="*/ 302 w 10000"/>
                  <a:gd name="connsiteY14" fmla="*/ 2949 h 10000"/>
                  <a:gd name="connsiteX15" fmla="*/ 0 w 10000"/>
                  <a:gd name="connsiteY15" fmla="*/ 3298 h 10000"/>
                  <a:gd name="connsiteX16" fmla="*/ 113 w 10000"/>
                  <a:gd name="connsiteY16" fmla="*/ 3552 h 10000"/>
                  <a:gd name="connsiteX17" fmla="*/ 214 w 10000"/>
                  <a:gd name="connsiteY17" fmla="*/ 3780 h 10000"/>
                  <a:gd name="connsiteX18" fmla="*/ 743 w 10000"/>
                  <a:gd name="connsiteY18" fmla="*/ 4088 h 10000"/>
                  <a:gd name="connsiteX19" fmla="*/ 1259 w 10000"/>
                  <a:gd name="connsiteY19" fmla="*/ 4088 h 10000"/>
                  <a:gd name="connsiteX20" fmla="*/ 1537 w 10000"/>
                  <a:gd name="connsiteY20" fmla="*/ 4383 h 10000"/>
                  <a:gd name="connsiteX21" fmla="*/ 1108 w 10000"/>
                  <a:gd name="connsiteY21" fmla="*/ 4839 h 10000"/>
                  <a:gd name="connsiteX22" fmla="*/ 932 w 10000"/>
                  <a:gd name="connsiteY22" fmla="*/ 5080 h 10000"/>
                  <a:gd name="connsiteX23" fmla="*/ 1045 w 10000"/>
                  <a:gd name="connsiteY23" fmla="*/ 5241 h 10000"/>
                  <a:gd name="connsiteX24" fmla="*/ 806 w 10000"/>
                  <a:gd name="connsiteY24" fmla="*/ 5402 h 10000"/>
                  <a:gd name="connsiteX25" fmla="*/ 982 w 10000"/>
                  <a:gd name="connsiteY25" fmla="*/ 5724 h 10000"/>
                  <a:gd name="connsiteX26" fmla="*/ 1259 w 10000"/>
                  <a:gd name="connsiteY26" fmla="*/ 5563 h 10000"/>
                  <a:gd name="connsiteX27" fmla="*/ 1952 w 10000"/>
                  <a:gd name="connsiteY27" fmla="*/ 5496 h 10000"/>
                  <a:gd name="connsiteX28" fmla="*/ 2582 w 10000"/>
                  <a:gd name="connsiteY28" fmla="*/ 5442 h 10000"/>
                  <a:gd name="connsiteX29" fmla="*/ 2859 w 10000"/>
                  <a:gd name="connsiteY29" fmla="*/ 5429 h 10000"/>
                  <a:gd name="connsiteX30" fmla="*/ 3035 w 10000"/>
                  <a:gd name="connsiteY30" fmla="*/ 5590 h 10000"/>
                  <a:gd name="connsiteX31" fmla="*/ 3451 w 10000"/>
                  <a:gd name="connsiteY31" fmla="*/ 5657 h 10000"/>
                  <a:gd name="connsiteX32" fmla="*/ 3778 w 10000"/>
                  <a:gd name="connsiteY32" fmla="*/ 6300 h 10000"/>
                  <a:gd name="connsiteX33" fmla="*/ 3476 w 10000"/>
                  <a:gd name="connsiteY33" fmla="*/ 6555 h 10000"/>
                  <a:gd name="connsiteX34" fmla="*/ 3665 w 10000"/>
                  <a:gd name="connsiteY34" fmla="*/ 6836 h 10000"/>
                  <a:gd name="connsiteX35" fmla="*/ 3955 w 10000"/>
                  <a:gd name="connsiteY35" fmla="*/ 6850 h 10000"/>
                  <a:gd name="connsiteX36" fmla="*/ 4207 w 10000"/>
                  <a:gd name="connsiteY36" fmla="*/ 7158 h 10000"/>
                  <a:gd name="connsiteX37" fmla="*/ 4207 w 10000"/>
                  <a:gd name="connsiteY37" fmla="*/ 8029 h 10000"/>
                  <a:gd name="connsiteX38" fmla="*/ 4207 w 10000"/>
                  <a:gd name="connsiteY38" fmla="*/ 8378 h 10000"/>
                  <a:gd name="connsiteX39" fmla="*/ 4383 w 10000"/>
                  <a:gd name="connsiteY39" fmla="*/ 8311 h 10000"/>
                  <a:gd name="connsiteX40" fmla="*/ 4685 w 10000"/>
                  <a:gd name="connsiteY40" fmla="*/ 8190 h 10000"/>
                  <a:gd name="connsiteX41" fmla="*/ 5038 w 10000"/>
                  <a:gd name="connsiteY41" fmla="*/ 8150 h 10000"/>
                  <a:gd name="connsiteX42" fmla="*/ 6159 w 10000"/>
                  <a:gd name="connsiteY42" fmla="*/ 7895 h 10000"/>
                  <a:gd name="connsiteX43" fmla="*/ 6549 w 10000"/>
                  <a:gd name="connsiteY43" fmla="*/ 7922 h 10000"/>
                  <a:gd name="connsiteX44" fmla="*/ 6612 w 10000"/>
                  <a:gd name="connsiteY44" fmla="*/ 8150 h 10000"/>
                  <a:gd name="connsiteX45" fmla="*/ 7116 w 10000"/>
                  <a:gd name="connsiteY45" fmla="*/ 8284 h 10000"/>
                  <a:gd name="connsiteX46" fmla="*/ 7154 w 10000"/>
                  <a:gd name="connsiteY46" fmla="*/ 8378 h 10000"/>
                  <a:gd name="connsiteX47" fmla="*/ 7229 w 10000"/>
                  <a:gd name="connsiteY47" fmla="*/ 8338 h 10000"/>
                  <a:gd name="connsiteX48" fmla="*/ 7834 w 10000"/>
                  <a:gd name="connsiteY48" fmla="*/ 8834 h 10000"/>
                  <a:gd name="connsiteX49" fmla="*/ 8715 w 10000"/>
                  <a:gd name="connsiteY49" fmla="*/ 9424 h 10000"/>
                  <a:gd name="connsiteX50" fmla="*/ 8715 w 10000"/>
                  <a:gd name="connsiteY50" fmla="*/ 9531 h 10000"/>
                  <a:gd name="connsiteX51" fmla="*/ 9458 w 10000"/>
                  <a:gd name="connsiteY51" fmla="*/ 10000 h 10000"/>
                  <a:gd name="connsiteX52" fmla="*/ 9824 w 10000"/>
                  <a:gd name="connsiteY52" fmla="*/ 9718 h 10000"/>
                  <a:gd name="connsiteX53" fmla="*/ 9496 w 10000"/>
                  <a:gd name="connsiteY53" fmla="*/ 8981 h 10000"/>
                  <a:gd name="connsiteX54" fmla="*/ 9257 w 10000"/>
                  <a:gd name="connsiteY54" fmla="*/ 8244 h 10000"/>
                  <a:gd name="connsiteX55" fmla="*/ 9244 w 10000"/>
                  <a:gd name="connsiteY55" fmla="*/ 8029 h 10000"/>
                  <a:gd name="connsiteX56" fmla="*/ 9610 w 10000"/>
                  <a:gd name="connsiteY56" fmla="*/ 7641 h 10000"/>
                  <a:gd name="connsiteX57" fmla="*/ 9219 w 10000"/>
                  <a:gd name="connsiteY57" fmla="*/ 7520 h 10000"/>
                  <a:gd name="connsiteX58" fmla="*/ 9194 w 10000"/>
                  <a:gd name="connsiteY58" fmla="*/ 7507 h 10000"/>
                  <a:gd name="connsiteX59" fmla="*/ 9131 w 10000"/>
                  <a:gd name="connsiteY59" fmla="*/ 7038 h 10000"/>
                  <a:gd name="connsiteX60" fmla="*/ 9156 w 10000"/>
                  <a:gd name="connsiteY60" fmla="*/ 6971 h 10000"/>
                  <a:gd name="connsiteX61" fmla="*/ 9131 w 10000"/>
                  <a:gd name="connsiteY61" fmla="*/ 6944 h 10000"/>
                  <a:gd name="connsiteX62" fmla="*/ 9068 w 10000"/>
                  <a:gd name="connsiteY62" fmla="*/ 6394 h 10000"/>
                  <a:gd name="connsiteX63" fmla="*/ 9307 w 10000"/>
                  <a:gd name="connsiteY63" fmla="*/ 6166 h 10000"/>
                  <a:gd name="connsiteX64" fmla="*/ 9673 w 10000"/>
                  <a:gd name="connsiteY64" fmla="*/ 5912 h 10000"/>
                  <a:gd name="connsiteX65" fmla="*/ 9736 w 10000"/>
                  <a:gd name="connsiteY65" fmla="*/ 5630 h 10000"/>
                  <a:gd name="connsiteX66" fmla="*/ 9786 w 10000"/>
                  <a:gd name="connsiteY66" fmla="*/ 4839 h 10000"/>
                  <a:gd name="connsiteX67" fmla="*/ 10000 w 10000"/>
                  <a:gd name="connsiteY67" fmla="*/ 4598 h 10000"/>
                  <a:gd name="connsiteX68" fmla="*/ 9786 w 10000"/>
                  <a:gd name="connsiteY68" fmla="*/ 4223 h 10000"/>
                  <a:gd name="connsiteX69" fmla="*/ 9723 w 10000"/>
                  <a:gd name="connsiteY69" fmla="*/ 3646 h 10000"/>
                  <a:gd name="connsiteX70" fmla="*/ 9005 w 10000"/>
                  <a:gd name="connsiteY70" fmla="*/ 2466 h 10000"/>
                  <a:gd name="connsiteX71" fmla="*/ 9257 w 10000"/>
                  <a:gd name="connsiteY71" fmla="*/ 2212 h 10000"/>
                  <a:gd name="connsiteX72" fmla="*/ 9219 w 10000"/>
                  <a:gd name="connsiteY72" fmla="*/ 1568 h 10000"/>
                  <a:gd name="connsiteX73" fmla="*/ 8892 w 10000"/>
                  <a:gd name="connsiteY73" fmla="*/ 1059 h 10000"/>
                  <a:gd name="connsiteX74" fmla="*/ 8892 w 10000"/>
                  <a:gd name="connsiteY74" fmla="*/ 992 h 10000"/>
                  <a:gd name="connsiteX75" fmla="*/ 8526 w 10000"/>
                  <a:gd name="connsiteY75" fmla="*/ 1059 h 10000"/>
                  <a:gd name="connsiteX76" fmla="*/ 8048 w 10000"/>
                  <a:gd name="connsiteY76" fmla="*/ 925 h 10000"/>
                  <a:gd name="connsiteX77" fmla="*/ 7935 w 10000"/>
                  <a:gd name="connsiteY77" fmla="*/ 550 h 10000"/>
                  <a:gd name="connsiteX78" fmla="*/ 7783 w 10000"/>
                  <a:gd name="connsiteY78" fmla="*/ 0 h 10000"/>
                  <a:gd name="connsiteX79" fmla="*/ 6877 w 10000"/>
                  <a:gd name="connsiteY79" fmla="*/ 107 h 10000"/>
                  <a:gd name="connsiteX80" fmla="*/ 6549 w 10000"/>
                  <a:gd name="connsiteY80" fmla="*/ 710 h 10000"/>
                  <a:gd name="connsiteX81" fmla="*/ 6549 w 10000"/>
                  <a:gd name="connsiteY81" fmla="*/ 1153 h 10000"/>
                  <a:gd name="connsiteX82" fmla="*/ 6877 w 10000"/>
                  <a:gd name="connsiteY82" fmla="*/ 1314 h 10000"/>
                  <a:gd name="connsiteX83" fmla="*/ 7418 w 10000"/>
                  <a:gd name="connsiteY83" fmla="*/ 1863 h 10000"/>
                  <a:gd name="connsiteX84" fmla="*/ 6877 w 10000"/>
                  <a:gd name="connsiteY84" fmla="*/ 2279 h 10000"/>
                  <a:gd name="connsiteX85" fmla="*/ 6839 w 10000"/>
                  <a:gd name="connsiteY85" fmla="*/ 2627 h 10000"/>
                  <a:gd name="connsiteX86" fmla="*/ 6788 w 10000"/>
                  <a:gd name="connsiteY86" fmla="*/ 2748 h 10000"/>
                  <a:gd name="connsiteX0" fmla="*/ 6788 w 10000"/>
                  <a:gd name="connsiteY0" fmla="*/ 2748 h 10000"/>
                  <a:gd name="connsiteX1" fmla="*/ 5856 w 10000"/>
                  <a:gd name="connsiteY1" fmla="*/ 3110 h 10000"/>
                  <a:gd name="connsiteX2" fmla="*/ 5516 w 10000"/>
                  <a:gd name="connsiteY2" fmla="*/ 3271 h 10000"/>
                  <a:gd name="connsiteX3" fmla="*/ 5101 w 10000"/>
                  <a:gd name="connsiteY3" fmla="*/ 3338 h 10000"/>
                  <a:gd name="connsiteX4" fmla="*/ 4408 w 10000"/>
                  <a:gd name="connsiteY4" fmla="*/ 3003 h 10000"/>
                  <a:gd name="connsiteX5" fmla="*/ 3967 w 10000"/>
                  <a:gd name="connsiteY5" fmla="*/ 3204 h 10000"/>
                  <a:gd name="connsiteX6" fmla="*/ 3086 w 10000"/>
                  <a:gd name="connsiteY6" fmla="*/ 2748 h 10000"/>
                  <a:gd name="connsiteX7" fmla="*/ 2909 w 10000"/>
                  <a:gd name="connsiteY7" fmla="*/ 2681 h 10000"/>
                  <a:gd name="connsiteX8" fmla="*/ 2557 w 10000"/>
                  <a:gd name="connsiteY8" fmla="*/ 2493 h 10000"/>
                  <a:gd name="connsiteX9" fmla="*/ 2078 w 10000"/>
                  <a:gd name="connsiteY9" fmla="*/ 2855 h 10000"/>
                  <a:gd name="connsiteX10" fmla="*/ 1864 w 10000"/>
                  <a:gd name="connsiteY10" fmla="*/ 2842 h 10000"/>
                  <a:gd name="connsiteX11" fmla="*/ 1385 w 10000"/>
                  <a:gd name="connsiteY11" fmla="*/ 3324 h 10000"/>
                  <a:gd name="connsiteX12" fmla="*/ 1322 w 10000"/>
                  <a:gd name="connsiteY12" fmla="*/ 3110 h 10000"/>
                  <a:gd name="connsiteX13" fmla="*/ 781 w 10000"/>
                  <a:gd name="connsiteY13" fmla="*/ 2882 h 10000"/>
                  <a:gd name="connsiteX14" fmla="*/ 302 w 10000"/>
                  <a:gd name="connsiteY14" fmla="*/ 2949 h 10000"/>
                  <a:gd name="connsiteX15" fmla="*/ 0 w 10000"/>
                  <a:gd name="connsiteY15" fmla="*/ 3298 h 10000"/>
                  <a:gd name="connsiteX16" fmla="*/ 113 w 10000"/>
                  <a:gd name="connsiteY16" fmla="*/ 3552 h 10000"/>
                  <a:gd name="connsiteX17" fmla="*/ 214 w 10000"/>
                  <a:gd name="connsiteY17" fmla="*/ 3780 h 10000"/>
                  <a:gd name="connsiteX18" fmla="*/ 743 w 10000"/>
                  <a:gd name="connsiteY18" fmla="*/ 4088 h 10000"/>
                  <a:gd name="connsiteX19" fmla="*/ 1259 w 10000"/>
                  <a:gd name="connsiteY19" fmla="*/ 4088 h 10000"/>
                  <a:gd name="connsiteX20" fmla="*/ 1537 w 10000"/>
                  <a:gd name="connsiteY20" fmla="*/ 4383 h 10000"/>
                  <a:gd name="connsiteX21" fmla="*/ 1108 w 10000"/>
                  <a:gd name="connsiteY21" fmla="*/ 4839 h 10000"/>
                  <a:gd name="connsiteX22" fmla="*/ 932 w 10000"/>
                  <a:gd name="connsiteY22" fmla="*/ 5080 h 10000"/>
                  <a:gd name="connsiteX23" fmla="*/ 1045 w 10000"/>
                  <a:gd name="connsiteY23" fmla="*/ 5241 h 10000"/>
                  <a:gd name="connsiteX24" fmla="*/ 806 w 10000"/>
                  <a:gd name="connsiteY24" fmla="*/ 5402 h 10000"/>
                  <a:gd name="connsiteX25" fmla="*/ 982 w 10000"/>
                  <a:gd name="connsiteY25" fmla="*/ 5724 h 10000"/>
                  <a:gd name="connsiteX26" fmla="*/ 1259 w 10000"/>
                  <a:gd name="connsiteY26" fmla="*/ 5563 h 10000"/>
                  <a:gd name="connsiteX27" fmla="*/ 1952 w 10000"/>
                  <a:gd name="connsiteY27" fmla="*/ 5496 h 10000"/>
                  <a:gd name="connsiteX28" fmla="*/ 2582 w 10000"/>
                  <a:gd name="connsiteY28" fmla="*/ 5442 h 10000"/>
                  <a:gd name="connsiteX29" fmla="*/ 2859 w 10000"/>
                  <a:gd name="connsiteY29" fmla="*/ 5429 h 10000"/>
                  <a:gd name="connsiteX30" fmla="*/ 3035 w 10000"/>
                  <a:gd name="connsiteY30" fmla="*/ 5590 h 10000"/>
                  <a:gd name="connsiteX31" fmla="*/ 3451 w 10000"/>
                  <a:gd name="connsiteY31" fmla="*/ 5657 h 10000"/>
                  <a:gd name="connsiteX32" fmla="*/ 3778 w 10000"/>
                  <a:gd name="connsiteY32" fmla="*/ 6300 h 10000"/>
                  <a:gd name="connsiteX33" fmla="*/ 3476 w 10000"/>
                  <a:gd name="connsiteY33" fmla="*/ 6555 h 10000"/>
                  <a:gd name="connsiteX34" fmla="*/ 3665 w 10000"/>
                  <a:gd name="connsiteY34" fmla="*/ 6836 h 10000"/>
                  <a:gd name="connsiteX35" fmla="*/ 3955 w 10000"/>
                  <a:gd name="connsiteY35" fmla="*/ 6850 h 10000"/>
                  <a:gd name="connsiteX36" fmla="*/ 4207 w 10000"/>
                  <a:gd name="connsiteY36" fmla="*/ 7158 h 10000"/>
                  <a:gd name="connsiteX37" fmla="*/ 4207 w 10000"/>
                  <a:gd name="connsiteY37" fmla="*/ 8029 h 10000"/>
                  <a:gd name="connsiteX38" fmla="*/ 4207 w 10000"/>
                  <a:gd name="connsiteY38" fmla="*/ 8378 h 10000"/>
                  <a:gd name="connsiteX39" fmla="*/ 4383 w 10000"/>
                  <a:gd name="connsiteY39" fmla="*/ 8311 h 10000"/>
                  <a:gd name="connsiteX40" fmla="*/ 4685 w 10000"/>
                  <a:gd name="connsiteY40" fmla="*/ 8190 h 10000"/>
                  <a:gd name="connsiteX41" fmla="*/ 5038 w 10000"/>
                  <a:gd name="connsiteY41" fmla="*/ 8150 h 10000"/>
                  <a:gd name="connsiteX42" fmla="*/ 6159 w 10000"/>
                  <a:gd name="connsiteY42" fmla="*/ 7895 h 10000"/>
                  <a:gd name="connsiteX43" fmla="*/ 6549 w 10000"/>
                  <a:gd name="connsiteY43" fmla="*/ 7922 h 10000"/>
                  <a:gd name="connsiteX44" fmla="*/ 6612 w 10000"/>
                  <a:gd name="connsiteY44" fmla="*/ 8150 h 10000"/>
                  <a:gd name="connsiteX45" fmla="*/ 7116 w 10000"/>
                  <a:gd name="connsiteY45" fmla="*/ 8284 h 10000"/>
                  <a:gd name="connsiteX46" fmla="*/ 7154 w 10000"/>
                  <a:gd name="connsiteY46" fmla="*/ 8378 h 10000"/>
                  <a:gd name="connsiteX47" fmla="*/ 7229 w 10000"/>
                  <a:gd name="connsiteY47" fmla="*/ 8338 h 10000"/>
                  <a:gd name="connsiteX48" fmla="*/ 7834 w 10000"/>
                  <a:gd name="connsiteY48" fmla="*/ 8834 h 10000"/>
                  <a:gd name="connsiteX49" fmla="*/ 8715 w 10000"/>
                  <a:gd name="connsiteY49" fmla="*/ 9424 h 10000"/>
                  <a:gd name="connsiteX50" fmla="*/ 8715 w 10000"/>
                  <a:gd name="connsiteY50" fmla="*/ 9531 h 10000"/>
                  <a:gd name="connsiteX51" fmla="*/ 9458 w 10000"/>
                  <a:gd name="connsiteY51" fmla="*/ 10000 h 10000"/>
                  <a:gd name="connsiteX52" fmla="*/ 9824 w 10000"/>
                  <a:gd name="connsiteY52" fmla="*/ 9718 h 10000"/>
                  <a:gd name="connsiteX53" fmla="*/ 9496 w 10000"/>
                  <a:gd name="connsiteY53" fmla="*/ 8981 h 10000"/>
                  <a:gd name="connsiteX54" fmla="*/ 9257 w 10000"/>
                  <a:gd name="connsiteY54" fmla="*/ 8244 h 10000"/>
                  <a:gd name="connsiteX55" fmla="*/ 9244 w 10000"/>
                  <a:gd name="connsiteY55" fmla="*/ 8029 h 10000"/>
                  <a:gd name="connsiteX56" fmla="*/ 9610 w 10000"/>
                  <a:gd name="connsiteY56" fmla="*/ 7641 h 10000"/>
                  <a:gd name="connsiteX57" fmla="*/ 9219 w 10000"/>
                  <a:gd name="connsiteY57" fmla="*/ 7520 h 10000"/>
                  <a:gd name="connsiteX58" fmla="*/ 9194 w 10000"/>
                  <a:gd name="connsiteY58" fmla="*/ 7507 h 10000"/>
                  <a:gd name="connsiteX59" fmla="*/ 9131 w 10000"/>
                  <a:gd name="connsiteY59" fmla="*/ 7038 h 10000"/>
                  <a:gd name="connsiteX60" fmla="*/ 9156 w 10000"/>
                  <a:gd name="connsiteY60" fmla="*/ 6971 h 10000"/>
                  <a:gd name="connsiteX61" fmla="*/ 9131 w 10000"/>
                  <a:gd name="connsiteY61" fmla="*/ 6944 h 10000"/>
                  <a:gd name="connsiteX62" fmla="*/ 9068 w 10000"/>
                  <a:gd name="connsiteY62" fmla="*/ 6394 h 10000"/>
                  <a:gd name="connsiteX63" fmla="*/ 9307 w 10000"/>
                  <a:gd name="connsiteY63" fmla="*/ 6166 h 10000"/>
                  <a:gd name="connsiteX64" fmla="*/ 9673 w 10000"/>
                  <a:gd name="connsiteY64" fmla="*/ 5912 h 10000"/>
                  <a:gd name="connsiteX65" fmla="*/ 9736 w 10000"/>
                  <a:gd name="connsiteY65" fmla="*/ 5630 h 10000"/>
                  <a:gd name="connsiteX66" fmla="*/ 9786 w 10000"/>
                  <a:gd name="connsiteY66" fmla="*/ 4839 h 10000"/>
                  <a:gd name="connsiteX67" fmla="*/ 10000 w 10000"/>
                  <a:gd name="connsiteY67" fmla="*/ 4598 h 10000"/>
                  <a:gd name="connsiteX68" fmla="*/ 9786 w 10000"/>
                  <a:gd name="connsiteY68" fmla="*/ 4223 h 10000"/>
                  <a:gd name="connsiteX69" fmla="*/ 9723 w 10000"/>
                  <a:gd name="connsiteY69" fmla="*/ 3646 h 10000"/>
                  <a:gd name="connsiteX70" fmla="*/ 9005 w 10000"/>
                  <a:gd name="connsiteY70" fmla="*/ 2466 h 10000"/>
                  <a:gd name="connsiteX71" fmla="*/ 9257 w 10000"/>
                  <a:gd name="connsiteY71" fmla="*/ 2212 h 10000"/>
                  <a:gd name="connsiteX72" fmla="*/ 9219 w 10000"/>
                  <a:gd name="connsiteY72" fmla="*/ 1568 h 10000"/>
                  <a:gd name="connsiteX73" fmla="*/ 8892 w 10000"/>
                  <a:gd name="connsiteY73" fmla="*/ 1059 h 10000"/>
                  <a:gd name="connsiteX74" fmla="*/ 8892 w 10000"/>
                  <a:gd name="connsiteY74" fmla="*/ 992 h 10000"/>
                  <a:gd name="connsiteX75" fmla="*/ 8526 w 10000"/>
                  <a:gd name="connsiteY75" fmla="*/ 1059 h 10000"/>
                  <a:gd name="connsiteX76" fmla="*/ 8048 w 10000"/>
                  <a:gd name="connsiteY76" fmla="*/ 925 h 10000"/>
                  <a:gd name="connsiteX77" fmla="*/ 7935 w 10000"/>
                  <a:gd name="connsiteY77" fmla="*/ 550 h 10000"/>
                  <a:gd name="connsiteX78" fmla="*/ 7783 w 10000"/>
                  <a:gd name="connsiteY78" fmla="*/ 0 h 10000"/>
                  <a:gd name="connsiteX79" fmla="*/ 6877 w 10000"/>
                  <a:gd name="connsiteY79" fmla="*/ 107 h 10000"/>
                  <a:gd name="connsiteX80" fmla="*/ 6549 w 10000"/>
                  <a:gd name="connsiteY80" fmla="*/ 710 h 10000"/>
                  <a:gd name="connsiteX81" fmla="*/ 6549 w 10000"/>
                  <a:gd name="connsiteY81" fmla="*/ 1153 h 10000"/>
                  <a:gd name="connsiteX82" fmla="*/ 7670 w 10000"/>
                  <a:gd name="connsiteY82" fmla="*/ 1314 h 10000"/>
                  <a:gd name="connsiteX83" fmla="*/ 7418 w 10000"/>
                  <a:gd name="connsiteY83" fmla="*/ 1863 h 10000"/>
                  <a:gd name="connsiteX84" fmla="*/ 6877 w 10000"/>
                  <a:gd name="connsiteY84" fmla="*/ 2279 h 10000"/>
                  <a:gd name="connsiteX85" fmla="*/ 6839 w 10000"/>
                  <a:gd name="connsiteY85" fmla="*/ 2627 h 10000"/>
                  <a:gd name="connsiteX86" fmla="*/ 6788 w 10000"/>
                  <a:gd name="connsiteY86" fmla="*/ 2748 h 10000"/>
                  <a:gd name="connsiteX0" fmla="*/ 6788 w 10000"/>
                  <a:gd name="connsiteY0" fmla="*/ 2748 h 10000"/>
                  <a:gd name="connsiteX1" fmla="*/ 5856 w 10000"/>
                  <a:gd name="connsiteY1" fmla="*/ 3110 h 10000"/>
                  <a:gd name="connsiteX2" fmla="*/ 5516 w 10000"/>
                  <a:gd name="connsiteY2" fmla="*/ 3271 h 10000"/>
                  <a:gd name="connsiteX3" fmla="*/ 5101 w 10000"/>
                  <a:gd name="connsiteY3" fmla="*/ 3338 h 10000"/>
                  <a:gd name="connsiteX4" fmla="*/ 4408 w 10000"/>
                  <a:gd name="connsiteY4" fmla="*/ 3003 h 10000"/>
                  <a:gd name="connsiteX5" fmla="*/ 3967 w 10000"/>
                  <a:gd name="connsiteY5" fmla="*/ 3204 h 10000"/>
                  <a:gd name="connsiteX6" fmla="*/ 3086 w 10000"/>
                  <a:gd name="connsiteY6" fmla="*/ 2748 h 10000"/>
                  <a:gd name="connsiteX7" fmla="*/ 2909 w 10000"/>
                  <a:gd name="connsiteY7" fmla="*/ 2681 h 10000"/>
                  <a:gd name="connsiteX8" fmla="*/ 2557 w 10000"/>
                  <a:gd name="connsiteY8" fmla="*/ 2493 h 10000"/>
                  <a:gd name="connsiteX9" fmla="*/ 2078 w 10000"/>
                  <a:gd name="connsiteY9" fmla="*/ 2855 h 10000"/>
                  <a:gd name="connsiteX10" fmla="*/ 1864 w 10000"/>
                  <a:gd name="connsiteY10" fmla="*/ 2842 h 10000"/>
                  <a:gd name="connsiteX11" fmla="*/ 1385 w 10000"/>
                  <a:gd name="connsiteY11" fmla="*/ 3324 h 10000"/>
                  <a:gd name="connsiteX12" fmla="*/ 1322 w 10000"/>
                  <a:gd name="connsiteY12" fmla="*/ 3110 h 10000"/>
                  <a:gd name="connsiteX13" fmla="*/ 781 w 10000"/>
                  <a:gd name="connsiteY13" fmla="*/ 2882 h 10000"/>
                  <a:gd name="connsiteX14" fmla="*/ 302 w 10000"/>
                  <a:gd name="connsiteY14" fmla="*/ 2949 h 10000"/>
                  <a:gd name="connsiteX15" fmla="*/ 0 w 10000"/>
                  <a:gd name="connsiteY15" fmla="*/ 3298 h 10000"/>
                  <a:gd name="connsiteX16" fmla="*/ 113 w 10000"/>
                  <a:gd name="connsiteY16" fmla="*/ 3552 h 10000"/>
                  <a:gd name="connsiteX17" fmla="*/ 214 w 10000"/>
                  <a:gd name="connsiteY17" fmla="*/ 3780 h 10000"/>
                  <a:gd name="connsiteX18" fmla="*/ 743 w 10000"/>
                  <a:gd name="connsiteY18" fmla="*/ 4088 h 10000"/>
                  <a:gd name="connsiteX19" fmla="*/ 1259 w 10000"/>
                  <a:gd name="connsiteY19" fmla="*/ 4088 h 10000"/>
                  <a:gd name="connsiteX20" fmla="*/ 1537 w 10000"/>
                  <a:gd name="connsiteY20" fmla="*/ 4383 h 10000"/>
                  <a:gd name="connsiteX21" fmla="*/ 1108 w 10000"/>
                  <a:gd name="connsiteY21" fmla="*/ 4839 h 10000"/>
                  <a:gd name="connsiteX22" fmla="*/ 932 w 10000"/>
                  <a:gd name="connsiteY22" fmla="*/ 5080 h 10000"/>
                  <a:gd name="connsiteX23" fmla="*/ 1045 w 10000"/>
                  <a:gd name="connsiteY23" fmla="*/ 5241 h 10000"/>
                  <a:gd name="connsiteX24" fmla="*/ 806 w 10000"/>
                  <a:gd name="connsiteY24" fmla="*/ 5402 h 10000"/>
                  <a:gd name="connsiteX25" fmla="*/ 982 w 10000"/>
                  <a:gd name="connsiteY25" fmla="*/ 5724 h 10000"/>
                  <a:gd name="connsiteX26" fmla="*/ 1259 w 10000"/>
                  <a:gd name="connsiteY26" fmla="*/ 5563 h 10000"/>
                  <a:gd name="connsiteX27" fmla="*/ 1952 w 10000"/>
                  <a:gd name="connsiteY27" fmla="*/ 5496 h 10000"/>
                  <a:gd name="connsiteX28" fmla="*/ 2582 w 10000"/>
                  <a:gd name="connsiteY28" fmla="*/ 5442 h 10000"/>
                  <a:gd name="connsiteX29" fmla="*/ 2859 w 10000"/>
                  <a:gd name="connsiteY29" fmla="*/ 5429 h 10000"/>
                  <a:gd name="connsiteX30" fmla="*/ 3035 w 10000"/>
                  <a:gd name="connsiteY30" fmla="*/ 5590 h 10000"/>
                  <a:gd name="connsiteX31" fmla="*/ 3451 w 10000"/>
                  <a:gd name="connsiteY31" fmla="*/ 5657 h 10000"/>
                  <a:gd name="connsiteX32" fmla="*/ 3778 w 10000"/>
                  <a:gd name="connsiteY32" fmla="*/ 6300 h 10000"/>
                  <a:gd name="connsiteX33" fmla="*/ 3476 w 10000"/>
                  <a:gd name="connsiteY33" fmla="*/ 6555 h 10000"/>
                  <a:gd name="connsiteX34" fmla="*/ 3665 w 10000"/>
                  <a:gd name="connsiteY34" fmla="*/ 6836 h 10000"/>
                  <a:gd name="connsiteX35" fmla="*/ 3955 w 10000"/>
                  <a:gd name="connsiteY35" fmla="*/ 6850 h 10000"/>
                  <a:gd name="connsiteX36" fmla="*/ 4207 w 10000"/>
                  <a:gd name="connsiteY36" fmla="*/ 7158 h 10000"/>
                  <a:gd name="connsiteX37" fmla="*/ 4207 w 10000"/>
                  <a:gd name="connsiteY37" fmla="*/ 8029 h 10000"/>
                  <a:gd name="connsiteX38" fmla="*/ 4207 w 10000"/>
                  <a:gd name="connsiteY38" fmla="*/ 8378 h 10000"/>
                  <a:gd name="connsiteX39" fmla="*/ 4383 w 10000"/>
                  <a:gd name="connsiteY39" fmla="*/ 8311 h 10000"/>
                  <a:gd name="connsiteX40" fmla="*/ 4685 w 10000"/>
                  <a:gd name="connsiteY40" fmla="*/ 8190 h 10000"/>
                  <a:gd name="connsiteX41" fmla="*/ 5038 w 10000"/>
                  <a:gd name="connsiteY41" fmla="*/ 8150 h 10000"/>
                  <a:gd name="connsiteX42" fmla="*/ 6159 w 10000"/>
                  <a:gd name="connsiteY42" fmla="*/ 7895 h 10000"/>
                  <a:gd name="connsiteX43" fmla="*/ 6549 w 10000"/>
                  <a:gd name="connsiteY43" fmla="*/ 7922 h 10000"/>
                  <a:gd name="connsiteX44" fmla="*/ 6612 w 10000"/>
                  <a:gd name="connsiteY44" fmla="*/ 8150 h 10000"/>
                  <a:gd name="connsiteX45" fmla="*/ 7116 w 10000"/>
                  <a:gd name="connsiteY45" fmla="*/ 8284 h 10000"/>
                  <a:gd name="connsiteX46" fmla="*/ 7154 w 10000"/>
                  <a:gd name="connsiteY46" fmla="*/ 8378 h 10000"/>
                  <a:gd name="connsiteX47" fmla="*/ 7229 w 10000"/>
                  <a:gd name="connsiteY47" fmla="*/ 8338 h 10000"/>
                  <a:gd name="connsiteX48" fmla="*/ 7834 w 10000"/>
                  <a:gd name="connsiteY48" fmla="*/ 8834 h 10000"/>
                  <a:gd name="connsiteX49" fmla="*/ 8715 w 10000"/>
                  <a:gd name="connsiteY49" fmla="*/ 9424 h 10000"/>
                  <a:gd name="connsiteX50" fmla="*/ 8715 w 10000"/>
                  <a:gd name="connsiteY50" fmla="*/ 9531 h 10000"/>
                  <a:gd name="connsiteX51" fmla="*/ 9458 w 10000"/>
                  <a:gd name="connsiteY51" fmla="*/ 10000 h 10000"/>
                  <a:gd name="connsiteX52" fmla="*/ 9824 w 10000"/>
                  <a:gd name="connsiteY52" fmla="*/ 9718 h 10000"/>
                  <a:gd name="connsiteX53" fmla="*/ 9496 w 10000"/>
                  <a:gd name="connsiteY53" fmla="*/ 8981 h 10000"/>
                  <a:gd name="connsiteX54" fmla="*/ 9257 w 10000"/>
                  <a:gd name="connsiteY54" fmla="*/ 8244 h 10000"/>
                  <a:gd name="connsiteX55" fmla="*/ 9244 w 10000"/>
                  <a:gd name="connsiteY55" fmla="*/ 8029 h 10000"/>
                  <a:gd name="connsiteX56" fmla="*/ 9610 w 10000"/>
                  <a:gd name="connsiteY56" fmla="*/ 7641 h 10000"/>
                  <a:gd name="connsiteX57" fmla="*/ 9219 w 10000"/>
                  <a:gd name="connsiteY57" fmla="*/ 7520 h 10000"/>
                  <a:gd name="connsiteX58" fmla="*/ 9194 w 10000"/>
                  <a:gd name="connsiteY58" fmla="*/ 7507 h 10000"/>
                  <a:gd name="connsiteX59" fmla="*/ 9131 w 10000"/>
                  <a:gd name="connsiteY59" fmla="*/ 7038 h 10000"/>
                  <a:gd name="connsiteX60" fmla="*/ 9156 w 10000"/>
                  <a:gd name="connsiteY60" fmla="*/ 6971 h 10000"/>
                  <a:gd name="connsiteX61" fmla="*/ 9131 w 10000"/>
                  <a:gd name="connsiteY61" fmla="*/ 6944 h 10000"/>
                  <a:gd name="connsiteX62" fmla="*/ 9068 w 10000"/>
                  <a:gd name="connsiteY62" fmla="*/ 6394 h 10000"/>
                  <a:gd name="connsiteX63" fmla="*/ 9307 w 10000"/>
                  <a:gd name="connsiteY63" fmla="*/ 6166 h 10000"/>
                  <a:gd name="connsiteX64" fmla="*/ 9673 w 10000"/>
                  <a:gd name="connsiteY64" fmla="*/ 5912 h 10000"/>
                  <a:gd name="connsiteX65" fmla="*/ 9736 w 10000"/>
                  <a:gd name="connsiteY65" fmla="*/ 5630 h 10000"/>
                  <a:gd name="connsiteX66" fmla="*/ 9786 w 10000"/>
                  <a:gd name="connsiteY66" fmla="*/ 4839 h 10000"/>
                  <a:gd name="connsiteX67" fmla="*/ 10000 w 10000"/>
                  <a:gd name="connsiteY67" fmla="*/ 4598 h 10000"/>
                  <a:gd name="connsiteX68" fmla="*/ 9786 w 10000"/>
                  <a:gd name="connsiteY68" fmla="*/ 4223 h 10000"/>
                  <a:gd name="connsiteX69" fmla="*/ 9723 w 10000"/>
                  <a:gd name="connsiteY69" fmla="*/ 3646 h 10000"/>
                  <a:gd name="connsiteX70" fmla="*/ 9005 w 10000"/>
                  <a:gd name="connsiteY70" fmla="*/ 2466 h 10000"/>
                  <a:gd name="connsiteX71" fmla="*/ 9257 w 10000"/>
                  <a:gd name="connsiteY71" fmla="*/ 2212 h 10000"/>
                  <a:gd name="connsiteX72" fmla="*/ 9219 w 10000"/>
                  <a:gd name="connsiteY72" fmla="*/ 1568 h 10000"/>
                  <a:gd name="connsiteX73" fmla="*/ 8892 w 10000"/>
                  <a:gd name="connsiteY73" fmla="*/ 1059 h 10000"/>
                  <a:gd name="connsiteX74" fmla="*/ 8892 w 10000"/>
                  <a:gd name="connsiteY74" fmla="*/ 992 h 10000"/>
                  <a:gd name="connsiteX75" fmla="*/ 8526 w 10000"/>
                  <a:gd name="connsiteY75" fmla="*/ 1059 h 10000"/>
                  <a:gd name="connsiteX76" fmla="*/ 8048 w 10000"/>
                  <a:gd name="connsiteY76" fmla="*/ 925 h 10000"/>
                  <a:gd name="connsiteX77" fmla="*/ 7935 w 10000"/>
                  <a:gd name="connsiteY77" fmla="*/ 550 h 10000"/>
                  <a:gd name="connsiteX78" fmla="*/ 7783 w 10000"/>
                  <a:gd name="connsiteY78" fmla="*/ 0 h 10000"/>
                  <a:gd name="connsiteX79" fmla="*/ 6877 w 10000"/>
                  <a:gd name="connsiteY79" fmla="*/ 107 h 10000"/>
                  <a:gd name="connsiteX80" fmla="*/ 6549 w 10000"/>
                  <a:gd name="connsiteY80" fmla="*/ 710 h 10000"/>
                  <a:gd name="connsiteX81" fmla="*/ 7796 w 10000"/>
                  <a:gd name="connsiteY81" fmla="*/ 1193 h 10000"/>
                  <a:gd name="connsiteX82" fmla="*/ 7670 w 10000"/>
                  <a:gd name="connsiteY82" fmla="*/ 1314 h 10000"/>
                  <a:gd name="connsiteX83" fmla="*/ 7418 w 10000"/>
                  <a:gd name="connsiteY83" fmla="*/ 1863 h 10000"/>
                  <a:gd name="connsiteX84" fmla="*/ 6877 w 10000"/>
                  <a:gd name="connsiteY84" fmla="*/ 2279 h 10000"/>
                  <a:gd name="connsiteX85" fmla="*/ 6839 w 10000"/>
                  <a:gd name="connsiteY85" fmla="*/ 2627 h 10000"/>
                  <a:gd name="connsiteX86" fmla="*/ 6788 w 10000"/>
                  <a:gd name="connsiteY86" fmla="*/ 2748 h 10000"/>
                  <a:gd name="connsiteX0" fmla="*/ 6788 w 10000"/>
                  <a:gd name="connsiteY0" fmla="*/ 2748 h 10000"/>
                  <a:gd name="connsiteX1" fmla="*/ 5856 w 10000"/>
                  <a:gd name="connsiteY1" fmla="*/ 3110 h 10000"/>
                  <a:gd name="connsiteX2" fmla="*/ 5516 w 10000"/>
                  <a:gd name="connsiteY2" fmla="*/ 3271 h 10000"/>
                  <a:gd name="connsiteX3" fmla="*/ 5101 w 10000"/>
                  <a:gd name="connsiteY3" fmla="*/ 3338 h 10000"/>
                  <a:gd name="connsiteX4" fmla="*/ 4408 w 10000"/>
                  <a:gd name="connsiteY4" fmla="*/ 3003 h 10000"/>
                  <a:gd name="connsiteX5" fmla="*/ 3967 w 10000"/>
                  <a:gd name="connsiteY5" fmla="*/ 3204 h 10000"/>
                  <a:gd name="connsiteX6" fmla="*/ 3086 w 10000"/>
                  <a:gd name="connsiteY6" fmla="*/ 2748 h 10000"/>
                  <a:gd name="connsiteX7" fmla="*/ 2909 w 10000"/>
                  <a:gd name="connsiteY7" fmla="*/ 2681 h 10000"/>
                  <a:gd name="connsiteX8" fmla="*/ 2557 w 10000"/>
                  <a:gd name="connsiteY8" fmla="*/ 2493 h 10000"/>
                  <a:gd name="connsiteX9" fmla="*/ 2078 w 10000"/>
                  <a:gd name="connsiteY9" fmla="*/ 2855 h 10000"/>
                  <a:gd name="connsiteX10" fmla="*/ 1864 w 10000"/>
                  <a:gd name="connsiteY10" fmla="*/ 2842 h 10000"/>
                  <a:gd name="connsiteX11" fmla="*/ 1385 w 10000"/>
                  <a:gd name="connsiteY11" fmla="*/ 3324 h 10000"/>
                  <a:gd name="connsiteX12" fmla="*/ 1322 w 10000"/>
                  <a:gd name="connsiteY12" fmla="*/ 3110 h 10000"/>
                  <a:gd name="connsiteX13" fmla="*/ 781 w 10000"/>
                  <a:gd name="connsiteY13" fmla="*/ 2882 h 10000"/>
                  <a:gd name="connsiteX14" fmla="*/ 302 w 10000"/>
                  <a:gd name="connsiteY14" fmla="*/ 2949 h 10000"/>
                  <a:gd name="connsiteX15" fmla="*/ 0 w 10000"/>
                  <a:gd name="connsiteY15" fmla="*/ 3298 h 10000"/>
                  <a:gd name="connsiteX16" fmla="*/ 113 w 10000"/>
                  <a:gd name="connsiteY16" fmla="*/ 3552 h 10000"/>
                  <a:gd name="connsiteX17" fmla="*/ 214 w 10000"/>
                  <a:gd name="connsiteY17" fmla="*/ 3780 h 10000"/>
                  <a:gd name="connsiteX18" fmla="*/ 743 w 10000"/>
                  <a:gd name="connsiteY18" fmla="*/ 4088 h 10000"/>
                  <a:gd name="connsiteX19" fmla="*/ 1259 w 10000"/>
                  <a:gd name="connsiteY19" fmla="*/ 4088 h 10000"/>
                  <a:gd name="connsiteX20" fmla="*/ 1537 w 10000"/>
                  <a:gd name="connsiteY20" fmla="*/ 4383 h 10000"/>
                  <a:gd name="connsiteX21" fmla="*/ 1108 w 10000"/>
                  <a:gd name="connsiteY21" fmla="*/ 4839 h 10000"/>
                  <a:gd name="connsiteX22" fmla="*/ 932 w 10000"/>
                  <a:gd name="connsiteY22" fmla="*/ 5080 h 10000"/>
                  <a:gd name="connsiteX23" fmla="*/ 1045 w 10000"/>
                  <a:gd name="connsiteY23" fmla="*/ 5241 h 10000"/>
                  <a:gd name="connsiteX24" fmla="*/ 806 w 10000"/>
                  <a:gd name="connsiteY24" fmla="*/ 5402 h 10000"/>
                  <a:gd name="connsiteX25" fmla="*/ 982 w 10000"/>
                  <a:gd name="connsiteY25" fmla="*/ 5724 h 10000"/>
                  <a:gd name="connsiteX26" fmla="*/ 1259 w 10000"/>
                  <a:gd name="connsiteY26" fmla="*/ 5563 h 10000"/>
                  <a:gd name="connsiteX27" fmla="*/ 1952 w 10000"/>
                  <a:gd name="connsiteY27" fmla="*/ 5496 h 10000"/>
                  <a:gd name="connsiteX28" fmla="*/ 2582 w 10000"/>
                  <a:gd name="connsiteY28" fmla="*/ 5442 h 10000"/>
                  <a:gd name="connsiteX29" fmla="*/ 2859 w 10000"/>
                  <a:gd name="connsiteY29" fmla="*/ 5429 h 10000"/>
                  <a:gd name="connsiteX30" fmla="*/ 3035 w 10000"/>
                  <a:gd name="connsiteY30" fmla="*/ 5590 h 10000"/>
                  <a:gd name="connsiteX31" fmla="*/ 3451 w 10000"/>
                  <a:gd name="connsiteY31" fmla="*/ 5657 h 10000"/>
                  <a:gd name="connsiteX32" fmla="*/ 3778 w 10000"/>
                  <a:gd name="connsiteY32" fmla="*/ 6300 h 10000"/>
                  <a:gd name="connsiteX33" fmla="*/ 3476 w 10000"/>
                  <a:gd name="connsiteY33" fmla="*/ 6555 h 10000"/>
                  <a:gd name="connsiteX34" fmla="*/ 3665 w 10000"/>
                  <a:gd name="connsiteY34" fmla="*/ 6836 h 10000"/>
                  <a:gd name="connsiteX35" fmla="*/ 3955 w 10000"/>
                  <a:gd name="connsiteY35" fmla="*/ 6850 h 10000"/>
                  <a:gd name="connsiteX36" fmla="*/ 4207 w 10000"/>
                  <a:gd name="connsiteY36" fmla="*/ 7158 h 10000"/>
                  <a:gd name="connsiteX37" fmla="*/ 4207 w 10000"/>
                  <a:gd name="connsiteY37" fmla="*/ 8029 h 10000"/>
                  <a:gd name="connsiteX38" fmla="*/ 4207 w 10000"/>
                  <a:gd name="connsiteY38" fmla="*/ 8378 h 10000"/>
                  <a:gd name="connsiteX39" fmla="*/ 4383 w 10000"/>
                  <a:gd name="connsiteY39" fmla="*/ 8311 h 10000"/>
                  <a:gd name="connsiteX40" fmla="*/ 4685 w 10000"/>
                  <a:gd name="connsiteY40" fmla="*/ 8190 h 10000"/>
                  <a:gd name="connsiteX41" fmla="*/ 5038 w 10000"/>
                  <a:gd name="connsiteY41" fmla="*/ 8150 h 10000"/>
                  <a:gd name="connsiteX42" fmla="*/ 6159 w 10000"/>
                  <a:gd name="connsiteY42" fmla="*/ 7895 h 10000"/>
                  <a:gd name="connsiteX43" fmla="*/ 6549 w 10000"/>
                  <a:gd name="connsiteY43" fmla="*/ 7922 h 10000"/>
                  <a:gd name="connsiteX44" fmla="*/ 6612 w 10000"/>
                  <a:gd name="connsiteY44" fmla="*/ 8150 h 10000"/>
                  <a:gd name="connsiteX45" fmla="*/ 7116 w 10000"/>
                  <a:gd name="connsiteY45" fmla="*/ 8284 h 10000"/>
                  <a:gd name="connsiteX46" fmla="*/ 7154 w 10000"/>
                  <a:gd name="connsiteY46" fmla="*/ 8378 h 10000"/>
                  <a:gd name="connsiteX47" fmla="*/ 7229 w 10000"/>
                  <a:gd name="connsiteY47" fmla="*/ 8338 h 10000"/>
                  <a:gd name="connsiteX48" fmla="*/ 7834 w 10000"/>
                  <a:gd name="connsiteY48" fmla="*/ 8834 h 10000"/>
                  <a:gd name="connsiteX49" fmla="*/ 8715 w 10000"/>
                  <a:gd name="connsiteY49" fmla="*/ 9424 h 10000"/>
                  <a:gd name="connsiteX50" fmla="*/ 8715 w 10000"/>
                  <a:gd name="connsiteY50" fmla="*/ 9531 h 10000"/>
                  <a:gd name="connsiteX51" fmla="*/ 9458 w 10000"/>
                  <a:gd name="connsiteY51" fmla="*/ 10000 h 10000"/>
                  <a:gd name="connsiteX52" fmla="*/ 9824 w 10000"/>
                  <a:gd name="connsiteY52" fmla="*/ 9718 h 10000"/>
                  <a:gd name="connsiteX53" fmla="*/ 9496 w 10000"/>
                  <a:gd name="connsiteY53" fmla="*/ 8981 h 10000"/>
                  <a:gd name="connsiteX54" fmla="*/ 9257 w 10000"/>
                  <a:gd name="connsiteY54" fmla="*/ 8244 h 10000"/>
                  <a:gd name="connsiteX55" fmla="*/ 9244 w 10000"/>
                  <a:gd name="connsiteY55" fmla="*/ 8029 h 10000"/>
                  <a:gd name="connsiteX56" fmla="*/ 9610 w 10000"/>
                  <a:gd name="connsiteY56" fmla="*/ 7641 h 10000"/>
                  <a:gd name="connsiteX57" fmla="*/ 9219 w 10000"/>
                  <a:gd name="connsiteY57" fmla="*/ 7520 h 10000"/>
                  <a:gd name="connsiteX58" fmla="*/ 9194 w 10000"/>
                  <a:gd name="connsiteY58" fmla="*/ 7507 h 10000"/>
                  <a:gd name="connsiteX59" fmla="*/ 9131 w 10000"/>
                  <a:gd name="connsiteY59" fmla="*/ 7038 h 10000"/>
                  <a:gd name="connsiteX60" fmla="*/ 9156 w 10000"/>
                  <a:gd name="connsiteY60" fmla="*/ 6971 h 10000"/>
                  <a:gd name="connsiteX61" fmla="*/ 9131 w 10000"/>
                  <a:gd name="connsiteY61" fmla="*/ 6944 h 10000"/>
                  <a:gd name="connsiteX62" fmla="*/ 9068 w 10000"/>
                  <a:gd name="connsiteY62" fmla="*/ 6394 h 10000"/>
                  <a:gd name="connsiteX63" fmla="*/ 9307 w 10000"/>
                  <a:gd name="connsiteY63" fmla="*/ 6166 h 10000"/>
                  <a:gd name="connsiteX64" fmla="*/ 9673 w 10000"/>
                  <a:gd name="connsiteY64" fmla="*/ 5912 h 10000"/>
                  <a:gd name="connsiteX65" fmla="*/ 9736 w 10000"/>
                  <a:gd name="connsiteY65" fmla="*/ 5630 h 10000"/>
                  <a:gd name="connsiteX66" fmla="*/ 9786 w 10000"/>
                  <a:gd name="connsiteY66" fmla="*/ 4839 h 10000"/>
                  <a:gd name="connsiteX67" fmla="*/ 10000 w 10000"/>
                  <a:gd name="connsiteY67" fmla="*/ 4598 h 10000"/>
                  <a:gd name="connsiteX68" fmla="*/ 9786 w 10000"/>
                  <a:gd name="connsiteY68" fmla="*/ 4223 h 10000"/>
                  <a:gd name="connsiteX69" fmla="*/ 9723 w 10000"/>
                  <a:gd name="connsiteY69" fmla="*/ 3646 h 10000"/>
                  <a:gd name="connsiteX70" fmla="*/ 9005 w 10000"/>
                  <a:gd name="connsiteY70" fmla="*/ 2466 h 10000"/>
                  <a:gd name="connsiteX71" fmla="*/ 9257 w 10000"/>
                  <a:gd name="connsiteY71" fmla="*/ 2212 h 10000"/>
                  <a:gd name="connsiteX72" fmla="*/ 9219 w 10000"/>
                  <a:gd name="connsiteY72" fmla="*/ 1568 h 10000"/>
                  <a:gd name="connsiteX73" fmla="*/ 8892 w 10000"/>
                  <a:gd name="connsiteY73" fmla="*/ 1059 h 10000"/>
                  <a:gd name="connsiteX74" fmla="*/ 8892 w 10000"/>
                  <a:gd name="connsiteY74" fmla="*/ 992 h 10000"/>
                  <a:gd name="connsiteX75" fmla="*/ 8526 w 10000"/>
                  <a:gd name="connsiteY75" fmla="*/ 1059 h 10000"/>
                  <a:gd name="connsiteX76" fmla="*/ 8048 w 10000"/>
                  <a:gd name="connsiteY76" fmla="*/ 925 h 10000"/>
                  <a:gd name="connsiteX77" fmla="*/ 7935 w 10000"/>
                  <a:gd name="connsiteY77" fmla="*/ 550 h 10000"/>
                  <a:gd name="connsiteX78" fmla="*/ 7783 w 10000"/>
                  <a:gd name="connsiteY78" fmla="*/ 0 h 10000"/>
                  <a:gd name="connsiteX79" fmla="*/ 6877 w 10000"/>
                  <a:gd name="connsiteY79" fmla="*/ 107 h 10000"/>
                  <a:gd name="connsiteX80" fmla="*/ 8136 w 10000"/>
                  <a:gd name="connsiteY80" fmla="*/ 1193 h 10000"/>
                  <a:gd name="connsiteX81" fmla="*/ 7796 w 10000"/>
                  <a:gd name="connsiteY81" fmla="*/ 1193 h 10000"/>
                  <a:gd name="connsiteX82" fmla="*/ 7670 w 10000"/>
                  <a:gd name="connsiteY82" fmla="*/ 1314 h 10000"/>
                  <a:gd name="connsiteX83" fmla="*/ 7418 w 10000"/>
                  <a:gd name="connsiteY83" fmla="*/ 1863 h 10000"/>
                  <a:gd name="connsiteX84" fmla="*/ 6877 w 10000"/>
                  <a:gd name="connsiteY84" fmla="*/ 2279 h 10000"/>
                  <a:gd name="connsiteX85" fmla="*/ 6839 w 10000"/>
                  <a:gd name="connsiteY85" fmla="*/ 2627 h 10000"/>
                  <a:gd name="connsiteX86" fmla="*/ 6788 w 10000"/>
                  <a:gd name="connsiteY86" fmla="*/ 2748 h 10000"/>
                  <a:gd name="connsiteX0" fmla="*/ 6788 w 10000"/>
                  <a:gd name="connsiteY0" fmla="*/ 2748 h 10000"/>
                  <a:gd name="connsiteX1" fmla="*/ 5856 w 10000"/>
                  <a:gd name="connsiteY1" fmla="*/ 3110 h 10000"/>
                  <a:gd name="connsiteX2" fmla="*/ 5516 w 10000"/>
                  <a:gd name="connsiteY2" fmla="*/ 3271 h 10000"/>
                  <a:gd name="connsiteX3" fmla="*/ 5101 w 10000"/>
                  <a:gd name="connsiteY3" fmla="*/ 3338 h 10000"/>
                  <a:gd name="connsiteX4" fmla="*/ 4408 w 10000"/>
                  <a:gd name="connsiteY4" fmla="*/ 3003 h 10000"/>
                  <a:gd name="connsiteX5" fmla="*/ 3967 w 10000"/>
                  <a:gd name="connsiteY5" fmla="*/ 3204 h 10000"/>
                  <a:gd name="connsiteX6" fmla="*/ 3086 w 10000"/>
                  <a:gd name="connsiteY6" fmla="*/ 2748 h 10000"/>
                  <a:gd name="connsiteX7" fmla="*/ 2909 w 10000"/>
                  <a:gd name="connsiteY7" fmla="*/ 2681 h 10000"/>
                  <a:gd name="connsiteX8" fmla="*/ 2557 w 10000"/>
                  <a:gd name="connsiteY8" fmla="*/ 2493 h 10000"/>
                  <a:gd name="connsiteX9" fmla="*/ 2078 w 10000"/>
                  <a:gd name="connsiteY9" fmla="*/ 2855 h 10000"/>
                  <a:gd name="connsiteX10" fmla="*/ 1864 w 10000"/>
                  <a:gd name="connsiteY10" fmla="*/ 2842 h 10000"/>
                  <a:gd name="connsiteX11" fmla="*/ 1385 w 10000"/>
                  <a:gd name="connsiteY11" fmla="*/ 3324 h 10000"/>
                  <a:gd name="connsiteX12" fmla="*/ 1322 w 10000"/>
                  <a:gd name="connsiteY12" fmla="*/ 3110 h 10000"/>
                  <a:gd name="connsiteX13" fmla="*/ 781 w 10000"/>
                  <a:gd name="connsiteY13" fmla="*/ 2882 h 10000"/>
                  <a:gd name="connsiteX14" fmla="*/ 302 w 10000"/>
                  <a:gd name="connsiteY14" fmla="*/ 2949 h 10000"/>
                  <a:gd name="connsiteX15" fmla="*/ 0 w 10000"/>
                  <a:gd name="connsiteY15" fmla="*/ 3298 h 10000"/>
                  <a:gd name="connsiteX16" fmla="*/ 113 w 10000"/>
                  <a:gd name="connsiteY16" fmla="*/ 3552 h 10000"/>
                  <a:gd name="connsiteX17" fmla="*/ 214 w 10000"/>
                  <a:gd name="connsiteY17" fmla="*/ 3780 h 10000"/>
                  <a:gd name="connsiteX18" fmla="*/ 743 w 10000"/>
                  <a:gd name="connsiteY18" fmla="*/ 4088 h 10000"/>
                  <a:gd name="connsiteX19" fmla="*/ 1259 w 10000"/>
                  <a:gd name="connsiteY19" fmla="*/ 4088 h 10000"/>
                  <a:gd name="connsiteX20" fmla="*/ 1537 w 10000"/>
                  <a:gd name="connsiteY20" fmla="*/ 4383 h 10000"/>
                  <a:gd name="connsiteX21" fmla="*/ 1108 w 10000"/>
                  <a:gd name="connsiteY21" fmla="*/ 4839 h 10000"/>
                  <a:gd name="connsiteX22" fmla="*/ 932 w 10000"/>
                  <a:gd name="connsiteY22" fmla="*/ 5080 h 10000"/>
                  <a:gd name="connsiteX23" fmla="*/ 1045 w 10000"/>
                  <a:gd name="connsiteY23" fmla="*/ 5241 h 10000"/>
                  <a:gd name="connsiteX24" fmla="*/ 806 w 10000"/>
                  <a:gd name="connsiteY24" fmla="*/ 5402 h 10000"/>
                  <a:gd name="connsiteX25" fmla="*/ 982 w 10000"/>
                  <a:gd name="connsiteY25" fmla="*/ 5724 h 10000"/>
                  <a:gd name="connsiteX26" fmla="*/ 1259 w 10000"/>
                  <a:gd name="connsiteY26" fmla="*/ 5563 h 10000"/>
                  <a:gd name="connsiteX27" fmla="*/ 1952 w 10000"/>
                  <a:gd name="connsiteY27" fmla="*/ 5496 h 10000"/>
                  <a:gd name="connsiteX28" fmla="*/ 2582 w 10000"/>
                  <a:gd name="connsiteY28" fmla="*/ 5442 h 10000"/>
                  <a:gd name="connsiteX29" fmla="*/ 2859 w 10000"/>
                  <a:gd name="connsiteY29" fmla="*/ 5429 h 10000"/>
                  <a:gd name="connsiteX30" fmla="*/ 3035 w 10000"/>
                  <a:gd name="connsiteY30" fmla="*/ 5590 h 10000"/>
                  <a:gd name="connsiteX31" fmla="*/ 3451 w 10000"/>
                  <a:gd name="connsiteY31" fmla="*/ 5657 h 10000"/>
                  <a:gd name="connsiteX32" fmla="*/ 3778 w 10000"/>
                  <a:gd name="connsiteY32" fmla="*/ 6300 h 10000"/>
                  <a:gd name="connsiteX33" fmla="*/ 3476 w 10000"/>
                  <a:gd name="connsiteY33" fmla="*/ 6555 h 10000"/>
                  <a:gd name="connsiteX34" fmla="*/ 3665 w 10000"/>
                  <a:gd name="connsiteY34" fmla="*/ 6836 h 10000"/>
                  <a:gd name="connsiteX35" fmla="*/ 3955 w 10000"/>
                  <a:gd name="connsiteY35" fmla="*/ 6850 h 10000"/>
                  <a:gd name="connsiteX36" fmla="*/ 4207 w 10000"/>
                  <a:gd name="connsiteY36" fmla="*/ 7158 h 10000"/>
                  <a:gd name="connsiteX37" fmla="*/ 4207 w 10000"/>
                  <a:gd name="connsiteY37" fmla="*/ 8029 h 10000"/>
                  <a:gd name="connsiteX38" fmla="*/ 4207 w 10000"/>
                  <a:gd name="connsiteY38" fmla="*/ 8378 h 10000"/>
                  <a:gd name="connsiteX39" fmla="*/ 4383 w 10000"/>
                  <a:gd name="connsiteY39" fmla="*/ 8311 h 10000"/>
                  <a:gd name="connsiteX40" fmla="*/ 4685 w 10000"/>
                  <a:gd name="connsiteY40" fmla="*/ 8190 h 10000"/>
                  <a:gd name="connsiteX41" fmla="*/ 5038 w 10000"/>
                  <a:gd name="connsiteY41" fmla="*/ 8150 h 10000"/>
                  <a:gd name="connsiteX42" fmla="*/ 6159 w 10000"/>
                  <a:gd name="connsiteY42" fmla="*/ 7895 h 10000"/>
                  <a:gd name="connsiteX43" fmla="*/ 6549 w 10000"/>
                  <a:gd name="connsiteY43" fmla="*/ 7922 h 10000"/>
                  <a:gd name="connsiteX44" fmla="*/ 6612 w 10000"/>
                  <a:gd name="connsiteY44" fmla="*/ 8150 h 10000"/>
                  <a:gd name="connsiteX45" fmla="*/ 7116 w 10000"/>
                  <a:gd name="connsiteY45" fmla="*/ 8284 h 10000"/>
                  <a:gd name="connsiteX46" fmla="*/ 7154 w 10000"/>
                  <a:gd name="connsiteY46" fmla="*/ 8378 h 10000"/>
                  <a:gd name="connsiteX47" fmla="*/ 7229 w 10000"/>
                  <a:gd name="connsiteY47" fmla="*/ 8338 h 10000"/>
                  <a:gd name="connsiteX48" fmla="*/ 7834 w 10000"/>
                  <a:gd name="connsiteY48" fmla="*/ 8834 h 10000"/>
                  <a:gd name="connsiteX49" fmla="*/ 8715 w 10000"/>
                  <a:gd name="connsiteY49" fmla="*/ 9424 h 10000"/>
                  <a:gd name="connsiteX50" fmla="*/ 8715 w 10000"/>
                  <a:gd name="connsiteY50" fmla="*/ 9531 h 10000"/>
                  <a:gd name="connsiteX51" fmla="*/ 9458 w 10000"/>
                  <a:gd name="connsiteY51" fmla="*/ 10000 h 10000"/>
                  <a:gd name="connsiteX52" fmla="*/ 9824 w 10000"/>
                  <a:gd name="connsiteY52" fmla="*/ 9718 h 10000"/>
                  <a:gd name="connsiteX53" fmla="*/ 9496 w 10000"/>
                  <a:gd name="connsiteY53" fmla="*/ 8981 h 10000"/>
                  <a:gd name="connsiteX54" fmla="*/ 9257 w 10000"/>
                  <a:gd name="connsiteY54" fmla="*/ 8244 h 10000"/>
                  <a:gd name="connsiteX55" fmla="*/ 9244 w 10000"/>
                  <a:gd name="connsiteY55" fmla="*/ 8029 h 10000"/>
                  <a:gd name="connsiteX56" fmla="*/ 9610 w 10000"/>
                  <a:gd name="connsiteY56" fmla="*/ 7641 h 10000"/>
                  <a:gd name="connsiteX57" fmla="*/ 9219 w 10000"/>
                  <a:gd name="connsiteY57" fmla="*/ 7520 h 10000"/>
                  <a:gd name="connsiteX58" fmla="*/ 9194 w 10000"/>
                  <a:gd name="connsiteY58" fmla="*/ 7507 h 10000"/>
                  <a:gd name="connsiteX59" fmla="*/ 9131 w 10000"/>
                  <a:gd name="connsiteY59" fmla="*/ 7038 h 10000"/>
                  <a:gd name="connsiteX60" fmla="*/ 9156 w 10000"/>
                  <a:gd name="connsiteY60" fmla="*/ 6971 h 10000"/>
                  <a:gd name="connsiteX61" fmla="*/ 9131 w 10000"/>
                  <a:gd name="connsiteY61" fmla="*/ 6944 h 10000"/>
                  <a:gd name="connsiteX62" fmla="*/ 9068 w 10000"/>
                  <a:gd name="connsiteY62" fmla="*/ 6394 h 10000"/>
                  <a:gd name="connsiteX63" fmla="*/ 9307 w 10000"/>
                  <a:gd name="connsiteY63" fmla="*/ 6166 h 10000"/>
                  <a:gd name="connsiteX64" fmla="*/ 9673 w 10000"/>
                  <a:gd name="connsiteY64" fmla="*/ 5912 h 10000"/>
                  <a:gd name="connsiteX65" fmla="*/ 9736 w 10000"/>
                  <a:gd name="connsiteY65" fmla="*/ 5630 h 10000"/>
                  <a:gd name="connsiteX66" fmla="*/ 9786 w 10000"/>
                  <a:gd name="connsiteY66" fmla="*/ 4839 h 10000"/>
                  <a:gd name="connsiteX67" fmla="*/ 10000 w 10000"/>
                  <a:gd name="connsiteY67" fmla="*/ 4598 h 10000"/>
                  <a:gd name="connsiteX68" fmla="*/ 9786 w 10000"/>
                  <a:gd name="connsiteY68" fmla="*/ 4223 h 10000"/>
                  <a:gd name="connsiteX69" fmla="*/ 9723 w 10000"/>
                  <a:gd name="connsiteY69" fmla="*/ 3646 h 10000"/>
                  <a:gd name="connsiteX70" fmla="*/ 9005 w 10000"/>
                  <a:gd name="connsiteY70" fmla="*/ 2466 h 10000"/>
                  <a:gd name="connsiteX71" fmla="*/ 9257 w 10000"/>
                  <a:gd name="connsiteY71" fmla="*/ 2212 h 10000"/>
                  <a:gd name="connsiteX72" fmla="*/ 9219 w 10000"/>
                  <a:gd name="connsiteY72" fmla="*/ 1568 h 10000"/>
                  <a:gd name="connsiteX73" fmla="*/ 8892 w 10000"/>
                  <a:gd name="connsiteY73" fmla="*/ 1059 h 10000"/>
                  <a:gd name="connsiteX74" fmla="*/ 8892 w 10000"/>
                  <a:gd name="connsiteY74" fmla="*/ 992 h 10000"/>
                  <a:gd name="connsiteX75" fmla="*/ 8526 w 10000"/>
                  <a:gd name="connsiteY75" fmla="*/ 1059 h 10000"/>
                  <a:gd name="connsiteX76" fmla="*/ 8048 w 10000"/>
                  <a:gd name="connsiteY76" fmla="*/ 925 h 10000"/>
                  <a:gd name="connsiteX77" fmla="*/ 7935 w 10000"/>
                  <a:gd name="connsiteY77" fmla="*/ 550 h 10000"/>
                  <a:gd name="connsiteX78" fmla="*/ 7783 w 10000"/>
                  <a:gd name="connsiteY78" fmla="*/ 0 h 10000"/>
                  <a:gd name="connsiteX79" fmla="*/ 8136 w 10000"/>
                  <a:gd name="connsiteY79" fmla="*/ 1193 h 10000"/>
                  <a:gd name="connsiteX80" fmla="*/ 7796 w 10000"/>
                  <a:gd name="connsiteY80" fmla="*/ 1193 h 10000"/>
                  <a:gd name="connsiteX81" fmla="*/ 7670 w 10000"/>
                  <a:gd name="connsiteY81" fmla="*/ 1314 h 10000"/>
                  <a:gd name="connsiteX82" fmla="*/ 7418 w 10000"/>
                  <a:gd name="connsiteY82" fmla="*/ 1863 h 10000"/>
                  <a:gd name="connsiteX83" fmla="*/ 6877 w 10000"/>
                  <a:gd name="connsiteY83" fmla="*/ 2279 h 10000"/>
                  <a:gd name="connsiteX84" fmla="*/ 6839 w 10000"/>
                  <a:gd name="connsiteY84" fmla="*/ 2627 h 10000"/>
                  <a:gd name="connsiteX85" fmla="*/ 6788 w 10000"/>
                  <a:gd name="connsiteY85" fmla="*/ 2748 h 10000"/>
                  <a:gd name="connsiteX0" fmla="*/ 6788 w 10000"/>
                  <a:gd name="connsiteY0" fmla="*/ 2224 h 9476"/>
                  <a:gd name="connsiteX1" fmla="*/ 5856 w 10000"/>
                  <a:gd name="connsiteY1" fmla="*/ 2586 h 9476"/>
                  <a:gd name="connsiteX2" fmla="*/ 5516 w 10000"/>
                  <a:gd name="connsiteY2" fmla="*/ 2747 h 9476"/>
                  <a:gd name="connsiteX3" fmla="*/ 5101 w 10000"/>
                  <a:gd name="connsiteY3" fmla="*/ 2814 h 9476"/>
                  <a:gd name="connsiteX4" fmla="*/ 4408 w 10000"/>
                  <a:gd name="connsiteY4" fmla="*/ 2479 h 9476"/>
                  <a:gd name="connsiteX5" fmla="*/ 3967 w 10000"/>
                  <a:gd name="connsiteY5" fmla="*/ 2680 h 9476"/>
                  <a:gd name="connsiteX6" fmla="*/ 3086 w 10000"/>
                  <a:gd name="connsiteY6" fmla="*/ 2224 h 9476"/>
                  <a:gd name="connsiteX7" fmla="*/ 2909 w 10000"/>
                  <a:gd name="connsiteY7" fmla="*/ 2157 h 9476"/>
                  <a:gd name="connsiteX8" fmla="*/ 2557 w 10000"/>
                  <a:gd name="connsiteY8" fmla="*/ 1969 h 9476"/>
                  <a:gd name="connsiteX9" fmla="*/ 2078 w 10000"/>
                  <a:gd name="connsiteY9" fmla="*/ 2331 h 9476"/>
                  <a:gd name="connsiteX10" fmla="*/ 1864 w 10000"/>
                  <a:gd name="connsiteY10" fmla="*/ 2318 h 9476"/>
                  <a:gd name="connsiteX11" fmla="*/ 1385 w 10000"/>
                  <a:gd name="connsiteY11" fmla="*/ 2800 h 9476"/>
                  <a:gd name="connsiteX12" fmla="*/ 1322 w 10000"/>
                  <a:gd name="connsiteY12" fmla="*/ 2586 h 9476"/>
                  <a:gd name="connsiteX13" fmla="*/ 781 w 10000"/>
                  <a:gd name="connsiteY13" fmla="*/ 2358 h 9476"/>
                  <a:gd name="connsiteX14" fmla="*/ 302 w 10000"/>
                  <a:gd name="connsiteY14" fmla="*/ 2425 h 9476"/>
                  <a:gd name="connsiteX15" fmla="*/ 0 w 10000"/>
                  <a:gd name="connsiteY15" fmla="*/ 2774 h 9476"/>
                  <a:gd name="connsiteX16" fmla="*/ 113 w 10000"/>
                  <a:gd name="connsiteY16" fmla="*/ 3028 h 9476"/>
                  <a:gd name="connsiteX17" fmla="*/ 214 w 10000"/>
                  <a:gd name="connsiteY17" fmla="*/ 3256 h 9476"/>
                  <a:gd name="connsiteX18" fmla="*/ 743 w 10000"/>
                  <a:gd name="connsiteY18" fmla="*/ 3564 h 9476"/>
                  <a:gd name="connsiteX19" fmla="*/ 1259 w 10000"/>
                  <a:gd name="connsiteY19" fmla="*/ 3564 h 9476"/>
                  <a:gd name="connsiteX20" fmla="*/ 1537 w 10000"/>
                  <a:gd name="connsiteY20" fmla="*/ 3859 h 9476"/>
                  <a:gd name="connsiteX21" fmla="*/ 1108 w 10000"/>
                  <a:gd name="connsiteY21" fmla="*/ 4315 h 9476"/>
                  <a:gd name="connsiteX22" fmla="*/ 932 w 10000"/>
                  <a:gd name="connsiteY22" fmla="*/ 4556 h 9476"/>
                  <a:gd name="connsiteX23" fmla="*/ 1045 w 10000"/>
                  <a:gd name="connsiteY23" fmla="*/ 4717 h 9476"/>
                  <a:gd name="connsiteX24" fmla="*/ 806 w 10000"/>
                  <a:gd name="connsiteY24" fmla="*/ 4878 h 9476"/>
                  <a:gd name="connsiteX25" fmla="*/ 982 w 10000"/>
                  <a:gd name="connsiteY25" fmla="*/ 5200 h 9476"/>
                  <a:gd name="connsiteX26" fmla="*/ 1259 w 10000"/>
                  <a:gd name="connsiteY26" fmla="*/ 5039 h 9476"/>
                  <a:gd name="connsiteX27" fmla="*/ 1952 w 10000"/>
                  <a:gd name="connsiteY27" fmla="*/ 4972 h 9476"/>
                  <a:gd name="connsiteX28" fmla="*/ 2582 w 10000"/>
                  <a:gd name="connsiteY28" fmla="*/ 4918 h 9476"/>
                  <a:gd name="connsiteX29" fmla="*/ 2859 w 10000"/>
                  <a:gd name="connsiteY29" fmla="*/ 4905 h 9476"/>
                  <a:gd name="connsiteX30" fmla="*/ 3035 w 10000"/>
                  <a:gd name="connsiteY30" fmla="*/ 5066 h 9476"/>
                  <a:gd name="connsiteX31" fmla="*/ 3451 w 10000"/>
                  <a:gd name="connsiteY31" fmla="*/ 5133 h 9476"/>
                  <a:gd name="connsiteX32" fmla="*/ 3778 w 10000"/>
                  <a:gd name="connsiteY32" fmla="*/ 5776 h 9476"/>
                  <a:gd name="connsiteX33" fmla="*/ 3476 w 10000"/>
                  <a:gd name="connsiteY33" fmla="*/ 6031 h 9476"/>
                  <a:gd name="connsiteX34" fmla="*/ 3665 w 10000"/>
                  <a:gd name="connsiteY34" fmla="*/ 6312 h 9476"/>
                  <a:gd name="connsiteX35" fmla="*/ 3955 w 10000"/>
                  <a:gd name="connsiteY35" fmla="*/ 6326 h 9476"/>
                  <a:gd name="connsiteX36" fmla="*/ 4207 w 10000"/>
                  <a:gd name="connsiteY36" fmla="*/ 6634 h 9476"/>
                  <a:gd name="connsiteX37" fmla="*/ 4207 w 10000"/>
                  <a:gd name="connsiteY37" fmla="*/ 7505 h 9476"/>
                  <a:gd name="connsiteX38" fmla="*/ 4207 w 10000"/>
                  <a:gd name="connsiteY38" fmla="*/ 7854 h 9476"/>
                  <a:gd name="connsiteX39" fmla="*/ 4383 w 10000"/>
                  <a:gd name="connsiteY39" fmla="*/ 7787 h 9476"/>
                  <a:gd name="connsiteX40" fmla="*/ 4685 w 10000"/>
                  <a:gd name="connsiteY40" fmla="*/ 7666 h 9476"/>
                  <a:gd name="connsiteX41" fmla="*/ 5038 w 10000"/>
                  <a:gd name="connsiteY41" fmla="*/ 7626 h 9476"/>
                  <a:gd name="connsiteX42" fmla="*/ 6159 w 10000"/>
                  <a:gd name="connsiteY42" fmla="*/ 7371 h 9476"/>
                  <a:gd name="connsiteX43" fmla="*/ 6549 w 10000"/>
                  <a:gd name="connsiteY43" fmla="*/ 7398 h 9476"/>
                  <a:gd name="connsiteX44" fmla="*/ 6612 w 10000"/>
                  <a:gd name="connsiteY44" fmla="*/ 7626 h 9476"/>
                  <a:gd name="connsiteX45" fmla="*/ 7116 w 10000"/>
                  <a:gd name="connsiteY45" fmla="*/ 7760 h 9476"/>
                  <a:gd name="connsiteX46" fmla="*/ 7154 w 10000"/>
                  <a:gd name="connsiteY46" fmla="*/ 7854 h 9476"/>
                  <a:gd name="connsiteX47" fmla="*/ 7229 w 10000"/>
                  <a:gd name="connsiteY47" fmla="*/ 7814 h 9476"/>
                  <a:gd name="connsiteX48" fmla="*/ 7834 w 10000"/>
                  <a:gd name="connsiteY48" fmla="*/ 8310 h 9476"/>
                  <a:gd name="connsiteX49" fmla="*/ 8715 w 10000"/>
                  <a:gd name="connsiteY49" fmla="*/ 8900 h 9476"/>
                  <a:gd name="connsiteX50" fmla="*/ 8715 w 10000"/>
                  <a:gd name="connsiteY50" fmla="*/ 9007 h 9476"/>
                  <a:gd name="connsiteX51" fmla="*/ 9458 w 10000"/>
                  <a:gd name="connsiteY51" fmla="*/ 9476 h 9476"/>
                  <a:gd name="connsiteX52" fmla="*/ 9824 w 10000"/>
                  <a:gd name="connsiteY52" fmla="*/ 9194 h 9476"/>
                  <a:gd name="connsiteX53" fmla="*/ 9496 w 10000"/>
                  <a:gd name="connsiteY53" fmla="*/ 8457 h 9476"/>
                  <a:gd name="connsiteX54" fmla="*/ 9257 w 10000"/>
                  <a:gd name="connsiteY54" fmla="*/ 7720 h 9476"/>
                  <a:gd name="connsiteX55" fmla="*/ 9244 w 10000"/>
                  <a:gd name="connsiteY55" fmla="*/ 7505 h 9476"/>
                  <a:gd name="connsiteX56" fmla="*/ 9610 w 10000"/>
                  <a:gd name="connsiteY56" fmla="*/ 7117 h 9476"/>
                  <a:gd name="connsiteX57" fmla="*/ 9219 w 10000"/>
                  <a:gd name="connsiteY57" fmla="*/ 6996 h 9476"/>
                  <a:gd name="connsiteX58" fmla="*/ 9194 w 10000"/>
                  <a:gd name="connsiteY58" fmla="*/ 6983 h 9476"/>
                  <a:gd name="connsiteX59" fmla="*/ 9131 w 10000"/>
                  <a:gd name="connsiteY59" fmla="*/ 6514 h 9476"/>
                  <a:gd name="connsiteX60" fmla="*/ 9156 w 10000"/>
                  <a:gd name="connsiteY60" fmla="*/ 6447 h 9476"/>
                  <a:gd name="connsiteX61" fmla="*/ 9131 w 10000"/>
                  <a:gd name="connsiteY61" fmla="*/ 6420 h 9476"/>
                  <a:gd name="connsiteX62" fmla="*/ 9068 w 10000"/>
                  <a:gd name="connsiteY62" fmla="*/ 5870 h 9476"/>
                  <a:gd name="connsiteX63" fmla="*/ 9307 w 10000"/>
                  <a:gd name="connsiteY63" fmla="*/ 5642 h 9476"/>
                  <a:gd name="connsiteX64" fmla="*/ 9673 w 10000"/>
                  <a:gd name="connsiteY64" fmla="*/ 5388 h 9476"/>
                  <a:gd name="connsiteX65" fmla="*/ 9736 w 10000"/>
                  <a:gd name="connsiteY65" fmla="*/ 5106 h 9476"/>
                  <a:gd name="connsiteX66" fmla="*/ 9786 w 10000"/>
                  <a:gd name="connsiteY66" fmla="*/ 4315 h 9476"/>
                  <a:gd name="connsiteX67" fmla="*/ 10000 w 10000"/>
                  <a:gd name="connsiteY67" fmla="*/ 4074 h 9476"/>
                  <a:gd name="connsiteX68" fmla="*/ 9786 w 10000"/>
                  <a:gd name="connsiteY68" fmla="*/ 3699 h 9476"/>
                  <a:gd name="connsiteX69" fmla="*/ 9723 w 10000"/>
                  <a:gd name="connsiteY69" fmla="*/ 3122 h 9476"/>
                  <a:gd name="connsiteX70" fmla="*/ 9005 w 10000"/>
                  <a:gd name="connsiteY70" fmla="*/ 1942 h 9476"/>
                  <a:gd name="connsiteX71" fmla="*/ 9257 w 10000"/>
                  <a:gd name="connsiteY71" fmla="*/ 1688 h 9476"/>
                  <a:gd name="connsiteX72" fmla="*/ 9219 w 10000"/>
                  <a:gd name="connsiteY72" fmla="*/ 1044 h 9476"/>
                  <a:gd name="connsiteX73" fmla="*/ 8892 w 10000"/>
                  <a:gd name="connsiteY73" fmla="*/ 535 h 9476"/>
                  <a:gd name="connsiteX74" fmla="*/ 8892 w 10000"/>
                  <a:gd name="connsiteY74" fmla="*/ 468 h 9476"/>
                  <a:gd name="connsiteX75" fmla="*/ 8526 w 10000"/>
                  <a:gd name="connsiteY75" fmla="*/ 535 h 9476"/>
                  <a:gd name="connsiteX76" fmla="*/ 8048 w 10000"/>
                  <a:gd name="connsiteY76" fmla="*/ 401 h 9476"/>
                  <a:gd name="connsiteX77" fmla="*/ 7935 w 10000"/>
                  <a:gd name="connsiteY77" fmla="*/ 26 h 9476"/>
                  <a:gd name="connsiteX78" fmla="*/ 8293 w 10000"/>
                  <a:gd name="connsiteY78" fmla="*/ 542 h 9476"/>
                  <a:gd name="connsiteX79" fmla="*/ 8136 w 10000"/>
                  <a:gd name="connsiteY79" fmla="*/ 669 h 9476"/>
                  <a:gd name="connsiteX80" fmla="*/ 7796 w 10000"/>
                  <a:gd name="connsiteY80" fmla="*/ 669 h 9476"/>
                  <a:gd name="connsiteX81" fmla="*/ 7670 w 10000"/>
                  <a:gd name="connsiteY81" fmla="*/ 790 h 9476"/>
                  <a:gd name="connsiteX82" fmla="*/ 7418 w 10000"/>
                  <a:gd name="connsiteY82" fmla="*/ 1339 h 9476"/>
                  <a:gd name="connsiteX83" fmla="*/ 6877 w 10000"/>
                  <a:gd name="connsiteY83" fmla="*/ 1755 h 9476"/>
                  <a:gd name="connsiteX84" fmla="*/ 6839 w 10000"/>
                  <a:gd name="connsiteY84" fmla="*/ 2103 h 9476"/>
                  <a:gd name="connsiteX85" fmla="*/ 6788 w 10000"/>
                  <a:gd name="connsiteY85" fmla="*/ 2224 h 9476"/>
                  <a:gd name="connsiteX0" fmla="*/ 6788 w 10000"/>
                  <a:gd name="connsiteY0" fmla="*/ 1924 h 9577"/>
                  <a:gd name="connsiteX1" fmla="*/ 5856 w 10000"/>
                  <a:gd name="connsiteY1" fmla="*/ 2306 h 9577"/>
                  <a:gd name="connsiteX2" fmla="*/ 5516 w 10000"/>
                  <a:gd name="connsiteY2" fmla="*/ 2476 h 9577"/>
                  <a:gd name="connsiteX3" fmla="*/ 5101 w 10000"/>
                  <a:gd name="connsiteY3" fmla="*/ 2547 h 9577"/>
                  <a:gd name="connsiteX4" fmla="*/ 4408 w 10000"/>
                  <a:gd name="connsiteY4" fmla="*/ 2193 h 9577"/>
                  <a:gd name="connsiteX5" fmla="*/ 3967 w 10000"/>
                  <a:gd name="connsiteY5" fmla="*/ 2405 h 9577"/>
                  <a:gd name="connsiteX6" fmla="*/ 3086 w 10000"/>
                  <a:gd name="connsiteY6" fmla="*/ 1924 h 9577"/>
                  <a:gd name="connsiteX7" fmla="*/ 2909 w 10000"/>
                  <a:gd name="connsiteY7" fmla="*/ 1853 h 9577"/>
                  <a:gd name="connsiteX8" fmla="*/ 2557 w 10000"/>
                  <a:gd name="connsiteY8" fmla="*/ 1655 h 9577"/>
                  <a:gd name="connsiteX9" fmla="*/ 2078 w 10000"/>
                  <a:gd name="connsiteY9" fmla="*/ 2037 h 9577"/>
                  <a:gd name="connsiteX10" fmla="*/ 1864 w 10000"/>
                  <a:gd name="connsiteY10" fmla="*/ 2023 h 9577"/>
                  <a:gd name="connsiteX11" fmla="*/ 1385 w 10000"/>
                  <a:gd name="connsiteY11" fmla="*/ 2532 h 9577"/>
                  <a:gd name="connsiteX12" fmla="*/ 1322 w 10000"/>
                  <a:gd name="connsiteY12" fmla="*/ 2306 h 9577"/>
                  <a:gd name="connsiteX13" fmla="*/ 781 w 10000"/>
                  <a:gd name="connsiteY13" fmla="*/ 2065 h 9577"/>
                  <a:gd name="connsiteX14" fmla="*/ 302 w 10000"/>
                  <a:gd name="connsiteY14" fmla="*/ 2136 h 9577"/>
                  <a:gd name="connsiteX15" fmla="*/ 0 w 10000"/>
                  <a:gd name="connsiteY15" fmla="*/ 2504 h 9577"/>
                  <a:gd name="connsiteX16" fmla="*/ 113 w 10000"/>
                  <a:gd name="connsiteY16" fmla="*/ 2772 h 9577"/>
                  <a:gd name="connsiteX17" fmla="*/ 214 w 10000"/>
                  <a:gd name="connsiteY17" fmla="*/ 3013 h 9577"/>
                  <a:gd name="connsiteX18" fmla="*/ 743 w 10000"/>
                  <a:gd name="connsiteY18" fmla="*/ 3338 h 9577"/>
                  <a:gd name="connsiteX19" fmla="*/ 1259 w 10000"/>
                  <a:gd name="connsiteY19" fmla="*/ 3338 h 9577"/>
                  <a:gd name="connsiteX20" fmla="*/ 1537 w 10000"/>
                  <a:gd name="connsiteY20" fmla="*/ 3649 h 9577"/>
                  <a:gd name="connsiteX21" fmla="*/ 1108 w 10000"/>
                  <a:gd name="connsiteY21" fmla="*/ 4131 h 9577"/>
                  <a:gd name="connsiteX22" fmla="*/ 932 w 10000"/>
                  <a:gd name="connsiteY22" fmla="*/ 4385 h 9577"/>
                  <a:gd name="connsiteX23" fmla="*/ 1045 w 10000"/>
                  <a:gd name="connsiteY23" fmla="*/ 4555 h 9577"/>
                  <a:gd name="connsiteX24" fmla="*/ 806 w 10000"/>
                  <a:gd name="connsiteY24" fmla="*/ 4725 h 9577"/>
                  <a:gd name="connsiteX25" fmla="*/ 982 w 10000"/>
                  <a:gd name="connsiteY25" fmla="*/ 5065 h 9577"/>
                  <a:gd name="connsiteX26" fmla="*/ 1259 w 10000"/>
                  <a:gd name="connsiteY26" fmla="*/ 4895 h 9577"/>
                  <a:gd name="connsiteX27" fmla="*/ 1952 w 10000"/>
                  <a:gd name="connsiteY27" fmla="*/ 4824 h 9577"/>
                  <a:gd name="connsiteX28" fmla="*/ 2582 w 10000"/>
                  <a:gd name="connsiteY28" fmla="*/ 4767 h 9577"/>
                  <a:gd name="connsiteX29" fmla="*/ 2859 w 10000"/>
                  <a:gd name="connsiteY29" fmla="*/ 4753 h 9577"/>
                  <a:gd name="connsiteX30" fmla="*/ 3035 w 10000"/>
                  <a:gd name="connsiteY30" fmla="*/ 4923 h 9577"/>
                  <a:gd name="connsiteX31" fmla="*/ 3451 w 10000"/>
                  <a:gd name="connsiteY31" fmla="*/ 4994 h 9577"/>
                  <a:gd name="connsiteX32" fmla="*/ 3778 w 10000"/>
                  <a:gd name="connsiteY32" fmla="*/ 5672 h 9577"/>
                  <a:gd name="connsiteX33" fmla="*/ 3476 w 10000"/>
                  <a:gd name="connsiteY33" fmla="*/ 5941 h 9577"/>
                  <a:gd name="connsiteX34" fmla="*/ 3665 w 10000"/>
                  <a:gd name="connsiteY34" fmla="*/ 6238 h 9577"/>
                  <a:gd name="connsiteX35" fmla="*/ 3955 w 10000"/>
                  <a:gd name="connsiteY35" fmla="*/ 6253 h 9577"/>
                  <a:gd name="connsiteX36" fmla="*/ 4207 w 10000"/>
                  <a:gd name="connsiteY36" fmla="*/ 6578 h 9577"/>
                  <a:gd name="connsiteX37" fmla="*/ 4207 w 10000"/>
                  <a:gd name="connsiteY37" fmla="*/ 7497 h 9577"/>
                  <a:gd name="connsiteX38" fmla="*/ 4207 w 10000"/>
                  <a:gd name="connsiteY38" fmla="*/ 7865 h 9577"/>
                  <a:gd name="connsiteX39" fmla="*/ 4383 w 10000"/>
                  <a:gd name="connsiteY39" fmla="*/ 7795 h 9577"/>
                  <a:gd name="connsiteX40" fmla="*/ 4685 w 10000"/>
                  <a:gd name="connsiteY40" fmla="*/ 7667 h 9577"/>
                  <a:gd name="connsiteX41" fmla="*/ 5038 w 10000"/>
                  <a:gd name="connsiteY41" fmla="*/ 7625 h 9577"/>
                  <a:gd name="connsiteX42" fmla="*/ 6159 w 10000"/>
                  <a:gd name="connsiteY42" fmla="*/ 7356 h 9577"/>
                  <a:gd name="connsiteX43" fmla="*/ 6549 w 10000"/>
                  <a:gd name="connsiteY43" fmla="*/ 7384 h 9577"/>
                  <a:gd name="connsiteX44" fmla="*/ 6612 w 10000"/>
                  <a:gd name="connsiteY44" fmla="*/ 7625 h 9577"/>
                  <a:gd name="connsiteX45" fmla="*/ 7116 w 10000"/>
                  <a:gd name="connsiteY45" fmla="*/ 7766 h 9577"/>
                  <a:gd name="connsiteX46" fmla="*/ 7154 w 10000"/>
                  <a:gd name="connsiteY46" fmla="*/ 7865 h 9577"/>
                  <a:gd name="connsiteX47" fmla="*/ 7229 w 10000"/>
                  <a:gd name="connsiteY47" fmla="*/ 7823 h 9577"/>
                  <a:gd name="connsiteX48" fmla="*/ 7834 w 10000"/>
                  <a:gd name="connsiteY48" fmla="*/ 8347 h 9577"/>
                  <a:gd name="connsiteX49" fmla="*/ 8715 w 10000"/>
                  <a:gd name="connsiteY49" fmla="*/ 8969 h 9577"/>
                  <a:gd name="connsiteX50" fmla="*/ 8715 w 10000"/>
                  <a:gd name="connsiteY50" fmla="*/ 9082 h 9577"/>
                  <a:gd name="connsiteX51" fmla="*/ 9458 w 10000"/>
                  <a:gd name="connsiteY51" fmla="*/ 9577 h 9577"/>
                  <a:gd name="connsiteX52" fmla="*/ 9824 w 10000"/>
                  <a:gd name="connsiteY52" fmla="*/ 9279 h 9577"/>
                  <a:gd name="connsiteX53" fmla="*/ 9496 w 10000"/>
                  <a:gd name="connsiteY53" fmla="*/ 8502 h 9577"/>
                  <a:gd name="connsiteX54" fmla="*/ 9257 w 10000"/>
                  <a:gd name="connsiteY54" fmla="*/ 7724 h 9577"/>
                  <a:gd name="connsiteX55" fmla="*/ 9244 w 10000"/>
                  <a:gd name="connsiteY55" fmla="*/ 7497 h 9577"/>
                  <a:gd name="connsiteX56" fmla="*/ 9610 w 10000"/>
                  <a:gd name="connsiteY56" fmla="*/ 7088 h 9577"/>
                  <a:gd name="connsiteX57" fmla="*/ 9219 w 10000"/>
                  <a:gd name="connsiteY57" fmla="*/ 6960 h 9577"/>
                  <a:gd name="connsiteX58" fmla="*/ 9194 w 10000"/>
                  <a:gd name="connsiteY58" fmla="*/ 6946 h 9577"/>
                  <a:gd name="connsiteX59" fmla="*/ 9131 w 10000"/>
                  <a:gd name="connsiteY59" fmla="*/ 6451 h 9577"/>
                  <a:gd name="connsiteX60" fmla="*/ 9156 w 10000"/>
                  <a:gd name="connsiteY60" fmla="*/ 6381 h 9577"/>
                  <a:gd name="connsiteX61" fmla="*/ 9131 w 10000"/>
                  <a:gd name="connsiteY61" fmla="*/ 6352 h 9577"/>
                  <a:gd name="connsiteX62" fmla="*/ 9068 w 10000"/>
                  <a:gd name="connsiteY62" fmla="*/ 5772 h 9577"/>
                  <a:gd name="connsiteX63" fmla="*/ 9307 w 10000"/>
                  <a:gd name="connsiteY63" fmla="*/ 5531 h 9577"/>
                  <a:gd name="connsiteX64" fmla="*/ 9673 w 10000"/>
                  <a:gd name="connsiteY64" fmla="*/ 5263 h 9577"/>
                  <a:gd name="connsiteX65" fmla="*/ 9736 w 10000"/>
                  <a:gd name="connsiteY65" fmla="*/ 4965 h 9577"/>
                  <a:gd name="connsiteX66" fmla="*/ 9786 w 10000"/>
                  <a:gd name="connsiteY66" fmla="*/ 4131 h 9577"/>
                  <a:gd name="connsiteX67" fmla="*/ 10000 w 10000"/>
                  <a:gd name="connsiteY67" fmla="*/ 3876 h 9577"/>
                  <a:gd name="connsiteX68" fmla="*/ 9786 w 10000"/>
                  <a:gd name="connsiteY68" fmla="*/ 3481 h 9577"/>
                  <a:gd name="connsiteX69" fmla="*/ 9723 w 10000"/>
                  <a:gd name="connsiteY69" fmla="*/ 2872 h 9577"/>
                  <a:gd name="connsiteX70" fmla="*/ 9005 w 10000"/>
                  <a:gd name="connsiteY70" fmla="*/ 1626 h 9577"/>
                  <a:gd name="connsiteX71" fmla="*/ 9257 w 10000"/>
                  <a:gd name="connsiteY71" fmla="*/ 1358 h 9577"/>
                  <a:gd name="connsiteX72" fmla="*/ 9219 w 10000"/>
                  <a:gd name="connsiteY72" fmla="*/ 679 h 9577"/>
                  <a:gd name="connsiteX73" fmla="*/ 8892 w 10000"/>
                  <a:gd name="connsiteY73" fmla="*/ 142 h 9577"/>
                  <a:gd name="connsiteX74" fmla="*/ 8892 w 10000"/>
                  <a:gd name="connsiteY74" fmla="*/ 71 h 9577"/>
                  <a:gd name="connsiteX75" fmla="*/ 8526 w 10000"/>
                  <a:gd name="connsiteY75" fmla="*/ 142 h 9577"/>
                  <a:gd name="connsiteX76" fmla="*/ 8048 w 10000"/>
                  <a:gd name="connsiteY76" fmla="*/ 0 h 9577"/>
                  <a:gd name="connsiteX77" fmla="*/ 8293 w 10000"/>
                  <a:gd name="connsiteY77" fmla="*/ 149 h 9577"/>
                  <a:gd name="connsiteX78" fmla="*/ 8136 w 10000"/>
                  <a:gd name="connsiteY78" fmla="*/ 283 h 9577"/>
                  <a:gd name="connsiteX79" fmla="*/ 7796 w 10000"/>
                  <a:gd name="connsiteY79" fmla="*/ 283 h 9577"/>
                  <a:gd name="connsiteX80" fmla="*/ 7670 w 10000"/>
                  <a:gd name="connsiteY80" fmla="*/ 411 h 9577"/>
                  <a:gd name="connsiteX81" fmla="*/ 7418 w 10000"/>
                  <a:gd name="connsiteY81" fmla="*/ 990 h 9577"/>
                  <a:gd name="connsiteX82" fmla="*/ 6877 w 10000"/>
                  <a:gd name="connsiteY82" fmla="*/ 1429 h 9577"/>
                  <a:gd name="connsiteX83" fmla="*/ 6839 w 10000"/>
                  <a:gd name="connsiteY83" fmla="*/ 1796 h 9577"/>
                  <a:gd name="connsiteX84" fmla="*/ 6788 w 10000"/>
                  <a:gd name="connsiteY84" fmla="*/ 1924 h 9577"/>
                  <a:gd name="connsiteX0" fmla="*/ 6788 w 10000"/>
                  <a:gd name="connsiteY0" fmla="*/ 1935 h 9926"/>
                  <a:gd name="connsiteX1" fmla="*/ 5856 w 10000"/>
                  <a:gd name="connsiteY1" fmla="*/ 2334 h 9926"/>
                  <a:gd name="connsiteX2" fmla="*/ 5516 w 10000"/>
                  <a:gd name="connsiteY2" fmla="*/ 2511 h 9926"/>
                  <a:gd name="connsiteX3" fmla="*/ 5101 w 10000"/>
                  <a:gd name="connsiteY3" fmla="*/ 2585 h 9926"/>
                  <a:gd name="connsiteX4" fmla="*/ 4408 w 10000"/>
                  <a:gd name="connsiteY4" fmla="*/ 2216 h 9926"/>
                  <a:gd name="connsiteX5" fmla="*/ 3967 w 10000"/>
                  <a:gd name="connsiteY5" fmla="*/ 2437 h 9926"/>
                  <a:gd name="connsiteX6" fmla="*/ 3086 w 10000"/>
                  <a:gd name="connsiteY6" fmla="*/ 1935 h 9926"/>
                  <a:gd name="connsiteX7" fmla="*/ 2909 w 10000"/>
                  <a:gd name="connsiteY7" fmla="*/ 1861 h 9926"/>
                  <a:gd name="connsiteX8" fmla="*/ 2557 w 10000"/>
                  <a:gd name="connsiteY8" fmla="*/ 1654 h 9926"/>
                  <a:gd name="connsiteX9" fmla="*/ 2078 w 10000"/>
                  <a:gd name="connsiteY9" fmla="*/ 2053 h 9926"/>
                  <a:gd name="connsiteX10" fmla="*/ 1864 w 10000"/>
                  <a:gd name="connsiteY10" fmla="*/ 2038 h 9926"/>
                  <a:gd name="connsiteX11" fmla="*/ 1385 w 10000"/>
                  <a:gd name="connsiteY11" fmla="*/ 2570 h 9926"/>
                  <a:gd name="connsiteX12" fmla="*/ 1322 w 10000"/>
                  <a:gd name="connsiteY12" fmla="*/ 2334 h 9926"/>
                  <a:gd name="connsiteX13" fmla="*/ 781 w 10000"/>
                  <a:gd name="connsiteY13" fmla="*/ 2082 h 9926"/>
                  <a:gd name="connsiteX14" fmla="*/ 302 w 10000"/>
                  <a:gd name="connsiteY14" fmla="*/ 2156 h 9926"/>
                  <a:gd name="connsiteX15" fmla="*/ 0 w 10000"/>
                  <a:gd name="connsiteY15" fmla="*/ 2541 h 9926"/>
                  <a:gd name="connsiteX16" fmla="*/ 113 w 10000"/>
                  <a:gd name="connsiteY16" fmla="*/ 2820 h 9926"/>
                  <a:gd name="connsiteX17" fmla="*/ 214 w 10000"/>
                  <a:gd name="connsiteY17" fmla="*/ 3072 h 9926"/>
                  <a:gd name="connsiteX18" fmla="*/ 743 w 10000"/>
                  <a:gd name="connsiteY18" fmla="*/ 3411 h 9926"/>
                  <a:gd name="connsiteX19" fmla="*/ 1259 w 10000"/>
                  <a:gd name="connsiteY19" fmla="*/ 3411 h 9926"/>
                  <a:gd name="connsiteX20" fmla="*/ 1537 w 10000"/>
                  <a:gd name="connsiteY20" fmla="*/ 3736 h 9926"/>
                  <a:gd name="connsiteX21" fmla="*/ 1108 w 10000"/>
                  <a:gd name="connsiteY21" fmla="*/ 4239 h 9926"/>
                  <a:gd name="connsiteX22" fmla="*/ 932 w 10000"/>
                  <a:gd name="connsiteY22" fmla="*/ 4505 h 9926"/>
                  <a:gd name="connsiteX23" fmla="*/ 1045 w 10000"/>
                  <a:gd name="connsiteY23" fmla="*/ 4682 h 9926"/>
                  <a:gd name="connsiteX24" fmla="*/ 806 w 10000"/>
                  <a:gd name="connsiteY24" fmla="*/ 4860 h 9926"/>
                  <a:gd name="connsiteX25" fmla="*/ 982 w 10000"/>
                  <a:gd name="connsiteY25" fmla="*/ 5215 h 9926"/>
                  <a:gd name="connsiteX26" fmla="*/ 1259 w 10000"/>
                  <a:gd name="connsiteY26" fmla="*/ 5037 h 9926"/>
                  <a:gd name="connsiteX27" fmla="*/ 1952 w 10000"/>
                  <a:gd name="connsiteY27" fmla="*/ 4963 h 9926"/>
                  <a:gd name="connsiteX28" fmla="*/ 2582 w 10000"/>
                  <a:gd name="connsiteY28" fmla="*/ 4904 h 9926"/>
                  <a:gd name="connsiteX29" fmla="*/ 2859 w 10000"/>
                  <a:gd name="connsiteY29" fmla="*/ 4889 h 9926"/>
                  <a:gd name="connsiteX30" fmla="*/ 3035 w 10000"/>
                  <a:gd name="connsiteY30" fmla="*/ 5066 h 9926"/>
                  <a:gd name="connsiteX31" fmla="*/ 3451 w 10000"/>
                  <a:gd name="connsiteY31" fmla="*/ 5141 h 9926"/>
                  <a:gd name="connsiteX32" fmla="*/ 3778 w 10000"/>
                  <a:gd name="connsiteY32" fmla="*/ 5849 h 9926"/>
                  <a:gd name="connsiteX33" fmla="*/ 3476 w 10000"/>
                  <a:gd name="connsiteY33" fmla="*/ 6129 h 9926"/>
                  <a:gd name="connsiteX34" fmla="*/ 3665 w 10000"/>
                  <a:gd name="connsiteY34" fmla="*/ 6440 h 9926"/>
                  <a:gd name="connsiteX35" fmla="*/ 3955 w 10000"/>
                  <a:gd name="connsiteY35" fmla="*/ 6455 h 9926"/>
                  <a:gd name="connsiteX36" fmla="*/ 4207 w 10000"/>
                  <a:gd name="connsiteY36" fmla="*/ 6795 h 9926"/>
                  <a:gd name="connsiteX37" fmla="*/ 4207 w 10000"/>
                  <a:gd name="connsiteY37" fmla="*/ 7754 h 9926"/>
                  <a:gd name="connsiteX38" fmla="*/ 4207 w 10000"/>
                  <a:gd name="connsiteY38" fmla="*/ 8138 h 9926"/>
                  <a:gd name="connsiteX39" fmla="*/ 4383 w 10000"/>
                  <a:gd name="connsiteY39" fmla="*/ 8065 h 9926"/>
                  <a:gd name="connsiteX40" fmla="*/ 4685 w 10000"/>
                  <a:gd name="connsiteY40" fmla="*/ 7932 h 9926"/>
                  <a:gd name="connsiteX41" fmla="*/ 5038 w 10000"/>
                  <a:gd name="connsiteY41" fmla="*/ 7888 h 9926"/>
                  <a:gd name="connsiteX42" fmla="*/ 6159 w 10000"/>
                  <a:gd name="connsiteY42" fmla="*/ 7607 h 9926"/>
                  <a:gd name="connsiteX43" fmla="*/ 6549 w 10000"/>
                  <a:gd name="connsiteY43" fmla="*/ 7636 h 9926"/>
                  <a:gd name="connsiteX44" fmla="*/ 6612 w 10000"/>
                  <a:gd name="connsiteY44" fmla="*/ 7888 h 9926"/>
                  <a:gd name="connsiteX45" fmla="*/ 7116 w 10000"/>
                  <a:gd name="connsiteY45" fmla="*/ 8035 h 9926"/>
                  <a:gd name="connsiteX46" fmla="*/ 7154 w 10000"/>
                  <a:gd name="connsiteY46" fmla="*/ 8138 h 9926"/>
                  <a:gd name="connsiteX47" fmla="*/ 7229 w 10000"/>
                  <a:gd name="connsiteY47" fmla="*/ 8095 h 9926"/>
                  <a:gd name="connsiteX48" fmla="*/ 7834 w 10000"/>
                  <a:gd name="connsiteY48" fmla="*/ 8642 h 9926"/>
                  <a:gd name="connsiteX49" fmla="*/ 8715 w 10000"/>
                  <a:gd name="connsiteY49" fmla="*/ 9291 h 9926"/>
                  <a:gd name="connsiteX50" fmla="*/ 8715 w 10000"/>
                  <a:gd name="connsiteY50" fmla="*/ 9409 h 9926"/>
                  <a:gd name="connsiteX51" fmla="*/ 9458 w 10000"/>
                  <a:gd name="connsiteY51" fmla="*/ 9926 h 9926"/>
                  <a:gd name="connsiteX52" fmla="*/ 9824 w 10000"/>
                  <a:gd name="connsiteY52" fmla="*/ 9615 h 9926"/>
                  <a:gd name="connsiteX53" fmla="*/ 9496 w 10000"/>
                  <a:gd name="connsiteY53" fmla="*/ 8804 h 9926"/>
                  <a:gd name="connsiteX54" fmla="*/ 9257 w 10000"/>
                  <a:gd name="connsiteY54" fmla="*/ 7991 h 9926"/>
                  <a:gd name="connsiteX55" fmla="*/ 9244 w 10000"/>
                  <a:gd name="connsiteY55" fmla="*/ 7754 h 9926"/>
                  <a:gd name="connsiteX56" fmla="*/ 9610 w 10000"/>
                  <a:gd name="connsiteY56" fmla="*/ 7327 h 9926"/>
                  <a:gd name="connsiteX57" fmla="*/ 9219 w 10000"/>
                  <a:gd name="connsiteY57" fmla="*/ 7193 h 9926"/>
                  <a:gd name="connsiteX58" fmla="*/ 9194 w 10000"/>
                  <a:gd name="connsiteY58" fmla="*/ 7179 h 9926"/>
                  <a:gd name="connsiteX59" fmla="*/ 9131 w 10000"/>
                  <a:gd name="connsiteY59" fmla="*/ 6662 h 9926"/>
                  <a:gd name="connsiteX60" fmla="*/ 9156 w 10000"/>
                  <a:gd name="connsiteY60" fmla="*/ 6589 h 9926"/>
                  <a:gd name="connsiteX61" fmla="*/ 9131 w 10000"/>
                  <a:gd name="connsiteY61" fmla="*/ 6559 h 9926"/>
                  <a:gd name="connsiteX62" fmla="*/ 9068 w 10000"/>
                  <a:gd name="connsiteY62" fmla="*/ 5953 h 9926"/>
                  <a:gd name="connsiteX63" fmla="*/ 9307 w 10000"/>
                  <a:gd name="connsiteY63" fmla="*/ 5701 h 9926"/>
                  <a:gd name="connsiteX64" fmla="*/ 9673 w 10000"/>
                  <a:gd name="connsiteY64" fmla="*/ 5421 h 9926"/>
                  <a:gd name="connsiteX65" fmla="*/ 9736 w 10000"/>
                  <a:gd name="connsiteY65" fmla="*/ 5110 h 9926"/>
                  <a:gd name="connsiteX66" fmla="*/ 9786 w 10000"/>
                  <a:gd name="connsiteY66" fmla="*/ 4239 h 9926"/>
                  <a:gd name="connsiteX67" fmla="*/ 10000 w 10000"/>
                  <a:gd name="connsiteY67" fmla="*/ 3973 h 9926"/>
                  <a:gd name="connsiteX68" fmla="*/ 9786 w 10000"/>
                  <a:gd name="connsiteY68" fmla="*/ 3561 h 9926"/>
                  <a:gd name="connsiteX69" fmla="*/ 9723 w 10000"/>
                  <a:gd name="connsiteY69" fmla="*/ 2925 h 9926"/>
                  <a:gd name="connsiteX70" fmla="*/ 9005 w 10000"/>
                  <a:gd name="connsiteY70" fmla="*/ 1624 h 9926"/>
                  <a:gd name="connsiteX71" fmla="*/ 9257 w 10000"/>
                  <a:gd name="connsiteY71" fmla="*/ 1344 h 9926"/>
                  <a:gd name="connsiteX72" fmla="*/ 9219 w 10000"/>
                  <a:gd name="connsiteY72" fmla="*/ 635 h 9926"/>
                  <a:gd name="connsiteX73" fmla="*/ 8892 w 10000"/>
                  <a:gd name="connsiteY73" fmla="*/ 74 h 9926"/>
                  <a:gd name="connsiteX74" fmla="*/ 8892 w 10000"/>
                  <a:gd name="connsiteY74" fmla="*/ 0 h 9926"/>
                  <a:gd name="connsiteX75" fmla="*/ 8526 w 10000"/>
                  <a:gd name="connsiteY75" fmla="*/ 74 h 9926"/>
                  <a:gd name="connsiteX76" fmla="*/ 8293 w 10000"/>
                  <a:gd name="connsiteY76" fmla="*/ 82 h 9926"/>
                  <a:gd name="connsiteX77" fmla="*/ 8136 w 10000"/>
                  <a:gd name="connsiteY77" fmla="*/ 221 h 9926"/>
                  <a:gd name="connsiteX78" fmla="*/ 7796 w 10000"/>
                  <a:gd name="connsiteY78" fmla="*/ 221 h 9926"/>
                  <a:gd name="connsiteX79" fmla="*/ 7670 w 10000"/>
                  <a:gd name="connsiteY79" fmla="*/ 355 h 9926"/>
                  <a:gd name="connsiteX80" fmla="*/ 7418 w 10000"/>
                  <a:gd name="connsiteY80" fmla="*/ 960 h 9926"/>
                  <a:gd name="connsiteX81" fmla="*/ 6877 w 10000"/>
                  <a:gd name="connsiteY81" fmla="*/ 1418 h 9926"/>
                  <a:gd name="connsiteX82" fmla="*/ 6839 w 10000"/>
                  <a:gd name="connsiteY82" fmla="*/ 1801 h 9926"/>
                  <a:gd name="connsiteX83" fmla="*/ 6788 w 10000"/>
                  <a:gd name="connsiteY83" fmla="*/ 1935 h 9926"/>
                  <a:gd name="connsiteX0" fmla="*/ 6788 w 10000"/>
                  <a:gd name="connsiteY0" fmla="*/ 1949 h 10000"/>
                  <a:gd name="connsiteX1" fmla="*/ 5856 w 10000"/>
                  <a:gd name="connsiteY1" fmla="*/ 2351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078 w 10000"/>
                  <a:gd name="connsiteY9" fmla="*/ 2068 h 10000"/>
                  <a:gd name="connsiteX10" fmla="*/ 1864 w 10000"/>
                  <a:gd name="connsiteY10" fmla="*/ 2053 h 10000"/>
                  <a:gd name="connsiteX11" fmla="*/ 1385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5988 w 10000"/>
                  <a:gd name="connsiteY1" fmla="*/ 2373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078 w 10000"/>
                  <a:gd name="connsiteY9" fmla="*/ 2068 h 10000"/>
                  <a:gd name="connsiteX10" fmla="*/ 1864 w 10000"/>
                  <a:gd name="connsiteY10" fmla="*/ 2053 h 10000"/>
                  <a:gd name="connsiteX11" fmla="*/ 1385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5988 w 10000"/>
                  <a:gd name="connsiteY1" fmla="*/ 2373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078 w 10000"/>
                  <a:gd name="connsiteY9" fmla="*/ 2068 h 10000"/>
                  <a:gd name="connsiteX10" fmla="*/ 1864 w 10000"/>
                  <a:gd name="connsiteY10" fmla="*/ 2142 h 10000"/>
                  <a:gd name="connsiteX11" fmla="*/ 1385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5988 w 10000"/>
                  <a:gd name="connsiteY1" fmla="*/ 2373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35 w 10000"/>
                  <a:gd name="connsiteY9" fmla="*/ 2046 h 10000"/>
                  <a:gd name="connsiteX10" fmla="*/ 1864 w 10000"/>
                  <a:gd name="connsiteY10" fmla="*/ 2142 h 10000"/>
                  <a:gd name="connsiteX11" fmla="*/ 1385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5988 w 10000"/>
                  <a:gd name="connsiteY1" fmla="*/ 2373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35 w 10000"/>
                  <a:gd name="connsiteY9" fmla="*/ 2046 h 10000"/>
                  <a:gd name="connsiteX10" fmla="*/ 1864 w 10000"/>
                  <a:gd name="connsiteY10" fmla="*/ 2142 h 10000"/>
                  <a:gd name="connsiteX11" fmla="*/ 1498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5988 w 10000"/>
                  <a:gd name="connsiteY1" fmla="*/ 2373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04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589 h 10000"/>
                  <a:gd name="connsiteX12" fmla="*/ 1322 w 10000"/>
                  <a:gd name="connsiteY12" fmla="*/ 2351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589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1949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909 w 10000"/>
                  <a:gd name="connsiteY7" fmla="*/ 1875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57 w 10000"/>
                  <a:gd name="connsiteY8" fmla="*/ 1666 h 10000"/>
                  <a:gd name="connsiteX9" fmla="*/ 2192 w 10000"/>
                  <a:gd name="connsiteY9" fmla="*/ 2046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046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135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02 w 10000"/>
                  <a:gd name="connsiteY14" fmla="*/ 2172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135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40 w 10000"/>
                  <a:gd name="connsiteY14" fmla="*/ 2217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530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135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40 w 10000"/>
                  <a:gd name="connsiteY14" fmla="*/ 2217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619 h 10000"/>
                  <a:gd name="connsiteX3" fmla="*/ 5101 w 10000"/>
                  <a:gd name="connsiteY3" fmla="*/ 2671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135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40 w 10000"/>
                  <a:gd name="connsiteY14" fmla="*/ 2217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064 w 10000"/>
                  <a:gd name="connsiteY1" fmla="*/ 2462 h 10000"/>
                  <a:gd name="connsiteX2" fmla="*/ 5516 w 10000"/>
                  <a:gd name="connsiteY2" fmla="*/ 2619 h 10000"/>
                  <a:gd name="connsiteX3" fmla="*/ 5063 w 10000"/>
                  <a:gd name="connsiteY3" fmla="*/ 2738 h 10000"/>
                  <a:gd name="connsiteX4" fmla="*/ 4408 w 10000"/>
                  <a:gd name="connsiteY4" fmla="*/ 2233 h 10000"/>
                  <a:gd name="connsiteX5" fmla="*/ 3967 w 10000"/>
                  <a:gd name="connsiteY5" fmla="*/ 2455 h 10000"/>
                  <a:gd name="connsiteX6" fmla="*/ 3086 w 10000"/>
                  <a:gd name="connsiteY6" fmla="*/ 2016 h 10000"/>
                  <a:gd name="connsiteX7" fmla="*/ 2852 w 10000"/>
                  <a:gd name="connsiteY7" fmla="*/ 1897 h 10000"/>
                  <a:gd name="connsiteX8" fmla="*/ 2576 w 10000"/>
                  <a:gd name="connsiteY8" fmla="*/ 1711 h 10000"/>
                  <a:gd name="connsiteX9" fmla="*/ 2192 w 10000"/>
                  <a:gd name="connsiteY9" fmla="*/ 2135 h 10000"/>
                  <a:gd name="connsiteX10" fmla="*/ 1864 w 10000"/>
                  <a:gd name="connsiteY10" fmla="*/ 2142 h 10000"/>
                  <a:gd name="connsiteX11" fmla="*/ 1498 w 10000"/>
                  <a:gd name="connsiteY11" fmla="*/ 2678 h 10000"/>
                  <a:gd name="connsiteX12" fmla="*/ 1322 w 10000"/>
                  <a:gd name="connsiteY12" fmla="*/ 2440 h 10000"/>
                  <a:gd name="connsiteX13" fmla="*/ 781 w 10000"/>
                  <a:gd name="connsiteY13" fmla="*/ 2098 h 10000"/>
                  <a:gd name="connsiteX14" fmla="*/ 340 w 10000"/>
                  <a:gd name="connsiteY14" fmla="*/ 2217 h 10000"/>
                  <a:gd name="connsiteX15" fmla="*/ 0 w 10000"/>
                  <a:gd name="connsiteY15" fmla="*/ 2560 h 10000"/>
                  <a:gd name="connsiteX16" fmla="*/ 113 w 10000"/>
                  <a:gd name="connsiteY16" fmla="*/ 2841 h 10000"/>
                  <a:gd name="connsiteX17" fmla="*/ 214 w 10000"/>
                  <a:gd name="connsiteY17" fmla="*/ 3095 h 10000"/>
                  <a:gd name="connsiteX18" fmla="*/ 743 w 10000"/>
                  <a:gd name="connsiteY18" fmla="*/ 3436 h 10000"/>
                  <a:gd name="connsiteX19" fmla="*/ 1259 w 10000"/>
                  <a:gd name="connsiteY19" fmla="*/ 3436 h 10000"/>
                  <a:gd name="connsiteX20" fmla="*/ 1537 w 10000"/>
                  <a:gd name="connsiteY20" fmla="*/ 3764 h 10000"/>
                  <a:gd name="connsiteX21" fmla="*/ 1108 w 10000"/>
                  <a:gd name="connsiteY21" fmla="*/ 4271 h 10000"/>
                  <a:gd name="connsiteX22" fmla="*/ 932 w 10000"/>
                  <a:gd name="connsiteY22" fmla="*/ 4539 h 10000"/>
                  <a:gd name="connsiteX23" fmla="*/ 1045 w 10000"/>
                  <a:gd name="connsiteY23" fmla="*/ 4717 h 10000"/>
                  <a:gd name="connsiteX24" fmla="*/ 806 w 10000"/>
                  <a:gd name="connsiteY24" fmla="*/ 4896 h 10000"/>
                  <a:gd name="connsiteX25" fmla="*/ 982 w 10000"/>
                  <a:gd name="connsiteY25" fmla="*/ 5254 h 10000"/>
                  <a:gd name="connsiteX26" fmla="*/ 1259 w 10000"/>
                  <a:gd name="connsiteY26" fmla="*/ 5075 h 10000"/>
                  <a:gd name="connsiteX27" fmla="*/ 1952 w 10000"/>
                  <a:gd name="connsiteY27" fmla="*/ 5000 h 10000"/>
                  <a:gd name="connsiteX28" fmla="*/ 2582 w 10000"/>
                  <a:gd name="connsiteY28" fmla="*/ 4941 h 10000"/>
                  <a:gd name="connsiteX29" fmla="*/ 2859 w 10000"/>
                  <a:gd name="connsiteY29" fmla="*/ 4925 h 10000"/>
                  <a:gd name="connsiteX30" fmla="*/ 3035 w 10000"/>
                  <a:gd name="connsiteY30" fmla="*/ 5104 h 10000"/>
                  <a:gd name="connsiteX31" fmla="*/ 3451 w 10000"/>
                  <a:gd name="connsiteY31" fmla="*/ 5179 h 10000"/>
                  <a:gd name="connsiteX32" fmla="*/ 3778 w 10000"/>
                  <a:gd name="connsiteY32" fmla="*/ 5893 h 10000"/>
                  <a:gd name="connsiteX33" fmla="*/ 3476 w 10000"/>
                  <a:gd name="connsiteY33" fmla="*/ 6175 h 10000"/>
                  <a:gd name="connsiteX34" fmla="*/ 3665 w 10000"/>
                  <a:gd name="connsiteY34" fmla="*/ 6488 h 10000"/>
                  <a:gd name="connsiteX35" fmla="*/ 3955 w 10000"/>
                  <a:gd name="connsiteY35" fmla="*/ 6503 h 10000"/>
                  <a:gd name="connsiteX36" fmla="*/ 4207 w 10000"/>
                  <a:gd name="connsiteY36" fmla="*/ 6846 h 10000"/>
                  <a:gd name="connsiteX37" fmla="*/ 4207 w 10000"/>
                  <a:gd name="connsiteY37" fmla="*/ 7812 h 10000"/>
                  <a:gd name="connsiteX38" fmla="*/ 4207 w 10000"/>
                  <a:gd name="connsiteY38" fmla="*/ 8199 h 10000"/>
                  <a:gd name="connsiteX39" fmla="*/ 4383 w 10000"/>
                  <a:gd name="connsiteY39" fmla="*/ 8125 h 10000"/>
                  <a:gd name="connsiteX40" fmla="*/ 4685 w 10000"/>
                  <a:gd name="connsiteY40" fmla="*/ 7991 h 10000"/>
                  <a:gd name="connsiteX41" fmla="*/ 5038 w 10000"/>
                  <a:gd name="connsiteY41" fmla="*/ 7947 h 10000"/>
                  <a:gd name="connsiteX42" fmla="*/ 6159 w 10000"/>
                  <a:gd name="connsiteY42" fmla="*/ 7664 h 10000"/>
                  <a:gd name="connsiteX43" fmla="*/ 6549 w 10000"/>
                  <a:gd name="connsiteY43" fmla="*/ 7693 h 10000"/>
                  <a:gd name="connsiteX44" fmla="*/ 6612 w 10000"/>
                  <a:gd name="connsiteY44" fmla="*/ 7947 h 10000"/>
                  <a:gd name="connsiteX45" fmla="*/ 7116 w 10000"/>
                  <a:gd name="connsiteY45" fmla="*/ 8095 h 10000"/>
                  <a:gd name="connsiteX46" fmla="*/ 7154 w 10000"/>
                  <a:gd name="connsiteY46" fmla="*/ 8199 h 10000"/>
                  <a:gd name="connsiteX47" fmla="*/ 7229 w 10000"/>
                  <a:gd name="connsiteY47" fmla="*/ 8155 h 10000"/>
                  <a:gd name="connsiteX48" fmla="*/ 7834 w 10000"/>
                  <a:gd name="connsiteY48" fmla="*/ 8706 h 10000"/>
                  <a:gd name="connsiteX49" fmla="*/ 8715 w 10000"/>
                  <a:gd name="connsiteY49" fmla="*/ 9360 h 10000"/>
                  <a:gd name="connsiteX50" fmla="*/ 8715 w 10000"/>
                  <a:gd name="connsiteY50" fmla="*/ 9479 h 10000"/>
                  <a:gd name="connsiteX51" fmla="*/ 9458 w 10000"/>
                  <a:gd name="connsiteY51" fmla="*/ 10000 h 10000"/>
                  <a:gd name="connsiteX52" fmla="*/ 9824 w 10000"/>
                  <a:gd name="connsiteY52" fmla="*/ 9687 h 10000"/>
                  <a:gd name="connsiteX53" fmla="*/ 9496 w 10000"/>
                  <a:gd name="connsiteY53" fmla="*/ 8870 h 10000"/>
                  <a:gd name="connsiteX54" fmla="*/ 9257 w 10000"/>
                  <a:gd name="connsiteY54" fmla="*/ 8051 h 10000"/>
                  <a:gd name="connsiteX55" fmla="*/ 9244 w 10000"/>
                  <a:gd name="connsiteY55" fmla="*/ 7812 h 10000"/>
                  <a:gd name="connsiteX56" fmla="*/ 9610 w 10000"/>
                  <a:gd name="connsiteY56" fmla="*/ 7382 h 10000"/>
                  <a:gd name="connsiteX57" fmla="*/ 9219 w 10000"/>
                  <a:gd name="connsiteY57" fmla="*/ 7247 h 10000"/>
                  <a:gd name="connsiteX58" fmla="*/ 9194 w 10000"/>
                  <a:gd name="connsiteY58" fmla="*/ 7233 h 10000"/>
                  <a:gd name="connsiteX59" fmla="*/ 9131 w 10000"/>
                  <a:gd name="connsiteY59" fmla="*/ 6712 h 10000"/>
                  <a:gd name="connsiteX60" fmla="*/ 9156 w 10000"/>
                  <a:gd name="connsiteY60" fmla="*/ 6638 h 10000"/>
                  <a:gd name="connsiteX61" fmla="*/ 9131 w 10000"/>
                  <a:gd name="connsiteY61" fmla="*/ 6608 h 10000"/>
                  <a:gd name="connsiteX62" fmla="*/ 9068 w 10000"/>
                  <a:gd name="connsiteY62" fmla="*/ 5997 h 10000"/>
                  <a:gd name="connsiteX63" fmla="*/ 9307 w 10000"/>
                  <a:gd name="connsiteY63" fmla="*/ 5744 h 10000"/>
                  <a:gd name="connsiteX64" fmla="*/ 9673 w 10000"/>
                  <a:gd name="connsiteY64" fmla="*/ 5461 h 10000"/>
                  <a:gd name="connsiteX65" fmla="*/ 9736 w 10000"/>
                  <a:gd name="connsiteY65" fmla="*/ 5148 h 10000"/>
                  <a:gd name="connsiteX66" fmla="*/ 9786 w 10000"/>
                  <a:gd name="connsiteY66" fmla="*/ 4271 h 10000"/>
                  <a:gd name="connsiteX67" fmla="*/ 10000 w 10000"/>
                  <a:gd name="connsiteY67" fmla="*/ 4003 h 10000"/>
                  <a:gd name="connsiteX68" fmla="*/ 9786 w 10000"/>
                  <a:gd name="connsiteY68" fmla="*/ 3588 h 10000"/>
                  <a:gd name="connsiteX69" fmla="*/ 9723 w 10000"/>
                  <a:gd name="connsiteY69" fmla="*/ 2947 h 10000"/>
                  <a:gd name="connsiteX70" fmla="*/ 9005 w 10000"/>
                  <a:gd name="connsiteY70" fmla="*/ 1636 h 10000"/>
                  <a:gd name="connsiteX71" fmla="*/ 9257 w 10000"/>
                  <a:gd name="connsiteY71" fmla="*/ 1354 h 10000"/>
                  <a:gd name="connsiteX72" fmla="*/ 9219 w 10000"/>
                  <a:gd name="connsiteY72" fmla="*/ 640 h 10000"/>
                  <a:gd name="connsiteX73" fmla="*/ 8892 w 10000"/>
                  <a:gd name="connsiteY73" fmla="*/ 75 h 10000"/>
                  <a:gd name="connsiteX74" fmla="*/ 8892 w 10000"/>
                  <a:gd name="connsiteY74" fmla="*/ 0 h 10000"/>
                  <a:gd name="connsiteX75" fmla="*/ 8526 w 10000"/>
                  <a:gd name="connsiteY75" fmla="*/ 75 h 10000"/>
                  <a:gd name="connsiteX76" fmla="*/ 8312 w 10000"/>
                  <a:gd name="connsiteY76" fmla="*/ 150 h 10000"/>
                  <a:gd name="connsiteX77" fmla="*/ 8136 w 10000"/>
                  <a:gd name="connsiteY77" fmla="*/ 223 h 10000"/>
                  <a:gd name="connsiteX78" fmla="*/ 7796 w 10000"/>
                  <a:gd name="connsiteY78" fmla="*/ 223 h 10000"/>
                  <a:gd name="connsiteX79" fmla="*/ 7670 w 10000"/>
                  <a:gd name="connsiteY79" fmla="*/ 358 h 10000"/>
                  <a:gd name="connsiteX80" fmla="*/ 7418 w 10000"/>
                  <a:gd name="connsiteY80" fmla="*/ 967 h 10000"/>
                  <a:gd name="connsiteX81" fmla="*/ 6877 w 10000"/>
                  <a:gd name="connsiteY81" fmla="*/ 1429 h 10000"/>
                  <a:gd name="connsiteX82" fmla="*/ 6839 w 10000"/>
                  <a:gd name="connsiteY82" fmla="*/ 1814 h 10000"/>
                  <a:gd name="connsiteX83" fmla="*/ 6788 w 10000"/>
                  <a:gd name="connsiteY83"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57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94 w 10000"/>
                  <a:gd name="connsiteY59" fmla="*/ 7233 h 10000"/>
                  <a:gd name="connsiteX60" fmla="*/ 9131 w 10000"/>
                  <a:gd name="connsiteY60" fmla="*/ 6712 h 10000"/>
                  <a:gd name="connsiteX61" fmla="*/ 9156 w 10000"/>
                  <a:gd name="connsiteY61" fmla="*/ 6638 h 10000"/>
                  <a:gd name="connsiteX62" fmla="*/ 9131 w 10000"/>
                  <a:gd name="connsiteY62" fmla="*/ 6608 h 10000"/>
                  <a:gd name="connsiteX63" fmla="*/ 9068 w 10000"/>
                  <a:gd name="connsiteY63" fmla="*/ 5997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163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94 w 10000"/>
                  <a:gd name="connsiteY59" fmla="*/ 7233 h 10000"/>
                  <a:gd name="connsiteX60" fmla="*/ 9131 w 10000"/>
                  <a:gd name="connsiteY60" fmla="*/ 6712 h 10000"/>
                  <a:gd name="connsiteX61" fmla="*/ 9156 w 10000"/>
                  <a:gd name="connsiteY61" fmla="*/ 6638 h 10000"/>
                  <a:gd name="connsiteX62" fmla="*/ 9131 w 10000"/>
                  <a:gd name="connsiteY62" fmla="*/ 6608 h 10000"/>
                  <a:gd name="connsiteX63" fmla="*/ 9068 w 10000"/>
                  <a:gd name="connsiteY63" fmla="*/ 5997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94 w 10000"/>
                  <a:gd name="connsiteY59" fmla="*/ 7233 h 10000"/>
                  <a:gd name="connsiteX60" fmla="*/ 9131 w 10000"/>
                  <a:gd name="connsiteY60" fmla="*/ 6712 h 10000"/>
                  <a:gd name="connsiteX61" fmla="*/ 9156 w 10000"/>
                  <a:gd name="connsiteY61" fmla="*/ 6638 h 10000"/>
                  <a:gd name="connsiteX62" fmla="*/ 9131 w 10000"/>
                  <a:gd name="connsiteY62" fmla="*/ 6608 h 10000"/>
                  <a:gd name="connsiteX63" fmla="*/ 9068 w 10000"/>
                  <a:gd name="connsiteY63" fmla="*/ 5997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18 w 10000"/>
                  <a:gd name="connsiteY59" fmla="*/ 7211 h 10000"/>
                  <a:gd name="connsiteX60" fmla="*/ 9131 w 10000"/>
                  <a:gd name="connsiteY60" fmla="*/ 6712 h 10000"/>
                  <a:gd name="connsiteX61" fmla="*/ 9156 w 10000"/>
                  <a:gd name="connsiteY61" fmla="*/ 6638 h 10000"/>
                  <a:gd name="connsiteX62" fmla="*/ 9131 w 10000"/>
                  <a:gd name="connsiteY62" fmla="*/ 6608 h 10000"/>
                  <a:gd name="connsiteX63" fmla="*/ 9068 w 10000"/>
                  <a:gd name="connsiteY63" fmla="*/ 5997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18 w 10000"/>
                  <a:gd name="connsiteY59" fmla="*/ 7211 h 10000"/>
                  <a:gd name="connsiteX60" fmla="*/ 9131 w 10000"/>
                  <a:gd name="connsiteY60" fmla="*/ 6712 h 10000"/>
                  <a:gd name="connsiteX61" fmla="*/ 9156 w 10000"/>
                  <a:gd name="connsiteY61" fmla="*/ 6638 h 10000"/>
                  <a:gd name="connsiteX62" fmla="*/ 9131 w 10000"/>
                  <a:gd name="connsiteY62" fmla="*/ 6608 h 10000"/>
                  <a:gd name="connsiteX63" fmla="*/ 8955 w 10000"/>
                  <a:gd name="connsiteY63" fmla="*/ 6220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18 w 10000"/>
                  <a:gd name="connsiteY59" fmla="*/ 7211 h 10000"/>
                  <a:gd name="connsiteX60" fmla="*/ 9131 w 10000"/>
                  <a:gd name="connsiteY60" fmla="*/ 6712 h 10000"/>
                  <a:gd name="connsiteX61" fmla="*/ 9156 w 10000"/>
                  <a:gd name="connsiteY61" fmla="*/ 6638 h 10000"/>
                  <a:gd name="connsiteX62" fmla="*/ 9131 w 10000"/>
                  <a:gd name="connsiteY62" fmla="*/ 6608 h 10000"/>
                  <a:gd name="connsiteX63" fmla="*/ 8993 w 10000"/>
                  <a:gd name="connsiteY63" fmla="*/ 6265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257 w 10000"/>
                  <a:gd name="connsiteY72" fmla="*/ 1354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18 w 10000"/>
                  <a:gd name="connsiteY59" fmla="*/ 7211 h 10000"/>
                  <a:gd name="connsiteX60" fmla="*/ 9131 w 10000"/>
                  <a:gd name="connsiteY60" fmla="*/ 6712 h 10000"/>
                  <a:gd name="connsiteX61" fmla="*/ 9156 w 10000"/>
                  <a:gd name="connsiteY61" fmla="*/ 6638 h 10000"/>
                  <a:gd name="connsiteX62" fmla="*/ 9131 w 10000"/>
                  <a:gd name="connsiteY62" fmla="*/ 6608 h 10000"/>
                  <a:gd name="connsiteX63" fmla="*/ 8993 w 10000"/>
                  <a:gd name="connsiteY63" fmla="*/ 6265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314 w 10000"/>
                  <a:gd name="connsiteY72" fmla="*/ 1421 h 10000"/>
                  <a:gd name="connsiteX73" fmla="*/ 9219 w 10000"/>
                  <a:gd name="connsiteY73" fmla="*/ 640 h 10000"/>
                  <a:gd name="connsiteX74" fmla="*/ 8892 w 10000"/>
                  <a:gd name="connsiteY74" fmla="*/ 75 h 10000"/>
                  <a:gd name="connsiteX75" fmla="*/ 8892 w 10000"/>
                  <a:gd name="connsiteY75" fmla="*/ 0 h 10000"/>
                  <a:gd name="connsiteX76" fmla="*/ 8526 w 10000"/>
                  <a:gd name="connsiteY76" fmla="*/ 75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949 h 10000"/>
                  <a:gd name="connsiteX1" fmla="*/ 6470 w 10000"/>
                  <a:gd name="connsiteY1" fmla="*/ 2249 h 10000"/>
                  <a:gd name="connsiteX2" fmla="*/ 6064 w 10000"/>
                  <a:gd name="connsiteY2" fmla="*/ 2462 h 10000"/>
                  <a:gd name="connsiteX3" fmla="*/ 5516 w 10000"/>
                  <a:gd name="connsiteY3" fmla="*/ 2619 h 10000"/>
                  <a:gd name="connsiteX4" fmla="*/ 5063 w 10000"/>
                  <a:gd name="connsiteY4" fmla="*/ 2738 h 10000"/>
                  <a:gd name="connsiteX5" fmla="*/ 4408 w 10000"/>
                  <a:gd name="connsiteY5" fmla="*/ 2233 h 10000"/>
                  <a:gd name="connsiteX6" fmla="*/ 3967 w 10000"/>
                  <a:gd name="connsiteY6" fmla="*/ 2455 h 10000"/>
                  <a:gd name="connsiteX7" fmla="*/ 3086 w 10000"/>
                  <a:gd name="connsiteY7" fmla="*/ 2016 h 10000"/>
                  <a:gd name="connsiteX8" fmla="*/ 2852 w 10000"/>
                  <a:gd name="connsiteY8" fmla="*/ 1897 h 10000"/>
                  <a:gd name="connsiteX9" fmla="*/ 2576 w 10000"/>
                  <a:gd name="connsiteY9" fmla="*/ 1711 h 10000"/>
                  <a:gd name="connsiteX10" fmla="*/ 2192 w 10000"/>
                  <a:gd name="connsiteY10" fmla="*/ 2135 h 10000"/>
                  <a:gd name="connsiteX11" fmla="*/ 1864 w 10000"/>
                  <a:gd name="connsiteY11" fmla="*/ 2142 h 10000"/>
                  <a:gd name="connsiteX12" fmla="*/ 1498 w 10000"/>
                  <a:gd name="connsiteY12" fmla="*/ 2678 h 10000"/>
                  <a:gd name="connsiteX13" fmla="*/ 1322 w 10000"/>
                  <a:gd name="connsiteY13" fmla="*/ 2440 h 10000"/>
                  <a:gd name="connsiteX14" fmla="*/ 781 w 10000"/>
                  <a:gd name="connsiteY14" fmla="*/ 2098 h 10000"/>
                  <a:gd name="connsiteX15" fmla="*/ 340 w 10000"/>
                  <a:gd name="connsiteY15" fmla="*/ 2217 h 10000"/>
                  <a:gd name="connsiteX16" fmla="*/ 0 w 10000"/>
                  <a:gd name="connsiteY16" fmla="*/ 2560 h 10000"/>
                  <a:gd name="connsiteX17" fmla="*/ 113 w 10000"/>
                  <a:gd name="connsiteY17" fmla="*/ 2841 h 10000"/>
                  <a:gd name="connsiteX18" fmla="*/ 214 w 10000"/>
                  <a:gd name="connsiteY18" fmla="*/ 3095 h 10000"/>
                  <a:gd name="connsiteX19" fmla="*/ 743 w 10000"/>
                  <a:gd name="connsiteY19" fmla="*/ 3436 h 10000"/>
                  <a:gd name="connsiteX20" fmla="*/ 1259 w 10000"/>
                  <a:gd name="connsiteY20" fmla="*/ 3436 h 10000"/>
                  <a:gd name="connsiteX21" fmla="*/ 1537 w 10000"/>
                  <a:gd name="connsiteY21" fmla="*/ 3764 h 10000"/>
                  <a:gd name="connsiteX22" fmla="*/ 1108 w 10000"/>
                  <a:gd name="connsiteY22" fmla="*/ 4271 h 10000"/>
                  <a:gd name="connsiteX23" fmla="*/ 932 w 10000"/>
                  <a:gd name="connsiteY23" fmla="*/ 4539 h 10000"/>
                  <a:gd name="connsiteX24" fmla="*/ 1045 w 10000"/>
                  <a:gd name="connsiteY24" fmla="*/ 4717 h 10000"/>
                  <a:gd name="connsiteX25" fmla="*/ 806 w 10000"/>
                  <a:gd name="connsiteY25" fmla="*/ 4896 h 10000"/>
                  <a:gd name="connsiteX26" fmla="*/ 982 w 10000"/>
                  <a:gd name="connsiteY26" fmla="*/ 5254 h 10000"/>
                  <a:gd name="connsiteX27" fmla="*/ 1259 w 10000"/>
                  <a:gd name="connsiteY27" fmla="*/ 5075 h 10000"/>
                  <a:gd name="connsiteX28" fmla="*/ 1952 w 10000"/>
                  <a:gd name="connsiteY28" fmla="*/ 5000 h 10000"/>
                  <a:gd name="connsiteX29" fmla="*/ 2582 w 10000"/>
                  <a:gd name="connsiteY29" fmla="*/ 4941 h 10000"/>
                  <a:gd name="connsiteX30" fmla="*/ 2859 w 10000"/>
                  <a:gd name="connsiteY30" fmla="*/ 4925 h 10000"/>
                  <a:gd name="connsiteX31" fmla="*/ 3035 w 10000"/>
                  <a:gd name="connsiteY31" fmla="*/ 5104 h 10000"/>
                  <a:gd name="connsiteX32" fmla="*/ 3451 w 10000"/>
                  <a:gd name="connsiteY32" fmla="*/ 5179 h 10000"/>
                  <a:gd name="connsiteX33" fmla="*/ 3778 w 10000"/>
                  <a:gd name="connsiteY33" fmla="*/ 5893 h 10000"/>
                  <a:gd name="connsiteX34" fmla="*/ 3476 w 10000"/>
                  <a:gd name="connsiteY34" fmla="*/ 6175 h 10000"/>
                  <a:gd name="connsiteX35" fmla="*/ 3665 w 10000"/>
                  <a:gd name="connsiteY35" fmla="*/ 6488 h 10000"/>
                  <a:gd name="connsiteX36" fmla="*/ 3955 w 10000"/>
                  <a:gd name="connsiteY36" fmla="*/ 6503 h 10000"/>
                  <a:gd name="connsiteX37" fmla="*/ 4207 w 10000"/>
                  <a:gd name="connsiteY37" fmla="*/ 6846 h 10000"/>
                  <a:gd name="connsiteX38" fmla="*/ 4207 w 10000"/>
                  <a:gd name="connsiteY38" fmla="*/ 7812 h 10000"/>
                  <a:gd name="connsiteX39" fmla="*/ 4207 w 10000"/>
                  <a:gd name="connsiteY39" fmla="*/ 8199 h 10000"/>
                  <a:gd name="connsiteX40" fmla="*/ 4383 w 10000"/>
                  <a:gd name="connsiteY40" fmla="*/ 8125 h 10000"/>
                  <a:gd name="connsiteX41" fmla="*/ 4685 w 10000"/>
                  <a:gd name="connsiteY41" fmla="*/ 7991 h 10000"/>
                  <a:gd name="connsiteX42" fmla="*/ 5038 w 10000"/>
                  <a:gd name="connsiteY42" fmla="*/ 7947 h 10000"/>
                  <a:gd name="connsiteX43" fmla="*/ 6159 w 10000"/>
                  <a:gd name="connsiteY43" fmla="*/ 7664 h 10000"/>
                  <a:gd name="connsiteX44" fmla="*/ 6549 w 10000"/>
                  <a:gd name="connsiteY44" fmla="*/ 7693 h 10000"/>
                  <a:gd name="connsiteX45" fmla="*/ 6612 w 10000"/>
                  <a:gd name="connsiteY45" fmla="*/ 7947 h 10000"/>
                  <a:gd name="connsiteX46" fmla="*/ 7116 w 10000"/>
                  <a:gd name="connsiteY46" fmla="*/ 8095 h 10000"/>
                  <a:gd name="connsiteX47" fmla="*/ 7154 w 10000"/>
                  <a:gd name="connsiteY47" fmla="*/ 8199 h 10000"/>
                  <a:gd name="connsiteX48" fmla="*/ 7229 w 10000"/>
                  <a:gd name="connsiteY48" fmla="*/ 8155 h 10000"/>
                  <a:gd name="connsiteX49" fmla="*/ 7834 w 10000"/>
                  <a:gd name="connsiteY49" fmla="*/ 8706 h 10000"/>
                  <a:gd name="connsiteX50" fmla="*/ 8715 w 10000"/>
                  <a:gd name="connsiteY50" fmla="*/ 9360 h 10000"/>
                  <a:gd name="connsiteX51" fmla="*/ 8715 w 10000"/>
                  <a:gd name="connsiteY51" fmla="*/ 9479 h 10000"/>
                  <a:gd name="connsiteX52" fmla="*/ 9458 w 10000"/>
                  <a:gd name="connsiteY52" fmla="*/ 10000 h 10000"/>
                  <a:gd name="connsiteX53" fmla="*/ 9824 w 10000"/>
                  <a:gd name="connsiteY53" fmla="*/ 9687 h 10000"/>
                  <a:gd name="connsiteX54" fmla="*/ 9496 w 10000"/>
                  <a:gd name="connsiteY54" fmla="*/ 8870 h 10000"/>
                  <a:gd name="connsiteX55" fmla="*/ 9220 w 10000"/>
                  <a:gd name="connsiteY55" fmla="*/ 8051 h 10000"/>
                  <a:gd name="connsiteX56" fmla="*/ 9244 w 10000"/>
                  <a:gd name="connsiteY56" fmla="*/ 7812 h 10000"/>
                  <a:gd name="connsiteX57" fmla="*/ 9610 w 10000"/>
                  <a:gd name="connsiteY57" fmla="*/ 7382 h 10000"/>
                  <a:gd name="connsiteX58" fmla="*/ 9219 w 10000"/>
                  <a:gd name="connsiteY58" fmla="*/ 7247 h 10000"/>
                  <a:gd name="connsiteX59" fmla="*/ 9118 w 10000"/>
                  <a:gd name="connsiteY59" fmla="*/ 7211 h 10000"/>
                  <a:gd name="connsiteX60" fmla="*/ 9131 w 10000"/>
                  <a:gd name="connsiteY60" fmla="*/ 6712 h 10000"/>
                  <a:gd name="connsiteX61" fmla="*/ 9156 w 10000"/>
                  <a:gd name="connsiteY61" fmla="*/ 6638 h 10000"/>
                  <a:gd name="connsiteX62" fmla="*/ 9131 w 10000"/>
                  <a:gd name="connsiteY62" fmla="*/ 6608 h 10000"/>
                  <a:gd name="connsiteX63" fmla="*/ 8993 w 10000"/>
                  <a:gd name="connsiteY63" fmla="*/ 6265 h 10000"/>
                  <a:gd name="connsiteX64" fmla="*/ 9307 w 10000"/>
                  <a:gd name="connsiteY64" fmla="*/ 5744 h 10000"/>
                  <a:gd name="connsiteX65" fmla="*/ 9673 w 10000"/>
                  <a:gd name="connsiteY65" fmla="*/ 5461 h 10000"/>
                  <a:gd name="connsiteX66" fmla="*/ 9736 w 10000"/>
                  <a:gd name="connsiteY66" fmla="*/ 5148 h 10000"/>
                  <a:gd name="connsiteX67" fmla="*/ 9786 w 10000"/>
                  <a:gd name="connsiteY67" fmla="*/ 4271 h 10000"/>
                  <a:gd name="connsiteX68" fmla="*/ 10000 w 10000"/>
                  <a:gd name="connsiteY68" fmla="*/ 4003 h 10000"/>
                  <a:gd name="connsiteX69" fmla="*/ 9786 w 10000"/>
                  <a:gd name="connsiteY69" fmla="*/ 3588 h 10000"/>
                  <a:gd name="connsiteX70" fmla="*/ 9723 w 10000"/>
                  <a:gd name="connsiteY70" fmla="*/ 2947 h 10000"/>
                  <a:gd name="connsiteX71" fmla="*/ 9005 w 10000"/>
                  <a:gd name="connsiteY71" fmla="*/ 1636 h 10000"/>
                  <a:gd name="connsiteX72" fmla="*/ 9314 w 10000"/>
                  <a:gd name="connsiteY72" fmla="*/ 1421 h 10000"/>
                  <a:gd name="connsiteX73" fmla="*/ 9219 w 10000"/>
                  <a:gd name="connsiteY73" fmla="*/ 640 h 10000"/>
                  <a:gd name="connsiteX74" fmla="*/ 8892 w 10000"/>
                  <a:gd name="connsiteY74" fmla="*/ 75 h 10000"/>
                  <a:gd name="connsiteX75" fmla="*/ 8892 w 10000"/>
                  <a:gd name="connsiteY75" fmla="*/ 0 h 10000"/>
                  <a:gd name="connsiteX76" fmla="*/ 8545 w 10000"/>
                  <a:gd name="connsiteY76" fmla="*/ 164 h 10000"/>
                  <a:gd name="connsiteX77" fmla="*/ 8312 w 10000"/>
                  <a:gd name="connsiteY77" fmla="*/ 150 h 10000"/>
                  <a:gd name="connsiteX78" fmla="*/ 8136 w 10000"/>
                  <a:gd name="connsiteY78" fmla="*/ 223 h 10000"/>
                  <a:gd name="connsiteX79" fmla="*/ 7796 w 10000"/>
                  <a:gd name="connsiteY79" fmla="*/ 223 h 10000"/>
                  <a:gd name="connsiteX80" fmla="*/ 7670 w 10000"/>
                  <a:gd name="connsiteY80" fmla="*/ 358 h 10000"/>
                  <a:gd name="connsiteX81" fmla="*/ 7418 w 10000"/>
                  <a:gd name="connsiteY81" fmla="*/ 967 h 10000"/>
                  <a:gd name="connsiteX82" fmla="*/ 6877 w 10000"/>
                  <a:gd name="connsiteY82" fmla="*/ 1429 h 10000"/>
                  <a:gd name="connsiteX83" fmla="*/ 6839 w 10000"/>
                  <a:gd name="connsiteY83" fmla="*/ 1814 h 10000"/>
                  <a:gd name="connsiteX84" fmla="*/ 6788 w 10000"/>
                  <a:gd name="connsiteY84" fmla="*/ 1949 h 10000"/>
                  <a:gd name="connsiteX0" fmla="*/ 6788 w 10000"/>
                  <a:gd name="connsiteY0" fmla="*/ 1882 h 9933"/>
                  <a:gd name="connsiteX1" fmla="*/ 6470 w 10000"/>
                  <a:gd name="connsiteY1" fmla="*/ 2182 h 9933"/>
                  <a:gd name="connsiteX2" fmla="*/ 6064 w 10000"/>
                  <a:gd name="connsiteY2" fmla="*/ 2395 h 9933"/>
                  <a:gd name="connsiteX3" fmla="*/ 5516 w 10000"/>
                  <a:gd name="connsiteY3" fmla="*/ 2552 h 9933"/>
                  <a:gd name="connsiteX4" fmla="*/ 5063 w 10000"/>
                  <a:gd name="connsiteY4" fmla="*/ 2671 h 9933"/>
                  <a:gd name="connsiteX5" fmla="*/ 4408 w 10000"/>
                  <a:gd name="connsiteY5" fmla="*/ 2166 h 9933"/>
                  <a:gd name="connsiteX6" fmla="*/ 3967 w 10000"/>
                  <a:gd name="connsiteY6" fmla="*/ 2388 h 9933"/>
                  <a:gd name="connsiteX7" fmla="*/ 3086 w 10000"/>
                  <a:gd name="connsiteY7" fmla="*/ 1949 h 9933"/>
                  <a:gd name="connsiteX8" fmla="*/ 2852 w 10000"/>
                  <a:gd name="connsiteY8" fmla="*/ 1830 h 9933"/>
                  <a:gd name="connsiteX9" fmla="*/ 2576 w 10000"/>
                  <a:gd name="connsiteY9" fmla="*/ 1644 h 9933"/>
                  <a:gd name="connsiteX10" fmla="*/ 2192 w 10000"/>
                  <a:gd name="connsiteY10" fmla="*/ 2068 h 9933"/>
                  <a:gd name="connsiteX11" fmla="*/ 1864 w 10000"/>
                  <a:gd name="connsiteY11" fmla="*/ 2075 h 9933"/>
                  <a:gd name="connsiteX12" fmla="*/ 1498 w 10000"/>
                  <a:gd name="connsiteY12" fmla="*/ 2611 h 9933"/>
                  <a:gd name="connsiteX13" fmla="*/ 1322 w 10000"/>
                  <a:gd name="connsiteY13" fmla="*/ 2373 h 9933"/>
                  <a:gd name="connsiteX14" fmla="*/ 781 w 10000"/>
                  <a:gd name="connsiteY14" fmla="*/ 2031 h 9933"/>
                  <a:gd name="connsiteX15" fmla="*/ 340 w 10000"/>
                  <a:gd name="connsiteY15" fmla="*/ 2150 h 9933"/>
                  <a:gd name="connsiteX16" fmla="*/ 0 w 10000"/>
                  <a:gd name="connsiteY16" fmla="*/ 2493 h 9933"/>
                  <a:gd name="connsiteX17" fmla="*/ 113 w 10000"/>
                  <a:gd name="connsiteY17" fmla="*/ 2774 h 9933"/>
                  <a:gd name="connsiteX18" fmla="*/ 214 w 10000"/>
                  <a:gd name="connsiteY18" fmla="*/ 3028 h 9933"/>
                  <a:gd name="connsiteX19" fmla="*/ 743 w 10000"/>
                  <a:gd name="connsiteY19" fmla="*/ 3369 h 9933"/>
                  <a:gd name="connsiteX20" fmla="*/ 1259 w 10000"/>
                  <a:gd name="connsiteY20" fmla="*/ 3369 h 9933"/>
                  <a:gd name="connsiteX21" fmla="*/ 1537 w 10000"/>
                  <a:gd name="connsiteY21" fmla="*/ 3697 h 9933"/>
                  <a:gd name="connsiteX22" fmla="*/ 1108 w 10000"/>
                  <a:gd name="connsiteY22" fmla="*/ 4204 h 9933"/>
                  <a:gd name="connsiteX23" fmla="*/ 932 w 10000"/>
                  <a:gd name="connsiteY23" fmla="*/ 4472 h 9933"/>
                  <a:gd name="connsiteX24" fmla="*/ 1045 w 10000"/>
                  <a:gd name="connsiteY24" fmla="*/ 4650 h 9933"/>
                  <a:gd name="connsiteX25" fmla="*/ 806 w 10000"/>
                  <a:gd name="connsiteY25" fmla="*/ 4829 h 9933"/>
                  <a:gd name="connsiteX26" fmla="*/ 982 w 10000"/>
                  <a:gd name="connsiteY26" fmla="*/ 5187 h 9933"/>
                  <a:gd name="connsiteX27" fmla="*/ 1259 w 10000"/>
                  <a:gd name="connsiteY27" fmla="*/ 5008 h 9933"/>
                  <a:gd name="connsiteX28" fmla="*/ 1952 w 10000"/>
                  <a:gd name="connsiteY28" fmla="*/ 4933 h 9933"/>
                  <a:gd name="connsiteX29" fmla="*/ 2582 w 10000"/>
                  <a:gd name="connsiteY29" fmla="*/ 4874 h 9933"/>
                  <a:gd name="connsiteX30" fmla="*/ 2859 w 10000"/>
                  <a:gd name="connsiteY30" fmla="*/ 4858 h 9933"/>
                  <a:gd name="connsiteX31" fmla="*/ 3035 w 10000"/>
                  <a:gd name="connsiteY31" fmla="*/ 5037 h 9933"/>
                  <a:gd name="connsiteX32" fmla="*/ 3451 w 10000"/>
                  <a:gd name="connsiteY32" fmla="*/ 5112 h 9933"/>
                  <a:gd name="connsiteX33" fmla="*/ 3778 w 10000"/>
                  <a:gd name="connsiteY33" fmla="*/ 5826 h 9933"/>
                  <a:gd name="connsiteX34" fmla="*/ 3476 w 10000"/>
                  <a:gd name="connsiteY34" fmla="*/ 6108 h 9933"/>
                  <a:gd name="connsiteX35" fmla="*/ 3665 w 10000"/>
                  <a:gd name="connsiteY35" fmla="*/ 6421 h 9933"/>
                  <a:gd name="connsiteX36" fmla="*/ 3955 w 10000"/>
                  <a:gd name="connsiteY36" fmla="*/ 6436 h 9933"/>
                  <a:gd name="connsiteX37" fmla="*/ 4207 w 10000"/>
                  <a:gd name="connsiteY37" fmla="*/ 6779 h 9933"/>
                  <a:gd name="connsiteX38" fmla="*/ 4207 w 10000"/>
                  <a:gd name="connsiteY38" fmla="*/ 7745 h 9933"/>
                  <a:gd name="connsiteX39" fmla="*/ 4207 w 10000"/>
                  <a:gd name="connsiteY39" fmla="*/ 8132 h 9933"/>
                  <a:gd name="connsiteX40" fmla="*/ 4383 w 10000"/>
                  <a:gd name="connsiteY40" fmla="*/ 8058 h 9933"/>
                  <a:gd name="connsiteX41" fmla="*/ 4685 w 10000"/>
                  <a:gd name="connsiteY41" fmla="*/ 7924 h 9933"/>
                  <a:gd name="connsiteX42" fmla="*/ 5038 w 10000"/>
                  <a:gd name="connsiteY42" fmla="*/ 7880 h 9933"/>
                  <a:gd name="connsiteX43" fmla="*/ 6159 w 10000"/>
                  <a:gd name="connsiteY43" fmla="*/ 7597 h 9933"/>
                  <a:gd name="connsiteX44" fmla="*/ 6549 w 10000"/>
                  <a:gd name="connsiteY44" fmla="*/ 7626 h 9933"/>
                  <a:gd name="connsiteX45" fmla="*/ 6612 w 10000"/>
                  <a:gd name="connsiteY45" fmla="*/ 7880 h 9933"/>
                  <a:gd name="connsiteX46" fmla="*/ 7116 w 10000"/>
                  <a:gd name="connsiteY46" fmla="*/ 8028 h 9933"/>
                  <a:gd name="connsiteX47" fmla="*/ 7154 w 10000"/>
                  <a:gd name="connsiteY47" fmla="*/ 8132 h 9933"/>
                  <a:gd name="connsiteX48" fmla="*/ 7229 w 10000"/>
                  <a:gd name="connsiteY48" fmla="*/ 8088 h 9933"/>
                  <a:gd name="connsiteX49" fmla="*/ 7834 w 10000"/>
                  <a:gd name="connsiteY49" fmla="*/ 8639 h 9933"/>
                  <a:gd name="connsiteX50" fmla="*/ 8715 w 10000"/>
                  <a:gd name="connsiteY50" fmla="*/ 9293 h 9933"/>
                  <a:gd name="connsiteX51" fmla="*/ 8715 w 10000"/>
                  <a:gd name="connsiteY51" fmla="*/ 9412 h 9933"/>
                  <a:gd name="connsiteX52" fmla="*/ 9458 w 10000"/>
                  <a:gd name="connsiteY52" fmla="*/ 9933 h 9933"/>
                  <a:gd name="connsiteX53" fmla="*/ 9824 w 10000"/>
                  <a:gd name="connsiteY53" fmla="*/ 9620 h 9933"/>
                  <a:gd name="connsiteX54" fmla="*/ 9496 w 10000"/>
                  <a:gd name="connsiteY54" fmla="*/ 8803 h 9933"/>
                  <a:gd name="connsiteX55" fmla="*/ 9220 w 10000"/>
                  <a:gd name="connsiteY55" fmla="*/ 7984 h 9933"/>
                  <a:gd name="connsiteX56" fmla="*/ 9244 w 10000"/>
                  <a:gd name="connsiteY56" fmla="*/ 7745 h 9933"/>
                  <a:gd name="connsiteX57" fmla="*/ 9610 w 10000"/>
                  <a:gd name="connsiteY57" fmla="*/ 7315 h 9933"/>
                  <a:gd name="connsiteX58" fmla="*/ 9219 w 10000"/>
                  <a:gd name="connsiteY58" fmla="*/ 7180 h 9933"/>
                  <a:gd name="connsiteX59" fmla="*/ 9118 w 10000"/>
                  <a:gd name="connsiteY59" fmla="*/ 7144 h 9933"/>
                  <a:gd name="connsiteX60" fmla="*/ 9131 w 10000"/>
                  <a:gd name="connsiteY60" fmla="*/ 6645 h 9933"/>
                  <a:gd name="connsiteX61" fmla="*/ 9156 w 10000"/>
                  <a:gd name="connsiteY61" fmla="*/ 6571 h 9933"/>
                  <a:gd name="connsiteX62" fmla="*/ 9131 w 10000"/>
                  <a:gd name="connsiteY62" fmla="*/ 6541 h 9933"/>
                  <a:gd name="connsiteX63" fmla="*/ 8993 w 10000"/>
                  <a:gd name="connsiteY63" fmla="*/ 6198 h 9933"/>
                  <a:gd name="connsiteX64" fmla="*/ 9307 w 10000"/>
                  <a:gd name="connsiteY64" fmla="*/ 5677 h 9933"/>
                  <a:gd name="connsiteX65" fmla="*/ 9673 w 10000"/>
                  <a:gd name="connsiteY65" fmla="*/ 5394 h 9933"/>
                  <a:gd name="connsiteX66" fmla="*/ 9736 w 10000"/>
                  <a:gd name="connsiteY66" fmla="*/ 5081 h 9933"/>
                  <a:gd name="connsiteX67" fmla="*/ 9786 w 10000"/>
                  <a:gd name="connsiteY67" fmla="*/ 4204 h 9933"/>
                  <a:gd name="connsiteX68" fmla="*/ 10000 w 10000"/>
                  <a:gd name="connsiteY68" fmla="*/ 3936 h 9933"/>
                  <a:gd name="connsiteX69" fmla="*/ 9786 w 10000"/>
                  <a:gd name="connsiteY69" fmla="*/ 3521 h 9933"/>
                  <a:gd name="connsiteX70" fmla="*/ 9723 w 10000"/>
                  <a:gd name="connsiteY70" fmla="*/ 2880 h 9933"/>
                  <a:gd name="connsiteX71" fmla="*/ 9005 w 10000"/>
                  <a:gd name="connsiteY71" fmla="*/ 1569 h 9933"/>
                  <a:gd name="connsiteX72" fmla="*/ 9314 w 10000"/>
                  <a:gd name="connsiteY72" fmla="*/ 1354 h 9933"/>
                  <a:gd name="connsiteX73" fmla="*/ 9219 w 10000"/>
                  <a:gd name="connsiteY73" fmla="*/ 573 h 9933"/>
                  <a:gd name="connsiteX74" fmla="*/ 8892 w 10000"/>
                  <a:gd name="connsiteY74" fmla="*/ 8 h 9933"/>
                  <a:gd name="connsiteX75" fmla="*/ 8911 w 10000"/>
                  <a:gd name="connsiteY75" fmla="*/ 0 h 9933"/>
                  <a:gd name="connsiteX76" fmla="*/ 8545 w 10000"/>
                  <a:gd name="connsiteY76" fmla="*/ 97 h 9933"/>
                  <a:gd name="connsiteX77" fmla="*/ 8312 w 10000"/>
                  <a:gd name="connsiteY77" fmla="*/ 83 h 9933"/>
                  <a:gd name="connsiteX78" fmla="*/ 8136 w 10000"/>
                  <a:gd name="connsiteY78" fmla="*/ 156 h 9933"/>
                  <a:gd name="connsiteX79" fmla="*/ 7796 w 10000"/>
                  <a:gd name="connsiteY79" fmla="*/ 156 h 9933"/>
                  <a:gd name="connsiteX80" fmla="*/ 7670 w 10000"/>
                  <a:gd name="connsiteY80" fmla="*/ 291 h 9933"/>
                  <a:gd name="connsiteX81" fmla="*/ 7418 w 10000"/>
                  <a:gd name="connsiteY81" fmla="*/ 900 h 9933"/>
                  <a:gd name="connsiteX82" fmla="*/ 6877 w 10000"/>
                  <a:gd name="connsiteY82" fmla="*/ 1362 h 9933"/>
                  <a:gd name="connsiteX83" fmla="*/ 6839 w 10000"/>
                  <a:gd name="connsiteY83" fmla="*/ 1747 h 9933"/>
                  <a:gd name="connsiteX84" fmla="*/ 6788 w 10000"/>
                  <a:gd name="connsiteY84" fmla="*/ 1882 h 9933"/>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24 w 10000"/>
                  <a:gd name="connsiteY53" fmla="*/ 9685 h 10000"/>
                  <a:gd name="connsiteX54" fmla="*/ 9496 w 10000"/>
                  <a:gd name="connsiteY54" fmla="*/ 8862 h 10000"/>
                  <a:gd name="connsiteX55" fmla="*/ 9220 w 10000"/>
                  <a:gd name="connsiteY55" fmla="*/ 8038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900 w 10000"/>
                  <a:gd name="connsiteY53" fmla="*/ 9752 h 10000"/>
                  <a:gd name="connsiteX54" fmla="*/ 9496 w 10000"/>
                  <a:gd name="connsiteY54" fmla="*/ 8862 h 10000"/>
                  <a:gd name="connsiteX55" fmla="*/ 9220 w 10000"/>
                  <a:gd name="connsiteY55" fmla="*/ 8038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900 w 10000"/>
                  <a:gd name="connsiteY53" fmla="*/ 9752 h 10000"/>
                  <a:gd name="connsiteX54" fmla="*/ 9496 w 10000"/>
                  <a:gd name="connsiteY54" fmla="*/ 8862 h 10000"/>
                  <a:gd name="connsiteX55" fmla="*/ 9220 w 10000"/>
                  <a:gd name="connsiteY55" fmla="*/ 8038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496 w 10000"/>
                  <a:gd name="connsiteY54" fmla="*/ 8862 h 10000"/>
                  <a:gd name="connsiteX55" fmla="*/ 9220 w 10000"/>
                  <a:gd name="connsiteY55" fmla="*/ 8038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496 w 10000"/>
                  <a:gd name="connsiteY54" fmla="*/ 8862 h 10000"/>
                  <a:gd name="connsiteX55" fmla="*/ 9258 w 10000"/>
                  <a:gd name="connsiteY55" fmla="*/ 8016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244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10 w 10000"/>
                  <a:gd name="connsiteY57" fmla="*/ 7364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07 w 10000"/>
                  <a:gd name="connsiteY64" fmla="*/ 5715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45 w 10000"/>
                  <a:gd name="connsiteY64" fmla="*/ 5737 h 10000"/>
                  <a:gd name="connsiteX65" fmla="*/ 9673 w 10000"/>
                  <a:gd name="connsiteY65" fmla="*/ 5430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240 h 10000"/>
                  <a:gd name="connsiteX64" fmla="*/ 9345 w 10000"/>
                  <a:gd name="connsiteY64" fmla="*/ 5737 h 10000"/>
                  <a:gd name="connsiteX65" fmla="*/ 9692 w 10000"/>
                  <a:gd name="connsiteY65" fmla="*/ 5497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195 h 10000"/>
                  <a:gd name="connsiteX64" fmla="*/ 9345 w 10000"/>
                  <a:gd name="connsiteY64" fmla="*/ 5737 h 10000"/>
                  <a:gd name="connsiteX65" fmla="*/ 9692 w 10000"/>
                  <a:gd name="connsiteY65" fmla="*/ 5497 h 10000"/>
                  <a:gd name="connsiteX66" fmla="*/ 9736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195 h 10000"/>
                  <a:gd name="connsiteX64" fmla="*/ 9345 w 10000"/>
                  <a:gd name="connsiteY64" fmla="*/ 5737 h 10000"/>
                  <a:gd name="connsiteX65" fmla="*/ 9692 w 10000"/>
                  <a:gd name="connsiteY65" fmla="*/ 5497 h 10000"/>
                  <a:gd name="connsiteX66" fmla="*/ 9774 w 10000"/>
                  <a:gd name="connsiteY66" fmla="*/ 5115 h 10000"/>
                  <a:gd name="connsiteX67" fmla="*/ 9786 w 10000"/>
                  <a:gd name="connsiteY67" fmla="*/ 4232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00"/>
                  <a:gd name="connsiteY0" fmla="*/ 1895 h 10000"/>
                  <a:gd name="connsiteX1" fmla="*/ 6470 w 10000"/>
                  <a:gd name="connsiteY1" fmla="*/ 2197 h 10000"/>
                  <a:gd name="connsiteX2" fmla="*/ 6064 w 10000"/>
                  <a:gd name="connsiteY2" fmla="*/ 2411 h 10000"/>
                  <a:gd name="connsiteX3" fmla="*/ 5516 w 10000"/>
                  <a:gd name="connsiteY3" fmla="*/ 2569 h 10000"/>
                  <a:gd name="connsiteX4" fmla="*/ 5063 w 10000"/>
                  <a:gd name="connsiteY4" fmla="*/ 2689 h 10000"/>
                  <a:gd name="connsiteX5" fmla="*/ 4408 w 10000"/>
                  <a:gd name="connsiteY5" fmla="*/ 2181 h 10000"/>
                  <a:gd name="connsiteX6" fmla="*/ 3967 w 10000"/>
                  <a:gd name="connsiteY6" fmla="*/ 2404 h 10000"/>
                  <a:gd name="connsiteX7" fmla="*/ 3086 w 10000"/>
                  <a:gd name="connsiteY7" fmla="*/ 1962 h 10000"/>
                  <a:gd name="connsiteX8" fmla="*/ 2852 w 10000"/>
                  <a:gd name="connsiteY8" fmla="*/ 1842 h 10000"/>
                  <a:gd name="connsiteX9" fmla="*/ 2576 w 10000"/>
                  <a:gd name="connsiteY9" fmla="*/ 1655 h 10000"/>
                  <a:gd name="connsiteX10" fmla="*/ 2192 w 10000"/>
                  <a:gd name="connsiteY10" fmla="*/ 2082 h 10000"/>
                  <a:gd name="connsiteX11" fmla="*/ 1864 w 10000"/>
                  <a:gd name="connsiteY11" fmla="*/ 2089 h 10000"/>
                  <a:gd name="connsiteX12" fmla="*/ 1498 w 10000"/>
                  <a:gd name="connsiteY12" fmla="*/ 2629 h 10000"/>
                  <a:gd name="connsiteX13" fmla="*/ 1322 w 10000"/>
                  <a:gd name="connsiteY13" fmla="*/ 2389 h 10000"/>
                  <a:gd name="connsiteX14" fmla="*/ 781 w 10000"/>
                  <a:gd name="connsiteY14" fmla="*/ 2045 h 10000"/>
                  <a:gd name="connsiteX15" fmla="*/ 340 w 10000"/>
                  <a:gd name="connsiteY15" fmla="*/ 2165 h 10000"/>
                  <a:gd name="connsiteX16" fmla="*/ 0 w 10000"/>
                  <a:gd name="connsiteY16" fmla="*/ 2510 h 10000"/>
                  <a:gd name="connsiteX17" fmla="*/ 113 w 10000"/>
                  <a:gd name="connsiteY17" fmla="*/ 2793 h 10000"/>
                  <a:gd name="connsiteX18" fmla="*/ 214 w 10000"/>
                  <a:gd name="connsiteY18" fmla="*/ 3048 h 10000"/>
                  <a:gd name="connsiteX19" fmla="*/ 743 w 10000"/>
                  <a:gd name="connsiteY19" fmla="*/ 3392 h 10000"/>
                  <a:gd name="connsiteX20" fmla="*/ 1259 w 10000"/>
                  <a:gd name="connsiteY20" fmla="*/ 3392 h 10000"/>
                  <a:gd name="connsiteX21" fmla="*/ 1537 w 10000"/>
                  <a:gd name="connsiteY21" fmla="*/ 3722 h 10000"/>
                  <a:gd name="connsiteX22" fmla="*/ 1108 w 10000"/>
                  <a:gd name="connsiteY22" fmla="*/ 4232 h 10000"/>
                  <a:gd name="connsiteX23" fmla="*/ 932 w 10000"/>
                  <a:gd name="connsiteY23" fmla="*/ 4502 h 10000"/>
                  <a:gd name="connsiteX24" fmla="*/ 1045 w 10000"/>
                  <a:gd name="connsiteY24" fmla="*/ 4681 h 10000"/>
                  <a:gd name="connsiteX25" fmla="*/ 806 w 10000"/>
                  <a:gd name="connsiteY25" fmla="*/ 4862 h 10000"/>
                  <a:gd name="connsiteX26" fmla="*/ 982 w 10000"/>
                  <a:gd name="connsiteY26" fmla="*/ 5222 h 10000"/>
                  <a:gd name="connsiteX27" fmla="*/ 1259 w 10000"/>
                  <a:gd name="connsiteY27" fmla="*/ 5042 h 10000"/>
                  <a:gd name="connsiteX28" fmla="*/ 1952 w 10000"/>
                  <a:gd name="connsiteY28" fmla="*/ 4966 h 10000"/>
                  <a:gd name="connsiteX29" fmla="*/ 2582 w 10000"/>
                  <a:gd name="connsiteY29" fmla="*/ 4907 h 10000"/>
                  <a:gd name="connsiteX30" fmla="*/ 2859 w 10000"/>
                  <a:gd name="connsiteY30" fmla="*/ 4891 h 10000"/>
                  <a:gd name="connsiteX31" fmla="*/ 3035 w 10000"/>
                  <a:gd name="connsiteY31" fmla="*/ 5071 h 10000"/>
                  <a:gd name="connsiteX32" fmla="*/ 3451 w 10000"/>
                  <a:gd name="connsiteY32" fmla="*/ 5146 h 10000"/>
                  <a:gd name="connsiteX33" fmla="*/ 3778 w 10000"/>
                  <a:gd name="connsiteY33" fmla="*/ 5865 h 10000"/>
                  <a:gd name="connsiteX34" fmla="*/ 3476 w 10000"/>
                  <a:gd name="connsiteY34" fmla="*/ 6149 h 10000"/>
                  <a:gd name="connsiteX35" fmla="*/ 3665 w 10000"/>
                  <a:gd name="connsiteY35" fmla="*/ 6464 h 10000"/>
                  <a:gd name="connsiteX36" fmla="*/ 3955 w 10000"/>
                  <a:gd name="connsiteY36" fmla="*/ 6479 h 10000"/>
                  <a:gd name="connsiteX37" fmla="*/ 4207 w 10000"/>
                  <a:gd name="connsiteY37" fmla="*/ 6825 h 10000"/>
                  <a:gd name="connsiteX38" fmla="*/ 4207 w 10000"/>
                  <a:gd name="connsiteY38" fmla="*/ 7797 h 10000"/>
                  <a:gd name="connsiteX39" fmla="*/ 4207 w 10000"/>
                  <a:gd name="connsiteY39" fmla="*/ 8187 h 10000"/>
                  <a:gd name="connsiteX40" fmla="*/ 4383 w 10000"/>
                  <a:gd name="connsiteY40" fmla="*/ 8112 h 10000"/>
                  <a:gd name="connsiteX41" fmla="*/ 4685 w 10000"/>
                  <a:gd name="connsiteY41" fmla="*/ 7977 h 10000"/>
                  <a:gd name="connsiteX42" fmla="*/ 5038 w 10000"/>
                  <a:gd name="connsiteY42" fmla="*/ 7933 h 10000"/>
                  <a:gd name="connsiteX43" fmla="*/ 6046 w 10000"/>
                  <a:gd name="connsiteY43" fmla="*/ 7738 h 10000"/>
                  <a:gd name="connsiteX44" fmla="*/ 6549 w 10000"/>
                  <a:gd name="connsiteY44" fmla="*/ 7677 h 10000"/>
                  <a:gd name="connsiteX45" fmla="*/ 6612 w 10000"/>
                  <a:gd name="connsiteY45" fmla="*/ 7933 h 10000"/>
                  <a:gd name="connsiteX46" fmla="*/ 7116 w 10000"/>
                  <a:gd name="connsiteY46" fmla="*/ 8082 h 10000"/>
                  <a:gd name="connsiteX47" fmla="*/ 7154 w 10000"/>
                  <a:gd name="connsiteY47" fmla="*/ 8187 h 10000"/>
                  <a:gd name="connsiteX48" fmla="*/ 7229 w 10000"/>
                  <a:gd name="connsiteY48" fmla="*/ 8143 h 10000"/>
                  <a:gd name="connsiteX49" fmla="*/ 7834 w 10000"/>
                  <a:gd name="connsiteY49" fmla="*/ 8697 h 10000"/>
                  <a:gd name="connsiteX50" fmla="*/ 8715 w 10000"/>
                  <a:gd name="connsiteY50" fmla="*/ 9356 h 10000"/>
                  <a:gd name="connsiteX51" fmla="*/ 8715 w 10000"/>
                  <a:gd name="connsiteY51" fmla="*/ 9475 h 10000"/>
                  <a:gd name="connsiteX52" fmla="*/ 9458 w 10000"/>
                  <a:gd name="connsiteY52" fmla="*/ 10000 h 10000"/>
                  <a:gd name="connsiteX53" fmla="*/ 9862 w 10000"/>
                  <a:gd name="connsiteY53" fmla="*/ 9730 h 10000"/>
                  <a:gd name="connsiteX54" fmla="*/ 9534 w 10000"/>
                  <a:gd name="connsiteY54" fmla="*/ 8862 h 10000"/>
                  <a:gd name="connsiteX55" fmla="*/ 9258 w 10000"/>
                  <a:gd name="connsiteY55" fmla="*/ 8016 h 10000"/>
                  <a:gd name="connsiteX56" fmla="*/ 9301 w 10000"/>
                  <a:gd name="connsiteY56" fmla="*/ 7797 h 10000"/>
                  <a:gd name="connsiteX57" fmla="*/ 9648 w 10000"/>
                  <a:gd name="connsiteY57" fmla="*/ 7476 h 10000"/>
                  <a:gd name="connsiteX58" fmla="*/ 9219 w 10000"/>
                  <a:gd name="connsiteY58" fmla="*/ 7228 h 10000"/>
                  <a:gd name="connsiteX59" fmla="*/ 9118 w 10000"/>
                  <a:gd name="connsiteY59" fmla="*/ 7192 h 10000"/>
                  <a:gd name="connsiteX60" fmla="*/ 9131 w 10000"/>
                  <a:gd name="connsiteY60" fmla="*/ 6690 h 10000"/>
                  <a:gd name="connsiteX61" fmla="*/ 9156 w 10000"/>
                  <a:gd name="connsiteY61" fmla="*/ 6615 h 10000"/>
                  <a:gd name="connsiteX62" fmla="*/ 9131 w 10000"/>
                  <a:gd name="connsiteY62" fmla="*/ 6585 h 10000"/>
                  <a:gd name="connsiteX63" fmla="*/ 8993 w 10000"/>
                  <a:gd name="connsiteY63" fmla="*/ 6195 h 10000"/>
                  <a:gd name="connsiteX64" fmla="*/ 9345 w 10000"/>
                  <a:gd name="connsiteY64" fmla="*/ 5737 h 10000"/>
                  <a:gd name="connsiteX65" fmla="*/ 9692 w 10000"/>
                  <a:gd name="connsiteY65" fmla="*/ 5497 h 10000"/>
                  <a:gd name="connsiteX66" fmla="*/ 9774 w 10000"/>
                  <a:gd name="connsiteY66" fmla="*/ 5115 h 10000"/>
                  <a:gd name="connsiteX67" fmla="*/ 9786 w 10000"/>
                  <a:gd name="connsiteY67" fmla="*/ 4299 h 10000"/>
                  <a:gd name="connsiteX68" fmla="*/ 10000 w 10000"/>
                  <a:gd name="connsiteY68" fmla="*/ 3963 h 10000"/>
                  <a:gd name="connsiteX69" fmla="*/ 9786 w 10000"/>
                  <a:gd name="connsiteY69" fmla="*/ 3545 h 10000"/>
                  <a:gd name="connsiteX70" fmla="*/ 9723 w 10000"/>
                  <a:gd name="connsiteY70" fmla="*/ 2899 h 10000"/>
                  <a:gd name="connsiteX71" fmla="*/ 9005 w 10000"/>
                  <a:gd name="connsiteY71" fmla="*/ 1580 h 10000"/>
                  <a:gd name="connsiteX72" fmla="*/ 9314 w 10000"/>
                  <a:gd name="connsiteY72" fmla="*/ 1363 h 10000"/>
                  <a:gd name="connsiteX73" fmla="*/ 9219 w 10000"/>
                  <a:gd name="connsiteY73" fmla="*/ 577 h 10000"/>
                  <a:gd name="connsiteX74" fmla="*/ 8892 w 10000"/>
                  <a:gd name="connsiteY74" fmla="*/ 8 h 10000"/>
                  <a:gd name="connsiteX75" fmla="*/ 8911 w 10000"/>
                  <a:gd name="connsiteY75" fmla="*/ 0 h 10000"/>
                  <a:gd name="connsiteX76" fmla="*/ 8545 w 10000"/>
                  <a:gd name="connsiteY76" fmla="*/ 98 h 10000"/>
                  <a:gd name="connsiteX77" fmla="*/ 8312 w 10000"/>
                  <a:gd name="connsiteY77" fmla="*/ 84 h 10000"/>
                  <a:gd name="connsiteX78" fmla="*/ 8136 w 10000"/>
                  <a:gd name="connsiteY78" fmla="*/ 157 h 10000"/>
                  <a:gd name="connsiteX79" fmla="*/ 7796 w 10000"/>
                  <a:gd name="connsiteY79" fmla="*/ 157 h 10000"/>
                  <a:gd name="connsiteX80" fmla="*/ 7670 w 10000"/>
                  <a:gd name="connsiteY80" fmla="*/ 293 h 10000"/>
                  <a:gd name="connsiteX81" fmla="*/ 7418 w 10000"/>
                  <a:gd name="connsiteY81" fmla="*/ 906 h 10000"/>
                  <a:gd name="connsiteX82" fmla="*/ 6877 w 10000"/>
                  <a:gd name="connsiteY82" fmla="*/ 1371 h 10000"/>
                  <a:gd name="connsiteX83" fmla="*/ 6839 w 10000"/>
                  <a:gd name="connsiteY83" fmla="*/ 1759 h 10000"/>
                  <a:gd name="connsiteX84" fmla="*/ 6788 w 10000"/>
                  <a:gd name="connsiteY84" fmla="*/ 1895 h 10000"/>
                  <a:gd name="connsiteX0" fmla="*/ 6788 w 10076"/>
                  <a:gd name="connsiteY0" fmla="*/ 1895 h 10000"/>
                  <a:gd name="connsiteX1" fmla="*/ 6470 w 10076"/>
                  <a:gd name="connsiteY1" fmla="*/ 2197 h 10000"/>
                  <a:gd name="connsiteX2" fmla="*/ 6064 w 10076"/>
                  <a:gd name="connsiteY2" fmla="*/ 2411 h 10000"/>
                  <a:gd name="connsiteX3" fmla="*/ 5516 w 10076"/>
                  <a:gd name="connsiteY3" fmla="*/ 2569 h 10000"/>
                  <a:gd name="connsiteX4" fmla="*/ 5063 w 10076"/>
                  <a:gd name="connsiteY4" fmla="*/ 2689 h 10000"/>
                  <a:gd name="connsiteX5" fmla="*/ 4408 w 10076"/>
                  <a:gd name="connsiteY5" fmla="*/ 2181 h 10000"/>
                  <a:gd name="connsiteX6" fmla="*/ 3967 w 10076"/>
                  <a:gd name="connsiteY6" fmla="*/ 2404 h 10000"/>
                  <a:gd name="connsiteX7" fmla="*/ 3086 w 10076"/>
                  <a:gd name="connsiteY7" fmla="*/ 1962 h 10000"/>
                  <a:gd name="connsiteX8" fmla="*/ 2852 w 10076"/>
                  <a:gd name="connsiteY8" fmla="*/ 1842 h 10000"/>
                  <a:gd name="connsiteX9" fmla="*/ 2576 w 10076"/>
                  <a:gd name="connsiteY9" fmla="*/ 1655 h 10000"/>
                  <a:gd name="connsiteX10" fmla="*/ 2192 w 10076"/>
                  <a:gd name="connsiteY10" fmla="*/ 2082 h 10000"/>
                  <a:gd name="connsiteX11" fmla="*/ 1864 w 10076"/>
                  <a:gd name="connsiteY11" fmla="*/ 2089 h 10000"/>
                  <a:gd name="connsiteX12" fmla="*/ 1498 w 10076"/>
                  <a:gd name="connsiteY12" fmla="*/ 2629 h 10000"/>
                  <a:gd name="connsiteX13" fmla="*/ 1322 w 10076"/>
                  <a:gd name="connsiteY13" fmla="*/ 2389 h 10000"/>
                  <a:gd name="connsiteX14" fmla="*/ 781 w 10076"/>
                  <a:gd name="connsiteY14" fmla="*/ 2045 h 10000"/>
                  <a:gd name="connsiteX15" fmla="*/ 340 w 10076"/>
                  <a:gd name="connsiteY15" fmla="*/ 2165 h 10000"/>
                  <a:gd name="connsiteX16" fmla="*/ 0 w 10076"/>
                  <a:gd name="connsiteY16" fmla="*/ 2510 h 10000"/>
                  <a:gd name="connsiteX17" fmla="*/ 113 w 10076"/>
                  <a:gd name="connsiteY17" fmla="*/ 2793 h 10000"/>
                  <a:gd name="connsiteX18" fmla="*/ 214 w 10076"/>
                  <a:gd name="connsiteY18" fmla="*/ 3048 h 10000"/>
                  <a:gd name="connsiteX19" fmla="*/ 743 w 10076"/>
                  <a:gd name="connsiteY19" fmla="*/ 3392 h 10000"/>
                  <a:gd name="connsiteX20" fmla="*/ 1259 w 10076"/>
                  <a:gd name="connsiteY20" fmla="*/ 3392 h 10000"/>
                  <a:gd name="connsiteX21" fmla="*/ 1537 w 10076"/>
                  <a:gd name="connsiteY21" fmla="*/ 3722 h 10000"/>
                  <a:gd name="connsiteX22" fmla="*/ 1108 w 10076"/>
                  <a:gd name="connsiteY22" fmla="*/ 4232 h 10000"/>
                  <a:gd name="connsiteX23" fmla="*/ 932 w 10076"/>
                  <a:gd name="connsiteY23" fmla="*/ 4502 h 10000"/>
                  <a:gd name="connsiteX24" fmla="*/ 1045 w 10076"/>
                  <a:gd name="connsiteY24" fmla="*/ 4681 h 10000"/>
                  <a:gd name="connsiteX25" fmla="*/ 806 w 10076"/>
                  <a:gd name="connsiteY25" fmla="*/ 4862 h 10000"/>
                  <a:gd name="connsiteX26" fmla="*/ 982 w 10076"/>
                  <a:gd name="connsiteY26" fmla="*/ 5222 h 10000"/>
                  <a:gd name="connsiteX27" fmla="*/ 1259 w 10076"/>
                  <a:gd name="connsiteY27" fmla="*/ 5042 h 10000"/>
                  <a:gd name="connsiteX28" fmla="*/ 1952 w 10076"/>
                  <a:gd name="connsiteY28" fmla="*/ 4966 h 10000"/>
                  <a:gd name="connsiteX29" fmla="*/ 2582 w 10076"/>
                  <a:gd name="connsiteY29" fmla="*/ 4907 h 10000"/>
                  <a:gd name="connsiteX30" fmla="*/ 2859 w 10076"/>
                  <a:gd name="connsiteY30" fmla="*/ 4891 h 10000"/>
                  <a:gd name="connsiteX31" fmla="*/ 3035 w 10076"/>
                  <a:gd name="connsiteY31" fmla="*/ 5071 h 10000"/>
                  <a:gd name="connsiteX32" fmla="*/ 3451 w 10076"/>
                  <a:gd name="connsiteY32" fmla="*/ 5146 h 10000"/>
                  <a:gd name="connsiteX33" fmla="*/ 3778 w 10076"/>
                  <a:gd name="connsiteY33" fmla="*/ 5865 h 10000"/>
                  <a:gd name="connsiteX34" fmla="*/ 3476 w 10076"/>
                  <a:gd name="connsiteY34" fmla="*/ 6149 h 10000"/>
                  <a:gd name="connsiteX35" fmla="*/ 3665 w 10076"/>
                  <a:gd name="connsiteY35" fmla="*/ 6464 h 10000"/>
                  <a:gd name="connsiteX36" fmla="*/ 3955 w 10076"/>
                  <a:gd name="connsiteY36" fmla="*/ 6479 h 10000"/>
                  <a:gd name="connsiteX37" fmla="*/ 4207 w 10076"/>
                  <a:gd name="connsiteY37" fmla="*/ 6825 h 10000"/>
                  <a:gd name="connsiteX38" fmla="*/ 4207 w 10076"/>
                  <a:gd name="connsiteY38" fmla="*/ 7797 h 10000"/>
                  <a:gd name="connsiteX39" fmla="*/ 4207 w 10076"/>
                  <a:gd name="connsiteY39" fmla="*/ 8187 h 10000"/>
                  <a:gd name="connsiteX40" fmla="*/ 4383 w 10076"/>
                  <a:gd name="connsiteY40" fmla="*/ 8112 h 10000"/>
                  <a:gd name="connsiteX41" fmla="*/ 4685 w 10076"/>
                  <a:gd name="connsiteY41" fmla="*/ 7977 h 10000"/>
                  <a:gd name="connsiteX42" fmla="*/ 5038 w 10076"/>
                  <a:gd name="connsiteY42" fmla="*/ 7933 h 10000"/>
                  <a:gd name="connsiteX43" fmla="*/ 6046 w 10076"/>
                  <a:gd name="connsiteY43" fmla="*/ 7738 h 10000"/>
                  <a:gd name="connsiteX44" fmla="*/ 6549 w 10076"/>
                  <a:gd name="connsiteY44" fmla="*/ 7677 h 10000"/>
                  <a:gd name="connsiteX45" fmla="*/ 6612 w 10076"/>
                  <a:gd name="connsiteY45" fmla="*/ 7933 h 10000"/>
                  <a:gd name="connsiteX46" fmla="*/ 7116 w 10076"/>
                  <a:gd name="connsiteY46" fmla="*/ 8082 h 10000"/>
                  <a:gd name="connsiteX47" fmla="*/ 7154 w 10076"/>
                  <a:gd name="connsiteY47" fmla="*/ 8187 h 10000"/>
                  <a:gd name="connsiteX48" fmla="*/ 7229 w 10076"/>
                  <a:gd name="connsiteY48" fmla="*/ 8143 h 10000"/>
                  <a:gd name="connsiteX49" fmla="*/ 7834 w 10076"/>
                  <a:gd name="connsiteY49" fmla="*/ 8697 h 10000"/>
                  <a:gd name="connsiteX50" fmla="*/ 8715 w 10076"/>
                  <a:gd name="connsiteY50" fmla="*/ 9356 h 10000"/>
                  <a:gd name="connsiteX51" fmla="*/ 8715 w 10076"/>
                  <a:gd name="connsiteY51" fmla="*/ 9475 h 10000"/>
                  <a:gd name="connsiteX52" fmla="*/ 9458 w 10076"/>
                  <a:gd name="connsiteY52" fmla="*/ 10000 h 10000"/>
                  <a:gd name="connsiteX53" fmla="*/ 9862 w 10076"/>
                  <a:gd name="connsiteY53" fmla="*/ 9730 h 10000"/>
                  <a:gd name="connsiteX54" fmla="*/ 9534 w 10076"/>
                  <a:gd name="connsiteY54" fmla="*/ 8862 h 10000"/>
                  <a:gd name="connsiteX55" fmla="*/ 9258 w 10076"/>
                  <a:gd name="connsiteY55" fmla="*/ 8016 h 10000"/>
                  <a:gd name="connsiteX56" fmla="*/ 9301 w 10076"/>
                  <a:gd name="connsiteY56" fmla="*/ 7797 h 10000"/>
                  <a:gd name="connsiteX57" fmla="*/ 9648 w 10076"/>
                  <a:gd name="connsiteY57" fmla="*/ 7476 h 10000"/>
                  <a:gd name="connsiteX58" fmla="*/ 9219 w 10076"/>
                  <a:gd name="connsiteY58" fmla="*/ 7228 h 10000"/>
                  <a:gd name="connsiteX59" fmla="*/ 9118 w 10076"/>
                  <a:gd name="connsiteY59" fmla="*/ 7192 h 10000"/>
                  <a:gd name="connsiteX60" fmla="*/ 9131 w 10076"/>
                  <a:gd name="connsiteY60" fmla="*/ 6690 h 10000"/>
                  <a:gd name="connsiteX61" fmla="*/ 9156 w 10076"/>
                  <a:gd name="connsiteY61" fmla="*/ 6615 h 10000"/>
                  <a:gd name="connsiteX62" fmla="*/ 9131 w 10076"/>
                  <a:gd name="connsiteY62" fmla="*/ 6585 h 10000"/>
                  <a:gd name="connsiteX63" fmla="*/ 8993 w 10076"/>
                  <a:gd name="connsiteY63" fmla="*/ 6195 h 10000"/>
                  <a:gd name="connsiteX64" fmla="*/ 9345 w 10076"/>
                  <a:gd name="connsiteY64" fmla="*/ 5737 h 10000"/>
                  <a:gd name="connsiteX65" fmla="*/ 9692 w 10076"/>
                  <a:gd name="connsiteY65" fmla="*/ 5497 h 10000"/>
                  <a:gd name="connsiteX66" fmla="*/ 9774 w 10076"/>
                  <a:gd name="connsiteY66" fmla="*/ 5115 h 10000"/>
                  <a:gd name="connsiteX67" fmla="*/ 9786 w 10076"/>
                  <a:gd name="connsiteY67" fmla="*/ 4299 h 10000"/>
                  <a:gd name="connsiteX68" fmla="*/ 10076 w 10076"/>
                  <a:gd name="connsiteY68" fmla="*/ 4008 h 10000"/>
                  <a:gd name="connsiteX69" fmla="*/ 9786 w 10076"/>
                  <a:gd name="connsiteY69" fmla="*/ 3545 h 10000"/>
                  <a:gd name="connsiteX70" fmla="*/ 9723 w 10076"/>
                  <a:gd name="connsiteY70" fmla="*/ 2899 h 10000"/>
                  <a:gd name="connsiteX71" fmla="*/ 9005 w 10076"/>
                  <a:gd name="connsiteY71" fmla="*/ 1580 h 10000"/>
                  <a:gd name="connsiteX72" fmla="*/ 9314 w 10076"/>
                  <a:gd name="connsiteY72" fmla="*/ 1363 h 10000"/>
                  <a:gd name="connsiteX73" fmla="*/ 9219 w 10076"/>
                  <a:gd name="connsiteY73" fmla="*/ 577 h 10000"/>
                  <a:gd name="connsiteX74" fmla="*/ 8892 w 10076"/>
                  <a:gd name="connsiteY74" fmla="*/ 8 h 10000"/>
                  <a:gd name="connsiteX75" fmla="*/ 8911 w 10076"/>
                  <a:gd name="connsiteY75" fmla="*/ 0 h 10000"/>
                  <a:gd name="connsiteX76" fmla="*/ 8545 w 10076"/>
                  <a:gd name="connsiteY76" fmla="*/ 98 h 10000"/>
                  <a:gd name="connsiteX77" fmla="*/ 8312 w 10076"/>
                  <a:gd name="connsiteY77" fmla="*/ 84 h 10000"/>
                  <a:gd name="connsiteX78" fmla="*/ 8136 w 10076"/>
                  <a:gd name="connsiteY78" fmla="*/ 157 h 10000"/>
                  <a:gd name="connsiteX79" fmla="*/ 7796 w 10076"/>
                  <a:gd name="connsiteY79" fmla="*/ 157 h 10000"/>
                  <a:gd name="connsiteX80" fmla="*/ 7670 w 10076"/>
                  <a:gd name="connsiteY80" fmla="*/ 293 h 10000"/>
                  <a:gd name="connsiteX81" fmla="*/ 7418 w 10076"/>
                  <a:gd name="connsiteY81" fmla="*/ 906 h 10000"/>
                  <a:gd name="connsiteX82" fmla="*/ 6877 w 10076"/>
                  <a:gd name="connsiteY82" fmla="*/ 1371 h 10000"/>
                  <a:gd name="connsiteX83" fmla="*/ 6839 w 10076"/>
                  <a:gd name="connsiteY83" fmla="*/ 1759 h 10000"/>
                  <a:gd name="connsiteX84" fmla="*/ 6788 w 10076"/>
                  <a:gd name="connsiteY84" fmla="*/ 1895 h 10000"/>
                  <a:gd name="connsiteX0" fmla="*/ 6788 w 10076"/>
                  <a:gd name="connsiteY0" fmla="*/ 1895 h 10000"/>
                  <a:gd name="connsiteX1" fmla="*/ 6470 w 10076"/>
                  <a:gd name="connsiteY1" fmla="*/ 2197 h 10000"/>
                  <a:gd name="connsiteX2" fmla="*/ 6064 w 10076"/>
                  <a:gd name="connsiteY2" fmla="*/ 2411 h 10000"/>
                  <a:gd name="connsiteX3" fmla="*/ 5516 w 10076"/>
                  <a:gd name="connsiteY3" fmla="*/ 2569 h 10000"/>
                  <a:gd name="connsiteX4" fmla="*/ 5063 w 10076"/>
                  <a:gd name="connsiteY4" fmla="*/ 2689 h 10000"/>
                  <a:gd name="connsiteX5" fmla="*/ 4408 w 10076"/>
                  <a:gd name="connsiteY5" fmla="*/ 2181 h 10000"/>
                  <a:gd name="connsiteX6" fmla="*/ 3967 w 10076"/>
                  <a:gd name="connsiteY6" fmla="*/ 2404 h 10000"/>
                  <a:gd name="connsiteX7" fmla="*/ 3086 w 10076"/>
                  <a:gd name="connsiteY7" fmla="*/ 1962 h 10000"/>
                  <a:gd name="connsiteX8" fmla="*/ 2852 w 10076"/>
                  <a:gd name="connsiteY8" fmla="*/ 1842 h 10000"/>
                  <a:gd name="connsiteX9" fmla="*/ 2576 w 10076"/>
                  <a:gd name="connsiteY9" fmla="*/ 1655 h 10000"/>
                  <a:gd name="connsiteX10" fmla="*/ 2192 w 10076"/>
                  <a:gd name="connsiteY10" fmla="*/ 2082 h 10000"/>
                  <a:gd name="connsiteX11" fmla="*/ 1864 w 10076"/>
                  <a:gd name="connsiteY11" fmla="*/ 2089 h 10000"/>
                  <a:gd name="connsiteX12" fmla="*/ 1498 w 10076"/>
                  <a:gd name="connsiteY12" fmla="*/ 2629 h 10000"/>
                  <a:gd name="connsiteX13" fmla="*/ 1322 w 10076"/>
                  <a:gd name="connsiteY13" fmla="*/ 2389 h 10000"/>
                  <a:gd name="connsiteX14" fmla="*/ 781 w 10076"/>
                  <a:gd name="connsiteY14" fmla="*/ 2045 h 10000"/>
                  <a:gd name="connsiteX15" fmla="*/ 340 w 10076"/>
                  <a:gd name="connsiteY15" fmla="*/ 2165 h 10000"/>
                  <a:gd name="connsiteX16" fmla="*/ 0 w 10076"/>
                  <a:gd name="connsiteY16" fmla="*/ 2510 h 10000"/>
                  <a:gd name="connsiteX17" fmla="*/ 113 w 10076"/>
                  <a:gd name="connsiteY17" fmla="*/ 2793 h 10000"/>
                  <a:gd name="connsiteX18" fmla="*/ 214 w 10076"/>
                  <a:gd name="connsiteY18" fmla="*/ 3048 h 10000"/>
                  <a:gd name="connsiteX19" fmla="*/ 743 w 10076"/>
                  <a:gd name="connsiteY19" fmla="*/ 3392 h 10000"/>
                  <a:gd name="connsiteX20" fmla="*/ 1259 w 10076"/>
                  <a:gd name="connsiteY20" fmla="*/ 3392 h 10000"/>
                  <a:gd name="connsiteX21" fmla="*/ 1537 w 10076"/>
                  <a:gd name="connsiteY21" fmla="*/ 3722 h 10000"/>
                  <a:gd name="connsiteX22" fmla="*/ 1108 w 10076"/>
                  <a:gd name="connsiteY22" fmla="*/ 4232 h 10000"/>
                  <a:gd name="connsiteX23" fmla="*/ 932 w 10076"/>
                  <a:gd name="connsiteY23" fmla="*/ 4502 h 10000"/>
                  <a:gd name="connsiteX24" fmla="*/ 1045 w 10076"/>
                  <a:gd name="connsiteY24" fmla="*/ 4681 h 10000"/>
                  <a:gd name="connsiteX25" fmla="*/ 806 w 10076"/>
                  <a:gd name="connsiteY25" fmla="*/ 4862 h 10000"/>
                  <a:gd name="connsiteX26" fmla="*/ 982 w 10076"/>
                  <a:gd name="connsiteY26" fmla="*/ 5222 h 10000"/>
                  <a:gd name="connsiteX27" fmla="*/ 1259 w 10076"/>
                  <a:gd name="connsiteY27" fmla="*/ 5042 h 10000"/>
                  <a:gd name="connsiteX28" fmla="*/ 1952 w 10076"/>
                  <a:gd name="connsiteY28" fmla="*/ 4966 h 10000"/>
                  <a:gd name="connsiteX29" fmla="*/ 2582 w 10076"/>
                  <a:gd name="connsiteY29" fmla="*/ 4907 h 10000"/>
                  <a:gd name="connsiteX30" fmla="*/ 2859 w 10076"/>
                  <a:gd name="connsiteY30" fmla="*/ 4891 h 10000"/>
                  <a:gd name="connsiteX31" fmla="*/ 3035 w 10076"/>
                  <a:gd name="connsiteY31" fmla="*/ 5071 h 10000"/>
                  <a:gd name="connsiteX32" fmla="*/ 3451 w 10076"/>
                  <a:gd name="connsiteY32" fmla="*/ 5146 h 10000"/>
                  <a:gd name="connsiteX33" fmla="*/ 3778 w 10076"/>
                  <a:gd name="connsiteY33" fmla="*/ 5865 h 10000"/>
                  <a:gd name="connsiteX34" fmla="*/ 3476 w 10076"/>
                  <a:gd name="connsiteY34" fmla="*/ 6149 h 10000"/>
                  <a:gd name="connsiteX35" fmla="*/ 3665 w 10076"/>
                  <a:gd name="connsiteY35" fmla="*/ 6464 h 10000"/>
                  <a:gd name="connsiteX36" fmla="*/ 3955 w 10076"/>
                  <a:gd name="connsiteY36" fmla="*/ 6479 h 10000"/>
                  <a:gd name="connsiteX37" fmla="*/ 4207 w 10076"/>
                  <a:gd name="connsiteY37" fmla="*/ 6825 h 10000"/>
                  <a:gd name="connsiteX38" fmla="*/ 4207 w 10076"/>
                  <a:gd name="connsiteY38" fmla="*/ 7797 h 10000"/>
                  <a:gd name="connsiteX39" fmla="*/ 4207 w 10076"/>
                  <a:gd name="connsiteY39" fmla="*/ 8187 h 10000"/>
                  <a:gd name="connsiteX40" fmla="*/ 4383 w 10076"/>
                  <a:gd name="connsiteY40" fmla="*/ 8112 h 10000"/>
                  <a:gd name="connsiteX41" fmla="*/ 4685 w 10076"/>
                  <a:gd name="connsiteY41" fmla="*/ 7977 h 10000"/>
                  <a:gd name="connsiteX42" fmla="*/ 5038 w 10076"/>
                  <a:gd name="connsiteY42" fmla="*/ 7933 h 10000"/>
                  <a:gd name="connsiteX43" fmla="*/ 6046 w 10076"/>
                  <a:gd name="connsiteY43" fmla="*/ 7738 h 10000"/>
                  <a:gd name="connsiteX44" fmla="*/ 6549 w 10076"/>
                  <a:gd name="connsiteY44" fmla="*/ 7677 h 10000"/>
                  <a:gd name="connsiteX45" fmla="*/ 6612 w 10076"/>
                  <a:gd name="connsiteY45" fmla="*/ 7933 h 10000"/>
                  <a:gd name="connsiteX46" fmla="*/ 7116 w 10076"/>
                  <a:gd name="connsiteY46" fmla="*/ 8082 h 10000"/>
                  <a:gd name="connsiteX47" fmla="*/ 7154 w 10076"/>
                  <a:gd name="connsiteY47" fmla="*/ 8187 h 10000"/>
                  <a:gd name="connsiteX48" fmla="*/ 7229 w 10076"/>
                  <a:gd name="connsiteY48" fmla="*/ 8143 h 10000"/>
                  <a:gd name="connsiteX49" fmla="*/ 7834 w 10076"/>
                  <a:gd name="connsiteY49" fmla="*/ 8697 h 10000"/>
                  <a:gd name="connsiteX50" fmla="*/ 8715 w 10076"/>
                  <a:gd name="connsiteY50" fmla="*/ 9356 h 10000"/>
                  <a:gd name="connsiteX51" fmla="*/ 8715 w 10076"/>
                  <a:gd name="connsiteY51" fmla="*/ 9475 h 10000"/>
                  <a:gd name="connsiteX52" fmla="*/ 9458 w 10076"/>
                  <a:gd name="connsiteY52" fmla="*/ 10000 h 10000"/>
                  <a:gd name="connsiteX53" fmla="*/ 9862 w 10076"/>
                  <a:gd name="connsiteY53" fmla="*/ 9730 h 10000"/>
                  <a:gd name="connsiteX54" fmla="*/ 9534 w 10076"/>
                  <a:gd name="connsiteY54" fmla="*/ 8862 h 10000"/>
                  <a:gd name="connsiteX55" fmla="*/ 9258 w 10076"/>
                  <a:gd name="connsiteY55" fmla="*/ 8016 h 10000"/>
                  <a:gd name="connsiteX56" fmla="*/ 9301 w 10076"/>
                  <a:gd name="connsiteY56" fmla="*/ 7797 h 10000"/>
                  <a:gd name="connsiteX57" fmla="*/ 9648 w 10076"/>
                  <a:gd name="connsiteY57" fmla="*/ 7431 h 10000"/>
                  <a:gd name="connsiteX58" fmla="*/ 9219 w 10076"/>
                  <a:gd name="connsiteY58" fmla="*/ 7228 h 10000"/>
                  <a:gd name="connsiteX59" fmla="*/ 9118 w 10076"/>
                  <a:gd name="connsiteY59" fmla="*/ 7192 h 10000"/>
                  <a:gd name="connsiteX60" fmla="*/ 9131 w 10076"/>
                  <a:gd name="connsiteY60" fmla="*/ 6690 h 10000"/>
                  <a:gd name="connsiteX61" fmla="*/ 9156 w 10076"/>
                  <a:gd name="connsiteY61" fmla="*/ 6615 h 10000"/>
                  <a:gd name="connsiteX62" fmla="*/ 9131 w 10076"/>
                  <a:gd name="connsiteY62" fmla="*/ 6585 h 10000"/>
                  <a:gd name="connsiteX63" fmla="*/ 8993 w 10076"/>
                  <a:gd name="connsiteY63" fmla="*/ 6195 h 10000"/>
                  <a:gd name="connsiteX64" fmla="*/ 9345 w 10076"/>
                  <a:gd name="connsiteY64" fmla="*/ 5737 h 10000"/>
                  <a:gd name="connsiteX65" fmla="*/ 9692 w 10076"/>
                  <a:gd name="connsiteY65" fmla="*/ 5497 h 10000"/>
                  <a:gd name="connsiteX66" fmla="*/ 9774 w 10076"/>
                  <a:gd name="connsiteY66" fmla="*/ 5115 h 10000"/>
                  <a:gd name="connsiteX67" fmla="*/ 9786 w 10076"/>
                  <a:gd name="connsiteY67" fmla="*/ 4299 h 10000"/>
                  <a:gd name="connsiteX68" fmla="*/ 10076 w 10076"/>
                  <a:gd name="connsiteY68" fmla="*/ 4008 h 10000"/>
                  <a:gd name="connsiteX69" fmla="*/ 9786 w 10076"/>
                  <a:gd name="connsiteY69" fmla="*/ 3545 h 10000"/>
                  <a:gd name="connsiteX70" fmla="*/ 9723 w 10076"/>
                  <a:gd name="connsiteY70" fmla="*/ 2899 h 10000"/>
                  <a:gd name="connsiteX71" fmla="*/ 9005 w 10076"/>
                  <a:gd name="connsiteY71" fmla="*/ 1580 h 10000"/>
                  <a:gd name="connsiteX72" fmla="*/ 9314 w 10076"/>
                  <a:gd name="connsiteY72" fmla="*/ 1363 h 10000"/>
                  <a:gd name="connsiteX73" fmla="*/ 9219 w 10076"/>
                  <a:gd name="connsiteY73" fmla="*/ 577 h 10000"/>
                  <a:gd name="connsiteX74" fmla="*/ 8892 w 10076"/>
                  <a:gd name="connsiteY74" fmla="*/ 8 h 10000"/>
                  <a:gd name="connsiteX75" fmla="*/ 8911 w 10076"/>
                  <a:gd name="connsiteY75" fmla="*/ 0 h 10000"/>
                  <a:gd name="connsiteX76" fmla="*/ 8545 w 10076"/>
                  <a:gd name="connsiteY76" fmla="*/ 98 h 10000"/>
                  <a:gd name="connsiteX77" fmla="*/ 8312 w 10076"/>
                  <a:gd name="connsiteY77" fmla="*/ 84 h 10000"/>
                  <a:gd name="connsiteX78" fmla="*/ 8136 w 10076"/>
                  <a:gd name="connsiteY78" fmla="*/ 157 h 10000"/>
                  <a:gd name="connsiteX79" fmla="*/ 7796 w 10076"/>
                  <a:gd name="connsiteY79" fmla="*/ 157 h 10000"/>
                  <a:gd name="connsiteX80" fmla="*/ 7670 w 10076"/>
                  <a:gd name="connsiteY80" fmla="*/ 293 h 10000"/>
                  <a:gd name="connsiteX81" fmla="*/ 7418 w 10076"/>
                  <a:gd name="connsiteY81" fmla="*/ 906 h 10000"/>
                  <a:gd name="connsiteX82" fmla="*/ 6877 w 10076"/>
                  <a:gd name="connsiteY82" fmla="*/ 1371 h 10000"/>
                  <a:gd name="connsiteX83" fmla="*/ 6839 w 10076"/>
                  <a:gd name="connsiteY83" fmla="*/ 1759 h 10000"/>
                  <a:gd name="connsiteX84" fmla="*/ 6788 w 10076"/>
                  <a:gd name="connsiteY84" fmla="*/ 1895 h 10000"/>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207 w 10076"/>
                  <a:gd name="connsiteY37" fmla="*/ 6825 h 10045"/>
                  <a:gd name="connsiteX38" fmla="*/ 4207 w 10076"/>
                  <a:gd name="connsiteY38" fmla="*/ 7797 h 10045"/>
                  <a:gd name="connsiteX39" fmla="*/ 4207 w 10076"/>
                  <a:gd name="connsiteY39" fmla="*/ 8187 h 10045"/>
                  <a:gd name="connsiteX40" fmla="*/ 4383 w 10076"/>
                  <a:gd name="connsiteY40" fmla="*/ 8112 h 10045"/>
                  <a:gd name="connsiteX41" fmla="*/ 4685 w 10076"/>
                  <a:gd name="connsiteY41" fmla="*/ 797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207 w 10076"/>
                  <a:gd name="connsiteY37" fmla="*/ 6825 h 10045"/>
                  <a:gd name="connsiteX38" fmla="*/ 4207 w 10076"/>
                  <a:gd name="connsiteY38" fmla="*/ 7797 h 10045"/>
                  <a:gd name="connsiteX39" fmla="*/ 4207 w 10076"/>
                  <a:gd name="connsiteY39" fmla="*/ 8187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207 w 10076"/>
                  <a:gd name="connsiteY37" fmla="*/ 6825 h 10045"/>
                  <a:gd name="connsiteX38" fmla="*/ 4207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207 w 10076"/>
                  <a:gd name="connsiteY37" fmla="*/ 6825 h 10045"/>
                  <a:gd name="connsiteX38" fmla="*/ 4207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207 w 10076"/>
                  <a:gd name="connsiteY37" fmla="*/ 6825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55 w 10076"/>
                  <a:gd name="connsiteY36" fmla="*/ 6479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76 w 10076"/>
                  <a:gd name="connsiteY34" fmla="*/ 6149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78 w 10076"/>
                  <a:gd name="connsiteY33" fmla="*/ 5865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51 w 10076"/>
                  <a:gd name="connsiteY32" fmla="*/ 5146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92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37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613 w 10076"/>
                  <a:gd name="connsiteY21" fmla="*/ 3722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94 w 10076"/>
                  <a:gd name="connsiteY21" fmla="*/ 3744 h 10045"/>
                  <a:gd name="connsiteX22" fmla="*/ 1108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94 w 10076"/>
                  <a:gd name="connsiteY21" fmla="*/ 3744 h 10045"/>
                  <a:gd name="connsiteX22" fmla="*/ 1146 w 10076"/>
                  <a:gd name="connsiteY22" fmla="*/ 4254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94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94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52 w 10076"/>
                  <a:gd name="connsiteY28" fmla="*/ 4966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71 w 10076"/>
                  <a:gd name="connsiteY28" fmla="*/ 5011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982 w 10076"/>
                  <a:gd name="connsiteY26" fmla="*/ 5222 h 10045"/>
                  <a:gd name="connsiteX27" fmla="*/ 1259 w 10076"/>
                  <a:gd name="connsiteY27" fmla="*/ 5042 h 10045"/>
                  <a:gd name="connsiteX28" fmla="*/ 1971 w 10076"/>
                  <a:gd name="connsiteY28" fmla="*/ 5011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259 w 10076"/>
                  <a:gd name="connsiteY27" fmla="*/ 5042 h 10045"/>
                  <a:gd name="connsiteX28" fmla="*/ 1971 w 10076"/>
                  <a:gd name="connsiteY28" fmla="*/ 5011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259 w 10076"/>
                  <a:gd name="connsiteY27" fmla="*/ 5042 h 10045"/>
                  <a:gd name="connsiteX28" fmla="*/ 1971 w 10076"/>
                  <a:gd name="connsiteY28" fmla="*/ 5011 h 10045"/>
                  <a:gd name="connsiteX29" fmla="*/ 2582 w 10076"/>
                  <a:gd name="connsiteY29" fmla="*/ 4907 h 10045"/>
                  <a:gd name="connsiteX30" fmla="*/ 2859 w 10076"/>
                  <a:gd name="connsiteY30" fmla="*/ 4891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259 w 10076"/>
                  <a:gd name="connsiteY27" fmla="*/ 5042 h 10045"/>
                  <a:gd name="connsiteX28" fmla="*/ 1971 w 10076"/>
                  <a:gd name="connsiteY28" fmla="*/ 5011 h 10045"/>
                  <a:gd name="connsiteX29" fmla="*/ 2582 w 10076"/>
                  <a:gd name="connsiteY29" fmla="*/ 4907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259 w 10076"/>
                  <a:gd name="connsiteY27" fmla="*/ 5042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74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36 w 10076"/>
                  <a:gd name="connsiteY66" fmla="*/ 5115 h 10045"/>
                  <a:gd name="connsiteX67" fmla="*/ 9786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36 w 10076"/>
                  <a:gd name="connsiteY66" fmla="*/ 5115 h 10045"/>
                  <a:gd name="connsiteX67" fmla="*/ 9824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229 w 10076"/>
                  <a:gd name="connsiteY48" fmla="*/ 8143 h 10045"/>
                  <a:gd name="connsiteX49" fmla="*/ 7834 w 10076"/>
                  <a:gd name="connsiteY49" fmla="*/ 8697 h 10045"/>
                  <a:gd name="connsiteX50" fmla="*/ 8715 w 10076"/>
                  <a:gd name="connsiteY50" fmla="*/ 9356 h 10045"/>
                  <a:gd name="connsiteX51" fmla="*/ 8715 w 10076"/>
                  <a:gd name="connsiteY51" fmla="*/ 9475 h 10045"/>
                  <a:gd name="connsiteX52" fmla="*/ 9458 w 10076"/>
                  <a:gd name="connsiteY52" fmla="*/ 10045 h 10045"/>
                  <a:gd name="connsiteX53" fmla="*/ 9862 w 10076"/>
                  <a:gd name="connsiteY53" fmla="*/ 9730 h 10045"/>
                  <a:gd name="connsiteX54" fmla="*/ 9534 w 10076"/>
                  <a:gd name="connsiteY54" fmla="*/ 8862 h 10045"/>
                  <a:gd name="connsiteX55" fmla="*/ 9258 w 10076"/>
                  <a:gd name="connsiteY55" fmla="*/ 8016 h 10045"/>
                  <a:gd name="connsiteX56" fmla="*/ 9301 w 10076"/>
                  <a:gd name="connsiteY56" fmla="*/ 7797 h 10045"/>
                  <a:gd name="connsiteX57" fmla="*/ 9648 w 10076"/>
                  <a:gd name="connsiteY57" fmla="*/ 7431 h 10045"/>
                  <a:gd name="connsiteX58" fmla="*/ 9219 w 10076"/>
                  <a:gd name="connsiteY58" fmla="*/ 7228 h 10045"/>
                  <a:gd name="connsiteX59" fmla="*/ 9118 w 10076"/>
                  <a:gd name="connsiteY59" fmla="*/ 7192 h 10045"/>
                  <a:gd name="connsiteX60" fmla="*/ 9131 w 10076"/>
                  <a:gd name="connsiteY60" fmla="*/ 6690 h 10045"/>
                  <a:gd name="connsiteX61" fmla="*/ 9156 w 10076"/>
                  <a:gd name="connsiteY61" fmla="*/ 6615 h 10045"/>
                  <a:gd name="connsiteX62" fmla="*/ 9131 w 10076"/>
                  <a:gd name="connsiteY62" fmla="*/ 6585 h 10045"/>
                  <a:gd name="connsiteX63" fmla="*/ 8993 w 10076"/>
                  <a:gd name="connsiteY63" fmla="*/ 6195 h 10045"/>
                  <a:gd name="connsiteX64" fmla="*/ 9345 w 10076"/>
                  <a:gd name="connsiteY64" fmla="*/ 5737 h 10045"/>
                  <a:gd name="connsiteX65" fmla="*/ 9692 w 10076"/>
                  <a:gd name="connsiteY65" fmla="*/ 5497 h 10045"/>
                  <a:gd name="connsiteX66" fmla="*/ 9755 w 10076"/>
                  <a:gd name="connsiteY66" fmla="*/ 5093 h 10045"/>
                  <a:gd name="connsiteX67" fmla="*/ 9824 w 10076"/>
                  <a:gd name="connsiteY67" fmla="*/ 4299 h 10045"/>
                  <a:gd name="connsiteX68" fmla="*/ 10076 w 10076"/>
                  <a:gd name="connsiteY68" fmla="*/ 4008 h 10045"/>
                  <a:gd name="connsiteX69" fmla="*/ 9786 w 10076"/>
                  <a:gd name="connsiteY69" fmla="*/ 3545 h 10045"/>
                  <a:gd name="connsiteX70" fmla="*/ 9723 w 10076"/>
                  <a:gd name="connsiteY70" fmla="*/ 2899 h 10045"/>
                  <a:gd name="connsiteX71" fmla="*/ 9005 w 10076"/>
                  <a:gd name="connsiteY71" fmla="*/ 1580 h 10045"/>
                  <a:gd name="connsiteX72" fmla="*/ 9314 w 10076"/>
                  <a:gd name="connsiteY72" fmla="*/ 1363 h 10045"/>
                  <a:gd name="connsiteX73" fmla="*/ 9219 w 10076"/>
                  <a:gd name="connsiteY73" fmla="*/ 577 h 10045"/>
                  <a:gd name="connsiteX74" fmla="*/ 8892 w 10076"/>
                  <a:gd name="connsiteY74" fmla="*/ 8 h 10045"/>
                  <a:gd name="connsiteX75" fmla="*/ 8911 w 10076"/>
                  <a:gd name="connsiteY75" fmla="*/ 0 h 10045"/>
                  <a:gd name="connsiteX76" fmla="*/ 8545 w 10076"/>
                  <a:gd name="connsiteY76" fmla="*/ 98 h 10045"/>
                  <a:gd name="connsiteX77" fmla="*/ 8312 w 10076"/>
                  <a:gd name="connsiteY77" fmla="*/ 84 h 10045"/>
                  <a:gd name="connsiteX78" fmla="*/ 8136 w 10076"/>
                  <a:gd name="connsiteY78" fmla="*/ 157 h 10045"/>
                  <a:gd name="connsiteX79" fmla="*/ 7796 w 10076"/>
                  <a:gd name="connsiteY79" fmla="*/ 157 h 10045"/>
                  <a:gd name="connsiteX80" fmla="*/ 7670 w 10076"/>
                  <a:gd name="connsiteY80" fmla="*/ 293 h 10045"/>
                  <a:gd name="connsiteX81" fmla="*/ 7418 w 10076"/>
                  <a:gd name="connsiteY81" fmla="*/ 906 h 10045"/>
                  <a:gd name="connsiteX82" fmla="*/ 6877 w 10076"/>
                  <a:gd name="connsiteY82" fmla="*/ 1371 h 10045"/>
                  <a:gd name="connsiteX83" fmla="*/ 6839 w 10076"/>
                  <a:gd name="connsiteY83" fmla="*/ 1759 h 10045"/>
                  <a:gd name="connsiteX84" fmla="*/ 6788 w 10076"/>
                  <a:gd name="connsiteY84"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116 w 10076"/>
                  <a:gd name="connsiteY46" fmla="*/ 8082 h 10045"/>
                  <a:gd name="connsiteX47" fmla="*/ 7154 w 10076"/>
                  <a:gd name="connsiteY47" fmla="*/ 818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45 w 10076"/>
                  <a:gd name="connsiteY75" fmla="*/ 98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612 w 10076"/>
                  <a:gd name="connsiteY45" fmla="*/ 7933 h 10045"/>
                  <a:gd name="connsiteX46" fmla="*/ 7040 w 10076"/>
                  <a:gd name="connsiteY46" fmla="*/ 8082 h 10045"/>
                  <a:gd name="connsiteX47" fmla="*/ 7154 w 10076"/>
                  <a:gd name="connsiteY47" fmla="*/ 818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45 w 10076"/>
                  <a:gd name="connsiteY75" fmla="*/ 98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154 w 10076"/>
                  <a:gd name="connsiteY47" fmla="*/ 818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45 w 10076"/>
                  <a:gd name="connsiteY75" fmla="*/ 98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343 w 10076"/>
                  <a:gd name="connsiteY47" fmla="*/ 827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45 w 10076"/>
                  <a:gd name="connsiteY75" fmla="*/ 98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22 w 10076"/>
                  <a:gd name="connsiteY13" fmla="*/ 2389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343 w 10076"/>
                  <a:gd name="connsiteY47" fmla="*/ 827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26 w 10076"/>
                  <a:gd name="connsiteY75" fmla="*/ 53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03 w 10076"/>
                  <a:gd name="connsiteY13" fmla="*/ 2343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343 w 10076"/>
                  <a:gd name="connsiteY47" fmla="*/ 827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34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26 w 10076"/>
                  <a:gd name="connsiteY75" fmla="*/ 53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03 w 10076"/>
                  <a:gd name="connsiteY13" fmla="*/ 2343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343 w 10076"/>
                  <a:gd name="connsiteY47" fmla="*/ 827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862 w 10076"/>
                  <a:gd name="connsiteY52" fmla="*/ 9730 h 10045"/>
                  <a:gd name="connsiteX53" fmla="*/ 9572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26 w 10076"/>
                  <a:gd name="connsiteY75" fmla="*/ 53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45"/>
                  <a:gd name="connsiteX1" fmla="*/ 6470 w 10076"/>
                  <a:gd name="connsiteY1" fmla="*/ 2197 h 10045"/>
                  <a:gd name="connsiteX2" fmla="*/ 6064 w 10076"/>
                  <a:gd name="connsiteY2" fmla="*/ 2411 h 10045"/>
                  <a:gd name="connsiteX3" fmla="*/ 5516 w 10076"/>
                  <a:gd name="connsiteY3" fmla="*/ 2569 h 10045"/>
                  <a:gd name="connsiteX4" fmla="*/ 5063 w 10076"/>
                  <a:gd name="connsiteY4" fmla="*/ 2689 h 10045"/>
                  <a:gd name="connsiteX5" fmla="*/ 4408 w 10076"/>
                  <a:gd name="connsiteY5" fmla="*/ 2181 h 10045"/>
                  <a:gd name="connsiteX6" fmla="*/ 3967 w 10076"/>
                  <a:gd name="connsiteY6" fmla="*/ 2404 h 10045"/>
                  <a:gd name="connsiteX7" fmla="*/ 3086 w 10076"/>
                  <a:gd name="connsiteY7" fmla="*/ 1962 h 10045"/>
                  <a:gd name="connsiteX8" fmla="*/ 2852 w 10076"/>
                  <a:gd name="connsiteY8" fmla="*/ 1842 h 10045"/>
                  <a:gd name="connsiteX9" fmla="*/ 2576 w 10076"/>
                  <a:gd name="connsiteY9" fmla="*/ 1655 h 10045"/>
                  <a:gd name="connsiteX10" fmla="*/ 2192 w 10076"/>
                  <a:gd name="connsiteY10" fmla="*/ 2082 h 10045"/>
                  <a:gd name="connsiteX11" fmla="*/ 1864 w 10076"/>
                  <a:gd name="connsiteY11" fmla="*/ 2089 h 10045"/>
                  <a:gd name="connsiteX12" fmla="*/ 1498 w 10076"/>
                  <a:gd name="connsiteY12" fmla="*/ 2629 h 10045"/>
                  <a:gd name="connsiteX13" fmla="*/ 1303 w 10076"/>
                  <a:gd name="connsiteY13" fmla="*/ 2343 h 10045"/>
                  <a:gd name="connsiteX14" fmla="*/ 781 w 10076"/>
                  <a:gd name="connsiteY14" fmla="*/ 2045 h 10045"/>
                  <a:gd name="connsiteX15" fmla="*/ 340 w 10076"/>
                  <a:gd name="connsiteY15" fmla="*/ 2165 h 10045"/>
                  <a:gd name="connsiteX16" fmla="*/ 0 w 10076"/>
                  <a:gd name="connsiteY16" fmla="*/ 2510 h 10045"/>
                  <a:gd name="connsiteX17" fmla="*/ 113 w 10076"/>
                  <a:gd name="connsiteY17" fmla="*/ 2793 h 10045"/>
                  <a:gd name="connsiteX18" fmla="*/ 214 w 10076"/>
                  <a:gd name="connsiteY18" fmla="*/ 3048 h 10045"/>
                  <a:gd name="connsiteX19" fmla="*/ 743 w 10076"/>
                  <a:gd name="connsiteY19" fmla="*/ 3392 h 10045"/>
                  <a:gd name="connsiteX20" fmla="*/ 1259 w 10076"/>
                  <a:gd name="connsiteY20" fmla="*/ 3325 h 10045"/>
                  <a:gd name="connsiteX21" fmla="*/ 1556 w 10076"/>
                  <a:gd name="connsiteY21" fmla="*/ 3744 h 10045"/>
                  <a:gd name="connsiteX22" fmla="*/ 1146 w 10076"/>
                  <a:gd name="connsiteY22" fmla="*/ 4232 h 10045"/>
                  <a:gd name="connsiteX23" fmla="*/ 932 w 10076"/>
                  <a:gd name="connsiteY23" fmla="*/ 4502 h 10045"/>
                  <a:gd name="connsiteX24" fmla="*/ 1045 w 10076"/>
                  <a:gd name="connsiteY24" fmla="*/ 4681 h 10045"/>
                  <a:gd name="connsiteX25" fmla="*/ 806 w 10076"/>
                  <a:gd name="connsiteY25" fmla="*/ 4862 h 10045"/>
                  <a:gd name="connsiteX26" fmla="*/ 1039 w 10076"/>
                  <a:gd name="connsiteY26" fmla="*/ 5244 h 10045"/>
                  <a:gd name="connsiteX27" fmla="*/ 1335 w 10076"/>
                  <a:gd name="connsiteY27" fmla="*/ 5064 h 10045"/>
                  <a:gd name="connsiteX28" fmla="*/ 1971 w 10076"/>
                  <a:gd name="connsiteY28" fmla="*/ 5011 h 10045"/>
                  <a:gd name="connsiteX29" fmla="*/ 2544 w 10076"/>
                  <a:gd name="connsiteY29" fmla="*/ 4952 h 10045"/>
                  <a:gd name="connsiteX30" fmla="*/ 2840 w 10076"/>
                  <a:gd name="connsiteY30" fmla="*/ 4958 h 10045"/>
                  <a:gd name="connsiteX31" fmla="*/ 3035 w 10076"/>
                  <a:gd name="connsiteY31" fmla="*/ 5071 h 10045"/>
                  <a:gd name="connsiteX32" fmla="*/ 3413 w 10076"/>
                  <a:gd name="connsiteY32" fmla="*/ 5213 h 10045"/>
                  <a:gd name="connsiteX33" fmla="*/ 3759 w 10076"/>
                  <a:gd name="connsiteY33" fmla="*/ 5887 h 10045"/>
                  <a:gd name="connsiteX34" fmla="*/ 3400 w 10076"/>
                  <a:gd name="connsiteY34" fmla="*/ 6171 h 10045"/>
                  <a:gd name="connsiteX35" fmla="*/ 3665 w 10076"/>
                  <a:gd name="connsiteY35" fmla="*/ 6464 h 10045"/>
                  <a:gd name="connsiteX36" fmla="*/ 3917 w 10076"/>
                  <a:gd name="connsiteY36" fmla="*/ 6546 h 10045"/>
                  <a:gd name="connsiteX37" fmla="*/ 4188 w 10076"/>
                  <a:gd name="connsiteY37" fmla="*/ 6847 h 10045"/>
                  <a:gd name="connsiteX38" fmla="*/ 4169 w 10076"/>
                  <a:gd name="connsiteY38" fmla="*/ 7797 h 10045"/>
                  <a:gd name="connsiteX39" fmla="*/ 4207 w 10076"/>
                  <a:gd name="connsiteY39" fmla="*/ 8232 h 10045"/>
                  <a:gd name="connsiteX40" fmla="*/ 4383 w 10076"/>
                  <a:gd name="connsiteY40" fmla="*/ 8112 h 10045"/>
                  <a:gd name="connsiteX41" fmla="*/ 4685 w 10076"/>
                  <a:gd name="connsiteY41" fmla="*/ 8067 h 10045"/>
                  <a:gd name="connsiteX42" fmla="*/ 5038 w 10076"/>
                  <a:gd name="connsiteY42" fmla="*/ 7933 h 10045"/>
                  <a:gd name="connsiteX43" fmla="*/ 6046 w 10076"/>
                  <a:gd name="connsiteY43" fmla="*/ 7738 h 10045"/>
                  <a:gd name="connsiteX44" fmla="*/ 6549 w 10076"/>
                  <a:gd name="connsiteY44" fmla="*/ 7677 h 10045"/>
                  <a:gd name="connsiteX45" fmla="*/ 6593 w 10076"/>
                  <a:gd name="connsiteY45" fmla="*/ 7955 h 10045"/>
                  <a:gd name="connsiteX46" fmla="*/ 7040 w 10076"/>
                  <a:gd name="connsiteY46" fmla="*/ 8082 h 10045"/>
                  <a:gd name="connsiteX47" fmla="*/ 7343 w 10076"/>
                  <a:gd name="connsiteY47" fmla="*/ 8277 h 10045"/>
                  <a:gd name="connsiteX48" fmla="*/ 7834 w 10076"/>
                  <a:gd name="connsiteY48" fmla="*/ 8697 h 10045"/>
                  <a:gd name="connsiteX49" fmla="*/ 8715 w 10076"/>
                  <a:gd name="connsiteY49" fmla="*/ 9356 h 10045"/>
                  <a:gd name="connsiteX50" fmla="*/ 8715 w 10076"/>
                  <a:gd name="connsiteY50" fmla="*/ 9475 h 10045"/>
                  <a:gd name="connsiteX51" fmla="*/ 9458 w 10076"/>
                  <a:gd name="connsiteY51" fmla="*/ 10045 h 10045"/>
                  <a:gd name="connsiteX52" fmla="*/ 9900 w 10076"/>
                  <a:gd name="connsiteY52" fmla="*/ 9663 h 10045"/>
                  <a:gd name="connsiteX53" fmla="*/ 9572 w 10076"/>
                  <a:gd name="connsiteY53" fmla="*/ 8862 h 10045"/>
                  <a:gd name="connsiteX54" fmla="*/ 9258 w 10076"/>
                  <a:gd name="connsiteY54" fmla="*/ 8016 h 10045"/>
                  <a:gd name="connsiteX55" fmla="*/ 9301 w 10076"/>
                  <a:gd name="connsiteY55" fmla="*/ 7797 h 10045"/>
                  <a:gd name="connsiteX56" fmla="*/ 9648 w 10076"/>
                  <a:gd name="connsiteY56" fmla="*/ 7431 h 10045"/>
                  <a:gd name="connsiteX57" fmla="*/ 9219 w 10076"/>
                  <a:gd name="connsiteY57" fmla="*/ 7228 h 10045"/>
                  <a:gd name="connsiteX58" fmla="*/ 9118 w 10076"/>
                  <a:gd name="connsiteY58" fmla="*/ 7192 h 10045"/>
                  <a:gd name="connsiteX59" fmla="*/ 9131 w 10076"/>
                  <a:gd name="connsiteY59" fmla="*/ 6690 h 10045"/>
                  <a:gd name="connsiteX60" fmla="*/ 9156 w 10076"/>
                  <a:gd name="connsiteY60" fmla="*/ 6615 h 10045"/>
                  <a:gd name="connsiteX61" fmla="*/ 9131 w 10076"/>
                  <a:gd name="connsiteY61" fmla="*/ 6585 h 10045"/>
                  <a:gd name="connsiteX62" fmla="*/ 8993 w 10076"/>
                  <a:gd name="connsiteY62" fmla="*/ 6195 h 10045"/>
                  <a:gd name="connsiteX63" fmla="*/ 9345 w 10076"/>
                  <a:gd name="connsiteY63" fmla="*/ 5737 h 10045"/>
                  <a:gd name="connsiteX64" fmla="*/ 9692 w 10076"/>
                  <a:gd name="connsiteY64" fmla="*/ 5497 h 10045"/>
                  <a:gd name="connsiteX65" fmla="*/ 9755 w 10076"/>
                  <a:gd name="connsiteY65" fmla="*/ 5093 h 10045"/>
                  <a:gd name="connsiteX66" fmla="*/ 9824 w 10076"/>
                  <a:gd name="connsiteY66" fmla="*/ 4299 h 10045"/>
                  <a:gd name="connsiteX67" fmla="*/ 10076 w 10076"/>
                  <a:gd name="connsiteY67" fmla="*/ 4008 h 10045"/>
                  <a:gd name="connsiteX68" fmla="*/ 9786 w 10076"/>
                  <a:gd name="connsiteY68" fmla="*/ 3545 h 10045"/>
                  <a:gd name="connsiteX69" fmla="*/ 9723 w 10076"/>
                  <a:gd name="connsiteY69" fmla="*/ 2899 h 10045"/>
                  <a:gd name="connsiteX70" fmla="*/ 9005 w 10076"/>
                  <a:gd name="connsiteY70" fmla="*/ 1580 h 10045"/>
                  <a:gd name="connsiteX71" fmla="*/ 9314 w 10076"/>
                  <a:gd name="connsiteY71" fmla="*/ 1363 h 10045"/>
                  <a:gd name="connsiteX72" fmla="*/ 9219 w 10076"/>
                  <a:gd name="connsiteY72" fmla="*/ 577 h 10045"/>
                  <a:gd name="connsiteX73" fmla="*/ 8892 w 10076"/>
                  <a:gd name="connsiteY73" fmla="*/ 8 h 10045"/>
                  <a:gd name="connsiteX74" fmla="*/ 8911 w 10076"/>
                  <a:gd name="connsiteY74" fmla="*/ 0 h 10045"/>
                  <a:gd name="connsiteX75" fmla="*/ 8526 w 10076"/>
                  <a:gd name="connsiteY75" fmla="*/ 53 h 10045"/>
                  <a:gd name="connsiteX76" fmla="*/ 8312 w 10076"/>
                  <a:gd name="connsiteY76" fmla="*/ 84 h 10045"/>
                  <a:gd name="connsiteX77" fmla="*/ 8136 w 10076"/>
                  <a:gd name="connsiteY77" fmla="*/ 157 h 10045"/>
                  <a:gd name="connsiteX78" fmla="*/ 7796 w 10076"/>
                  <a:gd name="connsiteY78" fmla="*/ 157 h 10045"/>
                  <a:gd name="connsiteX79" fmla="*/ 7670 w 10076"/>
                  <a:gd name="connsiteY79" fmla="*/ 293 h 10045"/>
                  <a:gd name="connsiteX80" fmla="*/ 7418 w 10076"/>
                  <a:gd name="connsiteY80" fmla="*/ 906 h 10045"/>
                  <a:gd name="connsiteX81" fmla="*/ 6877 w 10076"/>
                  <a:gd name="connsiteY81" fmla="*/ 1371 h 10045"/>
                  <a:gd name="connsiteX82" fmla="*/ 6839 w 10076"/>
                  <a:gd name="connsiteY82" fmla="*/ 1759 h 10045"/>
                  <a:gd name="connsiteX83" fmla="*/ 6788 w 10076"/>
                  <a:gd name="connsiteY83" fmla="*/ 1895 h 10045"/>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900 w 10076"/>
                  <a:gd name="connsiteY52" fmla="*/ 9663 h 10090"/>
                  <a:gd name="connsiteX53" fmla="*/ 9572 w 10076"/>
                  <a:gd name="connsiteY53" fmla="*/ 8862 h 10090"/>
                  <a:gd name="connsiteX54" fmla="*/ 9258 w 10076"/>
                  <a:gd name="connsiteY54" fmla="*/ 8016 h 10090"/>
                  <a:gd name="connsiteX55" fmla="*/ 9301 w 10076"/>
                  <a:gd name="connsiteY55" fmla="*/ 7797 h 10090"/>
                  <a:gd name="connsiteX56" fmla="*/ 9648 w 10076"/>
                  <a:gd name="connsiteY56" fmla="*/ 743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900 w 10076"/>
                  <a:gd name="connsiteY52" fmla="*/ 9663 h 10090"/>
                  <a:gd name="connsiteX53" fmla="*/ 9572 w 10076"/>
                  <a:gd name="connsiteY53" fmla="*/ 8862 h 10090"/>
                  <a:gd name="connsiteX54" fmla="*/ 9258 w 10076"/>
                  <a:gd name="connsiteY54" fmla="*/ 8016 h 10090"/>
                  <a:gd name="connsiteX55" fmla="*/ 9301 w 10076"/>
                  <a:gd name="connsiteY55" fmla="*/ 7797 h 10090"/>
                  <a:gd name="connsiteX56" fmla="*/ 9648 w 10076"/>
                  <a:gd name="connsiteY56" fmla="*/ 743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900 w 10076"/>
                  <a:gd name="connsiteY52" fmla="*/ 9663 h 10090"/>
                  <a:gd name="connsiteX53" fmla="*/ 9572 w 10076"/>
                  <a:gd name="connsiteY53" fmla="*/ 8862 h 10090"/>
                  <a:gd name="connsiteX54" fmla="*/ 9258 w 10076"/>
                  <a:gd name="connsiteY54" fmla="*/ 8016 h 10090"/>
                  <a:gd name="connsiteX55" fmla="*/ 9301 w 10076"/>
                  <a:gd name="connsiteY55" fmla="*/ 7797 h 10090"/>
                  <a:gd name="connsiteX56" fmla="*/ 9648 w 10076"/>
                  <a:gd name="connsiteY56" fmla="*/ 743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258 w 10076"/>
                  <a:gd name="connsiteY54" fmla="*/ 8016 h 10090"/>
                  <a:gd name="connsiteX55" fmla="*/ 9301 w 10076"/>
                  <a:gd name="connsiteY55" fmla="*/ 7797 h 10090"/>
                  <a:gd name="connsiteX56" fmla="*/ 9648 w 10076"/>
                  <a:gd name="connsiteY56" fmla="*/ 743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48 w 10076"/>
                  <a:gd name="connsiteY56" fmla="*/ 743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19 w 10076"/>
                  <a:gd name="connsiteY57" fmla="*/ 7228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18 w 10076"/>
                  <a:gd name="connsiteY58" fmla="*/ 7192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131 w 10076"/>
                  <a:gd name="connsiteY61" fmla="*/ 6585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95 h 10090"/>
                  <a:gd name="connsiteX63" fmla="*/ 9345 w 10076"/>
                  <a:gd name="connsiteY63" fmla="*/ 5737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95 h 10090"/>
                  <a:gd name="connsiteX63" fmla="*/ 9326 w 10076"/>
                  <a:gd name="connsiteY63" fmla="*/ 5670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97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30 h 10090"/>
                  <a:gd name="connsiteX65" fmla="*/ 9755 w 10076"/>
                  <a:gd name="connsiteY65" fmla="*/ 5093 h 10090"/>
                  <a:gd name="connsiteX66" fmla="*/ 9824 w 10076"/>
                  <a:gd name="connsiteY66" fmla="*/ 4299 h 10090"/>
                  <a:gd name="connsiteX67" fmla="*/ 10076 w 10076"/>
                  <a:gd name="connsiteY67" fmla="*/ 4008 h 10090"/>
                  <a:gd name="connsiteX68" fmla="*/ 9786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30 h 10090"/>
                  <a:gd name="connsiteX65" fmla="*/ 9755 w 10076"/>
                  <a:gd name="connsiteY65" fmla="*/ 5093 h 10090"/>
                  <a:gd name="connsiteX66" fmla="*/ 9824 w 10076"/>
                  <a:gd name="connsiteY66" fmla="*/ 4299 h 10090"/>
                  <a:gd name="connsiteX67" fmla="*/ 10076 w 10076"/>
                  <a:gd name="connsiteY67" fmla="*/ 4008 h 10090"/>
                  <a:gd name="connsiteX68" fmla="*/ 9843 w 10076"/>
                  <a:gd name="connsiteY68" fmla="*/ 3545 h 10090"/>
                  <a:gd name="connsiteX69" fmla="*/ 9723 w 10076"/>
                  <a:gd name="connsiteY69" fmla="*/ 2899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30 h 10090"/>
                  <a:gd name="connsiteX65" fmla="*/ 9755 w 10076"/>
                  <a:gd name="connsiteY65" fmla="*/ 5093 h 10090"/>
                  <a:gd name="connsiteX66" fmla="*/ 9824 w 10076"/>
                  <a:gd name="connsiteY66" fmla="*/ 4299 h 10090"/>
                  <a:gd name="connsiteX67" fmla="*/ 10076 w 10076"/>
                  <a:gd name="connsiteY67" fmla="*/ 4008 h 10090"/>
                  <a:gd name="connsiteX68" fmla="*/ 9843 w 10076"/>
                  <a:gd name="connsiteY68" fmla="*/ 3545 h 10090"/>
                  <a:gd name="connsiteX69" fmla="*/ 9780 w 10076"/>
                  <a:gd name="connsiteY69" fmla="*/ 2877 h 10090"/>
                  <a:gd name="connsiteX70" fmla="*/ 9005 w 10076"/>
                  <a:gd name="connsiteY70" fmla="*/ 1580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30 h 10090"/>
                  <a:gd name="connsiteX65" fmla="*/ 9755 w 10076"/>
                  <a:gd name="connsiteY65" fmla="*/ 5093 h 10090"/>
                  <a:gd name="connsiteX66" fmla="*/ 9824 w 10076"/>
                  <a:gd name="connsiteY66" fmla="*/ 4299 h 10090"/>
                  <a:gd name="connsiteX67" fmla="*/ 10076 w 10076"/>
                  <a:gd name="connsiteY67" fmla="*/ 4008 h 10090"/>
                  <a:gd name="connsiteX68" fmla="*/ 9843 w 10076"/>
                  <a:gd name="connsiteY68" fmla="*/ 3545 h 10090"/>
                  <a:gd name="connsiteX69" fmla="*/ 9780 w 10076"/>
                  <a:gd name="connsiteY69" fmla="*/ 2877 h 10090"/>
                  <a:gd name="connsiteX70" fmla="*/ 9024 w 10076"/>
                  <a:gd name="connsiteY70" fmla="*/ 1513 h 10090"/>
                  <a:gd name="connsiteX71" fmla="*/ 9314 w 10076"/>
                  <a:gd name="connsiteY71" fmla="*/ 1363 h 10090"/>
                  <a:gd name="connsiteX72" fmla="*/ 9219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895 h 10090"/>
                  <a:gd name="connsiteX1" fmla="*/ 6470 w 10076"/>
                  <a:gd name="connsiteY1" fmla="*/ 2197 h 10090"/>
                  <a:gd name="connsiteX2" fmla="*/ 6064 w 10076"/>
                  <a:gd name="connsiteY2" fmla="*/ 2411 h 10090"/>
                  <a:gd name="connsiteX3" fmla="*/ 5516 w 10076"/>
                  <a:gd name="connsiteY3" fmla="*/ 2569 h 10090"/>
                  <a:gd name="connsiteX4" fmla="*/ 5063 w 10076"/>
                  <a:gd name="connsiteY4" fmla="*/ 2689 h 10090"/>
                  <a:gd name="connsiteX5" fmla="*/ 4408 w 10076"/>
                  <a:gd name="connsiteY5" fmla="*/ 2181 h 10090"/>
                  <a:gd name="connsiteX6" fmla="*/ 3967 w 10076"/>
                  <a:gd name="connsiteY6" fmla="*/ 2404 h 10090"/>
                  <a:gd name="connsiteX7" fmla="*/ 3086 w 10076"/>
                  <a:gd name="connsiteY7" fmla="*/ 1962 h 10090"/>
                  <a:gd name="connsiteX8" fmla="*/ 2852 w 10076"/>
                  <a:gd name="connsiteY8" fmla="*/ 1842 h 10090"/>
                  <a:gd name="connsiteX9" fmla="*/ 2576 w 10076"/>
                  <a:gd name="connsiteY9" fmla="*/ 1655 h 10090"/>
                  <a:gd name="connsiteX10" fmla="*/ 2192 w 10076"/>
                  <a:gd name="connsiteY10" fmla="*/ 2082 h 10090"/>
                  <a:gd name="connsiteX11" fmla="*/ 1864 w 10076"/>
                  <a:gd name="connsiteY11" fmla="*/ 2089 h 10090"/>
                  <a:gd name="connsiteX12" fmla="*/ 1498 w 10076"/>
                  <a:gd name="connsiteY12" fmla="*/ 2629 h 10090"/>
                  <a:gd name="connsiteX13" fmla="*/ 1303 w 10076"/>
                  <a:gd name="connsiteY13" fmla="*/ 2343 h 10090"/>
                  <a:gd name="connsiteX14" fmla="*/ 781 w 10076"/>
                  <a:gd name="connsiteY14" fmla="*/ 2045 h 10090"/>
                  <a:gd name="connsiteX15" fmla="*/ 340 w 10076"/>
                  <a:gd name="connsiteY15" fmla="*/ 2165 h 10090"/>
                  <a:gd name="connsiteX16" fmla="*/ 0 w 10076"/>
                  <a:gd name="connsiteY16" fmla="*/ 2510 h 10090"/>
                  <a:gd name="connsiteX17" fmla="*/ 113 w 10076"/>
                  <a:gd name="connsiteY17" fmla="*/ 2793 h 10090"/>
                  <a:gd name="connsiteX18" fmla="*/ 214 w 10076"/>
                  <a:gd name="connsiteY18" fmla="*/ 3048 h 10090"/>
                  <a:gd name="connsiteX19" fmla="*/ 743 w 10076"/>
                  <a:gd name="connsiteY19" fmla="*/ 3392 h 10090"/>
                  <a:gd name="connsiteX20" fmla="*/ 1259 w 10076"/>
                  <a:gd name="connsiteY20" fmla="*/ 3325 h 10090"/>
                  <a:gd name="connsiteX21" fmla="*/ 1556 w 10076"/>
                  <a:gd name="connsiteY21" fmla="*/ 3744 h 10090"/>
                  <a:gd name="connsiteX22" fmla="*/ 1146 w 10076"/>
                  <a:gd name="connsiteY22" fmla="*/ 4232 h 10090"/>
                  <a:gd name="connsiteX23" fmla="*/ 932 w 10076"/>
                  <a:gd name="connsiteY23" fmla="*/ 4502 h 10090"/>
                  <a:gd name="connsiteX24" fmla="*/ 1045 w 10076"/>
                  <a:gd name="connsiteY24" fmla="*/ 4681 h 10090"/>
                  <a:gd name="connsiteX25" fmla="*/ 806 w 10076"/>
                  <a:gd name="connsiteY25" fmla="*/ 4862 h 10090"/>
                  <a:gd name="connsiteX26" fmla="*/ 1039 w 10076"/>
                  <a:gd name="connsiteY26" fmla="*/ 5244 h 10090"/>
                  <a:gd name="connsiteX27" fmla="*/ 1335 w 10076"/>
                  <a:gd name="connsiteY27" fmla="*/ 5064 h 10090"/>
                  <a:gd name="connsiteX28" fmla="*/ 1971 w 10076"/>
                  <a:gd name="connsiteY28" fmla="*/ 5011 h 10090"/>
                  <a:gd name="connsiteX29" fmla="*/ 2544 w 10076"/>
                  <a:gd name="connsiteY29" fmla="*/ 4952 h 10090"/>
                  <a:gd name="connsiteX30" fmla="*/ 2840 w 10076"/>
                  <a:gd name="connsiteY30" fmla="*/ 4958 h 10090"/>
                  <a:gd name="connsiteX31" fmla="*/ 3035 w 10076"/>
                  <a:gd name="connsiteY31" fmla="*/ 5071 h 10090"/>
                  <a:gd name="connsiteX32" fmla="*/ 3413 w 10076"/>
                  <a:gd name="connsiteY32" fmla="*/ 5213 h 10090"/>
                  <a:gd name="connsiteX33" fmla="*/ 3759 w 10076"/>
                  <a:gd name="connsiteY33" fmla="*/ 5887 h 10090"/>
                  <a:gd name="connsiteX34" fmla="*/ 3400 w 10076"/>
                  <a:gd name="connsiteY34" fmla="*/ 6171 h 10090"/>
                  <a:gd name="connsiteX35" fmla="*/ 3665 w 10076"/>
                  <a:gd name="connsiteY35" fmla="*/ 6464 h 10090"/>
                  <a:gd name="connsiteX36" fmla="*/ 3917 w 10076"/>
                  <a:gd name="connsiteY36" fmla="*/ 6546 h 10090"/>
                  <a:gd name="connsiteX37" fmla="*/ 4188 w 10076"/>
                  <a:gd name="connsiteY37" fmla="*/ 6847 h 10090"/>
                  <a:gd name="connsiteX38" fmla="*/ 4169 w 10076"/>
                  <a:gd name="connsiteY38" fmla="*/ 7797 h 10090"/>
                  <a:gd name="connsiteX39" fmla="*/ 4207 w 10076"/>
                  <a:gd name="connsiteY39" fmla="*/ 8232 h 10090"/>
                  <a:gd name="connsiteX40" fmla="*/ 4383 w 10076"/>
                  <a:gd name="connsiteY40" fmla="*/ 8112 h 10090"/>
                  <a:gd name="connsiteX41" fmla="*/ 4685 w 10076"/>
                  <a:gd name="connsiteY41" fmla="*/ 8067 h 10090"/>
                  <a:gd name="connsiteX42" fmla="*/ 5038 w 10076"/>
                  <a:gd name="connsiteY42" fmla="*/ 7933 h 10090"/>
                  <a:gd name="connsiteX43" fmla="*/ 6046 w 10076"/>
                  <a:gd name="connsiteY43" fmla="*/ 7738 h 10090"/>
                  <a:gd name="connsiteX44" fmla="*/ 6549 w 10076"/>
                  <a:gd name="connsiteY44" fmla="*/ 7677 h 10090"/>
                  <a:gd name="connsiteX45" fmla="*/ 6593 w 10076"/>
                  <a:gd name="connsiteY45" fmla="*/ 7955 h 10090"/>
                  <a:gd name="connsiteX46" fmla="*/ 7040 w 10076"/>
                  <a:gd name="connsiteY46" fmla="*/ 8082 h 10090"/>
                  <a:gd name="connsiteX47" fmla="*/ 7343 w 10076"/>
                  <a:gd name="connsiteY47" fmla="*/ 8277 h 10090"/>
                  <a:gd name="connsiteX48" fmla="*/ 7834 w 10076"/>
                  <a:gd name="connsiteY48" fmla="*/ 8697 h 10090"/>
                  <a:gd name="connsiteX49" fmla="*/ 8715 w 10076"/>
                  <a:gd name="connsiteY49" fmla="*/ 9356 h 10090"/>
                  <a:gd name="connsiteX50" fmla="*/ 8715 w 10076"/>
                  <a:gd name="connsiteY50" fmla="*/ 9475 h 10090"/>
                  <a:gd name="connsiteX51" fmla="*/ 9458 w 10076"/>
                  <a:gd name="connsiteY51" fmla="*/ 10090 h 10090"/>
                  <a:gd name="connsiteX52" fmla="*/ 9881 w 10076"/>
                  <a:gd name="connsiteY52" fmla="*/ 9618 h 10090"/>
                  <a:gd name="connsiteX53" fmla="*/ 9572 w 10076"/>
                  <a:gd name="connsiteY53" fmla="*/ 8862 h 10090"/>
                  <a:gd name="connsiteX54" fmla="*/ 9315 w 10076"/>
                  <a:gd name="connsiteY54" fmla="*/ 8038 h 10090"/>
                  <a:gd name="connsiteX55" fmla="*/ 9301 w 10076"/>
                  <a:gd name="connsiteY55" fmla="*/ 7797 h 10090"/>
                  <a:gd name="connsiteX56" fmla="*/ 9629 w 10076"/>
                  <a:gd name="connsiteY56" fmla="*/ 7341 h 10090"/>
                  <a:gd name="connsiteX57" fmla="*/ 9238 w 10076"/>
                  <a:gd name="connsiteY57" fmla="*/ 7206 h 10090"/>
                  <a:gd name="connsiteX58" fmla="*/ 9137 w 10076"/>
                  <a:gd name="connsiteY58" fmla="*/ 7170 h 10090"/>
                  <a:gd name="connsiteX59" fmla="*/ 9131 w 10076"/>
                  <a:gd name="connsiteY59" fmla="*/ 6690 h 10090"/>
                  <a:gd name="connsiteX60" fmla="*/ 9156 w 10076"/>
                  <a:gd name="connsiteY60" fmla="*/ 6615 h 10090"/>
                  <a:gd name="connsiteX61" fmla="*/ 9207 w 10076"/>
                  <a:gd name="connsiteY61" fmla="*/ 6540 h 10090"/>
                  <a:gd name="connsiteX62" fmla="*/ 8993 w 10076"/>
                  <a:gd name="connsiteY62" fmla="*/ 6150 h 10090"/>
                  <a:gd name="connsiteX63" fmla="*/ 9326 w 10076"/>
                  <a:gd name="connsiteY63" fmla="*/ 5670 h 10090"/>
                  <a:gd name="connsiteX64" fmla="*/ 9692 w 10076"/>
                  <a:gd name="connsiteY64" fmla="*/ 5430 h 10090"/>
                  <a:gd name="connsiteX65" fmla="*/ 9755 w 10076"/>
                  <a:gd name="connsiteY65" fmla="*/ 5093 h 10090"/>
                  <a:gd name="connsiteX66" fmla="*/ 9824 w 10076"/>
                  <a:gd name="connsiteY66" fmla="*/ 4299 h 10090"/>
                  <a:gd name="connsiteX67" fmla="*/ 10076 w 10076"/>
                  <a:gd name="connsiteY67" fmla="*/ 4008 h 10090"/>
                  <a:gd name="connsiteX68" fmla="*/ 9843 w 10076"/>
                  <a:gd name="connsiteY68" fmla="*/ 3545 h 10090"/>
                  <a:gd name="connsiteX69" fmla="*/ 9780 w 10076"/>
                  <a:gd name="connsiteY69" fmla="*/ 2877 h 10090"/>
                  <a:gd name="connsiteX70" fmla="*/ 9024 w 10076"/>
                  <a:gd name="connsiteY70" fmla="*/ 1513 h 10090"/>
                  <a:gd name="connsiteX71" fmla="*/ 9314 w 10076"/>
                  <a:gd name="connsiteY71" fmla="*/ 1363 h 10090"/>
                  <a:gd name="connsiteX72" fmla="*/ 9276 w 10076"/>
                  <a:gd name="connsiteY72" fmla="*/ 577 h 10090"/>
                  <a:gd name="connsiteX73" fmla="*/ 8892 w 10076"/>
                  <a:gd name="connsiteY73" fmla="*/ 8 h 10090"/>
                  <a:gd name="connsiteX74" fmla="*/ 8911 w 10076"/>
                  <a:gd name="connsiteY74" fmla="*/ 0 h 10090"/>
                  <a:gd name="connsiteX75" fmla="*/ 8526 w 10076"/>
                  <a:gd name="connsiteY75" fmla="*/ 53 h 10090"/>
                  <a:gd name="connsiteX76" fmla="*/ 8312 w 10076"/>
                  <a:gd name="connsiteY76" fmla="*/ 84 h 10090"/>
                  <a:gd name="connsiteX77" fmla="*/ 8136 w 10076"/>
                  <a:gd name="connsiteY77" fmla="*/ 157 h 10090"/>
                  <a:gd name="connsiteX78" fmla="*/ 7796 w 10076"/>
                  <a:gd name="connsiteY78" fmla="*/ 157 h 10090"/>
                  <a:gd name="connsiteX79" fmla="*/ 7670 w 10076"/>
                  <a:gd name="connsiteY79" fmla="*/ 293 h 10090"/>
                  <a:gd name="connsiteX80" fmla="*/ 7418 w 10076"/>
                  <a:gd name="connsiteY80" fmla="*/ 906 h 10090"/>
                  <a:gd name="connsiteX81" fmla="*/ 6877 w 10076"/>
                  <a:gd name="connsiteY81" fmla="*/ 1371 h 10090"/>
                  <a:gd name="connsiteX82" fmla="*/ 6839 w 10076"/>
                  <a:gd name="connsiteY82" fmla="*/ 1759 h 10090"/>
                  <a:gd name="connsiteX83" fmla="*/ 6788 w 10076"/>
                  <a:gd name="connsiteY83" fmla="*/ 1895 h 10090"/>
                  <a:gd name="connsiteX0" fmla="*/ 6788 w 10076"/>
                  <a:gd name="connsiteY0" fmla="*/ 1962 h 10157"/>
                  <a:gd name="connsiteX1" fmla="*/ 6470 w 10076"/>
                  <a:gd name="connsiteY1" fmla="*/ 2264 h 10157"/>
                  <a:gd name="connsiteX2" fmla="*/ 6064 w 10076"/>
                  <a:gd name="connsiteY2" fmla="*/ 2478 h 10157"/>
                  <a:gd name="connsiteX3" fmla="*/ 5516 w 10076"/>
                  <a:gd name="connsiteY3" fmla="*/ 2636 h 10157"/>
                  <a:gd name="connsiteX4" fmla="*/ 5063 w 10076"/>
                  <a:gd name="connsiteY4" fmla="*/ 2756 h 10157"/>
                  <a:gd name="connsiteX5" fmla="*/ 4408 w 10076"/>
                  <a:gd name="connsiteY5" fmla="*/ 2248 h 10157"/>
                  <a:gd name="connsiteX6" fmla="*/ 3967 w 10076"/>
                  <a:gd name="connsiteY6" fmla="*/ 2471 h 10157"/>
                  <a:gd name="connsiteX7" fmla="*/ 3086 w 10076"/>
                  <a:gd name="connsiteY7" fmla="*/ 2029 h 10157"/>
                  <a:gd name="connsiteX8" fmla="*/ 2852 w 10076"/>
                  <a:gd name="connsiteY8" fmla="*/ 1909 h 10157"/>
                  <a:gd name="connsiteX9" fmla="*/ 2576 w 10076"/>
                  <a:gd name="connsiteY9" fmla="*/ 1722 h 10157"/>
                  <a:gd name="connsiteX10" fmla="*/ 2192 w 10076"/>
                  <a:gd name="connsiteY10" fmla="*/ 2149 h 10157"/>
                  <a:gd name="connsiteX11" fmla="*/ 1864 w 10076"/>
                  <a:gd name="connsiteY11" fmla="*/ 2156 h 10157"/>
                  <a:gd name="connsiteX12" fmla="*/ 1498 w 10076"/>
                  <a:gd name="connsiteY12" fmla="*/ 2696 h 10157"/>
                  <a:gd name="connsiteX13" fmla="*/ 1303 w 10076"/>
                  <a:gd name="connsiteY13" fmla="*/ 2410 h 10157"/>
                  <a:gd name="connsiteX14" fmla="*/ 781 w 10076"/>
                  <a:gd name="connsiteY14" fmla="*/ 2112 h 10157"/>
                  <a:gd name="connsiteX15" fmla="*/ 340 w 10076"/>
                  <a:gd name="connsiteY15" fmla="*/ 2232 h 10157"/>
                  <a:gd name="connsiteX16" fmla="*/ 0 w 10076"/>
                  <a:gd name="connsiteY16" fmla="*/ 2577 h 10157"/>
                  <a:gd name="connsiteX17" fmla="*/ 113 w 10076"/>
                  <a:gd name="connsiteY17" fmla="*/ 2860 h 10157"/>
                  <a:gd name="connsiteX18" fmla="*/ 214 w 10076"/>
                  <a:gd name="connsiteY18" fmla="*/ 3115 h 10157"/>
                  <a:gd name="connsiteX19" fmla="*/ 743 w 10076"/>
                  <a:gd name="connsiteY19" fmla="*/ 3459 h 10157"/>
                  <a:gd name="connsiteX20" fmla="*/ 1259 w 10076"/>
                  <a:gd name="connsiteY20" fmla="*/ 3392 h 10157"/>
                  <a:gd name="connsiteX21" fmla="*/ 1556 w 10076"/>
                  <a:gd name="connsiteY21" fmla="*/ 3811 h 10157"/>
                  <a:gd name="connsiteX22" fmla="*/ 1146 w 10076"/>
                  <a:gd name="connsiteY22" fmla="*/ 4299 h 10157"/>
                  <a:gd name="connsiteX23" fmla="*/ 932 w 10076"/>
                  <a:gd name="connsiteY23" fmla="*/ 4569 h 10157"/>
                  <a:gd name="connsiteX24" fmla="*/ 1045 w 10076"/>
                  <a:gd name="connsiteY24" fmla="*/ 4748 h 10157"/>
                  <a:gd name="connsiteX25" fmla="*/ 806 w 10076"/>
                  <a:gd name="connsiteY25" fmla="*/ 4929 h 10157"/>
                  <a:gd name="connsiteX26" fmla="*/ 1039 w 10076"/>
                  <a:gd name="connsiteY26" fmla="*/ 5311 h 10157"/>
                  <a:gd name="connsiteX27" fmla="*/ 1335 w 10076"/>
                  <a:gd name="connsiteY27" fmla="*/ 5131 h 10157"/>
                  <a:gd name="connsiteX28" fmla="*/ 1971 w 10076"/>
                  <a:gd name="connsiteY28" fmla="*/ 5078 h 10157"/>
                  <a:gd name="connsiteX29" fmla="*/ 2544 w 10076"/>
                  <a:gd name="connsiteY29" fmla="*/ 5019 h 10157"/>
                  <a:gd name="connsiteX30" fmla="*/ 2840 w 10076"/>
                  <a:gd name="connsiteY30" fmla="*/ 5025 h 10157"/>
                  <a:gd name="connsiteX31" fmla="*/ 3035 w 10076"/>
                  <a:gd name="connsiteY31" fmla="*/ 5138 h 10157"/>
                  <a:gd name="connsiteX32" fmla="*/ 3413 w 10076"/>
                  <a:gd name="connsiteY32" fmla="*/ 5280 h 10157"/>
                  <a:gd name="connsiteX33" fmla="*/ 3759 w 10076"/>
                  <a:gd name="connsiteY33" fmla="*/ 5954 h 10157"/>
                  <a:gd name="connsiteX34" fmla="*/ 3400 w 10076"/>
                  <a:gd name="connsiteY34" fmla="*/ 6238 h 10157"/>
                  <a:gd name="connsiteX35" fmla="*/ 3665 w 10076"/>
                  <a:gd name="connsiteY35" fmla="*/ 6531 h 10157"/>
                  <a:gd name="connsiteX36" fmla="*/ 3917 w 10076"/>
                  <a:gd name="connsiteY36" fmla="*/ 6613 h 10157"/>
                  <a:gd name="connsiteX37" fmla="*/ 4188 w 10076"/>
                  <a:gd name="connsiteY37" fmla="*/ 6914 h 10157"/>
                  <a:gd name="connsiteX38" fmla="*/ 4169 w 10076"/>
                  <a:gd name="connsiteY38" fmla="*/ 7864 h 10157"/>
                  <a:gd name="connsiteX39" fmla="*/ 4207 w 10076"/>
                  <a:gd name="connsiteY39" fmla="*/ 8299 h 10157"/>
                  <a:gd name="connsiteX40" fmla="*/ 4383 w 10076"/>
                  <a:gd name="connsiteY40" fmla="*/ 8179 h 10157"/>
                  <a:gd name="connsiteX41" fmla="*/ 4685 w 10076"/>
                  <a:gd name="connsiteY41" fmla="*/ 8134 h 10157"/>
                  <a:gd name="connsiteX42" fmla="*/ 5038 w 10076"/>
                  <a:gd name="connsiteY42" fmla="*/ 8000 h 10157"/>
                  <a:gd name="connsiteX43" fmla="*/ 6046 w 10076"/>
                  <a:gd name="connsiteY43" fmla="*/ 7805 h 10157"/>
                  <a:gd name="connsiteX44" fmla="*/ 6549 w 10076"/>
                  <a:gd name="connsiteY44" fmla="*/ 7744 h 10157"/>
                  <a:gd name="connsiteX45" fmla="*/ 6593 w 10076"/>
                  <a:gd name="connsiteY45" fmla="*/ 8022 h 10157"/>
                  <a:gd name="connsiteX46" fmla="*/ 7040 w 10076"/>
                  <a:gd name="connsiteY46" fmla="*/ 8149 h 10157"/>
                  <a:gd name="connsiteX47" fmla="*/ 7343 w 10076"/>
                  <a:gd name="connsiteY47" fmla="*/ 8344 h 10157"/>
                  <a:gd name="connsiteX48" fmla="*/ 7834 w 10076"/>
                  <a:gd name="connsiteY48" fmla="*/ 8764 h 10157"/>
                  <a:gd name="connsiteX49" fmla="*/ 8715 w 10076"/>
                  <a:gd name="connsiteY49" fmla="*/ 9423 h 10157"/>
                  <a:gd name="connsiteX50" fmla="*/ 8715 w 10076"/>
                  <a:gd name="connsiteY50" fmla="*/ 9542 h 10157"/>
                  <a:gd name="connsiteX51" fmla="*/ 9458 w 10076"/>
                  <a:gd name="connsiteY51" fmla="*/ 10157 h 10157"/>
                  <a:gd name="connsiteX52" fmla="*/ 9881 w 10076"/>
                  <a:gd name="connsiteY52" fmla="*/ 9685 h 10157"/>
                  <a:gd name="connsiteX53" fmla="*/ 9572 w 10076"/>
                  <a:gd name="connsiteY53" fmla="*/ 8929 h 10157"/>
                  <a:gd name="connsiteX54" fmla="*/ 9315 w 10076"/>
                  <a:gd name="connsiteY54" fmla="*/ 8105 h 10157"/>
                  <a:gd name="connsiteX55" fmla="*/ 9301 w 10076"/>
                  <a:gd name="connsiteY55" fmla="*/ 7864 h 10157"/>
                  <a:gd name="connsiteX56" fmla="*/ 9629 w 10076"/>
                  <a:gd name="connsiteY56" fmla="*/ 7408 h 10157"/>
                  <a:gd name="connsiteX57" fmla="*/ 9238 w 10076"/>
                  <a:gd name="connsiteY57" fmla="*/ 7273 h 10157"/>
                  <a:gd name="connsiteX58" fmla="*/ 9137 w 10076"/>
                  <a:gd name="connsiteY58" fmla="*/ 7237 h 10157"/>
                  <a:gd name="connsiteX59" fmla="*/ 9131 w 10076"/>
                  <a:gd name="connsiteY59" fmla="*/ 6757 h 10157"/>
                  <a:gd name="connsiteX60" fmla="*/ 9156 w 10076"/>
                  <a:gd name="connsiteY60" fmla="*/ 6682 h 10157"/>
                  <a:gd name="connsiteX61" fmla="*/ 9207 w 10076"/>
                  <a:gd name="connsiteY61" fmla="*/ 6607 h 10157"/>
                  <a:gd name="connsiteX62" fmla="*/ 8993 w 10076"/>
                  <a:gd name="connsiteY62" fmla="*/ 6217 h 10157"/>
                  <a:gd name="connsiteX63" fmla="*/ 9326 w 10076"/>
                  <a:gd name="connsiteY63" fmla="*/ 5737 h 10157"/>
                  <a:gd name="connsiteX64" fmla="*/ 9692 w 10076"/>
                  <a:gd name="connsiteY64" fmla="*/ 5497 h 10157"/>
                  <a:gd name="connsiteX65" fmla="*/ 9755 w 10076"/>
                  <a:gd name="connsiteY65" fmla="*/ 5160 h 10157"/>
                  <a:gd name="connsiteX66" fmla="*/ 9824 w 10076"/>
                  <a:gd name="connsiteY66" fmla="*/ 4366 h 10157"/>
                  <a:gd name="connsiteX67" fmla="*/ 10076 w 10076"/>
                  <a:gd name="connsiteY67" fmla="*/ 4075 h 10157"/>
                  <a:gd name="connsiteX68" fmla="*/ 9843 w 10076"/>
                  <a:gd name="connsiteY68" fmla="*/ 3612 h 10157"/>
                  <a:gd name="connsiteX69" fmla="*/ 9780 w 10076"/>
                  <a:gd name="connsiteY69" fmla="*/ 2944 h 10157"/>
                  <a:gd name="connsiteX70" fmla="*/ 9024 w 10076"/>
                  <a:gd name="connsiteY70" fmla="*/ 1580 h 10157"/>
                  <a:gd name="connsiteX71" fmla="*/ 9314 w 10076"/>
                  <a:gd name="connsiteY71" fmla="*/ 1430 h 10157"/>
                  <a:gd name="connsiteX72" fmla="*/ 9276 w 10076"/>
                  <a:gd name="connsiteY72" fmla="*/ 644 h 10157"/>
                  <a:gd name="connsiteX73" fmla="*/ 8892 w 10076"/>
                  <a:gd name="connsiteY73" fmla="*/ 75 h 10157"/>
                  <a:gd name="connsiteX74" fmla="*/ 8911 w 10076"/>
                  <a:gd name="connsiteY74" fmla="*/ 0 h 10157"/>
                  <a:gd name="connsiteX75" fmla="*/ 8526 w 10076"/>
                  <a:gd name="connsiteY75" fmla="*/ 120 h 10157"/>
                  <a:gd name="connsiteX76" fmla="*/ 8312 w 10076"/>
                  <a:gd name="connsiteY76" fmla="*/ 151 h 10157"/>
                  <a:gd name="connsiteX77" fmla="*/ 8136 w 10076"/>
                  <a:gd name="connsiteY77" fmla="*/ 224 h 10157"/>
                  <a:gd name="connsiteX78" fmla="*/ 7796 w 10076"/>
                  <a:gd name="connsiteY78" fmla="*/ 224 h 10157"/>
                  <a:gd name="connsiteX79" fmla="*/ 7670 w 10076"/>
                  <a:gd name="connsiteY79" fmla="*/ 360 h 10157"/>
                  <a:gd name="connsiteX80" fmla="*/ 7418 w 10076"/>
                  <a:gd name="connsiteY80" fmla="*/ 973 h 10157"/>
                  <a:gd name="connsiteX81" fmla="*/ 6877 w 10076"/>
                  <a:gd name="connsiteY81" fmla="*/ 1438 h 10157"/>
                  <a:gd name="connsiteX82" fmla="*/ 6839 w 10076"/>
                  <a:gd name="connsiteY82" fmla="*/ 1826 h 10157"/>
                  <a:gd name="connsiteX83" fmla="*/ 6788 w 10076"/>
                  <a:gd name="connsiteY83" fmla="*/ 1962 h 10157"/>
                  <a:gd name="connsiteX0" fmla="*/ 6788 w 10076"/>
                  <a:gd name="connsiteY0" fmla="*/ 1962 h 10157"/>
                  <a:gd name="connsiteX1" fmla="*/ 6470 w 10076"/>
                  <a:gd name="connsiteY1" fmla="*/ 2264 h 10157"/>
                  <a:gd name="connsiteX2" fmla="*/ 6064 w 10076"/>
                  <a:gd name="connsiteY2" fmla="*/ 2478 h 10157"/>
                  <a:gd name="connsiteX3" fmla="*/ 5516 w 10076"/>
                  <a:gd name="connsiteY3" fmla="*/ 2636 h 10157"/>
                  <a:gd name="connsiteX4" fmla="*/ 5063 w 10076"/>
                  <a:gd name="connsiteY4" fmla="*/ 2756 h 10157"/>
                  <a:gd name="connsiteX5" fmla="*/ 4408 w 10076"/>
                  <a:gd name="connsiteY5" fmla="*/ 2248 h 10157"/>
                  <a:gd name="connsiteX6" fmla="*/ 3967 w 10076"/>
                  <a:gd name="connsiteY6" fmla="*/ 2471 h 10157"/>
                  <a:gd name="connsiteX7" fmla="*/ 3086 w 10076"/>
                  <a:gd name="connsiteY7" fmla="*/ 2029 h 10157"/>
                  <a:gd name="connsiteX8" fmla="*/ 2852 w 10076"/>
                  <a:gd name="connsiteY8" fmla="*/ 1909 h 10157"/>
                  <a:gd name="connsiteX9" fmla="*/ 2576 w 10076"/>
                  <a:gd name="connsiteY9" fmla="*/ 1722 h 10157"/>
                  <a:gd name="connsiteX10" fmla="*/ 2192 w 10076"/>
                  <a:gd name="connsiteY10" fmla="*/ 2149 h 10157"/>
                  <a:gd name="connsiteX11" fmla="*/ 1864 w 10076"/>
                  <a:gd name="connsiteY11" fmla="*/ 2156 h 10157"/>
                  <a:gd name="connsiteX12" fmla="*/ 1498 w 10076"/>
                  <a:gd name="connsiteY12" fmla="*/ 2696 h 10157"/>
                  <a:gd name="connsiteX13" fmla="*/ 1303 w 10076"/>
                  <a:gd name="connsiteY13" fmla="*/ 2410 h 10157"/>
                  <a:gd name="connsiteX14" fmla="*/ 781 w 10076"/>
                  <a:gd name="connsiteY14" fmla="*/ 2112 h 10157"/>
                  <a:gd name="connsiteX15" fmla="*/ 340 w 10076"/>
                  <a:gd name="connsiteY15" fmla="*/ 2232 h 10157"/>
                  <a:gd name="connsiteX16" fmla="*/ 0 w 10076"/>
                  <a:gd name="connsiteY16" fmla="*/ 2577 h 10157"/>
                  <a:gd name="connsiteX17" fmla="*/ 113 w 10076"/>
                  <a:gd name="connsiteY17" fmla="*/ 2860 h 10157"/>
                  <a:gd name="connsiteX18" fmla="*/ 214 w 10076"/>
                  <a:gd name="connsiteY18" fmla="*/ 3115 h 10157"/>
                  <a:gd name="connsiteX19" fmla="*/ 743 w 10076"/>
                  <a:gd name="connsiteY19" fmla="*/ 3459 h 10157"/>
                  <a:gd name="connsiteX20" fmla="*/ 1259 w 10076"/>
                  <a:gd name="connsiteY20" fmla="*/ 3392 h 10157"/>
                  <a:gd name="connsiteX21" fmla="*/ 1556 w 10076"/>
                  <a:gd name="connsiteY21" fmla="*/ 3811 h 10157"/>
                  <a:gd name="connsiteX22" fmla="*/ 1146 w 10076"/>
                  <a:gd name="connsiteY22" fmla="*/ 4299 h 10157"/>
                  <a:gd name="connsiteX23" fmla="*/ 932 w 10076"/>
                  <a:gd name="connsiteY23" fmla="*/ 4569 h 10157"/>
                  <a:gd name="connsiteX24" fmla="*/ 1045 w 10076"/>
                  <a:gd name="connsiteY24" fmla="*/ 4748 h 10157"/>
                  <a:gd name="connsiteX25" fmla="*/ 806 w 10076"/>
                  <a:gd name="connsiteY25" fmla="*/ 4929 h 10157"/>
                  <a:gd name="connsiteX26" fmla="*/ 1039 w 10076"/>
                  <a:gd name="connsiteY26" fmla="*/ 5311 h 10157"/>
                  <a:gd name="connsiteX27" fmla="*/ 1335 w 10076"/>
                  <a:gd name="connsiteY27" fmla="*/ 5131 h 10157"/>
                  <a:gd name="connsiteX28" fmla="*/ 1971 w 10076"/>
                  <a:gd name="connsiteY28" fmla="*/ 5078 h 10157"/>
                  <a:gd name="connsiteX29" fmla="*/ 2544 w 10076"/>
                  <a:gd name="connsiteY29" fmla="*/ 5019 h 10157"/>
                  <a:gd name="connsiteX30" fmla="*/ 2840 w 10076"/>
                  <a:gd name="connsiteY30" fmla="*/ 5025 h 10157"/>
                  <a:gd name="connsiteX31" fmla="*/ 3035 w 10076"/>
                  <a:gd name="connsiteY31" fmla="*/ 5138 h 10157"/>
                  <a:gd name="connsiteX32" fmla="*/ 3413 w 10076"/>
                  <a:gd name="connsiteY32" fmla="*/ 5280 h 10157"/>
                  <a:gd name="connsiteX33" fmla="*/ 3759 w 10076"/>
                  <a:gd name="connsiteY33" fmla="*/ 5954 h 10157"/>
                  <a:gd name="connsiteX34" fmla="*/ 3400 w 10076"/>
                  <a:gd name="connsiteY34" fmla="*/ 6238 h 10157"/>
                  <a:gd name="connsiteX35" fmla="*/ 3665 w 10076"/>
                  <a:gd name="connsiteY35" fmla="*/ 6531 h 10157"/>
                  <a:gd name="connsiteX36" fmla="*/ 3917 w 10076"/>
                  <a:gd name="connsiteY36" fmla="*/ 6613 h 10157"/>
                  <a:gd name="connsiteX37" fmla="*/ 4188 w 10076"/>
                  <a:gd name="connsiteY37" fmla="*/ 6914 h 10157"/>
                  <a:gd name="connsiteX38" fmla="*/ 4169 w 10076"/>
                  <a:gd name="connsiteY38" fmla="*/ 7864 h 10157"/>
                  <a:gd name="connsiteX39" fmla="*/ 4207 w 10076"/>
                  <a:gd name="connsiteY39" fmla="*/ 8299 h 10157"/>
                  <a:gd name="connsiteX40" fmla="*/ 4383 w 10076"/>
                  <a:gd name="connsiteY40" fmla="*/ 8179 h 10157"/>
                  <a:gd name="connsiteX41" fmla="*/ 4685 w 10076"/>
                  <a:gd name="connsiteY41" fmla="*/ 8134 h 10157"/>
                  <a:gd name="connsiteX42" fmla="*/ 5038 w 10076"/>
                  <a:gd name="connsiteY42" fmla="*/ 8000 h 10157"/>
                  <a:gd name="connsiteX43" fmla="*/ 6046 w 10076"/>
                  <a:gd name="connsiteY43" fmla="*/ 7805 h 10157"/>
                  <a:gd name="connsiteX44" fmla="*/ 6549 w 10076"/>
                  <a:gd name="connsiteY44" fmla="*/ 7744 h 10157"/>
                  <a:gd name="connsiteX45" fmla="*/ 6593 w 10076"/>
                  <a:gd name="connsiteY45" fmla="*/ 8022 h 10157"/>
                  <a:gd name="connsiteX46" fmla="*/ 7040 w 10076"/>
                  <a:gd name="connsiteY46" fmla="*/ 8149 h 10157"/>
                  <a:gd name="connsiteX47" fmla="*/ 7343 w 10076"/>
                  <a:gd name="connsiteY47" fmla="*/ 8344 h 10157"/>
                  <a:gd name="connsiteX48" fmla="*/ 7834 w 10076"/>
                  <a:gd name="connsiteY48" fmla="*/ 8764 h 10157"/>
                  <a:gd name="connsiteX49" fmla="*/ 8715 w 10076"/>
                  <a:gd name="connsiteY49" fmla="*/ 9423 h 10157"/>
                  <a:gd name="connsiteX50" fmla="*/ 8715 w 10076"/>
                  <a:gd name="connsiteY50" fmla="*/ 9542 h 10157"/>
                  <a:gd name="connsiteX51" fmla="*/ 9458 w 10076"/>
                  <a:gd name="connsiteY51" fmla="*/ 10157 h 10157"/>
                  <a:gd name="connsiteX52" fmla="*/ 9881 w 10076"/>
                  <a:gd name="connsiteY52" fmla="*/ 9685 h 10157"/>
                  <a:gd name="connsiteX53" fmla="*/ 9572 w 10076"/>
                  <a:gd name="connsiteY53" fmla="*/ 8929 h 10157"/>
                  <a:gd name="connsiteX54" fmla="*/ 9315 w 10076"/>
                  <a:gd name="connsiteY54" fmla="*/ 8105 h 10157"/>
                  <a:gd name="connsiteX55" fmla="*/ 9301 w 10076"/>
                  <a:gd name="connsiteY55" fmla="*/ 7864 h 10157"/>
                  <a:gd name="connsiteX56" fmla="*/ 9629 w 10076"/>
                  <a:gd name="connsiteY56" fmla="*/ 7408 h 10157"/>
                  <a:gd name="connsiteX57" fmla="*/ 9238 w 10076"/>
                  <a:gd name="connsiteY57" fmla="*/ 7273 h 10157"/>
                  <a:gd name="connsiteX58" fmla="*/ 9137 w 10076"/>
                  <a:gd name="connsiteY58" fmla="*/ 7237 h 10157"/>
                  <a:gd name="connsiteX59" fmla="*/ 9131 w 10076"/>
                  <a:gd name="connsiteY59" fmla="*/ 6757 h 10157"/>
                  <a:gd name="connsiteX60" fmla="*/ 9156 w 10076"/>
                  <a:gd name="connsiteY60" fmla="*/ 6682 h 10157"/>
                  <a:gd name="connsiteX61" fmla="*/ 9207 w 10076"/>
                  <a:gd name="connsiteY61" fmla="*/ 6607 h 10157"/>
                  <a:gd name="connsiteX62" fmla="*/ 8993 w 10076"/>
                  <a:gd name="connsiteY62" fmla="*/ 6217 h 10157"/>
                  <a:gd name="connsiteX63" fmla="*/ 9326 w 10076"/>
                  <a:gd name="connsiteY63" fmla="*/ 5737 h 10157"/>
                  <a:gd name="connsiteX64" fmla="*/ 9692 w 10076"/>
                  <a:gd name="connsiteY64" fmla="*/ 5497 h 10157"/>
                  <a:gd name="connsiteX65" fmla="*/ 9755 w 10076"/>
                  <a:gd name="connsiteY65" fmla="*/ 5160 h 10157"/>
                  <a:gd name="connsiteX66" fmla="*/ 9824 w 10076"/>
                  <a:gd name="connsiteY66" fmla="*/ 4366 h 10157"/>
                  <a:gd name="connsiteX67" fmla="*/ 10076 w 10076"/>
                  <a:gd name="connsiteY67" fmla="*/ 4075 h 10157"/>
                  <a:gd name="connsiteX68" fmla="*/ 9843 w 10076"/>
                  <a:gd name="connsiteY68" fmla="*/ 3612 h 10157"/>
                  <a:gd name="connsiteX69" fmla="*/ 9780 w 10076"/>
                  <a:gd name="connsiteY69" fmla="*/ 2944 h 10157"/>
                  <a:gd name="connsiteX70" fmla="*/ 9024 w 10076"/>
                  <a:gd name="connsiteY70" fmla="*/ 1580 h 10157"/>
                  <a:gd name="connsiteX71" fmla="*/ 9314 w 10076"/>
                  <a:gd name="connsiteY71" fmla="*/ 1430 h 10157"/>
                  <a:gd name="connsiteX72" fmla="*/ 9276 w 10076"/>
                  <a:gd name="connsiteY72" fmla="*/ 644 h 10157"/>
                  <a:gd name="connsiteX73" fmla="*/ 8892 w 10076"/>
                  <a:gd name="connsiteY73" fmla="*/ 75 h 10157"/>
                  <a:gd name="connsiteX74" fmla="*/ 8987 w 10076"/>
                  <a:gd name="connsiteY74" fmla="*/ 0 h 10157"/>
                  <a:gd name="connsiteX75" fmla="*/ 8526 w 10076"/>
                  <a:gd name="connsiteY75" fmla="*/ 120 h 10157"/>
                  <a:gd name="connsiteX76" fmla="*/ 8312 w 10076"/>
                  <a:gd name="connsiteY76" fmla="*/ 151 h 10157"/>
                  <a:gd name="connsiteX77" fmla="*/ 8136 w 10076"/>
                  <a:gd name="connsiteY77" fmla="*/ 224 h 10157"/>
                  <a:gd name="connsiteX78" fmla="*/ 7796 w 10076"/>
                  <a:gd name="connsiteY78" fmla="*/ 224 h 10157"/>
                  <a:gd name="connsiteX79" fmla="*/ 7670 w 10076"/>
                  <a:gd name="connsiteY79" fmla="*/ 360 h 10157"/>
                  <a:gd name="connsiteX80" fmla="*/ 7418 w 10076"/>
                  <a:gd name="connsiteY80" fmla="*/ 973 h 10157"/>
                  <a:gd name="connsiteX81" fmla="*/ 6877 w 10076"/>
                  <a:gd name="connsiteY81" fmla="*/ 1438 h 10157"/>
                  <a:gd name="connsiteX82" fmla="*/ 6839 w 10076"/>
                  <a:gd name="connsiteY82" fmla="*/ 1826 h 10157"/>
                  <a:gd name="connsiteX83" fmla="*/ 6788 w 10076"/>
                  <a:gd name="connsiteY83" fmla="*/ 1962 h 10157"/>
                  <a:gd name="connsiteX0" fmla="*/ 6788 w 10076"/>
                  <a:gd name="connsiteY0" fmla="*/ 1919 h 10114"/>
                  <a:gd name="connsiteX1" fmla="*/ 6470 w 10076"/>
                  <a:gd name="connsiteY1" fmla="*/ 2221 h 10114"/>
                  <a:gd name="connsiteX2" fmla="*/ 6064 w 10076"/>
                  <a:gd name="connsiteY2" fmla="*/ 2435 h 10114"/>
                  <a:gd name="connsiteX3" fmla="*/ 5516 w 10076"/>
                  <a:gd name="connsiteY3" fmla="*/ 2593 h 10114"/>
                  <a:gd name="connsiteX4" fmla="*/ 5063 w 10076"/>
                  <a:gd name="connsiteY4" fmla="*/ 2713 h 10114"/>
                  <a:gd name="connsiteX5" fmla="*/ 4408 w 10076"/>
                  <a:gd name="connsiteY5" fmla="*/ 2205 h 10114"/>
                  <a:gd name="connsiteX6" fmla="*/ 3967 w 10076"/>
                  <a:gd name="connsiteY6" fmla="*/ 2428 h 10114"/>
                  <a:gd name="connsiteX7" fmla="*/ 3086 w 10076"/>
                  <a:gd name="connsiteY7" fmla="*/ 1986 h 10114"/>
                  <a:gd name="connsiteX8" fmla="*/ 2852 w 10076"/>
                  <a:gd name="connsiteY8" fmla="*/ 1866 h 10114"/>
                  <a:gd name="connsiteX9" fmla="*/ 2576 w 10076"/>
                  <a:gd name="connsiteY9" fmla="*/ 1679 h 10114"/>
                  <a:gd name="connsiteX10" fmla="*/ 2192 w 10076"/>
                  <a:gd name="connsiteY10" fmla="*/ 2106 h 10114"/>
                  <a:gd name="connsiteX11" fmla="*/ 1864 w 10076"/>
                  <a:gd name="connsiteY11" fmla="*/ 2113 h 10114"/>
                  <a:gd name="connsiteX12" fmla="*/ 1498 w 10076"/>
                  <a:gd name="connsiteY12" fmla="*/ 2653 h 10114"/>
                  <a:gd name="connsiteX13" fmla="*/ 1303 w 10076"/>
                  <a:gd name="connsiteY13" fmla="*/ 2367 h 10114"/>
                  <a:gd name="connsiteX14" fmla="*/ 781 w 10076"/>
                  <a:gd name="connsiteY14" fmla="*/ 2069 h 10114"/>
                  <a:gd name="connsiteX15" fmla="*/ 340 w 10076"/>
                  <a:gd name="connsiteY15" fmla="*/ 2189 h 10114"/>
                  <a:gd name="connsiteX16" fmla="*/ 0 w 10076"/>
                  <a:gd name="connsiteY16" fmla="*/ 2534 h 10114"/>
                  <a:gd name="connsiteX17" fmla="*/ 113 w 10076"/>
                  <a:gd name="connsiteY17" fmla="*/ 2817 h 10114"/>
                  <a:gd name="connsiteX18" fmla="*/ 214 w 10076"/>
                  <a:gd name="connsiteY18" fmla="*/ 3072 h 10114"/>
                  <a:gd name="connsiteX19" fmla="*/ 743 w 10076"/>
                  <a:gd name="connsiteY19" fmla="*/ 3416 h 10114"/>
                  <a:gd name="connsiteX20" fmla="*/ 1259 w 10076"/>
                  <a:gd name="connsiteY20" fmla="*/ 3349 h 10114"/>
                  <a:gd name="connsiteX21" fmla="*/ 1556 w 10076"/>
                  <a:gd name="connsiteY21" fmla="*/ 3768 h 10114"/>
                  <a:gd name="connsiteX22" fmla="*/ 1146 w 10076"/>
                  <a:gd name="connsiteY22" fmla="*/ 4256 h 10114"/>
                  <a:gd name="connsiteX23" fmla="*/ 932 w 10076"/>
                  <a:gd name="connsiteY23" fmla="*/ 4526 h 10114"/>
                  <a:gd name="connsiteX24" fmla="*/ 1045 w 10076"/>
                  <a:gd name="connsiteY24" fmla="*/ 4705 h 10114"/>
                  <a:gd name="connsiteX25" fmla="*/ 806 w 10076"/>
                  <a:gd name="connsiteY25" fmla="*/ 4886 h 10114"/>
                  <a:gd name="connsiteX26" fmla="*/ 1039 w 10076"/>
                  <a:gd name="connsiteY26" fmla="*/ 5268 h 10114"/>
                  <a:gd name="connsiteX27" fmla="*/ 1335 w 10076"/>
                  <a:gd name="connsiteY27" fmla="*/ 5088 h 10114"/>
                  <a:gd name="connsiteX28" fmla="*/ 1971 w 10076"/>
                  <a:gd name="connsiteY28" fmla="*/ 5035 h 10114"/>
                  <a:gd name="connsiteX29" fmla="*/ 2544 w 10076"/>
                  <a:gd name="connsiteY29" fmla="*/ 4976 h 10114"/>
                  <a:gd name="connsiteX30" fmla="*/ 2840 w 10076"/>
                  <a:gd name="connsiteY30" fmla="*/ 4982 h 10114"/>
                  <a:gd name="connsiteX31" fmla="*/ 3035 w 10076"/>
                  <a:gd name="connsiteY31" fmla="*/ 5095 h 10114"/>
                  <a:gd name="connsiteX32" fmla="*/ 3413 w 10076"/>
                  <a:gd name="connsiteY32" fmla="*/ 5237 h 10114"/>
                  <a:gd name="connsiteX33" fmla="*/ 3759 w 10076"/>
                  <a:gd name="connsiteY33" fmla="*/ 5911 h 10114"/>
                  <a:gd name="connsiteX34" fmla="*/ 3400 w 10076"/>
                  <a:gd name="connsiteY34" fmla="*/ 6195 h 10114"/>
                  <a:gd name="connsiteX35" fmla="*/ 3665 w 10076"/>
                  <a:gd name="connsiteY35" fmla="*/ 6488 h 10114"/>
                  <a:gd name="connsiteX36" fmla="*/ 3917 w 10076"/>
                  <a:gd name="connsiteY36" fmla="*/ 6570 h 10114"/>
                  <a:gd name="connsiteX37" fmla="*/ 4188 w 10076"/>
                  <a:gd name="connsiteY37" fmla="*/ 6871 h 10114"/>
                  <a:gd name="connsiteX38" fmla="*/ 4169 w 10076"/>
                  <a:gd name="connsiteY38" fmla="*/ 7821 h 10114"/>
                  <a:gd name="connsiteX39" fmla="*/ 4207 w 10076"/>
                  <a:gd name="connsiteY39" fmla="*/ 8256 h 10114"/>
                  <a:gd name="connsiteX40" fmla="*/ 4383 w 10076"/>
                  <a:gd name="connsiteY40" fmla="*/ 8136 h 10114"/>
                  <a:gd name="connsiteX41" fmla="*/ 4685 w 10076"/>
                  <a:gd name="connsiteY41" fmla="*/ 8091 h 10114"/>
                  <a:gd name="connsiteX42" fmla="*/ 5038 w 10076"/>
                  <a:gd name="connsiteY42" fmla="*/ 7957 h 10114"/>
                  <a:gd name="connsiteX43" fmla="*/ 6046 w 10076"/>
                  <a:gd name="connsiteY43" fmla="*/ 7762 h 10114"/>
                  <a:gd name="connsiteX44" fmla="*/ 6549 w 10076"/>
                  <a:gd name="connsiteY44" fmla="*/ 7701 h 10114"/>
                  <a:gd name="connsiteX45" fmla="*/ 6593 w 10076"/>
                  <a:gd name="connsiteY45" fmla="*/ 7979 h 10114"/>
                  <a:gd name="connsiteX46" fmla="*/ 7040 w 10076"/>
                  <a:gd name="connsiteY46" fmla="*/ 8106 h 10114"/>
                  <a:gd name="connsiteX47" fmla="*/ 7343 w 10076"/>
                  <a:gd name="connsiteY47" fmla="*/ 8301 h 10114"/>
                  <a:gd name="connsiteX48" fmla="*/ 7834 w 10076"/>
                  <a:gd name="connsiteY48" fmla="*/ 8721 h 10114"/>
                  <a:gd name="connsiteX49" fmla="*/ 8715 w 10076"/>
                  <a:gd name="connsiteY49" fmla="*/ 9380 h 10114"/>
                  <a:gd name="connsiteX50" fmla="*/ 8715 w 10076"/>
                  <a:gd name="connsiteY50" fmla="*/ 9499 h 10114"/>
                  <a:gd name="connsiteX51" fmla="*/ 9458 w 10076"/>
                  <a:gd name="connsiteY51" fmla="*/ 10114 h 10114"/>
                  <a:gd name="connsiteX52" fmla="*/ 9881 w 10076"/>
                  <a:gd name="connsiteY52" fmla="*/ 9642 h 10114"/>
                  <a:gd name="connsiteX53" fmla="*/ 9572 w 10076"/>
                  <a:gd name="connsiteY53" fmla="*/ 8886 h 10114"/>
                  <a:gd name="connsiteX54" fmla="*/ 9315 w 10076"/>
                  <a:gd name="connsiteY54" fmla="*/ 8062 h 10114"/>
                  <a:gd name="connsiteX55" fmla="*/ 9301 w 10076"/>
                  <a:gd name="connsiteY55" fmla="*/ 7821 h 10114"/>
                  <a:gd name="connsiteX56" fmla="*/ 9629 w 10076"/>
                  <a:gd name="connsiteY56" fmla="*/ 7365 h 10114"/>
                  <a:gd name="connsiteX57" fmla="*/ 9238 w 10076"/>
                  <a:gd name="connsiteY57" fmla="*/ 7230 h 10114"/>
                  <a:gd name="connsiteX58" fmla="*/ 9137 w 10076"/>
                  <a:gd name="connsiteY58" fmla="*/ 7194 h 10114"/>
                  <a:gd name="connsiteX59" fmla="*/ 9131 w 10076"/>
                  <a:gd name="connsiteY59" fmla="*/ 6714 h 10114"/>
                  <a:gd name="connsiteX60" fmla="*/ 9156 w 10076"/>
                  <a:gd name="connsiteY60" fmla="*/ 6639 h 10114"/>
                  <a:gd name="connsiteX61" fmla="*/ 9207 w 10076"/>
                  <a:gd name="connsiteY61" fmla="*/ 6564 h 10114"/>
                  <a:gd name="connsiteX62" fmla="*/ 8993 w 10076"/>
                  <a:gd name="connsiteY62" fmla="*/ 6174 h 10114"/>
                  <a:gd name="connsiteX63" fmla="*/ 9326 w 10076"/>
                  <a:gd name="connsiteY63" fmla="*/ 5694 h 10114"/>
                  <a:gd name="connsiteX64" fmla="*/ 9692 w 10076"/>
                  <a:gd name="connsiteY64" fmla="*/ 5454 h 10114"/>
                  <a:gd name="connsiteX65" fmla="*/ 9755 w 10076"/>
                  <a:gd name="connsiteY65" fmla="*/ 5117 h 10114"/>
                  <a:gd name="connsiteX66" fmla="*/ 9824 w 10076"/>
                  <a:gd name="connsiteY66" fmla="*/ 4323 h 10114"/>
                  <a:gd name="connsiteX67" fmla="*/ 10076 w 10076"/>
                  <a:gd name="connsiteY67" fmla="*/ 4032 h 10114"/>
                  <a:gd name="connsiteX68" fmla="*/ 9843 w 10076"/>
                  <a:gd name="connsiteY68" fmla="*/ 3569 h 10114"/>
                  <a:gd name="connsiteX69" fmla="*/ 9780 w 10076"/>
                  <a:gd name="connsiteY69" fmla="*/ 2901 h 10114"/>
                  <a:gd name="connsiteX70" fmla="*/ 9024 w 10076"/>
                  <a:gd name="connsiteY70" fmla="*/ 1537 h 10114"/>
                  <a:gd name="connsiteX71" fmla="*/ 9314 w 10076"/>
                  <a:gd name="connsiteY71" fmla="*/ 1387 h 10114"/>
                  <a:gd name="connsiteX72" fmla="*/ 9276 w 10076"/>
                  <a:gd name="connsiteY72" fmla="*/ 601 h 10114"/>
                  <a:gd name="connsiteX73" fmla="*/ 8892 w 10076"/>
                  <a:gd name="connsiteY73" fmla="*/ 32 h 10114"/>
                  <a:gd name="connsiteX74" fmla="*/ 8526 w 10076"/>
                  <a:gd name="connsiteY74" fmla="*/ 77 h 10114"/>
                  <a:gd name="connsiteX75" fmla="*/ 8312 w 10076"/>
                  <a:gd name="connsiteY75" fmla="*/ 108 h 10114"/>
                  <a:gd name="connsiteX76" fmla="*/ 8136 w 10076"/>
                  <a:gd name="connsiteY76" fmla="*/ 181 h 10114"/>
                  <a:gd name="connsiteX77" fmla="*/ 7796 w 10076"/>
                  <a:gd name="connsiteY77" fmla="*/ 181 h 10114"/>
                  <a:gd name="connsiteX78" fmla="*/ 7670 w 10076"/>
                  <a:gd name="connsiteY78" fmla="*/ 317 h 10114"/>
                  <a:gd name="connsiteX79" fmla="*/ 7418 w 10076"/>
                  <a:gd name="connsiteY79" fmla="*/ 930 h 10114"/>
                  <a:gd name="connsiteX80" fmla="*/ 6877 w 10076"/>
                  <a:gd name="connsiteY80" fmla="*/ 1395 h 10114"/>
                  <a:gd name="connsiteX81" fmla="*/ 6839 w 10076"/>
                  <a:gd name="connsiteY81" fmla="*/ 1783 h 10114"/>
                  <a:gd name="connsiteX82" fmla="*/ 6788 w 10076"/>
                  <a:gd name="connsiteY82" fmla="*/ 1919 h 10114"/>
                  <a:gd name="connsiteX0" fmla="*/ 6788 w 10076"/>
                  <a:gd name="connsiteY0" fmla="*/ 1998 h 10193"/>
                  <a:gd name="connsiteX1" fmla="*/ 6470 w 10076"/>
                  <a:gd name="connsiteY1" fmla="*/ 2300 h 10193"/>
                  <a:gd name="connsiteX2" fmla="*/ 6064 w 10076"/>
                  <a:gd name="connsiteY2" fmla="*/ 2514 h 10193"/>
                  <a:gd name="connsiteX3" fmla="*/ 5516 w 10076"/>
                  <a:gd name="connsiteY3" fmla="*/ 2672 h 10193"/>
                  <a:gd name="connsiteX4" fmla="*/ 5063 w 10076"/>
                  <a:gd name="connsiteY4" fmla="*/ 2792 h 10193"/>
                  <a:gd name="connsiteX5" fmla="*/ 4408 w 10076"/>
                  <a:gd name="connsiteY5" fmla="*/ 2284 h 10193"/>
                  <a:gd name="connsiteX6" fmla="*/ 3967 w 10076"/>
                  <a:gd name="connsiteY6" fmla="*/ 2507 h 10193"/>
                  <a:gd name="connsiteX7" fmla="*/ 3086 w 10076"/>
                  <a:gd name="connsiteY7" fmla="*/ 2065 h 10193"/>
                  <a:gd name="connsiteX8" fmla="*/ 2852 w 10076"/>
                  <a:gd name="connsiteY8" fmla="*/ 1945 h 10193"/>
                  <a:gd name="connsiteX9" fmla="*/ 2576 w 10076"/>
                  <a:gd name="connsiteY9" fmla="*/ 1758 h 10193"/>
                  <a:gd name="connsiteX10" fmla="*/ 2192 w 10076"/>
                  <a:gd name="connsiteY10" fmla="*/ 2185 h 10193"/>
                  <a:gd name="connsiteX11" fmla="*/ 1864 w 10076"/>
                  <a:gd name="connsiteY11" fmla="*/ 2192 h 10193"/>
                  <a:gd name="connsiteX12" fmla="*/ 1498 w 10076"/>
                  <a:gd name="connsiteY12" fmla="*/ 2732 h 10193"/>
                  <a:gd name="connsiteX13" fmla="*/ 1303 w 10076"/>
                  <a:gd name="connsiteY13" fmla="*/ 2446 h 10193"/>
                  <a:gd name="connsiteX14" fmla="*/ 781 w 10076"/>
                  <a:gd name="connsiteY14" fmla="*/ 2148 h 10193"/>
                  <a:gd name="connsiteX15" fmla="*/ 340 w 10076"/>
                  <a:gd name="connsiteY15" fmla="*/ 2268 h 10193"/>
                  <a:gd name="connsiteX16" fmla="*/ 0 w 10076"/>
                  <a:gd name="connsiteY16" fmla="*/ 2613 h 10193"/>
                  <a:gd name="connsiteX17" fmla="*/ 113 w 10076"/>
                  <a:gd name="connsiteY17" fmla="*/ 2896 h 10193"/>
                  <a:gd name="connsiteX18" fmla="*/ 214 w 10076"/>
                  <a:gd name="connsiteY18" fmla="*/ 3151 h 10193"/>
                  <a:gd name="connsiteX19" fmla="*/ 743 w 10076"/>
                  <a:gd name="connsiteY19" fmla="*/ 3495 h 10193"/>
                  <a:gd name="connsiteX20" fmla="*/ 1259 w 10076"/>
                  <a:gd name="connsiteY20" fmla="*/ 3428 h 10193"/>
                  <a:gd name="connsiteX21" fmla="*/ 1556 w 10076"/>
                  <a:gd name="connsiteY21" fmla="*/ 3847 h 10193"/>
                  <a:gd name="connsiteX22" fmla="*/ 1146 w 10076"/>
                  <a:gd name="connsiteY22" fmla="*/ 4335 h 10193"/>
                  <a:gd name="connsiteX23" fmla="*/ 932 w 10076"/>
                  <a:gd name="connsiteY23" fmla="*/ 4605 h 10193"/>
                  <a:gd name="connsiteX24" fmla="*/ 1045 w 10076"/>
                  <a:gd name="connsiteY24" fmla="*/ 4784 h 10193"/>
                  <a:gd name="connsiteX25" fmla="*/ 806 w 10076"/>
                  <a:gd name="connsiteY25" fmla="*/ 4965 h 10193"/>
                  <a:gd name="connsiteX26" fmla="*/ 1039 w 10076"/>
                  <a:gd name="connsiteY26" fmla="*/ 5347 h 10193"/>
                  <a:gd name="connsiteX27" fmla="*/ 1335 w 10076"/>
                  <a:gd name="connsiteY27" fmla="*/ 5167 h 10193"/>
                  <a:gd name="connsiteX28" fmla="*/ 1971 w 10076"/>
                  <a:gd name="connsiteY28" fmla="*/ 5114 h 10193"/>
                  <a:gd name="connsiteX29" fmla="*/ 2544 w 10076"/>
                  <a:gd name="connsiteY29" fmla="*/ 5055 h 10193"/>
                  <a:gd name="connsiteX30" fmla="*/ 2840 w 10076"/>
                  <a:gd name="connsiteY30" fmla="*/ 5061 h 10193"/>
                  <a:gd name="connsiteX31" fmla="*/ 3035 w 10076"/>
                  <a:gd name="connsiteY31" fmla="*/ 5174 h 10193"/>
                  <a:gd name="connsiteX32" fmla="*/ 3413 w 10076"/>
                  <a:gd name="connsiteY32" fmla="*/ 5316 h 10193"/>
                  <a:gd name="connsiteX33" fmla="*/ 3759 w 10076"/>
                  <a:gd name="connsiteY33" fmla="*/ 5990 h 10193"/>
                  <a:gd name="connsiteX34" fmla="*/ 3400 w 10076"/>
                  <a:gd name="connsiteY34" fmla="*/ 6274 h 10193"/>
                  <a:gd name="connsiteX35" fmla="*/ 3665 w 10076"/>
                  <a:gd name="connsiteY35" fmla="*/ 6567 h 10193"/>
                  <a:gd name="connsiteX36" fmla="*/ 3917 w 10076"/>
                  <a:gd name="connsiteY36" fmla="*/ 6649 h 10193"/>
                  <a:gd name="connsiteX37" fmla="*/ 4188 w 10076"/>
                  <a:gd name="connsiteY37" fmla="*/ 6950 h 10193"/>
                  <a:gd name="connsiteX38" fmla="*/ 4169 w 10076"/>
                  <a:gd name="connsiteY38" fmla="*/ 7900 h 10193"/>
                  <a:gd name="connsiteX39" fmla="*/ 4207 w 10076"/>
                  <a:gd name="connsiteY39" fmla="*/ 8335 h 10193"/>
                  <a:gd name="connsiteX40" fmla="*/ 4383 w 10076"/>
                  <a:gd name="connsiteY40" fmla="*/ 8215 h 10193"/>
                  <a:gd name="connsiteX41" fmla="*/ 4685 w 10076"/>
                  <a:gd name="connsiteY41" fmla="*/ 8170 h 10193"/>
                  <a:gd name="connsiteX42" fmla="*/ 5038 w 10076"/>
                  <a:gd name="connsiteY42" fmla="*/ 8036 h 10193"/>
                  <a:gd name="connsiteX43" fmla="*/ 6046 w 10076"/>
                  <a:gd name="connsiteY43" fmla="*/ 7841 h 10193"/>
                  <a:gd name="connsiteX44" fmla="*/ 6549 w 10076"/>
                  <a:gd name="connsiteY44" fmla="*/ 7780 h 10193"/>
                  <a:gd name="connsiteX45" fmla="*/ 6593 w 10076"/>
                  <a:gd name="connsiteY45" fmla="*/ 8058 h 10193"/>
                  <a:gd name="connsiteX46" fmla="*/ 7040 w 10076"/>
                  <a:gd name="connsiteY46" fmla="*/ 8185 h 10193"/>
                  <a:gd name="connsiteX47" fmla="*/ 7343 w 10076"/>
                  <a:gd name="connsiteY47" fmla="*/ 8380 h 10193"/>
                  <a:gd name="connsiteX48" fmla="*/ 7834 w 10076"/>
                  <a:gd name="connsiteY48" fmla="*/ 8800 h 10193"/>
                  <a:gd name="connsiteX49" fmla="*/ 8715 w 10076"/>
                  <a:gd name="connsiteY49" fmla="*/ 9459 h 10193"/>
                  <a:gd name="connsiteX50" fmla="*/ 8715 w 10076"/>
                  <a:gd name="connsiteY50" fmla="*/ 9578 h 10193"/>
                  <a:gd name="connsiteX51" fmla="*/ 9458 w 10076"/>
                  <a:gd name="connsiteY51" fmla="*/ 10193 h 10193"/>
                  <a:gd name="connsiteX52" fmla="*/ 9881 w 10076"/>
                  <a:gd name="connsiteY52" fmla="*/ 9721 h 10193"/>
                  <a:gd name="connsiteX53" fmla="*/ 9572 w 10076"/>
                  <a:gd name="connsiteY53" fmla="*/ 8965 h 10193"/>
                  <a:gd name="connsiteX54" fmla="*/ 9315 w 10076"/>
                  <a:gd name="connsiteY54" fmla="*/ 8141 h 10193"/>
                  <a:gd name="connsiteX55" fmla="*/ 9301 w 10076"/>
                  <a:gd name="connsiteY55" fmla="*/ 7900 h 10193"/>
                  <a:gd name="connsiteX56" fmla="*/ 9629 w 10076"/>
                  <a:gd name="connsiteY56" fmla="*/ 7444 h 10193"/>
                  <a:gd name="connsiteX57" fmla="*/ 9238 w 10076"/>
                  <a:gd name="connsiteY57" fmla="*/ 7309 h 10193"/>
                  <a:gd name="connsiteX58" fmla="*/ 9137 w 10076"/>
                  <a:gd name="connsiteY58" fmla="*/ 7273 h 10193"/>
                  <a:gd name="connsiteX59" fmla="*/ 9131 w 10076"/>
                  <a:gd name="connsiteY59" fmla="*/ 6793 h 10193"/>
                  <a:gd name="connsiteX60" fmla="*/ 9156 w 10076"/>
                  <a:gd name="connsiteY60" fmla="*/ 6718 h 10193"/>
                  <a:gd name="connsiteX61" fmla="*/ 9207 w 10076"/>
                  <a:gd name="connsiteY61" fmla="*/ 6643 h 10193"/>
                  <a:gd name="connsiteX62" fmla="*/ 8993 w 10076"/>
                  <a:gd name="connsiteY62" fmla="*/ 6253 h 10193"/>
                  <a:gd name="connsiteX63" fmla="*/ 9326 w 10076"/>
                  <a:gd name="connsiteY63" fmla="*/ 5773 h 10193"/>
                  <a:gd name="connsiteX64" fmla="*/ 9692 w 10076"/>
                  <a:gd name="connsiteY64" fmla="*/ 5533 h 10193"/>
                  <a:gd name="connsiteX65" fmla="*/ 9755 w 10076"/>
                  <a:gd name="connsiteY65" fmla="*/ 5196 h 10193"/>
                  <a:gd name="connsiteX66" fmla="*/ 9824 w 10076"/>
                  <a:gd name="connsiteY66" fmla="*/ 4402 h 10193"/>
                  <a:gd name="connsiteX67" fmla="*/ 10076 w 10076"/>
                  <a:gd name="connsiteY67" fmla="*/ 4111 h 10193"/>
                  <a:gd name="connsiteX68" fmla="*/ 9843 w 10076"/>
                  <a:gd name="connsiteY68" fmla="*/ 3648 h 10193"/>
                  <a:gd name="connsiteX69" fmla="*/ 9780 w 10076"/>
                  <a:gd name="connsiteY69" fmla="*/ 2980 h 10193"/>
                  <a:gd name="connsiteX70" fmla="*/ 9024 w 10076"/>
                  <a:gd name="connsiteY70" fmla="*/ 1616 h 10193"/>
                  <a:gd name="connsiteX71" fmla="*/ 9314 w 10076"/>
                  <a:gd name="connsiteY71" fmla="*/ 1466 h 10193"/>
                  <a:gd name="connsiteX72" fmla="*/ 9276 w 10076"/>
                  <a:gd name="connsiteY72" fmla="*/ 680 h 10193"/>
                  <a:gd name="connsiteX73" fmla="*/ 8968 w 10076"/>
                  <a:gd name="connsiteY73" fmla="*/ 21 h 10193"/>
                  <a:gd name="connsiteX74" fmla="*/ 8526 w 10076"/>
                  <a:gd name="connsiteY74" fmla="*/ 156 h 10193"/>
                  <a:gd name="connsiteX75" fmla="*/ 8312 w 10076"/>
                  <a:gd name="connsiteY75" fmla="*/ 187 h 10193"/>
                  <a:gd name="connsiteX76" fmla="*/ 8136 w 10076"/>
                  <a:gd name="connsiteY76" fmla="*/ 260 h 10193"/>
                  <a:gd name="connsiteX77" fmla="*/ 7796 w 10076"/>
                  <a:gd name="connsiteY77" fmla="*/ 260 h 10193"/>
                  <a:gd name="connsiteX78" fmla="*/ 7670 w 10076"/>
                  <a:gd name="connsiteY78" fmla="*/ 396 h 10193"/>
                  <a:gd name="connsiteX79" fmla="*/ 7418 w 10076"/>
                  <a:gd name="connsiteY79" fmla="*/ 1009 h 10193"/>
                  <a:gd name="connsiteX80" fmla="*/ 6877 w 10076"/>
                  <a:gd name="connsiteY80" fmla="*/ 1474 h 10193"/>
                  <a:gd name="connsiteX81" fmla="*/ 6839 w 10076"/>
                  <a:gd name="connsiteY81" fmla="*/ 1862 h 10193"/>
                  <a:gd name="connsiteX82" fmla="*/ 6788 w 10076"/>
                  <a:gd name="connsiteY82" fmla="*/ 1998 h 10193"/>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301 w 10076"/>
                  <a:gd name="connsiteY55" fmla="*/ 7914 h 10207"/>
                  <a:gd name="connsiteX56" fmla="*/ 9629 w 10076"/>
                  <a:gd name="connsiteY56" fmla="*/ 7458 h 10207"/>
                  <a:gd name="connsiteX57" fmla="*/ 9238 w 10076"/>
                  <a:gd name="connsiteY57" fmla="*/ 7323 h 10207"/>
                  <a:gd name="connsiteX58" fmla="*/ 9137 w 10076"/>
                  <a:gd name="connsiteY58" fmla="*/ 7287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29 w 10076"/>
                  <a:gd name="connsiteY56" fmla="*/ 7458 h 10207"/>
                  <a:gd name="connsiteX57" fmla="*/ 9238 w 10076"/>
                  <a:gd name="connsiteY57" fmla="*/ 7323 h 10207"/>
                  <a:gd name="connsiteX58" fmla="*/ 9137 w 10076"/>
                  <a:gd name="connsiteY58" fmla="*/ 7287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29 w 10076"/>
                  <a:gd name="connsiteY56" fmla="*/ 7458 h 10207"/>
                  <a:gd name="connsiteX57" fmla="*/ 9257 w 10076"/>
                  <a:gd name="connsiteY57" fmla="*/ 7301 h 10207"/>
                  <a:gd name="connsiteX58" fmla="*/ 9137 w 10076"/>
                  <a:gd name="connsiteY58" fmla="*/ 7287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257 w 10076"/>
                  <a:gd name="connsiteY57" fmla="*/ 7301 h 10207"/>
                  <a:gd name="connsiteX58" fmla="*/ 9137 w 10076"/>
                  <a:gd name="connsiteY58" fmla="*/ 7287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257 w 10076"/>
                  <a:gd name="connsiteY57" fmla="*/ 7301 h 10207"/>
                  <a:gd name="connsiteX58" fmla="*/ 9156 w 10076"/>
                  <a:gd name="connsiteY58" fmla="*/ 7242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156 w 10076"/>
                  <a:gd name="connsiteY58" fmla="*/ 7242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156 w 10076"/>
                  <a:gd name="connsiteY60" fmla="*/ 6732 h 10207"/>
                  <a:gd name="connsiteX61" fmla="*/ 9207 w 10076"/>
                  <a:gd name="connsiteY61" fmla="*/ 6657 h 10207"/>
                  <a:gd name="connsiteX62" fmla="*/ 8993 w 10076"/>
                  <a:gd name="connsiteY62" fmla="*/ 6267 h 10207"/>
                  <a:gd name="connsiteX63" fmla="*/ 9326 w 10076"/>
                  <a:gd name="connsiteY63" fmla="*/ 5787 h 10207"/>
                  <a:gd name="connsiteX64" fmla="*/ 9692 w 10076"/>
                  <a:gd name="connsiteY64" fmla="*/ 5547 h 10207"/>
                  <a:gd name="connsiteX65" fmla="*/ 9755 w 10076"/>
                  <a:gd name="connsiteY65" fmla="*/ 5210 h 10207"/>
                  <a:gd name="connsiteX66" fmla="*/ 9824 w 10076"/>
                  <a:gd name="connsiteY66" fmla="*/ 4416 h 10207"/>
                  <a:gd name="connsiteX67" fmla="*/ 10076 w 10076"/>
                  <a:gd name="connsiteY67" fmla="*/ 4125 h 10207"/>
                  <a:gd name="connsiteX68" fmla="*/ 9843 w 10076"/>
                  <a:gd name="connsiteY68" fmla="*/ 3662 h 10207"/>
                  <a:gd name="connsiteX69" fmla="*/ 9780 w 10076"/>
                  <a:gd name="connsiteY69" fmla="*/ 2994 h 10207"/>
                  <a:gd name="connsiteX70" fmla="*/ 9024 w 10076"/>
                  <a:gd name="connsiteY70" fmla="*/ 1630 h 10207"/>
                  <a:gd name="connsiteX71" fmla="*/ 9314 w 10076"/>
                  <a:gd name="connsiteY71" fmla="*/ 1480 h 10207"/>
                  <a:gd name="connsiteX72" fmla="*/ 9276 w 10076"/>
                  <a:gd name="connsiteY72" fmla="*/ 694 h 10207"/>
                  <a:gd name="connsiteX73" fmla="*/ 8968 w 10076"/>
                  <a:gd name="connsiteY73" fmla="*/ 35 h 10207"/>
                  <a:gd name="connsiteX74" fmla="*/ 8526 w 10076"/>
                  <a:gd name="connsiteY74" fmla="*/ 58 h 10207"/>
                  <a:gd name="connsiteX75" fmla="*/ 8312 w 10076"/>
                  <a:gd name="connsiteY75" fmla="*/ 201 h 10207"/>
                  <a:gd name="connsiteX76" fmla="*/ 8136 w 10076"/>
                  <a:gd name="connsiteY76" fmla="*/ 274 h 10207"/>
                  <a:gd name="connsiteX77" fmla="*/ 7796 w 10076"/>
                  <a:gd name="connsiteY77" fmla="*/ 274 h 10207"/>
                  <a:gd name="connsiteX78" fmla="*/ 7670 w 10076"/>
                  <a:gd name="connsiteY78" fmla="*/ 410 h 10207"/>
                  <a:gd name="connsiteX79" fmla="*/ 7418 w 10076"/>
                  <a:gd name="connsiteY79" fmla="*/ 1023 h 10207"/>
                  <a:gd name="connsiteX80" fmla="*/ 6877 w 10076"/>
                  <a:gd name="connsiteY80" fmla="*/ 1488 h 10207"/>
                  <a:gd name="connsiteX81" fmla="*/ 6839 w 10076"/>
                  <a:gd name="connsiteY81" fmla="*/ 1876 h 10207"/>
                  <a:gd name="connsiteX82" fmla="*/ 6788 w 10076"/>
                  <a:gd name="connsiteY82"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156 w 10076"/>
                  <a:gd name="connsiteY60" fmla="*/ 6732 h 10207"/>
                  <a:gd name="connsiteX61" fmla="*/ 8993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269 w 10076"/>
                  <a:gd name="connsiteY60" fmla="*/ 6710 h 10207"/>
                  <a:gd name="connsiteX61" fmla="*/ 8993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269 w 10076"/>
                  <a:gd name="connsiteY60" fmla="*/ 6710 h 10207"/>
                  <a:gd name="connsiteX61" fmla="*/ 9012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269 w 10076"/>
                  <a:gd name="connsiteY60" fmla="*/ 6800 h 10207"/>
                  <a:gd name="connsiteX61" fmla="*/ 9012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31 w 10076"/>
                  <a:gd name="connsiteY59" fmla="*/ 6807 h 10207"/>
                  <a:gd name="connsiteX60" fmla="*/ 9288 w 10076"/>
                  <a:gd name="connsiteY60" fmla="*/ 6710 h 10207"/>
                  <a:gd name="connsiteX61" fmla="*/ 9012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 name="connsiteX0" fmla="*/ 6788 w 10076"/>
                  <a:gd name="connsiteY0" fmla="*/ 2012 h 10207"/>
                  <a:gd name="connsiteX1" fmla="*/ 6470 w 10076"/>
                  <a:gd name="connsiteY1" fmla="*/ 2314 h 10207"/>
                  <a:gd name="connsiteX2" fmla="*/ 6064 w 10076"/>
                  <a:gd name="connsiteY2" fmla="*/ 2528 h 10207"/>
                  <a:gd name="connsiteX3" fmla="*/ 5516 w 10076"/>
                  <a:gd name="connsiteY3" fmla="*/ 2686 h 10207"/>
                  <a:gd name="connsiteX4" fmla="*/ 5063 w 10076"/>
                  <a:gd name="connsiteY4" fmla="*/ 2806 h 10207"/>
                  <a:gd name="connsiteX5" fmla="*/ 4408 w 10076"/>
                  <a:gd name="connsiteY5" fmla="*/ 2298 h 10207"/>
                  <a:gd name="connsiteX6" fmla="*/ 3967 w 10076"/>
                  <a:gd name="connsiteY6" fmla="*/ 2521 h 10207"/>
                  <a:gd name="connsiteX7" fmla="*/ 3086 w 10076"/>
                  <a:gd name="connsiteY7" fmla="*/ 2079 h 10207"/>
                  <a:gd name="connsiteX8" fmla="*/ 2852 w 10076"/>
                  <a:gd name="connsiteY8" fmla="*/ 1959 h 10207"/>
                  <a:gd name="connsiteX9" fmla="*/ 2576 w 10076"/>
                  <a:gd name="connsiteY9" fmla="*/ 1772 h 10207"/>
                  <a:gd name="connsiteX10" fmla="*/ 2192 w 10076"/>
                  <a:gd name="connsiteY10" fmla="*/ 2199 h 10207"/>
                  <a:gd name="connsiteX11" fmla="*/ 1864 w 10076"/>
                  <a:gd name="connsiteY11" fmla="*/ 2206 h 10207"/>
                  <a:gd name="connsiteX12" fmla="*/ 1498 w 10076"/>
                  <a:gd name="connsiteY12" fmla="*/ 2746 h 10207"/>
                  <a:gd name="connsiteX13" fmla="*/ 1303 w 10076"/>
                  <a:gd name="connsiteY13" fmla="*/ 2460 h 10207"/>
                  <a:gd name="connsiteX14" fmla="*/ 781 w 10076"/>
                  <a:gd name="connsiteY14" fmla="*/ 2162 h 10207"/>
                  <a:gd name="connsiteX15" fmla="*/ 340 w 10076"/>
                  <a:gd name="connsiteY15" fmla="*/ 2282 h 10207"/>
                  <a:gd name="connsiteX16" fmla="*/ 0 w 10076"/>
                  <a:gd name="connsiteY16" fmla="*/ 2627 h 10207"/>
                  <a:gd name="connsiteX17" fmla="*/ 113 w 10076"/>
                  <a:gd name="connsiteY17" fmla="*/ 2910 h 10207"/>
                  <a:gd name="connsiteX18" fmla="*/ 214 w 10076"/>
                  <a:gd name="connsiteY18" fmla="*/ 3165 h 10207"/>
                  <a:gd name="connsiteX19" fmla="*/ 743 w 10076"/>
                  <a:gd name="connsiteY19" fmla="*/ 3509 h 10207"/>
                  <a:gd name="connsiteX20" fmla="*/ 1259 w 10076"/>
                  <a:gd name="connsiteY20" fmla="*/ 3442 h 10207"/>
                  <a:gd name="connsiteX21" fmla="*/ 1556 w 10076"/>
                  <a:gd name="connsiteY21" fmla="*/ 3861 h 10207"/>
                  <a:gd name="connsiteX22" fmla="*/ 1146 w 10076"/>
                  <a:gd name="connsiteY22" fmla="*/ 4349 h 10207"/>
                  <a:gd name="connsiteX23" fmla="*/ 932 w 10076"/>
                  <a:gd name="connsiteY23" fmla="*/ 4619 h 10207"/>
                  <a:gd name="connsiteX24" fmla="*/ 1045 w 10076"/>
                  <a:gd name="connsiteY24" fmla="*/ 4798 h 10207"/>
                  <a:gd name="connsiteX25" fmla="*/ 806 w 10076"/>
                  <a:gd name="connsiteY25" fmla="*/ 4979 h 10207"/>
                  <a:gd name="connsiteX26" fmla="*/ 1039 w 10076"/>
                  <a:gd name="connsiteY26" fmla="*/ 5361 h 10207"/>
                  <a:gd name="connsiteX27" fmla="*/ 1335 w 10076"/>
                  <a:gd name="connsiteY27" fmla="*/ 5181 h 10207"/>
                  <a:gd name="connsiteX28" fmla="*/ 1971 w 10076"/>
                  <a:gd name="connsiteY28" fmla="*/ 5128 h 10207"/>
                  <a:gd name="connsiteX29" fmla="*/ 2544 w 10076"/>
                  <a:gd name="connsiteY29" fmla="*/ 5069 h 10207"/>
                  <a:gd name="connsiteX30" fmla="*/ 2840 w 10076"/>
                  <a:gd name="connsiteY30" fmla="*/ 5075 h 10207"/>
                  <a:gd name="connsiteX31" fmla="*/ 3035 w 10076"/>
                  <a:gd name="connsiteY31" fmla="*/ 5188 h 10207"/>
                  <a:gd name="connsiteX32" fmla="*/ 3413 w 10076"/>
                  <a:gd name="connsiteY32" fmla="*/ 5330 h 10207"/>
                  <a:gd name="connsiteX33" fmla="*/ 3759 w 10076"/>
                  <a:gd name="connsiteY33" fmla="*/ 6004 h 10207"/>
                  <a:gd name="connsiteX34" fmla="*/ 3400 w 10076"/>
                  <a:gd name="connsiteY34" fmla="*/ 6288 h 10207"/>
                  <a:gd name="connsiteX35" fmla="*/ 3665 w 10076"/>
                  <a:gd name="connsiteY35" fmla="*/ 6581 h 10207"/>
                  <a:gd name="connsiteX36" fmla="*/ 3917 w 10076"/>
                  <a:gd name="connsiteY36" fmla="*/ 6663 h 10207"/>
                  <a:gd name="connsiteX37" fmla="*/ 4188 w 10076"/>
                  <a:gd name="connsiteY37" fmla="*/ 6964 h 10207"/>
                  <a:gd name="connsiteX38" fmla="*/ 4169 w 10076"/>
                  <a:gd name="connsiteY38" fmla="*/ 7914 h 10207"/>
                  <a:gd name="connsiteX39" fmla="*/ 4207 w 10076"/>
                  <a:gd name="connsiteY39" fmla="*/ 8349 h 10207"/>
                  <a:gd name="connsiteX40" fmla="*/ 4383 w 10076"/>
                  <a:gd name="connsiteY40" fmla="*/ 8229 h 10207"/>
                  <a:gd name="connsiteX41" fmla="*/ 4685 w 10076"/>
                  <a:gd name="connsiteY41" fmla="*/ 8184 h 10207"/>
                  <a:gd name="connsiteX42" fmla="*/ 5038 w 10076"/>
                  <a:gd name="connsiteY42" fmla="*/ 8050 h 10207"/>
                  <a:gd name="connsiteX43" fmla="*/ 6046 w 10076"/>
                  <a:gd name="connsiteY43" fmla="*/ 7855 h 10207"/>
                  <a:gd name="connsiteX44" fmla="*/ 6549 w 10076"/>
                  <a:gd name="connsiteY44" fmla="*/ 7794 h 10207"/>
                  <a:gd name="connsiteX45" fmla="*/ 6593 w 10076"/>
                  <a:gd name="connsiteY45" fmla="*/ 8072 h 10207"/>
                  <a:gd name="connsiteX46" fmla="*/ 7040 w 10076"/>
                  <a:gd name="connsiteY46" fmla="*/ 8199 h 10207"/>
                  <a:gd name="connsiteX47" fmla="*/ 7343 w 10076"/>
                  <a:gd name="connsiteY47" fmla="*/ 8394 h 10207"/>
                  <a:gd name="connsiteX48" fmla="*/ 7834 w 10076"/>
                  <a:gd name="connsiteY48" fmla="*/ 8814 h 10207"/>
                  <a:gd name="connsiteX49" fmla="*/ 8715 w 10076"/>
                  <a:gd name="connsiteY49" fmla="*/ 9473 h 10207"/>
                  <a:gd name="connsiteX50" fmla="*/ 8715 w 10076"/>
                  <a:gd name="connsiteY50" fmla="*/ 9592 h 10207"/>
                  <a:gd name="connsiteX51" fmla="*/ 9458 w 10076"/>
                  <a:gd name="connsiteY51" fmla="*/ 10207 h 10207"/>
                  <a:gd name="connsiteX52" fmla="*/ 9881 w 10076"/>
                  <a:gd name="connsiteY52" fmla="*/ 9735 h 10207"/>
                  <a:gd name="connsiteX53" fmla="*/ 9572 w 10076"/>
                  <a:gd name="connsiteY53" fmla="*/ 8979 h 10207"/>
                  <a:gd name="connsiteX54" fmla="*/ 9315 w 10076"/>
                  <a:gd name="connsiteY54" fmla="*/ 8155 h 10207"/>
                  <a:gd name="connsiteX55" fmla="*/ 9282 w 10076"/>
                  <a:gd name="connsiteY55" fmla="*/ 7914 h 10207"/>
                  <a:gd name="connsiteX56" fmla="*/ 9667 w 10076"/>
                  <a:gd name="connsiteY56" fmla="*/ 7436 h 10207"/>
                  <a:gd name="connsiteX57" fmla="*/ 9314 w 10076"/>
                  <a:gd name="connsiteY57" fmla="*/ 7301 h 10207"/>
                  <a:gd name="connsiteX58" fmla="*/ 9080 w 10076"/>
                  <a:gd name="connsiteY58" fmla="*/ 7175 h 10207"/>
                  <a:gd name="connsiteX59" fmla="*/ 9150 w 10076"/>
                  <a:gd name="connsiteY59" fmla="*/ 6874 h 10207"/>
                  <a:gd name="connsiteX60" fmla="*/ 9288 w 10076"/>
                  <a:gd name="connsiteY60" fmla="*/ 6710 h 10207"/>
                  <a:gd name="connsiteX61" fmla="*/ 9012 w 10076"/>
                  <a:gd name="connsiteY61" fmla="*/ 6267 h 10207"/>
                  <a:gd name="connsiteX62" fmla="*/ 9326 w 10076"/>
                  <a:gd name="connsiteY62" fmla="*/ 5787 h 10207"/>
                  <a:gd name="connsiteX63" fmla="*/ 9692 w 10076"/>
                  <a:gd name="connsiteY63" fmla="*/ 5547 h 10207"/>
                  <a:gd name="connsiteX64" fmla="*/ 9755 w 10076"/>
                  <a:gd name="connsiteY64" fmla="*/ 5210 h 10207"/>
                  <a:gd name="connsiteX65" fmla="*/ 9824 w 10076"/>
                  <a:gd name="connsiteY65" fmla="*/ 4416 h 10207"/>
                  <a:gd name="connsiteX66" fmla="*/ 10076 w 10076"/>
                  <a:gd name="connsiteY66" fmla="*/ 4125 h 10207"/>
                  <a:gd name="connsiteX67" fmla="*/ 9843 w 10076"/>
                  <a:gd name="connsiteY67" fmla="*/ 3662 h 10207"/>
                  <a:gd name="connsiteX68" fmla="*/ 9780 w 10076"/>
                  <a:gd name="connsiteY68" fmla="*/ 2994 h 10207"/>
                  <a:gd name="connsiteX69" fmla="*/ 9024 w 10076"/>
                  <a:gd name="connsiteY69" fmla="*/ 1630 h 10207"/>
                  <a:gd name="connsiteX70" fmla="*/ 9314 w 10076"/>
                  <a:gd name="connsiteY70" fmla="*/ 1480 h 10207"/>
                  <a:gd name="connsiteX71" fmla="*/ 9276 w 10076"/>
                  <a:gd name="connsiteY71" fmla="*/ 694 h 10207"/>
                  <a:gd name="connsiteX72" fmla="*/ 8968 w 10076"/>
                  <a:gd name="connsiteY72" fmla="*/ 35 h 10207"/>
                  <a:gd name="connsiteX73" fmla="*/ 8526 w 10076"/>
                  <a:gd name="connsiteY73" fmla="*/ 58 h 10207"/>
                  <a:gd name="connsiteX74" fmla="*/ 8312 w 10076"/>
                  <a:gd name="connsiteY74" fmla="*/ 201 h 10207"/>
                  <a:gd name="connsiteX75" fmla="*/ 8136 w 10076"/>
                  <a:gd name="connsiteY75" fmla="*/ 274 h 10207"/>
                  <a:gd name="connsiteX76" fmla="*/ 7796 w 10076"/>
                  <a:gd name="connsiteY76" fmla="*/ 274 h 10207"/>
                  <a:gd name="connsiteX77" fmla="*/ 7670 w 10076"/>
                  <a:gd name="connsiteY77" fmla="*/ 410 h 10207"/>
                  <a:gd name="connsiteX78" fmla="*/ 7418 w 10076"/>
                  <a:gd name="connsiteY78" fmla="*/ 1023 h 10207"/>
                  <a:gd name="connsiteX79" fmla="*/ 6877 w 10076"/>
                  <a:gd name="connsiteY79" fmla="*/ 1488 h 10207"/>
                  <a:gd name="connsiteX80" fmla="*/ 6839 w 10076"/>
                  <a:gd name="connsiteY80" fmla="*/ 1876 h 10207"/>
                  <a:gd name="connsiteX81" fmla="*/ 6788 w 10076"/>
                  <a:gd name="connsiteY81" fmla="*/ 2012 h 1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0076" h="10207">
                    <a:moveTo>
                      <a:pt x="6788" y="2012"/>
                    </a:moveTo>
                    <a:cubicBezTo>
                      <a:pt x="6669" y="2097"/>
                      <a:pt x="6589" y="2228"/>
                      <a:pt x="6470" y="2314"/>
                    </a:cubicBezTo>
                    <a:lnTo>
                      <a:pt x="6064" y="2528"/>
                    </a:lnTo>
                    <a:lnTo>
                      <a:pt x="5516" y="2686"/>
                    </a:lnTo>
                    <a:lnTo>
                      <a:pt x="5063" y="2806"/>
                    </a:lnTo>
                    <a:lnTo>
                      <a:pt x="4408" y="2298"/>
                    </a:lnTo>
                    <a:lnTo>
                      <a:pt x="3967" y="2521"/>
                    </a:lnTo>
                    <a:lnTo>
                      <a:pt x="3086" y="2079"/>
                    </a:lnTo>
                    <a:lnTo>
                      <a:pt x="2852" y="1959"/>
                    </a:lnTo>
                    <a:lnTo>
                      <a:pt x="2576" y="1772"/>
                    </a:lnTo>
                    <a:lnTo>
                      <a:pt x="2192" y="2199"/>
                    </a:lnTo>
                    <a:lnTo>
                      <a:pt x="1864" y="2206"/>
                    </a:lnTo>
                    <a:lnTo>
                      <a:pt x="1498" y="2746"/>
                    </a:lnTo>
                    <a:cubicBezTo>
                      <a:pt x="1477" y="2667"/>
                      <a:pt x="1324" y="2540"/>
                      <a:pt x="1303" y="2460"/>
                    </a:cubicBezTo>
                    <a:lnTo>
                      <a:pt x="781" y="2162"/>
                    </a:lnTo>
                    <a:lnTo>
                      <a:pt x="340" y="2282"/>
                    </a:lnTo>
                    <a:lnTo>
                      <a:pt x="0" y="2627"/>
                    </a:lnTo>
                    <a:cubicBezTo>
                      <a:pt x="38" y="2722"/>
                      <a:pt x="75" y="2816"/>
                      <a:pt x="113" y="2910"/>
                    </a:cubicBezTo>
                    <a:cubicBezTo>
                      <a:pt x="147" y="2996"/>
                      <a:pt x="180" y="3081"/>
                      <a:pt x="214" y="3165"/>
                    </a:cubicBezTo>
                    <a:lnTo>
                      <a:pt x="743" y="3509"/>
                    </a:lnTo>
                    <a:lnTo>
                      <a:pt x="1259" y="3442"/>
                    </a:lnTo>
                    <a:lnTo>
                      <a:pt x="1556" y="3861"/>
                    </a:lnTo>
                    <a:cubicBezTo>
                      <a:pt x="1407" y="4024"/>
                      <a:pt x="1295" y="4164"/>
                      <a:pt x="1146" y="4349"/>
                    </a:cubicBezTo>
                    <a:cubicBezTo>
                      <a:pt x="1087" y="4438"/>
                      <a:pt x="991" y="4530"/>
                      <a:pt x="932" y="4619"/>
                    </a:cubicBezTo>
                    <a:lnTo>
                      <a:pt x="1045" y="4798"/>
                    </a:lnTo>
                    <a:lnTo>
                      <a:pt x="806" y="4979"/>
                    </a:lnTo>
                    <a:cubicBezTo>
                      <a:pt x="865" y="5098"/>
                      <a:pt x="980" y="5241"/>
                      <a:pt x="1039" y="5361"/>
                    </a:cubicBezTo>
                    <a:lnTo>
                      <a:pt x="1335" y="5181"/>
                    </a:lnTo>
                    <a:lnTo>
                      <a:pt x="1971" y="5128"/>
                    </a:lnTo>
                    <a:lnTo>
                      <a:pt x="2544" y="5069"/>
                    </a:lnTo>
                    <a:lnTo>
                      <a:pt x="2840" y="5075"/>
                    </a:lnTo>
                    <a:lnTo>
                      <a:pt x="3035" y="5188"/>
                    </a:lnTo>
                    <a:lnTo>
                      <a:pt x="3413" y="5330"/>
                    </a:lnTo>
                    <a:lnTo>
                      <a:pt x="3759" y="6004"/>
                    </a:lnTo>
                    <a:lnTo>
                      <a:pt x="3400" y="6288"/>
                    </a:lnTo>
                    <a:lnTo>
                      <a:pt x="3665" y="6581"/>
                    </a:lnTo>
                    <a:lnTo>
                      <a:pt x="3917" y="6663"/>
                    </a:lnTo>
                    <a:lnTo>
                      <a:pt x="4188" y="6964"/>
                    </a:lnTo>
                    <a:cubicBezTo>
                      <a:pt x="4175" y="7288"/>
                      <a:pt x="4182" y="7590"/>
                      <a:pt x="4169" y="7914"/>
                    </a:cubicBezTo>
                    <a:cubicBezTo>
                      <a:pt x="4182" y="8059"/>
                      <a:pt x="4194" y="8204"/>
                      <a:pt x="4207" y="8349"/>
                    </a:cubicBezTo>
                    <a:lnTo>
                      <a:pt x="4383" y="8229"/>
                    </a:lnTo>
                    <a:lnTo>
                      <a:pt x="4685" y="8184"/>
                    </a:lnTo>
                    <a:lnTo>
                      <a:pt x="5038" y="8050"/>
                    </a:lnTo>
                    <a:lnTo>
                      <a:pt x="6046" y="7855"/>
                    </a:lnTo>
                    <a:lnTo>
                      <a:pt x="6549" y="7794"/>
                    </a:lnTo>
                    <a:cubicBezTo>
                      <a:pt x="6570" y="7880"/>
                      <a:pt x="6572" y="7987"/>
                      <a:pt x="6593" y="8072"/>
                    </a:cubicBezTo>
                    <a:lnTo>
                      <a:pt x="7040" y="8199"/>
                    </a:lnTo>
                    <a:cubicBezTo>
                      <a:pt x="7053" y="8233"/>
                      <a:pt x="7330" y="8360"/>
                      <a:pt x="7343" y="8394"/>
                    </a:cubicBezTo>
                    <a:cubicBezTo>
                      <a:pt x="7463" y="8497"/>
                      <a:pt x="7574" y="8619"/>
                      <a:pt x="7834" y="8814"/>
                    </a:cubicBezTo>
                    <a:lnTo>
                      <a:pt x="8715" y="9473"/>
                    </a:lnTo>
                    <a:lnTo>
                      <a:pt x="8715" y="9592"/>
                    </a:lnTo>
                    <a:lnTo>
                      <a:pt x="9458" y="10207"/>
                    </a:lnTo>
                    <a:cubicBezTo>
                      <a:pt x="9624" y="9863"/>
                      <a:pt x="9734" y="9877"/>
                      <a:pt x="9881" y="9735"/>
                    </a:cubicBezTo>
                    <a:cubicBezTo>
                      <a:pt x="9772" y="9446"/>
                      <a:pt x="9681" y="9268"/>
                      <a:pt x="9572" y="8979"/>
                    </a:cubicBezTo>
                    <a:cubicBezTo>
                      <a:pt x="9492" y="8705"/>
                      <a:pt x="9395" y="8430"/>
                      <a:pt x="9315" y="8155"/>
                    </a:cubicBezTo>
                    <a:cubicBezTo>
                      <a:pt x="9311" y="8074"/>
                      <a:pt x="9286" y="7994"/>
                      <a:pt x="9282" y="7914"/>
                    </a:cubicBezTo>
                    <a:lnTo>
                      <a:pt x="9667" y="7436"/>
                    </a:lnTo>
                    <a:lnTo>
                      <a:pt x="9314" y="7301"/>
                    </a:lnTo>
                    <a:cubicBezTo>
                      <a:pt x="9306" y="7297"/>
                      <a:pt x="9088" y="7179"/>
                      <a:pt x="9080" y="7175"/>
                    </a:cubicBezTo>
                    <a:cubicBezTo>
                      <a:pt x="9059" y="7001"/>
                      <a:pt x="9171" y="7048"/>
                      <a:pt x="9150" y="6874"/>
                    </a:cubicBezTo>
                    <a:cubicBezTo>
                      <a:pt x="9158" y="6849"/>
                      <a:pt x="9280" y="6734"/>
                      <a:pt x="9288" y="6710"/>
                    </a:cubicBezTo>
                    <a:cubicBezTo>
                      <a:pt x="9265" y="6620"/>
                      <a:pt x="8984" y="6424"/>
                      <a:pt x="9012" y="6267"/>
                    </a:cubicBezTo>
                    <a:lnTo>
                      <a:pt x="9326" y="5787"/>
                    </a:lnTo>
                    <a:lnTo>
                      <a:pt x="9692" y="5547"/>
                    </a:lnTo>
                    <a:cubicBezTo>
                      <a:pt x="9713" y="5444"/>
                      <a:pt x="9734" y="5316"/>
                      <a:pt x="9755" y="5210"/>
                    </a:cubicBezTo>
                    <a:cubicBezTo>
                      <a:pt x="9772" y="4916"/>
                      <a:pt x="9807" y="4711"/>
                      <a:pt x="9824" y="4416"/>
                    </a:cubicBezTo>
                    <a:cubicBezTo>
                      <a:pt x="9895" y="4326"/>
                      <a:pt x="10005" y="4214"/>
                      <a:pt x="10076" y="4125"/>
                    </a:cubicBezTo>
                    <a:cubicBezTo>
                      <a:pt x="10005" y="3985"/>
                      <a:pt x="9914" y="3802"/>
                      <a:pt x="9843" y="3662"/>
                    </a:cubicBezTo>
                    <a:cubicBezTo>
                      <a:pt x="9822" y="3446"/>
                      <a:pt x="9801" y="3208"/>
                      <a:pt x="9780" y="2994"/>
                    </a:cubicBezTo>
                    <a:lnTo>
                      <a:pt x="9024" y="1630"/>
                    </a:lnTo>
                    <a:lnTo>
                      <a:pt x="9314" y="1480"/>
                    </a:lnTo>
                    <a:cubicBezTo>
                      <a:pt x="9301" y="1240"/>
                      <a:pt x="9289" y="934"/>
                      <a:pt x="9276" y="694"/>
                    </a:cubicBezTo>
                    <a:lnTo>
                      <a:pt x="8968" y="35"/>
                    </a:lnTo>
                    <a:cubicBezTo>
                      <a:pt x="8843" y="-52"/>
                      <a:pt x="8623" y="45"/>
                      <a:pt x="8526" y="58"/>
                    </a:cubicBezTo>
                    <a:lnTo>
                      <a:pt x="8312" y="201"/>
                    </a:lnTo>
                    <a:cubicBezTo>
                      <a:pt x="8260" y="248"/>
                      <a:pt x="8188" y="227"/>
                      <a:pt x="8136" y="274"/>
                    </a:cubicBezTo>
                    <a:lnTo>
                      <a:pt x="7796" y="274"/>
                    </a:lnTo>
                    <a:lnTo>
                      <a:pt x="7670" y="410"/>
                    </a:lnTo>
                    <a:lnTo>
                      <a:pt x="7418" y="1023"/>
                    </a:lnTo>
                    <a:lnTo>
                      <a:pt x="6877" y="1488"/>
                    </a:lnTo>
                    <a:cubicBezTo>
                      <a:pt x="6864" y="1618"/>
                      <a:pt x="6852" y="1747"/>
                      <a:pt x="6839" y="1876"/>
                    </a:cubicBezTo>
                    <a:cubicBezTo>
                      <a:pt x="6822" y="1922"/>
                      <a:pt x="6805" y="1967"/>
                      <a:pt x="6788" y="2012"/>
                    </a:cubicBezTo>
                    <a:close/>
                  </a:path>
                </a:pathLst>
              </a:custGeom>
              <a:solidFill>
                <a:srgbClr val="F298AC"/>
              </a:solidFill>
              <a:ln w="3175">
                <a:solidFill>
                  <a:srgbClr val="E54E81"/>
                </a:solidFill>
                <a:round/>
                <a:headEnd/>
                <a:tailEnd/>
              </a:ln>
            </p:spPr>
            <p:txBody>
              <a:bodyPr/>
              <a:lstStyle/>
              <a:p>
                <a:pPr eaLnBrk="0" fontAlgn="base" hangingPunct="0">
                  <a:spcBef>
                    <a:spcPct val="0"/>
                  </a:spcBef>
                  <a:spcAft>
                    <a:spcPct val="0"/>
                  </a:spcAft>
                  <a:defRPr/>
                </a:pPr>
                <a:endParaRPr lang="fr-FR" dirty="0">
                  <a:solidFill>
                    <a:prstClr val="black"/>
                  </a:solidFill>
                </a:endParaRPr>
              </a:p>
            </p:txBody>
          </p:sp>
          <p:sp>
            <p:nvSpPr>
              <p:cNvPr id="26" name="N°93"/>
              <p:cNvSpPr txBox="1"/>
              <p:nvPr/>
            </p:nvSpPr>
            <p:spPr bwMode="auto">
              <a:xfrm>
                <a:off x="5196473" y="1925997"/>
                <a:ext cx="208583" cy="225089"/>
              </a:xfrm>
              <a:custGeom>
                <a:avLst/>
                <a:gdLst>
                  <a:gd name="connsiteX0" fmla="*/ 0 w 803275"/>
                  <a:gd name="connsiteY0" fmla="*/ 0 h 257369"/>
                  <a:gd name="connsiteX1" fmla="*/ 803275 w 803275"/>
                  <a:gd name="connsiteY1" fmla="*/ 0 h 257369"/>
                  <a:gd name="connsiteX2" fmla="*/ 803275 w 803275"/>
                  <a:gd name="connsiteY2" fmla="*/ 257369 h 257369"/>
                  <a:gd name="connsiteX3" fmla="*/ 0 w 803275"/>
                  <a:gd name="connsiteY3" fmla="*/ 257369 h 257369"/>
                  <a:gd name="connsiteX4" fmla="*/ 0 w 803275"/>
                  <a:gd name="connsiteY4" fmla="*/ 0 h 257369"/>
                  <a:gd name="connsiteX0" fmla="*/ 0 w 803275"/>
                  <a:gd name="connsiteY0" fmla="*/ 52 h 257421"/>
                  <a:gd name="connsiteX1" fmla="*/ 173481 w 803275"/>
                  <a:gd name="connsiteY1" fmla="*/ 3219 h 257421"/>
                  <a:gd name="connsiteX2" fmla="*/ 803275 w 803275"/>
                  <a:gd name="connsiteY2" fmla="*/ 52 h 257421"/>
                  <a:gd name="connsiteX3" fmla="*/ 803275 w 803275"/>
                  <a:gd name="connsiteY3" fmla="*/ 257421 h 257421"/>
                  <a:gd name="connsiteX4" fmla="*/ 0 w 803275"/>
                  <a:gd name="connsiteY4" fmla="*/ 257421 h 257421"/>
                  <a:gd name="connsiteX5" fmla="*/ 0 w 803275"/>
                  <a:gd name="connsiteY5" fmla="*/ 52 h 257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275" h="257421">
                    <a:moveTo>
                      <a:pt x="0" y="52"/>
                    </a:moveTo>
                    <a:cubicBezTo>
                      <a:pt x="57827" y="-522"/>
                      <a:pt x="115654" y="3793"/>
                      <a:pt x="173481" y="3219"/>
                    </a:cubicBezTo>
                    <a:lnTo>
                      <a:pt x="803275" y="52"/>
                    </a:lnTo>
                    <a:lnTo>
                      <a:pt x="803275" y="257421"/>
                    </a:lnTo>
                    <a:lnTo>
                      <a:pt x="0" y="257421"/>
                    </a:lnTo>
                    <a:lnTo>
                      <a:pt x="0" y="52"/>
                    </a:lnTo>
                    <a:close/>
                  </a:path>
                </a:pathLst>
              </a:custGeom>
              <a:noFill/>
              <a:ln w="6350">
                <a:noFill/>
              </a:ln>
            </p:spPr>
            <p:txBody>
              <a:bodyPr wrap="square" lIns="36000" tIns="36000" rIns="36000" bIns="36000">
                <a:spAutoFit/>
              </a:bodyPr>
              <a:lstStyle/>
              <a:p>
                <a:pPr algn="ctr" fontAlgn="base">
                  <a:spcBef>
                    <a:spcPct val="0"/>
                  </a:spcBef>
                  <a:spcAft>
                    <a:spcPct val="0"/>
                  </a:spcAft>
                  <a:defRPr/>
                </a:pPr>
                <a:r>
                  <a:rPr lang="fr-FR" sz="1200" b="1" cap="all" dirty="0">
                    <a:solidFill>
                      <a:prstClr val="white"/>
                    </a:solidFill>
                  </a:rPr>
                  <a:t>93</a:t>
                </a:r>
              </a:p>
            </p:txBody>
          </p:sp>
        </p:grpSp>
        <p:grpSp>
          <p:nvGrpSpPr>
            <p:cNvPr id="27" name="DEPARTEMENT 92"/>
            <p:cNvGrpSpPr/>
            <p:nvPr userDrawn="1"/>
          </p:nvGrpSpPr>
          <p:grpSpPr>
            <a:xfrm>
              <a:off x="4416653" y="1886885"/>
              <a:ext cx="772363" cy="1263346"/>
              <a:chOff x="3855676" y="1793651"/>
              <a:chExt cx="675489" cy="1104891"/>
            </a:xfrm>
          </p:grpSpPr>
          <p:sp>
            <p:nvSpPr>
              <p:cNvPr id="28" name="CARTE 92"/>
              <p:cNvSpPr>
                <a:spLocks/>
              </p:cNvSpPr>
              <p:nvPr/>
            </p:nvSpPr>
            <p:spPr bwMode="auto">
              <a:xfrm>
                <a:off x="3855676" y="1793651"/>
                <a:ext cx="675489" cy="1104891"/>
              </a:xfrm>
              <a:custGeom>
                <a:avLst/>
                <a:gdLst>
                  <a:gd name="T0" fmla="*/ 179 w 421"/>
                  <a:gd name="T1" fmla="*/ 544 h 699"/>
                  <a:gd name="T2" fmla="*/ 192 w 421"/>
                  <a:gd name="T3" fmla="*/ 549 h 699"/>
                  <a:gd name="T4" fmla="*/ 196 w 421"/>
                  <a:gd name="T5" fmla="*/ 556 h 699"/>
                  <a:gd name="T6" fmla="*/ 284 w 421"/>
                  <a:gd name="T7" fmla="*/ 604 h 699"/>
                  <a:gd name="T8" fmla="*/ 265 w 421"/>
                  <a:gd name="T9" fmla="*/ 673 h 699"/>
                  <a:gd name="T10" fmla="*/ 332 w 421"/>
                  <a:gd name="T11" fmla="*/ 676 h 699"/>
                  <a:gd name="T12" fmla="*/ 368 w 421"/>
                  <a:gd name="T13" fmla="*/ 673 h 699"/>
                  <a:gd name="T14" fmla="*/ 351 w 421"/>
                  <a:gd name="T15" fmla="*/ 609 h 699"/>
                  <a:gd name="T16" fmla="*/ 384 w 421"/>
                  <a:gd name="T17" fmla="*/ 525 h 699"/>
                  <a:gd name="T18" fmla="*/ 377 w 421"/>
                  <a:gd name="T19" fmla="*/ 471 h 699"/>
                  <a:gd name="T20" fmla="*/ 389 w 421"/>
                  <a:gd name="T21" fmla="*/ 423 h 699"/>
                  <a:gd name="T22" fmla="*/ 389 w 421"/>
                  <a:gd name="T23" fmla="*/ 422 h 699"/>
                  <a:gd name="T24" fmla="*/ 363 w 421"/>
                  <a:gd name="T25" fmla="*/ 408 h 699"/>
                  <a:gd name="T26" fmla="*/ 297 w 421"/>
                  <a:gd name="T27" fmla="*/ 389 h 699"/>
                  <a:gd name="T28" fmla="*/ 275 w 421"/>
                  <a:gd name="T29" fmla="*/ 373 h 699"/>
                  <a:gd name="T30" fmla="*/ 272 w 421"/>
                  <a:gd name="T31" fmla="*/ 372 h 699"/>
                  <a:gd name="T32" fmla="*/ 241 w 421"/>
                  <a:gd name="T33" fmla="*/ 365 h 699"/>
                  <a:gd name="T34" fmla="*/ 184 w 421"/>
                  <a:gd name="T35" fmla="*/ 311 h 699"/>
                  <a:gd name="T36" fmla="*/ 192 w 421"/>
                  <a:gd name="T37" fmla="*/ 241 h 699"/>
                  <a:gd name="T38" fmla="*/ 287 w 421"/>
                  <a:gd name="T39" fmla="*/ 223 h 699"/>
                  <a:gd name="T40" fmla="*/ 339 w 421"/>
                  <a:gd name="T41" fmla="*/ 170 h 699"/>
                  <a:gd name="T42" fmla="*/ 365 w 421"/>
                  <a:gd name="T43" fmla="*/ 120 h 699"/>
                  <a:gd name="T44" fmla="*/ 384 w 421"/>
                  <a:gd name="T45" fmla="*/ 110 h 699"/>
                  <a:gd name="T46" fmla="*/ 389 w 421"/>
                  <a:gd name="T47" fmla="*/ 79 h 699"/>
                  <a:gd name="T48" fmla="*/ 421 w 421"/>
                  <a:gd name="T49" fmla="*/ 46 h 699"/>
                  <a:gd name="T50" fmla="*/ 359 w 421"/>
                  <a:gd name="T51" fmla="*/ 22 h 699"/>
                  <a:gd name="T52" fmla="*/ 256 w 421"/>
                  <a:gd name="T53" fmla="*/ 20 h 699"/>
                  <a:gd name="T54" fmla="*/ 182 w 421"/>
                  <a:gd name="T55" fmla="*/ 67 h 699"/>
                  <a:gd name="T56" fmla="*/ 103 w 421"/>
                  <a:gd name="T57" fmla="*/ 118 h 699"/>
                  <a:gd name="T58" fmla="*/ 48 w 421"/>
                  <a:gd name="T59" fmla="*/ 170 h 699"/>
                  <a:gd name="T60" fmla="*/ 15 w 421"/>
                  <a:gd name="T61" fmla="*/ 227 h 699"/>
                  <a:gd name="T62" fmla="*/ 7 w 421"/>
                  <a:gd name="T63" fmla="*/ 279 h 699"/>
                  <a:gd name="T64" fmla="*/ 0 w 421"/>
                  <a:gd name="T65" fmla="*/ 349 h 699"/>
                  <a:gd name="T66" fmla="*/ 13 w 421"/>
                  <a:gd name="T67" fmla="*/ 396 h 699"/>
                  <a:gd name="T68" fmla="*/ 48 w 421"/>
                  <a:gd name="T69" fmla="*/ 422 h 699"/>
                  <a:gd name="T70" fmla="*/ 106 w 421"/>
                  <a:gd name="T71" fmla="*/ 471 h 699"/>
                  <a:gd name="T72" fmla="*/ 165 w 421"/>
                  <a:gd name="T73" fmla="*/ 513 h 699"/>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837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677 w 10000"/>
                  <a:gd name="connsiteY34" fmla="*/ 5093 h 10000"/>
                  <a:gd name="connsiteX35" fmla="*/ 4371 w 10000"/>
                  <a:gd name="connsiteY35" fmla="*/ 4449 h 10000"/>
                  <a:gd name="connsiteX36" fmla="*/ 4038 w 10000"/>
                  <a:gd name="connsiteY36" fmla="*/ 4077 h 10000"/>
                  <a:gd name="connsiteX37" fmla="*/ 4561 w 10000"/>
                  <a:gd name="connsiteY37" fmla="*/ 3448 h 10000"/>
                  <a:gd name="connsiteX38" fmla="*/ 5582 w 10000"/>
                  <a:gd name="connsiteY38" fmla="*/ 3311 h 10000"/>
                  <a:gd name="connsiteX39" fmla="*/ 6817 w 10000"/>
                  <a:gd name="connsiteY39" fmla="*/ 3190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837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677 w 10000"/>
                  <a:gd name="connsiteY34" fmla="*/ 5093 h 10000"/>
                  <a:gd name="connsiteX35" fmla="*/ 4371 w 10000"/>
                  <a:gd name="connsiteY35" fmla="*/ 4449 h 10000"/>
                  <a:gd name="connsiteX36" fmla="*/ 4038 w 10000"/>
                  <a:gd name="connsiteY36" fmla="*/ 4077 h 10000"/>
                  <a:gd name="connsiteX37" fmla="*/ 4561 w 10000"/>
                  <a:gd name="connsiteY37" fmla="*/ 3448 h 10000"/>
                  <a:gd name="connsiteX38" fmla="*/ 5582 w 10000"/>
                  <a:gd name="connsiteY38" fmla="*/ 3311 h 10000"/>
                  <a:gd name="connsiteX39" fmla="*/ 6817 w 10000"/>
                  <a:gd name="connsiteY39" fmla="*/ 3190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837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677 w 10000"/>
                  <a:gd name="connsiteY34" fmla="*/ 5093 h 10000"/>
                  <a:gd name="connsiteX35" fmla="*/ 4371 w 10000"/>
                  <a:gd name="connsiteY35" fmla="*/ 4449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837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677 w 10000"/>
                  <a:gd name="connsiteY34" fmla="*/ 5093 h 10000"/>
                  <a:gd name="connsiteX35" fmla="*/ 4371 w 10000"/>
                  <a:gd name="connsiteY35" fmla="*/ 4535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837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71 w 10000"/>
                  <a:gd name="connsiteY35" fmla="*/ 4535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08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71 w 10000"/>
                  <a:gd name="connsiteY35" fmla="*/ 4535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055 w 10000"/>
                  <a:gd name="connsiteY27" fmla="*/ 5565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71 w 10000"/>
                  <a:gd name="connsiteY35" fmla="*/ 4535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71 w 10000"/>
                  <a:gd name="connsiteY35" fmla="*/ 4535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88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52 w 10000"/>
                  <a:gd name="connsiteY39" fmla="*/ 3254 h 10000"/>
                  <a:gd name="connsiteX40" fmla="*/ 7102 w 10000"/>
                  <a:gd name="connsiteY40" fmla="*/ 2804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52 w 10000"/>
                  <a:gd name="connsiteY39" fmla="*/ 3254 h 10000"/>
                  <a:gd name="connsiteX40" fmla="*/ 7102 w 10000"/>
                  <a:gd name="connsiteY40" fmla="*/ 2847 h 10000"/>
                  <a:gd name="connsiteX41" fmla="*/ 8052 w 10000"/>
                  <a:gd name="connsiteY41" fmla="*/ 2432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52 w 10000"/>
                  <a:gd name="connsiteY39" fmla="*/ 3254 h 10000"/>
                  <a:gd name="connsiteX40" fmla="*/ 7102 w 10000"/>
                  <a:gd name="connsiteY40" fmla="*/ 2847 h 10000"/>
                  <a:gd name="connsiteX41" fmla="*/ 8123 w 10000"/>
                  <a:gd name="connsiteY41" fmla="*/ 2496 h 10000"/>
                  <a:gd name="connsiteX42" fmla="*/ 8979 w 10000"/>
                  <a:gd name="connsiteY42" fmla="*/ 2060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52 w 10000"/>
                  <a:gd name="connsiteY39" fmla="*/ 3254 h 10000"/>
                  <a:gd name="connsiteX40" fmla="*/ 7102 w 10000"/>
                  <a:gd name="connsiteY40" fmla="*/ 2847 h 10000"/>
                  <a:gd name="connsiteX41" fmla="*/ 8123 w 10000"/>
                  <a:gd name="connsiteY41" fmla="*/ 2496 h 10000"/>
                  <a:gd name="connsiteX42" fmla="*/ 9086 w 10000"/>
                  <a:gd name="connsiteY42" fmla="*/ 2103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240 w 10000"/>
                  <a:gd name="connsiteY48" fmla="*/ 1130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000"/>
                  <a:gd name="connsiteY0" fmla="*/ 7339 h 10000"/>
                  <a:gd name="connsiteX1" fmla="*/ 4252 w 10000"/>
                  <a:gd name="connsiteY1" fmla="*/ 7783 h 10000"/>
                  <a:gd name="connsiteX2" fmla="*/ 4252 w 10000"/>
                  <a:gd name="connsiteY2" fmla="*/ 7783 h 10000"/>
                  <a:gd name="connsiteX3" fmla="*/ 4561 w 10000"/>
                  <a:gd name="connsiteY3" fmla="*/ 7854 h 10000"/>
                  <a:gd name="connsiteX4" fmla="*/ 4561 w 10000"/>
                  <a:gd name="connsiteY4" fmla="*/ 7854 h 10000"/>
                  <a:gd name="connsiteX5" fmla="*/ 4656 w 10000"/>
                  <a:gd name="connsiteY5" fmla="*/ 7954 h 10000"/>
                  <a:gd name="connsiteX6" fmla="*/ 4371 w 10000"/>
                  <a:gd name="connsiteY6" fmla="*/ 8369 h 10000"/>
                  <a:gd name="connsiteX7" fmla="*/ 6746 w 10000"/>
                  <a:gd name="connsiteY7" fmla="*/ 8641 h 10000"/>
                  <a:gd name="connsiteX8" fmla="*/ 6817 w 10000"/>
                  <a:gd name="connsiteY8" fmla="*/ 9428 h 10000"/>
                  <a:gd name="connsiteX9" fmla="*/ 6295 w 10000"/>
                  <a:gd name="connsiteY9" fmla="*/ 9628 h 10000"/>
                  <a:gd name="connsiteX10" fmla="*/ 6912 w 10000"/>
                  <a:gd name="connsiteY10" fmla="*/ 9757 h 10000"/>
                  <a:gd name="connsiteX11" fmla="*/ 7886 w 10000"/>
                  <a:gd name="connsiteY11" fmla="*/ 9671 h 10000"/>
                  <a:gd name="connsiteX12" fmla="*/ 8171 w 10000"/>
                  <a:gd name="connsiteY12" fmla="*/ 10000 h 10000"/>
                  <a:gd name="connsiteX13" fmla="*/ 8741 w 10000"/>
                  <a:gd name="connsiteY13" fmla="*/ 9628 h 10000"/>
                  <a:gd name="connsiteX14" fmla="*/ 8907 w 10000"/>
                  <a:gd name="connsiteY14" fmla="*/ 9113 h 10000"/>
                  <a:gd name="connsiteX15" fmla="*/ 8337 w 10000"/>
                  <a:gd name="connsiteY15" fmla="*/ 8712 h 10000"/>
                  <a:gd name="connsiteX16" fmla="*/ 8741 w 10000"/>
                  <a:gd name="connsiteY16" fmla="*/ 8269 h 10000"/>
                  <a:gd name="connsiteX17" fmla="*/ 9121 w 10000"/>
                  <a:gd name="connsiteY17" fmla="*/ 7511 h 10000"/>
                  <a:gd name="connsiteX18" fmla="*/ 8575 w 10000"/>
                  <a:gd name="connsiteY18" fmla="*/ 7268 h 10000"/>
                  <a:gd name="connsiteX19" fmla="*/ 8955 w 10000"/>
                  <a:gd name="connsiteY19" fmla="*/ 6738 h 10000"/>
                  <a:gd name="connsiteX20" fmla="*/ 8789 w 10000"/>
                  <a:gd name="connsiteY20" fmla="*/ 6323 h 10000"/>
                  <a:gd name="connsiteX21" fmla="*/ 9240 w 10000"/>
                  <a:gd name="connsiteY21" fmla="*/ 6052 h 10000"/>
                  <a:gd name="connsiteX22" fmla="*/ 9240 w 10000"/>
                  <a:gd name="connsiteY22" fmla="*/ 6037 h 10000"/>
                  <a:gd name="connsiteX23" fmla="*/ 9240 w 10000"/>
                  <a:gd name="connsiteY23" fmla="*/ 6037 h 10000"/>
                  <a:gd name="connsiteX24" fmla="*/ 9240 w 10000"/>
                  <a:gd name="connsiteY24" fmla="*/ 5980 h 10000"/>
                  <a:gd name="connsiteX25" fmla="*/ 8622 w 10000"/>
                  <a:gd name="connsiteY25" fmla="*/ 5901 h 10000"/>
                  <a:gd name="connsiteX26" fmla="*/ 7767 w 10000"/>
                  <a:gd name="connsiteY26" fmla="*/ 5672 h 10000"/>
                  <a:gd name="connsiteX27" fmla="*/ 7126 w 10000"/>
                  <a:gd name="connsiteY27" fmla="*/ 5629 h 10000"/>
                  <a:gd name="connsiteX28" fmla="*/ 6817 w 10000"/>
                  <a:gd name="connsiteY28" fmla="*/ 5594 h 10000"/>
                  <a:gd name="connsiteX29" fmla="*/ 6532 w 10000"/>
                  <a:gd name="connsiteY29" fmla="*/ 5336 h 10000"/>
                  <a:gd name="connsiteX30" fmla="*/ 6461 w 10000"/>
                  <a:gd name="connsiteY30" fmla="*/ 5322 h 10000"/>
                  <a:gd name="connsiteX31" fmla="*/ 6461 w 10000"/>
                  <a:gd name="connsiteY31" fmla="*/ 5322 h 10000"/>
                  <a:gd name="connsiteX32" fmla="*/ 6461 w 10000"/>
                  <a:gd name="connsiteY32" fmla="*/ 5322 h 10000"/>
                  <a:gd name="connsiteX33" fmla="*/ 5724 w 10000"/>
                  <a:gd name="connsiteY33" fmla="*/ 5222 h 10000"/>
                  <a:gd name="connsiteX34" fmla="*/ 5392 w 10000"/>
                  <a:gd name="connsiteY34" fmla="*/ 5029 h 10000"/>
                  <a:gd name="connsiteX35" fmla="*/ 4335 w 10000"/>
                  <a:gd name="connsiteY35" fmla="*/ 4556 h 10000"/>
                  <a:gd name="connsiteX36" fmla="*/ 4038 w 10000"/>
                  <a:gd name="connsiteY36" fmla="*/ 4077 h 10000"/>
                  <a:gd name="connsiteX37" fmla="*/ 4561 w 10000"/>
                  <a:gd name="connsiteY37" fmla="*/ 3448 h 10000"/>
                  <a:gd name="connsiteX38" fmla="*/ 5582 w 10000"/>
                  <a:gd name="connsiteY38" fmla="*/ 3311 h 10000"/>
                  <a:gd name="connsiteX39" fmla="*/ 6852 w 10000"/>
                  <a:gd name="connsiteY39" fmla="*/ 3254 h 10000"/>
                  <a:gd name="connsiteX40" fmla="*/ 7102 w 10000"/>
                  <a:gd name="connsiteY40" fmla="*/ 2847 h 10000"/>
                  <a:gd name="connsiteX41" fmla="*/ 8123 w 10000"/>
                  <a:gd name="connsiteY41" fmla="*/ 2496 h 10000"/>
                  <a:gd name="connsiteX42" fmla="*/ 9086 w 10000"/>
                  <a:gd name="connsiteY42" fmla="*/ 2103 h 10000"/>
                  <a:gd name="connsiteX43" fmla="*/ 8670 w 10000"/>
                  <a:gd name="connsiteY43" fmla="*/ 1717 h 10000"/>
                  <a:gd name="connsiteX44" fmla="*/ 8670 w 10000"/>
                  <a:gd name="connsiteY44" fmla="*/ 1717 h 10000"/>
                  <a:gd name="connsiteX45" fmla="*/ 9121 w 10000"/>
                  <a:gd name="connsiteY45" fmla="*/ 1574 h 10000"/>
                  <a:gd name="connsiteX46" fmla="*/ 8907 w 10000"/>
                  <a:gd name="connsiteY46" fmla="*/ 1373 h 10000"/>
                  <a:gd name="connsiteX47" fmla="*/ 9240 w 10000"/>
                  <a:gd name="connsiteY47" fmla="*/ 1130 h 10000"/>
                  <a:gd name="connsiteX48" fmla="*/ 9347 w 10000"/>
                  <a:gd name="connsiteY48" fmla="*/ 1151 h 10000"/>
                  <a:gd name="connsiteX49" fmla="*/ 10000 w 10000"/>
                  <a:gd name="connsiteY49" fmla="*/ 658 h 10000"/>
                  <a:gd name="connsiteX50" fmla="*/ 9525 w 10000"/>
                  <a:gd name="connsiteY50" fmla="*/ 315 h 10000"/>
                  <a:gd name="connsiteX51" fmla="*/ 8527 w 10000"/>
                  <a:gd name="connsiteY51" fmla="*/ 315 h 10000"/>
                  <a:gd name="connsiteX52" fmla="*/ 7506 w 10000"/>
                  <a:gd name="connsiteY52" fmla="*/ 0 h 10000"/>
                  <a:gd name="connsiteX53" fmla="*/ 6081 w 10000"/>
                  <a:gd name="connsiteY53" fmla="*/ 286 h 10000"/>
                  <a:gd name="connsiteX54" fmla="*/ 5748 w 10000"/>
                  <a:gd name="connsiteY54" fmla="*/ 515 h 10000"/>
                  <a:gd name="connsiteX55" fmla="*/ 4323 w 10000"/>
                  <a:gd name="connsiteY55" fmla="*/ 959 h 10000"/>
                  <a:gd name="connsiteX56" fmla="*/ 3397 w 10000"/>
                  <a:gd name="connsiteY56" fmla="*/ 1402 h 10000"/>
                  <a:gd name="connsiteX57" fmla="*/ 2447 w 10000"/>
                  <a:gd name="connsiteY57" fmla="*/ 1688 h 10000"/>
                  <a:gd name="connsiteX58" fmla="*/ 1259 w 10000"/>
                  <a:gd name="connsiteY58" fmla="*/ 2232 h 10000"/>
                  <a:gd name="connsiteX59" fmla="*/ 1140 w 10000"/>
                  <a:gd name="connsiteY59" fmla="*/ 2432 h 10000"/>
                  <a:gd name="connsiteX60" fmla="*/ 451 w 10000"/>
                  <a:gd name="connsiteY60" fmla="*/ 2976 h 10000"/>
                  <a:gd name="connsiteX61" fmla="*/ 356 w 10000"/>
                  <a:gd name="connsiteY61" fmla="*/ 3247 h 10000"/>
                  <a:gd name="connsiteX62" fmla="*/ 71 w 10000"/>
                  <a:gd name="connsiteY62" fmla="*/ 3448 h 10000"/>
                  <a:gd name="connsiteX63" fmla="*/ 166 w 10000"/>
                  <a:gd name="connsiteY63" fmla="*/ 3991 h 10000"/>
                  <a:gd name="connsiteX64" fmla="*/ 523 w 10000"/>
                  <a:gd name="connsiteY64" fmla="*/ 4449 h 10000"/>
                  <a:gd name="connsiteX65" fmla="*/ 0 w 10000"/>
                  <a:gd name="connsiteY65" fmla="*/ 4993 h 10000"/>
                  <a:gd name="connsiteX66" fmla="*/ 71 w 10000"/>
                  <a:gd name="connsiteY66" fmla="*/ 5050 h 10000"/>
                  <a:gd name="connsiteX67" fmla="*/ 309 w 10000"/>
                  <a:gd name="connsiteY67" fmla="*/ 5665 h 10000"/>
                  <a:gd name="connsiteX68" fmla="*/ 523 w 10000"/>
                  <a:gd name="connsiteY68" fmla="*/ 6080 h 10000"/>
                  <a:gd name="connsiteX69" fmla="*/ 1140 w 10000"/>
                  <a:gd name="connsiteY69" fmla="*/ 6037 h 10000"/>
                  <a:gd name="connsiteX70" fmla="*/ 1710 w 10000"/>
                  <a:gd name="connsiteY70" fmla="*/ 6695 h 10000"/>
                  <a:gd name="connsiteX71" fmla="*/ 2518 w 10000"/>
                  <a:gd name="connsiteY71" fmla="*/ 6738 h 10000"/>
                  <a:gd name="connsiteX72" fmla="*/ 3183 w 10000"/>
                  <a:gd name="connsiteY72" fmla="*/ 7268 h 10000"/>
                  <a:gd name="connsiteX73" fmla="*/ 3919 w 10000"/>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315 h 10000"/>
                  <a:gd name="connsiteX51" fmla="*/ 8527 w 10107"/>
                  <a:gd name="connsiteY51" fmla="*/ 315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447 w 10107"/>
                  <a:gd name="connsiteY57" fmla="*/ 1688 h 10000"/>
                  <a:gd name="connsiteX58" fmla="*/ 1259 w 10107"/>
                  <a:gd name="connsiteY58" fmla="*/ 2232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315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447 w 10107"/>
                  <a:gd name="connsiteY57" fmla="*/ 1688 h 10000"/>
                  <a:gd name="connsiteX58" fmla="*/ 1259 w 10107"/>
                  <a:gd name="connsiteY58" fmla="*/ 2232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447 w 10107"/>
                  <a:gd name="connsiteY57" fmla="*/ 1688 h 10000"/>
                  <a:gd name="connsiteX58" fmla="*/ 1259 w 10107"/>
                  <a:gd name="connsiteY58" fmla="*/ 2232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88 h 10000"/>
                  <a:gd name="connsiteX58" fmla="*/ 1259 w 10107"/>
                  <a:gd name="connsiteY58" fmla="*/ 2232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88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371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746 w 10107"/>
                  <a:gd name="connsiteY7" fmla="*/ 8641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817 w 10107"/>
                  <a:gd name="connsiteY7" fmla="*/ 8598 h 10000"/>
                  <a:gd name="connsiteX8" fmla="*/ 6817 w 10107"/>
                  <a:gd name="connsiteY8" fmla="*/ 9428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817 w 10107"/>
                  <a:gd name="connsiteY7" fmla="*/ 8598 h 10000"/>
                  <a:gd name="connsiteX8" fmla="*/ 6995 w 10107"/>
                  <a:gd name="connsiteY8" fmla="*/ 9385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888 w 10107"/>
                  <a:gd name="connsiteY7" fmla="*/ 8598 h 10000"/>
                  <a:gd name="connsiteX8" fmla="*/ 6995 w 10107"/>
                  <a:gd name="connsiteY8" fmla="*/ 9385 h 10000"/>
                  <a:gd name="connsiteX9" fmla="*/ 6295 w 10107"/>
                  <a:gd name="connsiteY9" fmla="*/ 9628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888 w 10107"/>
                  <a:gd name="connsiteY7" fmla="*/ 8598 h 10000"/>
                  <a:gd name="connsiteX8" fmla="*/ 6995 w 10107"/>
                  <a:gd name="connsiteY8" fmla="*/ 9385 h 10000"/>
                  <a:gd name="connsiteX9" fmla="*/ 6473 w 10107"/>
                  <a:gd name="connsiteY9" fmla="*/ 9585 h 10000"/>
                  <a:gd name="connsiteX10" fmla="*/ 6912 w 10107"/>
                  <a:gd name="connsiteY10" fmla="*/ 9757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10000"/>
                  <a:gd name="connsiteX1" fmla="*/ 4252 w 10107"/>
                  <a:gd name="connsiteY1" fmla="*/ 7783 h 10000"/>
                  <a:gd name="connsiteX2" fmla="*/ 4252 w 10107"/>
                  <a:gd name="connsiteY2" fmla="*/ 7783 h 10000"/>
                  <a:gd name="connsiteX3" fmla="*/ 4561 w 10107"/>
                  <a:gd name="connsiteY3" fmla="*/ 7854 h 10000"/>
                  <a:gd name="connsiteX4" fmla="*/ 4561 w 10107"/>
                  <a:gd name="connsiteY4" fmla="*/ 7854 h 10000"/>
                  <a:gd name="connsiteX5" fmla="*/ 4656 w 10107"/>
                  <a:gd name="connsiteY5" fmla="*/ 7954 h 10000"/>
                  <a:gd name="connsiteX6" fmla="*/ 4585 w 10107"/>
                  <a:gd name="connsiteY6" fmla="*/ 8369 h 10000"/>
                  <a:gd name="connsiteX7" fmla="*/ 6888 w 10107"/>
                  <a:gd name="connsiteY7" fmla="*/ 8598 h 10000"/>
                  <a:gd name="connsiteX8" fmla="*/ 6995 w 10107"/>
                  <a:gd name="connsiteY8" fmla="*/ 9385 h 10000"/>
                  <a:gd name="connsiteX9" fmla="*/ 6473 w 10107"/>
                  <a:gd name="connsiteY9" fmla="*/ 9585 h 10000"/>
                  <a:gd name="connsiteX10" fmla="*/ 7090 w 10107"/>
                  <a:gd name="connsiteY10" fmla="*/ 9714 h 10000"/>
                  <a:gd name="connsiteX11" fmla="*/ 7886 w 10107"/>
                  <a:gd name="connsiteY11" fmla="*/ 9671 h 10000"/>
                  <a:gd name="connsiteX12" fmla="*/ 8171 w 10107"/>
                  <a:gd name="connsiteY12" fmla="*/ 10000 h 10000"/>
                  <a:gd name="connsiteX13" fmla="*/ 8741 w 10107"/>
                  <a:gd name="connsiteY13" fmla="*/ 9628 h 10000"/>
                  <a:gd name="connsiteX14" fmla="*/ 8907 w 10107"/>
                  <a:gd name="connsiteY14" fmla="*/ 9113 h 10000"/>
                  <a:gd name="connsiteX15" fmla="*/ 8337 w 10107"/>
                  <a:gd name="connsiteY15" fmla="*/ 8712 h 10000"/>
                  <a:gd name="connsiteX16" fmla="*/ 8741 w 10107"/>
                  <a:gd name="connsiteY16" fmla="*/ 8269 h 10000"/>
                  <a:gd name="connsiteX17" fmla="*/ 9121 w 10107"/>
                  <a:gd name="connsiteY17" fmla="*/ 7511 h 10000"/>
                  <a:gd name="connsiteX18" fmla="*/ 8575 w 10107"/>
                  <a:gd name="connsiteY18" fmla="*/ 7268 h 10000"/>
                  <a:gd name="connsiteX19" fmla="*/ 8955 w 10107"/>
                  <a:gd name="connsiteY19" fmla="*/ 6738 h 10000"/>
                  <a:gd name="connsiteX20" fmla="*/ 8789 w 10107"/>
                  <a:gd name="connsiteY20" fmla="*/ 6323 h 10000"/>
                  <a:gd name="connsiteX21" fmla="*/ 9240 w 10107"/>
                  <a:gd name="connsiteY21" fmla="*/ 6052 h 10000"/>
                  <a:gd name="connsiteX22" fmla="*/ 9240 w 10107"/>
                  <a:gd name="connsiteY22" fmla="*/ 6037 h 10000"/>
                  <a:gd name="connsiteX23" fmla="*/ 9240 w 10107"/>
                  <a:gd name="connsiteY23" fmla="*/ 6037 h 10000"/>
                  <a:gd name="connsiteX24" fmla="*/ 9240 w 10107"/>
                  <a:gd name="connsiteY24" fmla="*/ 5980 h 10000"/>
                  <a:gd name="connsiteX25" fmla="*/ 8622 w 10107"/>
                  <a:gd name="connsiteY25" fmla="*/ 5901 h 10000"/>
                  <a:gd name="connsiteX26" fmla="*/ 7767 w 10107"/>
                  <a:gd name="connsiteY26" fmla="*/ 5672 h 10000"/>
                  <a:gd name="connsiteX27" fmla="*/ 7126 w 10107"/>
                  <a:gd name="connsiteY27" fmla="*/ 5629 h 10000"/>
                  <a:gd name="connsiteX28" fmla="*/ 6817 w 10107"/>
                  <a:gd name="connsiteY28" fmla="*/ 5594 h 10000"/>
                  <a:gd name="connsiteX29" fmla="*/ 6532 w 10107"/>
                  <a:gd name="connsiteY29" fmla="*/ 5336 h 10000"/>
                  <a:gd name="connsiteX30" fmla="*/ 6461 w 10107"/>
                  <a:gd name="connsiteY30" fmla="*/ 5322 h 10000"/>
                  <a:gd name="connsiteX31" fmla="*/ 6461 w 10107"/>
                  <a:gd name="connsiteY31" fmla="*/ 5322 h 10000"/>
                  <a:gd name="connsiteX32" fmla="*/ 6461 w 10107"/>
                  <a:gd name="connsiteY32" fmla="*/ 5322 h 10000"/>
                  <a:gd name="connsiteX33" fmla="*/ 5724 w 10107"/>
                  <a:gd name="connsiteY33" fmla="*/ 5222 h 10000"/>
                  <a:gd name="connsiteX34" fmla="*/ 5392 w 10107"/>
                  <a:gd name="connsiteY34" fmla="*/ 5029 h 10000"/>
                  <a:gd name="connsiteX35" fmla="*/ 4335 w 10107"/>
                  <a:gd name="connsiteY35" fmla="*/ 4556 h 10000"/>
                  <a:gd name="connsiteX36" fmla="*/ 4038 w 10107"/>
                  <a:gd name="connsiteY36" fmla="*/ 4077 h 10000"/>
                  <a:gd name="connsiteX37" fmla="*/ 4561 w 10107"/>
                  <a:gd name="connsiteY37" fmla="*/ 3448 h 10000"/>
                  <a:gd name="connsiteX38" fmla="*/ 5582 w 10107"/>
                  <a:gd name="connsiteY38" fmla="*/ 3311 h 10000"/>
                  <a:gd name="connsiteX39" fmla="*/ 6852 w 10107"/>
                  <a:gd name="connsiteY39" fmla="*/ 3254 h 10000"/>
                  <a:gd name="connsiteX40" fmla="*/ 7102 w 10107"/>
                  <a:gd name="connsiteY40" fmla="*/ 2847 h 10000"/>
                  <a:gd name="connsiteX41" fmla="*/ 8123 w 10107"/>
                  <a:gd name="connsiteY41" fmla="*/ 2496 h 10000"/>
                  <a:gd name="connsiteX42" fmla="*/ 9086 w 10107"/>
                  <a:gd name="connsiteY42" fmla="*/ 2103 h 10000"/>
                  <a:gd name="connsiteX43" fmla="*/ 8670 w 10107"/>
                  <a:gd name="connsiteY43" fmla="*/ 1717 h 10000"/>
                  <a:gd name="connsiteX44" fmla="*/ 8670 w 10107"/>
                  <a:gd name="connsiteY44" fmla="*/ 1717 h 10000"/>
                  <a:gd name="connsiteX45" fmla="*/ 9121 w 10107"/>
                  <a:gd name="connsiteY45" fmla="*/ 1574 h 10000"/>
                  <a:gd name="connsiteX46" fmla="*/ 8907 w 10107"/>
                  <a:gd name="connsiteY46" fmla="*/ 1373 h 10000"/>
                  <a:gd name="connsiteX47" fmla="*/ 9240 w 10107"/>
                  <a:gd name="connsiteY47" fmla="*/ 1130 h 10000"/>
                  <a:gd name="connsiteX48" fmla="*/ 9347 w 10107"/>
                  <a:gd name="connsiteY48" fmla="*/ 1151 h 10000"/>
                  <a:gd name="connsiteX49" fmla="*/ 10107 w 10107"/>
                  <a:gd name="connsiteY49" fmla="*/ 701 h 10000"/>
                  <a:gd name="connsiteX50" fmla="*/ 9525 w 10107"/>
                  <a:gd name="connsiteY50" fmla="*/ 294 h 10000"/>
                  <a:gd name="connsiteX51" fmla="*/ 8563 w 10107"/>
                  <a:gd name="connsiteY51" fmla="*/ 336 h 10000"/>
                  <a:gd name="connsiteX52" fmla="*/ 7506 w 10107"/>
                  <a:gd name="connsiteY52" fmla="*/ 0 h 10000"/>
                  <a:gd name="connsiteX53" fmla="*/ 6081 w 10107"/>
                  <a:gd name="connsiteY53" fmla="*/ 286 h 10000"/>
                  <a:gd name="connsiteX54" fmla="*/ 5748 w 10107"/>
                  <a:gd name="connsiteY54" fmla="*/ 515 h 10000"/>
                  <a:gd name="connsiteX55" fmla="*/ 4323 w 10107"/>
                  <a:gd name="connsiteY55" fmla="*/ 959 h 10000"/>
                  <a:gd name="connsiteX56" fmla="*/ 3397 w 10107"/>
                  <a:gd name="connsiteY56" fmla="*/ 1402 h 10000"/>
                  <a:gd name="connsiteX57" fmla="*/ 2554 w 10107"/>
                  <a:gd name="connsiteY57" fmla="*/ 1667 h 10000"/>
                  <a:gd name="connsiteX58" fmla="*/ 1366 w 10107"/>
                  <a:gd name="connsiteY58" fmla="*/ 2253 h 10000"/>
                  <a:gd name="connsiteX59" fmla="*/ 1140 w 10107"/>
                  <a:gd name="connsiteY59" fmla="*/ 2432 h 10000"/>
                  <a:gd name="connsiteX60" fmla="*/ 451 w 10107"/>
                  <a:gd name="connsiteY60" fmla="*/ 2976 h 10000"/>
                  <a:gd name="connsiteX61" fmla="*/ 356 w 10107"/>
                  <a:gd name="connsiteY61" fmla="*/ 3247 h 10000"/>
                  <a:gd name="connsiteX62" fmla="*/ 71 w 10107"/>
                  <a:gd name="connsiteY62" fmla="*/ 3448 h 10000"/>
                  <a:gd name="connsiteX63" fmla="*/ 166 w 10107"/>
                  <a:gd name="connsiteY63" fmla="*/ 3991 h 10000"/>
                  <a:gd name="connsiteX64" fmla="*/ 523 w 10107"/>
                  <a:gd name="connsiteY64" fmla="*/ 4449 h 10000"/>
                  <a:gd name="connsiteX65" fmla="*/ 0 w 10107"/>
                  <a:gd name="connsiteY65" fmla="*/ 4993 h 10000"/>
                  <a:gd name="connsiteX66" fmla="*/ 71 w 10107"/>
                  <a:gd name="connsiteY66" fmla="*/ 5050 h 10000"/>
                  <a:gd name="connsiteX67" fmla="*/ 309 w 10107"/>
                  <a:gd name="connsiteY67" fmla="*/ 5665 h 10000"/>
                  <a:gd name="connsiteX68" fmla="*/ 523 w 10107"/>
                  <a:gd name="connsiteY68" fmla="*/ 6080 h 10000"/>
                  <a:gd name="connsiteX69" fmla="*/ 1140 w 10107"/>
                  <a:gd name="connsiteY69" fmla="*/ 6037 h 10000"/>
                  <a:gd name="connsiteX70" fmla="*/ 1710 w 10107"/>
                  <a:gd name="connsiteY70" fmla="*/ 6695 h 10000"/>
                  <a:gd name="connsiteX71" fmla="*/ 2518 w 10107"/>
                  <a:gd name="connsiteY71" fmla="*/ 6738 h 10000"/>
                  <a:gd name="connsiteX72" fmla="*/ 3183 w 10107"/>
                  <a:gd name="connsiteY72" fmla="*/ 7268 h 10000"/>
                  <a:gd name="connsiteX73" fmla="*/ 3919 w 10107"/>
                  <a:gd name="connsiteY73" fmla="*/ 7339 h 10000"/>
                  <a:gd name="connsiteX0" fmla="*/ 3919 w 10107"/>
                  <a:gd name="connsiteY0" fmla="*/ 7339 h 9957"/>
                  <a:gd name="connsiteX1" fmla="*/ 4252 w 10107"/>
                  <a:gd name="connsiteY1" fmla="*/ 7783 h 9957"/>
                  <a:gd name="connsiteX2" fmla="*/ 4252 w 10107"/>
                  <a:gd name="connsiteY2" fmla="*/ 7783 h 9957"/>
                  <a:gd name="connsiteX3" fmla="*/ 4561 w 10107"/>
                  <a:gd name="connsiteY3" fmla="*/ 7854 h 9957"/>
                  <a:gd name="connsiteX4" fmla="*/ 4561 w 10107"/>
                  <a:gd name="connsiteY4" fmla="*/ 7854 h 9957"/>
                  <a:gd name="connsiteX5" fmla="*/ 4656 w 10107"/>
                  <a:gd name="connsiteY5" fmla="*/ 7954 h 9957"/>
                  <a:gd name="connsiteX6" fmla="*/ 4585 w 10107"/>
                  <a:gd name="connsiteY6" fmla="*/ 8369 h 9957"/>
                  <a:gd name="connsiteX7" fmla="*/ 6888 w 10107"/>
                  <a:gd name="connsiteY7" fmla="*/ 8598 h 9957"/>
                  <a:gd name="connsiteX8" fmla="*/ 6995 w 10107"/>
                  <a:gd name="connsiteY8" fmla="*/ 9385 h 9957"/>
                  <a:gd name="connsiteX9" fmla="*/ 6473 w 10107"/>
                  <a:gd name="connsiteY9" fmla="*/ 9585 h 9957"/>
                  <a:gd name="connsiteX10" fmla="*/ 7090 w 10107"/>
                  <a:gd name="connsiteY10" fmla="*/ 9714 h 9957"/>
                  <a:gd name="connsiteX11" fmla="*/ 7886 w 10107"/>
                  <a:gd name="connsiteY11" fmla="*/ 9671 h 9957"/>
                  <a:gd name="connsiteX12" fmla="*/ 8278 w 10107"/>
                  <a:gd name="connsiteY12" fmla="*/ 9957 h 9957"/>
                  <a:gd name="connsiteX13" fmla="*/ 8741 w 10107"/>
                  <a:gd name="connsiteY13" fmla="*/ 9628 h 9957"/>
                  <a:gd name="connsiteX14" fmla="*/ 8907 w 10107"/>
                  <a:gd name="connsiteY14" fmla="*/ 9113 h 9957"/>
                  <a:gd name="connsiteX15" fmla="*/ 8337 w 10107"/>
                  <a:gd name="connsiteY15" fmla="*/ 8712 h 9957"/>
                  <a:gd name="connsiteX16" fmla="*/ 8741 w 10107"/>
                  <a:gd name="connsiteY16" fmla="*/ 8269 h 9957"/>
                  <a:gd name="connsiteX17" fmla="*/ 9121 w 10107"/>
                  <a:gd name="connsiteY17" fmla="*/ 7511 h 9957"/>
                  <a:gd name="connsiteX18" fmla="*/ 8575 w 10107"/>
                  <a:gd name="connsiteY18" fmla="*/ 7268 h 9957"/>
                  <a:gd name="connsiteX19" fmla="*/ 8955 w 10107"/>
                  <a:gd name="connsiteY19" fmla="*/ 6738 h 9957"/>
                  <a:gd name="connsiteX20" fmla="*/ 8789 w 10107"/>
                  <a:gd name="connsiteY20" fmla="*/ 6323 h 9957"/>
                  <a:gd name="connsiteX21" fmla="*/ 9240 w 10107"/>
                  <a:gd name="connsiteY21" fmla="*/ 6052 h 9957"/>
                  <a:gd name="connsiteX22" fmla="*/ 9240 w 10107"/>
                  <a:gd name="connsiteY22" fmla="*/ 6037 h 9957"/>
                  <a:gd name="connsiteX23" fmla="*/ 9240 w 10107"/>
                  <a:gd name="connsiteY23" fmla="*/ 6037 h 9957"/>
                  <a:gd name="connsiteX24" fmla="*/ 9240 w 10107"/>
                  <a:gd name="connsiteY24" fmla="*/ 5980 h 9957"/>
                  <a:gd name="connsiteX25" fmla="*/ 8622 w 10107"/>
                  <a:gd name="connsiteY25" fmla="*/ 5901 h 9957"/>
                  <a:gd name="connsiteX26" fmla="*/ 7767 w 10107"/>
                  <a:gd name="connsiteY26" fmla="*/ 5672 h 9957"/>
                  <a:gd name="connsiteX27" fmla="*/ 7126 w 10107"/>
                  <a:gd name="connsiteY27" fmla="*/ 5629 h 9957"/>
                  <a:gd name="connsiteX28" fmla="*/ 6817 w 10107"/>
                  <a:gd name="connsiteY28" fmla="*/ 5594 h 9957"/>
                  <a:gd name="connsiteX29" fmla="*/ 6532 w 10107"/>
                  <a:gd name="connsiteY29" fmla="*/ 5336 h 9957"/>
                  <a:gd name="connsiteX30" fmla="*/ 6461 w 10107"/>
                  <a:gd name="connsiteY30" fmla="*/ 5322 h 9957"/>
                  <a:gd name="connsiteX31" fmla="*/ 6461 w 10107"/>
                  <a:gd name="connsiteY31" fmla="*/ 5322 h 9957"/>
                  <a:gd name="connsiteX32" fmla="*/ 6461 w 10107"/>
                  <a:gd name="connsiteY32" fmla="*/ 5322 h 9957"/>
                  <a:gd name="connsiteX33" fmla="*/ 5724 w 10107"/>
                  <a:gd name="connsiteY33" fmla="*/ 5222 h 9957"/>
                  <a:gd name="connsiteX34" fmla="*/ 5392 w 10107"/>
                  <a:gd name="connsiteY34" fmla="*/ 5029 h 9957"/>
                  <a:gd name="connsiteX35" fmla="*/ 4335 w 10107"/>
                  <a:gd name="connsiteY35" fmla="*/ 4556 h 9957"/>
                  <a:gd name="connsiteX36" fmla="*/ 4038 w 10107"/>
                  <a:gd name="connsiteY36" fmla="*/ 4077 h 9957"/>
                  <a:gd name="connsiteX37" fmla="*/ 4561 w 10107"/>
                  <a:gd name="connsiteY37" fmla="*/ 3448 h 9957"/>
                  <a:gd name="connsiteX38" fmla="*/ 5582 w 10107"/>
                  <a:gd name="connsiteY38" fmla="*/ 3311 h 9957"/>
                  <a:gd name="connsiteX39" fmla="*/ 6852 w 10107"/>
                  <a:gd name="connsiteY39" fmla="*/ 3254 h 9957"/>
                  <a:gd name="connsiteX40" fmla="*/ 7102 w 10107"/>
                  <a:gd name="connsiteY40" fmla="*/ 2847 h 9957"/>
                  <a:gd name="connsiteX41" fmla="*/ 8123 w 10107"/>
                  <a:gd name="connsiteY41" fmla="*/ 2496 h 9957"/>
                  <a:gd name="connsiteX42" fmla="*/ 9086 w 10107"/>
                  <a:gd name="connsiteY42" fmla="*/ 2103 h 9957"/>
                  <a:gd name="connsiteX43" fmla="*/ 8670 w 10107"/>
                  <a:gd name="connsiteY43" fmla="*/ 1717 h 9957"/>
                  <a:gd name="connsiteX44" fmla="*/ 8670 w 10107"/>
                  <a:gd name="connsiteY44" fmla="*/ 1717 h 9957"/>
                  <a:gd name="connsiteX45" fmla="*/ 9121 w 10107"/>
                  <a:gd name="connsiteY45" fmla="*/ 1574 h 9957"/>
                  <a:gd name="connsiteX46" fmla="*/ 8907 w 10107"/>
                  <a:gd name="connsiteY46" fmla="*/ 1373 h 9957"/>
                  <a:gd name="connsiteX47" fmla="*/ 9240 w 10107"/>
                  <a:gd name="connsiteY47" fmla="*/ 1130 h 9957"/>
                  <a:gd name="connsiteX48" fmla="*/ 9347 w 10107"/>
                  <a:gd name="connsiteY48" fmla="*/ 1151 h 9957"/>
                  <a:gd name="connsiteX49" fmla="*/ 10107 w 10107"/>
                  <a:gd name="connsiteY49" fmla="*/ 701 h 9957"/>
                  <a:gd name="connsiteX50" fmla="*/ 9525 w 10107"/>
                  <a:gd name="connsiteY50" fmla="*/ 294 h 9957"/>
                  <a:gd name="connsiteX51" fmla="*/ 8563 w 10107"/>
                  <a:gd name="connsiteY51" fmla="*/ 336 h 9957"/>
                  <a:gd name="connsiteX52" fmla="*/ 7506 w 10107"/>
                  <a:gd name="connsiteY52" fmla="*/ 0 h 9957"/>
                  <a:gd name="connsiteX53" fmla="*/ 6081 w 10107"/>
                  <a:gd name="connsiteY53" fmla="*/ 286 h 9957"/>
                  <a:gd name="connsiteX54" fmla="*/ 5748 w 10107"/>
                  <a:gd name="connsiteY54" fmla="*/ 515 h 9957"/>
                  <a:gd name="connsiteX55" fmla="*/ 4323 w 10107"/>
                  <a:gd name="connsiteY55" fmla="*/ 959 h 9957"/>
                  <a:gd name="connsiteX56" fmla="*/ 3397 w 10107"/>
                  <a:gd name="connsiteY56" fmla="*/ 1402 h 9957"/>
                  <a:gd name="connsiteX57" fmla="*/ 2554 w 10107"/>
                  <a:gd name="connsiteY57" fmla="*/ 1667 h 9957"/>
                  <a:gd name="connsiteX58" fmla="*/ 1366 w 10107"/>
                  <a:gd name="connsiteY58" fmla="*/ 2253 h 9957"/>
                  <a:gd name="connsiteX59" fmla="*/ 1140 w 10107"/>
                  <a:gd name="connsiteY59" fmla="*/ 2432 h 9957"/>
                  <a:gd name="connsiteX60" fmla="*/ 451 w 10107"/>
                  <a:gd name="connsiteY60" fmla="*/ 2976 h 9957"/>
                  <a:gd name="connsiteX61" fmla="*/ 356 w 10107"/>
                  <a:gd name="connsiteY61" fmla="*/ 3247 h 9957"/>
                  <a:gd name="connsiteX62" fmla="*/ 71 w 10107"/>
                  <a:gd name="connsiteY62" fmla="*/ 3448 h 9957"/>
                  <a:gd name="connsiteX63" fmla="*/ 166 w 10107"/>
                  <a:gd name="connsiteY63" fmla="*/ 3991 h 9957"/>
                  <a:gd name="connsiteX64" fmla="*/ 523 w 10107"/>
                  <a:gd name="connsiteY64" fmla="*/ 4449 h 9957"/>
                  <a:gd name="connsiteX65" fmla="*/ 0 w 10107"/>
                  <a:gd name="connsiteY65" fmla="*/ 4993 h 9957"/>
                  <a:gd name="connsiteX66" fmla="*/ 71 w 10107"/>
                  <a:gd name="connsiteY66" fmla="*/ 5050 h 9957"/>
                  <a:gd name="connsiteX67" fmla="*/ 309 w 10107"/>
                  <a:gd name="connsiteY67" fmla="*/ 5665 h 9957"/>
                  <a:gd name="connsiteX68" fmla="*/ 523 w 10107"/>
                  <a:gd name="connsiteY68" fmla="*/ 6080 h 9957"/>
                  <a:gd name="connsiteX69" fmla="*/ 1140 w 10107"/>
                  <a:gd name="connsiteY69" fmla="*/ 6037 h 9957"/>
                  <a:gd name="connsiteX70" fmla="*/ 1710 w 10107"/>
                  <a:gd name="connsiteY70" fmla="*/ 6695 h 9957"/>
                  <a:gd name="connsiteX71" fmla="*/ 2518 w 10107"/>
                  <a:gd name="connsiteY71" fmla="*/ 6738 h 9957"/>
                  <a:gd name="connsiteX72" fmla="*/ 3183 w 10107"/>
                  <a:gd name="connsiteY72" fmla="*/ 7268 h 9957"/>
                  <a:gd name="connsiteX73" fmla="*/ 3919 w 10107"/>
                  <a:gd name="connsiteY73" fmla="*/ 7339 h 9957"/>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648 w 10000"/>
                  <a:gd name="connsiteY13" fmla="*/ 9670 h 10000"/>
                  <a:gd name="connsiteX14" fmla="*/ 8813 w 10000"/>
                  <a:gd name="connsiteY14" fmla="*/ 9152 h 10000"/>
                  <a:gd name="connsiteX15" fmla="*/ 8249 w 10000"/>
                  <a:gd name="connsiteY15" fmla="*/ 8750 h 10000"/>
                  <a:gd name="connsiteX16" fmla="*/ 8648 w 10000"/>
                  <a:gd name="connsiteY16" fmla="*/ 8305 h 10000"/>
                  <a:gd name="connsiteX17" fmla="*/ 9024 w 10000"/>
                  <a:gd name="connsiteY17" fmla="*/ 7543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648 w 10000"/>
                  <a:gd name="connsiteY13" fmla="*/ 9670 h 10000"/>
                  <a:gd name="connsiteX14" fmla="*/ 8813 w 10000"/>
                  <a:gd name="connsiteY14" fmla="*/ 9152 h 10000"/>
                  <a:gd name="connsiteX15" fmla="*/ 8249 w 10000"/>
                  <a:gd name="connsiteY15" fmla="*/ 8750 h 10000"/>
                  <a:gd name="connsiteX16" fmla="*/ 8648 w 10000"/>
                  <a:gd name="connsiteY16" fmla="*/ 8305 h 10000"/>
                  <a:gd name="connsiteX17" fmla="*/ 9024 w 10000"/>
                  <a:gd name="connsiteY17" fmla="*/ 7543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789 w 10000"/>
                  <a:gd name="connsiteY13" fmla="*/ 9692 h 10000"/>
                  <a:gd name="connsiteX14" fmla="*/ 8813 w 10000"/>
                  <a:gd name="connsiteY14" fmla="*/ 9152 h 10000"/>
                  <a:gd name="connsiteX15" fmla="*/ 8249 w 10000"/>
                  <a:gd name="connsiteY15" fmla="*/ 8750 h 10000"/>
                  <a:gd name="connsiteX16" fmla="*/ 8648 w 10000"/>
                  <a:gd name="connsiteY16" fmla="*/ 8305 h 10000"/>
                  <a:gd name="connsiteX17" fmla="*/ 9024 w 10000"/>
                  <a:gd name="connsiteY17" fmla="*/ 7543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789 w 10000"/>
                  <a:gd name="connsiteY13" fmla="*/ 9692 h 10000"/>
                  <a:gd name="connsiteX14" fmla="*/ 8919 w 10000"/>
                  <a:gd name="connsiteY14" fmla="*/ 9217 h 10000"/>
                  <a:gd name="connsiteX15" fmla="*/ 8249 w 10000"/>
                  <a:gd name="connsiteY15" fmla="*/ 8750 h 10000"/>
                  <a:gd name="connsiteX16" fmla="*/ 8648 w 10000"/>
                  <a:gd name="connsiteY16" fmla="*/ 8305 h 10000"/>
                  <a:gd name="connsiteX17" fmla="*/ 9024 w 10000"/>
                  <a:gd name="connsiteY17" fmla="*/ 7543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789 w 10000"/>
                  <a:gd name="connsiteY13" fmla="*/ 9692 h 10000"/>
                  <a:gd name="connsiteX14" fmla="*/ 8919 w 10000"/>
                  <a:gd name="connsiteY14" fmla="*/ 9217 h 10000"/>
                  <a:gd name="connsiteX15" fmla="*/ 8249 w 10000"/>
                  <a:gd name="connsiteY15" fmla="*/ 8750 h 10000"/>
                  <a:gd name="connsiteX16" fmla="*/ 8648 w 10000"/>
                  <a:gd name="connsiteY16" fmla="*/ 8305 h 10000"/>
                  <a:gd name="connsiteX17" fmla="*/ 9024 w 10000"/>
                  <a:gd name="connsiteY17" fmla="*/ 7629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 name="connsiteX0" fmla="*/ 3878 w 10000"/>
                  <a:gd name="connsiteY0" fmla="*/ 7371 h 10000"/>
                  <a:gd name="connsiteX1" fmla="*/ 4207 w 10000"/>
                  <a:gd name="connsiteY1" fmla="*/ 7817 h 10000"/>
                  <a:gd name="connsiteX2" fmla="*/ 4207 w 10000"/>
                  <a:gd name="connsiteY2" fmla="*/ 7817 h 10000"/>
                  <a:gd name="connsiteX3" fmla="*/ 4513 w 10000"/>
                  <a:gd name="connsiteY3" fmla="*/ 7888 h 10000"/>
                  <a:gd name="connsiteX4" fmla="*/ 4513 w 10000"/>
                  <a:gd name="connsiteY4" fmla="*/ 7888 h 10000"/>
                  <a:gd name="connsiteX5" fmla="*/ 4607 w 10000"/>
                  <a:gd name="connsiteY5" fmla="*/ 7988 h 10000"/>
                  <a:gd name="connsiteX6" fmla="*/ 4536 w 10000"/>
                  <a:gd name="connsiteY6" fmla="*/ 8405 h 10000"/>
                  <a:gd name="connsiteX7" fmla="*/ 6815 w 10000"/>
                  <a:gd name="connsiteY7" fmla="*/ 8635 h 10000"/>
                  <a:gd name="connsiteX8" fmla="*/ 6921 w 10000"/>
                  <a:gd name="connsiteY8" fmla="*/ 9426 h 10000"/>
                  <a:gd name="connsiteX9" fmla="*/ 6404 w 10000"/>
                  <a:gd name="connsiteY9" fmla="*/ 9626 h 10000"/>
                  <a:gd name="connsiteX10" fmla="*/ 7015 w 10000"/>
                  <a:gd name="connsiteY10" fmla="*/ 9756 h 10000"/>
                  <a:gd name="connsiteX11" fmla="*/ 7873 w 10000"/>
                  <a:gd name="connsiteY11" fmla="*/ 9691 h 10000"/>
                  <a:gd name="connsiteX12" fmla="*/ 8190 w 10000"/>
                  <a:gd name="connsiteY12" fmla="*/ 10000 h 10000"/>
                  <a:gd name="connsiteX13" fmla="*/ 8789 w 10000"/>
                  <a:gd name="connsiteY13" fmla="*/ 9692 h 10000"/>
                  <a:gd name="connsiteX14" fmla="*/ 8919 w 10000"/>
                  <a:gd name="connsiteY14" fmla="*/ 9217 h 10000"/>
                  <a:gd name="connsiteX15" fmla="*/ 8249 w 10000"/>
                  <a:gd name="connsiteY15" fmla="*/ 8750 h 10000"/>
                  <a:gd name="connsiteX16" fmla="*/ 8719 w 10000"/>
                  <a:gd name="connsiteY16" fmla="*/ 8305 h 10000"/>
                  <a:gd name="connsiteX17" fmla="*/ 9024 w 10000"/>
                  <a:gd name="connsiteY17" fmla="*/ 7629 h 10000"/>
                  <a:gd name="connsiteX18" fmla="*/ 8484 w 10000"/>
                  <a:gd name="connsiteY18" fmla="*/ 7299 h 10000"/>
                  <a:gd name="connsiteX19" fmla="*/ 8860 w 10000"/>
                  <a:gd name="connsiteY19" fmla="*/ 6767 h 10000"/>
                  <a:gd name="connsiteX20" fmla="*/ 8696 w 10000"/>
                  <a:gd name="connsiteY20" fmla="*/ 6350 h 10000"/>
                  <a:gd name="connsiteX21" fmla="*/ 9142 w 10000"/>
                  <a:gd name="connsiteY21" fmla="*/ 6078 h 10000"/>
                  <a:gd name="connsiteX22" fmla="*/ 9142 w 10000"/>
                  <a:gd name="connsiteY22" fmla="*/ 6063 h 10000"/>
                  <a:gd name="connsiteX23" fmla="*/ 9142 w 10000"/>
                  <a:gd name="connsiteY23" fmla="*/ 6063 h 10000"/>
                  <a:gd name="connsiteX24" fmla="*/ 9142 w 10000"/>
                  <a:gd name="connsiteY24" fmla="*/ 6006 h 10000"/>
                  <a:gd name="connsiteX25" fmla="*/ 8531 w 10000"/>
                  <a:gd name="connsiteY25" fmla="*/ 5926 h 10000"/>
                  <a:gd name="connsiteX26" fmla="*/ 7685 w 10000"/>
                  <a:gd name="connsiteY26" fmla="*/ 5696 h 10000"/>
                  <a:gd name="connsiteX27" fmla="*/ 7051 w 10000"/>
                  <a:gd name="connsiteY27" fmla="*/ 5653 h 10000"/>
                  <a:gd name="connsiteX28" fmla="*/ 6745 w 10000"/>
                  <a:gd name="connsiteY28" fmla="*/ 5618 h 10000"/>
                  <a:gd name="connsiteX29" fmla="*/ 6463 w 10000"/>
                  <a:gd name="connsiteY29" fmla="*/ 5359 h 10000"/>
                  <a:gd name="connsiteX30" fmla="*/ 6393 w 10000"/>
                  <a:gd name="connsiteY30" fmla="*/ 5345 h 10000"/>
                  <a:gd name="connsiteX31" fmla="*/ 6393 w 10000"/>
                  <a:gd name="connsiteY31" fmla="*/ 5345 h 10000"/>
                  <a:gd name="connsiteX32" fmla="*/ 6393 w 10000"/>
                  <a:gd name="connsiteY32" fmla="*/ 5345 h 10000"/>
                  <a:gd name="connsiteX33" fmla="*/ 5663 w 10000"/>
                  <a:gd name="connsiteY33" fmla="*/ 5245 h 10000"/>
                  <a:gd name="connsiteX34" fmla="*/ 5335 w 10000"/>
                  <a:gd name="connsiteY34" fmla="*/ 5051 h 10000"/>
                  <a:gd name="connsiteX35" fmla="*/ 4289 w 10000"/>
                  <a:gd name="connsiteY35" fmla="*/ 4576 h 10000"/>
                  <a:gd name="connsiteX36" fmla="*/ 3995 w 10000"/>
                  <a:gd name="connsiteY36" fmla="*/ 4095 h 10000"/>
                  <a:gd name="connsiteX37" fmla="*/ 4513 w 10000"/>
                  <a:gd name="connsiteY37" fmla="*/ 3463 h 10000"/>
                  <a:gd name="connsiteX38" fmla="*/ 5523 w 10000"/>
                  <a:gd name="connsiteY38" fmla="*/ 3325 h 10000"/>
                  <a:gd name="connsiteX39" fmla="*/ 6779 w 10000"/>
                  <a:gd name="connsiteY39" fmla="*/ 3268 h 10000"/>
                  <a:gd name="connsiteX40" fmla="*/ 7027 w 10000"/>
                  <a:gd name="connsiteY40" fmla="*/ 2859 h 10000"/>
                  <a:gd name="connsiteX41" fmla="*/ 8037 w 10000"/>
                  <a:gd name="connsiteY41" fmla="*/ 2507 h 10000"/>
                  <a:gd name="connsiteX42" fmla="*/ 8990 w 10000"/>
                  <a:gd name="connsiteY42" fmla="*/ 2112 h 10000"/>
                  <a:gd name="connsiteX43" fmla="*/ 8578 w 10000"/>
                  <a:gd name="connsiteY43" fmla="*/ 1724 h 10000"/>
                  <a:gd name="connsiteX44" fmla="*/ 8578 w 10000"/>
                  <a:gd name="connsiteY44" fmla="*/ 1724 h 10000"/>
                  <a:gd name="connsiteX45" fmla="*/ 9024 w 10000"/>
                  <a:gd name="connsiteY45" fmla="*/ 1581 h 10000"/>
                  <a:gd name="connsiteX46" fmla="*/ 8813 w 10000"/>
                  <a:gd name="connsiteY46" fmla="*/ 1379 h 10000"/>
                  <a:gd name="connsiteX47" fmla="*/ 9142 w 10000"/>
                  <a:gd name="connsiteY47" fmla="*/ 1135 h 10000"/>
                  <a:gd name="connsiteX48" fmla="*/ 9248 w 10000"/>
                  <a:gd name="connsiteY48" fmla="*/ 1156 h 10000"/>
                  <a:gd name="connsiteX49" fmla="*/ 10000 w 10000"/>
                  <a:gd name="connsiteY49" fmla="*/ 704 h 10000"/>
                  <a:gd name="connsiteX50" fmla="*/ 9424 w 10000"/>
                  <a:gd name="connsiteY50" fmla="*/ 295 h 10000"/>
                  <a:gd name="connsiteX51" fmla="*/ 8472 w 10000"/>
                  <a:gd name="connsiteY51" fmla="*/ 337 h 10000"/>
                  <a:gd name="connsiteX52" fmla="*/ 7427 w 10000"/>
                  <a:gd name="connsiteY52" fmla="*/ 0 h 10000"/>
                  <a:gd name="connsiteX53" fmla="*/ 6017 w 10000"/>
                  <a:gd name="connsiteY53" fmla="*/ 287 h 10000"/>
                  <a:gd name="connsiteX54" fmla="*/ 5687 w 10000"/>
                  <a:gd name="connsiteY54" fmla="*/ 517 h 10000"/>
                  <a:gd name="connsiteX55" fmla="*/ 4277 w 10000"/>
                  <a:gd name="connsiteY55" fmla="*/ 963 h 10000"/>
                  <a:gd name="connsiteX56" fmla="*/ 3361 w 10000"/>
                  <a:gd name="connsiteY56" fmla="*/ 1408 h 10000"/>
                  <a:gd name="connsiteX57" fmla="*/ 2527 w 10000"/>
                  <a:gd name="connsiteY57" fmla="*/ 1674 h 10000"/>
                  <a:gd name="connsiteX58" fmla="*/ 1352 w 10000"/>
                  <a:gd name="connsiteY58" fmla="*/ 2263 h 10000"/>
                  <a:gd name="connsiteX59" fmla="*/ 1128 w 10000"/>
                  <a:gd name="connsiteY59" fmla="*/ 2443 h 10000"/>
                  <a:gd name="connsiteX60" fmla="*/ 446 w 10000"/>
                  <a:gd name="connsiteY60" fmla="*/ 2989 h 10000"/>
                  <a:gd name="connsiteX61" fmla="*/ 352 w 10000"/>
                  <a:gd name="connsiteY61" fmla="*/ 3261 h 10000"/>
                  <a:gd name="connsiteX62" fmla="*/ 70 w 10000"/>
                  <a:gd name="connsiteY62" fmla="*/ 3463 h 10000"/>
                  <a:gd name="connsiteX63" fmla="*/ 164 w 10000"/>
                  <a:gd name="connsiteY63" fmla="*/ 4008 h 10000"/>
                  <a:gd name="connsiteX64" fmla="*/ 517 w 10000"/>
                  <a:gd name="connsiteY64" fmla="*/ 4468 h 10000"/>
                  <a:gd name="connsiteX65" fmla="*/ 0 w 10000"/>
                  <a:gd name="connsiteY65" fmla="*/ 5015 h 10000"/>
                  <a:gd name="connsiteX66" fmla="*/ 70 w 10000"/>
                  <a:gd name="connsiteY66" fmla="*/ 5072 h 10000"/>
                  <a:gd name="connsiteX67" fmla="*/ 306 w 10000"/>
                  <a:gd name="connsiteY67" fmla="*/ 5689 h 10000"/>
                  <a:gd name="connsiteX68" fmla="*/ 517 w 10000"/>
                  <a:gd name="connsiteY68" fmla="*/ 6106 h 10000"/>
                  <a:gd name="connsiteX69" fmla="*/ 1128 w 10000"/>
                  <a:gd name="connsiteY69" fmla="*/ 6063 h 10000"/>
                  <a:gd name="connsiteX70" fmla="*/ 1692 w 10000"/>
                  <a:gd name="connsiteY70" fmla="*/ 6724 h 10000"/>
                  <a:gd name="connsiteX71" fmla="*/ 2491 w 10000"/>
                  <a:gd name="connsiteY71" fmla="*/ 6767 h 10000"/>
                  <a:gd name="connsiteX72" fmla="*/ 3149 w 10000"/>
                  <a:gd name="connsiteY72" fmla="*/ 7299 h 10000"/>
                  <a:gd name="connsiteX73" fmla="*/ 3878 w 10000"/>
                  <a:gd name="connsiteY73" fmla="*/ 73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0000" h="10000">
                    <a:moveTo>
                      <a:pt x="3878" y="7371"/>
                    </a:moveTo>
                    <a:lnTo>
                      <a:pt x="4207" y="7817"/>
                    </a:lnTo>
                    <a:lnTo>
                      <a:pt x="4207" y="7817"/>
                    </a:lnTo>
                    <a:lnTo>
                      <a:pt x="4513" y="7888"/>
                    </a:lnTo>
                    <a:lnTo>
                      <a:pt x="4513" y="7888"/>
                    </a:lnTo>
                    <a:cubicBezTo>
                      <a:pt x="4544" y="7921"/>
                      <a:pt x="4575" y="7955"/>
                      <a:pt x="4607" y="7988"/>
                    </a:cubicBezTo>
                    <a:cubicBezTo>
                      <a:pt x="4583" y="8127"/>
                      <a:pt x="4560" y="8267"/>
                      <a:pt x="4536" y="8405"/>
                    </a:cubicBezTo>
                    <a:cubicBezTo>
                      <a:pt x="5461" y="8453"/>
                      <a:pt x="6103" y="8544"/>
                      <a:pt x="6815" y="8635"/>
                    </a:cubicBezTo>
                    <a:cubicBezTo>
                      <a:pt x="6839" y="8898"/>
                      <a:pt x="6897" y="9162"/>
                      <a:pt x="6921" y="9426"/>
                    </a:cubicBezTo>
                    <a:lnTo>
                      <a:pt x="6404" y="9626"/>
                    </a:lnTo>
                    <a:lnTo>
                      <a:pt x="7015" y="9756"/>
                    </a:lnTo>
                    <a:lnTo>
                      <a:pt x="7873" y="9691"/>
                    </a:lnTo>
                    <a:lnTo>
                      <a:pt x="8190" y="10000"/>
                    </a:lnTo>
                    <a:lnTo>
                      <a:pt x="8789" y="9692"/>
                    </a:lnTo>
                    <a:cubicBezTo>
                      <a:pt x="8832" y="9534"/>
                      <a:pt x="8876" y="9375"/>
                      <a:pt x="8919" y="9217"/>
                    </a:cubicBezTo>
                    <a:lnTo>
                      <a:pt x="8249" y="8750"/>
                    </a:lnTo>
                    <a:lnTo>
                      <a:pt x="8719" y="8305"/>
                    </a:lnTo>
                    <a:cubicBezTo>
                      <a:pt x="8821" y="8080"/>
                      <a:pt x="8922" y="7854"/>
                      <a:pt x="9024" y="7629"/>
                    </a:cubicBezTo>
                    <a:lnTo>
                      <a:pt x="8484" y="7299"/>
                    </a:lnTo>
                    <a:lnTo>
                      <a:pt x="8860" y="6767"/>
                    </a:lnTo>
                    <a:cubicBezTo>
                      <a:pt x="8805" y="6628"/>
                      <a:pt x="8751" y="6489"/>
                      <a:pt x="8696" y="6350"/>
                    </a:cubicBezTo>
                    <a:lnTo>
                      <a:pt x="9142" y="6078"/>
                    </a:lnTo>
                    <a:lnTo>
                      <a:pt x="9142" y="6063"/>
                    </a:lnTo>
                    <a:lnTo>
                      <a:pt x="9142" y="6063"/>
                    </a:lnTo>
                    <a:lnTo>
                      <a:pt x="9142" y="6006"/>
                    </a:lnTo>
                    <a:lnTo>
                      <a:pt x="8531" y="5926"/>
                    </a:lnTo>
                    <a:lnTo>
                      <a:pt x="7685" y="5696"/>
                    </a:lnTo>
                    <a:lnTo>
                      <a:pt x="7051" y="5653"/>
                    </a:lnTo>
                    <a:lnTo>
                      <a:pt x="6745" y="5618"/>
                    </a:lnTo>
                    <a:lnTo>
                      <a:pt x="6463" y="5359"/>
                    </a:lnTo>
                    <a:cubicBezTo>
                      <a:pt x="6440" y="5354"/>
                      <a:pt x="6416" y="5350"/>
                      <a:pt x="6393" y="5345"/>
                    </a:cubicBezTo>
                    <a:lnTo>
                      <a:pt x="6393" y="5345"/>
                    </a:lnTo>
                    <a:lnTo>
                      <a:pt x="6393" y="5345"/>
                    </a:lnTo>
                    <a:lnTo>
                      <a:pt x="5663" y="5245"/>
                    </a:lnTo>
                    <a:cubicBezTo>
                      <a:pt x="5648" y="5201"/>
                      <a:pt x="5351" y="5094"/>
                      <a:pt x="5335" y="5051"/>
                    </a:cubicBezTo>
                    <a:lnTo>
                      <a:pt x="4289" y="4576"/>
                    </a:lnTo>
                    <a:lnTo>
                      <a:pt x="3995" y="4095"/>
                    </a:lnTo>
                    <a:lnTo>
                      <a:pt x="4513" y="3463"/>
                    </a:lnTo>
                    <a:lnTo>
                      <a:pt x="5523" y="3325"/>
                    </a:lnTo>
                    <a:cubicBezTo>
                      <a:pt x="6177" y="3328"/>
                      <a:pt x="6372" y="3308"/>
                      <a:pt x="6779" y="3268"/>
                    </a:cubicBezTo>
                    <a:cubicBezTo>
                      <a:pt x="6862" y="3131"/>
                      <a:pt x="6945" y="2996"/>
                      <a:pt x="7027" y="2859"/>
                    </a:cubicBezTo>
                    <a:lnTo>
                      <a:pt x="8037" y="2507"/>
                    </a:lnTo>
                    <a:lnTo>
                      <a:pt x="8990" y="2112"/>
                    </a:lnTo>
                    <a:lnTo>
                      <a:pt x="8578" y="1724"/>
                    </a:lnTo>
                    <a:lnTo>
                      <a:pt x="8578" y="1724"/>
                    </a:lnTo>
                    <a:lnTo>
                      <a:pt x="9024" y="1581"/>
                    </a:lnTo>
                    <a:lnTo>
                      <a:pt x="8813" y="1379"/>
                    </a:lnTo>
                    <a:lnTo>
                      <a:pt x="9142" y="1135"/>
                    </a:lnTo>
                    <a:lnTo>
                      <a:pt x="9248" y="1156"/>
                    </a:lnTo>
                    <a:lnTo>
                      <a:pt x="10000" y="704"/>
                    </a:lnTo>
                    <a:lnTo>
                      <a:pt x="9424" y="295"/>
                    </a:lnTo>
                    <a:lnTo>
                      <a:pt x="8472" y="337"/>
                    </a:lnTo>
                    <a:lnTo>
                      <a:pt x="7427" y="0"/>
                    </a:lnTo>
                    <a:lnTo>
                      <a:pt x="6017" y="287"/>
                    </a:lnTo>
                    <a:lnTo>
                      <a:pt x="5687" y="517"/>
                    </a:lnTo>
                    <a:lnTo>
                      <a:pt x="4277" y="963"/>
                    </a:lnTo>
                    <a:lnTo>
                      <a:pt x="3361" y="1408"/>
                    </a:lnTo>
                    <a:lnTo>
                      <a:pt x="2527" y="1674"/>
                    </a:lnTo>
                    <a:lnTo>
                      <a:pt x="1352" y="2263"/>
                    </a:lnTo>
                    <a:lnTo>
                      <a:pt x="1128" y="2443"/>
                    </a:lnTo>
                    <a:lnTo>
                      <a:pt x="446" y="2989"/>
                    </a:lnTo>
                    <a:cubicBezTo>
                      <a:pt x="415" y="3079"/>
                      <a:pt x="384" y="3171"/>
                      <a:pt x="352" y="3261"/>
                    </a:cubicBezTo>
                    <a:lnTo>
                      <a:pt x="70" y="3463"/>
                    </a:lnTo>
                    <a:cubicBezTo>
                      <a:pt x="102" y="3645"/>
                      <a:pt x="133" y="3826"/>
                      <a:pt x="164" y="4008"/>
                    </a:cubicBezTo>
                    <a:lnTo>
                      <a:pt x="517" y="4468"/>
                    </a:lnTo>
                    <a:lnTo>
                      <a:pt x="0" y="5015"/>
                    </a:lnTo>
                    <a:cubicBezTo>
                      <a:pt x="24" y="5034"/>
                      <a:pt x="47" y="5053"/>
                      <a:pt x="70" y="5072"/>
                    </a:cubicBezTo>
                    <a:cubicBezTo>
                      <a:pt x="148" y="5278"/>
                      <a:pt x="228" y="5484"/>
                      <a:pt x="306" y="5689"/>
                    </a:cubicBezTo>
                    <a:lnTo>
                      <a:pt x="517" y="6106"/>
                    </a:lnTo>
                    <a:lnTo>
                      <a:pt x="1128" y="6063"/>
                    </a:lnTo>
                    <a:lnTo>
                      <a:pt x="1692" y="6724"/>
                    </a:lnTo>
                    <a:lnTo>
                      <a:pt x="2491" y="6767"/>
                    </a:lnTo>
                    <a:lnTo>
                      <a:pt x="3149" y="7299"/>
                    </a:lnTo>
                    <a:lnTo>
                      <a:pt x="3878" y="7371"/>
                    </a:lnTo>
                    <a:close/>
                  </a:path>
                </a:pathLst>
              </a:custGeom>
              <a:solidFill>
                <a:srgbClr val="F0829A"/>
              </a:solidFill>
              <a:ln w="3175">
                <a:solidFill>
                  <a:srgbClr val="E54E81"/>
                </a:solidFill>
                <a:round/>
                <a:headEnd/>
                <a:tailEnd/>
              </a:ln>
            </p:spPr>
            <p:txBody>
              <a:bodyPr/>
              <a:lstStyle/>
              <a:p>
                <a:pPr eaLnBrk="0" fontAlgn="base" hangingPunct="0">
                  <a:spcBef>
                    <a:spcPct val="0"/>
                  </a:spcBef>
                  <a:spcAft>
                    <a:spcPct val="0"/>
                  </a:spcAft>
                  <a:defRPr/>
                </a:pPr>
                <a:endParaRPr lang="fr-FR">
                  <a:solidFill>
                    <a:prstClr val="black"/>
                  </a:solidFill>
                </a:endParaRPr>
              </a:p>
            </p:txBody>
          </p:sp>
          <p:sp>
            <p:nvSpPr>
              <p:cNvPr id="29" name="N°92"/>
              <p:cNvSpPr txBox="1"/>
              <p:nvPr/>
            </p:nvSpPr>
            <p:spPr bwMode="auto">
              <a:xfrm>
                <a:off x="3889365" y="2159323"/>
                <a:ext cx="226583" cy="225089"/>
              </a:xfrm>
              <a:prstGeom prst="rect">
                <a:avLst/>
              </a:prstGeom>
              <a:noFill/>
              <a:ln w="6350">
                <a:noFill/>
              </a:ln>
            </p:spPr>
            <p:txBody>
              <a:bodyPr wrap="square" lIns="36000" tIns="36000" rIns="36000" bIns="36000">
                <a:spAutoFit/>
              </a:bodyPr>
              <a:lstStyle/>
              <a:p>
                <a:pPr algn="ctr" fontAlgn="base">
                  <a:spcBef>
                    <a:spcPct val="0"/>
                  </a:spcBef>
                  <a:spcAft>
                    <a:spcPct val="0"/>
                  </a:spcAft>
                  <a:defRPr/>
                </a:pPr>
                <a:r>
                  <a:rPr lang="fr-FR" sz="1200" b="1" cap="all" dirty="0">
                    <a:solidFill>
                      <a:prstClr val="white"/>
                    </a:solidFill>
                  </a:rPr>
                  <a:t>92</a:t>
                </a:r>
              </a:p>
            </p:txBody>
          </p:sp>
        </p:grpSp>
        <p:grpSp>
          <p:nvGrpSpPr>
            <p:cNvPr id="30" name="DEPARTEMENT 91"/>
            <p:cNvGrpSpPr/>
            <p:nvPr userDrawn="1"/>
          </p:nvGrpSpPr>
          <p:grpSpPr>
            <a:xfrm>
              <a:off x="3283490" y="2867862"/>
              <a:ext cx="2868891" cy="2898822"/>
              <a:chOff x="2864642" y="2651589"/>
              <a:chExt cx="2509061" cy="2535238"/>
            </a:xfrm>
          </p:grpSpPr>
          <p:sp>
            <p:nvSpPr>
              <p:cNvPr id="31" name="CARTE 91"/>
              <p:cNvSpPr>
                <a:spLocks/>
              </p:cNvSpPr>
              <p:nvPr/>
            </p:nvSpPr>
            <p:spPr bwMode="auto">
              <a:xfrm>
                <a:off x="2864642" y="2651589"/>
                <a:ext cx="2509061" cy="2535238"/>
              </a:xfrm>
              <a:custGeom>
                <a:avLst/>
                <a:gdLst>
                  <a:gd name="T0" fmla="*/ 1584 w 1584"/>
                  <a:gd name="T1" fmla="*/ 358 h 1597"/>
                  <a:gd name="T2" fmla="*/ 1582 w 1584"/>
                  <a:gd name="T3" fmla="*/ 296 h 1597"/>
                  <a:gd name="T4" fmla="*/ 1531 w 1584"/>
                  <a:gd name="T5" fmla="*/ 263 h 1597"/>
                  <a:gd name="T6" fmla="*/ 1519 w 1584"/>
                  <a:gd name="T7" fmla="*/ 232 h 1597"/>
                  <a:gd name="T8" fmla="*/ 1474 w 1584"/>
                  <a:gd name="T9" fmla="*/ 151 h 1597"/>
                  <a:gd name="T10" fmla="*/ 1358 w 1584"/>
                  <a:gd name="T11" fmla="*/ 181 h 1597"/>
                  <a:gd name="T12" fmla="*/ 1241 w 1584"/>
                  <a:gd name="T13" fmla="*/ 200 h 1597"/>
                  <a:gd name="T14" fmla="*/ 1143 w 1584"/>
                  <a:gd name="T15" fmla="*/ 158 h 1597"/>
                  <a:gd name="T16" fmla="*/ 1049 w 1584"/>
                  <a:gd name="T17" fmla="*/ 101 h 1597"/>
                  <a:gd name="T18" fmla="*/ 975 w 1584"/>
                  <a:gd name="T19" fmla="*/ 155 h 1597"/>
                  <a:gd name="T20" fmla="*/ 895 w 1584"/>
                  <a:gd name="T21" fmla="*/ 127 h 1597"/>
                  <a:gd name="T22" fmla="*/ 816 w 1584"/>
                  <a:gd name="T23" fmla="*/ 41 h 1597"/>
                  <a:gd name="T24" fmla="*/ 823 w 1584"/>
                  <a:gd name="T25" fmla="*/ 5 h 1597"/>
                  <a:gd name="T26" fmla="*/ 727 w 1584"/>
                  <a:gd name="T27" fmla="*/ 12 h 1597"/>
                  <a:gd name="T28" fmla="*/ 630 w 1584"/>
                  <a:gd name="T29" fmla="*/ 65 h 1597"/>
                  <a:gd name="T30" fmla="*/ 499 w 1584"/>
                  <a:gd name="T31" fmla="*/ 122 h 1597"/>
                  <a:gd name="T32" fmla="*/ 496 w 1584"/>
                  <a:gd name="T33" fmla="*/ 203 h 1597"/>
                  <a:gd name="T34" fmla="*/ 439 w 1584"/>
                  <a:gd name="T35" fmla="*/ 256 h 1597"/>
                  <a:gd name="T36" fmla="*/ 355 w 1584"/>
                  <a:gd name="T37" fmla="*/ 279 h 1597"/>
                  <a:gd name="T38" fmla="*/ 284 w 1584"/>
                  <a:gd name="T39" fmla="*/ 380 h 1597"/>
                  <a:gd name="T40" fmla="*/ 276 w 1584"/>
                  <a:gd name="T41" fmla="*/ 442 h 1597"/>
                  <a:gd name="T42" fmla="*/ 363 w 1584"/>
                  <a:gd name="T43" fmla="*/ 510 h 1597"/>
                  <a:gd name="T44" fmla="*/ 294 w 1584"/>
                  <a:gd name="T45" fmla="*/ 575 h 1597"/>
                  <a:gd name="T46" fmla="*/ 248 w 1584"/>
                  <a:gd name="T47" fmla="*/ 713 h 1597"/>
                  <a:gd name="T48" fmla="*/ 43 w 1584"/>
                  <a:gd name="T49" fmla="*/ 732 h 1597"/>
                  <a:gd name="T50" fmla="*/ 176 w 1584"/>
                  <a:gd name="T51" fmla="*/ 790 h 1597"/>
                  <a:gd name="T52" fmla="*/ 43 w 1584"/>
                  <a:gd name="T53" fmla="*/ 916 h 1597"/>
                  <a:gd name="T54" fmla="*/ 0 w 1584"/>
                  <a:gd name="T55" fmla="*/ 997 h 1597"/>
                  <a:gd name="T56" fmla="*/ 62 w 1584"/>
                  <a:gd name="T57" fmla="*/ 1095 h 1597"/>
                  <a:gd name="T58" fmla="*/ 102 w 1584"/>
                  <a:gd name="T59" fmla="*/ 1202 h 1597"/>
                  <a:gd name="T60" fmla="*/ 169 w 1584"/>
                  <a:gd name="T61" fmla="*/ 1338 h 1597"/>
                  <a:gd name="T62" fmla="*/ 76 w 1584"/>
                  <a:gd name="T63" fmla="*/ 1516 h 1597"/>
                  <a:gd name="T64" fmla="*/ 138 w 1584"/>
                  <a:gd name="T65" fmla="*/ 1588 h 1597"/>
                  <a:gd name="T66" fmla="*/ 319 w 1584"/>
                  <a:gd name="T67" fmla="*/ 1566 h 1597"/>
                  <a:gd name="T68" fmla="*/ 448 w 1584"/>
                  <a:gd name="T69" fmla="*/ 1529 h 1597"/>
                  <a:gd name="T70" fmla="*/ 580 w 1584"/>
                  <a:gd name="T71" fmla="*/ 1557 h 1597"/>
                  <a:gd name="T72" fmla="*/ 651 w 1584"/>
                  <a:gd name="T73" fmla="*/ 1504 h 1597"/>
                  <a:gd name="T74" fmla="*/ 802 w 1584"/>
                  <a:gd name="T75" fmla="*/ 1459 h 1597"/>
                  <a:gd name="T76" fmla="*/ 811 w 1584"/>
                  <a:gd name="T77" fmla="*/ 1557 h 1597"/>
                  <a:gd name="T78" fmla="*/ 935 w 1584"/>
                  <a:gd name="T79" fmla="*/ 1526 h 1597"/>
                  <a:gd name="T80" fmla="*/ 1016 w 1584"/>
                  <a:gd name="T81" fmla="*/ 1454 h 1597"/>
                  <a:gd name="T82" fmla="*/ 1202 w 1584"/>
                  <a:gd name="T83" fmla="*/ 1491 h 1597"/>
                  <a:gd name="T84" fmla="*/ 1303 w 1584"/>
                  <a:gd name="T85" fmla="*/ 1374 h 1597"/>
                  <a:gd name="T86" fmla="*/ 1388 w 1584"/>
                  <a:gd name="T87" fmla="*/ 1290 h 1597"/>
                  <a:gd name="T88" fmla="*/ 1450 w 1584"/>
                  <a:gd name="T89" fmla="*/ 1255 h 1597"/>
                  <a:gd name="T90" fmla="*/ 1503 w 1584"/>
                  <a:gd name="T91" fmla="*/ 1161 h 1597"/>
                  <a:gd name="T92" fmla="*/ 1441 w 1584"/>
                  <a:gd name="T93" fmla="*/ 1059 h 1597"/>
                  <a:gd name="T94" fmla="*/ 1450 w 1584"/>
                  <a:gd name="T95" fmla="*/ 966 h 1597"/>
                  <a:gd name="T96" fmla="*/ 1463 w 1584"/>
                  <a:gd name="T97" fmla="*/ 932 h 1597"/>
                  <a:gd name="T98" fmla="*/ 1472 w 1584"/>
                  <a:gd name="T99" fmla="*/ 789 h 1597"/>
                  <a:gd name="T100" fmla="*/ 1494 w 1584"/>
                  <a:gd name="T101" fmla="*/ 637 h 1597"/>
                  <a:gd name="T102" fmla="*/ 1500 w 1584"/>
                  <a:gd name="T103" fmla="*/ 496 h 1597"/>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14 w 10000"/>
                  <a:gd name="connsiteY130" fmla="*/ 8378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58 h 10000"/>
                  <a:gd name="connsiteX136" fmla="*/ 9684 w 10000"/>
                  <a:gd name="connsiteY136" fmla="*/ 7658 h 10000"/>
                  <a:gd name="connsiteX137" fmla="*/ 9489 w 10000"/>
                  <a:gd name="connsiteY137" fmla="*/ 7270 h 10000"/>
                  <a:gd name="connsiteX138" fmla="*/ 9217 w 10000"/>
                  <a:gd name="connsiteY138" fmla="*/ 7151 h 10000"/>
                  <a:gd name="connsiteX139" fmla="*/ 9274 w 10000"/>
                  <a:gd name="connsiteY139" fmla="*/ 6738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14 w 10000"/>
                  <a:gd name="connsiteY130" fmla="*/ 8378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89 w 10000"/>
                  <a:gd name="connsiteY137" fmla="*/ 7270 h 10000"/>
                  <a:gd name="connsiteX138" fmla="*/ 9217 w 10000"/>
                  <a:gd name="connsiteY138" fmla="*/ 7151 h 10000"/>
                  <a:gd name="connsiteX139" fmla="*/ 9274 w 10000"/>
                  <a:gd name="connsiteY139" fmla="*/ 6738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14 w 10000"/>
                  <a:gd name="connsiteY130" fmla="*/ 8378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217 w 10000"/>
                  <a:gd name="connsiteY138" fmla="*/ 7151 h 10000"/>
                  <a:gd name="connsiteX139" fmla="*/ 9274 w 10000"/>
                  <a:gd name="connsiteY139" fmla="*/ 6738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14 w 10000"/>
                  <a:gd name="connsiteY130" fmla="*/ 8378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74 w 10000"/>
                  <a:gd name="connsiteY139" fmla="*/ 6738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14 w 10000"/>
                  <a:gd name="connsiteY130" fmla="*/ 8378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87 w 10000"/>
                  <a:gd name="connsiteY129" fmla="*/ 8522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226 w 10000"/>
                  <a:gd name="connsiteY128" fmla="*/ 8604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81 w 10000"/>
                  <a:gd name="connsiteY126" fmla="*/ 9080 h 10000"/>
                  <a:gd name="connsiteX127" fmla="*/ 8068 w 10000"/>
                  <a:gd name="connsiteY127" fmla="*/ 8992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43 w 10000"/>
                  <a:gd name="connsiteY126" fmla="*/ 9146 h 10000"/>
                  <a:gd name="connsiteX127" fmla="*/ 8068 w 10000"/>
                  <a:gd name="connsiteY127" fmla="*/ 8992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796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40 h 10000"/>
                  <a:gd name="connsiteX133" fmla="*/ 9009 w 10000"/>
                  <a:gd name="connsiteY133" fmla="*/ 7852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88 w 10000"/>
                  <a:gd name="connsiteY125" fmla="*/ 9336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97 w 10000"/>
                  <a:gd name="connsiteY140" fmla="*/ 6631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84 w 10000"/>
                  <a:gd name="connsiteY136" fmla="*/ 7658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22 w 10000"/>
                  <a:gd name="connsiteY141" fmla="*/ 6544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36 w 10000"/>
                  <a:gd name="connsiteY142" fmla="*/ 6493 h 10000"/>
                  <a:gd name="connsiteX143" fmla="*/ 9154 w 10000"/>
                  <a:gd name="connsiteY143" fmla="*/ 6049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36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81 w 10000"/>
                  <a:gd name="connsiteY147" fmla="*/ 5523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97 w 10000"/>
                  <a:gd name="connsiteY148" fmla="*/ 5360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33 w 10000"/>
                  <a:gd name="connsiteY151" fmla="*/ 4271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32 w 10000"/>
                  <a:gd name="connsiteY152" fmla="*/ 3989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385 w 10000"/>
                  <a:gd name="connsiteY152" fmla="*/ 4008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385 w 10000"/>
                  <a:gd name="connsiteY152" fmla="*/ 4008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80 w 10000"/>
                  <a:gd name="connsiteY153" fmla="*/ 3745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912 w 10000"/>
                  <a:gd name="connsiteY154" fmla="*/ 3544 h 10000"/>
                  <a:gd name="connsiteX155" fmla="*/ 9470 w 10000"/>
                  <a:gd name="connsiteY155" fmla="*/ 3106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912 w 10000"/>
                  <a:gd name="connsiteY154" fmla="*/ 3544 h 10000"/>
                  <a:gd name="connsiteX155" fmla="*/ 9442 w 10000"/>
                  <a:gd name="connsiteY155" fmla="*/ 3162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865 w 10000"/>
                  <a:gd name="connsiteY154" fmla="*/ 3582 h 10000"/>
                  <a:gd name="connsiteX155" fmla="*/ 9442 w 10000"/>
                  <a:gd name="connsiteY155" fmla="*/ 3162 h 10000"/>
                  <a:gd name="connsiteX156" fmla="*/ 9804 w 10000"/>
                  <a:gd name="connsiteY156" fmla="*/ 2962 h 10000"/>
                  <a:gd name="connsiteX157" fmla="*/ 9912 w 10000"/>
                  <a:gd name="connsiteY157" fmla="*/ 2768 h 10000"/>
                  <a:gd name="connsiteX0" fmla="*/ 9912 w 10000"/>
                  <a:gd name="connsiteY0" fmla="*/ 2768 h 10000"/>
                  <a:gd name="connsiteX1" fmla="*/ 9773 w 10000"/>
                  <a:gd name="connsiteY1" fmla="*/ 2498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865 w 10000"/>
                  <a:gd name="connsiteY154" fmla="*/ 3582 h 10000"/>
                  <a:gd name="connsiteX155" fmla="*/ 9442 w 10000"/>
                  <a:gd name="connsiteY155" fmla="*/ 3162 h 10000"/>
                  <a:gd name="connsiteX156" fmla="*/ 9766 w 10000"/>
                  <a:gd name="connsiteY156" fmla="*/ 3009 h 10000"/>
                  <a:gd name="connsiteX157" fmla="*/ 9912 w 10000"/>
                  <a:gd name="connsiteY157" fmla="*/ 2768 h 10000"/>
                  <a:gd name="connsiteX0" fmla="*/ 9912 w 10000"/>
                  <a:gd name="connsiteY0" fmla="*/ 2768 h 10000"/>
                  <a:gd name="connsiteX1" fmla="*/ 9726 w 10000"/>
                  <a:gd name="connsiteY1" fmla="*/ 2564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865 w 10000"/>
                  <a:gd name="connsiteY154" fmla="*/ 3582 h 10000"/>
                  <a:gd name="connsiteX155" fmla="*/ 9442 w 10000"/>
                  <a:gd name="connsiteY155" fmla="*/ 3162 h 10000"/>
                  <a:gd name="connsiteX156" fmla="*/ 9766 w 10000"/>
                  <a:gd name="connsiteY156" fmla="*/ 3009 h 10000"/>
                  <a:gd name="connsiteX157" fmla="*/ 9912 w 10000"/>
                  <a:gd name="connsiteY157" fmla="*/ 2768 h 10000"/>
                  <a:gd name="connsiteX0" fmla="*/ 9865 w 10000"/>
                  <a:gd name="connsiteY0" fmla="*/ 2815 h 10000"/>
                  <a:gd name="connsiteX1" fmla="*/ 9726 w 10000"/>
                  <a:gd name="connsiteY1" fmla="*/ 2564 h 10000"/>
                  <a:gd name="connsiteX2" fmla="*/ 10000 w 10000"/>
                  <a:gd name="connsiteY2" fmla="*/ 2242 h 10000"/>
                  <a:gd name="connsiteX3" fmla="*/ 9823 w 10000"/>
                  <a:gd name="connsiteY3" fmla="*/ 1991 h 10000"/>
                  <a:gd name="connsiteX4" fmla="*/ 9823 w 10000"/>
                  <a:gd name="connsiteY4" fmla="*/ 1991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865 w 10000"/>
                  <a:gd name="connsiteY154" fmla="*/ 3582 h 10000"/>
                  <a:gd name="connsiteX155" fmla="*/ 9442 w 10000"/>
                  <a:gd name="connsiteY155" fmla="*/ 3162 h 10000"/>
                  <a:gd name="connsiteX156" fmla="*/ 9766 w 10000"/>
                  <a:gd name="connsiteY156" fmla="*/ 3009 h 10000"/>
                  <a:gd name="connsiteX157" fmla="*/ 9865 w 10000"/>
                  <a:gd name="connsiteY157" fmla="*/ 2815 h 10000"/>
                  <a:gd name="connsiteX0" fmla="*/ 9865 w 10000"/>
                  <a:gd name="connsiteY0" fmla="*/ 2815 h 10000"/>
                  <a:gd name="connsiteX1" fmla="*/ 9726 w 10000"/>
                  <a:gd name="connsiteY1" fmla="*/ 2564 h 10000"/>
                  <a:gd name="connsiteX2" fmla="*/ 10000 w 10000"/>
                  <a:gd name="connsiteY2" fmla="*/ 2242 h 10000"/>
                  <a:gd name="connsiteX3" fmla="*/ 9823 w 10000"/>
                  <a:gd name="connsiteY3" fmla="*/ 1991 h 10000"/>
                  <a:gd name="connsiteX4" fmla="*/ 9795 w 10000"/>
                  <a:gd name="connsiteY4" fmla="*/ 2029 h 10000"/>
                  <a:gd name="connsiteX5" fmla="*/ 9987 w 10000"/>
                  <a:gd name="connsiteY5" fmla="*/ 1853 h 10000"/>
                  <a:gd name="connsiteX6" fmla="*/ 9893 w 10000"/>
                  <a:gd name="connsiteY6" fmla="*/ 1647 h 10000"/>
                  <a:gd name="connsiteX7" fmla="*/ 9785 w 10000"/>
                  <a:gd name="connsiteY7" fmla="*/ 1641 h 10000"/>
                  <a:gd name="connsiteX8" fmla="*/ 9665 w 10000"/>
                  <a:gd name="connsiteY8" fmla="*/ 1647 h 10000"/>
                  <a:gd name="connsiteX9" fmla="*/ 9552 w 10000"/>
                  <a:gd name="connsiteY9" fmla="*/ 1565 h 10000"/>
                  <a:gd name="connsiteX10" fmla="*/ 9552 w 10000"/>
                  <a:gd name="connsiteY10" fmla="*/ 1565 h 10000"/>
                  <a:gd name="connsiteX11" fmla="*/ 9590 w 10000"/>
                  <a:gd name="connsiteY11" fmla="*/ 1453 h 10000"/>
                  <a:gd name="connsiteX12" fmla="*/ 9444 w 10000"/>
                  <a:gd name="connsiteY12" fmla="*/ 1346 h 10000"/>
                  <a:gd name="connsiteX13" fmla="*/ 9413 w 10000"/>
                  <a:gd name="connsiteY13" fmla="*/ 1133 h 10000"/>
                  <a:gd name="connsiteX14" fmla="*/ 9306 w 10000"/>
                  <a:gd name="connsiteY14" fmla="*/ 946 h 10000"/>
                  <a:gd name="connsiteX15" fmla="*/ 8965 w 10000"/>
                  <a:gd name="connsiteY15" fmla="*/ 1021 h 10000"/>
                  <a:gd name="connsiteX16" fmla="*/ 8769 w 10000"/>
                  <a:gd name="connsiteY16" fmla="*/ 1133 h 10000"/>
                  <a:gd name="connsiteX17" fmla="*/ 8573 w 10000"/>
                  <a:gd name="connsiteY17" fmla="*/ 1133 h 10000"/>
                  <a:gd name="connsiteX18" fmla="*/ 8327 w 10000"/>
                  <a:gd name="connsiteY18" fmla="*/ 1215 h 10000"/>
                  <a:gd name="connsiteX19" fmla="*/ 8182 w 10000"/>
                  <a:gd name="connsiteY19" fmla="*/ 1133 h 10000"/>
                  <a:gd name="connsiteX20" fmla="*/ 7835 w 10000"/>
                  <a:gd name="connsiteY20" fmla="*/ 1252 h 10000"/>
                  <a:gd name="connsiteX21" fmla="*/ 7784 w 10000"/>
                  <a:gd name="connsiteY21" fmla="*/ 1133 h 10000"/>
                  <a:gd name="connsiteX22" fmla="*/ 7216 w 10000"/>
                  <a:gd name="connsiteY22" fmla="*/ 1252 h 10000"/>
                  <a:gd name="connsiteX23" fmla="*/ 7216 w 10000"/>
                  <a:gd name="connsiteY23" fmla="*/ 989 h 10000"/>
                  <a:gd name="connsiteX24" fmla="*/ 7096 w 10000"/>
                  <a:gd name="connsiteY24" fmla="*/ 808 h 10000"/>
                  <a:gd name="connsiteX25" fmla="*/ 6913 w 10000"/>
                  <a:gd name="connsiteY25" fmla="*/ 827 h 10000"/>
                  <a:gd name="connsiteX26" fmla="*/ 6622 w 10000"/>
                  <a:gd name="connsiteY26" fmla="*/ 632 h 10000"/>
                  <a:gd name="connsiteX27" fmla="*/ 6351 w 10000"/>
                  <a:gd name="connsiteY27" fmla="*/ 582 h 10000"/>
                  <a:gd name="connsiteX28" fmla="*/ 6307 w 10000"/>
                  <a:gd name="connsiteY28" fmla="*/ 808 h 10000"/>
                  <a:gd name="connsiteX29" fmla="*/ 6155 w 10000"/>
                  <a:gd name="connsiteY29" fmla="*/ 971 h 10000"/>
                  <a:gd name="connsiteX30" fmla="*/ 6073 w 10000"/>
                  <a:gd name="connsiteY30" fmla="*/ 827 h 10000"/>
                  <a:gd name="connsiteX31" fmla="*/ 5827 w 10000"/>
                  <a:gd name="connsiteY31" fmla="*/ 864 h 10000"/>
                  <a:gd name="connsiteX32" fmla="*/ 5650 w 10000"/>
                  <a:gd name="connsiteY32" fmla="*/ 795 h 10000"/>
                  <a:gd name="connsiteX33" fmla="*/ 5795 w 10000"/>
                  <a:gd name="connsiteY33" fmla="*/ 720 h 10000"/>
                  <a:gd name="connsiteX34" fmla="*/ 5770 w 10000"/>
                  <a:gd name="connsiteY34" fmla="*/ 363 h 10000"/>
                  <a:gd name="connsiteX35" fmla="*/ 5152 w 10000"/>
                  <a:gd name="connsiteY35" fmla="*/ 257 h 10000"/>
                  <a:gd name="connsiteX36" fmla="*/ 5152 w 10000"/>
                  <a:gd name="connsiteY36" fmla="*/ 257 h 10000"/>
                  <a:gd name="connsiteX37" fmla="*/ 5215 w 10000"/>
                  <a:gd name="connsiteY37" fmla="*/ 75 h 10000"/>
                  <a:gd name="connsiteX38" fmla="*/ 5196 w 10000"/>
                  <a:gd name="connsiteY38" fmla="*/ 31 h 10000"/>
                  <a:gd name="connsiteX39" fmla="*/ 5107 w 10000"/>
                  <a:gd name="connsiteY39" fmla="*/ 0 h 10000"/>
                  <a:gd name="connsiteX40" fmla="*/ 5032 w 10000"/>
                  <a:gd name="connsiteY40" fmla="*/ 31 h 10000"/>
                  <a:gd name="connsiteX41" fmla="*/ 4590 w 10000"/>
                  <a:gd name="connsiteY41" fmla="*/ 75 h 10000"/>
                  <a:gd name="connsiteX42" fmla="*/ 4545 w 10000"/>
                  <a:gd name="connsiteY42" fmla="*/ 106 h 10000"/>
                  <a:gd name="connsiteX43" fmla="*/ 4369 w 10000"/>
                  <a:gd name="connsiteY43" fmla="*/ 476 h 10000"/>
                  <a:gd name="connsiteX44" fmla="*/ 3977 w 10000"/>
                  <a:gd name="connsiteY44" fmla="*/ 407 h 10000"/>
                  <a:gd name="connsiteX45" fmla="*/ 3586 w 10000"/>
                  <a:gd name="connsiteY45" fmla="*/ 582 h 10000"/>
                  <a:gd name="connsiteX46" fmla="*/ 3466 w 10000"/>
                  <a:gd name="connsiteY46" fmla="*/ 795 h 10000"/>
                  <a:gd name="connsiteX47" fmla="*/ 3150 w 10000"/>
                  <a:gd name="connsiteY47" fmla="*/ 764 h 10000"/>
                  <a:gd name="connsiteX48" fmla="*/ 3131 w 10000"/>
                  <a:gd name="connsiteY48" fmla="*/ 1271 h 10000"/>
                  <a:gd name="connsiteX49" fmla="*/ 3270 w 10000"/>
                  <a:gd name="connsiteY49" fmla="*/ 1252 h 10000"/>
                  <a:gd name="connsiteX50" fmla="*/ 3131 w 10000"/>
                  <a:gd name="connsiteY50" fmla="*/ 1271 h 10000"/>
                  <a:gd name="connsiteX51" fmla="*/ 3106 w 10000"/>
                  <a:gd name="connsiteY51" fmla="*/ 1271 h 10000"/>
                  <a:gd name="connsiteX52" fmla="*/ 2879 w 10000"/>
                  <a:gd name="connsiteY52" fmla="*/ 1603 h 10000"/>
                  <a:gd name="connsiteX53" fmla="*/ 2771 w 10000"/>
                  <a:gd name="connsiteY53" fmla="*/ 1603 h 10000"/>
                  <a:gd name="connsiteX54" fmla="*/ 2633 w 10000"/>
                  <a:gd name="connsiteY54" fmla="*/ 1835 h 10000"/>
                  <a:gd name="connsiteX55" fmla="*/ 2487 w 10000"/>
                  <a:gd name="connsiteY55" fmla="*/ 1853 h 10000"/>
                  <a:gd name="connsiteX56" fmla="*/ 2241 w 10000"/>
                  <a:gd name="connsiteY56" fmla="*/ 1747 h 10000"/>
                  <a:gd name="connsiteX57" fmla="*/ 2014 w 10000"/>
                  <a:gd name="connsiteY57" fmla="*/ 1910 h 10000"/>
                  <a:gd name="connsiteX58" fmla="*/ 1900 w 10000"/>
                  <a:gd name="connsiteY58" fmla="*/ 2223 h 10000"/>
                  <a:gd name="connsiteX59" fmla="*/ 1793 w 10000"/>
                  <a:gd name="connsiteY59" fmla="*/ 2379 h 10000"/>
                  <a:gd name="connsiteX60" fmla="*/ 1622 w 10000"/>
                  <a:gd name="connsiteY60" fmla="*/ 2379 h 10000"/>
                  <a:gd name="connsiteX61" fmla="*/ 1509 w 10000"/>
                  <a:gd name="connsiteY61" fmla="*/ 2467 h 10000"/>
                  <a:gd name="connsiteX62" fmla="*/ 1742 w 10000"/>
                  <a:gd name="connsiteY62" fmla="*/ 2768 h 10000"/>
                  <a:gd name="connsiteX63" fmla="*/ 1881 w 10000"/>
                  <a:gd name="connsiteY63" fmla="*/ 2768 h 10000"/>
                  <a:gd name="connsiteX64" fmla="*/ 2045 w 10000"/>
                  <a:gd name="connsiteY64" fmla="*/ 2999 h 10000"/>
                  <a:gd name="connsiteX65" fmla="*/ 2292 w 10000"/>
                  <a:gd name="connsiteY65" fmla="*/ 3193 h 10000"/>
                  <a:gd name="connsiteX66" fmla="*/ 2153 w 10000"/>
                  <a:gd name="connsiteY66" fmla="*/ 3419 h 10000"/>
                  <a:gd name="connsiteX67" fmla="*/ 1932 w 10000"/>
                  <a:gd name="connsiteY67" fmla="*/ 3388 h 10000"/>
                  <a:gd name="connsiteX68" fmla="*/ 1856 w 10000"/>
                  <a:gd name="connsiteY68" fmla="*/ 3601 h 10000"/>
                  <a:gd name="connsiteX69" fmla="*/ 1900 w 10000"/>
                  <a:gd name="connsiteY69" fmla="*/ 3826 h 10000"/>
                  <a:gd name="connsiteX70" fmla="*/ 1761 w 10000"/>
                  <a:gd name="connsiteY70" fmla="*/ 3939 h 10000"/>
                  <a:gd name="connsiteX71" fmla="*/ 1566 w 10000"/>
                  <a:gd name="connsiteY71" fmla="*/ 4465 h 10000"/>
                  <a:gd name="connsiteX72" fmla="*/ 783 w 10000"/>
                  <a:gd name="connsiteY72" fmla="*/ 4358 h 10000"/>
                  <a:gd name="connsiteX73" fmla="*/ 436 w 10000"/>
                  <a:gd name="connsiteY73" fmla="*/ 4358 h 10000"/>
                  <a:gd name="connsiteX74" fmla="*/ 271 w 10000"/>
                  <a:gd name="connsiteY74" fmla="*/ 4584 h 10000"/>
                  <a:gd name="connsiteX75" fmla="*/ 840 w 10000"/>
                  <a:gd name="connsiteY75" fmla="*/ 4884 h 10000"/>
                  <a:gd name="connsiteX76" fmla="*/ 979 w 10000"/>
                  <a:gd name="connsiteY76" fmla="*/ 4865 h 10000"/>
                  <a:gd name="connsiteX77" fmla="*/ 1111 w 10000"/>
                  <a:gd name="connsiteY77" fmla="*/ 4947 h 10000"/>
                  <a:gd name="connsiteX78" fmla="*/ 783 w 10000"/>
                  <a:gd name="connsiteY78" fmla="*/ 5135 h 10000"/>
                  <a:gd name="connsiteX79" fmla="*/ 530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1 w 10000"/>
                  <a:gd name="connsiteY86" fmla="*/ 6857 h 10000"/>
                  <a:gd name="connsiteX87" fmla="*/ 164 w 10000"/>
                  <a:gd name="connsiteY87" fmla="*/ 7270 h 10000"/>
                  <a:gd name="connsiteX88" fmla="*/ 227 w 10000"/>
                  <a:gd name="connsiteY88" fmla="*/ 7527 h 10000"/>
                  <a:gd name="connsiteX89" fmla="*/ 644 w 10000"/>
                  <a:gd name="connsiteY89" fmla="*/ 7527 h 10000"/>
                  <a:gd name="connsiteX90" fmla="*/ 922 w 10000"/>
                  <a:gd name="connsiteY90" fmla="*/ 7658 h 10000"/>
                  <a:gd name="connsiteX91" fmla="*/ 726 w 10000"/>
                  <a:gd name="connsiteY91" fmla="*/ 7990 h 10000"/>
                  <a:gd name="connsiteX92" fmla="*/ 1067 w 10000"/>
                  <a:gd name="connsiteY92" fmla="*/ 8378 h 10000"/>
                  <a:gd name="connsiteX93" fmla="*/ 840 w 10000"/>
                  <a:gd name="connsiteY93" fmla="*/ 8554 h 10000"/>
                  <a:gd name="connsiteX94" fmla="*/ 890 w 10000"/>
                  <a:gd name="connsiteY94" fmla="*/ 9029 h 10000"/>
                  <a:gd name="connsiteX95" fmla="*/ 480 w 10000"/>
                  <a:gd name="connsiteY95" fmla="*/ 9493 h 10000"/>
                  <a:gd name="connsiteX96" fmla="*/ 676 w 10000"/>
                  <a:gd name="connsiteY96" fmla="*/ 9768 h 10000"/>
                  <a:gd name="connsiteX97" fmla="*/ 814 w 10000"/>
                  <a:gd name="connsiteY97" fmla="*/ 9825 h 10000"/>
                  <a:gd name="connsiteX98" fmla="*/ 871 w 10000"/>
                  <a:gd name="connsiteY98" fmla="*/ 9944 h 10000"/>
                  <a:gd name="connsiteX99" fmla="*/ 1117 w 10000"/>
                  <a:gd name="connsiteY99" fmla="*/ 10000 h 10000"/>
                  <a:gd name="connsiteX100" fmla="*/ 2014 w 10000"/>
                  <a:gd name="connsiteY100" fmla="*/ 9912 h 10000"/>
                  <a:gd name="connsiteX101" fmla="*/ 2014 w 10000"/>
                  <a:gd name="connsiteY101" fmla="*/ 9806 h 10000"/>
                  <a:gd name="connsiteX102" fmla="*/ 2292 w 10000"/>
                  <a:gd name="connsiteY102" fmla="*/ 9768 h 10000"/>
                  <a:gd name="connsiteX103" fmla="*/ 2576 w 10000"/>
                  <a:gd name="connsiteY103" fmla="*/ 9806 h 10000"/>
                  <a:gd name="connsiteX104" fmla="*/ 2828 w 10000"/>
                  <a:gd name="connsiteY104" fmla="*/ 9574 h 10000"/>
                  <a:gd name="connsiteX105" fmla="*/ 2910 w 10000"/>
                  <a:gd name="connsiteY105" fmla="*/ 9612 h 10000"/>
                  <a:gd name="connsiteX106" fmla="*/ 2992 w 10000"/>
                  <a:gd name="connsiteY106" fmla="*/ 9750 h 10000"/>
                  <a:gd name="connsiteX107" fmla="*/ 3662 w 10000"/>
                  <a:gd name="connsiteY107" fmla="*/ 9750 h 10000"/>
                  <a:gd name="connsiteX108" fmla="*/ 3643 w 10000"/>
                  <a:gd name="connsiteY108" fmla="*/ 9493 h 10000"/>
                  <a:gd name="connsiteX109" fmla="*/ 3857 w 10000"/>
                  <a:gd name="connsiteY109" fmla="*/ 9418 h 10000"/>
                  <a:gd name="connsiteX110" fmla="*/ 4110 w 10000"/>
                  <a:gd name="connsiteY110" fmla="*/ 9418 h 10000"/>
                  <a:gd name="connsiteX111" fmla="*/ 4249 w 10000"/>
                  <a:gd name="connsiteY111" fmla="*/ 9029 h 10000"/>
                  <a:gd name="connsiteX112" fmla="*/ 4514 w 10000"/>
                  <a:gd name="connsiteY112" fmla="*/ 8885 h 10000"/>
                  <a:gd name="connsiteX113" fmla="*/ 5063 w 10000"/>
                  <a:gd name="connsiteY113" fmla="*/ 9136 h 10000"/>
                  <a:gd name="connsiteX114" fmla="*/ 4981 w 10000"/>
                  <a:gd name="connsiteY114" fmla="*/ 9361 h 10000"/>
                  <a:gd name="connsiteX115" fmla="*/ 5120 w 10000"/>
                  <a:gd name="connsiteY115" fmla="*/ 9468 h 10000"/>
                  <a:gd name="connsiteX116" fmla="*/ 5120 w 10000"/>
                  <a:gd name="connsiteY116" fmla="*/ 9750 h 10000"/>
                  <a:gd name="connsiteX117" fmla="*/ 5297 w 10000"/>
                  <a:gd name="connsiteY117" fmla="*/ 9718 h 10000"/>
                  <a:gd name="connsiteX118" fmla="*/ 5543 w 10000"/>
                  <a:gd name="connsiteY118" fmla="*/ 9468 h 10000"/>
                  <a:gd name="connsiteX119" fmla="*/ 5903 w 10000"/>
                  <a:gd name="connsiteY119" fmla="*/ 9555 h 10000"/>
                  <a:gd name="connsiteX120" fmla="*/ 6187 w 10000"/>
                  <a:gd name="connsiteY120" fmla="*/ 9136 h 10000"/>
                  <a:gd name="connsiteX121" fmla="*/ 6187 w 10000"/>
                  <a:gd name="connsiteY121" fmla="*/ 9136 h 10000"/>
                  <a:gd name="connsiteX122" fmla="*/ 6414 w 10000"/>
                  <a:gd name="connsiteY122" fmla="*/ 9105 h 10000"/>
                  <a:gd name="connsiteX123" fmla="*/ 6806 w 10000"/>
                  <a:gd name="connsiteY123" fmla="*/ 9574 h 10000"/>
                  <a:gd name="connsiteX124" fmla="*/ 7020 w 10000"/>
                  <a:gd name="connsiteY124" fmla="*/ 9574 h 10000"/>
                  <a:gd name="connsiteX125" fmla="*/ 7550 w 10000"/>
                  <a:gd name="connsiteY125" fmla="*/ 9364 h 10000"/>
                  <a:gd name="connsiteX126" fmla="*/ 7443 w 10000"/>
                  <a:gd name="connsiteY126" fmla="*/ 9146 h 10000"/>
                  <a:gd name="connsiteX127" fmla="*/ 8040 w 10000"/>
                  <a:gd name="connsiteY127" fmla="*/ 9048 h 10000"/>
                  <a:gd name="connsiteX128" fmla="*/ 8198 w 10000"/>
                  <a:gd name="connsiteY128" fmla="*/ 8651 h 10000"/>
                  <a:gd name="connsiteX129" fmla="*/ 8078 w 10000"/>
                  <a:gd name="connsiteY129" fmla="*/ 8588 h 10000"/>
                  <a:gd name="connsiteX130" fmla="*/ 8352 w 10000"/>
                  <a:gd name="connsiteY130" fmla="*/ 8416 h 10000"/>
                  <a:gd name="connsiteX131" fmla="*/ 8763 w 10000"/>
                  <a:gd name="connsiteY131" fmla="*/ 8078 h 10000"/>
                  <a:gd name="connsiteX132" fmla="*/ 8731 w 10000"/>
                  <a:gd name="connsiteY132" fmla="*/ 7968 h 10000"/>
                  <a:gd name="connsiteX133" fmla="*/ 9009 w 10000"/>
                  <a:gd name="connsiteY133" fmla="*/ 7852 h 10000"/>
                  <a:gd name="connsiteX134" fmla="*/ 9173 w 10000"/>
                  <a:gd name="connsiteY134" fmla="*/ 7905 h 10000"/>
                  <a:gd name="connsiteX135" fmla="*/ 9545 w 10000"/>
                  <a:gd name="connsiteY135" fmla="*/ 7696 h 10000"/>
                  <a:gd name="connsiteX136" fmla="*/ 9646 w 10000"/>
                  <a:gd name="connsiteY136" fmla="*/ 7696 h 10000"/>
                  <a:gd name="connsiteX137" fmla="*/ 9423 w 10000"/>
                  <a:gd name="connsiteY137" fmla="*/ 7289 h 10000"/>
                  <a:gd name="connsiteX138" fmla="*/ 9160 w 10000"/>
                  <a:gd name="connsiteY138" fmla="*/ 7170 h 10000"/>
                  <a:gd name="connsiteX139" fmla="*/ 9236 w 10000"/>
                  <a:gd name="connsiteY139" fmla="*/ 6776 h 10000"/>
                  <a:gd name="connsiteX140" fmla="*/ 9069 w 10000"/>
                  <a:gd name="connsiteY140" fmla="*/ 6697 h 10000"/>
                  <a:gd name="connsiteX141" fmla="*/ 9131 w 10000"/>
                  <a:gd name="connsiteY141" fmla="*/ 6582 h 10000"/>
                  <a:gd name="connsiteX142" fmla="*/ 9208 w 10000"/>
                  <a:gd name="connsiteY142" fmla="*/ 6493 h 10000"/>
                  <a:gd name="connsiteX143" fmla="*/ 9126 w 10000"/>
                  <a:gd name="connsiteY143" fmla="*/ 6105 h 10000"/>
                  <a:gd name="connsiteX144" fmla="*/ 9324 w 10000"/>
                  <a:gd name="connsiteY144" fmla="*/ 6018 h 10000"/>
                  <a:gd name="connsiteX145" fmla="*/ 9381 w 10000"/>
                  <a:gd name="connsiteY145" fmla="*/ 5961 h 10000"/>
                  <a:gd name="connsiteX146" fmla="*/ 9236 w 10000"/>
                  <a:gd name="connsiteY146" fmla="*/ 5836 h 10000"/>
                  <a:gd name="connsiteX147" fmla="*/ 9353 w 10000"/>
                  <a:gd name="connsiteY147" fmla="*/ 5579 h 10000"/>
                  <a:gd name="connsiteX148" fmla="*/ 9059 w 10000"/>
                  <a:gd name="connsiteY148" fmla="*/ 5398 h 10000"/>
                  <a:gd name="connsiteX149" fmla="*/ 9293 w 10000"/>
                  <a:gd name="connsiteY149" fmla="*/ 4941 h 10000"/>
                  <a:gd name="connsiteX150" fmla="*/ 9205 w 10000"/>
                  <a:gd name="connsiteY150" fmla="*/ 4828 h 10000"/>
                  <a:gd name="connsiteX151" fmla="*/ 9514 w 10000"/>
                  <a:gd name="connsiteY151" fmla="*/ 4299 h 10000"/>
                  <a:gd name="connsiteX152" fmla="*/ 9404 w 10000"/>
                  <a:gd name="connsiteY152" fmla="*/ 4036 h 10000"/>
                  <a:gd name="connsiteX153" fmla="*/ 9861 w 10000"/>
                  <a:gd name="connsiteY153" fmla="*/ 3792 h 10000"/>
                  <a:gd name="connsiteX154" fmla="*/ 9865 w 10000"/>
                  <a:gd name="connsiteY154" fmla="*/ 3582 h 10000"/>
                  <a:gd name="connsiteX155" fmla="*/ 9442 w 10000"/>
                  <a:gd name="connsiteY155" fmla="*/ 3162 h 10000"/>
                  <a:gd name="connsiteX156" fmla="*/ 9766 w 10000"/>
                  <a:gd name="connsiteY156" fmla="*/ 3009 h 10000"/>
                  <a:gd name="connsiteX157" fmla="*/ 9865 w 10000"/>
                  <a:gd name="connsiteY157" fmla="*/ 2815 h 10000"/>
                  <a:gd name="connsiteX0" fmla="*/ 9865 w 9987"/>
                  <a:gd name="connsiteY0" fmla="*/ 2815 h 10000"/>
                  <a:gd name="connsiteX1" fmla="*/ 9726 w 9987"/>
                  <a:gd name="connsiteY1" fmla="*/ 2564 h 10000"/>
                  <a:gd name="connsiteX2" fmla="*/ 9962 w 9987"/>
                  <a:gd name="connsiteY2" fmla="*/ 2289 h 10000"/>
                  <a:gd name="connsiteX3" fmla="*/ 9823 w 9987"/>
                  <a:gd name="connsiteY3" fmla="*/ 1991 h 10000"/>
                  <a:gd name="connsiteX4" fmla="*/ 9795 w 9987"/>
                  <a:gd name="connsiteY4" fmla="*/ 2029 h 10000"/>
                  <a:gd name="connsiteX5" fmla="*/ 9987 w 9987"/>
                  <a:gd name="connsiteY5" fmla="*/ 1853 h 10000"/>
                  <a:gd name="connsiteX6" fmla="*/ 9893 w 9987"/>
                  <a:gd name="connsiteY6" fmla="*/ 1647 h 10000"/>
                  <a:gd name="connsiteX7" fmla="*/ 9785 w 9987"/>
                  <a:gd name="connsiteY7" fmla="*/ 1641 h 10000"/>
                  <a:gd name="connsiteX8" fmla="*/ 9665 w 9987"/>
                  <a:gd name="connsiteY8" fmla="*/ 1647 h 10000"/>
                  <a:gd name="connsiteX9" fmla="*/ 9552 w 9987"/>
                  <a:gd name="connsiteY9" fmla="*/ 1565 h 10000"/>
                  <a:gd name="connsiteX10" fmla="*/ 9552 w 9987"/>
                  <a:gd name="connsiteY10" fmla="*/ 1565 h 10000"/>
                  <a:gd name="connsiteX11" fmla="*/ 9590 w 9987"/>
                  <a:gd name="connsiteY11" fmla="*/ 1453 h 10000"/>
                  <a:gd name="connsiteX12" fmla="*/ 9444 w 9987"/>
                  <a:gd name="connsiteY12" fmla="*/ 1346 h 10000"/>
                  <a:gd name="connsiteX13" fmla="*/ 9413 w 9987"/>
                  <a:gd name="connsiteY13" fmla="*/ 1133 h 10000"/>
                  <a:gd name="connsiteX14" fmla="*/ 9306 w 9987"/>
                  <a:gd name="connsiteY14" fmla="*/ 946 h 10000"/>
                  <a:gd name="connsiteX15" fmla="*/ 8965 w 9987"/>
                  <a:gd name="connsiteY15" fmla="*/ 1021 h 10000"/>
                  <a:gd name="connsiteX16" fmla="*/ 8769 w 9987"/>
                  <a:gd name="connsiteY16" fmla="*/ 1133 h 10000"/>
                  <a:gd name="connsiteX17" fmla="*/ 8573 w 9987"/>
                  <a:gd name="connsiteY17" fmla="*/ 1133 h 10000"/>
                  <a:gd name="connsiteX18" fmla="*/ 8327 w 9987"/>
                  <a:gd name="connsiteY18" fmla="*/ 1215 h 10000"/>
                  <a:gd name="connsiteX19" fmla="*/ 8182 w 9987"/>
                  <a:gd name="connsiteY19" fmla="*/ 1133 h 10000"/>
                  <a:gd name="connsiteX20" fmla="*/ 7835 w 9987"/>
                  <a:gd name="connsiteY20" fmla="*/ 1252 h 10000"/>
                  <a:gd name="connsiteX21" fmla="*/ 7784 w 9987"/>
                  <a:gd name="connsiteY21" fmla="*/ 1133 h 10000"/>
                  <a:gd name="connsiteX22" fmla="*/ 7216 w 9987"/>
                  <a:gd name="connsiteY22" fmla="*/ 1252 h 10000"/>
                  <a:gd name="connsiteX23" fmla="*/ 7216 w 9987"/>
                  <a:gd name="connsiteY23" fmla="*/ 989 h 10000"/>
                  <a:gd name="connsiteX24" fmla="*/ 7096 w 9987"/>
                  <a:gd name="connsiteY24" fmla="*/ 808 h 10000"/>
                  <a:gd name="connsiteX25" fmla="*/ 6913 w 9987"/>
                  <a:gd name="connsiteY25" fmla="*/ 827 h 10000"/>
                  <a:gd name="connsiteX26" fmla="*/ 6622 w 9987"/>
                  <a:gd name="connsiteY26" fmla="*/ 632 h 10000"/>
                  <a:gd name="connsiteX27" fmla="*/ 6351 w 9987"/>
                  <a:gd name="connsiteY27" fmla="*/ 582 h 10000"/>
                  <a:gd name="connsiteX28" fmla="*/ 6307 w 9987"/>
                  <a:gd name="connsiteY28" fmla="*/ 808 h 10000"/>
                  <a:gd name="connsiteX29" fmla="*/ 6155 w 9987"/>
                  <a:gd name="connsiteY29" fmla="*/ 971 h 10000"/>
                  <a:gd name="connsiteX30" fmla="*/ 6073 w 9987"/>
                  <a:gd name="connsiteY30" fmla="*/ 827 h 10000"/>
                  <a:gd name="connsiteX31" fmla="*/ 5827 w 9987"/>
                  <a:gd name="connsiteY31" fmla="*/ 864 h 10000"/>
                  <a:gd name="connsiteX32" fmla="*/ 5650 w 9987"/>
                  <a:gd name="connsiteY32" fmla="*/ 795 h 10000"/>
                  <a:gd name="connsiteX33" fmla="*/ 5795 w 9987"/>
                  <a:gd name="connsiteY33" fmla="*/ 720 h 10000"/>
                  <a:gd name="connsiteX34" fmla="*/ 5770 w 9987"/>
                  <a:gd name="connsiteY34" fmla="*/ 363 h 10000"/>
                  <a:gd name="connsiteX35" fmla="*/ 5152 w 9987"/>
                  <a:gd name="connsiteY35" fmla="*/ 257 h 10000"/>
                  <a:gd name="connsiteX36" fmla="*/ 5152 w 9987"/>
                  <a:gd name="connsiteY36" fmla="*/ 257 h 10000"/>
                  <a:gd name="connsiteX37" fmla="*/ 5215 w 9987"/>
                  <a:gd name="connsiteY37" fmla="*/ 75 h 10000"/>
                  <a:gd name="connsiteX38" fmla="*/ 5196 w 9987"/>
                  <a:gd name="connsiteY38" fmla="*/ 31 h 10000"/>
                  <a:gd name="connsiteX39" fmla="*/ 5107 w 9987"/>
                  <a:gd name="connsiteY39" fmla="*/ 0 h 10000"/>
                  <a:gd name="connsiteX40" fmla="*/ 5032 w 9987"/>
                  <a:gd name="connsiteY40" fmla="*/ 31 h 10000"/>
                  <a:gd name="connsiteX41" fmla="*/ 4590 w 9987"/>
                  <a:gd name="connsiteY41" fmla="*/ 75 h 10000"/>
                  <a:gd name="connsiteX42" fmla="*/ 4545 w 9987"/>
                  <a:gd name="connsiteY42" fmla="*/ 106 h 10000"/>
                  <a:gd name="connsiteX43" fmla="*/ 4369 w 9987"/>
                  <a:gd name="connsiteY43" fmla="*/ 476 h 10000"/>
                  <a:gd name="connsiteX44" fmla="*/ 3977 w 9987"/>
                  <a:gd name="connsiteY44" fmla="*/ 407 h 10000"/>
                  <a:gd name="connsiteX45" fmla="*/ 3586 w 9987"/>
                  <a:gd name="connsiteY45" fmla="*/ 582 h 10000"/>
                  <a:gd name="connsiteX46" fmla="*/ 3466 w 9987"/>
                  <a:gd name="connsiteY46" fmla="*/ 795 h 10000"/>
                  <a:gd name="connsiteX47" fmla="*/ 3150 w 9987"/>
                  <a:gd name="connsiteY47" fmla="*/ 764 h 10000"/>
                  <a:gd name="connsiteX48" fmla="*/ 3131 w 9987"/>
                  <a:gd name="connsiteY48" fmla="*/ 1271 h 10000"/>
                  <a:gd name="connsiteX49" fmla="*/ 3270 w 9987"/>
                  <a:gd name="connsiteY49" fmla="*/ 1252 h 10000"/>
                  <a:gd name="connsiteX50" fmla="*/ 3131 w 9987"/>
                  <a:gd name="connsiteY50" fmla="*/ 1271 h 10000"/>
                  <a:gd name="connsiteX51" fmla="*/ 3106 w 9987"/>
                  <a:gd name="connsiteY51" fmla="*/ 1271 h 10000"/>
                  <a:gd name="connsiteX52" fmla="*/ 2879 w 9987"/>
                  <a:gd name="connsiteY52" fmla="*/ 1603 h 10000"/>
                  <a:gd name="connsiteX53" fmla="*/ 2771 w 9987"/>
                  <a:gd name="connsiteY53" fmla="*/ 1603 h 10000"/>
                  <a:gd name="connsiteX54" fmla="*/ 2633 w 9987"/>
                  <a:gd name="connsiteY54" fmla="*/ 1835 h 10000"/>
                  <a:gd name="connsiteX55" fmla="*/ 2487 w 9987"/>
                  <a:gd name="connsiteY55" fmla="*/ 1853 h 10000"/>
                  <a:gd name="connsiteX56" fmla="*/ 2241 w 9987"/>
                  <a:gd name="connsiteY56" fmla="*/ 1747 h 10000"/>
                  <a:gd name="connsiteX57" fmla="*/ 2014 w 9987"/>
                  <a:gd name="connsiteY57" fmla="*/ 1910 h 10000"/>
                  <a:gd name="connsiteX58" fmla="*/ 1900 w 9987"/>
                  <a:gd name="connsiteY58" fmla="*/ 2223 h 10000"/>
                  <a:gd name="connsiteX59" fmla="*/ 1793 w 9987"/>
                  <a:gd name="connsiteY59" fmla="*/ 2379 h 10000"/>
                  <a:gd name="connsiteX60" fmla="*/ 1622 w 9987"/>
                  <a:gd name="connsiteY60" fmla="*/ 2379 h 10000"/>
                  <a:gd name="connsiteX61" fmla="*/ 1509 w 9987"/>
                  <a:gd name="connsiteY61" fmla="*/ 2467 h 10000"/>
                  <a:gd name="connsiteX62" fmla="*/ 1742 w 9987"/>
                  <a:gd name="connsiteY62" fmla="*/ 2768 h 10000"/>
                  <a:gd name="connsiteX63" fmla="*/ 1881 w 9987"/>
                  <a:gd name="connsiteY63" fmla="*/ 2768 h 10000"/>
                  <a:gd name="connsiteX64" fmla="*/ 2045 w 9987"/>
                  <a:gd name="connsiteY64" fmla="*/ 2999 h 10000"/>
                  <a:gd name="connsiteX65" fmla="*/ 2292 w 9987"/>
                  <a:gd name="connsiteY65" fmla="*/ 3193 h 10000"/>
                  <a:gd name="connsiteX66" fmla="*/ 2153 w 9987"/>
                  <a:gd name="connsiteY66" fmla="*/ 3419 h 10000"/>
                  <a:gd name="connsiteX67" fmla="*/ 1932 w 9987"/>
                  <a:gd name="connsiteY67" fmla="*/ 3388 h 10000"/>
                  <a:gd name="connsiteX68" fmla="*/ 1856 w 9987"/>
                  <a:gd name="connsiteY68" fmla="*/ 3601 h 10000"/>
                  <a:gd name="connsiteX69" fmla="*/ 1900 w 9987"/>
                  <a:gd name="connsiteY69" fmla="*/ 3826 h 10000"/>
                  <a:gd name="connsiteX70" fmla="*/ 1761 w 9987"/>
                  <a:gd name="connsiteY70" fmla="*/ 3939 h 10000"/>
                  <a:gd name="connsiteX71" fmla="*/ 1566 w 9987"/>
                  <a:gd name="connsiteY71" fmla="*/ 4465 h 10000"/>
                  <a:gd name="connsiteX72" fmla="*/ 783 w 9987"/>
                  <a:gd name="connsiteY72" fmla="*/ 4358 h 10000"/>
                  <a:gd name="connsiteX73" fmla="*/ 436 w 9987"/>
                  <a:gd name="connsiteY73" fmla="*/ 4358 h 10000"/>
                  <a:gd name="connsiteX74" fmla="*/ 271 w 9987"/>
                  <a:gd name="connsiteY74" fmla="*/ 4584 h 10000"/>
                  <a:gd name="connsiteX75" fmla="*/ 840 w 9987"/>
                  <a:gd name="connsiteY75" fmla="*/ 4884 h 10000"/>
                  <a:gd name="connsiteX76" fmla="*/ 979 w 9987"/>
                  <a:gd name="connsiteY76" fmla="*/ 4865 h 10000"/>
                  <a:gd name="connsiteX77" fmla="*/ 1111 w 9987"/>
                  <a:gd name="connsiteY77" fmla="*/ 4947 h 10000"/>
                  <a:gd name="connsiteX78" fmla="*/ 783 w 9987"/>
                  <a:gd name="connsiteY78" fmla="*/ 5135 h 10000"/>
                  <a:gd name="connsiteX79" fmla="*/ 530 w 9987"/>
                  <a:gd name="connsiteY79" fmla="*/ 5135 h 10000"/>
                  <a:gd name="connsiteX80" fmla="*/ 271 w 9987"/>
                  <a:gd name="connsiteY80" fmla="*/ 5736 h 10000"/>
                  <a:gd name="connsiteX81" fmla="*/ 297 w 9987"/>
                  <a:gd name="connsiteY81" fmla="*/ 5823 h 10000"/>
                  <a:gd name="connsiteX82" fmla="*/ 253 w 9987"/>
                  <a:gd name="connsiteY82" fmla="*/ 5961 h 10000"/>
                  <a:gd name="connsiteX83" fmla="*/ 0 w 9987"/>
                  <a:gd name="connsiteY83" fmla="*/ 6243 h 10000"/>
                  <a:gd name="connsiteX84" fmla="*/ 139 w 9987"/>
                  <a:gd name="connsiteY84" fmla="*/ 6468 h 10000"/>
                  <a:gd name="connsiteX85" fmla="*/ 164 w 9987"/>
                  <a:gd name="connsiteY85" fmla="*/ 6468 h 10000"/>
                  <a:gd name="connsiteX86" fmla="*/ 391 w 9987"/>
                  <a:gd name="connsiteY86" fmla="*/ 6857 h 10000"/>
                  <a:gd name="connsiteX87" fmla="*/ 164 w 9987"/>
                  <a:gd name="connsiteY87" fmla="*/ 7270 h 10000"/>
                  <a:gd name="connsiteX88" fmla="*/ 227 w 9987"/>
                  <a:gd name="connsiteY88" fmla="*/ 7527 h 10000"/>
                  <a:gd name="connsiteX89" fmla="*/ 644 w 9987"/>
                  <a:gd name="connsiteY89" fmla="*/ 7527 h 10000"/>
                  <a:gd name="connsiteX90" fmla="*/ 922 w 9987"/>
                  <a:gd name="connsiteY90" fmla="*/ 7658 h 10000"/>
                  <a:gd name="connsiteX91" fmla="*/ 726 w 9987"/>
                  <a:gd name="connsiteY91" fmla="*/ 7990 h 10000"/>
                  <a:gd name="connsiteX92" fmla="*/ 1067 w 9987"/>
                  <a:gd name="connsiteY92" fmla="*/ 8378 h 10000"/>
                  <a:gd name="connsiteX93" fmla="*/ 840 w 9987"/>
                  <a:gd name="connsiteY93" fmla="*/ 8554 h 10000"/>
                  <a:gd name="connsiteX94" fmla="*/ 890 w 9987"/>
                  <a:gd name="connsiteY94" fmla="*/ 9029 h 10000"/>
                  <a:gd name="connsiteX95" fmla="*/ 480 w 9987"/>
                  <a:gd name="connsiteY95" fmla="*/ 9493 h 10000"/>
                  <a:gd name="connsiteX96" fmla="*/ 676 w 9987"/>
                  <a:gd name="connsiteY96" fmla="*/ 9768 h 10000"/>
                  <a:gd name="connsiteX97" fmla="*/ 814 w 9987"/>
                  <a:gd name="connsiteY97" fmla="*/ 9825 h 10000"/>
                  <a:gd name="connsiteX98" fmla="*/ 871 w 9987"/>
                  <a:gd name="connsiteY98" fmla="*/ 9944 h 10000"/>
                  <a:gd name="connsiteX99" fmla="*/ 1117 w 9987"/>
                  <a:gd name="connsiteY99" fmla="*/ 10000 h 10000"/>
                  <a:gd name="connsiteX100" fmla="*/ 2014 w 9987"/>
                  <a:gd name="connsiteY100" fmla="*/ 9912 h 10000"/>
                  <a:gd name="connsiteX101" fmla="*/ 2014 w 9987"/>
                  <a:gd name="connsiteY101" fmla="*/ 9806 h 10000"/>
                  <a:gd name="connsiteX102" fmla="*/ 2292 w 9987"/>
                  <a:gd name="connsiteY102" fmla="*/ 9768 h 10000"/>
                  <a:gd name="connsiteX103" fmla="*/ 2576 w 9987"/>
                  <a:gd name="connsiteY103" fmla="*/ 9806 h 10000"/>
                  <a:gd name="connsiteX104" fmla="*/ 2828 w 9987"/>
                  <a:gd name="connsiteY104" fmla="*/ 9574 h 10000"/>
                  <a:gd name="connsiteX105" fmla="*/ 2910 w 9987"/>
                  <a:gd name="connsiteY105" fmla="*/ 9612 h 10000"/>
                  <a:gd name="connsiteX106" fmla="*/ 2992 w 9987"/>
                  <a:gd name="connsiteY106" fmla="*/ 9750 h 10000"/>
                  <a:gd name="connsiteX107" fmla="*/ 3662 w 9987"/>
                  <a:gd name="connsiteY107" fmla="*/ 9750 h 10000"/>
                  <a:gd name="connsiteX108" fmla="*/ 3643 w 9987"/>
                  <a:gd name="connsiteY108" fmla="*/ 9493 h 10000"/>
                  <a:gd name="connsiteX109" fmla="*/ 3857 w 9987"/>
                  <a:gd name="connsiteY109" fmla="*/ 9418 h 10000"/>
                  <a:gd name="connsiteX110" fmla="*/ 4110 w 9987"/>
                  <a:gd name="connsiteY110" fmla="*/ 9418 h 10000"/>
                  <a:gd name="connsiteX111" fmla="*/ 4249 w 9987"/>
                  <a:gd name="connsiteY111" fmla="*/ 9029 h 10000"/>
                  <a:gd name="connsiteX112" fmla="*/ 4514 w 9987"/>
                  <a:gd name="connsiteY112" fmla="*/ 8885 h 10000"/>
                  <a:gd name="connsiteX113" fmla="*/ 5063 w 9987"/>
                  <a:gd name="connsiteY113" fmla="*/ 9136 h 10000"/>
                  <a:gd name="connsiteX114" fmla="*/ 4981 w 9987"/>
                  <a:gd name="connsiteY114" fmla="*/ 9361 h 10000"/>
                  <a:gd name="connsiteX115" fmla="*/ 5120 w 9987"/>
                  <a:gd name="connsiteY115" fmla="*/ 9468 h 10000"/>
                  <a:gd name="connsiteX116" fmla="*/ 5120 w 9987"/>
                  <a:gd name="connsiteY116" fmla="*/ 9750 h 10000"/>
                  <a:gd name="connsiteX117" fmla="*/ 5297 w 9987"/>
                  <a:gd name="connsiteY117" fmla="*/ 9718 h 10000"/>
                  <a:gd name="connsiteX118" fmla="*/ 5543 w 9987"/>
                  <a:gd name="connsiteY118" fmla="*/ 9468 h 10000"/>
                  <a:gd name="connsiteX119" fmla="*/ 5903 w 9987"/>
                  <a:gd name="connsiteY119" fmla="*/ 9555 h 10000"/>
                  <a:gd name="connsiteX120" fmla="*/ 6187 w 9987"/>
                  <a:gd name="connsiteY120" fmla="*/ 9136 h 10000"/>
                  <a:gd name="connsiteX121" fmla="*/ 6187 w 9987"/>
                  <a:gd name="connsiteY121" fmla="*/ 9136 h 10000"/>
                  <a:gd name="connsiteX122" fmla="*/ 6414 w 9987"/>
                  <a:gd name="connsiteY122" fmla="*/ 9105 h 10000"/>
                  <a:gd name="connsiteX123" fmla="*/ 6806 w 9987"/>
                  <a:gd name="connsiteY123" fmla="*/ 9574 h 10000"/>
                  <a:gd name="connsiteX124" fmla="*/ 7020 w 9987"/>
                  <a:gd name="connsiteY124" fmla="*/ 9574 h 10000"/>
                  <a:gd name="connsiteX125" fmla="*/ 7550 w 9987"/>
                  <a:gd name="connsiteY125" fmla="*/ 9364 h 10000"/>
                  <a:gd name="connsiteX126" fmla="*/ 7443 w 9987"/>
                  <a:gd name="connsiteY126" fmla="*/ 9146 h 10000"/>
                  <a:gd name="connsiteX127" fmla="*/ 8040 w 9987"/>
                  <a:gd name="connsiteY127" fmla="*/ 9048 h 10000"/>
                  <a:gd name="connsiteX128" fmla="*/ 8198 w 9987"/>
                  <a:gd name="connsiteY128" fmla="*/ 8651 h 10000"/>
                  <a:gd name="connsiteX129" fmla="*/ 8078 w 9987"/>
                  <a:gd name="connsiteY129" fmla="*/ 8588 h 10000"/>
                  <a:gd name="connsiteX130" fmla="*/ 8352 w 9987"/>
                  <a:gd name="connsiteY130" fmla="*/ 8416 h 10000"/>
                  <a:gd name="connsiteX131" fmla="*/ 8763 w 9987"/>
                  <a:gd name="connsiteY131" fmla="*/ 8078 h 10000"/>
                  <a:gd name="connsiteX132" fmla="*/ 8731 w 9987"/>
                  <a:gd name="connsiteY132" fmla="*/ 7968 h 10000"/>
                  <a:gd name="connsiteX133" fmla="*/ 9009 w 9987"/>
                  <a:gd name="connsiteY133" fmla="*/ 7852 h 10000"/>
                  <a:gd name="connsiteX134" fmla="*/ 9173 w 9987"/>
                  <a:gd name="connsiteY134" fmla="*/ 7905 h 10000"/>
                  <a:gd name="connsiteX135" fmla="*/ 9545 w 9987"/>
                  <a:gd name="connsiteY135" fmla="*/ 7696 h 10000"/>
                  <a:gd name="connsiteX136" fmla="*/ 9646 w 9987"/>
                  <a:gd name="connsiteY136" fmla="*/ 7696 h 10000"/>
                  <a:gd name="connsiteX137" fmla="*/ 9423 w 9987"/>
                  <a:gd name="connsiteY137" fmla="*/ 7289 h 10000"/>
                  <a:gd name="connsiteX138" fmla="*/ 9160 w 9987"/>
                  <a:gd name="connsiteY138" fmla="*/ 7170 h 10000"/>
                  <a:gd name="connsiteX139" fmla="*/ 9236 w 9987"/>
                  <a:gd name="connsiteY139" fmla="*/ 6776 h 10000"/>
                  <a:gd name="connsiteX140" fmla="*/ 9069 w 9987"/>
                  <a:gd name="connsiteY140" fmla="*/ 6697 h 10000"/>
                  <a:gd name="connsiteX141" fmla="*/ 9131 w 9987"/>
                  <a:gd name="connsiteY141" fmla="*/ 6582 h 10000"/>
                  <a:gd name="connsiteX142" fmla="*/ 9208 w 9987"/>
                  <a:gd name="connsiteY142" fmla="*/ 6493 h 10000"/>
                  <a:gd name="connsiteX143" fmla="*/ 9126 w 9987"/>
                  <a:gd name="connsiteY143" fmla="*/ 6105 h 10000"/>
                  <a:gd name="connsiteX144" fmla="*/ 9324 w 9987"/>
                  <a:gd name="connsiteY144" fmla="*/ 6018 h 10000"/>
                  <a:gd name="connsiteX145" fmla="*/ 9381 w 9987"/>
                  <a:gd name="connsiteY145" fmla="*/ 5961 h 10000"/>
                  <a:gd name="connsiteX146" fmla="*/ 9236 w 9987"/>
                  <a:gd name="connsiteY146" fmla="*/ 5836 h 10000"/>
                  <a:gd name="connsiteX147" fmla="*/ 9353 w 9987"/>
                  <a:gd name="connsiteY147" fmla="*/ 5579 h 10000"/>
                  <a:gd name="connsiteX148" fmla="*/ 9059 w 9987"/>
                  <a:gd name="connsiteY148" fmla="*/ 5398 h 10000"/>
                  <a:gd name="connsiteX149" fmla="*/ 9293 w 9987"/>
                  <a:gd name="connsiteY149" fmla="*/ 4941 h 10000"/>
                  <a:gd name="connsiteX150" fmla="*/ 9205 w 9987"/>
                  <a:gd name="connsiteY150" fmla="*/ 4828 h 10000"/>
                  <a:gd name="connsiteX151" fmla="*/ 9514 w 9987"/>
                  <a:gd name="connsiteY151" fmla="*/ 4299 h 10000"/>
                  <a:gd name="connsiteX152" fmla="*/ 9404 w 9987"/>
                  <a:gd name="connsiteY152" fmla="*/ 4036 h 10000"/>
                  <a:gd name="connsiteX153" fmla="*/ 9861 w 9987"/>
                  <a:gd name="connsiteY153" fmla="*/ 3792 h 10000"/>
                  <a:gd name="connsiteX154" fmla="*/ 9865 w 9987"/>
                  <a:gd name="connsiteY154" fmla="*/ 3582 h 10000"/>
                  <a:gd name="connsiteX155" fmla="*/ 9442 w 9987"/>
                  <a:gd name="connsiteY155" fmla="*/ 3162 h 10000"/>
                  <a:gd name="connsiteX156" fmla="*/ 9766 w 9987"/>
                  <a:gd name="connsiteY156" fmla="*/ 3009 h 10000"/>
                  <a:gd name="connsiteX157" fmla="*/ 9865 w 9987"/>
                  <a:gd name="connsiteY157" fmla="*/ 2815 h 10000"/>
                  <a:gd name="connsiteX0" fmla="*/ 9878 w 10000"/>
                  <a:gd name="connsiteY0" fmla="*/ 2815 h 10000"/>
                  <a:gd name="connsiteX1" fmla="*/ 9739 w 10000"/>
                  <a:gd name="connsiteY1" fmla="*/ 2564 h 10000"/>
                  <a:gd name="connsiteX2" fmla="*/ 9975 w 10000"/>
                  <a:gd name="connsiteY2" fmla="*/ 2289 h 10000"/>
                  <a:gd name="connsiteX3" fmla="*/ 9836 w 10000"/>
                  <a:gd name="connsiteY3" fmla="*/ 1991 h 10000"/>
                  <a:gd name="connsiteX4" fmla="*/ 9789 w 10000"/>
                  <a:gd name="connsiteY4" fmla="*/ 2067 h 10000"/>
                  <a:gd name="connsiteX5" fmla="*/ 10000 w 10000"/>
                  <a:gd name="connsiteY5" fmla="*/ 1853 h 10000"/>
                  <a:gd name="connsiteX6" fmla="*/ 9906 w 10000"/>
                  <a:gd name="connsiteY6" fmla="*/ 1647 h 10000"/>
                  <a:gd name="connsiteX7" fmla="*/ 9798 w 10000"/>
                  <a:gd name="connsiteY7" fmla="*/ 1641 h 10000"/>
                  <a:gd name="connsiteX8" fmla="*/ 9678 w 10000"/>
                  <a:gd name="connsiteY8" fmla="*/ 1647 h 10000"/>
                  <a:gd name="connsiteX9" fmla="*/ 9564 w 10000"/>
                  <a:gd name="connsiteY9" fmla="*/ 1565 h 10000"/>
                  <a:gd name="connsiteX10" fmla="*/ 9564 w 10000"/>
                  <a:gd name="connsiteY10" fmla="*/ 1565 h 10000"/>
                  <a:gd name="connsiteX11" fmla="*/ 9602 w 10000"/>
                  <a:gd name="connsiteY11" fmla="*/ 1453 h 10000"/>
                  <a:gd name="connsiteX12" fmla="*/ 9456 w 10000"/>
                  <a:gd name="connsiteY12" fmla="*/ 1346 h 10000"/>
                  <a:gd name="connsiteX13" fmla="*/ 9425 w 10000"/>
                  <a:gd name="connsiteY13" fmla="*/ 1133 h 10000"/>
                  <a:gd name="connsiteX14" fmla="*/ 9318 w 10000"/>
                  <a:gd name="connsiteY14" fmla="*/ 946 h 10000"/>
                  <a:gd name="connsiteX15" fmla="*/ 8977 w 10000"/>
                  <a:gd name="connsiteY15" fmla="*/ 1021 h 10000"/>
                  <a:gd name="connsiteX16" fmla="*/ 8780 w 10000"/>
                  <a:gd name="connsiteY16" fmla="*/ 1133 h 10000"/>
                  <a:gd name="connsiteX17" fmla="*/ 8584 w 10000"/>
                  <a:gd name="connsiteY17" fmla="*/ 1133 h 10000"/>
                  <a:gd name="connsiteX18" fmla="*/ 8338 w 10000"/>
                  <a:gd name="connsiteY18" fmla="*/ 1215 h 10000"/>
                  <a:gd name="connsiteX19" fmla="*/ 8193 w 10000"/>
                  <a:gd name="connsiteY19" fmla="*/ 1133 h 10000"/>
                  <a:gd name="connsiteX20" fmla="*/ 7845 w 10000"/>
                  <a:gd name="connsiteY20" fmla="*/ 1252 h 10000"/>
                  <a:gd name="connsiteX21" fmla="*/ 7794 w 10000"/>
                  <a:gd name="connsiteY21" fmla="*/ 1133 h 10000"/>
                  <a:gd name="connsiteX22" fmla="*/ 7225 w 10000"/>
                  <a:gd name="connsiteY22" fmla="*/ 1252 h 10000"/>
                  <a:gd name="connsiteX23" fmla="*/ 7225 w 10000"/>
                  <a:gd name="connsiteY23" fmla="*/ 989 h 10000"/>
                  <a:gd name="connsiteX24" fmla="*/ 7105 w 10000"/>
                  <a:gd name="connsiteY24" fmla="*/ 808 h 10000"/>
                  <a:gd name="connsiteX25" fmla="*/ 6922 w 10000"/>
                  <a:gd name="connsiteY25" fmla="*/ 827 h 10000"/>
                  <a:gd name="connsiteX26" fmla="*/ 6631 w 10000"/>
                  <a:gd name="connsiteY26" fmla="*/ 632 h 10000"/>
                  <a:gd name="connsiteX27" fmla="*/ 6359 w 10000"/>
                  <a:gd name="connsiteY27" fmla="*/ 582 h 10000"/>
                  <a:gd name="connsiteX28" fmla="*/ 6315 w 10000"/>
                  <a:gd name="connsiteY28" fmla="*/ 808 h 10000"/>
                  <a:gd name="connsiteX29" fmla="*/ 6163 w 10000"/>
                  <a:gd name="connsiteY29" fmla="*/ 971 h 10000"/>
                  <a:gd name="connsiteX30" fmla="*/ 6081 w 10000"/>
                  <a:gd name="connsiteY30" fmla="*/ 827 h 10000"/>
                  <a:gd name="connsiteX31" fmla="*/ 5835 w 10000"/>
                  <a:gd name="connsiteY31" fmla="*/ 864 h 10000"/>
                  <a:gd name="connsiteX32" fmla="*/ 5657 w 10000"/>
                  <a:gd name="connsiteY32" fmla="*/ 795 h 10000"/>
                  <a:gd name="connsiteX33" fmla="*/ 5803 w 10000"/>
                  <a:gd name="connsiteY33" fmla="*/ 720 h 10000"/>
                  <a:gd name="connsiteX34" fmla="*/ 5778 w 10000"/>
                  <a:gd name="connsiteY34" fmla="*/ 363 h 10000"/>
                  <a:gd name="connsiteX35" fmla="*/ 5159 w 10000"/>
                  <a:gd name="connsiteY35" fmla="*/ 257 h 10000"/>
                  <a:gd name="connsiteX36" fmla="*/ 5159 w 10000"/>
                  <a:gd name="connsiteY36" fmla="*/ 257 h 10000"/>
                  <a:gd name="connsiteX37" fmla="*/ 5222 w 10000"/>
                  <a:gd name="connsiteY37" fmla="*/ 75 h 10000"/>
                  <a:gd name="connsiteX38" fmla="*/ 5203 w 10000"/>
                  <a:gd name="connsiteY38" fmla="*/ 31 h 10000"/>
                  <a:gd name="connsiteX39" fmla="*/ 5114 w 10000"/>
                  <a:gd name="connsiteY39" fmla="*/ 0 h 10000"/>
                  <a:gd name="connsiteX40" fmla="*/ 5039 w 10000"/>
                  <a:gd name="connsiteY40" fmla="*/ 31 h 10000"/>
                  <a:gd name="connsiteX41" fmla="*/ 4596 w 10000"/>
                  <a:gd name="connsiteY41" fmla="*/ 75 h 10000"/>
                  <a:gd name="connsiteX42" fmla="*/ 4551 w 10000"/>
                  <a:gd name="connsiteY42" fmla="*/ 106 h 10000"/>
                  <a:gd name="connsiteX43" fmla="*/ 4375 w 10000"/>
                  <a:gd name="connsiteY43" fmla="*/ 476 h 10000"/>
                  <a:gd name="connsiteX44" fmla="*/ 3982 w 10000"/>
                  <a:gd name="connsiteY44" fmla="*/ 407 h 10000"/>
                  <a:gd name="connsiteX45" fmla="*/ 3591 w 10000"/>
                  <a:gd name="connsiteY45" fmla="*/ 582 h 10000"/>
                  <a:gd name="connsiteX46" fmla="*/ 3471 w 10000"/>
                  <a:gd name="connsiteY46" fmla="*/ 795 h 10000"/>
                  <a:gd name="connsiteX47" fmla="*/ 3154 w 10000"/>
                  <a:gd name="connsiteY47" fmla="*/ 764 h 10000"/>
                  <a:gd name="connsiteX48" fmla="*/ 3135 w 10000"/>
                  <a:gd name="connsiteY48" fmla="*/ 1271 h 10000"/>
                  <a:gd name="connsiteX49" fmla="*/ 3274 w 10000"/>
                  <a:gd name="connsiteY49" fmla="*/ 1252 h 10000"/>
                  <a:gd name="connsiteX50" fmla="*/ 3135 w 10000"/>
                  <a:gd name="connsiteY50" fmla="*/ 1271 h 10000"/>
                  <a:gd name="connsiteX51" fmla="*/ 3110 w 10000"/>
                  <a:gd name="connsiteY51" fmla="*/ 1271 h 10000"/>
                  <a:gd name="connsiteX52" fmla="*/ 2883 w 10000"/>
                  <a:gd name="connsiteY52" fmla="*/ 1603 h 10000"/>
                  <a:gd name="connsiteX53" fmla="*/ 2775 w 10000"/>
                  <a:gd name="connsiteY53" fmla="*/ 1603 h 10000"/>
                  <a:gd name="connsiteX54" fmla="*/ 2636 w 10000"/>
                  <a:gd name="connsiteY54" fmla="*/ 1835 h 10000"/>
                  <a:gd name="connsiteX55" fmla="*/ 2490 w 10000"/>
                  <a:gd name="connsiteY55" fmla="*/ 1853 h 10000"/>
                  <a:gd name="connsiteX56" fmla="*/ 2244 w 10000"/>
                  <a:gd name="connsiteY56" fmla="*/ 1747 h 10000"/>
                  <a:gd name="connsiteX57" fmla="*/ 2017 w 10000"/>
                  <a:gd name="connsiteY57" fmla="*/ 1910 h 10000"/>
                  <a:gd name="connsiteX58" fmla="*/ 1902 w 10000"/>
                  <a:gd name="connsiteY58" fmla="*/ 2223 h 10000"/>
                  <a:gd name="connsiteX59" fmla="*/ 1795 w 10000"/>
                  <a:gd name="connsiteY59" fmla="*/ 2379 h 10000"/>
                  <a:gd name="connsiteX60" fmla="*/ 1624 w 10000"/>
                  <a:gd name="connsiteY60" fmla="*/ 2379 h 10000"/>
                  <a:gd name="connsiteX61" fmla="*/ 1511 w 10000"/>
                  <a:gd name="connsiteY61" fmla="*/ 2467 h 10000"/>
                  <a:gd name="connsiteX62" fmla="*/ 1744 w 10000"/>
                  <a:gd name="connsiteY62" fmla="*/ 2768 h 10000"/>
                  <a:gd name="connsiteX63" fmla="*/ 1883 w 10000"/>
                  <a:gd name="connsiteY63" fmla="*/ 2768 h 10000"/>
                  <a:gd name="connsiteX64" fmla="*/ 2048 w 10000"/>
                  <a:gd name="connsiteY64" fmla="*/ 2999 h 10000"/>
                  <a:gd name="connsiteX65" fmla="*/ 2295 w 10000"/>
                  <a:gd name="connsiteY65" fmla="*/ 3193 h 10000"/>
                  <a:gd name="connsiteX66" fmla="*/ 2156 w 10000"/>
                  <a:gd name="connsiteY66" fmla="*/ 3419 h 10000"/>
                  <a:gd name="connsiteX67" fmla="*/ 1935 w 10000"/>
                  <a:gd name="connsiteY67" fmla="*/ 3388 h 10000"/>
                  <a:gd name="connsiteX68" fmla="*/ 1858 w 10000"/>
                  <a:gd name="connsiteY68" fmla="*/ 3601 h 10000"/>
                  <a:gd name="connsiteX69" fmla="*/ 1902 w 10000"/>
                  <a:gd name="connsiteY69" fmla="*/ 3826 h 10000"/>
                  <a:gd name="connsiteX70" fmla="*/ 1763 w 10000"/>
                  <a:gd name="connsiteY70" fmla="*/ 3939 h 10000"/>
                  <a:gd name="connsiteX71" fmla="*/ 1568 w 10000"/>
                  <a:gd name="connsiteY71" fmla="*/ 4465 h 10000"/>
                  <a:gd name="connsiteX72" fmla="*/ 784 w 10000"/>
                  <a:gd name="connsiteY72" fmla="*/ 4358 h 10000"/>
                  <a:gd name="connsiteX73" fmla="*/ 437 w 10000"/>
                  <a:gd name="connsiteY73" fmla="*/ 4358 h 10000"/>
                  <a:gd name="connsiteX74" fmla="*/ 271 w 10000"/>
                  <a:gd name="connsiteY74" fmla="*/ 4584 h 10000"/>
                  <a:gd name="connsiteX75" fmla="*/ 841 w 10000"/>
                  <a:gd name="connsiteY75" fmla="*/ 4884 h 10000"/>
                  <a:gd name="connsiteX76" fmla="*/ 980 w 10000"/>
                  <a:gd name="connsiteY76" fmla="*/ 4865 h 10000"/>
                  <a:gd name="connsiteX77" fmla="*/ 1112 w 10000"/>
                  <a:gd name="connsiteY77" fmla="*/ 4947 h 10000"/>
                  <a:gd name="connsiteX78" fmla="*/ 784 w 10000"/>
                  <a:gd name="connsiteY78" fmla="*/ 5135 h 10000"/>
                  <a:gd name="connsiteX79" fmla="*/ 531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2 w 10000"/>
                  <a:gd name="connsiteY86" fmla="*/ 6857 h 10000"/>
                  <a:gd name="connsiteX87" fmla="*/ 164 w 10000"/>
                  <a:gd name="connsiteY87" fmla="*/ 7270 h 10000"/>
                  <a:gd name="connsiteX88" fmla="*/ 227 w 10000"/>
                  <a:gd name="connsiteY88" fmla="*/ 7527 h 10000"/>
                  <a:gd name="connsiteX89" fmla="*/ 645 w 10000"/>
                  <a:gd name="connsiteY89" fmla="*/ 7527 h 10000"/>
                  <a:gd name="connsiteX90" fmla="*/ 923 w 10000"/>
                  <a:gd name="connsiteY90" fmla="*/ 7658 h 10000"/>
                  <a:gd name="connsiteX91" fmla="*/ 727 w 10000"/>
                  <a:gd name="connsiteY91" fmla="*/ 7990 h 10000"/>
                  <a:gd name="connsiteX92" fmla="*/ 1068 w 10000"/>
                  <a:gd name="connsiteY92" fmla="*/ 8378 h 10000"/>
                  <a:gd name="connsiteX93" fmla="*/ 841 w 10000"/>
                  <a:gd name="connsiteY93" fmla="*/ 8554 h 10000"/>
                  <a:gd name="connsiteX94" fmla="*/ 891 w 10000"/>
                  <a:gd name="connsiteY94" fmla="*/ 9029 h 10000"/>
                  <a:gd name="connsiteX95" fmla="*/ 481 w 10000"/>
                  <a:gd name="connsiteY95" fmla="*/ 9493 h 10000"/>
                  <a:gd name="connsiteX96" fmla="*/ 677 w 10000"/>
                  <a:gd name="connsiteY96" fmla="*/ 9768 h 10000"/>
                  <a:gd name="connsiteX97" fmla="*/ 815 w 10000"/>
                  <a:gd name="connsiteY97" fmla="*/ 9825 h 10000"/>
                  <a:gd name="connsiteX98" fmla="*/ 872 w 10000"/>
                  <a:gd name="connsiteY98" fmla="*/ 9944 h 10000"/>
                  <a:gd name="connsiteX99" fmla="*/ 1118 w 10000"/>
                  <a:gd name="connsiteY99" fmla="*/ 10000 h 10000"/>
                  <a:gd name="connsiteX100" fmla="*/ 2017 w 10000"/>
                  <a:gd name="connsiteY100" fmla="*/ 9912 h 10000"/>
                  <a:gd name="connsiteX101" fmla="*/ 2017 w 10000"/>
                  <a:gd name="connsiteY101" fmla="*/ 9806 h 10000"/>
                  <a:gd name="connsiteX102" fmla="*/ 2295 w 10000"/>
                  <a:gd name="connsiteY102" fmla="*/ 9768 h 10000"/>
                  <a:gd name="connsiteX103" fmla="*/ 2579 w 10000"/>
                  <a:gd name="connsiteY103" fmla="*/ 9806 h 10000"/>
                  <a:gd name="connsiteX104" fmla="*/ 2832 w 10000"/>
                  <a:gd name="connsiteY104" fmla="*/ 9574 h 10000"/>
                  <a:gd name="connsiteX105" fmla="*/ 2914 w 10000"/>
                  <a:gd name="connsiteY105" fmla="*/ 9612 h 10000"/>
                  <a:gd name="connsiteX106" fmla="*/ 2996 w 10000"/>
                  <a:gd name="connsiteY106" fmla="*/ 9750 h 10000"/>
                  <a:gd name="connsiteX107" fmla="*/ 3667 w 10000"/>
                  <a:gd name="connsiteY107" fmla="*/ 9750 h 10000"/>
                  <a:gd name="connsiteX108" fmla="*/ 3648 w 10000"/>
                  <a:gd name="connsiteY108" fmla="*/ 9493 h 10000"/>
                  <a:gd name="connsiteX109" fmla="*/ 3862 w 10000"/>
                  <a:gd name="connsiteY109" fmla="*/ 9418 h 10000"/>
                  <a:gd name="connsiteX110" fmla="*/ 4115 w 10000"/>
                  <a:gd name="connsiteY110" fmla="*/ 9418 h 10000"/>
                  <a:gd name="connsiteX111" fmla="*/ 4255 w 10000"/>
                  <a:gd name="connsiteY111" fmla="*/ 9029 h 10000"/>
                  <a:gd name="connsiteX112" fmla="*/ 4520 w 10000"/>
                  <a:gd name="connsiteY112" fmla="*/ 8885 h 10000"/>
                  <a:gd name="connsiteX113" fmla="*/ 5070 w 10000"/>
                  <a:gd name="connsiteY113" fmla="*/ 9136 h 10000"/>
                  <a:gd name="connsiteX114" fmla="*/ 4987 w 10000"/>
                  <a:gd name="connsiteY114" fmla="*/ 9361 h 10000"/>
                  <a:gd name="connsiteX115" fmla="*/ 5127 w 10000"/>
                  <a:gd name="connsiteY115" fmla="*/ 9468 h 10000"/>
                  <a:gd name="connsiteX116" fmla="*/ 5127 w 10000"/>
                  <a:gd name="connsiteY116" fmla="*/ 9750 h 10000"/>
                  <a:gd name="connsiteX117" fmla="*/ 5304 w 10000"/>
                  <a:gd name="connsiteY117" fmla="*/ 9718 h 10000"/>
                  <a:gd name="connsiteX118" fmla="*/ 5550 w 10000"/>
                  <a:gd name="connsiteY118" fmla="*/ 9468 h 10000"/>
                  <a:gd name="connsiteX119" fmla="*/ 5911 w 10000"/>
                  <a:gd name="connsiteY119" fmla="*/ 9555 h 10000"/>
                  <a:gd name="connsiteX120" fmla="*/ 6195 w 10000"/>
                  <a:gd name="connsiteY120" fmla="*/ 9136 h 10000"/>
                  <a:gd name="connsiteX121" fmla="*/ 6195 w 10000"/>
                  <a:gd name="connsiteY121" fmla="*/ 9136 h 10000"/>
                  <a:gd name="connsiteX122" fmla="*/ 6422 w 10000"/>
                  <a:gd name="connsiteY122" fmla="*/ 9105 h 10000"/>
                  <a:gd name="connsiteX123" fmla="*/ 6815 w 10000"/>
                  <a:gd name="connsiteY123" fmla="*/ 9574 h 10000"/>
                  <a:gd name="connsiteX124" fmla="*/ 7029 w 10000"/>
                  <a:gd name="connsiteY124" fmla="*/ 9574 h 10000"/>
                  <a:gd name="connsiteX125" fmla="*/ 7560 w 10000"/>
                  <a:gd name="connsiteY125" fmla="*/ 9364 h 10000"/>
                  <a:gd name="connsiteX126" fmla="*/ 7453 w 10000"/>
                  <a:gd name="connsiteY126" fmla="*/ 9146 h 10000"/>
                  <a:gd name="connsiteX127" fmla="*/ 8050 w 10000"/>
                  <a:gd name="connsiteY127" fmla="*/ 9048 h 10000"/>
                  <a:gd name="connsiteX128" fmla="*/ 8209 w 10000"/>
                  <a:gd name="connsiteY128" fmla="*/ 8651 h 10000"/>
                  <a:gd name="connsiteX129" fmla="*/ 8089 w 10000"/>
                  <a:gd name="connsiteY129" fmla="*/ 8588 h 10000"/>
                  <a:gd name="connsiteX130" fmla="*/ 8363 w 10000"/>
                  <a:gd name="connsiteY130" fmla="*/ 8416 h 10000"/>
                  <a:gd name="connsiteX131" fmla="*/ 8774 w 10000"/>
                  <a:gd name="connsiteY131" fmla="*/ 8078 h 10000"/>
                  <a:gd name="connsiteX132" fmla="*/ 8742 w 10000"/>
                  <a:gd name="connsiteY132" fmla="*/ 7968 h 10000"/>
                  <a:gd name="connsiteX133" fmla="*/ 9021 w 10000"/>
                  <a:gd name="connsiteY133" fmla="*/ 7852 h 10000"/>
                  <a:gd name="connsiteX134" fmla="*/ 9185 w 10000"/>
                  <a:gd name="connsiteY134" fmla="*/ 7905 h 10000"/>
                  <a:gd name="connsiteX135" fmla="*/ 9557 w 10000"/>
                  <a:gd name="connsiteY135" fmla="*/ 7696 h 10000"/>
                  <a:gd name="connsiteX136" fmla="*/ 9659 w 10000"/>
                  <a:gd name="connsiteY136" fmla="*/ 7696 h 10000"/>
                  <a:gd name="connsiteX137" fmla="*/ 9435 w 10000"/>
                  <a:gd name="connsiteY137" fmla="*/ 7289 h 10000"/>
                  <a:gd name="connsiteX138" fmla="*/ 9172 w 10000"/>
                  <a:gd name="connsiteY138" fmla="*/ 7170 h 10000"/>
                  <a:gd name="connsiteX139" fmla="*/ 9248 w 10000"/>
                  <a:gd name="connsiteY139" fmla="*/ 6776 h 10000"/>
                  <a:gd name="connsiteX140" fmla="*/ 9081 w 10000"/>
                  <a:gd name="connsiteY140" fmla="*/ 6697 h 10000"/>
                  <a:gd name="connsiteX141" fmla="*/ 9143 w 10000"/>
                  <a:gd name="connsiteY141" fmla="*/ 6582 h 10000"/>
                  <a:gd name="connsiteX142" fmla="*/ 9220 w 10000"/>
                  <a:gd name="connsiteY142" fmla="*/ 6493 h 10000"/>
                  <a:gd name="connsiteX143" fmla="*/ 9138 w 10000"/>
                  <a:gd name="connsiteY143" fmla="*/ 6105 h 10000"/>
                  <a:gd name="connsiteX144" fmla="*/ 9336 w 10000"/>
                  <a:gd name="connsiteY144" fmla="*/ 6018 h 10000"/>
                  <a:gd name="connsiteX145" fmla="*/ 9393 w 10000"/>
                  <a:gd name="connsiteY145" fmla="*/ 5961 h 10000"/>
                  <a:gd name="connsiteX146" fmla="*/ 9248 w 10000"/>
                  <a:gd name="connsiteY146" fmla="*/ 5836 h 10000"/>
                  <a:gd name="connsiteX147" fmla="*/ 9365 w 10000"/>
                  <a:gd name="connsiteY147" fmla="*/ 5579 h 10000"/>
                  <a:gd name="connsiteX148" fmla="*/ 9071 w 10000"/>
                  <a:gd name="connsiteY148" fmla="*/ 5398 h 10000"/>
                  <a:gd name="connsiteX149" fmla="*/ 9305 w 10000"/>
                  <a:gd name="connsiteY149" fmla="*/ 4941 h 10000"/>
                  <a:gd name="connsiteX150" fmla="*/ 9217 w 10000"/>
                  <a:gd name="connsiteY150" fmla="*/ 4828 h 10000"/>
                  <a:gd name="connsiteX151" fmla="*/ 9526 w 10000"/>
                  <a:gd name="connsiteY151" fmla="*/ 4299 h 10000"/>
                  <a:gd name="connsiteX152" fmla="*/ 9416 w 10000"/>
                  <a:gd name="connsiteY152" fmla="*/ 4036 h 10000"/>
                  <a:gd name="connsiteX153" fmla="*/ 9874 w 10000"/>
                  <a:gd name="connsiteY153" fmla="*/ 3792 h 10000"/>
                  <a:gd name="connsiteX154" fmla="*/ 9878 w 10000"/>
                  <a:gd name="connsiteY154" fmla="*/ 3582 h 10000"/>
                  <a:gd name="connsiteX155" fmla="*/ 9454 w 10000"/>
                  <a:gd name="connsiteY155" fmla="*/ 3162 h 10000"/>
                  <a:gd name="connsiteX156" fmla="*/ 9779 w 10000"/>
                  <a:gd name="connsiteY156" fmla="*/ 3009 h 10000"/>
                  <a:gd name="connsiteX157" fmla="*/ 9878 w 10000"/>
                  <a:gd name="connsiteY157" fmla="*/ 2815 h 10000"/>
                  <a:gd name="connsiteX0" fmla="*/ 9878 w 10000"/>
                  <a:gd name="connsiteY0" fmla="*/ 2815 h 10000"/>
                  <a:gd name="connsiteX1" fmla="*/ 9739 w 10000"/>
                  <a:gd name="connsiteY1" fmla="*/ 2564 h 10000"/>
                  <a:gd name="connsiteX2" fmla="*/ 9975 w 10000"/>
                  <a:gd name="connsiteY2" fmla="*/ 2289 h 10000"/>
                  <a:gd name="connsiteX3" fmla="*/ 9836 w 10000"/>
                  <a:gd name="connsiteY3" fmla="*/ 2094 h 10000"/>
                  <a:gd name="connsiteX4" fmla="*/ 9789 w 10000"/>
                  <a:gd name="connsiteY4" fmla="*/ 2067 h 10000"/>
                  <a:gd name="connsiteX5" fmla="*/ 10000 w 10000"/>
                  <a:gd name="connsiteY5" fmla="*/ 1853 h 10000"/>
                  <a:gd name="connsiteX6" fmla="*/ 9906 w 10000"/>
                  <a:gd name="connsiteY6" fmla="*/ 1647 h 10000"/>
                  <a:gd name="connsiteX7" fmla="*/ 9798 w 10000"/>
                  <a:gd name="connsiteY7" fmla="*/ 1641 h 10000"/>
                  <a:gd name="connsiteX8" fmla="*/ 9678 w 10000"/>
                  <a:gd name="connsiteY8" fmla="*/ 1647 h 10000"/>
                  <a:gd name="connsiteX9" fmla="*/ 9564 w 10000"/>
                  <a:gd name="connsiteY9" fmla="*/ 1565 h 10000"/>
                  <a:gd name="connsiteX10" fmla="*/ 9564 w 10000"/>
                  <a:gd name="connsiteY10" fmla="*/ 1565 h 10000"/>
                  <a:gd name="connsiteX11" fmla="*/ 9602 w 10000"/>
                  <a:gd name="connsiteY11" fmla="*/ 1453 h 10000"/>
                  <a:gd name="connsiteX12" fmla="*/ 9456 w 10000"/>
                  <a:gd name="connsiteY12" fmla="*/ 1346 h 10000"/>
                  <a:gd name="connsiteX13" fmla="*/ 9425 w 10000"/>
                  <a:gd name="connsiteY13" fmla="*/ 1133 h 10000"/>
                  <a:gd name="connsiteX14" fmla="*/ 9318 w 10000"/>
                  <a:gd name="connsiteY14" fmla="*/ 946 h 10000"/>
                  <a:gd name="connsiteX15" fmla="*/ 8977 w 10000"/>
                  <a:gd name="connsiteY15" fmla="*/ 1021 h 10000"/>
                  <a:gd name="connsiteX16" fmla="*/ 8780 w 10000"/>
                  <a:gd name="connsiteY16" fmla="*/ 1133 h 10000"/>
                  <a:gd name="connsiteX17" fmla="*/ 8584 w 10000"/>
                  <a:gd name="connsiteY17" fmla="*/ 1133 h 10000"/>
                  <a:gd name="connsiteX18" fmla="*/ 8338 w 10000"/>
                  <a:gd name="connsiteY18" fmla="*/ 1215 h 10000"/>
                  <a:gd name="connsiteX19" fmla="*/ 8193 w 10000"/>
                  <a:gd name="connsiteY19" fmla="*/ 1133 h 10000"/>
                  <a:gd name="connsiteX20" fmla="*/ 7845 w 10000"/>
                  <a:gd name="connsiteY20" fmla="*/ 1252 h 10000"/>
                  <a:gd name="connsiteX21" fmla="*/ 7794 w 10000"/>
                  <a:gd name="connsiteY21" fmla="*/ 1133 h 10000"/>
                  <a:gd name="connsiteX22" fmla="*/ 7225 w 10000"/>
                  <a:gd name="connsiteY22" fmla="*/ 1252 h 10000"/>
                  <a:gd name="connsiteX23" fmla="*/ 7225 w 10000"/>
                  <a:gd name="connsiteY23" fmla="*/ 989 h 10000"/>
                  <a:gd name="connsiteX24" fmla="*/ 7105 w 10000"/>
                  <a:gd name="connsiteY24" fmla="*/ 808 h 10000"/>
                  <a:gd name="connsiteX25" fmla="*/ 6922 w 10000"/>
                  <a:gd name="connsiteY25" fmla="*/ 827 h 10000"/>
                  <a:gd name="connsiteX26" fmla="*/ 6631 w 10000"/>
                  <a:gd name="connsiteY26" fmla="*/ 632 h 10000"/>
                  <a:gd name="connsiteX27" fmla="*/ 6359 w 10000"/>
                  <a:gd name="connsiteY27" fmla="*/ 582 h 10000"/>
                  <a:gd name="connsiteX28" fmla="*/ 6315 w 10000"/>
                  <a:gd name="connsiteY28" fmla="*/ 808 h 10000"/>
                  <a:gd name="connsiteX29" fmla="*/ 6163 w 10000"/>
                  <a:gd name="connsiteY29" fmla="*/ 971 h 10000"/>
                  <a:gd name="connsiteX30" fmla="*/ 6081 w 10000"/>
                  <a:gd name="connsiteY30" fmla="*/ 827 h 10000"/>
                  <a:gd name="connsiteX31" fmla="*/ 5835 w 10000"/>
                  <a:gd name="connsiteY31" fmla="*/ 864 h 10000"/>
                  <a:gd name="connsiteX32" fmla="*/ 5657 w 10000"/>
                  <a:gd name="connsiteY32" fmla="*/ 795 h 10000"/>
                  <a:gd name="connsiteX33" fmla="*/ 5803 w 10000"/>
                  <a:gd name="connsiteY33" fmla="*/ 720 h 10000"/>
                  <a:gd name="connsiteX34" fmla="*/ 5778 w 10000"/>
                  <a:gd name="connsiteY34" fmla="*/ 363 h 10000"/>
                  <a:gd name="connsiteX35" fmla="*/ 5159 w 10000"/>
                  <a:gd name="connsiteY35" fmla="*/ 257 h 10000"/>
                  <a:gd name="connsiteX36" fmla="*/ 5159 w 10000"/>
                  <a:gd name="connsiteY36" fmla="*/ 257 h 10000"/>
                  <a:gd name="connsiteX37" fmla="*/ 5222 w 10000"/>
                  <a:gd name="connsiteY37" fmla="*/ 75 h 10000"/>
                  <a:gd name="connsiteX38" fmla="*/ 5203 w 10000"/>
                  <a:gd name="connsiteY38" fmla="*/ 31 h 10000"/>
                  <a:gd name="connsiteX39" fmla="*/ 5114 w 10000"/>
                  <a:gd name="connsiteY39" fmla="*/ 0 h 10000"/>
                  <a:gd name="connsiteX40" fmla="*/ 5039 w 10000"/>
                  <a:gd name="connsiteY40" fmla="*/ 31 h 10000"/>
                  <a:gd name="connsiteX41" fmla="*/ 4596 w 10000"/>
                  <a:gd name="connsiteY41" fmla="*/ 75 h 10000"/>
                  <a:gd name="connsiteX42" fmla="*/ 4551 w 10000"/>
                  <a:gd name="connsiteY42" fmla="*/ 106 h 10000"/>
                  <a:gd name="connsiteX43" fmla="*/ 4375 w 10000"/>
                  <a:gd name="connsiteY43" fmla="*/ 476 h 10000"/>
                  <a:gd name="connsiteX44" fmla="*/ 3982 w 10000"/>
                  <a:gd name="connsiteY44" fmla="*/ 407 h 10000"/>
                  <a:gd name="connsiteX45" fmla="*/ 3591 w 10000"/>
                  <a:gd name="connsiteY45" fmla="*/ 582 h 10000"/>
                  <a:gd name="connsiteX46" fmla="*/ 3471 w 10000"/>
                  <a:gd name="connsiteY46" fmla="*/ 795 h 10000"/>
                  <a:gd name="connsiteX47" fmla="*/ 3154 w 10000"/>
                  <a:gd name="connsiteY47" fmla="*/ 764 h 10000"/>
                  <a:gd name="connsiteX48" fmla="*/ 3135 w 10000"/>
                  <a:gd name="connsiteY48" fmla="*/ 1271 h 10000"/>
                  <a:gd name="connsiteX49" fmla="*/ 3274 w 10000"/>
                  <a:gd name="connsiteY49" fmla="*/ 1252 h 10000"/>
                  <a:gd name="connsiteX50" fmla="*/ 3135 w 10000"/>
                  <a:gd name="connsiteY50" fmla="*/ 1271 h 10000"/>
                  <a:gd name="connsiteX51" fmla="*/ 3110 w 10000"/>
                  <a:gd name="connsiteY51" fmla="*/ 1271 h 10000"/>
                  <a:gd name="connsiteX52" fmla="*/ 2883 w 10000"/>
                  <a:gd name="connsiteY52" fmla="*/ 1603 h 10000"/>
                  <a:gd name="connsiteX53" fmla="*/ 2775 w 10000"/>
                  <a:gd name="connsiteY53" fmla="*/ 1603 h 10000"/>
                  <a:gd name="connsiteX54" fmla="*/ 2636 w 10000"/>
                  <a:gd name="connsiteY54" fmla="*/ 1835 h 10000"/>
                  <a:gd name="connsiteX55" fmla="*/ 2490 w 10000"/>
                  <a:gd name="connsiteY55" fmla="*/ 1853 h 10000"/>
                  <a:gd name="connsiteX56" fmla="*/ 2244 w 10000"/>
                  <a:gd name="connsiteY56" fmla="*/ 1747 h 10000"/>
                  <a:gd name="connsiteX57" fmla="*/ 2017 w 10000"/>
                  <a:gd name="connsiteY57" fmla="*/ 1910 h 10000"/>
                  <a:gd name="connsiteX58" fmla="*/ 1902 w 10000"/>
                  <a:gd name="connsiteY58" fmla="*/ 2223 h 10000"/>
                  <a:gd name="connsiteX59" fmla="*/ 1795 w 10000"/>
                  <a:gd name="connsiteY59" fmla="*/ 2379 h 10000"/>
                  <a:gd name="connsiteX60" fmla="*/ 1624 w 10000"/>
                  <a:gd name="connsiteY60" fmla="*/ 2379 h 10000"/>
                  <a:gd name="connsiteX61" fmla="*/ 1511 w 10000"/>
                  <a:gd name="connsiteY61" fmla="*/ 2467 h 10000"/>
                  <a:gd name="connsiteX62" fmla="*/ 1744 w 10000"/>
                  <a:gd name="connsiteY62" fmla="*/ 2768 h 10000"/>
                  <a:gd name="connsiteX63" fmla="*/ 1883 w 10000"/>
                  <a:gd name="connsiteY63" fmla="*/ 2768 h 10000"/>
                  <a:gd name="connsiteX64" fmla="*/ 2048 w 10000"/>
                  <a:gd name="connsiteY64" fmla="*/ 2999 h 10000"/>
                  <a:gd name="connsiteX65" fmla="*/ 2295 w 10000"/>
                  <a:gd name="connsiteY65" fmla="*/ 3193 h 10000"/>
                  <a:gd name="connsiteX66" fmla="*/ 2156 w 10000"/>
                  <a:gd name="connsiteY66" fmla="*/ 3419 h 10000"/>
                  <a:gd name="connsiteX67" fmla="*/ 1935 w 10000"/>
                  <a:gd name="connsiteY67" fmla="*/ 3388 h 10000"/>
                  <a:gd name="connsiteX68" fmla="*/ 1858 w 10000"/>
                  <a:gd name="connsiteY68" fmla="*/ 3601 h 10000"/>
                  <a:gd name="connsiteX69" fmla="*/ 1902 w 10000"/>
                  <a:gd name="connsiteY69" fmla="*/ 3826 h 10000"/>
                  <a:gd name="connsiteX70" fmla="*/ 1763 w 10000"/>
                  <a:gd name="connsiteY70" fmla="*/ 3939 h 10000"/>
                  <a:gd name="connsiteX71" fmla="*/ 1568 w 10000"/>
                  <a:gd name="connsiteY71" fmla="*/ 4465 h 10000"/>
                  <a:gd name="connsiteX72" fmla="*/ 784 w 10000"/>
                  <a:gd name="connsiteY72" fmla="*/ 4358 h 10000"/>
                  <a:gd name="connsiteX73" fmla="*/ 437 w 10000"/>
                  <a:gd name="connsiteY73" fmla="*/ 4358 h 10000"/>
                  <a:gd name="connsiteX74" fmla="*/ 271 w 10000"/>
                  <a:gd name="connsiteY74" fmla="*/ 4584 h 10000"/>
                  <a:gd name="connsiteX75" fmla="*/ 841 w 10000"/>
                  <a:gd name="connsiteY75" fmla="*/ 4884 h 10000"/>
                  <a:gd name="connsiteX76" fmla="*/ 980 w 10000"/>
                  <a:gd name="connsiteY76" fmla="*/ 4865 h 10000"/>
                  <a:gd name="connsiteX77" fmla="*/ 1112 w 10000"/>
                  <a:gd name="connsiteY77" fmla="*/ 4947 h 10000"/>
                  <a:gd name="connsiteX78" fmla="*/ 784 w 10000"/>
                  <a:gd name="connsiteY78" fmla="*/ 5135 h 10000"/>
                  <a:gd name="connsiteX79" fmla="*/ 531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2 w 10000"/>
                  <a:gd name="connsiteY86" fmla="*/ 6857 h 10000"/>
                  <a:gd name="connsiteX87" fmla="*/ 164 w 10000"/>
                  <a:gd name="connsiteY87" fmla="*/ 7270 h 10000"/>
                  <a:gd name="connsiteX88" fmla="*/ 227 w 10000"/>
                  <a:gd name="connsiteY88" fmla="*/ 7527 h 10000"/>
                  <a:gd name="connsiteX89" fmla="*/ 645 w 10000"/>
                  <a:gd name="connsiteY89" fmla="*/ 7527 h 10000"/>
                  <a:gd name="connsiteX90" fmla="*/ 923 w 10000"/>
                  <a:gd name="connsiteY90" fmla="*/ 7658 h 10000"/>
                  <a:gd name="connsiteX91" fmla="*/ 727 w 10000"/>
                  <a:gd name="connsiteY91" fmla="*/ 7990 h 10000"/>
                  <a:gd name="connsiteX92" fmla="*/ 1068 w 10000"/>
                  <a:gd name="connsiteY92" fmla="*/ 8378 h 10000"/>
                  <a:gd name="connsiteX93" fmla="*/ 841 w 10000"/>
                  <a:gd name="connsiteY93" fmla="*/ 8554 h 10000"/>
                  <a:gd name="connsiteX94" fmla="*/ 891 w 10000"/>
                  <a:gd name="connsiteY94" fmla="*/ 9029 h 10000"/>
                  <a:gd name="connsiteX95" fmla="*/ 481 w 10000"/>
                  <a:gd name="connsiteY95" fmla="*/ 9493 h 10000"/>
                  <a:gd name="connsiteX96" fmla="*/ 677 w 10000"/>
                  <a:gd name="connsiteY96" fmla="*/ 9768 h 10000"/>
                  <a:gd name="connsiteX97" fmla="*/ 815 w 10000"/>
                  <a:gd name="connsiteY97" fmla="*/ 9825 h 10000"/>
                  <a:gd name="connsiteX98" fmla="*/ 872 w 10000"/>
                  <a:gd name="connsiteY98" fmla="*/ 9944 h 10000"/>
                  <a:gd name="connsiteX99" fmla="*/ 1118 w 10000"/>
                  <a:gd name="connsiteY99" fmla="*/ 10000 h 10000"/>
                  <a:gd name="connsiteX100" fmla="*/ 2017 w 10000"/>
                  <a:gd name="connsiteY100" fmla="*/ 9912 h 10000"/>
                  <a:gd name="connsiteX101" fmla="*/ 2017 w 10000"/>
                  <a:gd name="connsiteY101" fmla="*/ 9806 h 10000"/>
                  <a:gd name="connsiteX102" fmla="*/ 2295 w 10000"/>
                  <a:gd name="connsiteY102" fmla="*/ 9768 h 10000"/>
                  <a:gd name="connsiteX103" fmla="*/ 2579 w 10000"/>
                  <a:gd name="connsiteY103" fmla="*/ 9806 h 10000"/>
                  <a:gd name="connsiteX104" fmla="*/ 2832 w 10000"/>
                  <a:gd name="connsiteY104" fmla="*/ 9574 h 10000"/>
                  <a:gd name="connsiteX105" fmla="*/ 2914 w 10000"/>
                  <a:gd name="connsiteY105" fmla="*/ 9612 h 10000"/>
                  <a:gd name="connsiteX106" fmla="*/ 2996 w 10000"/>
                  <a:gd name="connsiteY106" fmla="*/ 9750 h 10000"/>
                  <a:gd name="connsiteX107" fmla="*/ 3667 w 10000"/>
                  <a:gd name="connsiteY107" fmla="*/ 9750 h 10000"/>
                  <a:gd name="connsiteX108" fmla="*/ 3648 w 10000"/>
                  <a:gd name="connsiteY108" fmla="*/ 9493 h 10000"/>
                  <a:gd name="connsiteX109" fmla="*/ 3862 w 10000"/>
                  <a:gd name="connsiteY109" fmla="*/ 9418 h 10000"/>
                  <a:gd name="connsiteX110" fmla="*/ 4115 w 10000"/>
                  <a:gd name="connsiteY110" fmla="*/ 9418 h 10000"/>
                  <a:gd name="connsiteX111" fmla="*/ 4255 w 10000"/>
                  <a:gd name="connsiteY111" fmla="*/ 9029 h 10000"/>
                  <a:gd name="connsiteX112" fmla="*/ 4520 w 10000"/>
                  <a:gd name="connsiteY112" fmla="*/ 8885 h 10000"/>
                  <a:gd name="connsiteX113" fmla="*/ 5070 w 10000"/>
                  <a:gd name="connsiteY113" fmla="*/ 9136 h 10000"/>
                  <a:gd name="connsiteX114" fmla="*/ 4987 w 10000"/>
                  <a:gd name="connsiteY114" fmla="*/ 9361 h 10000"/>
                  <a:gd name="connsiteX115" fmla="*/ 5127 w 10000"/>
                  <a:gd name="connsiteY115" fmla="*/ 9468 h 10000"/>
                  <a:gd name="connsiteX116" fmla="*/ 5127 w 10000"/>
                  <a:gd name="connsiteY116" fmla="*/ 9750 h 10000"/>
                  <a:gd name="connsiteX117" fmla="*/ 5304 w 10000"/>
                  <a:gd name="connsiteY117" fmla="*/ 9718 h 10000"/>
                  <a:gd name="connsiteX118" fmla="*/ 5550 w 10000"/>
                  <a:gd name="connsiteY118" fmla="*/ 9468 h 10000"/>
                  <a:gd name="connsiteX119" fmla="*/ 5911 w 10000"/>
                  <a:gd name="connsiteY119" fmla="*/ 9555 h 10000"/>
                  <a:gd name="connsiteX120" fmla="*/ 6195 w 10000"/>
                  <a:gd name="connsiteY120" fmla="*/ 9136 h 10000"/>
                  <a:gd name="connsiteX121" fmla="*/ 6195 w 10000"/>
                  <a:gd name="connsiteY121" fmla="*/ 9136 h 10000"/>
                  <a:gd name="connsiteX122" fmla="*/ 6422 w 10000"/>
                  <a:gd name="connsiteY122" fmla="*/ 9105 h 10000"/>
                  <a:gd name="connsiteX123" fmla="*/ 6815 w 10000"/>
                  <a:gd name="connsiteY123" fmla="*/ 9574 h 10000"/>
                  <a:gd name="connsiteX124" fmla="*/ 7029 w 10000"/>
                  <a:gd name="connsiteY124" fmla="*/ 9574 h 10000"/>
                  <a:gd name="connsiteX125" fmla="*/ 7560 w 10000"/>
                  <a:gd name="connsiteY125" fmla="*/ 9364 h 10000"/>
                  <a:gd name="connsiteX126" fmla="*/ 7453 w 10000"/>
                  <a:gd name="connsiteY126" fmla="*/ 9146 h 10000"/>
                  <a:gd name="connsiteX127" fmla="*/ 8050 w 10000"/>
                  <a:gd name="connsiteY127" fmla="*/ 9048 h 10000"/>
                  <a:gd name="connsiteX128" fmla="*/ 8209 w 10000"/>
                  <a:gd name="connsiteY128" fmla="*/ 8651 h 10000"/>
                  <a:gd name="connsiteX129" fmla="*/ 8089 w 10000"/>
                  <a:gd name="connsiteY129" fmla="*/ 8588 h 10000"/>
                  <a:gd name="connsiteX130" fmla="*/ 8363 w 10000"/>
                  <a:gd name="connsiteY130" fmla="*/ 8416 h 10000"/>
                  <a:gd name="connsiteX131" fmla="*/ 8774 w 10000"/>
                  <a:gd name="connsiteY131" fmla="*/ 8078 h 10000"/>
                  <a:gd name="connsiteX132" fmla="*/ 8742 w 10000"/>
                  <a:gd name="connsiteY132" fmla="*/ 7968 h 10000"/>
                  <a:gd name="connsiteX133" fmla="*/ 9021 w 10000"/>
                  <a:gd name="connsiteY133" fmla="*/ 7852 h 10000"/>
                  <a:gd name="connsiteX134" fmla="*/ 9185 w 10000"/>
                  <a:gd name="connsiteY134" fmla="*/ 7905 h 10000"/>
                  <a:gd name="connsiteX135" fmla="*/ 9557 w 10000"/>
                  <a:gd name="connsiteY135" fmla="*/ 7696 h 10000"/>
                  <a:gd name="connsiteX136" fmla="*/ 9659 w 10000"/>
                  <a:gd name="connsiteY136" fmla="*/ 7696 h 10000"/>
                  <a:gd name="connsiteX137" fmla="*/ 9435 w 10000"/>
                  <a:gd name="connsiteY137" fmla="*/ 7289 h 10000"/>
                  <a:gd name="connsiteX138" fmla="*/ 9172 w 10000"/>
                  <a:gd name="connsiteY138" fmla="*/ 7170 h 10000"/>
                  <a:gd name="connsiteX139" fmla="*/ 9248 w 10000"/>
                  <a:gd name="connsiteY139" fmla="*/ 6776 h 10000"/>
                  <a:gd name="connsiteX140" fmla="*/ 9081 w 10000"/>
                  <a:gd name="connsiteY140" fmla="*/ 6697 h 10000"/>
                  <a:gd name="connsiteX141" fmla="*/ 9143 w 10000"/>
                  <a:gd name="connsiteY141" fmla="*/ 6582 h 10000"/>
                  <a:gd name="connsiteX142" fmla="*/ 9220 w 10000"/>
                  <a:gd name="connsiteY142" fmla="*/ 6493 h 10000"/>
                  <a:gd name="connsiteX143" fmla="*/ 9138 w 10000"/>
                  <a:gd name="connsiteY143" fmla="*/ 6105 h 10000"/>
                  <a:gd name="connsiteX144" fmla="*/ 9336 w 10000"/>
                  <a:gd name="connsiteY144" fmla="*/ 6018 h 10000"/>
                  <a:gd name="connsiteX145" fmla="*/ 9393 w 10000"/>
                  <a:gd name="connsiteY145" fmla="*/ 5961 h 10000"/>
                  <a:gd name="connsiteX146" fmla="*/ 9248 w 10000"/>
                  <a:gd name="connsiteY146" fmla="*/ 5836 h 10000"/>
                  <a:gd name="connsiteX147" fmla="*/ 9365 w 10000"/>
                  <a:gd name="connsiteY147" fmla="*/ 5579 h 10000"/>
                  <a:gd name="connsiteX148" fmla="*/ 9071 w 10000"/>
                  <a:gd name="connsiteY148" fmla="*/ 5398 h 10000"/>
                  <a:gd name="connsiteX149" fmla="*/ 9305 w 10000"/>
                  <a:gd name="connsiteY149" fmla="*/ 4941 h 10000"/>
                  <a:gd name="connsiteX150" fmla="*/ 9217 w 10000"/>
                  <a:gd name="connsiteY150" fmla="*/ 4828 h 10000"/>
                  <a:gd name="connsiteX151" fmla="*/ 9526 w 10000"/>
                  <a:gd name="connsiteY151" fmla="*/ 4299 h 10000"/>
                  <a:gd name="connsiteX152" fmla="*/ 9416 w 10000"/>
                  <a:gd name="connsiteY152" fmla="*/ 4036 h 10000"/>
                  <a:gd name="connsiteX153" fmla="*/ 9874 w 10000"/>
                  <a:gd name="connsiteY153" fmla="*/ 3792 h 10000"/>
                  <a:gd name="connsiteX154" fmla="*/ 9878 w 10000"/>
                  <a:gd name="connsiteY154" fmla="*/ 3582 h 10000"/>
                  <a:gd name="connsiteX155" fmla="*/ 9454 w 10000"/>
                  <a:gd name="connsiteY155" fmla="*/ 3162 h 10000"/>
                  <a:gd name="connsiteX156" fmla="*/ 9779 w 10000"/>
                  <a:gd name="connsiteY156" fmla="*/ 3009 h 10000"/>
                  <a:gd name="connsiteX157" fmla="*/ 9878 w 10000"/>
                  <a:gd name="connsiteY157" fmla="*/ 2815 h 10000"/>
                  <a:gd name="connsiteX0" fmla="*/ 9878 w 10000"/>
                  <a:gd name="connsiteY0" fmla="*/ 2815 h 10000"/>
                  <a:gd name="connsiteX1" fmla="*/ 9739 w 10000"/>
                  <a:gd name="connsiteY1" fmla="*/ 2564 h 10000"/>
                  <a:gd name="connsiteX2" fmla="*/ 9975 w 10000"/>
                  <a:gd name="connsiteY2" fmla="*/ 2289 h 10000"/>
                  <a:gd name="connsiteX3" fmla="*/ 9836 w 10000"/>
                  <a:gd name="connsiteY3" fmla="*/ 2094 h 10000"/>
                  <a:gd name="connsiteX4" fmla="*/ 9789 w 10000"/>
                  <a:gd name="connsiteY4" fmla="*/ 2067 h 10000"/>
                  <a:gd name="connsiteX5" fmla="*/ 10000 w 10000"/>
                  <a:gd name="connsiteY5" fmla="*/ 1919 h 10000"/>
                  <a:gd name="connsiteX6" fmla="*/ 9906 w 10000"/>
                  <a:gd name="connsiteY6" fmla="*/ 1647 h 10000"/>
                  <a:gd name="connsiteX7" fmla="*/ 9798 w 10000"/>
                  <a:gd name="connsiteY7" fmla="*/ 1641 h 10000"/>
                  <a:gd name="connsiteX8" fmla="*/ 9678 w 10000"/>
                  <a:gd name="connsiteY8" fmla="*/ 1647 h 10000"/>
                  <a:gd name="connsiteX9" fmla="*/ 9564 w 10000"/>
                  <a:gd name="connsiteY9" fmla="*/ 1565 h 10000"/>
                  <a:gd name="connsiteX10" fmla="*/ 9564 w 10000"/>
                  <a:gd name="connsiteY10" fmla="*/ 1565 h 10000"/>
                  <a:gd name="connsiteX11" fmla="*/ 9602 w 10000"/>
                  <a:gd name="connsiteY11" fmla="*/ 1453 h 10000"/>
                  <a:gd name="connsiteX12" fmla="*/ 9456 w 10000"/>
                  <a:gd name="connsiteY12" fmla="*/ 1346 h 10000"/>
                  <a:gd name="connsiteX13" fmla="*/ 9425 w 10000"/>
                  <a:gd name="connsiteY13" fmla="*/ 1133 h 10000"/>
                  <a:gd name="connsiteX14" fmla="*/ 9318 w 10000"/>
                  <a:gd name="connsiteY14" fmla="*/ 946 h 10000"/>
                  <a:gd name="connsiteX15" fmla="*/ 8977 w 10000"/>
                  <a:gd name="connsiteY15" fmla="*/ 1021 h 10000"/>
                  <a:gd name="connsiteX16" fmla="*/ 8780 w 10000"/>
                  <a:gd name="connsiteY16" fmla="*/ 1133 h 10000"/>
                  <a:gd name="connsiteX17" fmla="*/ 8584 w 10000"/>
                  <a:gd name="connsiteY17" fmla="*/ 1133 h 10000"/>
                  <a:gd name="connsiteX18" fmla="*/ 8338 w 10000"/>
                  <a:gd name="connsiteY18" fmla="*/ 1215 h 10000"/>
                  <a:gd name="connsiteX19" fmla="*/ 8193 w 10000"/>
                  <a:gd name="connsiteY19" fmla="*/ 1133 h 10000"/>
                  <a:gd name="connsiteX20" fmla="*/ 7845 w 10000"/>
                  <a:gd name="connsiteY20" fmla="*/ 1252 h 10000"/>
                  <a:gd name="connsiteX21" fmla="*/ 7794 w 10000"/>
                  <a:gd name="connsiteY21" fmla="*/ 1133 h 10000"/>
                  <a:gd name="connsiteX22" fmla="*/ 7225 w 10000"/>
                  <a:gd name="connsiteY22" fmla="*/ 1252 h 10000"/>
                  <a:gd name="connsiteX23" fmla="*/ 7225 w 10000"/>
                  <a:gd name="connsiteY23" fmla="*/ 989 h 10000"/>
                  <a:gd name="connsiteX24" fmla="*/ 7105 w 10000"/>
                  <a:gd name="connsiteY24" fmla="*/ 808 h 10000"/>
                  <a:gd name="connsiteX25" fmla="*/ 6922 w 10000"/>
                  <a:gd name="connsiteY25" fmla="*/ 827 h 10000"/>
                  <a:gd name="connsiteX26" fmla="*/ 6631 w 10000"/>
                  <a:gd name="connsiteY26" fmla="*/ 632 h 10000"/>
                  <a:gd name="connsiteX27" fmla="*/ 6359 w 10000"/>
                  <a:gd name="connsiteY27" fmla="*/ 582 h 10000"/>
                  <a:gd name="connsiteX28" fmla="*/ 6315 w 10000"/>
                  <a:gd name="connsiteY28" fmla="*/ 808 h 10000"/>
                  <a:gd name="connsiteX29" fmla="*/ 6163 w 10000"/>
                  <a:gd name="connsiteY29" fmla="*/ 971 h 10000"/>
                  <a:gd name="connsiteX30" fmla="*/ 6081 w 10000"/>
                  <a:gd name="connsiteY30" fmla="*/ 827 h 10000"/>
                  <a:gd name="connsiteX31" fmla="*/ 5835 w 10000"/>
                  <a:gd name="connsiteY31" fmla="*/ 864 h 10000"/>
                  <a:gd name="connsiteX32" fmla="*/ 5657 w 10000"/>
                  <a:gd name="connsiteY32" fmla="*/ 795 h 10000"/>
                  <a:gd name="connsiteX33" fmla="*/ 5803 w 10000"/>
                  <a:gd name="connsiteY33" fmla="*/ 720 h 10000"/>
                  <a:gd name="connsiteX34" fmla="*/ 5778 w 10000"/>
                  <a:gd name="connsiteY34" fmla="*/ 363 h 10000"/>
                  <a:gd name="connsiteX35" fmla="*/ 5159 w 10000"/>
                  <a:gd name="connsiteY35" fmla="*/ 257 h 10000"/>
                  <a:gd name="connsiteX36" fmla="*/ 5159 w 10000"/>
                  <a:gd name="connsiteY36" fmla="*/ 257 h 10000"/>
                  <a:gd name="connsiteX37" fmla="*/ 5222 w 10000"/>
                  <a:gd name="connsiteY37" fmla="*/ 75 h 10000"/>
                  <a:gd name="connsiteX38" fmla="*/ 5203 w 10000"/>
                  <a:gd name="connsiteY38" fmla="*/ 31 h 10000"/>
                  <a:gd name="connsiteX39" fmla="*/ 5114 w 10000"/>
                  <a:gd name="connsiteY39" fmla="*/ 0 h 10000"/>
                  <a:gd name="connsiteX40" fmla="*/ 5039 w 10000"/>
                  <a:gd name="connsiteY40" fmla="*/ 31 h 10000"/>
                  <a:gd name="connsiteX41" fmla="*/ 4596 w 10000"/>
                  <a:gd name="connsiteY41" fmla="*/ 75 h 10000"/>
                  <a:gd name="connsiteX42" fmla="*/ 4551 w 10000"/>
                  <a:gd name="connsiteY42" fmla="*/ 106 h 10000"/>
                  <a:gd name="connsiteX43" fmla="*/ 4375 w 10000"/>
                  <a:gd name="connsiteY43" fmla="*/ 476 h 10000"/>
                  <a:gd name="connsiteX44" fmla="*/ 3982 w 10000"/>
                  <a:gd name="connsiteY44" fmla="*/ 407 h 10000"/>
                  <a:gd name="connsiteX45" fmla="*/ 3591 w 10000"/>
                  <a:gd name="connsiteY45" fmla="*/ 582 h 10000"/>
                  <a:gd name="connsiteX46" fmla="*/ 3471 w 10000"/>
                  <a:gd name="connsiteY46" fmla="*/ 795 h 10000"/>
                  <a:gd name="connsiteX47" fmla="*/ 3154 w 10000"/>
                  <a:gd name="connsiteY47" fmla="*/ 764 h 10000"/>
                  <a:gd name="connsiteX48" fmla="*/ 3135 w 10000"/>
                  <a:gd name="connsiteY48" fmla="*/ 1271 h 10000"/>
                  <a:gd name="connsiteX49" fmla="*/ 3274 w 10000"/>
                  <a:gd name="connsiteY49" fmla="*/ 1252 h 10000"/>
                  <a:gd name="connsiteX50" fmla="*/ 3135 w 10000"/>
                  <a:gd name="connsiteY50" fmla="*/ 1271 h 10000"/>
                  <a:gd name="connsiteX51" fmla="*/ 3110 w 10000"/>
                  <a:gd name="connsiteY51" fmla="*/ 1271 h 10000"/>
                  <a:gd name="connsiteX52" fmla="*/ 2883 w 10000"/>
                  <a:gd name="connsiteY52" fmla="*/ 1603 h 10000"/>
                  <a:gd name="connsiteX53" fmla="*/ 2775 w 10000"/>
                  <a:gd name="connsiteY53" fmla="*/ 1603 h 10000"/>
                  <a:gd name="connsiteX54" fmla="*/ 2636 w 10000"/>
                  <a:gd name="connsiteY54" fmla="*/ 1835 h 10000"/>
                  <a:gd name="connsiteX55" fmla="*/ 2490 w 10000"/>
                  <a:gd name="connsiteY55" fmla="*/ 1853 h 10000"/>
                  <a:gd name="connsiteX56" fmla="*/ 2244 w 10000"/>
                  <a:gd name="connsiteY56" fmla="*/ 1747 h 10000"/>
                  <a:gd name="connsiteX57" fmla="*/ 2017 w 10000"/>
                  <a:gd name="connsiteY57" fmla="*/ 1910 h 10000"/>
                  <a:gd name="connsiteX58" fmla="*/ 1902 w 10000"/>
                  <a:gd name="connsiteY58" fmla="*/ 2223 h 10000"/>
                  <a:gd name="connsiteX59" fmla="*/ 1795 w 10000"/>
                  <a:gd name="connsiteY59" fmla="*/ 2379 h 10000"/>
                  <a:gd name="connsiteX60" fmla="*/ 1624 w 10000"/>
                  <a:gd name="connsiteY60" fmla="*/ 2379 h 10000"/>
                  <a:gd name="connsiteX61" fmla="*/ 1511 w 10000"/>
                  <a:gd name="connsiteY61" fmla="*/ 2467 h 10000"/>
                  <a:gd name="connsiteX62" fmla="*/ 1744 w 10000"/>
                  <a:gd name="connsiteY62" fmla="*/ 2768 h 10000"/>
                  <a:gd name="connsiteX63" fmla="*/ 1883 w 10000"/>
                  <a:gd name="connsiteY63" fmla="*/ 2768 h 10000"/>
                  <a:gd name="connsiteX64" fmla="*/ 2048 w 10000"/>
                  <a:gd name="connsiteY64" fmla="*/ 2999 h 10000"/>
                  <a:gd name="connsiteX65" fmla="*/ 2295 w 10000"/>
                  <a:gd name="connsiteY65" fmla="*/ 3193 h 10000"/>
                  <a:gd name="connsiteX66" fmla="*/ 2156 w 10000"/>
                  <a:gd name="connsiteY66" fmla="*/ 3419 h 10000"/>
                  <a:gd name="connsiteX67" fmla="*/ 1935 w 10000"/>
                  <a:gd name="connsiteY67" fmla="*/ 3388 h 10000"/>
                  <a:gd name="connsiteX68" fmla="*/ 1858 w 10000"/>
                  <a:gd name="connsiteY68" fmla="*/ 3601 h 10000"/>
                  <a:gd name="connsiteX69" fmla="*/ 1902 w 10000"/>
                  <a:gd name="connsiteY69" fmla="*/ 3826 h 10000"/>
                  <a:gd name="connsiteX70" fmla="*/ 1763 w 10000"/>
                  <a:gd name="connsiteY70" fmla="*/ 3939 h 10000"/>
                  <a:gd name="connsiteX71" fmla="*/ 1568 w 10000"/>
                  <a:gd name="connsiteY71" fmla="*/ 4465 h 10000"/>
                  <a:gd name="connsiteX72" fmla="*/ 784 w 10000"/>
                  <a:gd name="connsiteY72" fmla="*/ 4358 h 10000"/>
                  <a:gd name="connsiteX73" fmla="*/ 437 w 10000"/>
                  <a:gd name="connsiteY73" fmla="*/ 4358 h 10000"/>
                  <a:gd name="connsiteX74" fmla="*/ 271 w 10000"/>
                  <a:gd name="connsiteY74" fmla="*/ 4584 h 10000"/>
                  <a:gd name="connsiteX75" fmla="*/ 841 w 10000"/>
                  <a:gd name="connsiteY75" fmla="*/ 4884 h 10000"/>
                  <a:gd name="connsiteX76" fmla="*/ 980 w 10000"/>
                  <a:gd name="connsiteY76" fmla="*/ 4865 h 10000"/>
                  <a:gd name="connsiteX77" fmla="*/ 1112 w 10000"/>
                  <a:gd name="connsiteY77" fmla="*/ 4947 h 10000"/>
                  <a:gd name="connsiteX78" fmla="*/ 784 w 10000"/>
                  <a:gd name="connsiteY78" fmla="*/ 5135 h 10000"/>
                  <a:gd name="connsiteX79" fmla="*/ 531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2 w 10000"/>
                  <a:gd name="connsiteY86" fmla="*/ 6857 h 10000"/>
                  <a:gd name="connsiteX87" fmla="*/ 164 w 10000"/>
                  <a:gd name="connsiteY87" fmla="*/ 7270 h 10000"/>
                  <a:gd name="connsiteX88" fmla="*/ 227 w 10000"/>
                  <a:gd name="connsiteY88" fmla="*/ 7527 h 10000"/>
                  <a:gd name="connsiteX89" fmla="*/ 645 w 10000"/>
                  <a:gd name="connsiteY89" fmla="*/ 7527 h 10000"/>
                  <a:gd name="connsiteX90" fmla="*/ 923 w 10000"/>
                  <a:gd name="connsiteY90" fmla="*/ 7658 h 10000"/>
                  <a:gd name="connsiteX91" fmla="*/ 727 w 10000"/>
                  <a:gd name="connsiteY91" fmla="*/ 7990 h 10000"/>
                  <a:gd name="connsiteX92" fmla="*/ 1068 w 10000"/>
                  <a:gd name="connsiteY92" fmla="*/ 8378 h 10000"/>
                  <a:gd name="connsiteX93" fmla="*/ 841 w 10000"/>
                  <a:gd name="connsiteY93" fmla="*/ 8554 h 10000"/>
                  <a:gd name="connsiteX94" fmla="*/ 891 w 10000"/>
                  <a:gd name="connsiteY94" fmla="*/ 9029 h 10000"/>
                  <a:gd name="connsiteX95" fmla="*/ 481 w 10000"/>
                  <a:gd name="connsiteY95" fmla="*/ 9493 h 10000"/>
                  <a:gd name="connsiteX96" fmla="*/ 677 w 10000"/>
                  <a:gd name="connsiteY96" fmla="*/ 9768 h 10000"/>
                  <a:gd name="connsiteX97" fmla="*/ 815 w 10000"/>
                  <a:gd name="connsiteY97" fmla="*/ 9825 h 10000"/>
                  <a:gd name="connsiteX98" fmla="*/ 872 w 10000"/>
                  <a:gd name="connsiteY98" fmla="*/ 9944 h 10000"/>
                  <a:gd name="connsiteX99" fmla="*/ 1118 w 10000"/>
                  <a:gd name="connsiteY99" fmla="*/ 10000 h 10000"/>
                  <a:gd name="connsiteX100" fmla="*/ 2017 w 10000"/>
                  <a:gd name="connsiteY100" fmla="*/ 9912 h 10000"/>
                  <a:gd name="connsiteX101" fmla="*/ 2017 w 10000"/>
                  <a:gd name="connsiteY101" fmla="*/ 9806 h 10000"/>
                  <a:gd name="connsiteX102" fmla="*/ 2295 w 10000"/>
                  <a:gd name="connsiteY102" fmla="*/ 9768 h 10000"/>
                  <a:gd name="connsiteX103" fmla="*/ 2579 w 10000"/>
                  <a:gd name="connsiteY103" fmla="*/ 9806 h 10000"/>
                  <a:gd name="connsiteX104" fmla="*/ 2832 w 10000"/>
                  <a:gd name="connsiteY104" fmla="*/ 9574 h 10000"/>
                  <a:gd name="connsiteX105" fmla="*/ 2914 w 10000"/>
                  <a:gd name="connsiteY105" fmla="*/ 9612 h 10000"/>
                  <a:gd name="connsiteX106" fmla="*/ 2996 w 10000"/>
                  <a:gd name="connsiteY106" fmla="*/ 9750 h 10000"/>
                  <a:gd name="connsiteX107" fmla="*/ 3667 w 10000"/>
                  <a:gd name="connsiteY107" fmla="*/ 9750 h 10000"/>
                  <a:gd name="connsiteX108" fmla="*/ 3648 w 10000"/>
                  <a:gd name="connsiteY108" fmla="*/ 9493 h 10000"/>
                  <a:gd name="connsiteX109" fmla="*/ 3862 w 10000"/>
                  <a:gd name="connsiteY109" fmla="*/ 9418 h 10000"/>
                  <a:gd name="connsiteX110" fmla="*/ 4115 w 10000"/>
                  <a:gd name="connsiteY110" fmla="*/ 9418 h 10000"/>
                  <a:gd name="connsiteX111" fmla="*/ 4255 w 10000"/>
                  <a:gd name="connsiteY111" fmla="*/ 9029 h 10000"/>
                  <a:gd name="connsiteX112" fmla="*/ 4520 w 10000"/>
                  <a:gd name="connsiteY112" fmla="*/ 8885 h 10000"/>
                  <a:gd name="connsiteX113" fmla="*/ 5070 w 10000"/>
                  <a:gd name="connsiteY113" fmla="*/ 9136 h 10000"/>
                  <a:gd name="connsiteX114" fmla="*/ 4987 w 10000"/>
                  <a:gd name="connsiteY114" fmla="*/ 9361 h 10000"/>
                  <a:gd name="connsiteX115" fmla="*/ 5127 w 10000"/>
                  <a:gd name="connsiteY115" fmla="*/ 9468 h 10000"/>
                  <a:gd name="connsiteX116" fmla="*/ 5127 w 10000"/>
                  <a:gd name="connsiteY116" fmla="*/ 9750 h 10000"/>
                  <a:gd name="connsiteX117" fmla="*/ 5304 w 10000"/>
                  <a:gd name="connsiteY117" fmla="*/ 9718 h 10000"/>
                  <a:gd name="connsiteX118" fmla="*/ 5550 w 10000"/>
                  <a:gd name="connsiteY118" fmla="*/ 9468 h 10000"/>
                  <a:gd name="connsiteX119" fmla="*/ 5911 w 10000"/>
                  <a:gd name="connsiteY119" fmla="*/ 9555 h 10000"/>
                  <a:gd name="connsiteX120" fmla="*/ 6195 w 10000"/>
                  <a:gd name="connsiteY120" fmla="*/ 9136 h 10000"/>
                  <a:gd name="connsiteX121" fmla="*/ 6195 w 10000"/>
                  <a:gd name="connsiteY121" fmla="*/ 9136 h 10000"/>
                  <a:gd name="connsiteX122" fmla="*/ 6422 w 10000"/>
                  <a:gd name="connsiteY122" fmla="*/ 9105 h 10000"/>
                  <a:gd name="connsiteX123" fmla="*/ 6815 w 10000"/>
                  <a:gd name="connsiteY123" fmla="*/ 9574 h 10000"/>
                  <a:gd name="connsiteX124" fmla="*/ 7029 w 10000"/>
                  <a:gd name="connsiteY124" fmla="*/ 9574 h 10000"/>
                  <a:gd name="connsiteX125" fmla="*/ 7560 w 10000"/>
                  <a:gd name="connsiteY125" fmla="*/ 9364 h 10000"/>
                  <a:gd name="connsiteX126" fmla="*/ 7453 w 10000"/>
                  <a:gd name="connsiteY126" fmla="*/ 9146 h 10000"/>
                  <a:gd name="connsiteX127" fmla="*/ 8050 w 10000"/>
                  <a:gd name="connsiteY127" fmla="*/ 9048 h 10000"/>
                  <a:gd name="connsiteX128" fmla="*/ 8209 w 10000"/>
                  <a:gd name="connsiteY128" fmla="*/ 8651 h 10000"/>
                  <a:gd name="connsiteX129" fmla="*/ 8089 w 10000"/>
                  <a:gd name="connsiteY129" fmla="*/ 8588 h 10000"/>
                  <a:gd name="connsiteX130" fmla="*/ 8363 w 10000"/>
                  <a:gd name="connsiteY130" fmla="*/ 8416 h 10000"/>
                  <a:gd name="connsiteX131" fmla="*/ 8774 w 10000"/>
                  <a:gd name="connsiteY131" fmla="*/ 8078 h 10000"/>
                  <a:gd name="connsiteX132" fmla="*/ 8742 w 10000"/>
                  <a:gd name="connsiteY132" fmla="*/ 7968 h 10000"/>
                  <a:gd name="connsiteX133" fmla="*/ 9021 w 10000"/>
                  <a:gd name="connsiteY133" fmla="*/ 7852 h 10000"/>
                  <a:gd name="connsiteX134" fmla="*/ 9185 w 10000"/>
                  <a:gd name="connsiteY134" fmla="*/ 7905 h 10000"/>
                  <a:gd name="connsiteX135" fmla="*/ 9557 w 10000"/>
                  <a:gd name="connsiteY135" fmla="*/ 7696 h 10000"/>
                  <a:gd name="connsiteX136" fmla="*/ 9659 w 10000"/>
                  <a:gd name="connsiteY136" fmla="*/ 7696 h 10000"/>
                  <a:gd name="connsiteX137" fmla="*/ 9435 w 10000"/>
                  <a:gd name="connsiteY137" fmla="*/ 7289 h 10000"/>
                  <a:gd name="connsiteX138" fmla="*/ 9172 w 10000"/>
                  <a:gd name="connsiteY138" fmla="*/ 7170 h 10000"/>
                  <a:gd name="connsiteX139" fmla="*/ 9248 w 10000"/>
                  <a:gd name="connsiteY139" fmla="*/ 6776 h 10000"/>
                  <a:gd name="connsiteX140" fmla="*/ 9081 w 10000"/>
                  <a:gd name="connsiteY140" fmla="*/ 6697 h 10000"/>
                  <a:gd name="connsiteX141" fmla="*/ 9143 w 10000"/>
                  <a:gd name="connsiteY141" fmla="*/ 6582 h 10000"/>
                  <a:gd name="connsiteX142" fmla="*/ 9220 w 10000"/>
                  <a:gd name="connsiteY142" fmla="*/ 6493 h 10000"/>
                  <a:gd name="connsiteX143" fmla="*/ 9138 w 10000"/>
                  <a:gd name="connsiteY143" fmla="*/ 6105 h 10000"/>
                  <a:gd name="connsiteX144" fmla="*/ 9336 w 10000"/>
                  <a:gd name="connsiteY144" fmla="*/ 6018 h 10000"/>
                  <a:gd name="connsiteX145" fmla="*/ 9393 w 10000"/>
                  <a:gd name="connsiteY145" fmla="*/ 5961 h 10000"/>
                  <a:gd name="connsiteX146" fmla="*/ 9248 w 10000"/>
                  <a:gd name="connsiteY146" fmla="*/ 5836 h 10000"/>
                  <a:gd name="connsiteX147" fmla="*/ 9365 w 10000"/>
                  <a:gd name="connsiteY147" fmla="*/ 5579 h 10000"/>
                  <a:gd name="connsiteX148" fmla="*/ 9071 w 10000"/>
                  <a:gd name="connsiteY148" fmla="*/ 5398 h 10000"/>
                  <a:gd name="connsiteX149" fmla="*/ 9305 w 10000"/>
                  <a:gd name="connsiteY149" fmla="*/ 4941 h 10000"/>
                  <a:gd name="connsiteX150" fmla="*/ 9217 w 10000"/>
                  <a:gd name="connsiteY150" fmla="*/ 4828 h 10000"/>
                  <a:gd name="connsiteX151" fmla="*/ 9526 w 10000"/>
                  <a:gd name="connsiteY151" fmla="*/ 4299 h 10000"/>
                  <a:gd name="connsiteX152" fmla="*/ 9416 w 10000"/>
                  <a:gd name="connsiteY152" fmla="*/ 4036 h 10000"/>
                  <a:gd name="connsiteX153" fmla="*/ 9874 w 10000"/>
                  <a:gd name="connsiteY153" fmla="*/ 3792 h 10000"/>
                  <a:gd name="connsiteX154" fmla="*/ 9878 w 10000"/>
                  <a:gd name="connsiteY154" fmla="*/ 3582 h 10000"/>
                  <a:gd name="connsiteX155" fmla="*/ 9454 w 10000"/>
                  <a:gd name="connsiteY155" fmla="*/ 3162 h 10000"/>
                  <a:gd name="connsiteX156" fmla="*/ 9779 w 10000"/>
                  <a:gd name="connsiteY156" fmla="*/ 3009 h 10000"/>
                  <a:gd name="connsiteX157" fmla="*/ 9878 w 10000"/>
                  <a:gd name="connsiteY157" fmla="*/ 2815 h 10000"/>
                  <a:gd name="connsiteX0" fmla="*/ 9878 w 10000"/>
                  <a:gd name="connsiteY0" fmla="*/ 2815 h 10000"/>
                  <a:gd name="connsiteX1" fmla="*/ 9739 w 10000"/>
                  <a:gd name="connsiteY1" fmla="*/ 2564 h 10000"/>
                  <a:gd name="connsiteX2" fmla="*/ 9975 w 10000"/>
                  <a:gd name="connsiteY2" fmla="*/ 2289 h 10000"/>
                  <a:gd name="connsiteX3" fmla="*/ 9836 w 10000"/>
                  <a:gd name="connsiteY3" fmla="*/ 2094 h 10000"/>
                  <a:gd name="connsiteX4" fmla="*/ 9789 w 10000"/>
                  <a:gd name="connsiteY4" fmla="*/ 2067 h 10000"/>
                  <a:gd name="connsiteX5" fmla="*/ 10000 w 10000"/>
                  <a:gd name="connsiteY5" fmla="*/ 1919 h 10000"/>
                  <a:gd name="connsiteX6" fmla="*/ 9859 w 10000"/>
                  <a:gd name="connsiteY6" fmla="*/ 1675 h 10000"/>
                  <a:gd name="connsiteX7" fmla="*/ 9798 w 10000"/>
                  <a:gd name="connsiteY7" fmla="*/ 1641 h 10000"/>
                  <a:gd name="connsiteX8" fmla="*/ 9678 w 10000"/>
                  <a:gd name="connsiteY8" fmla="*/ 1647 h 10000"/>
                  <a:gd name="connsiteX9" fmla="*/ 9564 w 10000"/>
                  <a:gd name="connsiteY9" fmla="*/ 1565 h 10000"/>
                  <a:gd name="connsiteX10" fmla="*/ 9564 w 10000"/>
                  <a:gd name="connsiteY10" fmla="*/ 1565 h 10000"/>
                  <a:gd name="connsiteX11" fmla="*/ 9602 w 10000"/>
                  <a:gd name="connsiteY11" fmla="*/ 1453 h 10000"/>
                  <a:gd name="connsiteX12" fmla="*/ 9456 w 10000"/>
                  <a:gd name="connsiteY12" fmla="*/ 1346 h 10000"/>
                  <a:gd name="connsiteX13" fmla="*/ 9425 w 10000"/>
                  <a:gd name="connsiteY13" fmla="*/ 1133 h 10000"/>
                  <a:gd name="connsiteX14" fmla="*/ 9318 w 10000"/>
                  <a:gd name="connsiteY14" fmla="*/ 946 h 10000"/>
                  <a:gd name="connsiteX15" fmla="*/ 8977 w 10000"/>
                  <a:gd name="connsiteY15" fmla="*/ 1021 h 10000"/>
                  <a:gd name="connsiteX16" fmla="*/ 8780 w 10000"/>
                  <a:gd name="connsiteY16" fmla="*/ 1133 h 10000"/>
                  <a:gd name="connsiteX17" fmla="*/ 8584 w 10000"/>
                  <a:gd name="connsiteY17" fmla="*/ 1133 h 10000"/>
                  <a:gd name="connsiteX18" fmla="*/ 8338 w 10000"/>
                  <a:gd name="connsiteY18" fmla="*/ 1215 h 10000"/>
                  <a:gd name="connsiteX19" fmla="*/ 8193 w 10000"/>
                  <a:gd name="connsiteY19" fmla="*/ 1133 h 10000"/>
                  <a:gd name="connsiteX20" fmla="*/ 7845 w 10000"/>
                  <a:gd name="connsiteY20" fmla="*/ 1252 h 10000"/>
                  <a:gd name="connsiteX21" fmla="*/ 7794 w 10000"/>
                  <a:gd name="connsiteY21" fmla="*/ 1133 h 10000"/>
                  <a:gd name="connsiteX22" fmla="*/ 7225 w 10000"/>
                  <a:gd name="connsiteY22" fmla="*/ 1252 h 10000"/>
                  <a:gd name="connsiteX23" fmla="*/ 7225 w 10000"/>
                  <a:gd name="connsiteY23" fmla="*/ 989 h 10000"/>
                  <a:gd name="connsiteX24" fmla="*/ 7105 w 10000"/>
                  <a:gd name="connsiteY24" fmla="*/ 808 h 10000"/>
                  <a:gd name="connsiteX25" fmla="*/ 6922 w 10000"/>
                  <a:gd name="connsiteY25" fmla="*/ 827 h 10000"/>
                  <a:gd name="connsiteX26" fmla="*/ 6631 w 10000"/>
                  <a:gd name="connsiteY26" fmla="*/ 632 h 10000"/>
                  <a:gd name="connsiteX27" fmla="*/ 6359 w 10000"/>
                  <a:gd name="connsiteY27" fmla="*/ 582 h 10000"/>
                  <a:gd name="connsiteX28" fmla="*/ 6315 w 10000"/>
                  <a:gd name="connsiteY28" fmla="*/ 808 h 10000"/>
                  <a:gd name="connsiteX29" fmla="*/ 6163 w 10000"/>
                  <a:gd name="connsiteY29" fmla="*/ 971 h 10000"/>
                  <a:gd name="connsiteX30" fmla="*/ 6081 w 10000"/>
                  <a:gd name="connsiteY30" fmla="*/ 827 h 10000"/>
                  <a:gd name="connsiteX31" fmla="*/ 5835 w 10000"/>
                  <a:gd name="connsiteY31" fmla="*/ 864 h 10000"/>
                  <a:gd name="connsiteX32" fmla="*/ 5657 w 10000"/>
                  <a:gd name="connsiteY32" fmla="*/ 795 h 10000"/>
                  <a:gd name="connsiteX33" fmla="*/ 5803 w 10000"/>
                  <a:gd name="connsiteY33" fmla="*/ 720 h 10000"/>
                  <a:gd name="connsiteX34" fmla="*/ 5778 w 10000"/>
                  <a:gd name="connsiteY34" fmla="*/ 363 h 10000"/>
                  <a:gd name="connsiteX35" fmla="*/ 5159 w 10000"/>
                  <a:gd name="connsiteY35" fmla="*/ 257 h 10000"/>
                  <a:gd name="connsiteX36" fmla="*/ 5159 w 10000"/>
                  <a:gd name="connsiteY36" fmla="*/ 257 h 10000"/>
                  <a:gd name="connsiteX37" fmla="*/ 5222 w 10000"/>
                  <a:gd name="connsiteY37" fmla="*/ 75 h 10000"/>
                  <a:gd name="connsiteX38" fmla="*/ 5203 w 10000"/>
                  <a:gd name="connsiteY38" fmla="*/ 31 h 10000"/>
                  <a:gd name="connsiteX39" fmla="*/ 5114 w 10000"/>
                  <a:gd name="connsiteY39" fmla="*/ 0 h 10000"/>
                  <a:gd name="connsiteX40" fmla="*/ 5039 w 10000"/>
                  <a:gd name="connsiteY40" fmla="*/ 31 h 10000"/>
                  <a:gd name="connsiteX41" fmla="*/ 4596 w 10000"/>
                  <a:gd name="connsiteY41" fmla="*/ 75 h 10000"/>
                  <a:gd name="connsiteX42" fmla="*/ 4551 w 10000"/>
                  <a:gd name="connsiteY42" fmla="*/ 106 h 10000"/>
                  <a:gd name="connsiteX43" fmla="*/ 4375 w 10000"/>
                  <a:gd name="connsiteY43" fmla="*/ 476 h 10000"/>
                  <a:gd name="connsiteX44" fmla="*/ 3982 w 10000"/>
                  <a:gd name="connsiteY44" fmla="*/ 407 h 10000"/>
                  <a:gd name="connsiteX45" fmla="*/ 3591 w 10000"/>
                  <a:gd name="connsiteY45" fmla="*/ 582 h 10000"/>
                  <a:gd name="connsiteX46" fmla="*/ 3471 w 10000"/>
                  <a:gd name="connsiteY46" fmla="*/ 795 h 10000"/>
                  <a:gd name="connsiteX47" fmla="*/ 3154 w 10000"/>
                  <a:gd name="connsiteY47" fmla="*/ 764 h 10000"/>
                  <a:gd name="connsiteX48" fmla="*/ 3135 w 10000"/>
                  <a:gd name="connsiteY48" fmla="*/ 1271 h 10000"/>
                  <a:gd name="connsiteX49" fmla="*/ 3274 w 10000"/>
                  <a:gd name="connsiteY49" fmla="*/ 1252 h 10000"/>
                  <a:gd name="connsiteX50" fmla="*/ 3135 w 10000"/>
                  <a:gd name="connsiteY50" fmla="*/ 1271 h 10000"/>
                  <a:gd name="connsiteX51" fmla="*/ 3110 w 10000"/>
                  <a:gd name="connsiteY51" fmla="*/ 1271 h 10000"/>
                  <a:gd name="connsiteX52" fmla="*/ 2883 w 10000"/>
                  <a:gd name="connsiteY52" fmla="*/ 1603 h 10000"/>
                  <a:gd name="connsiteX53" fmla="*/ 2775 w 10000"/>
                  <a:gd name="connsiteY53" fmla="*/ 1603 h 10000"/>
                  <a:gd name="connsiteX54" fmla="*/ 2636 w 10000"/>
                  <a:gd name="connsiteY54" fmla="*/ 1835 h 10000"/>
                  <a:gd name="connsiteX55" fmla="*/ 2490 w 10000"/>
                  <a:gd name="connsiteY55" fmla="*/ 1853 h 10000"/>
                  <a:gd name="connsiteX56" fmla="*/ 2244 w 10000"/>
                  <a:gd name="connsiteY56" fmla="*/ 1747 h 10000"/>
                  <a:gd name="connsiteX57" fmla="*/ 2017 w 10000"/>
                  <a:gd name="connsiteY57" fmla="*/ 1910 h 10000"/>
                  <a:gd name="connsiteX58" fmla="*/ 1902 w 10000"/>
                  <a:gd name="connsiteY58" fmla="*/ 2223 h 10000"/>
                  <a:gd name="connsiteX59" fmla="*/ 1795 w 10000"/>
                  <a:gd name="connsiteY59" fmla="*/ 2379 h 10000"/>
                  <a:gd name="connsiteX60" fmla="*/ 1624 w 10000"/>
                  <a:gd name="connsiteY60" fmla="*/ 2379 h 10000"/>
                  <a:gd name="connsiteX61" fmla="*/ 1511 w 10000"/>
                  <a:gd name="connsiteY61" fmla="*/ 2467 h 10000"/>
                  <a:gd name="connsiteX62" fmla="*/ 1744 w 10000"/>
                  <a:gd name="connsiteY62" fmla="*/ 2768 h 10000"/>
                  <a:gd name="connsiteX63" fmla="*/ 1883 w 10000"/>
                  <a:gd name="connsiteY63" fmla="*/ 2768 h 10000"/>
                  <a:gd name="connsiteX64" fmla="*/ 2048 w 10000"/>
                  <a:gd name="connsiteY64" fmla="*/ 2999 h 10000"/>
                  <a:gd name="connsiteX65" fmla="*/ 2295 w 10000"/>
                  <a:gd name="connsiteY65" fmla="*/ 3193 h 10000"/>
                  <a:gd name="connsiteX66" fmla="*/ 2156 w 10000"/>
                  <a:gd name="connsiteY66" fmla="*/ 3419 h 10000"/>
                  <a:gd name="connsiteX67" fmla="*/ 1935 w 10000"/>
                  <a:gd name="connsiteY67" fmla="*/ 3388 h 10000"/>
                  <a:gd name="connsiteX68" fmla="*/ 1858 w 10000"/>
                  <a:gd name="connsiteY68" fmla="*/ 3601 h 10000"/>
                  <a:gd name="connsiteX69" fmla="*/ 1902 w 10000"/>
                  <a:gd name="connsiteY69" fmla="*/ 3826 h 10000"/>
                  <a:gd name="connsiteX70" fmla="*/ 1763 w 10000"/>
                  <a:gd name="connsiteY70" fmla="*/ 3939 h 10000"/>
                  <a:gd name="connsiteX71" fmla="*/ 1568 w 10000"/>
                  <a:gd name="connsiteY71" fmla="*/ 4465 h 10000"/>
                  <a:gd name="connsiteX72" fmla="*/ 784 w 10000"/>
                  <a:gd name="connsiteY72" fmla="*/ 4358 h 10000"/>
                  <a:gd name="connsiteX73" fmla="*/ 437 w 10000"/>
                  <a:gd name="connsiteY73" fmla="*/ 4358 h 10000"/>
                  <a:gd name="connsiteX74" fmla="*/ 271 w 10000"/>
                  <a:gd name="connsiteY74" fmla="*/ 4584 h 10000"/>
                  <a:gd name="connsiteX75" fmla="*/ 841 w 10000"/>
                  <a:gd name="connsiteY75" fmla="*/ 4884 h 10000"/>
                  <a:gd name="connsiteX76" fmla="*/ 980 w 10000"/>
                  <a:gd name="connsiteY76" fmla="*/ 4865 h 10000"/>
                  <a:gd name="connsiteX77" fmla="*/ 1112 w 10000"/>
                  <a:gd name="connsiteY77" fmla="*/ 4947 h 10000"/>
                  <a:gd name="connsiteX78" fmla="*/ 784 w 10000"/>
                  <a:gd name="connsiteY78" fmla="*/ 5135 h 10000"/>
                  <a:gd name="connsiteX79" fmla="*/ 531 w 10000"/>
                  <a:gd name="connsiteY79" fmla="*/ 5135 h 10000"/>
                  <a:gd name="connsiteX80" fmla="*/ 271 w 10000"/>
                  <a:gd name="connsiteY80" fmla="*/ 5736 h 10000"/>
                  <a:gd name="connsiteX81" fmla="*/ 297 w 10000"/>
                  <a:gd name="connsiteY81" fmla="*/ 5823 h 10000"/>
                  <a:gd name="connsiteX82" fmla="*/ 253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2 w 10000"/>
                  <a:gd name="connsiteY86" fmla="*/ 6857 h 10000"/>
                  <a:gd name="connsiteX87" fmla="*/ 164 w 10000"/>
                  <a:gd name="connsiteY87" fmla="*/ 7270 h 10000"/>
                  <a:gd name="connsiteX88" fmla="*/ 227 w 10000"/>
                  <a:gd name="connsiteY88" fmla="*/ 7527 h 10000"/>
                  <a:gd name="connsiteX89" fmla="*/ 645 w 10000"/>
                  <a:gd name="connsiteY89" fmla="*/ 7527 h 10000"/>
                  <a:gd name="connsiteX90" fmla="*/ 923 w 10000"/>
                  <a:gd name="connsiteY90" fmla="*/ 7658 h 10000"/>
                  <a:gd name="connsiteX91" fmla="*/ 727 w 10000"/>
                  <a:gd name="connsiteY91" fmla="*/ 7990 h 10000"/>
                  <a:gd name="connsiteX92" fmla="*/ 1068 w 10000"/>
                  <a:gd name="connsiteY92" fmla="*/ 8378 h 10000"/>
                  <a:gd name="connsiteX93" fmla="*/ 841 w 10000"/>
                  <a:gd name="connsiteY93" fmla="*/ 8554 h 10000"/>
                  <a:gd name="connsiteX94" fmla="*/ 891 w 10000"/>
                  <a:gd name="connsiteY94" fmla="*/ 9029 h 10000"/>
                  <a:gd name="connsiteX95" fmla="*/ 481 w 10000"/>
                  <a:gd name="connsiteY95" fmla="*/ 9493 h 10000"/>
                  <a:gd name="connsiteX96" fmla="*/ 677 w 10000"/>
                  <a:gd name="connsiteY96" fmla="*/ 9768 h 10000"/>
                  <a:gd name="connsiteX97" fmla="*/ 815 w 10000"/>
                  <a:gd name="connsiteY97" fmla="*/ 9825 h 10000"/>
                  <a:gd name="connsiteX98" fmla="*/ 872 w 10000"/>
                  <a:gd name="connsiteY98" fmla="*/ 9944 h 10000"/>
                  <a:gd name="connsiteX99" fmla="*/ 1118 w 10000"/>
                  <a:gd name="connsiteY99" fmla="*/ 10000 h 10000"/>
                  <a:gd name="connsiteX100" fmla="*/ 2017 w 10000"/>
                  <a:gd name="connsiteY100" fmla="*/ 9912 h 10000"/>
                  <a:gd name="connsiteX101" fmla="*/ 2017 w 10000"/>
                  <a:gd name="connsiteY101" fmla="*/ 9806 h 10000"/>
                  <a:gd name="connsiteX102" fmla="*/ 2295 w 10000"/>
                  <a:gd name="connsiteY102" fmla="*/ 9768 h 10000"/>
                  <a:gd name="connsiteX103" fmla="*/ 2579 w 10000"/>
                  <a:gd name="connsiteY103" fmla="*/ 9806 h 10000"/>
                  <a:gd name="connsiteX104" fmla="*/ 2832 w 10000"/>
                  <a:gd name="connsiteY104" fmla="*/ 9574 h 10000"/>
                  <a:gd name="connsiteX105" fmla="*/ 2914 w 10000"/>
                  <a:gd name="connsiteY105" fmla="*/ 9612 h 10000"/>
                  <a:gd name="connsiteX106" fmla="*/ 2996 w 10000"/>
                  <a:gd name="connsiteY106" fmla="*/ 9750 h 10000"/>
                  <a:gd name="connsiteX107" fmla="*/ 3667 w 10000"/>
                  <a:gd name="connsiteY107" fmla="*/ 9750 h 10000"/>
                  <a:gd name="connsiteX108" fmla="*/ 3648 w 10000"/>
                  <a:gd name="connsiteY108" fmla="*/ 9493 h 10000"/>
                  <a:gd name="connsiteX109" fmla="*/ 3862 w 10000"/>
                  <a:gd name="connsiteY109" fmla="*/ 9418 h 10000"/>
                  <a:gd name="connsiteX110" fmla="*/ 4115 w 10000"/>
                  <a:gd name="connsiteY110" fmla="*/ 9418 h 10000"/>
                  <a:gd name="connsiteX111" fmla="*/ 4255 w 10000"/>
                  <a:gd name="connsiteY111" fmla="*/ 9029 h 10000"/>
                  <a:gd name="connsiteX112" fmla="*/ 4520 w 10000"/>
                  <a:gd name="connsiteY112" fmla="*/ 8885 h 10000"/>
                  <a:gd name="connsiteX113" fmla="*/ 5070 w 10000"/>
                  <a:gd name="connsiteY113" fmla="*/ 9136 h 10000"/>
                  <a:gd name="connsiteX114" fmla="*/ 4987 w 10000"/>
                  <a:gd name="connsiteY114" fmla="*/ 9361 h 10000"/>
                  <a:gd name="connsiteX115" fmla="*/ 5127 w 10000"/>
                  <a:gd name="connsiteY115" fmla="*/ 9468 h 10000"/>
                  <a:gd name="connsiteX116" fmla="*/ 5127 w 10000"/>
                  <a:gd name="connsiteY116" fmla="*/ 9750 h 10000"/>
                  <a:gd name="connsiteX117" fmla="*/ 5304 w 10000"/>
                  <a:gd name="connsiteY117" fmla="*/ 9718 h 10000"/>
                  <a:gd name="connsiteX118" fmla="*/ 5550 w 10000"/>
                  <a:gd name="connsiteY118" fmla="*/ 9468 h 10000"/>
                  <a:gd name="connsiteX119" fmla="*/ 5911 w 10000"/>
                  <a:gd name="connsiteY119" fmla="*/ 9555 h 10000"/>
                  <a:gd name="connsiteX120" fmla="*/ 6195 w 10000"/>
                  <a:gd name="connsiteY120" fmla="*/ 9136 h 10000"/>
                  <a:gd name="connsiteX121" fmla="*/ 6195 w 10000"/>
                  <a:gd name="connsiteY121" fmla="*/ 9136 h 10000"/>
                  <a:gd name="connsiteX122" fmla="*/ 6422 w 10000"/>
                  <a:gd name="connsiteY122" fmla="*/ 9105 h 10000"/>
                  <a:gd name="connsiteX123" fmla="*/ 6815 w 10000"/>
                  <a:gd name="connsiteY123" fmla="*/ 9574 h 10000"/>
                  <a:gd name="connsiteX124" fmla="*/ 7029 w 10000"/>
                  <a:gd name="connsiteY124" fmla="*/ 9574 h 10000"/>
                  <a:gd name="connsiteX125" fmla="*/ 7560 w 10000"/>
                  <a:gd name="connsiteY125" fmla="*/ 9364 h 10000"/>
                  <a:gd name="connsiteX126" fmla="*/ 7453 w 10000"/>
                  <a:gd name="connsiteY126" fmla="*/ 9146 h 10000"/>
                  <a:gd name="connsiteX127" fmla="*/ 8050 w 10000"/>
                  <a:gd name="connsiteY127" fmla="*/ 9048 h 10000"/>
                  <a:gd name="connsiteX128" fmla="*/ 8209 w 10000"/>
                  <a:gd name="connsiteY128" fmla="*/ 8651 h 10000"/>
                  <a:gd name="connsiteX129" fmla="*/ 8089 w 10000"/>
                  <a:gd name="connsiteY129" fmla="*/ 8588 h 10000"/>
                  <a:gd name="connsiteX130" fmla="*/ 8363 w 10000"/>
                  <a:gd name="connsiteY130" fmla="*/ 8416 h 10000"/>
                  <a:gd name="connsiteX131" fmla="*/ 8774 w 10000"/>
                  <a:gd name="connsiteY131" fmla="*/ 8078 h 10000"/>
                  <a:gd name="connsiteX132" fmla="*/ 8742 w 10000"/>
                  <a:gd name="connsiteY132" fmla="*/ 7968 h 10000"/>
                  <a:gd name="connsiteX133" fmla="*/ 9021 w 10000"/>
                  <a:gd name="connsiteY133" fmla="*/ 7852 h 10000"/>
                  <a:gd name="connsiteX134" fmla="*/ 9185 w 10000"/>
                  <a:gd name="connsiteY134" fmla="*/ 7905 h 10000"/>
                  <a:gd name="connsiteX135" fmla="*/ 9557 w 10000"/>
                  <a:gd name="connsiteY135" fmla="*/ 7696 h 10000"/>
                  <a:gd name="connsiteX136" fmla="*/ 9659 w 10000"/>
                  <a:gd name="connsiteY136" fmla="*/ 7696 h 10000"/>
                  <a:gd name="connsiteX137" fmla="*/ 9435 w 10000"/>
                  <a:gd name="connsiteY137" fmla="*/ 7289 h 10000"/>
                  <a:gd name="connsiteX138" fmla="*/ 9172 w 10000"/>
                  <a:gd name="connsiteY138" fmla="*/ 7170 h 10000"/>
                  <a:gd name="connsiteX139" fmla="*/ 9248 w 10000"/>
                  <a:gd name="connsiteY139" fmla="*/ 6776 h 10000"/>
                  <a:gd name="connsiteX140" fmla="*/ 9081 w 10000"/>
                  <a:gd name="connsiteY140" fmla="*/ 6697 h 10000"/>
                  <a:gd name="connsiteX141" fmla="*/ 9143 w 10000"/>
                  <a:gd name="connsiteY141" fmla="*/ 6582 h 10000"/>
                  <a:gd name="connsiteX142" fmla="*/ 9220 w 10000"/>
                  <a:gd name="connsiteY142" fmla="*/ 6493 h 10000"/>
                  <a:gd name="connsiteX143" fmla="*/ 9138 w 10000"/>
                  <a:gd name="connsiteY143" fmla="*/ 6105 h 10000"/>
                  <a:gd name="connsiteX144" fmla="*/ 9336 w 10000"/>
                  <a:gd name="connsiteY144" fmla="*/ 6018 h 10000"/>
                  <a:gd name="connsiteX145" fmla="*/ 9393 w 10000"/>
                  <a:gd name="connsiteY145" fmla="*/ 5961 h 10000"/>
                  <a:gd name="connsiteX146" fmla="*/ 9248 w 10000"/>
                  <a:gd name="connsiteY146" fmla="*/ 5836 h 10000"/>
                  <a:gd name="connsiteX147" fmla="*/ 9365 w 10000"/>
                  <a:gd name="connsiteY147" fmla="*/ 5579 h 10000"/>
                  <a:gd name="connsiteX148" fmla="*/ 9071 w 10000"/>
                  <a:gd name="connsiteY148" fmla="*/ 5398 h 10000"/>
                  <a:gd name="connsiteX149" fmla="*/ 9305 w 10000"/>
                  <a:gd name="connsiteY149" fmla="*/ 4941 h 10000"/>
                  <a:gd name="connsiteX150" fmla="*/ 9217 w 10000"/>
                  <a:gd name="connsiteY150" fmla="*/ 4828 h 10000"/>
                  <a:gd name="connsiteX151" fmla="*/ 9526 w 10000"/>
                  <a:gd name="connsiteY151" fmla="*/ 4299 h 10000"/>
                  <a:gd name="connsiteX152" fmla="*/ 9416 w 10000"/>
                  <a:gd name="connsiteY152" fmla="*/ 4036 h 10000"/>
                  <a:gd name="connsiteX153" fmla="*/ 9874 w 10000"/>
                  <a:gd name="connsiteY153" fmla="*/ 3792 h 10000"/>
                  <a:gd name="connsiteX154" fmla="*/ 9878 w 10000"/>
                  <a:gd name="connsiteY154" fmla="*/ 3582 h 10000"/>
                  <a:gd name="connsiteX155" fmla="*/ 9454 w 10000"/>
                  <a:gd name="connsiteY155" fmla="*/ 3162 h 10000"/>
                  <a:gd name="connsiteX156" fmla="*/ 9779 w 10000"/>
                  <a:gd name="connsiteY156" fmla="*/ 3009 h 10000"/>
                  <a:gd name="connsiteX157" fmla="*/ 9878 w 10000"/>
                  <a:gd name="connsiteY157" fmla="*/ 2815 h 10000"/>
                  <a:gd name="connsiteX0" fmla="*/ 9878 w 9975"/>
                  <a:gd name="connsiteY0" fmla="*/ 2815 h 10000"/>
                  <a:gd name="connsiteX1" fmla="*/ 9739 w 9975"/>
                  <a:gd name="connsiteY1" fmla="*/ 2564 h 10000"/>
                  <a:gd name="connsiteX2" fmla="*/ 9975 w 9975"/>
                  <a:gd name="connsiteY2" fmla="*/ 2289 h 10000"/>
                  <a:gd name="connsiteX3" fmla="*/ 9836 w 9975"/>
                  <a:gd name="connsiteY3" fmla="*/ 2094 h 10000"/>
                  <a:gd name="connsiteX4" fmla="*/ 9789 w 9975"/>
                  <a:gd name="connsiteY4" fmla="*/ 2067 h 10000"/>
                  <a:gd name="connsiteX5" fmla="*/ 9972 w 9975"/>
                  <a:gd name="connsiteY5" fmla="*/ 1910 h 10000"/>
                  <a:gd name="connsiteX6" fmla="*/ 9859 w 9975"/>
                  <a:gd name="connsiteY6" fmla="*/ 1675 h 10000"/>
                  <a:gd name="connsiteX7" fmla="*/ 9798 w 9975"/>
                  <a:gd name="connsiteY7" fmla="*/ 1641 h 10000"/>
                  <a:gd name="connsiteX8" fmla="*/ 9678 w 9975"/>
                  <a:gd name="connsiteY8" fmla="*/ 1647 h 10000"/>
                  <a:gd name="connsiteX9" fmla="*/ 9564 w 9975"/>
                  <a:gd name="connsiteY9" fmla="*/ 1565 h 10000"/>
                  <a:gd name="connsiteX10" fmla="*/ 9564 w 9975"/>
                  <a:gd name="connsiteY10" fmla="*/ 1565 h 10000"/>
                  <a:gd name="connsiteX11" fmla="*/ 9602 w 9975"/>
                  <a:gd name="connsiteY11" fmla="*/ 1453 h 10000"/>
                  <a:gd name="connsiteX12" fmla="*/ 9456 w 9975"/>
                  <a:gd name="connsiteY12" fmla="*/ 1346 h 10000"/>
                  <a:gd name="connsiteX13" fmla="*/ 9425 w 9975"/>
                  <a:gd name="connsiteY13" fmla="*/ 1133 h 10000"/>
                  <a:gd name="connsiteX14" fmla="*/ 9318 w 9975"/>
                  <a:gd name="connsiteY14" fmla="*/ 946 h 10000"/>
                  <a:gd name="connsiteX15" fmla="*/ 8977 w 9975"/>
                  <a:gd name="connsiteY15" fmla="*/ 1021 h 10000"/>
                  <a:gd name="connsiteX16" fmla="*/ 8780 w 9975"/>
                  <a:gd name="connsiteY16" fmla="*/ 1133 h 10000"/>
                  <a:gd name="connsiteX17" fmla="*/ 8584 w 9975"/>
                  <a:gd name="connsiteY17" fmla="*/ 1133 h 10000"/>
                  <a:gd name="connsiteX18" fmla="*/ 8338 w 9975"/>
                  <a:gd name="connsiteY18" fmla="*/ 1215 h 10000"/>
                  <a:gd name="connsiteX19" fmla="*/ 8193 w 9975"/>
                  <a:gd name="connsiteY19" fmla="*/ 1133 h 10000"/>
                  <a:gd name="connsiteX20" fmla="*/ 7845 w 9975"/>
                  <a:gd name="connsiteY20" fmla="*/ 1252 h 10000"/>
                  <a:gd name="connsiteX21" fmla="*/ 7794 w 9975"/>
                  <a:gd name="connsiteY21" fmla="*/ 1133 h 10000"/>
                  <a:gd name="connsiteX22" fmla="*/ 7225 w 9975"/>
                  <a:gd name="connsiteY22" fmla="*/ 1252 h 10000"/>
                  <a:gd name="connsiteX23" fmla="*/ 7225 w 9975"/>
                  <a:gd name="connsiteY23" fmla="*/ 989 h 10000"/>
                  <a:gd name="connsiteX24" fmla="*/ 7105 w 9975"/>
                  <a:gd name="connsiteY24" fmla="*/ 808 h 10000"/>
                  <a:gd name="connsiteX25" fmla="*/ 6922 w 9975"/>
                  <a:gd name="connsiteY25" fmla="*/ 827 h 10000"/>
                  <a:gd name="connsiteX26" fmla="*/ 6631 w 9975"/>
                  <a:gd name="connsiteY26" fmla="*/ 632 h 10000"/>
                  <a:gd name="connsiteX27" fmla="*/ 6359 w 9975"/>
                  <a:gd name="connsiteY27" fmla="*/ 582 h 10000"/>
                  <a:gd name="connsiteX28" fmla="*/ 6315 w 9975"/>
                  <a:gd name="connsiteY28" fmla="*/ 808 h 10000"/>
                  <a:gd name="connsiteX29" fmla="*/ 6163 w 9975"/>
                  <a:gd name="connsiteY29" fmla="*/ 971 h 10000"/>
                  <a:gd name="connsiteX30" fmla="*/ 6081 w 9975"/>
                  <a:gd name="connsiteY30" fmla="*/ 827 h 10000"/>
                  <a:gd name="connsiteX31" fmla="*/ 5835 w 9975"/>
                  <a:gd name="connsiteY31" fmla="*/ 864 h 10000"/>
                  <a:gd name="connsiteX32" fmla="*/ 5657 w 9975"/>
                  <a:gd name="connsiteY32" fmla="*/ 795 h 10000"/>
                  <a:gd name="connsiteX33" fmla="*/ 5803 w 9975"/>
                  <a:gd name="connsiteY33" fmla="*/ 720 h 10000"/>
                  <a:gd name="connsiteX34" fmla="*/ 5778 w 9975"/>
                  <a:gd name="connsiteY34" fmla="*/ 363 h 10000"/>
                  <a:gd name="connsiteX35" fmla="*/ 5159 w 9975"/>
                  <a:gd name="connsiteY35" fmla="*/ 257 h 10000"/>
                  <a:gd name="connsiteX36" fmla="*/ 5159 w 9975"/>
                  <a:gd name="connsiteY36" fmla="*/ 257 h 10000"/>
                  <a:gd name="connsiteX37" fmla="*/ 5222 w 9975"/>
                  <a:gd name="connsiteY37" fmla="*/ 75 h 10000"/>
                  <a:gd name="connsiteX38" fmla="*/ 5203 w 9975"/>
                  <a:gd name="connsiteY38" fmla="*/ 31 h 10000"/>
                  <a:gd name="connsiteX39" fmla="*/ 5114 w 9975"/>
                  <a:gd name="connsiteY39" fmla="*/ 0 h 10000"/>
                  <a:gd name="connsiteX40" fmla="*/ 5039 w 9975"/>
                  <a:gd name="connsiteY40" fmla="*/ 31 h 10000"/>
                  <a:gd name="connsiteX41" fmla="*/ 4596 w 9975"/>
                  <a:gd name="connsiteY41" fmla="*/ 75 h 10000"/>
                  <a:gd name="connsiteX42" fmla="*/ 4551 w 9975"/>
                  <a:gd name="connsiteY42" fmla="*/ 106 h 10000"/>
                  <a:gd name="connsiteX43" fmla="*/ 4375 w 9975"/>
                  <a:gd name="connsiteY43" fmla="*/ 476 h 10000"/>
                  <a:gd name="connsiteX44" fmla="*/ 3982 w 9975"/>
                  <a:gd name="connsiteY44" fmla="*/ 407 h 10000"/>
                  <a:gd name="connsiteX45" fmla="*/ 3591 w 9975"/>
                  <a:gd name="connsiteY45" fmla="*/ 582 h 10000"/>
                  <a:gd name="connsiteX46" fmla="*/ 3471 w 9975"/>
                  <a:gd name="connsiteY46" fmla="*/ 795 h 10000"/>
                  <a:gd name="connsiteX47" fmla="*/ 3154 w 9975"/>
                  <a:gd name="connsiteY47" fmla="*/ 764 h 10000"/>
                  <a:gd name="connsiteX48" fmla="*/ 3135 w 9975"/>
                  <a:gd name="connsiteY48" fmla="*/ 1271 h 10000"/>
                  <a:gd name="connsiteX49" fmla="*/ 3274 w 9975"/>
                  <a:gd name="connsiteY49" fmla="*/ 1252 h 10000"/>
                  <a:gd name="connsiteX50" fmla="*/ 3135 w 9975"/>
                  <a:gd name="connsiteY50" fmla="*/ 1271 h 10000"/>
                  <a:gd name="connsiteX51" fmla="*/ 3110 w 9975"/>
                  <a:gd name="connsiteY51" fmla="*/ 1271 h 10000"/>
                  <a:gd name="connsiteX52" fmla="*/ 2883 w 9975"/>
                  <a:gd name="connsiteY52" fmla="*/ 1603 h 10000"/>
                  <a:gd name="connsiteX53" fmla="*/ 2775 w 9975"/>
                  <a:gd name="connsiteY53" fmla="*/ 1603 h 10000"/>
                  <a:gd name="connsiteX54" fmla="*/ 2636 w 9975"/>
                  <a:gd name="connsiteY54" fmla="*/ 1835 h 10000"/>
                  <a:gd name="connsiteX55" fmla="*/ 2490 w 9975"/>
                  <a:gd name="connsiteY55" fmla="*/ 1853 h 10000"/>
                  <a:gd name="connsiteX56" fmla="*/ 2244 w 9975"/>
                  <a:gd name="connsiteY56" fmla="*/ 1747 h 10000"/>
                  <a:gd name="connsiteX57" fmla="*/ 2017 w 9975"/>
                  <a:gd name="connsiteY57" fmla="*/ 1910 h 10000"/>
                  <a:gd name="connsiteX58" fmla="*/ 1902 w 9975"/>
                  <a:gd name="connsiteY58" fmla="*/ 2223 h 10000"/>
                  <a:gd name="connsiteX59" fmla="*/ 1795 w 9975"/>
                  <a:gd name="connsiteY59" fmla="*/ 2379 h 10000"/>
                  <a:gd name="connsiteX60" fmla="*/ 1624 w 9975"/>
                  <a:gd name="connsiteY60" fmla="*/ 2379 h 10000"/>
                  <a:gd name="connsiteX61" fmla="*/ 1511 w 9975"/>
                  <a:gd name="connsiteY61" fmla="*/ 2467 h 10000"/>
                  <a:gd name="connsiteX62" fmla="*/ 1744 w 9975"/>
                  <a:gd name="connsiteY62" fmla="*/ 2768 h 10000"/>
                  <a:gd name="connsiteX63" fmla="*/ 1883 w 9975"/>
                  <a:gd name="connsiteY63" fmla="*/ 2768 h 10000"/>
                  <a:gd name="connsiteX64" fmla="*/ 2048 w 9975"/>
                  <a:gd name="connsiteY64" fmla="*/ 2999 h 10000"/>
                  <a:gd name="connsiteX65" fmla="*/ 2295 w 9975"/>
                  <a:gd name="connsiteY65" fmla="*/ 3193 h 10000"/>
                  <a:gd name="connsiteX66" fmla="*/ 2156 w 9975"/>
                  <a:gd name="connsiteY66" fmla="*/ 3419 h 10000"/>
                  <a:gd name="connsiteX67" fmla="*/ 1935 w 9975"/>
                  <a:gd name="connsiteY67" fmla="*/ 3388 h 10000"/>
                  <a:gd name="connsiteX68" fmla="*/ 1858 w 9975"/>
                  <a:gd name="connsiteY68" fmla="*/ 3601 h 10000"/>
                  <a:gd name="connsiteX69" fmla="*/ 1902 w 9975"/>
                  <a:gd name="connsiteY69" fmla="*/ 3826 h 10000"/>
                  <a:gd name="connsiteX70" fmla="*/ 1763 w 9975"/>
                  <a:gd name="connsiteY70" fmla="*/ 3939 h 10000"/>
                  <a:gd name="connsiteX71" fmla="*/ 1568 w 9975"/>
                  <a:gd name="connsiteY71" fmla="*/ 4465 h 10000"/>
                  <a:gd name="connsiteX72" fmla="*/ 784 w 9975"/>
                  <a:gd name="connsiteY72" fmla="*/ 4358 h 10000"/>
                  <a:gd name="connsiteX73" fmla="*/ 437 w 9975"/>
                  <a:gd name="connsiteY73" fmla="*/ 4358 h 10000"/>
                  <a:gd name="connsiteX74" fmla="*/ 271 w 9975"/>
                  <a:gd name="connsiteY74" fmla="*/ 4584 h 10000"/>
                  <a:gd name="connsiteX75" fmla="*/ 841 w 9975"/>
                  <a:gd name="connsiteY75" fmla="*/ 4884 h 10000"/>
                  <a:gd name="connsiteX76" fmla="*/ 980 w 9975"/>
                  <a:gd name="connsiteY76" fmla="*/ 4865 h 10000"/>
                  <a:gd name="connsiteX77" fmla="*/ 1112 w 9975"/>
                  <a:gd name="connsiteY77" fmla="*/ 4947 h 10000"/>
                  <a:gd name="connsiteX78" fmla="*/ 784 w 9975"/>
                  <a:gd name="connsiteY78" fmla="*/ 5135 h 10000"/>
                  <a:gd name="connsiteX79" fmla="*/ 531 w 9975"/>
                  <a:gd name="connsiteY79" fmla="*/ 5135 h 10000"/>
                  <a:gd name="connsiteX80" fmla="*/ 271 w 9975"/>
                  <a:gd name="connsiteY80" fmla="*/ 5736 h 10000"/>
                  <a:gd name="connsiteX81" fmla="*/ 297 w 9975"/>
                  <a:gd name="connsiteY81" fmla="*/ 5823 h 10000"/>
                  <a:gd name="connsiteX82" fmla="*/ 253 w 9975"/>
                  <a:gd name="connsiteY82" fmla="*/ 5961 h 10000"/>
                  <a:gd name="connsiteX83" fmla="*/ 0 w 9975"/>
                  <a:gd name="connsiteY83" fmla="*/ 6243 h 10000"/>
                  <a:gd name="connsiteX84" fmla="*/ 139 w 9975"/>
                  <a:gd name="connsiteY84" fmla="*/ 6468 h 10000"/>
                  <a:gd name="connsiteX85" fmla="*/ 164 w 9975"/>
                  <a:gd name="connsiteY85" fmla="*/ 6468 h 10000"/>
                  <a:gd name="connsiteX86" fmla="*/ 392 w 9975"/>
                  <a:gd name="connsiteY86" fmla="*/ 6857 h 10000"/>
                  <a:gd name="connsiteX87" fmla="*/ 164 w 9975"/>
                  <a:gd name="connsiteY87" fmla="*/ 7270 h 10000"/>
                  <a:gd name="connsiteX88" fmla="*/ 227 w 9975"/>
                  <a:gd name="connsiteY88" fmla="*/ 7527 h 10000"/>
                  <a:gd name="connsiteX89" fmla="*/ 645 w 9975"/>
                  <a:gd name="connsiteY89" fmla="*/ 7527 h 10000"/>
                  <a:gd name="connsiteX90" fmla="*/ 923 w 9975"/>
                  <a:gd name="connsiteY90" fmla="*/ 7658 h 10000"/>
                  <a:gd name="connsiteX91" fmla="*/ 727 w 9975"/>
                  <a:gd name="connsiteY91" fmla="*/ 7990 h 10000"/>
                  <a:gd name="connsiteX92" fmla="*/ 1068 w 9975"/>
                  <a:gd name="connsiteY92" fmla="*/ 8378 h 10000"/>
                  <a:gd name="connsiteX93" fmla="*/ 841 w 9975"/>
                  <a:gd name="connsiteY93" fmla="*/ 8554 h 10000"/>
                  <a:gd name="connsiteX94" fmla="*/ 891 w 9975"/>
                  <a:gd name="connsiteY94" fmla="*/ 9029 h 10000"/>
                  <a:gd name="connsiteX95" fmla="*/ 481 w 9975"/>
                  <a:gd name="connsiteY95" fmla="*/ 9493 h 10000"/>
                  <a:gd name="connsiteX96" fmla="*/ 677 w 9975"/>
                  <a:gd name="connsiteY96" fmla="*/ 9768 h 10000"/>
                  <a:gd name="connsiteX97" fmla="*/ 815 w 9975"/>
                  <a:gd name="connsiteY97" fmla="*/ 9825 h 10000"/>
                  <a:gd name="connsiteX98" fmla="*/ 872 w 9975"/>
                  <a:gd name="connsiteY98" fmla="*/ 9944 h 10000"/>
                  <a:gd name="connsiteX99" fmla="*/ 1118 w 9975"/>
                  <a:gd name="connsiteY99" fmla="*/ 10000 h 10000"/>
                  <a:gd name="connsiteX100" fmla="*/ 2017 w 9975"/>
                  <a:gd name="connsiteY100" fmla="*/ 9912 h 10000"/>
                  <a:gd name="connsiteX101" fmla="*/ 2017 w 9975"/>
                  <a:gd name="connsiteY101" fmla="*/ 9806 h 10000"/>
                  <a:gd name="connsiteX102" fmla="*/ 2295 w 9975"/>
                  <a:gd name="connsiteY102" fmla="*/ 9768 h 10000"/>
                  <a:gd name="connsiteX103" fmla="*/ 2579 w 9975"/>
                  <a:gd name="connsiteY103" fmla="*/ 9806 h 10000"/>
                  <a:gd name="connsiteX104" fmla="*/ 2832 w 9975"/>
                  <a:gd name="connsiteY104" fmla="*/ 9574 h 10000"/>
                  <a:gd name="connsiteX105" fmla="*/ 2914 w 9975"/>
                  <a:gd name="connsiteY105" fmla="*/ 9612 h 10000"/>
                  <a:gd name="connsiteX106" fmla="*/ 2996 w 9975"/>
                  <a:gd name="connsiteY106" fmla="*/ 9750 h 10000"/>
                  <a:gd name="connsiteX107" fmla="*/ 3667 w 9975"/>
                  <a:gd name="connsiteY107" fmla="*/ 9750 h 10000"/>
                  <a:gd name="connsiteX108" fmla="*/ 3648 w 9975"/>
                  <a:gd name="connsiteY108" fmla="*/ 9493 h 10000"/>
                  <a:gd name="connsiteX109" fmla="*/ 3862 w 9975"/>
                  <a:gd name="connsiteY109" fmla="*/ 9418 h 10000"/>
                  <a:gd name="connsiteX110" fmla="*/ 4115 w 9975"/>
                  <a:gd name="connsiteY110" fmla="*/ 9418 h 10000"/>
                  <a:gd name="connsiteX111" fmla="*/ 4255 w 9975"/>
                  <a:gd name="connsiteY111" fmla="*/ 9029 h 10000"/>
                  <a:gd name="connsiteX112" fmla="*/ 4520 w 9975"/>
                  <a:gd name="connsiteY112" fmla="*/ 8885 h 10000"/>
                  <a:gd name="connsiteX113" fmla="*/ 5070 w 9975"/>
                  <a:gd name="connsiteY113" fmla="*/ 9136 h 10000"/>
                  <a:gd name="connsiteX114" fmla="*/ 4987 w 9975"/>
                  <a:gd name="connsiteY114" fmla="*/ 9361 h 10000"/>
                  <a:gd name="connsiteX115" fmla="*/ 5127 w 9975"/>
                  <a:gd name="connsiteY115" fmla="*/ 9468 h 10000"/>
                  <a:gd name="connsiteX116" fmla="*/ 5127 w 9975"/>
                  <a:gd name="connsiteY116" fmla="*/ 9750 h 10000"/>
                  <a:gd name="connsiteX117" fmla="*/ 5304 w 9975"/>
                  <a:gd name="connsiteY117" fmla="*/ 9718 h 10000"/>
                  <a:gd name="connsiteX118" fmla="*/ 5550 w 9975"/>
                  <a:gd name="connsiteY118" fmla="*/ 9468 h 10000"/>
                  <a:gd name="connsiteX119" fmla="*/ 5911 w 9975"/>
                  <a:gd name="connsiteY119" fmla="*/ 9555 h 10000"/>
                  <a:gd name="connsiteX120" fmla="*/ 6195 w 9975"/>
                  <a:gd name="connsiteY120" fmla="*/ 9136 h 10000"/>
                  <a:gd name="connsiteX121" fmla="*/ 6195 w 9975"/>
                  <a:gd name="connsiteY121" fmla="*/ 9136 h 10000"/>
                  <a:gd name="connsiteX122" fmla="*/ 6422 w 9975"/>
                  <a:gd name="connsiteY122" fmla="*/ 9105 h 10000"/>
                  <a:gd name="connsiteX123" fmla="*/ 6815 w 9975"/>
                  <a:gd name="connsiteY123" fmla="*/ 9574 h 10000"/>
                  <a:gd name="connsiteX124" fmla="*/ 7029 w 9975"/>
                  <a:gd name="connsiteY124" fmla="*/ 9574 h 10000"/>
                  <a:gd name="connsiteX125" fmla="*/ 7560 w 9975"/>
                  <a:gd name="connsiteY125" fmla="*/ 9364 h 10000"/>
                  <a:gd name="connsiteX126" fmla="*/ 7453 w 9975"/>
                  <a:gd name="connsiteY126" fmla="*/ 9146 h 10000"/>
                  <a:gd name="connsiteX127" fmla="*/ 8050 w 9975"/>
                  <a:gd name="connsiteY127" fmla="*/ 9048 h 10000"/>
                  <a:gd name="connsiteX128" fmla="*/ 8209 w 9975"/>
                  <a:gd name="connsiteY128" fmla="*/ 8651 h 10000"/>
                  <a:gd name="connsiteX129" fmla="*/ 8089 w 9975"/>
                  <a:gd name="connsiteY129" fmla="*/ 8588 h 10000"/>
                  <a:gd name="connsiteX130" fmla="*/ 8363 w 9975"/>
                  <a:gd name="connsiteY130" fmla="*/ 8416 h 10000"/>
                  <a:gd name="connsiteX131" fmla="*/ 8774 w 9975"/>
                  <a:gd name="connsiteY131" fmla="*/ 8078 h 10000"/>
                  <a:gd name="connsiteX132" fmla="*/ 8742 w 9975"/>
                  <a:gd name="connsiteY132" fmla="*/ 7968 h 10000"/>
                  <a:gd name="connsiteX133" fmla="*/ 9021 w 9975"/>
                  <a:gd name="connsiteY133" fmla="*/ 7852 h 10000"/>
                  <a:gd name="connsiteX134" fmla="*/ 9185 w 9975"/>
                  <a:gd name="connsiteY134" fmla="*/ 7905 h 10000"/>
                  <a:gd name="connsiteX135" fmla="*/ 9557 w 9975"/>
                  <a:gd name="connsiteY135" fmla="*/ 7696 h 10000"/>
                  <a:gd name="connsiteX136" fmla="*/ 9659 w 9975"/>
                  <a:gd name="connsiteY136" fmla="*/ 7696 h 10000"/>
                  <a:gd name="connsiteX137" fmla="*/ 9435 w 9975"/>
                  <a:gd name="connsiteY137" fmla="*/ 7289 h 10000"/>
                  <a:gd name="connsiteX138" fmla="*/ 9172 w 9975"/>
                  <a:gd name="connsiteY138" fmla="*/ 7170 h 10000"/>
                  <a:gd name="connsiteX139" fmla="*/ 9248 w 9975"/>
                  <a:gd name="connsiteY139" fmla="*/ 6776 h 10000"/>
                  <a:gd name="connsiteX140" fmla="*/ 9081 w 9975"/>
                  <a:gd name="connsiteY140" fmla="*/ 6697 h 10000"/>
                  <a:gd name="connsiteX141" fmla="*/ 9143 w 9975"/>
                  <a:gd name="connsiteY141" fmla="*/ 6582 h 10000"/>
                  <a:gd name="connsiteX142" fmla="*/ 9220 w 9975"/>
                  <a:gd name="connsiteY142" fmla="*/ 6493 h 10000"/>
                  <a:gd name="connsiteX143" fmla="*/ 9138 w 9975"/>
                  <a:gd name="connsiteY143" fmla="*/ 6105 h 10000"/>
                  <a:gd name="connsiteX144" fmla="*/ 9336 w 9975"/>
                  <a:gd name="connsiteY144" fmla="*/ 6018 h 10000"/>
                  <a:gd name="connsiteX145" fmla="*/ 9393 w 9975"/>
                  <a:gd name="connsiteY145" fmla="*/ 5961 h 10000"/>
                  <a:gd name="connsiteX146" fmla="*/ 9248 w 9975"/>
                  <a:gd name="connsiteY146" fmla="*/ 5836 h 10000"/>
                  <a:gd name="connsiteX147" fmla="*/ 9365 w 9975"/>
                  <a:gd name="connsiteY147" fmla="*/ 5579 h 10000"/>
                  <a:gd name="connsiteX148" fmla="*/ 9071 w 9975"/>
                  <a:gd name="connsiteY148" fmla="*/ 5398 h 10000"/>
                  <a:gd name="connsiteX149" fmla="*/ 9305 w 9975"/>
                  <a:gd name="connsiteY149" fmla="*/ 4941 h 10000"/>
                  <a:gd name="connsiteX150" fmla="*/ 9217 w 9975"/>
                  <a:gd name="connsiteY150" fmla="*/ 4828 h 10000"/>
                  <a:gd name="connsiteX151" fmla="*/ 9526 w 9975"/>
                  <a:gd name="connsiteY151" fmla="*/ 4299 h 10000"/>
                  <a:gd name="connsiteX152" fmla="*/ 9416 w 9975"/>
                  <a:gd name="connsiteY152" fmla="*/ 4036 h 10000"/>
                  <a:gd name="connsiteX153" fmla="*/ 9874 w 9975"/>
                  <a:gd name="connsiteY153" fmla="*/ 3792 h 10000"/>
                  <a:gd name="connsiteX154" fmla="*/ 9878 w 9975"/>
                  <a:gd name="connsiteY154" fmla="*/ 3582 h 10000"/>
                  <a:gd name="connsiteX155" fmla="*/ 9454 w 9975"/>
                  <a:gd name="connsiteY155" fmla="*/ 3162 h 10000"/>
                  <a:gd name="connsiteX156" fmla="*/ 9779 w 9975"/>
                  <a:gd name="connsiteY156" fmla="*/ 3009 h 10000"/>
                  <a:gd name="connsiteX157" fmla="*/ 9878 w 9975"/>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75 w 10000"/>
                  <a:gd name="connsiteY27" fmla="*/ 582 h 10000"/>
                  <a:gd name="connsiteX28" fmla="*/ 6331 w 10000"/>
                  <a:gd name="connsiteY28" fmla="*/ 808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328 w 10000"/>
                  <a:gd name="connsiteY149" fmla="*/ 4941 h 10000"/>
                  <a:gd name="connsiteX150" fmla="*/ 9240 w 10000"/>
                  <a:gd name="connsiteY150" fmla="*/ 4828 h 10000"/>
                  <a:gd name="connsiteX151" fmla="*/ 955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75 w 10000"/>
                  <a:gd name="connsiteY27" fmla="*/ 582 h 10000"/>
                  <a:gd name="connsiteX28" fmla="*/ 6331 w 10000"/>
                  <a:gd name="connsiteY28" fmla="*/ 808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40 w 10000"/>
                  <a:gd name="connsiteY150" fmla="*/ 4828 h 10000"/>
                  <a:gd name="connsiteX151" fmla="*/ 955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75 w 10000"/>
                  <a:gd name="connsiteY27" fmla="*/ 582 h 10000"/>
                  <a:gd name="connsiteX28" fmla="*/ 6331 w 10000"/>
                  <a:gd name="connsiteY28" fmla="*/ 808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5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75 w 10000"/>
                  <a:gd name="connsiteY27" fmla="*/ 582 h 10000"/>
                  <a:gd name="connsiteX28" fmla="*/ 6331 w 10000"/>
                  <a:gd name="connsiteY28" fmla="*/ 808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75 w 10000"/>
                  <a:gd name="connsiteY27" fmla="*/ 582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86 w 10000"/>
                  <a:gd name="connsiteY43" fmla="*/ 476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06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72 w 10000"/>
                  <a:gd name="connsiteY71" fmla="*/ 4465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86 w 10000"/>
                  <a:gd name="connsiteY72" fmla="*/ 4358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88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19 h 10000"/>
                  <a:gd name="connsiteX67" fmla="*/ 1940 w 10000"/>
                  <a:gd name="connsiteY67" fmla="*/ 3397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397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96 w 10000"/>
                  <a:gd name="connsiteY55" fmla="*/ 1853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50 w 10000"/>
                  <a:gd name="connsiteY56" fmla="*/ 1747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282 w 10000"/>
                  <a:gd name="connsiteY49" fmla="*/ 1252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80 w 10000"/>
                  <a:gd name="connsiteY46" fmla="*/ 795 h 10000"/>
                  <a:gd name="connsiteX47" fmla="*/ 3162 w 10000"/>
                  <a:gd name="connsiteY47" fmla="*/ 764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70 w 10000"/>
                  <a:gd name="connsiteY46" fmla="*/ 842 h 10000"/>
                  <a:gd name="connsiteX47" fmla="*/ 3162 w 10000"/>
                  <a:gd name="connsiteY47" fmla="*/ 764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70 w 10000"/>
                  <a:gd name="connsiteY46" fmla="*/ 842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07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608 w 10000"/>
                  <a:gd name="connsiteY41" fmla="*/ 75 h 10000"/>
                  <a:gd name="connsiteX42" fmla="*/ 4562 w 10000"/>
                  <a:gd name="connsiteY42" fmla="*/ 125 h 10000"/>
                  <a:gd name="connsiteX43" fmla="*/ 4367 w 10000"/>
                  <a:gd name="connsiteY43" fmla="*/ 504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62 w 10000"/>
                  <a:gd name="connsiteY42" fmla="*/ 125 h 10000"/>
                  <a:gd name="connsiteX43" fmla="*/ 4367 w 10000"/>
                  <a:gd name="connsiteY43" fmla="*/ 504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67 w 10000"/>
                  <a:gd name="connsiteY43" fmla="*/ 504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32 w 10000"/>
                  <a:gd name="connsiteY79" fmla="*/ 5135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786 w 10000"/>
                  <a:gd name="connsiteY78" fmla="*/ 5135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459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683 w 10000"/>
                  <a:gd name="connsiteY136" fmla="*/ 7696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60 w 10000"/>
                  <a:gd name="connsiteY134" fmla="*/ 7933 h 10000"/>
                  <a:gd name="connsiteX135" fmla="*/ 9581 w 10000"/>
                  <a:gd name="connsiteY135" fmla="*/ 7696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81 w 10000"/>
                  <a:gd name="connsiteY135" fmla="*/ 7696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109 w 10000"/>
                  <a:gd name="connsiteY129" fmla="*/ 8588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090 w 10000"/>
                  <a:gd name="connsiteY129" fmla="*/ 8522 h 10000"/>
                  <a:gd name="connsiteX130" fmla="*/ 8384 w 10000"/>
                  <a:gd name="connsiteY130" fmla="*/ 8416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30 w 10000"/>
                  <a:gd name="connsiteY128" fmla="*/ 8651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70 w 10000"/>
                  <a:gd name="connsiteY127" fmla="*/ 9048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472 w 10000"/>
                  <a:gd name="connsiteY126" fmla="*/ 9146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04 w 10000"/>
                  <a:gd name="connsiteY140" fmla="*/ 6697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71 w 10000"/>
                  <a:gd name="connsiteY139" fmla="*/ 6776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105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094 w 10000"/>
                  <a:gd name="connsiteY148" fmla="*/ 5398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71 w 10000"/>
                  <a:gd name="connsiteY146" fmla="*/ 5836 h 10000"/>
                  <a:gd name="connsiteX147" fmla="*/ 9388 w 10000"/>
                  <a:gd name="connsiteY147" fmla="*/ 5579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71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195 w 10000"/>
                  <a:gd name="connsiteY138" fmla="*/ 7170 h 10000"/>
                  <a:gd name="connsiteX139" fmla="*/ 9319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319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11 w 10000"/>
                  <a:gd name="connsiteY150" fmla="*/ 4866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299 w 10000"/>
                  <a:gd name="connsiteY149" fmla="*/ 4988 h 10000"/>
                  <a:gd name="connsiteX150" fmla="*/ 9221 w 10000"/>
                  <a:gd name="connsiteY150" fmla="*/ 4847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337 w 10000"/>
                  <a:gd name="connsiteY149" fmla="*/ 4979 h 10000"/>
                  <a:gd name="connsiteX150" fmla="*/ 9221 w 10000"/>
                  <a:gd name="connsiteY150" fmla="*/ 4847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113 w 10000"/>
                  <a:gd name="connsiteY148" fmla="*/ 5389 h 10000"/>
                  <a:gd name="connsiteX149" fmla="*/ 9318 w 10000"/>
                  <a:gd name="connsiteY149" fmla="*/ 4979 h 10000"/>
                  <a:gd name="connsiteX150" fmla="*/ 9221 w 10000"/>
                  <a:gd name="connsiteY150" fmla="*/ 4847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318 w 10000"/>
                  <a:gd name="connsiteY149" fmla="*/ 4979 h 10000"/>
                  <a:gd name="connsiteX150" fmla="*/ 9221 w 10000"/>
                  <a:gd name="connsiteY150" fmla="*/ 4847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40 w 10000"/>
                  <a:gd name="connsiteY152" fmla="*/ 4036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40 w 10000"/>
                  <a:gd name="connsiteY152" fmla="*/ 4008 h 10000"/>
                  <a:gd name="connsiteX153" fmla="*/ 9899 w 10000"/>
                  <a:gd name="connsiteY153" fmla="*/ 3792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40 w 10000"/>
                  <a:gd name="connsiteY152" fmla="*/ 4008 h 10000"/>
                  <a:gd name="connsiteX153" fmla="*/ 9889 w 10000"/>
                  <a:gd name="connsiteY153" fmla="*/ 3764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03 w 10000"/>
                  <a:gd name="connsiteY154" fmla="*/ 3582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62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24 h 10000"/>
                  <a:gd name="connsiteX156" fmla="*/ 9804 w 10000"/>
                  <a:gd name="connsiteY156" fmla="*/ 3009 h 10000"/>
                  <a:gd name="connsiteX157" fmla="*/ 9903 w 10000"/>
                  <a:gd name="connsiteY157" fmla="*/ 2815 h 10000"/>
                  <a:gd name="connsiteX0" fmla="*/ 9903 w 10000"/>
                  <a:gd name="connsiteY0" fmla="*/ 2815 h 10000"/>
                  <a:gd name="connsiteX1" fmla="*/ 9763 w 10000"/>
                  <a:gd name="connsiteY1" fmla="*/ 2564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24 h 10000"/>
                  <a:gd name="connsiteX156" fmla="*/ 9794 w 10000"/>
                  <a:gd name="connsiteY156" fmla="*/ 2981 h 10000"/>
                  <a:gd name="connsiteX157" fmla="*/ 9903 w 10000"/>
                  <a:gd name="connsiteY157" fmla="*/ 2815 h 10000"/>
                  <a:gd name="connsiteX0" fmla="*/ 9903 w 10000"/>
                  <a:gd name="connsiteY0" fmla="*/ 2815 h 10000"/>
                  <a:gd name="connsiteX1" fmla="*/ 9763 w 10000"/>
                  <a:gd name="connsiteY1" fmla="*/ 2536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24 h 10000"/>
                  <a:gd name="connsiteX156" fmla="*/ 9794 w 10000"/>
                  <a:gd name="connsiteY156" fmla="*/ 2981 h 10000"/>
                  <a:gd name="connsiteX157" fmla="*/ 9903 w 10000"/>
                  <a:gd name="connsiteY157" fmla="*/ 2815 h 10000"/>
                  <a:gd name="connsiteX0" fmla="*/ 9922 w 10000"/>
                  <a:gd name="connsiteY0" fmla="*/ 2787 h 10000"/>
                  <a:gd name="connsiteX1" fmla="*/ 9763 w 10000"/>
                  <a:gd name="connsiteY1" fmla="*/ 2536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24 h 10000"/>
                  <a:gd name="connsiteX156" fmla="*/ 9794 w 10000"/>
                  <a:gd name="connsiteY156" fmla="*/ 2981 h 10000"/>
                  <a:gd name="connsiteX157" fmla="*/ 9922 w 10000"/>
                  <a:gd name="connsiteY157" fmla="*/ 2787 h 10000"/>
                  <a:gd name="connsiteX0" fmla="*/ 9922 w 10000"/>
                  <a:gd name="connsiteY0" fmla="*/ 2787 h 10000"/>
                  <a:gd name="connsiteX1" fmla="*/ 9763 w 10000"/>
                  <a:gd name="connsiteY1" fmla="*/ 2508 h 10000"/>
                  <a:gd name="connsiteX2" fmla="*/ 10000 w 10000"/>
                  <a:gd name="connsiteY2" fmla="*/ 2289 h 10000"/>
                  <a:gd name="connsiteX3" fmla="*/ 9861 w 10000"/>
                  <a:gd name="connsiteY3" fmla="*/ 2094 h 10000"/>
                  <a:gd name="connsiteX4" fmla="*/ 9814 w 10000"/>
                  <a:gd name="connsiteY4" fmla="*/ 2067 h 10000"/>
                  <a:gd name="connsiteX5" fmla="*/ 9997 w 10000"/>
                  <a:gd name="connsiteY5" fmla="*/ 1910 h 10000"/>
                  <a:gd name="connsiteX6" fmla="*/ 9884 w 10000"/>
                  <a:gd name="connsiteY6" fmla="*/ 1675 h 10000"/>
                  <a:gd name="connsiteX7" fmla="*/ 9823 w 10000"/>
                  <a:gd name="connsiteY7" fmla="*/ 1641 h 10000"/>
                  <a:gd name="connsiteX8" fmla="*/ 9702 w 10000"/>
                  <a:gd name="connsiteY8" fmla="*/ 1647 h 10000"/>
                  <a:gd name="connsiteX9" fmla="*/ 9588 w 10000"/>
                  <a:gd name="connsiteY9" fmla="*/ 1565 h 10000"/>
                  <a:gd name="connsiteX10" fmla="*/ 9588 w 10000"/>
                  <a:gd name="connsiteY10" fmla="*/ 1565 h 10000"/>
                  <a:gd name="connsiteX11" fmla="*/ 9626 w 10000"/>
                  <a:gd name="connsiteY11" fmla="*/ 1453 h 10000"/>
                  <a:gd name="connsiteX12" fmla="*/ 9480 w 10000"/>
                  <a:gd name="connsiteY12" fmla="*/ 1346 h 10000"/>
                  <a:gd name="connsiteX13" fmla="*/ 9449 w 10000"/>
                  <a:gd name="connsiteY13" fmla="*/ 1133 h 10000"/>
                  <a:gd name="connsiteX14" fmla="*/ 9341 w 10000"/>
                  <a:gd name="connsiteY14" fmla="*/ 946 h 10000"/>
                  <a:gd name="connsiteX15" fmla="*/ 8999 w 10000"/>
                  <a:gd name="connsiteY15" fmla="*/ 1021 h 10000"/>
                  <a:gd name="connsiteX16" fmla="*/ 8802 w 10000"/>
                  <a:gd name="connsiteY16" fmla="*/ 1133 h 10000"/>
                  <a:gd name="connsiteX17" fmla="*/ 8606 w 10000"/>
                  <a:gd name="connsiteY17" fmla="*/ 1133 h 10000"/>
                  <a:gd name="connsiteX18" fmla="*/ 8359 w 10000"/>
                  <a:gd name="connsiteY18" fmla="*/ 1215 h 10000"/>
                  <a:gd name="connsiteX19" fmla="*/ 8214 w 10000"/>
                  <a:gd name="connsiteY19" fmla="*/ 1133 h 10000"/>
                  <a:gd name="connsiteX20" fmla="*/ 7865 w 10000"/>
                  <a:gd name="connsiteY20" fmla="*/ 1252 h 10000"/>
                  <a:gd name="connsiteX21" fmla="*/ 7814 w 10000"/>
                  <a:gd name="connsiteY21" fmla="*/ 1133 h 10000"/>
                  <a:gd name="connsiteX22" fmla="*/ 7243 w 10000"/>
                  <a:gd name="connsiteY22" fmla="*/ 1252 h 10000"/>
                  <a:gd name="connsiteX23" fmla="*/ 7243 w 10000"/>
                  <a:gd name="connsiteY23" fmla="*/ 989 h 10000"/>
                  <a:gd name="connsiteX24" fmla="*/ 7123 w 10000"/>
                  <a:gd name="connsiteY24" fmla="*/ 808 h 10000"/>
                  <a:gd name="connsiteX25" fmla="*/ 6939 w 10000"/>
                  <a:gd name="connsiteY25" fmla="*/ 827 h 10000"/>
                  <a:gd name="connsiteX26" fmla="*/ 6648 w 10000"/>
                  <a:gd name="connsiteY26" fmla="*/ 632 h 10000"/>
                  <a:gd name="connsiteX27" fmla="*/ 6346 w 10000"/>
                  <a:gd name="connsiteY27" fmla="*/ 601 h 10000"/>
                  <a:gd name="connsiteX28" fmla="*/ 6312 w 10000"/>
                  <a:gd name="connsiteY28" fmla="*/ 799 h 10000"/>
                  <a:gd name="connsiteX29" fmla="*/ 6178 w 10000"/>
                  <a:gd name="connsiteY29" fmla="*/ 971 h 10000"/>
                  <a:gd name="connsiteX30" fmla="*/ 6096 w 10000"/>
                  <a:gd name="connsiteY30" fmla="*/ 827 h 10000"/>
                  <a:gd name="connsiteX31" fmla="*/ 5850 w 10000"/>
                  <a:gd name="connsiteY31" fmla="*/ 864 h 10000"/>
                  <a:gd name="connsiteX32" fmla="*/ 5671 w 10000"/>
                  <a:gd name="connsiteY32" fmla="*/ 795 h 10000"/>
                  <a:gd name="connsiteX33" fmla="*/ 5818 w 10000"/>
                  <a:gd name="connsiteY33" fmla="*/ 720 h 10000"/>
                  <a:gd name="connsiteX34" fmla="*/ 5792 w 10000"/>
                  <a:gd name="connsiteY34" fmla="*/ 363 h 10000"/>
                  <a:gd name="connsiteX35" fmla="*/ 5172 w 10000"/>
                  <a:gd name="connsiteY35" fmla="*/ 257 h 10000"/>
                  <a:gd name="connsiteX36" fmla="*/ 5172 w 10000"/>
                  <a:gd name="connsiteY36" fmla="*/ 257 h 10000"/>
                  <a:gd name="connsiteX37" fmla="*/ 5235 w 10000"/>
                  <a:gd name="connsiteY37" fmla="*/ 75 h 10000"/>
                  <a:gd name="connsiteX38" fmla="*/ 5216 w 10000"/>
                  <a:gd name="connsiteY38" fmla="*/ 31 h 10000"/>
                  <a:gd name="connsiteX39" fmla="*/ 5127 w 10000"/>
                  <a:gd name="connsiteY39" fmla="*/ 0 h 10000"/>
                  <a:gd name="connsiteX40" fmla="*/ 5052 w 10000"/>
                  <a:gd name="connsiteY40" fmla="*/ 31 h 10000"/>
                  <a:gd name="connsiteX41" fmla="*/ 4760 w 10000"/>
                  <a:gd name="connsiteY41" fmla="*/ 113 h 10000"/>
                  <a:gd name="connsiteX42" fmla="*/ 4581 w 10000"/>
                  <a:gd name="connsiteY42" fmla="*/ 144 h 10000"/>
                  <a:gd name="connsiteX43" fmla="*/ 4386 w 10000"/>
                  <a:gd name="connsiteY43" fmla="*/ 513 h 10000"/>
                  <a:gd name="connsiteX44" fmla="*/ 3992 w 10000"/>
                  <a:gd name="connsiteY44" fmla="*/ 463 h 10000"/>
                  <a:gd name="connsiteX45" fmla="*/ 3600 w 10000"/>
                  <a:gd name="connsiteY45" fmla="*/ 582 h 10000"/>
                  <a:gd name="connsiteX46" fmla="*/ 3470 w 10000"/>
                  <a:gd name="connsiteY46" fmla="*/ 880 h 10000"/>
                  <a:gd name="connsiteX47" fmla="*/ 3162 w 10000"/>
                  <a:gd name="connsiteY47" fmla="*/ 792 h 10000"/>
                  <a:gd name="connsiteX48" fmla="*/ 3143 w 10000"/>
                  <a:gd name="connsiteY48" fmla="*/ 1271 h 10000"/>
                  <a:gd name="connsiteX49" fmla="*/ 3187 w 10000"/>
                  <a:gd name="connsiteY49" fmla="*/ 1177 h 10000"/>
                  <a:gd name="connsiteX50" fmla="*/ 3143 w 10000"/>
                  <a:gd name="connsiteY50" fmla="*/ 1271 h 10000"/>
                  <a:gd name="connsiteX51" fmla="*/ 3118 w 10000"/>
                  <a:gd name="connsiteY51" fmla="*/ 1271 h 10000"/>
                  <a:gd name="connsiteX52" fmla="*/ 2890 w 10000"/>
                  <a:gd name="connsiteY52" fmla="*/ 1603 h 10000"/>
                  <a:gd name="connsiteX53" fmla="*/ 2782 w 10000"/>
                  <a:gd name="connsiteY53" fmla="*/ 1603 h 10000"/>
                  <a:gd name="connsiteX54" fmla="*/ 2643 w 10000"/>
                  <a:gd name="connsiteY54" fmla="*/ 1835 h 10000"/>
                  <a:gd name="connsiteX55" fmla="*/ 2467 w 10000"/>
                  <a:gd name="connsiteY55" fmla="*/ 1891 h 10000"/>
                  <a:gd name="connsiteX56" fmla="*/ 2240 w 10000"/>
                  <a:gd name="connsiteY56" fmla="*/ 1775 h 10000"/>
                  <a:gd name="connsiteX57" fmla="*/ 2022 w 10000"/>
                  <a:gd name="connsiteY57" fmla="*/ 1910 h 10000"/>
                  <a:gd name="connsiteX58" fmla="*/ 1907 w 10000"/>
                  <a:gd name="connsiteY58" fmla="*/ 2223 h 10000"/>
                  <a:gd name="connsiteX59" fmla="*/ 1799 w 10000"/>
                  <a:gd name="connsiteY59" fmla="*/ 2379 h 10000"/>
                  <a:gd name="connsiteX60" fmla="*/ 1628 w 10000"/>
                  <a:gd name="connsiteY60" fmla="*/ 2379 h 10000"/>
                  <a:gd name="connsiteX61" fmla="*/ 1515 w 10000"/>
                  <a:gd name="connsiteY61" fmla="*/ 2467 h 10000"/>
                  <a:gd name="connsiteX62" fmla="*/ 1748 w 10000"/>
                  <a:gd name="connsiteY62" fmla="*/ 2768 h 10000"/>
                  <a:gd name="connsiteX63" fmla="*/ 1888 w 10000"/>
                  <a:gd name="connsiteY63" fmla="*/ 2768 h 10000"/>
                  <a:gd name="connsiteX64" fmla="*/ 2053 w 10000"/>
                  <a:gd name="connsiteY64" fmla="*/ 2999 h 10000"/>
                  <a:gd name="connsiteX65" fmla="*/ 2301 w 10000"/>
                  <a:gd name="connsiteY65" fmla="*/ 3193 h 10000"/>
                  <a:gd name="connsiteX66" fmla="*/ 2161 w 10000"/>
                  <a:gd name="connsiteY66" fmla="*/ 3447 h 10000"/>
                  <a:gd name="connsiteX67" fmla="*/ 1940 w 10000"/>
                  <a:gd name="connsiteY67" fmla="*/ 3416 h 10000"/>
                  <a:gd name="connsiteX68" fmla="*/ 1863 w 10000"/>
                  <a:gd name="connsiteY68" fmla="*/ 3601 h 10000"/>
                  <a:gd name="connsiteX69" fmla="*/ 1907 w 10000"/>
                  <a:gd name="connsiteY69" fmla="*/ 3826 h 10000"/>
                  <a:gd name="connsiteX70" fmla="*/ 1767 w 10000"/>
                  <a:gd name="connsiteY70" fmla="*/ 3939 h 10000"/>
                  <a:gd name="connsiteX71" fmla="*/ 1553 w 10000"/>
                  <a:gd name="connsiteY71" fmla="*/ 4512 h 10000"/>
                  <a:gd name="connsiteX72" fmla="*/ 776 w 10000"/>
                  <a:gd name="connsiteY72" fmla="*/ 4386 h 10000"/>
                  <a:gd name="connsiteX73" fmla="*/ 438 w 10000"/>
                  <a:gd name="connsiteY73" fmla="*/ 4358 h 10000"/>
                  <a:gd name="connsiteX74" fmla="*/ 272 w 10000"/>
                  <a:gd name="connsiteY74" fmla="*/ 4584 h 10000"/>
                  <a:gd name="connsiteX75" fmla="*/ 843 w 10000"/>
                  <a:gd name="connsiteY75" fmla="*/ 4884 h 10000"/>
                  <a:gd name="connsiteX76" fmla="*/ 982 w 10000"/>
                  <a:gd name="connsiteY76" fmla="*/ 4865 h 10000"/>
                  <a:gd name="connsiteX77" fmla="*/ 1115 w 10000"/>
                  <a:gd name="connsiteY77" fmla="*/ 4947 h 10000"/>
                  <a:gd name="connsiteX78" fmla="*/ 815 w 10000"/>
                  <a:gd name="connsiteY78" fmla="*/ 5163 h 10000"/>
                  <a:gd name="connsiteX79" fmla="*/ 503 w 10000"/>
                  <a:gd name="connsiteY79" fmla="*/ 5182 h 10000"/>
                  <a:gd name="connsiteX80" fmla="*/ 272 w 10000"/>
                  <a:gd name="connsiteY80" fmla="*/ 5736 h 10000"/>
                  <a:gd name="connsiteX81" fmla="*/ 298 w 10000"/>
                  <a:gd name="connsiteY81" fmla="*/ 5823 h 10000"/>
                  <a:gd name="connsiteX82" fmla="*/ 254 w 10000"/>
                  <a:gd name="connsiteY82" fmla="*/ 5961 h 10000"/>
                  <a:gd name="connsiteX83" fmla="*/ 0 w 10000"/>
                  <a:gd name="connsiteY83" fmla="*/ 6243 h 10000"/>
                  <a:gd name="connsiteX84" fmla="*/ 139 w 10000"/>
                  <a:gd name="connsiteY84" fmla="*/ 6468 h 10000"/>
                  <a:gd name="connsiteX85" fmla="*/ 164 w 10000"/>
                  <a:gd name="connsiteY85" fmla="*/ 6468 h 10000"/>
                  <a:gd name="connsiteX86" fmla="*/ 393 w 10000"/>
                  <a:gd name="connsiteY86" fmla="*/ 6857 h 10000"/>
                  <a:gd name="connsiteX87" fmla="*/ 164 w 10000"/>
                  <a:gd name="connsiteY87" fmla="*/ 7270 h 10000"/>
                  <a:gd name="connsiteX88" fmla="*/ 228 w 10000"/>
                  <a:gd name="connsiteY88" fmla="*/ 7527 h 10000"/>
                  <a:gd name="connsiteX89" fmla="*/ 647 w 10000"/>
                  <a:gd name="connsiteY89" fmla="*/ 7527 h 10000"/>
                  <a:gd name="connsiteX90" fmla="*/ 925 w 10000"/>
                  <a:gd name="connsiteY90" fmla="*/ 7658 h 10000"/>
                  <a:gd name="connsiteX91" fmla="*/ 729 w 10000"/>
                  <a:gd name="connsiteY91" fmla="*/ 7990 h 10000"/>
                  <a:gd name="connsiteX92" fmla="*/ 1071 w 10000"/>
                  <a:gd name="connsiteY92" fmla="*/ 8378 h 10000"/>
                  <a:gd name="connsiteX93" fmla="*/ 843 w 10000"/>
                  <a:gd name="connsiteY93" fmla="*/ 8554 h 10000"/>
                  <a:gd name="connsiteX94" fmla="*/ 893 w 10000"/>
                  <a:gd name="connsiteY94" fmla="*/ 9029 h 10000"/>
                  <a:gd name="connsiteX95" fmla="*/ 482 w 10000"/>
                  <a:gd name="connsiteY95" fmla="*/ 9493 h 10000"/>
                  <a:gd name="connsiteX96" fmla="*/ 679 w 10000"/>
                  <a:gd name="connsiteY96" fmla="*/ 9768 h 10000"/>
                  <a:gd name="connsiteX97" fmla="*/ 817 w 10000"/>
                  <a:gd name="connsiteY97" fmla="*/ 9825 h 10000"/>
                  <a:gd name="connsiteX98" fmla="*/ 874 w 10000"/>
                  <a:gd name="connsiteY98" fmla="*/ 9944 h 10000"/>
                  <a:gd name="connsiteX99" fmla="*/ 1121 w 10000"/>
                  <a:gd name="connsiteY99" fmla="*/ 10000 h 10000"/>
                  <a:gd name="connsiteX100" fmla="*/ 2022 w 10000"/>
                  <a:gd name="connsiteY100" fmla="*/ 9912 h 10000"/>
                  <a:gd name="connsiteX101" fmla="*/ 2022 w 10000"/>
                  <a:gd name="connsiteY101" fmla="*/ 9806 h 10000"/>
                  <a:gd name="connsiteX102" fmla="*/ 2301 w 10000"/>
                  <a:gd name="connsiteY102" fmla="*/ 9768 h 10000"/>
                  <a:gd name="connsiteX103" fmla="*/ 2585 w 10000"/>
                  <a:gd name="connsiteY103" fmla="*/ 9806 h 10000"/>
                  <a:gd name="connsiteX104" fmla="*/ 2839 w 10000"/>
                  <a:gd name="connsiteY104" fmla="*/ 9574 h 10000"/>
                  <a:gd name="connsiteX105" fmla="*/ 2921 w 10000"/>
                  <a:gd name="connsiteY105" fmla="*/ 9612 h 10000"/>
                  <a:gd name="connsiteX106" fmla="*/ 3004 w 10000"/>
                  <a:gd name="connsiteY106" fmla="*/ 9750 h 10000"/>
                  <a:gd name="connsiteX107" fmla="*/ 3676 w 10000"/>
                  <a:gd name="connsiteY107" fmla="*/ 9750 h 10000"/>
                  <a:gd name="connsiteX108" fmla="*/ 3657 w 10000"/>
                  <a:gd name="connsiteY108" fmla="*/ 9493 h 10000"/>
                  <a:gd name="connsiteX109" fmla="*/ 3872 w 10000"/>
                  <a:gd name="connsiteY109" fmla="*/ 9418 h 10000"/>
                  <a:gd name="connsiteX110" fmla="*/ 4125 w 10000"/>
                  <a:gd name="connsiteY110" fmla="*/ 9418 h 10000"/>
                  <a:gd name="connsiteX111" fmla="*/ 4266 w 10000"/>
                  <a:gd name="connsiteY111" fmla="*/ 9029 h 10000"/>
                  <a:gd name="connsiteX112" fmla="*/ 4531 w 10000"/>
                  <a:gd name="connsiteY112" fmla="*/ 8885 h 10000"/>
                  <a:gd name="connsiteX113" fmla="*/ 5083 w 10000"/>
                  <a:gd name="connsiteY113" fmla="*/ 9136 h 10000"/>
                  <a:gd name="connsiteX114" fmla="*/ 4999 w 10000"/>
                  <a:gd name="connsiteY114" fmla="*/ 9361 h 10000"/>
                  <a:gd name="connsiteX115" fmla="*/ 5140 w 10000"/>
                  <a:gd name="connsiteY115" fmla="*/ 9468 h 10000"/>
                  <a:gd name="connsiteX116" fmla="*/ 5140 w 10000"/>
                  <a:gd name="connsiteY116" fmla="*/ 9750 h 10000"/>
                  <a:gd name="connsiteX117" fmla="*/ 5317 w 10000"/>
                  <a:gd name="connsiteY117" fmla="*/ 9718 h 10000"/>
                  <a:gd name="connsiteX118" fmla="*/ 5564 w 10000"/>
                  <a:gd name="connsiteY118" fmla="*/ 9468 h 10000"/>
                  <a:gd name="connsiteX119" fmla="*/ 5926 w 10000"/>
                  <a:gd name="connsiteY119" fmla="*/ 9555 h 10000"/>
                  <a:gd name="connsiteX120" fmla="*/ 6211 w 10000"/>
                  <a:gd name="connsiteY120" fmla="*/ 9136 h 10000"/>
                  <a:gd name="connsiteX121" fmla="*/ 6211 w 10000"/>
                  <a:gd name="connsiteY121" fmla="*/ 9136 h 10000"/>
                  <a:gd name="connsiteX122" fmla="*/ 6438 w 10000"/>
                  <a:gd name="connsiteY122" fmla="*/ 9105 h 10000"/>
                  <a:gd name="connsiteX123" fmla="*/ 6832 w 10000"/>
                  <a:gd name="connsiteY123" fmla="*/ 9574 h 10000"/>
                  <a:gd name="connsiteX124" fmla="*/ 7047 w 10000"/>
                  <a:gd name="connsiteY124" fmla="*/ 9574 h 10000"/>
                  <a:gd name="connsiteX125" fmla="*/ 7579 w 10000"/>
                  <a:gd name="connsiteY125" fmla="*/ 9364 h 10000"/>
                  <a:gd name="connsiteX126" fmla="*/ 7520 w 10000"/>
                  <a:gd name="connsiteY126" fmla="*/ 9099 h 10000"/>
                  <a:gd name="connsiteX127" fmla="*/ 8060 w 10000"/>
                  <a:gd name="connsiteY127" fmla="*/ 9020 h 10000"/>
                  <a:gd name="connsiteX128" fmla="*/ 8268 w 10000"/>
                  <a:gd name="connsiteY128" fmla="*/ 8623 h 10000"/>
                  <a:gd name="connsiteX129" fmla="*/ 8090 w 10000"/>
                  <a:gd name="connsiteY129" fmla="*/ 8522 h 10000"/>
                  <a:gd name="connsiteX130" fmla="*/ 8365 w 10000"/>
                  <a:gd name="connsiteY130" fmla="*/ 8378 h 10000"/>
                  <a:gd name="connsiteX131" fmla="*/ 8796 w 10000"/>
                  <a:gd name="connsiteY131" fmla="*/ 8078 h 10000"/>
                  <a:gd name="connsiteX132" fmla="*/ 8764 w 10000"/>
                  <a:gd name="connsiteY132" fmla="*/ 7968 h 10000"/>
                  <a:gd name="connsiteX133" fmla="*/ 9044 w 10000"/>
                  <a:gd name="connsiteY133" fmla="*/ 7852 h 10000"/>
                  <a:gd name="connsiteX134" fmla="*/ 9170 w 10000"/>
                  <a:gd name="connsiteY134" fmla="*/ 7877 h 10000"/>
                  <a:gd name="connsiteX135" fmla="*/ 9571 w 10000"/>
                  <a:gd name="connsiteY135" fmla="*/ 7668 h 10000"/>
                  <a:gd name="connsiteX136" fmla="*/ 9712 w 10000"/>
                  <a:gd name="connsiteY136" fmla="*/ 7658 h 10000"/>
                  <a:gd name="connsiteX137" fmla="*/ 9516 w 10000"/>
                  <a:gd name="connsiteY137" fmla="*/ 7289 h 10000"/>
                  <a:gd name="connsiteX138" fmla="*/ 9205 w 10000"/>
                  <a:gd name="connsiteY138" fmla="*/ 7161 h 10000"/>
                  <a:gd name="connsiteX139" fmla="*/ 9290 w 10000"/>
                  <a:gd name="connsiteY139" fmla="*/ 6767 h 10000"/>
                  <a:gd name="connsiteX140" fmla="*/ 9123 w 10000"/>
                  <a:gd name="connsiteY140" fmla="*/ 6688 h 10000"/>
                  <a:gd name="connsiteX141" fmla="*/ 9166 w 10000"/>
                  <a:gd name="connsiteY141" fmla="*/ 6582 h 10000"/>
                  <a:gd name="connsiteX142" fmla="*/ 9243 w 10000"/>
                  <a:gd name="connsiteY142" fmla="*/ 6493 h 10000"/>
                  <a:gd name="connsiteX143" fmla="*/ 9161 w 10000"/>
                  <a:gd name="connsiteY143" fmla="*/ 6067 h 10000"/>
                  <a:gd name="connsiteX144" fmla="*/ 9359 w 10000"/>
                  <a:gd name="connsiteY144" fmla="*/ 6018 h 10000"/>
                  <a:gd name="connsiteX145" fmla="*/ 9417 w 10000"/>
                  <a:gd name="connsiteY145" fmla="*/ 5961 h 10000"/>
                  <a:gd name="connsiteX146" fmla="*/ 9242 w 10000"/>
                  <a:gd name="connsiteY146" fmla="*/ 5836 h 10000"/>
                  <a:gd name="connsiteX147" fmla="*/ 9398 w 10000"/>
                  <a:gd name="connsiteY147" fmla="*/ 5551 h 10000"/>
                  <a:gd name="connsiteX148" fmla="*/ 9094 w 10000"/>
                  <a:gd name="connsiteY148" fmla="*/ 5370 h 10000"/>
                  <a:gd name="connsiteX149" fmla="*/ 9299 w 10000"/>
                  <a:gd name="connsiteY149" fmla="*/ 4979 h 10000"/>
                  <a:gd name="connsiteX150" fmla="*/ 9221 w 10000"/>
                  <a:gd name="connsiteY150" fmla="*/ 4847 h 10000"/>
                  <a:gd name="connsiteX151" fmla="*/ 9540 w 10000"/>
                  <a:gd name="connsiteY151" fmla="*/ 4299 h 10000"/>
                  <a:gd name="connsiteX152" fmla="*/ 9450 w 10000"/>
                  <a:gd name="connsiteY152" fmla="*/ 3999 h 10000"/>
                  <a:gd name="connsiteX153" fmla="*/ 9889 w 10000"/>
                  <a:gd name="connsiteY153" fmla="*/ 3764 h 10000"/>
                  <a:gd name="connsiteX154" fmla="*/ 9922 w 10000"/>
                  <a:gd name="connsiteY154" fmla="*/ 3573 h 10000"/>
                  <a:gd name="connsiteX155" fmla="*/ 9478 w 10000"/>
                  <a:gd name="connsiteY155" fmla="*/ 3124 h 10000"/>
                  <a:gd name="connsiteX156" fmla="*/ 9794 w 10000"/>
                  <a:gd name="connsiteY156" fmla="*/ 2981 h 10000"/>
                  <a:gd name="connsiteX157" fmla="*/ 9922 w 10000"/>
                  <a:gd name="connsiteY157" fmla="*/ 2787 h 10000"/>
                  <a:gd name="connsiteX0" fmla="*/ 9922 w 10010"/>
                  <a:gd name="connsiteY0" fmla="*/ 2787 h 10000"/>
                  <a:gd name="connsiteX1" fmla="*/ 9763 w 10010"/>
                  <a:gd name="connsiteY1" fmla="*/ 2508 h 10000"/>
                  <a:gd name="connsiteX2" fmla="*/ 10010 w 10010"/>
                  <a:gd name="connsiteY2" fmla="*/ 2270 h 10000"/>
                  <a:gd name="connsiteX3" fmla="*/ 9861 w 10010"/>
                  <a:gd name="connsiteY3" fmla="*/ 2094 h 10000"/>
                  <a:gd name="connsiteX4" fmla="*/ 9814 w 10010"/>
                  <a:gd name="connsiteY4" fmla="*/ 2067 h 10000"/>
                  <a:gd name="connsiteX5" fmla="*/ 9997 w 10010"/>
                  <a:gd name="connsiteY5" fmla="*/ 1910 h 10000"/>
                  <a:gd name="connsiteX6" fmla="*/ 9884 w 10010"/>
                  <a:gd name="connsiteY6" fmla="*/ 1675 h 10000"/>
                  <a:gd name="connsiteX7" fmla="*/ 9823 w 10010"/>
                  <a:gd name="connsiteY7" fmla="*/ 1641 h 10000"/>
                  <a:gd name="connsiteX8" fmla="*/ 9702 w 10010"/>
                  <a:gd name="connsiteY8" fmla="*/ 1647 h 10000"/>
                  <a:gd name="connsiteX9" fmla="*/ 9588 w 10010"/>
                  <a:gd name="connsiteY9" fmla="*/ 1565 h 10000"/>
                  <a:gd name="connsiteX10" fmla="*/ 9588 w 10010"/>
                  <a:gd name="connsiteY10" fmla="*/ 1565 h 10000"/>
                  <a:gd name="connsiteX11" fmla="*/ 9626 w 10010"/>
                  <a:gd name="connsiteY11" fmla="*/ 1453 h 10000"/>
                  <a:gd name="connsiteX12" fmla="*/ 9480 w 10010"/>
                  <a:gd name="connsiteY12" fmla="*/ 1346 h 10000"/>
                  <a:gd name="connsiteX13" fmla="*/ 9449 w 10010"/>
                  <a:gd name="connsiteY13" fmla="*/ 1133 h 10000"/>
                  <a:gd name="connsiteX14" fmla="*/ 9341 w 10010"/>
                  <a:gd name="connsiteY14" fmla="*/ 946 h 10000"/>
                  <a:gd name="connsiteX15" fmla="*/ 8999 w 10010"/>
                  <a:gd name="connsiteY15" fmla="*/ 1021 h 10000"/>
                  <a:gd name="connsiteX16" fmla="*/ 8802 w 10010"/>
                  <a:gd name="connsiteY16" fmla="*/ 1133 h 10000"/>
                  <a:gd name="connsiteX17" fmla="*/ 8606 w 10010"/>
                  <a:gd name="connsiteY17" fmla="*/ 1133 h 10000"/>
                  <a:gd name="connsiteX18" fmla="*/ 8359 w 10010"/>
                  <a:gd name="connsiteY18" fmla="*/ 1215 h 10000"/>
                  <a:gd name="connsiteX19" fmla="*/ 8214 w 10010"/>
                  <a:gd name="connsiteY19" fmla="*/ 1133 h 10000"/>
                  <a:gd name="connsiteX20" fmla="*/ 7865 w 10010"/>
                  <a:gd name="connsiteY20" fmla="*/ 1252 h 10000"/>
                  <a:gd name="connsiteX21" fmla="*/ 7814 w 10010"/>
                  <a:gd name="connsiteY21" fmla="*/ 1133 h 10000"/>
                  <a:gd name="connsiteX22" fmla="*/ 7243 w 10010"/>
                  <a:gd name="connsiteY22" fmla="*/ 1252 h 10000"/>
                  <a:gd name="connsiteX23" fmla="*/ 7243 w 10010"/>
                  <a:gd name="connsiteY23" fmla="*/ 989 h 10000"/>
                  <a:gd name="connsiteX24" fmla="*/ 7123 w 10010"/>
                  <a:gd name="connsiteY24" fmla="*/ 808 h 10000"/>
                  <a:gd name="connsiteX25" fmla="*/ 6939 w 10010"/>
                  <a:gd name="connsiteY25" fmla="*/ 827 h 10000"/>
                  <a:gd name="connsiteX26" fmla="*/ 6648 w 10010"/>
                  <a:gd name="connsiteY26" fmla="*/ 632 h 10000"/>
                  <a:gd name="connsiteX27" fmla="*/ 6346 w 10010"/>
                  <a:gd name="connsiteY27" fmla="*/ 601 h 10000"/>
                  <a:gd name="connsiteX28" fmla="*/ 6312 w 10010"/>
                  <a:gd name="connsiteY28" fmla="*/ 799 h 10000"/>
                  <a:gd name="connsiteX29" fmla="*/ 6178 w 10010"/>
                  <a:gd name="connsiteY29" fmla="*/ 971 h 10000"/>
                  <a:gd name="connsiteX30" fmla="*/ 6096 w 10010"/>
                  <a:gd name="connsiteY30" fmla="*/ 827 h 10000"/>
                  <a:gd name="connsiteX31" fmla="*/ 5850 w 10010"/>
                  <a:gd name="connsiteY31" fmla="*/ 864 h 10000"/>
                  <a:gd name="connsiteX32" fmla="*/ 5671 w 10010"/>
                  <a:gd name="connsiteY32" fmla="*/ 795 h 10000"/>
                  <a:gd name="connsiteX33" fmla="*/ 5818 w 10010"/>
                  <a:gd name="connsiteY33" fmla="*/ 720 h 10000"/>
                  <a:gd name="connsiteX34" fmla="*/ 5792 w 10010"/>
                  <a:gd name="connsiteY34" fmla="*/ 363 h 10000"/>
                  <a:gd name="connsiteX35" fmla="*/ 5172 w 10010"/>
                  <a:gd name="connsiteY35" fmla="*/ 257 h 10000"/>
                  <a:gd name="connsiteX36" fmla="*/ 5172 w 10010"/>
                  <a:gd name="connsiteY36" fmla="*/ 257 h 10000"/>
                  <a:gd name="connsiteX37" fmla="*/ 5235 w 10010"/>
                  <a:gd name="connsiteY37" fmla="*/ 75 h 10000"/>
                  <a:gd name="connsiteX38" fmla="*/ 5216 w 10010"/>
                  <a:gd name="connsiteY38" fmla="*/ 31 h 10000"/>
                  <a:gd name="connsiteX39" fmla="*/ 5127 w 10010"/>
                  <a:gd name="connsiteY39" fmla="*/ 0 h 10000"/>
                  <a:gd name="connsiteX40" fmla="*/ 5052 w 10010"/>
                  <a:gd name="connsiteY40" fmla="*/ 31 h 10000"/>
                  <a:gd name="connsiteX41" fmla="*/ 4760 w 10010"/>
                  <a:gd name="connsiteY41" fmla="*/ 113 h 10000"/>
                  <a:gd name="connsiteX42" fmla="*/ 4581 w 10010"/>
                  <a:gd name="connsiteY42" fmla="*/ 144 h 10000"/>
                  <a:gd name="connsiteX43" fmla="*/ 4386 w 10010"/>
                  <a:gd name="connsiteY43" fmla="*/ 513 h 10000"/>
                  <a:gd name="connsiteX44" fmla="*/ 3992 w 10010"/>
                  <a:gd name="connsiteY44" fmla="*/ 463 h 10000"/>
                  <a:gd name="connsiteX45" fmla="*/ 3600 w 10010"/>
                  <a:gd name="connsiteY45" fmla="*/ 582 h 10000"/>
                  <a:gd name="connsiteX46" fmla="*/ 3470 w 10010"/>
                  <a:gd name="connsiteY46" fmla="*/ 880 h 10000"/>
                  <a:gd name="connsiteX47" fmla="*/ 3162 w 10010"/>
                  <a:gd name="connsiteY47" fmla="*/ 792 h 10000"/>
                  <a:gd name="connsiteX48" fmla="*/ 3143 w 10010"/>
                  <a:gd name="connsiteY48" fmla="*/ 1271 h 10000"/>
                  <a:gd name="connsiteX49" fmla="*/ 3187 w 10010"/>
                  <a:gd name="connsiteY49" fmla="*/ 1177 h 10000"/>
                  <a:gd name="connsiteX50" fmla="*/ 3143 w 10010"/>
                  <a:gd name="connsiteY50" fmla="*/ 1271 h 10000"/>
                  <a:gd name="connsiteX51" fmla="*/ 3118 w 10010"/>
                  <a:gd name="connsiteY51" fmla="*/ 1271 h 10000"/>
                  <a:gd name="connsiteX52" fmla="*/ 2890 w 10010"/>
                  <a:gd name="connsiteY52" fmla="*/ 1603 h 10000"/>
                  <a:gd name="connsiteX53" fmla="*/ 2782 w 10010"/>
                  <a:gd name="connsiteY53" fmla="*/ 1603 h 10000"/>
                  <a:gd name="connsiteX54" fmla="*/ 2643 w 10010"/>
                  <a:gd name="connsiteY54" fmla="*/ 1835 h 10000"/>
                  <a:gd name="connsiteX55" fmla="*/ 2467 w 10010"/>
                  <a:gd name="connsiteY55" fmla="*/ 1891 h 10000"/>
                  <a:gd name="connsiteX56" fmla="*/ 2240 w 10010"/>
                  <a:gd name="connsiteY56" fmla="*/ 1775 h 10000"/>
                  <a:gd name="connsiteX57" fmla="*/ 2022 w 10010"/>
                  <a:gd name="connsiteY57" fmla="*/ 1910 h 10000"/>
                  <a:gd name="connsiteX58" fmla="*/ 1907 w 10010"/>
                  <a:gd name="connsiteY58" fmla="*/ 2223 h 10000"/>
                  <a:gd name="connsiteX59" fmla="*/ 1799 w 10010"/>
                  <a:gd name="connsiteY59" fmla="*/ 2379 h 10000"/>
                  <a:gd name="connsiteX60" fmla="*/ 1628 w 10010"/>
                  <a:gd name="connsiteY60" fmla="*/ 2379 h 10000"/>
                  <a:gd name="connsiteX61" fmla="*/ 1515 w 10010"/>
                  <a:gd name="connsiteY61" fmla="*/ 2467 h 10000"/>
                  <a:gd name="connsiteX62" fmla="*/ 1748 w 10010"/>
                  <a:gd name="connsiteY62" fmla="*/ 2768 h 10000"/>
                  <a:gd name="connsiteX63" fmla="*/ 1888 w 10010"/>
                  <a:gd name="connsiteY63" fmla="*/ 2768 h 10000"/>
                  <a:gd name="connsiteX64" fmla="*/ 2053 w 10010"/>
                  <a:gd name="connsiteY64" fmla="*/ 2999 h 10000"/>
                  <a:gd name="connsiteX65" fmla="*/ 2301 w 10010"/>
                  <a:gd name="connsiteY65" fmla="*/ 3193 h 10000"/>
                  <a:gd name="connsiteX66" fmla="*/ 2161 w 10010"/>
                  <a:gd name="connsiteY66" fmla="*/ 3447 h 10000"/>
                  <a:gd name="connsiteX67" fmla="*/ 1940 w 10010"/>
                  <a:gd name="connsiteY67" fmla="*/ 3416 h 10000"/>
                  <a:gd name="connsiteX68" fmla="*/ 1863 w 10010"/>
                  <a:gd name="connsiteY68" fmla="*/ 3601 h 10000"/>
                  <a:gd name="connsiteX69" fmla="*/ 1907 w 10010"/>
                  <a:gd name="connsiteY69" fmla="*/ 3826 h 10000"/>
                  <a:gd name="connsiteX70" fmla="*/ 1767 w 10010"/>
                  <a:gd name="connsiteY70" fmla="*/ 3939 h 10000"/>
                  <a:gd name="connsiteX71" fmla="*/ 1553 w 10010"/>
                  <a:gd name="connsiteY71" fmla="*/ 4512 h 10000"/>
                  <a:gd name="connsiteX72" fmla="*/ 776 w 10010"/>
                  <a:gd name="connsiteY72" fmla="*/ 4386 h 10000"/>
                  <a:gd name="connsiteX73" fmla="*/ 438 w 10010"/>
                  <a:gd name="connsiteY73" fmla="*/ 4358 h 10000"/>
                  <a:gd name="connsiteX74" fmla="*/ 272 w 10010"/>
                  <a:gd name="connsiteY74" fmla="*/ 4584 h 10000"/>
                  <a:gd name="connsiteX75" fmla="*/ 843 w 10010"/>
                  <a:gd name="connsiteY75" fmla="*/ 4884 h 10000"/>
                  <a:gd name="connsiteX76" fmla="*/ 982 w 10010"/>
                  <a:gd name="connsiteY76" fmla="*/ 4865 h 10000"/>
                  <a:gd name="connsiteX77" fmla="*/ 1115 w 10010"/>
                  <a:gd name="connsiteY77" fmla="*/ 4947 h 10000"/>
                  <a:gd name="connsiteX78" fmla="*/ 815 w 10010"/>
                  <a:gd name="connsiteY78" fmla="*/ 5163 h 10000"/>
                  <a:gd name="connsiteX79" fmla="*/ 503 w 10010"/>
                  <a:gd name="connsiteY79" fmla="*/ 5182 h 10000"/>
                  <a:gd name="connsiteX80" fmla="*/ 272 w 10010"/>
                  <a:gd name="connsiteY80" fmla="*/ 5736 h 10000"/>
                  <a:gd name="connsiteX81" fmla="*/ 298 w 10010"/>
                  <a:gd name="connsiteY81" fmla="*/ 5823 h 10000"/>
                  <a:gd name="connsiteX82" fmla="*/ 254 w 10010"/>
                  <a:gd name="connsiteY82" fmla="*/ 5961 h 10000"/>
                  <a:gd name="connsiteX83" fmla="*/ 0 w 10010"/>
                  <a:gd name="connsiteY83" fmla="*/ 6243 h 10000"/>
                  <a:gd name="connsiteX84" fmla="*/ 139 w 10010"/>
                  <a:gd name="connsiteY84" fmla="*/ 6468 h 10000"/>
                  <a:gd name="connsiteX85" fmla="*/ 164 w 10010"/>
                  <a:gd name="connsiteY85" fmla="*/ 6468 h 10000"/>
                  <a:gd name="connsiteX86" fmla="*/ 393 w 10010"/>
                  <a:gd name="connsiteY86" fmla="*/ 6857 h 10000"/>
                  <a:gd name="connsiteX87" fmla="*/ 164 w 10010"/>
                  <a:gd name="connsiteY87" fmla="*/ 7270 h 10000"/>
                  <a:gd name="connsiteX88" fmla="*/ 228 w 10010"/>
                  <a:gd name="connsiteY88" fmla="*/ 7527 h 10000"/>
                  <a:gd name="connsiteX89" fmla="*/ 647 w 10010"/>
                  <a:gd name="connsiteY89" fmla="*/ 7527 h 10000"/>
                  <a:gd name="connsiteX90" fmla="*/ 925 w 10010"/>
                  <a:gd name="connsiteY90" fmla="*/ 7658 h 10000"/>
                  <a:gd name="connsiteX91" fmla="*/ 729 w 10010"/>
                  <a:gd name="connsiteY91" fmla="*/ 7990 h 10000"/>
                  <a:gd name="connsiteX92" fmla="*/ 1071 w 10010"/>
                  <a:gd name="connsiteY92" fmla="*/ 8378 h 10000"/>
                  <a:gd name="connsiteX93" fmla="*/ 843 w 10010"/>
                  <a:gd name="connsiteY93" fmla="*/ 8554 h 10000"/>
                  <a:gd name="connsiteX94" fmla="*/ 893 w 10010"/>
                  <a:gd name="connsiteY94" fmla="*/ 9029 h 10000"/>
                  <a:gd name="connsiteX95" fmla="*/ 482 w 10010"/>
                  <a:gd name="connsiteY95" fmla="*/ 9493 h 10000"/>
                  <a:gd name="connsiteX96" fmla="*/ 679 w 10010"/>
                  <a:gd name="connsiteY96" fmla="*/ 9768 h 10000"/>
                  <a:gd name="connsiteX97" fmla="*/ 817 w 10010"/>
                  <a:gd name="connsiteY97" fmla="*/ 9825 h 10000"/>
                  <a:gd name="connsiteX98" fmla="*/ 874 w 10010"/>
                  <a:gd name="connsiteY98" fmla="*/ 9944 h 10000"/>
                  <a:gd name="connsiteX99" fmla="*/ 1121 w 10010"/>
                  <a:gd name="connsiteY99" fmla="*/ 10000 h 10000"/>
                  <a:gd name="connsiteX100" fmla="*/ 2022 w 10010"/>
                  <a:gd name="connsiteY100" fmla="*/ 9912 h 10000"/>
                  <a:gd name="connsiteX101" fmla="*/ 2022 w 10010"/>
                  <a:gd name="connsiteY101" fmla="*/ 9806 h 10000"/>
                  <a:gd name="connsiteX102" fmla="*/ 2301 w 10010"/>
                  <a:gd name="connsiteY102" fmla="*/ 9768 h 10000"/>
                  <a:gd name="connsiteX103" fmla="*/ 2585 w 10010"/>
                  <a:gd name="connsiteY103" fmla="*/ 9806 h 10000"/>
                  <a:gd name="connsiteX104" fmla="*/ 2839 w 10010"/>
                  <a:gd name="connsiteY104" fmla="*/ 9574 h 10000"/>
                  <a:gd name="connsiteX105" fmla="*/ 2921 w 10010"/>
                  <a:gd name="connsiteY105" fmla="*/ 9612 h 10000"/>
                  <a:gd name="connsiteX106" fmla="*/ 3004 w 10010"/>
                  <a:gd name="connsiteY106" fmla="*/ 9750 h 10000"/>
                  <a:gd name="connsiteX107" fmla="*/ 3676 w 10010"/>
                  <a:gd name="connsiteY107" fmla="*/ 9750 h 10000"/>
                  <a:gd name="connsiteX108" fmla="*/ 3657 w 10010"/>
                  <a:gd name="connsiteY108" fmla="*/ 9493 h 10000"/>
                  <a:gd name="connsiteX109" fmla="*/ 3872 w 10010"/>
                  <a:gd name="connsiteY109" fmla="*/ 9418 h 10000"/>
                  <a:gd name="connsiteX110" fmla="*/ 4125 w 10010"/>
                  <a:gd name="connsiteY110" fmla="*/ 9418 h 10000"/>
                  <a:gd name="connsiteX111" fmla="*/ 4266 w 10010"/>
                  <a:gd name="connsiteY111" fmla="*/ 9029 h 10000"/>
                  <a:gd name="connsiteX112" fmla="*/ 4531 w 10010"/>
                  <a:gd name="connsiteY112" fmla="*/ 8885 h 10000"/>
                  <a:gd name="connsiteX113" fmla="*/ 5083 w 10010"/>
                  <a:gd name="connsiteY113" fmla="*/ 9136 h 10000"/>
                  <a:gd name="connsiteX114" fmla="*/ 4999 w 10010"/>
                  <a:gd name="connsiteY114" fmla="*/ 9361 h 10000"/>
                  <a:gd name="connsiteX115" fmla="*/ 5140 w 10010"/>
                  <a:gd name="connsiteY115" fmla="*/ 9468 h 10000"/>
                  <a:gd name="connsiteX116" fmla="*/ 5140 w 10010"/>
                  <a:gd name="connsiteY116" fmla="*/ 9750 h 10000"/>
                  <a:gd name="connsiteX117" fmla="*/ 5317 w 10010"/>
                  <a:gd name="connsiteY117" fmla="*/ 9718 h 10000"/>
                  <a:gd name="connsiteX118" fmla="*/ 5564 w 10010"/>
                  <a:gd name="connsiteY118" fmla="*/ 9468 h 10000"/>
                  <a:gd name="connsiteX119" fmla="*/ 5926 w 10010"/>
                  <a:gd name="connsiteY119" fmla="*/ 9555 h 10000"/>
                  <a:gd name="connsiteX120" fmla="*/ 6211 w 10010"/>
                  <a:gd name="connsiteY120" fmla="*/ 9136 h 10000"/>
                  <a:gd name="connsiteX121" fmla="*/ 6211 w 10010"/>
                  <a:gd name="connsiteY121" fmla="*/ 9136 h 10000"/>
                  <a:gd name="connsiteX122" fmla="*/ 6438 w 10010"/>
                  <a:gd name="connsiteY122" fmla="*/ 9105 h 10000"/>
                  <a:gd name="connsiteX123" fmla="*/ 6832 w 10010"/>
                  <a:gd name="connsiteY123" fmla="*/ 9574 h 10000"/>
                  <a:gd name="connsiteX124" fmla="*/ 7047 w 10010"/>
                  <a:gd name="connsiteY124" fmla="*/ 9574 h 10000"/>
                  <a:gd name="connsiteX125" fmla="*/ 7579 w 10010"/>
                  <a:gd name="connsiteY125" fmla="*/ 9364 h 10000"/>
                  <a:gd name="connsiteX126" fmla="*/ 7520 w 10010"/>
                  <a:gd name="connsiteY126" fmla="*/ 9099 h 10000"/>
                  <a:gd name="connsiteX127" fmla="*/ 8060 w 10010"/>
                  <a:gd name="connsiteY127" fmla="*/ 9020 h 10000"/>
                  <a:gd name="connsiteX128" fmla="*/ 8268 w 10010"/>
                  <a:gd name="connsiteY128" fmla="*/ 8623 h 10000"/>
                  <a:gd name="connsiteX129" fmla="*/ 8090 w 10010"/>
                  <a:gd name="connsiteY129" fmla="*/ 8522 h 10000"/>
                  <a:gd name="connsiteX130" fmla="*/ 8365 w 10010"/>
                  <a:gd name="connsiteY130" fmla="*/ 8378 h 10000"/>
                  <a:gd name="connsiteX131" fmla="*/ 8796 w 10010"/>
                  <a:gd name="connsiteY131" fmla="*/ 8078 h 10000"/>
                  <a:gd name="connsiteX132" fmla="*/ 8764 w 10010"/>
                  <a:gd name="connsiteY132" fmla="*/ 7968 h 10000"/>
                  <a:gd name="connsiteX133" fmla="*/ 9044 w 10010"/>
                  <a:gd name="connsiteY133" fmla="*/ 7852 h 10000"/>
                  <a:gd name="connsiteX134" fmla="*/ 9170 w 10010"/>
                  <a:gd name="connsiteY134" fmla="*/ 7877 h 10000"/>
                  <a:gd name="connsiteX135" fmla="*/ 9571 w 10010"/>
                  <a:gd name="connsiteY135" fmla="*/ 7668 h 10000"/>
                  <a:gd name="connsiteX136" fmla="*/ 9712 w 10010"/>
                  <a:gd name="connsiteY136" fmla="*/ 7658 h 10000"/>
                  <a:gd name="connsiteX137" fmla="*/ 9516 w 10010"/>
                  <a:gd name="connsiteY137" fmla="*/ 7289 h 10000"/>
                  <a:gd name="connsiteX138" fmla="*/ 9205 w 10010"/>
                  <a:gd name="connsiteY138" fmla="*/ 7161 h 10000"/>
                  <a:gd name="connsiteX139" fmla="*/ 9290 w 10010"/>
                  <a:gd name="connsiteY139" fmla="*/ 6767 h 10000"/>
                  <a:gd name="connsiteX140" fmla="*/ 9123 w 10010"/>
                  <a:gd name="connsiteY140" fmla="*/ 6688 h 10000"/>
                  <a:gd name="connsiteX141" fmla="*/ 9166 w 10010"/>
                  <a:gd name="connsiteY141" fmla="*/ 6582 h 10000"/>
                  <a:gd name="connsiteX142" fmla="*/ 9243 w 10010"/>
                  <a:gd name="connsiteY142" fmla="*/ 6493 h 10000"/>
                  <a:gd name="connsiteX143" fmla="*/ 9161 w 10010"/>
                  <a:gd name="connsiteY143" fmla="*/ 6067 h 10000"/>
                  <a:gd name="connsiteX144" fmla="*/ 9359 w 10010"/>
                  <a:gd name="connsiteY144" fmla="*/ 6018 h 10000"/>
                  <a:gd name="connsiteX145" fmla="*/ 9417 w 10010"/>
                  <a:gd name="connsiteY145" fmla="*/ 5961 h 10000"/>
                  <a:gd name="connsiteX146" fmla="*/ 9242 w 10010"/>
                  <a:gd name="connsiteY146" fmla="*/ 5836 h 10000"/>
                  <a:gd name="connsiteX147" fmla="*/ 9398 w 10010"/>
                  <a:gd name="connsiteY147" fmla="*/ 5551 h 10000"/>
                  <a:gd name="connsiteX148" fmla="*/ 9094 w 10010"/>
                  <a:gd name="connsiteY148" fmla="*/ 5370 h 10000"/>
                  <a:gd name="connsiteX149" fmla="*/ 9299 w 10010"/>
                  <a:gd name="connsiteY149" fmla="*/ 4979 h 10000"/>
                  <a:gd name="connsiteX150" fmla="*/ 9221 w 10010"/>
                  <a:gd name="connsiteY150" fmla="*/ 4847 h 10000"/>
                  <a:gd name="connsiteX151" fmla="*/ 9540 w 10010"/>
                  <a:gd name="connsiteY151" fmla="*/ 4299 h 10000"/>
                  <a:gd name="connsiteX152" fmla="*/ 9450 w 10010"/>
                  <a:gd name="connsiteY152" fmla="*/ 3999 h 10000"/>
                  <a:gd name="connsiteX153" fmla="*/ 9889 w 10010"/>
                  <a:gd name="connsiteY153" fmla="*/ 3764 h 10000"/>
                  <a:gd name="connsiteX154" fmla="*/ 9922 w 10010"/>
                  <a:gd name="connsiteY154" fmla="*/ 3573 h 10000"/>
                  <a:gd name="connsiteX155" fmla="*/ 9478 w 10010"/>
                  <a:gd name="connsiteY155" fmla="*/ 3124 h 10000"/>
                  <a:gd name="connsiteX156" fmla="*/ 9794 w 10010"/>
                  <a:gd name="connsiteY156" fmla="*/ 2981 h 10000"/>
                  <a:gd name="connsiteX157" fmla="*/ 9922 w 10010"/>
                  <a:gd name="connsiteY157" fmla="*/ 2787 h 10000"/>
                  <a:gd name="connsiteX0" fmla="*/ 9922 w 10010"/>
                  <a:gd name="connsiteY0" fmla="*/ 2787 h 10000"/>
                  <a:gd name="connsiteX1" fmla="*/ 9763 w 10010"/>
                  <a:gd name="connsiteY1" fmla="*/ 2508 h 10000"/>
                  <a:gd name="connsiteX2" fmla="*/ 10010 w 10010"/>
                  <a:gd name="connsiteY2" fmla="*/ 2270 h 10000"/>
                  <a:gd name="connsiteX3" fmla="*/ 9861 w 10010"/>
                  <a:gd name="connsiteY3" fmla="*/ 2094 h 10000"/>
                  <a:gd name="connsiteX4" fmla="*/ 9804 w 10010"/>
                  <a:gd name="connsiteY4" fmla="*/ 2020 h 10000"/>
                  <a:gd name="connsiteX5" fmla="*/ 9997 w 10010"/>
                  <a:gd name="connsiteY5" fmla="*/ 1910 h 10000"/>
                  <a:gd name="connsiteX6" fmla="*/ 9884 w 10010"/>
                  <a:gd name="connsiteY6" fmla="*/ 1675 h 10000"/>
                  <a:gd name="connsiteX7" fmla="*/ 9823 w 10010"/>
                  <a:gd name="connsiteY7" fmla="*/ 1641 h 10000"/>
                  <a:gd name="connsiteX8" fmla="*/ 9702 w 10010"/>
                  <a:gd name="connsiteY8" fmla="*/ 1647 h 10000"/>
                  <a:gd name="connsiteX9" fmla="*/ 9588 w 10010"/>
                  <a:gd name="connsiteY9" fmla="*/ 1565 h 10000"/>
                  <a:gd name="connsiteX10" fmla="*/ 9588 w 10010"/>
                  <a:gd name="connsiteY10" fmla="*/ 1565 h 10000"/>
                  <a:gd name="connsiteX11" fmla="*/ 9626 w 10010"/>
                  <a:gd name="connsiteY11" fmla="*/ 1453 h 10000"/>
                  <a:gd name="connsiteX12" fmla="*/ 9480 w 10010"/>
                  <a:gd name="connsiteY12" fmla="*/ 1346 h 10000"/>
                  <a:gd name="connsiteX13" fmla="*/ 9449 w 10010"/>
                  <a:gd name="connsiteY13" fmla="*/ 1133 h 10000"/>
                  <a:gd name="connsiteX14" fmla="*/ 9341 w 10010"/>
                  <a:gd name="connsiteY14" fmla="*/ 946 h 10000"/>
                  <a:gd name="connsiteX15" fmla="*/ 8999 w 10010"/>
                  <a:gd name="connsiteY15" fmla="*/ 1021 h 10000"/>
                  <a:gd name="connsiteX16" fmla="*/ 8802 w 10010"/>
                  <a:gd name="connsiteY16" fmla="*/ 1133 h 10000"/>
                  <a:gd name="connsiteX17" fmla="*/ 8606 w 10010"/>
                  <a:gd name="connsiteY17" fmla="*/ 1133 h 10000"/>
                  <a:gd name="connsiteX18" fmla="*/ 8359 w 10010"/>
                  <a:gd name="connsiteY18" fmla="*/ 1215 h 10000"/>
                  <a:gd name="connsiteX19" fmla="*/ 8214 w 10010"/>
                  <a:gd name="connsiteY19" fmla="*/ 1133 h 10000"/>
                  <a:gd name="connsiteX20" fmla="*/ 7865 w 10010"/>
                  <a:gd name="connsiteY20" fmla="*/ 1252 h 10000"/>
                  <a:gd name="connsiteX21" fmla="*/ 7814 w 10010"/>
                  <a:gd name="connsiteY21" fmla="*/ 1133 h 10000"/>
                  <a:gd name="connsiteX22" fmla="*/ 7243 w 10010"/>
                  <a:gd name="connsiteY22" fmla="*/ 1252 h 10000"/>
                  <a:gd name="connsiteX23" fmla="*/ 7243 w 10010"/>
                  <a:gd name="connsiteY23" fmla="*/ 989 h 10000"/>
                  <a:gd name="connsiteX24" fmla="*/ 7123 w 10010"/>
                  <a:gd name="connsiteY24" fmla="*/ 808 h 10000"/>
                  <a:gd name="connsiteX25" fmla="*/ 6939 w 10010"/>
                  <a:gd name="connsiteY25" fmla="*/ 827 h 10000"/>
                  <a:gd name="connsiteX26" fmla="*/ 6648 w 10010"/>
                  <a:gd name="connsiteY26" fmla="*/ 632 h 10000"/>
                  <a:gd name="connsiteX27" fmla="*/ 6346 w 10010"/>
                  <a:gd name="connsiteY27" fmla="*/ 601 h 10000"/>
                  <a:gd name="connsiteX28" fmla="*/ 6312 w 10010"/>
                  <a:gd name="connsiteY28" fmla="*/ 799 h 10000"/>
                  <a:gd name="connsiteX29" fmla="*/ 6178 w 10010"/>
                  <a:gd name="connsiteY29" fmla="*/ 971 h 10000"/>
                  <a:gd name="connsiteX30" fmla="*/ 6096 w 10010"/>
                  <a:gd name="connsiteY30" fmla="*/ 827 h 10000"/>
                  <a:gd name="connsiteX31" fmla="*/ 5850 w 10010"/>
                  <a:gd name="connsiteY31" fmla="*/ 864 h 10000"/>
                  <a:gd name="connsiteX32" fmla="*/ 5671 w 10010"/>
                  <a:gd name="connsiteY32" fmla="*/ 795 h 10000"/>
                  <a:gd name="connsiteX33" fmla="*/ 5818 w 10010"/>
                  <a:gd name="connsiteY33" fmla="*/ 720 h 10000"/>
                  <a:gd name="connsiteX34" fmla="*/ 5792 w 10010"/>
                  <a:gd name="connsiteY34" fmla="*/ 363 h 10000"/>
                  <a:gd name="connsiteX35" fmla="*/ 5172 w 10010"/>
                  <a:gd name="connsiteY35" fmla="*/ 257 h 10000"/>
                  <a:gd name="connsiteX36" fmla="*/ 5172 w 10010"/>
                  <a:gd name="connsiteY36" fmla="*/ 257 h 10000"/>
                  <a:gd name="connsiteX37" fmla="*/ 5235 w 10010"/>
                  <a:gd name="connsiteY37" fmla="*/ 75 h 10000"/>
                  <a:gd name="connsiteX38" fmla="*/ 5216 w 10010"/>
                  <a:gd name="connsiteY38" fmla="*/ 31 h 10000"/>
                  <a:gd name="connsiteX39" fmla="*/ 5127 w 10010"/>
                  <a:gd name="connsiteY39" fmla="*/ 0 h 10000"/>
                  <a:gd name="connsiteX40" fmla="*/ 5052 w 10010"/>
                  <a:gd name="connsiteY40" fmla="*/ 31 h 10000"/>
                  <a:gd name="connsiteX41" fmla="*/ 4760 w 10010"/>
                  <a:gd name="connsiteY41" fmla="*/ 113 h 10000"/>
                  <a:gd name="connsiteX42" fmla="*/ 4581 w 10010"/>
                  <a:gd name="connsiteY42" fmla="*/ 144 h 10000"/>
                  <a:gd name="connsiteX43" fmla="*/ 4386 w 10010"/>
                  <a:gd name="connsiteY43" fmla="*/ 513 h 10000"/>
                  <a:gd name="connsiteX44" fmla="*/ 3992 w 10010"/>
                  <a:gd name="connsiteY44" fmla="*/ 463 h 10000"/>
                  <a:gd name="connsiteX45" fmla="*/ 3600 w 10010"/>
                  <a:gd name="connsiteY45" fmla="*/ 582 h 10000"/>
                  <a:gd name="connsiteX46" fmla="*/ 3470 w 10010"/>
                  <a:gd name="connsiteY46" fmla="*/ 880 h 10000"/>
                  <a:gd name="connsiteX47" fmla="*/ 3162 w 10010"/>
                  <a:gd name="connsiteY47" fmla="*/ 792 h 10000"/>
                  <a:gd name="connsiteX48" fmla="*/ 3143 w 10010"/>
                  <a:gd name="connsiteY48" fmla="*/ 1271 h 10000"/>
                  <a:gd name="connsiteX49" fmla="*/ 3187 w 10010"/>
                  <a:gd name="connsiteY49" fmla="*/ 1177 h 10000"/>
                  <a:gd name="connsiteX50" fmla="*/ 3143 w 10010"/>
                  <a:gd name="connsiteY50" fmla="*/ 1271 h 10000"/>
                  <a:gd name="connsiteX51" fmla="*/ 3118 w 10010"/>
                  <a:gd name="connsiteY51" fmla="*/ 1271 h 10000"/>
                  <a:gd name="connsiteX52" fmla="*/ 2890 w 10010"/>
                  <a:gd name="connsiteY52" fmla="*/ 1603 h 10000"/>
                  <a:gd name="connsiteX53" fmla="*/ 2782 w 10010"/>
                  <a:gd name="connsiteY53" fmla="*/ 1603 h 10000"/>
                  <a:gd name="connsiteX54" fmla="*/ 2643 w 10010"/>
                  <a:gd name="connsiteY54" fmla="*/ 1835 h 10000"/>
                  <a:gd name="connsiteX55" fmla="*/ 2467 w 10010"/>
                  <a:gd name="connsiteY55" fmla="*/ 1891 h 10000"/>
                  <a:gd name="connsiteX56" fmla="*/ 2240 w 10010"/>
                  <a:gd name="connsiteY56" fmla="*/ 1775 h 10000"/>
                  <a:gd name="connsiteX57" fmla="*/ 2022 w 10010"/>
                  <a:gd name="connsiteY57" fmla="*/ 1910 h 10000"/>
                  <a:gd name="connsiteX58" fmla="*/ 1907 w 10010"/>
                  <a:gd name="connsiteY58" fmla="*/ 2223 h 10000"/>
                  <a:gd name="connsiteX59" fmla="*/ 1799 w 10010"/>
                  <a:gd name="connsiteY59" fmla="*/ 2379 h 10000"/>
                  <a:gd name="connsiteX60" fmla="*/ 1628 w 10010"/>
                  <a:gd name="connsiteY60" fmla="*/ 2379 h 10000"/>
                  <a:gd name="connsiteX61" fmla="*/ 1515 w 10010"/>
                  <a:gd name="connsiteY61" fmla="*/ 2467 h 10000"/>
                  <a:gd name="connsiteX62" fmla="*/ 1748 w 10010"/>
                  <a:gd name="connsiteY62" fmla="*/ 2768 h 10000"/>
                  <a:gd name="connsiteX63" fmla="*/ 1888 w 10010"/>
                  <a:gd name="connsiteY63" fmla="*/ 2768 h 10000"/>
                  <a:gd name="connsiteX64" fmla="*/ 2053 w 10010"/>
                  <a:gd name="connsiteY64" fmla="*/ 2999 h 10000"/>
                  <a:gd name="connsiteX65" fmla="*/ 2301 w 10010"/>
                  <a:gd name="connsiteY65" fmla="*/ 3193 h 10000"/>
                  <a:gd name="connsiteX66" fmla="*/ 2161 w 10010"/>
                  <a:gd name="connsiteY66" fmla="*/ 3447 h 10000"/>
                  <a:gd name="connsiteX67" fmla="*/ 1940 w 10010"/>
                  <a:gd name="connsiteY67" fmla="*/ 3416 h 10000"/>
                  <a:gd name="connsiteX68" fmla="*/ 1863 w 10010"/>
                  <a:gd name="connsiteY68" fmla="*/ 3601 h 10000"/>
                  <a:gd name="connsiteX69" fmla="*/ 1907 w 10010"/>
                  <a:gd name="connsiteY69" fmla="*/ 3826 h 10000"/>
                  <a:gd name="connsiteX70" fmla="*/ 1767 w 10010"/>
                  <a:gd name="connsiteY70" fmla="*/ 3939 h 10000"/>
                  <a:gd name="connsiteX71" fmla="*/ 1553 w 10010"/>
                  <a:gd name="connsiteY71" fmla="*/ 4512 h 10000"/>
                  <a:gd name="connsiteX72" fmla="*/ 776 w 10010"/>
                  <a:gd name="connsiteY72" fmla="*/ 4386 h 10000"/>
                  <a:gd name="connsiteX73" fmla="*/ 438 w 10010"/>
                  <a:gd name="connsiteY73" fmla="*/ 4358 h 10000"/>
                  <a:gd name="connsiteX74" fmla="*/ 272 w 10010"/>
                  <a:gd name="connsiteY74" fmla="*/ 4584 h 10000"/>
                  <a:gd name="connsiteX75" fmla="*/ 843 w 10010"/>
                  <a:gd name="connsiteY75" fmla="*/ 4884 h 10000"/>
                  <a:gd name="connsiteX76" fmla="*/ 982 w 10010"/>
                  <a:gd name="connsiteY76" fmla="*/ 4865 h 10000"/>
                  <a:gd name="connsiteX77" fmla="*/ 1115 w 10010"/>
                  <a:gd name="connsiteY77" fmla="*/ 4947 h 10000"/>
                  <a:gd name="connsiteX78" fmla="*/ 815 w 10010"/>
                  <a:gd name="connsiteY78" fmla="*/ 5163 h 10000"/>
                  <a:gd name="connsiteX79" fmla="*/ 503 w 10010"/>
                  <a:gd name="connsiteY79" fmla="*/ 5182 h 10000"/>
                  <a:gd name="connsiteX80" fmla="*/ 272 w 10010"/>
                  <a:gd name="connsiteY80" fmla="*/ 5736 h 10000"/>
                  <a:gd name="connsiteX81" fmla="*/ 298 w 10010"/>
                  <a:gd name="connsiteY81" fmla="*/ 5823 h 10000"/>
                  <a:gd name="connsiteX82" fmla="*/ 254 w 10010"/>
                  <a:gd name="connsiteY82" fmla="*/ 5961 h 10000"/>
                  <a:gd name="connsiteX83" fmla="*/ 0 w 10010"/>
                  <a:gd name="connsiteY83" fmla="*/ 6243 h 10000"/>
                  <a:gd name="connsiteX84" fmla="*/ 139 w 10010"/>
                  <a:gd name="connsiteY84" fmla="*/ 6468 h 10000"/>
                  <a:gd name="connsiteX85" fmla="*/ 164 w 10010"/>
                  <a:gd name="connsiteY85" fmla="*/ 6468 h 10000"/>
                  <a:gd name="connsiteX86" fmla="*/ 393 w 10010"/>
                  <a:gd name="connsiteY86" fmla="*/ 6857 h 10000"/>
                  <a:gd name="connsiteX87" fmla="*/ 164 w 10010"/>
                  <a:gd name="connsiteY87" fmla="*/ 7270 h 10000"/>
                  <a:gd name="connsiteX88" fmla="*/ 228 w 10010"/>
                  <a:gd name="connsiteY88" fmla="*/ 7527 h 10000"/>
                  <a:gd name="connsiteX89" fmla="*/ 647 w 10010"/>
                  <a:gd name="connsiteY89" fmla="*/ 7527 h 10000"/>
                  <a:gd name="connsiteX90" fmla="*/ 925 w 10010"/>
                  <a:gd name="connsiteY90" fmla="*/ 7658 h 10000"/>
                  <a:gd name="connsiteX91" fmla="*/ 729 w 10010"/>
                  <a:gd name="connsiteY91" fmla="*/ 7990 h 10000"/>
                  <a:gd name="connsiteX92" fmla="*/ 1071 w 10010"/>
                  <a:gd name="connsiteY92" fmla="*/ 8378 h 10000"/>
                  <a:gd name="connsiteX93" fmla="*/ 843 w 10010"/>
                  <a:gd name="connsiteY93" fmla="*/ 8554 h 10000"/>
                  <a:gd name="connsiteX94" fmla="*/ 893 w 10010"/>
                  <a:gd name="connsiteY94" fmla="*/ 9029 h 10000"/>
                  <a:gd name="connsiteX95" fmla="*/ 482 w 10010"/>
                  <a:gd name="connsiteY95" fmla="*/ 9493 h 10000"/>
                  <a:gd name="connsiteX96" fmla="*/ 679 w 10010"/>
                  <a:gd name="connsiteY96" fmla="*/ 9768 h 10000"/>
                  <a:gd name="connsiteX97" fmla="*/ 817 w 10010"/>
                  <a:gd name="connsiteY97" fmla="*/ 9825 h 10000"/>
                  <a:gd name="connsiteX98" fmla="*/ 874 w 10010"/>
                  <a:gd name="connsiteY98" fmla="*/ 9944 h 10000"/>
                  <a:gd name="connsiteX99" fmla="*/ 1121 w 10010"/>
                  <a:gd name="connsiteY99" fmla="*/ 10000 h 10000"/>
                  <a:gd name="connsiteX100" fmla="*/ 2022 w 10010"/>
                  <a:gd name="connsiteY100" fmla="*/ 9912 h 10000"/>
                  <a:gd name="connsiteX101" fmla="*/ 2022 w 10010"/>
                  <a:gd name="connsiteY101" fmla="*/ 9806 h 10000"/>
                  <a:gd name="connsiteX102" fmla="*/ 2301 w 10010"/>
                  <a:gd name="connsiteY102" fmla="*/ 9768 h 10000"/>
                  <a:gd name="connsiteX103" fmla="*/ 2585 w 10010"/>
                  <a:gd name="connsiteY103" fmla="*/ 9806 h 10000"/>
                  <a:gd name="connsiteX104" fmla="*/ 2839 w 10010"/>
                  <a:gd name="connsiteY104" fmla="*/ 9574 h 10000"/>
                  <a:gd name="connsiteX105" fmla="*/ 2921 w 10010"/>
                  <a:gd name="connsiteY105" fmla="*/ 9612 h 10000"/>
                  <a:gd name="connsiteX106" fmla="*/ 3004 w 10010"/>
                  <a:gd name="connsiteY106" fmla="*/ 9750 h 10000"/>
                  <a:gd name="connsiteX107" fmla="*/ 3676 w 10010"/>
                  <a:gd name="connsiteY107" fmla="*/ 9750 h 10000"/>
                  <a:gd name="connsiteX108" fmla="*/ 3657 w 10010"/>
                  <a:gd name="connsiteY108" fmla="*/ 9493 h 10000"/>
                  <a:gd name="connsiteX109" fmla="*/ 3872 w 10010"/>
                  <a:gd name="connsiteY109" fmla="*/ 9418 h 10000"/>
                  <a:gd name="connsiteX110" fmla="*/ 4125 w 10010"/>
                  <a:gd name="connsiteY110" fmla="*/ 9418 h 10000"/>
                  <a:gd name="connsiteX111" fmla="*/ 4266 w 10010"/>
                  <a:gd name="connsiteY111" fmla="*/ 9029 h 10000"/>
                  <a:gd name="connsiteX112" fmla="*/ 4531 w 10010"/>
                  <a:gd name="connsiteY112" fmla="*/ 8885 h 10000"/>
                  <a:gd name="connsiteX113" fmla="*/ 5083 w 10010"/>
                  <a:gd name="connsiteY113" fmla="*/ 9136 h 10000"/>
                  <a:gd name="connsiteX114" fmla="*/ 4999 w 10010"/>
                  <a:gd name="connsiteY114" fmla="*/ 9361 h 10000"/>
                  <a:gd name="connsiteX115" fmla="*/ 5140 w 10010"/>
                  <a:gd name="connsiteY115" fmla="*/ 9468 h 10000"/>
                  <a:gd name="connsiteX116" fmla="*/ 5140 w 10010"/>
                  <a:gd name="connsiteY116" fmla="*/ 9750 h 10000"/>
                  <a:gd name="connsiteX117" fmla="*/ 5317 w 10010"/>
                  <a:gd name="connsiteY117" fmla="*/ 9718 h 10000"/>
                  <a:gd name="connsiteX118" fmla="*/ 5564 w 10010"/>
                  <a:gd name="connsiteY118" fmla="*/ 9468 h 10000"/>
                  <a:gd name="connsiteX119" fmla="*/ 5926 w 10010"/>
                  <a:gd name="connsiteY119" fmla="*/ 9555 h 10000"/>
                  <a:gd name="connsiteX120" fmla="*/ 6211 w 10010"/>
                  <a:gd name="connsiteY120" fmla="*/ 9136 h 10000"/>
                  <a:gd name="connsiteX121" fmla="*/ 6211 w 10010"/>
                  <a:gd name="connsiteY121" fmla="*/ 9136 h 10000"/>
                  <a:gd name="connsiteX122" fmla="*/ 6438 w 10010"/>
                  <a:gd name="connsiteY122" fmla="*/ 9105 h 10000"/>
                  <a:gd name="connsiteX123" fmla="*/ 6832 w 10010"/>
                  <a:gd name="connsiteY123" fmla="*/ 9574 h 10000"/>
                  <a:gd name="connsiteX124" fmla="*/ 7047 w 10010"/>
                  <a:gd name="connsiteY124" fmla="*/ 9574 h 10000"/>
                  <a:gd name="connsiteX125" fmla="*/ 7579 w 10010"/>
                  <a:gd name="connsiteY125" fmla="*/ 9364 h 10000"/>
                  <a:gd name="connsiteX126" fmla="*/ 7520 w 10010"/>
                  <a:gd name="connsiteY126" fmla="*/ 9099 h 10000"/>
                  <a:gd name="connsiteX127" fmla="*/ 8060 w 10010"/>
                  <a:gd name="connsiteY127" fmla="*/ 9020 h 10000"/>
                  <a:gd name="connsiteX128" fmla="*/ 8268 w 10010"/>
                  <a:gd name="connsiteY128" fmla="*/ 8623 h 10000"/>
                  <a:gd name="connsiteX129" fmla="*/ 8090 w 10010"/>
                  <a:gd name="connsiteY129" fmla="*/ 8522 h 10000"/>
                  <a:gd name="connsiteX130" fmla="*/ 8365 w 10010"/>
                  <a:gd name="connsiteY130" fmla="*/ 8378 h 10000"/>
                  <a:gd name="connsiteX131" fmla="*/ 8796 w 10010"/>
                  <a:gd name="connsiteY131" fmla="*/ 8078 h 10000"/>
                  <a:gd name="connsiteX132" fmla="*/ 8764 w 10010"/>
                  <a:gd name="connsiteY132" fmla="*/ 7968 h 10000"/>
                  <a:gd name="connsiteX133" fmla="*/ 9044 w 10010"/>
                  <a:gd name="connsiteY133" fmla="*/ 7852 h 10000"/>
                  <a:gd name="connsiteX134" fmla="*/ 9170 w 10010"/>
                  <a:gd name="connsiteY134" fmla="*/ 7877 h 10000"/>
                  <a:gd name="connsiteX135" fmla="*/ 9571 w 10010"/>
                  <a:gd name="connsiteY135" fmla="*/ 7668 h 10000"/>
                  <a:gd name="connsiteX136" fmla="*/ 9712 w 10010"/>
                  <a:gd name="connsiteY136" fmla="*/ 7658 h 10000"/>
                  <a:gd name="connsiteX137" fmla="*/ 9516 w 10010"/>
                  <a:gd name="connsiteY137" fmla="*/ 7289 h 10000"/>
                  <a:gd name="connsiteX138" fmla="*/ 9205 w 10010"/>
                  <a:gd name="connsiteY138" fmla="*/ 7161 h 10000"/>
                  <a:gd name="connsiteX139" fmla="*/ 9290 w 10010"/>
                  <a:gd name="connsiteY139" fmla="*/ 6767 h 10000"/>
                  <a:gd name="connsiteX140" fmla="*/ 9123 w 10010"/>
                  <a:gd name="connsiteY140" fmla="*/ 6688 h 10000"/>
                  <a:gd name="connsiteX141" fmla="*/ 9166 w 10010"/>
                  <a:gd name="connsiteY141" fmla="*/ 6582 h 10000"/>
                  <a:gd name="connsiteX142" fmla="*/ 9243 w 10010"/>
                  <a:gd name="connsiteY142" fmla="*/ 6493 h 10000"/>
                  <a:gd name="connsiteX143" fmla="*/ 9161 w 10010"/>
                  <a:gd name="connsiteY143" fmla="*/ 6067 h 10000"/>
                  <a:gd name="connsiteX144" fmla="*/ 9359 w 10010"/>
                  <a:gd name="connsiteY144" fmla="*/ 6018 h 10000"/>
                  <a:gd name="connsiteX145" fmla="*/ 9417 w 10010"/>
                  <a:gd name="connsiteY145" fmla="*/ 5961 h 10000"/>
                  <a:gd name="connsiteX146" fmla="*/ 9242 w 10010"/>
                  <a:gd name="connsiteY146" fmla="*/ 5836 h 10000"/>
                  <a:gd name="connsiteX147" fmla="*/ 9398 w 10010"/>
                  <a:gd name="connsiteY147" fmla="*/ 5551 h 10000"/>
                  <a:gd name="connsiteX148" fmla="*/ 9094 w 10010"/>
                  <a:gd name="connsiteY148" fmla="*/ 5370 h 10000"/>
                  <a:gd name="connsiteX149" fmla="*/ 9299 w 10010"/>
                  <a:gd name="connsiteY149" fmla="*/ 4979 h 10000"/>
                  <a:gd name="connsiteX150" fmla="*/ 9221 w 10010"/>
                  <a:gd name="connsiteY150" fmla="*/ 4847 h 10000"/>
                  <a:gd name="connsiteX151" fmla="*/ 9540 w 10010"/>
                  <a:gd name="connsiteY151" fmla="*/ 4299 h 10000"/>
                  <a:gd name="connsiteX152" fmla="*/ 9450 w 10010"/>
                  <a:gd name="connsiteY152" fmla="*/ 3999 h 10000"/>
                  <a:gd name="connsiteX153" fmla="*/ 9889 w 10010"/>
                  <a:gd name="connsiteY153" fmla="*/ 3764 h 10000"/>
                  <a:gd name="connsiteX154" fmla="*/ 9922 w 10010"/>
                  <a:gd name="connsiteY154" fmla="*/ 3573 h 10000"/>
                  <a:gd name="connsiteX155" fmla="*/ 9478 w 10010"/>
                  <a:gd name="connsiteY155" fmla="*/ 3124 h 10000"/>
                  <a:gd name="connsiteX156" fmla="*/ 9794 w 10010"/>
                  <a:gd name="connsiteY156" fmla="*/ 2981 h 10000"/>
                  <a:gd name="connsiteX157" fmla="*/ 9922 w 10010"/>
                  <a:gd name="connsiteY157" fmla="*/ 2787 h 10000"/>
                  <a:gd name="connsiteX0" fmla="*/ 9922 w 10010"/>
                  <a:gd name="connsiteY0" fmla="*/ 2787 h 10000"/>
                  <a:gd name="connsiteX1" fmla="*/ 9763 w 10010"/>
                  <a:gd name="connsiteY1" fmla="*/ 2508 h 10000"/>
                  <a:gd name="connsiteX2" fmla="*/ 10010 w 10010"/>
                  <a:gd name="connsiteY2" fmla="*/ 2270 h 10000"/>
                  <a:gd name="connsiteX3" fmla="*/ 9918 w 10010"/>
                  <a:gd name="connsiteY3" fmla="*/ 2094 h 10000"/>
                  <a:gd name="connsiteX4" fmla="*/ 9804 w 10010"/>
                  <a:gd name="connsiteY4" fmla="*/ 2020 h 10000"/>
                  <a:gd name="connsiteX5" fmla="*/ 9997 w 10010"/>
                  <a:gd name="connsiteY5" fmla="*/ 1910 h 10000"/>
                  <a:gd name="connsiteX6" fmla="*/ 9884 w 10010"/>
                  <a:gd name="connsiteY6" fmla="*/ 1675 h 10000"/>
                  <a:gd name="connsiteX7" fmla="*/ 9823 w 10010"/>
                  <a:gd name="connsiteY7" fmla="*/ 1641 h 10000"/>
                  <a:gd name="connsiteX8" fmla="*/ 9702 w 10010"/>
                  <a:gd name="connsiteY8" fmla="*/ 1647 h 10000"/>
                  <a:gd name="connsiteX9" fmla="*/ 9588 w 10010"/>
                  <a:gd name="connsiteY9" fmla="*/ 1565 h 10000"/>
                  <a:gd name="connsiteX10" fmla="*/ 9588 w 10010"/>
                  <a:gd name="connsiteY10" fmla="*/ 1565 h 10000"/>
                  <a:gd name="connsiteX11" fmla="*/ 9626 w 10010"/>
                  <a:gd name="connsiteY11" fmla="*/ 1453 h 10000"/>
                  <a:gd name="connsiteX12" fmla="*/ 9480 w 10010"/>
                  <a:gd name="connsiteY12" fmla="*/ 1346 h 10000"/>
                  <a:gd name="connsiteX13" fmla="*/ 9449 w 10010"/>
                  <a:gd name="connsiteY13" fmla="*/ 1133 h 10000"/>
                  <a:gd name="connsiteX14" fmla="*/ 9341 w 10010"/>
                  <a:gd name="connsiteY14" fmla="*/ 946 h 10000"/>
                  <a:gd name="connsiteX15" fmla="*/ 8999 w 10010"/>
                  <a:gd name="connsiteY15" fmla="*/ 1021 h 10000"/>
                  <a:gd name="connsiteX16" fmla="*/ 8802 w 10010"/>
                  <a:gd name="connsiteY16" fmla="*/ 1133 h 10000"/>
                  <a:gd name="connsiteX17" fmla="*/ 8606 w 10010"/>
                  <a:gd name="connsiteY17" fmla="*/ 1133 h 10000"/>
                  <a:gd name="connsiteX18" fmla="*/ 8359 w 10010"/>
                  <a:gd name="connsiteY18" fmla="*/ 1215 h 10000"/>
                  <a:gd name="connsiteX19" fmla="*/ 8214 w 10010"/>
                  <a:gd name="connsiteY19" fmla="*/ 1133 h 10000"/>
                  <a:gd name="connsiteX20" fmla="*/ 7865 w 10010"/>
                  <a:gd name="connsiteY20" fmla="*/ 1252 h 10000"/>
                  <a:gd name="connsiteX21" fmla="*/ 7814 w 10010"/>
                  <a:gd name="connsiteY21" fmla="*/ 1133 h 10000"/>
                  <a:gd name="connsiteX22" fmla="*/ 7243 w 10010"/>
                  <a:gd name="connsiteY22" fmla="*/ 1252 h 10000"/>
                  <a:gd name="connsiteX23" fmla="*/ 7243 w 10010"/>
                  <a:gd name="connsiteY23" fmla="*/ 989 h 10000"/>
                  <a:gd name="connsiteX24" fmla="*/ 7123 w 10010"/>
                  <a:gd name="connsiteY24" fmla="*/ 808 h 10000"/>
                  <a:gd name="connsiteX25" fmla="*/ 6939 w 10010"/>
                  <a:gd name="connsiteY25" fmla="*/ 827 h 10000"/>
                  <a:gd name="connsiteX26" fmla="*/ 6648 w 10010"/>
                  <a:gd name="connsiteY26" fmla="*/ 632 h 10000"/>
                  <a:gd name="connsiteX27" fmla="*/ 6346 w 10010"/>
                  <a:gd name="connsiteY27" fmla="*/ 601 h 10000"/>
                  <a:gd name="connsiteX28" fmla="*/ 6312 w 10010"/>
                  <a:gd name="connsiteY28" fmla="*/ 799 h 10000"/>
                  <a:gd name="connsiteX29" fmla="*/ 6178 w 10010"/>
                  <a:gd name="connsiteY29" fmla="*/ 971 h 10000"/>
                  <a:gd name="connsiteX30" fmla="*/ 6096 w 10010"/>
                  <a:gd name="connsiteY30" fmla="*/ 827 h 10000"/>
                  <a:gd name="connsiteX31" fmla="*/ 5850 w 10010"/>
                  <a:gd name="connsiteY31" fmla="*/ 864 h 10000"/>
                  <a:gd name="connsiteX32" fmla="*/ 5671 w 10010"/>
                  <a:gd name="connsiteY32" fmla="*/ 795 h 10000"/>
                  <a:gd name="connsiteX33" fmla="*/ 5818 w 10010"/>
                  <a:gd name="connsiteY33" fmla="*/ 720 h 10000"/>
                  <a:gd name="connsiteX34" fmla="*/ 5792 w 10010"/>
                  <a:gd name="connsiteY34" fmla="*/ 363 h 10000"/>
                  <a:gd name="connsiteX35" fmla="*/ 5172 w 10010"/>
                  <a:gd name="connsiteY35" fmla="*/ 257 h 10000"/>
                  <a:gd name="connsiteX36" fmla="*/ 5172 w 10010"/>
                  <a:gd name="connsiteY36" fmla="*/ 257 h 10000"/>
                  <a:gd name="connsiteX37" fmla="*/ 5235 w 10010"/>
                  <a:gd name="connsiteY37" fmla="*/ 75 h 10000"/>
                  <a:gd name="connsiteX38" fmla="*/ 5216 w 10010"/>
                  <a:gd name="connsiteY38" fmla="*/ 31 h 10000"/>
                  <a:gd name="connsiteX39" fmla="*/ 5127 w 10010"/>
                  <a:gd name="connsiteY39" fmla="*/ 0 h 10000"/>
                  <a:gd name="connsiteX40" fmla="*/ 5052 w 10010"/>
                  <a:gd name="connsiteY40" fmla="*/ 31 h 10000"/>
                  <a:gd name="connsiteX41" fmla="*/ 4760 w 10010"/>
                  <a:gd name="connsiteY41" fmla="*/ 113 h 10000"/>
                  <a:gd name="connsiteX42" fmla="*/ 4581 w 10010"/>
                  <a:gd name="connsiteY42" fmla="*/ 144 h 10000"/>
                  <a:gd name="connsiteX43" fmla="*/ 4386 w 10010"/>
                  <a:gd name="connsiteY43" fmla="*/ 513 h 10000"/>
                  <a:gd name="connsiteX44" fmla="*/ 3992 w 10010"/>
                  <a:gd name="connsiteY44" fmla="*/ 463 h 10000"/>
                  <a:gd name="connsiteX45" fmla="*/ 3600 w 10010"/>
                  <a:gd name="connsiteY45" fmla="*/ 582 h 10000"/>
                  <a:gd name="connsiteX46" fmla="*/ 3470 w 10010"/>
                  <a:gd name="connsiteY46" fmla="*/ 880 h 10000"/>
                  <a:gd name="connsiteX47" fmla="*/ 3162 w 10010"/>
                  <a:gd name="connsiteY47" fmla="*/ 792 h 10000"/>
                  <a:gd name="connsiteX48" fmla="*/ 3143 w 10010"/>
                  <a:gd name="connsiteY48" fmla="*/ 1271 h 10000"/>
                  <a:gd name="connsiteX49" fmla="*/ 3187 w 10010"/>
                  <a:gd name="connsiteY49" fmla="*/ 1177 h 10000"/>
                  <a:gd name="connsiteX50" fmla="*/ 3143 w 10010"/>
                  <a:gd name="connsiteY50" fmla="*/ 1271 h 10000"/>
                  <a:gd name="connsiteX51" fmla="*/ 3118 w 10010"/>
                  <a:gd name="connsiteY51" fmla="*/ 1271 h 10000"/>
                  <a:gd name="connsiteX52" fmla="*/ 2890 w 10010"/>
                  <a:gd name="connsiteY52" fmla="*/ 1603 h 10000"/>
                  <a:gd name="connsiteX53" fmla="*/ 2782 w 10010"/>
                  <a:gd name="connsiteY53" fmla="*/ 1603 h 10000"/>
                  <a:gd name="connsiteX54" fmla="*/ 2643 w 10010"/>
                  <a:gd name="connsiteY54" fmla="*/ 1835 h 10000"/>
                  <a:gd name="connsiteX55" fmla="*/ 2467 w 10010"/>
                  <a:gd name="connsiteY55" fmla="*/ 1891 h 10000"/>
                  <a:gd name="connsiteX56" fmla="*/ 2240 w 10010"/>
                  <a:gd name="connsiteY56" fmla="*/ 1775 h 10000"/>
                  <a:gd name="connsiteX57" fmla="*/ 2022 w 10010"/>
                  <a:gd name="connsiteY57" fmla="*/ 1910 h 10000"/>
                  <a:gd name="connsiteX58" fmla="*/ 1907 w 10010"/>
                  <a:gd name="connsiteY58" fmla="*/ 2223 h 10000"/>
                  <a:gd name="connsiteX59" fmla="*/ 1799 w 10010"/>
                  <a:gd name="connsiteY59" fmla="*/ 2379 h 10000"/>
                  <a:gd name="connsiteX60" fmla="*/ 1628 w 10010"/>
                  <a:gd name="connsiteY60" fmla="*/ 2379 h 10000"/>
                  <a:gd name="connsiteX61" fmla="*/ 1515 w 10010"/>
                  <a:gd name="connsiteY61" fmla="*/ 2467 h 10000"/>
                  <a:gd name="connsiteX62" fmla="*/ 1748 w 10010"/>
                  <a:gd name="connsiteY62" fmla="*/ 2768 h 10000"/>
                  <a:gd name="connsiteX63" fmla="*/ 1888 w 10010"/>
                  <a:gd name="connsiteY63" fmla="*/ 2768 h 10000"/>
                  <a:gd name="connsiteX64" fmla="*/ 2053 w 10010"/>
                  <a:gd name="connsiteY64" fmla="*/ 2999 h 10000"/>
                  <a:gd name="connsiteX65" fmla="*/ 2301 w 10010"/>
                  <a:gd name="connsiteY65" fmla="*/ 3193 h 10000"/>
                  <a:gd name="connsiteX66" fmla="*/ 2161 w 10010"/>
                  <a:gd name="connsiteY66" fmla="*/ 3447 h 10000"/>
                  <a:gd name="connsiteX67" fmla="*/ 1940 w 10010"/>
                  <a:gd name="connsiteY67" fmla="*/ 3416 h 10000"/>
                  <a:gd name="connsiteX68" fmla="*/ 1863 w 10010"/>
                  <a:gd name="connsiteY68" fmla="*/ 3601 h 10000"/>
                  <a:gd name="connsiteX69" fmla="*/ 1907 w 10010"/>
                  <a:gd name="connsiteY69" fmla="*/ 3826 h 10000"/>
                  <a:gd name="connsiteX70" fmla="*/ 1767 w 10010"/>
                  <a:gd name="connsiteY70" fmla="*/ 3939 h 10000"/>
                  <a:gd name="connsiteX71" fmla="*/ 1553 w 10010"/>
                  <a:gd name="connsiteY71" fmla="*/ 4512 h 10000"/>
                  <a:gd name="connsiteX72" fmla="*/ 776 w 10010"/>
                  <a:gd name="connsiteY72" fmla="*/ 4386 h 10000"/>
                  <a:gd name="connsiteX73" fmla="*/ 438 w 10010"/>
                  <a:gd name="connsiteY73" fmla="*/ 4358 h 10000"/>
                  <a:gd name="connsiteX74" fmla="*/ 272 w 10010"/>
                  <a:gd name="connsiteY74" fmla="*/ 4584 h 10000"/>
                  <a:gd name="connsiteX75" fmla="*/ 843 w 10010"/>
                  <a:gd name="connsiteY75" fmla="*/ 4884 h 10000"/>
                  <a:gd name="connsiteX76" fmla="*/ 982 w 10010"/>
                  <a:gd name="connsiteY76" fmla="*/ 4865 h 10000"/>
                  <a:gd name="connsiteX77" fmla="*/ 1115 w 10010"/>
                  <a:gd name="connsiteY77" fmla="*/ 4947 h 10000"/>
                  <a:gd name="connsiteX78" fmla="*/ 815 w 10010"/>
                  <a:gd name="connsiteY78" fmla="*/ 5163 h 10000"/>
                  <a:gd name="connsiteX79" fmla="*/ 503 w 10010"/>
                  <a:gd name="connsiteY79" fmla="*/ 5182 h 10000"/>
                  <a:gd name="connsiteX80" fmla="*/ 272 w 10010"/>
                  <a:gd name="connsiteY80" fmla="*/ 5736 h 10000"/>
                  <a:gd name="connsiteX81" fmla="*/ 298 w 10010"/>
                  <a:gd name="connsiteY81" fmla="*/ 5823 h 10000"/>
                  <a:gd name="connsiteX82" fmla="*/ 254 w 10010"/>
                  <a:gd name="connsiteY82" fmla="*/ 5961 h 10000"/>
                  <a:gd name="connsiteX83" fmla="*/ 0 w 10010"/>
                  <a:gd name="connsiteY83" fmla="*/ 6243 h 10000"/>
                  <a:gd name="connsiteX84" fmla="*/ 139 w 10010"/>
                  <a:gd name="connsiteY84" fmla="*/ 6468 h 10000"/>
                  <a:gd name="connsiteX85" fmla="*/ 164 w 10010"/>
                  <a:gd name="connsiteY85" fmla="*/ 6468 h 10000"/>
                  <a:gd name="connsiteX86" fmla="*/ 393 w 10010"/>
                  <a:gd name="connsiteY86" fmla="*/ 6857 h 10000"/>
                  <a:gd name="connsiteX87" fmla="*/ 164 w 10010"/>
                  <a:gd name="connsiteY87" fmla="*/ 7270 h 10000"/>
                  <a:gd name="connsiteX88" fmla="*/ 228 w 10010"/>
                  <a:gd name="connsiteY88" fmla="*/ 7527 h 10000"/>
                  <a:gd name="connsiteX89" fmla="*/ 647 w 10010"/>
                  <a:gd name="connsiteY89" fmla="*/ 7527 h 10000"/>
                  <a:gd name="connsiteX90" fmla="*/ 925 w 10010"/>
                  <a:gd name="connsiteY90" fmla="*/ 7658 h 10000"/>
                  <a:gd name="connsiteX91" fmla="*/ 729 w 10010"/>
                  <a:gd name="connsiteY91" fmla="*/ 7990 h 10000"/>
                  <a:gd name="connsiteX92" fmla="*/ 1071 w 10010"/>
                  <a:gd name="connsiteY92" fmla="*/ 8378 h 10000"/>
                  <a:gd name="connsiteX93" fmla="*/ 843 w 10010"/>
                  <a:gd name="connsiteY93" fmla="*/ 8554 h 10000"/>
                  <a:gd name="connsiteX94" fmla="*/ 893 w 10010"/>
                  <a:gd name="connsiteY94" fmla="*/ 9029 h 10000"/>
                  <a:gd name="connsiteX95" fmla="*/ 482 w 10010"/>
                  <a:gd name="connsiteY95" fmla="*/ 9493 h 10000"/>
                  <a:gd name="connsiteX96" fmla="*/ 679 w 10010"/>
                  <a:gd name="connsiteY96" fmla="*/ 9768 h 10000"/>
                  <a:gd name="connsiteX97" fmla="*/ 817 w 10010"/>
                  <a:gd name="connsiteY97" fmla="*/ 9825 h 10000"/>
                  <a:gd name="connsiteX98" fmla="*/ 874 w 10010"/>
                  <a:gd name="connsiteY98" fmla="*/ 9944 h 10000"/>
                  <a:gd name="connsiteX99" fmla="*/ 1121 w 10010"/>
                  <a:gd name="connsiteY99" fmla="*/ 10000 h 10000"/>
                  <a:gd name="connsiteX100" fmla="*/ 2022 w 10010"/>
                  <a:gd name="connsiteY100" fmla="*/ 9912 h 10000"/>
                  <a:gd name="connsiteX101" fmla="*/ 2022 w 10010"/>
                  <a:gd name="connsiteY101" fmla="*/ 9806 h 10000"/>
                  <a:gd name="connsiteX102" fmla="*/ 2301 w 10010"/>
                  <a:gd name="connsiteY102" fmla="*/ 9768 h 10000"/>
                  <a:gd name="connsiteX103" fmla="*/ 2585 w 10010"/>
                  <a:gd name="connsiteY103" fmla="*/ 9806 h 10000"/>
                  <a:gd name="connsiteX104" fmla="*/ 2839 w 10010"/>
                  <a:gd name="connsiteY104" fmla="*/ 9574 h 10000"/>
                  <a:gd name="connsiteX105" fmla="*/ 2921 w 10010"/>
                  <a:gd name="connsiteY105" fmla="*/ 9612 h 10000"/>
                  <a:gd name="connsiteX106" fmla="*/ 3004 w 10010"/>
                  <a:gd name="connsiteY106" fmla="*/ 9750 h 10000"/>
                  <a:gd name="connsiteX107" fmla="*/ 3676 w 10010"/>
                  <a:gd name="connsiteY107" fmla="*/ 9750 h 10000"/>
                  <a:gd name="connsiteX108" fmla="*/ 3657 w 10010"/>
                  <a:gd name="connsiteY108" fmla="*/ 9493 h 10000"/>
                  <a:gd name="connsiteX109" fmla="*/ 3872 w 10010"/>
                  <a:gd name="connsiteY109" fmla="*/ 9418 h 10000"/>
                  <a:gd name="connsiteX110" fmla="*/ 4125 w 10010"/>
                  <a:gd name="connsiteY110" fmla="*/ 9418 h 10000"/>
                  <a:gd name="connsiteX111" fmla="*/ 4266 w 10010"/>
                  <a:gd name="connsiteY111" fmla="*/ 9029 h 10000"/>
                  <a:gd name="connsiteX112" fmla="*/ 4531 w 10010"/>
                  <a:gd name="connsiteY112" fmla="*/ 8885 h 10000"/>
                  <a:gd name="connsiteX113" fmla="*/ 5083 w 10010"/>
                  <a:gd name="connsiteY113" fmla="*/ 9136 h 10000"/>
                  <a:gd name="connsiteX114" fmla="*/ 4999 w 10010"/>
                  <a:gd name="connsiteY114" fmla="*/ 9361 h 10000"/>
                  <a:gd name="connsiteX115" fmla="*/ 5140 w 10010"/>
                  <a:gd name="connsiteY115" fmla="*/ 9468 h 10000"/>
                  <a:gd name="connsiteX116" fmla="*/ 5140 w 10010"/>
                  <a:gd name="connsiteY116" fmla="*/ 9750 h 10000"/>
                  <a:gd name="connsiteX117" fmla="*/ 5317 w 10010"/>
                  <a:gd name="connsiteY117" fmla="*/ 9718 h 10000"/>
                  <a:gd name="connsiteX118" fmla="*/ 5564 w 10010"/>
                  <a:gd name="connsiteY118" fmla="*/ 9468 h 10000"/>
                  <a:gd name="connsiteX119" fmla="*/ 5926 w 10010"/>
                  <a:gd name="connsiteY119" fmla="*/ 9555 h 10000"/>
                  <a:gd name="connsiteX120" fmla="*/ 6211 w 10010"/>
                  <a:gd name="connsiteY120" fmla="*/ 9136 h 10000"/>
                  <a:gd name="connsiteX121" fmla="*/ 6211 w 10010"/>
                  <a:gd name="connsiteY121" fmla="*/ 9136 h 10000"/>
                  <a:gd name="connsiteX122" fmla="*/ 6438 w 10010"/>
                  <a:gd name="connsiteY122" fmla="*/ 9105 h 10000"/>
                  <a:gd name="connsiteX123" fmla="*/ 6832 w 10010"/>
                  <a:gd name="connsiteY123" fmla="*/ 9574 h 10000"/>
                  <a:gd name="connsiteX124" fmla="*/ 7047 w 10010"/>
                  <a:gd name="connsiteY124" fmla="*/ 9574 h 10000"/>
                  <a:gd name="connsiteX125" fmla="*/ 7579 w 10010"/>
                  <a:gd name="connsiteY125" fmla="*/ 9364 h 10000"/>
                  <a:gd name="connsiteX126" fmla="*/ 7520 w 10010"/>
                  <a:gd name="connsiteY126" fmla="*/ 9099 h 10000"/>
                  <a:gd name="connsiteX127" fmla="*/ 8060 w 10010"/>
                  <a:gd name="connsiteY127" fmla="*/ 9020 h 10000"/>
                  <a:gd name="connsiteX128" fmla="*/ 8268 w 10010"/>
                  <a:gd name="connsiteY128" fmla="*/ 8623 h 10000"/>
                  <a:gd name="connsiteX129" fmla="*/ 8090 w 10010"/>
                  <a:gd name="connsiteY129" fmla="*/ 8522 h 10000"/>
                  <a:gd name="connsiteX130" fmla="*/ 8365 w 10010"/>
                  <a:gd name="connsiteY130" fmla="*/ 8378 h 10000"/>
                  <a:gd name="connsiteX131" fmla="*/ 8796 w 10010"/>
                  <a:gd name="connsiteY131" fmla="*/ 8078 h 10000"/>
                  <a:gd name="connsiteX132" fmla="*/ 8764 w 10010"/>
                  <a:gd name="connsiteY132" fmla="*/ 7968 h 10000"/>
                  <a:gd name="connsiteX133" fmla="*/ 9044 w 10010"/>
                  <a:gd name="connsiteY133" fmla="*/ 7852 h 10000"/>
                  <a:gd name="connsiteX134" fmla="*/ 9170 w 10010"/>
                  <a:gd name="connsiteY134" fmla="*/ 7877 h 10000"/>
                  <a:gd name="connsiteX135" fmla="*/ 9571 w 10010"/>
                  <a:gd name="connsiteY135" fmla="*/ 7668 h 10000"/>
                  <a:gd name="connsiteX136" fmla="*/ 9712 w 10010"/>
                  <a:gd name="connsiteY136" fmla="*/ 7658 h 10000"/>
                  <a:gd name="connsiteX137" fmla="*/ 9516 w 10010"/>
                  <a:gd name="connsiteY137" fmla="*/ 7289 h 10000"/>
                  <a:gd name="connsiteX138" fmla="*/ 9205 w 10010"/>
                  <a:gd name="connsiteY138" fmla="*/ 7161 h 10000"/>
                  <a:gd name="connsiteX139" fmla="*/ 9290 w 10010"/>
                  <a:gd name="connsiteY139" fmla="*/ 6767 h 10000"/>
                  <a:gd name="connsiteX140" fmla="*/ 9123 w 10010"/>
                  <a:gd name="connsiteY140" fmla="*/ 6688 h 10000"/>
                  <a:gd name="connsiteX141" fmla="*/ 9166 w 10010"/>
                  <a:gd name="connsiteY141" fmla="*/ 6582 h 10000"/>
                  <a:gd name="connsiteX142" fmla="*/ 9243 w 10010"/>
                  <a:gd name="connsiteY142" fmla="*/ 6493 h 10000"/>
                  <a:gd name="connsiteX143" fmla="*/ 9161 w 10010"/>
                  <a:gd name="connsiteY143" fmla="*/ 6067 h 10000"/>
                  <a:gd name="connsiteX144" fmla="*/ 9359 w 10010"/>
                  <a:gd name="connsiteY144" fmla="*/ 6018 h 10000"/>
                  <a:gd name="connsiteX145" fmla="*/ 9417 w 10010"/>
                  <a:gd name="connsiteY145" fmla="*/ 5961 h 10000"/>
                  <a:gd name="connsiteX146" fmla="*/ 9242 w 10010"/>
                  <a:gd name="connsiteY146" fmla="*/ 5836 h 10000"/>
                  <a:gd name="connsiteX147" fmla="*/ 9398 w 10010"/>
                  <a:gd name="connsiteY147" fmla="*/ 5551 h 10000"/>
                  <a:gd name="connsiteX148" fmla="*/ 9094 w 10010"/>
                  <a:gd name="connsiteY148" fmla="*/ 5370 h 10000"/>
                  <a:gd name="connsiteX149" fmla="*/ 9299 w 10010"/>
                  <a:gd name="connsiteY149" fmla="*/ 4979 h 10000"/>
                  <a:gd name="connsiteX150" fmla="*/ 9221 w 10010"/>
                  <a:gd name="connsiteY150" fmla="*/ 4847 h 10000"/>
                  <a:gd name="connsiteX151" fmla="*/ 9540 w 10010"/>
                  <a:gd name="connsiteY151" fmla="*/ 4299 h 10000"/>
                  <a:gd name="connsiteX152" fmla="*/ 9450 w 10010"/>
                  <a:gd name="connsiteY152" fmla="*/ 3999 h 10000"/>
                  <a:gd name="connsiteX153" fmla="*/ 9889 w 10010"/>
                  <a:gd name="connsiteY153" fmla="*/ 3764 h 10000"/>
                  <a:gd name="connsiteX154" fmla="*/ 9922 w 10010"/>
                  <a:gd name="connsiteY154" fmla="*/ 3573 h 10000"/>
                  <a:gd name="connsiteX155" fmla="*/ 9478 w 10010"/>
                  <a:gd name="connsiteY155" fmla="*/ 3124 h 10000"/>
                  <a:gd name="connsiteX156" fmla="*/ 9794 w 10010"/>
                  <a:gd name="connsiteY156" fmla="*/ 2981 h 10000"/>
                  <a:gd name="connsiteX157" fmla="*/ 9922 w 10010"/>
                  <a:gd name="connsiteY157" fmla="*/ 2787 h 10000"/>
                  <a:gd name="connsiteX0" fmla="*/ 9922 w 10010"/>
                  <a:gd name="connsiteY0" fmla="*/ 2787 h 10000"/>
                  <a:gd name="connsiteX1" fmla="*/ 9763 w 10010"/>
                  <a:gd name="connsiteY1" fmla="*/ 2508 h 10000"/>
                  <a:gd name="connsiteX2" fmla="*/ 10010 w 10010"/>
                  <a:gd name="connsiteY2" fmla="*/ 2270 h 10000"/>
                  <a:gd name="connsiteX3" fmla="*/ 9918 w 10010"/>
                  <a:gd name="connsiteY3" fmla="*/ 2094 h 10000"/>
                  <a:gd name="connsiteX4" fmla="*/ 9814 w 10010"/>
                  <a:gd name="connsiteY4" fmla="*/ 2020 h 10000"/>
                  <a:gd name="connsiteX5" fmla="*/ 9997 w 10010"/>
                  <a:gd name="connsiteY5" fmla="*/ 1910 h 10000"/>
                  <a:gd name="connsiteX6" fmla="*/ 9884 w 10010"/>
                  <a:gd name="connsiteY6" fmla="*/ 1675 h 10000"/>
                  <a:gd name="connsiteX7" fmla="*/ 9823 w 10010"/>
                  <a:gd name="connsiteY7" fmla="*/ 1641 h 10000"/>
                  <a:gd name="connsiteX8" fmla="*/ 9702 w 10010"/>
                  <a:gd name="connsiteY8" fmla="*/ 1647 h 10000"/>
                  <a:gd name="connsiteX9" fmla="*/ 9588 w 10010"/>
                  <a:gd name="connsiteY9" fmla="*/ 1565 h 10000"/>
                  <a:gd name="connsiteX10" fmla="*/ 9588 w 10010"/>
                  <a:gd name="connsiteY10" fmla="*/ 1565 h 10000"/>
                  <a:gd name="connsiteX11" fmla="*/ 9626 w 10010"/>
                  <a:gd name="connsiteY11" fmla="*/ 1453 h 10000"/>
                  <a:gd name="connsiteX12" fmla="*/ 9480 w 10010"/>
                  <a:gd name="connsiteY12" fmla="*/ 1346 h 10000"/>
                  <a:gd name="connsiteX13" fmla="*/ 9449 w 10010"/>
                  <a:gd name="connsiteY13" fmla="*/ 1133 h 10000"/>
                  <a:gd name="connsiteX14" fmla="*/ 9341 w 10010"/>
                  <a:gd name="connsiteY14" fmla="*/ 946 h 10000"/>
                  <a:gd name="connsiteX15" fmla="*/ 8999 w 10010"/>
                  <a:gd name="connsiteY15" fmla="*/ 1021 h 10000"/>
                  <a:gd name="connsiteX16" fmla="*/ 8802 w 10010"/>
                  <a:gd name="connsiteY16" fmla="*/ 1133 h 10000"/>
                  <a:gd name="connsiteX17" fmla="*/ 8606 w 10010"/>
                  <a:gd name="connsiteY17" fmla="*/ 1133 h 10000"/>
                  <a:gd name="connsiteX18" fmla="*/ 8359 w 10010"/>
                  <a:gd name="connsiteY18" fmla="*/ 1215 h 10000"/>
                  <a:gd name="connsiteX19" fmla="*/ 8214 w 10010"/>
                  <a:gd name="connsiteY19" fmla="*/ 1133 h 10000"/>
                  <a:gd name="connsiteX20" fmla="*/ 7865 w 10010"/>
                  <a:gd name="connsiteY20" fmla="*/ 1252 h 10000"/>
                  <a:gd name="connsiteX21" fmla="*/ 7814 w 10010"/>
                  <a:gd name="connsiteY21" fmla="*/ 1133 h 10000"/>
                  <a:gd name="connsiteX22" fmla="*/ 7243 w 10010"/>
                  <a:gd name="connsiteY22" fmla="*/ 1252 h 10000"/>
                  <a:gd name="connsiteX23" fmla="*/ 7243 w 10010"/>
                  <a:gd name="connsiteY23" fmla="*/ 989 h 10000"/>
                  <a:gd name="connsiteX24" fmla="*/ 7123 w 10010"/>
                  <a:gd name="connsiteY24" fmla="*/ 808 h 10000"/>
                  <a:gd name="connsiteX25" fmla="*/ 6939 w 10010"/>
                  <a:gd name="connsiteY25" fmla="*/ 827 h 10000"/>
                  <a:gd name="connsiteX26" fmla="*/ 6648 w 10010"/>
                  <a:gd name="connsiteY26" fmla="*/ 632 h 10000"/>
                  <a:gd name="connsiteX27" fmla="*/ 6346 w 10010"/>
                  <a:gd name="connsiteY27" fmla="*/ 601 h 10000"/>
                  <a:gd name="connsiteX28" fmla="*/ 6312 w 10010"/>
                  <a:gd name="connsiteY28" fmla="*/ 799 h 10000"/>
                  <a:gd name="connsiteX29" fmla="*/ 6178 w 10010"/>
                  <a:gd name="connsiteY29" fmla="*/ 971 h 10000"/>
                  <a:gd name="connsiteX30" fmla="*/ 6096 w 10010"/>
                  <a:gd name="connsiteY30" fmla="*/ 827 h 10000"/>
                  <a:gd name="connsiteX31" fmla="*/ 5850 w 10010"/>
                  <a:gd name="connsiteY31" fmla="*/ 864 h 10000"/>
                  <a:gd name="connsiteX32" fmla="*/ 5671 w 10010"/>
                  <a:gd name="connsiteY32" fmla="*/ 795 h 10000"/>
                  <a:gd name="connsiteX33" fmla="*/ 5818 w 10010"/>
                  <a:gd name="connsiteY33" fmla="*/ 720 h 10000"/>
                  <a:gd name="connsiteX34" fmla="*/ 5792 w 10010"/>
                  <a:gd name="connsiteY34" fmla="*/ 363 h 10000"/>
                  <a:gd name="connsiteX35" fmla="*/ 5172 w 10010"/>
                  <a:gd name="connsiteY35" fmla="*/ 257 h 10000"/>
                  <a:gd name="connsiteX36" fmla="*/ 5172 w 10010"/>
                  <a:gd name="connsiteY36" fmla="*/ 257 h 10000"/>
                  <a:gd name="connsiteX37" fmla="*/ 5235 w 10010"/>
                  <a:gd name="connsiteY37" fmla="*/ 75 h 10000"/>
                  <a:gd name="connsiteX38" fmla="*/ 5216 w 10010"/>
                  <a:gd name="connsiteY38" fmla="*/ 31 h 10000"/>
                  <a:gd name="connsiteX39" fmla="*/ 5127 w 10010"/>
                  <a:gd name="connsiteY39" fmla="*/ 0 h 10000"/>
                  <a:gd name="connsiteX40" fmla="*/ 5052 w 10010"/>
                  <a:gd name="connsiteY40" fmla="*/ 31 h 10000"/>
                  <a:gd name="connsiteX41" fmla="*/ 4760 w 10010"/>
                  <a:gd name="connsiteY41" fmla="*/ 113 h 10000"/>
                  <a:gd name="connsiteX42" fmla="*/ 4581 w 10010"/>
                  <a:gd name="connsiteY42" fmla="*/ 144 h 10000"/>
                  <a:gd name="connsiteX43" fmla="*/ 4386 w 10010"/>
                  <a:gd name="connsiteY43" fmla="*/ 513 h 10000"/>
                  <a:gd name="connsiteX44" fmla="*/ 3992 w 10010"/>
                  <a:gd name="connsiteY44" fmla="*/ 463 h 10000"/>
                  <a:gd name="connsiteX45" fmla="*/ 3600 w 10010"/>
                  <a:gd name="connsiteY45" fmla="*/ 582 h 10000"/>
                  <a:gd name="connsiteX46" fmla="*/ 3470 w 10010"/>
                  <a:gd name="connsiteY46" fmla="*/ 880 h 10000"/>
                  <a:gd name="connsiteX47" fmla="*/ 3162 w 10010"/>
                  <a:gd name="connsiteY47" fmla="*/ 792 h 10000"/>
                  <a:gd name="connsiteX48" fmla="*/ 3143 w 10010"/>
                  <a:gd name="connsiteY48" fmla="*/ 1271 h 10000"/>
                  <a:gd name="connsiteX49" fmla="*/ 3187 w 10010"/>
                  <a:gd name="connsiteY49" fmla="*/ 1177 h 10000"/>
                  <a:gd name="connsiteX50" fmla="*/ 3143 w 10010"/>
                  <a:gd name="connsiteY50" fmla="*/ 1271 h 10000"/>
                  <a:gd name="connsiteX51" fmla="*/ 3118 w 10010"/>
                  <a:gd name="connsiteY51" fmla="*/ 1271 h 10000"/>
                  <a:gd name="connsiteX52" fmla="*/ 2890 w 10010"/>
                  <a:gd name="connsiteY52" fmla="*/ 1603 h 10000"/>
                  <a:gd name="connsiteX53" fmla="*/ 2782 w 10010"/>
                  <a:gd name="connsiteY53" fmla="*/ 1603 h 10000"/>
                  <a:gd name="connsiteX54" fmla="*/ 2643 w 10010"/>
                  <a:gd name="connsiteY54" fmla="*/ 1835 h 10000"/>
                  <a:gd name="connsiteX55" fmla="*/ 2467 w 10010"/>
                  <a:gd name="connsiteY55" fmla="*/ 1891 h 10000"/>
                  <a:gd name="connsiteX56" fmla="*/ 2240 w 10010"/>
                  <a:gd name="connsiteY56" fmla="*/ 1775 h 10000"/>
                  <a:gd name="connsiteX57" fmla="*/ 2022 w 10010"/>
                  <a:gd name="connsiteY57" fmla="*/ 1910 h 10000"/>
                  <a:gd name="connsiteX58" fmla="*/ 1907 w 10010"/>
                  <a:gd name="connsiteY58" fmla="*/ 2223 h 10000"/>
                  <a:gd name="connsiteX59" fmla="*/ 1799 w 10010"/>
                  <a:gd name="connsiteY59" fmla="*/ 2379 h 10000"/>
                  <a:gd name="connsiteX60" fmla="*/ 1628 w 10010"/>
                  <a:gd name="connsiteY60" fmla="*/ 2379 h 10000"/>
                  <a:gd name="connsiteX61" fmla="*/ 1515 w 10010"/>
                  <a:gd name="connsiteY61" fmla="*/ 2467 h 10000"/>
                  <a:gd name="connsiteX62" fmla="*/ 1748 w 10010"/>
                  <a:gd name="connsiteY62" fmla="*/ 2768 h 10000"/>
                  <a:gd name="connsiteX63" fmla="*/ 1888 w 10010"/>
                  <a:gd name="connsiteY63" fmla="*/ 2768 h 10000"/>
                  <a:gd name="connsiteX64" fmla="*/ 2053 w 10010"/>
                  <a:gd name="connsiteY64" fmla="*/ 2999 h 10000"/>
                  <a:gd name="connsiteX65" fmla="*/ 2301 w 10010"/>
                  <a:gd name="connsiteY65" fmla="*/ 3193 h 10000"/>
                  <a:gd name="connsiteX66" fmla="*/ 2161 w 10010"/>
                  <a:gd name="connsiteY66" fmla="*/ 3447 h 10000"/>
                  <a:gd name="connsiteX67" fmla="*/ 1940 w 10010"/>
                  <a:gd name="connsiteY67" fmla="*/ 3416 h 10000"/>
                  <a:gd name="connsiteX68" fmla="*/ 1863 w 10010"/>
                  <a:gd name="connsiteY68" fmla="*/ 3601 h 10000"/>
                  <a:gd name="connsiteX69" fmla="*/ 1907 w 10010"/>
                  <a:gd name="connsiteY69" fmla="*/ 3826 h 10000"/>
                  <a:gd name="connsiteX70" fmla="*/ 1767 w 10010"/>
                  <a:gd name="connsiteY70" fmla="*/ 3939 h 10000"/>
                  <a:gd name="connsiteX71" fmla="*/ 1553 w 10010"/>
                  <a:gd name="connsiteY71" fmla="*/ 4512 h 10000"/>
                  <a:gd name="connsiteX72" fmla="*/ 776 w 10010"/>
                  <a:gd name="connsiteY72" fmla="*/ 4386 h 10000"/>
                  <a:gd name="connsiteX73" fmla="*/ 438 w 10010"/>
                  <a:gd name="connsiteY73" fmla="*/ 4358 h 10000"/>
                  <a:gd name="connsiteX74" fmla="*/ 272 w 10010"/>
                  <a:gd name="connsiteY74" fmla="*/ 4584 h 10000"/>
                  <a:gd name="connsiteX75" fmla="*/ 843 w 10010"/>
                  <a:gd name="connsiteY75" fmla="*/ 4884 h 10000"/>
                  <a:gd name="connsiteX76" fmla="*/ 982 w 10010"/>
                  <a:gd name="connsiteY76" fmla="*/ 4865 h 10000"/>
                  <a:gd name="connsiteX77" fmla="*/ 1115 w 10010"/>
                  <a:gd name="connsiteY77" fmla="*/ 4947 h 10000"/>
                  <a:gd name="connsiteX78" fmla="*/ 815 w 10010"/>
                  <a:gd name="connsiteY78" fmla="*/ 5163 h 10000"/>
                  <a:gd name="connsiteX79" fmla="*/ 503 w 10010"/>
                  <a:gd name="connsiteY79" fmla="*/ 5182 h 10000"/>
                  <a:gd name="connsiteX80" fmla="*/ 272 w 10010"/>
                  <a:gd name="connsiteY80" fmla="*/ 5736 h 10000"/>
                  <a:gd name="connsiteX81" fmla="*/ 298 w 10010"/>
                  <a:gd name="connsiteY81" fmla="*/ 5823 h 10000"/>
                  <a:gd name="connsiteX82" fmla="*/ 254 w 10010"/>
                  <a:gd name="connsiteY82" fmla="*/ 5961 h 10000"/>
                  <a:gd name="connsiteX83" fmla="*/ 0 w 10010"/>
                  <a:gd name="connsiteY83" fmla="*/ 6243 h 10000"/>
                  <a:gd name="connsiteX84" fmla="*/ 139 w 10010"/>
                  <a:gd name="connsiteY84" fmla="*/ 6468 h 10000"/>
                  <a:gd name="connsiteX85" fmla="*/ 164 w 10010"/>
                  <a:gd name="connsiteY85" fmla="*/ 6468 h 10000"/>
                  <a:gd name="connsiteX86" fmla="*/ 393 w 10010"/>
                  <a:gd name="connsiteY86" fmla="*/ 6857 h 10000"/>
                  <a:gd name="connsiteX87" fmla="*/ 164 w 10010"/>
                  <a:gd name="connsiteY87" fmla="*/ 7270 h 10000"/>
                  <a:gd name="connsiteX88" fmla="*/ 228 w 10010"/>
                  <a:gd name="connsiteY88" fmla="*/ 7527 h 10000"/>
                  <a:gd name="connsiteX89" fmla="*/ 647 w 10010"/>
                  <a:gd name="connsiteY89" fmla="*/ 7527 h 10000"/>
                  <a:gd name="connsiteX90" fmla="*/ 925 w 10010"/>
                  <a:gd name="connsiteY90" fmla="*/ 7658 h 10000"/>
                  <a:gd name="connsiteX91" fmla="*/ 729 w 10010"/>
                  <a:gd name="connsiteY91" fmla="*/ 7990 h 10000"/>
                  <a:gd name="connsiteX92" fmla="*/ 1071 w 10010"/>
                  <a:gd name="connsiteY92" fmla="*/ 8378 h 10000"/>
                  <a:gd name="connsiteX93" fmla="*/ 843 w 10010"/>
                  <a:gd name="connsiteY93" fmla="*/ 8554 h 10000"/>
                  <a:gd name="connsiteX94" fmla="*/ 893 w 10010"/>
                  <a:gd name="connsiteY94" fmla="*/ 9029 h 10000"/>
                  <a:gd name="connsiteX95" fmla="*/ 482 w 10010"/>
                  <a:gd name="connsiteY95" fmla="*/ 9493 h 10000"/>
                  <a:gd name="connsiteX96" fmla="*/ 679 w 10010"/>
                  <a:gd name="connsiteY96" fmla="*/ 9768 h 10000"/>
                  <a:gd name="connsiteX97" fmla="*/ 817 w 10010"/>
                  <a:gd name="connsiteY97" fmla="*/ 9825 h 10000"/>
                  <a:gd name="connsiteX98" fmla="*/ 874 w 10010"/>
                  <a:gd name="connsiteY98" fmla="*/ 9944 h 10000"/>
                  <a:gd name="connsiteX99" fmla="*/ 1121 w 10010"/>
                  <a:gd name="connsiteY99" fmla="*/ 10000 h 10000"/>
                  <a:gd name="connsiteX100" fmla="*/ 2022 w 10010"/>
                  <a:gd name="connsiteY100" fmla="*/ 9912 h 10000"/>
                  <a:gd name="connsiteX101" fmla="*/ 2022 w 10010"/>
                  <a:gd name="connsiteY101" fmla="*/ 9806 h 10000"/>
                  <a:gd name="connsiteX102" fmla="*/ 2301 w 10010"/>
                  <a:gd name="connsiteY102" fmla="*/ 9768 h 10000"/>
                  <a:gd name="connsiteX103" fmla="*/ 2585 w 10010"/>
                  <a:gd name="connsiteY103" fmla="*/ 9806 h 10000"/>
                  <a:gd name="connsiteX104" fmla="*/ 2839 w 10010"/>
                  <a:gd name="connsiteY104" fmla="*/ 9574 h 10000"/>
                  <a:gd name="connsiteX105" fmla="*/ 2921 w 10010"/>
                  <a:gd name="connsiteY105" fmla="*/ 9612 h 10000"/>
                  <a:gd name="connsiteX106" fmla="*/ 3004 w 10010"/>
                  <a:gd name="connsiteY106" fmla="*/ 9750 h 10000"/>
                  <a:gd name="connsiteX107" fmla="*/ 3676 w 10010"/>
                  <a:gd name="connsiteY107" fmla="*/ 9750 h 10000"/>
                  <a:gd name="connsiteX108" fmla="*/ 3657 w 10010"/>
                  <a:gd name="connsiteY108" fmla="*/ 9493 h 10000"/>
                  <a:gd name="connsiteX109" fmla="*/ 3872 w 10010"/>
                  <a:gd name="connsiteY109" fmla="*/ 9418 h 10000"/>
                  <a:gd name="connsiteX110" fmla="*/ 4125 w 10010"/>
                  <a:gd name="connsiteY110" fmla="*/ 9418 h 10000"/>
                  <a:gd name="connsiteX111" fmla="*/ 4266 w 10010"/>
                  <a:gd name="connsiteY111" fmla="*/ 9029 h 10000"/>
                  <a:gd name="connsiteX112" fmla="*/ 4531 w 10010"/>
                  <a:gd name="connsiteY112" fmla="*/ 8885 h 10000"/>
                  <a:gd name="connsiteX113" fmla="*/ 5083 w 10010"/>
                  <a:gd name="connsiteY113" fmla="*/ 9136 h 10000"/>
                  <a:gd name="connsiteX114" fmla="*/ 4999 w 10010"/>
                  <a:gd name="connsiteY114" fmla="*/ 9361 h 10000"/>
                  <a:gd name="connsiteX115" fmla="*/ 5140 w 10010"/>
                  <a:gd name="connsiteY115" fmla="*/ 9468 h 10000"/>
                  <a:gd name="connsiteX116" fmla="*/ 5140 w 10010"/>
                  <a:gd name="connsiteY116" fmla="*/ 9750 h 10000"/>
                  <a:gd name="connsiteX117" fmla="*/ 5317 w 10010"/>
                  <a:gd name="connsiteY117" fmla="*/ 9718 h 10000"/>
                  <a:gd name="connsiteX118" fmla="*/ 5564 w 10010"/>
                  <a:gd name="connsiteY118" fmla="*/ 9468 h 10000"/>
                  <a:gd name="connsiteX119" fmla="*/ 5926 w 10010"/>
                  <a:gd name="connsiteY119" fmla="*/ 9555 h 10000"/>
                  <a:gd name="connsiteX120" fmla="*/ 6211 w 10010"/>
                  <a:gd name="connsiteY120" fmla="*/ 9136 h 10000"/>
                  <a:gd name="connsiteX121" fmla="*/ 6211 w 10010"/>
                  <a:gd name="connsiteY121" fmla="*/ 9136 h 10000"/>
                  <a:gd name="connsiteX122" fmla="*/ 6438 w 10010"/>
                  <a:gd name="connsiteY122" fmla="*/ 9105 h 10000"/>
                  <a:gd name="connsiteX123" fmla="*/ 6832 w 10010"/>
                  <a:gd name="connsiteY123" fmla="*/ 9574 h 10000"/>
                  <a:gd name="connsiteX124" fmla="*/ 7047 w 10010"/>
                  <a:gd name="connsiteY124" fmla="*/ 9574 h 10000"/>
                  <a:gd name="connsiteX125" fmla="*/ 7579 w 10010"/>
                  <a:gd name="connsiteY125" fmla="*/ 9364 h 10000"/>
                  <a:gd name="connsiteX126" fmla="*/ 7520 w 10010"/>
                  <a:gd name="connsiteY126" fmla="*/ 9099 h 10000"/>
                  <a:gd name="connsiteX127" fmla="*/ 8060 w 10010"/>
                  <a:gd name="connsiteY127" fmla="*/ 9020 h 10000"/>
                  <a:gd name="connsiteX128" fmla="*/ 8268 w 10010"/>
                  <a:gd name="connsiteY128" fmla="*/ 8623 h 10000"/>
                  <a:gd name="connsiteX129" fmla="*/ 8090 w 10010"/>
                  <a:gd name="connsiteY129" fmla="*/ 8522 h 10000"/>
                  <a:gd name="connsiteX130" fmla="*/ 8365 w 10010"/>
                  <a:gd name="connsiteY130" fmla="*/ 8378 h 10000"/>
                  <a:gd name="connsiteX131" fmla="*/ 8796 w 10010"/>
                  <a:gd name="connsiteY131" fmla="*/ 8078 h 10000"/>
                  <a:gd name="connsiteX132" fmla="*/ 8764 w 10010"/>
                  <a:gd name="connsiteY132" fmla="*/ 7968 h 10000"/>
                  <a:gd name="connsiteX133" fmla="*/ 9044 w 10010"/>
                  <a:gd name="connsiteY133" fmla="*/ 7852 h 10000"/>
                  <a:gd name="connsiteX134" fmla="*/ 9170 w 10010"/>
                  <a:gd name="connsiteY134" fmla="*/ 7877 h 10000"/>
                  <a:gd name="connsiteX135" fmla="*/ 9571 w 10010"/>
                  <a:gd name="connsiteY135" fmla="*/ 7668 h 10000"/>
                  <a:gd name="connsiteX136" fmla="*/ 9712 w 10010"/>
                  <a:gd name="connsiteY136" fmla="*/ 7658 h 10000"/>
                  <a:gd name="connsiteX137" fmla="*/ 9516 w 10010"/>
                  <a:gd name="connsiteY137" fmla="*/ 7289 h 10000"/>
                  <a:gd name="connsiteX138" fmla="*/ 9205 w 10010"/>
                  <a:gd name="connsiteY138" fmla="*/ 7161 h 10000"/>
                  <a:gd name="connsiteX139" fmla="*/ 9290 w 10010"/>
                  <a:gd name="connsiteY139" fmla="*/ 6767 h 10000"/>
                  <a:gd name="connsiteX140" fmla="*/ 9123 w 10010"/>
                  <a:gd name="connsiteY140" fmla="*/ 6688 h 10000"/>
                  <a:gd name="connsiteX141" fmla="*/ 9166 w 10010"/>
                  <a:gd name="connsiteY141" fmla="*/ 6582 h 10000"/>
                  <a:gd name="connsiteX142" fmla="*/ 9243 w 10010"/>
                  <a:gd name="connsiteY142" fmla="*/ 6493 h 10000"/>
                  <a:gd name="connsiteX143" fmla="*/ 9161 w 10010"/>
                  <a:gd name="connsiteY143" fmla="*/ 6067 h 10000"/>
                  <a:gd name="connsiteX144" fmla="*/ 9359 w 10010"/>
                  <a:gd name="connsiteY144" fmla="*/ 6018 h 10000"/>
                  <a:gd name="connsiteX145" fmla="*/ 9417 w 10010"/>
                  <a:gd name="connsiteY145" fmla="*/ 5961 h 10000"/>
                  <a:gd name="connsiteX146" fmla="*/ 9242 w 10010"/>
                  <a:gd name="connsiteY146" fmla="*/ 5836 h 10000"/>
                  <a:gd name="connsiteX147" fmla="*/ 9398 w 10010"/>
                  <a:gd name="connsiteY147" fmla="*/ 5551 h 10000"/>
                  <a:gd name="connsiteX148" fmla="*/ 9094 w 10010"/>
                  <a:gd name="connsiteY148" fmla="*/ 5370 h 10000"/>
                  <a:gd name="connsiteX149" fmla="*/ 9299 w 10010"/>
                  <a:gd name="connsiteY149" fmla="*/ 4979 h 10000"/>
                  <a:gd name="connsiteX150" fmla="*/ 9221 w 10010"/>
                  <a:gd name="connsiteY150" fmla="*/ 4847 h 10000"/>
                  <a:gd name="connsiteX151" fmla="*/ 9540 w 10010"/>
                  <a:gd name="connsiteY151" fmla="*/ 4299 h 10000"/>
                  <a:gd name="connsiteX152" fmla="*/ 9450 w 10010"/>
                  <a:gd name="connsiteY152" fmla="*/ 3999 h 10000"/>
                  <a:gd name="connsiteX153" fmla="*/ 9889 w 10010"/>
                  <a:gd name="connsiteY153" fmla="*/ 3764 h 10000"/>
                  <a:gd name="connsiteX154" fmla="*/ 9922 w 10010"/>
                  <a:gd name="connsiteY154" fmla="*/ 3573 h 10000"/>
                  <a:gd name="connsiteX155" fmla="*/ 9478 w 10010"/>
                  <a:gd name="connsiteY155" fmla="*/ 3124 h 10000"/>
                  <a:gd name="connsiteX156" fmla="*/ 9794 w 10010"/>
                  <a:gd name="connsiteY156" fmla="*/ 2981 h 10000"/>
                  <a:gd name="connsiteX157" fmla="*/ 9922 w 10010"/>
                  <a:gd name="connsiteY157" fmla="*/ 2787 h 10000"/>
                  <a:gd name="connsiteX0" fmla="*/ 9922 w 10010"/>
                  <a:gd name="connsiteY0" fmla="*/ 2787 h 10000"/>
                  <a:gd name="connsiteX1" fmla="*/ 9763 w 10010"/>
                  <a:gd name="connsiteY1" fmla="*/ 2508 h 10000"/>
                  <a:gd name="connsiteX2" fmla="*/ 10010 w 10010"/>
                  <a:gd name="connsiteY2" fmla="*/ 2270 h 10000"/>
                  <a:gd name="connsiteX3" fmla="*/ 9918 w 10010"/>
                  <a:gd name="connsiteY3" fmla="*/ 2094 h 10000"/>
                  <a:gd name="connsiteX4" fmla="*/ 9814 w 10010"/>
                  <a:gd name="connsiteY4" fmla="*/ 2020 h 10000"/>
                  <a:gd name="connsiteX5" fmla="*/ 9997 w 10010"/>
                  <a:gd name="connsiteY5" fmla="*/ 1910 h 10000"/>
                  <a:gd name="connsiteX6" fmla="*/ 9903 w 10010"/>
                  <a:gd name="connsiteY6" fmla="*/ 1675 h 10000"/>
                  <a:gd name="connsiteX7" fmla="*/ 9823 w 10010"/>
                  <a:gd name="connsiteY7" fmla="*/ 1641 h 10000"/>
                  <a:gd name="connsiteX8" fmla="*/ 9702 w 10010"/>
                  <a:gd name="connsiteY8" fmla="*/ 1647 h 10000"/>
                  <a:gd name="connsiteX9" fmla="*/ 9588 w 10010"/>
                  <a:gd name="connsiteY9" fmla="*/ 1565 h 10000"/>
                  <a:gd name="connsiteX10" fmla="*/ 9588 w 10010"/>
                  <a:gd name="connsiteY10" fmla="*/ 1565 h 10000"/>
                  <a:gd name="connsiteX11" fmla="*/ 9626 w 10010"/>
                  <a:gd name="connsiteY11" fmla="*/ 1453 h 10000"/>
                  <a:gd name="connsiteX12" fmla="*/ 9480 w 10010"/>
                  <a:gd name="connsiteY12" fmla="*/ 1346 h 10000"/>
                  <a:gd name="connsiteX13" fmla="*/ 9449 w 10010"/>
                  <a:gd name="connsiteY13" fmla="*/ 1133 h 10000"/>
                  <a:gd name="connsiteX14" fmla="*/ 9341 w 10010"/>
                  <a:gd name="connsiteY14" fmla="*/ 946 h 10000"/>
                  <a:gd name="connsiteX15" fmla="*/ 8999 w 10010"/>
                  <a:gd name="connsiteY15" fmla="*/ 1021 h 10000"/>
                  <a:gd name="connsiteX16" fmla="*/ 8802 w 10010"/>
                  <a:gd name="connsiteY16" fmla="*/ 1133 h 10000"/>
                  <a:gd name="connsiteX17" fmla="*/ 8606 w 10010"/>
                  <a:gd name="connsiteY17" fmla="*/ 1133 h 10000"/>
                  <a:gd name="connsiteX18" fmla="*/ 8359 w 10010"/>
                  <a:gd name="connsiteY18" fmla="*/ 1215 h 10000"/>
                  <a:gd name="connsiteX19" fmla="*/ 8214 w 10010"/>
                  <a:gd name="connsiteY19" fmla="*/ 1133 h 10000"/>
                  <a:gd name="connsiteX20" fmla="*/ 7865 w 10010"/>
                  <a:gd name="connsiteY20" fmla="*/ 1252 h 10000"/>
                  <a:gd name="connsiteX21" fmla="*/ 7814 w 10010"/>
                  <a:gd name="connsiteY21" fmla="*/ 1133 h 10000"/>
                  <a:gd name="connsiteX22" fmla="*/ 7243 w 10010"/>
                  <a:gd name="connsiteY22" fmla="*/ 1252 h 10000"/>
                  <a:gd name="connsiteX23" fmla="*/ 7243 w 10010"/>
                  <a:gd name="connsiteY23" fmla="*/ 989 h 10000"/>
                  <a:gd name="connsiteX24" fmla="*/ 7123 w 10010"/>
                  <a:gd name="connsiteY24" fmla="*/ 808 h 10000"/>
                  <a:gd name="connsiteX25" fmla="*/ 6939 w 10010"/>
                  <a:gd name="connsiteY25" fmla="*/ 827 h 10000"/>
                  <a:gd name="connsiteX26" fmla="*/ 6648 w 10010"/>
                  <a:gd name="connsiteY26" fmla="*/ 632 h 10000"/>
                  <a:gd name="connsiteX27" fmla="*/ 6346 w 10010"/>
                  <a:gd name="connsiteY27" fmla="*/ 601 h 10000"/>
                  <a:gd name="connsiteX28" fmla="*/ 6312 w 10010"/>
                  <a:gd name="connsiteY28" fmla="*/ 799 h 10000"/>
                  <a:gd name="connsiteX29" fmla="*/ 6178 w 10010"/>
                  <a:gd name="connsiteY29" fmla="*/ 971 h 10000"/>
                  <a:gd name="connsiteX30" fmla="*/ 6096 w 10010"/>
                  <a:gd name="connsiteY30" fmla="*/ 827 h 10000"/>
                  <a:gd name="connsiteX31" fmla="*/ 5850 w 10010"/>
                  <a:gd name="connsiteY31" fmla="*/ 864 h 10000"/>
                  <a:gd name="connsiteX32" fmla="*/ 5671 w 10010"/>
                  <a:gd name="connsiteY32" fmla="*/ 795 h 10000"/>
                  <a:gd name="connsiteX33" fmla="*/ 5818 w 10010"/>
                  <a:gd name="connsiteY33" fmla="*/ 720 h 10000"/>
                  <a:gd name="connsiteX34" fmla="*/ 5792 w 10010"/>
                  <a:gd name="connsiteY34" fmla="*/ 363 h 10000"/>
                  <a:gd name="connsiteX35" fmla="*/ 5172 w 10010"/>
                  <a:gd name="connsiteY35" fmla="*/ 257 h 10000"/>
                  <a:gd name="connsiteX36" fmla="*/ 5172 w 10010"/>
                  <a:gd name="connsiteY36" fmla="*/ 257 h 10000"/>
                  <a:gd name="connsiteX37" fmla="*/ 5235 w 10010"/>
                  <a:gd name="connsiteY37" fmla="*/ 75 h 10000"/>
                  <a:gd name="connsiteX38" fmla="*/ 5216 w 10010"/>
                  <a:gd name="connsiteY38" fmla="*/ 31 h 10000"/>
                  <a:gd name="connsiteX39" fmla="*/ 5127 w 10010"/>
                  <a:gd name="connsiteY39" fmla="*/ 0 h 10000"/>
                  <a:gd name="connsiteX40" fmla="*/ 5052 w 10010"/>
                  <a:gd name="connsiteY40" fmla="*/ 31 h 10000"/>
                  <a:gd name="connsiteX41" fmla="*/ 4760 w 10010"/>
                  <a:gd name="connsiteY41" fmla="*/ 113 h 10000"/>
                  <a:gd name="connsiteX42" fmla="*/ 4581 w 10010"/>
                  <a:gd name="connsiteY42" fmla="*/ 144 h 10000"/>
                  <a:gd name="connsiteX43" fmla="*/ 4386 w 10010"/>
                  <a:gd name="connsiteY43" fmla="*/ 513 h 10000"/>
                  <a:gd name="connsiteX44" fmla="*/ 3992 w 10010"/>
                  <a:gd name="connsiteY44" fmla="*/ 463 h 10000"/>
                  <a:gd name="connsiteX45" fmla="*/ 3600 w 10010"/>
                  <a:gd name="connsiteY45" fmla="*/ 582 h 10000"/>
                  <a:gd name="connsiteX46" fmla="*/ 3470 w 10010"/>
                  <a:gd name="connsiteY46" fmla="*/ 880 h 10000"/>
                  <a:gd name="connsiteX47" fmla="*/ 3162 w 10010"/>
                  <a:gd name="connsiteY47" fmla="*/ 792 h 10000"/>
                  <a:gd name="connsiteX48" fmla="*/ 3143 w 10010"/>
                  <a:gd name="connsiteY48" fmla="*/ 1271 h 10000"/>
                  <a:gd name="connsiteX49" fmla="*/ 3187 w 10010"/>
                  <a:gd name="connsiteY49" fmla="*/ 1177 h 10000"/>
                  <a:gd name="connsiteX50" fmla="*/ 3143 w 10010"/>
                  <a:gd name="connsiteY50" fmla="*/ 1271 h 10000"/>
                  <a:gd name="connsiteX51" fmla="*/ 3118 w 10010"/>
                  <a:gd name="connsiteY51" fmla="*/ 1271 h 10000"/>
                  <a:gd name="connsiteX52" fmla="*/ 2890 w 10010"/>
                  <a:gd name="connsiteY52" fmla="*/ 1603 h 10000"/>
                  <a:gd name="connsiteX53" fmla="*/ 2782 w 10010"/>
                  <a:gd name="connsiteY53" fmla="*/ 1603 h 10000"/>
                  <a:gd name="connsiteX54" fmla="*/ 2643 w 10010"/>
                  <a:gd name="connsiteY54" fmla="*/ 1835 h 10000"/>
                  <a:gd name="connsiteX55" fmla="*/ 2467 w 10010"/>
                  <a:gd name="connsiteY55" fmla="*/ 1891 h 10000"/>
                  <a:gd name="connsiteX56" fmla="*/ 2240 w 10010"/>
                  <a:gd name="connsiteY56" fmla="*/ 1775 h 10000"/>
                  <a:gd name="connsiteX57" fmla="*/ 2022 w 10010"/>
                  <a:gd name="connsiteY57" fmla="*/ 1910 h 10000"/>
                  <a:gd name="connsiteX58" fmla="*/ 1907 w 10010"/>
                  <a:gd name="connsiteY58" fmla="*/ 2223 h 10000"/>
                  <a:gd name="connsiteX59" fmla="*/ 1799 w 10010"/>
                  <a:gd name="connsiteY59" fmla="*/ 2379 h 10000"/>
                  <a:gd name="connsiteX60" fmla="*/ 1628 w 10010"/>
                  <a:gd name="connsiteY60" fmla="*/ 2379 h 10000"/>
                  <a:gd name="connsiteX61" fmla="*/ 1515 w 10010"/>
                  <a:gd name="connsiteY61" fmla="*/ 2467 h 10000"/>
                  <a:gd name="connsiteX62" fmla="*/ 1748 w 10010"/>
                  <a:gd name="connsiteY62" fmla="*/ 2768 h 10000"/>
                  <a:gd name="connsiteX63" fmla="*/ 1888 w 10010"/>
                  <a:gd name="connsiteY63" fmla="*/ 2768 h 10000"/>
                  <a:gd name="connsiteX64" fmla="*/ 2053 w 10010"/>
                  <a:gd name="connsiteY64" fmla="*/ 2999 h 10000"/>
                  <a:gd name="connsiteX65" fmla="*/ 2301 w 10010"/>
                  <a:gd name="connsiteY65" fmla="*/ 3193 h 10000"/>
                  <a:gd name="connsiteX66" fmla="*/ 2161 w 10010"/>
                  <a:gd name="connsiteY66" fmla="*/ 3447 h 10000"/>
                  <a:gd name="connsiteX67" fmla="*/ 1940 w 10010"/>
                  <a:gd name="connsiteY67" fmla="*/ 3416 h 10000"/>
                  <a:gd name="connsiteX68" fmla="*/ 1863 w 10010"/>
                  <a:gd name="connsiteY68" fmla="*/ 3601 h 10000"/>
                  <a:gd name="connsiteX69" fmla="*/ 1907 w 10010"/>
                  <a:gd name="connsiteY69" fmla="*/ 3826 h 10000"/>
                  <a:gd name="connsiteX70" fmla="*/ 1767 w 10010"/>
                  <a:gd name="connsiteY70" fmla="*/ 3939 h 10000"/>
                  <a:gd name="connsiteX71" fmla="*/ 1553 w 10010"/>
                  <a:gd name="connsiteY71" fmla="*/ 4512 h 10000"/>
                  <a:gd name="connsiteX72" fmla="*/ 776 w 10010"/>
                  <a:gd name="connsiteY72" fmla="*/ 4386 h 10000"/>
                  <a:gd name="connsiteX73" fmla="*/ 438 w 10010"/>
                  <a:gd name="connsiteY73" fmla="*/ 4358 h 10000"/>
                  <a:gd name="connsiteX74" fmla="*/ 272 w 10010"/>
                  <a:gd name="connsiteY74" fmla="*/ 4584 h 10000"/>
                  <a:gd name="connsiteX75" fmla="*/ 843 w 10010"/>
                  <a:gd name="connsiteY75" fmla="*/ 4884 h 10000"/>
                  <a:gd name="connsiteX76" fmla="*/ 982 w 10010"/>
                  <a:gd name="connsiteY76" fmla="*/ 4865 h 10000"/>
                  <a:gd name="connsiteX77" fmla="*/ 1115 w 10010"/>
                  <a:gd name="connsiteY77" fmla="*/ 4947 h 10000"/>
                  <a:gd name="connsiteX78" fmla="*/ 815 w 10010"/>
                  <a:gd name="connsiteY78" fmla="*/ 5163 h 10000"/>
                  <a:gd name="connsiteX79" fmla="*/ 503 w 10010"/>
                  <a:gd name="connsiteY79" fmla="*/ 5182 h 10000"/>
                  <a:gd name="connsiteX80" fmla="*/ 272 w 10010"/>
                  <a:gd name="connsiteY80" fmla="*/ 5736 h 10000"/>
                  <a:gd name="connsiteX81" fmla="*/ 298 w 10010"/>
                  <a:gd name="connsiteY81" fmla="*/ 5823 h 10000"/>
                  <a:gd name="connsiteX82" fmla="*/ 254 w 10010"/>
                  <a:gd name="connsiteY82" fmla="*/ 5961 h 10000"/>
                  <a:gd name="connsiteX83" fmla="*/ 0 w 10010"/>
                  <a:gd name="connsiteY83" fmla="*/ 6243 h 10000"/>
                  <a:gd name="connsiteX84" fmla="*/ 139 w 10010"/>
                  <a:gd name="connsiteY84" fmla="*/ 6468 h 10000"/>
                  <a:gd name="connsiteX85" fmla="*/ 164 w 10010"/>
                  <a:gd name="connsiteY85" fmla="*/ 6468 h 10000"/>
                  <a:gd name="connsiteX86" fmla="*/ 393 w 10010"/>
                  <a:gd name="connsiteY86" fmla="*/ 6857 h 10000"/>
                  <a:gd name="connsiteX87" fmla="*/ 164 w 10010"/>
                  <a:gd name="connsiteY87" fmla="*/ 7270 h 10000"/>
                  <a:gd name="connsiteX88" fmla="*/ 228 w 10010"/>
                  <a:gd name="connsiteY88" fmla="*/ 7527 h 10000"/>
                  <a:gd name="connsiteX89" fmla="*/ 647 w 10010"/>
                  <a:gd name="connsiteY89" fmla="*/ 7527 h 10000"/>
                  <a:gd name="connsiteX90" fmla="*/ 925 w 10010"/>
                  <a:gd name="connsiteY90" fmla="*/ 7658 h 10000"/>
                  <a:gd name="connsiteX91" fmla="*/ 729 w 10010"/>
                  <a:gd name="connsiteY91" fmla="*/ 7990 h 10000"/>
                  <a:gd name="connsiteX92" fmla="*/ 1071 w 10010"/>
                  <a:gd name="connsiteY92" fmla="*/ 8378 h 10000"/>
                  <a:gd name="connsiteX93" fmla="*/ 843 w 10010"/>
                  <a:gd name="connsiteY93" fmla="*/ 8554 h 10000"/>
                  <a:gd name="connsiteX94" fmla="*/ 893 w 10010"/>
                  <a:gd name="connsiteY94" fmla="*/ 9029 h 10000"/>
                  <a:gd name="connsiteX95" fmla="*/ 482 w 10010"/>
                  <a:gd name="connsiteY95" fmla="*/ 9493 h 10000"/>
                  <a:gd name="connsiteX96" fmla="*/ 679 w 10010"/>
                  <a:gd name="connsiteY96" fmla="*/ 9768 h 10000"/>
                  <a:gd name="connsiteX97" fmla="*/ 817 w 10010"/>
                  <a:gd name="connsiteY97" fmla="*/ 9825 h 10000"/>
                  <a:gd name="connsiteX98" fmla="*/ 874 w 10010"/>
                  <a:gd name="connsiteY98" fmla="*/ 9944 h 10000"/>
                  <a:gd name="connsiteX99" fmla="*/ 1121 w 10010"/>
                  <a:gd name="connsiteY99" fmla="*/ 10000 h 10000"/>
                  <a:gd name="connsiteX100" fmla="*/ 2022 w 10010"/>
                  <a:gd name="connsiteY100" fmla="*/ 9912 h 10000"/>
                  <a:gd name="connsiteX101" fmla="*/ 2022 w 10010"/>
                  <a:gd name="connsiteY101" fmla="*/ 9806 h 10000"/>
                  <a:gd name="connsiteX102" fmla="*/ 2301 w 10010"/>
                  <a:gd name="connsiteY102" fmla="*/ 9768 h 10000"/>
                  <a:gd name="connsiteX103" fmla="*/ 2585 w 10010"/>
                  <a:gd name="connsiteY103" fmla="*/ 9806 h 10000"/>
                  <a:gd name="connsiteX104" fmla="*/ 2839 w 10010"/>
                  <a:gd name="connsiteY104" fmla="*/ 9574 h 10000"/>
                  <a:gd name="connsiteX105" fmla="*/ 2921 w 10010"/>
                  <a:gd name="connsiteY105" fmla="*/ 9612 h 10000"/>
                  <a:gd name="connsiteX106" fmla="*/ 3004 w 10010"/>
                  <a:gd name="connsiteY106" fmla="*/ 9750 h 10000"/>
                  <a:gd name="connsiteX107" fmla="*/ 3676 w 10010"/>
                  <a:gd name="connsiteY107" fmla="*/ 9750 h 10000"/>
                  <a:gd name="connsiteX108" fmla="*/ 3657 w 10010"/>
                  <a:gd name="connsiteY108" fmla="*/ 9493 h 10000"/>
                  <a:gd name="connsiteX109" fmla="*/ 3872 w 10010"/>
                  <a:gd name="connsiteY109" fmla="*/ 9418 h 10000"/>
                  <a:gd name="connsiteX110" fmla="*/ 4125 w 10010"/>
                  <a:gd name="connsiteY110" fmla="*/ 9418 h 10000"/>
                  <a:gd name="connsiteX111" fmla="*/ 4266 w 10010"/>
                  <a:gd name="connsiteY111" fmla="*/ 9029 h 10000"/>
                  <a:gd name="connsiteX112" fmla="*/ 4531 w 10010"/>
                  <a:gd name="connsiteY112" fmla="*/ 8885 h 10000"/>
                  <a:gd name="connsiteX113" fmla="*/ 5083 w 10010"/>
                  <a:gd name="connsiteY113" fmla="*/ 9136 h 10000"/>
                  <a:gd name="connsiteX114" fmla="*/ 4999 w 10010"/>
                  <a:gd name="connsiteY114" fmla="*/ 9361 h 10000"/>
                  <a:gd name="connsiteX115" fmla="*/ 5140 w 10010"/>
                  <a:gd name="connsiteY115" fmla="*/ 9468 h 10000"/>
                  <a:gd name="connsiteX116" fmla="*/ 5140 w 10010"/>
                  <a:gd name="connsiteY116" fmla="*/ 9750 h 10000"/>
                  <a:gd name="connsiteX117" fmla="*/ 5317 w 10010"/>
                  <a:gd name="connsiteY117" fmla="*/ 9718 h 10000"/>
                  <a:gd name="connsiteX118" fmla="*/ 5564 w 10010"/>
                  <a:gd name="connsiteY118" fmla="*/ 9468 h 10000"/>
                  <a:gd name="connsiteX119" fmla="*/ 5926 w 10010"/>
                  <a:gd name="connsiteY119" fmla="*/ 9555 h 10000"/>
                  <a:gd name="connsiteX120" fmla="*/ 6211 w 10010"/>
                  <a:gd name="connsiteY120" fmla="*/ 9136 h 10000"/>
                  <a:gd name="connsiteX121" fmla="*/ 6211 w 10010"/>
                  <a:gd name="connsiteY121" fmla="*/ 9136 h 10000"/>
                  <a:gd name="connsiteX122" fmla="*/ 6438 w 10010"/>
                  <a:gd name="connsiteY122" fmla="*/ 9105 h 10000"/>
                  <a:gd name="connsiteX123" fmla="*/ 6832 w 10010"/>
                  <a:gd name="connsiteY123" fmla="*/ 9574 h 10000"/>
                  <a:gd name="connsiteX124" fmla="*/ 7047 w 10010"/>
                  <a:gd name="connsiteY124" fmla="*/ 9574 h 10000"/>
                  <a:gd name="connsiteX125" fmla="*/ 7579 w 10010"/>
                  <a:gd name="connsiteY125" fmla="*/ 9364 h 10000"/>
                  <a:gd name="connsiteX126" fmla="*/ 7520 w 10010"/>
                  <a:gd name="connsiteY126" fmla="*/ 9099 h 10000"/>
                  <a:gd name="connsiteX127" fmla="*/ 8060 w 10010"/>
                  <a:gd name="connsiteY127" fmla="*/ 9020 h 10000"/>
                  <a:gd name="connsiteX128" fmla="*/ 8268 w 10010"/>
                  <a:gd name="connsiteY128" fmla="*/ 8623 h 10000"/>
                  <a:gd name="connsiteX129" fmla="*/ 8090 w 10010"/>
                  <a:gd name="connsiteY129" fmla="*/ 8522 h 10000"/>
                  <a:gd name="connsiteX130" fmla="*/ 8365 w 10010"/>
                  <a:gd name="connsiteY130" fmla="*/ 8378 h 10000"/>
                  <a:gd name="connsiteX131" fmla="*/ 8796 w 10010"/>
                  <a:gd name="connsiteY131" fmla="*/ 8078 h 10000"/>
                  <a:gd name="connsiteX132" fmla="*/ 8764 w 10010"/>
                  <a:gd name="connsiteY132" fmla="*/ 7968 h 10000"/>
                  <a:gd name="connsiteX133" fmla="*/ 9044 w 10010"/>
                  <a:gd name="connsiteY133" fmla="*/ 7852 h 10000"/>
                  <a:gd name="connsiteX134" fmla="*/ 9170 w 10010"/>
                  <a:gd name="connsiteY134" fmla="*/ 7877 h 10000"/>
                  <a:gd name="connsiteX135" fmla="*/ 9571 w 10010"/>
                  <a:gd name="connsiteY135" fmla="*/ 7668 h 10000"/>
                  <a:gd name="connsiteX136" fmla="*/ 9712 w 10010"/>
                  <a:gd name="connsiteY136" fmla="*/ 7658 h 10000"/>
                  <a:gd name="connsiteX137" fmla="*/ 9516 w 10010"/>
                  <a:gd name="connsiteY137" fmla="*/ 7289 h 10000"/>
                  <a:gd name="connsiteX138" fmla="*/ 9205 w 10010"/>
                  <a:gd name="connsiteY138" fmla="*/ 7161 h 10000"/>
                  <a:gd name="connsiteX139" fmla="*/ 9290 w 10010"/>
                  <a:gd name="connsiteY139" fmla="*/ 6767 h 10000"/>
                  <a:gd name="connsiteX140" fmla="*/ 9123 w 10010"/>
                  <a:gd name="connsiteY140" fmla="*/ 6688 h 10000"/>
                  <a:gd name="connsiteX141" fmla="*/ 9166 w 10010"/>
                  <a:gd name="connsiteY141" fmla="*/ 6582 h 10000"/>
                  <a:gd name="connsiteX142" fmla="*/ 9243 w 10010"/>
                  <a:gd name="connsiteY142" fmla="*/ 6493 h 10000"/>
                  <a:gd name="connsiteX143" fmla="*/ 9161 w 10010"/>
                  <a:gd name="connsiteY143" fmla="*/ 6067 h 10000"/>
                  <a:gd name="connsiteX144" fmla="*/ 9359 w 10010"/>
                  <a:gd name="connsiteY144" fmla="*/ 6018 h 10000"/>
                  <a:gd name="connsiteX145" fmla="*/ 9417 w 10010"/>
                  <a:gd name="connsiteY145" fmla="*/ 5961 h 10000"/>
                  <a:gd name="connsiteX146" fmla="*/ 9242 w 10010"/>
                  <a:gd name="connsiteY146" fmla="*/ 5836 h 10000"/>
                  <a:gd name="connsiteX147" fmla="*/ 9398 w 10010"/>
                  <a:gd name="connsiteY147" fmla="*/ 5551 h 10000"/>
                  <a:gd name="connsiteX148" fmla="*/ 9094 w 10010"/>
                  <a:gd name="connsiteY148" fmla="*/ 5370 h 10000"/>
                  <a:gd name="connsiteX149" fmla="*/ 9299 w 10010"/>
                  <a:gd name="connsiteY149" fmla="*/ 4979 h 10000"/>
                  <a:gd name="connsiteX150" fmla="*/ 9221 w 10010"/>
                  <a:gd name="connsiteY150" fmla="*/ 4847 h 10000"/>
                  <a:gd name="connsiteX151" fmla="*/ 9540 w 10010"/>
                  <a:gd name="connsiteY151" fmla="*/ 4299 h 10000"/>
                  <a:gd name="connsiteX152" fmla="*/ 9450 w 10010"/>
                  <a:gd name="connsiteY152" fmla="*/ 3999 h 10000"/>
                  <a:gd name="connsiteX153" fmla="*/ 9889 w 10010"/>
                  <a:gd name="connsiteY153" fmla="*/ 3764 h 10000"/>
                  <a:gd name="connsiteX154" fmla="*/ 9922 w 10010"/>
                  <a:gd name="connsiteY154" fmla="*/ 3573 h 10000"/>
                  <a:gd name="connsiteX155" fmla="*/ 9478 w 10010"/>
                  <a:gd name="connsiteY155" fmla="*/ 3124 h 10000"/>
                  <a:gd name="connsiteX156" fmla="*/ 9794 w 10010"/>
                  <a:gd name="connsiteY156" fmla="*/ 2981 h 10000"/>
                  <a:gd name="connsiteX157" fmla="*/ 9922 w 10010"/>
                  <a:gd name="connsiteY157" fmla="*/ 2787 h 10000"/>
                  <a:gd name="connsiteX0" fmla="*/ 9922 w 10016"/>
                  <a:gd name="connsiteY0" fmla="*/ 2787 h 10000"/>
                  <a:gd name="connsiteX1" fmla="*/ 9763 w 10016"/>
                  <a:gd name="connsiteY1" fmla="*/ 2508 h 10000"/>
                  <a:gd name="connsiteX2" fmla="*/ 10010 w 10016"/>
                  <a:gd name="connsiteY2" fmla="*/ 2270 h 10000"/>
                  <a:gd name="connsiteX3" fmla="*/ 9918 w 10016"/>
                  <a:gd name="connsiteY3" fmla="*/ 2094 h 10000"/>
                  <a:gd name="connsiteX4" fmla="*/ 9814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23 w 10016"/>
                  <a:gd name="connsiteY140" fmla="*/ 6688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299 w 10016"/>
                  <a:gd name="connsiteY149" fmla="*/ 4979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22 w 10016"/>
                  <a:gd name="connsiteY157" fmla="*/ 2787 h 10000"/>
                  <a:gd name="connsiteX0" fmla="*/ 9922 w 10016"/>
                  <a:gd name="connsiteY0" fmla="*/ 2787 h 10000"/>
                  <a:gd name="connsiteX1" fmla="*/ 9763 w 10016"/>
                  <a:gd name="connsiteY1" fmla="*/ 2508 h 10000"/>
                  <a:gd name="connsiteX2" fmla="*/ 10010 w 10016"/>
                  <a:gd name="connsiteY2" fmla="*/ 2270 h 10000"/>
                  <a:gd name="connsiteX3" fmla="*/ 9918 w 10016"/>
                  <a:gd name="connsiteY3" fmla="*/ 2094 h 10000"/>
                  <a:gd name="connsiteX4" fmla="*/ 9833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23 w 10016"/>
                  <a:gd name="connsiteY140" fmla="*/ 6688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299 w 10016"/>
                  <a:gd name="connsiteY149" fmla="*/ 4979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22 w 10016"/>
                  <a:gd name="connsiteY157" fmla="*/ 2787 h 10000"/>
                  <a:gd name="connsiteX0" fmla="*/ 9922 w 10016"/>
                  <a:gd name="connsiteY0" fmla="*/ 2787 h 10000"/>
                  <a:gd name="connsiteX1" fmla="*/ 9763 w 10016"/>
                  <a:gd name="connsiteY1" fmla="*/ 2508 h 10000"/>
                  <a:gd name="connsiteX2" fmla="*/ 10010 w 10016"/>
                  <a:gd name="connsiteY2" fmla="*/ 2270 h 10000"/>
                  <a:gd name="connsiteX3" fmla="*/ 9918 w 10016"/>
                  <a:gd name="connsiteY3" fmla="*/ 2094 h 10000"/>
                  <a:gd name="connsiteX4" fmla="*/ 9833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23 w 10016"/>
                  <a:gd name="connsiteY140" fmla="*/ 6688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337 w 10016"/>
                  <a:gd name="connsiteY149" fmla="*/ 4979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22 w 10016"/>
                  <a:gd name="connsiteY157" fmla="*/ 2787 h 10000"/>
                  <a:gd name="connsiteX0" fmla="*/ 9922 w 10016"/>
                  <a:gd name="connsiteY0" fmla="*/ 2787 h 10000"/>
                  <a:gd name="connsiteX1" fmla="*/ 9763 w 10016"/>
                  <a:gd name="connsiteY1" fmla="*/ 2508 h 10000"/>
                  <a:gd name="connsiteX2" fmla="*/ 10010 w 10016"/>
                  <a:gd name="connsiteY2" fmla="*/ 2270 h 10000"/>
                  <a:gd name="connsiteX3" fmla="*/ 9918 w 10016"/>
                  <a:gd name="connsiteY3" fmla="*/ 2094 h 10000"/>
                  <a:gd name="connsiteX4" fmla="*/ 9833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23 w 10016"/>
                  <a:gd name="connsiteY140" fmla="*/ 6688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337 w 10016"/>
                  <a:gd name="connsiteY149" fmla="*/ 4960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22 w 10016"/>
                  <a:gd name="connsiteY157" fmla="*/ 2787 h 10000"/>
                  <a:gd name="connsiteX0" fmla="*/ 9922 w 10016"/>
                  <a:gd name="connsiteY0" fmla="*/ 2787 h 10000"/>
                  <a:gd name="connsiteX1" fmla="*/ 9763 w 10016"/>
                  <a:gd name="connsiteY1" fmla="*/ 2508 h 10000"/>
                  <a:gd name="connsiteX2" fmla="*/ 10010 w 10016"/>
                  <a:gd name="connsiteY2" fmla="*/ 2270 h 10000"/>
                  <a:gd name="connsiteX3" fmla="*/ 9918 w 10016"/>
                  <a:gd name="connsiteY3" fmla="*/ 2094 h 10000"/>
                  <a:gd name="connsiteX4" fmla="*/ 9833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42 w 10016"/>
                  <a:gd name="connsiteY140" fmla="*/ 6679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337 w 10016"/>
                  <a:gd name="connsiteY149" fmla="*/ 4960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22 w 10016"/>
                  <a:gd name="connsiteY157" fmla="*/ 2787 h 10000"/>
                  <a:gd name="connsiteX0" fmla="*/ 9979 w 10016"/>
                  <a:gd name="connsiteY0" fmla="*/ 2749 h 10000"/>
                  <a:gd name="connsiteX1" fmla="*/ 9763 w 10016"/>
                  <a:gd name="connsiteY1" fmla="*/ 2508 h 10000"/>
                  <a:gd name="connsiteX2" fmla="*/ 10010 w 10016"/>
                  <a:gd name="connsiteY2" fmla="*/ 2270 h 10000"/>
                  <a:gd name="connsiteX3" fmla="*/ 9918 w 10016"/>
                  <a:gd name="connsiteY3" fmla="*/ 2094 h 10000"/>
                  <a:gd name="connsiteX4" fmla="*/ 9833 w 10016"/>
                  <a:gd name="connsiteY4" fmla="*/ 2020 h 10000"/>
                  <a:gd name="connsiteX5" fmla="*/ 10016 w 10016"/>
                  <a:gd name="connsiteY5" fmla="*/ 1910 h 10000"/>
                  <a:gd name="connsiteX6" fmla="*/ 9903 w 10016"/>
                  <a:gd name="connsiteY6" fmla="*/ 1675 h 10000"/>
                  <a:gd name="connsiteX7" fmla="*/ 9823 w 10016"/>
                  <a:gd name="connsiteY7" fmla="*/ 1641 h 10000"/>
                  <a:gd name="connsiteX8" fmla="*/ 9702 w 10016"/>
                  <a:gd name="connsiteY8" fmla="*/ 1647 h 10000"/>
                  <a:gd name="connsiteX9" fmla="*/ 9588 w 10016"/>
                  <a:gd name="connsiteY9" fmla="*/ 1565 h 10000"/>
                  <a:gd name="connsiteX10" fmla="*/ 9588 w 10016"/>
                  <a:gd name="connsiteY10" fmla="*/ 1565 h 10000"/>
                  <a:gd name="connsiteX11" fmla="*/ 9626 w 10016"/>
                  <a:gd name="connsiteY11" fmla="*/ 1453 h 10000"/>
                  <a:gd name="connsiteX12" fmla="*/ 9480 w 10016"/>
                  <a:gd name="connsiteY12" fmla="*/ 1346 h 10000"/>
                  <a:gd name="connsiteX13" fmla="*/ 9449 w 10016"/>
                  <a:gd name="connsiteY13" fmla="*/ 1133 h 10000"/>
                  <a:gd name="connsiteX14" fmla="*/ 9341 w 10016"/>
                  <a:gd name="connsiteY14" fmla="*/ 946 h 10000"/>
                  <a:gd name="connsiteX15" fmla="*/ 8999 w 10016"/>
                  <a:gd name="connsiteY15" fmla="*/ 1021 h 10000"/>
                  <a:gd name="connsiteX16" fmla="*/ 8802 w 10016"/>
                  <a:gd name="connsiteY16" fmla="*/ 1133 h 10000"/>
                  <a:gd name="connsiteX17" fmla="*/ 8606 w 10016"/>
                  <a:gd name="connsiteY17" fmla="*/ 1133 h 10000"/>
                  <a:gd name="connsiteX18" fmla="*/ 8359 w 10016"/>
                  <a:gd name="connsiteY18" fmla="*/ 1215 h 10000"/>
                  <a:gd name="connsiteX19" fmla="*/ 8214 w 10016"/>
                  <a:gd name="connsiteY19" fmla="*/ 1133 h 10000"/>
                  <a:gd name="connsiteX20" fmla="*/ 7865 w 10016"/>
                  <a:gd name="connsiteY20" fmla="*/ 1252 h 10000"/>
                  <a:gd name="connsiteX21" fmla="*/ 7814 w 10016"/>
                  <a:gd name="connsiteY21" fmla="*/ 1133 h 10000"/>
                  <a:gd name="connsiteX22" fmla="*/ 7243 w 10016"/>
                  <a:gd name="connsiteY22" fmla="*/ 1252 h 10000"/>
                  <a:gd name="connsiteX23" fmla="*/ 7243 w 10016"/>
                  <a:gd name="connsiteY23" fmla="*/ 989 h 10000"/>
                  <a:gd name="connsiteX24" fmla="*/ 7123 w 10016"/>
                  <a:gd name="connsiteY24" fmla="*/ 808 h 10000"/>
                  <a:gd name="connsiteX25" fmla="*/ 6939 w 10016"/>
                  <a:gd name="connsiteY25" fmla="*/ 827 h 10000"/>
                  <a:gd name="connsiteX26" fmla="*/ 6648 w 10016"/>
                  <a:gd name="connsiteY26" fmla="*/ 632 h 10000"/>
                  <a:gd name="connsiteX27" fmla="*/ 6346 w 10016"/>
                  <a:gd name="connsiteY27" fmla="*/ 601 h 10000"/>
                  <a:gd name="connsiteX28" fmla="*/ 6312 w 10016"/>
                  <a:gd name="connsiteY28" fmla="*/ 799 h 10000"/>
                  <a:gd name="connsiteX29" fmla="*/ 6178 w 10016"/>
                  <a:gd name="connsiteY29" fmla="*/ 971 h 10000"/>
                  <a:gd name="connsiteX30" fmla="*/ 6096 w 10016"/>
                  <a:gd name="connsiteY30" fmla="*/ 827 h 10000"/>
                  <a:gd name="connsiteX31" fmla="*/ 5850 w 10016"/>
                  <a:gd name="connsiteY31" fmla="*/ 864 h 10000"/>
                  <a:gd name="connsiteX32" fmla="*/ 5671 w 10016"/>
                  <a:gd name="connsiteY32" fmla="*/ 795 h 10000"/>
                  <a:gd name="connsiteX33" fmla="*/ 5818 w 10016"/>
                  <a:gd name="connsiteY33" fmla="*/ 720 h 10000"/>
                  <a:gd name="connsiteX34" fmla="*/ 5792 w 10016"/>
                  <a:gd name="connsiteY34" fmla="*/ 363 h 10000"/>
                  <a:gd name="connsiteX35" fmla="*/ 5172 w 10016"/>
                  <a:gd name="connsiteY35" fmla="*/ 257 h 10000"/>
                  <a:gd name="connsiteX36" fmla="*/ 5172 w 10016"/>
                  <a:gd name="connsiteY36" fmla="*/ 257 h 10000"/>
                  <a:gd name="connsiteX37" fmla="*/ 5235 w 10016"/>
                  <a:gd name="connsiteY37" fmla="*/ 75 h 10000"/>
                  <a:gd name="connsiteX38" fmla="*/ 5216 w 10016"/>
                  <a:gd name="connsiteY38" fmla="*/ 31 h 10000"/>
                  <a:gd name="connsiteX39" fmla="*/ 5127 w 10016"/>
                  <a:gd name="connsiteY39" fmla="*/ 0 h 10000"/>
                  <a:gd name="connsiteX40" fmla="*/ 5052 w 10016"/>
                  <a:gd name="connsiteY40" fmla="*/ 31 h 10000"/>
                  <a:gd name="connsiteX41" fmla="*/ 4760 w 10016"/>
                  <a:gd name="connsiteY41" fmla="*/ 113 h 10000"/>
                  <a:gd name="connsiteX42" fmla="*/ 4581 w 10016"/>
                  <a:gd name="connsiteY42" fmla="*/ 144 h 10000"/>
                  <a:gd name="connsiteX43" fmla="*/ 4386 w 10016"/>
                  <a:gd name="connsiteY43" fmla="*/ 513 h 10000"/>
                  <a:gd name="connsiteX44" fmla="*/ 3992 w 10016"/>
                  <a:gd name="connsiteY44" fmla="*/ 463 h 10000"/>
                  <a:gd name="connsiteX45" fmla="*/ 3600 w 10016"/>
                  <a:gd name="connsiteY45" fmla="*/ 582 h 10000"/>
                  <a:gd name="connsiteX46" fmla="*/ 3470 w 10016"/>
                  <a:gd name="connsiteY46" fmla="*/ 880 h 10000"/>
                  <a:gd name="connsiteX47" fmla="*/ 3162 w 10016"/>
                  <a:gd name="connsiteY47" fmla="*/ 792 h 10000"/>
                  <a:gd name="connsiteX48" fmla="*/ 3143 w 10016"/>
                  <a:gd name="connsiteY48" fmla="*/ 1271 h 10000"/>
                  <a:gd name="connsiteX49" fmla="*/ 3187 w 10016"/>
                  <a:gd name="connsiteY49" fmla="*/ 1177 h 10000"/>
                  <a:gd name="connsiteX50" fmla="*/ 3143 w 10016"/>
                  <a:gd name="connsiteY50" fmla="*/ 1271 h 10000"/>
                  <a:gd name="connsiteX51" fmla="*/ 3118 w 10016"/>
                  <a:gd name="connsiteY51" fmla="*/ 1271 h 10000"/>
                  <a:gd name="connsiteX52" fmla="*/ 2890 w 10016"/>
                  <a:gd name="connsiteY52" fmla="*/ 1603 h 10000"/>
                  <a:gd name="connsiteX53" fmla="*/ 2782 w 10016"/>
                  <a:gd name="connsiteY53" fmla="*/ 1603 h 10000"/>
                  <a:gd name="connsiteX54" fmla="*/ 2643 w 10016"/>
                  <a:gd name="connsiteY54" fmla="*/ 1835 h 10000"/>
                  <a:gd name="connsiteX55" fmla="*/ 2467 w 10016"/>
                  <a:gd name="connsiteY55" fmla="*/ 1891 h 10000"/>
                  <a:gd name="connsiteX56" fmla="*/ 2240 w 10016"/>
                  <a:gd name="connsiteY56" fmla="*/ 1775 h 10000"/>
                  <a:gd name="connsiteX57" fmla="*/ 2022 w 10016"/>
                  <a:gd name="connsiteY57" fmla="*/ 1910 h 10000"/>
                  <a:gd name="connsiteX58" fmla="*/ 1907 w 10016"/>
                  <a:gd name="connsiteY58" fmla="*/ 2223 h 10000"/>
                  <a:gd name="connsiteX59" fmla="*/ 1799 w 10016"/>
                  <a:gd name="connsiteY59" fmla="*/ 2379 h 10000"/>
                  <a:gd name="connsiteX60" fmla="*/ 1628 w 10016"/>
                  <a:gd name="connsiteY60" fmla="*/ 2379 h 10000"/>
                  <a:gd name="connsiteX61" fmla="*/ 1515 w 10016"/>
                  <a:gd name="connsiteY61" fmla="*/ 2467 h 10000"/>
                  <a:gd name="connsiteX62" fmla="*/ 1748 w 10016"/>
                  <a:gd name="connsiteY62" fmla="*/ 2768 h 10000"/>
                  <a:gd name="connsiteX63" fmla="*/ 1888 w 10016"/>
                  <a:gd name="connsiteY63" fmla="*/ 2768 h 10000"/>
                  <a:gd name="connsiteX64" fmla="*/ 2053 w 10016"/>
                  <a:gd name="connsiteY64" fmla="*/ 2999 h 10000"/>
                  <a:gd name="connsiteX65" fmla="*/ 2301 w 10016"/>
                  <a:gd name="connsiteY65" fmla="*/ 3193 h 10000"/>
                  <a:gd name="connsiteX66" fmla="*/ 2161 w 10016"/>
                  <a:gd name="connsiteY66" fmla="*/ 3447 h 10000"/>
                  <a:gd name="connsiteX67" fmla="*/ 1940 w 10016"/>
                  <a:gd name="connsiteY67" fmla="*/ 3416 h 10000"/>
                  <a:gd name="connsiteX68" fmla="*/ 1863 w 10016"/>
                  <a:gd name="connsiteY68" fmla="*/ 3601 h 10000"/>
                  <a:gd name="connsiteX69" fmla="*/ 1907 w 10016"/>
                  <a:gd name="connsiteY69" fmla="*/ 3826 h 10000"/>
                  <a:gd name="connsiteX70" fmla="*/ 1767 w 10016"/>
                  <a:gd name="connsiteY70" fmla="*/ 3939 h 10000"/>
                  <a:gd name="connsiteX71" fmla="*/ 1553 w 10016"/>
                  <a:gd name="connsiteY71" fmla="*/ 4512 h 10000"/>
                  <a:gd name="connsiteX72" fmla="*/ 776 w 10016"/>
                  <a:gd name="connsiteY72" fmla="*/ 4386 h 10000"/>
                  <a:gd name="connsiteX73" fmla="*/ 438 w 10016"/>
                  <a:gd name="connsiteY73" fmla="*/ 4358 h 10000"/>
                  <a:gd name="connsiteX74" fmla="*/ 272 w 10016"/>
                  <a:gd name="connsiteY74" fmla="*/ 4584 h 10000"/>
                  <a:gd name="connsiteX75" fmla="*/ 843 w 10016"/>
                  <a:gd name="connsiteY75" fmla="*/ 4884 h 10000"/>
                  <a:gd name="connsiteX76" fmla="*/ 982 w 10016"/>
                  <a:gd name="connsiteY76" fmla="*/ 4865 h 10000"/>
                  <a:gd name="connsiteX77" fmla="*/ 1115 w 10016"/>
                  <a:gd name="connsiteY77" fmla="*/ 4947 h 10000"/>
                  <a:gd name="connsiteX78" fmla="*/ 815 w 10016"/>
                  <a:gd name="connsiteY78" fmla="*/ 5163 h 10000"/>
                  <a:gd name="connsiteX79" fmla="*/ 503 w 10016"/>
                  <a:gd name="connsiteY79" fmla="*/ 5182 h 10000"/>
                  <a:gd name="connsiteX80" fmla="*/ 272 w 10016"/>
                  <a:gd name="connsiteY80" fmla="*/ 5736 h 10000"/>
                  <a:gd name="connsiteX81" fmla="*/ 298 w 10016"/>
                  <a:gd name="connsiteY81" fmla="*/ 5823 h 10000"/>
                  <a:gd name="connsiteX82" fmla="*/ 254 w 10016"/>
                  <a:gd name="connsiteY82" fmla="*/ 5961 h 10000"/>
                  <a:gd name="connsiteX83" fmla="*/ 0 w 10016"/>
                  <a:gd name="connsiteY83" fmla="*/ 6243 h 10000"/>
                  <a:gd name="connsiteX84" fmla="*/ 139 w 10016"/>
                  <a:gd name="connsiteY84" fmla="*/ 6468 h 10000"/>
                  <a:gd name="connsiteX85" fmla="*/ 164 w 10016"/>
                  <a:gd name="connsiteY85" fmla="*/ 6468 h 10000"/>
                  <a:gd name="connsiteX86" fmla="*/ 393 w 10016"/>
                  <a:gd name="connsiteY86" fmla="*/ 6857 h 10000"/>
                  <a:gd name="connsiteX87" fmla="*/ 164 w 10016"/>
                  <a:gd name="connsiteY87" fmla="*/ 7270 h 10000"/>
                  <a:gd name="connsiteX88" fmla="*/ 228 w 10016"/>
                  <a:gd name="connsiteY88" fmla="*/ 7527 h 10000"/>
                  <a:gd name="connsiteX89" fmla="*/ 647 w 10016"/>
                  <a:gd name="connsiteY89" fmla="*/ 7527 h 10000"/>
                  <a:gd name="connsiteX90" fmla="*/ 925 w 10016"/>
                  <a:gd name="connsiteY90" fmla="*/ 7658 h 10000"/>
                  <a:gd name="connsiteX91" fmla="*/ 729 w 10016"/>
                  <a:gd name="connsiteY91" fmla="*/ 7990 h 10000"/>
                  <a:gd name="connsiteX92" fmla="*/ 1071 w 10016"/>
                  <a:gd name="connsiteY92" fmla="*/ 8378 h 10000"/>
                  <a:gd name="connsiteX93" fmla="*/ 843 w 10016"/>
                  <a:gd name="connsiteY93" fmla="*/ 8554 h 10000"/>
                  <a:gd name="connsiteX94" fmla="*/ 893 w 10016"/>
                  <a:gd name="connsiteY94" fmla="*/ 9029 h 10000"/>
                  <a:gd name="connsiteX95" fmla="*/ 482 w 10016"/>
                  <a:gd name="connsiteY95" fmla="*/ 9493 h 10000"/>
                  <a:gd name="connsiteX96" fmla="*/ 679 w 10016"/>
                  <a:gd name="connsiteY96" fmla="*/ 9768 h 10000"/>
                  <a:gd name="connsiteX97" fmla="*/ 817 w 10016"/>
                  <a:gd name="connsiteY97" fmla="*/ 9825 h 10000"/>
                  <a:gd name="connsiteX98" fmla="*/ 874 w 10016"/>
                  <a:gd name="connsiteY98" fmla="*/ 9944 h 10000"/>
                  <a:gd name="connsiteX99" fmla="*/ 1121 w 10016"/>
                  <a:gd name="connsiteY99" fmla="*/ 10000 h 10000"/>
                  <a:gd name="connsiteX100" fmla="*/ 2022 w 10016"/>
                  <a:gd name="connsiteY100" fmla="*/ 9912 h 10000"/>
                  <a:gd name="connsiteX101" fmla="*/ 2022 w 10016"/>
                  <a:gd name="connsiteY101" fmla="*/ 9806 h 10000"/>
                  <a:gd name="connsiteX102" fmla="*/ 2301 w 10016"/>
                  <a:gd name="connsiteY102" fmla="*/ 9768 h 10000"/>
                  <a:gd name="connsiteX103" fmla="*/ 2585 w 10016"/>
                  <a:gd name="connsiteY103" fmla="*/ 9806 h 10000"/>
                  <a:gd name="connsiteX104" fmla="*/ 2839 w 10016"/>
                  <a:gd name="connsiteY104" fmla="*/ 9574 h 10000"/>
                  <a:gd name="connsiteX105" fmla="*/ 2921 w 10016"/>
                  <a:gd name="connsiteY105" fmla="*/ 9612 h 10000"/>
                  <a:gd name="connsiteX106" fmla="*/ 3004 w 10016"/>
                  <a:gd name="connsiteY106" fmla="*/ 9750 h 10000"/>
                  <a:gd name="connsiteX107" fmla="*/ 3676 w 10016"/>
                  <a:gd name="connsiteY107" fmla="*/ 9750 h 10000"/>
                  <a:gd name="connsiteX108" fmla="*/ 3657 w 10016"/>
                  <a:gd name="connsiteY108" fmla="*/ 9493 h 10000"/>
                  <a:gd name="connsiteX109" fmla="*/ 3872 w 10016"/>
                  <a:gd name="connsiteY109" fmla="*/ 9418 h 10000"/>
                  <a:gd name="connsiteX110" fmla="*/ 4125 w 10016"/>
                  <a:gd name="connsiteY110" fmla="*/ 9418 h 10000"/>
                  <a:gd name="connsiteX111" fmla="*/ 4266 w 10016"/>
                  <a:gd name="connsiteY111" fmla="*/ 9029 h 10000"/>
                  <a:gd name="connsiteX112" fmla="*/ 4531 w 10016"/>
                  <a:gd name="connsiteY112" fmla="*/ 8885 h 10000"/>
                  <a:gd name="connsiteX113" fmla="*/ 5083 w 10016"/>
                  <a:gd name="connsiteY113" fmla="*/ 9136 h 10000"/>
                  <a:gd name="connsiteX114" fmla="*/ 4999 w 10016"/>
                  <a:gd name="connsiteY114" fmla="*/ 9361 h 10000"/>
                  <a:gd name="connsiteX115" fmla="*/ 5140 w 10016"/>
                  <a:gd name="connsiteY115" fmla="*/ 9468 h 10000"/>
                  <a:gd name="connsiteX116" fmla="*/ 5140 w 10016"/>
                  <a:gd name="connsiteY116" fmla="*/ 9750 h 10000"/>
                  <a:gd name="connsiteX117" fmla="*/ 5317 w 10016"/>
                  <a:gd name="connsiteY117" fmla="*/ 9718 h 10000"/>
                  <a:gd name="connsiteX118" fmla="*/ 5564 w 10016"/>
                  <a:gd name="connsiteY118" fmla="*/ 9468 h 10000"/>
                  <a:gd name="connsiteX119" fmla="*/ 5926 w 10016"/>
                  <a:gd name="connsiteY119" fmla="*/ 9555 h 10000"/>
                  <a:gd name="connsiteX120" fmla="*/ 6211 w 10016"/>
                  <a:gd name="connsiteY120" fmla="*/ 9136 h 10000"/>
                  <a:gd name="connsiteX121" fmla="*/ 6211 w 10016"/>
                  <a:gd name="connsiteY121" fmla="*/ 9136 h 10000"/>
                  <a:gd name="connsiteX122" fmla="*/ 6438 w 10016"/>
                  <a:gd name="connsiteY122" fmla="*/ 9105 h 10000"/>
                  <a:gd name="connsiteX123" fmla="*/ 6832 w 10016"/>
                  <a:gd name="connsiteY123" fmla="*/ 9574 h 10000"/>
                  <a:gd name="connsiteX124" fmla="*/ 7047 w 10016"/>
                  <a:gd name="connsiteY124" fmla="*/ 9574 h 10000"/>
                  <a:gd name="connsiteX125" fmla="*/ 7579 w 10016"/>
                  <a:gd name="connsiteY125" fmla="*/ 9364 h 10000"/>
                  <a:gd name="connsiteX126" fmla="*/ 7520 w 10016"/>
                  <a:gd name="connsiteY126" fmla="*/ 9099 h 10000"/>
                  <a:gd name="connsiteX127" fmla="*/ 8060 w 10016"/>
                  <a:gd name="connsiteY127" fmla="*/ 9020 h 10000"/>
                  <a:gd name="connsiteX128" fmla="*/ 8268 w 10016"/>
                  <a:gd name="connsiteY128" fmla="*/ 8623 h 10000"/>
                  <a:gd name="connsiteX129" fmla="*/ 8090 w 10016"/>
                  <a:gd name="connsiteY129" fmla="*/ 8522 h 10000"/>
                  <a:gd name="connsiteX130" fmla="*/ 8365 w 10016"/>
                  <a:gd name="connsiteY130" fmla="*/ 8378 h 10000"/>
                  <a:gd name="connsiteX131" fmla="*/ 8796 w 10016"/>
                  <a:gd name="connsiteY131" fmla="*/ 8078 h 10000"/>
                  <a:gd name="connsiteX132" fmla="*/ 8764 w 10016"/>
                  <a:gd name="connsiteY132" fmla="*/ 7968 h 10000"/>
                  <a:gd name="connsiteX133" fmla="*/ 9044 w 10016"/>
                  <a:gd name="connsiteY133" fmla="*/ 7852 h 10000"/>
                  <a:gd name="connsiteX134" fmla="*/ 9170 w 10016"/>
                  <a:gd name="connsiteY134" fmla="*/ 7877 h 10000"/>
                  <a:gd name="connsiteX135" fmla="*/ 9571 w 10016"/>
                  <a:gd name="connsiteY135" fmla="*/ 7668 h 10000"/>
                  <a:gd name="connsiteX136" fmla="*/ 9712 w 10016"/>
                  <a:gd name="connsiteY136" fmla="*/ 7658 h 10000"/>
                  <a:gd name="connsiteX137" fmla="*/ 9516 w 10016"/>
                  <a:gd name="connsiteY137" fmla="*/ 7289 h 10000"/>
                  <a:gd name="connsiteX138" fmla="*/ 9205 w 10016"/>
                  <a:gd name="connsiteY138" fmla="*/ 7161 h 10000"/>
                  <a:gd name="connsiteX139" fmla="*/ 9290 w 10016"/>
                  <a:gd name="connsiteY139" fmla="*/ 6767 h 10000"/>
                  <a:gd name="connsiteX140" fmla="*/ 9142 w 10016"/>
                  <a:gd name="connsiteY140" fmla="*/ 6679 h 10000"/>
                  <a:gd name="connsiteX141" fmla="*/ 9166 w 10016"/>
                  <a:gd name="connsiteY141" fmla="*/ 6582 h 10000"/>
                  <a:gd name="connsiteX142" fmla="*/ 9243 w 10016"/>
                  <a:gd name="connsiteY142" fmla="*/ 6493 h 10000"/>
                  <a:gd name="connsiteX143" fmla="*/ 9161 w 10016"/>
                  <a:gd name="connsiteY143" fmla="*/ 6067 h 10000"/>
                  <a:gd name="connsiteX144" fmla="*/ 9359 w 10016"/>
                  <a:gd name="connsiteY144" fmla="*/ 6018 h 10000"/>
                  <a:gd name="connsiteX145" fmla="*/ 9417 w 10016"/>
                  <a:gd name="connsiteY145" fmla="*/ 5961 h 10000"/>
                  <a:gd name="connsiteX146" fmla="*/ 9242 w 10016"/>
                  <a:gd name="connsiteY146" fmla="*/ 5836 h 10000"/>
                  <a:gd name="connsiteX147" fmla="*/ 9398 w 10016"/>
                  <a:gd name="connsiteY147" fmla="*/ 5551 h 10000"/>
                  <a:gd name="connsiteX148" fmla="*/ 9094 w 10016"/>
                  <a:gd name="connsiteY148" fmla="*/ 5370 h 10000"/>
                  <a:gd name="connsiteX149" fmla="*/ 9337 w 10016"/>
                  <a:gd name="connsiteY149" fmla="*/ 4960 h 10000"/>
                  <a:gd name="connsiteX150" fmla="*/ 9221 w 10016"/>
                  <a:gd name="connsiteY150" fmla="*/ 4847 h 10000"/>
                  <a:gd name="connsiteX151" fmla="*/ 9540 w 10016"/>
                  <a:gd name="connsiteY151" fmla="*/ 4299 h 10000"/>
                  <a:gd name="connsiteX152" fmla="*/ 9450 w 10016"/>
                  <a:gd name="connsiteY152" fmla="*/ 3999 h 10000"/>
                  <a:gd name="connsiteX153" fmla="*/ 9889 w 10016"/>
                  <a:gd name="connsiteY153" fmla="*/ 3764 h 10000"/>
                  <a:gd name="connsiteX154" fmla="*/ 9922 w 10016"/>
                  <a:gd name="connsiteY154" fmla="*/ 3573 h 10000"/>
                  <a:gd name="connsiteX155" fmla="*/ 9478 w 10016"/>
                  <a:gd name="connsiteY155" fmla="*/ 3124 h 10000"/>
                  <a:gd name="connsiteX156" fmla="*/ 9794 w 10016"/>
                  <a:gd name="connsiteY156" fmla="*/ 2981 h 10000"/>
                  <a:gd name="connsiteX157" fmla="*/ 9979 w 10016"/>
                  <a:gd name="connsiteY157" fmla="*/ 274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0016" h="10000">
                    <a:moveTo>
                      <a:pt x="9979" y="2749"/>
                    </a:moveTo>
                    <a:cubicBezTo>
                      <a:pt x="9933" y="2659"/>
                      <a:pt x="9810" y="2598"/>
                      <a:pt x="9763" y="2508"/>
                    </a:cubicBezTo>
                    <a:lnTo>
                      <a:pt x="10010" y="2270"/>
                    </a:lnTo>
                    <a:cubicBezTo>
                      <a:pt x="9964" y="2205"/>
                      <a:pt x="9964" y="2159"/>
                      <a:pt x="9918" y="2094"/>
                    </a:cubicBezTo>
                    <a:cubicBezTo>
                      <a:pt x="9909" y="2107"/>
                      <a:pt x="9842" y="2007"/>
                      <a:pt x="9833" y="2020"/>
                    </a:cubicBezTo>
                    <a:lnTo>
                      <a:pt x="10016" y="1910"/>
                    </a:lnTo>
                    <a:cubicBezTo>
                      <a:pt x="9985" y="1841"/>
                      <a:pt x="9934" y="1744"/>
                      <a:pt x="9903" y="1675"/>
                    </a:cubicBezTo>
                    <a:cubicBezTo>
                      <a:pt x="9876" y="1664"/>
                      <a:pt x="9850" y="1652"/>
                      <a:pt x="9823" y="1641"/>
                    </a:cubicBezTo>
                    <a:lnTo>
                      <a:pt x="9702" y="1647"/>
                    </a:lnTo>
                    <a:lnTo>
                      <a:pt x="9588" y="1565"/>
                    </a:lnTo>
                    <a:lnTo>
                      <a:pt x="9588" y="1565"/>
                    </a:lnTo>
                    <a:cubicBezTo>
                      <a:pt x="9601" y="1528"/>
                      <a:pt x="9613" y="1490"/>
                      <a:pt x="9626" y="1453"/>
                    </a:cubicBezTo>
                    <a:lnTo>
                      <a:pt x="9480" y="1346"/>
                    </a:lnTo>
                    <a:cubicBezTo>
                      <a:pt x="9470" y="1275"/>
                      <a:pt x="9459" y="1204"/>
                      <a:pt x="9449" y="1133"/>
                    </a:cubicBezTo>
                    <a:lnTo>
                      <a:pt x="9341" y="946"/>
                    </a:lnTo>
                    <a:lnTo>
                      <a:pt x="8999" y="1021"/>
                    </a:lnTo>
                    <a:lnTo>
                      <a:pt x="8802" y="1133"/>
                    </a:lnTo>
                    <a:lnTo>
                      <a:pt x="8606" y="1133"/>
                    </a:lnTo>
                    <a:lnTo>
                      <a:pt x="8359" y="1215"/>
                    </a:lnTo>
                    <a:lnTo>
                      <a:pt x="8214" y="1133"/>
                    </a:lnTo>
                    <a:lnTo>
                      <a:pt x="7865" y="1252"/>
                    </a:lnTo>
                    <a:cubicBezTo>
                      <a:pt x="7848" y="1212"/>
                      <a:pt x="7831" y="1173"/>
                      <a:pt x="7814" y="1133"/>
                    </a:cubicBezTo>
                    <a:lnTo>
                      <a:pt x="7243" y="1252"/>
                    </a:lnTo>
                    <a:lnTo>
                      <a:pt x="7243" y="989"/>
                    </a:lnTo>
                    <a:lnTo>
                      <a:pt x="7123" y="808"/>
                    </a:lnTo>
                    <a:lnTo>
                      <a:pt x="6939" y="827"/>
                    </a:lnTo>
                    <a:lnTo>
                      <a:pt x="6648" y="632"/>
                    </a:lnTo>
                    <a:lnTo>
                      <a:pt x="6346" y="601"/>
                    </a:lnTo>
                    <a:cubicBezTo>
                      <a:pt x="6331" y="676"/>
                      <a:pt x="6327" y="724"/>
                      <a:pt x="6312" y="799"/>
                    </a:cubicBezTo>
                    <a:cubicBezTo>
                      <a:pt x="6261" y="853"/>
                      <a:pt x="6230" y="917"/>
                      <a:pt x="6178" y="971"/>
                    </a:cubicBezTo>
                    <a:cubicBezTo>
                      <a:pt x="6151" y="923"/>
                      <a:pt x="6123" y="875"/>
                      <a:pt x="6096" y="827"/>
                    </a:cubicBezTo>
                    <a:lnTo>
                      <a:pt x="5850" y="864"/>
                    </a:lnTo>
                    <a:lnTo>
                      <a:pt x="5671" y="795"/>
                    </a:lnTo>
                    <a:lnTo>
                      <a:pt x="5818" y="720"/>
                    </a:lnTo>
                    <a:cubicBezTo>
                      <a:pt x="5810" y="601"/>
                      <a:pt x="5801" y="482"/>
                      <a:pt x="5792" y="363"/>
                    </a:cubicBezTo>
                    <a:lnTo>
                      <a:pt x="5172" y="257"/>
                    </a:lnTo>
                    <a:lnTo>
                      <a:pt x="5172" y="257"/>
                    </a:lnTo>
                    <a:cubicBezTo>
                      <a:pt x="5193" y="196"/>
                      <a:pt x="5214" y="136"/>
                      <a:pt x="5235" y="75"/>
                    </a:cubicBezTo>
                    <a:cubicBezTo>
                      <a:pt x="5229" y="60"/>
                      <a:pt x="5222" y="46"/>
                      <a:pt x="5216" y="31"/>
                    </a:cubicBezTo>
                    <a:cubicBezTo>
                      <a:pt x="5186" y="21"/>
                      <a:pt x="5157" y="10"/>
                      <a:pt x="5127" y="0"/>
                    </a:cubicBezTo>
                    <a:cubicBezTo>
                      <a:pt x="5102" y="10"/>
                      <a:pt x="5077" y="21"/>
                      <a:pt x="5052" y="31"/>
                    </a:cubicBezTo>
                    <a:lnTo>
                      <a:pt x="4760" y="113"/>
                    </a:lnTo>
                    <a:cubicBezTo>
                      <a:pt x="4744" y="123"/>
                      <a:pt x="4596" y="134"/>
                      <a:pt x="4581" y="144"/>
                    </a:cubicBezTo>
                    <a:cubicBezTo>
                      <a:pt x="4522" y="267"/>
                      <a:pt x="4445" y="390"/>
                      <a:pt x="4386" y="513"/>
                    </a:cubicBezTo>
                    <a:lnTo>
                      <a:pt x="3992" y="463"/>
                    </a:lnTo>
                    <a:lnTo>
                      <a:pt x="3600" y="582"/>
                    </a:lnTo>
                    <a:cubicBezTo>
                      <a:pt x="3557" y="669"/>
                      <a:pt x="3513" y="793"/>
                      <a:pt x="3470" y="880"/>
                    </a:cubicBezTo>
                    <a:lnTo>
                      <a:pt x="3162" y="792"/>
                    </a:lnTo>
                    <a:cubicBezTo>
                      <a:pt x="3156" y="961"/>
                      <a:pt x="3149" y="1102"/>
                      <a:pt x="3143" y="1271"/>
                    </a:cubicBezTo>
                    <a:cubicBezTo>
                      <a:pt x="3158" y="1240"/>
                      <a:pt x="3172" y="1208"/>
                      <a:pt x="3187" y="1177"/>
                    </a:cubicBezTo>
                    <a:cubicBezTo>
                      <a:pt x="3172" y="1208"/>
                      <a:pt x="3158" y="1240"/>
                      <a:pt x="3143" y="1271"/>
                    </a:cubicBezTo>
                    <a:lnTo>
                      <a:pt x="3118" y="1271"/>
                    </a:lnTo>
                    <a:lnTo>
                      <a:pt x="2890" y="1603"/>
                    </a:lnTo>
                    <a:lnTo>
                      <a:pt x="2782" y="1603"/>
                    </a:lnTo>
                    <a:lnTo>
                      <a:pt x="2643" y="1835"/>
                    </a:lnTo>
                    <a:lnTo>
                      <a:pt x="2467" y="1891"/>
                    </a:lnTo>
                    <a:lnTo>
                      <a:pt x="2240" y="1775"/>
                    </a:lnTo>
                    <a:lnTo>
                      <a:pt x="2022" y="1910"/>
                    </a:lnTo>
                    <a:cubicBezTo>
                      <a:pt x="1984" y="2014"/>
                      <a:pt x="1945" y="2119"/>
                      <a:pt x="1907" y="2223"/>
                    </a:cubicBezTo>
                    <a:cubicBezTo>
                      <a:pt x="1871" y="2275"/>
                      <a:pt x="1836" y="2327"/>
                      <a:pt x="1799" y="2379"/>
                    </a:cubicBezTo>
                    <a:lnTo>
                      <a:pt x="1628" y="2379"/>
                    </a:lnTo>
                    <a:cubicBezTo>
                      <a:pt x="1590" y="2408"/>
                      <a:pt x="1553" y="2438"/>
                      <a:pt x="1515" y="2467"/>
                    </a:cubicBezTo>
                    <a:lnTo>
                      <a:pt x="1748" y="2768"/>
                    </a:lnTo>
                    <a:lnTo>
                      <a:pt x="1888" y="2768"/>
                    </a:lnTo>
                    <a:lnTo>
                      <a:pt x="2053" y="2999"/>
                    </a:lnTo>
                    <a:lnTo>
                      <a:pt x="2301" y="3193"/>
                    </a:lnTo>
                    <a:cubicBezTo>
                      <a:pt x="2254" y="3268"/>
                      <a:pt x="2208" y="3372"/>
                      <a:pt x="2161" y="3447"/>
                    </a:cubicBezTo>
                    <a:lnTo>
                      <a:pt x="1940" y="3416"/>
                    </a:lnTo>
                    <a:cubicBezTo>
                      <a:pt x="1914" y="3487"/>
                      <a:pt x="1888" y="3530"/>
                      <a:pt x="1863" y="3601"/>
                    </a:cubicBezTo>
                    <a:cubicBezTo>
                      <a:pt x="1878" y="3676"/>
                      <a:pt x="1892" y="3751"/>
                      <a:pt x="1907" y="3826"/>
                    </a:cubicBezTo>
                    <a:cubicBezTo>
                      <a:pt x="1861" y="3864"/>
                      <a:pt x="1814" y="3901"/>
                      <a:pt x="1767" y="3939"/>
                    </a:cubicBezTo>
                    <a:cubicBezTo>
                      <a:pt x="1696" y="4130"/>
                      <a:pt x="1624" y="4321"/>
                      <a:pt x="1553" y="4512"/>
                    </a:cubicBezTo>
                    <a:lnTo>
                      <a:pt x="776" y="4386"/>
                    </a:lnTo>
                    <a:lnTo>
                      <a:pt x="438" y="4358"/>
                    </a:lnTo>
                    <a:lnTo>
                      <a:pt x="272" y="4584"/>
                    </a:lnTo>
                    <a:lnTo>
                      <a:pt x="843" y="4884"/>
                    </a:lnTo>
                    <a:lnTo>
                      <a:pt x="982" y="4865"/>
                    </a:lnTo>
                    <a:lnTo>
                      <a:pt x="1115" y="4947"/>
                    </a:lnTo>
                    <a:lnTo>
                      <a:pt x="815" y="5163"/>
                    </a:lnTo>
                    <a:lnTo>
                      <a:pt x="503" y="5182"/>
                    </a:lnTo>
                    <a:cubicBezTo>
                      <a:pt x="416" y="5382"/>
                      <a:pt x="359" y="5536"/>
                      <a:pt x="272" y="5736"/>
                    </a:cubicBezTo>
                    <a:cubicBezTo>
                      <a:pt x="281" y="5765"/>
                      <a:pt x="289" y="5794"/>
                      <a:pt x="298" y="5823"/>
                    </a:cubicBezTo>
                    <a:cubicBezTo>
                      <a:pt x="283" y="5869"/>
                      <a:pt x="269" y="5915"/>
                      <a:pt x="254" y="5961"/>
                    </a:cubicBezTo>
                    <a:lnTo>
                      <a:pt x="0" y="6243"/>
                    </a:lnTo>
                    <a:cubicBezTo>
                      <a:pt x="46" y="6318"/>
                      <a:pt x="93" y="6393"/>
                      <a:pt x="139" y="6468"/>
                    </a:cubicBezTo>
                    <a:lnTo>
                      <a:pt x="164" y="6468"/>
                    </a:lnTo>
                    <a:cubicBezTo>
                      <a:pt x="240" y="6598"/>
                      <a:pt x="317" y="6727"/>
                      <a:pt x="393" y="6857"/>
                    </a:cubicBezTo>
                    <a:cubicBezTo>
                      <a:pt x="317" y="6995"/>
                      <a:pt x="240" y="7132"/>
                      <a:pt x="164" y="7270"/>
                    </a:cubicBezTo>
                    <a:cubicBezTo>
                      <a:pt x="185" y="7356"/>
                      <a:pt x="207" y="7441"/>
                      <a:pt x="228" y="7527"/>
                    </a:cubicBezTo>
                    <a:lnTo>
                      <a:pt x="647" y="7527"/>
                    </a:lnTo>
                    <a:lnTo>
                      <a:pt x="925" y="7658"/>
                    </a:lnTo>
                    <a:cubicBezTo>
                      <a:pt x="860" y="7769"/>
                      <a:pt x="794" y="7879"/>
                      <a:pt x="729" y="7990"/>
                    </a:cubicBezTo>
                    <a:lnTo>
                      <a:pt x="1071" y="8378"/>
                    </a:lnTo>
                    <a:lnTo>
                      <a:pt x="843" y="8554"/>
                    </a:lnTo>
                    <a:cubicBezTo>
                      <a:pt x="860" y="8712"/>
                      <a:pt x="876" y="8871"/>
                      <a:pt x="893" y="9029"/>
                    </a:cubicBezTo>
                    <a:lnTo>
                      <a:pt x="482" y="9493"/>
                    </a:lnTo>
                    <a:cubicBezTo>
                      <a:pt x="547" y="9585"/>
                      <a:pt x="614" y="9676"/>
                      <a:pt x="679" y="9768"/>
                    </a:cubicBezTo>
                    <a:lnTo>
                      <a:pt x="817" y="9825"/>
                    </a:lnTo>
                    <a:cubicBezTo>
                      <a:pt x="836" y="9865"/>
                      <a:pt x="855" y="9904"/>
                      <a:pt x="874" y="9944"/>
                    </a:cubicBezTo>
                    <a:lnTo>
                      <a:pt x="1121" y="10000"/>
                    </a:lnTo>
                    <a:lnTo>
                      <a:pt x="2022" y="9912"/>
                    </a:lnTo>
                    <a:lnTo>
                      <a:pt x="2022" y="9806"/>
                    </a:lnTo>
                    <a:lnTo>
                      <a:pt x="2301" y="9768"/>
                    </a:lnTo>
                    <a:lnTo>
                      <a:pt x="2585" y="9806"/>
                    </a:lnTo>
                    <a:lnTo>
                      <a:pt x="2839" y="9574"/>
                    </a:lnTo>
                    <a:cubicBezTo>
                      <a:pt x="2866" y="9587"/>
                      <a:pt x="2894" y="9599"/>
                      <a:pt x="2921" y="9612"/>
                    </a:cubicBezTo>
                    <a:cubicBezTo>
                      <a:pt x="2948" y="9658"/>
                      <a:pt x="2976" y="9704"/>
                      <a:pt x="3004" y="9750"/>
                    </a:cubicBezTo>
                    <a:lnTo>
                      <a:pt x="3676" y="9750"/>
                    </a:lnTo>
                    <a:cubicBezTo>
                      <a:pt x="3670" y="9664"/>
                      <a:pt x="3663" y="9579"/>
                      <a:pt x="3657" y="9493"/>
                    </a:cubicBezTo>
                    <a:lnTo>
                      <a:pt x="3872" y="9418"/>
                    </a:lnTo>
                    <a:lnTo>
                      <a:pt x="4125" y="9418"/>
                    </a:lnTo>
                    <a:cubicBezTo>
                      <a:pt x="4171" y="9288"/>
                      <a:pt x="4219" y="9159"/>
                      <a:pt x="4266" y="9029"/>
                    </a:cubicBezTo>
                    <a:lnTo>
                      <a:pt x="4531" y="8885"/>
                    </a:lnTo>
                    <a:lnTo>
                      <a:pt x="5083" y="9136"/>
                    </a:lnTo>
                    <a:cubicBezTo>
                      <a:pt x="5056" y="9211"/>
                      <a:pt x="5028" y="9286"/>
                      <a:pt x="4999" y="9361"/>
                    </a:cubicBezTo>
                    <a:lnTo>
                      <a:pt x="5140" y="9468"/>
                    </a:lnTo>
                    <a:lnTo>
                      <a:pt x="5140" y="9750"/>
                    </a:lnTo>
                    <a:lnTo>
                      <a:pt x="5317" y="9718"/>
                    </a:lnTo>
                    <a:lnTo>
                      <a:pt x="5564" y="9468"/>
                    </a:lnTo>
                    <a:lnTo>
                      <a:pt x="5926" y="9555"/>
                    </a:lnTo>
                    <a:lnTo>
                      <a:pt x="6211" y="9136"/>
                    </a:lnTo>
                    <a:lnTo>
                      <a:pt x="6211" y="9136"/>
                    </a:lnTo>
                    <a:lnTo>
                      <a:pt x="6438" y="9105"/>
                    </a:lnTo>
                    <a:lnTo>
                      <a:pt x="6832" y="9574"/>
                    </a:lnTo>
                    <a:lnTo>
                      <a:pt x="7047" y="9574"/>
                    </a:lnTo>
                    <a:lnTo>
                      <a:pt x="7579" y="9364"/>
                    </a:lnTo>
                    <a:cubicBezTo>
                      <a:pt x="7543" y="9279"/>
                      <a:pt x="7556" y="9184"/>
                      <a:pt x="7520" y="9099"/>
                    </a:cubicBezTo>
                    <a:lnTo>
                      <a:pt x="8060" y="9020"/>
                    </a:lnTo>
                    <a:cubicBezTo>
                      <a:pt x="8114" y="8891"/>
                      <a:pt x="8195" y="8743"/>
                      <a:pt x="8268" y="8623"/>
                    </a:cubicBezTo>
                    <a:lnTo>
                      <a:pt x="8090" y="8522"/>
                    </a:lnTo>
                    <a:lnTo>
                      <a:pt x="8365" y="8378"/>
                    </a:lnTo>
                    <a:lnTo>
                      <a:pt x="8796" y="8078"/>
                    </a:lnTo>
                    <a:cubicBezTo>
                      <a:pt x="8785" y="8032"/>
                      <a:pt x="8775" y="8014"/>
                      <a:pt x="8764" y="7968"/>
                    </a:cubicBezTo>
                    <a:lnTo>
                      <a:pt x="9044" y="7852"/>
                    </a:lnTo>
                    <a:cubicBezTo>
                      <a:pt x="9099" y="7888"/>
                      <a:pt x="9115" y="7841"/>
                      <a:pt x="9170" y="7877"/>
                    </a:cubicBezTo>
                    <a:lnTo>
                      <a:pt x="9571" y="7668"/>
                    </a:lnTo>
                    <a:lnTo>
                      <a:pt x="9712" y="7658"/>
                    </a:lnTo>
                    <a:cubicBezTo>
                      <a:pt x="9637" y="7522"/>
                      <a:pt x="9590" y="7425"/>
                      <a:pt x="9516" y="7289"/>
                    </a:cubicBezTo>
                    <a:cubicBezTo>
                      <a:pt x="9428" y="7249"/>
                      <a:pt x="9293" y="7201"/>
                      <a:pt x="9205" y="7161"/>
                    </a:cubicBezTo>
                    <a:cubicBezTo>
                      <a:pt x="9224" y="7023"/>
                      <a:pt x="9271" y="6905"/>
                      <a:pt x="9290" y="6767"/>
                    </a:cubicBezTo>
                    <a:lnTo>
                      <a:pt x="9142" y="6679"/>
                    </a:lnTo>
                    <a:cubicBezTo>
                      <a:pt x="9150" y="6650"/>
                      <a:pt x="9158" y="6611"/>
                      <a:pt x="9166" y="6582"/>
                    </a:cubicBezTo>
                    <a:lnTo>
                      <a:pt x="9243" y="6493"/>
                    </a:lnTo>
                    <a:cubicBezTo>
                      <a:pt x="9216" y="6345"/>
                      <a:pt x="9188" y="6215"/>
                      <a:pt x="9161" y="6067"/>
                    </a:cubicBezTo>
                    <a:lnTo>
                      <a:pt x="9359" y="6018"/>
                    </a:lnTo>
                    <a:cubicBezTo>
                      <a:pt x="9378" y="5999"/>
                      <a:pt x="9398" y="5980"/>
                      <a:pt x="9417" y="5961"/>
                    </a:cubicBezTo>
                    <a:lnTo>
                      <a:pt x="9242" y="5836"/>
                    </a:lnTo>
                    <a:cubicBezTo>
                      <a:pt x="9284" y="5741"/>
                      <a:pt x="9356" y="5646"/>
                      <a:pt x="9398" y="5551"/>
                    </a:cubicBezTo>
                    <a:lnTo>
                      <a:pt x="9094" y="5370"/>
                    </a:lnTo>
                    <a:cubicBezTo>
                      <a:pt x="9162" y="5233"/>
                      <a:pt x="9269" y="5097"/>
                      <a:pt x="9337" y="4960"/>
                    </a:cubicBezTo>
                    <a:cubicBezTo>
                      <a:pt x="9308" y="4922"/>
                      <a:pt x="9250" y="4885"/>
                      <a:pt x="9221" y="4847"/>
                    </a:cubicBezTo>
                    <a:lnTo>
                      <a:pt x="9540" y="4299"/>
                    </a:lnTo>
                    <a:cubicBezTo>
                      <a:pt x="9506" y="4205"/>
                      <a:pt x="9484" y="4093"/>
                      <a:pt x="9450" y="3999"/>
                    </a:cubicBezTo>
                    <a:cubicBezTo>
                      <a:pt x="9624" y="3911"/>
                      <a:pt x="9723" y="3852"/>
                      <a:pt x="9889" y="3764"/>
                    </a:cubicBezTo>
                    <a:cubicBezTo>
                      <a:pt x="9900" y="3697"/>
                      <a:pt x="9911" y="3640"/>
                      <a:pt x="9922" y="3573"/>
                    </a:cubicBezTo>
                    <a:lnTo>
                      <a:pt x="9478" y="3124"/>
                    </a:lnTo>
                    <a:lnTo>
                      <a:pt x="9794" y="2981"/>
                    </a:lnTo>
                    <a:cubicBezTo>
                      <a:pt x="9843" y="2901"/>
                      <a:pt x="9930" y="2829"/>
                      <a:pt x="9979" y="2749"/>
                    </a:cubicBezTo>
                    <a:close/>
                  </a:path>
                </a:pathLst>
              </a:custGeom>
              <a:solidFill>
                <a:srgbClr val="8BB6EF"/>
              </a:solidFill>
              <a:ln w="3175" cap="flat">
                <a:solidFill>
                  <a:srgbClr val="3399FF"/>
                </a:solidFill>
                <a:prstDash val="solid"/>
                <a:miter lim="800000"/>
                <a:headEnd/>
                <a:tailEnd/>
              </a:ln>
            </p:spPr>
            <p:txBody>
              <a:bodyPr/>
              <a:lstStyle/>
              <a:p>
                <a:pPr eaLnBrk="0" fontAlgn="base" hangingPunct="0">
                  <a:spcBef>
                    <a:spcPct val="0"/>
                  </a:spcBef>
                  <a:spcAft>
                    <a:spcPct val="0"/>
                  </a:spcAft>
                  <a:defRPr/>
                </a:pPr>
                <a:endParaRPr lang="fr-FR">
                  <a:solidFill>
                    <a:prstClr val="black"/>
                  </a:solidFill>
                </a:endParaRPr>
              </a:p>
            </p:txBody>
          </p:sp>
          <p:sp>
            <p:nvSpPr>
              <p:cNvPr id="32" name="N°91"/>
              <p:cNvSpPr txBox="1"/>
              <p:nvPr/>
            </p:nvSpPr>
            <p:spPr bwMode="auto">
              <a:xfrm>
                <a:off x="4057612" y="4189703"/>
                <a:ext cx="576262" cy="332758"/>
              </a:xfrm>
              <a:prstGeom prst="rect">
                <a:avLst/>
              </a:prstGeom>
              <a:noFill/>
              <a:ln w="6350">
                <a:noFill/>
              </a:ln>
            </p:spPr>
            <p:txBody>
              <a:bodyPr lIns="36000" tIns="36000" rIns="36000" bIns="36000">
                <a:spAutoFit/>
              </a:bodyPr>
              <a:lstStyle/>
              <a:p>
                <a:pPr algn="ctr" fontAlgn="base">
                  <a:spcBef>
                    <a:spcPct val="0"/>
                  </a:spcBef>
                  <a:spcAft>
                    <a:spcPct val="0"/>
                  </a:spcAft>
                  <a:defRPr/>
                </a:pPr>
                <a:r>
                  <a:rPr lang="fr-FR" sz="2000" b="1" cap="all" dirty="0">
                    <a:solidFill>
                      <a:prstClr val="white"/>
                    </a:solidFill>
                  </a:rPr>
                  <a:t>91</a:t>
                </a:r>
                <a:endParaRPr lang="fr-FR" sz="1500" b="1" cap="all" dirty="0">
                  <a:solidFill>
                    <a:prstClr val="white"/>
                  </a:solidFill>
                </a:endParaRPr>
              </a:p>
            </p:txBody>
          </p:sp>
        </p:grpSp>
        <p:grpSp>
          <p:nvGrpSpPr>
            <p:cNvPr id="33" name="DEPARTEMENT 78"/>
            <p:cNvGrpSpPr/>
            <p:nvPr userDrawn="1"/>
          </p:nvGrpSpPr>
          <p:grpSpPr>
            <a:xfrm>
              <a:off x="1240108" y="979301"/>
              <a:ext cx="3501458" cy="3895348"/>
              <a:chOff x="1077551" y="999901"/>
              <a:chExt cx="3062288" cy="3406775"/>
            </a:xfrm>
          </p:grpSpPr>
          <p:sp>
            <p:nvSpPr>
              <p:cNvPr id="34" name="CARTE 78"/>
              <p:cNvSpPr>
                <a:spLocks/>
              </p:cNvSpPr>
              <p:nvPr/>
            </p:nvSpPr>
            <p:spPr bwMode="auto">
              <a:xfrm>
                <a:off x="1077551" y="999901"/>
                <a:ext cx="3062288" cy="3406775"/>
              </a:xfrm>
              <a:custGeom>
                <a:avLst/>
                <a:gdLst>
                  <a:gd name="T0" fmla="*/ 1682 w 1929"/>
                  <a:gd name="T1" fmla="*/ 322 h 2146"/>
                  <a:gd name="T2" fmla="*/ 1588 w 1929"/>
                  <a:gd name="T3" fmla="*/ 248 h 2146"/>
                  <a:gd name="T4" fmla="*/ 1448 w 1929"/>
                  <a:gd name="T5" fmla="*/ 308 h 2146"/>
                  <a:gd name="T6" fmla="*/ 1347 w 1929"/>
                  <a:gd name="T7" fmla="*/ 220 h 2146"/>
                  <a:gd name="T8" fmla="*/ 1163 w 1929"/>
                  <a:gd name="T9" fmla="*/ 164 h 2146"/>
                  <a:gd name="T10" fmla="*/ 1085 w 1929"/>
                  <a:gd name="T11" fmla="*/ 219 h 2146"/>
                  <a:gd name="T12" fmla="*/ 1014 w 1929"/>
                  <a:gd name="T13" fmla="*/ 174 h 2146"/>
                  <a:gd name="T14" fmla="*/ 940 w 1929"/>
                  <a:gd name="T15" fmla="*/ 26 h 2146"/>
                  <a:gd name="T16" fmla="*/ 847 w 1929"/>
                  <a:gd name="T17" fmla="*/ 96 h 2146"/>
                  <a:gd name="T18" fmla="*/ 834 w 1929"/>
                  <a:gd name="T19" fmla="*/ 91 h 2146"/>
                  <a:gd name="T20" fmla="*/ 803 w 1929"/>
                  <a:gd name="T21" fmla="*/ 88 h 2146"/>
                  <a:gd name="T22" fmla="*/ 775 w 1929"/>
                  <a:gd name="T23" fmla="*/ 83 h 2146"/>
                  <a:gd name="T24" fmla="*/ 763 w 1929"/>
                  <a:gd name="T25" fmla="*/ 96 h 2146"/>
                  <a:gd name="T26" fmla="*/ 753 w 1929"/>
                  <a:gd name="T27" fmla="*/ 115 h 2146"/>
                  <a:gd name="T28" fmla="*/ 686 w 1929"/>
                  <a:gd name="T29" fmla="*/ 133 h 2146"/>
                  <a:gd name="T30" fmla="*/ 439 w 1929"/>
                  <a:gd name="T31" fmla="*/ 33 h 2146"/>
                  <a:gd name="T32" fmla="*/ 312 w 1929"/>
                  <a:gd name="T33" fmla="*/ 26 h 2146"/>
                  <a:gd name="T34" fmla="*/ 166 w 1929"/>
                  <a:gd name="T35" fmla="*/ 10 h 2146"/>
                  <a:gd name="T36" fmla="*/ 37 w 1929"/>
                  <a:gd name="T37" fmla="*/ 60 h 2146"/>
                  <a:gd name="T38" fmla="*/ 59 w 1929"/>
                  <a:gd name="T39" fmla="*/ 200 h 2146"/>
                  <a:gd name="T40" fmla="*/ 54 w 1929"/>
                  <a:gd name="T41" fmla="*/ 344 h 2146"/>
                  <a:gd name="T42" fmla="*/ 174 w 1929"/>
                  <a:gd name="T43" fmla="*/ 344 h 2146"/>
                  <a:gd name="T44" fmla="*/ 171 w 1929"/>
                  <a:gd name="T45" fmla="*/ 344 h 2146"/>
                  <a:gd name="T46" fmla="*/ 140 w 1929"/>
                  <a:gd name="T47" fmla="*/ 458 h 2146"/>
                  <a:gd name="T48" fmla="*/ 229 w 1929"/>
                  <a:gd name="T49" fmla="*/ 531 h 2146"/>
                  <a:gd name="T50" fmla="*/ 264 w 1929"/>
                  <a:gd name="T51" fmla="*/ 651 h 2146"/>
                  <a:gd name="T52" fmla="*/ 319 w 1929"/>
                  <a:gd name="T53" fmla="*/ 746 h 2146"/>
                  <a:gd name="T54" fmla="*/ 336 w 1929"/>
                  <a:gd name="T55" fmla="*/ 823 h 2146"/>
                  <a:gd name="T56" fmla="*/ 310 w 1929"/>
                  <a:gd name="T57" fmla="*/ 946 h 2146"/>
                  <a:gd name="T58" fmla="*/ 327 w 1929"/>
                  <a:gd name="T59" fmla="*/ 1049 h 2146"/>
                  <a:gd name="T60" fmla="*/ 395 w 1929"/>
                  <a:gd name="T61" fmla="*/ 1166 h 2146"/>
                  <a:gd name="T62" fmla="*/ 381 w 1929"/>
                  <a:gd name="T63" fmla="*/ 1311 h 2146"/>
                  <a:gd name="T64" fmla="*/ 445 w 1929"/>
                  <a:gd name="T65" fmla="*/ 1433 h 2146"/>
                  <a:gd name="T66" fmla="*/ 560 w 1929"/>
                  <a:gd name="T67" fmla="*/ 1545 h 2146"/>
                  <a:gd name="T68" fmla="*/ 593 w 1929"/>
                  <a:gd name="T69" fmla="*/ 1640 h 2146"/>
                  <a:gd name="T70" fmla="*/ 794 w 1929"/>
                  <a:gd name="T71" fmla="*/ 1762 h 2146"/>
                  <a:gd name="T72" fmla="*/ 822 w 1929"/>
                  <a:gd name="T73" fmla="*/ 2001 h 2146"/>
                  <a:gd name="T74" fmla="*/ 937 w 1929"/>
                  <a:gd name="T75" fmla="*/ 2113 h 2146"/>
                  <a:gd name="T76" fmla="*/ 1045 w 1929"/>
                  <a:gd name="T77" fmla="*/ 2146 h 2146"/>
                  <a:gd name="T78" fmla="*/ 1159 w 1929"/>
                  <a:gd name="T79" fmla="*/ 1998 h 2146"/>
                  <a:gd name="T80" fmla="*/ 1243 w 1929"/>
                  <a:gd name="T81" fmla="*/ 1864 h 2146"/>
                  <a:gd name="T82" fmla="*/ 1163 w 1929"/>
                  <a:gd name="T83" fmla="*/ 1776 h 2146"/>
                  <a:gd name="T84" fmla="*/ 1398 w 1929"/>
                  <a:gd name="T85" fmla="*/ 1674 h 2146"/>
                  <a:gd name="T86" fmla="*/ 1460 w 1929"/>
                  <a:gd name="T87" fmla="*/ 1590 h 2146"/>
                  <a:gd name="T88" fmla="*/ 1395 w 1929"/>
                  <a:gd name="T89" fmla="*/ 1486 h 2146"/>
                  <a:gd name="T90" fmla="*/ 1421 w 1929"/>
                  <a:gd name="T91" fmla="*/ 1399 h 2146"/>
                  <a:gd name="T92" fmla="*/ 1536 w 1929"/>
                  <a:gd name="T93" fmla="*/ 1337 h 2146"/>
                  <a:gd name="T94" fmla="*/ 1610 w 1929"/>
                  <a:gd name="T95" fmla="*/ 1247 h 2146"/>
                  <a:gd name="T96" fmla="*/ 1686 w 1929"/>
                  <a:gd name="T97" fmla="*/ 1137 h 2146"/>
                  <a:gd name="T98" fmla="*/ 1837 w 1929"/>
                  <a:gd name="T99" fmla="*/ 1061 h 2146"/>
                  <a:gd name="T100" fmla="*/ 1915 w 1929"/>
                  <a:gd name="T101" fmla="*/ 1013 h 2146"/>
                  <a:gd name="T102" fmla="*/ 1798 w 1929"/>
                  <a:gd name="T103" fmla="*/ 922 h 2146"/>
                  <a:gd name="T104" fmla="*/ 1772 w 1929"/>
                  <a:gd name="T105" fmla="*/ 811 h 2146"/>
                  <a:gd name="T106" fmla="*/ 1769 w 1929"/>
                  <a:gd name="T107" fmla="*/ 708 h 2146"/>
                  <a:gd name="T108" fmla="*/ 1893 w 1929"/>
                  <a:gd name="T109" fmla="*/ 599 h 2146"/>
                  <a:gd name="T110" fmla="*/ 1875 w 1929"/>
                  <a:gd name="T111" fmla="*/ 500 h 2146"/>
                  <a:gd name="T112" fmla="*/ 1808 w 1929"/>
                  <a:gd name="T113" fmla="*/ 448 h 2146"/>
                  <a:gd name="T114" fmla="*/ 1758 w 1929"/>
                  <a:gd name="T115" fmla="*/ 362 h 2146"/>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51 w 10000"/>
                  <a:gd name="connsiteY157" fmla="*/ 9671 h 10000"/>
                  <a:gd name="connsiteX158" fmla="*/ 5801 w 10000"/>
                  <a:gd name="connsiteY158" fmla="*/ 9511 h 10000"/>
                  <a:gd name="connsiteX159" fmla="*/ 6008 w 10000"/>
                  <a:gd name="connsiteY159" fmla="*/ 9310 h 10000"/>
                  <a:gd name="connsiteX160" fmla="*/ 6045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51 w 10000"/>
                  <a:gd name="connsiteY157" fmla="*/ 9671 h 10000"/>
                  <a:gd name="connsiteX158" fmla="*/ 5840 w 10000"/>
                  <a:gd name="connsiteY158" fmla="*/ 9504 h 10000"/>
                  <a:gd name="connsiteX159" fmla="*/ 6008 w 10000"/>
                  <a:gd name="connsiteY159" fmla="*/ 9310 h 10000"/>
                  <a:gd name="connsiteX160" fmla="*/ 6045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40 w 10000"/>
                  <a:gd name="connsiteY158" fmla="*/ 9504 h 10000"/>
                  <a:gd name="connsiteX159" fmla="*/ 6008 w 10000"/>
                  <a:gd name="connsiteY159" fmla="*/ 9310 h 10000"/>
                  <a:gd name="connsiteX160" fmla="*/ 6045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08 w 10000"/>
                  <a:gd name="connsiteY159" fmla="*/ 9310 h 10000"/>
                  <a:gd name="connsiteX160" fmla="*/ 6045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45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29 w 10000"/>
                  <a:gd name="connsiteY161" fmla="*/ 9133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42 w 10000"/>
                  <a:gd name="connsiteY162" fmla="*/ 8686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44 w 10000"/>
                  <a:gd name="connsiteY163" fmla="*/ 8686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13 w 10000"/>
                  <a:gd name="connsiteY164" fmla="*/ 8555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04 w 10000"/>
                  <a:gd name="connsiteY165" fmla="*/ 8486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509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29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59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087 w 10000"/>
                  <a:gd name="connsiteY170" fmla="*/ 8197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47 w 10000"/>
                  <a:gd name="connsiteY171" fmla="*/ 7801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367 w 10000"/>
                  <a:gd name="connsiteY172" fmla="*/ 7712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20 w 10000"/>
                  <a:gd name="connsiteY173" fmla="*/ 7554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382 w 10000"/>
                  <a:gd name="connsiteY174" fmla="*/ 7386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569 w 10000"/>
                  <a:gd name="connsiteY175" fmla="*/ 7409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688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481 w 10000"/>
                  <a:gd name="connsiteY177" fmla="*/ 7097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46 w 10000"/>
                  <a:gd name="connsiteY178" fmla="*/ 6925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32 w 10000"/>
                  <a:gd name="connsiteY179" fmla="*/ 6925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45 w 10000"/>
                  <a:gd name="connsiteY180" fmla="*/ 6701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367 w 10000"/>
                  <a:gd name="connsiteY183" fmla="*/ 6519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55 w 10000"/>
                  <a:gd name="connsiteY184" fmla="*/ 6291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65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63 w 10000"/>
                  <a:gd name="connsiteY187" fmla="*/ 6230 h 10000"/>
                  <a:gd name="connsiteX188" fmla="*/ 8082 w 10000"/>
                  <a:gd name="connsiteY188" fmla="*/ 6058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63 w 10000"/>
                  <a:gd name="connsiteY187" fmla="*/ 6230 h 10000"/>
                  <a:gd name="connsiteX188" fmla="*/ 8105 w 10000"/>
                  <a:gd name="connsiteY188" fmla="*/ 6100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346 w 10000"/>
                  <a:gd name="connsiteY190" fmla="*/ 5811 h 10000"/>
                  <a:gd name="connsiteX191" fmla="*/ 8346 w 10000"/>
                  <a:gd name="connsiteY191" fmla="*/ 5811 h 10000"/>
                  <a:gd name="connsiteX192" fmla="*/ 8372 w 10000"/>
                  <a:gd name="connsiteY192" fmla="*/ 5811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346 w 10000"/>
                  <a:gd name="connsiteY190" fmla="*/ 5811 h 10000"/>
                  <a:gd name="connsiteX191" fmla="*/ 8346 w 10000"/>
                  <a:gd name="connsiteY191" fmla="*/ 5811 h 10000"/>
                  <a:gd name="connsiteX192" fmla="*/ 8426 w 10000"/>
                  <a:gd name="connsiteY192" fmla="*/ 5790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346 w 10000"/>
                  <a:gd name="connsiteY190" fmla="*/ 5811 h 10000"/>
                  <a:gd name="connsiteX191" fmla="*/ 8354 w 10000"/>
                  <a:gd name="connsiteY191" fmla="*/ 5881 h 10000"/>
                  <a:gd name="connsiteX192" fmla="*/ 8426 w 10000"/>
                  <a:gd name="connsiteY192" fmla="*/ 5790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393 w 10000"/>
                  <a:gd name="connsiteY193" fmla="*/ 5433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52 w 10000"/>
                  <a:gd name="connsiteY194" fmla="*/ 5466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40 w 10000"/>
                  <a:gd name="connsiteY195" fmla="*/ 5298 h 10000"/>
                  <a:gd name="connsiteX196" fmla="*/ 8740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40 w 10000"/>
                  <a:gd name="connsiteY195" fmla="*/ 5298 h 10000"/>
                  <a:gd name="connsiteX196" fmla="*/ 8794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62 w 10000"/>
                  <a:gd name="connsiteY197" fmla="*/ 5177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383 w 10000"/>
                  <a:gd name="connsiteY198" fmla="*/ 5219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23 w 10000"/>
                  <a:gd name="connsiteY199" fmla="*/ 4944 h 10000"/>
                  <a:gd name="connsiteX200" fmla="*/ 9570 w 10000"/>
                  <a:gd name="connsiteY200" fmla="*/ 4930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23 w 10000"/>
                  <a:gd name="connsiteY199" fmla="*/ 4944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22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20 w 10000"/>
                  <a:gd name="connsiteY221" fmla="*/ 2577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114 w 10000"/>
                  <a:gd name="connsiteY0" fmla="*/ 1687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114 w 10000"/>
                  <a:gd name="connsiteY231" fmla="*/ 1687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500 h 10000"/>
                  <a:gd name="connsiteX4" fmla="*/ 8766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500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9 w 10000"/>
                  <a:gd name="connsiteY18" fmla="*/ 979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16 w 10000"/>
                  <a:gd name="connsiteY61" fmla="*/ 144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04 w 10000"/>
                  <a:gd name="connsiteY60" fmla="*/ 447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47 w 10000"/>
                  <a:gd name="connsiteY217" fmla="*/ 3057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78 w 10000"/>
                  <a:gd name="connsiteY217" fmla="*/ 3071 h 10000"/>
                  <a:gd name="connsiteX218" fmla="*/ 9606 w 10000"/>
                  <a:gd name="connsiteY218" fmla="*/ 2880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78 w 10000"/>
                  <a:gd name="connsiteY217" fmla="*/ 3071 h 10000"/>
                  <a:gd name="connsiteX218" fmla="*/ 9629 w 10000"/>
                  <a:gd name="connsiteY218" fmla="*/ 2873 h 10000"/>
                  <a:gd name="connsiteX219" fmla="*/ 9813 w 10000"/>
                  <a:gd name="connsiteY219" fmla="*/ 2791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78 w 10000"/>
                  <a:gd name="connsiteY217" fmla="*/ 3071 h 10000"/>
                  <a:gd name="connsiteX218" fmla="*/ 9629 w 10000"/>
                  <a:gd name="connsiteY218" fmla="*/ 2873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378 w 10000"/>
                  <a:gd name="connsiteY217" fmla="*/ 3071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70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391 w 10000"/>
                  <a:gd name="connsiteY25" fmla="*/ 1086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415 w 10000"/>
                  <a:gd name="connsiteY25" fmla="*/ 1072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63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20 w 10000"/>
                  <a:gd name="connsiteY21" fmla="*/ 624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29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53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20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53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44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53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44 w 10000"/>
                  <a:gd name="connsiteY223" fmla="*/ 2330 h 10000"/>
                  <a:gd name="connsiteX224" fmla="*/ 9741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53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44 w 10000"/>
                  <a:gd name="connsiteY223" fmla="*/ 2330 h 10000"/>
                  <a:gd name="connsiteX224" fmla="*/ 9757 w 10000"/>
                  <a:gd name="connsiteY224" fmla="*/ 2255 h 10000"/>
                  <a:gd name="connsiteX225" fmla="*/ 9642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 name="connsiteX0" fmla="*/ 9207 w 10000"/>
                  <a:gd name="connsiteY0" fmla="*/ 1694 h 10000"/>
                  <a:gd name="connsiteX1" fmla="*/ 9114 w 10000"/>
                  <a:gd name="connsiteY1" fmla="*/ 1622 h 10000"/>
                  <a:gd name="connsiteX2" fmla="*/ 9062 w 10000"/>
                  <a:gd name="connsiteY2" fmla="*/ 1580 h 10000"/>
                  <a:gd name="connsiteX3" fmla="*/ 8720 w 10000"/>
                  <a:gd name="connsiteY3" fmla="*/ 1493 h 10000"/>
                  <a:gd name="connsiteX4" fmla="*/ 8782 w 10000"/>
                  <a:gd name="connsiteY4" fmla="*/ 1244 h 10000"/>
                  <a:gd name="connsiteX5" fmla="*/ 8626 w 10000"/>
                  <a:gd name="connsiteY5" fmla="*/ 1142 h 10000"/>
                  <a:gd name="connsiteX6" fmla="*/ 8507 w 10000"/>
                  <a:gd name="connsiteY6" fmla="*/ 1198 h 10000"/>
                  <a:gd name="connsiteX7" fmla="*/ 8232 w 10000"/>
                  <a:gd name="connsiteY7" fmla="*/ 1156 h 10000"/>
                  <a:gd name="connsiteX8" fmla="*/ 8072 w 10000"/>
                  <a:gd name="connsiteY8" fmla="*/ 1314 h 10000"/>
                  <a:gd name="connsiteX9" fmla="*/ 7885 w 10000"/>
                  <a:gd name="connsiteY9" fmla="*/ 1244 h 10000"/>
                  <a:gd name="connsiteX10" fmla="*/ 7506 w 10000"/>
                  <a:gd name="connsiteY10" fmla="*/ 1375 h 10000"/>
                  <a:gd name="connsiteX11" fmla="*/ 7506 w 10000"/>
                  <a:gd name="connsiteY11" fmla="*/ 1435 h 10000"/>
                  <a:gd name="connsiteX12" fmla="*/ 7418 w 10000"/>
                  <a:gd name="connsiteY12" fmla="*/ 1421 h 10000"/>
                  <a:gd name="connsiteX13" fmla="*/ 7216 w 10000"/>
                  <a:gd name="connsiteY13" fmla="*/ 1221 h 10000"/>
                  <a:gd name="connsiteX14" fmla="*/ 7144 w 10000"/>
                  <a:gd name="connsiteY14" fmla="*/ 1202 h 10000"/>
                  <a:gd name="connsiteX15" fmla="*/ 6983 w 10000"/>
                  <a:gd name="connsiteY15" fmla="*/ 1025 h 10000"/>
                  <a:gd name="connsiteX16" fmla="*/ 6573 w 10000"/>
                  <a:gd name="connsiteY16" fmla="*/ 1025 h 10000"/>
                  <a:gd name="connsiteX17" fmla="*/ 6501 w 10000"/>
                  <a:gd name="connsiteY17" fmla="*/ 969 h 10000"/>
                  <a:gd name="connsiteX18" fmla="*/ 6311 w 10000"/>
                  <a:gd name="connsiteY18" fmla="*/ 965 h 10000"/>
                  <a:gd name="connsiteX19" fmla="*/ 6053 w 10000"/>
                  <a:gd name="connsiteY19" fmla="*/ 764 h 10000"/>
                  <a:gd name="connsiteX20" fmla="*/ 5962 w 10000"/>
                  <a:gd name="connsiteY20" fmla="*/ 652 h 10000"/>
                  <a:gd name="connsiteX21" fmla="*/ 5936 w 10000"/>
                  <a:gd name="connsiteY21" fmla="*/ 617 h 10000"/>
                  <a:gd name="connsiteX22" fmla="*/ 5651 w 10000"/>
                  <a:gd name="connsiteY22" fmla="*/ 825 h 10000"/>
                  <a:gd name="connsiteX23" fmla="*/ 5625 w 10000"/>
                  <a:gd name="connsiteY23" fmla="*/ 1021 h 10000"/>
                  <a:gd name="connsiteX24" fmla="*/ 5391 w 10000"/>
                  <a:gd name="connsiteY24" fmla="*/ 1100 h 10000"/>
                  <a:gd name="connsiteX25" fmla="*/ 5431 w 10000"/>
                  <a:gd name="connsiteY25" fmla="*/ 1065 h 10000"/>
                  <a:gd name="connsiteX26" fmla="*/ 5350 w 10000"/>
                  <a:gd name="connsiteY26" fmla="*/ 913 h 10000"/>
                  <a:gd name="connsiteX27" fmla="*/ 5257 w 10000"/>
                  <a:gd name="connsiteY27" fmla="*/ 811 h 10000"/>
                  <a:gd name="connsiteX28" fmla="*/ 5412 w 10000"/>
                  <a:gd name="connsiteY28" fmla="*/ 457 h 10000"/>
                  <a:gd name="connsiteX29" fmla="*/ 5179 w 10000"/>
                  <a:gd name="connsiteY29" fmla="*/ 387 h 10000"/>
                  <a:gd name="connsiteX30" fmla="*/ 5132 w 10000"/>
                  <a:gd name="connsiteY30" fmla="*/ 224 h 10000"/>
                  <a:gd name="connsiteX31" fmla="*/ 4873 w 10000"/>
                  <a:gd name="connsiteY31" fmla="*/ 121 h 10000"/>
                  <a:gd name="connsiteX32" fmla="*/ 4743 w 10000"/>
                  <a:gd name="connsiteY32" fmla="*/ 144 h 10000"/>
                  <a:gd name="connsiteX33" fmla="*/ 4583 w 10000"/>
                  <a:gd name="connsiteY33" fmla="*/ 210 h 10000"/>
                  <a:gd name="connsiteX34" fmla="*/ 4463 w 10000"/>
                  <a:gd name="connsiteY34" fmla="*/ 424 h 10000"/>
                  <a:gd name="connsiteX35" fmla="*/ 4391 w 10000"/>
                  <a:gd name="connsiteY35" fmla="*/ 447 h 10000"/>
                  <a:gd name="connsiteX36" fmla="*/ 4391 w 10000"/>
                  <a:gd name="connsiteY36" fmla="*/ 475 h 10000"/>
                  <a:gd name="connsiteX37" fmla="*/ 4375 w 10000"/>
                  <a:gd name="connsiteY37" fmla="*/ 475 h 10000"/>
                  <a:gd name="connsiteX38" fmla="*/ 4375 w 10000"/>
                  <a:gd name="connsiteY38" fmla="*/ 447 h 10000"/>
                  <a:gd name="connsiteX39" fmla="*/ 4323 w 10000"/>
                  <a:gd name="connsiteY39" fmla="*/ 424 h 10000"/>
                  <a:gd name="connsiteX40" fmla="*/ 4303 w 10000"/>
                  <a:gd name="connsiteY40" fmla="*/ 424 h 10000"/>
                  <a:gd name="connsiteX41" fmla="*/ 4230 w 10000"/>
                  <a:gd name="connsiteY41" fmla="*/ 410 h 10000"/>
                  <a:gd name="connsiteX42" fmla="*/ 4204 w 10000"/>
                  <a:gd name="connsiteY42" fmla="*/ 410 h 10000"/>
                  <a:gd name="connsiteX43" fmla="*/ 4163 w 10000"/>
                  <a:gd name="connsiteY43" fmla="*/ 410 h 10000"/>
                  <a:gd name="connsiteX44" fmla="*/ 4137 w 10000"/>
                  <a:gd name="connsiteY44" fmla="*/ 410 h 10000"/>
                  <a:gd name="connsiteX45" fmla="*/ 4137 w 10000"/>
                  <a:gd name="connsiteY45" fmla="*/ 387 h 10000"/>
                  <a:gd name="connsiteX46" fmla="*/ 4116 w 10000"/>
                  <a:gd name="connsiteY46" fmla="*/ 387 h 10000"/>
                  <a:gd name="connsiteX47" fmla="*/ 4018 w 10000"/>
                  <a:gd name="connsiteY47" fmla="*/ 387 h 10000"/>
                  <a:gd name="connsiteX48" fmla="*/ 4018 w 10000"/>
                  <a:gd name="connsiteY48" fmla="*/ 410 h 10000"/>
                  <a:gd name="connsiteX49" fmla="*/ 3976 w 10000"/>
                  <a:gd name="connsiteY49" fmla="*/ 410 h 10000"/>
                  <a:gd name="connsiteX50" fmla="*/ 3955 w 10000"/>
                  <a:gd name="connsiteY50" fmla="*/ 424 h 10000"/>
                  <a:gd name="connsiteX51" fmla="*/ 3955 w 10000"/>
                  <a:gd name="connsiteY51" fmla="*/ 447 h 10000"/>
                  <a:gd name="connsiteX52" fmla="*/ 3929 w 10000"/>
                  <a:gd name="connsiteY52" fmla="*/ 475 h 10000"/>
                  <a:gd name="connsiteX53" fmla="*/ 3929 w 10000"/>
                  <a:gd name="connsiteY53" fmla="*/ 489 h 10000"/>
                  <a:gd name="connsiteX54" fmla="*/ 3904 w 10000"/>
                  <a:gd name="connsiteY54" fmla="*/ 489 h 10000"/>
                  <a:gd name="connsiteX55" fmla="*/ 3904 w 10000"/>
                  <a:gd name="connsiteY55" fmla="*/ 536 h 10000"/>
                  <a:gd name="connsiteX56" fmla="*/ 3857 w 10000"/>
                  <a:gd name="connsiteY56" fmla="*/ 555 h 10000"/>
                  <a:gd name="connsiteX57" fmla="*/ 3696 w 10000"/>
                  <a:gd name="connsiteY57" fmla="*/ 578 h 10000"/>
                  <a:gd name="connsiteX58" fmla="*/ 3670 w 10000"/>
                  <a:gd name="connsiteY58" fmla="*/ 620 h 10000"/>
                  <a:gd name="connsiteX59" fmla="*/ 3556 w 10000"/>
                  <a:gd name="connsiteY59" fmla="*/ 620 h 10000"/>
                  <a:gd name="connsiteX60" fmla="*/ 3227 w 10000"/>
                  <a:gd name="connsiteY60" fmla="*/ 454 h 10000"/>
                  <a:gd name="connsiteX61" fmla="*/ 3155 w 10000"/>
                  <a:gd name="connsiteY61" fmla="*/ 130 h 10000"/>
                  <a:gd name="connsiteX62" fmla="*/ 2566 w 10000"/>
                  <a:gd name="connsiteY62" fmla="*/ 0 h 10000"/>
                  <a:gd name="connsiteX63" fmla="*/ 2276 w 10000"/>
                  <a:gd name="connsiteY63" fmla="*/ 154 h 10000"/>
                  <a:gd name="connsiteX64" fmla="*/ 2208 w 10000"/>
                  <a:gd name="connsiteY64" fmla="*/ 177 h 10000"/>
                  <a:gd name="connsiteX65" fmla="*/ 2136 w 10000"/>
                  <a:gd name="connsiteY65" fmla="*/ 47 h 10000"/>
                  <a:gd name="connsiteX66" fmla="*/ 1903 w 10000"/>
                  <a:gd name="connsiteY66" fmla="*/ 9 h 10000"/>
                  <a:gd name="connsiteX67" fmla="*/ 1617 w 10000"/>
                  <a:gd name="connsiteY67" fmla="*/ 121 h 10000"/>
                  <a:gd name="connsiteX68" fmla="*/ 1441 w 10000"/>
                  <a:gd name="connsiteY68" fmla="*/ 154 h 10000"/>
                  <a:gd name="connsiteX69" fmla="*/ 1280 w 10000"/>
                  <a:gd name="connsiteY69" fmla="*/ 135 h 10000"/>
                  <a:gd name="connsiteX70" fmla="*/ 1001 w 10000"/>
                  <a:gd name="connsiteY70" fmla="*/ 200 h 10000"/>
                  <a:gd name="connsiteX71" fmla="*/ 861 w 10000"/>
                  <a:gd name="connsiteY71" fmla="*/ 47 h 10000"/>
                  <a:gd name="connsiteX72" fmla="*/ 700 w 10000"/>
                  <a:gd name="connsiteY72" fmla="*/ 368 h 10000"/>
                  <a:gd name="connsiteX73" fmla="*/ 607 w 10000"/>
                  <a:gd name="connsiteY73" fmla="*/ 322 h 10000"/>
                  <a:gd name="connsiteX74" fmla="*/ 513 w 10000"/>
                  <a:gd name="connsiteY74" fmla="*/ 387 h 10000"/>
                  <a:gd name="connsiteX75" fmla="*/ 192 w 10000"/>
                  <a:gd name="connsiteY75" fmla="*/ 280 h 10000"/>
                  <a:gd name="connsiteX76" fmla="*/ 47 w 10000"/>
                  <a:gd name="connsiteY76" fmla="*/ 387 h 10000"/>
                  <a:gd name="connsiteX77" fmla="*/ 0 w 10000"/>
                  <a:gd name="connsiteY77" fmla="*/ 489 h 10000"/>
                  <a:gd name="connsiteX78" fmla="*/ 135 w 10000"/>
                  <a:gd name="connsiteY78" fmla="*/ 825 h 10000"/>
                  <a:gd name="connsiteX79" fmla="*/ 306 w 10000"/>
                  <a:gd name="connsiteY79" fmla="*/ 932 h 10000"/>
                  <a:gd name="connsiteX80" fmla="*/ 321 w 10000"/>
                  <a:gd name="connsiteY80" fmla="*/ 1100 h 10000"/>
                  <a:gd name="connsiteX81" fmla="*/ 394 w 10000"/>
                  <a:gd name="connsiteY81" fmla="*/ 1165 h 10000"/>
                  <a:gd name="connsiteX82" fmla="*/ 192 w 10000"/>
                  <a:gd name="connsiteY82" fmla="*/ 1435 h 10000"/>
                  <a:gd name="connsiteX83" fmla="*/ 280 w 10000"/>
                  <a:gd name="connsiteY83" fmla="*/ 1603 h 10000"/>
                  <a:gd name="connsiteX84" fmla="*/ 767 w 10000"/>
                  <a:gd name="connsiteY84" fmla="*/ 1500 h 10000"/>
                  <a:gd name="connsiteX85" fmla="*/ 876 w 10000"/>
                  <a:gd name="connsiteY85" fmla="*/ 1566 h 10000"/>
                  <a:gd name="connsiteX86" fmla="*/ 876 w 10000"/>
                  <a:gd name="connsiteY86" fmla="*/ 1603 h 10000"/>
                  <a:gd name="connsiteX87" fmla="*/ 902 w 10000"/>
                  <a:gd name="connsiteY87" fmla="*/ 1603 h 10000"/>
                  <a:gd name="connsiteX88" fmla="*/ 902 w 10000"/>
                  <a:gd name="connsiteY88" fmla="*/ 1603 h 10000"/>
                  <a:gd name="connsiteX89" fmla="*/ 1047 w 10000"/>
                  <a:gd name="connsiteY89" fmla="*/ 1733 h 10000"/>
                  <a:gd name="connsiteX90" fmla="*/ 902 w 10000"/>
                  <a:gd name="connsiteY90" fmla="*/ 1603 h 10000"/>
                  <a:gd name="connsiteX91" fmla="*/ 886 w 10000"/>
                  <a:gd name="connsiteY91" fmla="*/ 1603 h 10000"/>
                  <a:gd name="connsiteX92" fmla="*/ 607 w 10000"/>
                  <a:gd name="connsiteY92" fmla="*/ 1733 h 10000"/>
                  <a:gd name="connsiteX93" fmla="*/ 581 w 10000"/>
                  <a:gd name="connsiteY93" fmla="*/ 1799 h 10000"/>
                  <a:gd name="connsiteX94" fmla="*/ 767 w 10000"/>
                  <a:gd name="connsiteY94" fmla="*/ 1966 h 10000"/>
                  <a:gd name="connsiteX95" fmla="*/ 726 w 10000"/>
                  <a:gd name="connsiteY95" fmla="*/ 2134 h 10000"/>
                  <a:gd name="connsiteX96" fmla="*/ 674 w 10000"/>
                  <a:gd name="connsiteY96" fmla="*/ 2176 h 10000"/>
                  <a:gd name="connsiteX97" fmla="*/ 840 w 10000"/>
                  <a:gd name="connsiteY97" fmla="*/ 2423 h 10000"/>
                  <a:gd name="connsiteX98" fmla="*/ 975 w 10000"/>
                  <a:gd name="connsiteY98" fmla="*/ 2367 h 10000"/>
                  <a:gd name="connsiteX99" fmla="*/ 1187 w 10000"/>
                  <a:gd name="connsiteY99" fmla="*/ 2474 h 10000"/>
                  <a:gd name="connsiteX100" fmla="*/ 1208 w 10000"/>
                  <a:gd name="connsiteY100" fmla="*/ 2591 h 10000"/>
                  <a:gd name="connsiteX101" fmla="*/ 1089 w 10000"/>
                  <a:gd name="connsiteY101" fmla="*/ 2698 h 10000"/>
                  <a:gd name="connsiteX102" fmla="*/ 1395 w 10000"/>
                  <a:gd name="connsiteY102" fmla="*/ 2954 h 10000"/>
                  <a:gd name="connsiteX103" fmla="*/ 1369 w 10000"/>
                  <a:gd name="connsiteY103" fmla="*/ 3034 h 10000"/>
                  <a:gd name="connsiteX104" fmla="*/ 1187 w 10000"/>
                  <a:gd name="connsiteY104" fmla="*/ 3225 h 10000"/>
                  <a:gd name="connsiteX105" fmla="*/ 1395 w 10000"/>
                  <a:gd name="connsiteY105" fmla="*/ 3355 h 10000"/>
                  <a:gd name="connsiteX106" fmla="*/ 1493 w 10000"/>
                  <a:gd name="connsiteY106" fmla="*/ 3369 h 10000"/>
                  <a:gd name="connsiteX107" fmla="*/ 1654 w 10000"/>
                  <a:gd name="connsiteY107" fmla="*/ 3476 h 10000"/>
                  <a:gd name="connsiteX108" fmla="*/ 1607 w 10000"/>
                  <a:gd name="connsiteY108" fmla="*/ 3667 h 10000"/>
                  <a:gd name="connsiteX109" fmla="*/ 1742 w 10000"/>
                  <a:gd name="connsiteY109" fmla="*/ 3691 h 10000"/>
                  <a:gd name="connsiteX110" fmla="*/ 1814 w 10000"/>
                  <a:gd name="connsiteY110" fmla="*/ 3747 h 10000"/>
                  <a:gd name="connsiteX111" fmla="*/ 1742 w 10000"/>
                  <a:gd name="connsiteY111" fmla="*/ 3835 h 10000"/>
                  <a:gd name="connsiteX112" fmla="*/ 1581 w 10000"/>
                  <a:gd name="connsiteY112" fmla="*/ 3877 h 10000"/>
                  <a:gd name="connsiteX113" fmla="*/ 1742 w 10000"/>
                  <a:gd name="connsiteY113" fmla="*/ 4068 h 10000"/>
                  <a:gd name="connsiteX114" fmla="*/ 1555 w 10000"/>
                  <a:gd name="connsiteY114" fmla="*/ 4236 h 10000"/>
                  <a:gd name="connsiteX115" fmla="*/ 1607 w 10000"/>
                  <a:gd name="connsiteY115" fmla="*/ 4408 h 10000"/>
                  <a:gd name="connsiteX116" fmla="*/ 1555 w 10000"/>
                  <a:gd name="connsiteY116" fmla="*/ 4655 h 10000"/>
                  <a:gd name="connsiteX117" fmla="*/ 1669 w 10000"/>
                  <a:gd name="connsiteY117" fmla="*/ 4697 h 10000"/>
                  <a:gd name="connsiteX118" fmla="*/ 1607 w 10000"/>
                  <a:gd name="connsiteY118" fmla="*/ 4823 h 10000"/>
                  <a:gd name="connsiteX119" fmla="*/ 1695 w 10000"/>
                  <a:gd name="connsiteY119" fmla="*/ 4888 h 10000"/>
                  <a:gd name="connsiteX120" fmla="*/ 1669 w 10000"/>
                  <a:gd name="connsiteY120" fmla="*/ 4967 h 10000"/>
                  <a:gd name="connsiteX121" fmla="*/ 2074 w 10000"/>
                  <a:gd name="connsiteY121" fmla="*/ 5121 h 10000"/>
                  <a:gd name="connsiteX122" fmla="*/ 2136 w 10000"/>
                  <a:gd name="connsiteY122" fmla="*/ 5289 h 10000"/>
                  <a:gd name="connsiteX123" fmla="*/ 2048 w 10000"/>
                  <a:gd name="connsiteY123" fmla="*/ 5433 h 10000"/>
                  <a:gd name="connsiteX124" fmla="*/ 1695 w 10000"/>
                  <a:gd name="connsiteY124" fmla="*/ 5708 h 10000"/>
                  <a:gd name="connsiteX125" fmla="*/ 1726 w 10000"/>
                  <a:gd name="connsiteY125" fmla="*/ 5769 h 10000"/>
                  <a:gd name="connsiteX126" fmla="*/ 1581 w 10000"/>
                  <a:gd name="connsiteY126" fmla="*/ 5941 h 10000"/>
                  <a:gd name="connsiteX127" fmla="*/ 1975 w 10000"/>
                  <a:gd name="connsiteY127" fmla="*/ 6109 h 10000"/>
                  <a:gd name="connsiteX128" fmla="*/ 1928 w 10000"/>
                  <a:gd name="connsiteY128" fmla="*/ 6277 h 10000"/>
                  <a:gd name="connsiteX129" fmla="*/ 1768 w 10000"/>
                  <a:gd name="connsiteY129" fmla="*/ 6445 h 10000"/>
                  <a:gd name="connsiteX130" fmla="*/ 1903 w 10000"/>
                  <a:gd name="connsiteY130" fmla="*/ 6575 h 10000"/>
                  <a:gd name="connsiteX131" fmla="*/ 2307 w 10000"/>
                  <a:gd name="connsiteY131" fmla="*/ 6678 h 10000"/>
                  <a:gd name="connsiteX132" fmla="*/ 2468 w 10000"/>
                  <a:gd name="connsiteY132" fmla="*/ 6887 h 10000"/>
                  <a:gd name="connsiteX133" fmla="*/ 2395 w 10000"/>
                  <a:gd name="connsiteY133" fmla="*/ 6966 h 10000"/>
                  <a:gd name="connsiteX134" fmla="*/ 2654 w 10000"/>
                  <a:gd name="connsiteY134" fmla="*/ 7223 h 10000"/>
                  <a:gd name="connsiteX135" fmla="*/ 2903 w 10000"/>
                  <a:gd name="connsiteY135" fmla="*/ 7199 h 10000"/>
                  <a:gd name="connsiteX136" fmla="*/ 3002 w 10000"/>
                  <a:gd name="connsiteY136" fmla="*/ 7288 h 10000"/>
                  <a:gd name="connsiteX137" fmla="*/ 3235 w 10000"/>
                  <a:gd name="connsiteY137" fmla="*/ 7265 h 10000"/>
                  <a:gd name="connsiteX138" fmla="*/ 3323 w 10000"/>
                  <a:gd name="connsiteY138" fmla="*/ 7367 h 10000"/>
                  <a:gd name="connsiteX139" fmla="*/ 3074 w 10000"/>
                  <a:gd name="connsiteY139" fmla="*/ 7642 h 10000"/>
                  <a:gd name="connsiteX140" fmla="*/ 3188 w 10000"/>
                  <a:gd name="connsiteY140" fmla="*/ 7810 h 10000"/>
                  <a:gd name="connsiteX141" fmla="*/ 3670 w 10000"/>
                  <a:gd name="connsiteY141" fmla="*/ 7852 h 10000"/>
                  <a:gd name="connsiteX142" fmla="*/ 4018 w 10000"/>
                  <a:gd name="connsiteY142" fmla="*/ 8211 h 10000"/>
                  <a:gd name="connsiteX143" fmla="*/ 4116 w 10000"/>
                  <a:gd name="connsiteY143" fmla="*/ 8211 h 10000"/>
                  <a:gd name="connsiteX144" fmla="*/ 4018 w 10000"/>
                  <a:gd name="connsiteY144" fmla="*/ 8756 h 10000"/>
                  <a:gd name="connsiteX145" fmla="*/ 4069 w 10000"/>
                  <a:gd name="connsiteY145" fmla="*/ 9119 h 10000"/>
                  <a:gd name="connsiteX146" fmla="*/ 4277 w 10000"/>
                  <a:gd name="connsiteY146" fmla="*/ 9264 h 10000"/>
                  <a:gd name="connsiteX147" fmla="*/ 4261 w 10000"/>
                  <a:gd name="connsiteY147" fmla="*/ 9324 h 10000"/>
                  <a:gd name="connsiteX148" fmla="*/ 4391 w 10000"/>
                  <a:gd name="connsiteY148" fmla="*/ 9534 h 10000"/>
                  <a:gd name="connsiteX149" fmla="*/ 4723 w 10000"/>
                  <a:gd name="connsiteY149" fmla="*/ 9576 h 10000"/>
                  <a:gd name="connsiteX150" fmla="*/ 4785 w 10000"/>
                  <a:gd name="connsiteY150" fmla="*/ 9678 h 10000"/>
                  <a:gd name="connsiteX151" fmla="*/ 4857 w 10000"/>
                  <a:gd name="connsiteY151" fmla="*/ 9846 h 10000"/>
                  <a:gd name="connsiteX152" fmla="*/ 5117 w 10000"/>
                  <a:gd name="connsiteY152" fmla="*/ 9953 h 10000"/>
                  <a:gd name="connsiteX153" fmla="*/ 5231 w 10000"/>
                  <a:gd name="connsiteY153" fmla="*/ 9935 h 10000"/>
                  <a:gd name="connsiteX154" fmla="*/ 5350 w 10000"/>
                  <a:gd name="connsiteY154" fmla="*/ 9977 h 10000"/>
                  <a:gd name="connsiteX155" fmla="*/ 5417 w 10000"/>
                  <a:gd name="connsiteY155" fmla="*/ 10000 h 10000"/>
                  <a:gd name="connsiteX156" fmla="*/ 5625 w 10000"/>
                  <a:gd name="connsiteY156" fmla="*/ 9953 h 10000"/>
                  <a:gd name="connsiteX157" fmla="*/ 5967 w 10000"/>
                  <a:gd name="connsiteY157" fmla="*/ 9657 h 10000"/>
                  <a:gd name="connsiteX158" fmla="*/ 5856 w 10000"/>
                  <a:gd name="connsiteY158" fmla="*/ 9511 h 10000"/>
                  <a:gd name="connsiteX159" fmla="*/ 6031 w 10000"/>
                  <a:gd name="connsiteY159" fmla="*/ 9324 h 10000"/>
                  <a:gd name="connsiteX160" fmla="*/ 6084 w 10000"/>
                  <a:gd name="connsiteY160" fmla="*/ 9199 h 10000"/>
                  <a:gd name="connsiteX161" fmla="*/ 6083 w 10000"/>
                  <a:gd name="connsiteY161" fmla="*/ 9140 h 10000"/>
                  <a:gd name="connsiteX162" fmla="*/ 6265 w 10000"/>
                  <a:gd name="connsiteY162" fmla="*/ 8721 h 10000"/>
                  <a:gd name="connsiteX163" fmla="*/ 6467 w 10000"/>
                  <a:gd name="connsiteY163" fmla="*/ 8707 h 10000"/>
                  <a:gd name="connsiteX164" fmla="*/ 6744 w 10000"/>
                  <a:gd name="connsiteY164" fmla="*/ 8541 h 10000"/>
                  <a:gd name="connsiteX165" fmla="*/ 6612 w 10000"/>
                  <a:gd name="connsiteY165" fmla="*/ 8458 h 10000"/>
                  <a:gd name="connsiteX166" fmla="*/ 6490 w 10000"/>
                  <a:gd name="connsiteY166" fmla="*/ 8467 h 10000"/>
                  <a:gd name="connsiteX167" fmla="*/ 6076 w 10000"/>
                  <a:gd name="connsiteY167" fmla="*/ 8276 h 10000"/>
                  <a:gd name="connsiteX168" fmla="*/ 6190 w 10000"/>
                  <a:gd name="connsiteY168" fmla="*/ 8108 h 10000"/>
                  <a:gd name="connsiteX169" fmla="*/ 6439 w 10000"/>
                  <a:gd name="connsiteY169" fmla="*/ 8108 h 10000"/>
                  <a:gd name="connsiteX170" fmla="*/ 7103 w 10000"/>
                  <a:gd name="connsiteY170" fmla="*/ 8211 h 10000"/>
                  <a:gd name="connsiteX171" fmla="*/ 7286 w 10000"/>
                  <a:gd name="connsiteY171" fmla="*/ 7808 h 10000"/>
                  <a:gd name="connsiteX172" fmla="*/ 7406 w 10000"/>
                  <a:gd name="connsiteY172" fmla="*/ 7705 h 10000"/>
                  <a:gd name="connsiteX173" fmla="*/ 7374 w 10000"/>
                  <a:gd name="connsiteY173" fmla="*/ 7547 h 10000"/>
                  <a:gd name="connsiteX174" fmla="*/ 7421 w 10000"/>
                  <a:gd name="connsiteY174" fmla="*/ 7407 h 10000"/>
                  <a:gd name="connsiteX175" fmla="*/ 7600 w 10000"/>
                  <a:gd name="connsiteY175" fmla="*/ 7430 h 10000"/>
                  <a:gd name="connsiteX176" fmla="*/ 7727 w 10000"/>
                  <a:gd name="connsiteY176" fmla="*/ 7241 h 10000"/>
                  <a:gd name="connsiteX177" fmla="*/ 7512 w 10000"/>
                  <a:gd name="connsiteY177" fmla="*/ 7062 h 10000"/>
                  <a:gd name="connsiteX178" fmla="*/ 7385 w 10000"/>
                  <a:gd name="connsiteY178" fmla="*/ 6911 h 10000"/>
                  <a:gd name="connsiteX179" fmla="*/ 7255 w 10000"/>
                  <a:gd name="connsiteY179" fmla="*/ 6890 h 10000"/>
                  <a:gd name="connsiteX180" fmla="*/ 7092 w 10000"/>
                  <a:gd name="connsiteY180" fmla="*/ 6708 h 10000"/>
                  <a:gd name="connsiteX181" fmla="*/ 7133 w 10000"/>
                  <a:gd name="connsiteY181" fmla="*/ 6636 h 10000"/>
                  <a:gd name="connsiteX182" fmla="*/ 7268 w 10000"/>
                  <a:gd name="connsiteY182" fmla="*/ 6636 h 10000"/>
                  <a:gd name="connsiteX183" fmla="*/ 7414 w 10000"/>
                  <a:gd name="connsiteY183" fmla="*/ 6533 h 10000"/>
                  <a:gd name="connsiteX184" fmla="*/ 7486 w 10000"/>
                  <a:gd name="connsiteY184" fmla="*/ 6298 h 10000"/>
                  <a:gd name="connsiteX185" fmla="*/ 7641 w 10000"/>
                  <a:gd name="connsiteY185" fmla="*/ 6179 h 10000"/>
                  <a:gd name="connsiteX186" fmla="*/ 7849 w 10000"/>
                  <a:gd name="connsiteY186" fmla="*/ 6253 h 10000"/>
                  <a:gd name="connsiteX187" fmla="*/ 7986 w 10000"/>
                  <a:gd name="connsiteY187" fmla="*/ 6258 h 10000"/>
                  <a:gd name="connsiteX188" fmla="*/ 8105 w 10000"/>
                  <a:gd name="connsiteY188" fmla="*/ 6100 h 10000"/>
                  <a:gd name="connsiteX189" fmla="*/ 8186 w 10000"/>
                  <a:gd name="connsiteY189" fmla="*/ 6058 h 10000"/>
                  <a:gd name="connsiteX190" fmla="*/ 8292 w 10000"/>
                  <a:gd name="connsiteY190" fmla="*/ 5944 h 10000"/>
                  <a:gd name="connsiteX191" fmla="*/ 8354 w 10000"/>
                  <a:gd name="connsiteY191" fmla="*/ 5881 h 10000"/>
                  <a:gd name="connsiteX192" fmla="*/ 8426 w 10000"/>
                  <a:gd name="connsiteY192" fmla="*/ 5790 h 10000"/>
                  <a:gd name="connsiteX193" fmla="*/ 8416 w 10000"/>
                  <a:gd name="connsiteY193" fmla="*/ 5440 h 10000"/>
                  <a:gd name="connsiteX194" fmla="*/ 8668 w 10000"/>
                  <a:gd name="connsiteY194" fmla="*/ 5522 h 10000"/>
                  <a:gd name="connsiteX195" fmla="*/ 8771 w 10000"/>
                  <a:gd name="connsiteY195" fmla="*/ 5361 h 10000"/>
                  <a:gd name="connsiteX196" fmla="*/ 8794 w 10000"/>
                  <a:gd name="connsiteY196" fmla="*/ 5298 h 10000"/>
                  <a:gd name="connsiteX197" fmla="*/ 9085 w 10000"/>
                  <a:gd name="connsiteY197" fmla="*/ 5198 h 10000"/>
                  <a:gd name="connsiteX198" fmla="*/ 9414 w 10000"/>
                  <a:gd name="connsiteY198" fmla="*/ 5254 h 10000"/>
                  <a:gd name="connsiteX199" fmla="*/ 9554 w 10000"/>
                  <a:gd name="connsiteY199" fmla="*/ 5000 h 10000"/>
                  <a:gd name="connsiteX200" fmla="*/ 9640 w 10000"/>
                  <a:gd name="connsiteY200" fmla="*/ 4965 h 10000"/>
                  <a:gd name="connsiteX201" fmla="*/ 9938 w 10000"/>
                  <a:gd name="connsiteY201" fmla="*/ 4897 h 10000"/>
                  <a:gd name="connsiteX202" fmla="*/ 10000 w 10000"/>
                  <a:gd name="connsiteY202" fmla="*/ 4865 h 10000"/>
                  <a:gd name="connsiteX203" fmla="*/ 9927 w 10000"/>
                  <a:gd name="connsiteY203" fmla="*/ 4720 h 10000"/>
                  <a:gd name="connsiteX204" fmla="*/ 9767 w 10000"/>
                  <a:gd name="connsiteY204" fmla="*/ 4697 h 10000"/>
                  <a:gd name="connsiteX205" fmla="*/ 9622 w 10000"/>
                  <a:gd name="connsiteY205" fmla="*/ 4525 h 10000"/>
                  <a:gd name="connsiteX206" fmla="*/ 9435 w 10000"/>
                  <a:gd name="connsiteY206" fmla="*/ 4511 h 10000"/>
                  <a:gd name="connsiteX207" fmla="*/ 9321 w 10000"/>
                  <a:gd name="connsiteY207" fmla="*/ 4296 h 10000"/>
                  <a:gd name="connsiteX208" fmla="*/ 9186 w 10000"/>
                  <a:gd name="connsiteY208" fmla="*/ 4310 h 10000"/>
                  <a:gd name="connsiteX209" fmla="*/ 9088 w 10000"/>
                  <a:gd name="connsiteY209" fmla="*/ 3975 h 10000"/>
                  <a:gd name="connsiteX210" fmla="*/ 9072 w 10000"/>
                  <a:gd name="connsiteY210" fmla="*/ 3956 h 10000"/>
                  <a:gd name="connsiteX211" fmla="*/ 9186 w 10000"/>
                  <a:gd name="connsiteY211" fmla="*/ 3779 h 10000"/>
                  <a:gd name="connsiteX212" fmla="*/ 9108 w 10000"/>
                  <a:gd name="connsiteY212" fmla="*/ 3630 h 10000"/>
                  <a:gd name="connsiteX213" fmla="*/ 9088 w 10000"/>
                  <a:gd name="connsiteY213" fmla="*/ 3453 h 10000"/>
                  <a:gd name="connsiteX214" fmla="*/ 9150 w 10000"/>
                  <a:gd name="connsiteY214" fmla="*/ 3388 h 10000"/>
                  <a:gd name="connsiteX215" fmla="*/ 9171 w 10000"/>
                  <a:gd name="connsiteY215" fmla="*/ 3299 h 10000"/>
                  <a:gd name="connsiteX216" fmla="*/ 9321 w 10000"/>
                  <a:gd name="connsiteY216" fmla="*/ 3122 h 10000"/>
                  <a:gd name="connsiteX217" fmla="*/ 9409 w 10000"/>
                  <a:gd name="connsiteY217" fmla="*/ 3050 h 10000"/>
                  <a:gd name="connsiteX218" fmla="*/ 9621 w 10000"/>
                  <a:gd name="connsiteY218" fmla="*/ 2908 h 10000"/>
                  <a:gd name="connsiteX219" fmla="*/ 9836 w 10000"/>
                  <a:gd name="connsiteY219" fmla="*/ 2798 h 10000"/>
                  <a:gd name="connsiteX220" fmla="*/ 9653 w 10000"/>
                  <a:gd name="connsiteY220" fmla="*/ 2698 h 10000"/>
                  <a:gd name="connsiteX221" fmla="*/ 9743 w 10000"/>
                  <a:gd name="connsiteY221" fmla="*/ 2570 h 10000"/>
                  <a:gd name="connsiteX222" fmla="*/ 9645 w 10000"/>
                  <a:gd name="connsiteY222" fmla="*/ 2367 h 10000"/>
                  <a:gd name="connsiteX223" fmla="*/ 9744 w 10000"/>
                  <a:gd name="connsiteY223" fmla="*/ 2330 h 10000"/>
                  <a:gd name="connsiteX224" fmla="*/ 9757 w 10000"/>
                  <a:gd name="connsiteY224" fmla="*/ 2255 h 10000"/>
                  <a:gd name="connsiteX225" fmla="*/ 9658 w 10000"/>
                  <a:gd name="connsiteY225" fmla="*/ 2153 h 10000"/>
                  <a:gd name="connsiteX226" fmla="*/ 9373 w 10000"/>
                  <a:gd name="connsiteY226" fmla="*/ 2088 h 10000"/>
                  <a:gd name="connsiteX227" fmla="*/ 9373 w 10000"/>
                  <a:gd name="connsiteY227" fmla="*/ 2088 h 10000"/>
                  <a:gd name="connsiteX228" fmla="*/ 9373 w 10000"/>
                  <a:gd name="connsiteY228" fmla="*/ 2008 h 10000"/>
                  <a:gd name="connsiteX229" fmla="*/ 9331 w 10000"/>
                  <a:gd name="connsiteY229" fmla="*/ 1934 h 10000"/>
                  <a:gd name="connsiteX230" fmla="*/ 9409 w 10000"/>
                  <a:gd name="connsiteY230" fmla="*/ 1813 h 10000"/>
                  <a:gd name="connsiteX231" fmla="*/ 9207 w 10000"/>
                  <a:gd name="connsiteY231" fmla="*/ 169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0000" h="10000">
                    <a:moveTo>
                      <a:pt x="9207" y="1694"/>
                    </a:moveTo>
                    <a:lnTo>
                      <a:pt x="9114" y="1622"/>
                    </a:lnTo>
                    <a:cubicBezTo>
                      <a:pt x="9097" y="1608"/>
                      <a:pt x="9079" y="1594"/>
                      <a:pt x="9062" y="1580"/>
                    </a:cubicBezTo>
                    <a:lnTo>
                      <a:pt x="8720" y="1493"/>
                    </a:lnTo>
                    <a:cubicBezTo>
                      <a:pt x="8735" y="1408"/>
                      <a:pt x="8767" y="1329"/>
                      <a:pt x="8782" y="1244"/>
                    </a:cubicBezTo>
                    <a:lnTo>
                      <a:pt x="8626" y="1142"/>
                    </a:lnTo>
                    <a:lnTo>
                      <a:pt x="8507" y="1198"/>
                    </a:lnTo>
                    <a:lnTo>
                      <a:pt x="8232" y="1156"/>
                    </a:lnTo>
                    <a:cubicBezTo>
                      <a:pt x="8179" y="1209"/>
                      <a:pt x="8125" y="1261"/>
                      <a:pt x="8072" y="1314"/>
                    </a:cubicBezTo>
                    <a:lnTo>
                      <a:pt x="7885" y="1244"/>
                    </a:lnTo>
                    <a:lnTo>
                      <a:pt x="7506" y="1375"/>
                    </a:lnTo>
                    <a:lnTo>
                      <a:pt x="7506" y="1435"/>
                    </a:lnTo>
                    <a:cubicBezTo>
                      <a:pt x="7477" y="1430"/>
                      <a:pt x="7447" y="1426"/>
                      <a:pt x="7418" y="1421"/>
                    </a:cubicBezTo>
                    <a:lnTo>
                      <a:pt x="7216" y="1221"/>
                    </a:lnTo>
                    <a:cubicBezTo>
                      <a:pt x="7192" y="1215"/>
                      <a:pt x="7168" y="1208"/>
                      <a:pt x="7144" y="1202"/>
                    </a:cubicBezTo>
                    <a:lnTo>
                      <a:pt x="6983" y="1025"/>
                    </a:lnTo>
                    <a:lnTo>
                      <a:pt x="6573" y="1025"/>
                    </a:lnTo>
                    <a:cubicBezTo>
                      <a:pt x="6549" y="1006"/>
                      <a:pt x="6525" y="988"/>
                      <a:pt x="6501" y="969"/>
                    </a:cubicBezTo>
                    <a:lnTo>
                      <a:pt x="6311" y="965"/>
                    </a:lnTo>
                    <a:lnTo>
                      <a:pt x="6053" y="764"/>
                    </a:lnTo>
                    <a:cubicBezTo>
                      <a:pt x="6031" y="727"/>
                      <a:pt x="5984" y="689"/>
                      <a:pt x="5962" y="652"/>
                    </a:cubicBezTo>
                    <a:cubicBezTo>
                      <a:pt x="5948" y="643"/>
                      <a:pt x="5950" y="626"/>
                      <a:pt x="5936" y="617"/>
                    </a:cubicBezTo>
                    <a:lnTo>
                      <a:pt x="5651" y="825"/>
                    </a:lnTo>
                    <a:cubicBezTo>
                      <a:pt x="5642" y="890"/>
                      <a:pt x="5634" y="956"/>
                      <a:pt x="5625" y="1021"/>
                    </a:cubicBezTo>
                    <a:lnTo>
                      <a:pt x="5391" y="1100"/>
                    </a:lnTo>
                    <a:cubicBezTo>
                      <a:pt x="5399" y="1091"/>
                      <a:pt x="5423" y="1074"/>
                      <a:pt x="5431" y="1065"/>
                    </a:cubicBezTo>
                    <a:cubicBezTo>
                      <a:pt x="5417" y="1007"/>
                      <a:pt x="5364" y="971"/>
                      <a:pt x="5350" y="913"/>
                    </a:cubicBezTo>
                    <a:lnTo>
                      <a:pt x="5257" y="811"/>
                    </a:lnTo>
                    <a:cubicBezTo>
                      <a:pt x="5309" y="693"/>
                      <a:pt x="5360" y="575"/>
                      <a:pt x="5412" y="457"/>
                    </a:cubicBezTo>
                    <a:lnTo>
                      <a:pt x="5179" y="387"/>
                    </a:lnTo>
                    <a:cubicBezTo>
                      <a:pt x="5169" y="333"/>
                      <a:pt x="5142" y="278"/>
                      <a:pt x="5132" y="224"/>
                    </a:cubicBezTo>
                    <a:lnTo>
                      <a:pt x="4873" y="121"/>
                    </a:lnTo>
                    <a:lnTo>
                      <a:pt x="4743" y="144"/>
                    </a:lnTo>
                    <a:lnTo>
                      <a:pt x="4583" y="210"/>
                    </a:lnTo>
                    <a:lnTo>
                      <a:pt x="4463" y="424"/>
                    </a:lnTo>
                    <a:cubicBezTo>
                      <a:pt x="4439" y="432"/>
                      <a:pt x="4415" y="439"/>
                      <a:pt x="4391" y="447"/>
                    </a:cubicBezTo>
                    <a:lnTo>
                      <a:pt x="4391" y="475"/>
                    </a:lnTo>
                    <a:lnTo>
                      <a:pt x="4375" y="475"/>
                    </a:lnTo>
                    <a:lnTo>
                      <a:pt x="4375" y="447"/>
                    </a:lnTo>
                    <a:cubicBezTo>
                      <a:pt x="4358" y="439"/>
                      <a:pt x="4340" y="432"/>
                      <a:pt x="4323" y="424"/>
                    </a:cubicBezTo>
                    <a:lnTo>
                      <a:pt x="4303" y="424"/>
                    </a:lnTo>
                    <a:cubicBezTo>
                      <a:pt x="4279" y="419"/>
                      <a:pt x="4254" y="415"/>
                      <a:pt x="4230" y="410"/>
                    </a:cubicBezTo>
                    <a:lnTo>
                      <a:pt x="4204" y="410"/>
                    </a:lnTo>
                    <a:lnTo>
                      <a:pt x="4163" y="410"/>
                    </a:lnTo>
                    <a:lnTo>
                      <a:pt x="4137" y="410"/>
                    </a:lnTo>
                    <a:lnTo>
                      <a:pt x="4137" y="387"/>
                    </a:lnTo>
                    <a:lnTo>
                      <a:pt x="4116" y="387"/>
                    </a:lnTo>
                    <a:lnTo>
                      <a:pt x="4018" y="387"/>
                    </a:lnTo>
                    <a:lnTo>
                      <a:pt x="4018" y="410"/>
                    </a:lnTo>
                    <a:lnTo>
                      <a:pt x="3976" y="410"/>
                    </a:lnTo>
                    <a:cubicBezTo>
                      <a:pt x="3969" y="415"/>
                      <a:pt x="3962" y="419"/>
                      <a:pt x="3955" y="424"/>
                    </a:cubicBezTo>
                    <a:lnTo>
                      <a:pt x="3955" y="447"/>
                    </a:lnTo>
                    <a:cubicBezTo>
                      <a:pt x="3946" y="456"/>
                      <a:pt x="3938" y="466"/>
                      <a:pt x="3929" y="475"/>
                    </a:cubicBezTo>
                    <a:lnTo>
                      <a:pt x="3929" y="489"/>
                    </a:lnTo>
                    <a:lnTo>
                      <a:pt x="3904" y="489"/>
                    </a:lnTo>
                    <a:lnTo>
                      <a:pt x="3904" y="536"/>
                    </a:lnTo>
                    <a:cubicBezTo>
                      <a:pt x="3888" y="542"/>
                      <a:pt x="3873" y="549"/>
                      <a:pt x="3857" y="555"/>
                    </a:cubicBezTo>
                    <a:lnTo>
                      <a:pt x="3696" y="578"/>
                    </a:lnTo>
                    <a:cubicBezTo>
                      <a:pt x="3687" y="592"/>
                      <a:pt x="3679" y="606"/>
                      <a:pt x="3670" y="620"/>
                    </a:cubicBezTo>
                    <a:lnTo>
                      <a:pt x="3556" y="620"/>
                    </a:lnTo>
                    <a:lnTo>
                      <a:pt x="3227" y="454"/>
                    </a:lnTo>
                    <a:cubicBezTo>
                      <a:pt x="3198" y="353"/>
                      <a:pt x="3184" y="231"/>
                      <a:pt x="3155" y="130"/>
                    </a:cubicBezTo>
                    <a:lnTo>
                      <a:pt x="2566" y="0"/>
                    </a:lnTo>
                    <a:lnTo>
                      <a:pt x="2276" y="154"/>
                    </a:lnTo>
                    <a:lnTo>
                      <a:pt x="2208" y="177"/>
                    </a:lnTo>
                    <a:cubicBezTo>
                      <a:pt x="2184" y="134"/>
                      <a:pt x="2160" y="90"/>
                      <a:pt x="2136" y="47"/>
                    </a:cubicBezTo>
                    <a:lnTo>
                      <a:pt x="1903" y="9"/>
                    </a:lnTo>
                    <a:lnTo>
                      <a:pt x="1617" y="121"/>
                    </a:lnTo>
                    <a:lnTo>
                      <a:pt x="1441" y="154"/>
                    </a:lnTo>
                    <a:lnTo>
                      <a:pt x="1280" y="135"/>
                    </a:lnTo>
                    <a:lnTo>
                      <a:pt x="1001" y="200"/>
                    </a:lnTo>
                    <a:lnTo>
                      <a:pt x="861" y="47"/>
                    </a:lnTo>
                    <a:cubicBezTo>
                      <a:pt x="807" y="154"/>
                      <a:pt x="754" y="261"/>
                      <a:pt x="700" y="368"/>
                    </a:cubicBezTo>
                    <a:cubicBezTo>
                      <a:pt x="669" y="353"/>
                      <a:pt x="638" y="337"/>
                      <a:pt x="607" y="322"/>
                    </a:cubicBezTo>
                    <a:cubicBezTo>
                      <a:pt x="576" y="344"/>
                      <a:pt x="544" y="365"/>
                      <a:pt x="513" y="387"/>
                    </a:cubicBezTo>
                    <a:lnTo>
                      <a:pt x="192" y="280"/>
                    </a:lnTo>
                    <a:cubicBezTo>
                      <a:pt x="144" y="316"/>
                      <a:pt x="95" y="351"/>
                      <a:pt x="47" y="387"/>
                    </a:cubicBezTo>
                    <a:cubicBezTo>
                      <a:pt x="31" y="421"/>
                      <a:pt x="16" y="455"/>
                      <a:pt x="0" y="489"/>
                    </a:cubicBezTo>
                    <a:lnTo>
                      <a:pt x="135" y="825"/>
                    </a:lnTo>
                    <a:lnTo>
                      <a:pt x="306" y="932"/>
                    </a:lnTo>
                    <a:lnTo>
                      <a:pt x="321" y="1100"/>
                    </a:lnTo>
                    <a:cubicBezTo>
                      <a:pt x="345" y="1122"/>
                      <a:pt x="370" y="1143"/>
                      <a:pt x="394" y="1165"/>
                    </a:cubicBezTo>
                    <a:lnTo>
                      <a:pt x="192" y="1435"/>
                    </a:lnTo>
                    <a:cubicBezTo>
                      <a:pt x="221" y="1491"/>
                      <a:pt x="251" y="1547"/>
                      <a:pt x="280" y="1603"/>
                    </a:cubicBezTo>
                    <a:lnTo>
                      <a:pt x="767" y="1500"/>
                    </a:lnTo>
                    <a:lnTo>
                      <a:pt x="876" y="1566"/>
                    </a:lnTo>
                    <a:lnTo>
                      <a:pt x="876" y="1603"/>
                    </a:lnTo>
                    <a:lnTo>
                      <a:pt x="902" y="1603"/>
                    </a:lnTo>
                    <a:lnTo>
                      <a:pt x="902" y="1603"/>
                    </a:lnTo>
                    <a:lnTo>
                      <a:pt x="1047" y="1733"/>
                    </a:lnTo>
                    <a:lnTo>
                      <a:pt x="902" y="1603"/>
                    </a:lnTo>
                    <a:lnTo>
                      <a:pt x="886" y="1603"/>
                    </a:lnTo>
                    <a:lnTo>
                      <a:pt x="607" y="1733"/>
                    </a:lnTo>
                    <a:cubicBezTo>
                      <a:pt x="598" y="1755"/>
                      <a:pt x="590" y="1777"/>
                      <a:pt x="581" y="1799"/>
                    </a:cubicBezTo>
                    <a:lnTo>
                      <a:pt x="767" y="1966"/>
                    </a:lnTo>
                    <a:cubicBezTo>
                      <a:pt x="753" y="2022"/>
                      <a:pt x="740" y="2078"/>
                      <a:pt x="726" y="2134"/>
                    </a:cubicBezTo>
                    <a:cubicBezTo>
                      <a:pt x="709" y="2148"/>
                      <a:pt x="691" y="2162"/>
                      <a:pt x="674" y="2176"/>
                    </a:cubicBezTo>
                    <a:lnTo>
                      <a:pt x="840" y="2423"/>
                    </a:lnTo>
                    <a:lnTo>
                      <a:pt x="975" y="2367"/>
                    </a:lnTo>
                    <a:lnTo>
                      <a:pt x="1187" y="2474"/>
                    </a:lnTo>
                    <a:lnTo>
                      <a:pt x="1208" y="2591"/>
                    </a:lnTo>
                    <a:lnTo>
                      <a:pt x="1089" y="2698"/>
                    </a:lnTo>
                    <a:lnTo>
                      <a:pt x="1395" y="2954"/>
                    </a:lnTo>
                    <a:cubicBezTo>
                      <a:pt x="1386" y="2981"/>
                      <a:pt x="1378" y="3007"/>
                      <a:pt x="1369" y="3034"/>
                    </a:cubicBezTo>
                    <a:lnTo>
                      <a:pt x="1187" y="3225"/>
                    </a:lnTo>
                    <a:lnTo>
                      <a:pt x="1395" y="3355"/>
                    </a:lnTo>
                    <a:lnTo>
                      <a:pt x="1493" y="3369"/>
                    </a:lnTo>
                    <a:lnTo>
                      <a:pt x="1654" y="3476"/>
                    </a:lnTo>
                    <a:cubicBezTo>
                      <a:pt x="1638" y="3540"/>
                      <a:pt x="1623" y="3603"/>
                      <a:pt x="1607" y="3667"/>
                    </a:cubicBezTo>
                    <a:lnTo>
                      <a:pt x="1742" y="3691"/>
                    </a:lnTo>
                    <a:cubicBezTo>
                      <a:pt x="1766" y="3710"/>
                      <a:pt x="1790" y="3728"/>
                      <a:pt x="1814" y="3747"/>
                    </a:cubicBezTo>
                    <a:cubicBezTo>
                      <a:pt x="1790" y="3776"/>
                      <a:pt x="1766" y="3806"/>
                      <a:pt x="1742" y="3835"/>
                    </a:cubicBezTo>
                    <a:lnTo>
                      <a:pt x="1581" y="3877"/>
                    </a:lnTo>
                    <a:lnTo>
                      <a:pt x="1742" y="4068"/>
                    </a:lnTo>
                    <a:lnTo>
                      <a:pt x="1555" y="4236"/>
                    </a:lnTo>
                    <a:cubicBezTo>
                      <a:pt x="1572" y="4293"/>
                      <a:pt x="1590" y="4351"/>
                      <a:pt x="1607" y="4408"/>
                    </a:cubicBezTo>
                    <a:cubicBezTo>
                      <a:pt x="1590" y="4490"/>
                      <a:pt x="1572" y="4573"/>
                      <a:pt x="1555" y="4655"/>
                    </a:cubicBezTo>
                    <a:lnTo>
                      <a:pt x="1669" y="4697"/>
                    </a:lnTo>
                    <a:cubicBezTo>
                      <a:pt x="1648" y="4739"/>
                      <a:pt x="1628" y="4781"/>
                      <a:pt x="1607" y="4823"/>
                    </a:cubicBezTo>
                    <a:cubicBezTo>
                      <a:pt x="1636" y="4845"/>
                      <a:pt x="1666" y="4866"/>
                      <a:pt x="1695" y="4888"/>
                    </a:cubicBezTo>
                    <a:cubicBezTo>
                      <a:pt x="1686" y="4914"/>
                      <a:pt x="1678" y="4941"/>
                      <a:pt x="1669" y="4967"/>
                    </a:cubicBezTo>
                    <a:lnTo>
                      <a:pt x="2074" y="5121"/>
                    </a:lnTo>
                    <a:cubicBezTo>
                      <a:pt x="2095" y="5177"/>
                      <a:pt x="2115" y="5233"/>
                      <a:pt x="2136" y="5289"/>
                    </a:cubicBezTo>
                    <a:cubicBezTo>
                      <a:pt x="2107" y="5337"/>
                      <a:pt x="2077" y="5385"/>
                      <a:pt x="2048" y="5433"/>
                    </a:cubicBezTo>
                    <a:lnTo>
                      <a:pt x="1695" y="5708"/>
                    </a:lnTo>
                    <a:cubicBezTo>
                      <a:pt x="1705" y="5728"/>
                      <a:pt x="1716" y="5749"/>
                      <a:pt x="1726" y="5769"/>
                    </a:cubicBezTo>
                    <a:lnTo>
                      <a:pt x="1581" y="5941"/>
                    </a:lnTo>
                    <a:lnTo>
                      <a:pt x="1975" y="6109"/>
                    </a:lnTo>
                    <a:cubicBezTo>
                      <a:pt x="1959" y="6165"/>
                      <a:pt x="1944" y="6221"/>
                      <a:pt x="1928" y="6277"/>
                    </a:cubicBezTo>
                    <a:lnTo>
                      <a:pt x="1768" y="6445"/>
                    </a:lnTo>
                    <a:lnTo>
                      <a:pt x="1903" y="6575"/>
                    </a:lnTo>
                    <a:lnTo>
                      <a:pt x="2307" y="6678"/>
                    </a:lnTo>
                    <a:lnTo>
                      <a:pt x="2468" y="6887"/>
                    </a:lnTo>
                    <a:lnTo>
                      <a:pt x="2395" y="6966"/>
                    </a:lnTo>
                    <a:lnTo>
                      <a:pt x="2654" y="7223"/>
                    </a:lnTo>
                    <a:lnTo>
                      <a:pt x="2903" y="7199"/>
                    </a:lnTo>
                    <a:cubicBezTo>
                      <a:pt x="2936" y="7229"/>
                      <a:pt x="2969" y="7258"/>
                      <a:pt x="3002" y="7288"/>
                    </a:cubicBezTo>
                    <a:lnTo>
                      <a:pt x="3235" y="7265"/>
                    </a:lnTo>
                    <a:cubicBezTo>
                      <a:pt x="3264" y="7299"/>
                      <a:pt x="3294" y="7333"/>
                      <a:pt x="3323" y="7367"/>
                    </a:cubicBezTo>
                    <a:lnTo>
                      <a:pt x="3074" y="7642"/>
                    </a:lnTo>
                    <a:lnTo>
                      <a:pt x="3188" y="7810"/>
                    </a:lnTo>
                    <a:lnTo>
                      <a:pt x="3670" y="7852"/>
                    </a:lnTo>
                    <a:lnTo>
                      <a:pt x="4018" y="8211"/>
                    </a:lnTo>
                    <a:lnTo>
                      <a:pt x="4116" y="8211"/>
                    </a:lnTo>
                    <a:cubicBezTo>
                      <a:pt x="4083" y="8393"/>
                      <a:pt x="4051" y="8574"/>
                      <a:pt x="4018" y="8756"/>
                    </a:cubicBezTo>
                    <a:lnTo>
                      <a:pt x="4069" y="9119"/>
                    </a:lnTo>
                    <a:lnTo>
                      <a:pt x="4277" y="9264"/>
                    </a:lnTo>
                    <a:cubicBezTo>
                      <a:pt x="4272" y="9284"/>
                      <a:pt x="4266" y="9304"/>
                      <a:pt x="4261" y="9324"/>
                    </a:cubicBezTo>
                    <a:cubicBezTo>
                      <a:pt x="4304" y="9394"/>
                      <a:pt x="4348" y="9464"/>
                      <a:pt x="4391" y="9534"/>
                    </a:cubicBezTo>
                    <a:lnTo>
                      <a:pt x="4723" y="9576"/>
                    </a:lnTo>
                    <a:cubicBezTo>
                      <a:pt x="4744" y="9610"/>
                      <a:pt x="4764" y="9644"/>
                      <a:pt x="4785" y="9678"/>
                    </a:cubicBezTo>
                    <a:lnTo>
                      <a:pt x="4857" y="9846"/>
                    </a:lnTo>
                    <a:lnTo>
                      <a:pt x="5117" y="9953"/>
                    </a:lnTo>
                    <a:lnTo>
                      <a:pt x="5231" y="9935"/>
                    </a:lnTo>
                    <a:lnTo>
                      <a:pt x="5350" y="9977"/>
                    </a:lnTo>
                    <a:cubicBezTo>
                      <a:pt x="5372" y="9985"/>
                      <a:pt x="5395" y="9992"/>
                      <a:pt x="5417" y="10000"/>
                    </a:cubicBezTo>
                    <a:lnTo>
                      <a:pt x="5625" y="9953"/>
                    </a:lnTo>
                    <a:lnTo>
                      <a:pt x="5967" y="9657"/>
                    </a:lnTo>
                    <a:lnTo>
                      <a:pt x="5856" y="9511"/>
                    </a:lnTo>
                    <a:lnTo>
                      <a:pt x="6031" y="9324"/>
                    </a:lnTo>
                    <a:cubicBezTo>
                      <a:pt x="6043" y="9287"/>
                      <a:pt x="6072" y="9236"/>
                      <a:pt x="6084" y="9199"/>
                    </a:cubicBezTo>
                    <a:cubicBezTo>
                      <a:pt x="6079" y="9177"/>
                      <a:pt x="6088" y="9162"/>
                      <a:pt x="6083" y="9140"/>
                    </a:cubicBezTo>
                    <a:lnTo>
                      <a:pt x="6265" y="8721"/>
                    </a:lnTo>
                    <a:lnTo>
                      <a:pt x="6467" y="8707"/>
                    </a:lnTo>
                    <a:lnTo>
                      <a:pt x="6744" y="8541"/>
                    </a:lnTo>
                    <a:lnTo>
                      <a:pt x="6612" y="8458"/>
                    </a:lnTo>
                    <a:lnTo>
                      <a:pt x="6490" y="8467"/>
                    </a:lnTo>
                    <a:lnTo>
                      <a:pt x="6076" y="8276"/>
                    </a:lnTo>
                    <a:cubicBezTo>
                      <a:pt x="6119" y="8220"/>
                      <a:pt x="6147" y="8164"/>
                      <a:pt x="6190" y="8108"/>
                    </a:cubicBezTo>
                    <a:lnTo>
                      <a:pt x="6439" y="8108"/>
                    </a:lnTo>
                    <a:lnTo>
                      <a:pt x="7103" y="8211"/>
                    </a:lnTo>
                    <a:cubicBezTo>
                      <a:pt x="7187" y="8086"/>
                      <a:pt x="7233" y="7940"/>
                      <a:pt x="7286" y="7808"/>
                    </a:cubicBezTo>
                    <a:lnTo>
                      <a:pt x="7406" y="7705"/>
                    </a:lnTo>
                    <a:cubicBezTo>
                      <a:pt x="7390" y="7652"/>
                      <a:pt x="7390" y="7600"/>
                      <a:pt x="7374" y="7547"/>
                    </a:cubicBezTo>
                    <a:cubicBezTo>
                      <a:pt x="7395" y="7491"/>
                      <a:pt x="7400" y="7463"/>
                      <a:pt x="7421" y="7407"/>
                    </a:cubicBezTo>
                    <a:lnTo>
                      <a:pt x="7600" y="7430"/>
                    </a:lnTo>
                    <a:cubicBezTo>
                      <a:pt x="7640" y="7374"/>
                      <a:pt x="7687" y="7297"/>
                      <a:pt x="7727" y="7241"/>
                    </a:cubicBezTo>
                    <a:cubicBezTo>
                      <a:pt x="7653" y="7179"/>
                      <a:pt x="7594" y="7110"/>
                      <a:pt x="7512" y="7062"/>
                    </a:cubicBezTo>
                    <a:cubicBezTo>
                      <a:pt x="7457" y="7016"/>
                      <a:pt x="7440" y="6957"/>
                      <a:pt x="7385" y="6911"/>
                    </a:cubicBezTo>
                    <a:lnTo>
                      <a:pt x="7255" y="6890"/>
                    </a:lnTo>
                    <a:cubicBezTo>
                      <a:pt x="7193" y="6815"/>
                      <a:pt x="7154" y="6783"/>
                      <a:pt x="7092" y="6708"/>
                    </a:cubicBezTo>
                    <a:cubicBezTo>
                      <a:pt x="7121" y="6686"/>
                      <a:pt x="7104" y="6658"/>
                      <a:pt x="7133" y="6636"/>
                    </a:cubicBezTo>
                    <a:lnTo>
                      <a:pt x="7268" y="6636"/>
                    </a:lnTo>
                    <a:cubicBezTo>
                      <a:pt x="7317" y="6602"/>
                      <a:pt x="7365" y="6567"/>
                      <a:pt x="7414" y="6533"/>
                    </a:cubicBezTo>
                    <a:cubicBezTo>
                      <a:pt x="7443" y="6457"/>
                      <a:pt x="7457" y="6374"/>
                      <a:pt x="7486" y="6298"/>
                    </a:cubicBezTo>
                    <a:cubicBezTo>
                      <a:pt x="7538" y="6254"/>
                      <a:pt x="7589" y="6223"/>
                      <a:pt x="7641" y="6179"/>
                    </a:cubicBezTo>
                    <a:lnTo>
                      <a:pt x="7849" y="6253"/>
                    </a:lnTo>
                    <a:lnTo>
                      <a:pt x="7986" y="6258"/>
                    </a:lnTo>
                    <a:cubicBezTo>
                      <a:pt x="8026" y="6201"/>
                      <a:pt x="8065" y="6157"/>
                      <a:pt x="8105" y="6100"/>
                    </a:cubicBezTo>
                    <a:lnTo>
                      <a:pt x="8186" y="6058"/>
                    </a:lnTo>
                    <a:cubicBezTo>
                      <a:pt x="8245" y="5976"/>
                      <a:pt x="8233" y="6026"/>
                      <a:pt x="8292" y="5944"/>
                    </a:cubicBezTo>
                    <a:cubicBezTo>
                      <a:pt x="8295" y="5967"/>
                      <a:pt x="8351" y="5858"/>
                      <a:pt x="8354" y="5881"/>
                    </a:cubicBezTo>
                    <a:cubicBezTo>
                      <a:pt x="8378" y="5851"/>
                      <a:pt x="8402" y="5820"/>
                      <a:pt x="8426" y="5790"/>
                    </a:cubicBezTo>
                    <a:cubicBezTo>
                      <a:pt x="8423" y="5673"/>
                      <a:pt x="8419" y="5557"/>
                      <a:pt x="8416" y="5440"/>
                    </a:cubicBezTo>
                    <a:lnTo>
                      <a:pt x="8668" y="5522"/>
                    </a:lnTo>
                    <a:cubicBezTo>
                      <a:pt x="8697" y="5466"/>
                      <a:pt x="8742" y="5417"/>
                      <a:pt x="8771" y="5361"/>
                    </a:cubicBezTo>
                    <a:cubicBezTo>
                      <a:pt x="8779" y="5340"/>
                      <a:pt x="8786" y="5319"/>
                      <a:pt x="8794" y="5298"/>
                    </a:cubicBezTo>
                    <a:lnTo>
                      <a:pt x="9085" y="5198"/>
                    </a:lnTo>
                    <a:lnTo>
                      <a:pt x="9414" y="5254"/>
                    </a:lnTo>
                    <a:cubicBezTo>
                      <a:pt x="9450" y="5151"/>
                      <a:pt x="9518" y="5103"/>
                      <a:pt x="9554" y="5000"/>
                    </a:cubicBezTo>
                    <a:cubicBezTo>
                      <a:pt x="9570" y="4995"/>
                      <a:pt x="9624" y="4970"/>
                      <a:pt x="9640" y="4965"/>
                    </a:cubicBezTo>
                    <a:lnTo>
                      <a:pt x="9938" y="4897"/>
                    </a:lnTo>
                    <a:lnTo>
                      <a:pt x="10000" y="4865"/>
                    </a:lnTo>
                    <a:cubicBezTo>
                      <a:pt x="9976" y="4817"/>
                      <a:pt x="9951" y="4768"/>
                      <a:pt x="9927" y="4720"/>
                    </a:cubicBezTo>
                    <a:lnTo>
                      <a:pt x="9767" y="4697"/>
                    </a:lnTo>
                    <a:lnTo>
                      <a:pt x="9622" y="4525"/>
                    </a:lnTo>
                    <a:lnTo>
                      <a:pt x="9435" y="4511"/>
                    </a:lnTo>
                    <a:lnTo>
                      <a:pt x="9321" y="4296"/>
                    </a:lnTo>
                    <a:lnTo>
                      <a:pt x="9186" y="4310"/>
                    </a:lnTo>
                    <a:cubicBezTo>
                      <a:pt x="9153" y="4198"/>
                      <a:pt x="9121" y="4087"/>
                      <a:pt x="9088" y="3975"/>
                    </a:cubicBezTo>
                    <a:cubicBezTo>
                      <a:pt x="9083" y="3969"/>
                      <a:pt x="9077" y="3962"/>
                      <a:pt x="9072" y="3956"/>
                    </a:cubicBezTo>
                    <a:lnTo>
                      <a:pt x="9186" y="3779"/>
                    </a:lnTo>
                    <a:cubicBezTo>
                      <a:pt x="9160" y="3729"/>
                      <a:pt x="9134" y="3680"/>
                      <a:pt x="9108" y="3630"/>
                    </a:cubicBezTo>
                    <a:cubicBezTo>
                      <a:pt x="9101" y="3571"/>
                      <a:pt x="9095" y="3512"/>
                      <a:pt x="9088" y="3453"/>
                    </a:cubicBezTo>
                    <a:lnTo>
                      <a:pt x="9150" y="3388"/>
                    </a:lnTo>
                    <a:cubicBezTo>
                      <a:pt x="9157" y="3358"/>
                      <a:pt x="9164" y="3329"/>
                      <a:pt x="9171" y="3299"/>
                    </a:cubicBezTo>
                    <a:lnTo>
                      <a:pt x="9321" y="3122"/>
                    </a:lnTo>
                    <a:cubicBezTo>
                      <a:pt x="9330" y="3100"/>
                      <a:pt x="9400" y="3072"/>
                      <a:pt x="9409" y="3050"/>
                    </a:cubicBezTo>
                    <a:lnTo>
                      <a:pt x="9621" y="2908"/>
                    </a:lnTo>
                    <a:lnTo>
                      <a:pt x="9836" y="2798"/>
                    </a:lnTo>
                    <a:lnTo>
                      <a:pt x="9653" y="2698"/>
                    </a:lnTo>
                    <a:cubicBezTo>
                      <a:pt x="9675" y="2658"/>
                      <a:pt x="9721" y="2610"/>
                      <a:pt x="9743" y="2570"/>
                    </a:cubicBezTo>
                    <a:cubicBezTo>
                      <a:pt x="9710" y="2500"/>
                      <a:pt x="9678" y="2437"/>
                      <a:pt x="9645" y="2367"/>
                    </a:cubicBezTo>
                    <a:cubicBezTo>
                      <a:pt x="9678" y="2355"/>
                      <a:pt x="9711" y="2342"/>
                      <a:pt x="9744" y="2330"/>
                    </a:cubicBezTo>
                    <a:cubicBezTo>
                      <a:pt x="9748" y="2305"/>
                      <a:pt x="9753" y="2280"/>
                      <a:pt x="9757" y="2255"/>
                    </a:cubicBezTo>
                    <a:lnTo>
                      <a:pt x="9658" y="2153"/>
                    </a:lnTo>
                    <a:lnTo>
                      <a:pt x="9373" y="2088"/>
                    </a:lnTo>
                    <a:lnTo>
                      <a:pt x="9373" y="2088"/>
                    </a:lnTo>
                    <a:lnTo>
                      <a:pt x="9373" y="2008"/>
                    </a:lnTo>
                    <a:cubicBezTo>
                      <a:pt x="9359" y="1983"/>
                      <a:pt x="9345" y="1959"/>
                      <a:pt x="9331" y="1934"/>
                    </a:cubicBezTo>
                    <a:cubicBezTo>
                      <a:pt x="9357" y="1894"/>
                      <a:pt x="9383" y="1853"/>
                      <a:pt x="9409" y="1813"/>
                    </a:cubicBezTo>
                    <a:lnTo>
                      <a:pt x="9207" y="1694"/>
                    </a:lnTo>
                    <a:close/>
                  </a:path>
                </a:pathLst>
              </a:custGeom>
              <a:solidFill>
                <a:srgbClr val="6AB5AD"/>
              </a:solidFill>
              <a:ln w="3175">
                <a:solidFill>
                  <a:srgbClr val="39C59D"/>
                </a:solidFill>
                <a:round/>
                <a:headEnd/>
                <a:tailEnd/>
              </a:ln>
            </p:spPr>
            <p:txBody>
              <a:bodyPr/>
              <a:lstStyle/>
              <a:p>
                <a:pPr eaLnBrk="0" fontAlgn="base" hangingPunct="0">
                  <a:spcBef>
                    <a:spcPct val="0"/>
                  </a:spcBef>
                  <a:spcAft>
                    <a:spcPct val="0"/>
                  </a:spcAft>
                  <a:defRPr/>
                </a:pPr>
                <a:endParaRPr lang="fr-FR" dirty="0">
                  <a:solidFill>
                    <a:prstClr val="black"/>
                  </a:solidFill>
                </a:endParaRPr>
              </a:p>
            </p:txBody>
          </p:sp>
          <p:sp>
            <p:nvSpPr>
              <p:cNvPr id="35" name="N°78"/>
              <p:cNvSpPr txBox="1"/>
              <p:nvPr/>
            </p:nvSpPr>
            <p:spPr bwMode="auto">
              <a:xfrm>
                <a:off x="2268447" y="2401322"/>
                <a:ext cx="404429" cy="332758"/>
              </a:xfrm>
              <a:prstGeom prst="rect">
                <a:avLst/>
              </a:prstGeom>
              <a:noFill/>
              <a:ln w="6350">
                <a:noFill/>
              </a:ln>
            </p:spPr>
            <p:txBody>
              <a:bodyPr wrap="square" lIns="36000" tIns="36000" rIns="36000" bIns="36000">
                <a:spAutoFit/>
              </a:bodyPr>
              <a:lstStyle/>
              <a:p>
                <a:pPr algn="ctr" fontAlgn="base">
                  <a:spcBef>
                    <a:spcPct val="0"/>
                  </a:spcBef>
                  <a:spcAft>
                    <a:spcPct val="0"/>
                  </a:spcAft>
                  <a:defRPr/>
                </a:pPr>
                <a:r>
                  <a:rPr lang="fr-FR" sz="2000" b="1" cap="all" dirty="0">
                    <a:solidFill>
                      <a:prstClr val="white"/>
                    </a:solidFill>
                  </a:rPr>
                  <a:t>78</a:t>
                </a:r>
                <a:endParaRPr lang="fr-FR" sz="1500" b="1" cap="all" dirty="0">
                  <a:solidFill>
                    <a:prstClr val="white"/>
                  </a:solidFill>
                </a:endParaRPr>
              </a:p>
            </p:txBody>
          </p:sp>
        </p:grpSp>
        <p:grpSp>
          <p:nvGrpSpPr>
            <p:cNvPr id="36" name="DEPARTEMENT 77"/>
            <p:cNvGrpSpPr>
              <a:grpSpLocks noChangeAspect="1"/>
            </p:cNvGrpSpPr>
            <p:nvPr userDrawn="1"/>
          </p:nvGrpSpPr>
          <p:grpSpPr>
            <a:xfrm>
              <a:off x="5422291" y="915401"/>
              <a:ext cx="5220000" cy="5836989"/>
              <a:chOff x="4735185" y="944014"/>
              <a:chExt cx="4579938" cy="5121275"/>
            </a:xfrm>
          </p:grpSpPr>
          <p:sp>
            <p:nvSpPr>
              <p:cNvPr id="37" name="CARTE 77"/>
              <p:cNvSpPr>
                <a:spLocks noEditPoints="1"/>
              </p:cNvSpPr>
              <p:nvPr/>
            </p:nvSpPr>
            <p:spPr bwMode="auto">
              <a:xfrm>
                <a:off x="4735185" y="944014"/>
                <a:ext cx="4579938" cy="5121275"/>
              </a:xfrm>
              <a:custGeom>
                <a:avLst/>
                <a:gdLst>
                  <a:gd name="T0" fmla="*/ 1025 w 1676"/>
                  <a:gd name="T1" fmla="*/ 1446 h 1873"/>
                  <a:gd name="T2" fmla="*/ 1138 w 1676"/>
                  <a:gd name="T3" fmla="*/ 1410 h 1873"/>
                  <a:gd name="T4" fmla="*/ 1236 w 1676"/>
                  <a:gd name="T5" fmla="*/ 1417 h 1873"/>
                  <a:gd name="T6" fmla="*/ 1393 w 1676"/>
                  <a:gd name="T7" fmla="*/ 1392 h 1873"/>
                  <a:gd name="T8" fmla="*/ 1470 w 1676"/>
                  <a:gd name="T9" fmla="*/ 1315 h 1873"/>
                  <a:gd name="T10" fmla="*/ 1503 w 1676"/>
                  <a:gd name="T11" fmla="*/ 1176 h 1873"/>
                  <a:gd name="T12" fmla="*/ 1570 w 1676"/>
                  <a:gd name="T13" fmla="*/ 1080 h 1873"/>
                  <a:gd name="T14" fmla="*/ 1609 w 1676"/>
                  <a:gd name="T15" fmla="*/ 962 h 1873"/>
                  <a:gd name="T16" fmla="*/ 1583 w 1676"/>
                  <a:gd name="T17" fmla="*/ 885 h 1873"/>
                  <a:gd name="T18" fmla="*/ 1557 w 1676"/>
                  <a:gd name="T19" fmla="*/ 805 h 1873"/>
                  <a:gd name="T20" fmla="*/ 1516 w 1676"/>
                  <a:gd name="T21" fmla="*/ 712 h 1873"/>
                  <a:gd name="T22" fmla="*/ 1503 w 1676"/>
                  <a:gd name="T23" fmla="*/ 628 h 1873"/>
                  <a:gd name="T24" fmla="*/ 1467 w 1676"/>
                  <a:gd name="T25" fmla="*/ 568 h 1873"/>
                  <a:gd name="T26" fmla="*/ 1580 w 1676"/>
                  <a:gd name="T27" fmla="*/ 512 h 1873"/>
                  <a:gd name="T28" fmla="*/ 1529 w 1676"/>
                  <a:gd name="T29" fmla="*/ 489 h 1873"/>
                  <a:gd name="T30" fmla="*/ 1413 w 1676"/>
                  <a:gd name="T31" fmla="*/ 391 h 1873"/>
                  <a:gd name="T32" fmla="*/ 1285 w 1676"/>
                  <a:gd name="T33" fmla="*/ 329 h 1873"/>
                  <a:gd name="T34" fmla="*/ 1231 w 1676"/>
                  <a:gd name="T35" fmla="*/ 260 h 1873"/>
                  <a:gd name="T36" fmla="*/ 1184 w 1676"/>
                  <a:gd name="T37" fmla="*/ 226 h 1873"/>
                  <a:gd name="T38" fmla="*/ 1148 w 1676"/>
                  <a:gd name="T39" fmla="*/ 115 h 1873"/>
                  <a:gd name="T40" fmla="*/ 1062 w 1676"/>
                  <a:gd name="T41" fmla="*/ 15 h 1873"/>
                  <a:gd name="T42" fmla="*/ 968 w 1676"/>
                  <a:gd name="T43" fmla="*/ 54 h 1873"/>
                  <a:gd name="T44" fmla="*/ 809 w 1676"/>
                  <a:gd name="T45" fmla="*/ 49 h 1873"/>
                  <a:gd name="T46" fmla="*/ 680 w 1676"/>
                  <a:gd name="T47" fmla="*/ 85 h 1873"/>
                  <a:gd name="T48" fmla="*/ 580 w 1676"/>
                  <a:gd name="T49" fmla="*/ 43 h 1873"/>
                  <a:gd name="T50" fmla="*/ 505 w 1676"/>
                  <a:gd name="T51" fmla="*/ 97 h 1873"/>
                  <a:gd name="T52" fmla="*/ 448 w 1676"/>
                  <a:gd name="T53" fmla="*/ 74 h 1873"/>
                  <a:gd name="T54" fmla="*/ 285 w 1676"/>
                  <a:gd name="T55" fmla="*/ 90 h 1873"/>
                  <a:gd name="T56" fmla="*/ 263 w 1676"/>
                  <a:gd name="T57" fmla="*/ 157 h 1873"/>
                  <a:gd name="T58" fmla="*/ 264 w 1676"/>
                  <a:gd name="T59" fmla="*/ 191 h 1873"/>
                  <a:gd name="T60" fmla="*/ 315 w 1676"/>
                  <a:gd name="T61" fmla="*/ 344 h 1873"/>
                  <a:gd name="T62" fmla="*/ 266 w 1676"/>
                  <a:gd name="T63" fmla="*/ 430 h 1873"/>
                  <a:gd name="T64" fmla="*/ 307 w 1676"/>
                  <a:gd name="T65" fmla="*/ 566 h 1873"/>
                  <a:gd name="T66" fmla="*/ 327 w 1676"/>
                  <a:gd name="T67" fmla="*/ 656 h 1873"/>
                  <a:gd name="T68" fmla="*/ 253 w 1676"/>
                  <a:gd name="T69" fmla="*/ 768 h 1873"/>
                  <a:gd name="T70" fmla="*/ 232 w 1676"/>
                  <a:gd name="T71" fmla="*/ 833 h 1873"/>
                  <a:gd name="T72" fmla="*/ 232 w 1676"/>
                  <a:gd name="T73" fmla="*/ 892 h 1873"/>
                  <a:gd name="T74" fmla="*/ 222 w 1676"/>
                  <a:gd name="T75" fmla="*/ 972 h 1873"/>
                  <a:gd name="T76" fmla="*/ 149 w 1676"/>
                  <a:gd name="T77" fmla="*/ 1122 h 1873"/>
                  <a:gd name="T78" fmla="*/ 155 w 1676"/>
                  <a:gd name="T79" fmla="*/ 1186 h 1873"/>
                  <a:gd name="T80" fmla="*/ 160 w 1676"/>
                  <a:gd name="T81" fmla="*/ 1289 h 1873"/>
                  <a:gd name="T82" fmla="*/ 142 w 1676"/>
                  <a:gd name="T83" fmla="*/ 1349 h 1873"/>
                  <a:gd name="T84" fmla="*/ 54 w 1676"/>
                  <a:gd name="T85" fmla="*/ 1459 h 1873"/>
                  <a:gd name="T86" fmla="*/ 37 w 1676"/>
                  <a:gd name="T87" fmla="*/ 1598 h 1873"/>
                  <a:gd name="T88" fmla="*/ 178 w 1676"/>
                  <a:gd name="T89" fmla="*/ 1685 h 1873"/>
                  <a:gd name="T90" fmla="*/ 176 w 1676"/>
                  <a:gd name="T91" fmla="*/ 1775 h 1873"/>
                  <a:gd name="T92" fmla="*/ 88 w 1676"/>
                  <a:gd name="T93" fmla="*/ 1857 h 1873"/>
                  <a:gd name="T94" fmla="*/ 351 w 1676"/>
                  <a:gd name="T95" fmla="*/ 1834 h 1873"/>
                  <a:gd name="T96" fmla="*/ 515 w 1676"/>
                  <a:gd name="T97" fmla="*/ 1832 h 1873"/>
                  <a:gd name="T98" fmla="*/ 564 w 1676"/>
                  <a:gd name="T99" fmla="*/ 1780 h 1873"/>
                  <a:gd name="T100" fmla="*/ 682 w 1676"/>
                  <a:gd name="T101" fmla="*/ 1811 h 1873"/>
                  <a:gd name="T102" fmla="*/ 780 w 1676"/>
                  <a:gd name="T103" fmla="*/ 1760 h 1873"/>
                  <a:gd name="T104" fmla="*/ 899 w 1676"/>
                  <a:gd name="T105" fmla="*/ 1680 h 1873"/>
                  <a:gd name="T106" fmla="*/ 906 w 1676"/>
                  <a:gd name="T107" fmla="*/ 1582 h 1873"/>
                  <a:gd name="T108" fmla="*/ 935 w 1676"/>
                  <a:gd name="T109" fmla="*/ 1474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6" h="1873">
                    <a:moveTo>
                      <a:pt x="942" y="1430"/>
                    </a:moveTo>
                    <a:cubicBezTo>
                      <a:pt x="960" y="1425"/>
                      <a:pt x="960" y="1425"/>
                      <a:pt x="960" y="1425"/>
                    </a:cubicBezTo>
                    <a:cubicBezTo>
                      <a:pt x="969" y="1428"/>
                      <a:pt x="1005" y="1432"/>
                      <a:pt x="1014" y="1433"/>
                    </a:cubicBezTo>
                    <a:cubicBezTo>
                      <a:pt x="1020" y="1443"/>
                      <a:pt x="1020" y="1443"/>
                      <a:pt x="1020" y="1443"/>
                    </a:cubicBezTo>
                    <a:cubicBezTo>
                      <a:pt x="1025" y="1446"/>
                      <a:pt x="1025" y="1446"/>
                      <a:pt x="1025" y="1446"/>
                    </a:cubicBezTo>
                    <a:cubicBezTo>
                      <a:pt x="1053" y="1407"/>
                      <a:pt x="1053" y="1407"/>
                      <a:pt x="1053" y="1407"/>
                    </a:cubicBezTo>
                    <a:cubicBezTo>
                      <a:pt x="1076" y="1405"/>
                      <a:pt x="1076" y="1405"/>
                      <a:pt x="1076" y="1405"/>
                    </a:cubicBezTo>
                    <a:cubicBezTo>
                      <a:pt x="1092" y="1407"/>
                      <a:pt x="1092" y="1407"/>
                      <a:pt x="1092" y="1407"/>
                    </a:cubicBezTo>
                    <a:cubicBezTo>
                      <a:pt x="1122" y="1397"/>
                      <a:pt x="1122" y="1397"/>
                      <a:pt x="1122" y="1397"/>
                    </a:cubicBezTo>
                    <a:cubicBezTo>
                      <a:pt x="1138" y="1410"/>
                      <a:pt x="1138" y="1410"/>
                      <a:pt x="1138" y="1410"/>
                    </a:cubicBezTo>
                    <a:cubicBezTo>
                      <a:pt x="1169" y="1417"/>
                      <a:pt x="1169" y="1417"/>
                      <a:pt x="1169" y="1417"/>
                    </a:cubicBezTo>
                    <a:cubicBezTo>
                      <a:pt x="1192" y="1410"/>
                      <a:pt x="1192" y="1410"/>
                      <a:pt x="1192" y="1410"/>
                    </a:cubicBezTo>
                    <a:cubicBezTo>
                      <a:pt x="1205" y="1410"/>
                      <a:pt x="1205" y="1410"/>
                      <a:pt x="1205" y="1410"/>
                    </a:cubicBezTo>
                    <a:moveTo>
                      <a:pt x="1205" y="1410"/>
                    </a:moveTo>
                    <a:cubicBezTo>
                      <a:pt x="1236" y="1417"/>
                      <a:pt x="1236" y="1417"/>
                      <a:pt x="1236" y="1417"/>
                    </a:cubicBezTo>
                    <a:cubicBezTo>
                      <a:pt x="1272" y="1392"/>
                      <a:pt x="1272" y="1392"/>
                      <a:pt x="1272" y="1392"/>
                    </a:cubicBezTo>
                    <a:cubicBezTo>
                      <a:pt x="1290" y="1392"/>
                      <a:pt x="1290" y="1392"/>
                      <a:pt x="1290" y="1392"/>
                    </a:cubicBezTo>
                    <a:cubicBezTo>
                      <a:pt x="1328" y="1405"/>
                      <a:pt x="1328" y="1405"/>
                      <a:pt x="1328" y="1405"/>
                    </a:cubicBezTo>
                    <a:cubicBezTo>
                      <a:pt x="1351" y="1405"/>
                      <a:pt x="1351" y="1405"/>
                      <a:pt x="1351" y="1405"/>
                    </a:cubicBezTo>
                    <a:cubicBezTo>
                      <a:pt x="1360" y="1400"/>
                      <a:pt x="1384" y="1394"/>
                      <a:pt x="1393" y="1392"/>
                    </a:cubicBezTo>
                    <a:cubicBezTo>
                      <a:pt x="1393" y="1387"/>
                      <a:pt x="1393" y="1387"/>
                      <a:pt x="1393" y="1387"/>
                    </a:cubicBezTo>
                    <a:cubicBezTo>
                      <a:pt x="1400" y="1378"/>
                      <a:pt x="1415" y="1360"/>
                      <a:pt x="1421" y="1351"/>
                    </a:cubicBezTo>
                    <a:cubicBezTo>
                      <a:pt x="1470" y="1366"/>
                      <a:pt x="1470" y="1366"/>
                      <a:pt x="1470" y="1366"/>
                    </a:cubicBezTo>
                    <a:cubicBezTo>
                      <a:pt x="1485" y="1338"/>
                      <a:pt x="1485" y="1338"/>
                      <a:pt x="1485" y="1338"/>
                    </a:cubicBezTo>
                    <a:cubicBezTo>
                      <a:pt x="1470" y="1315"/>
                      <a:pt x="1470" y="1315"/>
                      <a:pt x="1470" y="1315"/>
                    </a:cubicBezTo>
                    <a:cubicBezTo>
                      <a:pt x="1452" y="1304"/>
                      <a:pt x="1452" y="1304"/>
                      <a:pt x="1452" y="1304"/>
                    </a:cubicBezTo>
                    <a:cubicBezTo>
                      <a:pt x="1447" y="1289"/>
                      <a:pt x="1447" y="1289"/>
                      <a:pt x="1447" y="1289"/>
                    </a:cubicBezTo>
                    <a:cubicBezTo>
                      <a:pt x="1462" y="1253"/>
                      <a:pt x="1462" y="1253"/>
                      <a:pt x="1462" y="1253"/>
                    </a:cubicBezTo>
                    <a:cubicBezTo>
                      <a:pt x="1429" y="1201"/>
                      <a:pt x="1429" y="1201"/>
                      <a:pt x="1429" y="1201"/>
                    </a:cubicBezTo>
                    <a:cubicBezTo>
                      <a:pt x="1448" y="1197"/>
                      <a:pt x="1485" y="1184"/>
                      <a:pt x="1503" y="1176"/>
                    </a:cubicBezTo>
                    <a:cubicBezTo>
                      <a:pt x="1488" y="1132"/>
                      <a:pt x="1488" y="1132"/>
                      <a:pt x="1488" y="1132"/>
                    </a:cubicBezTo>
                    <a:cubicBezTo>
                      <a:pt x="1462" y="1111"/>
                      <a:pt x="1462" y="1111"/>
                      <a:pt x="1462" y="1111"/>
                    </a:cubicBezTo>
                    <a:cubicBezTo>
                      <a:pt x="1475" y="1101"/>
                      <a:pt x="1475" y="1101"/>
                      <a:pt x="1475" y="1101"/>
                    </a:cubicBezTo>
                    <a:cubicBezTo>
                      <a:pt x="1529" y="1109"/>
                      <a:pt x="1529" y="1109"/>
                      <a:pt x="1529" y="1109"/>
                    </a:cubicBezTo>
                    <a:cubicBezTo>
                      <a:pt x="1570" y="1080"/>
                      <a:pt x="1570" y="1080"/>
                      <a:pt x="1570" y="1080"/>
                    </a:cubicBezTo>
                    <a:cubicBezTo>
                      <a:pt x="1547" y="1029"/>
                      <a:pt x="1547" y="1029"/>
                      <a:pt x="1547" y="1029"/>
                    </a:cubicBezTo>
                    <a:cubicBezTo>
                      <a:pt x="1549" y="1024"/>
                      <a:pt x="1576" y="1013"/>
                      <a:pt x="1580" y="1011"/>
                    </a:cubicBezTo>
                    <a:cubicBezTo>
                      <a:pt x="1593" y="990"/>
                      <a:pt x="1593" y="990"/>
                      <a:pt x="1593" y="990"/>
                    </a:cubicBezTo>
                    <a:cubicBezTo>
                      <a:pt x="1616" y="990"/>
                      <a:pt x="1616" y="990"/>
                      <a:pt x="1616" y="990"/>
                    </a:cubicBezTo>
                    <a:cubicBezTo>
                      <a:pt x="1616" y="983"/>
                      <a:pt x="1612" y="969"/>
                      <a:pt x="1609" y="962"/>
                    </a:cubicBezTo>
                    <a:cubicBezTo>
                      <a:pt x="1676" y="944"/>
                      <a:pt x="1676" y="944"/>
                      <a:pt x="1676" y="944"/>
                    </a:cubicBezTo>
                    <a:cubicBezTo>
                      <a:pt x="1660" y="913"/>
                      <a:pt x="1660" y="913"/>
                      <a:pt x="1660" y="913"/>
                    </a:cubicBezTo>
                    <a:cubicBezTo>
                      <a:pt x="1632" y="908"/>
                      <a:pt x="1632" y="908"/>
                      <a:pt x="1632" y="908"/>
                    </a:cubicBezTo>
                    <a:cubicBezTo>
                      <a:pt x="1640" y="887"/>
                      <a:pt x="1640" y="887"/>
                      <a:pt x="1640" y="887"/>
                    </a:cubicBezTo>
                    <a:cubicBezTo>
                      <a:pt x="1583" y="885"/>
                      <a:pt x="1583" y="885"/>
                      <a:pt x="1583" y="885"/>
                    </a:cubicBezTo>
                    <a:cubicBezTo>
                      <a:pt x="1573" y="900"/>
                      <a:pt x="1573" y="900"/>
                      <a:pt x="1573" y="900"/>
                    </a:cubicBezTo>
                    <a:cubicBezTo>
                      <a:pt x="1532" y="905"/>
                      <a:pt x="1532" y="905"/>
                      <a:pt x="1532" y="905"/>
                    </a:cubicBezTo>
                    <a:cubicBezTo>
                      <a:pt x="1539" y="872"/>
                      <a:pt x="1539" y="872"/>
                      <a:pt x="1539" y="872"/>
                    </a:cubicBezTo>
                    <a:cubicBezTo>
                      <a:pt x="1532" y="862"/>
                      <a:pt x="1519" y="841"/>
                      <a:pt x="1514" y="831"/>
                    </a:cubicBezTo>
                    <a:cubicBezTo>
                      <a:pt x="1557" y="805"/>
                      <a:pt x="1557" y="805"/>
                      <a:pt x="1557" y="805"/>
                    </a:cubicBezTo>
                    <a:cubicBezTo>
                      <a:pt x="1565" y="790"/>
                      <a:pt x="1565" y="790"/>
                      <a:pt x="1565" y="790"/>
                    </a:cubicBezTo>
                    <a:cubicBezTo>
                      <a:pt x="1547" y="743"/>
                      <a:pt x="1547" y="743"/>
                      <a:pt x="1547" y="743"/>
                    </a:cubicBezTo>
                    <a:cubicBezTo>
                      <a:pt x="1552" y="730"/>
                      <a:pt x="1552" y="730"/>
                      <a:pt x="1552" y="730"/>
                    </a:cubicBezTo>
                    <a:cubicBezTo>
                      <a:pt x="1550" y="715"/>
                      <a:pt x="1550" y="715"/>
                      <a:pt x="1550" y="715"/>
                    </a:cubicBezTo>
                    <a:cubicBezTo>
                      <a:pt x="1516" y="712"/>
                      <a:pt x="1516" y="712"/>
                      <a:pt x="1516" y="712"/>
                    </a:cubicBezTo>
                    <a:cubicBezTo>
                      <a:pt x="1503" y="682"/>
                      <a:pt x="1503" y="682"/>
                      <a:pt x="1503" y="682"/>
                    </a:cubicBezTo>
                    <a:cubicBezTo>
                      <a:pt x="1457" y="679"/>
                      <a:pt x="1457" y="679"/>
                      <a:pt x="1457" y="679"/>
                    </a:cubicBezTo>
                    <a:cubicBezTo>
                      <a:pt x="1454" y="666"/>
                      <a:pt x="1454" y="666"/>
                      <a:pt x="1454" y="666"/>
                    </a:cubicBezTo>
                    <a:cubicBezTo>
                      <a:pt x="1470" y="628"/>
                      <a:pt x="1470" y="628"/>
                      <a:pt x="1470" y="628"/>
                    </a:cubicBezTo>
                    <a:cubicBezTo>
                      <a:pt x="1503" y="628"/>
                      <a:pt x="1503" y="628"/>
                      <a:pt x="1503" y="628"/>
                    </a:cubicBezTo>
                    <a:cubicBezTo>
                      <a:pt x="1519" y="620"/>
                      <a:pt x="1519" y="620"/>
                      <a:pt x="1519" y="620"/>
                    </a:cubicBezTo>
                    <a:cubicBezTo>
                      <a:pt x="1506" y="594"/>
                      <a:pt x="1506" y="594"/>
                      <a:pt x="1506" y="594"/>
                    </a:cubicBezTo>
                    <a:cubicBezTo>
                      <a:pt x="1488" y="597"/>
                      <a:pt x="1488" y="597"/>
                      <a:pt x="1488" y="597"/>
                    </a:cubicBezTo>
                    <a:cubicBezTo>
                      <a:pt x="1465" y="584"/>
                      <a:pt x="1465" y="584"/>
                      <a:pt x="1465" y="584"/>
                    </a:cubicBezTo>
                    <a:cubicBezTo>
                      <a:pt x="1467" y="568"/>
                      <a:pt x="1467" y="568"/>
                      <a:pt x="1467" y="568"/>
                    </a:cubicBezTo>
                    <a:cubicBezTo>
                      <a:pt x="1478" y="564"/>
                      <a:pt x="1510" y="569"/>
                      <a:pt x="1521" y="571"/>
                    </a:cubicBezTo>
                    <a:cubicBezTo>
                      <a:pt x="1521" y="571"/>
                      <a:pt x="1560" y="558"/>
                      <a:pt x="1560" y="558"/>
                    </a:cubicBezTo>
                    <a:cubicBezTo>
                      <a:pt x="1573" y="571"/>
                      <a:pt x="1573" y="571"/>
                      <a:pt x="1573" y="571"/>
                    </a:cubicBezTo>
                    <a:cubicBezTo>
                      <a:pt x="1583" y="563"/>
                      <a:pt x="1583" y="563"/>
                      <a:pt x="1583" y="563"/>
                    </a:cubicBezTo>
                    <a:cubicBezTo>
                      <a:pt x="1579" y="562"/>
                      <a:pt x="1581" y="515"/>
                      <a:pt x="1580" y="512"/>
                    </a:cubicBezTo>
                    <a:cubicBezTo>
                      <a:pt x="1573" y="499"/>
                      <a:pt x="1573" y="499"/>
                      <a:pt x="1573" y="499"/>
                    </a:cubicBezTo>
                    <a:cubicBezTo>
                      <a:pt x="1560" y="499"/>
                      <a:pt x="1560" y="499"/>
                      <a:pt x="1560" y="499"/>
                    </a:cubicBezTo>
                    <a:cubicBezTo>
                      <a:pt x="1542" y="522"/>
                      <a:pt x="1542" y="522"/>
                      <a:pt x="1542" y="522"/>
                    </a:cubicBezTo>
                    <a:cubicBezTo>
                      <a:pt x="1521" y="514"/>
                      <a:pt x="1521" y="514"/>
                      <a:pt x="1521" y="514"/>
                    </a:cubicBezTo>
                    <a:cubicBezTo>
                      <a:pt x="1529" y="489"/>
                      <a:pt x="1529" y="489"/>
                      <a:pt x="1529" y="489"/>
                    </a:cubicBezTo>
                    <a:cubicBezTo>
                      <a:pt x="1452" y="468"/>
                      <a:pt x="1452" y="468"/>
                      <a:pt x="1452" y="468"/>
                    </a:cubicBezTo>
                    <a:cubicBezTo>
                      <a:pt x="1452" y="464"/>
                      <a:pt x="1452" y="453"/>
                      <a:pt x="1449" y="450"/>
                    </a:cubicBezTo>
                    <a:cubicBezTo>
                      <a:pt x="1431" y="458"/>
                      <a:pt x="1431" y="458"/>
                      <a:pt x="1431" y="458"/>
                    </a:cubicBezTo>
                    <a:cubicBezTo>
                      <a:pt x="1421" y="455"/>
                      <a:pt x="1421" y="455"/>
                      <a:pt x="1421" y="455"/>
                    </a:cubicBezTo>
                    <a:cubicBezTo>
                      <a:pt x="1413" y="391"/>
                      <a:pt x="1413" y="391"/>
                      <a:pt x="1413" y="391"/>
                    </a:cubicBezTo>
                    <a:cubicBezTo>
                      <a:pt x="1403" y="362"/>
                      <a:pt x="1403" y="362"/>
                      <a:pt x="1403" y="362"/>
                    </a:cubicBezTo>
                    <a:cubicBezTo>
                      <a:pt x="1354" y="388"/>
                      <a:pt x="1354" y="388"/>
                      <a:pt x="1354" y="388"/>
                    </a:cubicBezTo>
                    <a:cubicBezTo>
                      <a:pt x="1328" y="375"/>
                      <a:pt x="1328" y="375"/>
                      <a:pt x="1328" y="375"/>
                    </a:cubicBezTo>
                    <a:cubicBezTo>
                      <a:pt x="1327" y="361"/>
                      <a:pt x="1321" y="332"/>
                      <a:pt x="1315" y="319"/>
                    </a:cubicBezTo>
                    <a:cubicBezTo>
                      <a:pt x="1285" y="329"/>
                      <a:pt x="1285" y="329"/>
                      <a:pt x="1285" y="329"/>
                    </a:cubicBezTo>
                    <a:cubicBezTo>
                      <a:pt x="1256" y="332"/>
                      <a:pt x="1256" y="332"/>
                      <a:pt x="1256" y="332"/>
                    </a:cubicBezTo>
                    <a:cubicBezTo>
                      <a:pt x="1254" y="321"/>
                      <a:pt x="1254" y="321"/>
                      <a:pt x="1254" y="321"/>
                    </a:cubicBezTo>
                    <a:cubicBezTo>
                      <a:pt x="1256" y="314"/>
                      <a:pt x="1256" y="314"/>
                      <a:pt x="1256" y="314"/>
                    </a:cubicBezTo>
                    <a:cubicBezTo>
                      <a:pt x="1249" y="285"/>
                      <a:pt x="1249" y="285"/>
                      <a:pt x="1249" y="285"/>
                    </a:cubicBezTo>
                    <a:cubicBezTo>
                      <a:pt x="1231" y="260"/>
                      <a:pt x="1231" y="260"/>
                      <a:pt x="1231" y="260"/>
                    </a:cubicBezTo>
                    <a:cubicBezTo>
                      <a:pt x="1215" y="265"/>
                      <a:pt x="1215" y="265"/>
                      <a:pt x="1215" y="265"/>
                    </a:cubicBezTo>
                    <a:cubicBezTo>
                      <a:pt x="1215" y="265"/>
                      <a:pt x="1186" y="265"/>
                      <a:pt x="1184" y="265"/>
                    </a:cubicBezTo>
                    <a:cubicBezTo>
                      <a:pt x="1182" y="249"/>
                      <a:pt x="1182" y="249"/>
                      <a:pt x="1182" y="249"/>
                    </a:cubicBezTo>
                    <a:cubicBezTo>
                      <a:pt x="1202" y="242"/>
                      <a:pt x="1202" y="242"/>
                      <a:pt x="1202" y="242"/>
                    </a:cubicBezTo>
                    <a:cubicBezTo>
                      <a:pt x="1184" y="226"/>
                      <a:pt x="1184" y="226"/>
                      <a:pt x="1184" y="226"/>
                    </a:cubicBezTo>
                    <a:cubicBezTo>
                      <a:pt x="1166" y="200"/>
                      <a:pt x="1166" y="200"/>
                      <a:pt x="1166" y="200"/>
                    </a:cubicBezTo>
                    <a:cubicBezTo>
                      <a:pt x="1112" y="182"/>
                      <a:pt x="1112" y="182"/>
                      <a:pt x="1112" y="182"/>
                    </a:cubicBezTo>
                    <a:cubicBezTo>
                      <a:pt x="1117" y="164"/>
                      <a:pt x="1117" y="164"/>
                      <a:pt x="1117" y="164"/>
                    </a:cubicBezTo>
                    <a:cubicBezTo>
                      <a:pt x="1151" y="126"/>
                      <a:pt x="1151" y="126"/>
                      <a:pt x="1151" y="126"/>
                    </a:cubicBezTo>
                    <a:cubicBezTo>
                      <a:pt x="1148" y="115"/>
                      <a:pt x="1148" y="115"/>
                      <a:pt x="1148" y="115"/>
                    </a:cubicBezTo>
                    <a:cubicBezTo>
                      <a:pt x="1138" y="105"/>
                      <a:pt x="1138" y="105"/>
                      <a:pt x="1138" y="105"/>
                    </a:cubicBezTo>
                    <a:cubicBezTo>
                      <a:pt x="1140" y="97"/>
                      <a:pt x="1140" y="97"/>
                      <a:pt x="1140" y="97"/>
                    </a:cubicBezTo>
                    <a:cubicBezTo>
                      <a:pt x="1107" y="67"/>
                      <a:pt x="1107" y="67"/>
                      <a:pt x="1107" y="67"/>
                    </a:cubicBezTo>
                    <a:cubicBezTo>
                      <a:pt x="1101" y="28"/>
                      <a:pt x="1101" y="28"/>
                      <a:pt x="1101" y="28"/>
                    </a:cubicBezTo>
                    <a:cubicBezTo>
                      <a:pt x="1062" y="15"/>
                      <a:pt x="1062" y="15"/>
                      <a:pt x="1062" y="15"/>
                    </a:cubicBezTo>
                    <a:cubicBezTo>
                      <a:pt x="1045" y="18"/>
                      <a:pt x="1045" y="18"/>
                      <a:pt x="1045" y="18"/>
                    </a:cubicBezTo>
                    <a:cubicBezTo>
                      <a:pt x="994" y="0"/>
                      <a:pt x="994" y="0"/>
                      <a:pt x="994" y="0"/>
                    </a:cubicBezTo>
                    <a:cubicBezTo>
                      <a:pt x="963" y="23"/>
                      <a:pt x="963" y="23"/>
                      <a:pt x="963" y="23"/>
                    </a:cubicBezTo>
                    <a:cubicBezTo>
                      <a:pt x="971" y="43"/>
                      <a:pt x="971" y="43"/>
                      <a:pt x="971" y="43"/>
                    </a:cubicBezTo>
                    <a:cubicBezTo>
                      <a:pt x="968" y="54"/>
                      <a:pt x="968" y="54"/>
                      <a:pt x="968" y="54"/>
                    </a:cubicBezTo>
                    <a:cubicBezTo>
                      <a:pt x="950" y="49"/>
                      <a:pt x="914" y="44"/>
                      <a:pt x="896" y="43"/>
                    </a:cubicBezTo>
                    <a:cubicBezTo>
                      <a:pt x="863" y="77"/>
                      <a:pt x="863" y="77"/>
                      <a:pt x="863" y="77"/>
                    </a:cubicBezTo>
                    <a:cubicBezTo>
                      <a:pt x="845" y="74"/>
                      <a:pt x="845" y="74"/>
                      <a:pt x="845" y="74"/>
                    </a:cubicBezTo>
                    <a:cubicBezTo>
                      <a:pt x="834" y="51"/>
                      <a:pt x="834" y="51"/>
                      <a:pt x="834" y="51"/>
                    </a:cubicBezTo>
                    <a:cubicBezTo>
                      <a:pt x="809" y="49"/>
                      <a:pt x="809" y="49"/>
                      <a:pt x="809" y="49"/>
                    </a:cubicBezTo>
                    <a:cubicBezTo>
                      <a:pt x="793" y="59"/>
                      <a:pt x="793" y="59"/>
                      <a:pt x="793" y="59"/>
                    </a:cubicBezTo>
                    <a:cubicBezTo>
                      <a:pt x="788" y="69"/>
                      <a:pt x="788" y="69"/>
                      <a:pt x="788" y="69"/>
                    </a:cubicBezTo>
                    <a:cubicBezTo>
                      <a:pt x="781" y="68"/>
                      <a:pt x="752" y="59"/>
                      <a:pt x="744" y="56"/>
                    </a:cubicBezTo>
                    <a:cubicBezTo>
                      <a:pt x="729" y="69"/>
                      <a:pt x="729" y="69"/>
                      <a:pt x="729" y="69"/>
                    </a:cubicBezTo>
                    <a:cubicBezTo>
                      <a:pt x="680" y="85"/>
                      <a:pt x="680" y="85"/>
                      <a:pt x="680" y="85"/>
                    </a:cubicBezTo>
                    <a:cubicBezTo>
                      <a:pt x="659" y="54"/>
                      <a:pt x="659" y="54"/>
                      <a:pt x="659" y="54"/>
                    </a:cubicBezTo>
                    <a:cubicBezTo>
                      <a:pt x="644" y="56"/>
                      <a:pt x="644" y="56"/>
                      <a:pt x="644" y="56"/>
                    </a:cubicBezTo>
                    <a:cubicBezTo>
                      <a:pt x="613" y="33"/>
                      <a:pt x="613" y="33"/>
                      <a:pt x="613" y="33"/>
                    </a:cubicBezTo>
                    <a:cubicBezTo>
                      <a:pt x="598" y="41"/>
                      <a:pt x="598" y="41"/>
                      <a:pt x="598" y="41"/>
                    </a:cubicBezTo>
                    <a:cubicBezTo>
                      <a:pt x="580" y="43"/>
                      <a:pt x="580" y="43"/>
                      <a:pt x="580" y="43"/>
                    </a:cubicBezTo>
                    <a:cubicBezTo>
                      <a:pt x="567" y="59"/>
                      <a:pt x="567" y="59"/>
                      <a:pt x="567" y="59"/>
                    </a:cubicBezTo>
                    <a:cubicBezTo>
                      <a:pt x="577" y="72"/>
                      <a:pt x="577" y="72"/>
                      <a:pt x="577" y="72"/>
                    </a:cubicBezTo>
                    <a:cubicBezTo>
                      <a:pt x="556" y="85"/>
                      <a:pt x="556" y="85"/>
                      <a:pt x="556" y="85"/>
                    </a:cubicBezTo>
                    <a:cubicBezTo>
                      <a:pt x="551" y="95"/>
                      <a:pt x="551" y="95"/>
                      <a:pt x="551" y="95"/>
                    </a:cubicBezTo>
                    <a:cubicBezTo>
                      <a:pt x="505" y="97"/>
                      <a:pt x="505" y="97"/>
                      <a:pt x="505" y="97"/>
                    </a:cubicBezTo>
                    <a:cubicBezTo>
                      <a:pt x="492" y="69"/>
                      <a:pt x="492" y="69"/>
                      <a:pt x="492" y="69"/>
                    </a:cubicBezTo>
                    <a:cubicBezTo>
                      <a:pt x="461" y="90"/>
                      <a:pt x="461" y="90"/>
                      <a:pt x="461" y="90"/>
                    </a:cubicBezTo>
                    <a:cubicBezTo>
                      <a:pt x="444" y="85"/>
                      <a:pt x="444" y="85"/>
                      <a:pt x="444" y="85"/>
                    </a:cubicBezTo>
                    <a:cubicBezTo>
                      <a:pt x="444" y="85"/>
                      <a:pt x="444" y="85"/>
                      <a:pt x="444" y="85"/>
                    </a:cubicBezTo>
                    <a:cubicBezTo>
                      <a:pt x="448" y="74"/>
                      <a:pt x="448" y="74"/>
                      <a:pt x="448" y="74"/>
                    </a:cubicBezTo>
                    <a:cubicBezTo>
                      <a:pt x="425" y="46"/>
                      <a:pt x="425" y="46"/>
                      <a:pt x="425" y="46"/>
                    </a:cubicBezTo>
                    <a:cubicBezTo>
                      <a:pt x="361" y="15"/>
                      <a:pt x="361" y="15"/>
                      <a:pt x="361" y="15"/>
                    </a:cubicBezTo>
                    <a:cubicBezTo>
                      <a:pt x="356" y="19"/>
                      <a:pt x="340" y="39"/>
                      <a:pt x="333" y="38"/>
                    </a:cubicBezTo>
                    <a:cubicBezTo>
                      <a:pt x="318" y="49"/>
                      <a:pt x="290" y="71"/>
                      <a:pt x="275" y="81"/>
                    </a:cubicBezTo>
                    <a:cubicBezTo>
                      <a:pt x="285" y="90"/>
                      <a:pt x="285" y="90"/>
                      <a:pt x="285" y="90"/>
                    </a:cubicBezTo>
                    <a:cubicBezTo>
                      <a:pt x="298" y="90"/>
                      <a:pt x="298" y="90"/>
                      <a:pt x="298" y="90"/>
                    </a:cubicBezTo>
                    <a:cubicBezTo>
                      <a:pt x="304" y="126"/>
                      <a:pt x="304" y="126"/>
                      <a:pt x="304" y="126"/>
                    </a:cubicBezTo>
                    <a:cubicBezTo>
                      <a:pt x="271" y="134"/>
                      <a:pt x="271" y="134"/>
                      <a:pt x="271" y="134"/>
                    </a:cubicBezTo>
                    <a:cubicBezTo>
                      <a:pt x="263" y="141"/>
                      <a:pt x="263" y="141"/>
                      <a:pt x="263" y="141"/>
                    </a:cubicBezTo>
                    <a:cubicBezTo>
                      <a:pt x="263" y="157"/>
                      <a:pt x="263" y="157"/>
                      <a:pt x="263" y="157"/>
                    </a:cubicBezTo>
                    <a:cubicBezTo>
                      <a:pt x="219" y="170"/>
                      <a:pt x="219" y="170"/>
                      <a:pt x="219" y="170"/>
                    </a:cubicBezTo>
                    <a:cubicBezTo>
                      <a:pt x="224" y="185"/>
                      <a:pt x="224" y="185"/>
                      <a:pt x="224" y="185"/>
                    </a:cubicBezTo>
                    <a:cubicBezTo>
                      <a:pt x="248" y="191"/>
                      <a:pt x="248" y="191"/>
                      <a:pt x="248" y="191"/>
                    </a:cubicBezTo>
                    <a:cubicBezTo>
                      <a:pt x="264" y="188"/>
                      <a:pt x="264" y="188"/>
                      <a:pt x="264" y="188"/>
                    </a:cubicBezTo>
                    <a:cubicBezTo>
                      <a:pt x="264" y="191"/>
                      <a:pt x="264" y="191"/>
                      <a:pt x="264" y="191"/>
                    </a:cubicBezTo>
                    <a:cubicBezTo>
                      <a:pt x="280" y="214"/>
                      <a:pt x="279" y="213"/>
                      <a:pt x="281" y="242"/>
                    </a:cubicBezTo>
                    <a:cubicBezTo>
                      <a:pt x="268" y="252"/>
                      <a:pt x="268" y="252"/>
                      <a:pt x="268" y="252"/>
                    </a:cubicBezTo>
                    <a:cubicBezTo>
                      <a:pt x="302" y="303"/>
                      <a:pt x="302" y="303"/>
                      <a:pt x="302" y="303"/>
                    </a:cubicBezTo>
                    <a:cubicBezTo>
                      <a:pt x="305" y="328"/>
                      <a:pt x="305" y="328"/>
                      <a:pt x="305" y="328"/>
                    </a:cubicBezTo>
                    <a:cubicBezTo>
                      <a:pt x="315" y="344"/>
                      <a:pt x="315" y="344"/>
                      <a:pt x="315" y="344"/>
                    </a:cubicBezTo>
                    <a:cubicBezTo>
                      <a:pt x="305" y="355"/>
                      <a:pt x="305" y="355"/>
                      <a:pt x="305" y="355"/>
                    </a:cubicBezTo>
                    <a:cubicBezTo>
                      <a:pt x="302" y="390"/>
                      <a:pt x="302" y="390"/>
                      <a:pt x="302" y="390"/>
                    </a:cubicBezTo>
                    <a:cubicBezTo>
                      <a:pt x="303" y="390"/>
                      <a:pt x="303" y="390"/>
                      <a:pt x="303" y="390"/>
                    </a:cubicBezTo>
                    <a:cubicBezTo>
                      <a:pt x="300" y="401"/>
                      <a:pt x="300" y="401"/>
                      <a:pt x="300" y="401"/>
                    </a:cubicBezTo>
                    <a:cubicBezTo>
                      <a:pt x="289" y="406"/>
                      <a:pt x="274" y="421"/>
                      <a:pt x="266" y="430"/>
                    </a:cubicBezTo>
                    <a:cubicBezTo>
                      <a:pt x="276" y="447"/>
                      <a:pt x="276" y="447"/>
                      <a:pt x="276" y="447"/>
                    </a:cubicBezTo>
                    <a:cubicBezTo>
                      <a:pt x="271" y="466"/>
                      <a:pt x="271" y="466"/>
                      <a:pt x="271" y="466"/>
                    </a:cubicBezTo>
                    <a:cubicBezTo>
                      <a:pt x="275" y="471"/>
                      <a:pt x="291" y="475"/>
                      <a:pt x="297" y="476"/>
                    </a:cubicBezTo>
                    <a:cubicBezTo>
                      <a:pt x="297" y="476"/>
                      <a:pt x="278" y="495"/>
                      <a:pt x="278" y="495"/>
                    </a:cubicBezTo>
                    <a:cubicBezTo>
                      <a:pt x="284" y="513"/>
                      <a:pt x="298" y="549"/>
                      <a:pt x="307" y="566"/>
                    </a:cubicBezTo>
                    <a:cubicBezTo>
                      <a:pt x="289" y="578"/>
                      <a:pt x="289" y="578"/>
                      <a:pt x="289" y="578"/>
                    </a:cubicBezTo>
                    <a:cubicBezTo>
                      <a:pt x="287" y="603"/>
                      <a:pt x="287" y="603"/>
                      <a:pt x="287" y="603"/>
                    </a:cubicBezTo>
                    <a:cubicBezTo>
                      <a:pt x="289" y="612"/>
                      <a:pt x="290" y="633"/>
                      <a:pt x="291" y="642"/>
                    </a:cubicBezTo>
                    <a:cubicBezTo>
                      <a:pt x="317" y="638"/>
                      <a:pt x="317" y="638"/>
                      <a:pt x="317" y="638"/>
                    </a:cubicBezTo>
                    <a:cubicBezTo>
                      <a:pt x="327" y="656"/>
                      <a:pt x="327" y="656"/>
                      <a:pt x="327" y="656"/>
                    </a:cubicBezTo>
                    <a:cubicBezTo>
                      <a:pt x="297" y="666"/>
                      <a:pt x="297" y="666"/>
                      <a:pt x="297" y="666"/>
                    </a:cubicBezTo>
                    <a:cubicBezTo>
                      <a:pt x="284" y="706"/>
                      <a:pt x="284" y="706"/>
                      <a:pt x="284" y="706"/>
                    </a:cubicBezTo>
                    <a:cubicBezTo>
                      <a:pt x="297" y="723"/>
                      <a:pt x="297" y="723"/>
                      <a:pt x="297" y="723"/>
                    </a:cubicBezTo>
                    <a:cubicBezTo>
                      <a:pt x="256" y="758"/>
                      <a:pt x="256" y="758"/>
                      <a:pt x="256" y="758"/>
                    </a:cubicBezTo>
                    <a:cubicBezTo>
                      <a:pt x="253" y="768"/>
                      <a:pt x="253" y="768"/>
                      <a:pt x="253" y="768"/>
                    </a:cubicBezTo>
                    <a:cubicBezTo>
                      <a:pt x="223" y="778"/>
                      <a:pt x="223" y="778"/>
                      <a:pt x="223" y="778"/>
                    </a:cubicBezTo>
                    <a:cubicBezTo>
                      <a:pt x="232" y="798"/>
                      <a:pt x="232" y="798"/>
                      <a:pt x="232" y="798"/>
                    </a:cubicBezTo>
                    <a:cubicBezTo>
                      <a:pt x="232" y="798"/>
                      <a:pt x="232" y="798"/>
                      <a:pt x="232" y="798"/>
                    </a:cubicBezTo>
                    <a:cubicBezTo>
                      <a:pt x="217" y="810"/>
                      <a:pt x="217" y="810"/>
                      <a:pt x="217" y="810"/>
                    </a:cubicBezTo>
                    <a:cubicBezTo>
                      <a:pt x="232" y="833"/>
                      <a:pt x="232" y="833"/>
                      <a:pt x="232" y="833"/>
                    </a:cubicBezTo>
                    <a:cubicBezTo>
                      <a:pt x="211" y="857"/>
                      <a:pt x="211" y="857"/>
                      <a:pt x="211" y="857"/>
                    </a:cubicBezTo>
                    <a:cubicBezTo>
                      <a:pt x="224" y="882"/>
                      <a:pt x="224" y="882"/>
                      <a:pt x="224" y="882"/>
                    </a:cubicBezTo>
                    <a:cubicBezTo>
                      <a:pt x="224" y="882"/>
                      <a:pt x="224" y="882"/>
                      <a:pt x="224" y="882"/>
                    </a:cubicBezTo>
                    <a:cubicBezTo>
                      <a:pt x="232" y="892"/>
                      <a:pt x="232" y="892"/>
                      <a:pt x="232" y="892"/>
                    </a:cubicBezTo>
                    <a:cubicBezTo>
                      <a:pt x="232" y="892"/>
                      <a:pt x="232" y="892"/>
                      <a:pt x="232" y="892"/>
                    </a:cubicBezTo>
                    <a:cubicBezTo>
                      <a:pt x="224" y="882"/>
                      <a:pt x="224" y="882"/>
                      <a:pt x="224" y="882"/>
                    </a:cubicBezTo>
                    <a:cubicBezTo>
                      <a:pt x="214" y="900"/>
                      <a:pt x="214" y="900"/>
                      <a:pt x="214" y="900"/>
                    </a:cubicBezTo>
                    <a:cubicBezTo>
                      <a:pt x="183" y="914"/>
                      <a:pt x="183" y="914"/>
                      <a:pt x="183" y="914"/>
                    </a:cubicBezTo>
                    <a:cubicBezTo>
                      <a:pt x="224" y="954"/>
                      <a:pt x="224" y="954"/>
                      <a:pt x="224" y="954"/>
                    </a:cubicBezTo>
                    <a:cubicBezTo>
                      <a:pt x="222" y="972"/>
                      <a:pt x="222" y="972"/>
                      <a:pt x="222" y="972"/>
                    </a:cubicBezTo>
                    <a:cubicBezTo>
                      <a:pt x="181" y="995"/>
                      <a:pt x="181" y="995"/>
                      <a:pt x="181" y="995"/>
                    </a:cubicBezTo>
                    <a:cubicBezTo>
                      <a:pt x="189" y="1021"/>
                      <a:pt x="189" y="1021"/>
                      <a:pt x="189" y="1021"/>
                    </a:cubicBezTo>
                    <a:cubicBezTo>
                      <a:pt x="160" y="1073"/>
                      <a:pt x="160" y="1073"/>
                      <a:pt x="160" y="1073"/>
                    </a:cubicBezTo>
                    <a:cubicBezTo>
                      <a:pt x="168" y="1083"/>
                      <a:pt x="168" y="1083"/>
                      <a:pt x="168" y="1083"/>
                    </a:cubicBezTo>
                    <a:cubicBezTo>
                      <a:pt x="149" y="1122"/>
                      <a:pt x="149" y="1122"/>
                      <a:pt x="149" y="1122"/>
                    </a:cubicBezTo>
                    <a:cubicBezTo>
                      <a:pt x="175" y="1138"/>
                      <a:pt x="175" y="1138"/>
                      <a:pt x="175" y="1138"/>
                    </a:cubicBezTo>
                    <a:cubicBezTo>
                      <a:pt x="162" y="1166"/>
                      <a:pt x="162" y="1166"/>
                      <a:pt x="162" y="1166"/>
                    </a:cubicBezTo>
                    <a:cubicBezTo>
                      <a:pt x="176" y="1178"/>
                      <a:pt x="176" y="1178"/>
                      <a:pt x="176" y="1178"/>
                    </a:cubicBezTo>
                    <a:cubicBezTo>
                      <a:pt x="170" y="1183"/>
                      <a:pt x="170" y="1183"/>
                      <a:pt x="170" y="1183"/>
                    </a:cubicBezTo>
                    <a:cubicBezTo>
                      <a:pt x="155" y="1186"/>
                      <a:pt x="155" y="1186"/>
                      <a:pt x="155" y="1186"/>
                    </a:cubicBezTo>
                    <a:cubicBezTo>
                      <a:pt x="163" y="1227"/>
                      <a:pt x="163" y="1227"/>
                      <a:pt x="163" y="1227"/>
                    </a:cubicBezTo>
                    <a:cubicBezTo>
                      <a:pt x="152" y="1233"/>
                      <a:pt x="152" y="1233"/>
                      <a:pt x="152" y="1233"/>
                    </a:cubicBezTo>
                    <a:cubicBezTo>
                      <a:pt x="149" y="1241"/>
                      <a:pt x="149" y="1241"/>
                      <a:pt x="149" y="1241"/>
                    </a:cubicBezTo>
                    <a:cubicBezTo>
                      <a:pt x="165" y="1250"/>
                      <a:pt x="165" y="1250"/>
                      <a:pt x="165" y="1250"/>
                    </a:cubicBezTo>
                    <a:cubicBezTo>
                      <a:pt x="160" y="1289"/>
                      <a:pt x="160" y="1289"/>
                      <a:pt x="160" y="1289"/>
                    </a:cubicBezTo>
                    <a:cubicBezTo>
                      <a:pt x="186" y="1299"/>
                      <a:pt x="186" y="1299"/>
                      <a:pt x="186" y="1299"/>
                    </a:cubicBezTo>
                    <a:cubicBezTo>
                      <a:pt x="204" y="1335"/>
                      <a:pt x="204" y="1335"/>
                      <a:pt x="204" y="1335"/>
                    </a:cubicBezTo>
                    <a:cubicBezTo>
                      <a:pt x="191" y="1336"/>
                      <a:pt x="191" y="1336"/>
                      <a:pt x="191" y="1336"/>
                    </a:cubicBezTo>
                    <a:cubicBezTo>
                      <a:pt x="155" y="1354"/>
                      <a:pt x="155" y="1354"/>
                      <a:pt x="155" y="1354"/>
                    </a:cubicBezTo>
                    <a:cubicBezTo>
                      <a:pt x="142" y="1349"/>
                      <a:pt x="142" y="1349"/>
                      <a:pt x="142" y="1349"/>
                    </a:cubicBezTo>
                    <a:cubicBezTo>
                      <a:pt x="116" y="1362"/>
                      <a:pt x="116" y="1362"/>
                      <a:pt x="116" y="1362"/>
                    </a:cubicBezTo>
                    <a:cubicBezTo>
                      <a:pt x="119" y="1374"/>
                      <a:pt x="119" y="1374"/>
                      <a:pt x="119" y="1374"/>
                    </a:cubicBezTo>
                    <a:cubicBezTo>
                      <a:pt x="105" y="1384"/>
                      <a:pt x="71" y="1408"/>
                      <a:pt x="57" y="1416"/>
                    </a:cubicBezTo>
                    <a:cubicBezTo>
                      <a:pt x="70" y="1423"/>
                      <a:pt x="70" y="1423"/>
                      <a:pt x="70" y="1423"/>
                    </a:cubicBezTo>
                    <a:cubicBezTo>
                      <a:pt x="54" y="1459"/>
                      <a:pt x="54" y="1459"/>
                      <a:pt x="54" y="1459"/>
                    </a:cubicBezTo>
                    <a:cubicBezTo>
                      <a:pt x="0" y="1467"/>
                      <a:pt x="0" y="1467"/>
                      <a:pt x="0" y="1467"/>
                    </a:cubicBezTo>
                    <a:cubicBezTo>
                      <a:pt x="20" y="1513"/>
                      <a:pt x="20" y="1513"/>
                      <a:pt x="20" y="1513"/>
                    </a:cubicBezTo>
                    <a:cubicBezTo>
                      <a:pt x="39" y="1536"/>
                      <a:pt x="39" y="1536"/>
                      <a:pt x="39" y="1536"/>
                    </a:cubicBezTo>
                    <a:cubicBezTo>
                      <a:pt x="39" y="1595"/>
                      <a:pt x="39" y="1595"/>
                      <a:pt x="39" y="1595"/>
                    </a:cubicBezTo>
                    <a:cubicBezTo>
                      <a:pt x="37" y="1598"/>
                      <a:pt x="37" y="1598"/>
                      <a:pt x="37" y="1598"/>
                    </a:cubicBezTo>
                    <a:cubicBezTo>
                      <a:pt x="65" y="1621"/>
                      <a:pt x="65" y="1621"/>
                      <a:pt x="65" y="1621"/>
                    </a:cubicBezTo>
                    <a:cubicBezTo>
                      <a:pt x="104" y="1618"/>
                      <a:pt x="104" y="1618"/>
                      <a:pt x="104" y="1618"/>
                    </a:cubicBezTo>
                    <a:cubicBezTo>
                      <a:pt x="127" y="1641"/>
                      <a:pt x="127" y="1641"/>
                      <a:pt x="127" y="1641"/>
                    </a:cubicBezTo>
                    <a:cubicBezTo>
                      <a:pt x="158" y="1644"/>
                      <a:pt x="158" y="1644"/>
                      <a:pt x="158" y="1644"/>
                    </a:cubicBezTo>
                    <a:cubicBezTo>
                      <a:pt x="178" y="1685"/>
                      <a:pt x="178" y="1685"/>
                      <a:pt x="178" y="1685"/>
                    </a:cubicBezTo>
                    <a:cubicBezTo>
                      <a:pt x="173" y="1695"/>
                      <a:pt x="173" y="1695"/>
                      <a:pt x="173" y="1695"/>
                    </a:cubicBezTo>
                    <a:cubicBezTo>
                      <a:pt x="188" y="1721"/>
                      <a:pt x="188" y="1721"/>
                      <a:pt x="188" y="1721"/>
                    </a:cubicBezTo>
                    <a:cubicBezTo>
                      <a:pt x="183" y="1734"/>
                      <a:pt x="183" y="1734"/>
                      <a:pt x="183" y="1734"/>
                    </a:cubicBezTo>
                    <a:cubicBezTo>
                      <a:pt x="165" y="1749"/>
                      <a:pt x="165" y="1749"/>
                      <a:pt x="165" y="1749"/>
                    </a:cubicBezTo>
                    <a:cubicBezTo>
                      <a:pt x="176" y="1775"/>
                      <a:pt x="176" y="1775"/>
                      <a:pt x="176" y="1775"/>
                    </a:cubicBezTo>
                    <a:cubicBezTo>
                      <a:pt x="160" y="1796"/>
                      <a:pt x="160" y="1796"/>
                      <a:pt x="160" y="1796"/>
                    </a:cubicBezTo>
                    <a:cubicBezTo>
                      <a:pt x="127" y="1785"/>
                      <a:pt x="127" y="1785"/>
                      <a:pt x="127" y="1785"/>
                    </a:cubicBezTo>
                    <a:cubicBezTo>
                      <a:pt x="109" y="1798"/>
                      <a:pt x="109" y="1798"/>
                      <a:pt x="109" y="1798"/>
                    </a:cubicBezTo>
                    <a:cubicBezTo>
                      <a:pt x="75" y="1845"/>
                      <a:pt x="75" y="1845"/>
                      <a:pt x="75" y="1845"/>
                    </a:cubicBezTo>
                    <a:cubicBezTo>
                      <a:pt x="88" y="1857"/>
                      <a:pt x="88" y="1857"/>
                      <a:pt x="88" y="1857"/>
                    </a:cubicBezTo>
                    <a:cubicBezTo>
                      <a:pt x="183" y="1857"/>
                      <a:pt x="183" y="1857"/>
                      <a:pt x="183" y="1857"/>
                    </a:cubicBezTo>
                    <a:cubicBezTo>
                      <a:pt x="204" y="1829"/>
                      <a:pt x="204" y="1829"/>
                      <a:pt x="204" y="1829"/>
                    </a:cubicBezTo>
                    <a:cubicBezTo>
                      <a:pt x="245" y="1827"/>
                      <a:pt x="245" y="1827"/>
                      <a:pt x="245" y="1827"/>
                    </a:cubicBezTo>
                    <a:cubicBezTo>
                      <a:pt x="258" y="1835"/>
                      <a:pt x="258" y="1835"/>
                      <a:pt x="258" y="1835"/>
                    </a:cubicBezTo>
                    <a:cubicBezTo>
                      <a:pt x="351" y="1834"/>
                      <a:pt x="351" y="1834"/>
                      <a:pt x="351" y="1834"/>
                    </a:cubicBezTo>
                    <a:cubicBezTo>
                      <a:pt x="394" y="1873"/>
                      <a:pt x="394" y="1873"/>
                      <a:pt x="394" y="1873"/>
                    </a:cubicBezTo>
                    <a:cubicBezTo>
                      <a:pt x="435" y="1860"/>
                      <a:pt x="435" y="1860"/>
                      <a:pt x="435" y="1860"/>
                    </a:cubicBezTo>
                    <a:cubicBezTo>
                      <a:pt x="446" y="1863"/>
                      <a:pt x="446" y="1863"/>
                      <a:pt x="446" y="1863"/>
                    </a:cubicBezTo>
                    <a:cubicBezTo>
                      <a:pt x="464" y="1850"/>
                      <a:pt x="464" y="1850"/>
                      <a:pt x="464" y="1850"/>
                    </a:cubicBezTo>
                    <a:cubicBezTo>
                      <a:pt x="515" y="1832"/>
                      <a:pt x="515" y="1832"/>
                      <a:pt x="515" y="1832"/>
                    </a:cubicBezTo>
                    <a:cubicBezTo>
                      <a:pt x="518" y="1816"/>
                      <a:pt x="518" y="1816"/>
                      <a:pt x="518" y="1816"/>
                    </a:cubicBezTo>
                    <a:cubicBezTo>
                      <a:pt x="497" y="1785"/>
                      <a:pt x="497" y="1785"/>
                      <a:pt x="497" y="1785"/>
                    </a:cubicBezTo>
                    <a:cubicBezTo>
                      <a:pt x="518" y="1785"/>
                      <a:pt x="518" y="1785"/>
                      <a:pt x="518" y="1785"/>
                    </a:cubicBezTo>
                    <a:cubicBezTo>
                      <a:pt x="528" y="1793"/>
                      <a:pt x="528" y="1793"/>
                      <a:pt x="528" y="1793"/>
                    </a:cubicBezTo>
                    <a:cubicBezTo>
                      <a:pt x="564" y="1780"/>
                      <a:pt x="564" y="1780"/>
                      <a:pt x="564" y="1780"/>
                    </a:cubicBezTo>
                    <a:cubicBezTo>
                      <a:pt x="601" y="1796"/>
                      <a:pt x="601" y="1796"/>
                      <a:pt x="601" y="1796"/>
                    </a:cubicBezTo>
                    <a:cubicBezTo>
                      <a:pt x="600" y="1796"/>
                      <a:pt x="600" y="1796"/>
                      <a:pt x="600" y="1796"/>
                    </a:cubicBezTo>
                    <a:cubicBezTo>
                      <a:pt x="582" y="1837"/>
                      <a:pt x="582" y="1837"/>
                      <a:pt x="582" y="1837"/>
                    </a:cubicBezTo>
                    <a:cubicBezTo>
                      <a:pt x="618" y="1855"/>
                      <a:pt x="618" y="1855"/>
                      <a:pt x="618" y="1855"/>
                    </a:cubicBezTo>
                    <a:cubicBezTo>
                      <a:pt x="682" y="1811"/>
                      <a:pt x="682" y="1811"/>
                      <a:pt x="682" y="1811"/>
                    </a:cubicBezTo>
                    <a:cubicBezTo>
                      <a:pt x="685" y="1811"/>
                      <a:pt x="685" y="1811"/>
                      <a:pt x="685" y="1811"/>
                    </a:cubicBezTo>
                    <a:cubicBezTo>
                      <a:pt x="685" y="1806"/>
                      <a:pt x="685" y="1806"/>
                      <a:pt x="685" y="1806"/>
                    </a:cubicBezTo>
                    <a:cubicBezTo>
                      <a:pt x="737" y="1803"/>
                      <a:pt x="737" y="1803"/>
                      <a:pt x="737" y="1803"/>
                    </a:cubicBezTo>
                    <a:cubicBezTo>
                      <a:pt x="748" y="1799"/>
                      <a:pt x="775" y="1790"/>
                      <a:pt x="788" y="1791"/>
                    </a:cubicBezTo>
                    <a:cubicBezTo>
                      <a:pt x="780" y="1760"/>
                      <a:pt x="780" y="1760"/>
                      <a:pt x="780" y="1760"/>
                    </a:cubicBezTo>
                    <a:cubicBezTo>
                      <a:pt x="814" y="1736"/>
                      <a:pt x="814" y="1736"/>
                      <a:pt x="814" y="1736"/>
                    </a:cubicBezTo>
                    <a:cubicBezTo>
                      <a:pt x="834" y="1736"/>
                      <a:pt x="834" y="1736"/>
                      <a:pt x="834" y="1736"/>
                    </a:cubicBezTo>
                    <a:cubicBezTo>
                      <a:pt x="860" y="1706"/>
                      <a:pt x="860" y="1706"/>
                      <a:pt x="860" y="1706"/>
                    </a:cubicBezTo>
                    <a:cubicBezTo>
                      <a:pt x="881" y="1706"/>
                      <a:pt x="881" y="1706"/>
                      <a:pt x="881" y="1706"/>
                    </a:cubicBezTo>
                    <a:cubicBezTo>
                      <a:pt x="899" y="1680"/>
                      <a:pt x="899" y="1680"/>
                      <a:pt x="899" y="1680"/>
                    </a:cubicBezTo>
                    <a:cubicBezTo>
                      <a:pt x="914" y="1644"/>
                      <a:pt x="914" y="1644"/>
                      <a:pt x="914" y="1644"/>
                    </a:cubicBezTo>
                    <a:cubicBezTo>
                      <a:pt x="929" y="1623"/>
                      <a:pt x="929" y="1623"/>
                      <a:pt x="929" y="1623"/>
                    </a:cubicBezTo>
                    <a:cubicBezTo>
                      <a:pt x="942" y="1626"/>
                      <a:pt x="942" y="1626"/>
                      <a:pt x="942" y="1626"/>
                    </a:cubicBezTo>
                    <a:cubicBezTo>
                      <a:pt x="940" y="1598"/>
                      <a:pt x="940" y="1598"/>
                      <a:pt x="940" y="1598"/>
                    </a:cubicBezTo>
                    <a:cubicBezTo>
                      <a:pt x="906" y="1582"/>
                      <a:pt x="906" y="1582"/>
                      <a:pt x="906" y="1582"/>
                    </a:cubicBezTo>
                    <a:cubicBezTo>
                      <a:pt x="922" y="1564"/>
                      <a:pt x="922" y="1564"/>
                      <a:pt x="922" y="1564"/>
                    </a:cubicBezTo>
                    <a:cubicBezTo>
                      <a:pt x="906" y="1546"/>
                      <a:pt x="906" y="1546"/>
                      <a:pt x="906" y="1546"/>
                    </a:cubicBezTo>
                    <a:cubicBezTo>
                      <a:pt x="911" y="1531"/>
                      <a:pt x="911" y="1531"/>
                      <a:pt x="911" y="1531"/>
                    </a:cubicBezTo>
                    <a:cubicBezTo>
                      <a:pt x="896" y="1520"/>
                      <a:pt x="896" y="1520"/>
                      <a:pt x="896" y="1520"/>
                    </a:cubicBezTo>
                    <a:cubicBezTo>
                      <a:pt x="935" y="1474"/>
                      <a:pt x="935" y="1474"/>
                      <a:pt x="935" y="1474"/>
                    </a:cubicBezTo>
                    <a:cubicBezTo>
                      <a:pt x="924" y="1461"/>
                      <a:pt x="924" y="1461"/>
                      <a:pt x="924" y="1461"/>
                    </a:cubicBezTo>
                    <a:cubicBezTo>
                      <a:pt x="942" y="1430"/>
                      <a:pt x="942" y="1430"/>
                      <a:pt x="942" y="1430"/>
                    </a:cubicBezTo>
                  </a:path>
                </a:pathLst>
              </a:custGeom>
              <a:solidFill>
                <a:srgbClr val="5292E7"/>
              </a:solidFill>
              <a:ln w="3175" cap="flat">
                <a:solidFill>
                  <a:srgbClr val="0066FF"/>
                </a:solidFill>
                <a:prstDash val="solid"/>
                <a:miter lim="800000"/>
                <a:headEnd/>
                <a:tailEnd/>
              </a:ln>
            </p:spPr>
            <p:txBody>
              <a:bodyPr/>
              <a:lstStyle/>
              <a:p>
                <a:pPr eaLnBrk="0" fontAlgn="base" hangingPunct="0">
                  <a:spcBef>
                    <a:spcPct val="0"/>
                  </a:spcBef>
                  <a:spcAft>
                    <a:spcPct val="0"/>
                  </a:spcAft>
                  <a:defRPr/>
                </a:pPr>
                <a:endParaRPr lang="fr-FR" dirty="0">
                  <a:solidFill>
                    <a:prstClr val="black"/>
                  </a:solidFill>
                </a:endParaRPr>
              </a:p>
            </p:txBody>
          </p:sp>
          <p:sp>
            <p:nvSpPr>
              <p:cNvPr id="38" name="N°77"/>
              <p:cNvSpPr txBox="1"/>
              <p:nvPr/>
            </p:nvSpPr>
            <p:spPr bwMode="auto">
              <a:xfrm>
                <a:off x="6682628" y="2407348"/>
                <a:ext cx="554502" cy="333827"/>
              </a:xfrm>
              <a:prstGeom prst="rect">
                <a:avLst/>
              </a:prstGeom>
              <a:noFill/>
              <a:ln w="6350">
                <a:noFill/>
              </a:ln>
            </p:spPr>
            <p:txBody>
              <a:bodyPr wrap="square" lIns="36000" tIns="36000" rIns="36000" bIns="36000">
                <a:spAutoFit/>
              </a:bodyPr>
              <a:lstStyle/>
              <a:p>
                <a:pPr algn="ctr" fontAlgn="base">
                  <a:spcBef>
                    <a:spcPct val="0"/>
                  </a:spcBef>
                  <a:spcAft>
                    <a:spcPct val="0"/>
                  </a:spcAft>
                  <a:defRPr/>
                </a:pPr>
                <a:r>
                  <a:rPr lang="fr-FR" sz="2000" b="1" cap="all" dirty="0">
                    <a:solidFill>
                      <a:prstClr val="white"/>
                    </a:solidFill>
                  </a:rPr>
                  <a:t>77</a:t>
                </a:r>
              </a:p>
            </p:txBody>
          </p:sp>
        </p:grpSp>
        <p:sp>
          <p:nvSpPr>
            <p:cNvPr id="39" name="CARTE 75"/>
            <p:cNvSpPr>
              <a:spLocks/>
            </p:cNvSpPr>
            <p:nvPr userDrawn="1"/>
          </p:nvSpPr>
          <p:spPr bwMode="auto">
            <a:xfrm>
              <a:off x="4719783" y="2113781"/>
              <a:ext cx="1048314" cy="571786"/>
            </a:xfrm>
            <a:custGeom>
              <a:avLst/>
              <a:gdLst>
                <a:gd name="T0" fmla="*/ 542 w 575"/>
                <a:gd name="T1" fmla="*/ 229 h 314"/>
                <a:gd name="T2" fmla="*/ 492 w 575"/>
                <a:gd name="T3" fmla="*/ 233 h 314"/>
                <a:gd name="T4" fmla="*/ 492 w 575"/>
                <a:gd name="T5" fmla="*/ 260 h 314"/>
                <a:gd name="T6" fmla="*/ 461 w 575"/>
                <a:gd name="T7" fmla="*/ 247 h 314"/>
                <a:gd name="T8" fmla="*/ 464 w 575"/>
                <a:gd name="T9" fmla="*/ 221 h 314"/>
                <a:gd name="T10" fmla="*/ 463 w 575"/>
                <a:gd name="T11" fmla="*/ 128 h 314"/>
                <a:gd name="T12" fmla="*/ 444 w 575"/>
                <a:gd name="T13" fmla="*/ 107 h 314"/>
                <a:gd name="T14" fmla="*/ 420 w 575"/>
                <a:gd name="T15" fmla="*/ 104 h 314"/>
                <a:gd name="T16" fmla="*/ 404 w 575"/>
                <a:gd name="T17" fmla="*/ 83 h 314"/>
                <a:gd name="T18" fmla="*/ 430 w 575"/>
                <a:gd name="T19" fmla="*/ 66 h 314"/>
                <a:gd name="T20" fmla="*/ 403 w 575"/>
                <a:gd name="T21" fmla="*/ 17 h 314"/>
                <a:gd name="T22" fmla="*/ 370 w 575"/>
                <a:gd name="T23" fmla="*/ 12 h 314"/>
                <a:gd name="T24" fmla="*/ 358 w 575"/>
                <a:gd name="T25" fmla="*/ 0 h 314"/>
                <a:gd name="T26" fmla="*/ 260 w 575"/>
                <a:gd name="T27" fmla="*/ 7 h 314"/>
                <a:gd name="T28" fmla="*/ 229 w 575"/>
                <a:gd name="T29" fmla="*/ 9 h 314"/>
                <a:gd name="T30" fmla="*/ 208 w 575"/>
                <a:gd name="T31" fmla="*/ 23 h 314"/>
                <a:gd name="T32" fmla="*/ 167 w 575"/>
                <a:gd name="T33" fmla="*/ 48 h 314"/>
                <a:gd name="T34" fmla="*/ 129 w 575"/>
                <a:gd name="T35" fmla="*/ 73 h 314"/>
                <a:gd name="T36" fmla="*/ 115 w 575"/>
                <a:gd name="T37" fmla="*/ 102 h 314"/>
                <a:gd name="T38" fmla="*/ 62 w 575"/>
                <a:gd name="T39" fmla="*/ 105 h 314"/>
                <a:gd name="T40" fmla="*/ 22 w 575"/>
                <a:gd name="T41" fmla="*/ 117 h 314"/>
                <a:gd name="T42" fmla="*/ 0 w 575"/>
                <a:gd name="T43" fmla="*/ 162 h 314"/>
                <a:gd name="T44" fmla="*/ 13 w 575"/>
                <a:gd name="T45" fmla="*/ 190 h 314"/>
                <a:gd name="T46" fmla="*/ 67 w 575"/>
                <a:gd name="T47" fmla="*/ 233 h 314"/>
                <a:gd name="T48" fmla="*/ 70 w 575"/>
                <a:gd name="T49" fmla="*/ 241 h 314"/>
                <a:gd name="T50" fmla="*/ 103 w 575"/>
                <a:gd name="T51" fmla="*/ 250 h 314"/>
                <a:gd name="T52" fmla="*/ 117 w 575"/>
                <a:gd name="T53" fmla="*/ 269 h 314"/>
                <a:gd name="T54" fmla="*/ 127 w 575"/>
                <a:gd name="T55" fmla="*/ 267 h 314"/>
                <a:gd name="T56" fmla="*/ 155 w 575"/>
                <a:gd name="T57" fmla="*/ 271 h 314"/>
                <a:gd name="T58" fmla="*/ 179 w 575"/>
                <a:gd name="T59" fmla="*/ 281 h 314"/>
                <a:gd name="T60" fmla="*/ 198 w 575"/>
                <a:gd name="T61" fmla="*/ 288 h 314"/>
                <a:gd name="T62" fmla="*/ 266 w 575"/>
                <a:gd name="T63" fmla="*/ 314 h 314"/>
                <a:gd name="T64" fmla="*/ 280 w 575"/>
                <a:gd name="T65" fmla="*/ 314 h 314"/>
                <a:gd name="T66" fmla="*/ 297 w 575"/>
                <a:gd name="T67" fmla="*/ 314 h 314"/>
                <a:gd name="T68" fmla="*/ 310 w 575"/>
                <a:gd name="T69" fmla="*/ 314 h 314"/>
                <a:gd name="T70" fmla="*/ 315 w 575"/>
                <a:gd name="T71" fmla="*/ 312 h 314"/>
                <a:gd name="T72" fmla="*/ 361 w 575"/>
                <a:gd name="T73" fmla="*/ 303 h 314"/>
                <a:gd name="T74" fmla="*/ 389 w 575"/>
                <a:gd name="T75" fmla="*/ 295 h 314"/>
                <a:gd name="T76" fmla="*/ 409 w 575"/>
                <a:gd name="T77" fmla="*/ 283 h 314"/>
                <a:gd name="T78" fmla="*/ 409 w 575"/>
                <a:gd name="T79" fmla="*/ 283 h 314"/>
                <a:gd name="T80" fmla="*/ 430 w 575"/>
                <a:gd name="T81" fmla="*/ 272 h 314"/>
                <a:gd name="T82" fmla="*/ 478 w 575"/>
                <a:gd name="T83" fmla="*/ 293 h 314"/>
                <a:gd name="T84" fmla="*/ 502 w 575"/>
                <a:gd name="T85" fmla="*/ 283 h 314"/>
                <a:gd name="T86" fmla="*/ 539 w 575"/>
                <a:gd name="T87" fmla="*/ 309 h 314"/>
                <a:gd name="T88" fmla="*/ 573 w 575"/>
                <a:gd name="T89" fmla="*/ 291 h 314"/>
                <a:gd name="T90" fmla="*/ 575 w 575"/>
                <a:gd name="T91" fmla="*/ 241 h 314"/>
                <a:gd name="T92" fmla="*/ 542 w 575"/>
                <a:gd name="T93" fmla="*/ 229 h 314"/>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070 w 10000"/>
                <a:gd name="connsiteY4" fmla="*/ 7038 h 10000"/>
                <a:gd name="connsiteX5" fmla="*/ 8104 w 10000"/>
                <a:gd name="connsiteY5" fmla="*/ 4076 h 10000"/>
                <a:gd name="connsiteX6" fmla="*/ 7722 w 10000"/>
                <a:gd name="connsiteY6" fmla="*/ 3408 h 10000"/>
                <a:gd name="connsiteX7" fmla="*/ 7304 w 10000"/>
                <a:gd name="connsiteY7" fmla="*/ 3312 h 10000"/>
                <a:gd name="connsiteX8" fmla="*/ 7026 w 10000"/>
                <a:gd name="connsiteY8" fmla="*/ 2643 h 10000"/>
                <a:gd name="connsiteX9" fmla="*/ 7478 w 10000"/>
                <a:gd name="connsiteY9" fmla="*/ 2102 h 10000"/>
                <a:gd name="connsiteX10" fmla="*/ 7009 w 10000"/>
                <a:gd name="connsiteY10" fmla="*/ 541 h 10000"/>
                <a:gd name="connsiteX11" fmla="*/ 6435 w 10000"/>
                <a:gd name="connsiteY11" fmla="*/ 382 h 10000"/>
                <a:gd name="connsiteX12" fmla="*/ 6226 w 10000"/>
                <a:gd name="connsiteY12" fmla="*/ 0 h 10000"/>
                <a:gd name="connsiteX13" fmla="*/ 4522 w 10000"/>
                <a:gd name="connsiteY13" fmla="*/ 223 h 10000"/>
                <a:gd name="connsiteX14" fmla="*/ 3983 w 10000"/>
                <a:gd name="connsiteY14" fmla="*/ 287 h 10000"/>
                <a:gd name="connsiteX15" fmla="*/ 3617 w 10000"/>
                <a:gd name="connsiteY15" fmla="*/ 732 h 10000"/>
                <a:gd name="connsiteX16" fmla="*/ 2904 w 10000"/>
                <a:gd name="connsiteY16" fmla="*/ 1529 h 10000"/>
                <a:gd name="connsiteX17" fmla="*/ 2243 w 10000"/>
                <a:gd name="connsiteY17" fmla="*/ 2325 h 10000"/>
                <a:gd name="connsiteX18" fmla="*/ 2000 w 10000"/>
                <a:gd name="connsiteY18" fmla="*/ 3248 h 10000"/>
                <a:gd name="connsiteX19" fmla="*/ 1078 w 10000"/>
                <a:gd name="connsiteY19" fmla="*/ 3344 h 10000"/>
                <a:gd name="connsiteX20" fmla="*/ 383 w 10000"/>
                <a:gd name="connsiteY20" fmla="*/ 3726 h 10000"/>
                <a:gd name="connsiteX21" fmla="*/ 0 w 10000"/>
                <a:gd name="connsiteY21" fmla="*/ 5159 h 10000"/>
                <a:gd name="connsiteX22" fmla="*/ 226 w 10000"/>
                <a:gd name="connsiteY22" fmla="*/ 6051 h 10000"/>
                <a:gd name="connsiteX23" fmla="*/ 1165 w 10000"/>
                <a:gd name="connsiteY23" fmla="*/ 7420 h 10000"/>
                <a:gd name="connsiteX24" fmla="*/ 1217 w 10000"/>
                <a:gd name="connsiteY24" fmla="*/ 7675 h 10000"/>
                <a:gd name="connsiteX25" fmla="*/ 1791 w 10000"/>
                <a:gd name="connsiteY25" fmla="*/ 7962 h 10000"/>
                <a:gd name="connsiteX26" fmla="*/ 2035 w 10000"/>
                <a:gd name="connsiteY26" fmla="*/ 8567 h 10000"/>
                <a:gd name="connsiteX27" fmla="*/ 2209 w 10000"/>
                <a:gd name="connsiteY27" fmla="*/ 8503 h 10000"/>
                <a:gd name="connsiteX28" fmla="*/ 2696 w 10000"/>
                <a:gd name="connsiteY28" fmla="*/ 8631 h 10000"/>
                <a:gd name="connsiteX29" fmla="*/ 3113 w 10000"/>
                <a:gd name="connsiteY29" fmla="*/ 8949 h 10000"/>
                <a:gd name="connsiteX30" fmla="*/ 3443 w 10000"/>
                <a:gd name="connsiteY30" fmla="*/ 9172 h 10000"/>
                <a:gd name="connsiteX31" fmla="*/ 4626 w 10000"/>
                <a:gd name="connsiteY31" fmla="*/ 10000 h 10000"/>
                <a:gd name="connsiteX32" fmla="*/ 4870 w 10000"/>
                <a:gd name="connsiteY32" fmla="*/ 10000 h 10000"/>
                <a:gd name="connsiteX33" fmla="*/ 5165 w 10000"/>
                <a:gd name="connsiteY33" fmla="*/ 10000 h 10000"/>
                <a:gd name="connsiteX34" fmla="*/ 5391 w 10000"/>
                <a:gd name="connsiteY34" fmla="*/ 10000 h 10000"/>
                <a:gd name="connsiteX35" fmla="*/ 5478 w 10000"/>
                <a:gd name="connsiteY35" fmla="*/ 9936 h 10000"/>
                <a:gd name="connsiteX36" fmla="*/ 6278 w 10000"/>
                <a:gd name="connsiteY36" fmla="*/ 9650 h 10000"/>
                <a:gd name="connsiteX37" fmla="*/ 6765 w 10000"/>
                <a:gd name="connsiteY37" fmla="*/ 9395 h 10000"/>
                <a:gd name="connsiteX38" fmla="*/ 7113 w 10000"/>
                <a:gd name="connsiteY38" fmla="*/ 9013 h 10000"/>
                <a:gd name="connsiteX39" fmla="*/ 7113 w 10000"/>
                <a:gd name="connsiteY39" fmla="*/ 9013 h 10000"/>
                <a:gd name="connsiteX40" fmla="*/ 7478 w 10000"/>
                <a:gd name="connsiteY40" fmla="*/ 8662 h 10000"/>
                <a:gd name="connsiteX41" fmla="*/ 8313 w 10000"/>
                <a:gd name="connsiteY41" fmla="*/ 9331 h 10000"/>
                <a:gd name="connsiteX42" fmla="*/ 8730 w 10000"/>
                <a:gd name="connsiteY42" fmla="*/ 9013 h 10000"/>
                <a:gd name="connsiteX43" fmla="*/ 9374 w 10000"/>
                <a:gd name="connsiteY43" fmla="*/ 9841 h 10000"/>
                <a:gd name="connsiteX44" fmla="*/ 9965 w 10000"/>
                <a:gd name="connsiteY44" fmla="*/ 9268 h 10000"/>
                <a:gd name="connsiteX45" fmla="*/ 10000 w 10000"/>
                <a:gd name="connsiteY45" fmla="*/ 7675 h 10000"/>
                <a:gd name="connsiteX46" fmla="*/ 9426 w 10000"/>
                <a:gd name="connsiteY46"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22 w 10000"/>
                <a:gd name="connsiteY6" fmla="*/ 3408 h 10000"/>
                <a:gd name="connsiteX7" fmla="*/ 7304 w 10000"/>
                <a:gd name="connsiteY7" fmla="*/ 3312 h 10000"/>
                <a:gd name="connsiteX8" fmla="*/ 7026 w 10000"/>
                <a:gd name="connsiteY8" fmla="*/ 2643 h 10000"/>
                <a:gd name="connsiteX9" fmla="*/ 7478 w 10000"/>
                <a:gd name="connsiteY9" fmla="*/ 2102 h 10000"/>
                <a:gd name="connsiteX10" fmla="*/ 7009 w 10000"/>
                <a:gd name="connsiteY10" fmla="*/ 541 h 10000"/>
                <a:gd name="connsiteX11" fmla="*/ 6435 w 10000"/>
                <a:gd name="connsiteY11" fmla="*/ 382 h 10000"/>
                <a:gd name="connsiteX12" fmla="*/ 6226 w 10000"/>
                <a:gd name="connsiteY12" fmla="*/ 0 h 10000"/>
                <a:gd name="connsiteX13" fmla="*/ 4522 w 10000"/>
                <a:gd name="connsiteY13" fmla="*/ 223 h 10000"/>
                <a:gd name="connsiteX14" fmla="*/ 3983 w 10000"/>
                <a:gd name="connsiteY14" fmla="*/ 287 h 10000"/>
                <a:gd name="connsiteX15" fmla="*/ 3617 w 10000"/>
                <a:gd name="connsiteY15" fmla="*/ 732 h 10000"/>
                <a:gd name="connsiteX16" fmla="*/ 2904 w 10000"/>
                <a:gd name="connsiteY16" fmla="*/ 1529 h 10000"/>
                <a:gd name="connsiteX17" fmla="*/ 2243 w 10000"/>
                <a:gd name="connsiteY17" fmla="*/ 2325 h 10000"/>
                <a:gd name="connsiteX18" fmla="*/ 2000 w 10000"/>
                <a:gd name="connsiteY18" fmla="*/ 3248 h 10000"/>
                <a:gd name="connsiteX19" fmla="*/ 1078 w 10000"/>
                <a:gd name="connsiteY19" fmla="*/ 3344 h 10000"/>
                <a:gd name="connsiteX20" fmla="*/ 383 w 10000"/>
                <a:gd name="connsiteY20" fmla="*/ 3726 h 10000"/>
                <a:gd name="connsiteX21" fmla="*/ 0 w 10000"/>
                <a:gd name="connsiteY21" fmla="*/ 5159 h 10000"/>
                <a:gd name="connsiteX22" fmla="*/ 226 w 10000"/>
                <a:gd name="connsiteY22" fmla="*/ 6051 h 10000"/>
                <a:gd name="connsiteX23" fmla="*/ 1165 w 10000"/>
                <a:gd name="connsiteY23" fmla="*/ 7420 h 10000"/>
                <a:gd name="connsiteX24" fmla="*/ 1217 w 10000"/>
                <a:gd name="connsiteY24" fmla="*/ 7675 h 10000"/>
                <a:gd name="connsiteX25" fmla="*/ 1791 w 10000"/>
                <a:gd name="connsiteY25" fmla="*/ 7962 h 10000"/>
                <a:gd name="connsiteX26" fmla="*/ 2035 w 10000"/>
                <a:gd name="connsiteY26" fmla="*/ 8567 h 10000"/>
                <a:gd name="connsiteX27" fmla="*/ 2209 w 10000"/>
                <a:gd name="connsiteY27" fmla="*/ 8503 h 10000"/>
                <a:gd name="connsiteX28" fmla="*/ 2696 w 10000"/>
                <a:gd name="connsiteY28" fmla="*/ 8631 h 10000"/>
                <a:gd name="connsiteX29" fmla="*/ 3113 w 10000"/>
                <a:gd name="connsiteY29" fmla="*/ 8949 h 10000"/>
                <a:gd name="connsiteX30" fmla="*/ 3443 w 10000"/>
                <a:gd name="connsiteY30" fmla="*/ 9172 h 10000"/>
                <a:gd name="connsiteX31" fmla="*/ 4626 w 10000"/>
                <a:gd name="connsiteY31" fmla="*/ 10000 h 10000"/>
                <a:gd name="connsiteX32" fmla="*/ 4870 w 10000"/>
                <a:gd name="connsiteY32" fmla="*/ 10000 h 10000"/>
                <a:gd name="connsiteX33" fmla="*/ 5165 w 10000"/>
                <a:gd name="connsiteY33" fmla="*/ 10000 h 10000"/>
                <a:gd name="connsiteX34" fmla="*/ 5391 w 10000"/>
                <a:gd name="connsiteY34" fmla="*/ 10000 h 10000"/>
                <a:gd name="connsiteX35" fmla="*/ 5478 w 10000"/>
                <a:gd name="connsiteY35" fmla="*/ 9936 h 10000"/>
                <a:gd name="connsiteX36" fmla="*/ 6278 w 10000"/>
                <a:gd name="connsiteY36" fmla="*/ 9650 h 10000"/>
                <a:gd name="connsiteX37" fmla="*/ 6765 w 10000"/>
                <a:gd name="connsiteY37" fmla="*/ 9395 h 10000"/>
                <a:gd name="connsiteX38" fmla="*/ 7113 w 10000"/>
                <a:gd name="connsiteY38" fmla="*/ 9013 h 10000"/>
                <a:gd name="connsiteX39" fmla="*/ 7113 w 10000"/>
                <a:gd name="connsiteY39" fmla="*/ 9013 h 10000"/>
                <a:gd name="connsiteX40" fmla="*/ 7478 w 10000"/>
                <a:gd name="connsiteY40" fmla="*/ 8662 h 10000"/>
                <a:gd name="connsiteX41" fmla="*/ 8313 w 10000"/>
                <a:gd name="connsiteY41" fmla="*/ 9331 h 10000"/>
                <a:gd name="connsiteX42" fmla="*/ 8730 w 10000"/>
                <a:gd name="connsiteY42" fmla="*/ 9013 h 10000"/>
                <a:gd name="connsiteX43" fmla="*/ 9374 w 10000"/>
                <a:gd name="connsiteY43" fmla="*/ 9841 h 10000"/>
                <a:gd name="connsiteX44" fmla="*/ 9965 w 10000"/>
                <a:gd name="connsiteY44" fmla="*/ 9268 h 10000"/>
                <a:gd name="connsiteX45" fmla="*/ 10000 w 10000"/>
                <a:gd name="connsiteY45" fmla="*/ 7675 h 10000"/>
                <a:gd name="connsiteX46" fmla="*/ 9426 w 10000"/>
                <a:gd name="connsiteY46"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22 w 10000"/>
                <a:gd name="connsiteY6" fmla="*/ 3408 h 10000"/>
                <a:gd name="connsiteX7" fmla="*/ 7304 w 10000"/>
                <a:gd name="connsiteY7" fmla="*/ 3503 h 10000"/>
                <a:gd name="connsiteX8" fmla="*/ 7026 w 10000"/>
                <a:gd name="connsiteY8" fmla="*/ 2643 h 10000"/>
                <a:gd name="connsiteX9" fmla="*/ 7478 w 10000"/>
                <a:gd name="connsiteY9" fmla="*/ 2102 h 10000"/>
                <a:gd name="connsiteX10" fmla="*/ 7009 w 10000"/>
                <a:gd name="connsiteY10" fmla="*/ 541 h 10000"/>
                <a:gd name="connsiteX11" fmla="*/ 6435 w 10000"/>
                <a:gd name="connsiteY11" fmla="*/ 382 h 10000"/>
                <a:gd name="connsiteX12" fmla="*/ 6226 w 10000"/>
                <a:gd name="connsiteY12" fmla="*/ 0 h 10000"/>
                <a:gd name="connsiteX13" fmla="*/ 4522 w 10000"/>
                <a:gd name="connsiteY13" fmla="*/ 223 h 10000"/>
                <a:gd name="connsiteX14" fmla="*/ 3983 w 10000"/>
                <a:gd name="connsiteY14" fmla="*/ 287 h 10000"/>
                <a:gd name="connsiteX15" fmla="*/ 3617 w 10000"/>
                <a:gd name="connsiteY15" fmla="*/ 732 h 10000"/>
                <a:gd name="connsiteX16" fmla="*/ 2904 w 10000"/>
                <a:gd name="connsiteY16" fmla="*/ 1529 h 10000"/>
                <a:gd name="connsiteX17" fmla="*/ 2243 w 10000"/>
                <a:gd name="connsiteY17" fmla="*/ 2325 h 10000"/>
                <a:gd name="connsiteX18" fmla="*/ 2000 w 10000"/>
                <a:gd name="connsiteY18" fmla="*/ 3248 h 10000"/>
                <a:gd name="connsiteX19" fmla="*/ 1078 w 10000"/>
                <a:gd name="connsiteY19" fmla="*/ 3344 h 10000"/>
                <a:gd name="connsiteX20" fmla="*/ 383 w 10000"/>
                <a:gd name="connsiteY20" fmla="*/ 3726 h 10000"/>
                <a:gd name="connsiteX21" fmla="*/ 0 w 10000"/>
                <a:gd name="connsiteY21" fmla="*/ 5159 h 10000"/>
                <a:gd name="connsiteX22" fmla="*/ 226 w 10000"/>
                <a:gd name="connsiteY22" fmla="*/ 6051 h 10000"/>
                <a:gd name="connsiteX23" fmla="*/ 1165 w 10000"/>
                <a:gd name="connsiteY23" fmla="*/ 7420 h 10000"/>
                <a:gd name="connsiteX24" fmla="*/ 1217 w 10000"/>
                <a:gd name="connsiteY24" fmla="*/ 7675 h 10000"/>
                <a:gd name="connsiteX25" fmla="*/ 1791 w 10000"/>
                <a:gd name="connsiteY25" fmla="*/ 7962 h 10000"/>
                <a:gd name="connsiteX26" fmla="*/ 2035 w 10000"/>
                <a:gd name="connsiteY26" fmla="*/ 8567 h 10000"/>
                <a:gd name="connsiteX27" fmla="*/ 2209 w 10000"/>
                <a:gd name="connsiteY27" fmla="*/ 8503 h 10000"/>
                <a:gd name="connsiteX28" fmla="*/ 2696 w 10000"/>
                <a:gd name="connsiteY28" fmla="*/ 8631 h 10000"/>
                <a:gd name="connsiteX29" fmla="*/ 3113 w 10000"/>
                <a:gd name="connsiteY29" fmla="*/ 8949 h 10000"/>
                <a:gd name="connsiteX30" fmla="*/ 3443 w 10000"/>
                <a:gd name="connsiteY30" fmla="*/ 9172 h 10000"/>
                <a:gd name="connsiteX31" fmla="*/ 4626 w 10000"/>
                <a:gd name="connsiteY31" fmla="*/ 10000 h 10000"/>
                <a:gd name="connsiteX32" fmla="*/ 4870 w 10000"/>
                <a:gd name="connsiteY32" fmla="*/ 10000 h 10000"/>
                <a:gd name="connsiteX33" fmla="*/ 5165 w 10000"/>
                <a:gd name="connsiteY33" fmla="*/ 10000 h 10000"/>
                <a:gd name="connsiteX34" fmla="*/ 5391 w 10000"/>
                <a:gd name="connsiteY34" fmla="*/ 10000 h 10000"/>
                <a:gd name="connsiteX35" fmla="*/ 5478 w 10000"/>
                <a:gd name="connsiteY35" fmla="*/ 9936 h 10000"/>
                <a:gd name="connsiteX36" fmla="*/ 6278 w 10000"/>
                <a:gd name="connsiteY36" fmla="*/ 9650 h 10000"/>
                <a:gd name="connsiteX37" fmla="*/ 6765 w 10000"/>
                <a:gd name="connsiteY37" fmla="*/ 9395 h 10000"/>
                <a:gd name="connsiteX38" fmla="*/ 7113 w 10000"/>
                <a:gd name="connsiteY38" fmla="*/ 9013 h 10000"/>
                <a:gd name="connsiteX39" fmla="*/ 7113 w 10000"/>
                <a:gd name="connsiteY39" fmla="*/ 9013 h 10000"/>
                <a:gd name="connsiteX40" fmla="*/ 7478 w 10000"/>
                <a:gd name="connsiteY40" fmla="*/ 8662 h 10000"/>
                <a:gd name="connsiteX41" fmla="*/ 8313 w 10000"/>
                <a:gd name="connsiteY41" fmla="*/ 9331 h 10000"/>
                <a:gd name="connsiteX42" fmla="*/ 8730 w 10000"/>
                <a:gd name="connsiteY42" fmla="*/ 9013 h 10000"/>
                <a:gd name="connsiteX43" fmla="*/ 9374 w 10000"/>
                <a:gd name="connsiteY43" fmla="*/ 9841 h 10000"/>
                <a:gd name="connsiteX44" fmla="*/ 9965 w 10000"/>
                <a:gd name="connsiteY44" fmla="*/ 9268 h 10000"/>
                <a:gd name="connsiteX45" fmla="*/ 10000 w 10000"/>
                <a:gd name="connsiteY45" fmla="*/ 7675 h 10000"/>
                <a:gd name="connsiteX46" fmla="*/ 9426 w 10000"/>
                <a:gd name="connsiteY46"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22 w 10000"/>
                <a:gd name="connsiteY6" fmla="*/ 3408 h 10000"/>
                <a:gd name="connsiteX7" fmla="*/ 7026 w 10000"/>
                <a:gd name="connsiteY7" fmla="*/ 2643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3983 w 10000"/>
                <a:gd name="connsiteY13" fmla="*/ 287 h 10000"/>
                <a:gd name="connsiteX14" fmla="*/ 3617 w 10000"/>
                <a:gd name="connsiteY14" fmla="*/ 732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22 w 10000"/>
                <a:gd name="connsiteY6" fmla="*/ 3408 h 10000"/>
                <a:gd name="connsiteX7" fmla="*/ 6974 w 10000"/>
                <a:gd name="connsiteY7" fmla="*/ 2739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3983 w 10000"/>
                <a:gd name="connsiteY13" fmla="*/ 287 h 10000"/>
                <a:gd name="connsiteX14" fmla="*/ 3617 w 10000"/>
                <a:gd name="connsiteY14" fmla="*/ 732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74 w 10000"/>
                <a:gd name="connsiteY6" fmla="*/ 3504 h 10000"/>
                <a:gd name="connsiteX7" fmla="*/ 6974 w 10000"/>
                <a:gd name="connsiteY7" fmla="*/ 2739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3983 w 10000"/>
                <a:gd name="connsiteY13" fmla="*/ 287 h 10000"/>
                <a:gd name="connsiteX14" fmla="*/ 3617 w 10000"/>
                <a:gd name="connsiteY14" fmla="*/ 732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74 w 10000"/>
                <a:gd name="connsiteY6" fmla="*/ 3504 h 10000"/>
                <a:gd name="connsiteX7" fmla="*/ 6974 w 10000"/>
                <a:gd name="connsiteY7" fmla="*/ 2739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4061 w 10000"/>
                <a:gd name="connsiteY13" fmla="*/ 430 h 10000"/>
                <a:gd name="connsiteX14" fmla="*/ 3617 w 10000"/>
                <a:gd name="connsiteY14" fmla="*/ 732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74 w 10000"/>
                <a:gd name="connsiteY6" fmla="*/ 3504 h 10000"/>
                <a:gd name="connsiteX7" fmla="*/ 6974 w 10000"/>
                <a:gd name="connsiteY7" fmla="*/ 2739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4061 w 10000"/>
                <a:gd name="connsiteY13" fmla="*/ 430 h 10000"/>
                <a:gd name="connsiteX14" fmla="*/ 3643 w 10000"/>
                <a:gd name="connsiteY14" fmla="*/ 923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00"/>
                <a:gd name="connsiteX1" fmla="*/ 8557 w 10000"/>
                <a:gd name="connsiteY1" fmla="*/ 7420 h 10000"/>
                <a:gd name="connsiteX2" fmla="*/ 8557 w 10000"/>
                <a:gd name="connsiteY2" fmla="*/ 8280 h 10000"/>
                <a:gd name="connsiteX3" fmla="*/ 8017 w 10000"/>
                <a:gd name="connsiteY3" fmla="*/ 7866 h 10000"/>
                <a:gd name="connsiteX4" fmla="*/ 8122 w 10000"/>
                <a:gd name="connsiteY4" fmla="*/ 7038 h 10000"/>
                <a:gd name="connsiteX5" fmla="*/ 8104 w 10000"/>
                <a:gd name="connsiteY5" fmla="*/ 4076 h 10000"/>
                <a:gd name="connsiteX6" fmla="*/ 7774 w 10000"/>
                <a:gd name="connsiteY6" fmla="*/ 3504 h 10000"/>
                <a:gd name="connsiteX7" fmla="*/ 6974 w 10000"/>
                <a:gd name="connsiteY7" fmla="*/ 2739 h 10000"/>
                <a:gd name="connsiteX8" fmla="*/ 7478 w 10000"/>
                <a:gd name="connsiteY8" fmla="*/ 2102 h 10000"/>
                <a:gd name="connsiteX9" fmla="*/ 7009 w 10000"/>
                <a:gd name="connsiteY9" fmla="*/ 541 h 10000"/>
                <a:gd name="connsiteX10" fmla="*/ 6435 w 10000"/>
                <a:gd name="connsiteY10" fmla="*/ 382 h 10000"/>
                <a:gd name="connsiteX11" fmla="*/ 6226 w 10000"/>
                <a:gd name="connsiteY11" fmla="*/ 0 h 10000"/>
                <a:gd name="connsiteX12" fmla="*/ 4522 w 10000"/>
                <a:gd name="connsiteY12" fmla="*/ 223 h 10000"/>
                <a:gd name="connsiteX13" fmla="*/ 4061 w 10000"/>
                <a:gd name="connsiteY13" fmla="*/ 430 h 10000"/>
                <a:gd name="connsiteX14" fmla="*/ 3643 w 10000"/>
                <a:gd name="connsiteY14" fmla="*/ 732 h 10000"/>
                <a:gd name="connsiteX15" fmla="*/ 2904 w 10000"/>
                <a:gd name="connsiteY15" fmla="*/ 1529 h 10000"/>
                <a:gd name="connsiteX16" fmla="*/ 2243 w 10000"/>
                <a:gd name="connsiteY16" fmla="*/ 2325 h 10000"/>
                <a:gd name="connsiteX17" fmla="*/ 2000 w 10000"/>
                <a:gd name="connsiteY17" fmla="*/ 3248 h 10000"/>
                <a:gd name="connsiteX18" fmla="*/ 1078 w 10000"/>
                <a:gd name="connsiteY18" fmla="*/ 3344 h 10000"/>
                <a:gd name="connsiteX19" fmla="*/ 383 w 10000"/>
                <a:gd name="connsiteY19" fmla="*/ 3726 h 10000"/>
                <a:gd name="connsiteX20" fmla="*/ 0 w 10000"/>
                <a:gd name="connsiteY20" fmla="*/ 5159 h 10000"/>
                <a:gd name="connsiteX21" fmla="*/ 226 w 10000"/>
                <a:gd name="connsiteY21" fmla="*/ 6051 h 10000"/>
                <a:gd name="connsiteX22" fmla="*/ 1165 w 10000"/>
                <a:gd name="connsiteY22" fmla="*/ 7420 h 10000"/>
                <a:gd name="connsiteX23" fmla="*/ 1217 w 10000"/>
                <a:gd name="connsiteY23" fmla="*/ 7675 h 10000"/>
                <a:gd name="connsiteX24" fmla="*/ 1791 w 10000"/>
                <a:gd name="connsiteY24" fmla="*/ 7962 h 10000"/>
                <a:gd name="connsiteX25" fmla="*/ 2035 w 10000"/>
                <a:gd name="connsiteY25" fmla="*/ 8567 h 10000"/>
                <a:gd name="connsiteX26" fmla="*/ 2209 w 10000"/>
                <a:gd name="connsiteY26" fmla="*/ 8503 h 10000"/>
                <a:gd name="connsiteX27" fmla="*/ 2696 w 10000"/>
                <a:gd name="connsiteY27" fmla="*/ 8631 h 10000"/>
                <a:gd name="connsiteX28" fmla="*/ 3113 w 10000"/>
                <a:gd name="connsiteY28" fmla="*/ 8949 h 10000"/>
                <a:gd name="connsiteX29" fmla="*/ 3443 w 10000"/>
                <a:gd name="connsiteY29" fmla="*/ 9172 h 10000"/>
                <a:gd name="connsiteX30" fmla="*/ 4626 w 10000"/>
                <a:gd name="connsiteY30" fmla="*/ 10000 h 10000"/>
                <a:gd name="connsiteX31" fmla="*/ 4870 w 10000"/>
                <a:gd name="connsiteY31" fmla="*/ 10000 h 10000"/>
                <a:gd name="connsiteX32" fmla="*/ 5165 w 10000"/>
                <a:gd name="connsiteY32" fmla="*/ 10000 h 10000"/>
                <a:gd name="connsiteX33" fmla="*/ 5391 w 10000"/>
                <a:gd name="connsiteY33" fmla="*/ 10000 h 10000"/>
                <a:gd name="connsiteX34" fmla="*/ 5478 w 10000"/>
                <a:gd name="connsiteY34" fmla="*/ 9936 h 10000"/>
                <a:gd name="connsiteX35" fmla="*/ 6278 w 10000"/>
                <a:gd name="connsiteY35" fmla="*/ 9650 h 10000"/>
                <a:gd name="connsiteX36" fmla="*/ 6765 w 10000"/>
                <a:gd name="connsiteY36" fmla="*/ 9395 h 10000"/>
                <a:gd name="connsiteX37" fmla="*/ 7113 w 10000"/>
                <a:gd name="connsiteY37" fmla="*/ 9013 h 10000"/>
                <a:gd name="connsiteX38" fmla="*/ 7113 w 10000"/>
                <a:gd name="connsiteY38" fmla="*/ 9013 h 10000"/>
                <a:gd name="connsiteX39" fmla="*/ 7478 w 10000"/>
                <a:gd name="connsiteY39" fmla="*/ 8662 h 10000"/>
                <a:gd name="connsiteX40" fmla="*/ 8313 w 10000"/>
                <a:gd name="connsiteY40" fmla="*/ 9331 h 10000"/>
                <a:gd name="connsiteX41" fmla="*/ 8730 w 10000"/>
                <a:gd name="connsiteY41" fmla="*/ 9013 h 10000"/>
                <a:gd name="connsiteX42" fmla="*/ 9374 w 10000"/>
                <a:gd name="connsiteY42" fmla="*/ 9841 h 10000"/>
                <a:gd name="connsiteX43" fmla="*/ 9965 w 10000"/>
                <a:gd name="connsiteY43" fmla="*/ 9268 h 10000"/>
                <a:gd name="connsiteX44" fmla="*/ 10000 w 10000"/>
                <a:gd name="connsiteY44" fmla="*/ 7675 h 10000"/>
                <a:gd name="connsiteX45" fmla="*/ 9426 w 10000"/>
                <a:gd name="connsiteY45" fmla="*/ 7293 h 10000"/>
                <a:gd name="connsiteX0" fmla="*/ 9426 w 10000"/>
                <a:gd name="connsiteY0" fmla="*/ 7293 h 10032"/>
                <a:gd name="connsiteX1" fmla="*/ 8557 w 10000"/>
                <a:gd name="connsiteY1" fmla="*/ 7420 h 10032"/>
                <a:gd name="connsiteX2" fmla="*/ 8557 w 10000"/>
                <a:gd name="connsiteY2" fmla="*/ 8280 h 10032"/>
                <a:gd name="connsiteX3" fmla="*/ 8017 w 10000"/>
                <a:gd name="connsiteY3" fmla="*/ 7866 h 10032"/>
                <a:gd name="connsiteX4" fmla="*/ 8122 w 10000"/>
                <a:gd name="connsiteY4" fmla="*/ 7038 h 10032"/>
                <a:gd name="connsiteX5" fmla="*/ 8104 w 10000"/>
                <a:gd name="connsiteY5" fmla="*/ 4076 h 10032"/>
                <a:gd name="connsiteX6" fmla="*/ 7774 w 10000"/>
                <a:gd name="connsiteY6" fmla="*/ 3504 h 10032"/>
                <a:gd name="connsiteX7" fmla="*/ 6974 w 10000"/>
                <a:gd name="connsiteY7" fmla="*/ 2739 h 10032"/>
                <a:gd name="connsiteX8" fmla="*/ 7478 w 10000"/>
                <a:gd name="connsiteY8" fmla="*/ 2102 h 10032"/>
                <a:gd name="connsiteX9" fmla="*/ 7009 w 10000"/>
                <a:gd name="connsiteY9" fmla="*/ 541 h 10032"/>
                <a:gd name="connsiteX10" fmla="*/ 6435 w 10000"/>
                <a:gd name="connsiteY10" fmla="*/ 382 h 10032"/>
                <a:gd name="connsiteX11" fmla="*/ 6226 w 10000"/>
                <a:gd name="connsiteY11" fmla="*/ 0 h 10032"/>
                <a:gd name="connsiteX12" fmla="*/ 4522 w 10000"/>
                <a:gd name="connsiteY12" fmla="*/ 223 h 10032"/>
                <a:gd name="connsiteX13" fmla="*/ 4061 w 10000"/>
                <a:gd name="connsiteY13" fmla="*/ 430 h 10032"/>
                <a:gd name="connsiteX14" fmla="*/ 3643 w 10000"/>
                <a:gd name="connsiteY14" fmla="*/ 732 h 10032"/>
                <a:gd name="connsiteX15" fmla="*/ 2904 w 10000"/>
                <a:gd name="connsiteY15" fmla="*/ 1529 h 10032"/>
                <a:gd name="connsiteX16" fmla="*/ 2243 w 10000"/>
                <a:gd name="connsiteY16" fmla="*/ 2325 h 10032"/>
                <a:gd name="connsiteX17" fmla="*/ 2000 w 10000"/>
                <a:gd name="connsiteY17" fmla="*/ 3248 h 10032"/>
                <a:gd name="connsiteX18" fmla="*/ 1078 w 10000"/>
                <a:gd name="connsiteY18" fmla="*/ 3344 h 10032"/>
                <a:gd name="connsiteX19" fmla="*/ 383 w 10000"/>
                <a:gd name="connsiteY19" fmla="*/ 3726 h 10032"/>
                <a:gd name="connsiteX20" fmla="*/ 0 w 10000"/>
                <a:gd name="connsiteY20" fmla="*/ 5159 h 10032"/>
                <a:gd name="connsiteX21" fmla="*/ 226 w 10000"/>
                <a:gd name="connsiteY21" fmla="*/ 6051 h 10032"/>
                <a:gd name="connsiteX22" fmla="*/ 1165 w 10000"/>
                <a:gd name="connsiteY22" fmla="*/ 7420 h 10032"/>
                <a:gd name="connsiteX23" fmla="*/ 1217 w 10000"/>
                <a:gd name="connsiteY23" fmla="*/ 7675 h 10032"/>
                <a:gd name="connsiteX24" fmla="*/ 1791 w 10000"/>
                <a:gd name="connsiteY24" fmla="*/ 7962 h 10032"/>
                <a:gd name="connsiteX25" fmla="*/ 2035 w 10000"/>
                <a:gd name="connsiteY25" fmla="*/ 8567 h 10032"/>
                <a:gd name="connsiteX26" fmla="*/ 2209 w 10000"/>
                <a:gd name="connsiteY26" fmla="*/ 8503 h 10032"/>
                <a:gd name="connsiteX27" fmla="*/ 2696 w 10000"/>
                <a:gd name="connsiteY27" fmla="*/ 8631 h 10032"/>
                <a:gd name="connsiteX28" fmla="*/ 3113 w 10000"/>
                <a:gd name="connsiteY28" fmla="*/ 8949 h 10032"/>
                <a:gd name="connsiteX29" fmla="*/ 3443 w 10000"/>
                <a:gd name="connsiteY29" fmla="*/ 9172 h 10032"/>
                <a:gd name="connsiteX30" fmla="*/ 4626 w 10000"/>
                <a:gd name="connsiteY30" fmla="*/ 10000 h 10032"/>
                <a:gd name="connsiteX31" fmla="*/ 4870 w 10000"/>
                <a:gd name="connsiteY31" fmla="*/ 10000 h 10032"/>
                <a:gd name="connsiteX32" fmla="*/ 5165 w 10000"/>
                <a:gd name="connsiteY32" fmla="*/ 10000 h 10032"/>
                <a:gd name="connsiteX33" fmla="*/ 5391 w 10000"/>
                <a:gd name="connsiteY33" fmla="*/ 10000 h 10032"/>
                <a:gd name="connsiteX34" fmla="*/ 5478 w 10000"/>
                <a:gd name="connsiteY34" fmla="*/ 9936 h 10032"/>
                <a:gd name="connsiteX35" fmla="*/ 6278 w 10000"/>
                <a:gd name="connsiteY35" fmla="*/ 9650 h 10032"/>
                <a:gd name="connsiteX36" fmla="*/ 6765 w 10000"/>
                <a:gd name="connsiteY36" fmla="*/ 9395 h 10032"/>
                <a:gd name="connsiteX37" fmla="*/ 7113 w 10000"/>
                <a:gd name="connsiteY37" fmla="*/ 9013 h 10032"/>
                <a:gd name="connsiteX38" fmla="*/ 7113 w 10000"/>
                <a:gd name="connsiteY38" fmla="*/ 9013 h 10032"/>
                <a:gd name="connsiteX39" fmla="*/ 7478 w 10000"/>
                <a:gd name="connsiteY39" fmla="*/ 8662 h 10032"/>
                <a:gd name="connsiteX40" fmla="*/ 8313 w 10000"/>
                <a:gd name="connsiteY40" fmla="*/ 9331 h 10032"/>
                <a:gd name="connsiteX41" fmla="*/ 8730 w 10000"/>
                <a:gd name="connsiteY41" fmla="*/ 9013 h 10032"/>
                <a:gd name="connsiteX42" fmla="*/ 9400 w 10000"/>
                <a:gd name="connsiteY42" fmla="*/ 10032 h 10032"/>
                <a:gd name="connsiteX43" fmla="*/ 9965 w 10000"/>
                <a:gd name="connsiteY43" fmla="*/ 9268 h 10032"/>
                <a:gd name="connsiteX44" fmla="*/ 10000 w 10000"/>
                <a:gd name="connsiteY44" fmla="*/ 7675 h 10032"/>
                <a:gd name="connsiteX45" fmla="*/ 9426 w 10000"/>
                <a:gd name="connsiteY45" fmla="*/ 7293 h 10032"/>
                <a:gd name="connsiteX0" fmla="*/ 9426 w 10044"/>
                <a:gd name="connsiteY0" fmla="*/ 7293 h 10032"/>
                <a:gd name="connsiteX1" fmla="*/ 8557 w 10044"/>
                <a:gd name="connsiteY1" fmla="*/ 7420 h 10032"/>
                <a:gd name="connsiteX2" fmla="*/ 8557 w 10044"/>
                <a:gd name="connsiteY2" fmla="*/ 8280 h 10032"/>
                <a:gd name="connsiteX3" fmla="*/ 8017 w 10044"/>
                <a:gd name="connsiteY3" fmla="*/ 7866 h 10032"/>
                <a:gd name="connsiteX4" fmla="*/ 8122 w 10044"/>
                <a:gd name="connsiteY4" fmla="*/ 7038 h 10032"/>
                <a:gd name="connsiteX5" fmla="*/ 8104 w 10044"/>
                <a:gd name="connsiteY5" fmla="*/ 4076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26 w 10044"/>
                <a:gd name="connsiteY45" fmla="*/ 7293 h 10032"/>
                <a:gd name="connsiteX0" fmla="*/ 9426 w 10044"/>
                <a:gd name="connsiteY0" fmla="*/ 7293 h 10032"/>
                <a:gd name="connsiteX1" fmla="*/ 8557 w 10044"/>
                <a:gd name="connsiteY1" fmla="*/ 7563 h 10032"/>
                <a:gd name="connsiteX2" fmla="*/ 8557 w 10044"/>
                <a:gd name="connsiteY2" fmla="*/ 8280 h 10032"/>
                <a:gd name="connsiteX3" fmla="*/ 8017 w 10044"/>
                <a:gd name="connsiteY3" fmla="*/ 7866 h 10032"/>
                <a:gd name="connsiteX4" fmla="*/ 8122 w 10044"/>
                <a:gd name="connsiteY4" fmla="*/ 7038 h 10032"/>
                <a:gd name="connsiteX5" fmla="*/ 8104 w 10044"/>
                <a:gd name="connsiteY5" fmla="*/ 4076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26 w 10044"/>
                <a:gd name="connsiteY45" fmla="*/ 7293 h 10032"/>
                <a:gd name="connsiteX0" fmla="*/ 9452 w 10044"/>
                <a:gd name="connsiteY0" fmla="*/ 7389 h 10032"/>
                <a:gd name="connsiteX1" fmla="*/ 8557 w 10044"/>
                <a:gd name="connsiteY1" fmla="*/ 7563 h 10032"/>
                <a:gd name="connsiteX2" fmla="*/ 8557 w 10044"/>
                <a:gd name="connsiteY2" fmla="*/ 8280 h 10032"/>
                <a:gd name="connsiteX3" fmla="*/ 8017 w 10044"/>
                <a:gd name="connsiteY3" fmla="*/ 7866 h 10032"/>
                <a:gd name="connsiteX4" fmla="*/ 8122 w 10044"/>
                <a:gd name="connsiteY4" fmla="*/ 7038 h 10032"/>
                <a:gd name="connsiteX5" fmla="*/ 8104 w 10044"/>
                <a:gd name="connsiteY5" fmla="*/ 4076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122 w 10044"/>
                <a:gd name="connsiteY4" fmla="*/ 7038 h 10032"/>
                <a:gd name="connsiteX5" fmla="*/ 8104 w 10044"/>
                <a:gd name="connsiteY5" fmla="*/ 4076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04 w 10044"/>
                <a:gd name="connsiteY5" fmla="*/ 4076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478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13 w 10044"/>
                <a:gd name="connsiteY38" fmla="*/ 9013 h 10032"/>
                <a:gd name="connsiteX39" fmla="*/ 7585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167 w 10044"/>
                <a:gd name="connsiteY38" fmla="*/ 9111 h 10032"/>
                <a:gd name="connsiteX39" fmla="*/ 7585 w 10044"/>
                <a:gd name="connsiteY39" fmla="*/ 8662 h 10032"/>
                <a:gd name="connsiteX40" fmla="*/ 8313 w 10044"/>
                <a:gd name="connsiteY40" fmla="*/ 9331 h 10032"/>
                <a:gd name="connsiteX41" fmla="*/ 8730 w 10044"/>
                <a:gd name="connsiteY41" fmla="*/ 9013 h 10032"/>
                <a:gd name="connsiteX42" fmla="*/ 9400 w 10044"/>
                <a:gd name="connsiteY42" fmla="*/ 10032 h 10032"/>
                <a:gd name="connsiteX43" fmla="*/ 10043 w 10044"/>
                <a:gd name="connsiteY43" fmla="*/ 9316 h 10032"/>
                <a:gd name="connsiteX44" fmla="*/ 10000 w 10044"/>
                <a:gd name="connsiteY44" fmla="*/ 7675 h 10032"/>
                <a:gd name="connsiteX45" fmla="*/ 9452 w 10044"/>
                <a:gd name="connsiteY45"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013 h 10032"/>
                <a:gd name="connsiteX38" fmla="*/ 7585 w 10044"/>
                <a:gd name="connsiteY38" fmla="*/ 8662 h 10032"/>
                <a:gd name="connsiteX39" fmla="*/ 8313 w 10044"/>
                <a:gd name="connsiteY39" fmla="*/ 9331 h 10032"/>
                <a:gd name="connsiteX40" fmla="*/ 8730 w 10044"/>
                <a:gd name="connsiteY40" fmla="*/ 9013 h 10032"/>
                <a:gd name="connsiteX41" fmla="*/ 9400 w 10044"/>
                <a:gd name="connsiteY41" fmla="*/ 10032 h 10032"/>
                <a:gd name="connsiteX42" fmla="*/ 10043 w 10044"/>
                <a:gd name="connsiteY42" fmla="*/ 9316 h 10032"/>
                <a:gd name="connsiteX43" fmla="*/ 10000 w 10044"/>
                <a:gd name="connsiteY43" fmla="*/ 7675 h 10032"/>
                <a:gd name="connsiteX44" fmla="*/ 9452 w 10044"/>
                <a:gd name="connsiteY44"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258 h 10032"/>
                <a:gd name="connsiteX38" fmla="*/ 7585 w 10044"/>
                <a:gd name="connsiteY38" fmla="*/ 8662 h 10032"/>
                <a:gd name="connsiteX39" fmla="*/ 8313 w 10044"/>
                <a:gd name="connsiteY39" fmla="*/ 9331 h 10032"/>
                <a:gd name="connsiteX40" fmla="*/ 8730 w 10044"/>
                <a:gd name="connsiteY40" fmla="*/ 9013 h 10032"/>
                <a:gd name="connsiteX41" fmla="*/ 9400 w 10044"/>
                <a:gd name="connsiteY41" fmla="*/ 10032 h 10032"/>
                <a:gd name="connsiteX42" fmla="*/ 10043 w 10044"/>
                <a:gd name="connsiteY42" fmla="*/ 9316 h 10032"/>
                <a:gd name="connsiteX43" fmla="*/ 10000 w 10044"/>
                <a:gd name="connsiteY43" fmla="*/ 7675 h 10032"/>
                <a:gd name="connsiteX44" fmla="*/ 9452 w 10044"/>
                <a:gd name="connsiteY44"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160 h 10032"/>
                <a:gd name="connsiteX38" fmla="*/ 7585 w 10044"/>
                <a:gd name="connsiteY38" fmla="*/ 8662 h 10032"/>
                <a:gd name="connsiteX39" fmla="*/ 8313 w 10044"/>
                <a:gd name="connsiteY39" fmla="*/ 9331 h 10032"/>
                <a:gd name="connsiteX40" fmla="*/ 8730 w 10044"/>
                <a:gd name="connsiteY40" fmla="*/ 9013 h 10032"/>
                <a:gd name="connsiteX41" fmla="*/ 9400 w 10044"/>
                <a:gd name="connsiteY41" fmla="*/ 10032 h 10032"/>
                <a:gd name="connsiteX42" fmla="*/ 10043 w 10044"/>
                <a:gd name="connsiteY42" fmla="*/ 9316 h 10032"/>
                <a:gd name="connsiteX43" fmla="*/ 10000 w 10044"/>
                <a:gd name="connsiteY43" fmla="*/ 7675 h 10032"/>
                <a:gd name="connsiteX44" fmla="*/ 9452 w 10044"/>
                <a:gd name="connsiteY44" fmla="*/ 7389 h 10032"/>
                <a:gd name="connsiteX0" fmla="*/ 9452 w 10044"/>
                <a:gd name="connsiteY0" fmla="*/ 7389 h 10032"/>
                <a:gd name="connsiteX1" fmla="*/ 8557 w 10044"/>
                <a:gd name="connsiteY1" fmla="*/ 7659 h 10032"/>
                <a:gd name="connsiteX2" fmla="*/ 8557 w 10044"/>
                <a:gd name="connsiteY2" fmla="*/ 8280 h 10032"/>
                <a:gd name="connsiteX3" fmla="*/ 8017 w 10044"/>
                <a:gd name="connsiteY3" fmla="*/ 7866 h 10032"/>
                <a:gd name="connsiteX4" fmla="*/ 8200 w 10044"/>
                <a:gd name="connsiteY4" fmla="*/ 7038 h 10032"/>
                <a:gd name="connsiteX5" fmla="*/ 8182 w 10044"/>
                <a:gd name="connsiteY5" fmla="*/ 4124 h 10032"/>
                <a:gd name="connsiteX6" fmla="*/ 7774 w 10044"/>
                <a:gd name="connsiteY6" fmla="*/ 3504 h 10032"/>
                <a:gd name="connsiteX7" fmla="*/ 6974 w 10044"/>
                <a:gd name="connsiteY7" fmla="*/ 2739 h 10032"/>
                <a:gd name="connsiteX8" fmla="*/ 7478 w 10044"/>
                <a:gd name="connsiteY8" fmla="*/ 2102 h 10032"/>
                <a:gd name="connsiteX9" fmla="*/ 7009 w 10044"/>
                <a:gd name="connsiteY9" fmla="*/ 541 h 10032"/>
                <a:gd name="connsiteX10" fmla="*/ 6435 w 10044"/>
                <a:gd name="connsiteY10" fmla="*/ 382 h 10032"/>
                <a:gd name="connsiteX11" fmla="*/ 6226 w 10044"/>
                <a:gd name="connsiteY11" fmla="*/ 0 h 10032"/>
                <a:gd name="connsiteX12" fmla="*/ 4522 w 10044"/>
                <a:gd name="connsiteY12" fmla="*/ 223 h 10032"/>
                <a:gd name="connsiteX13" fmla="*/ 4061 w 10044"/>
                <a:gd name="connsiteY13" fmla="*/ 430 h 10032"/>
                <a:gd name="connsiteX14" fmla="*/ 3643 w 10044"/>
                <a:gd name="connsiteY14" fmla="*/ 732 h 10032"/>
                <a:gd name="connsiteX15" fmla="*/ 2904 w 10044"/>
                <a:gd name="connsiteY15" fmla="*/ 1529 h 10032"/>
                <a:gd name="connsiteX16" fmla="*/ 2243 w 10044"/>
                <a:gd name="connsiteY16" fmla="*/ 2325 h 10032"/>
                <a:gd name="connsiteX17" fmla="*/ 2000 w 10044"/>
                <a:gd name="connsiteY17" fmla="*/ 3248 h 10032"/>
                <a:gd name="connsiteX18" fmla="*/ 1078 w 10044"/>
                <a:gd name="connsiteY18" fmla="*/ 3344 h 10032"/>
                <a:gd name="connsiteX19" fmla="*/ 383 w 10044"/>
                <a:gd name="connsiteY19" fmla="*/ 3726 h 10032"/>
                <a:gd name="connsiteX20" fmla="*/ 0 w 10044"/>
                <a:gd name="connsiteY20" fmla="*/ 5159 h 10032"/>
                <a:gd name="connsiteX21" fmla="*/ 226 w 10044"/>
                <a:gd name="connsiteY21" fmla="*/ 6051 h 10032"/>
                <a:gd name="connsiteX22" fmla="*/ 1165 w 10044"/>
                <a:gd name="connsiteY22" fmla="*/ 7420 h 10032"/>
                <a:gd name="connsiteX23" fmla="*/ 1217 w 10044"/>
                <a:gd name="connsiteY23" fmla="*/ 7675 h 10032"/>
                <a:gd name="connsiteX24" fmla="*/ 1791 w 10044"/>
                <a:gd name="connsiteY24" fmla="*/ 7962 h 10032"/>
                <a:gd name="connsiteX25" fmla="*/ 2035 w 10044"/>
                <a:gd name="connsiteY25" fmla="*/ 8567 h 10032"/>
                <a:gd name="connsiteX26" fmla="*/ 2209 w 10044"/>
                <a:gd name="connsiteY26" fmla="*/ 8503 h 10032"/>
                <a:gd name="connsiteX27" fmla="*/ 2696 w 10044"/>
                <a:gd name="connsiteY27" fmla="*/ 8631 h 10032"/>
                <a:gd name="connsiteX28" fmla="*/ 3113 w 10044"/>
                <a:gd name="connsiteY28" fmla="*/ 8949 h 10032"/>
                <a:gd name="connsiteX29" fmla="*/ 3443 w 10044"/>
                <a:gd name="connsiteY29" fmla="*/ 9172 h 10032"/>
                <a:gd name="connsiteX30" fmla="*/ 4626 w 10044"/>
                <a:gd name="connsiteY30" fmla="*/ 10000 h 10032"/>
                <a:gd name="connsiteX31" fmla="*/ 4870 w 10044"/>
                <a:gd name="connsiteY31" fmla="*/ 10000 h 10032"/>
                <a:gd name="connsiteX32" fmla="*/ 5165 w 10044"/>
                <a:gd name="connsiteY32" fmla="*/ 10000 h 10032"/>
                <a:gd name="connsiteX33" fmla="*/ 5391 w 10044"/>
                <a:gd name="connsiteY33" fmla="*/ 10000 h 10032"/>
                <a:gd name="connsiteX34" fmla="*/ 5478 w 10044"/>
                <a:gd name="connsiteY34" fmla="*/ 9936 h 10032"/>
                <a:gd name="connsiteX35" fmla="*/ 6278 w 10044"/>
                <a:gd name="connsiteY35" fmla="*/ 9650 h 10032"/>
                <a:gd name="connsiteX36" fmla="*/ 6765 w 10044"/>
                <a:gd name="connsiteY36" fmla="*/ 9395 h 10032"/>
                <a:gd name="connsiteX37" fmla="*/ 7113 w 10044"/>
                <a:gd name="connsiteY37" fmla="*/ 9160 h 10032"/>
                <a:gd name="connsiteX38" fmla="*/ 7665 w 10044"/>
                <a:gd name="connsiteY38" fmla="*/ 8760 h 10032"/>
                <a:gd name="connsiteX39" fmla="*/ 8313 w 10044"/>
                <a:gd name="connsiteY39" fmla="*/ 9331 h 10032"/>
                <a:gd name="connsiteX40" fmla="*/ 8730 w 10044"/>
                <a:gd name="connsiteY40" fmla="*/ 9013 h 10032"/>
                <a:gd name="connsiteX41" fmla="*/ 9400 w 10044"/>
                <a:gd name="connsiteY41" fmla="*/ 10032 h 10032"/>
                <a:gd name="connsiteX42" fmla="*/ 10043 w 10044"/>
                <a:gd name="connsiteY42" fmla="*/ 9316 h 10032"/>
                <a:gd name="connsiteX43" fmla="*/ 10000 w 10044"/>
                <a:gd name="connsiteY43" fmla="*/ 7675 h 10032"/>
                <a:gd name="connsiteX44" fmla="*/ 9452 w 10044"/>
                <a:gd name="connsiteY44" fmla="*/ 7389 h 1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044" h="10032">
                  <a:moveTo>
                    <a:pt x="9452" y="7389"/>
                  </a:moveTo>
                  <a:lnTo>
                    <a:pt x="8557" y="7659"/>
                  </a:lnTo>
                  <a:lnTo>
                    <a:pt x="8557" y="8280"/>
                  </a:lnTo>
                  <a:lnTo>
                    <a:pt x="8017" y="7866"/>
                  </a:lnTo>
                  <a:cubicBezTo>
                    <a:pt x="8035" y="7590"/>
                    <a:pt x="8182" y="7314"/>
                    <a:pt x="8200" y="7038"/>
                  </a:cubicBezTo>
                  <a:cubicBezTo>
                    <a:pt x="8211" y="6051"/>
                    <a:pt x="8249" y="5111"/>
                    <a:pt x="8182" y="4124"/>
                  </a:cubicBezTo>
                  <a:lnTo>
                    <a:pt x="7774" y="3504"/>
                  </a:lnTo>
                  <a:lnTo>
                    <a:pt x="6974" y="2739"/>
                  </a:lnTo>
                  <a:lnTo>
                    <a:pt x="7478" y="2102"/>
                  </a:lnTo>
                  <a:lnTo>
                    <a:pt x="7009" y="541"/>
                  </a:lnTo>
                  <a:lnTo>
                    <a:pt x="6435" y="382"/>
                  </a:lnTo>
                  <a:cubicBezTo>
                    <a:pt x="6365" y="255"/>
                    <a:pt x="6296" y="127"/>
                    <a:pt x="6226" y="0"/>
                  </a:cubicBezTo>
                  <a:lnTo>
                    <a:pt x="4522" y="223"/>
                  </a:lnTo>
                  <a:lnTo>
                    <a:pt x="4061" y="430"/>
                  </a:lnTo>
                  <a:lnTo>
                    <a:pt x="3643" y="732"/>
                  </a:lnTo>
                  <a:lnTo>
                    <a:pt x="2904" y="1529"/>
                  </a:lnTo>
                  <a:lnTo>
                    <a:pt x="2243" y="2325"/>
                  </a:lnTo>
                  <a:lnTo>
                    <a:pt x="2000" y="3248"/>
                  </a:lnTo>
                  <a:lnTo>
                    <a:pt x="1078" y="3344"/>
                  </a:lnTo>
                  <a:lnTo>
                    <a:pt x="383" y="3726"/>
                  </a:lnTo>
                  <a:lnTo>
                    <a:pt x="0" y="5159"/>
                  </a:lnTo>
                  <a:cubicBezTo>
                    <a:pt x="75" y="5456"/>
                    <a:pt x="151" y="5754"/>
                    <a:pt x="226" y="6051"/>
                  </a:cubicBezTo>
                  <a:lnTo>
                    <a:pt x="1165" y="7420"/>
                  </a:lnTo>
                  <a:cubicBezTo>
                    <a:pt x="1182" y="7505"/>
                    <a:pt x="1200" y="7590"/>
                    <a:pt x="1217" y="7675"/>
                  </a:cubicBezTo>
                  <a:lnTo>
                    <a:pt x="1791" y="7962"/>
                  </a:lnTo>
                  <a:cubicBezTo>
                    <a:pt x="1872" y="8164"/>
                    <a:pt x="1954" y="8365"/>
                    <a:pt x="2035" y="8567"/>
                  </a:cubicBezTo>
                  <a:lnTo>
                    <a:pt x="2209" y="8503"/>
                  </a:lnTo>
                  <a:lnTo>
                    <a:pt x="2696" y="8631"/>
                  </a:lnTo>
                  <a:lnTo>
                    <a:pt x="3113" y="8949"/>
                  </a:lnTo>
                  <a:lnTo>
                    <a:pt x="3443" y="9172"/>
                  </a:lnTo>
                  <a:lnTo>
                    <a:pt x="4626" y="10000"/>
                  </a:lnTo>
                  <a:lnTo>
                    <a:pt x="4870" y="10000"/>
                  </a:lnTo>
                  <a:lnTo>
                    <a:pt x="5165" y="10000"/>
                  </a:lnTo>
                  <a:lnTo>
                    <a:pt x="5391" y="10000"/>
                  </a:lnTo>
                  <a:cubicBezTo>
                    <a:pt x="5420" y="9979"/>
                    <a:pt x="5449" y="9957"/>
                    <a:pt x="5478" y="9936"/>
                  </a:cubicBezTo>
                  <a:lnTo>
                    <a:pt x="6278" y="9650"/>
                  </a:lnTo>
                  <a:lnTo>
                    <a:pt x="6765" y="9395"/>
                  </a:lnTo>
                  <a:lnTo>
                    <a:pt x="7113" y="9160"/>
                  </a:lnTo>
                  <a:cubicBezTo>
                    <a:pt x="7250" y="9038"/>
                    <a:pt x="7465" y="8707"/>
                    <a:pt x="7665" y="8760"/>
                  </a:cubicBezTo>
                  <a:lnTo>
                    <a:pt x="8313" y="9331"/>
                  </a:lnTo>
                  <a:lnTo>
                    <a:pt x="8730" y="9013"/>
                  </a:lnTo>
                  <a:lnTo>
                    <a:pt x="9400" y="10032"/>
                  </a:lnTo>
                  <a:lnTo>
                    <a:pt x="10043" y="9316"/>
                  </a:lnTo>
                  <a:cubicBezTo>
                    <a:pt x="10055" y="8785"/>
                    <a:pt x="9988" y="8206"/>
                    <a:pt x="10000" y="7675"/>
                  </a:cubicBezTo>
                  <a:lnTo>
                    <a:pt x="9452" y="7389"/>
                  </a:lnTo>
                  <a:close/>
                </a:path>
              </a:pathLst>
            </a:custGeom>
            <a:solidFill>
              <a:schemeClr val="accent4"/>
            </a:solidFill>
            <a:ln w="3175" cap="flat">
              <a:solidFill>
                <a:schemeClr val="accent4">
                  <a:lumMod val="75000"/>
                </a:schemeClr>
              </a:solidFill>
              <a:prstDash val="solid"/>
              <a:miter lim="800000"/>
              <a:headEnd/>
              <a:tailEnd/>
            </a:ln>
          </p:spPr>
          <p:txBody>
            <a:bodyPr/>
            <a:lstStyle/>
            <a:p>
              <a:pPr eaLnBrk="0" fontAlgn="base" hangingPunct="0">
                <a:spcBef>
                  <a:spcPct val="0"/>
                </a:spcBef>
                <a:spcAft>
                  <a:spcPct val="0"/>
                </a:spcAft>
                <a:defRPr/>
              </a:pPr>
              <a:endParaRPr lang="fr-FR">
                <a:solidFill>
                  <a:prstClr val="black"/>
                </a:solidFill>
              </a:endParaRPr>
            </a:p>
          </p:txBody>
        </p:sp>
        <p:grpSp>
          <p:nvGrpSpPr>
            <p:cNvPr id="40" name="RER D"/>
            <p:cNvGrpSpPr/>
            <p:nvPr userDrawn="1"/>
          </p:nvGrpSpPr>
          <p:grpSpPr>
            <a:xfrm>
              <a:off x="5230296" y="213286"/>
              <a:ext cx="1437852" cy="5880886"/>
              <a:chOff x="5472703" y="536151"/>
              <a:chExt cx="1257509" cy="5143277"/>
            </a:xfrm>
          </p:grpSpPr>
          <p:grpSp>
            <p:nvGrpSpPr>
              <p:cNvPr id="41" name="GARES D"/>
              <p:cNvGrpSpPr/>
              <p:nvPr/>
            </p:nvGrpSpPr>
            <p:grpSpPr>
              <a:xfrm>
                <a:off x="5480546" y="863828"/>
                <a:ext cx="1101461" cy="4450605"/>
                <a:chOff x="6513775" y="625972"/>
                <a:chExt cx="1101461" cy="4450605"/>
              </a:xfrm>
            </p:grpSpPr>
            <p:sp>
              <p:nvSpPr>
                <p:cNvPr id="62" name="GARE D"/>
                <p:cNvSpPr/>
                <p:nvPr/>
              </p:nvSpPr>
              <p:spPr>
                <a:xfrm>
                  <a:off x="7551769" y="406053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3" name="GARE D"/>
                <p:cNvSpPr/>
                <p:nvPr/>
              </p:nvSpPr>
              <p:spPr>
                <a:xfrm>
                  <a:off x="7272216" y="397992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4" name="GARE D"/>
                <p:cNvSpPr/>
                <p:nvPr/>
              </p:nvSpPr>
              <p:spPr>
                <a:xfrm>
                  <a:off x="7376854" y="402167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5" name="GARE D"/>
                <p:cNvSpPr/>
                <p:nvPr/>
              </p:nvSpPr>
              <p:spPr>
                <a:xfrm>
                  <a:off x="7275511" y="383475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6" name="GARE D"/>
                <p:cNvSpPr/>
                <p:nvPr/>
              </p:nvSpPr>
              <p:spPr>
                <a:xfrm>
                  <a:off x="7112911" y="382579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7" name="GARE D"/>
                <p:cNvSpPr/>
                <p:nvPr/>
              </p:nvSpPr>
              <p:spPr>
                <a:xfrm>
                  <a:off x="7035974" y="377445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8" name="GARE D"/>
                <p:cNvSpPr/>
                <p:nvPr/>
              </p:nvSpPr>
              <p:spPr>
                <a:xfrm>
                  <a:off x="6964613" y="3679936"/>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69" name="GARE D"/>
                <p:cNvSpPr/>
                <p:nvPr/>
              </p:nvSpPr>
              <p:spPr>
                <a:xfrm>
                  <a:off x="6959593" y="362023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0" name="GARE D"/>
                <p:cNvSpPr/>
                <p:nvPr/>
              </p:nvSpPr>
              <p:spPr>
                <a:xfrm>
                  <a:off x="7019279" y="3561836"/>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1" name="GARE D"/>
                <p:cNvSpPr/>
                <p:nvPr/>
              </p:nvSpPr>
              <p:spPr>
                <a:xfrm>
                  <a:off x="6645800" y="505857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2" name="GARE D"/>
                <p:cNvSpPr/>
                <p:nvPr/>
              </p:nvSpPr>
              <p:spPr>
                <a:xfrm>
                  <a:off x="6673997" y="491436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3" name="GARE D"/>
                <p:cNvSpPr/>
                <p:nvPr/>
              </p:nvSpPr>
              <p:spPr>
                <a:xfrm>
                  <a:off x="6696324" y="478207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4" name="GARE D"/>
                <p:cNvSpPr/>
                <p:nvPr/>
              </p:nvSpPr>
              <p:spPr>
                <a:xfrm>
                  <a:off x="6629654" y="455121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5" name="GARE D"/>
                <p:cNvSpPr/>
                <p:nvPr/>
              </p:nvSpPr>
              <p:spPr>
                <a:xfrm>
                  <a:off x="6850730" y="3802314"/>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6" name="GARE D"/>
                <p:cNvSpPr/>
                <p:nvPr/>
              </p:nvSpPr>
              <p:spPr>
                <a:xfrm>
                  <a:off x="6622294" y="399155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7" name="GARE D"/>
                <p:cNvSpPr/>
                <p:nvPr/>
              </p:nvSpPr>
              <p:spPr>
                <a:xfrm>
                  <a:off x="6539233" y="426002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8" name="GARE D"/>
                <p:cNvSpPr/>
                <p:nvPr/>
              </p:nvSpPr>
              <p:spPr>
                <a:xfrm>
                  <a:off x="7015097" y="370874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79" name="GARE D"/>
                <p:cNvSpPr/>
                <p:nvPr/>
              </p:nvSpPr>
              <p:spPr>
                <a:xfrm>
                  <a:off x="7500031" y="3793314"/>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0" name="GARE D"/>
                <p:cNvSpPr/>
                <p:nvPr/>
              </p:nvSpPr>
              <p:spPr>
                <a:xfrm>
                  <a:off x="7445736" y="367676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1" name="GARE D"/>
                <p:cNvSpPr/>
                <p:nvPr/>
              </p:nvSpPr>
              <p:spPr>
                <a:xfrm>
                  <a:off x="7597236" y="387177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2" name="GARE D"/>
                <p:cNvSpPr/>
                <p:nvPr/>
              </p:nvSpPr>
              <p:spPr>
                <a:xfrm>
                  <a:off x="7115778" y="1164664"/>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3" name="GARE D"/>
                <p:cNvSpPr/>
                <p:nvPr/>
              </p:nvSpPr>
              <p:spPr>
                <a:xfrm>
                  <a:off x="7019187" y="125532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4" name="GARE D"/>
                <p:cNvSpPr/>
                <p:nvPr/>
              </p:nvSpPr>
              <p:spPr>
                <a:xfrm>
                  <a:off x="6958799" y="131055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5" name="GARE D"/>
                <p:cNvSpPr/>
                <p:nvPr/>
              </p:nvSpPr>
              <p:spPr>
                <a:xfrm>
                  <a:off x="6829093" y="143295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6" name="GARE D"/>
                <p:cNvSpPr/>
                <p:nvPr/>
              </p:nvSpPr>
              <p:spPr>
                <a:xfrm>
                  <a:off x="6714065" y="1547979"/>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7" name="GARE D"/>
                <p:cNvSpPr/>
                <p:nvPr/>
              </p:nvSpPr>
              <p:spPr>
                <a:xfrm>
                  <a:off x="6606421" y="1648709"/>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8" name="GARE D"/>
                <p:cNvSpPr/>
                <p:nvPr/>
              </p:nvSpPr>
              <p:spPr>
                <a:xfrm>
                  <a:off x="6513775" y="178918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89" name="GARE D"/>
                <p:cNvSpPr/>
                <p:nvPr/>
              </p:nvSpPr>
              <p:spPr>
                <a:xfrm>
                  <a:off x="6522923" y="188601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0" name="GARE D"/>
                <p:cNvSpPr/>
                <p:nvPr/>
              </p:nvSpPr>
              <p:spPr>
                <a:xfrm>
                  <a:off x="6536318" y="206939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1" name="GARE D"/>
                <p:cNvSpPr/>
                <p:nvPr/>
              </p:nvSpPr>
              <p:spPr>
                <a:xfrm>
                  <a:off x="6527537" y="218360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2" name="GARE D"/>
                <p:cNvSpPr/>
                <p:nvPr/>
              </p:nvSpPr>
              <p:spPr>
                <a:xfrm>
                  <a:off x="6611548" y="223754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3" name="GARE D"/>
                <p:cNvSpPr/>
                <p:nvPr/>
              </p:nvSpPr>
              <p:spPr>
                <a:xfrm>
                  <a:off x="6826659" y="252924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4" name="GARE D"/>
                <p:cNvSpPr/>
                <p:nvPr/>
              </p:nvSpPr>
              <p:spPr>
                <a:xfrm>
                  <a:off x="6843009" y="2591478"/>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5" name="GARE D"/>
                <p:cNvSpPr/>
                <p:nvPr/>
              </p:nvSpPr>
              <p:spPr>
                <a:xfrm>
                  <a:off x="6869766" y="271967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6" name="GARE D"/>
                <p:cNvSpPr/>
                <p:nvPr/>
              </p:nvSpPr>
              <p:spPr>
                <a:xfrm>
                  <a:off x="6894019" y="2824356"/>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7" name="GARE D"/>
                <p:cNvSpPr/>
                <p:nvPr/>
              </p:nvSpPr>
              <p:spPr>
                <a:xfrm>
                  <a:off x="6900863" y="291719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8" name="GARE D"/>
                <p:cNvSpPr/>
                <p:nvPr/>
              </p:nvSpPr>
              <p:spPr>
                <a:xfrm>
                  <a:off x="6965351" y="3024826"/>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99" name="GARE D"/>
                <p:cNvSpPr/>
                <p:nvPr/>
              </p:nvSpPr>
              <p:spPr>
                <a:xfrm>
                  <a:off x="7057631" y="303306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0" name="GARE D"/>
                <p:cNvSpPr/>
                <p:nvPr/>
              </p:nvSpPr>
              <p:spPr>
                <a:xfrm>
                  <a:off x="7136627" y="308174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1" name="GARE D"/>
                <p:cNvSpPr/>
                <p:nvPr/>
              </p:nvSpPr>
              <p:spPr>
                <a:xfrm>
                  <a:off x="7241335" y="317977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2" name="GARE D"/>
                <p:cNvSpPr/>
                <p:nvPr/>
              </p:nvSpPr>
              <p:spPr>
                <a:xfrm>
                  <a:off x="7295718" y="326276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3" name="GARE D"/>
                <p:cNvSpPr/>
                <p:nvPr/>
              </p:nvSpPr>
              <p:spPr>
                <a:xfrm>
                  <a:off x="7370366" y="346915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4" name="GARE D"/>
                <p:cNvSpPr/>
                <p:nvPr/>
              </p:nvSpPr>
              <p:spPr>
                <a:xfrm>
                  <a:off x="6780776" y="302698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5" name="GARE D"/>
                <p:cNvSpPr/>
                <p:nvPr/>
              </p:nvSpPr>
              <p:spPr>
                <a:xfrm>
                  <a:off x="6669713" y="3126330"/>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6" name="GARE D"/>
                <p:cNvSpPr/>
                <p:nvPr/>
              </p:nvSpPr>
              <p:spPr>
                <a:xfrm>
                  <a:off x="6664496" y="319178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7" name="GARE D"/>
                <p:cNvSpPr/>
                <p:nvPr/>
              </p:nvSpPr>
              <p:spPr>
                <a:xfrm>
                  <a:off x="6780578" y="328873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8" name="GARE D"/>
                <p:cNvSpPr/>
                <p:nvPr/>
              </p:nvSpPr>
              <p:spPr>
                <a:xfrm>
                  <a:off x="6864238" y="3353925"/>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09" name="GARE D"/>
                <p:cNvSpPr/>
                <p:nvPr/>
              </p:nvSpPr>
              <p:spPr>
                <a:xfrm>
                  <a:off x="6928063" y="3428113"/>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0" name="GARE D"/>
                <p:cNvSpPr/>
                <p:nvPr/>
              </p:nvSpPr>
              <p:spPr>
                <a:xfrm>
                  <a:off x="6914586" y="348191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1" name="GARE D"/>
                <p:cNvSpPr/>
                <p:nvPr/>
              </p:nvSpPr>
              <p:spPr>
                <a:xfrm>
                  <a:off x="6702836" y="332718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2" name="GARE D"/>
                <p:cNvSpPr/>
                <p:nvPr/>
              </p:nvSpPr>
              <p:spPr>
                <a:xfrm>
                  <a:off x="6745120" y="3414114"/>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3" name="GARE D"/>
                <p:cNvSpPr/>
                <p:nvPr/>
              </p:nvSpPr>
              <p:spPr>
                <a:xfrm>
                  <a:off x="6837468" y="3471101"/>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4" name="GARE D"/>
                <p:cNvSpPr/>
                <p:nvPr/>
              </p:nvSpPr>
              <p:spPr>
                <a:xfrm>
                  <a:off x="7213880" y="90714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5" name="GARE D"/>
                <p:cNvSpPr/>
                <p:nvPr/>
              </p:nvSpPr>
              <p:spPr>
                <a:xfrm>
                  <a:off x="7146024" y="729027"/>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16" name="GARE D"/>
                <p:cNvSpPr/>
                <p:nvPr/>
              </p:nvSpPr>
              <p:spPr>
                <a:xfrm>
                  <a:off x="7060663" y="625972"/>
                  <a:ext cx="18000" cy="18000"/>
                </a:xfrm>
                <a:prstGeom prst="flowChartOffpageConnector">
                  <a:avLst/>
                </a:prstGeom>
                <a:solidFill>
                  <a:srgbClr val="00B050"/>
                </a:solidFill>
                <a:ln w="3175">
                  <a:solidFill>
                    <a:srgbClr val="068E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42" name="TRACE D"/>
              <p:cNvGrpSpPr/>
              <p:nvPr/>
            </p:nvGrpSpPr>
            <p:grpSpPr>
              <a:xfrm>
                <a:off x="5472703" y="651099"/>
                <a:ext cx="1242658" cy="4901706"/>
                <a:chOff x="6505932" y="413243"/>
                <a:chExt cx="1242658" cy="4901706"/>
              </a:xfrm>
            </p:grpSpPr>
            <p:sp>
              <p:nvSpPr>
                <p:cNvPr id="51" name="RER D"/>
                <p:cNvSpPr/>
                <p:nvPr/>
              </p:nvSpPr>
              <p:spPr>
                <a:xfrm>
                  <a:off x="6540845" y="3759992"/>
                  <a:ext cx="479079" cy="1554957"/>
                </a:xfrm>
                <a:custGeom>
                  <a:avLst/>
                  <a:gdLst>
                    <a:gd name="connsiteX0" fmla="*/ 471487 w 471487"/>
                    <a:gd name="connsiteY0" fmla="*/ 0 h 1583532"/>
                    <a:gd name="connsiteX1" fmla="*/ 464344 w 471487"/>
                    <a:gd name="connsiteY1" fmla="*/ 14288 h 1583532"/>
                    <a:gd name="connsiteX2" fmla="*/ 457200 w 471487"/>
                    <a:gd name="connsiteY2" fmla="*/ 19050 h 1583532"/>
                    <a:gd name="connsiteX3" fmla="*/ 447675 w 471487"/>
                    <a:gd name="connsiteY3" fmla="*/ 40482 h 1583532"/>
                    <a:gd name="connsiteX4" fmla="*/ 440531 w 471487"/>
                    <a:gd name="connsiteY4" fmla="*/ 45244 h 1583532"/>
                    <a:gd name="connsiteX5" fmla="*/ 400050 w 471487"/>
                    <a:gd name="connsiteY5" fmla="*/ 42863 h 1583532"/>
                    <a:gd name="connsiteX6" fmla="*/ 385762 w 471487"/>
                    <a:gd name="connsiteY6" fmla="*/ 38100 h 1583532"/>
                    <a:gd name="connsiteX7" fmla="*/ 378619 w 471487"/>
                    <a:gd name="connsiteY7" fmla="*/ 35719 h 1583532"/>
                    <a:gd name="connsiteX8" fmla="*/ 364331 w 471487"/>
                    <a:gd name="connsiteY8" fmla="*/ 28575 h 1583532"/>
                    <a:gd name="connsiteX9" fmla="*/ 347662 w 471487"/>
                    <a:gd name="connsiteY9" fmla="*/ 30957 h 1583532"/>
                    <a:gd name="connsiteX10" fmla="*/ 335756 w 471487"/>
                    <a:gd name="connsiteY10" fmla="*/ 42863 h 1583532"/>
                    <a:gd name="connsiteX11" fmla="*/ 328612 w 471487"/>
                    <a:gd name="connsiteY11" fmla="*/ 47625 h 1583532"/>
                    <a:gd name="connsiteX12" fmla="*/ 321469 w 471487"/>
                    <a:gd name="connsiteY12" fmla="*/ 54769 h 1583532"/>
                    <a:gd name="connsiteX13" fmla="*/ 307181 w 471487"/>
                    <a:gd name="connsiteY13" fmla="*/ 61913 h 1583532"/>
                    <a:gd name="connsiteX14" fmla="*/ 300037 w 471487"/>
                    <a:gd name="connsiteY14" fmla="*/ 66675 h 1583532"/>
                    <a:gd name="connsiteX15" fmla="*/ 271462 w 471487"/>
                    <a:gd name="connsiteY15" fmla="*/ 80963 h 1583532"/>
                    <a:gd name="connsiteX16" fmla="*/ 264319 w 471487"/>
                    <a:gd name="connsiteY16" fmla="*/ 85725 h 1583532"/>
                    <a:gd name="connsiteX17" fmla="*/ 259556 w 471487"/>
                    <a:gd name="connsiteY17" fmla="*/ 92869 h 1583532"/>
                    <a:gd name="connsiteX18" fmla="*/ 252412 w 471487"/>
                    <a:gd name="connsiteY18" fmla="*/ 95250 h 1583532"/>
                    <a:gd name="connsiteX19" fmla="*/ 238125 w 471487"/>
                    <a:gd name="connsiteY19" fmla="*/ 102394 h 1583532"/>
                    <a:gd name="connsiteX20" fmla="*/ 230981 w 471487"/>
                    <a:gd name="connsiteY20" fmla="*/ 107157 h 1583532"/>
                    <a:gd name="connsiteX21" fmla="*/ 228600 w 471487"/>
                    <a:gd name="connsiteY21" fmla="*/ 114300 h 1583532"/>
                    <a:gd name="connsiteX22" fmla="*/ 216694 w 471487"/>
                    <a:gd name="connsiteY22" fmla="*/ 126207 h 1583532"/>
                    <a:gd name="connsiteX23" fmla="*/ 209550 w 471487"/>
                    <a:gd name="connsiteY23" fmla="*/ 140494 h 1583532"/>
                    <a:gd name="connsiteX24" fmla="*/ 202406 w 471487"/>
                    <a:gd name="connsiteY24" fmla="*/ 145257 h 1583532"/>
                    <a:gd name="connsiteX25" fmla="*/ 190500 w 471487"/>
                    <a:gd name="connsiteY25" fmla="*/ 159544 h 1583532"/>
                    <a:gd name="connsiteX26" fmla="*/ 183356 w 471487"/>
                    <a:gd name="connsiteY26" fmla="*/ 164307 h 1583532"/>
                    <a:gd name="connsiteX27" fmla="*/ 135731 w 471487"/>
                    <a:gd name="connsiteY27" fmla="*/ 169069 h 1583532"/>
                    <a:gd name="connsiteX28" fmla="*/ 130969 w 471487"/>
                    <a:gd name="connsiteY28" fmla="*/ 176213 h 1583532"/>
                    <a:gd name="connsiteX29" fmla="*/ 123825 w 471487"/>
                    <a:gd name="connsiteY29" fmla="*/ 180975 h 1583532"/>
                    <a:gd name="connsiteX30" fmla="*/ 107156 w 471487"/>
                    <a:gd name="connsiteY30" fmla="*/ 200025 h 1583532"/>
                    <a:gd name="connsiteX31" fmla="*/ 102394 w 471487"/>
                    <a:gd name="connsiteY31" fmla="*/ 207169 h 1583532"/>
                    <a:gd name="connsiteX32" fmla="*/ 95250 w 471487"/>
                    <a:gd name="connsiteY32" fmla="*/ 211932 h 1583532"/>
                    <a:gd name="connsiteX33" fmla="*/ 92869 w 471487"/>
                    <a:gd name="connsiteY33" fmla="*/ 219075 h 1583532"/>
                    <a:gd name="connsiteX34" fmla="*/ 88106 w 471487"/>
                    <a:gd name="connsiteY34" fmla="*/ 247650 h 1583532"/>
                    <a:gd name="connsiteX35" fmla="*/ 83344 w 471487"/>
                    <a:gd name="connsiteY35" fmla="*/ 261938 h 1583532"/>
                    <a:gd name="connsiteX36" fmla="*/ 80962 w 471487"/>
                    <a:gd name="connsiteY36" fmla="*/ 269082 h 1583532"/>
                    <a:gd name="connsiteX37" fmla="*/ 76200 w 471487"/>
                    <a:gd name="connsiteY37" fmla="*/ 276225 h 1583532"/>
                    <a:gd name="connsiteX38" fmla="*/ 66675 w 471487"/>
                    <a:gd name="connsiteY38" fmla="*/ 288132 h 1583532"/>
                    <a:gd name="connsiteX39" fmla="*/ 57150 w 471487"/>
                    <a:gd name="connsiteY39" fmla="*/ 300038 h 1583532"/>
                    <a:gd name="connsiteX40" fmla="*/ 54769 w 471487"/>
                    <a:gd name="connsiteY40" fmla="*/ 307182 h 1583532"/>
                    <a:gd name="connsiteX41" fmla="*/ 61912 w 471487"/>
                    <a:gd name="connsiteY41" fmla="*/ 342900 h 1583532"/>
                    <a:gd name="connsiteX42" fmla="*/ 64294 w 471487"/>
                    <a:gd name="connsiteY42" fmla="*/ 350044 h 1583532"/>
                    <a:gd name="connsiteX43" fmla="*/ 69056 w 471487"/>
                    <a:gd name="connsiteY43" fmla="*/ 357188 h 1583532"/>
                    <a:gd name="connsiteX44" fmla="*/ 76200 w 471487"/>
                    <a:gd name="connsiteY44" fmla="*/ 383382 h 1583532"/>
                    <a:gd name="connsiteX45" fmla="*/ 73819 w 471487"/>
                    <a:gd name="connsiteY45" fmla="*/ 416719 h 1583532"/>
                    <a:gd name="connsiteX46" fmla="*/ 64294 w 471487"/>
                    <a:gd name="connsiteY46" fmla="*/ 438150 h 1583532"/>
                    <a:gd name="connsiteX47" fmla="*/ 59531 w 471487"/>
                    <a:gd name="connsiteY47" fmla="*/ 452438 h 1583532"/>
                    <a:gd name="connsiteX48" fmla="*/ 54769 w 471487"/>
                    <a:gd name="connsiteY48" fmla="*/ 459582 h 1583532"/>
                    <a:gd name="connsiteX49" fmla="*/ 52387 w 471487"/>
                    <a:gd name="connsiteY49" fmla="*/ 466725 h 1583532"/>
                    <a:gd name="connsiteX50" fmla="*/ 45244 w 471487"/>
                    <a:gd name="connsiteY50" fmla="*/ 469107 h 1583532"/>
                    <a:gd name="connsiteX51" fmla="*/ 40481 w 471487"/>
                    <a:gd name="connsiteY51" fmla="*/ 476250 h 1583532"/>
                    <a:gd name="connsiteX52" fmla="*/ 26194 w 471487"/>
                    <a:gd name="connsiteY52" fmla="*/ 485775 h 1583532"/>
                    <a:gd name="connsiteX53" fmla="*/ 16669 w 471487"/>
                    <a:gd name="connsiteY53" fmla="*/ 500063 h 1583532"/>
                    <a:gd name="connsiteX54" fmla="*/ 14287 w 471487"/>
                    <a:gd name="connsiteY54" fmla="*/ 507207 h 1583532"/>
                    <a:gd name="connsiteX55" fmla="*/ 7144 w 471487"/>
                    <a:gd name="connsiteY55" fmla="*/ 511969 h 1583532"/>
                    <a:gd name="connsiteX56" fmla="*/ 4762 w 471487"/>
                    <a:gd name="connsiteY56" fmla="*/ 519113 h 1583532"/>
                    <a:gd name="connsiteX57" fmla="*/ 0 w 471487"/>
                    <a:gd name="connsiteY57" fmla="*/ 542925 h 1583532"/>
                    <a:gd name="connsiteX58" fmla="*/ 4762 w 471487"/>
                    <a:gd name="connsiteY58" fmla="*/ 578644 h 1583532"/>
                    <a:gd name="connsiteX59" fmla="*/ 9525 w 471487"/>
                    <a:gd name="connsiteY59" fmla="*/ 592932 h 1583532"/>
                    <a:gd name="connsiteX60" fmla="*/ 9525 w 471487"/>
                    <a:gd name="connsiteY60" fmla="*/ 628650 h 1583532"/>
                    <a:gd name="connsiteX61" fmla="*/ 4762 w 471487"/>
                    <a:gd name="connsiteY61" fmla="*/ 642938 h 1583532"/>
                    <a:gd name="connsiteX62" fmla="*/ 2381 w 471487"/>
                    <a:gd name="connsiteY62" fmla="*/ 650082 h 1583532"/>
                    <a:gd name="connsiteX63" fmla="*/ 0 w 471487"/>
                    <a:gd name="connsiteY63" fmla="*/ 657225 h 1583532"/>
                    <a:gd name="connsiteX64" fmla="*/ 2381 w 471487"/>
                    <a:gd name="connsiteY64" fmla="*/ 673894 h 1583532"/>
                    <a:gd name="connsiteX65" fmla="*/ 9525 w 471487"/>
                    <a:gd name="connsiteY65" fmla="*/ 681038 h 1583532"/>
                    <a:gd name="connsiteX66" fmla="*/ 14287 w 471487"/>
                    <a:gd name="connsiteY66" fmla="*/ 688182 h 1583532"/>
                    <a:gd name="connsiteX67" fmla="*/ 28575 w 471487"/>
                    <a:gd name="connsiteY67" fmla="*/ 695325 h 1583532"/>
                    <a:gd name="connsiteX68" fmla="*/ 42862 w 471487"/>
                    <a:gd name="connsiteY68" fmla="*/ 704850 h 1583532"/>
                    <a:gd name="connsiteX69" fmla="*/ 52387 w 471487"/>
                    <a:gd name="connsiteY69" fmla="*/ 719138 h 1583532"/>
                    <a:gd name="connsiteX70" fmla="*/ 50006 w 471487"/>
                    <a:gd name="connsiteY70" fmla="*/ 747713 h 1583532"/>
                    <a:gd name="connsiteX71" fmla="*/ 50006 w 471487"/>
                    <a:gd name="connsiteY71" fmla="*/ 769144 h 1583532"/>
                    <a:gd name="connsiteX72" fmla="*/ 64294 w 471487"/>
                    <a:gd name="connsiteY72" fmla="*/ 778669 h 1583532"/>
                    <a:gd name="connsiteX73" fmla="*/ 78581 w 471487"/>
                    <a:gd name="connsiteY73" fmla="*/ 790575 h 1583532"/>
                    <a:gd name="connsiteX74" fmla="*/ 90487 w 471487"/>
                    <a:gd name="connsiteY74" fmla="*/ 800100 h 1583532"/>
                    <a:gd name="connsiteX75" fmla="*/ 104775 w 471487"/>
                    <a:gd name="connsiteY75" fmla="*/ 809625 h 1583532"/>
                    <a:gd name="connsiteX76" fmla="*/ 116681 w 471487"/>
                    <a:gd name="connsiteY76" fmla="*/ 819150 h 1583532"/>
                    <a:gd name="connsiteX77" fmla="*/ 121444 w 471487"/>
                    <a:gd name="connsiteY77" fmla="*/ 826294 h 1583532"/>
                    <a:gd name="connsiteX78" fmla="*/ 128587 w 471487"/>
                    <a:gd name="connsiteY78" fmla="*/ 831057 h 1583532"/>
                    <a:gd name="connsiteX79" fmla="*/ 135731 w 471487"/>
                    <a:gd name="connsiteY79" fmla="*/ 847725 h 1583532"/>
                    <a:gd name="connsiteX80" fmla="*/ 142875 w 471487"/>
                    <a:gd name="connsiteY80" fmla="*/ 869157 h 1583532"/>
                    <a:gd name="connsiteX81" fmla="*/ 145256 w 471487"/>
                    <a:gd name="connsiteY81" fmla="*/ 876300 h 1583532"/>
                    <a:gd name="connsiteX82" fmla="*/ 159544 w 471487"/>
                    <a:gd name="connsiteY82" fmla="*/ 897732 h 1583532"/>
                    <a:gd name="connsiteX83" fmla="*/ 164306 w 471487"/>
                    <a:gd name="connsiteY83" fmla="*/ 904875 h 1583532"/>
                    <a:gd name="connsiteX84" fmla="*/ 171450 w 471487"/>
                    <a:gd name="connsiteY84" fmla="*/ 912019 h 1583532"/>
                    <a:gd name="connsiteX85" fmla="*/ 178594 w 471487"/>
                    <a:gd name="connsiteY85" fmla="*/ 926307 h 1583532"/>
                    <a:gd name="connsiteX86" fmla="*/ 180975 w 471487"/>
                    <a:gd name="connsiteY86" fmla="*/ 933450 h 1583532"/>
                    <a:gd name="connsiteX87" fmla="*/ 185737 w 471487"/>
                    <a:gd name="connsiteY87" fmla="*/ 940594 h 1583532"/>
                    <a:gd name="connsiteX88" fmla="*/ 190500 w 471487"/>
                    <a:gd name="connsiteY88" fmla="*/ 954882 h 1583532"/>
                    <a:gd name="connsiteX89" fmla="*/ 192881 w 471487"/>
                    <a:gd name="connsiteY89" fmla="*/ 962025 h 1583532"/>
                    <a:gd name="connsiteX90" fmla="*/ 188119 w 471487"/>
                    <a:gd name="connsiteY90" fmla="*/ 997744 h 1583532"/>
                    <a:gd name="connsiteX91" fmla="*/ 183356 w 471487"/>
                    <a:gd name="connsiteY91" fmla="*/ 1004888 h 1583532"/>
                    <a:gd name="connsiteX92" fmla="*/ 176212 w 471487"/>
                    <a:gd name="connsiteY92" fmla="*/ 1007269 h 1583532"/>
                    <a:gd name="connsiteX93" fmla="*/ 166687 w 471487"/>
                    <a:gd name="connsiteY93" fmla="*/ 1028700 h 1583532"/>
                    <a:gd name="connsiteX94" fmla="*/ 161925 w 471487"/>
                    <a:gd name="connsiteY94" fmla="*/ 1042988 h 1583532"/>
                    <a:gd name="connsiteX95" fmla="*/ 159544 w 471487"/>
                    <a:gd name="connsiteY95" fmla="*/ 1050132 h 1583532"/>
                    <a:gd name="connsiteX96" fmla="*/ 154781 w 471487"/>
                    <a:gd name="connsiteY96" fmla="*/ 1057275 h 1583532"/>
                    <a:gd name="connsiteX97" fmla="*/ 157162 w 471487"/>
                    <a:gd name="connsiteY97" fmla="*/ 1081088 h 1583532"/>
                    <a:gd name="connsiteX98" fmla="*/ 161925 w 471487"/>
                    <a:gd name="connsiteY98" fmla="*/ 1095375 h 1583532"/>
                    <a:gd name="connsiteX99" fmla="*/ 164306 w 471487"/>
                    <a:gd name="connsiteY99" fmla="*/ 1102519 h 1583532"/>
                    <a:gd name="connsiteX100" fmla="*/ 161925 w 471487"/>
                    <a:gd name="connsiteY100" fmla="*/ 1112044 h 1583532"/>
                    <a:gd name="connsiteX101" fmla="*/ 157162 w 471487"/>
                    <a:gd name="connsiteY101" fmla="*/ 1126332 h 1583532"/>
                    <a:gd name="connsiteX102" fmla="*/ 157162 w 471487"/>
                    <a:gd name="connsiteY102" fmla="*/ 1152525 h 1583532"/>
                    <a:gd name="connsiteX103" fmla="*/ 152400 w 471487"/>
                    <a:gd name="connsiteY103" fmla="*/ 1173957 h 1583532"/>
                    <a:gd name="connsiteX104" fmla="*/ 145256 w 471487"/>
                    <a:gd name="connsiteY104" fmla="*/ 1178719 h 1583532"/>
                    <a:gd name="connsiteX105" fmla="*/ 135731 w 471487"/>
                    <a:gd name="connsiteY105" fmla="*/ 1190625 h 1583532"/>
                    <a:gd name="connsiteX106" fmla="*/ 119062 w 471487"/>
                    <a:gd name="connsiteY106" fmla="*/ 1209675 h 1583532"/>
                    <a:gd name="connsiteX107" fmla="*/ 114300 w 471487"/>
                    <a:gd name="connsiteY107" fmla="*/ 1223963 h 1583532"/>
                    <a:gd name="connsiteX108" fmla="*/ 119062 w 471487"/>
                    <a:gd name="connsiteY108" fmla="*/ 1257300 h 1583532"/>
                    <a:gd name="connsiteX109" fmla="*/ 123825 w 471487"/>
                    <a:gd name="connsiteY109" fmla="*/ 1264444 h 1583532"/>
                    <a:gd name="connsiteX110" fmla="*/ 128587 w 471487"/>
                    <a:gd name="connsiteY110" fmla="*/ 1278732 h 1583532"/>
                    <a:gd name="connsiteX111" fmla="*/ 121444 w 471487"/>
                    <a:gd name="connsiteY111" fmla="*/ 1293019 h 1583532"/>
                    <a:gd name="connsiteX112" fmla="*/ 114300 w 471487"/>
                    <a:gd name="connsiteY112" fmla="*/ 1314450 h 1583532"/>
                    <a:gd name="connsiteX113" fmla="*/ 111919 w 471487"/>
                    <a:gd name="connsiteY113" fmla="*/ 1321594 h 1583532"/>
                    <a:gd name="connsiteX114" fmla="*/ 107156 w 471487"/>
                    <a:gd name="connsiteY114" fmla="*/ 1328738 h 1583532"/>
                    <a:gd name="connsiteX115" fmla="*/ 102394 w 471487"/>
                    <a:gd name="connsiteY115" fmla="*/ 1343025 h 1583532"/>
                    <a:gd name="connsiteX116" fmla="*/ 92869 w 471487"/>
                    <a:gd name="connsiteY116" fmla="*/ 1357313 h 1583532"/>
                    <a:gd name="connsiteX117" fmla="*/ 85725 w 471487"/>
                    <a:gd name="connsiteY117" fmla="*/ 1378744 h 1583532"/>
                    <a:gd name="connsiteX118" fmla="*/ 83344 w 471487"/>
                    <a:gd name="connsiteY118" fmla="*/ 1385888 h 1583532"/>
                    <a:gd name="connsiteX119" fmla="*/ 78581 w 471487"/>
                    <a:gd name="connsiteY119" fmla="*/ 1393032 h 1583532"/>
                    <a:gd name="connsiteX120" fmla="*/ 80962 w 471487"/>
                    <a:gd name="connsiteY120" fmla="*/ 1428750 h 1583532"/>
                    <a:gd name="connsiteX121" fmla="*/ 83344 w 471487"/>
                    <a:gd name="connsiteY121" fmla="*/ 1435894 h 1583532"/>
                    <a:gd name="connsiteX122" fmla="*/ 97631 w 471487"/>
                    <a:gd name="connsiteY122" fmla="*/ 1445419 h 1583532"/>
                    <a:gd name="connsiteX123" fmla="*/ 114300 w 471487"/>
                    <a:gd name="connsiteY123" fmla="*/ 1462088 h 1583532"/>
                    <a:gd name="connsiteX124" fmla="*/ 121444 w 471487"/>
                    <a:gd name="connsiteY124" fmla="*/ 1476375 h 1583532"/>
                    <a:gd name="connsiteX125" fmla="*/ 123825 w 471487"/>
                    <a:gd name="connsiteY125" fmla="*/ 1483519 h 1583532"/>
                    <a:gd name="connsiteX126" fmla="*/ 128587 w 471487"/>
                    <a:gd name="connsiteY126" fmla="*/ 1490663 h 1583532"/>
                    <a:gd name="connsiteX127" fmla="*/ 133350 w 471487"/>
                    <a:gd name="connsiteY127" fmla="*/ 1509713 h 1583532"/>
                    <a:gd name="connsiteX128" fmla="*/ 135731 w 471487"/>
                    <a:gd name="connsiteY128" fmla="*/ 1516857 h 1583532"/>
                    <a:gd name="connsiteX129" fmla="*/ 142875 w 471487"/>
                    <a:gd name="connsiteY129" fmla="*/ 1524000 h 1583532"/>
                    <a:gd name="connsiteX130" fmla="*/ 164306 w 471487"/>
                    <a:gd name="connsiteY130" fmla="*/ 1535907 h 1583532"/>
                    <a:gd name="connsiteX131" fmla="*/ 171450 w 471487"/>
                    <a:gd name="connsiteY131" fmla="*/ 1550194 h 1583532"/>
                    <a:gd name="connsiteX132" fmla="*/ 188119 w 471487"/>
                    <a:gd name="connsiteY132" fmla="*/ 1566863 h 1583532"/>
                    <a:gd name="connsiteX133" fmla="*/ 207169 w 471487"/>
                    <a:gd name="connsiteY133" fmla="*/ 1569244 h 1583532"/>
                    <a:gd name="connsiteX134" fmla="*/ 214312 w 471487"/>
                    <a:gd name="connsiteY134" fmla="*/ 1574007 h 1583532"/>
                    <a:gd name="connsiteX135" fmla="*/ 223837 w 471487"/>
                    <a:gd name="connsiteY135" fmla="*/ 1576388 h 1583532"/>
                    <a:gd name="connsiteX136" fmla="*/ 226219 w 471487"/>
                    <a:gd name="connsiteY13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78619 w 471487"/>
                    <a:gd name="connsiteY6" fmla="*/ 35719 h 1583532"/>
                    <a:gd name="connsiteX7" fmla="*/ 364331 w 471487"/>
                    <a:gd name="connsiteY7" fmla="*/ 28575 h 1583532"/>
                    <a:gd name="connsiteX8" fmla="*/ 347662 w 471487"/>
                    <a:gd name="connsiteY8" fmla="*/ 30957 h 1583532"/>
                    <a:gd name="connsiteX9" fmla="*/ 335756 w 471487"/>
                    <a:gd name="connsiteY9" fmla="*/ 42863 h 1583532"/>
                    <a:gd name="connsiteX10" fmla="*/ 328612 w 471487"/>
                    <a:gd name="connsiteY10" fmla="*/ 47625 h 1583532"/>
                    <a:gd name="connsiteX11" fmla="*/ 321469 w 471487"/>
                    <a:gd name="connsiteY11" fmla="*/ 54769 h 1583532"/>
                    <a:gd name="connsiteX12" fmla="*/ 307181 w 471487"/>
                    <a:gd name="connsiteY12" fmla="*/ 61913 h 1583532"/>
                    <a:gd name="connsiteX13" fmla="*/ 300037 w 471487"/>
                    <a:gd name="connsiteY13" fmla="*/ 66675 h 1583532"/>
                    <a:gd name="connsiteX14" fmla="*/ 271462 w 471487"/>
                    <a:gd name="connsiteY14" fmla="*/ 80963 h 1583532"/>
                    <a:gd name="connsiteX15" fmla="*/ 264319 w 471487"/>
                    <a:gd name="connsiteY15" fmla="*/ 85725 h 1583532"/>
                    <a:gd name="connsiteX16" fmla="*/ 259556 w 471487"/>
                    <a:gd name="connsiteY16" fmla="*/ 92869 h 1583532"/>
                    <a:gd name="connsiteX17" fmla="*/ 252412 w 471487"/>
                    <a:gd name="connsiteY17" fmla="*/ 95250 h 1583532"/>
                    <a:gd name="connsiteX18" fmla="*/ 238125 w 471487"/>
                    <a:gd name="connsiteY18" fmla="*/ 102394 h 1583532"/>
                    <a:gd name="connsiteX19" fmla="*/ 230981 w 471487"/>
                    <a:gd name="connsiteY19" fmla="*/ 107157 h 1583532"/>
                    <a:gd name="connsiteX20" fmla="*/ 228600 w 471487"/>
                    <a:gd name="connsiteY20" fmla="*/ 114300 h 1583532"/>
                    <a:gd name="connsiteX21" fmla="*/ 216694 w 471487"/>
                    <a:gd name="connsiteY21" fmla="*/ 126207 h 1583532"/>
                    <a:gd name="connsiteX22" fmla="*/ 209550 w 471487"/>
                    <a:gd name="connsiteY22" fmla="*/ 140494 h 1583532"/>
                    <a:gd name="connsiteX23" fmla="*/ 202406 w 471487"/>
                    <a:gd name="connsiteY23" fmla="*/ 145257 h 1583532"/>
                    <a:gd name="connsiteX24" fmla="*/ 190500 w 471487"/>
                    <a:gd name="connsiteY24" fmla="*/ 159544 h 1583532"/>
                    <a:gd name="connsiteX25" fmla="*/ 183356 w 471487"/>
                    <a:gd name="connsiteY25" fmla="*/ 164307 h 1583532"/>
                    <a:gd name="connsiteX26" fmla="*/ 135731 w 471487"/>
                    <a:gd name="connsiteY26" fmla="*/ 169069 h 1583532"/>
                    <a:gd name="connsiteX27" fmla="*/ 130969 w 471487"/>
                    <a:gd name="connsiteY27" fmla="*/ 176213 h 1583532"/>
                    <a:gd name="connsiteX28" fmla="*/ 123825 w 471487"/>
                    <a:gd name="connsiteY28" fmla="*/ 180975 h 1583532"/>
                    <a:gd name="connsiteX29" fmla="*/ 107156 w 471487"/>
                    <a:gd name="connsiteY29" fmla="*/ 200025 h 1583532"/>
                    <a:gd name="connsiteX30" fmla="*/ 102394 w 471487"/>
                    <a:gd name="connsiteY30" fmla="*/ 207169 h 1583532"/>
                    <a:gd name="connsiteX31" fmla="*/ 95250 w 471487"/>
                    <a:gd name="connsiteY31" fmla="*/ 211932 h 1583532"/>
                    <a:gd name="connsiteX32" fmla="*/ 92869 w 471487"/>
                    <a:gd name="connsiteY32" fmla="*/ 219075 h 1583532"/>
                    <a:gd name="connsiteX33" fmla="*/ 88106 w 471487"/>
                    <a:gd name="connsiteY33" fmla="*/ 247650 h 1583532"/>
                    <a:gd name="connsiteX34" fmla="*/ 83344 w 471487"/>
                    <a:gd name="connsiteY34" fmla="*/ 261938 h 1583532"/>
                    <a:gd name="connsiteX35" fmla="*/ 80962 w 471487"/>
                    <a:gd name="connsiteY35" fmla="*/ 269082 h 1583532"/>
                    <a:gd name="connsiteX36" fmla="*/ 76200 w 471487"/>
                    <a:gd name="connsiteY36" fmla="*/ 276225 h 1583532"/>
                    <a:gd name="connsiteX37" fmla="*/ 66675 w 471487"/>
                    <a:gd name="connsiteY37" fmla="*/ 288132 h 1583532"/>
                    <a:gd name="connsiteX38" fmla="*/ 57150 w 471487"/>
                    <a:gd name="connsiteY38" fmla="*/ 300038 h 1583532"/>
                    <a:gd name="connsiteX39" fmla="*/ 54769 w 471487"/>
                    <a:gd name="connsiteY39" fmla="*/ 307182 h 1583532"/>
                    <a:gd name="connsiteX40" fmla="*/ 61912 w 471487"/>
                    <a:gd name="connsiteY40" fmla="*/ 342900 h 1583532"/>
                    <a:gd name="connsiteX41" fmla="*/ 64294 w 471487"/>
                    <a:gd name="connsiteY41" fmla="*/ 350044 h 1583532"/>
                    <a:gd name="connsiteX42" fmla="*/ 69056 w 471487"/>
                    <a:gd name="connsiteY42" fmla="*/ 357188 h 1583532"/>
                    <a:gd name="connsiteX43" fmla="*/ 76200 w 471487"/>
                    <a:gd name="connsiteY43" fmla="*/ 383382 h 1583532"/>
                    <a:gd name="connsiteX44" fmla="*/ 73819 w 471487"/>
                    <a:gd name="connsiteY44" fmla="*/ 416719 h 1583532"/>
                    <a:gd name="connsiteX45" fmla="*/ 64294 w 471487"/>
                    <a:gd name="connsiteY45" fmla="*/ 438150 h 1583532"/>
                    <a:gd name="connsiteX46" fmla="*/ 59531 w 471487"/>
                    <a:gd name="connsiteY46" fmla="*/ 452438 h 1583532"/>
                    <a:gd name="connsiteX47" fmla="*/ 54769 w 471487"/>
                    <a:gd name="connsiteY47" fmla="*/ 459582 h 1583532"/>
                    <a:gd name="connsiteX48" fmla="*/ 52387 w 471487"/>
                    <a:gd name="connsiteY48" fmla="*/ 466725 h 1583532"/>
                    <a:gd name="connsiteX49" fmla="*/ 45244 w 471487"/>
                    <a:gd name="connsiteY49" fmla="*/ 469107 h 1583532"/>
                    <a:gd name="connsiteX50" fmla="*/ 40481 w 471487"/>
                    <a:gd name="connsiteY50" fmla="*/ 476250 h 1583532"/>
                    <a:gd name="connsiteX51" fmla="*/ 26194 w 471487"/>
                    <a:gd name="connsiteY51" fmla="*/ 485775 h 1583532"/>
                    <a:gd name="connsiteX52" fmla="*/ 16669 w 471487"/>
                    <a:gd name="connsiteY52" fmla="*/ 500063 h 1583532"/>
                    <a:gd name="connsiteX53" fmla="*/ 14287 w 471487"/>
                    <a:gd name="connsiteY53" fmla="*/ 507207 h 1583532"/>
                    <a:gd name="connsiteX54" fmla="*/ 7144 w 471487"/>
                    <a:gd name="connsiteY54" fmla="*/ 511969 h 1583532"/>
                    <a:gd name="connsiteX55" fmla="*/ 4762 w 471487"/>
                    <a:gd name="connsiteY55" fmla="*/ 519113 h 1583532"/>
                    <a:gd name="connsiteX56" fmla="*/ 0 w 471487"/>
                    <a:gd name="connsiteY56" fmla="*/ 542925 h 1583532"/>
                    <a:gd name="connsiteX57" fmla="*/ 4762 w 471487"/>
                    <a:gd name="connsiteY57" fmla="*/ 578644 h 1583532"/>
                    <a:gd name="connsiteX58" fmla="*/ 9525 w 471487"/>
                    <a:gd name="connsiteY58" fmla="*/ 592932 h 1583532"/>
                    <a:gd name="connsiteX59" fmla="*/ 9525 w 471487"/>
                    <a:gd name="connsiteY59" fmla="*/ 628650 h 1583532"/>
                    <a:gd name="connsiteX60" fmla="*/ 4762 w 471487"/>
                    <a:gd name="connsiteY60" fmla="*/ 642938 h 1583532"/>
                    <a:gd name="connsiteX61" fmla="*/ 2381 w 471487"/>
                    <a:gd name="connsiteY61" fmla="*/ 650082 h 1583532"/>
                    <a:gd name="connsiteX62" fmla="*/ 0 w 471487"/>
                    <a:gd name="connsiteY62" fmla="*/ 657225 h 1583532"/>
                    <a:gd name="connsiteX63" fmla="*/ 2381 w 471487"/>
                    <a:gd name="connsiteY63" fmla="*/ 673894 h 1583532"/>
                    <a:gd name="connsiteX64" fmla="*/ 9525 w 471487"/>
                    <a:gd name="connsiteY64" fmla="*/ 681038 h 1583532"/>
                    <a:gd name="connsiteX65" fmla="*/ 14287 w 471487"/>
                    <a:gd name="connsiteY65" fmla="*/ 688182 h 1583532"/>
                    <a:gd name="connsiteX66" fmla="*/ 28575 w 471487"/>
                    <a:gd name="connsiteY66" fmla="*/ 695325 h 1583532"/>
                    <a:gd name="connsiteX67" fmla="*/ 42862 w 471487"/>
                    <a:gd name="connsiteY67" fmla="*/ 704850 h 1583532"/>
                    <a:gd name="connsiteX68" fmla="*/ 52387 w 471487"/>
                    <a:gd name="connsiteY68" fmla="*/ 719138 h 1583532"/>
                    <a:gd name="connsiteX69" fmla="*/ 50006 w 471487"/>
                    <a:gd name="connsiteY69" fmla="*/ 747713 h 1583532"/>
                    <a:gd name="connsiteX70" fmla="*/ 50006 w 471487"/>
                    <a:gd name="connsiteY70" fmla="*/ 769144 h 1583532"/>
                    <a:gd name="connsiteX71" fmla="*/ 64294 w 471487"/>
                    <a:gd name="connsiteY71" fmla="*/ 778669 h 1583532"/>
                    <a:gd name="connsiteX72" fmla="*/ 78581 w 471487"/>
                    <a:gd name="connsiteY72" fmla="*/ 790575 h 1583532"/>
                    <a:gd name="connsiteX73" fmla="*/ 90487 w 471487"/>
                    <a:gd name="connsiteY73" fmla="*/ 800100 h 1583532"/>
                    <a:gd name="connsiteX74" fmla="*/ 104775 w 471487"/>
                    <a:gd name="connsiteY74" fmla="*/ 809625 h 1583532"/>
                    <a:gd name="connsiteX75" fmla="*/ 116681 w 471487"/>
                    <a:gd name="connsiteY75" fmla="*/ 819150 h 1583532"/>
                    <a:gd name="connsiteX76" fmla="*/ 121444 w 471487"/>
                    <a:gd name="connsiteY76" fmla="*/ 826294 h 1583532"/>
                    <a:gd name="connsiteX77" fmla="*/ 128587 w 471487"/>
                    <a:gd name="connsiteY77" fmla="*/ 831057 h 1583532"/>
                    <a:gd name="connsiteX78" fmla="*/ 135731 w 471487"/>
                    <a:gd name="connsiteY78" fmla="*/ 847725 h 1583532"/>
                    <a:gd name="connsiteX79" fmla="*/ 142875 w 471487"/>
                    <a:gd name="connsiteY79" fmla="*/ 869157 h 1583532"/>
                    <a:gd name="connsiteX80" fmla="*/ 145256 w 471487"/>
                    <a:gd name="connsiteY80" fmla="*/ 876300 h 1583532"/>
                    <a:gd name="connsiteX81" fmla="*/ 159544 w 471487"/>
                    <a:gd name="connsiteY81" fmla="*/ 897732 h 1583532"/>
                    <a:gd name="connsiteX82" fmla="*/ 164306 w 471487"/>
                    <a:gd name="connsiteY82" fmla="*/ 904875 h 1583532"/>
                    <a:gd name="connsiteX83" fmla="*/ 171450 w 471487"/>
                    <a:gd name="connsiteY83" fmla="*/ 912019 h 1583532"/>
                    <a:gd name="connsiteX84" fmla="*/ 178594 w 471487"/>
                    <a:gd name="connsiteY84" fmla="*/ 926307 h 1583532"/>
                    <a:gd name="connsiteX85" fmla="*/ 180975 w 471487"/>
                    <a:gd name="connsiteY85" fmla="*/ 933450 h 1583532"/>
                    <a:gd name="connsiteX86" fmla="*/ 185737 w 471487"/>
                    <a:gd name="connsiteY86" fmla="*/ 940594 h 1583532"/>
                    <a:gd name="connsiteX87" fmla="*/ 190500 w 471487"/>
                    <a:gd name="connsiteY87" fmla="*/ 954882 h 1583532"/>
                    <a:gd name="connsiteX88" fmla="*/ 192881 w 471487"/>
                    <a:gd name="connsiteY88" fmla="*/ 962025 h 1583532"/>
                    <a:gd name="connsiteX89" fmla="*/ 188119 w 471487"/>
                    <a:gd name="connsiteY89" fmla="*/ 997744 h 1583532"/>
                    <a:gd name="connsiteX90" fmla="*/ 183356 w 471487"/>
                    <a:gd name="connsiteY90" fmla="*/ 1004888 h 1583532"/>
                    <a:gd name="connsiteX91" fmla="*/ 176212 w 471487"/>
                    <a:gd name="connsiteY91" fmla="*/ 1007269 h 1583532"/>
                    <a:gd name="connsiteX92" fmla="*/ 166687 w 471487"/>
                    <a:gd name="connsiteY92" fmla="*/ 1028700 h 1583532"/>
                    <a:gd name="connsiteX93" fmla="*/ 161925 w 471487"/>
                    <a:gd name="connsiteY93" fmla="*/ 1042988 h 1583532"/>
                    <a:gd name="connsiteX94" fmla="*/ 159544 w 471487"/>
                    <a:gd name="connsiteY94" fmla="*/ 1050132 h 1583532"/>
                    <a:gd name="connsiteX95" fmla="*/ 154781 w 471487"/>
                    <a:gd name="connsiteY95" fmla="*/ 1057275 h 1583532"/>
                    <a:gd name="connsiteX96" fmla="*/ 157162 w 471487"/>
                    <a:gd name="connsiteY96" fmla="*/ 1081088 h 1583532"/>
                    <a:gd name="connsiteX97" fmla="*/ 161925 w 471487"/>
                    <a:gd name="connsiteY97" fmla="*/ 1095375 h 1583532"/>
                    <a:gd name="connsiteX98" fmla="*/ 164306 w 471487"/>
                    <a:gd name="connsiteY98" fmla="*/ 1102519 h 1583532"/>
                    <a:gd name="connsiteX99" fmla="*/ 161925 w 471487"/>
                    <a:gd name="connsiteY99" fmla="*/ 1112044 h 1583532"/>
                    <a:gd name="connsiteX100" fmla="*/ 157162 w 471487"/>
                    <a:gd name="connsiteY100" fmla="*/ 1126332 h 1583532"/>
                    <a:gd name="connsiteX101" fmla="*/ 157162 w 471487"/>
                    <a:gd name="connsiteY101" fmla="*/ 1152525 h 1583532"/>
                    <a:gd name="connsiteX102" fmla="*/ 152400 w 471487"/>
                    <a:gd name="connsiteY102" fmla="*/ 1173957 h 1583532"/>
                    <a:gd name="connsiteX103" fmla="*/ 145256 w 471487"/>
                    <a:gd name="connsiteY103" fmla="*/ 1178719 h 1583532"/>
                    <a:gd name="connsiteX104" fmla="*/ 135731 w 471487"/>
                    <a:gd name="connsiteY104" fmla="*/ 1190625 h 1583532"/>
                    <a:gd name="connsiteX105" fmla="*/ 119062 w 471487"/>
                    <a:gd name="connsiteY105" fmla="*/ 1209675 h 1583532"/>
                    <a:gd name="connsiteX106" fmla="*/ 114300 w 471487"/>
                    <a:gd name="connsiteY106" fmla="*/ 1223963 h 1583532"/>
                    <a:gd name="connsiteX107" fmla="*/ 119062 w 471487"/>
                    <a:gd name="connsiteY107" fmla="*/ 1257300 h 1583532"/>
                    <a:gd name="connsiteX108" fmla="*/ 123825 w 471487"/>
                    <a:gd name="connsiteY108" fmla="*/ 1264444 h 1583532"/>
                    <a:gd name="connsiteX109" fmla="*/ 128587 w 471487"/>
                    <a:gd name="connsiteY109" fmla="*/ 1278732 h 1583532"/>
                    <a:gd name="connsiteX110" fmla="*/ 121444 w 471487"/>
                    <a:gd name="connsiteY110" fmla="*/ 1293019 h 1583532"/>
                    <a:gd name="connsiteX111" fmla="*/ 114300 w 471487"/>
                    <a:gd name="connsiteY111" fmla="*/ 1314450 h 1583532"/>
                    <a:gd name="connsiteX112" fmla="*/ 111919 w 471487"/>
                    <a:gd name="connsiteY112" fmla="*/ 1321594 h 1583532"/>
                    <a:gd name="connsiteX113" fmla="*/ 107156 w 471487"/>
                    <a:gd name="connsiteY113" fmla="*/ 1328738 h 1583532"/>
                    <a:gd name="connsiteX114" fmla="*/ 102394 w 471487"/>
                    <a:gd name="connsiteY114" fmla="*/ 1343025 h 1583532"/>
                    <a:gd name="connsiteX115" fmla="*/ 92869 w 471487"/>
                    <a:gd name="connsiteY115" fmla="*/ 1357313 h 1583532"/>
                    <a:gd name="connsiteX116" fmla="*/ 85725 w 471487"/>
                    <a:gd name="connsiteY116" fmla="*/ 1378744 h 1583532"/>
                    <a:gd name="connsiteX117" fmla="*/ 83344 w 471487"/>
                    <a:gd name="connsiteY117" fmla="*/ 1385888 h 1583532"/>
                    <a:gd name="connsiteX118" fmla="*/ 78581 w 471487"/>
                    <a:gd name="connsiteY118" fmla="*/ 1393032 h 1583532"/>
                    <a:gd name="connsiteX119" fmla="*/ 80962 w 471487"/>
                    <a:gd name="connsiteY119" fmla="*/ 1428750 h 1583532"/>
                    <a:gd name="connsiteX120" fmla="*/ 83344 w 471487"/>
                    <a:gd name="connsiteY120" fmla="*/ 1435894 h 1583532"/>
                    <a:gd name="connsiteX121" fmla="*/ 97631 w 471487"/>
                    <a:gd name="connsiteY121" fmla="*/ 1445419 h 1583532"/>
                    <a:gd name="connsiteX122" fmla="*/ 114300 w 471487"/>
                    <a:gd name="connsiteY122" fmla="*/ 1462088 h 1583532"/>
                    <a:gd name="connsiteX123" fmla="*/ 121444 w 471487"/>
                    <a:gd name="connsiteY123" fmla="*/ 1476375 h 1583532"/>
                    <a:gd name="connsiteX124" fmla="*/ 123825 w 471487"/>
                    <a:gd name="connsiteY124" fmla="*/ 1483519 h 1583532"/>
                    <a:gd name="connsiteX125" fmla="*/ 128587 w 471487"/>
                    <a:gd name="connsiteY125" fmla="*/ 1490663 h 1583532"/>
                    <a:gd name="connsiteX126" fmla="*/ 133350 w 471487"/>
                    <a:gd name="connsiteY126" fmla="*/ 1509713 h 1583532"/>
                    <a:gd name="connsiteX127" fmla="*/ 135731 w 471487"/>
                    <a:gd name="connsiteY127" fmla="*/ 1516857 h 1583532"/>
                    <a:gd name="connsiteX128" fmla="*/ 142875 w 471487"/>
                    <a:gd name="connsiteY128" fmla="*/ 1524000 h 1583532"/>
                    <a:gd name="connsiteX129" fmla="*/ 164306 w 471487"/>
                    <a:gd name="connsiteY129" fmla="*/ 1535907 h 1583532"/>
                    <a:gd name="connsiteX130" fmla="*/ 171450 w 471487"/>
                    <a:gd name="connsiteY130" fmla="*/ 1550194 h 1583532"/>
                    <a:gd name="connsiteX131" fmla="*/ 188119 w 471487"/>
                    <a:gd name="connsiteY131" fmla="*/ 1566863 h 1583532"/>
                    <a:gd name="connsiteX132" fmla="*/ 207169 w 471487"/>
                    <a:gd name="connsiteY132" fmla="*/ 1569244 h 1583532"/>
                    <a:gd name="connsiteX133" fmla="*/ 214312 w 471487"/>
                    <a:gd name="connsiteY133" fmla="*/ 1574007 h 1583532"/>
                    <a:gd name="connsiteX134" fmla="*/ 223837 w 471487"/>
                    <a:gd name="connsiteY134" fmla="*/ 1576388 h 1583532"/>
                    <a:gd name="connsiteX135" fmla="*/ 226219 w 471487"/>
                    <a:gd name="connsiteY13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78619 w 471487"/>
                    <a:gd name="connsiteY6" fmla="*/ 35719 h 1583532"/>
                    <a:gd name="connsiteX7" fmla="*/ 347662 w 471487"/>
                    <a:gd name="connsiteY7" fmla="*/ 30957 h 1583532"/>
                    <a:gd name="connsiteX8" fmla="*/ 335756 w 471487"/>
                    <a:gd name="connsiteY8" fmla="*/ 42863 h 1583532"/>
                    <a:gd name="connsiteX9" fmla="*/ 328612 w 471487"/>
                    <a:gd name="connsiteY9" fmla="*/ 47625 h 1583532"/>
                    <a:gd name="connsiteX10" fmla="*/ 321469 w 471487"/>
                    <a:gd name="connsiteY10" fmla="*/ 54769 h 1583532"/>
                    <a:gd name="connsiteX11" fmla="*/ 307181 w 471487"/>
                    <a:gd name="connsiteY11" fmla="*/ 61913 h 1583532"/>
                    <a:gd name="connsiteX12" fmla="*/ 300037 w 471487"/>
                    <a:gd name="connsiteY12" fmla="*/ 66675 h 1583532"/>
                    <a:gd name="connsiteX13" fmla="*/ 271462 w 471487"/>
                    <a:gd name="connsiteY13" fmla="*/ 80963 h 1583532"/>
                    <a:gd name="connsiteX14" fmla="*/ 264319 w 471487"/>
                    <a:gd name="connsiteY14" fmla="*/ 85725 h 1583532"/>
                    <a:gd name="connsiteX15" fmla="*/ 259556 w 471487"/>
                    <a:gd name="connsiteY15" fmla="*/ 92869 h 1583532"/>
                    <a:gd name="connsiteX16" fmla="*/ 252412 w 471487"/>
                    <a:gd name="connsiteY16" fmla="*/ 95250 h 1583532"/>
                    <a:gd name="connsiteX17" fmla="*/ 238125 w 471487"/>
                    <a:gd name="connsiteY17" fmla="*/ 102394 h 1583532"/>
                    <a:gd name="connsiteX18" fmla="*/ 230981 w 471487"/>
                    <a:gd name="connsiteY18" fmla="*/ 107157 h 1583532"/>
                    <a:gd name="connsiteX19" fmla="*/ 228600 w 471487"/>
                    <a:gd name="connsiteY19" fmla="*/ 114300 h 1583532"/>
                    <a:gd name="connsiteX20" fmla="*/ 216694 w 471487"/>
                    <a:gd name="connsiteY20" fmla="*/ 126207 h 1583532"/>
                    <a:gd name="connsiteX21" fmla="*/ 209550 w 471487"/>
                    <a:gd name="connsiteY21" fmla="*/ 140494 h 1583532"/>
                    <a:gd name="connsiteX22" fmla="*/ 202406 w 471487"/>
                    <a:gd name="connsiteY22" fmla="*/ 145257 h 1583532"/>
                    <a:gd name="connsiteX23" fmla="*/ 190500 w 471487"/>
                    <a:gd name="connsiteY23" fmla="*/ 159544 h 1583532"/>
                    <a:gd name="connsiteX24" fmla="*/ 183356 w 471487"/>
                    <a:gd name="connsiteY24" fmla="*/ 164307 h 1583532"/>
                    <a:gd name="connsiteX25" fmla="*/ 135731 w 471487"/>
                    <a:gd name="connsiteY25" fmla="*/ 169069 h 1583532"/>
                    <a:gd name="connsiteX26" fmla="*/ 130969 w 471487"/>
                    <a:gd name="connsiteY26" fmla="*/ 176213 h 1583532"/>
                    <a:gd name="connsiteX27" fmla="*/ 123825 w 471487"/>
                    <a:gd name="connsiteY27" fmla="*/ 180975 h 1583532"/>
                    <a:gd name="connsiteX28" fmla="*/ 107156 w 471487"/>
                    <a:gd name="connsiteY28" fmla="*/ 200025 h 1583532"/>
                    <a:gd name="connsiteX29" fmla="*/ 102394 w 471487"/>
                    <a:gd name="connsiteY29" fmla="*/ 207169 h 1583532"/>
                    <a:gd name="connsiteX30" fmla="*/ 95250 w 471487"/>
                    <a:gd name="connsiteY30" fmla="*/ 211932 h 1583532"/>
                    <a:gd name="connsiteX31" fmla="*/ 92869 w 471487"/>
                    <a:gd name="connsiteY31" fmla="*/ 219075 h 1583532"/>
                    <a:gd name="connsiteX32" fmla="*/ 88106 w 471487"/>
                    <a:gd name="connsiteY32" fmla="*/ 247650 h 1583532"/>
                    <a:gd name="connsiteX33" fmla="*/ 83344 w 471487"/>
                    <a:gd name="connsiteY33" fmla="*/ 261938 h 1583532"/>
                    <a:gd name="connsiteX34" fmla="*/ 80962 w 471487"/>
                    <a:gd name="connsiteY34" fmla="*/ 269082 h 1583532"/>
                    <a:gd name="connsiteX35" fmla="*/ 76200 w 471487"/>
                    <a:gd name="connsiteY35" fmla="*/ 276225 h 1583532"/>
                    <a:gd name="connsiteX36" fmla="*/ 66675 w 471487"/>
                    <a:gd name="connsiteY36" fmla="*/ 288132 h 1583532"/>
                    <a:gd name="connsiteX37" fmla="*/ 57150 w 471487"/>
                    <a:gd name="connsiteY37" fmla="*/ 300038 h 1583532"/>
                    <a:gd name="connsiteX38" fmla="*/ 54769 w 471487"/>
                    <a:gd name="connsiteY38" fmla="*/ 307182 h 1583532"/>
                    <a:gd name="connsiteX39" fmla="*/ 61912 w 471487"/>
                    <a:gd name="connsiteY39" fmla="*/ 342900 h 1583532"/>
                    <a:gd name="connsiteX40" fmla="*/ 64294 w 471487"/>
                    <a:gd name="connsiteY40" fmla="*/ 350044 h 1583532"/>
                    <a:gd name="connsiteX41" fmla="*/ 69056 w 471487"/>
                    <a:gd name="connsiteY41" fmla="*/ 357188 h 1583532"/>
                    <a:gd name="connsiteX42" fmla="*/ 76200 w 471487"/>
                    <a:gd name="connsiteY42" fmla="*/ 383382 h 1583532"/>
                    <a:gd name="connsiteX43" fmla="*/ 73819 w 471487"/>
                    <a:gd name="connsiteY43" fmla="*/ 416719 h 1583532"/>
                    <a:gd name="connsiteX44" fmla="*/ 64294 w 471487"/>
                    <a:gd name="connsiteY44" fmla="*/ 438150 h 1583532"/>
                    <a:gd name="connsiteX45" fmla="*/ 59531 w 471487"/>
                    <a:gd name="connsiteY45" fmla="*/ 452438 h 1583532"/>
                    <a:gd name="connsiteX46" fmla="*/ 54769 w 471487"/>
                    <a:gd name="connsiteY46" fmla="*/ 459582 h 1583532"/>
                    <a:gd name="connsiteX47" fmla="*/ 52387 w 471487"/>
                    <a:gd name="connsiteY47" fmla="*/ 466725 h 1583532"/>
                    <a:gd name="connsiteX48" fmla="*/ 45244 w 471487"/>
                    <a:gd name="connsiteY48" fmla="*/ 469107 h 1583532"/>
                    <a:gd name="connsiteX49" fmla="*/ 40481 w 471487"/>
                    <a:gd name="connsiteY49" fmla="*/ 476250 h 1583532"/>
                    <a:gd name="connsiteX50" fmla="*/ 26194 w 471487"/>
                    <a:gd name="connsiteY50" fmla="*/ 485775 h 1583532"/>
                    <a:gd name="connsiteX51" fmla="*/ 16669 w 471487"/>
                    <a:gd name="connsiteY51" fmla="*/ 500063 h 1583532"/>
                    <a:gd name="connsiteX52" fmla="*/ 14287 w 471487"/>
                    <a:gd name="connsiteY52" fmla="*/ 507207 h 1583532"/>
                    <a:gd name="connsiteX53" fmla="*/ 7144 w 471487"/>
                    <a:gd name="connsiteY53" fmla="*/ 511969 h 1583532"/>
                    <a:gd name="connsiteX54" fmla="*/ 4762 w 471487"/>
                    <a:gd name="connsiteY54" fmla="*/ 519113 h 1583532"/>
                    <a:gd name="connsiteX55" fmla="*/ 0 w 471487"/>
                    <a:gd name="connsiteY55" fmla="*/ 542925 h 1583532"/>
                    <a:gd name="connsiteX56" fmla="*/ 4762 w 471487"/>
                    <a:gd name="connsiteY56" fmla="*/ 578644 h 1583532"/>
                    <a:gd name="connsiteX57" fmla="*/ 9525 w 471487"/>
                    <a:gd name="connsiteY57" fmla="*/ 592932 h 1583532"/>
                    <a:gd name="connsiteX58" fmla="*/ 9525 w 471487"/>
                    <a:gd name="connsiteY58" fmla="*/ 628650 h 1583532"/>
                    <a:gd name="connsiteX59" fmla="*/ 4762 w 471487"/>
                    <a:gd name="connsiteY59" fmla="*/ 642938 h 1583532"/>
                    <a:gd name="connsiteX60" fmla="*/ 2381 w 471487"/>
                    <a:gd name="connsiteY60" fmla="*/ 650082 h 1583532"/>
                    <a:gd name="connsiteX61" fmla="*/ 0 w 471487"/>
                    <a:gd name="connsiteY61" fmla="*/ 657225 h 1583532"/>
                    <a:gd name="connsiteX62" fmla="*/ 2381 w 471487"/>
                    <a:gd name="connsiteY62" fmla="*/ 673894 h 1583532"/>
                    <a:gd name="connsiteX63" fmla="*/ 9525 w 471487"/>
                    <a:gd name="connsiteY63" fmla="*/ 681038 h 1583532"/>
                    <a:gd name="connsiteX64" fmla="*/ 14287 w 471487"/>
                    <a:gd name="connsiteY64" fmla="*/ 688182 h 1583532"/>
                    <a:gd name="connsiteX65" fmla="*/ 28575 w 471487"/>
                    <a:gd name="connsiteY65" fmla="*/ 695325 h 1583532"/>
                    <a:gd name="connsiteX66" fmla="*/ 42862 w 471487"/>
                    <a:gd name="connsiteY66" fmla="*/ 704850 h 1583532"/>
                    <a:gd name="connsiteX67" fmla="*/ 52387 w 471487"/>
                    <a:gd name="connsiteY67" fmla="*/ 719138 h 1583532"/>
                    <a:gd name="connsiteX68" fmla="*/ 50006 w 471487"/>
                    <a:gd name="connsiteY68" fmla="*/ 747713 h 1583532"/>
                    <a:gd name="connsiteX69" fmla="*/ 50006 w 471487"/>
                    <a:gd name="connsiteY69" fmla="*/ 769144 h 1583532"/>
                    <a:gd name="connsiteX70" fmla="*/ 64294 w 471487"/>
                    <a:gd name="connsiteY70" fmla="*/ 778669 h 1583532"/>
                    <a:gd name="connsiteX71" fmla="*/ 78581 w 471487"/>
                    <a:gd name="connsiteY71" fmla="*/ 790575 h 1583532"/>
                    <a:gd name="connsiteX72" fmla="*/ 90487 w 471487"/>
                    <a:gd name="connsiteY72" fmla="*/ 800100 h 1583532"/>
                    <a:gd name="connsiteX73" fmla="*/ 104775 w 471487"/>
                    <a:gd name="connsiteY73" fmla="*/ 809625 h 1583532"/>
                    <a:gd name="connsiteX74" fmla="*/ 116681 w 471487"/>
                    <a:gd name="connsiteY74" fmla="*/ 819150 h 1583532"/>
                    <a:gd name="connsiteX75" fmla="*/ 121444 w 471487"/>
                    <a:gd name="connsiteY75" fmla="*/ 826294 h 1583532"/>
                    <a:gd name="connsiteX76" fmla="*/ 128587 w 471487"/>
                    <a:gd name="connsiteY76" fmla="*/ 831057 h 1583532"/>
                    <a:gd name="connsiteX77" fmla="*/ 135731 w 471487"/>
                    <a:gd name="connsiteY77" fmla="*/ 847725 h 1583532"/>
                    <a:gd name="connsiteX78" fmla="*/ 142875 w 471487"/>
                    <a:gd name="connsiteY78" fmla="*/ 869157 h 1583532"/>
                    <a:gd name="connsiteX79" fmla="*/ 145256 w 471487"/>
                    <a:gd name="connsiteY79" fmla="*/ 876300 h 1583532"/>
                    <a:gd name="connsiteX80" fmla="*/ 159544 w 471487"/>
                    <a:gd name="connsiteY80" fmla="*/ 897732 h 1583532"/>
                    <a:gd name="connsiteX81" fmla="*/ 164306 w 471487"/>
                    <a:gd name="connsiteY81" fmla="*/ 904875 h 1583532"/>
                    <a:gd name="connsiteX82" fmla="*/ 171450 w 471487"/>
                    <a:gd name="connsiteY82" fmla="*/ 912019 h 1583532"/>
                    <a:gd name="connsiteX83" fmla="*/ 178594 w 471487"/>
                    <a:gd name="connsiteY83" fmla="*/ 926307 h 1583532"/>
                    <a:gd name="connsiteX84" fmla="*/ 180975 w 471487"/>
                    <a:gd name="connsiteY84" fmla="*/ 933450 h 1583532"/>
                    <a:gd name="connsiteX85" fmla="*/ 185737 w 471487"/>
                    <a:gd name="connsiteY85" fmla="*/ 940594 h 1583532"/>
                    <a:gd name="connsiteX86" fmla="*/ 190500 w 471487"/>
                    <a:gd name="connsiteY86" fmla="*/ 954882 h 1583532"/>
                    <a:gd name="connsiteX87" fmla="*/ 192881 w 471487"/>
                    <a:gd name="connsiteY87" fmla="*/ 962025 h 1583532"/>
                    <a:gd name="connsiteX88" fmla="*/ 188119 w 471487"/>
                    <a:gd name="connsiteY88" fmla="*/ 997744 h 1583532"/>
                    <a:gd name="connsiteX89" fmla="*/ 183356 w 471487"/>
                    <a:gd name="connsiteY89" fmla="*/ 1004888 h 1583532"/>
                    <a:gd name="connsiteX90" fmla="*/ 176212 w 471487"/>
                    <a:gd name="connsiteY90" fmla="*/ 1007269 h 1583532"/>
                    <a:gd name="connsiteX91" fmla="*/ 166687 w 471487"/>
                    <a:gd name="connsiteY91" fmla="*/ 1028700 h 1583532"/>
                    <a:gd name="connsiteX92" fmla="*/ 161925 w 471487"/>
                    <a:gd name="connsiteY92" fmla="*/ 1042988 h 1583532"/>
                    <a:gd name="connsiteX93" fmla="*/ 159544 w 471487"/>
                    <a:gd name="connsiteY93" fmla="*/ 1050132 h 1583532"/>
                    <a:gd name="connsiteX94" fmla="*/ 154781 w 471487"/>
                    <a:gd name="connsiteY94" fmla="*/ 1057275 h 1583532"/>
                    <a:gd name="connsiteX95" fmla="*/ 157162 w 471487"/>
                    <a:gd name="connsiteY95" fmla="*/ 1081088 h 1583532"/>
                    <a:gd name="connsiteX96" fmla="*/ 161925 w 471487"/>
                    <a:gd name="connsiteY96" fmla="*/ 1095375 h 1583532"/>
                    <a:gd name="connsiteX97" fmla="*/ 164306 w 471487"/>
                    <a:gd name="connsiteY97" fmla="*/ 1102519 h 1583532"/>
                    <a:gd name="connsiteX98" fmla="*/ 161925 w 471487"/>
                    <a:gd name="connsiteY98" fmla="*/ 1112044 h 1583532"/>
                    <a:gd name="connsiteX99" fmla="*/ 157162 w 471487"/>
                    <a:gd name="connsiteY99" fmla="*/ 1126332 h 1583532"/>
                    <a:gd name="connsiteX100" fmla="*/ 157162 w 471487"/>
                    <a:gd name="connsiteY100" fmla="*/ 1152525 h 1583532"/>
                    <a:gd name="connsiteX101" fmla="*/ 152400 w 471487"/>
                    <a:gd name="connsiteY101" fmla="*/ 1173957 h 1583532"/>
                    <a:gd name="connsiteX102" fmla="*/ 145256 w 471487"/>
                    <a:gd name="connsiteY102" fmla="*/ 1178719 h 1583532"/>
                    <a:gd name="connsiteX103" fmla="*/ 135731 w 471487"/>
                    <a:gd name="connsiteY103" fmla="*/ 1190625 h 1583532"/>
                    <a:gd name="connsiteX104" fmla="*/ 119062 w 471487"/>
                    <a:gd name="connsiteY104" fmla="*/ 1209675 h 1583532"/>
                    <a:gd name="connsiteX105" fmla="*/ 114300 w 471487"/>
                    <a:gd name="connsiteY105" fmla="*/ 1223963 h 1583532"/>
                    <a:gd name="connsiteX106" fmla="*/ 119062 w 471487"/>
                    <a:gd name="connsiteY106" fmla="*/ 1257300 h 1583532"/>
                    <a:gd name="connsiteX107" fmla="*/ 123825 w 471487"/>
                    <a:gd name="connsiteY107" fmla="*/ 1264444 h 1583532"/>
                    <a:gd name="connsiteX108" fmla="*/ 128587 w 471487"/>
                    <a:gd name="connsiteY108" fmla="*/ 1278732 h 1583532"/>
                    <a:gd name="connsiteX109" fmla="*/ 121444 w 471487"/>
                    <a:gd name="connsiteY109" fmla="*/ 1293019 h 1583532"/>
                    <a:gd name="connsiteX110" fmla="*/ 114300 w 471487"/>
                    <a:gd name="connsiteY110" fmla="*/ 1314450 h 1583532"/>
                    <a:gd name="connsiteX111" fmla="*/ 111919 w 471487"/>
                    <a:gd name="connsiteY111" fmla="*/ 1321594 h 1583532"/>
                    <a:gd name="connsiteX112" fmla="*/ 107156 w 471487"/>
                    <a:gd name="connsiteY112" fmla="*/ 1328738 h 1583532"/>
                    <a:gd name="connsiteX113" fmla="*/ 102394 w 471487"/>
                    <a:gd name="connsiteY113" fmla="*/ 1343025 h 1583532"/>
                    <a:gd name="connsiteX114" fmla="*/ 92869 w 471487"/>
                    <a:gd name="connsiteY114" fmla="*/ 1357313 h 1583532"/>
                    <a:gd name="connsiteX115" fmla="*/ 85725 w 471487"/>
                    <a:gd name="connsiteY115" fmla="*/ 1378744 h 1583532"/>
                    <a:gd name="connsiteX116" fmla="*/ 83344 w 471487"/>
                    <a:gd name="connsiteY116" fmla="*/ 1385888 h 1583532"/>
                    <a:gd name="connsiteX117" fmla="*/ 78581 w 471487"/>
                    <a:gd name="connsiteY117" fmla="*/ 1393032 h 1583532"/>
                    <a:gd name="connsiteX118" fmla="*/ 80962 w 471487"/>
                    <a:gd name="connsiteY118" fmla="*/ 1428750 h 1583532"/>
                    <a:gd name="connsiteX119" fmla="*/ 83344 w 471487"/>
                    <a:gd name="connsiteY119" fmla="*/ 1435894 h 1583532"/>
                    <a:gd name="connsiteX120" fmla="*/ 97631 w 471487"/>
                    <a:gd name="connsiteY120" fmla="*/ 1445419 h 1583532"/>
                    <a:gd name="connsiteX121" fmla="*/ 114300 w 471487"/>
                    <a:gd name="connsiteY121" fmla="*/ 1462088 h 1583532"/>
                    <a:gd name="connsiteX122" fmla="*/ 121444 w 471487"/>
                    <a:gd name="connsiteY122" fmla="*/ 1476375 h 1583532"/>
                    <a:gd name="connsiteX123" fmla="*/ 123825 w 471487"/>
                    <a:gd name="connsiteY123" fmla="*/ 1483519 h 1583532"/>
                    <a:gd name="connsiteX124" fmla="*/ 128587 w 471487"/>
                    <a:gd name="connsiteY124" fmla="*/ 1490663 h 1583532"/>
                    <a:gd name="connsiteX125" fmla="*/ 133350 w 471487"/>
                    <a:gd name="connsiteY125" fmla="*/ 1509713 h 1583532"/>
                    <a:gd name="connsiteX126" fmla="*/ 135731 w 471487"/>
                    <a:gd name="connsiteY126" fmla="*/ 1516857 h 1583532"/>
                    <a:gd name="connsiteX127" fmla="*/ 142875 w 471487"/>
                    <a:gd name="connsiteY127" fmla="*/ 1524000 h 1583532"/>
                    <a:gd name="connsiteX128" fmla="*/ 164306 w 471487"/>
                    <a:gd name="connsiteY128" fmla="*/ 1535907 h 1583532"/>
                    <a:gd name="connsiteX129" fmla="*/ 171450 w 471487"/>
                    <a:gd name="connsiteY129" fmla="*/ 1550194 h 1583532"/>
                    <a:gd name="connsiteX130" fmla="*/ 188119 w 471487"/>
                    <a:gd name="connsiteY130" fmla="*/ 1566863 h 1583532"/>
                    <a:gd name="connsiteX131" fmla="*/ 207169 w 471487"/>
                    <a:gd name="connsiteY131" fmla="*/ 1569244 h 1583532"/>
                    <a:gd name="connsiteX132" fmla="*/ 214312 w 471487"/>
                    <a:gd name="connsiteY132" fmla="*/ 1574007 h 1583532"/>
                    <a:gd name="connsiteX133" fmla="*/ 223837 w 471487"/>
                    <a:gd name="connsiteY133" fmla="*/ 1576388 h 1583532"/>
                    <a:gd name="connsiteX134" fmla="*/ 226219 w 471487"/>
                    <a:gd name="connsiteY13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21469 w 471487"/>
                    <a:gd name="connsiteY9" fmla="*/ 54769 h 1583532"/>
                    <a:gd name="connsiteX10" fmla="*/ 307181 w 471487"/>
                    <a:gd name="connsiteY10" fmla="*/ 61913 h 1583532"/>
                    <a:gd name="connsiteX11" fmla="*/ 300037 w 471487"/>
                    <a:gd name="connsiteY11" fmla="*/ 66675 h 1583532"/>
                    <a:gd name="connsiteX12" fmla="*/ 271462 w 471487"/>
                    <a:gd name="connsiteY12" fmla="*/ 80963 h 1583532"/>
                    <a:gd name="connsiteX13" fmla="*/ 264319 w 471487"/>
                    <a:gd name="connsiteY13" fmla="*/ 85725 h 1583532"/>
                    <a:gd name="connsiteX14" fmla="*/ 259556 w 471487"/>
                    <a:gd name="connsiteY14" fmla="*/ 92869 h 1583532"/>
                    <a:gd name="connsiteX15" fmla="*/ 252412 w 471487"/>
                    <a:gd name="connsiteY15" fmla="*/ 95250 h 1583532"/>
                    <a:gd name="connsiteX16" fmla="*/ 238125 w 471487"/>
                    <a:gd name="connsiteY16" fmla="*/ 102394 h 1583532"/>
                    <a:gd name="connsiteX17" fmla="*/ 230981 w 471487"/>
                    <a:gd name="connsiteY17" fmla="*/ 107157 h 1583532"/>
                    <a:gd name="connsiteX18" fmla="*/ 228600 w 471487"/>
                    <a:gd name="connsiteY18" fmla="*/ 114300 h 1583532"/>
                    <a:gd name="connsiteX19" fmla="*/ 216694 w 471487"/>
                    <a:gd name="connsiteY19" fmla="*/ 126207 h 1583532"/>
                    <a:gd name="connsiteX20" fmla="*/ 209550 w 471487"/>
                    <a:gd name="connsiteY20" fmla="*/ 140494 h 1583532"/>
                    <a:gd name="connsiteX21" fmla="*/ 202406 w 471487"/>
                    <a:gd name="connsiteY21" fmla="*/ 145257 h 1583532"/>
                    <a:gd name="connsiteX22" fmla="*/ 190500 w 471487"/>
                    <a:gd name="connsiteY22" fmla="*/ 159544 h 1583532"/>
                    <a:gd name="connsiteX23" fmla="*/ 183356 w 471487"/>
                    <a:gd name="connsiteY23" fmla="*/ 164307 h 1583532"/>
                    <a:gd name="connsiteX24" fmla="*/ 135731 w 471487"/>
                    <a:gd name="connsiteY24" fmla="*/ 169069 h 1583532"/>
                    <a:gd name="connsiteX25" fmla="*/ 130969 w 471487"/>
                    <a:gd name="connsiteY25" fmla="*/ 176213 h 1583532"/>
                    <a:gd name="connsiteX26" fmla="*/ 123825 w 471487"/>
                    <a:gd name="connsiteY26" fmla="*/ 180975 h 1583532"/>
                    <a:gd name="connsiteX27" fmla="*/ 107156 w 471487"/>
                    <a:gd name="connsiteY27" fmla="*/ 200025 h 1583532"/>
                    <a:gd name="connsiteX28" fmla="*/ 102394 w 471487"/>
                    <a:gd name="connsiteY28" fmla="*/ 207169 h 1583532"/>
                    <a:gd name="connsiteX29" fmla="*/ 95250 w 471487"/>
                    <a:gd name="connsiteY29" fmla="*/ 211932 h 1583532"/>
                    <a:gd name="connsiteX30" fmla="*/ 92869 w 471487"/>
                    <a:gd name="connsiteY30" fmla="*/ 219075 h 1583532"/>
                    <a:gd name="connsiteX31" fmla="*/ 88106 w 471487"/>
                    <a:gd name="connsiteY31" fmla="*/ 247650 h 1583532"/>
                    <a:gd name="connsiteX32" fmla="*/ 83344 w 471487"/>
                    <a:gd name="connsiteY32" fmla="*/ 261938 h 1583532"/>
                    <a:gd name="connsiteX33" fmla="*/ 80962 w 471487"/>
                    <a:gd name="connsiteY33" fmla="*/ 269082 h 1583532"/>
                    <a:gd name="connsiteX34" fmla="*/ 76200 w 471487"/>
                    <a:gd name="connsiteY34" fmla="*/ 276225 h 1583532"/>
                    <a:gd name="connsiteX35" fmla="*/ 66675 w 471487"/>
                    <a:gd name="connsiteY35" fmla="*/ 288132 h 1583532"/>
                    <a:gd name="connsiteX36" fmla="*/ 57150 w 471487"/>
                    <a:gd name="connsiteY36" fmla="*/ 300038 h 1583532"/>
                    <a:gd name="connsiteX37" fmla="*/ 54769 w 471487"/>
                    <a:gd name="connsiteY37" fmla="*/ 307182 h 1583532"/>
                    <a:gd name="connsiteX38" fmla="*/ 61912 w 471487"/>
                    <a:gd name="connsiteY38" fmla="*/ 342900 h 1583532"/>
                    <a:gd name="connsiteX39" fmla="*/ 64294 w 471487"/>
                    <a:gd name="connsiteY39" fmla="*/ 350044 h 1583532"/>
                    <a:gd name="connsiteX40" fmla="*/ 69056 w 471487"/>
                    <a:gd name="connsiteY40" fmla="*/ 357188 h 1583532"/>
                    <a:gd name="connsiteX41" fmla="*/ 76200 w 471487"/>
                    <a:gd name="connsiteY41" fmla="*/ 383382 h 1583532"/>
                    <a:gd name="connsiteX42" fmla="*/ 73819 w 471487"/>
                    <a:gd name="connsiteY42" fmla="*/ 416719 h 1583532"/>
                    <a:gd name="connsiteX43" fmla="*/ 64294 w 471487"/>
                    <a:gd name="connsiteY43" fmla="*/ 438150 h 1583532"/>
                    <a:gd name="connsiteX44" fmla="*/ 59531 w 471487"/>
                    <a:gd name="connsiteY44" fmla="*/ 452438 h 1583532"/>
                    <a:gd name="connsiteX45" fmla="*/ 54769 w 471487"/>
                    <a:gd name="connsiteY45" fmla="*/ 459582 h 1583532"/>
                    <a:gd name="connsiteX46" fmla="*/ 52387 w 471487"/>
                    <a:gd name="connsiteY46" fmla="*/ 466725 h 1583532"/>
                    <a:gd name="connsiteX47" fmla="*/ 45244 w 471487"/>
                    <a:gd name="connsiteY47" fmla="*/ 469107 h 1583532"/>
                    <a:gd name="connsiteX48" fmla="*/ 40481 w 471487"/>
                    <a:gd name="connsiteY48" fmla="*/ 476250 h 1583532"/>
                    <a:gd name="connsiteX49" fmla="*/ 26194 w 471487"/>
                    <a:gd name="connsiteY49" fmla="*/ 485775 h 1583532"/>
                    <a:gd name="connsiteX50" fmla="*/ 16669 w 471487"/>
                    <a:gd name="connsiteY50" fmla="*/ 500063 h 1583532"/>
                    <a:gd name="connsiteX51" fmla="*/ 14287 w 471487"/>
                    <a:gd name="connsiteY51" fmla="*/ 507207 h 1583532"/>
                    <a:gd name="connsiteX52" fmla="*/ 7144 w 471487"/>
                    <a:gd name="connsiteY52" fmla="*/ 511969 h 1583532"/>
                    <a:gd name="connsiteX53" fmla="*/ 4762 w 471487"/>
                    <a:gd name="connsiteY53" fmla="*/ 519113 h 1583532"/>
                    <a:gd name="connsiteX54" fmla="*/ 0 w 471487"/>
                    <a:gd name="connsiteY54" fmla="*/ 542925 h 1583532"/>
                    <a:gd name="connsiteX55" fmla="*/ 4762 w 471487"/>
                    <a:gd name="connsiteY55" fmla="*/ 578644 h 1583532"/>
                    <a:gd name="connsiteX56" fmla="*/ 9525 w 471487"/>
                    <a:gd name="connsiteY56" fmla="*/ 592932 h 1583532"/>
                    <a:gd name="connsiteX57" fmla="*/ 9525 w 471487"/>
                    <a:gd name="connsiteY57" fmla="*/ 628650 h 1583532"/>
                    <a:gd name="connsiteX58" fmla="*/ 4762 w 471487"/>
                    <a:gd name="connsiteY58" fmla="*/ 642938 h 1583532"/>
                    <a:gd name="connsiteX59" fmla="*/ 2381 w 471487"/>
                    <a:gd name="connsiteY59" fmla="*/ 650082 h 1583532"/>
                    <a:gd name="connsiteX60" fmla="*/ 0 w 471487"/>
                    <a:gd name="connsiteY60" fmla="*/ 657225 h 1583532"/>
                    <a:gd name="connsiteX61" fmla="*/ 2381 w 471487"/>
                    <a:gd name="connsiteY61" fmla="*/ 673894 h 1583532"/>
                    <a:gd name="connsiteX62" fmla="*/ 9525 w 471487"/>
                    <a:gd name="connsiteY62" fmla="*/ 681038 h 1583532"/>
                    <a:gd name="connsiteX63" fmla="*/ 14287 w 471487"/>
                    <a:gd name="connsiteY63" fmla="*/ 688182 h 1583532"/>
                    <a:gd name="connsiteX64" fmla="*/ 28575 w 471487"/>
                    <a:gd name="connsiteY64" fmla="*/ 695325 h 1583532"/>
                    <a:gd name="connsiteX65" fmla="*/ 42862 w 471487"/>
                    <a:gd name="connsiteY65" fmla="*/ 704850 h 1583532"/>
                    <a:gd name="connsiteX66" fmla="*/ 52387 w 471487"/>
                    <a:gd name="connsiteY66" fmla="*/ 719138 h 1583532"/>
                    <a:gd name="connsiteX67" fmla="*/ 50006 w 471487"/>
                    <a:gd name="connsiteY67" fmla="*/ 747713 h 1583532"/>
                    <a:gd name="connsiteX68" fmla="*/ 50006 w 471487"/>
                    <a:gd name="connsiteY68" fmla="*/ 769144 h 1583532"/>
                    <a:gd name="connsiteX69" fmla="*/ 64294 w 471487"/>
                    <a:gd name="connsiteY69" fmla="*/ 778669 h 1583532"/>
                    <a:gd name="connsiteX70" fmla="*/ 78581 w 471487"/>
                    <a:gd name="connsiteY70" fmla="*/ 790575 h 1583532"/>
                    <a:gd name="connsiteX71" fmla="*/ 90487 w 471487"/>
                    <a:gd name="connsiteY71" fmla="*/ 800100 h 1583532"/>
                    <a:gd name="connsiteX72" fmla="*/ 104775 w 471487"/>
                    <a:gd name="connsiteY72" fmla="*/ 809625 h 1583532"/>
                    <a:gd name="connsiteX73" fmla="*/ 116681 w 471487"/>
                    <a:gd name="connsiteY73" fmla="*/ 819150 h 1583532"/>
                    <a:gd name="connsiteX74" fmla="*/ 121444 w 471487"/>
                    <a:gd name="connsiteY74" fmla="*/ 826294 h 1583532"/>
                    <a:gd name="connsiteX75" fmla="*/ 128587 w 471487"/>
                    <a:gd name="connsiteY75" fmla="*/ 831057 h 1583532"/>
                    <a:gd name="connsiteX76" fmla="*/ 135731 w 471487"/>
                    <a:gd name="connsiteY76" fmla="*/ 847725 h 1583532"/>
                    <a:gd name="connsiteX77" fmla="*/ 142875 w 471487"/>
                    <a:gd name="connsiteY77" fmla="*/ 869157 h 1583532"/>
                    <a:gd name="connsiteX78" fmla="*/ 145256 w 471487"/>
                    <a:gd name="connsiteY78" fmla="*/ 876300 h 1583532"/>
                    <a:gd name="connsiteX79" fmla="*/ 159544 w 471487"/>
                    <a:gd name="connsiteY79" fmla="*/ 897732 h 1583532"/>
                    <a:gd name="connsiteX80" fmla="*/ 164306 w 471487"/>
                    <a:gd name="connsiteY80" fmla="*/ 904875 h 1583532"/>
                    <a:gd name="connsiteX81" fmla="*/ 171450 w 471487"/>
                    <a:gd name="connsiteY81" fmla="*/ 912019 h 1583532"/>
                    <a:gd name="connsiteX82" fmla="*/ 178594 w 471487"/>
                    <a:gd name="connsiteY82" fmla="*/ 926307 h 1583532"/>
                    <a:gd name="connsiteX83" fmla="*/ 180975 w 471487"/>
                    <a:gd name="connsiteY83" fmla="*/ 933450 h 1583532"/>
                    <a:gd name="connsiteX84" fmla="*/ 185737 w 471487"/>
                    <a:gd name="connsiteY84" fmla="*/ 940594 h 1583532"/>
                    <a:gd name="connsiteX85" fmla="*/ 190500 w 471487"/>
                    <a:gd name="connsiteY85" fmla="*/ 954882 h 1583532"/>
                    <a:gd name="connsiteX86" fmla="*/ 192881 w 471487"/>
                    <a:gd name="connsiteY86" fmla="*/ 962025 h 1583532"/>
                    <a:gd name="connsiteX87" fmla="*/ 188119 w 471487"/>
                    <a:gd name="connsiteY87" fmla="*/ 997744 h 1583532"/>
                    <a:gd name="connsiteX88" fmla="*/ 183356 w 471487"/>
                    <a:gd name="connsiteY88" fmla="*/ 1004888 h 1583532"/>
                    <a:gd name="connsiteX89" fmla="*/ 176212 w 471487"/>
                    <a:gd name="connsiteY89" fmla="*/ 1007269 h 1583532"/>
                    <a:gd name="connsiteX90" fmla="*/ 166687 w 471487"/>
                    <a:gd name="connsiteY90" fmla="*/ 1028700 h 1583532"/>
                    <a:gd name="connsiteX91" fmla="*/ 161925 w 471487"/>
                    <a:gd name="connsiteY91" fmla="*/ 1042988 h 1583532"/>
                    <a:gd name="connsiteX92" fmla="*/ 159544 w 471487"/>
                    <a:gd name="connsiteY92" fmla="*/ 1050132 h 1583532"/>
                    <a:gd name="connsiteX93" fmla="*/ 154781 w 471487"/>
                    <a:gd name="connsiteY93" fmla="*/ 1057275 h 1583532"/>
                    <a:gd name="connsiteX94" fmla="*/ 157162 w 471487"/>
                    <a:gd name="connsiteY94" fmla="*/ 1081088 h 1583532"/>
                    <a:gd name="connsiteX95" fmla="*/ 161925 w 471487"/>
                    <a:gd name="connsiteY95" fmla="*/ 1095375 h 1583532"/>
                    <a:gd name="connsiteX96" fmla="*/ 164306 w 471487"/>
                    <a:gd name="connsiteY96" fmla="*/ 1102519 h 1583532"/>
                    <a:gd name="connsiteX97" fmla="*/ 161925 w 471487"/>
                    <a:gd name="connsiteY97" fmla="*/ 1112044 h 1583532"/>
                    <a:gd name="connsiteX98" fmla="*/ 157162 w 471487"/>
                    <a:gd name="connsiteY98" fmla="*/ 1126332 h 1583532"/>
                    <a:gd name="connsiteX99" fmla="*/ 157162 w 471487"/>
                    <a:gd name="connsiteY99" fmla="*/ 1152525 h 1583532"/>
                    <a:gd name="connsiteX100" fmla="*/ 152400 w 471487"/>
                    <a:gd name="connsiteY100" fmla="*/ 1173957 h 1583532"/>
                    <a:gd name="connsiteX101" fmla="*/ 145256 w 471487"/>
                    <a:gd name="connsiteY101" fmla="*/ 1178719 h 1583532"/>
                    <a:gd name="connsiteX102" fmla="*/ 135731 w 471487"/>
                    <a:gd name="connsiteY102" fmla="*/ 1190625 h 1583532"/>
                    <a:gd name="connsiteX103" fmla="*/ 119062 w 471487"/>
                    <a:gd name="connsiteY103" fmla="*/ 1209675 h 1583532"/>
                    <a:gd name="connsiteX104" fmla="*/ 114300 w 471487"/>
                    <a:gd name="connsiteY104" fmla="*/ 1223963 h 1583532"/>
                    <a:gd name="connsiteX105" fmla="*/ 119062 w 471487"/>
                    <a:gd name="connsiteY105" fmla="*/ 1257300 h 1583532"/>
                    <a:gd name="connsiteX106" fmla="*/ 123825 w 471487"/>
                    <a:gd name="connsiteY106" fmla="*/ 1264444 h 1583532"/>
                    <a:gd name="connsiteX107" fmla="*/ 128587 w 471487"/>
                    <a:gd name="connsiteY107" fmla="*/ 1278732 h 1583532"/>
                    <a:gd name="connsiteX108" fmla="*/ 121444 w 471487"/>
                    <a:gd name="connsiteY108" fmla="*/ 1293019 h 1583532"/>
                    <a:gd name="connsiteX109" fmla="*/ 114300 w 471487"/>
                    <a:gd name="connsiteY109" fmla="*/ 1314450 h 1583532"/>
                    <a:gd name="connsiteX110" fmla="*/ 111919 w 471487"/>
                    <a:gd name="connsiteY110" fmla="*/ 1321594 h 1583532"/>
                    <a:gd name="connsiteX111" fmla="*/ 107156 w 471487"/>
                    <a:gd name="connsiteY111" fmla="*/ 1328738 h 1583532"/>
                    <a:gd name="connsiteX112" fmla="*/ 102394 w 471487"/>
                    <a:gd name="connsiteY112" fmla="*/ 1343025 h 1583532"/>
                    <a:gd name="connsiteX113" fmla="*/ 92869 w 471487"/>
                    <a:gd name="connsiteY113" fmla="*/ 1357313 h 1583532"/>
                    <a:gd name="connsiteX114" fmla="*/ 85725 w 471487"/>
                    <a:gd name="connsiteY114" fmla="*/ 1378744 h 1583532"/>
                    <a:gd name="connsiteX115" fmla="*/ 83344 w 471487"/>
                    <a:gd name="connsiteY115" fmla="*/ 1385888 h 1583532"/>
                    <a:gd name="connsiteX116" fmla="*/ 78581 w 471487"/>
                    <a:gd name="connsiteY116" fmla="*/ 1393032 h 1583532"/>
                    <a:gd name="connsiteX117" fmla="*/ 80962 w 471487"/>
                    <a:gd name="connsiteY117" fmla="*/ 1428750 h 1583532"/>
                    <a:gd name="connsiteX118" fmla="*/ 83344 w 471487"/>
                    <a:gd name="connsiteY118" fmla="*/ 1435894 h 1583532"/>
                    <a:gd name="connsiteX119" fmla="*/ 97631 w 471487"/>
                    <a:gd name="connsiteY119" fmla="*/ 1445419 h 1583532"/>
                    <a:gd name="connsiteX120" fmla="*/ 114300 w 471487"/>
                    <a:gd name="connsiteY120" fmla="*/ 1462088 h 1583532"/>
                    <a:gd name="connsiteX121" fmla="*/ 121444 w 471487"/>
                    <a:gd name="connsiteY121" fmla="*/ 1476375 h 1583532"/>
                    <a:gd name="connsiteX122" fmla="*/ 123825 w 471487"/>
                    <a:gd name="connsiteY122" fmla="*/ 1483519 h 1583532"/>
                    <a:gd name="connsiteX123" fmla="*/ 128587 w 471487"/>
                    <a:gd name="connsiteY123" fmla="*/ 1490663 h 1583532"/>
                    <a:gd name="connsiteX124" fmla="*/ 133350 w 471487"/>
                    <a:gd name="connsiteY124" fmla="*/ 1509713 h 1583532"/>
                    <a:gd name="connsiteX125" fmla="*/ 135731 w 471487"/>
                    <a:gd name="connsiteY125" fmla="*/ 1516857 h 1583532"/>
                    <a:gd name="connsiteX126" fmla="*/ 142875 w 471487"/>
                    <a:gd name="connsiteY126" fmla="*/ 1524000 h 1583532"/>
                    <a:gd name="connsiteX127" fmla="*/ 164306 w 471487"/>
                    <a:gd name="connsiteY127" fmla="*/ 1535907 h 1583532"/>
                    <a:gd name="connsiteX128" fmla="*/ 171450 w 471487"/>
                    <a:gd name="connsiteY128" fmla="*/ 1550194 h 1583532"/>
                    <a:gd name="connsiteX129" fmla="*/ 188119 w 471487"/>
                    <a:gd name="connsiteY129" fmla="*/ 1566863 h 1583532"/>
                    <a:gd name="connsiteX130" fmla="*/ 207169 w 471487"/>
                    <a:gd name="connsiteY130" fmla="*/ 1569244 h 1583532"/>
                    <a:gd name="connsiteX131" fmla="*/ 214312 w 471487"/>
                    <a:gd name="connsiteY131" fmla="*/ 1574007 h 1583532"/>
                    <a:gd name="connsiteX132" fmla="*/ 223837 w 471487"/>
                    <a:gd name="connsiteY132" fmla="*/ 1576388 h 1583532"/>
                    <a:gd name="connsiteX133" fmla="*/ 226219 w 471487"/>
                    <a:gd name="connsiteY13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300037 w 471487"/>
                    <a:gd name="connsiteY10" fmla="*/ 66675 h 1583532"/>
                    <a:gd name="connsiteX11" fmla="*/ 271462 w 471487"/>
                    <a:gd name="connsiteY11" fmla="*/ 80963 h 1583532"/>
                    <a:gd name="connsiteX12" fmla="*/ 264319 w 471487"/>
                    <a:gd name="connsiteY12" fmla="*/ 85725 h 1583532"/>
                    <a:gd name="connsiteX13" fmla="*/ 259556 w 471487"/>
                    <a:gd name="connsiteY13" fmla="*/ 92869 h 1583532"/>
                    <a:gd name="connsiteX14" fmla="*/ 252412 w 471487"/>
                    <a:gd name="connsiteY14" fmla="*/ 95250 h 1583532"/>
                    <a:gd name="connsiteX15" fmla="*/ 238125 w 471487"/>
                    <a:gd name="connsiteY15" fmla="*/ 102394 h 1583532"/>
                    <a:gd name="connsiteX16" fmla="*/ 230981 w 471487"/>
                    <a:gd name="connsiteY16" fmla="*/ 107157 h 1583532"/>
                    <a:gd name="connsiteX17" fmla="*/ 228600 w 471487"/>
                    <a:gd name="connsiteY17" fmla="*/ 114300 h 1583532"/>
                    <a:gd name="connsiteX18" fmla="*/ 216694 w 471487"/>
                    <a:gd name="connsiteY18" fmla="*/ 126207 h 1583532"/>
                    <a:gd name="connsiteX19" fmla="*/ 209550 w 471487"/>
                    <a:gd name="connsiteY19" fmla="*/ 140494 h 1583532"/>
                    <a:gd name="connsiteX20" fmla="*/ 202406 w 471487"/>
                    <a:gd name="connsiteY20" fmla="*/ 145257 h 1583532"/>
                    <a:gd name="connsiteX21" fmla="*/ 190500 w 471487"/>
                    <a:gd name="connsiteY21" fmla="*/ 159544 h 1583532"/>
                    <a:gd name="connsiteX22" fmla="*/ 183356 w 471487"/>
                    <a:gd name="connsiteY22" fmla="*/ 164307 h 1583532"/>
                    <a:gd name="connsiteX23" fmla="*/ 135731 w 471487"/>
                    <a:gd name="connsiteY23" fmla="*/ 169069 h 1583532"/>
                    <a:gd name="connsiteX24" fmla="*/ 130969 w 471487"/>
                    <a:gd name="connsiteY24" fmla="*/ 176213 h 1583532"/>
                    <a:gd name="connsiteX25" fmla="*/ 123825 w 471487"/>
                    <a:gd name="connsiteY25" fmla="*/ 180975 h 1583532"/>
                    <a:gd name="connsiteX26" fmla="*/ 107156 w 471487"/>
                    <a:gd name="connsiteY26" fmla="*/ 200025 h 1583532"/>
                    <a:gd name="connsiteX27" fmla="*/ 102394 w 471487"/>
                    <a:gd name="connsiteY27" fmla="*/ 207169 h 1583532"/>
                    <a:gd name="connsiteX28" fmla="*/ 95250 w 471487"/>
                    <a:gd name="connsiteY28" fmla="*/ 211932 h 1583532"/>
                    <a:gd name="connsiteX29" fmla="*/ 92869 w 471487"/>
                    <a:gd name="connsiteY29" fmla="*/ 219075 h 1583532"/>
                    <a:gd name="connsiteX30" fmla="*/ 88106 w 471487"/>
                    <a:gd name="connsiteY30" fmla="*/ 247650 h 1583532"/>
                    <a:gd name="connsiteX31" fmla="*/ 83344 w 471487"/>
                    <a:gd name="connsiteY31" fmla="*/ 261938 h 1583532"/>
                    <a:gd name="connsiteX32" fmla="*/ 80962 w 471487"/>
                    <a:gd name="connsiteY32" fmla="*/ 269082 h 1583532"/>
                    <a:gd name="connsiteX33" fmla="*/ 76200 w 471487"/>
                    <a:gd name="connsiteY33" fmla="*/ 276225 h 1583532"/>
                    <a:gd name="connsiteX34" fmla="*/ 66675 w 471487"/>
                    <a:gd name="connsiteY34" fmla="*/ 288132 h 1583532"/>
                    <a:gd name="connsiteX35" fmla="*/ 57150 w 471487"/>
                    <a:gd name="connsiteY35" fmla="*/ 300038 h 1583532"/>
                    <a:gd name="connsiteX36" fmla="*/ 54769 w 471487"/>
                    <a:gd name="connsiteY36" fmla="*/ 307182 h 1583532"/>
                    <a:gd name="connsiteX37" fmla="*/ 61912 w 471487"/>
                    <a:gd name="connsiteY37" fmla="*/ 342900 h 1583532"/>
                    <a:gd name="connsiteX38" fmla="*/ 64294 w 471487"/>
                    <a:gd name="connsiteY38" fmla="*/ 350044 h 1583532"/>
                    <a:gd name="connsiteX39" fmla="*/ 69056 w 471487"/>
                    <a:gd name="connsiteY39" fmla="*/ 357188 h 1583532"/>
                    <a:gd name="connsiteX40" fmla="*/ 76200 w 471487"/>
                    <a:gd name="connsiteY40" fmla="*/ 383382 h 1583532"/>
                    <a:gd name="connsiteX41" fmla="*/ 73819 w 471487"/>
                    <a:gd name="connsiteY41" fmla="*/ 416719 h 1583532"/>
                    <a:gd name="connsiteX42" fmla="*/ 64294 w 471487"/>
                    <a:gd name="connsiteY42" fmla="*/ 438150 h 1583532"/>
                    <a:gd name="connsiteX43" fmla="*/ 59531 w 471487"/>
                    <a:gd name="connsiteY43" fmla="*/ 452438 h 1583532"/>
                    <a:gd name="connsiteX44" fmla="*/ 54769 w 471487"/>
                    <a:gd name="connsiteY44" fmla="*/ 459582 h 1583532"/>
                    <a:gd name="connsiteX45" fmla="*/ 52387 w 471487"/>
                    <a:gd name="connsiteY45" fmla="*/ 466725 h 1583532"/>
                    <a:gd name="connsiteX46" fmla="*/ 45244 w 471487"/>
                    <a:gd name="connsiteY46" fmla="*/ 469107 h 1583532"/>
                    <a:gd name="connsiteX47" fmla="*/ 40481 w 471487"/>
                    <a:gd name="connsiteY47" fmla="*/ 476250 h 1583532"/>
                    <a:gd name="connsiteX48" fmla="*/ 26194 w 471487"/>
                    <a:gd name="connsiteY48" fmla="*/ 485775 h 1583532"/>
                    <a:gd name="connsiteX49" fmla="*/ 16669 w 471487"/>
                    <a:gd name="connsiteY49" fmla="*/ 500063 h 1583532"/>
                    <a:gd name="connsiteX50" fmla="*/ 14287 w 471487"/>
                    <a:gd name="connsiteY50" fmla="*/ 507207 h 1583532"/>
                    <a:gd name="connsiteX51" fmla="*/ 7144 w 471487"/>
                    <a:gd name="connsiteY51" fmla="*/ 511969 h 1583532"/>
                    <a:gd name="connsiteX52" fmla="*/ 4762 w 471487"/>
                    <a:gd name="connsiteY52" fmla="*/ 519113 h 1583532"/>
                    <a:gd name="connsiteX53" fmla="*/ 0 w 471487"/>
                    <a:gd name="connsiteY53" fmla="*/ 542925 h 1583532"/>
                    <a:gd name="connsiteX54" fmla="*/ 4762 w 471487"/>
                    <a:gd name="connsiteY54" fmla="*/ 578644 h 1583532"/>
                    <a:gd name="connsiteX55" fmla="*/ 9525 w 471487"/>
                    <a:gd name="connsiteY55" fmla="*/ 592932 h 1583532"/>
                    <a:gd name="connsiteX56" fmla="*/ 9525 w 471487"/>
                    <a:gd name="connsiteY56" fmla="*/ 628650 h 1583532"/>
                    <a:gd name="connsiteX57" fmla="*/ 4762 w 471487"/>
                    <a:gd name="connsiteY57" fmla="*/ 642938 h 1583532"/>
                    <a:gd name="connsiteX58" fmla="*/ 2381 w 471487"/>
                    <a:gd name="connsiteY58" fmla="*/ 650082 h 1583532"/>
                    <a:gd name="connsiteX59" fmla="*/ 0 w 471487"/>
                    <a:gd name="connsiteY59" fmla="*/ 657225 h 1583532"/>
                    <a:gd name="connsiteX60" fmla="*/ 2381 w 471487"/>
                    <a:gd name="connsiteY60" fmla="*/ 673894 h 1583532"/>
                    <a:gd name="connsiteX61" fmla="*/ 9525 w 471487"/>
                    <a:gd name="connsiteY61" fmla="*/ 681038 h 1583532"/>
                    <a:gd name="connsiteX62" fmla="*/ 14287 w 471487"/>
                    <a:gd name="connsiteY62" fmla="*/ 688182 h 1583532"/>
                    <a:gd name="connsiteX63" fmla="*/ 28575 w 471487"/>
                    <a:gd name="connsiteY63" fmla="*/ 695325 h 1583532"/>
                    <a:gd name="connsiteX64" fmla="*/ 42862 w 471487"/>
                    <a:gd name="connsiteY64" fmla="*/ 704850 h 1583532"/>
                    <a:gd name="connsiteX65" fmla="*/ 52387 w 471487"/>
                    <a:gd name="connsiteY65" fmla="*/ 719138 h 1583532"/>
                    <a:gd name="connsiteX66" fmla="*/ 50006 w 471487"/>
                    <a:gd name="connsiteY66" fmla="*/ 747713 h 1583532"/>
                    <a:gd name="connsiteX67" fmla="*/ 50006 w 471487"/>
                    <a:gd name="connsiteY67" fmla="*/ 769144 h 1583532"/>
                    <a:gd name="connsiteX68" fmla="*/ 64294 w 471487"/>
                    <a:gd name="connsiteY68" fmla="*/ 778669 h 1583532"/>
                    <a:gd name="connsiteX69" fmla="*/ 78581 w 471487"/>
                    <a:gd name="connsiteY69" fmla="*/ 790575 h 1583532"/>
                    <a:gd name="connsiteX70" fmla="*/ 90487 w 471487"/>
                    <a:gd name="connsiteY70" fmla="*/ 800100 h 1583532"/>
                    <a:gd name="connsiteX71" fmla="*/ 104775 w 471487"/>
                    <a:gd name="connsiteY71" fmla="*/ 809625 h 1583532"/>
                    <a:gd name="connsiteX72" fmla="*/ 116681 w 471487"/>
                    <a:gd name="connsiteY72" fmla="*/ 819150 h 1583532"/>
                    <a:gd name="connsiteX73" fmla="*/ 121444 w 471487"/>
                    <a:gd name="connsiteY73" fmla="*/ 826294 h 1583532"/>
                    <a:gd name="connsiteX74" fmla="*/ 128587 w 471487"/>
                    <a:gd name="connsiteY74" fmla="*/ 831057 h 1583532"/>
                    <a:gd name="connsiteX75" fmla="*/ 135731 w 471487"/>
                    <a:gd name="connsiteY75" fmla="*/ 847725 h 1583532"/>
                    <a:gd name="connsiteX76" fmla="*/ 142875 w 471487"/>
                    <a:gd name="connsiteY76" fmla="*/ 869157 h 1583532"/>
                    <a:gd name="connsiteX77" fmla="*/ 145256 w 471487"/>
                    <a:gd name="connsiteY77" fmla="*/ 876300 h 1583532"/>
                    <a:gd name="connsiteX78" fmla="*/ 159544 w 471487"/>
                    <a:gd name="connsiteY78" fmla="*/ 897732 h 1583532"/>
                    <a:gd name="connsiteX79" fmla="*/ 164306 w 471487"/>
                    <a:gd name="connsiteY79" fmla="*/ 904875 h 1583532"/>
                    <a:gd name="connsiteX80" fmla="*/ 171450 w 471487"/>
                    <a:gd name="connsiteY80" fmla="*/ 912019 h 1583532"/>
                    <a:gd name="connsiteX81" fmla="*/ 178594 w 471487"/>
                    <a:gd name="connsiteY81" fmla="*/ 926307 h 1583532"/>
                    <a:gd name="connsiteX82" fmla="*/ 180975 w 471487"/>
                    <a:gd name="connsiteY82" fmla="*/ 933450 h 1583532"/>
                    <a:gd name="connsiteX83" fmla="*/ 185737 w 471487"/>
                    <a:gd name="connsiteY83" fmla="*/ 940594 h 1583532"/>
                    <a:gd name="connsiteX84" fmla="*/ 190500 w 471487"/>
                    <a:gd name="connsiteY84" fmla="*/ 954882 h 1583532"/>
                    <a:gd name="connsiteX85" fmla="*/ 192881 w 471487"/>
                    <a:gd name="connsiteY85" fmla="*/ 962025 h 1583532"/>
                    <a:gd name="connsiteX86" fmla="*/ 188119 w 471487"/>
                    <a:gd name="connsiteY86" fmla="*/ 997744 h 1583532"/>
                    <a:gd name="connsiteX87" fmla="*/ 183356 w 471487"/>
                    <a:gd name="connsiteY87" fmla="*/ 1004888 h 1583532"/>
                    <a:gd name="connsiteX88" fmla="*/ 176212 w 471487"/>
                    <a:gd name="connsiteY88" fmla="*/ 1007269 h 1583532"/>
                    <a:gd name="connsiteX89" fmla="*/ 166687 w 471487"/>
                    <a:gd name="connsiteY89" fmla="*/ 1028700 h 1583532"/>
                    <a:gd name="connsiteX90" fmla="*/ 161925 w 471487"/>
                    <a:gd name="connsiteY90" fmla="*/ 1042988 h 1583532"/>
                    <a:gd name="connsiteX91" fmla="*/ 159544 w 471487"/>
                    <a:gd name="connsiteY91" fmla="*/ 1050132 h 1583532"/>
                    <a:gd name="connsiteX92" fmla="*/ 154781 w 471487"/>
                    <a:gd name="connsiteY92" fmla="*/ 1057275 h 1583532"/>
                    <a:gd name="connsiteX93" fmla="*/ 157162 w 471487"/>
                    <a:gd name="connsiteY93" fmla="*/ 1081088 h 1583532"/>
                    <a:gd name="connsiteX94" fmla="*/ 161925 w 471487"/>
                    <a:gd name="connsiteY94" fmla="*/ 1095375 h 1583532"/>
                    <a:gd name="connsiteX95" fmla="*/ 164306 w 471487"/>
                    <a:gd name="connsiteY95" fmla="*/ 1102519 h 1583532"/>
                    <a:gd name="connsiteX96" fmla="*/ 161925 w 471487"/>
                    <a:gd name="connsiteY96" fmla="*/ 1112044 h 1583532"/>
                    <a:gd name="connsiteX97" fmla="*/ 157162 w 471487"/>
                    <a:gd name="connsiteY97" fmla="*/ 1126332 h 1583532"/>
                    <a:gd name="connsiteX98" fmla="*/ 157162 w 471487"/>
                    <a:gd name="connsiteY98" fmla="*/ 1152525 h 1583532"/>
                    <a:gd name="connsiteX99" fmla="*/ 152400 w 471487"/>
                    <a:gd name="connsiteY99" fmla="*/ 1173957 h 1583532"/>
                    <a:gd name="connsiteX100" fmla="*/ 145256 w 471487"/>
                    <a:gd name="connsiteY100" fmla="*/ 1178719 h 1583532"/>
                    <a:gd name="connsiteX101" fmla="*/ 135731 w 471487"/>
                    <a:gd name="connsiteY101" fmla="*/ 1190625 h 1583532"/>
                    <a:gd name="connsiteX102" fmla="*/ 119062 w 471487"/>
                    <a:gd name="connsiteY102" fmla="*/ 1209675 h 1583532"/>
                    <a:gd name="connsiteX103" fmla="*/ 114300 w 471487"/>
                    <a:gd name="connsiteY103" fmla="*/ 1223963 h 1583532"/>
                    <a:gd name="connsiteX104" fmla="*/ 119062 w 471487"/>
                    <a:gd name="connsiteY104" fmla="*/ 1257300 h 1583532"/>
                    <a:gd name="connsiteX105" fmla="*/ 123825 w 471487"/>
                    <a:gd name="connsiteY105" fmla="*/ 1264444 h 1583532"/>
                    <a:gd name="connsiteX106" fmla="*/ 128587 w 471487"/>
                    <a:gd name="connsiteY106" fmla="*/ 1278732 h 1583532"/>
                    <a:gd name="connsiteX107" fmla="*/ 121444 w 471487"/>
                    <a:gd name="connsiteY107" fmla="*/ 1293019 h 1583532"/>
                    <a:gd name="connsiteX108" fmla="*/ 114300 w 471487"/>
                    <a:gd name="connsiteY108" fmla="*/ 1314450 h 1583532"/>
                    <a:gd name="connsiteX109" fmla="*/ 111919 w 471487"/>
                    <a:gd name="connsiteY109" fmla="*/ 1321594 h 1583532"/>
                    <a:gd name="connsiteX110" fmla="*/ 107156 w 471487"/>
                    <a:gd name="connsiteY110" fmla="*/ 1328738 h 1583532"/>
                    <a:gd name="connsiteX111" fmla="*/ 102394 w 471487"/>
                    <a:gd name="connsiteY111" fmla="*/ 1343025 h 1583532"/>
                    <a:gd name="connsiteX112" fmla="*/ 92869 w 471487"/>
                    <a:gd name="connsiteY112" fmla="*/ 1357313 h 1583532"/>
                    <a:gd name="connsiteX113" fmla="*/ 85725 w 471487"/>
                    <a:gd name="connsiteY113" fmla="*/ 1378744 h 1583532"/>
                    <a:gd name="connsiteX114" fmla="*/ 83344 w 471487"/>
                    <a:gd name="connsiteY114" fmla="*/ 1385888 h 1583532"/>
                    <a:gd name="connsiteX115" fmla="*/ 78581 w 471487"/>
                    <a:gd name="connsiteY115" fmla="*/ 1393032 h 1583532"/>
                    <a:gd name="connsiteX116" fmla="*/ 80962 w 471487"/>
                    <a:gd name="connsiteY116" fmla="*/ 1428750 h 1583532"/>
                    <a:gd name="connsiteX117" fmla="*/ 83344 w 471487"/>
                    <a:gd name="connsiteY117" fmla="*/ 1435894 h 1583532"/>
                    <a:gd name="connsiteX118" fmla="*/ 97631 w 471487"/>
                    <a:gd name="connsiteY118" fmla="*/ 1445419 h 1583532"/>
                    <a:gd name="connsiteX119" fmla="*/ 114300 w 471487"/>
                    <a:gd name="connsiteY119" fmla="*/ 1462088 h 1583532"/>
                    <a:gd name="connsiteX120" fmla="*/ 121444 w 471487"/>
                    <a:gd name="connsiteY120" fmla="*/ 1476375 h 1583532"/>
                    <a:gd name="connsiteX121" fmla="*/ 123825 w 471487"/>
                    <a:gd name="connsiteY121" fmla="*/ 1483519 h 1583532"/>
                    <a:gd name="connsiteX122" fmla="*/ 128587 w 471487"/>
                    <a:gd name="connsiteY122" fmla="*/ 1490663 h 1583532"/>
                    <a:gd name="connsiteX123" fmla="*/ 133350 w 471487"/>
                    <a:gd name="connsiteY123" fmla="*/ 1509713 h 1583532"/>
                    <a:gd name="connsiteX124" fmla="*/ 135731 w 471487"/>
                    <a:gd name="connsiteY124" fmla="*/ 1516857 h 1583532"/>
                    <a:gd name="connsiteX125" fmla="*/ 142875 w 471487"/>
                    <a:gd name="connsiteY125" fmla="*/ 1524000 h 1583532"/>
                    <a:gd name="connsiteX126" fmla="*/ 164306 w 471487"/>
                    <a:gd name="connsiteY126" fmla="*/ 1535907 h 1583532"/>
                    <a:gd name="connsiteX127" fmla="*/ 171450 w 471487"/>
                    <a:gd name="connsiteY127" fmla="*/ 1550194 h 1583532"/>
                    <a:gd name="connsiteX128" fmla="*/ 188119 w 471487"/>
                    <a:gd name="connsiteY128" fmla="*/ 1566863 h 1583532"/>
                    <a:gd name="connsiteX129" fmla="*/ 207169 w 471487"/>
                    <a:gd name="connsiteY129" fmla="*/ 1569244 h 1583532"/>
                    <a:gd name="connsiteX130" fmla="*/ 214312 w 471487"/>
                    <a:gd name="connsiteY130" fmla="*/ 1574007 h 1583532"/>
                    <a:gd name="connsiteX131" fmla="*/ 223837 w 471487"/>
                    <a:gd name="connsiteY131" fmla="*/ 1576388 h 1583532"/>
                    <a:gd name="connsiteX132" fmla="*/ 226219 w 471487"/>
                    <a:gd name="connsiteY13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52412 w 471487"/>
                    <a:gd name="connsiteY13" fmla="*/ 95250 h 1583532"/>
                    <a:gd name="connsiteX14" fmla="*/ 238125 w 471487"/>
                    <a:gd name="connsiteY14" fmla="*/ 102394 h 1583532"/>
                    <a:gd name="connsiteX15" fmla="*/ 230981 w 471487"/>
                    <a:gd name="connsiteY15" fmla="*/ 107157 h 1583532"/>
                    <a:gd name="connsiteX16" fmla="*/ 228600 w 471487"/>
                    <a:gd name="connsiteY16" fmla="*/ 114300 h 1583532"/>
                    <a:gd name="connsiteX17" fmla="*/ 216694 w 471487"/>
                    <a:gd name="connsiteY17" fmla="*/ 126207 h 1583532"/>
                    <a:gd name="connsiteX18" fmla="*/ 209550 w 471487"/>
                    <a:gd name="connsiteY18" fmla="*/ 140494 h 1583532"/>
                    <a:gd name="connsiteX19" fmla="*/ 202406 w 471487"/>
                    <a:gd name="connsiteY19" fmla="*/ 145257 h 1583532"/>
                    <a:gd name="connsiteX20" fmla="*/ 190500 w 471487"/>
                    <a:gd name="connsiteY20" fmla="*/ 159544 h 1583532"/>
                    <a:gd name="connsiteX21" fmla="*/ 183356 w 471487"/>
                    <a:gd name="connsiteY21" fmla="*/ 164307 h 1583532"/>
                    <a:gd name="connsiteX22" fmla="*/ 135731 w 471487"/>
                    <a:gd name="connsiteY22" fmla="*/ 169069 h 1583532"/>
                    <a:gd name="connsiteX23" fmla="*/ 130969 w 471487"/>
                    <a:gd name="connsiteY23" fmla="*/ 176213 h 1583532"/>
                    <a:gd name="connsiteX24" fmla="*/ 123825 w 471487"/>
                    <a:gd name="connsiteY24" fmla="*/ 180975 h 1583532"/>
                    <a:gd name="connsiteX25" fmla="*/ 107156 w 471487"/>
                    <a:gd name="connsiteY25" fmla="*/ 200025 h 1583532"/>
                    <a:gd name="connsiteX26" fmla="*/ 102394 w 471487"/>
                    <a:gd name="connsiteY26" fmla="*/ 207169 h 1583532"/>
                    <a:gd name="connsiteX27" fmla="*/ 95250 w 471487"/>
                    <a:gd name="connsiteY27" fmla="*/ 211932 h 1583532"/>
                    <a:gd name="connsiteX28" fmla="*/ 92869 w 471487"/>
                    <a:gd name="connsiteY28" fmla="*/ 219075 h 1583532"/>
                    <a:gd name="connsiteX29" fmla="*/ 88106 w 471487"/>
                    <a:gd name="connsiteY29" fmla="*/ 247650 h 1583532"/>
                    <a:gd name="connsiteX30" fmla="*/ 83344 w 471487"/>
                    <a:gd name="connsiteY30" fmla="*/ 261938 h 1583532"/>
                    <a:gd name="connsiteX31" fmla="*/ 80962 w 471487"/>
                    <a:gd name="connsiteY31" fmla="*/ 269082 h 1583532"/>
                    <a:gd name="connsiteX32" fmla="*/ 76200 w 471487"/>
                    <a:gd name="connsiteY32" fmla="*/ 276225 h 1583532"/>
                    <a:gd name="connsiteX33" fmla="*/ 66675 w 471487"/>
                    <a:gd name="connsiteY33" fmla="*/ 288132 h 1583532"/>
                    <a:gd name="connsiteX34" fmla="*/ 57150 w 471487"/>
                    <a:gd name="connsiteY34" fmla="*/ 300038 h 1583532"/>
                    <a:gd name="connsiteX35" fmla="*/ 54769 w 471487"/>
                    <a:gd name="connsiteY35" fmla="*/ 307182 h 1583532"/>
                    <a:gd name="connsiteX36" fmla="*/ 61912 w 471487"/>
                    <a:gd name="connsiteY36" fmla="*/ 342900 h 1583532"/>
                    <a:gd name="connsiteX37" fmla="*/ 64294 w 471487"/>
                    <a:gd name="connsiteY37" fmla="*/ 350044 h 1583532"/>
                    <a:gd name="connsiteX38" fmla="*/ 69056 w 471487"/>
                    <a:gd name="connsiteY38" fmla="*/ 357188 h 1583532"/>
                    <a:gd name="connsiteX39" fmla="*/ 76200 w 471487"/>
                    <a:gd name="connsiteY39" fmla="*/ 383382 h 1583532"/>
                    <a:gd name="connsiteX40" fmla="*/ 73819 w 471487"/>
                    <a:gd name="connsiteY40" fmla="*/ 416719 h 1583532"/>
                    <a:gd name="connsiteX41" fmla="*/ 64294 w 471487"/>
                    <a:gd name="connsiteY41" fmla="*/ 438150 h 1583532"/>
                    <a:gd name="connsiteX42" fmla="*/ 59531 w 471487"/>
                    <a:gd name="connsiteY42" fmla="*/ 452438 h 1583532"/>
                    <a:gd name="connsiteX43" fmla="*/ 54769 w 471487"/>
                    <a:gd name="connsiteY43" fmla="*/ 459582 h 1583532"/>
                    <a:gd name="connsiteX44" fmla="*/ 52387 w 471487"/>
                    <a:gd name="connsiteY44" fmla="*/ 466725 h 1583532"/>
                    <a:gd name="connsiteX45" fmla="*/ 45244 w 471487"/>
                    <a:gd name="connsiteY45" fmla="*/ 469107 h 1583532"/>
                    <a:gd name="connsiteX46" fmla="*/ 40481 w 471487"/>
                    <a:gd name="connsiteY46" fmla="*/ 476250 h 1583532"/>
                    <a:gd name="connsiteX47" fmla="*/ 26194 w 471487"/>
                    <a:gd name="connsiteY47" fmla="*/ 485775 h 1583532"/>
                    <a:gd name="connsiteX48" fmla="*/ 16669 w 471487"/>
                    <a:gd name="connsiteY48" fmla="*/ 500063 h 1583532"/>
                    <a:gd name="connsiteX49" fmla="*/ 14287 w 471487"/>
                    <a:gd name="connsiteY49" fmla="*/ 507207 h 1583532"/>
                    <a:gd name="connsiteX50" fmla="*/ 7144 w 471487"/>
                    <a:gd name="connsiteY50" fmla="*/ 511969 h 1583532"/>
                    <a:gd name="connsiteX51" fmla="*/ 4762 w 471487"/>
                    <a:gd name="connsiteY51" fmla="*/ 519113 h 1583532"/>
                    <a:gd name="connsiteX52" fmla="*/ 0 w 471487"/>
                    <a:gd name="connsiteY52" fmla="*/ 542925 h 1583532"/>
                    <a:gd name="connsiteX53" fmla="*/ 4762 w 471487"/>
                    <a:gd name="connsiteY53" fmla="*/ 578644 h 1583532"/>
                    <a:gd name="connsiteX54" fmla="*/ 9525 w 471487"/>
                    <a:gd name="connsiteY54" fmla="*/ 592932 h 1583532"/>
                    <a:gd name="connsiteX55" fmla="*/ 9525 w 471487"/>
                    <a:gd name="connsiteY55" fmla="*/ 628650 h 1583532"/>
                    <a:gd name="connsiteX56" fmla="*/ 4762 w 471487"/>
                    <a:gd name="connsiteY56" fmla="*/ 642938 h 1583532"/>
                    <a:gd name="connsiteX57" fmla="*/ 2381 w 471487"/>
                    <a:gd name="connsiteY57" fmla="*/ 650082 h 1583532"/>
                    <a:gd name="connsiteX58" fmla="*/ 0 w 471487"/>
                    <a:gd name="connsiteY58" fmla="*/ 657225 h 1583532"/>
                    <a:gd name="connsiteX59" fmla="*/ 2381 w 471487"/>
                    <a:gd name="connsiteY59" fmla="*/ 673894 h 1583532"/>
                    <a:gd name="connsiteX60" fmla="*/ 9525 w 471487"/>
                    <a:gd name="connsiteY60" fmla="*/ 681038 h 1583532"/>
                    <a:gd name="connsiteX61" fmla="*/ 14287 w 471487"/>
                    <a:gd name="connsiteY61" fmla="*/ 688182 h 1583532"/>
                    <a:gd name="connsiteX62" fmla="*/ 28575 w 471487"/>
                    <a:gd name="connsiteY62" fmla="*/ 695325 h 1583532"/>
                    <a:gd name="connsiteX63" fmla="*/ 42862 w 471487"/>
                    <a:gd name="connsiteY63" fmla="*/ 704850 h 1583532"/>
                    <a:gd name="connsiteX64" fmla="*/ 52387 w 471487"/>
                    <a:gd name="connsiteY64" fmla="*/ 719138 h 1583532"/>
                    <a:gd name="connsiteX65" fmla="*/ 50006 w 471487"/>
                    <a:gd name="connsiteY65" fmla="*/ 747713 h 1583532"/>
                    <a:gd name="connsiteX66" fmla="*/ 50006 w 471487"/>
                    <a:gd name="connsiteY66" fmla="*/ 769144 h 1583532"/>
                    <a:gd name="connsiteX67" fmla="*/ 64294 w 471487"/>
                    <a:gd name="connsiteY67" fmla="*/ 778669 h 1583532"/>
                    <a:gd name="connsiteX68" fmla="*/ 78581 w 471487"/>
                    <a:gd name="connsiteY68" fmla="*/ 790575 h 1583532"/>
                    <a:gd name="connsiteX69" fmla="*/ 90487 w 471487"/>
                    <a:gd name="connsiteY69" fmla="*/ 800100 h 1583532"/>
                    <a:gd name="connsiteX70" fmla="*/ 104775 w 471487"/>
                    <a:gd name="connsiteY70" fmla="*/ 809625 h 1583532"/>
                    <a:gd name="connsiteX71" fmla="*/ 116681 w 471487"/>
                    <a:gd name="connsiteY71" fmla="*/ 819150 h 1583532"/>
                    <a:gd name="connsiteX72" fmla="*/ 121444 w 471487"/>
                    <a:gd name="connsiteY72" fmla="*/ 826294 h 1583532"/>
                    <a:gd name="connsiteX73" fmla="*/ 128587 w 471487"/>
                    <a:gd name="connsiteY73" fmla="*/ 831057 h 1583532"/>
                    <a:gd name="connsiteX74" fmla="*/ 135731 w 471487"/>
                    <a:gd name="connsiteY74" fmla="*/ 847725 h 1583532"/>
                    <a:gd name="connsiteX75" fmla="*/ 142875 w 471487"/>
                    <a:gd name="connsiteY75" fmla="*/ 869157 h 1583532"/>
                    <a:gd name="connsiteX76" fmla="*/ 145256 w 471487"/>
                    <a:gd name="connsiteY76" fmla="*/ 876300 h 1583532"/>
                    <a:gd name="connsiteX77" fmla="*/ 159544 w 471487"/>
                    <a:gd name="connsiteY77" fmla="*/ 897732 h 1583532"/>
                    <a:gd name="connsiteX78" fmla="*/ 164306 w 471487"/>
                    <a:gd name="connsiteY78" fmla="*/ 904875 h 1583532"/>
                    <a:gd name="connsiteX79" fmla="*/ 171450 w 471487"/>
                    <a:gd name="connsiteY79" fmla="*/ 912019 h 1583532"/>
                    <a:gd name="connsiteX80" fmla="*/ 178594 w 471487"/>
                    <a:gd name="connsiteY80" fmla="*/ 926307 h 1583532"/>
                    <a:gd name="connsiteX81" fmla="*/ 180975 w 471487"/>
                    <a:gd name="connsiteY81" fmla="*/ 933450 h 1583532"/>
                    <a:gd name="connsiteX82" fmla="*/ 185737 w 471487"/>
                    <a:gd name="connsiteY82" fmla="*/ 940594 h 1583532"/>
                    <a:gd name="connsiteX83" fmla="*/ 190500 w 471487"/>
                    <a:gd name="connsiteY83" fmla="*/ 954882 h 1583532"/>
                    <a:gd name="connsiteX84" fmla="*/ 192881 w 471487"/>
                    <a:gd name="connsiteY84" fmla="*/ 962025 h 1583532"/>
                    <a:gd name="connsiteX85" fmla="*/ 188119 w 471487"/>
                    <a:gd name="connsiteY85" fmla="*/ 997744 h 1583532"/>
                    <a:gd name="connsiteX86" fmla="*/ 183356 w 471487"/>
                    <a:gd name="connsiteY86" fmla="*/ 1004888 h 1583532"/>
                    <a:gd name="connsiteX87" fmla="*/ 176212 w 471487"/>
                    <a:gd name="connsiteY87" fmla="*/ 1007269 h 1583532"/>
                    <a:gd name="connsiteX88" fmla="*/ 166687 w 471487"/>
                    <a:gd name="connsiteY88" fmla="*/ 1028700 h 1583532"/>
                    <a:gd name="connsiteX89" fmla="*/ 161925 w 471487"/>
                    <a:gd name="connsiteY89" fmla="*/ 1042988 h 1583532"/>
                    <a:gd name="connsiteX90" fmla="*/ 159544 w 471487"/>
                    <a:gd name="connsiteY90" fmla="*/ 1050132 h 1583532"/>
                    <a:gd name="connsiteX91" fmla="*/ 154781 w 471487"/>
                    <a:gd name="connsiteY91" fmla="*/ 1057275 h 1583532"/>
                    <a:gd name="connsiteX92" fmla="*/ 157162 w 471487"/>
                    <a:gd name="connsiteY92" fmla="*/ 1081088 h 1583532"/>
                    <a:gd name="connsiteX93" fmla="*/ 161925 w 471487"/>
                    <a:gd name="connsiteY93" fmla="*/ 1095375 h 1583532"/>
                    <a:gd name="connsiteX94" fmla="*/ 164306 w 471487"/>
                    <a:gd name="connsiteY94" fmla="*/ 1102519 h 1583532"/>
                    <a:gd name="connsiteX95" fmla="*/ 161925 w 471487"/>
                    <a:gd name="connsiteY95" fmla="*/ 1112044 h 1583532"/>
                    <a:gd name="connsiteX96" fmla="*/ 157162 w 471487"/>
                    <a:gd name="connsiteY96" fmla="*/ 1126332 h 1583532"/>
                    <a:gd name="connsiteX97" fmla="*/ 157162 w 471487"/>
                    <a:gd name="connsiteY97" fmla="*/ 1152525 h 1583532"/>
                    <a:gd name="connsiteX98" fmla="*/ 152400 w 471487"/>
                    <a:gd name="connsiteY98" fmla="*/ 1173957 h 1583532"/>
                    <a:gd name="connsiteX99" fmla="*/ 145256 w 471487"/>
                    <a:gd name="connsiteY99" fmla="*/ 1178719 h 1583532"/>
                    <a:gd name="connsiteX100" fmla="*/ 135731 w 471487"/>
                    <a:gd name="connsiteY100" fmla="*/ 1190625 h 1583532"/>
                    <a:gd name="connsiteX101" fmla="*/ 119062 w 471487"/>
                    <a:gd name="connsiteY101" fmla="*/ 1209675 h 1583532"/>
                    <a:gd name="connsiteX102" fmla="*/ 114300 w 471487"/>
                    <a:gd name="connsiteY102" fmla="*/ 1223963 h 1583532"/>
                    <a:gd name="connsiteX103" fmla="*/ 119062 w 471487"/>
                    <a:gd name="connsiteY103" fmla="*/ 1257300 h 1583532"/>
                    <a:gd name="connsiteX104" fmla="*/ 123825 w 471487"/>
                    <a:gd name="connsiteY104" fmla="*/ 1264444 h 1583532"/>
                    <a:gd name="connsiteX105" fmla="*/ 128587 w 471487"/>
                    <a:gd name="connsiteY105" fmla="*/ 1278732 h 1583532"/>
                    <a:gd name="connsiteX106" fmla="*/ 121444 w 471487"/>
                    <a:gd name="connsiteY106" fmla="*/ 1293019 h 1583532"/>
                    <a:gd name="connsiteX107" fmla="*/ 114300 w 471487"/>
                    <a:gd name="connsiteY107" fmla="*/ 1314450 h 1583532"/>
                    <a:gd name="connsiteX108" fmla="*/ 111919 w 471487"/>
                    <a:gd name="connsiteY108" fmla="*/ 1321594 h 1583532"/>
                    <a:gd name="connsiteX109" fmla="*/ 107156 w 471487"/>
                    <a:gd name="connsiteY109" fmla="*/ 1328738 h 1583532"/>
                    <a:gd name="connsiteX110" fmla="*/ 102394 w 471487"/>
                    <a:gd name="connsiteY110" fmla="*/ 1343025 h 1583532"/>
                    <a:gd name="connsiteX111" fmla="*/ 92869 w 471487"/>
                    <a:gd name="connsiteY111" fmla="*/ 1357313 h 1583532"/>
                    <a:gd name="connsiteX112" fmla="*/ 85725 w 471487"/>
                    <a:gd name="connsiteY112" fmla="*/ 1378744 h 1583532"/>
                    <a:gd name="connsiteX113" fmla="*/ 83344 w 471487"/>
                    <a:gd name="connsiteY113" fmla="*/ 1385888 h 1583532"/>
                    <a:gd name="connsiteX114" fmla="*/ 78581 w 471487"/>
                    <a:gd name="connsiteY114" fmla="*/ 1393032 h 1583532"/>
                    <a:gd name="connsiteX115" fmla="*/ 80962 w 471487"/>
                    <a:gd name="connsiteY115" fmla="*/ 1428750 h 1583532"/>
                    <a:gd name="connsiteX116" fmla="*/ 83344 w 471487"/>
                    <a:gd name="connsiteY116" fmla="*/ 1435894 h 1583532"/>
                    <a:gd name="connsiteX117" fmla="*/ 97631 w 471487"/>
                    <a:gd name="connsiteY117" fmla="*/ 1445419 h 1583532"/>
                    <a:gd name="connsiteX118" fmla="*/ 114300 w 471487"/>
                    <a:gd name="connsiteY118" fmla="*/ 1462088 h 1583532"/>
                    <a:gd name="connsiteX119" fmla="*/ 121444 w 471487"/>
                    <a:gd name="connsiteY119" fmla="*/ 1476375 h 1583532"/>
                    <a:gd name="connsiteX120" fmla="*/ 123825 w 471487"/>
                    <a:gd name="connsiteY120" fmla="*/ 1483519 h 1583532"/>
                    <a:gd name="connsiteX121" fmla="*/ 128587 w 471487"/>
                    <a:gd name="connsiteY121" fmla="*/ 1490663 h 1583532"/>
                    <a:gd name="connsiteX122" fmla="*/ 133350 w 471487"/>
                    <a:gd name="connsiteY122" fmla="*/ 1509713 h 1583532"/>
                    <a:gd name="connsiteX123" fmla="*/ 135731 w 471487"/>
                    <a:gd name="connsiteY123" fmla="*/ 1516857 h 1583532"/>
                    <a:gd name="connsiteX124" fmla="*/ 142875 w 471487"/>
                    <a:gd name="connsiteY124" fmla="*/ 1524000 h 1583532"/>
                    <a:gd name="connsiteX125" fmla="*/ 164306 w 471487"/>
                    <a:gd name="connsiteY125" fmla="*/ 1535907 h 1583532"/>
                    <a:gd name="connsiteX126" fmla="*/ 171450 w 471487"/>
                    <a:gd name="connsiteY126" fmla="*/ 1550194 h 1583532"/>
                    <a:gd name="connsiteX127" fmla="*/ 188119 w 471487"/>
                    <a:gd name="connsiteY127" fmla="*/ 1566863 h 1583532"/>
                    <a:gd name="connsiteX128" fmla="*/ 207169 w 471487"/>
                    <a:gd name="connsiteY128" fmla="*/ 1569244 h 1583532"/>
                    <a:gd name="connsiteX129" fmla="*/ 214312 w 471487"/>
                    <a:gd name="connsiteY129" fmla="*/ 1574007 h 1583532"/>
                    <a:gd name="connsiteX130" fmla="*/ 223837 w 471487"/>
                    <a:gd name="connsiteY130" fmla="*/ 1576388 h 1583532"/>
                    <a:gd name="connsiteX131" fmla="*/ 226219 w 471487"/>
                    <a:gd name="connsiteY13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8125 w 471487"/>
                    <a:gd name="connsiteY13" fmla="*/ 102394 h 1583532"/>
                    <a:gd name="connsiteX14" fmla="*/ 230981 w 471487"/>
                    <a:gd name="connsiteY14" fmla="*/ 107157 h 1583532"/>
                    <a:gd name="connsiteX15" fmla="*/ 228600 w 471487"/>
                    <a:gd name="connsiteY15" fmla="*/ 114300 h 1583532"/>
                    <a:gd name="connsiteX16" fmla="*/ 216694 w 471487"/>
                    <a:gd name="connsiteY16" fmla="*/ 126207 h 1583532"/>
                    <a:gd name="connsiteX17" fmla="*/ 209550 w 471487"/>
                    <a:gd name="connsiteY17" fmla="*/ 140494 h 1583532"/>
                    <a:gd name="connsiteX18" fmla="*/ 202406 w 471487"/>
                    <a:gd name="connsiteY18" fmla="*/ 145257 h 1583532"/>
                    <a:gd name="connsiteX19" fmla="*/ 190500 w 471487"/>
                    <a:gd name="connsiteY19" fmla="*/ 159544 h 1583532"/>
                    <a:gd name="connsiteX20" fmla="*/ 183356 w 471487"/>
                    <a:gd name="connsiteY20" fmla="*/ 164307 h 1583532"/>
                    <a:gd name="connsiteX21" fmla="*/ 135731 w 471487"/>
                    <a:gd name="connsiteY21" fmla="*/ 169069 h 1583532"/>
                    <a:gd name="connsiteX22" fmla="*/ 130969 w 471487"/>
                    <a:gd name="connsiteY22" fmla="*/ 176213 h 1583532"/>
                    <a:gd name="connsiteX23" fmla="*/ 123825 w 471487"/>
                    <a:gd name="connsiteY23" fmla="*/ 180975 h 1583532"/>
                    <a:gd name="connsiteX24" fmla="*/ 107156 w 471487"/>
                    <a:gd name="connsiteY24" fmla="*/ 200025 h 1583532"/>
                    <a:gd name="connsiteX25" fmla="*/ 102394 w 471487"/>
                    <a:gd name="connsiteY25" fmla="*/ 207169 h 1583532"/>
                    <a:gd name="connsiteX26" fmla="*/ 95250 w 471487"/>
                    <a:gd name="connsiteY26" fmla="*/ 211932 h 1583532"/>
                    <a:gd name="connsiteX27" fmla="*/ 92869 w 471487"/>
                    <a:gd name="connsiteY27" fmla="*/ 219075 h 1583532"/>
                    <a:gd name="connsiteX28" fmla="*/ 88106 w 471487"/>
                    <a:gd name="connsiteY28" fmla="*/ 247650 h 1583532"/>
                    <a:gd name="connsiteX29" fmla="*/ 83344 w 471487"/>
                    <a:gd name="connsiteY29" fmla="*/ 261938 h 1583532"/>
                    <a:gd name="connsiteX30" fmla="*/ 80962 w 471487"/>
                    <a:gd name="connsiteY30" fmla="*/ 269082 h 1583532"/>
                    <a:gd name="connsiteX31" fmla="*/ 76200 w 471487"/>
                    <a:gd name="connsiteY31" fmla="*/ 276225 h 1583532"/>
                    <a:gd name="connsiteX32" fmla="*/ 66675 w 471487"/>
                    <a:gd name="connsiteY32" fmla="*/ 288132 h 1583532"/>
                    <a:gd name="connsiteX33" fmla="*/ 57150 w 471487"/>
                    <a:gd name="connsiteY33" fmla="*/ 300038 h 1583532"/>
                    <a:gd name="connsiteX34" fmla="*/ 54769 w 471487"/>
                    <a:gd name="connsiteY34" fmla="*/ 307182 h 1583532"/>
                    <a:gd name="connsiteX35" fmla="*/ 61912 w 471487"/>
                    <a:gd name="connsiteY35" fmla="*/ 342900 h 1583532"/>
                    <a:gd name="connsiteX36" fmla="*/ 64294 w 471487"/>
                    <a:gd name="connsiteY36" fmla="*/ 350044 h 1583532"/>
                    <a:gd name="connsiteX37" fmla="*/ 69056 w 471487"/>
                    <a:gd name="connsiteY37" fmla="*/ 357188 h 1583532"/>
                    <a:gd name="connsiteX38" fmla="*/ 76200 w 471487"/>
                    <a:gd name="connsiteY38" fmla="*/ 383382 h 1583532"/>
                    <a:gd name="connsiteX39" fmla="*/ 73819 w 471487"/>
                    <a:gd name="connsiteY39" fmla="*/ 416719 h 1583532"/>
                    <a:gd name="connsiteX40" fmla="*/ 64294 w 471487"/>
                    <a:gd name="connsiteY40" fmla="*/ 438150 h 1583532"/>
                    <a:gd name="connsiteX41" fmla="*/ 59531 w 471487"/>
                    <a:gd name="connsiteY41" fmla="*/ 452438 h 1583532"/>
                    <a:gd name="connsiteX42" fmla="*/ 54769 w 471487"/>
                    <a:gd name="connsiteY42" fmla="*/ 459582 h 1583532"/>
                    <a:gd name="connsiteX43" fmla="*/ 52387 w 471487"/>
                    <a:gd name="connsiteY43" fmla="*/ 466725 h 1583532"/>
                    <a:gd name="connsiteX44" fmla="*/ 45244 w 471487"/>
                    <a:gd name="connsiteY44" fmla="*/ 469107 h 1583532"/>
                    <a:gd name="connsiteX45" fmla="*/ 40481 w 471487"/>
                    <a:gd name="connsiteY45" fmla="*/ 476250 h 1583532"/>
                    <a:gd name="connsiteX46" fmla="*/ 26194 w 471487"/>
                    <a:gd name="connsiteY46" fmla="*/ 485775 h 1583532"/>
                    <a:gd name="connsiteX47" fmla="*/ 16669 w 471487"/>
                    <a:gd name="connsiteY47" fmla="*/ 500063 h 1583532"/>
                    <a:gd name="connsiteX48" fmla="*/ 14287 w 471487"/>
                    <a:gd name="connsiteY48" fmla="*/ 507207 h 1583532"/>
                    <a:gd name="connsiteX49" fmla="*/ 7144 w 471487"/>
                    <a:gd name="connsiteY49" fmla="*/ 511969 h 1583532"/>
                    <a:gd name="connsiteX50" fmla="*/ 4762 w 471487"/>
                    <a:gd name="connsiteY50" fmla="*/ 519113 h 1583532"/>
                    <a:gd name="connsiteX51" fmla="*/ 0 w 471487"/>
                    <a:gd name="connsiteY51" fmla="*/ 542925 h 1583532"/>
                    <a:gd name="connsiteX52" fmla="*/ 4762 w 471487"/>
                    <a:gd name="connsiteY52" fmla="*/ 578644 h 1583532"/>
                    <a:gd name="connsiteX53" fmla="*/ 9525 w 471487"/>
                    <a:gd name="connsiteY53" fmla="*/ 592932 h 1583532"/>
                    <a:gd name="connsiteX54" fmla="*/ 9525 w 471487"/>
                    <a:gd name="connsiteY54" fmla="*/ 628650 h 1583532"/>
                    <a:gd name="connsiteX55" fmla="*/ 4762 w 471487"/>
                    <a:gd name="connsiteY55" fmla="*/ 642938 h 1583532"/>
                    <a:gd name="connsiteX56" fmla="*/ 2381 w 471487"/>
                    <a:gd name="connsiteY56" fmla="*/ 650082 h 1583532"/>
                    <a:gd name="connsiteX57" fmla="*/ 0 w 471487"/>
                    <a:gd name="connsiteY57" fmla="*/ 657225 h 1583532"/>
                    <a:gd name="connsiteX58" fmla="*/ 2381 w 471487"/>
                    <a:gd name="connsiteY58" fmla="*/ 673894 h 1583532"/>
                    <a:gd name="connsiteX59" fmla="*/ 9525 w 471487"/>
                    <a:gd name="connsiteY59" fmla="*/ 681038 h 1583532"/>
                    <a:gd name="connsiteX60" fmla="*/ 14287 w 471487"/>
                    <a:gd name="connsiteY60" fmla="*/ 688182 h 1583532"/>
                    <a:gd name="connsiteX61" fmla="*/ 28575 w 471487"/>
                    <a:gd name="connsiteY61" fmla="*/ 695325 h 1583532"/>
                    <a:gd name="connsiteX62" fmla="*/ 42862 w 471487"/>
                    <a:gd name="connsiteY62" fmla="*/ 704850 h 1583532"/>
                    <a:gd name="connsiteX63" fmla="*/ 52387 w 471487"/>
                    <a:gd name="connsiteY63" fmla="*/ 719138 h 1583532"/>
                    <a:gd name="connsiteX64" fmla="*/ 50006 w 471487"/>
                    <a:gd name="connsiteY64" fmla="*/ 747713 h 1583532"/>
                    <a:gd name="connsiteX65" fmla="*/ 50006 w 471487"/>
                    <a:gd name="connsiteY65" fmla="*/ 769144 h 1583532"/>
                    <a:gd name="connsiteX66" fmla="*/ 64294 w 471487"/>
                    <a:gd name="connsiteY66" fmla="*/ 778669 h 1583532"/>
                    <a:gd name="connsiteX67" fmla="*/ 78581 w 471487"/>
                    <a:gd name="connsiteY67" fmla="*/ 790575 h 1583532"/>
                    <a:gd name="connsiteX68" fmla="*/ 90487 w 471487"/>
                    <a:gd name="connsiteY68" fmla="*/ 800100 h 1583532"/>
                    <a:gd name="connsiteX69" fmla="*/ 104775 w 471487"/>
                    <a:gd name="connsiteY69" fmla="*/ 809625 h 1583532"/>
                    <a:gd name="connsiteX70" fmla="*/ 116681 w 471487"/>
                    <a:gd name="connsiteY70" fmla="*/ 819150 h 1583532"/>
                    <a:gd name="connsiteX71" fmla="*/ 121444 w 471487"/>
                    <a:gd name="connsiteY71" fmla="*/ 826294 h 1583532"/>
                    <a:gd name="connsiteX72" fmla="*/ 128587 w 471487"/>
                    <a:gd name="connsiteY72" fmla="*/ 831057 h 1583532"/>
                    <a:gd name="connsiteX73" fmla="*/ 135731 w 471487"/>
                    <a:gd name="connsiteY73" fmla="*/ 847725 h 1583532"/>
                    <a:gd name="connsiteX74" fmla="*/ 142875 w 471487"/>
                    <a:gd name="connsiteY74" fmla="*/ 869157 h 1583532"/>
                    <a:gd name="connsiteX75" fmla="*/ 145256 w 471487"/>
                    <a:gd name="connsiteY75" fmla="*/ 876300 h 1583532"/>
                    <a:gd name="connsiteX76" fmla="*/ 159544 w 471487"/>
                    <a:gd name="connsiteY76" fmla="*/ 897732 h 1583532"/>
                    <a:gd name="connsiteX77" fmla="*/ 164306 w 471487"/>
                    <a:gd name="connsiteY77" fmla="*/ 904875 h 1583532"/>
                    <a:gd name="connsiteX78" fmla="*/ 171450 w 471487"/>
                    <a:gd name="connsiteY78" fmla="*/ 912019 h 1583532"/>
                    <a:gd name="connsiteX79" fmla="*/ 178594 w 471487"/>
                    <a:gd name="connsiteY79" fmla="*/ 926307 h 1583532"/>
                    <a:gd name="connsiteX80" fmla="*/ 180975 w 471487"/>
                    <a:gd name="connsiteY80" fmla="*/ 933450 h 1583532"/>
                    <a:gd name="connsiteX81" fmla="*/ 185737 w 471487"/>
                    <a:gd name="connsiteY81" fmla="*/ 940594 h 1583532"/>
                    <a:gd name="connsiteX82" fmla="*/ 190500 w 471487"/>
                    <a:gd name="connsiteY82" fmla="*/ 954882 h 1583532"/>
                    <a:gd name="connsiteX83" fmla="*/ 192881 w 471487"/>
                    <a:gd name="connsiteY83" fmla="*/ 962025 h 1583532"/>
                    <a:gd name="connsiteX84" fmla="*/ 188119 w 471487"/>
                    <a:gd name="connsiteY84" fmla="*/ 997744 h 1583532"/>
                    <a:gd name="connsiteX85" fmla="*/ 183356 w 471487"/>
                    <a:gd name="connsiteY85" fmla="*/ 1004888 h 1583532"/>
                    <a:gd name="connsiteX86" fmla="*/ 176212 w 471487"/>
                    <a:gd name="connsiteY86" fmla="*/ 1007269 h 1583532"/>
                    <a:gd name="connsiteX87" fmla="*/ 166687 w 471487"/>
                    <a:gd name="connsiteY87" fmla="*/ 1028700 h 1583532"/>
                    <a:gd name="connsiteX88" fmla="*/ 161925 w 471487"/>
                    <a:gd name="connsiteY88" fmla="*/ 1042988 h 1583532"/>
                    <a:gd name="connsiteX89" fmla="*/ 159544 w 471487"/>
                    <a:gd name="connsiteY89" fmla="*/ 1050132 h 1583532"/>
                    <a:gd name="connsiteX90" fmla="*/ 154781 w 471487"/>
                    <a:gd name="connsiteY90" fmla="*/ 1057275 h 1583532"/>
                    <a:gd name="connsiteX91" fmla="*/ 157162 w 471487"/>
                    <a:gd name="connsiteY91" fmla="*/ 1081088 h 1583532"/>
                    <a:gd name="connsiteX92" fmla="*/ 161925 w 471487"/>
                    <a:gd name="connsiteY92" fmla="*/ 1095375 h 1583532"/>
                    <a:gd name="connsiteX93" fmla="*/ 164306 w 471487"/>
                    <a:gd name="connsiteY93" fmla="*/ 1102519 h 1583532"/>
                    <a:gd name="connsiteX94" fmla="*/ 161925 w 471487"/>
                    <a:gd name="connsiteY94" fmla="*/ 1112044 h 1583532"/>
                    <a:gd name="connsiteX95" fmla="*/ 157162 w 471487"/>
                    <a:gd name="connsiteY95" fmla="*/ 1126332 h 1583532"/>
                    <a:gd name="connsiteX96" fmla="*/ 157162 w 471487"/>
                    <a:gd name="connsiteY96" fmla="*/ 1152525 h 1583532"/>
                    <a:gd name="connsiteX97" fmla="*/ 152400 w 471487"/>
                    <a:gd name="connsiteY97" fmla="*/ 1173957 h 1583532"/>
                    <a:gd name="connsiteX98" fmla="*/ 145256 w 471487"/>
                    <a:gd name="connsiteY98" fmla="*/ 1178719 h 1583532"/>
                    <a:gd name="connsiteX99" fmla="*/ 135731 w 471487"/>
                    <a:gd name="connsiteY99" fmla="*/ 1190625 h 1583532"/>
                    <a:gd name="connsiteX100" fmla="*/ 119062 w 471487"/>
                    <a:gd name="connsiteY100" fmla="*/ 1209675 h 1583532"/>
                    <a:gd name="connsiteX101" fmla="*/ 114300 w 471487"/>
                    <a:gd name="connsiteY101" fmla="*/ 1223963 h 1583532"/>
                    <a:gd name="connsiteX102" fmla="*/ 119062 w 471487"/>
                    <a:gd name="connsiteY102" fmla="*/ 1257300 h 1583532"/>
                    <a:gd name="connsiteX103" fmla="*/ 123825 w 471487"/>
                    <a:gd name="connsiteY103" fmla="*/ 1264444 h 1583532"/>
                    <a:gd name="connsiteX104" fmla="*/ 128587 w 471487"/>
                    <a:gd name="connsiteY104" fmla="*/ 1278732 h 1583532"/>
                    <a:gd name="connsiteX105" fmla="*/ 121444 w 471487"/>
                    <a:gd name="connsiteY105" fmla="*/ 1293019 h 1583532"/>
                    <a:gd name="connsiteX106" fmla="*/ 114300 w 471487"/>
                    <a:gd name="connsiteY106" fmla="*/ 1314450 h 1583532"/>
                    <a:gd name="connsiteX107" fmla="*/ 111919 w 471487"/>
                    <a:gd name="connsiteY107" fmla="*/ 1321594 h 1583532"/>
                    <a:gd name="connsiteX108" fmla="*/ 107156 w 471487"/>
                    <a:gd name="connsiteY108" fmla="*/ 1328738 h 1583532"/>
                    <a:gd name="connsiteX109" fmla="*/ 102394 w 471487"/>
                    <a:gd name="connsiteY109" fmla="*/ 1343025 h 1583532"/>
                    <a:gd name="connsiteX110" fmla="*/ 92869 w 471487"/>
                    <a:gd name="connsiteY110" fmla="*/ 1357313 h 1583532"/>
                    <a:gd name="connsiteX111" fmla="*/ 85725 w 471487"/>
                    <a:gd name="connsiteY111" fmla="*/ 1378744 h 1583532"/>
                    <a:gd name="connsiteX112" fmla="*/ 83344 w 471487"/>
                    <a:gd name="connsiteY112" fmla="*/ 1385888 h 1583532"/>
                    <a:gd name="connsiteX113" fmla="*/ 78581 w 471487"/>
                    <a:gd name="connsiteY113" fmla="*/ 1393032 h 1583532"/>
                    <a:gd name="connsiteX114" fmla="*/ 80962 w 471487"/>
                    <a:gd name="connsiteY114" fmla="*/ 1428750 h 1583532"/>
                    <a:gd name="connsiteX115" fmla="*/ 83344 w 471487"/>
                    <a:gd name="connsiteY115" fmla="*/ 1435894 h 1583532"/>
                    <a:gd name="connsiteX116" fmla="*/ 97631 w 471487"/>
                    <a:gd name="connsiteY116" fmla="*/ 1445419 h 1583532"/>
                    <a:gd name="connsiteX117" fmla="*/ 114300 w 471487"/>
                    <a:gd name="connsiteY117" fmla="*/ 1462088 h 1583532"/>
                    <a:gd name="connsiteX118" fmla="*/ 121444 w 471487"/>
                    <a:gd name="connsiteY118" fmla="*/ 1476375 h 1583532"/>
                    <a:gd name="connsiteX119" fmla="*/ 123825 w 471487"/>
                    <a:gd name="connsiteY119" fmla="*/ 1483519 h 1583532"/>
                    <a:gd name="connsiteX120" fmla="*/ 128587 w 471487"/>
                    <a:gd name="connsiteY120" fmla="*/ 1490663 h 1583532"/>
                    <a:gd name="connsiteX121" fmla="*/ 133350 w 471487"/>
                    <a:gd name="connsiteY121" fmla="*/ 1509713 h 1583532"/>
                    <a:gd name="connsiteX122" fmla="*/ 135731 w 471487"/>
                    <a:gd name="connsiteY122" fmla="*/ 1516857 h 1583532"/>
                    <a:gd name="connsiteX123" fmla="*/ 142875 w 471487"/>
                    <a:gd name="connsiteY123" fmla="*/ 1524000 h 1583532"/>
                    <a:gd name="connsiteX124" fmla="*/ 164306 w 471487"/>
                    <a:gd name="connsiteY124" fmla="*/ 1535907 h 1583532"/>
                    <a:gd name="connsiteX125" fmla="*/ 171450 w 471487"/>
                    <a:gd name="connsiteY125" fmla="*/ 1550194 h 1583532"/>
                    <a:gd name="connsiteX126" fmla="*/ 188119 w 471487"/>
                    <a:gd name="connsiteY126" fmla="*/ 1566863 h 1583532"/>
                    <a:gd name="connsiteX127" fmla="*/ 207169 w 471487"/>
                    <a:gd name="connsiteY127" fmla="*/ 1569244 h 1583532"/>
                    <a:gd name="connsiteX128" fmla="*/ 214312 w 471487"/>
                    <a:gd name="connsiteY128" fmla="*/ 1574007 h 1583532"/>
                    <a:gd name="connsiteX129" fmla="*/ 223837 w 471487"/>
                    <a:gd name="connsiteY129" fmla="*/ 1576388 h 1583532"/>
                    <a:gd name="connsiteX130" fmla="*/ 226219 w 471487"/>
                    <a:gd name="connsiteY13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16694 w 471487"/>
                    <a:gd name="connsiteY15" fmla="*/ 126207 h 1583532"/>
                    <a:gd name="connsiteX16" fmla="*/ 209550 w 471487"/>
                    <a:gd name="connsiteY16" fmla="*/ 140494 h 1583532"/>
                    <a:gd name="connsiteX17" fmla="*/ 202406 w 471487"/>
                    <a:gd name="connsiteY17" fmla="*/ 145257 h 1583532"/>
                    <a:gd name="connsiteX18" fmla="*/ 190500 w 471487"/>
                    <a:gd name="connsiteY18" fmla="*/ 159544 h 1583532"/>
                    <a:gd name="connsiteX19" fmla="*/ 183356 w 471487"/>
                    <a:gd name="connsiteY19" fmla="*/ 164307 h 1583532"/>
                    <a:gd name="connsiteX20" fmla="*/ 135731 w 471487"/>
                    <a:gd name="connsiteY20" fmla="*/ 169069 h 1583532"/>
                    <a:gd name="connsiteX21" fmla="*/ 130969 w 471487"/>
                    <a:gd name="connsiteY21" fmla="*/ 176213 h 1583532"/>
                    <a:gd name="connsiteX22" fmla="*/ 123825 w 471487"/>
                    <a:gd name="connsiteY22" fmla="*/ 180975 h 1583532"/>
                    <a:gd name="connsiteX23" fmla="*/ 107156 w 471487"/>
                    <a:gd name="connsiteY23" fmla="*/ 200025 h 1583532"/>
                    <a:gd name="connsiteX24" fmla="*/ 102394 w 471487"/>
                    <a:gd name="connsiteY24" fmla="*/ 207169 h 1583532"/>
                    <a:gd name="connsiteX25" fmla="*/ 95250 w 471487"/>
                    <a:gd name="connsiteY25" fmla="*/ 211932 h 1583532"/>
                    <a:gd name="connsiteX26" fmla="*/ 92869 w 471487"/>
                    <a:gd name="connsiteY26" fmla="*/ 219075 h 1583532"/>
                    <a:gd name="connsiteX27" fmla="*/ 88106 w 471487"/>
                    <a:gd name="connsiteY27" fmla="*/ 247650 h 1583532"/>
                    <a:gd name="connsiteX28" fmla="*/ 83344 w 471487"/>
                    <a:gd name="connsiteY28" fmla="*/ 261938 h 1583532"/>
                    <a:gd name="connsiteX29" fmla="*/ 80962 w 471487"/>
                    <a:gd name="connsiteY29" fmla="*/ 269082 h 1583532"/>
                    <a:gd name="connsiteX30" fmla="*/ 76200 w 471487"/>
                    <a:gd name="connsiteY30" fmla="*/ 276225 h 1583532"/>
                    <a:gd name="connsiteX31" fmla="*/ 66675 w 471487"/>
                    <a:gd name="connsiteY31" fmla="*/ 288132 h 1583532"/>
                    <a:gd name="connsiteX32" fmla="*/ 57150 w 471487"/>
                    <a:gd name="connsiteY32" fmla="*/ 300038 h 1583532"/>
                    <a:gd name="connsiteX33" fmla="*/ 54769 w 471487"/>
                    <a:gd name="connsiteY33" fmla="*/ 307182 h 1583532"/>
                    <a:gd name="connsiteX34" fmla="*/ 61912 w 471487"/>
                    <a:gd name="connsiteY34" fmla="*/ 342900 h 1583532"/>
                    <a:gd name="connsiteX35" fmla="*/ 64294 w 471487"/>
                    <a:gd name="connsiteY35" fmla="*/ 350044 h 1583532"/>
                    <a:gd name="connsiteX36" fmla="*/ 69056 w 471487"/>
                    <a:gd name="connsiteY36" fmla="*/ 357188 h 1583532"/>
                    <a:gd name="connsiteX37" fmla="*/ 76200 w 471487"/>
                    <a:gd name="connsiteY37" fmla="*/ 383382 h 1583532"/>
                    <a:gd name="connsiteX38" fmla="*/ 73819 w 471487"/>
                    <a:gd name="connsiteY38" fmla="*/ 416719 h 1583532"/>
                    <a:gd name="connsiteX39" fmla="*/ 64294 w 471487"/>
                    <a:gd name="connsiteY39" fmla="*/ 438150 h 1583532"/>
                    <a:gd name="connsiteX40" fmla="*/ 59531 w 471487"/>
                    <a:gd name="connsiteY40" fmla="*/ 452438 h 1583532"/>
                    <a:gd name="connsiteX41" fmla="*/ 54769 w 471487"/>
                    <a:gd name="connsiteY41" fmla="*/ 459582 h 1583532"/>
                    <a:gd name="connsiteX42" fmla="*/ 52387 w 471487"/>
                    <a:gd name="connsiteY42" fmla="*/ 466725 h 1583532"/>
                    <a:gd name="connsiteX43" fmla="*/ 45244 w 471487"/>
                    <a:gd name="connsiteY43" fmla="*/ 469107 h 1583532"/>
                    <a:gd name="connsiteX44" fmla="*/ 40481 w 471487"/>
                    <a:gd name="connsiteY44" fmla="*/ 476250 h 1583532"/>
                    <a:gd name="connsiteX45" fmla="*/ 26194 w 471487"/>
                    <a:gd name="connsiteY45" fmla="*/ 485775 h 1583532"/>
                    <a:gd name="connsiteX46" fmla="*/ 16669 w 471487"/>
                    <a:gd name="connsiteY46" fmla="*/ 500063 h 1583532"/>
                    <a:gd name="connsiteX47" fmla="*/ 14287 w 471487"/>
                    <a:gd name="connsiteY47" fmla="*/ 507207 h 1583532"/>
                    <a:gd name="connsiteX48" fmla="*/ 7144 w 471487"/>
                    <a:gd name="connsiteY48" fmla="*/ 511969 h 1583532"/>
                    <a:gd name="connsiteX49" fmla="*/ 4762 w 471487"/>
                    <a:gd name="connsiteY49" fmla="*/ 519113 h 1583532"/>
                    <a:gd name="connsiteX50" fmla="*/ 0 w 471487"/>
                    <a:gd name="connsiteY50" fmla="*/ 542925 h 1583532"/>
                    <a:gd name="connsiteX51" fmla="*/ 4762 w 471487"/>
                    <a:gd name="connsiteY51" fmla="*/ 578644 h 1583532"/>
                    <a:gd name="connsiteX52" fmla="*/ 9525 w 471487"/>
                    <a:gd name="connsiteY52" fmla="*/ 592932 h 1583532"/>
                    <a:gd name="connsiteX53" fmla="*/ 9525 w 471487"/>
                    <a:gd name="connsiteY53" fmla="*/ 628650 h 1583532"/>
                    <a:gd name="connsiteX54" fmla="*/ 4762 w 471487"/>
                    <a:gd name="connsiteY54" fmla="*/ 642938 h 1583532"/>
                    <a:gd name="connsiteX55" fmla="*/ 2381 w 471487"/>
                    <a:gd name="connsiteY55" fmla="*/ 650082 h 1583532"/>
                    <a:gd name="connsiteX56" fmla="*/ 0 w 471487"/>
                    <a:gd name="connsiteY56" fmla="*/ 657225 h 1583532"/>
                    <a:gd name="connsiteX57" fmla="*/ 2381 w 471487"/>
                    <a:gd name="connsiteY57" fmla="*/ 673894 h 1583532"/>
                    <a:gd name="connsiteX58" fmla="*/ 9525 w 471487"/>
                    <a:gd name="connsiteY58" fmla="*/ 681038 h 1583532"/>
                    <a:gd name="connsiteX59" fmla="*/ 14287 w 471487"/>
                    <a:gd name="connsiteY59" fmla="*/ 688182 h 1583532"/>
                    <a:gd name="connsiteX60" fmla="*/ 28575 w 471487"/>
                    <a:gd name="connsiteY60" fmla="*/ 695325 h 1583532"/>
                    <a:gd name="connsiteX61" fmla="*/ 42862 w 471487"/>
                    <a:gd name="connsiteY61" fmla="*/ 704850 h 1583532"/>
                    <a:gd name="connsiteX62" fmla="*/ 52387 w 471487"/>
                    <a:gd name="connsiteY62" fmla="*/ 719138 h 1583532"/>
                    <a:gd name="connsiteX63" fmla="*/ 50006 w 471487"/>
                    <a:gd name="connsiteY63" fmla="*/ 747713 h 1583532"/>
                    <a:gd name="connsiteX64" fmla="*/ 50006 w 471487"/>
                    <a:gd name="connsiteY64" fmla="*/ 769144 h 1583532"/>
                    <a:gd name="connsiteX65" fmla="*/ 64294 w 471487"/>
                    <a:gd name="connsiteY65" fmla="*/ 778669 h 1583532"/>
                    <a:gd name="connsiteX66" fmla="*/ 78581 w 471487"/>
                    <a:gd name="connsiteY66" fmla="*/ 790575 h 1583532"/>
                    <a:gd name="connsiteX67" fmla="*/ 90487 w 471487"/>
                    <a:gd name="connsiteY67" fmla="*/ 800100 h 1583532"/>
                    <a:gd name="connsiteX68" fmla="*/ 104775 w 471487"/>
                    <a:gd name="connsiteY68" fmla="*/ 809625 h 1583532"/>
                    <a:gd name="connsiteX69" fmla="*/ 116681 w 471487"/>
                    <a:gd name="connsiteY69" fmla="*/ 819150 h 1583532"/>
                    <a:gd name="connsiteX70" fmla="*/ 121444 w 471487"/>
                    <a:gd name="connsiteY70" fmla="*/ 826294 h 1583532"/>
                    <a:gd name="connsiteX71" fmla="*/ 128587 w 471487"/>
                    <a:gd name="connsiteY71" fmla="*/ 831057 h 1583532"/>
                    <a:gd name="connsiteX72" fmla="*/ 135731 w 471487"/>
                    <a:gd name="connsiteY72" fmla="*/ 847725 h 1583532"/>
                    <a:gd name="connsiteX73" fmla="*/ 142875 w 471487"/>
                    <a:gd name="connsiteY73" fmla="*/ 869157 h 1583532"/>
                    <a:gd name="connsiteX74" fmla="*/ 145256 w 471487"/>
                    <a:gd name="connsiteY74" fmla="*/ 876300 h 1583532"/>
                    <a:gd name="connsiteX75" fmla="*/ 159544 w 471487"/>
                    <a:gd name="connsiteY75" fmla="*/ 897732 h 1583532"/>
                    <a:gd name="connsiteX76" fmla="*/ 164306 w 471487"/>
                    <a:gd name="connsiteY76" fmla="*/ 904875 h 1583532"/>
                    <a:gd name="connsiteX77" fmla="*/ 171450 w 471487"/>
                    <a:gd name="connsiteY77" fmla="*/ 912019 h 1583532"/>
                    <a:gd name="connsiteX78" fmla="*/ 178594 w 471487"/>
                    <a:gd name="connsiteY78" fmla="*/ 926307 h 1583532"/>
                    <a:gd name="connsiteX79" fmla="*/ 180975 w 471487"/>
                    <a:gd name="connsiteY79" fmla="*/ 933450 h 1583532"/>
                    <a:gd name="connsiteX80" fmla="*/ 185737 w 471487"/>
                    <a:gd name="connsiteY80" fmla="*/ 940594 h 1583532"/>
                    <a:gd name="connsiteX81" fmla="*/ 190500 w 471487"/>
                    <a:gd name="connsiteY81" fmla="*/ 954882 h 1583532"/>
                    <a:gd name="connsiteX82" fmla="*/ 192881 w 471487"/>
                    <a:gd name="connsiteY82" fmla="*/ 962025 h 1583532"/>
                    <a:gd name="connsiteX83" fmla="*/ 188119 w 471487"/>
                    <a:gd name="connsiteY83" fmla="*/ 997744 h 1583532"/>
                    <a:gd name="connsiteX84" fmla="*/ 183356 w 471487"/>
                    <a:gd name="connsiteY84" fmla="*/ 1004888 h 1583532"/>
                    <a:gd name="connsiteX85" fmla="*/ 176212 w 471487"/>
                    <a:gd name="connsiteY85" fmla="*/ 1007269 h 1583532"/>
                    <a:gd name="connsiteX86" fmla="*/ 166687 w 471487"/>
                    <a:gd name="connsiteY86" fmla="*/ 1028700 h 1583532"/>
                    <a:gd name="connsiteX87" fmla="*/ 161925 w 471487"/>
                    <a:gd name="connsiteY87" fmla="*/ 1042988 h 1583532"/>
                    <a:gd name="connsiteX88" fmla="*/ 159544 w 471487"/>
                    <a:gd name="connsiteY88" fmla="*/ 1050132 h 1583532"/>
                    <a:gd name="connsiteX89" fmla="*/ 154781 w 471487"/>
                    <a:gd name="connsiteY89" fmla="*/ 1057275 h 1583532"/>
                    <a:gd name="connsiteX90" fmla="*/ 157162 w 471487"/>
                    <a:gd name="connsiteY90" fmla="*/ 1081088 h 1583532"/>
                    <a:gd name="connsiteX91" fmla="*/ 161925 w 471487"/>
                    <a:gd name="connsiteY91" fmla="*/ 1095375 h 1583532"/>
                    <a:gd name="connsiteX92" fmla="*/ 164306 w 471487"/>
                    <a:gd name="connsiteY92" fmla="*/ 1102519 h 1583532"/>
                    <a:gd name="connsiteX93" fmla="*/ 161925 w 471487"/>
                    <a:gd name="connsiteY93" fmla="*/ 1112044 h 1583532"/>
                    <a:gd name="connsiteX94" fmla="*/ 157162 w 471487"/>
                    <a:gd name="connsiteY94" fmla="*/ 1126332 h 1583532"/>
                    <a:gd name="connsiteX95" fmla="*/ 157162 w 471487"/>
                    <a:gd name="connsiteY95" fmla="*/ 1152525 h 1583532"/>
                    <a:gd name="connsiteX96" fmla="*/ 152400 w 471487"/>
                    <a:gd name="connsiteY96" fmla="*/ 1173957 h 1583532"/>
                    <a:gd name="connsiteX97" fmla="*/ 145256 w 471487"/>
                    <a:gd name="connsiteY97" fmla="*/ 1178719 h 1583532"/>
                    <a:gd name="connsiteX98" fmla="*/ 135731 w 471487"/>
                    <a:gd name="connsiteY98" fmla="*/ 1190625 h 1583532"/>
                    <a:gd name="connsiteX99" fmla="*/ 119062 w 471487"/>
                    <a:gd name="connsiteY99" fmla="*/ 1209675 h 1583532"/>
                    <a:gd name="connsiteX100" fmla="*/ 114300 w 471487"/>
                    <a:gd name="connsiteY100" fmla="*/ 1223963 h 1583532"/>
                    <a:gd name="connsiteX101" fmla="*/ 119062 w 471487"/>
                    <a:gd name="connsiteY101" fmla="*/ 1257300 h 1583532"/>
                    <a:gd name="connsiteX102" fmla="*/ 123825 w 471487"/>
                    <a:gd name="connsiteY102" fmla="*/ 1264444 h 1583532"/>
                    <a:gd name="connsiteX103" fmla="*/ 128587 w 471487"/>
                    <a:gd name="connsiteY103" fmla="*/ 1278732 h 1583532"/>
                    <a:gd name="connsiteX104" fmla="*/ 121444 w 471487"/>
                    <a:gd name="connsiteY104" fmla="*/ 1293019 h 1583532"/>
                    <a:gd name="connsiteX105" fmla="*/ 114300 w 471487"/>
                    <a:gd name="connsiteY105" fmla="*/ 1314450 h 1583532"/>
                    <a:gd name="connsiteX106" fmla="*/ 111919 w 471487"/>
                    <a:gd name="connsiteY106" fmla="*/ 1321594 h 1583532"/>
                    <a:gd name="connsiteX107" fmla="*/ 107156 w 471487"/>
                    <a:gd name="connsiteY107" fmla="*/ 1328738 h 1583532"/>
                    <a:gd name="connsiteX108" fmla="*/ 102394 w 471487"/>
                    <a:gd name="connsiteY108" fmla="*/ 1343025 h 1583532"/>
                    <a:gd name="connsiteX109" fmla="*/ 92869 w 471487"/>
                    <a:gd name="connsiteY109" fmla="*/ 1357313 h 1583532"/>
                    <a:gd name="connsiteX110" fmla="*/ 85725 w 471487"/>
                    <a:gd name="connsiteY110" fmla="*/ 1378744 h 1583532"/>
                    <a:gd name="connsiteX111" fmla="*/ 83344 w 471487"/>
                    <a:gd name="connsiteY111" fmla="*/ 1385888 h 1583532"/>
                    <a:gd name="connsiteX112" fmla="*/ 78581 w 471487"/>
                    <a:gd name="connsiteY112" fmla="*/ 1393032 h 1583532"/>
                    <a:gd name="connsiteX113" fmla="*/ 80962 w 471487"/>
                    <a:gd name="connsiteY113" fmla="*/ 1428750 h 1583532"/>
                    <a:gd name="connsiteX114" fmla="*/ 83344 w 471487"/>
                    <a:gd name="connsiteY114" fmla="*/ 1435894 h 1583532"/>
                    <a:gd name="connsiteX115" fmla="*/ 97631 w 471487"/>
                    <a:gd name="connsiteY115" fmla="*/ 1445419 h 1583532"/>
                    <a:gd name="connsiteX116" fmla="*/ 114300 w 471487"/>
                    <a:gd name="connsiteY116" fmla="*/ 1462088 h 1583532"/>
                    <a:gd name="connsiteX117" fmla="*/ 121444 w 471487"/>
                    <a:gd name="connsiteY117" fmla="*/ 1476375 h 1583532"/>
                    <a:gd name="connsiteX118" fmla="*/ 123825 w 471487"/>
                    <a:gd name="connsiteY118" fmla="*/ 1483519 h 1583532"/>
                    <a:gd name="connsiteX119" fmla="*/ 128587 w 471487"/>
                    <a:gd name="connsiteY119" fmla="*/ 1490663 h 1583532"/>
                    <a:gd name="connsiteX120" fmla="*/ 133350 w 471487"/>
                    <a:gd name="connsiteY120" fmla="*/ 1509713 h 1583532"/>
                    <a:gd name="connsiteX121" fmla="*/ 135731 w 471487"/>
                    <a:gd name="connsiteY121" fmla="*/ 1516857 h 1583532"/>
                    <a:gd name="connsiteX122" fmla="*/ 142875 w 471487"/>
                    <a:gd name="connsiteY122" fmla="*/ 1524000 h 1583532"/>
                    <a:gd name="connsiteX123" fmla="*/ 164306 w 471487"/>
                    <a:gd name="connsiteY123" fmla="*/ 1535907 h 1583532"/>
                    <a:gd name="connsiteX124" fmla="*/ 171450 w 471487"/>
                    <a:gd name="connsiteY124" fmla="*/ 1550194 h 1583532"/>
                    <a:gd name="connsiteX125" fmla="*/ 188119 w 471487"/>
                    <a:gd name="connsiteY125" fmla="*/ 1566863 h 1583532"/>
                    <a:gd name="connsiteX126" fmla="*/ 207169 w 471487"/>
                    <a:gd name="connsiteY126" fmla="*/ 1569244 h 1583532"/>
                    <a:gd name="connsiteX127" fmla="*/ 214312 w 471487"/>
                    <a:gd name="connsiteY127" fmla="*/ 1574007 h 1583532"/>
                    <a:gd name="connsiteX128" fmla="*/ 223837 w 471487"/>
                    <a:gd name="connsiteY128" fmla="*/ 1576388 h 1583532"/>
                    <a:gd name="connsiteX129" fmla="*/ 226219 w 471487"/>
                    <a:gd name="connsiteY129"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202406 w 471487"/>
                    <a:gd name="connsiteY16" fmla="*/ 145257 h 1583532"/>
                    <a:gd name="connsiteX17" fmla="*/ 190500 w 471487"/>
                    <a:gd name="connsiteY17" fmla="*/ 159544 h 1583532"/>
                    <a:gd name="connsiteX18" fmla="*/ 183356 w 471487"/>
                    <a:gd name="connsiteY18" fmla="*/ 164307 h 1583532"/>
                    <a:gd name="connsiteX19" fmla="*/ 135731 w 471487"/>
                    <a:gd name="connsiteY19" fmla="*/ 169069 h 1583532"/>
                    <a:gd name="connsiteX20" fmla="*/ 130969 w 471487"/>
                    <a:gd name="connsiteY20" fmla="*/ 176213 h 1583532"/>
                    <a:gd name="connsiteX21" fmla="*/ 123825 w 471487"/>
                    <a:gd name="connsiteY21" fmla="*/ 180975 h 1583532"/>
                    <a:gd name="connsiteX22" fmla="*/ 107156 w 471487"/>
                    <a:gd name="connsiteY22" fmla="*/ 200025 h 1583532"/>
                    <a:gd name="connsiteX23" fmla="*/ 102394 w 471487"/>
                    <a:gd name="connsiteY23" fmla="*/ 207169 h 1583532"/>
                    <a:gd name="connsiteX24" fmla="*/ 95250 w 471487"/>
                    <a:gd name="connsiteY24" fmla="*/ 211932 h 1583532"/>
                    <a:gd name="connsiteX25" fmla="*/ 92869 w 471487"/>
                    <a:gd name="connsiteY25" fmla="*/ 219075 h 1583532"/>
                    <a:gd name="connsiteX26" fmla="*/ 88106 w 471487"/>
                    <a:gd name="connsiteY26" fmla="*/ 247650 h 1583532"/>
                    <a:gd name="connsiteX27" fmla="*/ 83344 w 471487"/>
                    <a:gd name="connsiteY27" fmla="*/ 261938 h 1583532"/>
                    <a:gd name="connsiteX28" fmla="*/ 80962 w 471487"/>
                    <a:gd name="connsiteY28" fmla="*/ 269082 h 1583532"/>
                    <a:gd name="connsiteX29" fmla="*/ 76200 w 471487"/>
                    <a:gd name="connsiteY29" fmla="*/ 276225 h 1583532"/>
                    <a:gd name="connsiteX30" fmla="*/ 66675 w 471487"/>
                    <a:gd name="connsiteY30" fmla="*/ 288132 h 1583532"/>
                    <a:gd name="connsiteX31" fmla="*/ 57150 w 471487"/>
                    <a:gd name="connsiteY31" fmla="*/ 300038 h 1583532"/>
                    <a:gd name="connsiteX32" fmla="*/ 54769 w 471487"/>
                    <a:gd name="connsiteY32" fmla="*/ 307182 h 1583532"/>
                    <a:gd name="connsiteX33" fmla="*/ 61912 w 471487"/>
                    <a:gd name="connsiteY33" fmla="*/ 342900 h 1583532"/>
                    <a:gd name="connsiteX34" fmla="*/ 64294 w 471487"/>
                    <a:gd name="connsiteY34" fmla="*/ 350044 h 1583532"/>
                    <a:gd name="connsiteX35" fmla="*/ 69056 w 471487"/>
                    <a:gd name="connsiteY35" fmla="*/ 357188 h 1583532"/>
                    <a:gd name="connsiteX36" fmla="*/ 76200 w 471487"/>
                    <a:gd name="connsiteY36" fmla="*/ 383382 h 1583532"/>
                    <a:gd name="connsiteX37" fmla="*/ 73819 w 471487"/>
                    <a:gd name="connsiteY37" fmla="*/ 416719 h 1583532"/>
                    <a:gd name="connsiteX38" fmla="*/ 64294 w 471487"/>
                    <a:gd name="connsiteY38" fmla="*/ 438150 h 1583532"/>
                    <a:gd name="connsiteX39" fmla="*/ 59531 w 471487"/>
                    <a:gd name="connsiteY39" fmla="*/ 452438 h 1583532"/>
                    <a:gd name="connsiteX40" fmla="*/ 54769 w 471487"/>
                    <a:gd name="connsiteY40" fmla="*/ 459582 h 1583532"/>
                    <a:gd name="connsiteX41" fmla="*/ 52387 w 471487"/>
                    <a:gd name="connsiteY41" fmla="*/ 466725 h 1583532"/>
                    <a:gd name="connsiteX42" fmla="*/ 45244 w 471487"/>
                    <a:gd name="connsiteY42" fmla="*/ 469107 h 1583532"/>
                    <a:gd name="connsiteX43" fmla="*/ 40481 w 471487"/>
                    <a:gd name="connsiteY43" fmla="*/ 476250 h 1583532"/>
                    <a:gd name="connsiteX44" fmla="*/ 26194 w 471487"/>
                    <a:gd name="connsiteY44" fmla="*/ 485775 h 1583532"/>
                    <a:gd name="connsiteX45" fmla="*/ 16669 w 471487"/>
                    <a:gd name="connsiteY45" fmla="*/ 500063 h 1583532"/>
                    <a:gd name="connsiteX46" fmla="*/ 14287 w 471487"/>
                    <a:gd name="connsiteY46" fmla="*/ 507207 h 1583532"/>
                    <a:gd name="connsiteX47" fmla="*/ 7144 w 471487"/>
                    <a:gd name="connsiteY47" fmla="*/ 511969 h 1583532"/>
                    <a:gd name="connsiteX48" fmla="*/ 4762 w 471487"/>
                    <a:gd name="connsiteY48" fmla="*/ 519113 h 1583532"/>
                    <a:gd name="connsiteX49" fmla="*/ 0 w 471487"/>
                    <a:gd name="connsiteY49" fmla="*/ 542925 h 1583532"/>
                    <a:gd name="connsiteX50" fmla="*/ 4762 w 471487"/>
                    <a:gd name="connsiteY50" fmla="*/ 578644 h 1583532"/>
                    <a:gd name="connsiteX51" fmla="*/ 9525 w 471487"/>
                    <a:gd name="connsiteY51" fmla="*/ 592932 h 1583532"/>
                    <a:gd name="connsiteX52" fmla="*/ 9525 w 471487"/>
                    <a:gd name="connsiteY52" fmla="*/ 628650 h 1583532"/>
                    <a:gd name="connsiteX53" fmla="*/ 4762 w 471487"/>
                    <a:gd name="connsiteY53" fmla="*/ 642938 h 1583532"/>
                    <a:gd name="connsiteX54" fmla="*/ 2381 w 471487"/>
                    <a:gd name="connsiteY54" fmla="*/ 650082 h 1583532"/>
                    <a:gd name="connsiteX55" fmla="*/ 0 w 471487"/>
                    <a:gd name="connsiteY55" fmla="*/ 657225 h 1583532"/>
                    <a:gd name="connsiteX56" fmla="*/ 2381 w 471487"/>
                    <a:gd name="connsiteY56" fmla="*/ 673894 h 1583532"/>
                    <a:gd name="connsiteX57" fmla="*/ 9525 w 471487"/>
                    <a:gd name="connsiteY57" fmla="*/ 681038 h 1583532"/>
                    <a:gd name="connsiteX58" fmla="*/ 14287 w 471487"/>
                    <a:gd name="connsiteY58" fmla="*/ 688182 h 1583532"/>
                    <a:gd name="connsiteX59" fmla="*/ 28575 w 471487"/>
                    <a:gd name="connsiteY59" fmla="*/ 695325 h 1583532"/>
                    <a:gd name="connsiteX60" fmla="*/ 42862 w 471487"/>
                    <a:gd name="connsiteY60" fmla="*/ 704850 h 1583532"/>
                    <a:gd name="connsiteX61" fmla="*/ 52387 w 471487"/>
                    <a:gd name="connsiteY61" fmla="*/ 719138 h 1583532"/>
                    <a:gd name="connsiteX62" fmla="*/ 50006 w 471487"/>
                    <a:gd name="connsiteY62" fmla="*/ 747713 h 1583532"/>
                    <a:gd name="connsiteX63" fmla="*/ 50006 w 471487"/>
                    <a:gd name="connsiteY63" fmla="*/ 769144 h 1583532"/>
                    <a:gd name="connsiteX64" fmla="*/ 64294 w 471487"/>
                    <a:gd name="connsiteY64" fmla="*/ 778669 h 1583532"/>
                    <a:gd name="connsiteX65" fmla="*/ 78581 w 471487"/>
                    <a:gd name="connsiteY65" fmla="*/ 790575 h 1583532"/>
                    <a:gd name="connsiteX66" fmla="*/ 90487 w 471487"/>
                    <a:gd name="connsiteY66" fmla="*/ 800100 h 1583532"/>
                    <a:gd name="connsiteX67" fmla="*/ 104775 w 471487"/>
                    <a:gd name="connsiteY67" fmla="*/ 809625 h 1583532"/>
                    <a:gd name="connsiteX68" fmla="*/ 116681 w 471487"/>
                    <a:gd name="connsiteY68" fmla="*/ 819150 h 1583532"/>
                    <a:gd name="connsiteX69" fmla="*/ 121444 w 471487"/>
                    <a:gd name="connsiteY69" fmla="*/ 826294 h 1583532"/>
                    <a:gd name="connsiteX70" fmla="*/ 128587 w 471487"/>
                    <a:gd name="connsiteY70" fmla="*/ 831057 h 1583532"/>
                    <a:gd name="connsiteX71" fmla="*/ 135731 w 471487"/>
                    <a:gd name="connsiteY71" fmla="*/ 847725 h 1583532"/>
                    <a:gd name="connsiteX72" fmla="*/ 142875 w 471487"/>
                    <a:gd name="connsiteY72" fmla="*/ 869157 h 1583532"/>
                    <a:gd name="connsiteX73" fmla="*/ 145256 w 471487"/>
                    <a:gd name="connsiteY73" fmla="*/ 876300 h 1583532"/>
                    <a:gd name="connsiteX74" fmla="*/ 159544 w 471487"/>
                    <a:gd name="connsiteY74" fmla="*/ 897732 h 1583532"/>
                    <a:gd name="connsiteX75" fmla="*/ 164306 w 471487"/>
                    <a:gd name="connsiteY75" fmla="*/ 904875 h 1583532"/>
                    <a:gd name="connsiteX76" fmla="*/ 171450 w 471487"/>
                    <a:gd name="connsiteY76" fmla="*/ 912019 h 1583532"/>
                    <a:gd name="connsiteX77" fmla="*/ 178594 w 471487"/>
                    <a:gd name="connsiteY77" fmla="*/ 926307 h 1583532"/>
                    <a:gd name="connsiteX78" fmla="*/ 180975 w 471487"/>
                    <a:gd name="connsiteY78" fmla="*/ 933450 h 1583532"/>
                    <a:gd name="connsiteX79" fmla="*/ 185737 w 471487"/>
                    <a:gd name="connsiteY79" fmla="*/ 940594 h 1583532"/>
                    <a:gd name="connsiteX80" fmla="*/ 190500 w 471487"/>
                    <a:gd name="connsiteY80" fmla="*/ 954882 h 1583532"/>
                    <a:gd name="connsiteX81" fmla="*/ 192881 w 471487"/>
                    <a:gd name="connsiteY81" fmla="*/ 962025 h 1583532"/>
                    <a:gd name="connsiteX82" fmla="*/ 188119 w 471487"/>
                    <a:gd name="connsiteY82" fmla="*/ 997744 h 1583532"/>
                    <a:gd name="connsiteX83" fmla="*/ 183356 w 471487"/>
                    <a:gd name="connsiteY83" fmla="*/ 1004888 h 1583532"/>
                    <a:gd name="connsiteX84" fmla="*/ 176212 w 471487"/>
                    <a:gd name="connsiteY84" fmla="*/ 1007269 h 1583532"/>
                    <a:gd name="connsiteX85" fmla="*/ 166687 w 471487"/>
                    <a:gd name="connsiteY85" fmla="*/ 1028700 h 1583532"/>
                    <a:gd name="connsiteX86" fmla="*/ 161925 w 471487"/>
                    <a:gd name="connsiteY86" fmla="*/ 1042988 h 1583532"/>
                    <a:gd name="connsiteX87" fmla="*/ 159544 w 471487"/>
                    <a:gd name="connsiteY87" fmla="*/ 1050132 h 1583532"/>
                    <a:gd name="connsiteX88" fmla="*/ 154781 w 471487"/>
                    <a:gd name="connsiteY88" fmla="*/ 1057275 h 1583532"/>
                    <a:gd name="connsiteX89" fmla="*/ 157162 w 471487"/>
                    <a:gd name="connsiteY89" fmla="*/ 1081088 h 1583532"/>
                    <a:gd name="connsiteX90" fmla="*/ 161925 w 471487"/>
                    <a:gd name="connsiteY90" fmla="*/ 1095375 h 1583532"/>
                    <a:gd name="connsiteX91" fmla="*/ 164306 w 471487"/>
                    <a:gd name="connsiteY91" fmla="*/ 1102519 h 1583532"/>
                    <a:gd name="connsiteX92" fmla="*/ 161925 w 471487"/>
                    <a:gd name="connsiteY92" fmla="*/ 1112044 h 1583532"/>
                    <a:gd name="connsiteX93" fmla="*/ 157162 w 471487"/>
                    <a:gd name="connsiteY93" fmla="*/ 1126332 h 1583532"/>
                    <a:gd name="connsiteX94" fmla="*/ 157162 w 471487"/>
                    <a:gd name="connsiteY94" fmla="*/ 1152525 h 1583532"/>
                    <a:gd name="connsiteX95" fmla="*/ 152400 w 471487"/>
                    <a:gd name="connsiteY95" fmla="*/ 1173957 h 1583532"/>
                    <a:gd name="connsiteX96" fmla="*/ 145256 w 471487"/>
                    <a:gd name="connsiteY96" fmla="*/ 1178719 h 1583532"/>
                    <a:gd name="connsiteX97" fmla="*/ 135731 w 471487"/>
                    <a:gd name="connsiteY97" fmla="*/ 1190625 h 1583532"/>
                    <a:gd name="connsiteX98" fmla="*/ 119062 w 471487"/>
                    <a:gd name="connsiteY98" fmla="*/ 1209675 h 1583532"/>
                    <a:gd name="connsiteX99" fmla="*/ 114300 w 471487"/>
                    <a:gd name="connsiteY99" fmla="*/ 1223963 h 1583532"/>
                    <a:gd name="connsiteX100" fmla="*/ 119062 w 471487"/>
                    <a:gd name="connsiteY100" fmla="*/ 1257300 h 1583532"/>
                    <a:gd name="connsiteX101" fmla="*/ 123825 w 471487"/>
                    <a:gd name="connsiteY101" fmla="*/ 1264444 h 1583532"/>
                    <a:gd name="connsiteX102" fmla="*/ 128587 w 471487"/>
                    <a:gd name="connsiteY102" fmla="*/ 1278732 h 1583532"/>
                    <a:gd name="connsiteX103" fmla="*/ 121444 w 471487"/>
                    <a:gd name="connsiteY103" fmla="*/ 1293019 h 1583532"/>
                    <a:gd name="connsiteX104" fmla="*/ 114300 w 471487"/>
                    <a:gd name="connsiteY104" fmla="*/ 1314450 h 1583532"/>
                    <a:gd name="connsiteX105" fmla="*/ 111919 w 471487"/>
                    <a:gd name="connsiteY105" fmla="*/ 1321594 h 1583532"/>
                    <a:gd name="connsiteX106" fmla="*/ 107156 w 471487"/>
                    <a:gd name="connsiteY106" fmla="*/ 1328738 h 1583532"/>
                    <a:gd name="connsiteX107" fmla="*/ 102394 w 471487"/>
                    <a:gd name="connsiteY107" fmla="*/ 1343025 h 1583532"/>
                    <a:gd name="connsiteX108" fmla="*/ 92869 w 471487"/>
                    <a:gd name="connsiteY108" fmla="*/ 1357313 h 1583532"/>
                    <a:gd name="connsiteX109" fmla="*/ 85725 w 471487"/>
                    <a:gd name="connsiteY109" fmla="*/ 1378744 h 1583532"/>
                    <a:gd name="connsiteX110" fmla="*/ 83344 w 471487"/>
                    <a:gd name="connsiteY110" fmla="*/ 1385888 h 1583532"/>
                    <a:gd name="connsiteX111" fmla="*/ 78581 w 471487"/>
                    <a:gd name="connsiteY111" fmla="*/ 1393032 h 1583532"/>
                    <a:gd name="connsiteX112" fmla="*/ 80962 w 471487"/>
                    <a:gd name="connsiteY112" fmla="*/ 1428750 h 1583532"/>
                    <a:gd name="connsiteX113" fmla="*/ 83344 w 471487"/>
                    <a:gd name="connsiteY113" fmla="*/ 1435894 h 1583532"/>
                    <a:gd name="connsiteX114" fmla="*/ 97631 w 471487"/>
                    <a:gd name="connsiteY114" fmla="*/ 1445419 h 1583532"/>
                    <a:gd name="connsiteX115" fmla="*/ 114300 w 471487"/>
                    <a:gd name="connsiteY115" fmla="*/ 1462088 h 1583532"/>
                    <a:gd name="connsiteX116" fmla="*/ 121444 w 471487"/>
                    <a:gd name="connsiteY116" fmla="*/ 1476375 h 1583532"/>
                    <a:gd name="connsiteX117" fmla="*/ 123825 w 471487"/>
                    <a:gd name="connsiteY117" fmla="*/ 1483519 h 1583532"/>
                    <a:gd name="connsiteX118" fmla="*/ 128587 w 471487"/>
                    <a:gd name="connsiteY118" fmla="*/ 1490663 h 1583532"/>
                    <a:gd name="connsiteX119" fmla="*/ 133350 w 471487"/>
                    <a:gd name="connsiteY119" fmla="*/ 1509713 h 1583532"/>
                    <a:gd name="connsiteX120" fmla="*/ 135731 w 471487"/>
                    <a:gd name="connsiteY120" fmla="*/ 1516857 h 1583532"/>
                    <a:gd name="connsiteX121" fmla="*/ 142875 w 471487"/>
                    <a:gd name="connsiteY121" fmla="*/ 1524000 h 1583532"/>
                    <a:gd name="connsiteX122" fmla="*/ 164306 w 471487"/>
                    <a:gd name="connsiteY122" fmla="*/ 1535907 h 1583532"/>
                    <a:gd name="connsiteX123" fmla="*/ 171450 w 471487"/>
                    <a:gd name="connsiteY123" fmla="*/ 1550194 h 1583532"/>
                    <a:gd name="connsiteX124" fmla="*/ 188119 w 471487"/>
                    <a:gd name="connsiteY124" fmla="*/ 1566863 h 1583532"/>
                    <a:gd name="connsiteX125" fmla="*/ 207169 w 471487"/>
                    <a:gd name="connsiteY125" fmla="*/ 1569244 h 1583532"/>
                    <a:gd name="connsiteX126" fmla="*/ 214312 w 471487"/>
                    <a:gd name="connsiteY126" fmla="*/ 1574007 h 1583532"/>
                    <a:gd name="connsiteX127" fmla="*/ 223837 w 471487"/>
                    <a:gd name="connsiteY127" fmla="*/ 1576388 h 1583532"/>
                    <a:gd name="connsiteX128" fmla="*/ 226219 w 471487"/>
                    <a:gd name="connsiteY128"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83356 w 471487"/>
                    <a:gd name="connsiteY17" fmla="*/ 164307 h 1583532"/>
                    <a:gd name="connsiteX18" fmla="*/ 135731 w 471487"/>
                    <a:gd name="connsiteY18" fmla="*/ 169069 h 1583532"/>
                    <a:gd name="connsiteX19" fmla="*/ 130969 w 471487"/>
                    <a:gd name="connsiteY19" fmla="*/ 176213 h 1583532"/>
                    <a:gd name="connsiteX20" fmla="*/ 123825 w 471487"/>
                    <a:gd name="connsiteY20" fmla="*/ 180975 h 1583532"/>
                    <a:gd name="connsiteX21" fmla="*/ 107156 w 471487"/>
                    <a:gd name="connsiteY21" fmla="*/ 200025 h 1583532"/>
                    <a:gd name="connsiteX22" fmla="*/ 102394 w 471487"/>
                    <a:gd name="connsiteY22" fmla="*/ 207169 h 1583532"/>
                    <a:gd name="connsiteX23" fmla="*/ 95250 w 471487"/>
                    <a:gd name="connsiteY23" fmla="*/ 211932 h 1583532"/>
                    <a:gd name="connsiteX24" fmla="*/ 92869 w 471487"/>
                    <a:gd name="connsiteY24" fmla="*/ 219075 h 1583532"/>
                    <a:gd name="connsiteX25" fmla="*/ 88106 w 471487"/>
                    <a:gd name="connsiteY25" fmla="*/ 247650 h 1583532"/>
                    <a:gd name="connsiteX26" fmla="*/ 83344 w 471487"/>
                    <a:gd name="connsiteY26" fmla="*/ 261938 h 1583532"/>
                    <a:gd name="connsiteX27" fmla="*/ 80962 w 471487"/>
                    <a:gd name="connsiteY27" fmla="*/ 269082 h 1583532"/>
                    <a:gd name="connsiteX28" fmla="*/ 76200 w 471487"/>
                    <a:gd name="connsiteY28" fmla="*/ 276225 h 1583532"/>
                    <a:gd name="connsiteX29" fmla="*/ 66675 w 471487"/>
                    <a:gd name="connsiteY29" fmla="*/ 288132 h 1583532"/>
                    <a:gd name="connsiteX30" fmla="*/ 57150 w 471487"/>
                    <a:gd name="connsiteY30" fmla="*/ 300038 h 1583532"/>
                    <a:gd name="connsiteX31" fmla="*/ 54769 w 471487"/>
                    <a:gd name="connsiteY31" fmla="*/ 307182 h 1583532"/>
                    <a:gd name="connsiteX32" fmla="*/ 61912 w 471487"/>
                    <a:gd name="connsiteY32" fmla="*/ 342900 h 1583532"/>
                    <a:gd name="connsiteX33" fmla="*/ 64294 w 471487"/>
                    <a:gd name="connsiteY33" fmla="*/ 350044 h 1583532"/>
                    <a:gd name="connsiteX34" fmla="*/ 69056 w 471487"/>
                    <a:gd name="connsiteY34" fmla="*/ 357188 h 1583532"/>
                    <a:gd name="connsiteX35" fmla="*/ 76200 w 471487"/>
                    <a:gd name="connsiteY35" fmla="*/ 383382 h 1583532"/>
                    <a:gd name="connsiteX36" fmla="*/ 73819 w 471487"/>
                    <a:gd name="connsiteY36" fmla="*/ 416719 h 1583532"/>
                    <a:gd name="connsiteX37" fmla="*/ 64294 w 471487"/>
                    <a:gd name="connsiteY37" fmla="*/ 438150 h 1583532"/>
                    <a:gd name="connsiteX38" fmla="*/ 59531 w 471487"/>
                    <a:gd name="connsiteY38" fmla="*/ 452438 h 1583532"/>
                    <a:gd name="connsiteX39" fmla="*/ 54769 w 471487"/>
                    <a:gd name="connsiteY39" fmla="*/ 459582 h 1583532"/>
                    <a:gd name="connsiteX40" fmla="*/ 52387 w 471487"/>
                    <a:gd name="connsiteY40" fmla="*/ 466725 h 1583532"/>
                    <a:gd name="connsiteX41" fmla="*/ 45244 w 471487"/>
                    <a:gd name="connsiteY41" fmla="*/ 469107 h 1583532"/>
                    <a:gd name="connsiteX42" fmla="*/ 40481 w 471487"/>
                    <a:gd name="connsiteY42" fmla="*/ 476250 h 1583532"/>
                    <a:gd name="connsiteX43" fmla="*/ 26194 w 471487"/>
                    <a:gd name="connsiteY43" fmla="*/ 485775 h 1583532"/>
                    <a:gd name="connsiteX44" fmla="*/ 16669 w 471487"/>
                    <a:gd name="connsiteY44" fmla="*/ 500063 h 1583532"/>
                    <a:gd name="connsiteX45" fmla="*/ 14287 w 471487"/>
                    <a:gd name="connsiteY45" fmla="*/ 507207 h 1583532"/>
                    <a:gd name="connsiteX46" fmla="*/ 7144 w 471487"/>
                    <a:gd name="connsiteY46" fmla="*/ 511969 h 1583532"/>
                    <a:gd name="connsiteX47" fmla="*/ 4762 w 471487"/>
                    <a:gd name="connsiteY47" fmla="*/ 519113 h 1583532"/>
                    <a:gd name="connsiteX48" fmla="*/ 0 w 471487"/>
                    <a:gd name="connsiteY48" fmla="*/ 542925 h 1583532"/>
                    <a:gd name="connsiteX49" fmla="*/ 4762 w 471487"/>
                    <a:gd name="connsiteY49" fmla="*/ 578644 h 1583532"/>
                    <a:gd name="connsiteX50" fmla="*/ 9525 w 471487"/>
                    <a:gd name="connsiteY50" fmla="*/ 592932 h 1583532"/>
                    <a:gd name="connsiteX51" fmla="*/ 9525 w 471487"/>
                    <a:gd name="connsiteY51" fmla="*/ 628650 h 1583532"/>
                    <a:gd name="connsiteX52" fmla="*/ 4762 w 471487"/>
                    <a:gd name="connsiteY52" fmla="*/ 642938 h 1583532"/>
                    <a:gd name="connsiteX53" fmla="*/ 2381 w 471487"/>
                    <a:gd name="connsiteY53" fmla="*/ 650082 h 1583532"/>
                    <a:gd name="connsiteX54" fmla="*/ 0 w 471487"/>
                    <a:gd name="connsiteY54" fmla="*/ 657225 h 1583532"/>
                    <a:gd name="connsiteX55" fmla="*/ 2381 w 471487"/>
                    <a:gd name="connsiteY55" fmla="*/ 673894 h 1583532"/>
                    <a:gd name="connsiteX56" fmla="*/ 9525 w 471487"/>
                    <a:gd name="connsiteY56" fmla="*/ 681038 h 1583532"/>
                    <a:gd name="connsiteX57" fmla="*/ 14287 w 471487"/>
                    <a:gd name="connsiteY57" fmla="*/ 688182 h 1583532"/>
                    <a:gd name="connsiteX58" fmla="*/ 28575 w 471487"/>
                    <a:gd name="connsiteY58" fmla="*/ 695325 h 1583532"/>
                    <a:gd name="connsiteX59" fmla="*/ 42862 w 471487"/>
                    <a:gd name="connsiteY59" fmla="*/ 704850 h 1583532"/>
                    <a:gd name="connsiteX60" fmla="*/ 52387 w 471487"/>
                    <a:gd name="connsiteY60" fmla="*/ 719138 h 1583532"/>
                    <a:gd name="connsiteX61" fmla="*/ 50006 w 471487"/>
                    <a:gd name="connsiteY61" fmla="*/ 747713 h 1583532"/>
                    <a:gd name="connsiteX62" fmla="*/ 50006 w 471487"/>
                    <a:gd name="connsiteY62" fmla="*/ 769144 h 1583532"/>
                    <a:gd name="connsiteX63" fmla="*/ 64294 w 471487"/>
                    <a:gd name="connsiteY63" fmla="*/ 778669 h 1583532"/>
                    <a:gd name="connsiteX64" fmla="*/ 78581 w 471487"/>
                    <a:gd name="connsiteY64" fmla="*/ 790575 h 1583532"/>
                    <a:gd name="connsiteX65" fmla="*/ 90487 w 471487"/>
                    <a:gd name="connsiteY65" fmla="*/ 800100 h 1583532"/>
                    <a:gd name="connsiteX66" fmla="*/ 104775 w 471487"/>
                    <a:gd name="connsiteY66" fmla="*/ 809625 h 1583532"/>
                    <a:gd name="connsiteX67" fmla="*/ 116681 w 471487"/>
                    <a:gd name="connsiteY67" fmla="*/ 819150 h 1583532"/>
                    <a:gd name="connsiteX68" fmla="*/ 121444 w 471487"/>
                    <a:gd name="connsiteY68" fmla="*/ 826294 h 1583532"/>
                    <a:gd name="connsiteX69" fmla="*/ 128587 w 471487"/>
                    <a:gd name="connsiteY69" fmla="*/ 831057 h 1583532"/>
                    <a:gd name="connsiteX70" fmla="*/ 135731 w 471487"/>
                    <a:gd name="connsiteY70" fmla="*/ 847725 h 1583532"/>
                    <a:gd name="connsiteX71" fmla="*/ 142875 w 471487"/>
                    <a:gd name="connsiteY71" fmla="*/ 869157 h 1583532"/>
                    <a:gd name="connsiteX72" fmla="*/ 145256 w 471487"/>
                    <a:gd name="connsiteY72" fmla="*/ 876300 h 1583532"/>
                    <a:gd name="connsiteX73" fmla="*/ 159544 w 471487"/>
                    <a:gd name="connsiteY73" fmla="*/ 897732 h 1583532"/>
                    <a:gd name="connsiteX74" fmla="*/ 164306 w 471487"/>
                    <a:gd name="connsiteY74" fmla="*/ 904875 h 1583532"/>
                    <a:gd name="connsiteX75" fmla="*/ 171450 w 471487"/>
                    <a:gd name="connsiteY75" fmla="*/ 912019 h 1583532"/>
                    <a:gd name="connsiteX76" fmla="*/ 178594 w 471487"/>
                    <a:gd name="connsiteY76" fmla="*/ 926307 h 1583532"/>
                    <a:gd name="connsiteX77" fmla="*/ 180975 w 471487"/>
                    <a:gd name="connsiteY77" fmla="*/ 933450 h 1583532"/>
                    <a:gd name="connsiteX78" fmla="*/ 185737 w 471487"/>
                    <a:gd name="connsiteY78" fmla="*/ 940594 h 1583532"/>
                    <a:gd name="connsiteX79" fmla="*/ 190500 w 471487"/>
                    <a:gd name="connsiteY79" fmla="*/ 954882 h 1583532"/>
                    <a:gd name="connsiteX80" fmla="*/ 192881 w 471487"/>
                    <a:gd name="connsiteY80" fmla="*/ 962025 h 1583532"/>
                    <a:gd name="connsiteX81" fmla="*/ 188119 w 471487"/>
                    <a:gd name="connsiteY81" fmla="*/ 997744 h 1583532"/>
                    <a:gd name="connsiteX82" fmla="*/ 183356 w 471487"/>
                    <a:gd name="connsiteY82" fmla="*/ 1004888 h 1583532"/>
                    <a:gd name="connsiteX83" fmla="*/ 176212 w 471487"/>
                    <a:gd name="connsiteY83" fmla="*/ 1007269 h 1583532"/>
                    <a:gd name="connsiteX84" fmla="*/ 166687 w 471487"/>
                    <a:gd name="connsiteY84" fmla="*/ 1028700 h 1583532"/>
                    <a:gd name="connsiteX85" fmla="*/ 161925 w 471487"/>
                    <a:gd name="connsiteY85" fmla="*/ 1042988 h 1583532"/>
                    <a:gd name="connsiteX86" fmla="*/ 159544 w 471487"/>
                    <a:gd name="connsiteY86" fmla="*/ 1050132 h 1583532"/>
                    <a:gd name="connsiteX87" fmla="*/ 154781 w 471487"/>
                    <a:gd name="connsiteY87" fmla="*/ 1057275 h 1583532"/>
                    <a:gd name="connsiteX88" fmla="*/ 157162 w 471487"/>
                    <a:gd name="connsiteY88" fmla="*/ 1081088 h 1583532"/>
                    <a:gd name="connsiteX89" fmla="*/ 161925 w 471487"/>
                    <a:gd name="connsiteY89" fmla="*/ 1095375 h 1583532"/>
                    <a:gd name="connsiteX90" fmla="*/ 164306 w 471487"/>
                    <a:gd name="connsiteY90" fmla="*/ 1102519 h 1583532"/>
                    <a:gd name="connsiteX91" fmla="*/ 161925 w 471487"/>
                    <a:gd name="connsiteY91" fmla="*/ 1112044 h 1583532"/>
                    <a:gd name="connsiteX92" fmla="*/ 157162 w 471487"/>
                    <a:gd name="connsiteY92" fmla="*/ 1126332 h 1583532"/>
                    <a:gd name="connsiteX93" fmla="*/ 157162 w 471487"/>
                    <a:gd name="connsiteY93" fmla="*/ 1152525 h 1583532"/>
                    <a:gd name="connsiteX94" fmla="*/ 152400 w 471487"/>
                    <a:gd name="connsiteY94" fmla="*/ 1173957 h 1583532"/>
                    <a:gd name="connsiteX95" fmla="*/ 145256 w 471487"/>
                    <a:gd name="connsiteY95" fmla="*/ 1178719 h 1583532"/>
                    <a:gd name="connsiteX96" fmla="*/ 135731 w 471487"/>
                    <a:gd name="connsiteY96" fmla="*/ 1190625 h 1583532"/>
                    <a:gd name="connsiteX97" fmla="*/ 119062 w 471487"/>
                    <a:gd name="connsiteY97" fmla="*/ 1209675 h 1583532"/>
                    <a:gd name="connsiteX98" fmla="*/ 114300 w 471487"/>
                    <a:gd name="connsiteY98" fmla="*/ 1223963 h 1583532"/>
                    <a:gd name="connsiteX99" fmla="*/ 119062 w 471487"/>
                    <a:gd name="connsiteY99" fmla="*/ 1257300 h 1583532"/>
                    <a:gd name="connsiteX100" fmla="*/ 123825 w 471487"/>
                    <a:gd name="connsiteY100" fmla="*/ 1264444 h 1583532"/>
                    <a:gd name="connsiteX101" fmla="*/ 128587 w 471487"/>
                    <a:gd name="connsiteY101" fmla="*/ 1278732 h 1583532"/>
                    <a:gd name="connsiteX102" fmla="*/ 121444 w 471487"/>
                    <a:gd name="connsiteY102" fmla="*/ 1293019 h 1583532"/>
                    <a:gd name="connsiteX103" fmla="*/ 114300 w 471487"/>
                    <a:gd name="connsiteY103" fmla="*/ 1314450 h 1583532"/>
                    <a:gd name="connsiteX104" fmla="*/ 111919 w 471487"/>
                    <a:gd name="connsiteY104" fmla="*/ 1321594 h 1583532"/>
                    <a:gd name="connsiteX105" fmla="*/ 107156 w 471487"/>
                    <a:gd name="connsiteY105" fmla="*/ 1328738 h 1583532"/>
                    <a:gd name="connsiteX106" fmla="*/ 102394 w 471487"/>
                    <a:gd name="connsiteY106" fmla="*/ 1343025 h 1583532"/>
                    <a:gd name="connsiteX107" fmla="*/ 92869 w 471487"/>
                    <a:gd name="connsiteY107" fmla="*/ 1357313 h 1583532"/>
                    <a:gd name="connsiteX108" fmla="*/ 85725 w 471487"/>
                    <a:gd name="connsiteY108" fmla="*/ 1378744 h 1583532"/>
                    <a:gd name="connsiteX109" fmla="*/ 83344 w 471487"/>
                    <a:gd name="connsiteY109" fmla="*/ 1385888 h 1583532"/>
                    <a:gd name="connsiteX110" fmla="*/ 78581 w 471487"/>
                    <a:gd name="connsiteY110" fmla="*/ 1393032 h 1583532"/>
                    <a:gd name="connsiteX111" fmla="*/ 80962 w 471487"/>
                    <a:gd name="connsiteY111" fmla="*/ 1428750 h 1583532"/>
                    <a:gd name="connsiteX112" fmla="*/ 83344 w 471487"/>
                    <a:gd name="connsiteY112" fmla="*/ 1435894 h 1583532"/>
                    <a:gd name="connsiteX113" fmla="*/ 97631 w 471487"/>
                    <a:gd name="connsiteY113" fmla="*/ 1445419 h 1583532"/>
                    <a:gd name="connsiteX114" fmla="*/ 114300 w 471487"/>
                    <a:gd name="connsiteY114" fmla="*/ 1462088 h 1583532"/>
                    <a:gd name="connsiteX115" fmla="*/ 121444 w 471487"/>
                    <a:gd name="connsiteY115" fmla="*/ 1476375 h 1583532"/>
                    <a:gd name="connsiteX116" fmla="*/ 123825 w 471487"/>
                    <a:gd name="connsiteY116" fmla="*/ 1483519 h 1583532"/>
                    <a:gd name="connsiteX117" fmla="*/ 128587 w 471487"/>
                    <a:gd name="connsiteY117" fmla="*/ 1490663 h 1583532"/>
                    <a:gd name="connsiteX118" fmla="*/ 133350 w 471487"/>
                    <a:gd name="connsiteY118" fmla="*/ 1509713 h 1583532"/>
                    <a:gd name="connsiteX119" fmla="*/ 135731 w 471487"/>
                    <a:gd name="connsiteY119" fmla="*/ 1516857 h 1583532"/>
                    <a:gd name="connsiteX120" fmla="*/ 142875 w 471487"/>
                    <a:gd name="connsiteY120" fmla="*/ 1524000 h 1583532"/>
                    <a:gd name="connsiteX121" fmla="*/ 164306 w 471487"/>
                    <a:gd name="connsiteY121" fmla="*/ 1535907 h 1583532"/>
                    <a:gd name="connsiteX122" fmla="*/ 171450 w 471487"/>
                    <a:gd name="connsiteY122" fmla="*/ 1550194 h 1583532"/>
                    <a:gd name="connsiteX123" fmla="*/ 188119 w 471487"/>
                    <a:gd name="connsiteY123" fmla="*/ 1566863 h 1583532"/>
                    <a:gd name="connsiteX124" fmla="*/ 207169 w 471487"/>
                    <a:gd name="connsiteY124" fmla="*/ 1569244 h 1583532"/>
                    <a:gd name="connsiteX125" fmla="*/ 214312 w 471487"/>
                    <a:gd name="connsiteY125" fmla="*/ 1574007 h 1583532"/>
                    <a:gd name="connsiteX126" fmla="*/ 223837 w 471487"/>
                    <a:gd name="connsiteY126" fmla="*/ 1576388 h 1583532"/>
                    <a:gd name="connsiteX127" fmla="*/ 226219 w 471487"/>
                    <a:gd name="connsiteY127"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83356 w 471487"/>
                    <a:gd name="connsiteY17" fmla="*/ 164307 h 1583532"/>
                    <a:gd name="connsiteX18" fmla="*/ 135731 w 471487"/>
                    <a:gd name="connsiteY18" fmla="*/ 169069 h 1583532"/>
                    <a:gd name="connsiteX19" fmla="*/ 130969 w 471487"/>
                    <a:gd name="connsiteY19" fmla="*/ 176213 h 1583532"/>
                    <a:gd name="connsiteX20" fmla="*/ 107156 w 471487"/>
                    <a:gd name="connsiteY20" fmla="*/ 200025 h 1583532"/>
                    <a:gd name="connsiteX21" fmla="*/ 102394 w 471487"/>
                    <a:gd name="connsiteY21" fmla="*/ 207169 h 1583532"/>
                    <a:gd name="connsiteX22" fmla="*/ 95250 w 471487"/>
                    <a:gd name="connsiteY22" fmla="*/ 211932 h 1583532"/>
                    <a:gd name="connsiteX23" fmla="*/ 92869 w 471487"/>
                    <a:gd name="connsiteY23" fmla="*/ 219075 h 1583532"/>
                    <a:gd name="connsiteX24" fmla="*/ 88106 w 471487"/>
                    <a:gd name="connsiteY24" fmla="*/ 247650 h 1583532"/>
                    <a:gd name="connsiteX25" fmla="*/ 83344 w 471487"/>
                    <a:gd name="connsiteY25" fmla="*/ 261938 h 1583532"/>
                    <a:gd name="connsiteX26" fmla="*/ 80962 w 471487"/>
                    <a:gd name="connsiteY26" fmla="*/ 269082 h 1583532"/>
                    <a:gd name="connsiteX27" fmla="*/ 76200 w 471487"/>
                    <a:gd name="connsiteY27" fmla="*/ 276225 h 1583532"/>
                    <a:gd name="connsiteX28" fmla="*/ 66675 w 471487"/>
                    <a:gd name="connsiteY28" fmla="*/ 288132 h 1583532"/>
                    <a:gd name="connsiteX29" fmla="*/ 57150 w 471487"/>
                    <a:gd name="connsiteY29" fmla="*/ 300038 h 1583532"/>
                    <a:gd name="connsiteX30" fmla="*/ 54769 w 471487"/>
                    <a:gd name="connsiteY30" fmla="*/ 307182 h 1583532"/>
                    <a:gd name="connsiteX31" fmla="*/ 61912 w 471487"/>
                    <a:gd name="connsiteY31" fmla="*/ 342900 h 1583532"/>
                    <a:gd name="connsiteX32" fmla="*/ 64294 w 471487"/>
                    <a:gd name="connsiteY32" fmla="*/ 350044 h 1583532"/>
                    <a:gd name="connsiteX33" fmla="*/ 69056 w 471487"/>
                    <a:gd name="connsiteY33" fmla="*/ 357188 h 1583532"/>
                    <a:gd name="connsiteX34" fmla="*/ 76200 w 471487"/>
                    <a:gd name="connsiteY34" fmla="*/ 383382 h 1583532"/>
                    <a:gd name="connsiteX35" fmla="*/ 73819 w 471487"/>
                    <a:gd name="connsiteY35" fmla="*/ 416719 h 1583532"/>
                    <a:gd name="connsiteX36" fmla="*/ 64294 w 471487"/>
                    <a:gd name="connsiteY36" fmla="*/ 438150 h 1583532"/>
                    <a:gd name="connsiteX37" fmla="*/ 59531 w 471487"/>
                    <a:gd name="connsiteY37" fmla="*/ 452438 h 1583532"/>
                    <a:gd name="connsiteX38" fmla="*/ 54769 w 471487"/>
                    <a:gd name="connsiteY38" fmla="*/ 459582 h 1583532"/>
                    <a:gd name="connsiteX39" fmla="*/ 52387 w 471487"/>
                    <a:gd name="connsiteY39" fmla="*/ 466725 h 1583532"/>
                    <a:gd name="connsiteX40" fmla="*/ 45244 w 471487"/>
                    <a:gd name="connsiteY40" fmla="*/ 469107 h 1583532"/>
                    <a:gd name="connsiteX41" fmla="*/ 40481 w 471487"/>
                    <a:gd name="connsiteY41" fmla="*/ 476250 h 1583532"/>
                    <a:gd name="connsiteX42" fmla="*/ 26194 w 471487"/>
                    <a:gd name="connsiteY42" fmla="*/ 485775 h 1583532"/>
                    <a:gd name="connsiteX43" fmla="*/ 16669 w 471487"/>
                    <a:gd name="connsiteY43" fmla="*/ 500063 h 1583532"/>
                    <a:gd name="connsiteX44" fmla="*/ 14287 w 471487"/>
                    <a:gd name="connsiteY44" fmla="*/ 507207 h 1583532"/>
                    <a:gd name="connsiteX45" fmla="*/ 7144 w 471487"/>
                    <a:gd name="connsiteY45" fmla="*/ 511969 h 1583532"/>
                    <a:gd name="connsiteX46" fmla="*/ 4762 w 471487"/>
                    <a:gd name="connsiteY46" fmla="*/ 519113 h 1583532"/>
                    <a:gd name="connsiteX47" fmla="*/ 0 w 471487"/>
                    <a:gd name="connsiteY47" fmla="*/ 542925 h 1583532"/>
                    <a:gd name="connsiteX48" fmla="*/ 4762 w 471487"/>
                    <a:gd name="connsiteY48" fmla="*/ 578644 h 1583532"/>
                    <a:gd name="connsiteX49" fmla="*/ 9525 w 471487"/>
                    <a:gd name="connsiteY49" fmla="*/ 592932 h 1583532"/>
                    <a:gd name="connsiteX50" fmla="*/ 9525 w 471487"/>
                    <a:gd name="connsiteY50" fmla="*/ 628650 h 1583532"/>
                    <a:gd name="connsiteX51" fmla="*/ 4762 w 471487"/>
                    <a:gd name="connsiteY51" fmla="*/ 642938 h 1583532"/>
                    <a:gd name="connsiteX52" fmla="*/ 2381 w 471487"/>
                    <a:gd name="connsiteY52" fmla="*/ 650082 h 1583532"/>
                    <a:gd name="connsiteX53" fmla="*/ 0 w 471487"/>
                    <a:gd name="connsiteY53" fmla="*/ 657225 h 1583532"/>
                    <a:gd name="connsiteX54" fmla="*/ 2381 w 471487"/>
                    <a:gd name="connsiteY54" fmla="*/ 673894 h 1583532"/>
                    <a:gd name="connsiteX55" fmla="*/ 9525 w 471487"/>
                    <a:gd name="connsiteY55" fmla="*/ 681038 h 1583532"/>
                    <a:gd name="connsiteX56" fmla="*/ 14287 w 471487"/>
                    <a:gd name="connsiteY56" fmla="*/ 688182 h 1583532"/>
                    <a:gd name="connsiteX57" fmla="*/ 28575 w 471487"/>
                    <a:gd name="connsiteY57" fmla="*/ 695325 h 1583532"/>
                    <a:gd name="connsiteX58" fmla="*/ 42862 w 471487"/>
                    <a:gd name="connsiteY58" fmla="*/ 704850 h 1583532"/>
                    <a:gd name="connsiteX59" fmla="*/ 52387 w 471487"/>
                    <a:gd name="connsiteY59" fmla="*/ 719138 h 1583532"/>
                    <a:gd name="connsiteX60" fmla="*/ 50006 w 471487"/>
                    <a:gd name="connsiteY60" fmla="*/ 747713 h 1583532"/>
                    <a:gd name="connsiteX61" fmla="*/ 50006 w 471487"/>
                    <a:gd name="connsiteY61" fmla="*/ 769144 h 1583532"/>
                    <a:gd name="connsiteX62" fmla="*/ 64294 w 471487"/>
                    <a:gd name="connsiteY62" fmla="*/ 778669 h 1583532"/>
                    <a:gd name="connsiteX63" fmla="*/ 78581 w 471487"/>
                    <a:gd name="connsiteY63" fmla="*/ 790575 h 1583532"/>
                    <a:gd name="connsiteX64" fmla="*/ 90487 w 471487"/>
                    <a:gd name="connsiteY64" fmla="*/ 800100 h 1583532"/>
                    <a:gd name="connsiteX65" fmla="*/ 104775 w 471487"/>
                    <a:gd name="connsiteY65" fmla="*/ 809625 h 1583532"/>
                    <a:gd name="connsiteX66" fmla="*/ 116681 w 471487"/>
                    <a:gd name="connsiteY66" fmla="*/ 819150 h 1583532"/>
                    <a:gd name="connsiteX67" fmla="*/ 121444 w 471487"/>
                    <a:gd name="connsiteY67" fmla="*/ 826294 h 1583532"/>
                    <a:gd name="connsiteX68" fmla="*/ 128587 w 471487"/>
                    <a:gd name="connsiteY68" fmla="*/ 831057 h 1583532"/>
                    <a:gd name="connsiteX69" fmla="*/ 135731 w 471487"/>
                    <a:gd name="connsiteY69" fmla="*/ 847725 h 1583532"/>
                    <a:gd name="connsiteX70" fmla="*/ 142875 w 471487"/>
                    <a:gd name="connsiteY70" fmla="*/ 869157 h 1583532"/>
                    <a:gd name="connsiteX71" fmla="*/ 145256 w 471487"/>
                    <a:gd name="connsiteY71" fmla="*/ 876300 h 1583532"/>
                    <a:gd name="connsiteX72" fmla="*/ 159544 w 471487"/>
                    <a:gd name="connsiteY72" fmla="*/ 897732 h 1583532"/>
                    <a:gd name="connsiteX73" fmla="*/ 164306 w 471487"/>
                    <a:gd name="connsiteY73" fmla="*/ 904875 h 1583532"/>
                    <a:gd name="connsiteX74" fmla="*/ 171450 w 471487"/>
                    <a:gd name="connsiteY74" fmla="*/ 912019 h 1583532"/>
                    <a:gd name="connsiteX75" fmla="*/ 178594 w 471487"/>
                    <a:gd name="connsiteY75" fmla="*/ 926307 h 1583532"/>
                    <a:gd name="connsiteX76" fmla="*/ 180975 w 471487"/>
                    <a:gd name="connsiteY76" fmla="*/ 933450 h 1583532"/>
                    <a:gd name="connsiteX77" fmla="*/ 185737 w 471487"/>
                    <a:gd name="connsiteY77" fmla="*/ 940594 h 1583532"/>
                    <a:gd name="connsiteX78" fmla="*/ 190500 w 471487"/>
                    <a:gd name="connsiteY78" fmla="*/ 954882 h 1583532"/>
                    <a:gd name="connsiteX79" fmla="*/ 192881 w 471487"/>
                    <a:gd name="connsiteY79" fmla="*/ 962025 h 1583532"/>
                    <a:gd name="connsiteX80" fmla="*/ 188119 w 471487"/>
                    <a:gd name="connsiteY80" fmla="*/ 997744 h 1583532"/>
                    <a:gd name="connsiteX81" fmla="*/ 183356 w 471487"/>
                    <a:gd name="connsiteY81" fmla="*/ 1004888 h 1583532"/>
                    <a:gd name="connsiteX82" fmla="*/ 176212 w 471487"/>
                    <a:gd name="connsiteY82" fmla="*/ 1007269 h 1583532"/>
                    <a:gd name="connsiteX83" fmla="*/ 166687 w 471487"/>
                    <a:gd name="connsiteY83" fmla="*/ 1028700 h 1583532"/>
                    <a:gd name="connsiteX84" fmla="*/ 161925 w 471487"/>
                    <a:gd name="connsiteY84" fmla="*/ 1042988 h 1583532"/>
                    <a:gd name="connsiteX85" fmla="*/ 159544 w 471487"/>
                    <a:gd name="connsiteY85" fmla="*/ 1050132 h 1583532"/>
                    <a:gd name="connsiteX86" fmla="*/ 154781 w 471487"/>
                    <a:gd name="connsiteY86" fmla="*/ 1057275 h 1583532"/>
                    <a:gd name="connsiteX87" fmla="*/ 157162 w 471487"/>
                    <a:gd name="connsiteY87" fmla="*/ 1081088 h 1583532"/>
                    <a:gd name="connsiteX88" fmla="*/ 161925 w 471487"/>
                    <a:gd name="connsiteY88" fmla="*/ 1095375 h 1583532"/>
                    <a:gd name="connsiteX89" fmla="*/ 164306 w 471487"/>
                    <a:gd name="connsiteY89" fmla="*/ 1102519 h 1583532"/>
                    <a:gd name="connsiteX90" fmla="*/ 161925 w 471487"/>
                    <a:gd name="connsiteY90" fmla="*/ 1112044 h 1583532"/>
                    <a:gd name="connsiteX91" fmla="*/ 157162 w 471487"/>
                    <a:gd name="connsiteY91" fmla="*/ 1126332 h 1583532"/>
                    <a:gd name="connsiteX92" fmla="*/ 157162 w 471487"/>
                    <a:gd name="connsiteY92" fmla="*/ 1152525 h 1583532"/>
                    <a:gd name="connsiteX93" fmla="*/ 152400 w 471487"/>
                    <a:gd name="connsiteY93" fmla="*/ 1173957 h 1583532"/>
                    <a:gd name="connsiteX94" fmla="*/ 145256 w 471487"/>
                    <a:gd name="connsiteY94" fmla="*/ 1178719 h 1583532"/>
                    <a:gd name="connsiteX95" fmla="*/ 135731 w 471487"/>
                    <a:gd name="connsiteY95" fmla="*/ 1190625 h 1583532"/>
                    <a:gd name="connsiteX96" fmla="*/ 119062 w 471487"/>
                    <a:gd name="connsiteY96" fmla="*/ 1209675 h 1583532"/>
                    <a:gd name="connsiteX97" fmla="*/ 114300 w 471487"/>
                    <a:gd name="connsiteY97" fmla="*/ 1223963 h 1583532"/>
                    <a:gd name="connsiteX98" fmla="*/ 119062 w 471487"/>
                    <a:gd name="connsiteY98" fmla="*/ 1257300 h 1583532"/>
                    <a:gd name="connsiteX99" fmla="*/ 123825 w 471487"/>
                    <a:gd name="connsiteY99" fmla="*/ 1264444 h 1583532"/>
                    <a:gd name="connsiteX100" fmla="*/ 128587 w 471487"/>
                    <a:gd name="connsiteY100" fmla="*/ 1278732 h 1583532"/>
                    <a:gd name="connsiteX101" fmla="*/ 121444 w 471487"/>
                    <a:gd name="connsiteY101" fmla="*/ 1293019 h 1583532"/>
                    <a:gd name="connsiteX102" fmla="*/ 114300 w 471487"/>
                    <a:gd name="connsiteY102" fmla="*/ 1314450 h 1583532"/>
                    <a:gd name="connsiteX103" fmla="*/ 111919 w 471487"/>
                    <a:gd name="connsiteY103" fmla="*/ 1321594 h 1583532"/>
                    <a:gd name="connsiteX104" fmla="*/ 107156 w 471487"/>
                    <a:gd name="connsiteY104" fmla="*/ 1328738 h 1583532"/>
                    <a:gd name="connsiteX105" fmla="*/ 102394 w 471487"/>
                    <a:gd name="connsiteY105" fmla="*/ 1343025 h 1583532"/>
                    <a:gd name="connsiteX106" fmla="*/ 92869 w 471487"/>
                    <a:gd name="connsiteY106" fmla="*/ 1357313 h 1583532"/>
                    <a:gd name="connsiteX107" fmla="*/ 85725 w 471487"/>
                    <a:gd name="connsiteY107" fmla="*/ 1378744 h 1583532"/>
                    <a:gd name="connsiteX108" fmla="*/ 83344 w 471487"/>
                    <a:gd name="connsiteY108" fmla="*/ 1385888 h 1583532"/>
                    <a:gd name="connsiteX109" fmla="*/ 78581 w 471487"/>
                    <a:gd name="connsiteY109" fmla="*/ 1393032 h 1583532"/>
                    <a:gd name="connsiteX110" fmla="*/ 80962 w 471487"/>
                    <a:gd name="connsiteY110" fmla="*/ 1428750 h 1583532"/>
                    <a:gd name="connsiteX111" fmla="*/ 83344 w 471487"/>
                    <a:gd name="connsiteY111" fmla="*/ 1435894 h 1583532"/>
                    <a:gd name="connsiteX112" fmla="*/ 97631 w 471487"/>
                    <a:gd name="connsiteY112" fmla="*/ 1445419 h 1583532"/>
                    <a:gd name="connsiteX113" fmla="*/ 114300 w 471487"/>
                    <a:gd name="connsiteY113" fmla="*/ 1462088 h 1583532"/>
                    <a:gd name="connsiteX114" fmla="*/ 121444 w 471487"/>
                    <a:gd name="connsiteY114" fmla="*/ 1476375 h 1583532"/>
                    <a:gd name="connsiteX115" fmla="*/ 123825 w 471487"/>
                    <a:gd name="connsiteY115" fmla="*/ 1483519 h 1583532"/>
                    <a:gd name="connsiteX116" fmla="*/ 128587 w 471487"/>
                    <a:gd name="connsiteY116" fmla="*/ 1490663 h 1583532"/>
                    <a:gd name="connsiteX117" fmla="*/ 133350 w 471487"/>
                    <a:gd name="connsiteY117" fmla="*/ 1509713 h 1583532"/>
                    <a:gd name="connsiteX118" fmla="*/ 135731 w 471487"/>
                    <a:gd name="connsiteY118" fmla="*/ 1516857 h 1583532"/>
                    <a:gd name="connsiteX119" fmla="*/ 142875 w 471487"/>
                    <a:gd name="connsiteY119" fmla="*/ 1524000 h 1583532"/>
                    <a:gd name="connsiteX120" fmla="*/ 164306 w 471487"/>
                    <a:gd name="connsiteY120" fmla="*/ 1535907 h 1583532"/>
                    <a:gd name="connsiteX121" fmla="*/ 171450 w 471487"/>
                    <a:gd name="connsiteY121" fmla="*/ 1550194 h 1583532"/>
                    <a:gd name="connsiteX122" fmla="*/ 188119 w 471487"/>
                    <a:gd name="connsiteY122" fmla="*/ 1566863 h 1583532"/>
                    <a:gd name="connsiteX123" fmla="*/ 207169 w 471487"/>
                    <a:gd name="connsiteY123" fmla="*/ 1569244 h 1583532"/>
                    <a:gd name="connsiteX124" fmla="*/ 214312 w 471487"/>
                    <a:gd name="connsiteY124" fmla="*/ 1574007 h 1583532"/>
                    <a:gd name="connsiteX125" fmla="*/ 223837 w 471487"/>
                    <a:gd name="connsiteY125" fmla="*/ 1576388 h 1583532"/>
                    <a:gd name="connsiteX126" fmla="*/ 226219 w 471487"/>
                    <a:gd name="connsiteY12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95250 w 471487"/>
                    <a:gd name="connsiteY21" fmla="*/ 211932 h 1583532"/>
                    <a:gd name="connsiteX22" fmla="*/ 92869 w 471487"/>
                    <a:gd name="connsiteY22" fmla="*/ 219075 h 1583532"/>
                    <a:gd name="connsiteX23" fmla="*/ 88106 w 471487"/>
                    <a:gd name="connsiteY23" fmla="*/ 247650 h 1583532"/>
                    <a:gd name="connsiteX24" fmla="*/ 83344 w 471487"/>
                    <a:gd name="connsiteY24" fmla="*/ 261938 h 1583532"/>
                    <a:gd name="connsiteX25" fmla="*/ 80962 w 471487"/>
                    <a:gd name="connsiteY25" fmla="*/ 269082 h 1583532"/>
                    <a:gd name="connsiteX26" fmla="*/ 76200 w 471487"/>
                    <a:gd name="connsiteY26" fmla="*/ 276225 h 1583532"/>
                    <a:gd name="connsiteX27" fmla="*/ 66675 w 471487"/>
                    <a:gd name="connsiteY27" fmla="*/ 288132 h 1583532"/>
                    <a:gd name="connsiteX28" fmla="*/ 57150 w 471487"/>
                    <a:gd name="connsiteY28" fmla="*/ 300038 h 1583532"/>
                    <a:gd name="connsiteX29" fmla="*/ 54769 w 471487"/>
                    <a:gd name="connsiteY29" fmla="*/ 307182 h 1583532"/>
                    <a:gd name="connsiteX30" fmla="*/ 61912 w 471487"/>
                    <a:gd name="connsiteY30" fmla="*/ 342900 h 1583532"/>
                    <a:gd name="connsiteX31" fmla="*/ 64294 w 471487"/>
                    <a:gd name="connsiteY31" fmla="*/ 350044 h 1583532"/>
                    <a:gd name="connsiteX32" fmla="*/ 69056 w 471487"/>
                    <a:gd name="connsiteY32" fmla="*/ 357188 h 1583532"/>
                    <a:gd name="connsiteX33" fmla="*/ 76200 w 471487"/>
                    <a:gd name="connsiteY33" fmla="*/ 383382 h 1583532"/>
                    <a:gd name="connsiteX34" fmla="*/ 73819 w 471487"/>
                    <a:gd name="connsiteY34" fmla="*/ 416719 h 1583532"/>
                    <a:gd name="connsiteX35" fmla="*/ 64294 w 471487"/>
                    <a:gd name="connsiteY35" fmla="*/ 438150 h 1583532"/>
                    <a:gd name="connsiteX36" fmla="*/ 59531 w 471487"/>
                    <a:gd name="connsiteY36" fmla="*/ 452438 h 1583532"/>
                    <a:gd name="connsiteX37" fmla="*/ 54769 w 471487"/>
                    <a:gd name="connsiteY37" fmla="*/ 459582 h 1583532"/>
                    <a:gd name="connsiteX38" fmla="*/ 52387 w 471487"/>
                    <a:gd name="connsiteY38" fmla="*/ 466725 h 1583532"/>
                    <a:gd name="connsiteX39" fmla="*/ 45244 w 471487"/>
                    <a:gd name="connsiteY39" fmla="*/ 469107 h 1583532"/>
                    <a:gd name="connsiteX40" fmla="*/ 40481 w 471487"/>
                    <a:gd name="connsiteY40" fmla="*/ 476250 h 1583532"/>
                    <a:gd name="connsiteX41" fmla="*/ 26194 w 471487"/>
                    <a:gd name="connsiteY41" fmla="*/ 485775 h 1583532"/>
                    <a:gd name="connsiteX42" fmla="*/ 16669 w 471487"/>
                    <a:gd name="connsiteY42" fmla="*/ 500063 h 1583532"/>
                    <a:gd name="connsiteX43" fmla="*/ 14287 w 471487"/>
                    <a:gd name="connsiteY43" fmla="*/ 507207 h 1583532"/>
                    <a:gd name="connsiteX44" fmla="*/ 7144 w 471487"/>
                    <a:gd name="connsiteY44" fmla="*/ 511969 h 1583532"/>
                    <a:gd name="connsiteX45" fmla="*/ 4762 w 471487"/>
                    <a:gd name="connsiteY45" fmla="*/ 519113 h 1583532"/>
                    <a:gd name="connsiteX46" fmla="*/ 0 w 471487"/>
                    <a:gd name="connsiteY46" fmla="*/ 542925 h 1583532"/>
                    <a:gd name="connsiteX47" fmla="*/ 4762 w 471487"/>
                    <a:gd name="connsiteY47" fmla="*/ 578644 h 1583532"/>
                    <a:gd name="connsiteX48" fmla="*/ 9525 w 471487"/>
                    <a:gd name="connsiteY48" fmla="*/ 592932 h 1583532"/>
                    <a:gd name="connsiteX49" fmla="*/ 9525 w 471487"/>
                    <a:gd name="connsiteY49" fmla="*/ 628650 h 1583532"/>
                    <a:gd name="connsiteX50" fmla="*/ 4762 w 471487"/>
                    <a:gd name="connsiteY50" fmla="*/ 642938 h 1583532"/>
                    <a:gd name="connsiteX51" fmla="*/ 2381 w 471487"/>
                    <a:gd name="connsiteY51" fmla="*/ 650082 h 1583532"/>
                    <a:gd name="connsiteX52" fmla="*/ 0 w 471487"/>
                    <a:gd name="connsiteY52" fmla="*/ 657225 h 1583532"/>
                    <a:gd name="connsiteX53" fmla="*/ 2381 w 471487"/>
                    <a:gd name="connsiteY53" fmla="*/ 673894 h 1583532"/>
                    <a:gd name="connsiteX54" fmla="*/ 9525 w 471487"/>
                    <a:gd name="connsiteY54" fmla="*/ 681038 h 1583532"/>
                    <a:gd name="connsiteX55" fmla="*/ 14287 w 471487"/>
                    <a:gd name="connsiteY55" fmla="*/ 688182 h 1583532"/>
                    <a:gd name="connsiteX56" fmla="*/ 28575 w 471487"/>
                    <a:gd name="connsiteY56" fmla="*/ 695325 h 1583532"/>
                    <a:gd name="connsiteX57" fmla="*/ 42862 w 471487"/>
                    <a:gd name="connsiteY57" fmla="*/ 704850 h 1583532"/>
                    <a:gd name="connsiteX58" fmla="*/ 52387 w 471487"/>
                    <a:gd name="connsiteY58" fmla="*/ 719138 h 1583532"/>
                    <a:gd name="connsiteX59" fmla="*/ 50006 w 471487"/>
                    <a:gd name="connsiteY59" fmla="*/ 747713 h 1583532"/>
                    <a:gd name="connsiteX60" fmla="*/ 50006 w 471487"/>
                    <a:gd name="connsiteY60" fmla="*/ 769144 h 1583532"/>
                    <a:gd name="connsiteX61" fmla="*/ 64294 w 471487"/>
                    <a:gd name="connsiteY61" fmla="*/ 778669 h 1583532"/>
                    <a:gd name="connsiteX62" fmla="*/ 78581 w 471487"/>
                    <a:gd name="connsiteY62" fmla="*/ 790575 h 1583532"/>
                    <a:gd name="connsiteX63" fmla="*/ 90487 w 471487"/>
                    <a:gd name="connsiteY63" fmla="*/ 800100 h 1583532"/>
                    <a:gd name="connsiteX64" fmla="*/ 104775 w 471487"/>
                    <a:gd name="connsiteY64" fmla="*/ 809625 h 1583532"/>
                    <a:gd name="connsiteX65" fmla="*/ 116681 w 471487"/>
                    <a:gd name="connsiteY65" fmla="*/ 819150 h 1583532"/>
                    <a:gd name="connsiteX66" fmla="*/ 121444 w 471487"/>
                    <a:gd name="connsiteY66" fmla="*/ 826294 h 1583532"/>
                    <a:gd name="connsiteX67" fmla="*/ 128587 w 471487"/>
                    <a:gd name="connsiteY67" fmla="*/ 831057 h 1583532"/>
                    <a:gd name="connsiteX68" fmla="*/ 135731 w 471487"/>
                    <a:gd name="connsiteY68" fmla="*/ 847725 h 1583532"/>
                    <a:gd name="connsiteX69" fmla="*/ 142875 w 471487"/>
                    <a:gd name="connsiteY69" fmla="*/ 869157 h 1583532"/>
                    <a:gd name="connsiteX70" fmla="*/ 145256 w 471487"/>
                    <a:gd name="connsiteY70" fmla="*/ 876300 h 1583532"/>
                    <a:gd name="connsiteX71" fmla="*/ 159544 w 471487"/>
                    <a:gd name="connsiteY71" fmla="*/ 897732 h 1583532"/>
                    <a:gd name="connsiteX72" fmla="*/ 164306 w 471487"/>
                    <a:gd name="connsiteY72" fmla="*/ 904875 h 1583532"/>
                    <a:gd name="connsiteX73" fmla="*/ 171450 w 471487"/>
                    <a:gd name="connsiteY73" fmla="*/ 912019 h 1583532"/>
                    <a:gd name="connsiteX74" fmla="*/ 178594 w 471487"/>
                    <a:gd name="connsiteY74" fmla="*/ 926307 h 1583532"/>
                    <a:gd name="connsiteX75" fmla="*/ 180975 w 471487"/>
                    <a:gd name="connsiteY75" fmla="*/ 933450 h 1583532"/>
                    <a:gd name="connsiteX76" fmla="*/ 185737 w 471487"/>
                    <a:gd name="connsiteY76" fmla="*/ 940594 h 1583532"/>
                    <a:gd name="connsiteX77" fmla="*/ 190500 w 471487"/>
                    <a:gd name="connsiteY77" fmla="*/ 954882 h 1583532"/>
                    <a:gd name="connsiteX78" fmla="*/ 192881 w 471487"/>
                    <a:gd name="connsiteY78" fmla="*/ 962025 h 1583532"/>
                    <a:gd name="connsiteX79" fmla="*/ 188119 w 471487"/>
                    <a:gd name="connsiteY79" fmla="*/ 997744 h 1583532"/>
                    <a:gd name="connsiteX80" fmla="*/ 183356 w 471487"/>
                    <a:gd name="connsiteY80" fmla="*/ 1004888 h 1583532"/>
                    <a:gd name="connsiteX81" fmla="*/ 176212 w 471487"/>
                    <a:gd name="connsiteY81" fmla="*/ 1007269 h 1583532"/>
                    <a:gd name="connsiteX82" fmla="*/ 166687 w 471487"/>
                    <a:gd name="connsiteY82" fmla="*/ 1028700 h 1583532"/>
                    <a:gd name="connsiteX83" fmla="*/ 161925 w 471487"/>
                    <a:gd name="connsiteY83" fmla="*/ 1042988 h 1583532"/>
                    <a:gd name="connsiteX84" fmla="*/ 159544 w 471487"/>
                    <a:gd name="connsiteY84" fmla="*/ 1050132 h 1583532"/>
                    <a:gd name="connsiteX85" fmla="*/ 154781 w 471487"/>
                    <a:gd name="connsiteY85" fmla="*/ 1057275 h 1583532"/>
                    <a:gd name="connsiteX86" fmla="*/ 157162 w 471487"/>
                    <a:gd name="connsiteY86" fmla="*/ 1081088 h 1583532"/>
                    <a:gd name="connsiteX87" fmla="*/ 161925 w 471487"/>
                    <a:gd name="connsiteY87" fmla="*/ 1095375 h 1583532"/>
                    <a:gd name="connsiteX88" fmla="*/ 164306 w 471487"/>
                    <a:gd name="connsiteY88" fmla="*/ 1102519 h 1583532"/>
                    <a:gd name="connsiteX89" fmla="*/ 161925 w 471487"/>
                    <a:gd name="connsiteY89" fmla="*/ 1112044 h 1583532"/>
                    <a:gd name="connsiteX90" fmla="*/ 157162 w 471487"/>
                    <a:gd name="connsiteY90" fmla="*/ 1126332 h 1583532"/>
                    <a:gd name="connsiteX91" fmla="*/ 157162 w 471487"/>
                    <a:gd name="connsiteY91" fmla="*/ 1152525 h 1583532"/>
                    <a:gd name="connsiteX92" fmla="*/ 152400 w 471487"/>
                    <a:gd name="connsiteY92" fmla="*/ 1173957 h 1583532"/>
                    <a:gd name="connsiteX93" fmla="*/ 145256 w 471487"/>
                    <a:gd name="connsiteY93" fmla="*/ 1178719 h 1583532"/>
                    <a:gd name="connsiteX94" fmla="*/ 135731 w 471487"/>
                    <a:gd name="connsiteY94" fmla="*/ 1190625 h 1583532"/>
                    <a:gd name="connsiteX95" fmla="*/ 119062 w 471487"/>
                    <a:gd name="connsiteY95" fmla="*/ 1209675 h 1583532"/>
                    <a:gd name="connsiteX96" fmla="*/ 114300 w 471487"/>
                    <a:gd name="connsiteY96" fmla="*/ 1223963 h 1583532"/>
                    <a:gd name="connsiteX97" fmla="*/ 119062 w 471487"/>
                    <a:gd name="connsiteY97" fmla="*/ 1257300 h 1583532"/>
                    <a:gd name="connsiteX98" fmla="*/ 123825 w 471487"/>
                    <a:gd name="connsiteY98" fmla="*/ 1264444 h 1583532"/>
                    <a:gd name="connsiteX99" fmla="*/ 128587 w 471487"/>
                    <a:gd name="connsiteY99" fmla="*/ 1278732 h 1583532"/>
                    <a:gd name="connsiteX100" fmla="*/ 121444 w 471487"/>
                    <a:gd name="connsiteY100" fmla="*/ 1293019 h 1583532"/>
                    <a:gd name="connsiteX101" fmla="*/ 114300 w 471487"/>
                    <a:gd name="connsiteY101" fmla="*/ 1314450 h 1583532"/>
                    <a:gd name="connsiteX102" fmla="*/ 111919 w 471487"/>
                    <a:gd name="connsiteY102" fmla="*/ 1321594 h 1583532"/>
                    <a:gd name="connsiteX103" fmla="*/ 107156 w 471487"/>
                    <a:gd name="connsiteY103" fmla="*/ 1328738 h 1583532"/>
                    <a:gd name="connsiteX104" fmla="*/ 102394 w 471487"/>
                    <a:gd name="connsiteY104" fmla="*/ 1343025 h 1583532"/>
                    <a:gd name="connsiteX105" fmla="*/ 92869 w 471487"/>
                    <a:gd name="connsiteY105" fmla="*/ 1357313 h 1583532"/>
                    <a:gd name="connsiteX106" fmla="*/ 85725 w 471487"/>
                    <a:gd name="connsiteY106" fmla="*/ 1378744 h 1583532"/>
                    <a:gd name="connsiteX107" fmla="*/ 83344 w 471487"/>
                    <a:gd name="connsiteY107" fmla="*/ 1385888 h 1583532"/>
                    <a:gd name="connsiteX108" fmla="*/ 78581 w 471487"/>
                    <a:gd name="connsiteY108" fmla="*/ 1393032 h 1583532"/>
                    <a:gd name="connsiteX109" fmla="*/ 80962 w 471487"/>
                    <a:gd name="connsiteY109" fmla="*/ 1428750 h 1583532"/>
                    <a:gd name="connsiteX110" fmla="*/ 83344 w 471487"/>
                    <a:gd name="connsiteY110" fmla="*/ 1435894 h 1583532"/>
                    <a:gd name="connsiteX111" fmla="*/ 97631 w 471487"/>
                    <a:gd name="connsiteY111" fmla="*/ 1445419 h 1583532"/>
                    <a:gd name="connsiteX112" fmla="*/ 114300 w 471487"/>
                    <a:gd name="connsiteY112" fmla="*/ 1462088 h 1583532"/>
                    <a:gd name="connsiteX113" fmla="*/ 121444 w 471487"/>
                    <a:gd name="connsiteY113" fmla="*/ 1476375 h 1583532"/>
                    <a:gd name="connsiteX114" fmla="*/ 123825 w 471487"/>
                    <a:gd name="connsiteY114" fmla="*/ 1483519 h 1583532"/>
                    <a:gd name="connsiteX115" fmla="*/ 128587 w 471487"/>
                    <a:gd name="connsiteY115" fmla="*/ 1490663 h 1583532"/>
                    <a:gd name="connsiteX116" fmla="*/ 133350 w 471487"/>
                    <a:gd name="connsiteY116" fmla="*/ 1509713 h 1583532"/>
                    <a:gd name="connsiteX117" fmla="*/ 135731 w 471487"/>
                    <a:gd name="connsiteY117" fmla="*/ 1516857 h 1583532"/>
                    <a:gd name="connsiteX118" fmla="*/ 142875 w 471487"/>
                    <a:gd name="connsiteY118" fmla="*/ 1524000 h 1583532"/>
                    <a:gd name="connsiteX119" fmla="*/ 164306 w 471487"/>
                    <a:gd name="connsiteY119" fmla="*/ 1535907 h 1583532"/>
                    <a:gd name="connsiteX120" fmla="*/ 171450 w 471487"/>
                    <a:gd name="connsiteY120" fmla="*/ 1550194 h 1583532"/>
                    <a:gd name="connsiteX121" fmla="*/ 188119 w 471487"/>
                    <a:gd name="connsiteY121" fmla="*/ 1566863 h 1583532"/>
                    <a:gd name="connsiteX122" fmla="*/ 207169 w 471487"/>
                    <a:gd name="connsiteY122" fmla="*/ 1569244 h 1583532"/>
                    <a:gd name="connsiteX123" fmla="*/ 214312 w 471487"/>
                    <a:gd name="connsiteY123" fmla="*/ 1574007 h 1583532"/>
                    <a:gd name="connsiteX124" fmla="*/ 223837 w 471487"/>
                    <a:gd name="connsiteY124" fmla="*/ 1576388 h 1583532"/>
                    <a:gd name="connsiteX125" fmla="*/ 226219 w 471487"/>
                    <a:gd name="connsiteY12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95250 w 471487"/>
                    <a:gd name="connsiteY21" fmla="*/ 211932 h 1583532"/>
                    <a:gd name="connsiteX22" fmla="*/ 88106 w 471487"/>
                    <a:gd name="connsiteY22" fmla="*/ 247650 h 1583532"/>
                    <a:gd name="connsiteX23" fmla="*/ 83344 w 471487"/>
                    <a:gd name="connsiteY23" fmla="*/ 261938 h 1583532"/>
                    <a:gd name="connsiteX24" fmla="*/ 80962 w 471487"/>
                    <a:gd name="connsiteY24" fmla="*/ 269082 h 1583532"/>
                    <a:gd name="connsiteX25" fmla="*/ 76200 w 471487"/>
                    <a:gd name="connsiteY25" fmla="*/ 276225 h 1583532"/>
                    <a:gd name="connsiteX26" fmla="*/ 66675 w 471487"/>
                    <a:gd name="connsiteY26" fmla="*/ 288132 h 1583532"/>
                    <a:gd name="connsiteX27" fmla="*/ 57150 w 471487"/>
                    <a:gd name="connsiteY27" fmla="*/ 300038 h 1583532"/>
                    <a:gd name="connsiteX28" fmla="*/ 54769 w 471487"/>
                    <a:gd name="connsiteY28" fmla="*/ 307182 h 1583532"/>
                    <a:gd name="connsiteX29" fmla="*/ 61912 w 471487"/>
                    <a:gd name="connsiteY29" fmla="*/ 342900 h 1583532"/>
                    <a:gd name="connsiteX30" fmla="*/ 64294 w 471487"/>
                    <a:gd name="connsiteY30" fmla="*/ 350044 h 1583532"/>
                    <a:gd name="connsiteX31" fmla="*/ 69056 w 471487"/>
                    <a:gd name="connsiteY31" fmla="*/ 357188 h 1583532"/>
                    <a:gd name="connsiteX32" fmla="*/ 76200 w 471487"/>
                    <a:gd name="connsiteY32" fmla="*/ 383382 h 1583532"/>
                    <a:gd name="connsiteX33" fmla="*/ 73819 w 471487"/>
                    <a:gd name="connsiteY33" fmla="*/ 416719 h 1583532"/>
                    <a:gd name="connsiteX34" fmla="*/ 64294 w 471487"/>
                    <a:gd name="connsiteY34" fmla="*/ 438150 h 1583532"/>
                    <a:gd name="connsiteX35" fmla="*/ 59531 w 471487"/>
                    <a:gd name="connsiteY35" fmla="*/ 452438 h 1583532"/>
                    <a:gd name="connsiteX36" fmla="*/ 54769 w 471487"/>
                    <a:gd name="connsiteY36" fmla="*/ 459582 h 1583532"/>
                    <a:gd name="connsiteX37" fmla="*/ 52387 w 471487"/>
                    <a:gd name="connsiteY37" fmla="*/ 466725 h 1583532"/>
                    <a:gd name="connsiteX38" fmla="*/ 45244 w 471487"/>
                    <a:gd name="connsiteY38" fmla="*/ 469107 h 1583532"/>
                    <a:gd name="connsiteX39" fmla="*/ 40481 w 471487"/>
                    <a:gd name="connsiteY39" fmla="*/ 476250 h 1583532"/>
                    <a:gd name="connsiteX40" fmla="*/ 26194 w 471487"/>
                    <a:gd name="connsiteY40" fmla="*/ 485775 h 1583532"/>
                    <a:gd name="connsiteX41" fmla="*/ 16669 w 471487"/>
                    <a:gd name="connsiteY41" fmla="*/ 500063 h 1583532"/>
                    <a:gd name="connsiteX42" fmla="*/ 14287 w 471487"/>
                    <a:gd name="connsiteY42" fmla="*/ 507207 h 1583532"/>
                    <a:gd name="connsiteX43" fmla="*/ 7144 w 471487"/>
                    <a:gd name="connsiteY43" fmla="*/ 511969 h 1583532"/>
                    <a:gd name="connsiteX44" fmla="*/ 4762 w 471487"/>
                    <a:gd name="connsiteY44" fmla="*/ 519113 h 1583532"/>
                    <a:gd name="connsiteX45" fmla="*/ 0 w 471487"/>
                    <a:gd name="connsiteY45" fmla="*/ 542925 h 1583532"/>
                    <a:gd name="connsiteX46" fmla="*/ 4762 w 471487"/>
                    <a:gd name="connsiteY46" fmla="*/ 578644 h 1583532"/>
                    <a:gd name="connsiteX47" fmla="*/ 9525 w 471487"/>
                    <a:gd name="connsiteY47" fmla="*/ 592932 h 1583532"/>
                    <a:gd name="connsiteX48" fmla="*/ 9525 w 471487"/>
                    <a:gd name="connsiteY48" fmla="*/ 628650 h 1583532"/>
                    <a:gd name="connsiteX49" fmla="*/ 4762 w 471487"/>
                    <a:gd name="connsiteY49" fmla="*/ 642938 h 1583532"/>
                    <a:gd name="connsiteX50" fmla="*/ 2381 w 471487"/>
                    <a:gd name="connsiteY50" fmla="*/ 650082 h 1583532"/>
                    <a:gd name="connsiteX51" fmla="*/ 0 w 471487"/>
                    <a:gd name="connsiteY51" fmla="*/ 657225 h 1583532"/>
                    <a:gd name="connsiteX52" fmla="*/ 2381 w 471487"/>
                    <a:gd name="connsiteY52" fmla="*/ 673894 h 1583532"/>
                    <a:gd name="connsiteX53" fmla="*/ 9525 w 471487"/>
                    <a:gd name="connsiteY53" fmla="*/ 681038 h 1583532"/>
                    <a:gd name="connsiteX54" fmla="*/ 14287 w 471487"/>
                    <a:gd name="connsiteY54" fmla="*/ 688182 h 1583532"/>
                    <a:gd name="connsiteX55" fmla="*/ 28575 w 471487"/>
                    <a:gd name="connsiteY55" fmla="*/ 695325 h 1583532"/>
                    <a:gd name="connsiteX56" fmla="*/ 42862 w 471487"/>
                    <a:gd name="connsiteY56" fmla="*/ 704850 h 1583532"/>
                    <a:gd name="connsiteX57" fmla="*/ 52387 w 471487"/>
                    <a:gd name="connsiteY57" fmla="*/ 719138 h 1583532"/>
                    <a:gd name="connsiteX58" fmla="*/ 50006 w 471487"/>
                    <a:gd name="connsiteY58" fmla="*/ 747713 h 1583532"/>
                    <a:gd name="connsiteX59" fmla="*/ 50006 w 471487"/>
                    <a:gd name="connsiteY59" fmla="*/ 769144 h 1583532"/>
                    <a:gd name="connsiteX60" fmla="*/ 64294 w 471487"/>
                    <a:gd name="connsiteY60" fmla="*/ 778669 h 1583532"/>
                    <a:gd name="connsiteX61" fmla="*/ 78581 w 471487"/>
                    <a:gd name="connsiteY61" fmla="*/ 790575 h 1583532"/>
                    <a:gd name="connsiteX62" fmla="*/ 90487 w 471487"/>
                    <a:gd name="connsiteY62" fmla="*/ 800100 h 1583532"/>
                    <a:gd name="connsiteX63" fmla="*/ 104775 w 471487"/>
                    <a:gd name="connsiteY63" fmla="*/ 809625 h 1583532"/>
                    <a:gd name="connsiteX64" fmla="*/ 116681 w 471487"/>
                    <a:gd name="connsiteY64" fmla="*/ 819150 h 1583532"/>
                    <a:gd name="connsiteX65" fmla="*/ 121444 w 471487"/>
                    <a:gd name="connsiteY65" fmla="*/ 826294 h 1583532"/>
                    <a:gd name="connsiteX66" fmla="*/ 128587 w 471487"/>
                    <a:gd name="connsiteY66" fmla="*/ 831057 h 1583532"/>
                    <a:gd name="connsiteX67" fmla="*/ 135731 w 471487"/>
                    <a:gd name="connsiteY67" fmla="*/ 847725 h 1583532"/>
                    <a:gd name="connsiteX68" fmla="*/ 142875 w 471487"/>
                    <a:gd name="connsiteY68" fmla="*/ 869157 h 1583532"/>
                    <a:gd name="connsiteX69" fmla="*/ 145256 w 471487"/>
                    <a:gd name="connsiteY69" fmla="*/ 876300 h 1583532"/>
                    <a:gd name="connsiteX70" fmla="*/ 159544 w 471487"/>
                    <a:gd name="connsiteY70" fmla="*/ 897732 h 1583532"/>
                    <a:gd name="connsiteX71" fmla="*/ 164306 w 471487"/>
                    <a:gd name="connsiteY71" fmla="*/ 904875 h 1583532"/>
                    <a:gd name="connsiteX72" fmla="*/ 171450 w 471487"/>
                    <a:gd name="connsiteY72" fmla="*/ 912019 h 1583532"/>
                    <a:gd name="connsiteX73" fmla="*/ 178594 w 471487"/>
                    <a:gd name="connsiteY73" fmla="*/ 926307 h 1583532"/>
                    <a:gd name="connsiteX74" fmla="*/ 180975 w 471487"/>
                    <a:gd name="connsiteY74" fmla="*/ 933450 h 1583532"/>
                    <a:gd name="connsiteX75" fmla="*/ 185737 w 471487"/>
                    <a:gd name="connsiteY75" fmla="*/ 940594 h 1583532"/>
                    <a:gd name="connsiteX76" fmla="*/ 190500 w 471487"/>
                    <a:gd name="connsiteY76" fmla="*/ 954882 h 1583532"/>
                    <a:gd name="connsiteX77" fmla="*/ 192881 w 471487"/>
                    <a:gd name="connsiteY77" fmla="*/ 962025 h 1583532"/>
                    <a:gd name="connsiteX78" fmla="*/ 188119 w 471487"/>
                    <a:gd name="connsiteY78" fmla="*/ 997744 h 1583532"/>
                    <a:gd name="connsiteX79" fmla="*/ 183356 w 471487"/>
                    <a:gd name="connsiteY79" fmla="*/ 1004888 h 1583532"/>
                    <a:gd name="connsiteX80" fmla="*/ 176212 w 471487"/>
                    <a:gd name="connsiteY80" fmla="*/ 1007269 h 1583532"/>
                    <a:gd name="connsiteX81" fmla="*/ 166687 w 471487"/>
                    <a:gd name="connsiteY81" fmla="*/ 1028700 h 1583532"/>
                    <a:gd name="connsiteX82" fmla="*/ 161925 w 471487"/>
                    <a:gd name="connsiteY82" fmla="*/ 1042988 h 1583532"/>
                    <a:gd name="connsiteX83" fmla="*/ 159544 w 471487"/>
                    <a:gd name="connsiteY83" fmla="*/ 1050132 h 1583532"/>
                    <a:gd name="connsiteX84" fmla="*/ 154781 w 471487"/>
                    <a:gd name="connsiteY84" fmla="*/ 1057275 h 1583532"/>
                    <a:gd name="connsiteX85" fmla="*/ 157162 w 471487"/>
                    <a:gd name="connsiteY85" fmla="*/ 1081088 h 1583532"/>
                    <a:gd name="connsiteX86" fmla="*/ 161925 w 471487"/>
                    <a:gd name="connsiteY86" fmla="*/ 1095375 h 1583532"/>
                    <a:gd name="connsiteX87" fmla="*/ 164306 w 471487"/>
                    <a:gd name="connsiteY87" fmla="*/ 1102519 h 1583532"/>
                    <a:gd name="connsiteX88" fmla="*/ 161925 w 471487"/>
                    <a:gd name="connsiteY88" fmla="*/ 1112044 h 1583532"/>
                    <a:gd name="connsiteX89" fmla="*/ 157162 w 471487"/>
                    <a:gd name="connsiteY89" fmla="*/ 1126332 h 1583532"/>
                    <a:gd name="connsiteX90" fmla="*/ 157162 w 471487"/>
                    <a:gd name="connsiteY90" fmla="*/ 1152525 h 1583532"/>
                    <a:gd name="connsiteX91" fmla="*/ 152400 w 471487"/>
                    <a:gd name="connsiteY91" fmla="*/ 1173957 h 1583532"/>
                    <a:gd name="connsiteX92" fmla="*/ 145256 w 471487"/>
                    <a:gd name="connsiteY92" fmla="*/ 1178719 h 1583532"/>
                    <a:gd name="connsiteX93" fmla="*/ 135731 w 471487"/>
                    <a:gd name="connsiteY93" fmla="*/ 1190625 h 1583532"/>
                    <a:gd name="connsiteX94" fmla="*/ 119062 w 471487"/>
                    <a:gd name="connsiteY94" fmla="*/ 1209675 h 1583532"/>
                    <a:gd name="connsiteX95" fmla="*/ 114300 w 471487"/>
                    <a:gd name="connsiteY95" fmla="*/ 1223963 h 1583532"/>
                    <a:gd name="connsiteX96" fmla="*/ 119062 w 471487"/>
                    <a:gd name="connsiteY96" fmla="*/ 1257300 h 1583532"/>
                    <a:gd name="connsiteX97" fmla="*/ 123825 w 471487"/>
                    <a:gd name="connsiteY97" fmla="*/ 1264444 h 1583532"/>
                    <a:gd name="connsiteX98" fmla="*/ 128587 w 471487"/>
                    <a:gd name="connsiteY98" fmla="*/ 1278732 h 1583532"/>
                    <a:gd name="connsiteX99" fmla="*/ 121444 w 471487"/>
                    <a:gd name="connsiteY99" fmla="*/ 1293019 h 1583532"/>
                    <a:gd name="connsiteX100" fmla="*/ 114300 w 471487"/>
                    <a:gd name="connsiteY100" fmla="*/ 1314450 h 1583532"/>
                    <a:gd name="connsiteX101" fmla="*/ 111919 w 471487"/>
                    <a:gd name="connsiteY101" fmla="*/ 1321594 h 1583532"/>
                    <a:gd name="connsiteX102" fmla="*/ 107156 w 471487"/>
                    <a:gd name="connsiteY102" fmla="*/ 1328738 h 1583532"/>
                    <a:gd name="connsiteX103" fmla="*/ 102394 w 471487"/>
                    <a:gd name="connsiteY103" fmla="*/ 1343025 h 1583532"/>
                    <a:gd name="connsiteX104" fmla="*/ 92869 w 471487"/>
                    <a:gd name="connsiteY104" fmla="*/ 1357313 h 1583532"/>
                    <a:gd name="connsiteX105" fmla="*/ 85725 w 471487"/>
                    <a:gd name="connsiteY105" fmla="*/ 1378744 h 1583532"/>
                    <a:gd name="connsiteX106" fmla="*/ 83344 w 471487"/>
                    <a:gd name="connsiteY106" fmla="*/ 1385888 h 1583532"/>
                    <a:gd name="connsiteX107" fmla="*/ 78581 w 471487"/>
                    <a:gd name="connsiteY107" fmla="*/ 1393032 h 1583532"/>
                    <a:gd name="connsiteX108" fmla="*/ 80962 w 471487"/>
                    <a:gd name="connsiteY108" fmla="*/ 1428750 h 1583532"/>
                    <a:gd name="connsiteX109" fmla="*/ 83344 w 471487"/>
                    <a:gd name="connsiteY109" fmla="*/ 1435894 h 1583532"/>
                    <a:gd name="connsiteX110" fmla="*/ 97631 w 471487"/>
                    <a:gd name="connsiteY110" fmla="*/ 1445419 h 1583532"/>
                    <a:gd name="connsiteX111" fmla="*/ 114300 w 471487"/>
                    <a:gd name="connsiteY111" fmla="*/ 1462088 h 1583532"/>
                    <a:gd name="connsiteX112" fmla="*/ 121444 w 471487"/>
                    <a:gd name="connsiteY112" fmla="*/ 1476375 h 1583532"/>
                    <a:gd name="connsiteX113" fmla="*/ 123825 w 471487"/>
                    <a:gd name="connsiteY113" fmla="*/ 1483519 h 1583532"/>
                    <a:gd name="connsiteX114" fmla="*/ 128587 w 471487"/>
                    <a:gd name="connsiteY114" fmla="*/ 1490663 h 1583532"/>
                    <a:gd name="connsiteX115" fmla="*/ 133350 w 471487"/>
                    <a:gd name="connsiteY115" fmla="*/ 1509713 h 1583532"/>
                    <a:gd name="connsiteX116" fmla="*/ 135731 w 471487"/>
                    <a:gd name="connsiteY116" fmla="*/ 1516857 h 1583532"/>
                    <a:gd name="connsiteX117" fmla="*/ 142875 w 471487"/>
                    <a:gd name="connsiteY117" fmla="*/ 1524000 h 1583532"/>
                    <a:gd name="connsiteX118" fmla="*/ 164306 w 471487"/>
                    <a:gd name="connsiteY118" fmla="*/ 1535907 h 1583532"/>
                    <a:gd name="connsiteX119" fmla="*/ 171450 w 471487"/>
                    <a:gd name="connsiteY119" fmla="*/ 1550194 h 1583532"/>
                    <a:gd name="connsiteX120" fmla="*/ 188119 w 471487"/>
                    <a:gd name="connsiteY120" fmla="*/ 1566863 h 1583532"/>
                    <a:gd name="connsiteX121" fmla="*/ 207169 w 471487"/>
                    <a:gd name="connsiteY121" fmla="*/ 1569244 h 1583532"/>
                    <a:gd name="connsiteX122" fmla="*/ 214312 w 471487"/>
                    <a:gd name="connsiteY122" fmla="*/ 1574007 h 1583532"/>
                    <a:gd name="connsiteX123" fmla="*/ 223837 w 471487"/>
                    <a:gd name="connsiteY123" fmla="*/ 1576388 h 1583532"/>
                    <a:gd name="connsiteX124" fmla="*/ 226219 w 471487"/>
                    <a:gd name="connsiteY12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80962 w 471487"/>
                    <a:gd name="connsiteY23" fmla="*/ 269082 h 1583532"/>
                    <a:gd name="connsiteX24" fmla="*/ 76200 w 471487"/>
                    <a:gd name="connsiteY24" fmla="*/ 276225 h 1583532"/>
                    <a:gd name="connsiteX25" fmla="*/ 66675 w 471487"/>
                    <a:gd name="connsiteY25" fmla="*/ 288132 h 1583532"/>
                    <a:gd name="connsiteX26" fmla="*/ 57150 w 471487"/>
                    <a:gd name="connsiteY26" fmla="*/ 300038 h 1583532"/>
                    <a:gd name="connsiteX27" fmla="*/ 54769 w 471487"/>
                    <a:gd name="connsiteY27" fmla="*/ 307182 h 1583532"/>
                    <a:gd name="connsiteX28" fmla="*/ 61912 w 471487"/>
                    <a:gd name="connsiteY28" fmla="*/ 342900 h 1583532"/>
                    <a:gd name="connsiteX29" fmla="*/ 64294 w 471487"/>
                    <a:gd name="connsiteY29" fmla="*/ 350044 h 1583532"/>
                    <a:gd name="connsiteX30" fmla="*/ 69056 w 471487"/>
                    <a:gd name="connsiteY30" fmla="*/ 357188 h 1583532"/>
                    <a:gd name="connsiteX31" fmla="*/ 76200 w 471487"/>
                    <a:gd name="connsiteY31" fmla="*/ 383382 h 1583532"/>
                    <a:gd name="connsiteX32" fmla="*/ 73819 w 471487"/>
                    <a:gd name="connsiteY32" fmla="*/ 416719 h 1583532"/>
                    <a:gd name="connsiteX33" fmla="*/ 64294 w 471487"/>
                    <a:gd name="connsiteY33" fmla="*/ 438150 h 1583532"/>
                    <a:gd name="connsiteX34" fmla="*/ 59531 w 471487"/>
                    <a:gd name="connsiteY34" fmla="*/ 452438 h 1583532"/>
                    <a:gd name="connsiteX35" fmla="*/ 54769 w 471487"/>
                    <a:gd name="connsiteY35" fmla="*/ 459582 h 1583532"/>
                    <a:gd name="connsiteX36" fmla="*/ 52387 w 471487"/>
                    <a:gd name="connsiteY36" fmla="*/ 466725 h 1583532"/>
                    <a:gd name="connsiteX37" fmla="*/ 45244 w 471487"/>
                    <a:gd name="connsiteY37" fmla="*/ 469107 h 1583532"/>
                    <a:gd name="connsiteX38" fmla="*/ 40481 w 471487"/>
                    <a:gd name="connsiteY38" fmla="*/ 476250 h 1583532"/>
                    <a:gd name="connsiteX39" fmla="*/ 26194 w 471487"/>
                    <a:gd name="connsiteY39" fmla="*/ 485775 h 1583532"/>
                    <a:gd name="connsiteX40" fmla="*/ 16669 w 471487"/>
                    <a:gd name="connsiteY40" fmla="*/ 500063 h 1583532"/>
                    <a:gd name="connsiteX41" fmla="*/ 14287 w 471487"/>
                    <a:gd name="connsiteY41" fmla="*/ 507207 h 1583532"/>
                    <a:gd name="connsiteX42" fmla="*/ 7144 w 471487"/>
                    <a:gd name="connsiteY42" fmla="*/ 511969 h 1583532"/>
                    <a:gd name="connsiteX43" fmla="*/ 4762 w 471487"/>
                    <a:gd name="connsiteY43" fmla="*/ 519113 h 1583532"/>
                    <a:gd name="connsiteX44" fmla="*/ 0 w 471487"/>
                    <a:gd name="connsiteY44" fmla="*/ 542925 h 1583532"/>
                    <a:gd name="connsiteX45" fmla="*/ 4762 w 471487"/>
                    <a:gd name="connsiteY45" fmla="*/ 578644 h 1583532"/>
                    <a:gd name="connsiteX46" fmla="*/ 9525 w 471487"/>
                    <a:gd name="connsiteY46" fmla="*/ 592932 h 1583532"/>
                    <a:gd name="connsiteX47" fmla="*/ 9525 w 471487"/>
                    <a:gd name="connsiteY47" fmla="*/ 628650 h 1583532"/>
                    <a:gd name="connsiteX48" fmla="*/ 4762 w 471487"/>
                    <a:gd name="connsiteY48" fmla="*/ 642938 h 1583532"/>
                    <a:gd name="connsiteX49" fmla="*/ 2381 w 471487"/>
                    <a:gd name="connsiteY49" fmla="*/ 650082 h 1583532"/>
                    <a:gd name="connsiteX50" fmla="*/ 0 w 471487"/>
                    <a:gd name="connsiteY50" fmla="*/ 657225 h 1583532"/>
                    <a:gd name="connsiteX51" fmla="*/ 2381 w 471487"/>
                    <a:gd name="connsiteY51" fmla="*/ 673894 h 1583532"/>
                    <a:gd name="connsiteX52" fmla="*/ 9525 w 471487"/>
                    <a:gd name="connsiteY52" fmla="*/ 681038 h 1583532"/>
                    <a:gd name="connsiteX53" fmla="*/ 14287 w 471487"/>
                    <a:gd name="connsiteY53" fmla="*/ 688182 h 1583532"/>
                    <a:gd name="connsiteX54" fmla="*/ 28575 w 471487"/>
                    <a:gd name="connsiteY54" fmla="*/ 695325 h 1583532"/>
                    <a:gd name="connsiteX55" fmla="*/ 42862 w 471487"/>
                    <a:gd name="connsiteY55" fmla="*/ 704850 h 1583532"/>
                    <a:gd name="connsiteX56" fmla="*/ 52387 w 471487"/>
                    <a:gd name="connsiteY56" fmla="*/ 719138 h 1583532"/>
                    <a:gd name="connsiteX57" fmla="*/ 50006 w 471487"/>
                    <a:gd name="connsiteY57" fmla="*/ 747713 h 1583532"/>
                    <a:gd name="connsiteX58" fmla="*/ 50006 w 471487"/>
                    <a:gd name="connsiteY58" fmla="*/ 769144 h 1583532"/>
                    <a:gd name="connsiteX59" fmla="*/ 64294 w 471487"/>
                    <a:gd name="connsiteY59" fmla="*/ 778669 h 1583532"/>
                    <a:gd name="connsiteX60" fmla="*/ 78581 w 471487"/>
                    <a:gd name="connsiteY60" fmla="*/ 790575 h 1583532"/>
                    <a:gd name="connsiteX61" fmla="*/ 90487 w 471487"/>
                    <a:gd name="connsiteY61" fmla="*/ 800100 h 1583532"/>
                    <a:gd name="connsiteX62" fmla="*/ 104775 w 471487"/>
                    <a:gd name="connsiteY62" fmla="*/ 809625 h 1583532"/>
                    <a:gd name="connsiteX63" fmla="*/ 116681 w 471487"/>
                    <a:gd name="connsiteY63" fmla="*/ 819150 h 1583532"/>
                    <a:gd name="connsiteX64" fmla="*/ 121444 w 471487"/>
                    <a:gd name="connsiteY64" fmla="*/ 826294 h 1583532"/>
                    <a:gd name="connsiteX65" fmla="*/ 128587 w 471487"/>
                    <a:gd name="connsiteY65" fmla="*/ 831057 h 1583532"/>
                    <a:gd name="connsiteX66" fmla="*/ 135731 w 471487"/>
                    <a:gd name="connsiteY66" fmla="*/ 847725 h 1583532"/>
                    <a:gd name="connsiteX67" fmla="*/ 142875 w 471487"/>
                    <a:gd name="connsiteY67" fmla="*/ 869157 h 1583532"/>
                    <a:gd name="connsiteX68" fmla="*/ 145256 w 471487"/>
                    <a:gd name="connsiteY68" fmla="*/ 876300 h 1583532"/>
                    <a:gd name="connsiteX69" fmla="*/ 159544 w 471487"/>
                    <a:gd name="connsiteY69" fmla="*/ 897732 h 1583532"/>
                    <a:gd name="connsiteX70" fmla="*/ 164306 w 471487"/>
                    <a:gd name="connsiteY70" fmla="*/ 904875 h 1583532"/>
                    <a:gd name="connsiteX71" fmla="*/ 171450 w 471487"/>
                    <a:gd name="connsiteY71" fmla="*/ 912019 h 1583532"/>
                    <a:gd name="connsiteX72" fmla="*/ 178594 w 471487"/>
                    <a:gd name="connsiteY72" fmla="*/ 926307 h 1583532"/>
                    <a:gd name="connsiteX73" fmla="*/ 180975 w 471487"/>
                    <a:gd name="connsiteY73" fmla="*/ 933450 h 1583532"/>
                    <a:gd name="connsiteX74" fmla="*/ 185737 w 471487"/>
                    <a:gd name="connsiteY74" fmla="*/ 940594 h 1583532"/>
                    <a:gd name="connsiteX75" fmla="*/ 190500 w 471487"/>
                    <a:gd name="connsiteY75" fmla="*/ 954882 h 1583532"/>
                    <a:gd name="connsiteX76" fmla="*/ 192881 w 471487"/>
                    <a:gd name="connsiteY76" fmla="*/ 962025 h 1583532"/>
                    <a:gd name="connsiteX77" fmla="*/ 188119 w 471487"/>
                    <a:gd name="connsiteY77" fmla="*/ 997744 h 1583532"/>
                    <a:gd name="connsiteX78" fmla="*/ 183356 w 471487"/>
                    <a:gd name="connsiteY78" fmla="*/ 1004888 h 1583532"/>
                    <a:gd name="connsiteX79" fmla="*/ 176212 w 471487"/>
                    <a:gd name="connsiteY79" fmla="*/ 1007269 h 1583532"/>
                    <a:gd name="connsiteX80" fmla="*/ 166687 w 471487"/>
                    <a:gd name="connsiteY80" fmla="*/ 1028700 h 1583532"/>
                    <a:gd name="connsiteX81" fmla="*/ 161925 w 471487"/>
                    <a:gd name="connsiteY81" fmla="*/ 1042988 h 1583532"/>
                    <a:gd name="connsiteX82" fmla="*/ 159544 w 471487"/>
                    <a:gd name="connsiteY82" fmla="*/ 1050132 h 1583532"/>
                    <a:gd name="connsiteX83" fmla="*/ 154781 w 471487"/>
                    <a:gd name="connsiteY83" fmla="*/ 1057275 h 1583532"/>
                    <a:gd name="connsiteX84" fmla="*/ 157162 w 471487"/>
                    <a:gd name="connsiteY84" fmla="*/ 1081088 h 1583532"/>
                    <a:gd name="connsiteX85" fmla="*/ 161925 w 471487"/>
                    <a:gd name="connsiteY85" fmla="*/ 1095375 h 1583532"/>
                    <a:gd name="connsiteX86" fmla="*/ 164306 w 471487"/>
                    <a:gd name="connsiteY86" fmla="*/ 1102519 h 1583532"/>
                    <a:gd name="connsiteX87" fmla="*/ 161925 w 471487"/>
                    <a:gd name="connsiteY87" fmla="*/ 1112044 h 1583532"/>
                    <a:gd name="connsiteX88" fmla="*/ 157162 w 471487"/>
                    <a:gd name="connsiteY88" fmla="*/ 1126332 h 1583532"/>
                    <a:gd name="connsiteX89" fmla="*/ 157162 w 471487"/>
                    <a:gd name="connsiteY89" fmla="*/ 1152525 h 1583532"/>
                    <a:gd name="connsiteX90" fmla="*/ 152400 w 471487"/>
                    <a:gd name="connsiteY90" fmla="*/ 1173957 h 1583532"/>
                    <a:gd name="connsiteX91" fmla="*/ 145256 w 471487"/>
                    <a:gd name="connsiteY91" fmla="*/ 1178719 h 1583532"/>
                    <a:gd name="connsiteX92" fmla="*/ 135731 w 471487"/>
                    <a:gd name="connsiteY92" fmla="*/ 1190625 h 1583532"/>
                    <a:gd name="connsiteX93" fmla="*/ 119062 w 471487"/>
                    <a:gd name="connsiteY93" fmla="*/ 1209675 h 1583532"/>
                    <a:gd name="connsiteX94" fmla="*/ 114300 w 471487"/>
                    <a:gd name="connsiteY94" fmla="*/ 1223963 h 1583532"/>
                    <a:gd name="connsiteX95" fmla="*/ 119062 w 471487"/>
                    <a:gd name="connsiteY95" fmla="*/ 1257300 h 1583532"/>
                    <a:gd name="connsiteX96" fmla="*/ 123825 w 471487"/>
                    <a:gd name="connsiteY96" fmla="*/ 1264444 h 1583532"/>
                    <a:gd name="connsiteX97" fmla="*/ 128587 w 471487"/>
                    <a:gd name="connsiteY97" fmla="*/ 1278732 h 1583532"/>
                    <a:gd name="connsiteX98" fmla="*/ 121444 w 471487"/>
                    <a:gd name="connsiteY98" fmla="*/ 1293019 h 1583532"/>
                    <a:gd name="connsiteX99" fmla="*/ 114300 w 471487"/>
                    <a:gd name="connsiteY99" fmla="*/ 1314450 h 1583532"/>
                    <a:gd name="connsiteX100" fmla="*/ 111919 w 471487"/>
                    <a:gd name="connsiteY100" fmla="*/ 1321594 h 1583532"/>
                    <a:gd name="connsiteX101" fmla="*/ 107156 w 471487"/>
                    <a:gd name="connsiteY101" fmla="*/ 1328738 h 1583532"/>
                    <a:gd name="connsiteX102" fmla="*/ 102394 w 471487"/>
                    <a:gd name="connsiteY102" fmla="*/ 1343025 h 1583532"/>
                    <a:gd name="connsiteX103" fmla="*/ 92869 w 471487"/>
                    <a:gd name="connsiteY103" fmla="*/ 1357313 h 1583532"/>
                    <a:gd name="connsiteX104" fmla="*/ 85725 w 471487"/>
                    <a:gd name="connsiteY104" fmla="*/ 1378744 h 1583532"/>
                    <a:gd name="connsiteX105" fmla="*/ 83344 w 471487"/>
                    <a:gd name="connsiteY105" fmla="*/ 1385888 h 1583532"/>
                    <a:gd name="connsiteX106" fmla="*/ 78581 w 471487"/>
                    <a:gd name="connsiteY106" fmla="*/ 1393032 h 1583532"/>
                    <a:gd name="connsiteX107" fmla="*/ 80962 w 471487"/>
                    <a:gd name="connsiteY107" fmla="*/ 1428750 h 1583532"/>
                    <a:gd name="connsiteX108" fmla="*/ 83344 w 471487"/>
                    <a:gd name="connsiteY108" fmla="*/ 1435894 h 1583532"/>
                    <a:gd name="connsiteX109" fmla="*/ 97631 w 471487"/>
                    <a:gd name="connsiteY109" fmla="*/ 1445419 h 1583532"/>
                    <a:gd name="connsiteX110" fmla="*/ 114300 w 471487"/>
                    <a:gd name="connsiteY110" fmla="*/ 1462088 h 1583532"/>
                    <a:gd name="connsiteX111" fmla="*/ 121444 w 471487"/>
                    <a:gd name="connsiteY111" fmla="*/ 1476375 h 1583532"/>
                    <a:gd name="connsiteX112" fmla="*/ 123825 w 471487"/>
                    <a:gd name="connsiteY112" fmla="*/ 1483519 h 1583532"/>
                    <a:gd name="connsiteX113" fmla="*/ 128587 w 471487"/>
                    <a:gd name="connsiteY113" fmla="*/ 1490663 h 1583532"/>
                    <a:gd name="connsiteX114" fmla="*/ 133350 w 471487"/>
                    <a:gd name="connsiteY114" fmla="*/ 1509713 h 1583532"/>
                    <a:gd name="connsiteX115" fmla="*/ 135731 w 471487"/>
                    <a:gd name="connsiteY115" fmla="*/ 1516857 h 1583532"/>
                    <a:gd name="connsiteX116" fmla="*/ 142875 w 471487"/>
                    <a:gd name="connsiteY116" fmla="*/ 1524000 h 1583532"/>
                    <a:gd name="connsiteX117" fmla="*/ 164306 w 471487"/>
                    <a:gd name="connsiteY117" fmla="*/ 1535907 h 1583532"/>
                    <a:gd name="connsiteX118" fmla="*/ 171450 w 471487"/>
                    <a:gd name="connsiteY118" fmla="*/ 1550194 h 1583532"/>
                    <a:gd name="connsiteX119" fmla="*/ 188119 w 471487"/>
                    <a:gd name="connsiteY119" fmla="*/ 1566863 h 1583532"/>
                    <a:gd name="connsiteX120" fmla="*/ 207169 w 471487"/>
                    <a:gd name="connsiteY120" fmla="*/ 1569244 h 1583532"/>
                    <a:gd name="connsiteX121" fmla="*/ 214312 w 471487"/>
                    <a:gd name="connsiteY121" fmla="*/ 1574007 h 1583532"/>
                    <a:gd name="connsiteX122" fmla="*/ 223837 w 471487"/>
                    <a:gd name="connsiteY122" fmla="*/ 1576388 h 1583532"/>
                    <a:gd name="connsiteX123" fmla="*/ 226219 w 471487"/>
                    <a:gd name="connsiteY12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80962 w 471487"/>
                    <a:gd name="connsiteY23" fmla="*/ 269082 h 1583532"/>
                    <a:gd name="connsiteX24" fmla="*/ 66675 w 471487"/>
                    <a:gd name="connsiteY24" fmla="*/ 288132 h 1583532"/>
                    <a:gd name="connsiteX25" fmla="*/ 57150 w 471487"/>
                    <a:gd name="connsiteY25" fmla="*/ 300038 h 1583532"/>
                    <a:gd name="connsiteX26" fmla="*/ 54769 w 471487"/>
                    <a:gd name="connsiteY26" fmla="*/ 307182 h 1583532"/>
                    <a:gd name="connsiteX27" fmla="*/ 61912 w 471487"/>
                    <a:gd name="connsiteY27" fmla="*/ 342900 h 1583532"/>
                    <a:gd name="connsiteX28" fmla="*/ 64294 w 471487"/>
                    <a:gd name="connsiteY28" fmla="*/ 350044 h 1583532"/>
                    <a:gd name="connsiteX29" fmla="*/ 69056 w 471487"/>
                    <a:gd name="connsiteY29" fmla="*/ 357188 h 1583532"/>
                    <a:gd name="connsiteX30" fmla="*/ 76200 w 471487"/>
                    <a:gd name="connsiteY30" fmla="*/ 383382 h 1583532"/>
                    <a:gd name="connsiteX31" fmla="*/ 73819 w 471487"/>
                    <a:gd name="connsiteY31" fmla="*/ 416719 h 1583532"/>
                    <a:gd name="connsiteX32" fmla="*/ 64294 w 471487"/>
                    <a:gd name="connsiteY32" fmla="*/ 438150 h 1583532"/>
                    <a:gd name="connsiteX33" fmla="*/ 59531 w 471487"/>
                    <a:gd name="connsiteY33" fmla="*/ 452438 h 1583532"/>
                    <a:gd name="connsiteX34" fmla="*/ 54769 w 471487"/>
                    <a:gd name="connsiteY34" fmla="*/ 459582 h 1583532"/>
                    <a:gd name="connsiteX35" fmla="*/ 52387 w 471487"/>
                    <a:gd name="connsiteY35" fmla="*/ 466725 h 1583532"/>
                    <a:gd name="connsiteX36" fmla="*/ 45244 w 471487"/>
                    <a:gd name="connsiteY36" fmla="*/ 469107 h 1583532"/>
                    <a:gd name="connsiteX37" fmla="*/ 40481 w 471487"/>
                    <a:gd name="connsiteY37" fmla="*/ 476250 h 1583532"/>
                    <a:gd name="connsiteX38" fmla="*/ 26194 w 471487"/>
                    <a:gd name="connsiteY38" fmla="*/ 485775 h 1583532"/>
                    <a:gd name="connsiteX39" fmla="*/ 16669 w 471487"/>
                    <a:gd name="connsiteY39" fmla="*/ 500063 h 1583532"/>
                    <a:gd name="connsiteX40" fmla="*/ 14287 w 471487"/>
                    <a:gd name="connsiteY40" fmla="*/ 507207 h 1583532"/>
                    <a:gd name="connsiteX41" fmla="*/ 7144 w 471487"/>
                    <a:gd name="connsiteY41" fmla="*/ 511969 h 1583532"/>
                    <a:gd name="connsiteX42" fmla="*/ 4762 w 471487"/>
                    <a:gd name="connsiteY42" fmla="*/ 519113 h 1583532"/>
                    <a:gd name="connsiteX43" fmla="*/ 0 w 471487"/>
                    <a:gd name="connsiteY43" fmla="*/ 542925 h 1583532"/>
                    <a:gd name="connsiteX44" fmla="*/ 4762 w 471487"/>
                    <a:gd name="connsiteY44" fmla="*/ 578644 h 1583532"/>
                    <a:gd name="connsiteX45" fmla="*/ 9525 w 471487"/>
                    <a:gd name="connsiteY45" fmla="*/ 592932 h 1583532"/>
                    <a:gd name="connsiteX46" fmla="*/ 9525 w 471487"/>
                    <a:gd name="connsiteY46" fmla="*/ 628650 h 1583532"/>
                    <a:gd name="connsiteX47" fmla="*/ 4762 w 471487"/>
                    <a:gd name="connsiteY47" fmla="*/ 642938 h 1583532"/>
                    <a:gd name="connsiteX48" fmla="*/ 2381 w 471487"/>
                    <a:gd name="connsiteY48" fmla="*/ 650082 h 1583532"/>
                    <a:gd name="connsiteX49" fmla="*/ 0 w 471487"/>
                    <a:gd name="connsiteY49" fmla="*/ 657225 h 1583532"/>
                    <a:gd name="connsiteX50" fmla="*/ 2381 w 471487"/>
                    <a:gd name="connsiteY50" fmla="*/ 673894 h 1583532"/>
                    <a:gd name="connsiteX51" fmla="*/ 9525 w 471487"/>
                    <a:gd name="connsiteY51" fmla="*/ 681038 h 1583532"/>
                    <a:gd name="connsiteX52" fmla="*/ 14287 w 471487"/>
                    <a:gd name="connsiteY52" fmla="*/ 688182 h 1583532"/>
                    <a:gd name="connsiteX53" fmla="*/ 28575 w 471487"/>
                    <a:gd name="connsiteY53" fmla="*/ 695325 h 1583532"/>
                    <a:gd name="connsiteX54" fmla="*/ 42862 w 471487"/>
                    <a:gd name="connsiteY54" fmla="*/ 704850 h 1583532"/>
                    <a:gd name="connsiteX55" fmla="*/ 52387 w 471487"/>
                    <a:gd name="connsiteY55" fmla="*/ 719138 h 1583532"/>
                    <a:gd name="connsiteX56" fmla="*/ 50006 w 471487"/>
                    <a:gd name="connsiteY56" fmla="*/ 747713 h 1583532"/>
                    <a:gd name="connsiteX57" fmla="*/ 50006 w 471487"/>
                    <a:gd name="connsiteY57" fmla="*/ 769144 h 1583532"/>
                    <a:gd name="connsiteX58" fmla="*/ 64294 w 471487"/>
                    <a:gd name="connsiteY58" fmla="*/ 778669 h 1583532"/>
                    <a:gd name="connsiteX59" fmla="*/ 78581 w 471487"/>
                    <a:gd name="connsiteY59" fmla="*/ 790575 h 1583532"/>
                    <a:gd name="connsiteX60" fmla="*/ 90487 w 471487"/>
                    <a:gd name="connsiteY60" fmla="*/ 800100 h 1583532"/>
                    <a:gd name="connsiteX61" fmla="*/ 104775 w 471487"/>
                    <a:gd name="connsiteY61" fmla="*/ 809625 h 1583532"/>
                    <a:gd name="connsiteX62" fmla="*/ 116681 w 471487"/>
                    <a:gd name="connsiteY62" fmla="*/ 819150 h 1583532"/>
                    <a:gd name="connsiteX63" fmla="*/ 121444 w 471487"/>
                    <a:gd name="connsiteY63" fmla="*/ 826294 h 1583532"/>
                    <a:gd name="connsiteX64" fmla="*/ 128587 w 471487"/>
                    <a:gd name="connsiteY64" fmla="*/ 831057 h 1583532"/>
                    <a:gd name="connsiteX65" fmla="*/ 135731 w 471487"/>
                    <a:gd name="connsiteY65" fmla="*/ 847725 h 1583532"/>
                    <a:gd name="connsiteX66" fmla="*/ 142875 w 471487"/>
                    <a:gd name="connsiteY66" fmla="*/ 869157 h 1583532"/>
                    <a:gd name="connsiteX67" fmla="*/ 145256 w 471487"/>
                    <a:gd name="connsiteY67" fmla="*/ 876300 h 1583532"/>
                    <a:gd name="connsiteX68" fmla="*/ 159544 w 471487"/>
                    <a:gd name="connsiteY68" fmla="*/ 897732 h 1583532"/>
                    <a:gd name="connsiteX69" fmla="*/ 164306 w 471487"/>
                    <a:gd name="connsiteY69" fmla="*/ 904875 h 1583532"/>
                    <a:gd name="connsiteX70" fmla="*/ 171450 w 471487"/>
                    <a:gd name="connsiteY70" fmla="*/ 912019 h 1583532"/>
                    <a:gd name="connsiteX71" fmla="*/ 178594 w 471487"/>
                    <a:gd name="connsiteY71" fmla="*/ 926307 h 1583532"/>
                    <a:gd name="connsiteX72" fmla="*/ 180975 w 471487"/>
                    <a:gd name="connsiteY72" fmla="*/ 933450 h 1583532"/>
                    <a:gd name="connsiteX73" fmla="*/ 185737 w 471487"/>
                    <a:gd name="connsiteY73" fmla="*/ 940594 h 1583532"/>
                    <a:gd name="connsiteX74" fmla="*/ 190500 w 471487"/>
                    <a:gd name="connsiteY74" fmla="*/ 954882 h 1583532"/>
                    <a:gd name="connsiteX75" fmla="*/ 192881 w 471487"/>
                    <a:gd name="connsiteY75" fmla="*/ 962025 h 1583532"/>
                    <a:gd name="connsiteX76" fmla="*/ 188119 w 471487"/>
                    <a:gd name="connsiteY76" fmla="*/ 997744 h 1583532"/>
                    <a:gd name="connsiteX77" fmla="*/ 183356 w 471487"/>
                    <a:gd name="connsiteY77" fmla="*/ 1004888 h 1583532"/>
                    <a:gd name="connsiteX78" fmla="*/ 176212 w 471487"/>
                    <a:gd name="connsiteY78" fmla="*/ 1007269 h 1583532"/>
                    <a:gd name="connsiteX79" fmla="*/ 166687 w 471487"/>
                    <a:gd name="connsiteY79" fmla="*/ 1028700 h 1583532"/>
                    <a:gd name="connsiteX80" fmla="*/ 161925 w 471487"/>
                    <a:gd name="connsiteY80" fmla="*/ 1042988 h 1583532"/>
                    <a:gd name="connsiteX81" fmla="*/ 159544 w 471487"/>
                    <a:gd name="connsiteY81" fmla="*/ 1050132 h 1583532"/>
                    <a:gd name="connsiteX82" fmla="*/ 154781 w 471487"/>
                    <a:gd name="connsiteY82" fmla="*/ 1057275 h 1583532"/>
                    <a:gd name="connsiteX83" fmla="*/ 157162 w 471487"/>
                    <a:gd name="connsiteY83" fmla="*/ 1081088 h 1583532"/>
                    <a:gd name="connsiteX84" fmla="*/ 161925 w 471487"/>
                    <a:gd name="connsiteY84" fmla="*/ 1095375 h 1583532"/>
                    <a:gd name="connsiteX85" fmla="*/ 164306 w 471487"/>
                    <a:gd name="connsiteY85" fmla="*/ 1102519 h 1583532"/>
                    <a:gd name="connsiteX86" fmla="*/ 161925 w 471487"/>
                    <a:gd name="connsiteY86" fmla="*/ 1112044 h 1583532"/>
                    <a:gd name="connsiteX87" fmla="*/ 157162 w 471487"/>
                    <a:gd name="connsiteY87" fmla="*/ 1126332 h 1583532"/>
                    <a:gd name="connsiteX88" fmla="*/ 157162 w 471487"/>
                    <a:gd name="connsiteY88" fmla="*/ 1152525 h 1583532"/>
                    <a:gd name="connsiteX89" fmla="*/ 152400 w 471487"/>
                    <a:gd name="connsiteY89" fmla="*/ 1173957 h 1583532"/>
                    <a:gd name="connsiteX90" fmla="*/ 145256 w 471487"/>
                    <a:gd name="connsiteY90" fmla="*/ 1178719 h 1583532"/>
                    <a:gd name="connsiteX91" fmla="*/ 135731 w 471487"/>
                    <a:gd name="connsiteY91" fmla="*/ 1190625 h 1583532"/>
                    <a:gd name="connsiteX92" fmla="*/ 119062 w 471487"/>
                    <a:gd name="connsiteY92" fmla="*/ 1209675 h 1583532"/>
                    <a:gd name="connsiteX93" fmla="*/ 114300 w 471487"/>
                    <a:gd name="connsiteY93" fmla="*/ 1223963 h 1583532"/>
                    <a:gd name="connsiteX94" fmla="*/ 119062 w 471487"/>
                    <a:gd name="connsiteY94" fmla="*/ 1257300 h 1583532"/>
                    <a:gd name="connsiteX95" fmla="*/ 123825 w 471487"/>
                    <a:gd name="connsiteY95" fmla="*/ 1264444 h 1583532"/>
                    <a:gd name="connsiteX96" fmla="*/ 128587 w 471487"/>
                    <a:gd name="connsiteY96" fmla="*/ 1278732 h 1583532"/>
                    <a:gd name="connsiteX97" fmla="*/ 121444 w 471487"/>
                    <a:gd name="connsiteY97" fmla="*/ 1293019 h 1583532"/>
                    <a:gd name="connsiteX98" fmla="*/ 114300 w 471487"/>
                    <a:gd name="connsiteY98" fmla="*/ 1314450 h 1583532"/>
                    <a:gd name="connsiteX99" fmla="*/ 111919 w 471487"/>
                    <a:gd name="connsiteY99" fmla="*/ 1321594 h 1583532"/>
                    <a:gd name="connsiteX100" fmla="*/ 107156 w 471487"/>
                    <a:gd name="connsiteY100" fmla="*/ 1328738 h 1583532"/>
                    <a:gd name="connsiteX101" fmla="*/ 102394 w 471487"/>
                    <a:gd name="connsiteY101" fmla="*/ 1343025 h 1583532"/>
                    <a:gd name="connsiteX102" fmla="*/ 92869 w 471487"/>
                    <a:gd name="connsiteY102" fmla="*/ 1357313 h 1583532"/>
                    <a:gd name="connsiteX103" fmla="*/ 85725 w 471487"/>
                    <a:gd name="connsiteY103" fmla="*/ 1378744 h 1583532"/>
                    <a:gd name="connsiteX104" fmla="*/ 83344 w 471487"/>
                    <a:gd name="connsiteY104" fmla="*/ 1385888 h 1583532"/>
                    <a:gd name="connsiteX105" fmla="*/ 78581 w 471487"/>
                    <a:gd name="connsiteY105" fmla="*/ 1393032 h 1583532"/>
                    <a:gd name="connsiteX106" fmla="*/ 80962 w 471487"/>
                    <a:gd name="connsiteY106" fmla="*/ 1428750 h 1583532"/>
                    <a:gd name="connsiteX107" fmla="*/ 83344 w 471487"/>
                    <a:gd name="connsiteY107" fmla="*/ 1435894 h 1583532"/>
                    <a:gd name="connsiteX108" fmla="*/ 97631 w 471487"/>
                    <a:gd name="connsiteY108" fmla="*/ 1445419 h 1583532"/>
                    <a:gd name="connsiteX109" fmla="*/ 114300 w 471487"/>
                    <a:gd name="connsiteY109" fmla="*/ 1462088 h 1583532"/>
                    <a:gd name="connsiteX110" fmla="*/ 121444 w 471487"/>
                    <a:gd name="connsiteY110" fmla="*/ 1476375 h 1583532"/>
                    <a:gd name="connsiteX111" fmla="*/ 123825 w 471487"/>
                    <a:gd name="connsiteY111" fmla="*/ 1483519 h 1583532"/>
                    <a:gd name="connsiteX112" fmla="*/ 128587 w 471487"/>
                    <a:gd name="connsiteY112" fmla="*/ 1490663 h 1583532"/>
                    <a:gd name="connsiteX113" fmla="*/ 133350 w 471487"/>
                    <a:gd name="connsiteY113" fmla="*/ 1509713 h 1583532"/>
                    <a:gd name="connsiteX114" fmla="*/ 135731 w 471487"/>
                    <a:gd name="connsiteY114" fmla="*/ 1516857 h 1583532"/>
                    <a:gd name="connsiteX115" fmla="*/ 142875 w 471487"/>
                    <a:gd name="connsiteY115" fmla="*/ 1524000 h 1583532"/>
                    <a:gd name="connsiteX116" fmla="*/ 164306 w 471487"/>
                    <a:gd name="connsiteY116" fmla="*/ 1535907 h 1583532"/>
                    <a:gd name="connsiteX117" fmla="*/ 171450 w 471487"/>
                    <a:gd name="connsiteY117" fmla="*/ 1550194 h 1583532"/>
                    <a:gd name="connsiteX118" fmla="*/ 188119 w 471487"/>
                    <a:gd name="connsiteY118" fmla="*/ 1566863 h 1583532"/>
                    <a:gd name="connsiteX119" fmla="*/ 207169 w 471487"/>
                    <a:gd name="connsiteY119" fmla="*/ 1569244 h 1583532"/>
                    <a:gd name="connsiteX120" fmla="*/ 214312 w 471487"/>
                    <a:gd name="connsiteY120" fmla="*/ 1574007 h 1583532"/>
                    <a:gd name="connsiteX121" fmla="*/ 223837 w 471487"/>
                    <a:gd name="connsiteY121" fmla="*/ 1576388 h 1583532"/>
                    <a:gd name="connsiteX122" fmla="*/ 226219 w 471487"/>
                    <a:gd name="connsiteY12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7150 w 471487"/>
                    <a:gd name="connsiteY24" fmla="*/ 300038 h 1583532"/>
                    <a:gd name="connsiteX25" fmla="*/ 54769 w 471487"/>
                    <a:gd name="connsiteY25" fmla="*/ 307182 h 1583532"/>
                    <a:gd name="connsiteX26" fmla="*/ 61912 w 471487"/>
                    <a:gd name="connsiteY26" fmla="*/ 342900 h 1583532"/>
                    <a:gd name="connsiteX27" fmla="*/ 64294 w 471487"/>
                    <a:gd name="connsiteY27" fmla="*/ 350044 h 1583532"/>
                    <a:gd name="connsiteX28" fmla="*/ 69056 w 471487"/>
                    <a:gd name="connsiteY28" fmla="*/ 357188 h 1583532"/>
                    <a:gd name="connsiteX29" fmla="*/ 76200 w 471487"/>
                    <a:gd name="connsiteY29" fmla="*/ 383382 h 1583532"/>
                    <a:gd name="connsiteX30" fmla="*/ 73819 w 471487"/>
                    <a:gd name="connsiteY30" fmla="*/ 416719 h 1583532"/>
                    <a:gd name="connsiteX31" fmla="*/ 64294 w 471487"/>
                    <a:gd name="connsiteY31" fmla="*/ 438150 h 1583532"/>
                    <a:gd name="connsiteX32" fmla="*/ 59531 w 471487"/>
                    <a:gd name="connsiteY32" fmla="*/ 452438 h 1583532"/>
                    <a:gd name="connsiteX33" fmla="*/ 54769 w 471487"/>
                    <a:gd name="connsiteY33" fmla="*/ 459582 h 1583532"/>
                    <a:gd name="connsiteX34" fmla="*/ 52387 w 471487"/>
                    <a:gd name="connsiteY34" fmla="*/ 466725 h 1583532"/>
                    <a:gd name="connsiteX35" fmla="*/ 45244 w 471487"/>
                    <a:gd name="connsiteY35" fmla="*/ 469107 h 1583532"/>
                    <a:gd name="connsiteX36" fmla="*/ 40481 w 471487"/>
                    <a:gd name="connsiteY36" fmla="*/ 476250 h 1583532"/>
                    <a:gd name="connsiteX37" fmla="*/ 26194 w 471487"/>
                    <a:gd name="connsiteY37" fmla="*/ 485775 h 1583532"/>
                    <a:gd name="connsiteX38" fmla="*/ 16669 w 471487"/>
                    <a:gd name="connsiteY38" fmla="*/ 500063 h 1583532"/>
                    <a:gd name="connsiteX39" fmla="*/ 14287 w 471487"/>
                    <a:gd name="connsiteY39" fmla="*/ 507207 h 1583532"/>
                    <a:gd name="connsiteX40" fmla="*/ 7144 w 471487"/>
                    <a:gd name="connsiteY40" fmla="*/ 511969 h 1583532"/>
                    <a:gd name="connsiteX41" fmla="*/ 4762 w 471487"/>
                    <a:gd name="connsiteY41" fmla="*/ 519113 h 1583532"/>
                    <a:gd name="connsiteX42" fmla="*/ 0 w 471487"/>
                    <a:gd name="connsiteY42" fmla="*/ 542925 h 1583532"/>
                    <a:gd name="connsiteX43" fmla="*/ 4762 w 471487"/>
                    <a:gd name="connsiteY43" fmla="*/ 578644 h 1583532"/>
                    <a:gd name="connsiteX44" fmla="*/ 9525 w 471487"/>
                    <a:gd name="connsiteY44" fmla="*/ 592932 h 1583532"/>
                    <a:gd name="connsiteX45" fmla="*/ 9525 w 471487"/>
                    <a:gd name="connsiteY45" fmla="*/ 628650 h 1583532"/>
                    <a:gd name="connsiteX46" fmla="*/ 4762 w 471487"/>
                    <a:gd name="connsiteY46" fmla="*/ 642938 h 1583532"/>
                    <a:gd name="connsiteX47" fmla="*/ 2381 w 471487"/>
                    <a:gd name="connsiteY47" fmla="*/ 650082 h 1583532"/>
                    <a:gd name="connsiteX48" fmla="*/ 0 w 471487"/>
                    <a:gd name="connsiteY48" fmla="*/ 657225 h 1583532"/>
                    <a:gd name="connsiteX49" fmla="*/ 2381 w 471487"/>
                    <a:gd name="connsiteY49" fmla="*/ 673894 h 1583532"/>
                    <a:gd name="connsiteX50" fmla="*/ 9525 w 471487"/>
                    <a:gd name="connsiteY50" fmla="*/ 681038 h 1583532"/>
                    <a:gd name="connsiteX51" fmla="*/ 14287 w 471487"/>
                    <a:gd name="connsiteY51" fmla="*/ 688182 h 1583532"/>
                    <a:gd name="connsiteX52" fmla="*/ 28575 w 471487"/>
                    <a:gd name="connsiteY52" fmla="*/ 695325 h 1583532"/>
                    <a:gd name="connsiteX53" fmla="*/ 42862 w 471487"/>
                    <a:gd name="connsiteY53" fmla="*/ 704850 h 1583532"/>
                    <a:gd name="connsiteX54" fmla="*/ 52387 w 471487"/>
                    <a:gd name="connsiteY54" fmla="*/ 719138 h 1583532"/>
                    <a:gd name="connsiteX55" fmla="*/ 50006 w 471487"/>
                    <a:gd name="connsiteY55" fmla="*/ 747713 h 1583532"/>
                    <a:gd name="connsiteX56" fmla="*/ 50006 w 471487"/>
                    <a:gd name="connsiteY56" fmla="*/ 769144 h 1583532"/>
                    <a:gd name="connsiteX57" fmla="*/ 64294 w 471487"/>
                    <a:gd name="connsiteY57" fmla="*/ 778669 h 1583532"/>
                    <a:gd name="connsiteX58" fmla="*/ 78581 w 471487"/>
                    <a:gd name="connsiteY58" fmla="*/ 790575 h 1583532"/>
                    <a:gd name="connsiteX59" fmla="*/ 90487 w 471487"/>
                    <a:gd name="connsiteY59" fmla="*/ 800100 h 1583532"/>
                    <a:gd name="connsiteX60" fmla="*/ 104775 w 471487"/>
                    <a:gd name="connsiteY60" fmla="*/ 809625 h 1583532"/>
                    <a:gd name="connsiteX61" fmla="*/ 116681 w 471487"/>
                    <a:gd name="connsiteY61" fmla="*/ 819150 h 1583532"/>
                    <a:gd name="connsiteX62" fmla="*/ 121444 w 471487"/>
                    <a:gd name="connsiteY62" fmla="*/ 826294 h 1583532"/>
                    <a:gd name="connsiteX63" fmla="*/ 128587 w 471487"/>
                    <a:gd name="connsiteY63" fmla="*/ 831057 h 1583532"/>
                    <a:gd name="connsiteX64" fmla="*/ 135731 w 471487"/>
                    <a:gd name="connsiteY64" fmla="*/ 847725 h 1583532"/>
                    <a:gd name="connsiteX65" fmla="*/ 142875 w 471487"/>
                    <a:gd name="connsiteY65" fmla="*/ 869157 h 1583532"/>
                    <a:gd name="connsiteX66" fmla="*/ 145256 w 471487"/>
                    <a:gd name="connsiteY66" fmla="*/ 876300 h 1583532"/>
                    <a:gd name="connsiteX67" fmla="*/ 159544 w 471487"/>
                    <a:gd name="connsiteY67" fmla="*/ 897732 h 1583532"/>
                    <a:gd name="connsiteX68" fmla="*/ 164306 w 471487"/>
                    <a:gd name="connsiteY68" fmla="*/ 904875 h 1583532"/>
                    <a:gd name="connsiteX69" fmla="*/ 171450 w 471487"/>
                    <a:gd name="connsiteY69" fmla="*/ 912019 h 1583532"/>
                    <a:gd name="connsiteX70" fmla="*/ 178594 w 471487"/>
                    <a:gd name="connsiteY70" fmla="*/ 926307 h 1583532"/>
                    <a:gd name="connsiteX71" fmla="*/ 180975 w 471487"/>
                    <a:gd name="connsiteY71" fmla="*/ 933450 h 1583532"/>
                    <a:gd name="connsiteX72" fmla="*/ 185737 w 471487"/>
                    <a:gd name="connsiteY72" fmla="*/ 940594 h 1583532"/>
                    <a:gd name="connsiteX73" fmla="*/ 190500 w 471487"/>
                    <a:gd name="connsiteY73" fmla="*/ 954882 h 1583532"/>
                    <a:gd name="connsiteX74" fmla="*/ 192881 w 471487"/>
                    <a:gd name="connsiteY74" fmla="*/ 962025 h 1583532"/>
                    <a:gd name="connsiteX75" fmla="*/ 188119 w 471487"/>
                    <a:gd name="connsiteY75" fmla="*/ 997744 h 1583532"/>
                    <a:gd name="connsiteX76" fmla="*/ 183356 w 471487"/>
                    <a:gd name="connsiteY76" fmla="*/ 1004888 h 1583532"/>
                    <a:gd name="connsiteX77" fmla="*/ 176212 w 471487"/>
                    <a:gd name="connsiteY77" fmla="*/ 1007269 h 1583532"/>
                    <a:gd name="connsiteX78" fmla="*/ 166687 w 471487"/>
                    <a:gd name="connsiteY78" fmla="*/ 1028700 h 1583532"/>
                    <a:gd name="connsiteX79" fmla="*/ 161925 w 471487"/>
                    <a:gd name="connsiteY79" fmla="*/ 1042988 h 1583532"/>
                    <a:gd name="connsiteX80" fmla="*/ 159544 w 471487"/>
                    <a:gd name="connsiteY80" fmla="*/ 1050132 h 1583532"/>
                    <a:gd name="connsiteX81" fmla="*/ 154781 w 471487"/>
                    <a:gd name="connsiteY81" fmla="*/ 1057275 h 1583532"/>
                    <a:gd name="connsiteX82" fmla="*/ 157162 w 471487"/>
                    <a:gd name="connsiteY82" fmla="*/ 1081088 h 1583532"/>
                    <a:gd name="connsiteX83" fmla="*/ 161925 w 471487"/>
                    <a:gd name="connsiteY83" fmla="*/ 1095375 h 1583532"/>
                    <a:gd name="connsiteX84" fmla="*/ 164306 w 471487"/>
                    <a:gd name="connsiteY84" fmla="*/ 1102519 h 1583532"/>
                    <a:gd name="connsiteX85" fmla="*/ 161925 w 471487"/>
                    <a:gd name="connsiteY85" fmla="*/ 1112044 h 1583532"/>
                    <a:gd name="connsiteX86" fmla="*/ 157162 w 471487"/>
                    <a:gd name="connsiteY86" fmla="*/ 1126332 h 1583532"/>
                    <a:gd name="connsiteX87" fmla="*/ 157162 w 471487"/>
                    <a:gd name="connsiteY87" fmla="*/ 1152525 h 1583532"/>
                    <a:gd name="connsiteX88" fmla="*/ 152400 w 471487"/>
                    <a:gd name="connsiteY88" fmla="*/ 1173957 h 1583532"/>
                    <a:gd name="connsiteX89" fmla="*/ 145256 w 471487"/>
                    <a:gd name="connsiteY89" fmla="*/ 1178719 h 1583532"/>
                    <a:gd name="connsiteX90" fmla="*/ 135731 w 471487"/>
                    <a:gd name="connsiteY90" fmla="*/ 1190625 h 1583532"/>
                    <a:gd name="connsiteX91" fmla="*/ 119062 w 471487"/>
                    <a:gd name="connsiteY91" fmla="*/ 1209675 h 1583532"/>
                    <a:gd name="connsiteX92" fmla="*/ 114300 w 471487"/>
                    <a:gd name="connsiteY92" fmla="*/ 1223963 h 1583532"/>
                    <a:gd name="connsiteX93" fmla="*/ 119062 w 471487"/>
                    <a:gd name="connsiteY93" fmla="*/ 1257300 h 1583532"/>
                    <a:gd name="connsiteX94" fmla="*/ 123825 w 471487"/>
                    <a:gd name="connsiteY94" fmla="*/ 1264444 h 1583532"/>
                    <a:gd name="connsiteX95" fmla="*/ 128587 w 471487"/>
                    <a:gd name="connsiteY95" fmla="*/ 1278732 h 1583532"/>
                    <a:gd name="connsiteX96" fmla="*/ 121444 w 471487"/>
                    <a:gd name="connsiteY96" fmla="*/ 1293019 h 1583532"/>
                    <a:gd name="connsiteX97" fmla="*/ 114300 w 471487"/>
                    <a:gd name="connsiteY97" fmla="*/ 1314450 h 1583532"/>
                    <a:gd name="connsiteX98" fmla="*/ 111919 w 471487"/>
                    <a:gd name="connsiteY98" fmla="*/ 1321594 h 1583532"/>
                    <a:gd name="connsiteX99" fmla="*/ 107156 w 471487"/>
                    <a:gd name="connsiteY99" fmla="*/ 1328738 h 1583532"/>
                    <a:gd name="connsiteX100" fmla="*/ 102394 w 471487"/>
                    <a:gd name="connsiteY100" fmla="*/ 1343025 h 1583532"/>
                    <a:gd name="connsiteX101" fmla="*/ 92869 w 471487"/>
                    <a:gd name="connsiteY101" fmla="*/ 1357313 h 1583532"/>
                    <a:gd name="connsiteX102" fmla="*/ 85725 w 471487"/>
                    <a:gd name="connsiteY102" fmla="*/ 1378744 h 1583532"/>
                    <a:gd name="connsiteX103" fmla="*/ 83344 w 471487"/>
                    <a:gd name="connsiteY103" fmla="*/ 1385888 h 1583532"/>
                    <a:gd name="connsiteX104" fmla="*/ 78581 w 471487"/>
                    <a:gd name="connsiteY104" fmla="*/ 1393032 h 1583532"/>
                    <a:gd name="connsiteX105" fmla="*/ 80962 w 471487"/>
                    <a:gd name="connsiteY105" fmla="*/ 1428750 h 1583532"/>
                    <a:gd name="connsiteX106" fmla="*/ 83344 w 471487"/>
                    <a:gd name="connsiteY106" fmla="*/ 1435894 h 1583532"/>
                    <a:gd name="connsiteX107" fmla="*/ 97631 w 471487"/>
                    <a:gd name="connsiteY107" fmla="*/ 1445419 h 1583532"/>
                    <a:gd name="connsiteX108" fmla="*/ 114300 w 471487"/>
                    <a:gd name="connsiteY108" fmla="*/ 1462088 h 1583532"/>
                    <a:gd name="connsiteX109" fmla="*/ 121444 w 471487"/>
                    <a:gd name="connsiteY109" fmla="*/ 1476375 h 1583532"/>
                    <a:gd name="connsiteX110" fmla="*/ 123825 w 471487"/>
                    <a:gd name="connsiteY110" fmla="*/ 1483519 h 1583532"/>
                    <a:gd name="connsiteX111" fmla="*/ 128587 w 471487"/>
                    <a:gd name="connsiteY111" fmla="*/ 1490663 h 1583532"/>
                    <a:gd name="connsiteX112" fmla="*/ 133350 w 471487"/>
                    <a:gd name="connsiteY112" fmla="*/ 1509713 h 1583532"/>
                    <a:gd name="connsiteX113" fmla="*/ 135731 w 471487"/>
                    <a:gd name="connsiteY113" fmla="*/ 1516857 h 1583532"/>
                    <a:gd name="connsiteX114" fmla="*/ 142875 w 471487"/>
                    <a:gd name="connsiteY114" fmla="*/ 1524000 h 1583532"/>
                    <a:gd name="connsiteX115" fmla="*/ 164306 w 471487"/>
                    <a:gd name="connsiteY115" fmla="*/ 1535907 h 1583532"/>
                    <a:gd name="connsiteX116" fmla="*/ 171450 w 471487"/>
                    <a:gd name="connsiteY116" fmla="*/ 1550194 h 1583532"/>
                    <a:gd name="connsiteX117" fmla="*/ 188119 w 471487"/>
                    <a:gd name="connsiteY117" fmla="*/ 1566863 h 1583532"/>
                    <a:gd name="connsiteX118" fmla="*/ 207169 w 471487"/>
                    <a:gd name="connsiteY118" fmla="*/ 1569244 h 1583532"/>
                    <a:gd name="connsiteX119" fmla="*/ 214312 w 471487"/>
                    <a:gd name="connsiteY119" fmla="*/ 1574007 h 1583532"/>
                    <a:gd name="connsiteX120" fmla="*/ 223837 w 471487"/>
                    <a:gd name="connsiteY120" fmla="*/ 1576388 h 1583532"/>
                    <a:gd name="connsiteX121" fmla="*/ 226219 w 471487"/>
                    <a:gd name="connsiteY12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64294 w 471487"/>
                    <a:gd name="connsiteY26" fmla="*/ 350044 h 1583532"/>
                    <a:gd name="connsiteX27" fmla="*/ 69056 w 471487"/>
                    <a:gd name="connsiteY27" fmla="*/ 357188 h 1583532"/>
                    <a:gd name="connsiteX28" fmla="*/ 76200 w 471487"/>
                    <a:gd name="connsiteY28" fmla="*/ 383382 h 1583532"/>
                    <a:gd name="connsiteX29" fmla="*/ 73819 w 471487"/>
                    <a:gd name="connsiteY29" fmla="*/ 416719 h 1583532"/>
                    <a:gd name="connsiteX30" fmla="*/ 64294 w 471487"/>
                    <a:gd name="connsiteY30" fmla="*/ 438150 h 1583532"/>
                    <a:gd name="connsiteX31" fmla="*/ 59531 w 471487"/>
                    <a:gd name="connsiteY31" fmla="*/ 452438 h 1583532"/>
                    <a:gd name="connsiteX32" fmla="*/ 54769 w 471487"/>
                    <a:gd name="connsiteY32" fmla="*/ 459582 h 1583532"/>
                    <a:gd name="connsiteX33" fmla="*/ 52387 w 471487"/>
                    <a:gd name="connsiteY33" fmla="*/ 466725 h 1583532"/>
                    <a:gd name="connsiteX34" fmla="*/ 45244 w 471487"/>
                    <a:gd name="connsiteY34" fmla="*/ 469107 h 1583532"/>
                    <a:gd name="connsiteX35" fmla="*/ 40481 w 471487"/>
                    <a:gd name="connsiteY35" fmla="*/ 476250 h 1583532"/>
                    <a:gd name="connsiteX36" fmla="*/ 26194 w 471487"/>
                    <a:gd name="connsiteY36" fmla="*/ 485775 h 1583532"/>
                    <a:gd name="connsiteX37" fmla="*/ 16669 w 471487"/>
                    <a:gd name="connsiteY37" fmla="*/ 500063 h 1583532"/>
                    <a:gd name="connsiteX38" fmla="*/ 14287 w 471487"/>
                    <a:gd name="connsiteY38" fmla="*/ 507207 h 1583532"/>
                    <a:gd name="connsiteX39" fmla="*/ 7144 w 471487"/>
                    <a:gd name="connsiteY39" fmla="*/ 511969 h 1583532"/>
                    <a:gd name="connsiteX40" fmla="*/ 4762 w 471487"/>
                    <a:gd name="connsiteY40" fmla="*/ 519113 h 1583532"/>
                    <a:gd name="connsiteX41" fmla="*/ 0 w 471487"/>
                    <a:gd name="connsiteY41" fmla="*/ 542925 h 1583532"/>
                    <a:gd name="connsiteX42" fmla="*/ 4762 w 471487"/>
                    <a:gd name="connsiteY42" fmla="*/ 578644 h 1583532"/>
                    <a:gd name="connsiteX43" fmla="*/ 9525 w 471487"/>
                    <a:gd name="connsiteY43" fmla="*/ 592932 h 1583532"/>
                    <a:gd name="connsiteX44" fmla="*/ 9525 w 471487"/>
                    <a:gd name="connsiteY44" fmla="*/ 628650 h 1583532"/>
                    <a:gd name="connsiteX45" fmla="*/ 4762 w 471487"/>
                    <a:gd name="connsiteY45" fmla="*/ 642938 h 1583532"/>
                    <a:gd name="connsiteX46" fmla="*/ 2381 w 471487"/>
                    <a:gd name="connsiteY46" fmla="*/ 650082 h 1583532"/>
                    <a:gd name="connsiteX47" fmla="*/ 0 w 471487"/>
                    <a:gd name="connsiteY47" fmla="*/ 657225 h 1583532"/>
                    <a:gd name="connsiteX48" fmla="*/ 2381 w 471487"/>
                    <a:gd name="connsiteY48" fmla="*/ 673894 h 1583532"/>
                    <a:gd name="connsiteX49" fmla="*/ 9525 w 471487"/>
                    <a:gd name="connsiteY49" fmla="*/ 681038 h 1583532"/>
                    <a:gd name="connsiteX50" fmla="*/ 14287 w 471487"/>
                    <a:gd name="connsiteY50" fmla="*/ 688182 h 1583532"/>
                    <a:gd name="connsiteX51" fmla="*/ 28575 w 471487"/>
                    <a:gd name="connsiteY51" fmla="*/ 695325 h 1583532"/>
                    <a:gd name="connsiteX52" fmla="*/ 42862 w 471487"/>
                    <a:gd name="connsiteY52" fmla="*/ 704850 h 1583532"/>
                    <a:gd name="connsiteX53" fmla="*/ 52387 w 471487"/>
                    <a:gd name="connsiteY53" fmla="*/ 719138 h 1583532"/>
                    <a:gd name="connsiteX54" fmla="*/ 50006 w 471487"/>
                    <a:gd name="connsiteY54" fmla="*/ 747713 h 1583532"/>
                    <a:gd name="connsiteX55" fmla="*/ 50006 w 471487"/>
                    <a:gd name="connsiteY55" fmla="*/ 769144 h 1583532"/>
                    <a:gd name="connsiteX56" fmla="*/ 64294 w 471487"/>
                    <a:gd name="connsiteY56" fmla="*/ 778669 h 1583532"/>
                    <a:gd name="connsiteX57" fmla="*/ 78581 w 471487"/>
                    <a:gd name="connsiteY57" fmla="*/ 790575 h 1583532"/>
                    <a:gd name="connsiteX58" fmla="*/ 90487 w 471487"/>
                    <a:gd name="connsiteY58" fmla="*/ 800100 h 1583532"/>
                    <a:gd name="connsiteX59" fmla="*/ 104775 w 471487"/>
                    <a:gd name="connsiteY59" fmla="*/ 809625 h 1583532"/>
                    <a:gd name="connsiteX60" fmla="*/ 116681 w 471487"/>
                    <a:gd name="connsiteY60" fmla="*/ 819150 h 1583532"/>
                    <a:gd name="connsiteX61" fmla="*/ 121444 w 471487"/>
                    <a:gd name="connsiteY61" fmla="*/ 826294 h 1583532"/>
                    <a:gd name="connsiteX62" fmla="*/ 128587 w 471487"/>
                    <a:gd name="connsiteY62" fmla="*/ 831057 h 1583532"/>
                    <a:gd name="connsiteX63" fmla="*/ 135731 w 471487"/>
                    <a:gd name="connsiteY63" fmla="*/ 847725 h 1583532"/>
                    <a:gd name="connsiteX64" fmla="*/ 142875 w 471487"/>
                    <a:gd name="connsiteY64" fmla="*/ 869157 h 1583532"/>
                    <a:gd name="connsiteX65" fmla="*/ 145256 w 471487"/>
                    <a:gd name="connsiteY65" fmla="*/ 876300 h 1583532"/>
                    <a:gd name="connsiteX66" fmla="*/ 159544 w 471487"/>
                    <a:gd name="connsiteY66" fmla="*/ 897732 h 1583532"/>
                    <a:gd name="connsiteX67" fmla="*/ 164306 w 471487"/>
                    <a:gd name="connsiteY67" fmla="*/ 904875 h 1583532"/>
                    <a:gd name="connsiteX68" fmla="*/ 171450 w 471487"/>
                    <a:gd name="connsiteY68" fmla="*/ 912019 h 1583532"/>
                    <a:gd name="connsiteX69" fmla="*/ 178594 w 471487"/>
                    <a:gd name="connsiteY69" fmla="*/ 926307 h 1583532"/>
                    <a:gd name="connsiteX70" fmla="*/ 180975 w 471487"/>
                    <a:gd name="connsiteY70" fmla="*/ 933450 h 1583532"/>
                    <a:gd name="connsiteX71" fmla="*/ 185737 w 471487"/>
                    <a:gd name="connsiteY71" fmla="*/ 940594 h 1583532"/>
                    <a:gd name="connsiteX72" fmla="*/ 190500 w 471487"/>
                    <a:gd name="connsiteY72" fmla="*/ 954882 h 1583532"/>
                    <a:gd name="connsiteX73" fmla="*/ 192881 w 471487"/>
                    <a:gd name="connsiteY73" fmla="*/ 962025 h 1583532"/>
                    <a:gd name="connsiteX74" fmla="*/ 188119 w 471487"/>
                    <a:gd name="connsiteY74" fmla="*/ 997744 h 1583532"/>
                    <a:gd name="connsiteX75" fmla="*/ 183356 w 471487"/>
                    <a:gd name="connsiteY75" fmla="*/ 1004888 h 1583532"/>
                    <a:gd name="connsiteX76" fmla="*/ 176212 w 471487"/>
                    <a:gd name="connsiteY76" fmla="*/ 1007269 h 1583532"/>
                    <a:gd name="connsiteX77" fmla="*/ 166687 w 471487"/>
                    <a:gd name="connsiteY77" fmla="*/ 1028700 h 1583532"/>
                    <a:gd name="connsiteX78" fmla="*/ 161925 w 471487"/>
                    <a:gd name="connsiteY78" fmla="*/ 1042988 h 1583532"/>
                    <a:gd name="connsiteX79" fmla="*/ 159544 w 471487"/>
                    <a:gd name="connsiteY79" fmla="*/ 1050132 h 1583532"/>
                    <a:gd name="connsiteX80" fmla="*/ 154781 w 471487"/>
                    <a:gd name="connsiteY80" fmla="*/ 1057275 h 1583532"/>
                    <a:gd name="connsiteX81" fmla="*/ 157162 w 471487"/>
                    <a:gd name="connsiteY81" fmla="*/ 1081088 h 1583532"/>
                    <a:gd name="connsiteX82" fmla="*/ 161925 w 471487"/>
                    <a:gd name="connsiteY82" fmla="*/ 1095375 h 1583532"/>
                    <a:gd name="connsiteX83" fmla="*/ 164306 w 471487"/>
                    <a:gd name="connsiteY83" fmla="*/ 1102519 h 1583532"/>
                    <a:gd name="connsiteX84" fmla="*/ 161925 w 471487"/>
                    <a:gd name="connsiteY84" fmla="*/ 1112044 h 1583532"/>
                    <a:gd name="connsiteX85" fmla="*/ 157162 w 471487"/>
                    <a:gd name="connsiteY85" fmla="*/ 1126332 h 1583532"/>
                    <a:gd name="connsiteX86" fmla="*/ 157162 w 471487"/>
                    <a:gd name="connsiteY86" fmla="*/ 1152525 h 1583532"/>
                    <a:gd name="connsiteX87" fmla="*/ 152400 w 471487"/>
                    <a:gd name="connsiteY87" fmla="*/ 1173957 h 1583532"/>
                    <a:gd name="connsiteX88" fmla="*/ 145256 w 471487"/>
                    <a:gd name="connsiteY88" fmla="*/ 1178719 h 1583532"/>
                    <a:gd name="connsiteX89" fmla="*/ 135731 w 471487"/>
                    <a:gd name="connsiteY89" fmla="*/ 1190625 h 1583532"/>
                    <a:gd name="connsiteX90" fmla="*/ 119062 w 471487"/>
                    <a:gd name="connsiteY90" fmla="*/ 1209675 h 1583532"/>
                    <a:gd name="connsiteX91" fmla="*/ 114300 w 471487"/>
                    <a:gd name="connsiteY91" fmla="*/ 1223963 h 1583532"/>
                    <a:gd name="connsiteX92" fmla="*/ 119062 w 471487"/>
                    <a:gd name="connsiteY92" fmla="*/ 1257300 h 1583532"/>
                    <a:gd name="connsiteX93" fmla="*/ 123825 w 471487"/>
                    <a:gd name="connsiteY93" fmla="*/ 1264444 h 1583532"/>
                    <a:gd name="connsiteX94" fmla="*/ 128587 w 471487"/>
                    <a:gd name="connsiteY94" fmla="*/ 1278732 h 1583532"/>
                    <a:gd name="connsiteX95" fmla="*/ 121444 w 471487"/>
                    <a:gd name="connsiteY95" fmla="*/ 1293019 h 1583532"/>
                    <a:gd name="connsiteX96" fmla="*/ 114300 w 471487"/>
                    <a:gd name="connsiteY96" fmla="*/ 1314450 h 1583532"/>
                    <a:gd name="connsiteX97" fmla="*/ 111919 w 471487"/>
                    <a:gd name="connsiteY97" fmla="*/ 1321594 h 1583532"/>
                    <a:gd name="connsiteX98" fmla="*/ 107156 w 471487"/>
                    <a:gd name="connsiteY98" fmla="*/ 1328738 h 1583532"/>
                    <a:gd name="connsiteX99" fmla="*/ 102394 w 471487"/>
                    <a:gd name="connsiteY99" fmla="*/ 1343025 h 1583532"/>
                    <a:gd name="connsiteX100" fmla="*/ 92869 w 471487"/>
                    <a:gd name="connsiteY100" fmla="*/ 1357313 h 1583532"/>
                    <a:gd name="connsiteX101" fmla="*/ 85725 w 471487"/>
                    <a:gd name="connsiteY101" fmla="*/ 1378744 h 1583532"/>
                    <a:gd name="connsiteX102" fmla="*/ 83344 w 471487"/>
                    <a:gd name="connsiteY102" fmla="*/ 1385888 h 1583532"/>
                    <a:gd name="connsiteX103" fmla="*/ 78581 w 471487"/>
                    <a:gd name="connsiteY103" fmla="*/ 1393032 h 1583532"/>
                    <a:gd name="connsiteX104" fmla="*/ 80962 w 471487"/>
                    <a:gd name="connsiteY104" fmla="*/ 1428750 h 1583532"/>
                    <a:gd name="connsiteX105" fmla="*/ 83344 w 471487"/>
                    <a:gd name="connsiteY105" fmla="*/ 1435894 h 1583532"/>
                    <a:gd name="connsiteX106" fmla="*/ 97631 w 471487"/>
                    <a:gd name="connsiteY106" fmla="*/ 1445419 h 1583532"/>
                    <a:gd name="connsiteX107" fmla="*/ 114300 w 471487"/>
                    <a:gd name="connsiteY107" fmla="*/ 1462088 h 1583532"/>
                    <a:gd name="connsiteX108" fmla="*/ 121444 w 471487"/>
                    <a:gd name="connsiteY108" fmla="*/ 1476375 h 1583532"/>
                    <a:gd name="connsiteX109" fmla="*/ 123825 w 471487"/>
                    <a:gd name="connsiteY109" fmla="*/ 1483519 h 1583532"/>
                    <a:gd name="connsiteX110" fmla="*/ 128587 w 471487"/>
                    <a:gd name="connsiteY110" fmla="*/ 1490663 h 1583532"/>
                    <a:gd name="connsiteX111" fmla="*/ 133350 w 471487"/>
                    <a:gd name="connsiteY111" fmla="*/ 1509713 h 1583532"/>
                    <a:gd name="connsiteX112" fmla="*/ 135731 w 471487"/>
                    <a:gd name="connsiteY112" fmla="*/ 1516857 h 1583532"/>
                    <a:gd name="connsiteX113" fmla="*/ 142875 w 471487"/>
                    <a:gd name="connsiteY113" fmla="*/ 1524000 h 1583532"/>
                    <a:gd name="connsiteX114" fmla="*/ 164306 w 471487"/>
                    <a:gd name="connsiteY114" fmla="*/ 1535907 h 1583532"/>
                    <a:gd name="connsiteX115" fmla="*/ 171450 w 471487"/>
                    <a:gd name="connsiteY115" fmla="*/ 1550194 h 1583532"/>
                    <a:gd name="connsiteX116" fmla="*/ 188119 w 471487"/>
                    <a:gd name="connsiteY116" fmla="*/ 1566863 h 1583532"/>
                    <a:gd name="connsiteX117" fmla="*/ 207169 w 471487"/>
                    <a:gd name="connsiteY117" fmla="*/ 1569244 h 1583532"/>
                    <a:gd name="connsiteX118" fmla="*/ 214312 w 471487"/>
                    <a:gd name="connsiteY118" fmla="*/ 1574007 h 1583532"/>
                    <a:gd name="connsiteX119" fmla="*/ 223837 w 471487"/>
                    <a:gd name="connsiteY119" fmla="*/ 1576388 h 1583532"/>
                    <a:gd name="connsiteX120" fmla="*/ 226219 w 471487"/>
                    <a:gd name="connsiteY12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69056 w 471487"/>
                    <a:gd name="connsiteY26" fmla="*/ 357188 h 1583532"/>
                    <a:gd name="connsiteX27" fmla="*/ 76200 w 471487"/>
                    <a:gd name="connsiteY27" fmla="*/ 383382 h 1583532"/>
                    <a:gd name="connsiteX28" fmla="*/ 73819 w 471487"/>
                    <a:gd name="connsiteY28" fmla="*/ 416719 h 1583532"/>
                    <a:gd name="connsiteX29" fmla="*/ 64294 w 471487"/>
                    <a:gd name="connsiteY29" fmla="*/ 438150 h 1583532"/>
                    <a:gd name="connsiteX30" fmla="*/ 59531 w 471487"/>
                    <a:gd name="connsiteY30" fmla="*/ 452438 h 1583532"/>
                    <a:gd name="connsiteX31" fmla="*/ 54769 w 471487"/>
                    <a:gd name="connsiteY31" fmla="*/ 459582 h 1583532"/>
                    <a:gd name="connsiteX32" fmla="*/ 52387 w 471487"/>
                    <a:gd name="connsiteY32" fmla="*/ 466725 h 1583532"/>
                    <a:gd name="connsiteX33" fmla="*/ 45244 w 471487"/>
                    <a:gd name="connsiteY33" fmla="*/ 469107 h 1583532"/>
                    <a:gd name="connsiteX34" fmla="*/ 40481 w 471487"/>
                    <a:gd name="connsiteY34" fmla="*/ 476250 h 1583532"/>
                    <a:gd name="connsiteX35" fmla="*/ 26194 w 471487"/>
                    <a:gd name="connsiteY35" fmla="*/ 485775 h 1583532"/>
                    <a:gd name="connsiteX36" fmla="*/ 16669 w 471487"/>
                    <a:gd name="connsiteY36" fmla="*/ 500063 h 1583532"/>
                    <a:gd name="connsiteX37" fmla="*/ 14287 w 471487"/>
                    <a:gd name="connsiteY37" fmla="*/ 507207 h 1583532"/>
                    <a:gd name="connsiteX38" fmla="*/ 7144 w 471487"/>
                    <a:gd name="connsiteY38" fmla="*/ 511969 h 1583532"/>
                    <a:gd name="connsiteX39" fmla="*/ 4762 w 471487"/>
                    <a:gd name="connsiteY39" fmla="*/ 519113 h 1583532"/>
                    <a:gd name="connsiteX40" fmla="*/ 0 w 471487"/>
                    <a:gd name="connsiteY40" fmla="*/ 542925 h 1583532"/>
                    <a:gd name="connsiteX41" fmla="*/ 4762 w 471487"/>
                    <a:gd name="connsiteY41" fmla="*/ 578644 h 1583532"/>
                    <a:gd name="connsiteX42" fmla="*/ 9525 w 471487"/>
                    <a:gd name="connsiteY42" fmla="*/ 592932 h 1583532"/>
                    <a:gd name="connsiteX43" fmla="*/ 9525 w 471487"/>
                    <a:gd name="connsiteY43" fmla="*/ 628650 h 1583532"/>
                    <a:gd name="connsiteX44" fmla="*/ 4762 w 471487"/>
                    <a:gd name="connsiteY44" fmla="*/ 642938 h 1583532"/>
                    <a:gd name="connsiteX45" fmla="*/ 2381 w 471487"/>
                    <a:gd name="connsiteY45" fmla="*/ 650082 h 1583532"/>
                    <a:gd name="connsiteX46" fmla="*/ 0 w 471487"/>
                    <a:gd name="connsiteY46" fmla="*/ 657225 h 1583532"/>
                    <a:gd name="connsiteX47" fmla="*/ 2381 w 471487"/>
                    <a:gd name="connsiteY47" fmla="*/ 673894 h 1583532"/>
                    <a:gd name="connsiteX48" fmla="*/ 9525 w 471487"/>
                    <a:gd name="connsiteY48" fmla="*/ 681038 h 1583532"/>
                    <a:gd name="connsiteX49" fmla="*/ 14287 w 471487"/>
                    <a:gd name="connsiteY49" fmla="*/ 688182 h 1583532"/>
                    <a:gd name="connsiteX50" fmla="*/ 28575 w 471487"/>
                    <a:gd name="connsiteY50" fmla="*/ 695325 h 1583532"/>
                    <a:gd name="connsiteX51" fmla="*/ 42862 w 471487"/>
                    <a:gd name="connsiteY51" fmla="*/ 704850 h 1583532"/>
                    <a:gd name="connsiteX52" fmla="*/ 52387 w 471487"/>
                    <a:gd name="connsiteY52" fmla="*/ 719138 h 1583532"/>
                    <a:gd name="connsiteX53" fmla="*/ 50006 w 471487"/>
                    <a:gd name="connsiteY53" fmla="*/ 747713 h 1583532"/>
                    <a:gd name="connsiteX54" fmla="*/ 50006 w 471487"/>
                    <a:gd name="connsiteY54" fmla="*/ 769144 h 1583532"/>
                    <a:gd name="connsiteX55" fmla="*/ 64294 w 471487"/>
                    <a:gd name="connsiteY55" fmla="*/ 778669 h 1583532"/>
                    <a:gd name="connsiteX56" fmla="*/ 78581 w 471487"/>
                    <a:gd name="connsiteY56" fmla="*/ 790575 h 1583532"/>
                    <a:gd name="connsiteX57" fmla="*/ 90487 w 471487"/>
                    <a:gd name="connsiteY57" fmla="*/ 800100 h 1583532"/>
                    <a:gd name="connsiteX58" fmla="*/ 104775 w 471487"/>
                    <a:gd name="connsiteY58" fmla="*/ 809625 h 1583532"/>
                    <a:gd name="connsiteX59" fmla="*/ 116681 w 471487"/>
                    <a:gd name="connsiteY59" fmla="*/ 819150 h 1583532"/>
                    <a:gd name="connsiteX60" fmla="*/ 121444 w 471487"/>
                    <a:gd name="connsiteY60" fmla="*/ 826294 h 1583532"/>
                    <a:gd name="connsiteX61" fmla="*/ 128587 w 471487"/>
                    <a:gd name="connsiteY61" fmla="*/ 831057 h 1583532"/>
                    <a:gd name="connsiteX62" fmla="*/ 135731 w 471487"/>
                    <a:gd name="connsiteY62" fmla="*/ 847725 h 1583532"/>
                    <a:gd name="connsiteX63" fmla="*/ 142875 w 471487"/>
                    <a:gd name="connsiteY63" fmla="*/ 869157 h 1583532"/>
                    <a:gd name="connsiteX64" fmla="*/ 145256 w 471487"/>
                    <a:gd name="connsiteY64" fmla="*/ 876300 h 1583532"/>
                    <a:gd name="connsiteX65" fmla="*/ 159544 w 471487"/>
                    <a:gd name="connsiteY65" fmla="*/ 897732 h 1583532"/>
                    <a:gd name="connsiteX66" fmla="*/ 164306 w 471487"/>
                    <a:gd name="connsiteY66" fmla="*/ 904875 h 1583532"/>
                    <a:gd name="connsiteX67" fmla="*/ 171450 w 471487"/>
                    <a:gd name="connsiteY67" fmla="*/ 912019 h 1583532"/>
                    <a:gd name="connsiteX68" fmla="*/ 178594 w 471487"/>
                    <a:gd name="connsiteY68" fmla="*/ 926307 h 1583532"/>
                    <a:gd name="connsiteX69" fmla="*/ 180975 w 471487"/>
                    <a:gd name="connsiteY69" fmla="*/ 933450 h 1583532"/>
                    <a:gd name="connsiteX70" fmla="*/ 185737 w 471487"/>
                    <a:gd name="connsiteY70" fmla="*/ 940594 h 1583532"/>
                    <a:gd name="connsiteX71" fmla="*/ 190500 w 471487"/>
                    <a:gd name="connsiteY71" fmla="*/ 954882 h 1583532"/>
                    <a:gd name="connsiteX72" fmla="*/ 192881 w 471487"/>
                    <a:gd name="connsiteY72" fmla="*/ 962025 h 1583532"/>
                    <a:gd name="connsiteX73" fmla="*/ 188119 w 471487"/>
                    <a:gd name="connsiteY73" fmla="*/ 997744 h 1583532"/>
                    <a:gd name="connsiteX74" fmla="*/ 183356 w 471487"/>
                    <a:gd name="connsiteY74" fmla="*/ 1004888 h 1583532"/>
                    <a:gd name="connsiteX75" fmla="*/ 176212 w 471487"/>
                    <a:gd name="connsiteY75" fmla="*/ 1007269 h 1583532"/>
                    <a:gd name="connsiteX76" fmla="*/ 166687 w 471487"/>
                    <a:gd name="connsiteY76" fmla="*/ 1028700 h 1583532"/>
                    <a:gd name="connsiteX77" fmla="*/ 161925 w 471487"/>
                    <a:gd name="connsiteY77" fmla="*/ 1042988 h 1583532"/>
                    <a:gd name="connsiteX78" fmla="*/ 159544 w 471487"/>
                    <a:gd name="connsiteY78" fmla="*/ 1050132 h 1583532"/>
                    <a:gd name="connsiteX79" fmla="*/ 154781 w 471487"/>
                    <a:gd name="connsiteY79" fmla="*/ 1057275 h 1583532"/>
                    <a:gd name="connsiteX80" fmla="*/ 157162 w 471487"/>
                    <a:gd name="connsiteY80" fmla="*/ 1081088 h 1583532"/>
                    <a:gd name="connsiteX81" fmla="*/ 161925 w 471487"/>
                    <a:gd name="connsiteY81" fmla="*/ 1095375 h 1583532"/>
                    <a:gd name="connsiteX82" fmla="*/ 164306 w 471487"/>
                    <a:gd name="connsiteY82" fmla="*/ 1102519 h 1583532"/>
                    <a:gd name="connsiteX83" fmla="*/ 161925 w 471487"/>
                    <a:gd name="connsiteY83" fmla="*/ 1112044 h 1583532"/>
                    <a:gd name="connsiteX84" fmla="*/ 157162 w 471487"/>
                    <a:gd name="connsiteY84" fmla="*/ 1126332 h 1583532"/>
                    <a:gd name="connsiteX85" fmla="*/ 157162 w 471487"/>
                    <a:gd name="connsiteY85" fmla="*/ 1152525 h 1583532"/>
                    <a:gd name="connsiteX86" fmla="*/ 152400 w 471487"/>
                    <a:gd name="connsiteY86" fmla="*/ 1173957 h 1583532"/>
                    <a:gd name="connsiteX87" fmla="*/ 145256 w 471487"/>
                    <a:gd name="connsiteY87" fmla="*/ 1178719 h 1583532"/>
                    <a:gd name="connsiteX88" fmla="*/ 135731 w 471487"/>
                    <a:gd name="connsiteY88" fmla="*/ 1190625 h 1583532"/>
                    <a:gd name="connsiteX89" fmla="*/ 119062 w 471487"/>
                    <a:gd name="connsiteY89" fmla="*/ 1209675 h 1583532"/>
                    <a:gd name="connsiteX90" fmla="*/ 114300 w 471487"/>
                    <a:gd name="connsiteY90" fmla="*/ 1223963 h 1583532"/>
                    <a:gd name="connsiteX91" fmla="*/ 119062 w 471487"/>
                    <a:gd name="connsiteY91" fmla="*/ 1257300 h 1583532"/>
                    <a:gd name="connsiteX92" fmla="*/ 123825 w 471487"/>
                    <a:gd name="connsiteY92" fmla="*/ 1264444 h 1583532"/>
                    <a:gd name="connsiteX93" fmla="*/ 128587 w 471487"/>
                    <a:gd name="connsiteY93" fmla="*/ 1278732 h 1583532"/>
                    <a:gd name="connsiteX94" fmla="*/ 121444 w 471487"/>
                    <a:gd name="connsiteY94" fmla="*/ 1293019 h 1583532"/>
                    <a:gd name="connsiteX95" fmla="*/ 114300 w 471487"/>
                    <a:gd name="connsiteY95" fmla="*/ 1314450 h 1583532"/>
                    <a:gd name="connsiteX96" fmla="*/ 111919 w 471487"/>
                    <a:gd name="connsiteY96" fmla="*/ 1321594 h 1583532"/>
                    <a:gd name="connsiteX97" fmla="*/ 107156 w 471487"/>
                    <a:gd name="connsiteY97" fmla="*/ 1328738 h 1583532"/>
                    <a:gd name="connsiteX98" fmla="*/ 102394 w 471487"/>
                    <a:gd name="connsiteY98" fmla="*/ 1343025 h 1583532"/>
                    <a:gd name="connsiteX99" fmla="*/ 92869 w 471487"/>
                    <a:gd name="connsiteY99" fmla="*/ 1357313 h 1583532"/>
                    <a:gd name="connsiteX100" fmla="*/ 85725 w 471487"/>
                    <a:gd name="connsiteY100" fmla="*/ 1378744 h 1583532"/>
                    <a:gd name="connsiteX101" fmla="*/ 83344 w 471487"/>
                    <a:gd name="connsiteY101" fmla="*/ 1385888 h 1583532"/>
                    <a:gd name="connsiteX102" fmla="*/ 78581 w 471487"/>
                    <a:gd name="connsiteY102" fmla="*/ 1393032 h 1583532"/>
                    <a:gd name="connsiteX103" fmla="*/ 80962 w 471487"/>
                    <a:gd name="connsiteY103" fmla="*/ 1428750 h 1583532"/>
                    <a:gd name="connsiteX104" fmla="*/ 83344 w 471487"/>
                    <a:gd name="connsiteY104" fmla="*/ 1435894 h 1583532"/>
                    <a:gd name="connsiteX105" fmla="*/ 97631 w 471487"/>
                    <a:gd name="connsiteY105" fmla="*/ 1445419 h 1583532"/>
                    <a:gd name="connsiteX106" fmla="*/ 114300 w 471487"/>
                    <a:gd name="connsiteY106" fmla="*/ 1462088 h 1583532"/>
                    <a:gd name="connsiteX107" fmla="*/ 121444 w 471487"/>
                    <a:gd name="connsiteY107" fmla="*/ 1476375 h 1583532"/>
                    <a:gd name="connsiteX108" fmla="*/ 123825 w 471487"/>
                    <a:gd name="connsiteY108" fmla="*/ 1483519 h 1583532"/>
                    <a:gd name="connsiteX109" fmla="*/ 128587 w 471487"/>
                    <a:gd name="connsiteY109" fmla="*/ 1490663 h 1583532"/>
                    <a:gd name="connsiteX110" fmla="*/ 133350 w 471487"/>
                    <a:gd name="connsiteY110" fmla="*/ 1509713 h 1583532"/>
                    <a:gd name="connsiteX111" fmla="*/ 135731 w 471487"/>
                    <a:gd name="connsiteY111" fmla="*/ 1516857 h 1583532"/>
                    <a:gd name="connsiteX112" fmla="*/ 142875 w 471487"/>
                    <a:gd name="connsiteY112" fmla="*/ 1524000 h 1583532"/>
                    <a:gd name="connsiteX113" fmla="*/ 164306 w 471487"/>
                    <a:gd name="connsiteY113" fmla="*/ 1535907 h 1583532"/>
                    <a:gd name="connsiteX114" fmla="*/ 171450 w 471487"/>
                    <a:gd name="connsiteY114" fmla="*/ 1550194 h 1583532"/>
                    <a:gd name="connsiteX115" fmla="*/ 188119 w 471487"/>
                    <a:gd name="connsiteY115" fmla="*/ 1566863 h 1583532"/>
                    <a:gd name="connsiteX116" fmla="*/ 207169 w 471487"/>
                    <a:gd name="connsiteY116" fmla="*/ 1569244 h 1583532"/>
                    <a:gd name="connsiteX117" fmla="*/ 214312 w 471487"/>
                    <a:gd name="connsiteY117" fmla="*/ 1574007 h 1583532"/>
                    <a:gd name="connsiteX118" fmla="*/ 223837 w 471487"/>
                    <a:gd name="connsiteY118" fmla="*/ 1576388 h 1583532"/>
                    <a:gd name="connsiteX119" fmla="*/ 226219 w 471487"/>
                    <a:gd name="connsiteY119"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9531 w 471487"/>
                    <a:gd name="connsiteY29" fmla="*/ 452438 h 1583532"/>
                    <a:gd name="connsiteX30" fmla="*/ 54769 w 471487"/>
                    <a:gd name="connsiteY30" fmla="*/ 459582 h 1583532"/>
                    <a:gd name="connsiteX31" fmla="*/ 52387 w 471487"/>
                    <a:gd name="connsiteY31" fmla="*/ 466725 h 1583532"/>
                    <a:gd name="connsiteX32" fmla="*/ 45244 w 471487"/>
                    <a:gd name="connsiteY32" fmla="*/ 469107 h 1583532"/>
                    <a:gd name="connsiteX33" fmla="*/ 40481 w 471487"/>
                    <a:gd name="connsiteY33" fmla="*/ 476250 h 1583532"/>
                    <a:gd name="connsiteX34" fmla="*/ 26194 w 471487"/>
                    <a:gd name="connsiteY34" fmla="*/ 485775 h 1583532"/>
                    <a:gd name="connsiteX35" fmla="*/ 16669 w 471487"/>
                    <a:gd name="connsiteY35" fmla="*/ 500063 h 1583532"/>
                    <a:gd name="connsiteX36" fmla="*/ 14287 w 471487"/>
                    <a:gd name="connsiteY36" fmla="*/ 507207 h 1583532"/>
                    <a:gd name="connsiteX37" fmla="*/ 7144 w 471487"/>
                    <a:gd name="connsiteY37" fmla="*/ 511969 h 1583532"/>
                    <a:gd name="connsiteX38" fmla="*/ 4762 w 471487"/>
                    <a:gd name="connsiteY38" fmla="*/ 519113 h 1583532"/>
                    <a:gd name="connsiteX39" fmla="*/ 0 w 471487"/>
                    <a:gd name="connsiteY39" fmla="*/ 542925 h 1583532"/>
                    <a:gd name="connsiteX40" fmla="*/ 4762 w 471487"/>
                    <a:gd name="connsiteY40" fmla="*/ 578644 h 1583532"/>
                    <a:gd name="connsiteX41" fmla="*/ 9525 w 471487"/>
                    <a:gd name="connsiteY41" fmla="*/ 592932 h 1583532"/>
                    <a:gd name="connsiteX42" fmla="*/ 9525 w 471487"/>
                    <a:gd name="connsiteY42" fmla="*/ 628650 h 1583532"/>
                    <a:gd name="connsiteX43" fmla="*/ 4762 w 471487"/>
                    <a:gd name="connsiteY43" fmla="*/ 642938 h 1583532"/>
                    <a:gd name="connsiteX44" fmla="*/ 2381 w 471487"/>
                    <a:gd name="connsiteY44" fmla="*/ 650082 h 1583532"/>
                    <a:gd name="connsiteX45" fmla="*/ 0 w 471487"/>
                    <a:gd name="connsiteY45" fmla="*/ 657225 h 1583532"/>
                    <a:gd name="connsiteX46" fmla="*/ 2381 w 471487"/>
                    <a:gd name="connsiteY46" fmla="*/ 673894 h 1583532"/>
                    <a:gd name="connsiteX47" fmla="*/ 9525 w 471487"/>
                    <a:gd name="connsiteY47" fmla="*/ 681038 h 1583532"/>
                    <a:gd name="connsiteX48" fmla="*/ 14287 w 471487"/>
                    <a:gd name="connsiteY48" fmla="*/ 688182 h 1583532"/>
                    <a:gd name="connsiteX49" fmla="*/ 28575 w 471487"/>
                    <a:gd name="connsiteY49" fmla="*/ 695325 h 1583532"/>
                    <a:gd name="connsiteX50" fmla="*/ 42862 w 471487"/>
                    <a:gd name="connsiteY50" fmla="*/ 704850 h 1583532"/>
                    <a:gd name="connsiteX51" fmla="*/ 52387 w 471487"/>
                    <a:gd name="connsiteY51" fmla="*/ 719138 h 1583532"/>
                    <a:gd name="connsiteX52" fmla="*/ 50006 w 471487"/>
                    <a:gd name="connsiteY52" fmla="*/ 747713 h 1583532"/>
                    <a:gd name="connsiteX53" fmla="*/ 50006 w 471487"/>
                    <a:gd name="connsiteY53" fmla="*/ 769144 h 1583532"/>
                    <a:gd name="connsiteX54" fmla="*/ 64294 w 471487"/>
                    <a:gd name="connsiteY54" fmla="*/ 778669 h 1583532"/>
                    <a:gd name="connsiteX55" fmla="*/ 78581 w 471487"/>
                    <a:gd name="connsiteY55" fmla="*/ 790575 h 1583532"/>
                    <a:gd name="connsiteX56" fmla="*/ 90487 w 471487"/>
                    <a:gd name="connsiteY56" fmla="*/ 800100 h 1583532"/>
                    <a:gd name="connsiteX57" fmla="*/ 104775 w 471487"/>
                    <a:gd name="connsiteY57" fmla="*/ 809625 h 1583532"/>
                    <a:gd name="connsiteX58" fmla="*/ 116681 w 471487"/>
                    <a:gd name="connsiteY58" fmla="*/ 819150 h 1583532"/>
                    <a:gd name="connsiteX59" fmla="*/ 121444 w 471487"/>
                    <a:gd name="connsiteY59" fmla="*/ 826294 h 1583532"/>
                    <a:gd name="connsiteX60" fmla="*/ 128587 w 471487"/>
                    <a:gd name="connsiteY60" fmla="*/ 831057 h 1583532"/>
                    <a:gd name="connsiteX61" fmla="*/ 135731 w 471487"/>
                    <a:gd name="connsiteY61" fmla="*/ 847725 h 1583532"/>
                    <a:gd name="connsiteX62" fmla="*/ 142875 w 471487"/>
                    <a:gd name="connsiteY62" fmla="*/ 869157 h 1583532"/>
                    <a:gd name="connsiteX63" fmla="*/ 145256 w 471487"/>
                    <a:gd name="connsiteY63" fmla="*/ 876300 h 1583532"/>
                    <a:gd name="connsiteX64" fmla="*/ 159544 w 471487"/>
                    <a:gd name="connsiteY64" fmla="*/ 897732 h 1583532"/>
                    <a:gd name="connsiteX65" fmla="*/ 164306 w 471487"/>
                    <a:gd name="connsiteY65" fmla="*/ 904875 h 1583532"/>
                    <a:gd name="connsiteX66" fmla="*/ 171450 w 471487"/>
                    <a:gd name="connsiteY66" fmla="*/ 912019 h 1583532"/>
                    <a:gd name="connsiteX67" fmla="*/ 178594 w 471487"/>
                    <a:gd name="connsiteY67" fmla="*/ 926307 h 1583532"/>
                    <a:gd name="connsiteX68" fmla="*/ 180975 w 471487"/>
                    <a:gd name="connsiteY68" fmla="*/ 933450 h 1583532"/>
                    <a:gd name="connsiteX69" fmla="*/ 185737 w 471487"/>
                    <a:gd name="connsiteY69" fmla="*/ 940594 h 1583532"/>
                    <a:gd name="connsiteX70" fmla="*/ 190500 w 471487"/>
                    <a:gd name="connsiteY70" fmla="*/ 954882 h 1583532"/>
                    <a:gd name="connsiteX71" fmla="*/ 192881 w 471487"/>
                    <a:gd name="connsiteY71" fmla="*/ 962025 h 1583532"/>
                    <a:gd name="connsiteX72" fmla="*/ 188119 w 471487"/>
                    <a:gd name="connsiteY72" fmla="*/ 997744 h 1583532"/>
                    <a:gd name="connsiteX73" fmla="*/ 183356 w 471487"/>
                    <a:gd name="connsiteY73" fmla="*/ 1004888 h 1583532"/>
                    <a:gd name="connsiteX74" fmla="*/ 176212 w 471487"/>
                    <a:gd name="connsiteY74" fmla="*/ 1007269 h 1583532"/>
                    <a:gd name="connsiteX75" fmla="*/ 166687 w 471487"/>
                    <a:gd name="connsiteY75" fmla="*/ 1028700 h 1583532"/>
                    <a:gd name="connsiteX76" fmla="*/ 161925 w 471487"/>
                    <a:gd name="connsiteY76" fmla="*/ 1042988 h 1583532"/>
                    <a:gd name="connsiteX77" fmla="*/ 159544 w 471487"/>
                    <a:gd name="connsiteY77" fmla="*/ 1050132 h 1583532"/>
                    <a:gd name="connsiteX78" fmla="*/ 154781 w 471487"/>
                    <a:gd name="connsiteY78" fmla="*/ 1057275 h 1583532"/>
                    <a:gd name="connsiteX79" fmla="*/ 157162 w 471487"/>
                    <a:gd name="connsiteY79" fmla="*/ 1081088 h 1583532"/>
                    <a:gd name="connsiteX80" fmla="*/ 161925 w 471487"/>
                    <a:gd name="connsiteY80" fmla="*/ 1095375 h 1583532"/>
                    <a:gd name="connsiteX81" fmla="*/ 164306 w 471487"/>
                    <a:gd name="connsiteY81" fmla="*/ 1102519 h 1583532"/>
                    <a:gd name="connsiteX82" fmla="*/ 161925 w 471487"/>
                    <a:gd name="connsiteY82" fmla="*/ 1112044 h 1583532"/>
                    <a:gd name="connsiteX83" fmla="*/ 157162 w 471487"/>
                    <a:gd name="connsiteY83" fmla="*/ 1126332 h 1583532"/>
                    <a:gd name="connsiteX84" fmla="*/ 157162 w 471487"/>
                    <a:gd name="connsiteY84" fmla="*/ 1152525 h 1583532"/>
                    <a:gd name="connsiteX85" fmla="*/ 152400 w 471487"/>
                    <a:gd name="connsiteY85" fmla="*/ 1173957 h 1583532"/>
                    <a:gd name="connsiteX86" fmla="*/ 145256 w 471487"/>
                    <a:gd name="connsiteY86" fmla="*/ 1178719 h 1583532"/>
                    <a:gd name="connsiteX87" fmla="*/ 135731 w 471487"/>
                    <a:gd name="connsiteY87" fmla="*/ 1190625 h 1583532"/>
                    <a:gd name="connsiteX88" fmla="*/ 119062 w 471487"/>
                    <a:gd name="connsiteY88" fmla="*/ 1209675 h 1583532"/>
                    <a:gd name="connsiteX89" fmla="*/ 114300 w 471487"/>
                    <a:gd name="connsiteY89" fmla="*/ 1223963 h 1583532"/>
                    <a:gd name="connsiteX90" fmla="*/ 119062 w 471487"/>
                    <a:gd name="connsiteY90" fmla="*/ 1257300 h 1583532"/>
                    <a:gd name="connsiteX91" fmla="*/ 123825 w 471487"/>
                    <a:gd name="connsiteY91" fmla="*/ 1264444 h 1583532"/>
                    <a:gd name="connsiteX92" fmla="*/ 128587 w 471487"/>
                    <a:gd name="connsiteY92" fmla="*/ 1278732 h 1583532"/>
                    <a:gd name="connsiteX93" fmla="*/ 121444 w 471487"/>
                    <a:gd name="connsiteY93" fmla="*/ 1293019 h 1583532"/>
                    <a:gd name="connsiteX94" fmla="*/ 114300 w 471487"/>
                    <a:gd name="connsiteY94" fmla="*/ 1314450 h 1583532"/>
                    <a:gd name="connsiteX95" fmla="*/ 111919 w 471487"/>
                    <a:gd name="connsiteY95" fmla="*/ 1321594 h 1583532"/>
                    <a:gd name="connsiteX96" fmla="*/ 107156 w 471487"/>
                    <a:gd name="connsiteY96" fmla="*/ 1328738 h 1583532"/>
                    <a:gd name="connsiteX97" fmla="*/ 102394 w 471487"/>
                    <a:gd name="connsiteY97" fmla="*/ 1343025 h 1583532"/>
                    <a:gd name="connsiteX98" fmla="*/ 92869 w 471487"/>
                    <a:gd name="connsiteY98" fmla="*/ 1357313 h 1583532"/>
                    <a:gd name="connsiteX99" fmla="*/ 85725 w 471487"/>
                    <a:gd name="connsiteY99" fmla="*/ 1378744 h 1583532"/>
                    <a:gd name="connsiteX100" fmla="*/ 83344 w 471487"/>
                    <a:gd name="connsiteY100" fmla="*/ 1385888 h 1583532"/>
                    <a:gd name="connsiteX101" fmla="*/ 78581 w 471487"/>
                    <a:gd name="connsiteY101" fmla="*/ 1393032 h 1583532"/>
                    <a:gd name="connsiteX102" fmla="*/ 80962 w 471487"/>
                    <a:gd name="connsiteY102" fmla="*/ 1428750 h 1583532"/>
                    <a:gd name="connsiteX103" fmla="*/ 83344 w 471487"/>
                    <a:gd name="connsiteY103" fmla="*/ 1435894 h 1583532"/>
                    <a:gd name="connsiteX104" fmla="*/ 97631 w 471487"/>
                    <a:gd name="connsiteY104" fmla="*/ 1445419 h 1583532"/>
                    <a:gd name="connsiteX105" fmla="*/ 114300 w 471487"/>
                    <a:gd name="connsiteY105" fmla="*/ 1462088 h 1583532"/>
                    <a:gd name="connsiteX106" fmla="*/ 121444 w 471487"/>
                    <a:gd name="connsiteY106" fmla="*/ 1476375 h 1583532"/>
                    <a:gd name="connsiteX107" fmla="*/ 123825 w 471487"/>
                    <a:gd name="connsiteY107" fmla="*/ 1483519 h 1583532"/>
                    <a:gd name="connsiteX108" fmla="*/ 128587 w 471487"/>
                    <a:gd name="connsiteY108" fmla="*/ 1490663 h 1583532"/>
                    <a:gd name="connsiteX109" fmla="*/ 133350 w 471487"/>
                    <a:gd name="connsiteY109" fmla="*/ 1509713 h 1583532"/>
                    <a:gd name="connsiteX110" fmla="*/ 135731 w 471487"/>
                    <a:gd name="connsiteY110" fmla="*/ 1516857 h 1583532"/>
                    <a:gd name="connsiteX111" fmla="*/ 142875 w 471487"/>
                    <a:gd name="connsiteY111" fmla="*/ 1524000 h 1583532"/>
                    <a:gd name="connsiteX112" fmla="*/ 164306 w 471487"/>
                    <a:gd name="connsiteY112" fmla="*/ 1535907 h 1583532"/>
                    <a:gd name="connsiteX113" fmla="*/ 171450 w 471487"/>
                    <a:gd name="connsiteY113" fmla="*/ 1550194 h 1583532"/>
                    <a:gd name="connsiteX114" fmla="*/ 188119 w 471487"/>
                    <a:gd name="connsiteY114" fmla="*/ 1566863 h 1583532"/>
                    <a:gd name="connsiteX115" fmla="*/ 207169 w 471487"/>
                    <a:gd name="connsiteY115" fmla="*/ 1569244 h 1583532"/>
                    <a:gd name="connsiteX116" fmla="*/ 214312 w 471487"/>
                    <a:gd name="connsiteY116" fmla="*/ 1574007 h 1583532"/>
                    <a:gd name="connsiteX117" fmla="*/ 223837 w 471487"/>
                    <a:gd name="connsiteY117" fmla="*/ 1576388 h 1583532"/>
                    <a:gd name="connsiteX118" fmla="*/ 226219 w 471487"/>
                    <a:gd name="connsiteY118"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45244 w 471487"/>
                    <a:gd name="connsiteY31" fmla="*/ 469107 h 1583532"/>
                    <a:gd name="connsiteX32" fmla="*/ 40481 w 471487"/>
                    <a:gd name="connsiteY32" fmla="*/ 476250 h 1583532"/>
                    <a:gd name="connsiteX33" fmla="*/ 26194 w 471487"/>
                    <a:gd name="connsiteY33" fmla="*/ 485775 h 1583532"/>
                    <a:gd name="connsiteX34" fmla="*/ 16669 w 471487"/>
                    <a:gd name="connsiteY34" fmla="*/ 500063 h 1583532"/>
                    <a:gd name="connsiteX35" fmla="*/ 14287 w 471487"/>
                    <a:gd name="connsiteY35" fmla="*/ 507207 h 1583532"/>
                    <a:gd name="connsiteX36" fmla="*/ 7144 w 471487"/>
                    <a:gd name="connsiteY36" fmla="*/ 511969 h 1583532"/>
                    <a:gd name="connsiteX37" fmla="*/ 4762 w 471487"/>
                    <a:gd name="connsiteY37" fmla="*/ 519113 h 1583532"/>
                    <a:gd name="connsiteX38" fmla="*/ 0 w 471487"/>
                    <a:gd name="connsiteY38" fmla="*/ 542925 h 1583532"/>
                    <a:gd name="connsiteX39" fmla="*/ 4762 w 471487"/>
                    <a:gd name="connsiteY39" fmla="*/ 578644 h 1583532"/>
                    <a:gd name="connsiteX40" fmla="*/ 9525 w 471487"/>
                    <a:gd name="connsiteY40" fmla="*/ 592932 h 1583532"/>
                    <a:gd name="connsiteX41" fmla="*/ 9525 w 471487"/>
                    <a:gd name="connsiteY41" fmla="*/ 628650 h 1583532"/>
                    <a:gd name="connsiteX42" fmla="*/ 4762 w 471487"/>
                    <a:gd name="connsiteY42" fmla="*/ 642938 h 1583532"/>
                    <a:gd name="connsiteX43" fmla="*/ 2381 w 471487"/>
                    <a:gd name="connsiteY43" fmla="*/ 650082 h 1583532"/>
                    <a:gd name="connsiteX44" fmla="*/ 0 w 471487"/>
                    <a:gd name="connsiteY44" fmla="*/ 657225 h 1583532"/>
                    <a:gd name="connsiteX45" fmla="*/ 2381 w 471487"/>
                    <a:gd name="connsiteY45" fmla="*/ 673894 h 1583532"/>
                    <a:gd name="connsiteX46" fmla="*/ 9525 w 471487"/>
                    <a:gd name="connsiteY46" fmla="*/ 681038 h 1583532"/>
                    <a:gd name="connsiteX47" fmla="*/ 14287 w 471487"/>
                    <a:gd name="connsiteY47" fmla="*/ 688182 h 1583532"/>
                    <a:gd name="connsiteX48" fmla="*/ 28575 w 471487"/>
                    <a:gd name="connsiteY48" fmla="*/ 695325 h 1583532"/>
                    <a:gd name="connsiteX49" fmla="*/ 42862 w 471487"/>
                    <a:gd name="connsiteY49" fmla="*/ 704850 h 1583532"/>
                    <a:gd name="connsiteX50" fmla="*/ 52387 w 471487"/>
                    <a:gd name="connsiteY50" fmla="*/ 719138 h 1583532"/>
                    <a:gd name="connsiteX51" fmla="*/ 50006 w 471487"/>
                    <a:gd name="connsiteY51" fmla="*/ 747713 h 1583532"/>
                    <a:gd name="connsiteX52" fmla="*/ 50006 w 471487"/>
                    <a:gd name="connsiteY52" fmla="*/ 769144 h 1583532"/>
                    <a:gd name="connsiteX53" fmla="*/ 64294 w 471487"/>
                    <a:gd name="connsiteY53" fmla="*/ 778669 h 1583532"/>
                    <a:gd name="connsiteX54" fmla="*/ 78581 w 471487"/>
                    <a:gd name="connsiteY54" fmla="*/ 790575 h 1583532"/>
                    <a:gd name="connsiteX55" fmla="*/ 90487 w 471487"/>
                    <a:gd name="connsiteY55" fmla="*/ 800100 h 1583532"/>
                    <a:gd name="connsiteX56" fmla="*/ 104775 w 471487"/>
                    <a:gd name="connsiteY56" fmla="*/ 809625 h 1583532"/>
                    <a:gd name="connsiteX57" fmla="*/ 116681 w 471487"/>
                    <a:gd name="connsiteY57" fmla="*/ 819150 h 1583532"/>
                    <a:gd name="connsiteX58" fmla="*/ 121444 w 471487"/>
                    <a:gd name="connsiteY58" fmla="*/ 826294 h 1583532"/>
                    <a:gd name="connsiteX59" fmla="*/ 128587 w 471487"/>
                    <a:gd name="connsiteY59" fmla="*/ 831057 h 1583532"/>
                    <a:gd name="connsiteX60" fmla="*/ 135731 w 471487"/>
                    <a:gd name="connsiteY60" fmla="*/ 847725 h 1583532"/>
                    <a:gd name="connsiteX61" fmla="*/ 142875 w 471487"/>
                    <a:gd name="connsiteY61" fmla="*/ 869157 h 1583532"/>
                    <a:gd name="connsiteX62" fmla="*/ 145256 w 471487"/>
                    <a:gd name="connsiteY62" fmla="*/ 876300 h 1583532"/>
                    <a:gd name="connsiteX63" fmla="*/ 159544 w 471487"/>
                    <a:gd name="connsiteY63" fmla="*/ 897732 h 1583532"/>
                    <a:gd name="connsiteX64" fmla="*/ 164306 w 471487"/>
                    <a:gd name="connsiteY64" fmla="*/ 904875 h 1583532"/>
                    <a:gd name="connsiteX65" fmla="*/ 171450 w 471487"/>
                    <a:gd name="connsiteY65" fmla="*/ 912019 h 1583532"/>
                    <a:gd name="connsiteX66" fmla="*/ 178594 w 471487"/>
                    <a:gd name="connsiteY66" fmla="*/ 926307 h 1583532"/>
                    <a:gd name="connsiteX67" fmla="*/ 180975 w 471487"/>
                    <a:gd name="connsiteY67" fmla="*/ 933450 h 1583532"/>
                    <a:gd name="connsiteX68" fmla="*/ 185737 w 471487"/>
                    <a:gd name="connsiteY68" fmla="*/ 940594 h 1583532"/>
                    <a:gd name="connsiteX69" fmla="*/ 190500 w 471487"/>
                    <a:gd name="connsiteY69" fmla="*/ 954882 h 1583532"/>
                    <a:gd name="connsiteX70" fmla="*/ 192881 w 471487"/>
                    <a:gd name="connsiteY70" fmla="*/ 962025 h 1583532"/>
                    <a:gd name="connsiteX71" fmla="*/ 188119 w 471487"/>
                    <a:gd name="connsiteY71" fmla="*/ 997744 h 1583532"/>
                    <a:gd name="connsiteX72" fmla="*/ 183356 w 471487"/>
                    <a:gd name="connsiteY72" fmla="*/ 1004888 h 1583532"/>
                    <a:gd name="connsiteX73" fmla="*/ 176212 w 471487"/>
                    <a:gd name="connsiteY73" fmla="*/ 1007269 h 1583532"/>
                    <a:gd name="connsiteX74" fmla="*/ 166687 w 471487"/>
                    <a:gd name="connsiteY74" fmla="*/ 1028700 h 1583532"/>
                    <a:gd name="connsiteX75" fmla="*/ 161925 w 471487"/>
                    <a:gd name="connsiteY75" fmla="*/ 1042988 h 1583532"/>
                    <a:gd name="connsiteX76" fmla="*/ 159544 w 471487"/>
                    <a:gd name="connsiteY76" fmla="*/ 1050132 h 1583532"/>
                    <a:gd name="connsiteX77" fmla="*/ 154781 w 471487"/>
                    <a:gd name="connsiteY77" fmla="*/ 1057275 h 1583532"/>
                    <a:gd name="connsiteX78" fmla="*/ 157162 w 471487"/>
                    <a:gd name="connsiteY78" fmla="*/ 1081088 h 1583532"/>
                    <a:gd name="connsiteX79" fmla="*/ 161925 w 471487"/>
                    <a:gd name="connsiteY79" fmla="*/ 1095375 h 1583532"/>
                    <a:gd name="connsiteX80" fmla="*/ 164306 w 471487"/>
                    <a:gd name="connsiteY80" fmla="*/ 1102519 h 1583532"/>
                    <a:gd name="connsiteX81" fmla="*/ 161925 w 471487"/>
                    <a:gd name="connsiteY81" fmla="*/ 1112044 h 1583532"/>
                    <a:gd name="connsiteX82" fmla="*/ 157162 w 471487"/>
                    <a:gd name="connsiteY82" fmla="*/ 1126332 h 1583532"/>
                    <a:gd name="connsiteX83" fmla="*/ 157162 w 471487"/>
                    <a:gd name="connsiteY83" fmla="*/ 1152525 h 1583532"/>
                    <a:gd name="connsiteX84" fmla="*/ 152400 w 471487"/>
                    <a:gd name="connsiteY84" fmla="*/ 1173957 h 1583532"/>
                    <a:gd name="connsiteX85" fmla="*/ 145256 w 471487"/>
                    <a:gd name="connsiteY85" fmla="*/ 1178719 h 1583532"/>
                    <a:gd name="connsiteX86" fmla="*/ 135731 w 471487"/>
                    <a:gd name="connsiteY86" fmla="*/ 1190625 h 1583532"/>
                    <a:gd name="connsiteX87" fmla="*/ 119062 w 471487"/>
                    <a:gd name="connsiteY87" fmla="*/ 1209675 h 1583532"/>
                    <a:gd name="connsiteX88" fmla="*/ 114300 w 471487"/>
                    <a:gd name="connsiteY88" fmla="*/ 1223963 h 1583532"/>
                    <a:gd name="connsiteX89" fmla="*/ 119062 w 471487"/>
                    <a:gd name="connsiteY89" fmla="*/ 1257300 h 1583532"/>
                    <a:gd name="connsiteX90" fmla="*/ 123825 w 471487"/>
                    <a:gd name="connsiteY90" fmla="*/ 1264444 h 1583532"/>
                    <a:gd name="connsiteX91" fmla="*/ 128587 w 471487"/>
                    <a:gd name="connsiteY91" fmla="*/ 1278732 h 1583532"/>
                    <a:gd name="connsiteX92" fmla="*/ 121444 w 471487"/>
                    <a:gd name="connsiteY92" fmla="*/ 1293019 h 1583532"/>
                    <a:gd name="connsiteX93" fmla="*/ 114300 w 471487"/>
                    <a:gd name="connsiteY93" fmla="*/ 1314450 h 1583532"/>
                    <a:gd name="connsiteX94" fmla="*/ 111919 w 471487"/>
                    <a:gd name="connsiteY94" fmla="*/ 1321594 h 1583532"/>
                    <a:gd name="connsiteX95" fmla="*/ 107156 w 471487"/>
                    <a:gd name="connsiteY95" fmla="*/ 1328738 h 1583532"/>
                    <a:gd name="connsiteX96" fmla="*/ 102394 w 471487"/>
                    <a:gd name="connsiteY96" fmla="*/ 1343025 h 1583532"/>
                    <a:gd name="connsiteX97" fmla="*/ 92869 w 471487"/>
                    <a:gd name="connsiteY97" fmla="*/ 1357313 h 1583532"/>
                    <a:gd name="connsiteX98" fmla="*/ 85725 w 471487"/>
                    <a:gd name="connsiteY98" fmla="*/ 1378744 h 1583532"/>
                    <a:gd name="connsiteX99" fmla="*/ 83344 w 471487"/>
                    <a:gd name="connsiteY99" fmla="*/ 1385888 h 1583532"/>
                    <a:gd name="connsiteX100" fmla="*/ 78581 w 471487"/>
                    <a:gd name="connsiteY100" fmla="*/ 1393032 h 1583532"/>
                    <a:gd name="connsiteX101" fmla="*/ 80962 w 471487"/>
                    <a:gd name="connsiteY101" fmla="*/ 1428750 h 1583532"/>
                    <a:gd name="connsiteX102" fmla="*/ 83344 w 471487"/>
                    <a:gd name="connsiteY102" fmla="*/ 1435894 h 1583532"/>
                    <a:gd name="connsiteX103" fmla="*/ 97631 w 471487"/>
                    <a:gd name="connsiteY103" fmla="*/ 1445419 h 1583532"/>
                    <a:gd name="connsiteX104" fmla="*/ 114300 w 471487"/>
                    <a:gd name="connsiteY104" fmla="*/ 1462088 h 1583532"/>
                    <a:gd name="connsiteX105" fmla="*/ 121444 w 471487"/>
                    <a:gd name="connsiteY105" fmla="*/ 1476375 h 1583532"/>
                    <a:gd name="connsiteX106" fmla="*/ 123825 w 471487"/>
                    <a:gd name="connsiteY106" fmla="*/ 1483519 h 1583532"/>
                    <a:gd name="connsiteX107" fmla="*/ 128587 w 471487"/>
                    <a:gd name="connsiteY107" fmla="*/ 1490663 h 1583532"/>
                    <a:gd name="connsiteX108" fmla="*/ 133350 w 471487"/>
                    <a:gd name="connsiteY108" fmla="*/ 1509713 h 1583532"/>
                    <a:gd name="connsiteX109" fmla="*/ 135731 w 471487"/>
                    <a:gd name="connsiteY109" fmla="*/ 1516857 h 1583532"/>
                    <a:gd name="connsiteX110" fmla="*/ 142875 w 471487"/>
                    <a:gd name="connsiteY110" fmla="*/ 1524000 h 1583532"/>
                    <a:gd name="connsiteX111" fmla="*/ 164306 w 471487"/>
                    <a:gd name="connsiteY111" fmla="*/ 1535907 h 1583532"/>
                    <a:gd name="connsiteX112" fmla="*/ 171450 w 471487"/>
                    <a:gd name="connsiteY112" fmla="*/ 1550194 h 1583532"/>
                    <a:gd name="connsiteX113" fmla="*/ 188119 w 471487"/>
                    <a:gd name="connsiteY113" fmla="*/ 1566863 h 1583532"/>
                    <a:gd name="connsiteX114" fmla="*/ 207169 w 471487"/>
                    <a:gd name="connsiteY114" fmla="*/ 1569244 h 1583532"/>
                    <a:gd name="connsiteX115" fmla="*/ 214312 w 471487"/>
                    <a:gd name="connsiteY115" fmla="*/ 1574007 h 1583532"/>
                    <a:gd name="connsiteX116" fmla="*/ 223837 w 471487"/>
                    <a:gd name="connsiteY116" fmla="*/ 1576388 h 1583532"/>
                    <a:gd name="connsiteX117" fmla="*/ 226219 w 471487"/>
                    <a:gd name="connsiteY117"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40481 w 471487"/>
                    <a:gd name="connsiteY31" fmla="*/ 476250 h 1583532"/>
                    <a:gd name="connsiteX32" fmla="*/ 26194 w 471487"/>
                    <a:gd name="connsiteY32" fmla="*/ 485775 h 1583532"/>
                    <a:gd name="connsiteX33" fmla="*/ 16669 w 471487"/>
                    <a:gd name="connsiteY33" fmla="*/ 500063 h 1583532"/>
                    <a:gd name="connsiteX34" fmla="*/ 14287 w 471487"/>
                    <a:gd name="connsiteY34" fmla="*/ 507207 h 1583532"/>
                    <a:gd name="connsiteX35" fmla="*/ 7144 w 471487"/>
                    <a:gd name="connsiteY35" fmla="*/ 511969 h 1583532"/>
                    <a:gd name="connsiteX36" fmla="*/ 4762 w 471487"/>
                    <a:gd name="connsiteY36" fmla="*/ 519113 h 1583532"/>
                    <a:gd name="connsiteX37" fmla="*/ 0 w 471487"/>
                    <a:gd name="connsiteY37" fmla="*/ 542925 h 1583532"/>
                    <a:gd name="connsiteX38" fmla="*/ 4762 w 471487"/>
                    <a:gd name="connsiteY38" fmla="*/ 578644 h 1583532"/>
                    <a:gd name="connsiteX39" fmla="*/ 9525 w 471487"/>
                    <a:gd name="connsiteY39" fmla="*/ 592932 h 1583532"/>
                    <a:gd name="connsiteX40" fmla="*/ 9525 w 471487"/>
                    <a:gd name="connsiteY40" fmla="*/ 628650 h 1583532"/>
                    <a:gd name="connsiteX41" fmla="*/ 4762 w 471487"/>
                    <a:gd name="connsiteY41" fmla="*/ 642938 h 1583532"/>
                    <a:gd name="connsiteX42" fmla="*/ 2381 w 471487"/>
                    <a:gd name="connsiteY42" fmla="*/ 650082 h 1583532"/>
                    <a:gd name="connsiteX43" fmla="*/ 0 w 471487"/>
                    <a:gd name="connsiteY43" fmla="*/ 657225 h 1583532"/>
                    <a:gd name="connsiteX44" fmla="*/ 2381 w 471487"/>
                    <a:gd name="connsiteY44" fmla="*/ 673894 h 1583532"/>
                    <a:gd name="connsiteX45" fmla="*/ 9525 w 471487"/>
                    <a:gd name="connsiteY45" fmla="*/ 681038 h 1583532"/>
                    <a:gd name="connsiteX46" fmla="*/ 14287 w 471487"/>
                    <a:gd name="connsiteY46" fmla="*/ 688182 h 1583532"/>
                    <a:gd name="connsiteX47" fmla="*/ 28575 w 471487"/>
                    <a:gd name="connsiteY47" fmla="*/ 695325 h 1583532"/>
                    <a:gd name="connsiteX48" fmla="*/ 42862 w 471487"/>
                    <a:gd name="connsiteY48" fmla="*/ 704850 h 1583532"/>
                    <a:gd name="connsiteX49" fmla="*/ 52387 w 471487"/>
                    <a:gd name="connsiteY49" fmla="*/ 719138 h 1583532"/>
                    <a:gd name="connsiteX50" fmla="*/ 50006 w 471487"/>
                    <a:gd name="connsiteY50" fmla="*/ 747713 h 1583532"/>
                    <a:gd name="connsiteX51" fmla="*/ 50006 w 471487"/>
                    <a:gd name="connsiteY51" fmla="*/ 769144 h 1583532"/>
                    <a:gd name="connsiteX52" fmla="*/ 64294 w 471487"/>
                    <a:gd name="connsiteY52" fmla="*/ 778669 h 1583532"/>
                    <a:gd name="connsiteX53" fmla="*/ 78581 w 471487"/>
                    <a:gd name="connsiteY53" fmla="*/ 790575 h 1583532"/>
                    <a:gd name="connsiteX54" fmla="*/ 90487 w 471487"/>
                    <a:gd name="connsiteY54" fmla="*/ 800100 h 1583532"/>
                    <a:gd name="connsiteX55" fmla="*/ 104775 w 471487"/>
                    <a:gd name="connsiteY55" fmla="*/ 809625 h 1583532"/>
                    <a:gd name="connsiteX56" fmla="*/ 116681 w 471487"/>
                    <a:gd name="connsiteY56" fmla="*/ 819150 h 1583532"/>
                    <a:gd name="connsiteX57" fmla="*/ 121444 w 471487"/>
                    <a:gd name="connsiteY57" fmla="*/ 826294 h 1583532"/>
                    <a:gd name="connsiteX58" fmla="*/ 128587 w 471487"/>
                    <a:gd name="connsiteY58" fmla="*/ 831057 h 1583532"/>
                    <a:gd name="connsiteX59" fmla="*/ 135731 w 471487"/>
                    <a:gd name="connsiteY59" fmla="*/ 847725 h 1583532"/>
                    <a:gd name="connsiteX60" fmla="*/ 142875 w 471487"/>
                    <a:gd name="connsiteY60" fmla="*/ 869157 h 1583532"/>
                    <a:gd name="connsiteX61" fmla="*/ 145256 w 471487"/>
                    <a:gd name="connsiteY61" fmla="*/ 876300 h 1583532"/>
                    <a:gd name="connsiteX62" fmla="*/ 159544 w 471487"/>
                    <a:gd name="connsiteY62" fmla="*/ 897732 h 1583532"/>
                    <a:gd name="connsiteX63" fmla="*/ 164306 w 471487"/>
                    <a:gd name="connsiteY63" fmla="*/ 904875 h 1583532"/>
                    <a:gd name="connsiteX64" fmla="*/ 171450 w 471487"/>
                    <a:gd name="connsiteY64" fmla="*/ 912019 h 1583532"/>
                    <a:gd name="connsiteX65" fmla="*/ 178594 w 471487"/>
                    <a:gd name="connsiteY65" fmla="*/ 926307 h 1583532"/>
                    <a:gd name="connsiteX66" fmla="*/ 180975 w 471487"/>
                    <a:gd name="connsiteY66" fmla="*/ 933450 h 1583532"/>
                    <a:gd name="connsiteX67" fmla="*/ 185737 w 471487"/>
                    <a:gd name="connsiteY67" fmla="*/ 940594 h 1583532"/>
                    <a:gd name="connsiteX68" fmla="*/ 190500 w 471487"/>
                    <a:gd name="connsiteY68" fmla="*/ 954882 h 1583532"/>
                    <a:gd name="connsiteX69" fmla="*/ 192881 w 471487"/>
                    <a:gd name="connsiteY69" fmla="*/ 962025 h 1583532"/>
                    <a:gd name="connsiteX70" fmla="*/ 188119 w 471487"/>
                    <a:gd name="connsiteY70" fmla="*/ 997744 h 1583532"/>
                    <a:gd name="connsiteX71" fmla="*/ 183356 w 471487"/>
                    <a:gd name="connsiteY71" fmla="*/ 1004888 h 1583532"/>
                    <a:gd name="connsiteX72" fmla="*/ 176212 w 471487"/>
                    <a:gd name="connsiteY72" fmla="*/ 1007269 h 1583532"/>
                    <a:gd name="connsiteX73" fmla="*/ 166687 w 471487"/>
                    <a:gd name="connsiteY73" fmla="*/ 1028700 h 1583532"/>
                    <a:gd name="connsiteX74" fmla="*/ 161925 w 471487"/>
                    <a:gd name="connsiteY74" fmla="*/ 1042988 h 1583532"/>
                    <a:gd name="connsiteX75" fmla="*/ 159544 w 471487"/>
                    <a:gd name="connsiteY75" fmla="*/ 1050132 h 1583532"/>
                    <a:gd name="connsiteX76" fmla="*/ 154781 w 471487"/>
                    <a:gd name="connsiteY76" fmla="*/ 1057275 h 1583532"/>
                    <a:gd name="connsiteX77" fmla="*/ 157162 w 471487"/>
                    <a:gd name="connsiteY77" fmla="*/ 1081088 h 1583532"/>
                    <a:gd name="connsiteX78" fmla="*/ 161925 w 471487"/>
                    <a:gd name="connsiteY78" fmla="*/ 1095375 h 1583532"/>
                    <a:gd name="connsiteX79" fmla="*/ 164306 w 471487"/>
                    <a:gd name="connsiteY79" fmla="*/ 1102519 h 1583532"/>
                    <a:gd name="connsiteX80" fmla="*/ 161925 w 471487"/>
                    <a:gd name="connsiteY80" fmla="*/ 1112044 h 1583532"/>
                    <a:gd name="connsiteX81" fmla="*/ 157162 w 471487"/>
                    <a:gd name="connsiteY81" fmla="*/ 1126332 h 1583532"/>
                    <a:gd name="connsiteX82" fmla="*/ 157162 w 471487"/>
                    <a:gd name="connsiteY82" fmla="*/ 1152525 h 1583532"/>
                    <a:gd name="connsiteX83" fmla="*/ 152400 w 471487"/>
                    <a:gd name="connsiteY83" fmla="*/ 1173957 h 1583532"/>
                    <a:gd name="connsiteX84" fmla="*/ 145256 w 471487"/>
                    <a:gd name="connsiteY84" fmla="*/ 1178719 h 1583532"/>
                    <a:gd name="connsiteX85" fmla="*/ 135731 w 471487"/>
                    <a:gd name="connsiteY85" fmla="*/ 1190625 h 1583532"/>
                    <a:gd name="connsiteX86" fmla="*/ 119062 w 471487"/>
                    <a:gd name="connsiteY86" fmla="*/ 1209675 h 1583532"/>
                    <a:gd name="connsiteX87" fmla="*/ 114300 w 471487"/>
                    <a:gd name="connsiteY87" fmla="*/ 1223963 h 1583532"/>
                    <a:gd name="connsiteX88" fmla="*/ 119062 w 471487"/>
                    <a:gd name="connsiteY88" fmla="*/ 1257300 h 1583532"/>
                    <a:gd name="connsiteX89" fmla="*/ 123825 w 471487"/>
                    <a:gd name="connsiteY89" fmla="*/ 1264444 h 1583532"/>
                    <a:gd name="connsiteX90" fmla="*/ 128587 w 471487"/>
                    <a:gd name="connsiteY90" fmla="*/ 1278732 h 1583532"/>
                    <a:gd name="connsiteX91" fmla="*/ 121444 w 471487"/>
                    <a:gd name="connsiteY91" fmla="*/ 1293019 h 1583532"/>
                    <a:gd name="connsiteX92" fmla="*/ 114300 w 471487"/>
                    <a:gd name="connsiteY92" fmla="*/ 1314450 h 1583532"/>
                    <a:gd name="connsiteX93" fmla="*/ 111919 w 471487"/>
                    <a:gd name="connsiteY93" fmla="*/ 1321594 h 1583532"/>
                    <a:gd name="connsiteX94" fmla="*/ 107156 w 471487"/>
                    <a:gd name="connsiteY94" fmla="*/ 1328738 h 1583532"/>
                    <a:gd name="connsiteX95" fmla="*/ 102394 w 471487"/>
                    <a:gd name="connsiteY95" fmla="*/ 1343025 h 1583532"/>
                    <a:gd name="connsiteX96" fmla="*/ 92869 w 471487"/>
                    <a:gd name="connsiteY96" fmla="*/ 1357313 h 1583532"/>
                    <a:gd name="connsiteX97" fmla="*/ 85725 w 471487"/>
                    <a:gd name="connsiteY97" fmla="*/ 1378744 h 1583532"/>
                    <a:gd name="connsiteX98" fmla="*/ 83344 w 471487"/>
                    <a:gd name="connsiteY98" fmla="*/ 1385888 h 1583532"/>
                    <a:gd name="connsiteX99" fmla="*/ 78581 w 471487"/>
                    <a:gd name="connsiteY99" fmla="*/ 1393032 h 1583532"/>
                    <a:gd name="connsiteX100" fmla="*/ 80962 w 471487"/>
                    <a:gd name="connsiteY100" fmla="*/ 1428750 h 1583532"/>
                    <a:gd name="connsiteX101" fmla="*/ 83344 w 471487"/>
                    <a:gd name="connsiteY101" fmla="*/ 1435894 h 1583532"/>
                    <a:gd name="connsiteX102" fmla="*/ 97631 w 471487"/>
                    <a:gd name="connsiteY102" fmla="*/ 1445419 h 1583532"/>
                    <a:gd name="connsiteX103" fmla="*/ 114300 w 471487"/>
                    <a:gd name="connsiteY103" fmla="*/ 1462088 h 1583532"/>
                    <a:gd name="connsiteX104" fmla="*/ 121444 w 471487"/>
                    <a:gd name="connsiteY104" fmla="*/ 1476375 h 1583532"/>
                    <a:gd name="connsiteX105" fmla="*/ 123825 w 471487"/>
                    <a:gd name="connsiteY105" fmla="*/ 1483519 h 1583532"/>
                    <a:gd name="connsiteX106" fmla="*/ 128587 w 471487"/>
                    <a:gd name="connsiteY106" fmla="*/ 1490663 h 1583532"/>
                    <a:gd name="connsiteX107" fmla="*/ 133350 w 471487"/>
                    <a:gd name="connsiteY107" fmla="*/ 1509713 h 1583532"/>
                    <a:gd name="connsiteX108" fmla="*/ 135731 w 471487"/>
                    <a:gd name="connsiteY108" fmla="*/ 1516857 h 1583532"/>
                    <a:gd name="connsiteX109" fmla="*/ 142875 w 471487"/>
                    <a:gd name="connsiteY109" fmla="*/ 1524000 h 1583532"/>
                    <a:gd name="connsiteX110" fmla="*/ 164306 w 471487"/>
                    <a:gd name="connsiteY110" fmla="*/ 1535907 h 1583532"/>
                    <a:gd name="connsiteX111" fmla="*/ 171450 w 471487"/>
                    <a:gd name="connsiteY111" fmla="*/ 1550194 h 1583532"/>
                    <a:gd name="connsiteX112" fmla="*/ 188119 w 471487"/>
                    <a:gd name="connsiteY112" fmla="*/ 1566863 h 1583532"/>
                    <a:gd name="connsiteX113" fmla="*/ 207169 w 471487"/>
                    <a:gd name="connsiteY113" fmla="*/ 1569244 h 1583532"/>
                    <a:gd name="connsiteX114" fmla="*/ 214312 w 471487"/>
                    <a:gd name="connsiteY114" fmla="*/ 1574007 h 1583532"/>
                    <a:gd name="connsiteX115" fmla="*/ 223837 w 471487"/>
                    <a:gd name="connsiteY115" fmla="*/ 1576388 h 1583532"/>
                    <a:gd name="connsiteX116" fmla="*/ 226219 w 471487"/>
                    <a:gd name="connsiteY11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40481 w 471487"/>
                    <a:gd name="connsiteY31" fmla="*/ 476250 h 1583532"/>
                    <a:gd name="connsiteX32" fmla="*/ 16669 w 471487"/>
                    <a:gd name="connsiteY32" fmla="*/ 500063 h 1583532"/>
                    <a:gd name="connsiteX33" fmla="*/ 14287 w 471487"/>
                    <a:gd name="connsiteY33" fmla="*/ 507207 h 1583532"/>
                    <a:gd name="connsiteX34" fmla="*/ 7144 w 471487"/>
                    <a:gd name="connsiteY34" fmla="*/ 511969 h 1583532"/>
                    <a:gd name="connsiteX35" fmla="*/ 4762 w 471487"/>
                    <a:gd name="connsiteY35" fmla="*/ 519113 h 1583532"/>
                    <a:gd name="connsiteX36" fmla="*/ 0 w 471487"/>
                    <a:gd name="connsiteY36" fmla="*/ 542925 h 1583532"/>
                    <a:gd name="connsiteX37" fmla="*/ 4762 w 471487"/>
                    <a:gd name="connsiteY37" fmla="*/ 578644 h 1583532"/>
                    <a:gd name="connsiteX38" fmla="*/ 9525 w 471487"/>
                    <a:gd name="connsiteY38" fmla="*/ 592932 h 1583532"/>
                    <a:gd name="connsiteX39" fmla="*/ 9525 w 471487"/>
                    <a:gd name="connsiteY39" fmla="*/ 628650 h 1583532"/>
                    <a:gd name="connsiteX40" fmla="*/ 4762 w 471487"/>
                    <a:gd name="connsiteY40" fmla="*/ 642938 h 1583532"/>
                    <a:gd name="connsiteX41" fmla="*/ 2381 w 471487"/>
                    <a:gd name="connsiteY41" fmla="*/ 650082 h 1583532"/>
                    <a:gd name="connsiteX42" fmla="*/ 0 w 471487"/>
                    <a:gd name="connsiteY42" fmla="*/ 657225 h 1583532"/>
                    <a:gd name="connsiteX43" fmla="*/ 2381 w 471487"/>
                    <a:gd name="connsiteY43" fmla="*/ 673894 h 1583532"/>
                    <a:gd name="connsiteX44" fmla="*/ 9525 w 471487"/>
                    <a:gd name="connsiteY44" fmla="*/ 681038 h 1583532"/>
                    <a:gd name="connsiteX45" fmla="*/ 14287 w 471487"/>
                    <a:gd name="connsiteY45" fmla="*/ 688182 h 1583532"/>
                    <a:gd name="connsiteX46" fmla="*/ 28575 w 471487"/>
                    <a:gd name="connsiteY46" fmla="*/ 695325 h 1583532"/>
                    <a:gd name="connsiteX47" fmla="*/ 42862 w 471487"/>
                    <a:gd name="connsiteY47" fmla="*/ 704850 h 1583532"/>
                    <a:gd name="connsiteX48" fmla="*/ 52387 w 471487"/>
                    <a:gd name="connsiteY48" fmla="*/ 719138 h 1583532"/>
                    <a:gd name="connsiteX49" fmla="*/ 50006 w 471487"/>
                    <a:gd name="connsiteY49" fmla="*/ 747713 h 1583532"/>
                    <a:gd name="connsiteX50" fmla="*/ 50006 w 471487"/>
                    <a:gd name="connsiteY50" fmla="*/ 769144 h 1583532"/>
                    <a:gd name="connsiteX51" fmla="*/ 64294 w 471487"/>
                    <a:gd name="connsiteY51" fmla="*/ 778669 h 1583532"/>
                    <a:gd name="connsiteX52" fmla="*/ 78581 w 471487"/>
                    <a:gd name="connsiteY52" fmla="*/ 790575 h 1583532"/>
                    <a:gd name="connsiteX53" fmla="*/ 90487 w 471487"/>
                    <a:gd name="connsiteY53" fmla="*/ 800100 h 1583532"/>
                    <a:gd name="connsiteX54" fmla="*/ 104775 w 471487"/>
                    <a:gd name="connsiteY54" fmla="*/ 809625 h 1583532"/>
                    <a:gd name="connsiteX55" fmla="*/ 116681 w 471487"/>
                    <a:gd name="connsiteY55" fmla="*/ 819150 h 1583532"/>
                    <a:gd name="connsiteX56" fmla="*/ 121444 w 471487"/>
                    <a:gd name="connsiteY56" fmla="*/ 826294 h 1583532"/>
                    <a:gd name="connsiteX57" fmla="*/ 128587 w 471487"/>
                    <a:gd name="connsiteY57" fmla="*/ 831057 h 1583532"/>
                    <a:gd name="connsiteX58" fmla="*/ 135731 w 471487"/>
                    <a:gd name="connsiteY58" fmla="*/ 847725 h 1583532"/>
                    <a:gd name="connsiteX59" fmla="*/ 142875 w 471487"/>
                    <a:gd name="connsiteY59" fmla="*/ 869157 h 1583532"/>
                    <a:gd name="connsiteX60" fmla="*/ 145256 w 471487"/>
                    <a:gd name="connsiteY60" fmla="*/ 876300 h 1583532"/>
                    <a:gd name="connsiteX61" fmla="*/ 159544 w 471487"/>
                    <a:gd name="connsiteY61" fmla="*/ 897732 h 1583532"/>
                    <a:gd name="connsiteX62" fmla="*/ 164306 w 471487"/>
                    <a:gd name="connsiteY62" fmla="*/ 904875 h 1583532"/>
                    <a:gd name="connsiteX63" fmla="*/ 171450 w 471487"/>
                    <a:gd name="connsiteY63" fmla="*/ 912019 h 1583532"/>
                    <a:gd name="connsiteX64" fmla="*/ 178594 w 471487"/>
                    <a:gd name="connsiteY64" fmla="*/ 926307 h 1583532"/>
                    <a:gd name="connsiteX65" fmla="*/ 180975 w 471487"/>
                    <a:gd name="connsiteY65" fmla="*/ 933450 h 1583532"/>
                    <a:gd name="connsiteX66" fmla="*/ 185737 w 471487"/>
                    <a:gd name="connsiteY66" fmla="*/ 940594 h 1583532"/>
                    <a:gd name="connsiteX67" fmla="*/ 190500 w 471487"/>
                    <a:gd name="connsiteY67" fmla="*/ 954882 h 1583532"/>
                    <a:gd name="connsiteX68" fmla="*/ 192881 w 471487"/>
                    <a:gd name="connsiteY68" fmla="*/ 962025 h 1583532"/>
                    <a:gd name="connsiteX69" fmla="*/ 188119 w 471487"/>
                    <a:gd name="connsiteY69" fmla="*/ 997744 h 1583532"/>
                    <a:gd name="connsiteX70" fmla="*/ 183356 w 471487"/>
                    <a:gd name="connsiteY70" fmla="*/ 1004888 h 1583532"/>
                    <a:gd name="connsiteX71" fmla="*/ 176212 w 471487"/>
                    <a:gd name="connsiteY71" fmla="*/ 1007269 h 1583532"/>
                    <a:gd name="connsiteX72" fmla="*/ 166687 w 471487"/>
                    <a:gd name="connsiteY72" fmla="*/ 1028700 h 1583532"/>
                    <a:gd name="connsiteX73" fmla="*/ 161925 w 471487"/>
                    <a:gd name="connsiteY73" fmla="*/ 1042988 h 1583532"/>
                    <a:gd name="connsiteX74" fmla="*/ 159544 w 471487"/>
                    <a:gd name="connsiteY74" fmla="*/ 1050132 h 1583532"/>
                    <a:gd name="connsiteX75" fmla="*/ 154781 w 471487"/>
                    <a:gd name="connsiteY75" fmla="*/ 1057275 h 1583532"/>
                    <a:gd name="connsiteX76" fmla="*/ 157162 w 471487"/>
                    <a:gd name="connsiteY76" fmla="*/ 1081088 h 1583532"/>
                    <a:gd name="connsiteX77" fmla="*/ 161925 w 471487"/>
                    <a:gd name="connsiteY77" fmla="*/ 1095375 h 1583532"/>
                    <a:gd name="connsiteX78" fmla="*/ 164306 w 471487"/>
                    <a:gd name="connsiteY78" fmla="*/ 1102519 h 1583532"/>
                    <a:gd name="connsiteX79" fmla="*/ 161925 w 471487"/>
                    <a:gd name="connsiteY79" fmla="*/ 1112044 h 1583532"/>
                    <a:gd name="connsiteX80" fmla="*/ 157162 w 471487"/>
                    <a:gd name="connsiteY80" fmla="*/ 1126332 h 1583532"/>
                    <a:gd name="connsiteX81" fmla="*/ 157162 w 471487"/>
                    <a:gd name="connsiteY81" fmla="*/ 1152525 h 1583532"/>
                    <a:gd name="connsiteX82" fmla="*/ 152400 w 471487"/>
                    <a:gd name="connsiteY82" fmla="*/ 1173957 h 1583532"/>
                    <a:gd name="connsiteX83" fmla="*/ 145256 w 471487"/>
                    <a:gd name="connsiteY83" fmla="*/ 1178719 h 1583532"/>
                    <a:gd name="connsiteX84" fmla="*/ 135731 w 471487"/>
                    <a:gd name="connsiteY84" fmla="*/ 1190625 h 1583532"/>
                    <a:gd name="connsiteX85" fmla="*/ 119062 w 471487"/>
                    <a:gd name="connsiteY85" fmla="*/ 1209675 h 1583532"/>
                    <a:gd name="connsiteX86" fmla="*/ 114300 w 471487"/>
                    <a:gd name="connsiteY86" fmla="*/ 1223963 h 1583532"/>
                    <a:gd name="connsiteX87" fmla="*/ 119062 w 471487"/>
                    <a:gd name="connsiteY87" fmla="*/ 1257300 h 1583532"/>
                    <a:gd name="connsiteX88" fmla="*/ 123825 w 471487"/>
                    <a:gd name="connsiteY88" fmla="*/ 1264444 h 1583532"/>
                    <a:gd name="connsiteX89" fmla="*/ 128587 w 471487"/>
                    <a:gd name="connsiteY89" fmla="*/ 1278732 h 1583532"/>
                    <a:gd name="connsiteX90" fmla="*/ 121444 w 471487"/>
                    <a:gd name="connsiteY90" fmla="*/ 1293019 h 1583532"/>
                    <a:gd name="connsiteX91" fmla="*/ 114300 w 471487"/>
                    <a:gd name="connsiteY91" fmla="*/ 1314450 h 1583532"/>
                    <a:gd name="connsiteX92" fmla="*/ 111919 w 471487"/>
                    <a:gd name="connsiteY92" fmla="*/ 1321594 h 1583532"/>
                    <a:gd name="connsiteX93" fmla="*/ 107156 w 471487"/>
                    <a:gd name="connsiteY93" fmla="*/ 1328738 h 1583532"/>
                    <a:gd name="connsiteX94" fmla="*/ 102394 w 471487"/>
                    <a:gd name="connsiteY94" fmla="*/ 1343025 h 1583532"/>
                    <a:gd name="connsiteX95" fmla="*/ 92869 w 471487"/>
                    <a:gd name="connsiteY95" fmla="*/ 1357313 h 1583532"/>
                    <a:gd name="connsiteX96" fmla="*/ 85725 w 471487"/>
                    <a:gd name="connsiteY96" fmla="*/ 1378744 h 1583532"/>
                    <a:gd name="connsiteX97" fmla="*/ 83344 w 471487"/>
                    <a:gd name="connsiteY97" fmla="*/ 1385888 h 1583532"/>
                    <a:gd name="connsiteX98" fmla="*/ 78581 w 471487"/>
                    <a:gd name="connsiteY98" fmla="*/ 1393032 h 1583532"/>
                    <a:gd name="connsiteX99" fmla="*/ 80962 w 471487"/>
                    <a:gd name="connsiteY99" fmla="*/ 1428750 h 1583532"/>
                    <a:gd name="connsiteX100" fmla="*/ 83344 w 471487"/>
                    <a:gd name="connsiteY100" fmla="*/ 1435894 h 1583532"/>
                    <a:gd name="connsiteX101" fmla="*/ 97631 w 471487"/>
                    <a:gd name="connsiteY101" fmla="*/ 1445419 h 1583532"/>
                    <a:gd name="connsiteX102" fmla="*/ 114300 w 471487"/>
                    <a:gd name="connsiteY102" fmla="*/ 1462088 h 1583532"/>
                    <a:gd name="connsiteX103" fmla="*/ 121444 w 471487"/>
                    <a:gd name="connsiteY103" fmla="*/ 1476375 h 1583532"/>
                    <a:gd name="connsiteX104" fmla="*/ 123825 w 471487"/>
                    <a:gd name="connsiteY104" fmla="*/ 1483519 h 1583532"/>
                    <a:gd name="connsiteX105" fmla="*/ 128587 w 471487"/>
                    <a:gd name="connsiteY105" fmla="*/ 1490663 h 1583532"/>
                    <a:gd name="connsiteX106" fmla="*/ 133350 w 471487"/>
                    <a:gd name="connsiteY106" fmla="*/ 1509713 h 1583532"/>
                    <a:gd name="connsiteX107" fmla="*/ 135731 w 471487"/>
                    <a:gd name="connsiteY107" fmla="*/ 1516857 h 1583532"/>
                    <a:gd name="connsiteX108" fmla="*/ 142875 w 471487"/>
                    <a:gd name="connsiteY108" fmla="*/ 1524000 h 1583532"/>
                    <a:gd name="connsiteX109" fmla="*/ 164306 w 471487"/>
                    <a:gd name="connsiteY109" fmla="*/ 1535907 h 1583532"/>
                    <a:gd name="connsiteX110" fmla="*/ 171450 w 471487"/>
                    <a:gd name="connsiteY110" fmla="*/ 1550194 h 1583532"/>
                    <a:gd name="connsiteX111" fmla="*/ 188119 w 471487"/>
                    <a:gd name="connsiteY111" fmla="*/ 1566863 h 1583532"/>
                    <a:gd name="connsiteX112" fmla="*/ 207169 w 471487"/>
                    <a:gd name="connsiteY112" fmla="*/ 1569244 h 1583532"/>
                    <a:gd name="connsiteX113" fmla="*/ 214312 w 471487"/>
                    <a:gd name="connsiteY113" fmla="*/ 1574007 h 1583532"/>
                    <a:gd name="connsiteX114" fmla="*/ 223837 w 471487"/>
                    <a:gd name="connsiteY114" fmla="*/ 1576388 h 1583532"/>
                    <a:gd name="connsiteX115" fmla="*/ 226219 w 471487"/>
                    <a:gd name="connsiteY11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7144 w 471487"/>
                    <a:gd name="connsiteY33" fmla="*/ 511969 h 1583532"/>
                    <a:gd name="connsiteX34" fmla="*/ 4762 w 471487"/>
                    <a:gd name="connsiteY34" fmla="*/ 519113 h 1583532"/>
                    <a:gd name="connsiteX35" fmla="*/ 0 w 471487"/>
                    <a:gd name="connsiteY35" fmla="*/ 542925 h 1583532"/>
                    <a:gd name="connsiteX36" fmla="*/ 4762 w 471487"/>
                    <a:gd name="connsiteY36" fmla="*/ 578644 h 1583532"/>
                    <a:gd name="connsiteX37" fmla="*/ 9525 w 471487"/>
                    <a:gd name="connsiteY37" fmla="*/ 592932 h 1583532"/>
                    <a:gd name="connsiteX38" fmla="*/ 9525 w 471487"/>
                    <a:gd name="connsiteY38" fmla="*/ 628650 h 1583532"/>
                    <a:gd name="connsiteX39" fmla="*/ 4762 w 471487"/>
                    <a:gd name="connsiteY39" fmla="*/ 642938 h 1583532"/>
                    <a:gd name="connsiteX40" fmla="*/ 2381 w 471487"/>
                    <a:gd name="connsiteY40" fmla="*/ 650082 h 1583532"/>
                    <a:gd name="connsiteX41" fmla="*/ 0 w 471487"/>
                    <a:gd name="connsiteY41" fmla="*/ 657225 h 1583532"/>
                    <a:gd name="connsiteX42" fmla="*/ 2381 w 471487"/>
                    <a:gd name="connsiteY42" fmla="*/ 673894 h 1583532"/>
                    <a:gd name="connsiteX43" fmla="*/ 9525 w 471487"/>
                    <a:gd name="connsiteY43" fmla="*/ 681038 h 1583532"/>
                    <a:gd name="connsiteX44" fmla="*/ 14287 w 471487"/>
                    <a:gd name="connsiteY44" fmla="*/ 688182 h 1583532"/>
                    <a:gd name="connsiteX45" fmla="*/ 28575 w 471487"/>
                    <a:gd name="connsiteY45" fmla="*/ 695325 h 1583532"/>
                    <a:gd name="connsiteX46" fmla="*/ 42862 w 471487"/>
                    <a:gd name="connsiteY46" fmla="*/ 704850 h 1583532"/>
                    <a:gd name="connsiteX47" fmla="*/ 52387 w 471487"/>
                    <a:gd name="connsiteY47" fmla="*/ 719138 h 1583532"/>
                    <a:gd name="connsiteX48" fmla="*/ 50006 w 471487"/>
                    <a:gd name="connsiteY48" fmla="*/ 747713 h 1583532"/>
                    <a:gd name="connsiteX49" fmla="*/ 50006 w 471487"/>
                    <a:gd name="connsiteY49" fmla="*/ 769144 h 1583532"/>
                    <a:gd name="connsiteX50" fmla="*/ 64294 w 471487"/>
                    <a:gd name="connsiteY50" fmla="*/ 778669 h 1583532"/>
                    <a:gd name="connsiteX51" fmla="*/ 78581 w 471487"/>
                    <a:gd name="connsiteY51" fmla="*/ 790575 h 1583532"/>
                    <a:gd name="connsiteX52" fmla="*/ 90487 w 471487"/>
                    <a:gd name="connsiteY52" fmla="*/ 800100 h 1583532"/>
                    <a:gd name="connsiteX53" fmla="*/ 104775 w 471487"/>
                    <a:gd name="connsiteY53" fmla="*/ 809625 h 1583532"/>
                    <a:gd name="connsiteX54" fmla="*/ 116681 w 471487"/>
                    <a:gd name="connsiteY54" fmla="*/ 819150 h 1583532"/>
                    <a:gd name="connsiteX55" fmla="*/ 121444 w 471487"/>
                    <a:gd name="connsiteY55" fmla="*/ 826294 h 1583532"/>
                    <a:gd name="connsiteX56" fmla="*/ 128587 w 471487"/>
                    <a:gd name="connsiteY56" fmla="*/ 831057 h 1583532"/>
                    <a:gd name="connsiteX57" fmla="*/ 135731 w 471487"/>
                    <a:gd name="connsiteY57" fmla="*/ 847725 h 1583532"/>
                    <a:gd name="connsiteX58" fmla="*/ 142875 w 471487"/>
                    <a:gd name="connsiteY58" fmla="*/ 869157 h 1583532"/>
                    <a:gd name="connsiteX59" fmla="*/ 145256 w 471487"/>
                    <a:gd name="connsiteY59" fmla="*/ 876300 h 1583532"/>
                    <a:gd name="connsiteX60" fmla="*/ 159544 w 471487"/>
                    <a:gd name="connsiteY60" fmla="*/ 897732 h 1583532"/>
                    <a:gd name="connsiteX61" fmla="*/ 164306 w 471487"/>
                    <a:gd name="connsiteY61" fmla="*/ 904875 h 1583532"/>
                    <a:gd name="connsiteX62" fmla="*/ 171450 w 471487"/>
                    <a:gd name="connsiteY62" fmla="*/ 912019 h 1583532"/>
                    <a:gd name="connsiteX63" fmla="*/ 178594 w 471487"/>
                    <a:gd name="connsiteY63" fmla="*/ 926307 h 1583532"/>
                    <a:gd name="connsiteX64" fmla="*/ 180975 w 471487"/>
                    <a:gd name="connsiteY64" fmla="*/ 933450 h 1583532"/>
                    <a:gd name="connsiteX65" fmla="*/ 185737 w 471487"/>
                    <a:gd name="connsiteY65" fmla="*/ 940594 h 1583532"/>
                    <a:gd name="connsiteX66" fmla="*/ 190500 w 471487"/>
                    <a:gd name="connsiteY66" fmla="*/ 954882 h 1583532"/>
                    <a:gd name="connsiteX67" fmla="*/ 192881 w 471487"/>
                    <a:gd name="connsiteY67" fmla="*/ 962025 h 1583532"/>
                    <a:gd name="connsiteX68" fmla="*/ 188119 w 471487"/>
                    <a:gd name="connsiteY68" fmla="*/ 997744 h 1583532"/>
                    <a:gd name="connsiteX69" fmla="*/ 183356 w 471487"/>
                    <a:gd name="connsiteY69" fmla="*/ 1004888 h 1583532"/>
                    <a:gd name="connsiteX70" fmla="*/ 176212 w 471487"/>
                    <a:gd name="connsiteY70" fmla="*/ 1007269 h 1583532"/>
                    <a:gd name="connsiteX71" fmla="*/ 166687 w 471487"/>
                    <a:gd name="connsiteY71" fmla="*/ 1028700 h 1583532"/>
                    <a:gd name="connsiteX72" fmla="*/ 161925 w 471487"/>
                    <a:gd name="connsiteY72" fmla="*/ 1042988 h 1583532"/>
                    <a:gd name="connsiteX73" fmla="*/ 159544 w 471487"/>
                    <a:gd name="connsiteY73" fmla="*/ 1050132 h 1583532"/>
                    <a:gd name="connsiteX74" fmla="*/ 154781 w 471487"/>
                    <a:gd name="connsiteY74" fmla="*/ 1057275 h 1583532"/>
                    <a:gd name="connsiteX75" fmla="*/ 157162 w 471487"/>
                    <a:gd name="connsiteY75" fmla="*/ 1081088 h 1583532"/>
                    <a:gd name="connsiteX76" fmla="*/ 161925 w 471487"/>
                    <a:gd name="connsiteY76" fmla="*/ 1095375 h 1583532"/>
                    <a:gd name="connsiteX77" fmla="*/ 164306 w 471487"/>
                    <a:gd name="connsiteY77" fmla="*/ 1102519 h 1583532"/>
                    <a:gd name="connsiteX78" fmla="*/ 161925 w 471487"/>
                    <a:gd name="connsiteY78" fmla="*/ 1112044 h 1583532"/>
                    <a:gd name="connsiteX79" fmla="*/ 157162 w 471487"/>
                    <a:gd name="connsiteY79" fmla="*/ 1126332 h 1583532"/>
                    <a:gd name="connsiteX80" fmla="*/ 157162 w 471487"/>
                    <a:gd name="connsiteY80" fmla="*/ 1152525 h 1583532"/>
                    <a:gd name="connsiteX81" fmla="*/ 152400 w 471487"/>
                    <a:gd name="connsiteY81" fmla="*/ 1173957 h 1583532"/>
                    <a:gd name="connsiteX82" fmla="*/ 145256 w 471487"/>
                    <a:gd name="connsiteY82" fmla="*/ 1178719 h 1583532"/>
                    <a:gd name="connsiteX83" fmla="*/ 135731 w 471487"/>
                    <a:gd name="connsiteY83" fmla="*/ 1190625 h 1583532"/>
                    <a:gd name="connsiteX84" fmla="*/ 119062 w 471487"/>
                    <a:gd name="connsiteY84" fmla="*/ 1209675 h 1583532"/>
                    <a:gd name="connsiteX85" fmla="*/ 114300 w 471487"/>
                    <a:gd name="connsiteY85" fmla="*/ 1223963 h 1583532"/>
                    <a:gd name="connsiteX86" fmla="*/ 119062 w 471487"/>
                    <a:gd name="connsiteY86" fmla="*/ 1257300 h 1583532"/>
                    <a:gd name="connsiteX87" fmla="*/ 123825 w 471487"/>
                    <a:gd name="connsiteY87" fmla="*/ 1264444 h 1583532"/>
                    <a:gd name="connsiteX88" fmla="*/ 128587 w 471487"/>
                    <a:gd name="connsiteY88" fmla="*/ 1278732 h 1583532"/>
                    <a:gd name="connsiteX89" fmla="*/ 121444 w 471487"/>
                    <a:gd name="connsiteY89" fmla="*/ 1293019 h 1583532"/>
                    <a:gd name="connsiteX90" fmla="*/ 114300 w 471487"/>
                    <a:gd name="connsiteY90" fmla="*/ 1314450 h 1583532"/>
                    <a:gd name="connsiteX91" fmla="*/ 111919 w 471487"/>
                    <a:gd name="connsiteY91" fmla="*/ 1321594 h 1583532"/>
                    <a:gd name="connsiteX92" fmla="*/ 107156 w 471487"/>
                    <a:gd name="connsiteY92" fmla="*/ 1328738 h 1583532"/>
                    <a:gd name="connsiteX93" fmla="*/ 102394 w 471487"/>
                    <a:gd name="connsiteY93" fmla="*/ 1343025 h 1583532"/>
                    <a:gd name="connsiteX94" fmla="*/ 92869 w 471487"/>
                    <a:gd name="connsiteY94" fmla="*/ 1357313 h 1583532"/>
                    <a:gd name="connsiteX95" fmla="*/ 85725 w 471487"/>
                    <a:gd name="connsiteY95" fmla="*/ 1378744 h 1583532"/>
                    <a:gd name="connsiteX96" fmla="*/ 83344 w 471487"/>
                    <a:gd name="connsiteY96" fmla="*/ 1385888 h 1583532"/>
                    <a:gd name="connsiteX97" fmla="*/ 78581 w 471487"/>
                    <a:gd name="connsiteY97" fmla="*/ 1393032 h 1583532"/>
                    <a:gd name="connsiteX98" fmla="*/ 80962 w 471487"/>
                    <a:gd name="connsiteY98" fmla="*/ 1428750 h 1583532"/>
                    <a:gd name="connsiteX99" fmla="*/ 83344 w 471487"/>
                    <a:gd name="connsiteY99" fmla="*/ 1435894 h 1583532"/>
                    <a:gd name="connsiteX100" fmla="*/ 97631 w 471487"/>
                    <a:gd name="connsiteY100" fmla="*/ 1445419 h 1583532"/>
                    <a:gd name="connsiteX101" fmla="*/ 114300 w 471487"/>
                    <a:gd name="connsiteY101" fmla="*/ 1462088 h 1583532"/>
                    <a:gd name="connsiteX102" fmla="*/ 121444 w 471487"/>
                    <a:gd name="connsiteY102" fmla="*/ 1476375 h 1583532"/>
                    <a:gd name="connsiteX103" fmla="*/ 123825 w 471487"/>
                    <a:gd name="connsiteY103" fmla="*/ 1483519 h 1583532"/>
                    <a:gd name="connsiteX104" fmla="*/ 128587 w 471487"/>
                    <a:gd name="connsiteY104" fmla="*/ 1490663 h 1583532"/>
                    <a:gd name="connsiteX105" fmla="*/ 133350 w 471487"/>
                    <a:gd name="connsiteY105" fmla="*/ 1509713 h 1583532"/>
                    <a:gd name="connsiteX106" fmla="*/ 135731 w 471487"/>
                    <a:gd name="connsiteY106" fmla="*/ 1516857 h 1583532"/>
                    <a:gd name="connsiteX107" fmla="*/ 142875 w 471487"/>
                    <a:gd name="connsiteY107" fmla="*/ 1524000 h 1583532"/>
                    <a:gd name="connsiteX108" fmla="*/ 164306 w 471487"/>
                    <a:gd name="connsiteY108" fmla="*/ 1535907 h 1583532"/>
                    <a:gd name="connsiteX109" fmla="*/ 171450 w 471487"/>
                    <a:gd name="connsiteY109" fmla="*/ 1550194 h 1583532"/>
                    <a:gd name="connsiteX110" fmla="*/ 188119 w 471487"/>
                    <a:gd name="connsiteY110" fmla="*/ 1566863 h 1583532"/>
                    <a:gd name="connsiteX111" fmla="*/ 207169 w 471487"/>
                    <a:gd name="connsiteY111" fmla="*/ 1569244 h 1583532"/>
                    <a:gd name="connsiteX112" fmla="*/ 214312 w 471487"/>
                    <a:gd name="connsiteY112" fmla="*/ 1574007 h 1583532"/>
                    <a:gd name="connsiteX113" fmla="*/ 223837 w 471487"/>
                    <a:gd name="connsiteY113" fmla="*/ 1576388 h 1583532"/>
                    <a:gd name="connsiteX114" fmla="*/ 226219 w 471487"/>
                    <a:gd name="connsiteY11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4762 w 471487"/>
                    <a:gd name="connsiteY33" fmla="*/ 519113 h 1583532"/>
                    <a:gd name="connsiteX34" fmla="*/ 0 w 471487"/>
                    <a:gd name="connsiteY34" fmla="*/ 542925 h 1583532"/>
                    <a:gd name="connsiteX35" fmla="*/ 4762 w 471487"/>
                    <a:gd name="connsiteY35" fmla="*/ 578644 h 1583532"/>
                    <a:gd name="connsiteX36" fmla="*/ 9525 w 471487"/>
                    <a:gd name="connsiteY36" fmla="*/ 592932 h 1583532"/>
                    <a:gd name="connsiteX37" fmla="*/ 9525 w 471487"/>
                    <a:gd name="connsiteY37" fmla="*/ 628650 h 1583532"/>
                    <a:gd name="connsiteX38" fmla="*/ 4762 w 471487"/>
                    <a:gd name="connsiteY38" fmla="*/ 642938 h 1583532"/>
                    <a:gd name="connsiteX39" fmla="*/ 2381 w 471487"/>
                    <a:gd name="connsiteY39" fmla="*/ 650082 h 1583532"/>
                    <a:gd name="connsiteX40" fmla="*/ 0 w 471487"/>
                    <a:gd name="connsiteY40" fmla="*/ 657225 h 1583532"/>
                    <a:gd name="connsiteX41" fmla="*/ 2381 w 471487"/>
                    <a:gd name="connsiteY41" fmla="*/ 673894 h 1583532"/>
                    <a:gd name="connsiteX42" fmla="*/ 9525 w 471487"/>
                    <a:gd name="connsiteY42" fmla="*/ 681038 h 1583532"/>
                    <a:gd name="connsiteX43" fmla="*/ 14287 w 471487"/>
                    <a:gd name="connsiteY43" fmla="*/ 688182 h 1583532"/>
                    <a:gd name="connsiteX44" fmla="*/ 28575 w 471487"/>
                    <a:gd name="connsiteY44" fmla="*/ 695325 h 1583532"/>
                    <a:gd name="connsiteX45" fmla="*/ 42862 w 471487"/>
                    <a:gd name="connsiteY45" fmla="*/ 704850 h 1583532"/>
                    <a:gd name="connsiteX46" fmla="*/ 52387 w 471487"/>
                    <a:gd name="connsiteY46" fmla="*/ 719138 h 1583532"/>
                    <a:gd name="connsiteX47" fmla="*/ 50006 w 471487"/>
                    <a:gd name="connsiteY47" fmla="*/ 747713 h 1583532"/>
                    <a:gd name="connsiteX48" fmla="*/ 50006 w 471487"/>
                    <a:gd name="connsiteY48" fmla="*/ 769144 h 1583532"/>
                    <a:gd name="connsiteX49" fmla="*/ 64294 w 471487"/>
                    <a:gd name="connsiteY49" fmla="*/ 778669 h 1583532"/>
                    <a:gd name="connsiteX50" fmla="*/ 78581 w 471487"/>
                    <a:gd name="connsiteY50" fmla="*/ 790575 h 1583532"/>
                    <a:gd name="connsiteX51" fmla="*/ 90487 w 471487"/>
                    <a:gd name="connsiteY51" fmla="*/ 800100 h 1583532"/>
                    <a:gd name="connsiteX52" fmla="*/ 104775 w 471487"/>
                    <a:gd name="connsiteY52" fmla="*/ 809625 h 1583532"/>
                    <a:gd name="connsiteX53" fmla="*/ 116681 w 471487"/>
                    <a:gd name="connsiteY53" fmla="*/ 819150 h 1583532"/>
                    <a:gd name="connsiteX54" fmla="*/ 121444 w 471487"/>
                    <a:gd name="connsiteY54" fmla="*/ 826294 h 1583532"/>
                    <a:gd name="connsiteX55" fmla="*/ 128587 w 471487"/>
                    <a:gd name="connsiteY55" fmla="*/ 831057 h 1583532"/>
                    <a:gd name="connsiteX56" fmla="*/ 135731 w 471487"/>
                    <a:gd name="connsiteY56" fmla="*/ 847725 h 1583532"/>
                    <a:gd name="connsiteX57" fmla="*/ 142875 w 471487"/>
                    <a:gd name="connsiteY57" fmla="*/ 869157 h 1583532"/>
                    <a:gd name="connsiteX58" fmla="*/ 145256 w 471487"/>
                    <a:gd name="connsiteY58" fmla="*/ 876300 h 1583532"/>
                    <a:gd name="connsiteX59" fmla="*/ 159544 w 471487"/>
                    <a:gd name="connsiteY59" fmla="*/ 897732 h 1583532"/>
                    <a:gd name="connsiteX60" fmla="*/ 164306 w 471487"/>
                    <a:gd name="connsiteY60" fmla="*/ 904875 h 1583532"/>
                    <a:gd name="connsiteX61" fmla="*/ 171450 w 471487"/>
                    <a:gd name="connsiteY61" fmla="*/ 912019 h 1583532"/>
                    <a:gd name="connsiteX62" fmla="*/ 178594 w 471487"/>
                    <a:gd name="connsiteY62" fmla="*/ 926307 h 1583532"/>
                    <a:gd name="connsiteX63" fmla="*/ 180975 w 471487"/>
                    <a:gd name="connsiteY63" fmla="*/ 933450 h 1583532"/>
                    <a:gd name="connsiteX64" fmla="*/ 185737 w 471487"/>
                    <a:gd name="connsiteY64" fmla="*/ 940594 h 1583532"/>
                    <a:gd name="connsiteX65" fmla="*/ 190500 w 471487"/>
                    <a:gd name="connsiteY65" fmla="*/ 954882 h 1583532"/>
                    <a:gd name="connsiteX66" fmla="*/ 192881 w 471487"/>
                    <a:gd name="connsiteY66" fmla="*/ 962025 h 1583532"/>
                    <a:gd name="connsiteX67" fmla="*/ 188119 w 471487"/>
                    <a:gd name="connsiteY67" fmla="*/ 997744 h 1583532"/>
                    <a:gd name="connsiteX68" fmla="*/ 183356 w 471487"/>
                    <a:gd name="connsiteY68" fmla="*/ 1004888 h 1583532"/>
                    <a:gd name="connsiteX69" fmla="*/ 176212 w 471487"/>
                    <a:gd name="connsiteY69" fmla="*/ 1007269 h 1583532"/>
                    <a:gd name="connsiteX70" fmla="*/ 166687 w 471487"/>
                    <a:gd name="connsiteY70" fmla="*/ 1028700 h 1583532"/>
                    <a:gd name="connsiteX71" fmla="*/ 161925 w 471487"/>
                    <a:gd name="connsiteY71" fmla="*/ 1042988 h 1583532"/>
                    <a:gd name="connsiteX72" fmla="*/ 159544 w 471487"/>
                    <a:gd name="connsiteY72" fmla="*/ 1050132 h 1583532"/>
                    <a:gd name="connsiteX73" fmla="*/ 154781 w 471487"/>
                    <a:gd name="connsiteY73" fmla="*/ 1057275 h 1583532"/>
                    <a:gd name="connsiteX74" fmla="*/ 157162 w 471487"/>
                    <a:gd name="connsiteY74" fmla="*/ 1081088 h 1583532"/>
                    <a:gd name="connsiteX75" fmla="*/ 161925 w 471487"/>
                    <a:gd name="connsiteY75" fmla="*/ 1095375 h 1583532"/>
                    <a:gd name="connsiteX76" fmla="*/ 164306 w 471487"/>
                    <a:gd name="connsiteY76" fmla="*/ 1102519 h 1583532"/>
                    <a:gd name="connsiteX77" fmla="*/ 161925 w 471487"/>
                    <a:gd name="connsiteY77" fmla="*/ 1112044 h 1583532"/>
                    <a:gd name="connsiteX78" fmla="*/ 157162 w 471487"/>
                    <a:gd name="connsiteY78" fmla="*/ 1126332 h 1583532"/>
                    <a:gd name="connsiteX79" fmla="*/ 157162 w 471487"/>
                    <a:gd name="connsiteY79" fmla="*/ 1152525 h 1583532"/>
                    <a:gd name="connsiteX80" fmla="*/ 152400 w 471487"/>
                    <a:gd name="connsiteY80" fmla="*/ 1173957 h 1583532"/>
                    <a:gd name="connsiteX81" fmla="*/ 145256 w 471487"/>
                    <a:gd name="connsiteY81" fmla="*/ 1178719 h 1583532"/>
                    <a:gd name="connsiteX82" fmla="*/ 135731 w 471487"/>
                    <a:gd name="connsiteY82" fmla="*/ 1190625 h 1583532"/>
                    <a:gd name="connsiteX83" fmla="*/ 119062 w 471487"/>
                    <a:gd name="connsiteY83" fmla="*/ 1209675 h 1583532"/>
                    <a:gd name="connsiteX84" fmla="*/ 114300 w 471487"/>
                    <a:gd name="connsiteY84" fmla="*/ 1223963 h 1583532"/>
                    <a:gd name="connsiteX85" fmla="*/ 119062 w 471487"/>
                    <a:gd name="connsiteY85" fmla="*/ 1257300 h 1583532"/>
                    <a:gd name="connsiteX86" fmla="*/ 123825 w 471487"/>
                    <a:gd name="connsiteY86" fmla="*/ 1264444 h 1583532"/>
                    <a:gd name="connsiteX87" fmla="*/ 128587 w 471487"/>
                    <a:gd name="connsiteY87" fmla="*/ 1278732 h 1583532"/>
                    <a:gd name="connsiteX88" fmla="*/ 121444 w 471487"/>
                    <a:gd name="connsiteY88" fmla="*/ 1293019 h 1583532"/>
                    <a:gd name="connsiteX89" fmla="*/ 114300 w 471487"/>
                    <a:gd name="connsiteY89" fmla="*/ 1314450 h 1583532"/>
                    <a:gd name="connsiteX90" fmla="*/ 111919 w 471487"/>
                    <a:gd name="connsiteY90" fmla="*/ 1321594 h 1583532"/>
                    <a:gd name="connsiteX91" fmla="*/ 107156 w 471487"/>
                    <a:gd name="connsiteY91" fmla="*/ 1328738 h 1583532"/>
                    <a:gd name="connsiteX92" fmla="*/ 102394 w 471487"/>
                    <a:gd name="connsiteY92" fmla="*/ 1343025 h 1583532"/>
                    <a:gd name="connsiteX93" fmla="*/ 92869 w 471487"/>
                    <a:gd name="connsiteY93" fmla="*/ 1357313 h 1583532"/>
                    <a:gd name="connsiteX94" fmla="*/ 85725 w 471487"/>
                    <a:gd name="connsiteY94" fmla="*/ 1378744 h 1583532"/>
                    <a:gd name="connsiteX95" fmla="*/ 83344 w 471487"/>
                    <a:gd name="connsiteY95" fmla="*/ 1385888 h 1583532"/>
                    <a:gd name="connsiteX96" fmla="*/ 78581 w 471487"/>
                    <a:gd name="connsiteY96" fmla="*/ 1393032 h 1583532"/>
                    <a:gd name="connsiteX97" fmla="*/ 80962 w 471487"/>
                    <a:gd name="connsiteY97" fmla="*/ 1428750 h 1583532"/>
                    <a:gd name="connsiteX98" fmla="*/ 83344 w 471487"/>
                    <a:gd name="connsiteY98" fmla="*/ 1435894 h 1583532"/>
                    <a:gd name="connsiteX99" fmla="*/ 97631 w 471487"/>
                    <a:gd name="connsiteY99" fmla="*/ 1445419 h 1583532"/>
                    <a:gd name="connsiteX100" fmla="*/ 114300 w 471487"/>
                    <a:gd name="connsiteY100" fmla="*/ 1462088 h 1583532"/>
                    <a:gd name="connsiteX101" fmla="*/ 121444 w 471487"/>
                    <a:gd name="connsiteY101" fmla="*/ 1476375 h 1583532"/>
                    <a:gd name="connsiteX102" fmla="*/ 123825 w 471487"/>
                    <a:gd name="connsiteY102" fmla="*/ 1483519 h 1583532"/>
                    <a:gd name="connsiteX103" fmla="*/ 128587 w 471487"/>
                    <a:gd name="connsiteY103" fmla="*/ 1490663 h 1583532"/>
                    <a:gd name="connsiteX104" fmla="*/ 133350 w 471487"/>
                    <a:gd name="connsiteY104" fmla="*/ 1509713 h 1583532"/>
                    <a:gd name="connsiteX105" fmla="*/ 135731 w 471487"/>
                    <a:gd name="connsiteY105" fmla="*/ 1516857 h 1583532"/>
                    <a:gd name="connsiteX106" fmla="*/ 142875 w 471487"/>
                    <a:gd name="connsiteY106" fmla="*/ 1524000 h 1583532"/>
                    <a:gd name="connsiteX107" fmla="*/ 164306 w 471487"/>
                    <a:gd name="connsiteY107" fmla="*/ 1535907 h 1583532"/>
                    <a:gd name="connsiteX108" fmla="*/ 171450 w 471487"/>
                    <a:gd name="connsiteY108" fmla="*/ 1550194 h 1583532"/>
                    <a:gd name="connsiteX109" fmla="*/ 188119 w 471487"/>
                    <a:gd name="connsiteY109" fmla="*/ 1566863 h 1583532"/>
                    <a:gd name="connsiteX110" fmla="*/ 207169 w 471487"/>
                    <a:gd name="connsiteY110" fmla="*/ 1569244 h 1583532"/>
                    <a:gd name="connsiteX111" fmla="*/ 214312 w 471487"/>
                    <a:gd name="connsiteY111" fmla="*/ 1574007 h 1583532"/>
                    <a:gd name="connsiteX112" fmla="*/ 223837 w 471487"/>
                    <a:gd name="connsiteY112" fmla="*/ 1576388 h 1583532"/>
                    <a:gd name="connsiteX113" fmla="*/ 226219 w 471487"/>
                    <a:gd name="connsiteY11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592932 h 1583532"/>
                    <a:gd name="connsiteX36" fmla="*/ 9525 w 471487"/>
                    <a:gd name="connsiteY36" fmla="*/ 628650 h 1583532"/>
                    <a:gd name="connsiteX37" fmla="*/ 4762 w 471487"/>
                    <a:gd name="connsiteY37" fmla="*/ 642938 h 1583532"/>
                    <a:gd name="connsiteX38" fmla="*/ 2381 w 471487"/>
                    <a:gd name="connsiteY38" fmla="*/ 650082 h 1583532"/>
                    <a:gd name="connsiteX39" fmla="*/ 0 w 471487"/>
                    <a:gd name="connsiteY39" fmla="*/ 657225 h 1583532"/>
                    <a:gd name="connsiteX40" fmla="*/ 2381 w 471487"/>
                    <a:gd name="connsiteY40" fmla="*/ 673894 h 1583532"/>
                    <a:gd name="connsiteX41" fmla="*/ 9525 w 471487"/>
                    <a:gd name="connsiteY41" fmla="*/ 681038 h 1583532"/>
                    <a:gd name="connsiteX42" fmla="*/ 14287 w 471487"/>
                    <a:gd name="connsiteY42" fmla="*/ 688182 h 1583532"/>
                    <a:gd name="connsiteX43" fmla="*/ 28575 w 471487"/>
                    <a:gd name="connsiteY43" fmla="*/ 695325 h 1583532"/>
                    <a:gd name="connsiteX44" fmla="*/ 42862 w 471487"/>
                    <a:gd name="connsiteY44" fmla="*/ 704850 h 1583532"/>
                    <a:gd name="connsiteX45" fmla="*/ 52387 w 471487"/>
                    <a:gd name="connsiteY45" fmla="*/ 719138 h 1583532"/>
                    <a:gd name="connsiteX46" fmla="*/ 50006 w 471487"/>
                    <a:gd name="connsiteY46" fmla="*/ 747713 h 1583532"/>
                    <a:gd name="connsiteX47" fmla="*/ 50006 w 471487"/>
                    <a:gd name="connsiteY47" fmla="*/ 769144 h 1583532"/>
                    <a:gd name="connsiteX48" fmla="*/ 64294 w 471487"/>
                    <a:gd name="connsiteY48" fmla="*/ 778669 h 1583532"/>
                    <a:gd name="connsiteX49" fmla="*/ 78581 w 471487"/>
                    <a:gd name="connsiteY49" fmla="*/ 790575 h 1583532"/>
                    <a:gd name="connsiteX50" fmla="*/ 90487 w 471487"/>
                    <a:gd name="connsiteY50" fmla="*/ 800100 h 1583532"/>
                    <a:gd name="connsiteX51" fmla="*/ 104775 w 471487"/>
                    <a:gd name="connsiteY51" fmla="*/ 809625 h 1583532"/>
                    <a:gd name="connsiteX52" fmla="*/ 116681 w 471487"/>
                    <a:gd name="connsiteY52" fmla="*/ 819150 h 1583532"/>
                    <a:gd name="connsiteX53" fmla="*/ 121444 w 471487"/>
                    <a:gd name="connsiteY53" fmla="*/ 826294 h 1583532"/>
                    <a:gd name="connsiteX54" fmla="*/ 128587 w 471487"/>
                    <a:gd name="connsiteY54" fmla="*/ 831057 h 1583532"/>
                    <a:gd name="connsiteX55" fmla="*/ 135731 w 471487"/>
                    <a:gd name="connsiteY55" fmla="*/ 847725 h 1583532"/>
                    <a:gd name="connsiteX56" fmla="*/ 142875 w 471487"/>
                    <a:gd name="connsiteY56" fmla="*/ 869157 h 1583532"/>
                    <a:gd name="connsiteX57" fmla="*/ 145256 w 471487"/>
                    <a:gd name="connsiteY57" fmla="*/ 876300 h 1583532"/>
                    <a:gd name="connsiteX58" fmla="*/ 159544 w 471487"/>
                    <a:gd name="connsiteY58" fmla="*/ 897732 h 1583532"/>
                    <a:gd name="connsiteX59" fmla="*/ 164306 w 471487"/>
                    <a:gd name="connsiteY59" fmla="*/ 904875 h 1583532"/>
                    <a:gd name="connsiteX60" fmla="*/ 171450 w 471487"/>
                    <a:gd name="connsiteY60" fmla="*/ 912019 h 1583532"/>
                    <a:gd name="connsiteX61" fmla="*/ 178594 w 471487"/>
                    <a:gd name="connsiteY61" fmla="*/ 926307 h 1583532"/>
                    <a:gd name="connsiteX62" fmla="*/ 180975 w 471487"/>
                    <a:gd name="connsiteY62" fmla="*/ 933450 h 1583532"/>
                    <a:gd name="connsiteX63" fmla="*/ 185737 w 471487"/>
                    <a:gd name="connsiteY63" fmla="*/ 940594 h 1583532"/>
                    <a:gd name="connsiteX64" fmla="*/ 190500 w 471487"/>
                    <a:gd name="connsiteY64" fmla="*/ 954882 h 1583532"/>
                    <a:gd name="connsiteX65" fmla="*/ 192881 w 471487"/>
                    <a:gd name="connsiteY65" fmla="*/ 962025 h 1583532"/>
                    <a:gd name="connsiteX66" fmla="*/ 188119 w 471487"/>
                    <a:gd name="connsiteY66" fmla="*/ 997744 h 1583532"/>
                    <a:gd name="connsiteX67" fmla="*/ 183356 w 471487"/>
                    <a:gd name="connsiteY67" fmla="*/ 1004888 h 1583532"/>
                    <a:gd name="connsiteX68" fmla="*/ 176212 w 471487"/>
                    <a:gd name="connsiteY68" fmla="*/ 1007269 h 1583532"/>
                    <a:gd name="connsiteX69" fmla="*/ 166687 w 471487"/>
                    <a:gd name="connsiteY69" fmla="*/ 1028700 h 1583532"/>
                    <a:gd name="connsiteX70" fmla="*/ 161925 w 471487"/>
                    <a:gd name="connsiteY70" fmla="*/ 1042988 h 1583532"/>
                    <a:gd name="connsiteX71" fmla="*/ 159544 w 471487"/>
                    <a:gd name="connsiteY71" fmla="*/ 1050132 h 1583532"/>
                    <a:gd name="connsiteX72" fmla="*/ 154781 w 471487"/>
                    <a:gd name="connsiteY72" fmla="*/ 1057275 h 1583532"/>
                    <a:gd name="connsiteX73" fmla="*/ 157162 w 471487"/>
                    <a:gd name="connsiteY73" fmla="*/ 1081088 h 1583532"/>
                    <a:gd name="connsiteX74" fmla="*/ 161925 w 471487"/>
                    <a:gd name="connsiteY74" fmla="*/ 1095375 h 1583532"/>
                    <a:gd name="connsiteX75" fmla="*/ 164306 w 471487"/>
                    <a:gd name="connsiteY75" fmla="*/ 1102519 h 1583532"/>
                    <a:gd name="connsiteX76" fmla="*/ 161925 w 471487"/>
                    <a:gd name="connsiteY76" fmla="*/ 1112044 h 1583532"/>
                    <a:gd name="connsiteX77" fmla="*/ 157162 w 471487"/>
                    <a:gd name="connsiteY77" fmla="*/ 1126332 h 1583532"/>
                    <a:gd name="connsiteX78" fmla="*/ 157162 w 471487"/>
                    <a:gd name="connsiteY78" fmla="*/ 1152525 h 1583532"/>
                    <a:gd name="connsiteX79" fmla="*/ 152400 w 471487"/>
                    <a:gd name="connsiteY79" fmla="*/ 1173957 h 1583532"/>
                    <a:gd name="connsiteX80" fmla="*/ 145256 w 471487"/>
                    <a:gd name="connsiteY80" fmla="*/ 1178719 h 1583532"/>
                    <a:gd name="connsiteX81" fmla="*/ 135731 w 471487"/>
                    <a:gd name="connsiteY81" fmla="*/ 1190625 h 1583532"/>
                    <a:gd name="connsiteX82" fmla="*/ 119062 w 471487"/>
                    <a:gd name="connsiteY82" fmla="*/ 1209675 h 1583532"/>
                    <a:gd name="connsiteX83" fmla="*/ 114300 w 471487"/>
                    <a:gd name="connsiteY83" fmla="*/ 1223963 h 1583532"/>
                    <a:gd name="connsiteX84" fmla="*/ 119062 w 471487"/>
                    <a:gd name="connsiteY84" fmla="*/ 1257300 h 1583532"/>
                    <a:gd name="connsiteX85" fmla="*/ 123825 w 471487"/>
                    <a:gd name="connsiteY85" fmla="*/ 1264444 h 1583532"/>
                    <a:gd name="connsiteX86" fmla="*/ 128587 w 471487"/>
                    <a:gd name="connsiteY86" fmla="*/ 1278732 h 1583532"/>
                    <a:gd name="connsiteX87" fmla="*/ 121444 w 471487"/>
                    <a:gd name="connsiteY87" fmla="*/ 1293019 h 1583532"/>
                    <a:gd name="connsiteX88" fmla="*/ 114300 w 471487"/>
                    <a:gd name="connsiteY88" fmla="*/ 1314450 h 1583532"/>
                    <a:gd name="connsiteX89" fmla="*/ 111919 w 471487"/>
                    <a:gd name="connsiteY89" fmla="*/ 1321594 h 1583532"/>
                    <a:gd name="connsiteX90" fmla="*/ 107156 w 471487"/>
                    <a:gd name="connsiteY90" fmla="*/ 1328738 h 1583532"/>
                    <a:gd name="connsiteX91" fmla="*/ 102394 w 471487"/>
                    <a:gd name="connsiteY91" fmla="*/ 1343025 h 1583532"/>
                    <a:gd name="connsiteX92" fmla="*/ 92869 w 471487"/>
                    <a:gd name="connsiteY92" fmla="*/ 1357313 h 1583532"/>
                    <a:gd name="connsiteX93" fmla="*/ 85725 w 471487"/>
                    <a:gd name="connsiteY93" fmla="*/ 1378744 h 1583532"/>
                    <a:gd name="connsiteX94" fmla="*/ 83344 w 471487"/>
                    <a:gd name="connsiteY94" fmla="*/ 1385888 h 1583532"/>
                    <a:gd name="connsiteX95" fmla="*/ 78581 w 471487"/>
                    <a:gd name="connsiteY95" fmla="*/ 1393032 h 1583532"/>
                    <a:gd name="connsiteX96" fmla="*/ 80962 w 471487"/>
                    <a:gd name="connsiteY96" fmla="*/ 1428750 h 1583532"/>
                    <a:gd name="connsiteX97" fmla="*/ 83344 w 471487"/>
                    <a:gd name="connsiteY97" fmla="*/ 1435894 h 1583532"/>
                    <a:gd name="connsiteX98" fmla="*/ 97631 w 471487"/>
                    <a:gd name="connsiteY98" fmla="*/ 1445419 h 1583532"/>
                    <a:gd name="connsiteX99" fmla="*/ 114300 w 471487"/>
                    <a:gd name="connsiteY99" fmla="*/ 1462088 h 1583532"/>
                    <a:gd name="connsiteX100" fmla="*/ 121444 w 471487"/>
                    <a:gd name="connsiteY100" fmla="*/ 1476375 h 1583532"/>
                    <a:gd name="connsiteX101" fmla="*/ 123825 w 471487"/>
                    <a:gd name="connsiteY101" fmla="*/ 1483519 h 1583532"/>
                    <a:gd name="connsiteX102" fmla="*/ 128587 w 471487"/>
                    <a:gd name="connsiteY102" fmla="*/ 1490663 h 1583532"/>
                    <a:gd name="connsiteX103" fmla="*/ 133350 w 471487"/>
                    <a:gd name="connsiteY103" fmla="*/ 1509713 h 1583532"/>
                    <a:gd name="connsiteX104" fmla="*/ 135731 w 471487"/>
                    <a:gd name="connsiteY104" fmla="*/ 1516857 h 1583532"/>
                    <a:gd name="connsiteX105" fmla="*/ 142875 w 471487"/>
                    <a:gd name="connsiteY105" fmla="*/ 1524000 h 1583532"/>
                    <a:gd name="connsiteX106" fmla="*/ 164306 w 471487"/>
                    <a:gd name="connsiteY106" fmla="*/ 1535907 h 1583532"/>
                    <a:gd name="connsiteX107" fmla="*/ 171450 w 471487"/>
                    <a:gd name="connsiteY107" fmla="*/ 1550194 h 1583532"/>
                    <a:gd name="connsiteX108" fmla="*/ 188119 w 471487"/>
                    <a:gd name="connsiteY108" fmla="*/ 1566863 h 1583532"/>
                    <a:gd name="connsiteX109" fmla="*/ 207169 w 471487"/>
                    <a:gd name="connsiteY109" fmla="*/ 1569244 h 1583532"/>
                    <a:gd name="connsiteX110" fmla="*/ 214312 w 471487"/>
                    <a:gd name="connsiteY110" fmla="*/ 1574007 h 1583532"/>
                    <a:gd name="connsiteX111" fmla="*/ 223837 w 471487"/>
                    <a:gd name="connsiteY111" fmla="*/ 1576388 h 1583532"/>
                    <a:gd name="connsiteX112" fmla="*/ 226219 w 471487"/>
                    <a:gd name="connsiteY11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4762 w 471487"/>
                    <a:gd name="connsiteY36" fmla="*/ 642938 h 1583532"/>
                    <a:gd name="connsiteX37" fmla="*/ 2381 w 471487"/>
                    <a:gd name="connsiteY37" fmla="*/ 650082 h 1583532"/>
                    <a:gd name="connsiteX38" fmla="*/ 0 w 471487"/>
                    <a:gd name="connsiteY38" fmla="*/ 657225 h 1583532"/>
                    <a:gd name="connsiteX39" fmla="*/ 2381 w 471487"/>
                    <a:gd name="connsiteY39" fmla="*/ 673894 h 1583532"/>
                    <a:gd name="connsiteX40" fmla="*/ 9525 w 471487"/>
                    <a:gd name="connsiteY40" fmla="*/ 681038 h 1583532"/>
                    <a:gd name="connsiteX41" fmla="*/ 14287 w 471487"/>
                    <a:gd name="connsiteY41" fmla="*/ 688182 h 1583532"/>
                    <a:gd name="connsiteX42" fmla="*/ 28575 w 471487"/>
                    <a:gd name="connsiteY42" fmla="*/ 695325 h 1583532"/>
                    <a:gd name="connsiteX43" fmla="*/ 42862 w 471487"/>
                    <a:gd name="connsiteY43" fmla="*/ 704850 h 1583532"/>
                    <a:gd name="connsiteX44" fmla="*/ 52387 w 471487"/>
                    <a:gd name="connsiteY44" fmla="*/ 719138 h 1583532"/>
                    <a:gd name="connsiteX45" fmla="*/ 50006 w 471487"/>
                    <a:gd name="connsiteY45" fmla="*/ 747713 h 1583532"/>
                    <a:gd name="connsiteX46" fmla="*/ 50006 w 471487"/>
                    <a:gd name="connsiteY46" fmla="*/ 769144 h 1583532"/>
                    <a:gd name="connsiteX47" fmla="*/ 64294 w 471487"/>
                    <a:gd name="connsiteY47" fmla="*/ 778669 h 1583532"/>
                    <a:gd name="connsiteX48" fmla="*/ 78581 w 471487"/>
                    <a:gd name="connsiteY48" fmla="*/ 790575 h 1583532"/>
                    <a:gd name="connsiteX49" fmla="*/ 90487 w 471487"/>
                    <a:gd name="connsiteY49" fmla="*/ 800100 h 1583532"/>
                    <a:gd name="connsiteX50" fmla="*/ 104775 w 471487"/>
                    <a:gd name="connsiteY50" fmla="*/ 809625 h 1583532"/>
                    <a:gd name="connsiteX51" fmla="*/ 116681 w 471487"/>
                    <a:gd name="connsiteY51" fmla="*/ 819150 h 1583532"/>
                    <a:gd name="connsiteX52" fmla="*/ 121444 w 471487"/>
                    <a:gd name="connsiteY52" fmla="*/ 826294 h 1583532"/>
                    <a:gd name="connsiteX53" fmla="*/ 128587 w 471487"/>
                    <a:gd name="connsiteY53" fmla="*/ 831057 h 1583532"/>
                    <a:gd name="connsiteX54" fmla="*/ 135731 w 471487"/>
                    <a:gd name="connsiteY54" fmla="*/ 847725 h 1583532"/>
                    <a:gd name="connsiteX55" fmla="*/ 142875 w 471487"/>
                    <a:gd name="connsiteY55" fmla="*/ 869157 h 1583532"/>
                    <a:gd name="connsiteX56" fmla="*/ 145256 w 471487"/>
                    <a:gd name="connsiteY56" fmla="*/ 876300 h 1583532"/>
                    <a:gd name="connsiteX57" fmla="*/ 159544 w 471487"/>
                    <a:gd name="connsiteY57" fmla="*/ 897732 h 1583532"/>
                    <a:gd name="connsiteX58" fmla="*/ 164306 w 471487"/>
                    <a:gd name="connsiteY58" fmla="*/ 904875 h 1583532"/>
                    <a:gd name="connsiteX59" fmla="*/ 171450 w 471487"/>
                    <a:gd name="connsiteY59" fmla="*/ 912019 h 1583532"/>
                    <a:gd name="connsiteX60" fmla="*/ 178594 w 471487"/>
                    <a:gd name="connsiteY60" fmla="*/ 926307 h 1583532"/>
                    <a:gd name="connsiteX61" fmla="*/ 180975 w 471487"/>
                    <a:gd name="connsiteY61" fmla="*/ 933450 h 1583532"/>
                    <a:gd name="connsiteX62" fmla="*/ 185737 w 471487"/>
                    <a:gd name="connsiteY62" fmla="*/ 940594 h 1583532"/>
                    <a:gd name="connsiteX63" fmla="*/ 190500 w 471487"/>
                    <a:gd name="connsiteY63" fmla="*/ 954882 h 1583532"/>
                    <a:gd name="connsiteX64" fmla="*/ 192881 w 471487"/>
                    <a:gd name="connsiteY64" fmla="*/ 962025 h 1583532"/>
                    <a:gd name="connsiteX65" fmla="*/ 188119 w 471487"/>
                    <a:gd name="connsiteY65" fmla="*/ 997744 h 1583532"/>
                    <a:gd name="connsiteX66" fmla="*/ 183356 w 471487"/>
                    <a:gd name="connsiteY66" fmla="*/ 1004888 h 1583532"/>
                    <a:gd name="connsiteX67" fmla="*/ 176212 w 471487"/>
                    <a:gd name="connsiteY67" fmla="*/ 1007269 h 1583532"/>
                    <a:gd name="connsiteX68" fmla="*/ 166687 w 471487"/>
                    <a:gd name="connsiteY68" fmla="*/ 1028700 h 1583532"/>
                    <a:gd name="connsiteX69" fmla="*/ 161925 w 471487"/>
                    <a:gd name="connsiteY69" fmla="*/ 1042988 h 1583532"/>
                    <a:gd name="connsiteX70" fmla="*/ 159544 w 471487"/>
                    <a:gd name="connsiteY70" fmla="*/ 1050132 h 1583532"/>
                    <a:gd name="connsiteX71" fmla="*/ 154781 w 471487"/>
                    <a:gd name="connsiteY71" fmla="*/ 1057275 h 1583532"/>
                    <a:gd name="connsiteX72" fmla="*/ 157162 w 471487"/>
                    <a:gd name="connsiteY72" fmla="*/ 1081088 h 1583532"/>
                    <a:gd name="connsiteX73" fmla="*/ 161925 w 471487"/>
                    <a:gd name="connsiteY73" fmla="*/ 1095375 h 1583532"/>
                    <a:gd name="connsiteX74" fmla="*/ 164306 w 471487"/>
                    <a:gd name="connsiteY74" fmla="*/ 1102519 h 1583532"/>
                    <a:gd name="connsiteX75" fmla="*/ 161925 w 471487"/>
                    <a:gd name="connsiteY75" fmla="*/ 1112044 h 1583532"/>
                    <a:gd name="connsiteX76" fmla="*/ 157162 w 471487"/>
                    <a:gd name="connsiteY76" fmla="*/ 1126332 h 1583532"/>
                    <a:gd name="connsiteX77" fmla="*/ 157162 w 471487"/>
                    <a:gd name="connsiteY77" fmla="*/ 1152525 h 1583532"/>
                    <a:gd name="connsiteX78" fmla="*/ 152400 w 471487"/>
                    <a:gd name="connsiteY78" fmla="*/ 1173957 h 1583532"/>
                    <a:gd name="connsiteX79" fmla="*/ 145256 w 471487"/>
                    <a:gd name="connsiteY79" fmla="*/ 1178719 h 1583532"/>
                    <a:gd name="connsiteX80" fmla="*/ 135731 w 471487"/>
                    <a:gd name="connsiteY80" fmla="*/ 1190625 h 1583532"/>
                    <a:gd name="connsiteX81" fmla="*/ 119062 w 471487"/>
                    <a:gd name="connsiteY81" fmla="*/ 1209675 h 1583532"/>
                    <a:gd name="connsiteX82" fmla="*/ 114300 w 471487"/>
                    <a:gd name="connsiteY82" fmla="*/ 1223963 h 1583532"/>
                    <a:gd name="connsiteX83" fmla="*/ 119062 w 471487"/>
                    <a:gd name="connsiteY83" fmla="*/ 1257300 h 1583532"/>
                    <a:gd name="connsiteX84" fmla="*/ 123825 w 471487"/>
                    <a:gd name="connsiteY84" fmla="*/ 1264444 h 1583532"/>
                    <a:gd name="connsiteX85" fmla="*/ 128587 w 471487"/>
                    <a:gd name="connsiteY85" fmla="*/ 1278732 h 1583532"/>
                    <a:gd name="connsiteX86" fmla="*/ 121444 w 471487"/>
                    <a:gd name="connsiteY86" fmla="*/ 1293019 h 1583532"/>
                    <a:gd name="connsiteX87" fmla="*/ 114300 w 471487"/>
                    <a:gd name="connsiteY87" fmla="*/ 1314450 h 1583532"/>
                    <a:gd name="connsiteX88" fmla="*/ 111919 w 471487"/>
                    <a:gd name="connsiteY88" fmla="*/ 1321594 h 1583532"/>
                    <a:gd name="connsiteX89" fmla="*/ 107156 w 471487"/>
                    <a:gd name="connsiteY89" fmla="*/ 1328738 h 1583532"/>
                    <a:gd name="connsiteX90" fmla="*/ 102394 w 471487"/>
                    <a:gd name="connsiteY90" fmla="*/ 1343025 h 1583532"/>
                    <a:gd name="connsiteX91" fmla="*/ 92869 w 471487"/>
                    <a:gd name="connsiteY91" fmla="*/ 1357313 h 1583532"/>
                    <a:gd name="connsiteX92" fmla="*/ 85725 w 471487"/>
                    <a:gd name="connsiteY92" fmla="*/ 1378744 h 1583532"/>
                    <a:gd name="connsiteX93" fmla="*/ 83344 w 471487"/>
                    <a:gd name="connsiteY93" fmla="*/ 1385888 h 1583532"/>
                    <a:gd name="connsiteX94" fmla="*/ 78581 w 471487"/>
                    <a:gd name="connsiteY94" fmla="*/ 1393032 h 1583532"/>
                    <a:gd name="connsiteX95" fmla="*/ 80962 w 471487"/>
                    <a:gd name="connsiteY95" fmla="*/ 1428750 h 1583532"/>
                    <a:gd name="connsiteX96" fmla="*/ 83344 w 471487"/>
                    <a:gd name="connsiteY96" fmla="*/ 1435894 h 1583532"/>
                    <a:gd name="connsiteX97" fmla="*/ 97631 w 471487"/>
                    <a:gd name="connsiteY97" fmla="*/ 1445419 h 1583532"/>
                    <a:gd name="connsiteX98" fmla="*/ 114300 w 471487"/>
                    <a:gd name="connsiteY98" fmla="*/ 1462088 h 1583532"/>
                    <a:gd name="connsiteX99" fmla="*/ 121444 w 471487"/>
                    <a:gd name="connsiteY99" fmla="*/ 1476375 h 1583532"/>
                    <a:gd name="connsiteX100" fmla="*/ 123825 w 471487"/>
                    <a:gd name="connsiteY100" fmla="*/ 1483519 h 1583532"/>
                    <a:gd name="connsiteX101" fmla="*/ 128587 w 471487"/>
                    <a:gd name="connsiteY101" fmla="*/ 1490663 h 1583532"/>
                    <a:gd name="connsiteX102" fmla="*/ 133350 w 471487"/>
                    <a:gd name="connsiteY102" fmla="*/ 1509713 h 1583532"/>
                    <a:gd name="connsiteX103" fmla="*/ 135731 w 471487"/>
                    <a:gd name="connsiteY103" fmla="*/ 1516857 h 1583532"/>
                    <a:gd name="connsiteX104" fmla="*/ 142875 w 471487"/>
                    <a:gd name="connsiteY104" fmla="*/ 1524000 h 1583532"/>
                    <a:gd name="connsiteX105" fmla="*/ 164306 w 471487"/>
                    <a:gd name="connsiteY105" fmla="*/ 1535907 h 1583532"/>
                    <a:gd name="connsiteX106" fmla="*/ 171450 w 471487"/>
                    <a:gd name="connsiteY106" fmla="*/ 1550194 h 1583532"/>
                    <a:gd name="connsiteX107" fmla="*/ 188119 w 471487"/>
                    <a:gd name="connsiteY107" fmla="*/ 1566863 h 1583532"/>
                    <a:gd name="connsiteX108" fmla="*/ 207169 w 471487"/>
                    <a:gd name="connsiteY108" fmla="*/ 1569244 h 1583532"/>
                    <a:gd name="connsiteX109" fmla="*/ 214312 w 471487"/>
                    <a:gd name="connsiteY109" fmla="*/ 1574007 h 1583532"/>
                    <a:gd name="connsiteX110" fmla="*/ 223837 w 471487"/>
                    <a:gd name="connsiteY110" fmla="*/ 1576388 h 1583532"/>
                    <a:gd name="connsiteX111" fmla="*/ 226219 w 471487"/>
                    <a:gd name="connsiteY11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4762 w 471487"/>
                    <a:gd name="connsiteY36" fmla="*/ 642938 h 1583532"/>
                    <a:gd name="connsiteX37" fmla="*/ 0 w 471487"/>
                    <a:gd name="connsiteY37" fmla="*/ 657225 h 1583532"/>
                    <a:gd name="connsiteX38" fmla="*/ 2381 w 471487"/>
                    <a:gd name="connsiteY38" fmla="*/ 673894 h 1583532"/>
                    <a:gd name="connsiteX39" fmla="*/ 9525 w 471487"/>
                    <a:gd name="connsiteY39" fmla="*/ 681038 h 1583532"/>
                    <a:gd name="connsiteX40" fmla="*/ 14287 w 471487"/>
                    <a:gd name="connsiteY40" fmla="*/ 688182 h 1583532"/>
                    <a:gd name="connsiteX41" fmla="*/ 28575 w 471487"/>
                    <a:gd name="connsiteY41" fmla="*/ 695325 h 1583532"/>
                    <a:gd name="connsiteX42" fmla="*/ 42862 w 471487"/>
                    <a:gd name="connsiteY42" fmla="*/ 704850 h 1583532"/>
                    <a:gd name="connsiteX43" fmla="*/ 52387 w 471487"/>
                    <a:gd name="connsiteY43" fmla="*/ 719138 h 1583532"/>
                    <a:gd name="connsiteX44" fmla="*/ 50006 w 471487"/>
                    <a:gd name="connsiteY44" fmla="*/ 747713 h 1583532"/>
                    <a:gd name="connsiteX45" fmla="*/ 50006 w 471487"/>
                    <a:gd name="connsiteY45" fmla="*/ 769144 h 1583532"/>
                    <a:gd name="connsiteX46" fmla="*/ 64294 w 471487"/>
                    <a:gd name="connsiteY46" fmla="*/ 778669 h 1583532"/>
                    <a:gd name="connsiteX47" fmla="*/ 78581 w 471487"/>
                    <a:gd name="connsiteY47" fmla="*/ 790575 h 1583532"/>
                    <a:gd name="connsiteX48" fmla="*/ 90487 w 471487"/>
                    <a:gd name="connsiteY48" fmla="*/ 800100 h 1583532"/>
                    <a:gd name="connsiteX49" fmla="*/ 104775 w 471487"/>
                    <a:gd name="connsiteY49" fmla="*/ 809625 h 1583532"/>
                    <a:gd name="connsiteX50" fmla="*/ 116681 w 471487"/>
                    <a:gd name="connsiteY50" fmla="*/ 819150 h 1583532"/>
                    <a:gd name="connsiteX51" fmla="*/ 121444 w 471487"/>
                    <a:gd name="connsiteY51" fmla="*/ 826294 h 1583532"/>
                    <a:gd name="connsiteX52" fmla="*/ 128587 w 471487"/>
                    <a:gd name="connsiteY52" fmla="*/ 831057 h 1583532"/>
                    <a:gd name="connsiteX53" fmla="*/ 135731 w 471487"/>
                    <a:gd name="connsiteY53" fmla="*/ 847725 h 1583532"/>
                    <a:gd name="connsiteX54" fmla="*/ 142875 w 471487"/>
                    <a:gd name="connsiteY54" fmla="*/ 869157 h 1583532"/>
                    <a:gd name="connsiteX55" fmla="*/ 145256 w 471487"/>
                    <a:gd name="connsiteY55" fmla="*/ 876300 h 1583532"/>
                    <a:gd name="connsiteX56" fmla="*/ 159544 w 471487"/>
                    <a:gd name="connsiteY56" fmla="*/ 897732 h 1583532"/>
                    <a:gd name="connsiteX57" fmla="*/ 164306 w 471487"/>
                    <a:gd name="connsiteY57" fmla="*/ 904875 h 1583532"/>
                    <a:gd name="connsiteX58" fmla="*/ 171450 w 471487"/>
                    <a:gd name="connsiteY58" fmla="*/ 912019 h 1583532"/>
                    <a:gd name="connsiteX59" fmla="*/ 178594 w 471487"/>
                    <a:gd name="connsiteY59" fmla="*/ 926307 h 1583532"/>
                    <a:gd name="connsiteX60" fmla="*/ 180975 w 471487"/>
                    <a:gd name="connsiteY60" fmla="*/ 933450 h 1583532"/>
                    <a:gd name="connsiteX61" fmla="*/ 185737 w 471487"/>
                    <a:gd name="connsiteY61" fmla="*/ 940594 h 1583532"/>
                    <a:gd name="connsiteX62" fmla="*/ 190500 w 471487"/>
                    <a:gd name="connsiteY62" fmla="*/ 954882 h 1583532"/>
                    <a:gd name="connsiteX63" fmla="*/ 192881 w 471487"/>
                    <a:gd name="connsiteY63" fmla="*/ 962025 h 1583532"/>
                    <a:gd name="connsiteX64" fmla="*/ 188119 w 471487"/>
                    <a:gd name="connsiteY64" fmla="*/ 997744 h 1583532"/>
                    <a:gd name="connsiteX65" fmla="*/ 183356 w 471487"/>
                    <a:gd name="connsiteY65" fmla="*/ 1004888 h 1583532"/>
                    <a:gd name="connsiteX66" fmla="*/ 176212 w 471487"/>
                    <a:gd name="connsiteY66" fmla="*/ 1007269 h 1583532"/>
                    <a:gd name="connsiteX67" fmla="*/ 166687 w 471487"/>
                    <a:gd name="connsiteY67" fmla="*/ 1028700 h 1583532"/>
                    <a:gd name="connsiteX68" fmla="*/ 161925 w 471487"/>
                    <a:gd name="connsiteY68" fmla="*/ 1042988 h 1583532"/>
                    <a:gd name="connsiteX69" fmla="*/ 159544 w 471487"/>
                    <a:gd name="connsiteY69" fmla="*/ 1050132 h 1583532"/>
                    <a:gd name="connsiteX70" fmla="*/ 154781 w 471487"/>
                    <a:gd name="connsiteY70" fmla="*/ 1057275 h 1583532"/>
                    <a:gd name="connsiteX71" fmla="*/ 157162 w 471487"/>
                    <a:gd name="connsiteY71" fmla="*/ 1081088 h 1583532"/>
                    <a:gd name="connsiteX72" fmla="*/ 161925 w 471487"/>
                    <a:gd name="connsiteY72" fmla="*/ 1095375 h 1583532"/>
                    <a:gd name="connsiteX73" fmla="*/ 164306 w 471487"/>
                    <a:gd name="connsiteY73" fmla="*/ 1102519 h 1583532"/>
                    <a:gd name="connsiteX74" fmla="*/ 161925 w 471487"/>
                    <a:gd name="connsiteY74" fmla="*/ 1112044 h 1583532"/>
                    <a:gd name="connsiteX75" fmla="*/ 157162 w 471487"/>
                    <a:gd name="connsiteY75" fmla="*/ 1126332 h 1583532"/>
                    <a:gd name="connsiteX76" fmla="*/ 157162 w 471487"/>
                    <a:gd name="connsiteY76" fmla="*/ 1152525 h 1583532"/>
                    <a:gd name="connsiteX77" fmla="*/ 152400 w 471487"/>
                    <a:gd name="connsiteY77" fmla="*/ 1173957 h 1583532"/>
                    <a:gd name="connsiteX78" fmla="*/ 145256 w 471487"/>
                    <a:gd name="connsiteY78" fmla="*/ 1178719 h 1583532"/>
                    <a:gd name="connsiteX79" fmla="*/ 135731 w 471487"/>
                    <a:gd name="connsiteY79" fmla="*/ 1190625 h 1583532"/>
                    <a:gd name="connsiteX80" fmla="*/ 119062 w 471487"/>
                    <a:gd name="connsiteY80" fmla="*/ 1209675 h 1583532"/>
                    <a:gd name="connsiteX81" fmla="*/ 114300 w 471487"/>
                    <a:gd name="connsiteY81" fmla="*/ 1223963 h 1583532"/>
                    <a:gd name="connsiteX82" fmla="*/ 119062 w 471487"/>
                    <a:gd name="connsiteY82" fmla="*/ 1257300 h 1583532"/>
                    <a:gd name="connsiteX83" fmla="*/ 123825 w 471487"/>
                    <a:gd name="connsiteY83" fmla="*/ 1264444 h 1583532"/>
                    <a:gd name="connsiteX84" fmla="*/ 128587 w 471487"/>
                    <a:gd name="connsiteY84" fmla="*/ 1278732 h 1583532"/>
                    <a:gd name="connsiteX85" fmla="*/ 121444 w 471487"/>
                    <a:gd name="connsiteY85" fmla="*/ 1293019 h 1583532"/>
                    <a:gd name="connsiteX86" fmla="*/ 114300 w 471487"/>
                    <a:gd name="connsiteY86" fmla="*/ 1314450 h 1583532"/>
                    <a:gd name="connsiteX87" fmla="*/ 111919 w 471487"/>
                    <a:gd name="connsiteY87" fmla="*/ 1321594 h 1583532"/>
                    <a:gd name="connsiteX88" fmla="*/ 107156 w 471487"/>
                    <a:gd name="connsiteY88" fmla="*/ 1328738 h 1583532"/>
                    <a:gd name="connsiteX89" fmla="*/ 102394 w 471487"/>
                    <a:gd name="connsiteY89" fmla="*/ 1343025 h 1583532"/>
                    <a:gd name="connsiteX90" fmla="*/ 92869 w 471487"/>
                    <a:gd name="connsiteY90" fmla="*/ 1357313 h 1583532"/>
                    <a:gd name="connsiteX91" fmla="*/ 85725 w 471487"/>
                    <a:gd name="connsiteY91" fmla="*/ 1378744 h 1583532"/>
                    <a:gd name="connsiteX92" fmla="*/ 83344 w 471487"/>
                    <a:gd name="connsiteY92" fmla="*/ 1385888 h 1583532"/>
                    <a:gd name="connsiteX93" fmla="*/ 78581 w 471487"/>
                    <a:gd name="connsiteY93" fmla="*/ 1393032 h 1583532"/>
                    <a:gd name="connsiteX94" fmla="*/ 80962 w 471487"/>
                    <a:gd name="connsiteY94" fmla="*/ 1428750 h 1583532"/>
                    <a:gd name="connsiteX95" fmla="*/ 83344 w 471487"/>
                    <a:gd name="connsiteY95" fmla="*/ 1435894 h 1583532"/>
                    <a:gd name="connsiteX96" fmla="*/ 97631 w 471487"/>
                    <a:gd name="connsiteY96" fmla="*/ 1445419 h 1583532"/>
                    <a:gd name="connsiteX97" fmla="*/ 114300 w 471487"/>
                    <a:gd name="connsiteY97" fmla="*/ 1462088 h 1583532"/>
                    <a:gd name="connsiteX98" fmla="*/ 121444 w 471487"/>
                    <a:gd name="connsiteY98" fmla="*/ 1476375 h 1583532"/>
                    <a:gd name="connsiteX99" fmla="*/ 123825 w 471487"/>
                    <a:gd name="connsiteY99" fmla="*/ 1483519 h 1583532"/>
                    <a:gd name="connsiteX100" fmla="*/ 128587 w 471487"/>
                    <a:gd name="connsiteY100" fmla="*/ 1490663 h 1583532"/>
                    <a:gd name="connsiteX101" fmla="*/ 133350 w 471487"/>
                    <a:gd name="connsiteY101" fmla="*/ 1509713 h 1583532"/>
                    <a:gd name="connsiteX102" fmla="*/ 135731 w 471487"/>
                    <a:gd name="connsiteY102" fmla="*/ 1516857 h 1583532"/>
                    <a:gd name="connsiteX103" fmla="*/ 142875 w 471487"/>
                    <a:gd name="connsiteY103" fmla="*/ 1524000 h 1583532"/>
                    <a:gd name="connsiteX104" fmla="*/ 164306 w 471487"/>
                    <a:gd name="connsiteY104" fmla="*/ 1535907 h 1583532"/>
                    <a:gd name="connsiteX105" fmla="*/ 171450 w 471487"/>
                    <a:gd name="connsiteY105" fmla="*/ 1550194 h 1583532"/>
                    <a:gd name="connsiteX106" fmla="*/ 188119 w 471487"/>
                    <a:gd name="connsiteY106" fmla="*/ 1566863 h 1583532"/>
                    <a:gd name="connsiteX107" fmla="*/ 207169 w 471487"/>
                    <a:gd name="connsiteY107" fmla="*/ 1569244 h 1583532"/>
                    <a:gd name="connsiteX108" fmla="*/ 214312 w 471487"/>
                    <a:gd name="connsiteY108" fmla="*/ 1574007 h 1583532"/>
                    <a:gd name="connsiteX109" fmla="*/ 223837 w 471487"/>
                    <a:gd name="connsiteY109" fmla="*/ 1576388 h 1583532"/>
                    <a:gd name="connsiteX110" fmla="*/ 226219 w 471487"/>
                    <a:gd name="connsiteY11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4762 w 471487"/>
                    <a:gd name="connsiteY36" fmla="*/ 642938 h 1583532"/>
                    <a:gd name="connsiteX37" fmla="*/ 0 w 471487"/>
                    <a:gd name="connsiteY37" fmla="*/ 657225 h 1583532"/>
                    <a:gd name="connsiteX38" fmla="*/ 2381 w 471487"/>
                    <a:gd name="connsiteY38" fmla="*/ 673894 h 1583532"/>
                    <a:gd name="connsiteX39" fmla="*/ 14287 w 471487"/>
                    <a:gd name="connsiteY39" fmla="*/ 688182 h 1583532"/>
                    <a:gd name="connsiteX40" fmla="*/ 28575 w 471487"/>
                    <a:gd name="connsiteY40" fmla="*/ 695325 h 1583532"/>
                    <a:gd name="connsiteX41" fmla="*/ 42862 w 471487"/>
                    <a:gd name="connsiteY41" fmla="*/ 704850 h 1583532"/>
                    <a:gd name="connsiteX42" fmla="*/ 52387 w 471487"/>
                    <a:gd name="connsiteY42" fmla="*/ 719138 h 1583532"/>
                    <a:gd name="connsiteX43" fmla="*/ 50006 w 471487"/>
                    <a:gd name="connsiteY43" fmla="*/ 747713 h 1583532"/>
                    <a:gd name="connsiteX44" fmla="*/ 50006 w 471487"/>
                    <a:gd name="connsiteY44" fmla="*/ 769144 h 1583532"/>
                    <a:gd name="connsiteX45" fmla="*/ 64294 w 471487"/>
                    <a:gd name="connsiteY45" fmla="*/ 778669 h 1583532"/>
                    <a:gd name="connsiteX46" fmla="*/ 78581 w 471487"/>
                    <a:gd name="connsiteY46" fmla="*/ 790575 h 1583532"/>
                    <a:gd name="connsiteX47" fmla="*/ 90487 w 471487"/>
                    <a:gd name="connsiteY47" fmla="*/ 800100 h 1583532"/>
                    <a:gd name="connsiteX48" fmla="*/ 104775 w 471487"/>
                    <a:gd name="connsiteY48" fmla="*/ 809625 h 1583532"/>
                    <a:gd name="connsiteX49" fmla="*/ 116681 w 471487"/>
                    <a:gd name="connsiteY49" fmla="*/ 819150 h 1583532"/>
                    <a:gd name="connsiteX50" fmla="*/ 121444 w 471487"/>
                    <a:gd name="connsiteY50" fmla="*/ 826294 h 1583532"/>
                    <a:gd name="connsiteX51" fmla="*/ 128587 w 471487"/>
                    <a:gd name="connsiteY51" fmla="*/ 831057 h 1583532"/>
                    <a:gd name="connsiteX52" fmla="*/ 135731 w 471487"/>
                    <a:gd name="connsiteY52" fmla="*/ 847725 h 1583532"/>
                    <a:gd name="connsiteX53" fmla="*/ 142875 w 471487"/>
                    <a:gd name="connsiteY53" fmla="*/ 869157 h 1583532"/>
                    <a:gd name="connsiteX54" fmla="*/ 145256 w 471487"/>
                    <a:gd name="connsiteY54" fmla="*/ 876300 h 1583532"/>
                    <a:gd name="connsiteX55" fmla="*/ 159544 w 471487"/>
                    <a:gd name="connsiteY55" fmla="*/ 897732 h 1583532"/>
                    <a:gd name="connsiteX56" fmla="*/ 164306 w 471487"/>
                    <a:gd name="connsiteY56" fmla="*/ 904875 h 1583532"/>
                    <a:gd name="connsiteX57" fmla="*/ 171450 w 471487"/>
                    <a:gd name="connsiteY57" fmla="*/ 912019 h 1583532"/>
                    <a:gd name="connsiteX58" fmla="*/ 178594 w 471487"/>
                    <a:gd name="connsiteY58" fmla="*/ 926307 h 1583532"/>
                    <a:gd name="connsiteX59" fmla="*/ 180975 w 471487"/>
                    <a:gd name="connsiteY59" fmla="*/ 933450 h 1583532"/>
                    <a:gd name="connsiteX60" fmla="*/ 185737 w 471487"/>
                    <a:gd name="connsiteY60" fmla="*/ 940594 h 1583532"/>
                    <a:gd name="connsiteX61" fmla="*/ 190500 w 471487"/>
                    <a:gd name="connsiteY61" fmla="*/ 954882 h 1583532"/>
                    <a:gd name="connsiteX62" fmla="*/ 192881 w 471487"/>
                    <a:gd name="connsiteY62" fmla="*/ 962025 h 1583532"/>
                    <a:gd name="connsiteX63" fmla="*/ 188119 w 471487"/>
                    <a:gd name="connsiteY63" fmla="*/ 997744 h 1583532"/>
                    <a:gd name="connsiteX64" fmla="*/ 183356 w 471487"/>
                    <a:gd name="connsiteY64" fmla="*/ 1004888 h 1583532"/>
                    <a:gd name="connsiteX65" fmla="*/ 176212 w 471487"/>
                    <a:gd name="connsiteY65" fmla="*/ 1007269 h 1583532"/>
                    <a:gd name="connsiteX66" fmla="*/ 166687 w 471487"/>
                    <a:gd name="connsiteY66" fmla="*/ 1028700 h 1583532"/>
                    <a:gd name="connsiteX67" fmla="*/ 161925 w 471487"/>
                    <a:gd name="connsiteY67" fmla="*/ 1042988 h 1583532"/>
                    <a:gd name="connsiteX68" fmla="*/ 159544 w 471487"/>
                    <a:gd name="connsiteY68" fmla="*/ 1050132 h 1583532"/>
                    <a:gd name="connsiteX69" fmla="*/ 154781 w 471487"/>
                    <a:gd name="connsiteY69" fmla="*/ 1057275 h 1583532"/>
                    <a:gd name="connsiteX70" fmla="*/ 157162 w 471487"/>
                    <a:gd name="connsiteY70" fmla="*/ 1081088 h 1583532"/>
                    <a:gd name="connsiteX71" fmla="*/ 161925 w 471487"/>
                    <a:gd name="connsiteY71" fmla="*/ 1095375 h 1583532"/>
                    <a:gd name="connsiteX72" fmla="*/ 164306 w 471487"/>
                    <a:gd name="connsiteY72" fmla="*/ 1102519 h 1583532"/>
                    <a:gd name="connsiteX73" fmla="*/ 161925 w 471487"/>
                    <a:gd name="connsiteY73" fmla="*/ 1112044 h 1583532"/>
                    <a:gd name="connsiteX74" fmla="*/ 157162 w 471487"/>
                    <a:gd name="connsiteY74" fmla="*/ 1126332 h 1583532"/>
                    <a:gd name="connsiteX75" fmla="*/ 157162 w 471487"/>
                    <a:gd name="connsiteY75" fmla="*/ 1152525 h 1583532"/>
                    <a:gd name="connsiteX76" fmla="*/ 152400 w 471487"/>
                    <a:gd name="connsiteY76" fmla="*/ 1173957 h 1583532"/>
                    <a:gd name="connsiteX77" fmla="*/ 145256 w 471487"/>
                    <a:gd name="connsiteY77" fmla="*/ 1178719 h 1583532"/>
                    <a:gd name="connsiteX78" fmla="*/ 135731 w 471487"/>
                    <a:gd name="connsiteY78" fmla="*/ 1190625 h 1583532"/>
                    <a:gd name="connsiteX79" fmla="*/ 119062 w 471487"/>
                    <a:gd name="connsiteY79" fmla="*/ 1209675 h 1583532"/>
                    <a:gd name="connsiteX80" fmla="*/ 114300 w 471487"/>
                    <a:gd name="connsiteY80" fmla="*/ 1223963 h 1583532"/>
                    <a:gd name="connsiteX81" fmla="*/ 119062 w 471487"/>
                    <a:gd name="connsiteY81" fmla="*/ 1257300 h 1583532"/>
                    <a:gd name="connsiteX82" fmla="*/ 123825 w 471487"/>
                    <a:gd name="connsiteY82" fmla="*/ 1264444 h 1583532"/>
                    <a:gd name="connsiteX83" fmla="*/ 128587 w 471487"/>
                    <a:gd name="connsiteY83" fmla="*/ 1278732 h 1583532"/>
                    <a:gd name="connsiteX84" fmla="*/ 121444 w 471487"/>
                    <a:gd name="connsiteY84" fmla="*/ 1293019 h 1583532"/>
                    <a:gd name="connsiteX85" fmla="*/ 114300 w 471487"/>
                    <a:gd name="connsiteY85" fmla="*/ 1314450 h 1583532"/>
                    <a:gd name="connsiteX86" fmla="*/ 111919 w 471487"/>
                    <a:gd name="connsiteY86" fmla="*/ 1321594 h 1583532"/>
                    <a:gd name="connsiteX87" fmla="*/ 107156 w 471487"/>
                    <a:gd name="connsiteY87" fmla="*/ 1328738 h 1583532"/>
                    <a:gd name="connsiteX88" fmla="*/ 102394 w 471487"/>
                    <a:gd name="connsiteY88" fmla="*/ 1343025 h 1583532"/>
                    <a:gd name="connsiteX89" fmla="*/ 92869 w 471487"/>
                    <a:gd name="connsiteY89" fmla="*/ 1357313 h 1583532"/>
                    <a:gd name="connsiteX90" fmla="*/ 85725 w 471487"/>
                    <a:gd name="connsiteY90" fmla="*/ 1378744 h 1583532"/>
                    <a:gd name="connsiteX91" fmla="*/ 83344 w 471487"/>
                    <a:gd name="connsiteY91" fmla="*/ 1385888 h 1583532"/>
                    <a:gd name="connsiteX92" fmla="*/ 78581 w 471487"/>
                    <a:gd name="connsiteY92" fmla="*/ 1393032 h 1583532"/>
                    <a:gd name="connsiteX93" fmla="*/ 80962 w 471487"/>
                    <a:gd name="connsiteY93" fmla="*/ 1428750 h 1583532"/>
                    <a:gd name="connsiteX94" fmla="*/ 83344 w 471487"/>
                    <a:gd name="connsiteY94" fmla="*/ 1435894 h 1583532"/>
                    <a:gd name="connsiteX95" fmla="*/ 97631 w 471487"/>
                    <a:gd name="connsiteY95" fmla="*/ 1445419 h 1583532"/>
                    <a:gd name="connsiteX96" fmla="*/ 114300 w 471487"/>
                    <a:gd name="connsiteY96" fmla="*/ 1462088 h 1583532"/>
                    <a:gd name="connsiteX97" fmla="*/ 121444 w 471487"/>
                    <a:gd name="connsiteY97" fmla="*/ 1476375 h 1583532"/>
                    <a:gd name="connsiteX98" fmla="*/ 123825 w 471487"/>
                    <a:gd name="connsiteY98" fmla="*/ 1483519 h 1583532"/>
                    <a:gd name="connsiteX99" fmla="*/ 128587 w 471487"/>
                    <a:gd name="connsiteY99" fmla="*/ 1490663 h 1583532"/>
                    <a:gd name="connsiteX100" fmla="*/ 133350 w 471487"/>
                    <a:gd name="connsiteY100" fmla="*/ 1509713 h 1583532"/>
                    <a:gd name="connsiteX101" fmla="*/ 135731 w 471487"/>
                    <a:gd name="connsiteY101" fmla="*/ 1516857 h 1583532"/>
                    <a:gd name="connsiteX102" fmla="*/ 142875 w 471487"/>
                    <a:gd name="connsiteY102" fmla="*/ 1524000 h 1583532"/>
                    <a:gd name="connsiteX103" fmla="*/ 164306 w 471487"/>
                    <a:gd name="connsiteY103" fmla="*/ 1535907 h 1583532"/>
                    <a:gd name="connsiteX104" fmla="*/ 171450 w 471487"/>
                    <a:gd name="connsiteY104" fmla="*/ 1550194 h 1583532"/>
                    <a:gd name="connsiteX105" fmla="*/ 188119 w 471487"/>
                    <a:gd name="connsiteY105" fmla="*/ 1566863 h 1583532"/>
                    <a:gd name="connsiteX106" fmla="*/ 207169 w 471487"/>
                    <a:gd name="connsiteY106" fmla="*/ 1569244 h 1583532"/>
                    <a:gd name="connsiteX107" fmla="*/ 214312 w 471487"/>
                    <a:gd name="connsiteY107" fmla="*/ 1574007 h 1583532"/>
                    <a:gd name="connsiteX108" fmla="*/ 223837 w 471487"/>
                    <a:gd name="connsiteY108" fmla="*/ 1576388 h 1583532"/>
                    <a:gd name="connsiteX109" fmla="*/ 226219 w 471487"/>
                    <a:gd name="connsiteY109" fmla="*/ 1583532 h 1583532"/>
                    <a:gd name="connsiteX0" fmla="*/ 471798 w 471798"/>
                    <a:gd name="connsiteY0" fmla="*/ 0 h 1583532"/>
                    <a:gd name="connsiteX1" fmla="*/ 464655 w 471798"/>
                    <a:gd name="connsiteY1" fmla="*/ 14288 h 1583532"/>
                    <a:gd name="connsiteX2" fmla="*/ 447986 w 471798"/>
                    <a:gd name="connsiteY2" fmla="*/ 40482 h 1583532"/>
                    <a:gd name="connsiteX3" fmla="*/ 440842 w 471798"/>
                    <a:gd name="connsiteY3" fmla="*/ 45244 h 1583532"/>
                    <a:gd name="connsiteX4" fmla="*/ 400361 w 471798"/>
                    <a:gd name="connsiteY4" fmla="*/ 42863 h 1583532"/>
                    <a:gd name="connsiteX5" fmla="*/ 386073 w 471798"/>
                    <a:gd name="connsiteY5" fmla="*/ 38100 h 1583532"/>
                    <a:gd name="connsiteX6" fmla="*/ 347973 w 471798"/>
                    <a:gd name="connsiteY6" fmla="*/ 30957 h 1583532"/>
                    <a:gd name="connsiteX7" fmla="*/ 336067 w 471798"/>
                    <a:gd name="connsiteY7" fmla="*/ 42863 h 1583532"/>
                    <a:gd name="connsiteX8" fmla="*/ 328923 w 471798"/>
                    <a:gd name="connsiteY8" fmla="*/ 47625 h 1583532"/>
                    <a:gd name="connsiteX9" fmla="*/ 307492 w 471798"/>
                    <a:gd name="connsiteY9" fmla="*/ 61913 h 1583532"/>
                    <a:gd name="connsiteX10" fmla="*/ 271773 w 471798"/>
                    <a:gd name="connsiteY10" fmla="*/ 80963 h 1583532"/>
                    <a:gd name="connsiteX11" fmla="*/ 264630 w 471798"/>
                    <a:gd name="connsiteY11" fmla="*/ 85725 h 1583532"/>
                    <a:gd name="connsiteX12" fmla="*/ 259867 w 471798"/>
                    <a:gd name="connsiteY12" fmla="*/ 92869 h 1583532"/>
                    <a:gd name="connsiteX13" fmla="*/ 231292 w 471798"/>
                    <a:gd name="connsiteY13" fmla="*/ 107157 h 1583532"/>
                    <a:gd name="connsiteX14" fmla="*/ 228911 w 471798"/>
                    <a:gd name="connsiteY14" fmla="*/ 114300 h 1583532"/>
                    <a:gd name="connsiteX15" fmla="*/ 209861 w 471798"/>
                    <a:gd name="connsiteY15" fmla="*/ 140494 h 1583532"/>
                    <a:gd name="connsiteX16" fmla="*/ 190811 w 471798"/>
                    <a:gd name="connsiteY16" fmla="*/ 159544 h 1583532"/>
                    <a:gd name="connsiteX17" fmla="*/ 136042 w 471798"/>
                    <a:gd name="connsiteY17" fmla="*/ 169069 h 1583532"/>
                    <a:gd name="connsiteX18" fmla="*/ 131280 w 471798"/>
                    <a:gd name="connsiteY18" fmla="*/ 176213 h 1583532"/>
                    <a:gd name="connsiteX19" fmla="*/ 107467 w 471798"/>
                    <a:gd name="connsiteY19" fmla="*/ 200025 h 1583532"/>
                    <a:gd name="connsiteX20" fmla="*/ 102705 w 471798"/>
                    <a:gd name="connsiteY20" fmla="*/ 207169 h 1583532"/>
                    <a:gd name="connsiteX21" fmla="*/ 88417 w 471798"/>
                    <a:gd name="connsiteY21" fmla="*/ 247650 h 1583532"/>
                    <a:gd name="connsiteX22" fmla="*/ 83655 w 471798"/>
                    <a:gd name="connsiteY22" fmla="*/ 261938 h 1583532"/>
                    <a:gd name="connsiteX23" fmla="*/ 66986 w 471798"/>
                    <a:gd name="connsiteY23" fmla="*/ 288132 h 1583532"/>
                    <a:gd name="connsiteX24" fmla="*/ 55080 w 471798"/>
                    <a:gd name="connsiteY24" fmla="*/ 307182 h 1583532"/>
                    <a:gd name="connsiteX25" fmla="*/ 62223 w 471798"/>
                    <a:gd name="connsiteY25" fmla="*/ 342900 h 1583532"/>
                    <a:gd name="connsiteX26" fmla="*/ 76511 w 471798"/>
                    <a:gd name="connsiteY26" fmla="*/ 383382 h 1583532"/>
                    <a:gd name="connsiteX27" fmla="*/ 74130 w 471798"/>
                    <a:gd name="connsiteY27" fmla="*/ 416719 h 1583532"/>
                    <a:gd name="connsiteX28" fmla="*/ 64605 w 471798"/>
                    <a:gd name="connsiteY28" fmla="*/ 438150 h 1583532"/>
                    <a:gd name="connsiteX29" fmla="*/ 55080 w 471798"/>
                    <a:gd name="connsiteY29" fmla="*/ 459582 h 1583532"/>
                    <a:gd name="connsiteX30" fmla="*/ 52698 w 471798"/>
                    <a:gd name="connsiteY30" fmla="*/ 466725 h 1583532"/>
                    <a:gd name="connsiteX31" fmla="*/ 16980 w 471798"/>
                    <a:gd name="connsiteY31" fmla="*/ 500063 h 1583532"/>
                    <a:gd name="connsiteX32" fmla="*/ 14598 w 471798"/>
                    <a:gd name="connsiteY32" fmla="*/ 507207 h 1583532"/>
                    <a:gd name="connsiteX33" fmla="*/ 311 w 471798"/>
                    <a:gd name="connsiteY33" fmla="*/ 542925 h 1583532"/>
                    <a:gd name="connsiteX34" fmla="*/ 5073 w 471798"/>
                    <a:gd name="connsiteY34" fmla="*/ 578644 h 1583532"/>
                    <a:gd name="connsiteX35" fmla="*/ 9836 w 471798"/>
                    <a:gd name="connsiteY35" fmla="*/ 628650 h 1583532"/>
                    <a:gd name="connsiteX36" fmla="*/ 5073 w 471798"/>
                    <a:gd name="connsiteY36" fmla="*/ 642938 h 1583532"/>
                    <a:gd name="connsiteX37" fmla="*/ 311 w 471798"/>
                    <a:gd name="connsiteY37" fmla="*/ 657225 h 1583532"/>
                    <a:gd name="connsiteX38" fmla="*/ 2692 w 471798"/>
                    <a:gd name="connsiteY38" fmla="*/ 673894 h 1583532"/>
                    <a:gd name="connsiteX39" fmla="*/ 28886 w 471798"/>
                    <a:gd name="connsiteY39" fmla="*/ 695325 h 1583532"/>
                    <a:gd name="connsiteX40" fmla="*/ 43173 w 471798"/>
                    <a:gd name="connsiteY40" fmla="*/ 704850 h 1583532"/>
                    <a:gd name="connsiteX41" fmla="*/ 52698 w 471798"/>
                    <a:gd name="connsiteY41" fmla="*/ 719138 h 1583532"/>
                    <a:gd name="connsiteX42" fmla="*/ 50317 w 471798"/>
                    <a:gd name="connsiteY42" fmla="*/ 747713 h 1583532"/>
                    <a:gd name="connsiteX43" fmla="*/ 50317 w 471798"/>
                    <a:gd name="connsiteY43" fmla="*/ 769144 h 1583532"/>
                    <a:gd name="connsiteX44" fmla="*/ 64605 w 471798"/>
                    <a:gd name="connsiteY44" fmla="*/ 778669 h 1583532"/>
                    <a:gd name="connsiteX45" fmla="*/ 78892 w 471798"/>
                    <a:gd name="connsiteY45" fmla="*/ 790575 h 1583532"/>
                    <a:gd name="connsiteX46" fmla="*/ 90798 w 471798"/>
                    <a:gd name="connsiteY46" fmla="*/ 800100 h 1583532"/>
                    <a:gd name="connsiteX47" fmla="*/ 105086 w 471798"/>
                    <a:gd name="connsiteY47" fmla="*/ 809625 h 1583532"/>
                    <a:gd name="connsiteX48" fmla="*/ 116992 w 471798"/>
                    <a:gd name="connsiteY48" fmla="*/ 819150 h 1583532"/>
                    <a:gd name="connsiteX49" fmla="*/ 121755 w 471798"/>
                    <a:gd name="connsiteY49" fmla="*/ 826294 h 1583532"/>
                    <a:gd name="connsiteX50" fmla="*/ 128898 w 471798"/>
                    <a:gd name="connsiteY50" fmla="*/ 831057 h 1583532"/>
                    <a:gd name="connsiteX51" fmla="*/ 136042 w 471798"/>
                    <a:gd name="connsiteY51" fmla="*/ 847725 h 1583532"/>
                    <a:gd name="connsiteX52" fmla="*/ 143186 w 471798"/>
                    <a:gd name="connsiteY52" fmla="*/ 869157 h 1583532"/>
                    <a:gd name="connsiteX53" fmla="*/ 145567 w 471798"/>
                    <a:gd name="connsiteY53" fmla="*/ 876300 h 1583532"/>
                    <a:gd name="connsiteX54" fmla="*/ 159855 w 471798"/>
                    <a:gd name="connsiteY54" fmla="*/ 897732 h 1583532"/>
                    <a:gd name="connsiteX55" fmla="*/ 164617 w 471798"/>
                    <a:gd name="connsiteY55" fmla="*/ 904875 h 1583532"/>
                    <a:gd name="connsiteX56" fmla="*/ 171761 w 471798"/>
                    <a:gd name="connsiteY56" fmla="*/ 912019 h 1583532"/>
                    <a:gd name="connsiteX57" fmla="*/ 178905 w 471798"/>
                    <a:gd name="connsiteY57" fmla="*/ 926307 h 1583532"/>
                    <a:gd name="connsiteX58" fmla="*/ 181286 w 471798"/>
                    <a:gd name="connsiteY58" fmla="*/ 933450 h 1583532"/>
                    <a:gd name="connsiteX59" fmla="*/ 186048 w 471798"/>
                    <a:gd name="connsiteY59" fmla="*/ 940594 h 1583532"/>
                    <a:gd name="connsiteX60" fmla="*/ 190811 w 471798"/>
                    <a:gd name="connsiteY60" fmla="*/ 954882 h 1583532"/>
                    <a:gd name="connsiteX61" fmla="*/ 193192 w 471798"/>
                    <a:gd name="connsiteY61" fmla="*/ 962025 h 1583532"/>
                    <a:gd name="connsiteX62" fmla="*/ 188430 w 471798"/>
                    <a:gd name="connsiteY62" fmla="*/ 997744 h 1583532"/>
                    <a:gd name="connsiteX63" fmla="*/ 183667 w 471798"/>
                    <a:gd name="connsiteY63" fmla="*/ 1004888 h 1583532"/>
                    <a:gd name="connsiteX64" fmla="*/ 176523 w 471798"/>
                    <a:gd name="connsiteY64" fmla="*/ 1007269 h 1583532"/>
                    <a:gd name="connsiteX65" fmla="*/ 166998 w 471798"/>
                    <a:gd name="connsiteY65" fmla="*/ 1028700 h 1583532"/>
                    <a:gd name="connsiteX66" fmla="*/ 162236 w 471798"/>
                    <a:gd name="connsiteY66" fmla="*/ 1042988 h 1583532"/>
                    <a:gd name="connsiteX67" fmla="*/ 159855 w 471798"/>
                    <a:gd name="connsiteY67" fmla="*/ 1050132 h 1583532"/>
                    <a:gd name="connsiteX68" fmla="*/ 155092 w 471798"/>
                    <a:gd name="connsiteY68" fmla="*/ 1057275 h 1583532"/>
                    <a:gd name="connsiteX69" fmla="*/ 157473 w 471798"/>
                    <a:gd name="connsiteY69" fmla="*/ 1081088 h 1583532"/>
                    <a:gd name="connsiteX70" fmla="*/ 162236 w 471798"/>
                    <a:gd name="connsiteY70" fmla="*/ 1095375 h 1583532"/>
                    <a:gd name="connsiteX71" fmla="*/ 164617 w 471798"/>
                    <a:gd name="connsiteY71" fmla="*/ 1102519 h 1583532"/>
                    <a:gd name="connsiteX72" fmla="*/ 162236 w 471798"/>
                    <a:gd name="connsiteY72" fmla="*/ 1112044 h 1583532"/>
                    <a:gd name="connsiteX73" fmla="*/ 157473 w 471798"/>
                    <a:gd name="connsiteY73" fmla="*/ 1126332 h 1583532"/>
                    <a:gd name="connsiteX74" fmla="*/ 157473 w 471798"/>
                    <a:gd name="connsiteY74" fmla="*/ 1152525 h 1583532"/>
                    <a:gd name="connsiteX75" fmla="*/ 152711 w 471798"/>
                    <a:gd name="connsiteY75" fmla="*/ 1173957 h 1583532"/>
                    <a:gd name="connsiteX76" fmla="*/ 145567 w 471798"/>
                    <a:gd name="connsiteY76" fmla="*/ 1178719 h 1583532"/>
                    <a:gd name="connsiteX77" fmla="*/ 136042 w 471798"/>
                    <a:gd name="connsiteY77" fmla="*/ 1190625 h 1583532"/>
                    <a:gd name="connsiteX78" fmla="*/ 119373 w 471798"/>
                    <a:gd name="connsiteY78" fmla="*/ 1209675 h 1583532"/>
                    <a:gd name="connsiteX79" fmla="*/ 114611 w 471798"/>
                    <a:gd name="connsiteY79" fmla="*/ 1223963 h 1583532"/>
                    <a:gd name="connsiteX80" fmla="*/ 119373 w 471798"/>
                    <a:gd name="connsiteY80" fmla="*/ 1257300 h 1583532"/>
                    <a:gd name="connsiteX81" fmla="*/ 124136 w 471798"/>
                    <a:gd name="connsiteY81" fmla="*/ 1264444 h 1583532"/>
                    <a:gd name="connsiteX82" fmla="*/ 128898 w 471798"/>
                    <a:gd name="connsiteY82" fmla="*/ 1278732 h 1583532"/>
                    <a:gd name="connsiteX83" fmla="*/ 121755 w 471798"/>
                    <a:gd name="connsiteY83" fmla="*/ 1293019 h 1583532"/>
                    <a:gd name="connsiteX84" fmla="*/ 114611 w 471798"/>
                    <a:gd name="connsiteY84" fmla="*/ 1314450 h 1583532"/>
                    <a:gd name="connsiteX85" fmla="*/ 112230 w 471798"/>
                    <a:gd name="connsiteY85" fmla="*/ 1321594 h 1583532"/>
                    <a:gd name="connsiteX86" fmla="*/ 107467 w 471798"/>
                    <a:gd name="connsiteY86" fmla="*/ 1328738 h 1583532"/>
                    <a:gd name="connsiteX87" fmla="*/ 102705 w 471798"/>
                    <a:gd name="connsiteY87" fmla="*/ 1343025 h 1583532"/>
                    <a:gd name="connsiteX88" fmla="*/ 93180 w 471798"/>
                    <a:gd name="connsiteY88" fmla="*/ 1357313 h 1583532"/>
                    <a:gd name="connsiteX89" fmla="*/ 86036 w 471798"/>
                    <a:gd name="connsiteY89" fmla="*/ 1378744 h 1583532"/>
                    <a:gd name="connsiteX90" fmla="*/ 83655 w 471798"/>
                    <a:gd name="connsiteY90" fmla="*/ 1385888 h 1583532"/>
                    <a:gd name="connsiteX91" fmla="*/ 78892 w 471798"/>
                    <a:gd name="connsiteY91" fmla="*/ 1393032 h 1583532"/>
                    <a:gd name="connsiteX92" fmla="*/ 81273 w 471798"/>
                    <a:gd name="connsiteY92" fmla="*/ 1428750 h 1583532"/>
                    <a:gd name="connsiteX93" fmla="*/ 83655 w 471798"/>
                    <a:gd name="connsiteY93" fmla="*/ 1435894 h 1583532"/>
                    <a:gd name="connsiteX94" fmla="*/ 97942 w 471798"/>
                    <a:gd name="connsiteY94" fmla="*/ 1445419 h 1583532"/>
                    <a:gd name="connsiteX95" fmla="*/ 114611 w 471798"/>
                    <a:gd name="connsiteY95" fmla="*/ 1462088 h 1583532"/>
                    <a:gd name="connsiteX96" fmla="*/ 121755 w 471798"/>
                    <a:gd name="connsiteY96" fmla="*/ 1476375 h 1583532"/>
                    <a:gd name="connsiteX97" fmla="*/ 124136 w 471798"/>
                    <a:gd name="connsiteY97" fmla="*/ 1483519 h 1583532"/>
                    <a:gd name="connsiteX98" fmla="*/ 128898 w 471798"/>
                    <a:gd name="connsiteY98" fmla="*/ 1490663 h 1583532"/>
                    <a:gd name="connsiteX99" fmla="*/ 133661 w 471798"/>
                    <a:gd name="connsiteY99" fmla="*/ 1509713 h 1583532"/>
                    <a:gd name="connsiteX100" fmla="*/ 136042 w 471798"/>
                    <a:gd name="connsiteY100" fmla="*/ 1516857 h 1583532"/>
                    <a:gd name="connsiteX101" fmla="*/ 143186 w 471798"/>
                    <a:gd name="connsiteY101" fmla="*/ 1524000 h 1583532"/>
                    <a:gd name="connsiteX102" fmla="*/ 164617 w 471798"/>
                    <a:gd name="connsiteY102" fmla="*/ 1535907 h 1583532"/>
                    <a:gd name="connsiteX103" fmla="*/ 171761 w 471798"/>
                    <a:gd name="connsiteY103" fmla="*/ 1550194 h 1583532"/>
                    <a:gd name="connsiteX104" fmla="*/ 188430 w 471798"/>
                    <a:gd name="connsiteY104" fmla="*/ 1566863 h 1583532"/>
                    <a:gd name="connsiteX105" fmla="*/ 207480 w 471798"/>
                    <a:gd name="connsiteY105" fmla="*/ 1569244 h 1583532"/>
                    <a:gd name="connsiteX106" fmla="*/ 214623 w 471798"/>
                    <a:gd name="connsiteY106" fmla="*/ 1574007 h 1583532"/>
                    <a:gd name="connsiteX107" fmla="*/ 224148 w 471798"/>
                    <a:gd name="connsiteY107" fmla="*/ 1576388 h 1583532"/>
                    <a:gd name="connsiteX108" fmla="*/ 226530 w 471798"/>
                    <a:gd name="connsiteY108" fmla="*/ 1583532 h 1583532"/>
                    <a:gd name="connsiteX0" fmla="*/ 472801 w 472801"/>
                    <a:gd name="connsiteY0" fmla="*/ 0 h 1583532"/>
                    <a:gd name="connsiteX1" fmla="*/ 465658 w 472801"/>
                    <a:gd name="connsiteY1" fmla="*/ 14288 h 1583532"/>
                    <a:gd name="connsiteX2" fmla="*/ 448989 w 472801"/>
                    <a:gd name="connsiteY2" fmla="*/ 40482 h 1583532"/>
                    <a:gd name="connsiteX3" fmla="*/ 441845 w 472801"/>
                    <a:gd name="connsiteY3" fmla="*/ 45244 h 1583532"/>
                    <a:gd name="connsiteX4" fmla="*/ 401364 w 472801"/>
                    <a:gd name="connsiteY4" fmla="*/ 42863 h 1583532"/>
                    <a:gd name="connsiteX5" fmla="*/ 387076 w 472801"/>
                    <a:gd name="connsiteY5" fmla="*/ 38100 h 1583532"/>
                    <a:gd name="connsiteX6" fmla="*/ 348976 w 472801"/>
                    <a:gd name="connsiteY6" fmla="*/ 30957 h 1583532"/>
                    <a:gd name="connsiteX7" fmla="*/ 337070 w 472801"/>
                    <a:gd name="connsiteY7" fmla="*/ 42863 h 1583532"/>
                    <a:gd name="connsiteX8" fmla="*/ 329926 w 472801"/>
                    <a:gd name="connsiteY8" fmla="*/ 47625 h 1583532"/>
                    <a:gd name="connsiteX9" fmla="*/ 308495 w 472801"/>
                    <a:gd name="connsiteY9" fmla="*/ 61913 h 1583532"/>
                    <a:gd name="connsiteX10" fmla="*/ 272776 w 472801"/>
                    <a:gd name="connsiteY10" fmla="*/ 80963 h 1583532"/>
                    <a:gd name="connsiteX11" fmla="*/ 265633 w 472801"/>
                    <a:gd name="connsiteY11" fmla="*/ 85725 h 1583532"/>
                    <a:gd name="connsiteX12" fmla="*/ 260870 w 472801"/>
                    <a:gd name="connsiteY12" fmla="*/ 92869 h 1583532"/>
                    <a:gd name="connsiteX13" fmla="*/ 232295 w 472801"/>
                    <a:gd name="connsiteY13" fmla="*/ 107157 h 1583532"/>
                    <a:gd name="connsiteX14" fmla="*/ 229914 w 472801"/>
                    <a:gd name="connsiteY14" fmla="*/ 114300 h 1583532"/>
                    <a:gd name="connsiteX15" fmla="*/ 210864 w 472801"/>
                    <a:gd name="connsiteY15" fmla="*/ 140494 h 1583532"/>
                    <a:gd name="connsiteX16" fmla="*/ 191814 w 472801"/>
                    <a:gd name="connsiteY16" fmla="*/ 159544 h 1583532"/>
                    <a:gd name="connsiteX17" fmla="*/ 137045 w 472801"/>
                    <a:gd name="connsiteY17" fmla="*/ 169069 h 1583532"/>
                    <a:gd name="connsiteX18" fmla="*/ 132283 w 472801"/>
                    <a:gd name="connsiteY18" fmla="*/ 176213 h 1583532"/>
                    <a:gd name="connsiteX19" fmla="*/ 108470 w 472801"/>
                    <a:gd name="connsiteY19" fmla="*/ 200025 h 1583532"/>
                    <a:gd name="connsiteX20" fmla="*/ 103708 w 472801"/>
                    <a:gd name="connsiteY20" fmla="*/ 207169 h 1583532"/>
                    <a:gd name="connsiteX21" fmla="*/ 89420 w 472801"/>
                    <a:gd name="connsiteY21" fmla="*/ 247650 h 1583532"/>
                    <a:gd name="connsiteX22" fmla="*/ 84658 w 472801"/>
                    <a:gd name="connsiteY22" fmla="*/ 261938 h 1583532"/>
                    <a:gd name="connsiteX23" fmla="*/ 67989 w 472801"/>
                    <a:gd name="connsiteY23" fmla="*/ 288132 h 1583532"/>
                    <a:gd name="connsiteX24" fmla="*/ 56083 w 472801"/>
                    <a:gd name="connsiteY24" fmla="*/ 307182 h 1583532"/>
                    <a:gd name="connsiteX25" fmla="*/ 63226 w 472801"/>
                    <a:gd name="connsiteY25" fmla="*/ 342900 h 1583532"/>
                    <a:gd name="connsiteX26" fmla="*/ 77514 w 472801"/>
                    <a:gd name="connsiteY26" fmla="*/ 383382 h 1583532"/>
                    <a:gd name="connsiteX27" fmla="*/ 75133 w 472801"/>
                    <a:gd name="connsiteY27" fmla="*/ 416719 h 1583532"/>
                    <a:gd name="connsiteX28" fmla="*/ 65608 w 472801"/>
                    <a:gd name="connsiteY28" fmla="*/ 438150 h 1583532"/>
                    <a:gd name="connsiteX29" fmla="*/ 56083 w 472801"/>
                    <a:gd name="connsiteY29" fmla="*/ 459582 h 1583532"/>
                    <a:gd name="connsiteX30" fmla="*/ 53701 w 472801"/>
                    <a:gd name="connsiteY30" fmla="*/ 466725 h 1583532"/>
                    <a:gd name="connsiteX31" fmla="*/ 17983 w 472801"/>
                    <a:gd name="connsiteY31" fmla="*/ 500063 h 1583532"/>
                    <a:gd name="connsiteX32" fmla="*/ 15601 w 472801"/>
                    <a:gd name="connsiteY32" fmla="*/ 507207 h 1583532"/>
                    <a:gd name="connsiteX33" fmla="*/ 1314 w 472801"/>
                    <a:gd name="connsiteY33" fmla="*/ 542925 h 1583532"/>
                    <a:gd name="connsiteX34" fmla="*/ 6076 w 472801"/>
                    <a:gd name="connsiteY34" fmla="*/ 578644 h 1583532"/>
                    <a:gd name="connsiteX35" fmla="*/ 10839 w 472801"/>
                    <a:gd name="connsiteY35" fmla="*/ 628650 h 1583532"/>
                    <a:gd name="connsiteX36" fmla="*/ 6076 w 472801"/>
                    <a:gd name="connsiteY36" fmla="*/ 642938 h 1583532"/>
                    <a:gd name="connsiteX37" fmla="*/ 1314 w 472801"/>
                    <a:gd name="connsiteY37" fmla="*/ 657225 h 1583532"/>
                    <a:gd name="connsiteX38" fmla="*/ 3695 w 472801"/>
                    <a:gd name="connsiteY38" fmla="*/ 673894 h 1583532"/>
                    <a:gd name="connsiteX39" fmla="*/ 44176 w 472801"/>
                    <a:gd name="connsiteY39" fmla="*/ 704850 h 1583532"/>
                    <a:gd name="connsiteX40" fmla="*/ 53701 w 472801"/>
                    <a:gd name="connsiteY40" fmla="*/ 719138 h 1583532"/>
                    <a:gd name="connsiteX41" fmla="*/ 51320 w 472801"/>
                    <a:gd name="connsiteY41" fmla="*/ 747713 h 1583532"/>
                    <a:gd name="connsiteX42" fmla="*/ 51320 w 472801"/>
                    <a:gd name="connsiteY42" fmla="*/ 769144 h 1583532"/>
                    <a:gd name="connsiteX43" fmla="*/ 65608 w 472801"/>
                    <a:gd name="connsiteY43" fmla="*/ 778669 h 1583532"/>
                    <a:gd name="connsiteX44" fmla="*/ 79895 w 472801"/>
                    <a:gd name="connsiteY44" fmla="*/ 790575 h 1583532"/>
                    <a:gd name="connsiteX45" fmla="*/ 91801 w 472801"/>
                    <a:gd name="connsiteY45" fmla="*/ 800100 h 1583532"/>
                    <a:gd name="connsiteX46" fmla="*/ 106089 w 472801"/>
                    <a:gd name="connsiteY46" fmla="*/ 809625 h 1583532"/>
                    <a:gd name="connsiteX47" fmla="*/ 117995 w 472801"/>
                    <a:gd name="connsiteY47" fmla="*/ 819150 h 1583532"/>
                    <a:gd name="connsiteX48" fmla="*/ 122758 w 472801"/>
                    <a:gd name="connsiteY48" fmla="*/ 826294 h 1583532"/>
                    <a:gd name="connsiteX49" fmla="*/ 129901 w 472801"/>
                    <a:gd name="connsiteY49" fmla="*/ 831057 h 1583532"/>
                    <a:gd name="connsiteX50" fmla="*/ 137045 w 472801"/>
                    <a:gd name="connsiteY50" fmla="*/ 847725 h 1583532"/>
                    <a:gd name="connsiteX51" fmla="*/ 144189 w 472801"/>
                    <a:gd name="connsiteY51" fmla="*/ 869157 h 1583532"/>
                    <a:gd name="connsiteX52" fmla="*/ 146570 w 472801"/>
                    <a:gd name="connsiteY52" fmla="*/ 876300 h 1583532"/>
                    <a:gd name="connsiteX53" fmla="*/ 160858 w 472801"/>
                    <a:gd name="connsiteY53" fmla="*/ 897732 h 1583532"/>
                    <a:gd name="connsiteX54" fmla="*/ 165620 w 472801"/>
                    <a:gd name="connsiteY54" fmla="*/ 904875 h 1583532"/>
                    <a:gd name="connsiteX55" fmla="*/ 172764 w 472801"/>
                    <a:gd name="connsiteY55" fmla="*/ 912019 h 1583532"/>
                    <a:gd name="connsiteX56" fmla="*/ 179908 w 472801"/>
                    <a:gd name="connsiteY56" fmla="*/ 926307 h 1583532"/>
                    <a:gd name="connsiteX57" fmla="*/ 182289 w 472801"/>
                    <a:gd name="connsiteY57" fmla="*/ 933450 h 1583532"/>
                    <a:gd name="connsiteX58" fmla="*/ 187051 w 472801"/>
                    <a:gd name="connsiteY58" fmla="*/ 940594 h 1583532"/>
                    <a:gd name="connsiteX59" fmla="*/ 191814 w 472801"/>
                    <a:gd name="connsiteY59" fmla="*/ 954882 h 1583532"/>
                    <a:gd name="connsiteX60" fmla="*/ 194195 w 472801"/>
                    <a:gd name="connsiteY60" fmla="*/ 962025 h 1583532"/>
                    <a:gd name="connsiteX61" fmla="*/ 189433 w 472801"/>
                    <a:gd name="connsiteY61" fmla="*/ 997744 h 1583532"/>
                    <a:gd name="connsiteX62" fmla="*/ 184670 w 472801"/>
                    <a:gd name="connsiteY62" fmla="*/ 1004888 h 1583532"/>
                    <a:gd name="connsiteX63" fmla="*/ 177526 w 472801"/>
                    <a:gd name="connsiteY63" fmla="*/ 1007269 h 1583532"/>
                    <a:gd name="connsiteX64" fmla="*/ 168001 w 472801"/>
                    <a:gd name="connsiteY64" fmla="*/ 1028700 h 1583532"/>
                    <a:gd name="connsiteX65" fmla="*/ 163239 w 472801"/>
                    <a:gd name="connsiteY65" fmla="*/ 1042988 h 1583532"/>
                    <a:gd name="connsiteX66" fmla="*/ 160858 w 472801"/>
                    <a:gd name="connsiteY66" fmla="*/ 1050132 h 1583532"/>
                    <a:gd name="connsiteX67" fmla="*/ 156095 w 472801"/>
                    <a:gd name="connsiteY67" fmla="*/ 1057275 h 1583532"/>
                    <a:gd name="connsiteX68" fmla="*/ 158476 w 472801"/>
                    <a:gd name="connsiteY68" fmla="*/ 1081088 h 1583532"/>
                    <a:gd name="connsiteX69" fmla="*/ 163239 w 472801"/>
                    <a:gd name="connsiteY69" fmla="*/ 1095375 h 1583532"/>
                    <a:gd name="connsiteX70" fmla="*/ 165620 w 472801"/>
                    <a:gd name="connsiteY70" fmla="*/ 1102519 h 1583532"/>
                    <a:gd name="connsiteX71" fmla="*/ 163239 w 472801"/>
                    <a:gd name="connsiteY71" fmla="*/ 1112044 h 1583532"/>
                    <a:gd name="connsiteX72" fmla="*/ 158476 w 472801"/>
                    <a:gd name="connsiteY72" fmla="*/ 1126332 h 1583532"/>
                    <a:gd name="connsiteX73" fmla="*/ 158476 w 472801"/>
                    <a:gd name="connsiteY73" fmla="*/ 1152525 h 1583532"/>
                    <a:gd name="connsiteX74" fmla="*/ 153714 w 472801"/>
                    <a:gd name="connsiteY74" fmla="*/ 1173957 h 1583532"/>
                    <a:gd name="connsiteX75" fmla="*/ 146570 w 472801"/>
                    <a:gd name="connsiteY75" fmla="*/ 1178719 h 1583532"/>
                    <a:gd name="connsiteX76" fmla="*/ 137045 w 472801"/>
                    <a:gd name="connsiteY76" fmla="*/ 1190625 h 1583532"/>
                    <a:gd name="connsiteX77" fmla="*/ 120376 w 472801"/>
                    <a:gd name="connsiteY77" fmla="*/ 1209675 h 1583532"/>
                    <a:gd name="connsiteX78" fmla="*/ 115614 w 472801"/>
                    <a:gd name="connsiteY78" fmla="*/ 1223963 h 1583532"/>
                    <a:gd name="connsiteX79" fmla="*/ 120376 w 472801"/>
                    <a:gd name="connsiteY79" fmla="*/ 1257300 h 1583532"/>
                    <a:gd name="connsiteX80" fmla="*/ 125139 w 472801"/>
                    <a:gd name="connsiteY80" fmla="*/ 1264444 h 1583532"/>
                    <a:gd name="connsiteX81" fmla="*/ 129901 w 472801"/>
                    <a:gd name="connsiteY81" fmla="*/ 1278732 h 1583532"/>
                    <a:gd name="connsiteX82" fmla="*/ 122758 w 472801"/>
                    <a:gd name="connsiteY82" fmla="*/ 1293019 h 1583532"/>
                    <a:gd name="connsiteX83" fmla="*/ 115614 w 472801"/>
                    <a:gd name="connsiteY83" fmla="*/ 1314450 h 1583532"/>
                    <a:gd name="connsiteX84" fmla="*/ 113233 w 472801"/>
                    <a:gd name="connsiteY84" fmla="*/ 1321594 h 1583532"/>
                    <a:gd name="connsiteX85" fmla="*/ 108470 w 472801"/>
                    <a:gd name="connsiteY85" fmla="*/ 1328738 h 1583532"/>
                    <a:gd name="connsiteX86" fmla="*/ 103708 w 472801"/>
                    <a:gd name="connsiteY86" fmla="*/ 1343025 h 1583532"/>
                    <a:gd name="connsiteX87" fmla="*/ 94183 w 472801"/>
                    <a:gd name="connsiteY87" fmla="*/ 1357313 h 1583532"/>
                    <a:gd name="connsiteX88" fmla="*/ 87039 w 472801"/>
                    <a:gd name="connsiteY88" fmla="*/ 1378744 h 1583532"/>
                    <a:gd name="connsiteX89" fmla="*/ 84658 w 472801"/>
                    <a:gd name="connsiteY89" fmla="*/ 1385888 h 1583532"/>
                    <a:gd name="connsiteX90" fmla="*/ 79895 w 472801"/>
                    <a:gd name="connsiteY90" fmla="*/ 1393032 h 1583532"/>
                    <a:gd name="connsiteX91" fmla="*/ 82276 w 472801"/>
                    <a:gd name="connsiteY91" fmla="*/ 1428750 h 1583532"/>
                    <a:gd name="connsiteX92" fmla="*/ 84658 w 472801"/>
                    <a:gd name="connsiteY92" fmla="*/ 1435894 h 1583532"/>
                    <a:gd name="connsiteX93" fmla="*/ 98945 w 472801"/>
                    <a:gd name="connsiteY93" fmla="*/ 1445419 h 1583532"/>
                    <a:gd name="connsiteX94" fmla="*/ 115614 w 472801"/>
                    <a:gd name="connsiteY94" fmla="*/ 1462088 h 1583532"/>
                    <a:gd name="connsiteX95" fmla="*/ 122758 w 472801"/>
                    <a:gd name="connsiteY95" fmla="*/ 1476375 h 1583532"/>
                    <a:gd name="connsiteX96" fmla="*/ 125139 w 472801"/>
                    <a:gd name="connsiteY96" fmla="*/ 1483519 h 1583532"/>
                    <a:gd name="connsiteX97" fmla="*/ 129901 w 472801"/>
                    <a:gd name="connsiteY97" fmla="*/ 1490663 h 1583532"/>
                    <a:gd name="connsiteX98" fmla="*/ 134664 w 472801"/>
                    <a:gd name="connsiteY98" fmla="*/ 1509713 h 1583532"/>
                    <a:gd name="connsiteX99" fmla="*/ 137045 w 472801"/>
                    <a:gd name="connsiteY99" fmla="*/ 1516857 h 1583532"/>
                    <a:gd name="connsiteX100" fmla="*/ 144189 w 472801"/>
                    <a:gd name="connsiteY100" fmla="*/ 1524000 h 1583532"/>
                    <a:gd name="connsiteX101" fmla="*/ 165620 w 472801"/>
                    <a:gd name="connsiteY101" fmla="*/ 1535907 h 1583532"/>
                    <a:gd name="connsiteX102" fmla="*/ 172764 w 472801"/>
                    <a:gd name="connsiteY102" fmla="*/ 1550194 h 1583532"/>
                    <a:gd name="connsiteX103" fmla="*/ 189433 w 472801"/>
                    <a:gd name="connsiteY103" fmla="*/ 1566863 h 1583532"/>
                    <a:gd name="connsiteX104" fmla="*/ 208483 w 472801"/>
                    <a:gd name="connsiteY104" fmla="*/ 1569244 h 1583532"/>
                    <a:gd name="connsiteX105" fmla="*/ 215626 w 472801"/>
                    <a:gd name="connsiteY105" fmla="*/ 1574007 h 1583532"/>
                    <a:gd name="connsiteX106" fmla="*/ 225151 w 472801"/>
                    <a:gd name="connsiteY106" fmla="*/ 1576388 h 1583532"/>
                    <a:gd name="connsiteX107" fmla="*/ 227533 w 472801"/>
                    <a:gd name="connsiteY107" fmla="*/ 1583532 h 1583532"/>
                    <a:gd name="connsiteX0" fmla="*/ 473490 w 473490"/>
                    <a:gd name="connsiteY0" fmla="*/ 0 h 1583532"/>
                    <a:gd name="connsiteX1" fmla="*/ 466347 w 473490"/>
                    <a:gd name="connsiteY1" fmla="*/ 14288 h 1583532"/>
                    <a:gd name="connsiteX2" fmla="*/ 449678 w 473490"/>
                    <a:gd name="connsiteY2" fmla="*/ 40482 h 1583532"/>
                    <a:gd name="connsiteX3" fmla="*/ 442534 w 473490"/>
                    <a:gd name="connsiteY3" fmla="*/ 45244 h 1583532"/>
                    <a:gd name="connsiteX4" fmla="*/ 402053 w 473490"/>
                    <a:gd name="connsiteY4" fmla="*/ 42863 h 1583532"/>
                    <a:gd name="connsiteX5" fmla="*/ 387765 w 473490"/>
                    <a:gd name="connsiteY5" fmla="*/ 38100 h 1583532"/>
                    <a:gd name="connsiteX6" fmla="*/ 349665 w 473490"/>
                    <a:gd name="connsiteY6" fmla="*/ 30957 h 1583532"/>
                    <a:gd name="connsiteX7" fmla="*/ 337759 w 473490"/>
                    <a:gd name="connsiteY7" fmla="*/ 42863 h 1583532"/>
                    <a:gd name="connsiteX8" fmla="*/ 330615 w 473490"/>
                    <a:gd name="connsiteY8" fmla="*/ 47625 h 1583532"/>
                    <a:gd name="connsiteX9" fmla="*/ 309184 w 473490"/>
                    <a:gd name="connsiteY9" fmla="*/ 61913 h 1583532"/>
                    <a:gd name="connsiteX10" fmla="*/ 273465 w 473490"/>
                    <a:gd name="connsiteY10" fmla="*/ 80963 h 1583532"/>
                    <a:gd name="connsiteX11" fmla="*/ 266322 w 473490"/>
                    <a:gd name="connsiteY11" fmla="*/ 85725 h 1583532"/>
                    <a:gd name="connsiteX12" fmla="*/ 261559 w 473490"/>
                    <a:gd name="connsiteY12" fmla="*/ 92869 h 1583532"/>
                    <a:gd name="connsiteX13" fmla="*/ 232984 w 473490"/>
                    <a:gd name="connsiteY13" fmla="*/ 107157 h 1583532"/>
                    <a:gd name="connsiteX14" fmla="*/ 230603 w 473490"/>
                    <a:gd name="connsiteY14" fmla="*/ 114300 h 1583532"/>
                    <a:gd name="connsiteX15" fmla="*/ 211553 w 473490"/>
                    <a:gd name="connsiteY15" fmla="*/ 140494 h 1583532"/>
                    <a:gd name="connsiteX16" fmla="*/ 192503 w 473490"/>
                    <a:gd name="connsiteY16" fmla="*/ 159544 h 1583532"/>
                    <a:gd name="connsiteX17" fmla="*/ 137734 w 473490"/>
                    <a:gd name="connsiteY17" fmla="*/ 169069 h 1583532"/>
                    <a:gd name="connsiteX18" fmla="*/ 132972 w 473490"/>
                    <a:gd name="connsiteY18" fmla="*/ 176213 h 1583532"/>
                    <a:gd name="connsiteX19" fmla="*/ 109159 w 473490"/>
                    <a:gd name="connsiteY19" fmla="*/ 200025 h 1583532"/>
                    <a:gd name="connsiteX20" fmla="*/ 104397 w 473490"/>
                    <a:gd name="connsiteY20" fmla="*/ 207169 h 1583532"/>
                    <a:gd name="connsiteX21" fmla="*/ 90109 w 473490"/>
                    <a:gd name="connsiteY21" fmla="*/ 247650 h 1583532"/>
                    <a:gd name="connsiteX22" fmla="*/ 85347 w 473490"/>
                    <a:gd name="connsiteY22" fmla="*/ 261938 h 1583532"/>
                    <a:gd name="connsiteX23" fmla="*/ 68678 w 473490"/>
                    <a:gd name="connsiteY23" fmla="*/ 288132 h 1583532"/>
                    <a:gd name="connsiteX24" fmla="*/ 56772 w 473490"/>
                    <a:gd name="connsiteY24" fmla="*/ 307182 h 1583532"/>
                    <a:gd name="connsiteX25" fmla="*/ 63915 w 473490"/>
                    <a:gd name="connsiteY25" fmla="*/ 342900 h 1583532"/>
                    <a:gd name="connsiteX26" fmla="*/ 78203 w 473490"/>
                    <a:gd name="connsiteY26" fmla="*/ 383382 h 1583532"/>
                    <a:gd name="connsiteX27" fmla="*/ 75822 w 473490"/>
                    <a:gd name="connsiteY27" fmla="*/ 416719 h 1583532"/>
                    <a:gd name="connsiteX28" fmla="*/ 66297 w 473490"/>
                    <a:gd name="connsiteY28" fmla="*/ 438150 h 1583532"/>
                    <a:gd name="connsiteX29" fmla="*/ 56772 w 473490"/>
                    <a:gd name="connsiteY29" fmla="*/ 459582 h 1583532"/>
                    <a:gd name="connsiteX30" fmla="*/ 54390 w 473490"/>
                    <a:gd name="connsiteY30" fmla="*/ 466725 h 1583532"/>
                    <a:gd name="connsiteX31" fmla="*/ 18672 w 473490"/>
                    <a:gd name="connsiteY31" fmla="*/ 500063 h 1583532"/>
                    <a:gd name="connsiteX32" fmla="*/ 16290 w 473490"/>
                    <a:gd name="connsiteY32" fmla="*/ 507207 h 1583532"/>
                    <a:gd name="connsiteX33" fmla="*/ 2003 w 473490"/>
                    <a:gd name="connsiteY33" fmla="*/ 542925 h 1583532"/>
                    <a:gd name="connsiteX34" fmla="*/ 6765 w 473490"/>
                    <a:gd name="connsiteY34" fmla="*/ 578644 h 1583532"/>
                    <a:gd name="connsiteX35" fmla="*/ 11528 w 473490"/>
                    <a:gd name="connsiteY35" fmla="*/ 628650 h 1583532"/>
                    <a:gd name="connsiteX36" fmla="*/ 6765 w 473490"/>
                    <a:gd name="connsiteY36" fmla="*/ 642938 h 1583532"/>
                    <a:gd name="connsiteX37" fmla="*/ 2003 w 473490"/>
                    <a:gd name="connsiteY37" fmla="*/ 657225 h 1583532"/>
                    <a:gd name="connsiteX38" fmla="*/ 4384 w 473490"/>
                    <a:gd name="connsiteY38" fmla="*/ 673894 h 1583532"/>
                    <a:gd name="connsiteX39" fmla="*/ 54390 w 473490"/>
                    <a:gd name="connsiteY39" fmla="*/ 719138 h 1583532"/>
                    <a:gd name="connsiteX40" fmla="*/ 52009 w 473490"/>
                    <a:gd name="connsiteY40" fmla="*/ 747713 h 1583532"/>
                    <a:gd name="connsiteX41" fmla="*/ 52009 w 473490"/>
                    <a:gd name="connsiteY41" fmla="*/ 769144 h 1583532"/>
                    <a:gd name="connsiteX42" fmla="*/ 66297 w 473490"/>
                    <a:gd name="connsiteY42" fmla="*/ 778669 h 1583532"/>
                    <a:gd name="connsiteX43" fmla="*/ 80584 w 473490"/>
                    <a:gd name="connsiteY43" fmla="*/ 790575 h 1583532"/>
                    <a:gd name="connsiteX44" fmla="*/ 92490 w 473490"/>
                    <a:gd name="connsiteY44" fmla="*/ 800100 h 1583532"/>
                    <a:gd name="connsiteX45" fmla="*/ 106778 w 473490"/>
                    <a:gd name="connsiteY45" fmla="*/ 809625 h 1583532"/>
                    <a:gd name="connsiteX46" fmla="*/ 118684 w 473490"/>
                    <a:gd name="connsiteY46" fmla="*/ 819150 h 1583532"/>
                    <a:gd name="connsiteX47" fmla="*/ 123447 w 473490"/>
                    <a:gd name="connsiteY47" fmla="*/ 826294 h 1583532"/>
                    <a:gd name="connsiteX48" fmla="*/ 130590 w 473490"/>
                    <a:gd name="connsiteY48" fmla="*/ 831057 h 1583532"/>
                    <a:gd name="connsiteX49" fmla="*/ 137734 w 473490"/>
                    <a:gd name="connsiteY49" fmla="*/ 847725 h 1583532"/>
                    <a:gd name="connsiteX50" fmla="*/ 144878 w 473490"/>
                    <a:gd name="connsiteY50" fmla="*/ 869157 h 1583532"/>
                    <a:gd name="connsiteX51" fmla="*/ 147259 w 473490"/>
                    <a:gd name="connsiteY51" fmla="*/ 876300 h 1583532"/>
                    <a:gd name="connsiteX52" fmla="*/ 161547 w 473490"/>
                    <a:gd name="connsiteY52" fmla="*/ 897732 h 1583532"/>
                    <a:gd name="connsiteX53" fmla="*/ 166309 w 473490"/>
                    <a:gd name="connsiteY53" fmla="*/ 904875 h 1583532"/>
                    <a:gd name="connsiteX54" fmla="*/ 173453 w 473490"/>
                    <a:gd name="connsiteY54" fmla="*/ 912019 h 1583532"/>
                    <a:gd name="connsiteX55" fmla="*/ 180597 w 473490"/>
                    <a:gd name="connsiteY55" fmla="*/ 926307 h 1583532"/>
                    <a:gd name="connsiteX56" fmla="*/ 182978 w 473490"/>
                    <a:gd name="connsiteY56" fmla="*/ 933450 h 1583532"/>
                    <a:gd name="connsiteX57" fmla="*/ 187740 w 473490"/>
                    <a:gd name="connsiteY57" fmla="*/ 940594 h 1583532"/>
                    <a:gd name="connsiteX58" fmla="*/ 192503 w 473490"/>
                    <a:gd name="connsiteY58" fmla="*/ 954882 h 1583532"/>
                    <a:gd name="connsiteX59" fmla="*/ 194884 w 473490"/>
                    <a:gd name="connsiteY59" fmla="*/ 962025 h 1583532"/>
                    <a:gd name="connsiteX60" fmla="*/ 190122 w 473490"/>
                    <a:gd name="connsiteY60" fmla="*/ 997744 h 1583532"/>
                    <a:gd name="connsiteX61" fmla="*/ 185359 w 473490"/>
                    <a:gd name="connsiteY61" fmla="*/ 1004888 h 1583532"/>
                    <a:gd name="connsiteX62" fmla="*/ 178215 w 473490"/>
                    <a:gd name="connsiteY62" fmla="*/ 1007269 h 1583532"/>
                    <a:gd name="connsiteX63" fmla="*/ 168690 w 473490"/>
                    <a:gd name="connsiteY63" fmla="*/ 1028700 h 1583532"/>
                    <a:gd name="connsiteX64" fmla="*/ 163928 w 473490"/>
                    <a:gd name="connsiteY64" fmla="*/ 1042988 h 1583532"/>
                    <a:gd name="connsiteX65" fmla="*/ 161547 w 473490"/>
                    <a:gd name="connsiteY65" fmla="*/ 1050132 h 1583532"/>
                    <a:gd name="connsiteX66" fmla="*/ 156784 w 473490"/>
                    <a:gd name="connsiteY66" fmla="*/ 1057275 h 1583532"/>
                    <a:gd name="connsiteX67" fmla="*/ 159165 w 473490"/>
                    <a:gd name="connsiteY67" fmla="*/ 1081088 h 1583532"/>
                    <a:gd name="connsiteX68" fmla="*/ 163928 w 473490"/>
                    <a:gd name="connsiteY68" fmla="*/ 1095375 h 1583532"/>
                    <a:gd name="connsiteX69" fmla="*/ 166309 w 473490"/>
                    <a:gd name="connsiteY69" fmla="*/ 1102519 h 1583532"/>
                    <a:gd name="connsiteX70" fmla="*/ 163928 w 473490"/>
                    <a:gd name="connsiteY70" fmla="*/ 1112044 h 1583532"/>
                    <a:gd name="connsiteX71" fmla="*/ 159165 w 473490"/>
                    <a:gd name="connsiteY71" fmla="*/ 1126332 h 1583532"/>
                    <a:gd name="connsiteX72" fmla="*/ 159165 w 473490"/>
                    <a:gd name="connsiteY72" fmla="*/ 1152525 h 1583532"/>
                    <a:gd name="connsiteX73" fmla="*/ 154403 w 473490"/>
                    <a:gd name="connsiteY73" fmla="*/ 1173957 h 1583532"/>
                    <a:gd name="connsiteX74" fmla="*/ 147259 w 473490"/>
                    <a:gd name="connsiteY74" fmla="*/ 1178719 h 1583532"/>
                    <a:gd name="connsiteX75" fmla="*/ 137734 w 473490"/>
                    <a:gd name="connsiteY75" fmla="*/ 1190625 h 1583532"/>
                    <a:gd name="connsiteX76" fmla="*/ 121065 w 473490"/>
                    <a:gd name="connsiteY76" fmla="*/ 1209675 h 1583532"/>
                    <a:gd name="connsiteX77" fmla="*/ 116303 w 473490"/>
                    <a:gd name="connsiteY77" fmla="*/ 1223963 h 1583532"/>
                    <a:gd name="connsiteX78" fmla="*/ 121065 w 473490"/>
                    <a:gd name="connsiteY78" fmla="*/ 1257300 h 1583532"/>
                    <a:gd name="connsiteX79" fmla="*/ 125828 w 473490"/>
                    <a:gd name="connsiteY79" fmla="*/ 1264444 h 1583532"/>
                    <a:gd name="connsiteX80" fmla="*/ 130590 w 473490"/>
                    <a:gd name="connsiteY80" fmla="*/ 1278732 h 1583532"/>
                    <a:gd name="connsiteX81" fmla="*/ 123447 w 473490"/>
                    <a:gd name="connsiteY81" fmla="*/ 1293019 h 1583532"/>
                    <a:gd name="connsiteX82" fmla="*/ 116303 w 473490"/>
                    <a:gd name="connsiteY82" fmla="*/ 1314450 h 1583532"/>
                    <a:gd name="connsiteX83" fmla="*/ 113922 w 473490"/>
                    <a:gd name="connsiteY83" fmla="*/ 1321594 h 1583532"/>
                    <a:gd name="connsiteX84" fmla="*/ 109159 w 473490"/>
                    <a:gd name="connsiteY84" fmla="*/ 1328738 h 1583532"/>
                    <a:gd name="connsiteX85" fmla="*/ 104397 w 473490"/>
                    <a:gd name="connsiteY85" fmla="*/ 1343025 h 1583532"/>
                    <a:gd name="connsiteX86" fmla="*/ 94872 w 473490"/>
                    <a:gd name="connsiteY86" fmla="*/ 1357313 h 1583532"/>
                    <a:gd name="connsiteX87" fmla="*/ 87728 w 473490"/>
                    <a:gd name="connsiteY87" fmla="*/ 1378744 h 1583532"/>
                    <a:gd name="connsiteX88" fmla="*/ 85347 w 473490"/>
                    <a:gd name="connsiteY88" fmla="*/ 1385888 h 1583532"/>
                    <a:gd name="connsiteX89" fmla="*/ 80584 w 473490"/>
                    <a:gd name="connsiteY89" fmla="*/ 1393032 h 1583532"/>
                    <a:gd name="connsiteX90" fmla="*/ 82965 w 473490"/>
                    <a:gd name="connsiteY90" fmla="*/ 1428750 h 1583532"/>
                    <a:gd name="connsiteX91" fmla="*/ 85347 w 473490"/>
                    <a:gd name="connsiteY91" fmla="*/ 1435894 h 1583532"/>
                    <a:gd name="connsiteX92" fmla="*/ 99634 w 473490"/>
                    <a:gd name="connsiteY92" fmla="*/ 1445419 h 1583532"/>
                    <a:gd name="connsiteX93" fmla="*/ 116303 w 473490"/>
                    <a:gd name="connsiteY93" fmla="*/ 1462088 h 1583532"/>
                    <a:gd name="connsiteX94" fmla="*/ 123447 w 473490"/>
                    <a:gd name="connsiteY94" fmla="*/ 1476375 h 1583532"/>
                    <a:gd name="connsiteX95" fmla="*/ 125828 w 473490"/>
                    <a:gd name="connsiteY95" fmla="*/ 1483519 h 1583532"/>
                    <a:gd name="connsiteX96" fmla="*/ 130590 w 473490"/>
                    <a:gd name="connsiteY96" fmla="*/ 1490663 h 1583532"/>
                    <a:gd name="connsiteX97" fmla="*/ 135353 w 473490"/>
                    <a:gd name="connsiteY97" fmla="*/ 1509713 h 1583532"/>
                    <a:gd name="connsiteX98" fmla="*/ 137734 w 473490"/>
                    <a:gd name="connsiteY98" fmla="*/ 1516857 h 1583532"/>
                    <a:gd name="connsiteX99" fmla="*/ 144878 w 473490"/>
                    <a:gd name="connsiteY99" fmla="*/ 1524000 h 1583532"/>
                    <a:gd name="connsiteX100" fmla="*/ 166309 w 473490"/>
                    <a:gd name="connsiteY100" fmla="*/ 1535907 h 1583532"/>
                    <a:gd name="connsiteX101" fmla="*/ 173453 w 473490"/>
                    <a:gd name="connsiteY101" fmla="*/ 1550194 h 1583532"/>
                    <a:gd name="connsiteX102" fmla="*/ 190122 w 473490"/>
                    <a:gd name="connsiteY102" fmla="*/ 1566863 h 1583532"/>
                    <a:gd name="connsiteX103" fmla="*/ 209172 w 473490"/>
                    <a:gd name="connsiteY103" fmla="*/ 1569244 h 1583532"/>
                    <a:gd name="connsiteX104" fmla="*/ 216315 w 473490"/>
                    <a:gd name="connsiteY104" fmla="*/ 1574007 h 1583532"/>
                    <a:gd name="connsiteX105" fmla="*/ 225840 w 473490"/>
                    <a:gd name="connsiteY105" fmla="*/ 1576388 h 1583532"/>
                    <a:gd name="connsiteX106" fmla="*/ 228222 w 473490"/>
                    <a:gd name="connsiteY10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4762 w 471487"/>
                    <a:gd name="connsiteY36" fmla="*/ 642938 h 1583532"/>
                    <a:gd name="connsiteX37" fmla="*/ 2381 w 471487"/>
                    <a:gd name="connsiteY37" fmla="*/ 673894 h 1583532"/>
                    <a:gd name="connsiteX38" fmla="*/ 52387 w 471487"/>
                    <a:gd name="connsiteY38" fmla="*/ 719138 h 1583532"/>
                    <a:gd name="connsiteX39" fmla="*/ 50006 w 471487"/>
                    <a:gd name="connsiteY39" fmla="*/ 747713 h 1583532"/>
                    <a:gd name="connsiteX40" fmla="*/ 50006 w 471487"/>
                    <a:gd name="connsiteY40" fmla="*/ 769144 h 1583532"/>
                    <a:gd name="connsiteX41" fmla="*/ 64294 w 471487"/>
                    <a:gd name="connsiteY41" fmla="*/ 778669 h 1583532"/>
                    <a:gd name="connsiteX42" fmla="*/ 78581 w 471487"/>
                    <a:gd name="connsiteY42" fmla="*/ 790575 h 1583532"/>
                    <a:gd name="connsiteX43" fmla="*/ 90487 w 471487"/>
                    <a:gd name="connsiteY43" fmla="*/ 800100 h 1583532"/>
                    <a:gd name="connsiteX44" fmla="*/ 104775 w 471487"/>
                    <a:gd name="connsiteY44" fmla="*/ 809625 h 1583532"/>
                    <a:gd name="connsiteX45" fmla="*/ 116681 w 471487"/>
                    <a:gd name="connsiteY45" fmla="*/ 819150 h 1583532"/>
                    <a:gd name="connsiteX46" fmla="*/ 121444 w 471487"/>
                    <a:gd name="connsiteY46" fmla="*/ 826294 h 1583532"/>
                    <a:gd name="connsiteX47" fmla="*/ 128587 w 471487"/>
                    <a:gd name="connsiteY47" fmla="*/ 831057 h 1583532"/>
                    <a:gd name="connsiteX48" fmla="*/ 135731 w 471487"/>
                    <a:gd name="connsiteY48" fmla="*/ 847725 h 1583532"/>
                    <a:gd name="connsiteX49" fmla="*/ 142875 w 471487"/>
                    <a:gd name="connsiteY49" fmla="*/ 869157 h 1583532"/>
                    <a:gd name="connsiteX50" fmla="*/ 145256 w 471487"/>
                    <a:gd name="connsiteY50" fmla="*/ 876300 h 1583532"/>
                    <a:gd name="connsiteX51" fmla="*/ 159544 w 471487"/>
                    <a:gd name="connsiteY51" fmla="*/ 897732 h 1583532"/>
                    <a:gd name="connsiteX52" fmla="*/ 164306 w 471487"/>
                    <a:gd name="connsiteY52" fmla="*/ 904875 h 1583532"/>
                    <a:gd name="connsiteX53" fmla="*/ 171450 w 471487"/>
                    <a:gd name="connsiteY53" fmla="*/ 912019 h 1583532"/>
                    <a:gd name="connsiteX54" fmla="*/ 178594 w 471487"/>
                    <a:gd name="connsiteY54" fmla="*/ 926307 h 1583532"/>
                    <a:gd name="connsiteX55" fmla="*/ 180975 w 471487"/>
                    <a:gd name="connsiteY55" fmla="*/ 933450 h 1583532"/>
                    <a:gd name="connsiteX56" fmla="*/ 185737 w 471487"/>
                    <a:gd name="connsiteY56" fmla="*/ 940594 h 1583532"/>
                    <a:gd name="connsiteX57" fmla="*/ 190500 w 471487"/>
                    <a:gd name="connsiteY57" fmla="*/ 954882 h 1583532"/>
                    <a:gd name="connsiteX58" fmla="*/ 192881 w 471487"/>
                    <a:gd name="connsiteY58" fmla="*/ 962025 h 1583532"/>
                    <a:gd name="connsiteX59" fmla="*/ 188119 w 471487"/>
                    <a:gd name="connsiteY59" fmla="*/ 997744 h 1583532"/>
                    <a:gd name="connsiteX60" fmla="*/ 183356 w 471487"/>
                    <a:gd name="connsiteY60" fmla="*/ 1004888 h 1583532"/>
                    <a:gd name="connsiteX61" fmla="*/ 176212 w 471487"/>
                    <a:gd name="connsiteY61" fmla="*/ 1007269 h 1583532"/>
                    <a:gd name="connsiteX62" fmla="*/ 166687 w 471487"/>
                    <a:gd name="connsiteY62" fmla="*/ 1028700 h 1583532"/>
                    <a:gd name="connsiteX63" fmla="*/ 161925 w 471487"/>
                    <a:gd name="connsiteY63" fmla="*/ 1042988 h 1583532"/>
                    <a:gd name="connsiteX64" fmla="*/ 159544 w 471487"/>
                    <a:gd name="connsiteY64" fmla="*/ 1050132 h 1583532"/>
                    <a:gd name="connsiteX65" fmla="*/ 154781 w 471487"/>
                    <a:gd name="connsiteY65" fmla="*/ 1057275 h 1583532"/>
                    <a:gd name="connsiteX66" fmla="*/ 157162 w 471487"/>
                    <a:gd name="connsiteY66" fmla="*/ 1081088 h 1583532"/>
                    <a:gd name="connsiteX67" fmla="*/ 161925 w 471487"/>
                    <a:gd name="connsiteY67" fmla="*/ 1095375 h 1583532"/>
                    <a:gd name="connsiteX68" fmla="*/ 164306 w 471487"/>
                    <a:gd name="connsiteY68" fmla="*/ 1102519 h 1583532"/>
                    <a:gd name="connsiteX69" fmla="*/ 161925 w 471487"/>
                    <a:gd name="connsiteY69" fmla="*/ 1112044 h 1583532"/>
                    <a:gd name="connsiteX70" fmla="*/ 157162 w 471487"/>
                    <a:gd name="connsiteY70" fmla="*/ 1126332 h 1583532"/>
                    <a:gd name="connsiteX71" fmla="*/ 157162 w 471487"/>
                    <a:gd name="connsiteY71" fmla="*/ 1152525 h 1583532"/>
                    <a:gd name="connsiteX72" fmla="*/ 152400 w 471487"/>
                    <a:gd name="connsiteY72" fmla="*/ 1173957 h 1583532"/>
                    <a:gd name="connsiteX73" fmla="*/ 145256 w 471487"/>
                    <a:gd name="connsiteY73" fmla="*/ 1178719 h 1583532"/>
                    <a:gd name="connsiteX74" fmla="*/ 135731 w 471487"/>
                    <a:gd name="connsiteY74" fmla="*/ 1190625 h 1583532"/>
                    <a:gd name="connsiteX75" fmla="*/ 119062 w 471487"/>
                    <a:gd name="connsiteY75" fmla="*/ 1209675 h 1583532"/>
                    <a:gd name="connsiteX76" fmla="*/ 114300 w 471487"/>
                    <a:gd name="connsiteY76" fmla="*/ 1223963 h 1583532"/>
                    <a:gd name="connsiteX77" fmla="*/ 119062 w 471487"/>
                    <a:gd name="connsiteY77" fmla="*/ 1257300 h 1583532"/>
                    <a:gd name="connsiteX78" fmla="*/ 123825 w 471487"/>
                    <a:gd name="connsiteY78" fmla="*/ 1264444 h 1583532"/>
                    <a:gd name="connsiteX79" fmla="*/ 128587 w 471487"/>
                    <a:gd name="connsiteY79" fmla="*/ 1278732 h 1583532"/>
                    <a:gd name="connsiteX80" fmla="*/ 121444 w 471487"/>
                    <a:gd name="connsiteY80" fmla="*/ 1293019 h 1583532"/>
                    <a:gd name="connsiteX81" fmla="*/ 114300 w 471487"/>
                    <a:gd name="connsiteY81" fmla="*/ 1314450 h 1583532"/>
                    <a:gd name="connsiteX82" fmla="*/ 111919 w 471487"/>
                    <a:gd name="connsiteY82" fmla="*/ 1321594 h 1583532"/>
                    <a:gd name="connsiteX83" fmla="*/ 107156 w 471487"/>
                    <a:gd name="connsiteY83" fmla="*/ 1328738 h 1583532"/>
                    <a:gd name="connsiteX84" fmla="*/ 102394 w 471487"/>
                    <a:gd name="connsiteY84" fmla="*/ 1343025 h 1583532"/>
                    <a:gd name="connsiteX85" fmla="*/ 92869 w 471487"/>
                    <a:gd name="connsiteY85" fmla="*/ 1357313 h 1583532"/>
                    <a:gd name="connsiteX86" fmla="*/ 85725 w 471487"/>
                    <a:gd name="connsiteY86" fmla="*/ 1378744 h 1583532"/>
                    <a:gd name="connsiteX87" fmla="*/ 83344 w 471487"/>
                    <a:gd name="connsiteY87" fmla="*/ 1385888 h 1583532"/>
                    <a:gd name="connsiteX88" fmla="*/ 78581 w 471487"/>
                    <a:gd name="connsiteY88" fmla="*/ 1393032 h 1583532"/>
                    <a:gd name="connsiteX89" fmla="*/ 80962 w 471487"/>
                    <a:gd name="connsiteY89" fmla="*/ 1428750 h 1583532"/>
                    <a:gd name="connsiteX90" fmla="*/ 83344 w 471487"/>
                    <a:gd name="connsiteY90" fmla="*/ 1435894 h 1583532"/>
                    <a:gd name="connsiteX91" fmla="*/ 97631 w 471487"/>
                    <a:gd name="connsiteY91" fmla="*/ 1445419 h 1583532"/>
                    <a:gd name="connsiteX92" fmla="*/ 114300 w 471487"/>
                    <a:gd name="connsiteY92" fmla="*/ 1462088 h 1583532"/>
                    <a:gd name="connsiteX93" fmla="*/ 121444 w 471487"/>
                    <a:gd name="connsiteY93" fmla="*/ 1476375 h 1583532"/>
                    <a:gd name="connsiteX94" fmla="*/ 123825 w 471487"/>
                    <a:gd name="connsiteY94" fmla="*/ 1483519 h 1583532"/>
                    <a:gd name="connsiteX95" fmla="*/ 128587 w 471487"/>
                    <a:gd name="connsiteY95" fmla="*/ 1490663 h 1583532"/>
                    <a:gd name="connsiteX96" fmla="*/ 133350 w 471487"/>
                    <a:gd name="connsiteY96" fmla="*/ 1509713 h 1583532"/>
                    <a:gd name="connsiteX97" fmla="*/ 135731 w 471487"/>
                    <a:gd name="connsiteY97" fmla="*/ 1516857 h 1583532"/>
                    <a:gd name="connsiteX98" fmla="*/ 142875 w 471487"/>
                    <a:gd name="connsiteY98" fmla="*/ 1524000 h 1583532"/>
                    <a:gd name="connsiteX99" fmla="*/ 164306 w 471487"/>
                    <a:gd name="connsiteY99" fmla="*/ 1535907 h 1583532"/>
                    <a:gd name="connsiteX100" fmla="*/ 171450 w 471487"/>
                    <a:gd name="connsiteY100" fmla="*/ 1550194 h 1583532"/>
                    <a:gd name="connsiteX101" fmla="*/ 188119 w 471487"/>
                    <a:gd name="connsiteY101" fmla="*/ 1566863 h 1583532"/>
                    <a:gd name="connsiteX102" fmla="*/ 207169 w 471487"/>
                    <a:gd name="connsiteY102" fmla="*/ 1569244 h 1583532"/>
                    <a:gd name="connsiteX103" fmla="*/ 214312 w 471487"/>
                    <a:gd name="connsiteY103" fmla="*/ 1574007 h 1583532"/>
                    <a:gd name="connsiteX104" fmla="*/ 223837 w 471487"/>
                    <a:gd name="connsiteY104" fmla="*/ 1576388 h 1583532"/>
                    <a:gd name="connsiteX105" fmla="*/ 226219 w 471487"/>
                    <a:gd name="connsiteY10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78581 w 471487"/>
                    <a:gd name="connsiteY41" fmla="*/ 790575 h 1583532"/>
                    <a:gd name="connsiteX42" fmla="*/ 90487 w 471487"/>
                    <a:gd name="connsiteY42" fmla="*/ 800100 h 1583532"/>
                    <a:gd name="connsiteX43" fmla="*/ 104775 w 471487"/>
                    <a:gd name="connsiteY43" fmla="*/ 809625 h 1583532"/>
                    <a:gd name="connsiteX44" fmla="*/ 116681 w 471487"/>
                    <a:gd name="connsiteY44" fmla="*/ 819150 h 1583532"/>
                    <a:gd name="connsiteX45" fmla="*/ 121444 w 471487"/>
                    <a:gd name="connsiteY45" fmla="*/ 826294 h 1583532"/>
                    <a:gd name="connsiteX46" fmla="*/ 128587 w 471487"/>
                    <a:gd name="connsiteY46" fmla="*/ 831057 h 1583532"/>
                    <a:gd name="connsiteX47" fmla="*/ 135731 w 471487"/>
                    <a:gd name="connsiteY47" fmla="*/ 847725 h 1583532"/>
                    <a:gd name="connsiteX48" fmla="*/ 142875 w 471487"/>
                    <a:gd name="connsiteY48" fmla="*/ 869157 h 1583532"/>
                    <a:gd name="connsiteX49" fmla="*/ 145256 w 471487"/>
                    <a:gd name="connsiteY49" fmla="*/ 876300 h 1583532"/>
                    <a:gd name="connsiteX50" fmla="*/ 159544 w 471487"/>
                    <a:gd name="connsiteY50" fmla="*/ 897732 h 1583532"/>
                    <a:gd name="connsiteX51" fmla="*/ 164306 w 471487"/>
                    <a:gd name="connsiteY51" fmla="*/ 904875 h 1583532"/>
                    <a:gd name="connsiteX52" fmla="*/ 171450 w 471487"/>
                    <a:gd name="connsiteY52" fmla="*/ 912019 h 1583532"/>
                    <a:gd name="connsiteX53" fmla="*/ 178594 w 471487"/>
                    <a:gd name="connsiteY53" fmla="*/ 926307 h 1583532"/>
                    <a:gd name="connsiteX54" fmla="*/ 180975 w 471487"/>
                    <a:gd name="connsiteY54" fmla="*/ 933450 h 1583532"/>
                    <a:gd name="connsiteX55" fmla="*/ 185737 w 471487"/>
                    <a:gd name="connsiteY55" fmla="*/ 940594 h 1583532"/>
                    <a:gd name="connsiteX56" fmla="*/ 190500 w 471487"/>
                    <a:gd name="connsiteY56" fmla="*/ 954882 h 1583532"/>
                    <a:gd name="connsiteX57" fmla="*/ 192881 w 471487"/>
                    <a:gd name="connsiteY57" fmla="*/ 962025 h 1583532"/>
                    <a:gd name="connsiteX58" fmla="*/ 188119 w 471487"/>
                    <a:gd name="connsiteY58" fmla="*/ 997744 h 1583532"/>
                    <a:gd name="connsiteX59" fmla="*/ 183356 w 471487"/>
                    <a:gd name="connsiteY59" fmla="*/ 1004888 h 1583532"/>
                    <a:gd name="connsiteX60" fmla="*/ 176212 w 471487"/>
                    <a:gd name="connsiteY60" fmla="*/ 1007269 h 1583532"/>
                    <a:gd name="connsiteX61" fmla="*/ 166687 w 471487"/>
                    <a:gd name="connsiteY61" fmla="*/ 1028700 h 1583532"/>
                    <a:gd name="connsiteX62" fmla="*/ 161925 w 471487"/>
                    <a:gd name="connsiteY62" fmla="*/ 1042988 h 1583532"/>
                    <a:gd name="connsiteX63" fmla="*/ 159544 w 471487"/>
                    <a:gd name="connsiteY63" fmla="*/ 1050132 h 1583532"/>
                    <a:gd name="connsiteX64" fmla="*/ 154781 w 471487"/>
                    <a:gd name="connsiteY64" fmla="*/ 1057275 h 1583532"/>
                    <a:gd name="connsiteX65" fmla="*/ 157162 w 471487"/>
                    <a:gd name="connsiteY65" fmla="*/ 1081088 h 1583532"/>
                    <a:gd name="connsiteX66" fmla="*/ 161925 w 471487"/>
                    <a:gd name="connsiteY66" fmla="*/ 1095375 h 1583532"/>
                    <a:gd name="connsiteX67" fmla="*/ 164306 w 471487"/>
                    <a:gd name="connsiteY67" fmla="*/ 1102519 h 1583532"/>
                    <a:gd name="connsiteX68" fmla="*/ 161925 w 471487"/>
                    <a:gd name="connsiteY68" fmla="*/ 1112044 h 1583532"/>
                    <a:gd name="connsiteX69" fmla="*/ 157162 w 471487"/>
                    <a:gd name="connsiteY69" fmla="*/ 1126332 h 1583532"/>
                    <a:gd name="connsiteX70" fmla="*/ 157162 w 471487"/>
                    <a:gd name="connsiteY70" fmla="*/ 1152525 h 1583532"/>
                    <a:gd name="connsiteX71" fmla="*/ 152400 w 471487"/>
                    <a:gd name="connsiteY71" fmla="*/ 1173957 h 1583532"/>
                    <a:gd name="connsiteX72" fmla="*/ 145256 w 471487"/>
                    <a:gd name="connsiteY72" fmla="*/ 1178719 h 1583532"/>
                    <a:gd name="connsiteX73" fmla="*/ 135731 w 471487"/>
                    <a:gd name="connsiteY73" fmla="*/ 1190625 h 1583532"/>
                    <a:gd name="connsiteX74" fmla="*/ 119062 w 471487"/>
                    <a:gd name="connsiteY74" fmla="*/ 1209675 h 1583532"/>
                    <a:gd name="connsiteX75" fmla="*/ 114300 w 471487"/>
                    <a:gd name="connsiteY75" fmla="*/ 1223963 h 1583532"/>
                    <a:gd name="connsiteX76" fmla="*/ 119062 w 471487"/>
                    <a:gd name="connsiteY76" fmla="*/ 1257300 h 1583532"/>
                    <a:gd name="connsiteX77" fmla="*/ 123825 w 471487"/>
                    <a:gd name="connsiteY77" fmla="*/ 1264444 h 1583532"/>
                    <a:gd name="connsiteX78" fmla="*/ 128587 w 471487"/>
                    <a:gd name="connsiteY78" fmla="*/ 1278732 h 1583532"/>
                    <a:gd name="connsiteX79" fmla="*/ 121444 w 471487"/>
                    <a:gd name="connsiteY79" fmla="*/ 1293019 h 1583532"/>
                    <a:gd name="connsiteX80" fmla="*/ 114300 w 471487"/>
                    <a:gd name="connsiteY80" fmla="*/ 1314450 h 1583532"/>
                    <a:gd name="connsiteX81" fmla="*/ 111919 w 471487"/>
                    <a:gd name="connsiteY81" fmla="*/ 1321594 h 1583532"/>
                    <a:gd name="connsiteX82" fmla="*/ 107156 w 471487"/>
                    <a:gd name="connsiteY82" fmla="*/ 1328738 h 1583532"/>
                    <a:gd name="connsiteX83" fmla="*/ 102394 w 471487"/>
                    <a:gd name="connsiteY83" fmla="*/ 1343025 h 1583532"/>
                    <a:gd name="connsiteX84" fmla="*/ 92869 w 471487"/>
                    <a:gd name="connsiteY84" fmla="*/ 1357313 h 1583532"/>
                    <a:gd name="connsiteX85" fmla="*/ 85725 w 471487"/>
                    <a:gd name="connsiteY85" fmla="*/ 1378744 h 1583532"/>
                    <a:gd name="connsiteX86" fmla="*/ 83344 w 471487"/>
                    <a:gd name="connsiteY86" fmla="*/ 1385888 h 1583532"/>
                    <a:gd name="connsiteX87" fmla="*/ 78581 w 471487"/>
                    <a:gd name="connsiteY87" fmla="*/ 1393032 h 1583532"/>
                    <a:gd name="connsiteX88" fmla="*/ 80962 w 471487"/>
                    <a:gd name="connsiteY88" fmla="*/ 1428750 h 1583532"/>
                    <a:gd name="connsiteX89" fmla="*/ 83344 w 471487"/>
                    <a:gd name="connsiteY89" fmla="*/ 1435894 h 1583532"/>
                    <a:gd name="connsiteX90" fmla="*/ 97631 w 471487"/>
                    <a:gd name="connsiteY90" fmla="*/ 1445419 h 1583532"/>
                    <a:gd name="connsiteX91" fmla="*/ 114300 w 471487"/>
                    <a:gd name="connsiteY91" fmla="*/ 1462088 h 1583532"/>
                    <a:gd name="connsiteX92" fmla="*/ 121444 w 471487"/>
                    <a:gd name="connsiteY92" fmla="*/ 1476375 h 1583532"/>
                    <a:gd name="connsiteX93" fmla="*/ 123825 w 471487"/>
                    <a:gd name="connsiteY93" fmla="*/ 1483519 h 1583532"/>
                    <a:gd name="connsiteX94" fmla="*/ 128587 w 471487"/>
                    <a:gd name="connsiteY94" fmla="*/ 1490663 h 1583532"/>
                    <a:gd name="connsiteX95" fmla="*/ 133350 w 471487"/>
                    <a:gd name="connsiteY95" fmla="*/ 1509713 h 1583532"/>
                    <a:gd name="connsiteX96" fmla="*/ 135731 w 471487"/>
                    <a:gd name="connsiteY96" fmla="*/ 1516857 h 1583532"/>
                    <a:gd name="connsiteX97" fmla="*/ 142875 w 471487"/>
                    <a:gd name="connsiteY97" fmla="*/ 1524000 h 1583532"/>
                    <a:gd name="connsiteX98" fmla="*/ 164306 w 471487"/>
                    <a:gd name="connsiteY98" fmla="*/ 1535907 h 1583532"/>
                    <a:gd name="connsiteX99" fmla="*/ 171450 w 471487"/>
                    <a:gd name="connsiteY99" fmla="*/ 1550194 h 1583532"/>
                    <a:gd name="connsiteX100" fmla="*/ 188119 w 471487"/>
                    <a:gd name="connsiteY100" fmla="*/ 1566863 h 1583532"/>
                    <a:gd name="connsiteX101" fmla="*/ 207169 w 471487"/>
                    <a:gd name="connsiteY101" fmla="*/ 1569244 h 1583532"/>
                    <a:gd name="connsiteX102" fmla="*/ 214312 w 471487"/>
                    <a:gd name="connsiteY102" fmla="*/ 1574007 h 1583532"/>
                    <a:gd name="connsiteX103" fmla="*/ 223837 w 471487"/>
                    <a:gd name="connsiteY103" fmla="*/ 1576388 h 1583532"/>
                    <a:gd name="connsiteX104" fmla="*/ 226219 w 471487"/>
                    <a:gd name="connsiteY10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90487 w 471487"/>
                    <a:gd name="connsiteY41" fmla="*/ 800100 h 1583532"/>
                    <a:gd name="connsiteX42" fmla="*/ 104775 w 471487"/>
                    <a:gd name="connsiteY42" fmla="*/ 809625 h 1583532"/>
                    <a:gd name="connsiteX43" fmla="*/ 116681 w 471487"/>
                    <a:gd name="connsiteY43" fmla="*/ 819150 h 1583532"/>
                    <a:gd name="connsiteX44" fmla="*/ 121444 w 471487"/>
                    <a:gd name="connsiteY44" fmla="*/ 826294 h 1583532"/>
                    <a:gd name="connsiteX45" fmla="*/ 128587 w 471487"/>
                    <a:gd name="connsiteY45" fmla="*/ 831057 h 1583532"/>
                    <a:gd name="connsiteX46" fmla="*/ 135731 w 471487"/>
                    <a:gd name="connsiteY46" fmla="*/ 847725 h 1583532"/>
                    <a:gd name="connsiteX47" fmla="*/ 142875 w 471487"/>
                    <a:gd name="connsiteY47" fmla="*/ 869157 h 1583532"/>
                    <a:gd name="connsiteX48" fmla="*/ 145256 w 471487"/>
                    <a:gd name="connsiteY48" fmla="*/ 876300 h 1583532"/>
                    <a:gd name="connsiteX49" fmla="*/ 159544 w 471487"/>
                    <a:gd name="connsiteY49" fmla="*/ 897732 h 1583532"/>
                    <a:gd name="connsiteX50" fmla="*/ 164306 w 471487"/>
                    <a:gd name="connsiteY50" fmla="*/ 904875 h 1583532"/>
                    <a:gd name="connsiteX51" fmla="*/ 171450 w 471487"/>
                    <a:gd name="connsiteY51" fmla="*/ 912019 h 1583532"/>
                    <a:gd name="connsiteX52" fmla="*/ 178594 w 471487"/>
                    <a:gd name="connsiteY52" fmla="*/ 926307 h 1583532"/>
                    <a:gd name="connsiteX53" fmla="*/ 180975 w 471487"/>
                    <a:gd name="connsiteY53" fmla="*/ 933450 h 1583532"/>
                    <a:gd name="connsiteX54" fmla="*/ 185737 w 471487"/>
                    <a:gd name="connsiteY54" fmla="*/ 940594 h 1583532"/>
                    <a:gd name="connsiteX55" fmla="*/ 190500 w 471487"/>
                    <a:gd name="connsiteY55" fmla="*/ 954882 h 1583532"/>
                    <a:gd name="connsiteX56" fmla="*/ 192881 w 471487"/>
                    <a:gd name="connsiteY56" fmla="*/ 962025 h 1583532"/>
                    <a:gd name="connsiteX57" fmla="*/ 188119 w 471487"/>
                    <a:gd name="connsiteY57" fmla="*/ 997744 h 1583532"/>
                    <a:gd name="connsiteX58" fmla="*/ 183356 w 471487"/>
                    <a:gd name="connsiteY58" fmla="*/ 1004888 h 1583532"/>
                    <a:gd name="connsiteX59" fmla="*/ 176212 w 471487"/>
                    <a:gd name="connsiteY59" fmla="*/ 1007269 h 1583532"/>
                    <a:gd name="connsiteX60" fmla="*/ 166687 w 471487"/>
                    <a:gd name="connsiteY60" fmla="*/ 1028700 h 1583532"/>
                    <a:gd name="connsiteX61" fmla="*/ 161925 w 471487"/>
                    <a:gd name="connsiteY61" fmla="*/ 1042988 h 1583532"/>
                    <a:gd name="connsiteX62" fmla="*/ 159544 w 471487"/>
                    <a:gd name="connsiteY62" fmla="*/ 1050132 h 1583532"/>
                    <a:gd name="connsiteX63" fmla="*/ 154781 w 471487"/>
                    <a:gd name="connsiteY63" fmla="*/ 1057275 h 1583532"/>
                    <a:gd name="connsiteX64" fmla="*/ 157162 w 471487"/>
                    <a:gd name="connsiteY64" fmla="*/ 1081088 h 1583532"/>
                    <a:gd name="connsiteX65" fmla="*/ 161925 w 471487"/>
                    <a:gd name="connsiteY65" fmla="*/ 1095375 h 1583532"/>
                    <a:gd name="connsiteX66" fmla="*/ 164306 w 471487"/>
                    <a:gd name="connsiteY66" fmla="*/ 1102519 h 1583532"/>
                    <a:gd name="connsiteX67" fmla="*/ 161925 w 471487"/>
                    <a:gd name="connsiteY67" fmla="*/ 1112044 h 1583532"/>
                    <a:gd name="connsiteX68" fmla="*/ 157162 w 471487"/>
                    <a:gd name="connsiteY68" fmla="*/ 1126332 h 1583532"/>
                    <a:gd name="connsiteX69" fmla="*/ 157162 w 471487"/>
                    <a:gd name="connsiteY69" fmla="*/ 1152525 h 1583532"/>
                    <a:gd name="connsiteX70" fmla="*/ 152400 w 471487"/>
                    <a:gd name="connsiteY70" fmla="*/ 1173957 h 1583532"/>
                    <a:gd name="connsiteX71" fmla="*/ 145256 w 471487"/>
                    <a:gd name="connsiteY71" fmla="*/ 1178719 h 1583532"/>
                    <a:gd name="connsiteX72" fmla="*/ 135731 w 471487"/>
                    <a:gd name="connsiteY72" fmla="*/ 1190625 h 1583532"/>
                    <a:gd name="connsiteX73" fmla="*/ 119062 w 471487"/>
                    <a:gd name="connsiteY73" fmla="*/ 1209675 h 1583532"/>
                    <a:gd name="connsiteX74" fmla="*/ 114300 w 471487"/>
                    <a:gd name="connsiteY74" fmla="*/ 1223963 h 1583532"/>
                    <a:gd name="connsiteX75" fmla="*/ 119062 w 471487"/>
                    <a:gd name="connsiteY75" fmla="*/ 1257300 h 1583532"/>
                    <a:gd name="connsiteX76" fmla="*/ 123825 w 471487"/>
                    <a:gd name="connsiteY76" fmla="*/ 1264444 h 1583532"/>
                    <a:gd name="connsiteX77" fmla="*/ 128587 w 471487"/>
                    <a:gd name="connsiteY77" fmla="*/ 1278732 h 1583532"/>
                    <a:gd name="connsiteX78" fmla="*/ 121444 w 471487"/>
                    <a:gd name="connsiteY78" fmla="*/ 1293019 h 1583532"/>
                    <a:gd name="connsiteX79" fmla="*/ 114300 w 471487"/>
                    <a:gd name="connsiteY79" fmla="*/ 1314450 h 1583532"/>
                    <a:gd name="connsiteX80" fmla="*/ 111919 w 471487"/>
                    <a:gd name="connsiteY80" fmla="*/ 1321594 h 1583532"/>
                    <a:gd name="connsiteX81" fmla="*/ 107156 w 471487"/>
                    <a:gd name="connsiteY81" fmla="*/ 1328738 h 1583532"/>
                    <a:gd name="connsiteX82" fmla="*/ 102394 w 471487"/>
                    <a:gd name="connsiteY82" fmla="*/ 1343025 h 1583532"/>
                    <a:gd name="connsiteX83" fmla="*/ 92869 w 471487"/>
                    <a:gd name="connsiteY83" fmla="*/ 1357313 h 1583532"/>
                    <a:gd name="connsiteX84" fmla="*/ 85725 w 471487"/>
                    <a:gd name="connsiteY84" fmla="*/ 1378744 h 1583532"/>
                    <a:gd name="connsiteX85" fmla="*/ 83344 w 471487"/>
                    <a:gd name="connsiteY85" fmla="*/ 1385888 h 1583532"/>
                    <a:gd name="connsiteX86" fmla="*/ 78581 w 471487"/>
                    <a:gd name="connsiteY86" fmla="*/ 1393032 h 1583532"/>
                    <a:gd name="connsiteX87" fmla="*/ 80962 w 471487"/>
                    <a:gd name="connsiteY87" fmla="*/ 1428750 h 1583532"/>
                    <a:gd name="connsiteX88" fmla="*/ 83344 w 471487"/>
                    <a:gd name="connsiteY88" fmla="*/ 1435894 h 1583532"/>
                    <a:gd name="connsiteX89" fmla="*/ 97631 w 471487"/>
                    <a:gd name="connsiteY89" fmla="*/ 1445419 h 1583532"/>
                    <a:gd name="connsiteX90" fmla="*/ 114300 w 471487"/>
                    <a:gd name="connsiteY90" fmla="*/ 1462088 h 1583532"/>
                    <a:gd name="connsiteX91" fmla="*/ 121444 w 471487"/>
                    <a:gd name="connsiteY91" fmla="*/ 1476375 h 1583532"/>
                    <a:gd name="connsiteX92" fmla="*/ 123825 w 471487"/>
                    <a:gd name="connsiteY92" fmla="*/ 1483519 h 1583532"/>
                    <a:gd name="connsiteX93" fmla="*/ 128587 w 471487"/>
                    <a:gd name="connsiteY93" fmla="*/ 1490663 h 1583532"/>
                    <a:gd name="connsiteX94" fmla="*/ 133350 w 471487"/>
                    <a:gd name="connsiteY94" fmla="*/ 1509713 h 1583532"/>
                    <a:gd name="connsiteX95" fmla="*/ 135731 w 471487"/>
                    <a:gd name="connsiteY95" fmla="*/ 1516857 h 1583532"/>
                    <a:gd name="connsiteX96" fmla="*/ 142875 w 471487"/>
                    <a:gd name="connsiteY96" fmla="*/ 1524000 h 1583532"/>
                    <a:gd name="connsiteX97" fmla="*/ 164306 w 471487"/>
                    <a:gd name="connsiteY97" fmla="*/ 1535907 h 1583532"/>
                    <a:gd name="connsiteX98" fmla="*/ 171450 w 471487"/>
                    <a:gd name="connsiteY98" fmla="*/ 1550194 h 1583532"/>
                    <a:gd name="connsiteX99" fmla="*/ 188119 w 471487"/>
                    <a:gd name="connsiteY99" fmla="*/ 1566863 h 1583532"/>
                    <a:gd name="connsiteX100" fmla="*/ 207169 w 471487"/>
                    <a:gd name="connsiteY100" fmla="*/ 1569244 h 1583532"/>
                    <a:gd name="connsiteX101" fmla="*/ 214312 w 471487"/>
                    <a:gd name="connsiteY101" fmla="*/ 1574007 h 1583532"/>
                    <a:gd name="connsiteX102" fmla="*/ 223837 w 471487"/>
                    <a:gd name="connsiteY102" fmla="*/ 1576388 h 1583532"/>
                    <a:gd name="connsiteX103" fmla="*/ 226219 w 471487"/>
                    <a:gd name="connsiteY10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21444 w 471487"/>
                    <a:gd name="connsiteY43" fmla="*/ 826294 h 1583532"/>
                    <a:gd name="connsiteX44" fmla="*/ 128587 w 471487"/>
                    <a:gd name="connsiteY44" fmla="*/ 831057 h 1583532"/>
                    <a:gd name="connsiteX45" fmla="*/ 135731 w 471487"/>
                    <a:gd name="connsiteY45" fmla="*/ 847725 h 1583532"/>
                    <a:gd name="connsiteX46" fmla="*/ 142875 w 471487"/>
                    <a:gd name="connsiteY46" fmla="*/ 869157 h 1583532"/>
                    <a:gd name="connsiteX47" fmla="*/ 145256 w 471487"/>
                    <a:gd name="connsiteY47" fmla="*/ 876300 h 1583532"/>
                    <a:gd name="connsiteX48" fmla="*/ 159544 w 471487"/>
                    <a:gd name="connsiteY48" fmla="*/ 897732 h 1583532"/>
                    <a:gd name="connsiteX49" fmla="*/ 164306 w 471487"/>
                    <a:gd name="connsiteY49" fmla="*/ 904875 h 1583532"/>
                    <a:gd name="connsiteX50" fmla="*/ 171450 w 471487"/>
                    <a:gd name="connsiteY50" fmla="*/ 912019 h 1583532"/>
                    <a:gd name="connsiteX51" fmla="*/ 178594 w 471487"/>
                    <a:gd name="connsiteY51" fmla="*/ 926307 h 1583532"/>
                    <a:gd name="connsiteX52" fmla="*/ 180975 w 471487"/>
                    <a:gd name="connsiteY52" fmla="*/ 933450 h 1583532"/>
                    <a:gd name="connsiteX53" fmla="*/ 185737 w 471487"/>
                    <a:gd name="connsiteY53" fmla="*/ 940594 h 1583532"/>
                    <a:gd name="connsiteX54" fmla="*/ 190500 w 471487"/>
                    <a:gd name="connsiteY54" fmla="*/ 954882 h 1583532"/>
                    <a:gd name="connsiteX55" fmla="*/ 192881 w 471487"/>
                    <a:gd name="connsiteY55" fmla="*/ 962025 h 1583532"/>
                    <a:gd name="connsiteX56" fmla="*/ 188119 w 471487"/>
                    <a:gd name="connsiteY56" fmla="*/ 997744 h 1583532"/>
                    <a:gd name="connsiteX57" fmla="*/ 183356 w 471487"/>
                    <a:gd name="connsiteY57" fmla="*/ 1004888 h 1583532"/>
                    <a:gd name="connsiteX58" fmla="*/ 176212 w 471487"/>
                    <a:gd name="connsiteY58" fmla="*/ 1007269 h 1583532"/>
                    <a:gd name="connsiteX59" fmla="*/ 166687 w 471487"/>
                    <a:gd name="connsiteY59" fmla="*/ 1028700 h 1583532"/>
                    <a:gd name="connsiteX60" fmla="*/ 161925 w 471487"/>
                    <a:gd name="connsiteY60" fmla="*/ 1042988 h 1583532"/>
                    <a:gd name="connsiteX61" fmla="*/ 159544 w 471487"/>
                    <a:gd name="connsiteY61" fmla="*/ 1050132 h 1583532"/>
                    <a:gd name="connsiteX62" fmla="*/ 154781 w 471487"/>
                    <a:gd name="connsiteY62" fmla="*/ 1057275 h 1583532"/>
                    <a:gd name="connsiteX63" fmla="*/ 157162 w 471487"/>
                    <a:gd name="connsiteY63" fmla="*/ 1081088 h 1583532"/>
                    <a:gd name="connsiteX64" fmla="*/ 161925 w 471487"/>
                    <a:gd name="connsiteY64" fmla="*/ 1095375 h 1583532"/>
                    <a:gd name="connsiteX65" fmla="*/ 164306 w 471487"/>
                    <a:gd name="connsiteY65" fmla="*/ 1102519 h 1583532"/>
                    <a:gd name="connsiteX66" fmla="*/ 161925 w 471487"/>
                    <a:gd name="connsiteY66" fmla="*/ 1112044 h 1583532"/>
                    <a:gd name="connsiteX67" fmla="*/ 157162 w 471487"/>
                    <a:gd name="connsiteY67" fmla="*/ 1126332 h 1583532"/>
                    <a:gd name="connsiteX68" fmla="*/ 157162 w 471487"/>
                    <a:gd name="connsiteY68" fmla="*/ 1152525 h 1583532"/>
                    <a:gd name="connsiteX69" fmla="*/ 152400 w 471487"/>
                    <a:gd name="connsiteY69" fmla="*/ 1173957 h 1583532"/>
                    <a:gd name="connsiteX70" fmla="*/ 145256 w 471487"/>
                    <a:gd name="connsiteY70" fmla="*/ 1178719 h 1583532"/>
                    <a:gd name="connsiteX71" fmla="*/ 135731 w 471487"/>
                    <a:gd name="connsiteY71" fmla="*/ 1190625 h 1583532"/>
                    <a:gd name="connsiteX72" fmla="*/ 119062 w 471487"/>
                    <a:gd name="connsiteY72" fmla="*/ 1209675 h 1583532"/>
                    <a:gd name="connsiteX73" fmla="*/ 114300 w 471487"/>
                    <a:gd name="connsiteY73" fmla="*/ 1223963 h 1583532"/>
                    <a:gd name="connsiteX74" fmla="*/ 119062 w 471487"/>
                    <a:gd name="connsiteY74" fmla="*/ 1257300 h 1583532"/>
                    <a:gd name="connsiteX75" fmla="*/ 123825 w 471487"/>
                    <a:gd name="connsiteY75" fmla="*/ 1264444 h 1583532"/>
                    <a:gd name="connsiteX76" fmla="*/ 128587 w 471487"/>
                    <a:gd name="connsiteY76" fmla="*/ 1278732 h 1583532"/>
                    <a:gd name="connsiteX77" fmla="*/ 121444 w 471487"/>
                    <a:gd name="connsiteY77" fmla="*/ 1293019 h 1583532"/>
                    <a:gd name="connsiteX78" fmla="*/ 114300 w 471487"/>
                    <a:gd name="connsiteY78" fmla="*/ 1314450 h 1583532"/>
                    <a:gd name="connsiteX79" fmla="*/ 111919 w 471487"/>
                    <a:gd name="connsiteY79" fmla="*/ 1321594 h 1583532"/>
                    <a:gd name="connsiteX80" fmla="*/ 107156 w 471487"/>
                    <a:gd name="connsiteY80" fmla="*/ 1328738 h 1583532"/>
                    <a:gd name="connsiteX81" fmla="*/ 102394 w 471487"/>
                    <a:gd name="connsiteY81" fmla="*/ 1343025 h 1583532"/>
                    <a:gd name="connsiteX82" fmla="*/ 92869 w 471487"/>
                    <a:gd name="connsiteY82" fmla="*/ 1357313 h 1583532"/>
                    <a:gd name="connsiteX83" fmla="*/ 85725 w 471487"/>
                    <a:gd name="connsiteY83" fmla="*/ 1378744 h 1583532"/>
                    <a:gd name="connsiteX84" fmla="*/ 83344 w 471487"/>
                    <a:gd name="connsiteY84" fmla="*/ 1385888 h 1583532"/>
                    <a:gd name="connsiteX85" fmla="*/ 78581 w 471487"/>
                    <a:gd name="connsiteY85" fmla="*/ 1393032 h 1583532"/>
                    <a:gd name="connsiteX86" fmla="*/ 80962 w 471487"/>
                    <a:gd name="connsiteY86" fmla="*/ 1428750 h 1583532"/>
                    <a:gd name="connsiteX87" fmla="*/ 83344 w 471487"/>
                    <a:gd name="connsiteY87" fmla="*/ 1435894 h 1583532"/>
                    <a:gd name="connsiteX88" fmla="*/ 97631 w 471487"/>
                    <a:gd name="connsiteY88" fmla="*/ 1445419 h 1583532"/>
                    <a:gd name="connsiteX89" fmla="*/ 114300 w 471487"/>
                    <a:gd name="connsiteY89" fmla="*/ 1462088 h 1583532"/>
                    <a:gd name="connsiteX90" fmla="*/ 121444 w 471487"/>
                    <a:gd name="connsiteY90" fmla="*/ 1476375 h 1583532"/>
                    <a:gd name="connsiteX91" fmla="*/ 123825 w 471487"/>
                    <a:gd name="connsiteY91" fmla="*/ 1483519 h 1583532"/>
                    <a:gd name="connsiteX92" fmla="*/ 128587 w 471487"/>
                    <a:gd name="connsiteY92" fmla="*/ 1490663 h 1583532"/>
                    <a:gd name="connsiteX93" fmla="*/ 133350 w 471487"/>
                    <a:gd name="connsiteY93" fmla="*/ 1509713 h 1583532"/>
                    <a:gd name="connsiteX94" fmla="*/ 135731 w 471487"/>
                    <a:gd name="connsiteY94" fmla="*/ 1516857 h 1583532"/>
                    <a:gd name="connsiteX95" fmla="*/ 142875 w 471487"/>
                    <a:gd name="connsiteY95" fmla="*/ 1524000 h 1583532"/>
                    <a:gd name="connsiteX96" fmla="*/ 164306 w 471487"/>
                    <a:gd name="connsiteY96" fmla="*/ 1535907 h 1583532"/>
                    <a:gd name="connsiteX97" fmla="*/ 171450 w 471487"/>
                    <a:gd name="connsiteY97" fmla="*/ 1550194 h 1583532"/>
                    <a:gd name="connsiteX98" fmla="*/ 188119 w 471487"/>
                    <a:gd name="connsiteY98" fmla="*/ 1566863 h 1583532"/>
                    <a:gd name="connsiteX99" fmla="*/ 207169 w 471487"/>
                    <a:gd name="connsiteY99" fmla="*/ 1569244 h 1583532"/>
                    <a:gd name="connsiteX100" fmla="*/ 214312 w 471487"/>
                    <a:gd name="connsiteY100" fmla="*/ 1574007 h 1583532"/>
                    <a:gd name="connsiteX101" fmla="*/ 223837 w 471487"/>
                    <a:gd name="connsiteY101" fmla="*/ 1576388 h 1583532"/>
                    <a:gd name="connsiteX102" fmla="*/ 226219 w 471487"/>
                    <a:gd name="connsiteY10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21444 w 471487"/>
                    <a:gd name="connsiteY43" fmla="*/ 826294 h 1583532"/>
                    <a:gd name="connsiteX44" fmla="*/ 135731 w 471487"/>
                    <a:gd name="connsiteY44" fmla="*/ 847725 h 1583532"/>
                    <a:gd name="connsiteX45" fmla="*/ 142875 w 471487"/>
                    <a:gd name="connsiteY45" fmla="*/ 869157 h 1583532"/>
                    <a:gd name="connsiteX46" fmla="*/ 145256 w 471487"/>
                    <a:gd name="connsiteY46" fmla="*/ 876300 h 1583532"/>
                    <a:gd name="connsiteX47" fmla="*/ 159544 w 471487"/>
                    <a:gd name="connsiteY47" fmla="*/ 897732 h 1583532"/>
                    <a:gd name="connsiteX48" fmla="*/ 164306 w 471487"/>
                    <a:gd name="connsiteY48" fmla="*/ 904875 h 1583532"/>
                    <a:gd name="connsiteX49" fmla="*/ 171450 w 471487"/>
                    <a:gd name="connsiteY49" fmla="*/ 912019 h 1583532"/>
                    <a:gd name="connsiteX50" fmla="*/ 178594 w 471487"/>
                    <a:gd name="connsiteY50" fmla="*/ 926307 h 1583532"/>
                    <a:gd name="connsiteX51" fmla="*/ 180975 w 471487"/>
                    <a:gd name="connsiteY51" fmla="*/ 933450 h 1583532"/>
                    <a:gd name="connsiteX52" fmla="*/ 185737 w 471487"/>
                    <a:gd name="connsiteY52" fmla="*/ 940594 h 1583532"/>
                    <a:gd name="connsiteX53" fmla="*/ 190500 w 471487"/>
                    <a:gd name="connsiteY53" fmla="*/ 954882 h 1583532"/>
                    <a:gd name="connsiteX54" fmla="*/ 192881 w 471487"/>
                    <a:gd name="connsiteY54" fmla="*/ 962025 h 1583532"/>
                    <a:gd name="connsiteX55" fmla="*/ 188119 w 471487"/>
                    <a:gd name="connsiteY55" fmla="*/ 997744 h 1583532"/>
                    <a:gd name="connsiteX56" fmla="*/ 183356 w 471487"/>
                    <a:gd name="connsiteY56" fmla="*/ 1004888 h 1583532"/>
                    <a:gd name="connsiteX57" fmla="*/ 176212 w 471487"/>
                    <a:gd name="connsiteY57" fmla="*/ 1007269 h 1583532"/>
                    <a:gd name="connsiteX58" fmla="*/ 166687 w 471487"/>
                    <a:gd name="connsiteY58" fmla="*/ 1028700 h 1583532"/>
                    <a:gd name="connsiteX59" fmla="*/ 161925 w 471487"/>
                    <a:gd name="connsiteY59" fmla="*/ 1042988 h 1583532"/>
                    <a:gd name="connsiteX60" fmla="*/ 159544 w 471487"/>
                    <a:gd name="connsiteY60" fmla="*/ 1050132 h 1583532"/>
                    <a:gd name="connsiteX61" fmla="*/ 154781 w 471487"/>
                    <a:gd name="connsiteY61" fmla="*/ 1057275 h 1583532"/>
                    <a:gd name="connsiteX62" fmla="*/ 157162 w 471487"/>
                    <a:gd name="connsiteY62" fmla="*/ 1081088 h 1583532"/>
                    <a:gd name="connsiteX63" fmla="*/ 161925 w 471487"/>
                    <a:gd name="connsiteY63" fmla="*/ 1095375 h 1583532"/>
                    <a:gd name="connsiteX64" fmla="*/ 164306 w 471487"/>
                    <a:gd name="connsiteY64" fmla="*/ 1102519 h 1583532"/>
                    <a:gd name="connsiteX65" fmla="*/ 161925 w 471487"/>
                    <a:gd name="connsiteY65" fmla="*/ 1112044 h 1583532"/>
                    <a:gd name="connsiteX66" fmla="*/ 157162 w 471487"/>
                    <a:gd name="connsiteY66" fmla="*/ 1126332 h 1583532"/>
                    <a:gd name="connsiteX67" fmla="*/ 157162 w 471487"/>
                    <a:gd name="connsiteY67" fmla="*/ 1152525 h 1583532"/>
                    <a:gd name="connsiteX68" fmla="*/ 152400 w 471487"/>
                    <a:gd name="connsiteY68" fmla="*/ 1173957 h 1583532"/>
                    <a:gd name="connsiteX69" fmla="*/ 145256 w 471487"/>
                    <a:gd name="connsiteY69" fmla="*/ 1178719 h 1583532"/>
                    <a:gd name="connsiteX70" fmla="*/ 135731 w 471487"/>
                    <a:gd name="connsiteY70" fmla="*/ 1190625 h 1583532"/>
                    <a:gd name="connsiteX71" fmla="*/ 119062 w 471487"/>
                    <a:gd name="connsiteY71" fmla="*/ 1209675 h 1583532"/>
                    <a:gd name="connsiteX72" fmla="*/ 114300 w 471487"/>
                    <a:gd name="connsiteY72" fmla="*/ 1223963 h 1583532"/>
                    <a:gd name="connsiteX73" fmla="*/ 119062 w 471487"/>
                    <a:gd name="connsiteY73" fmla="*/ 1257300 h 1583532"/>
                    <a:gd name="connsiteX74" fmla="*/ 123825 w 471487"/>
                    <a:gd name="connsiteY74" fmla="*/ 1264444 h 1583532"/>
                    <a:gd name="connsiteX75" fmla="*/ 128587 w 471487"/>
                    <a:gd name="connsiteY75" fmla="*/ 1278732 h 1583532"/>
                    <a:gd name="connsiteX76" fmla="*/ 121444 w 471487"/>
                    <a:gd name="connsiteY76" fmla="*/ 1293019 h 1583532"/>
                    <a:gd name="connsiteX77" fmla="*/ 114300 w 471487"/>
                    <a:gd name="connsiteY77" fmla="*/ 1314450 h 1583532"/>
                    <a:gd name="connsiteX78" fmla="*/ 111919 w 471487"/>
                    <a:gd name="connsiteY78" fmla="*/ 1321594 h 1583532"/>
                    <a:gd name="connsiteX79" fmla="*/ 107156 w 471487"/>
                    <a:gd name="connsiteY79" fmla="*/ 1328738 h 1583532"/>
                    <a:gd name="connsiteX80" fmla="*/ 102394 w 471487"/>
                    <a:gd name="connsiteY80" fmla="*/ 1343025 h 1583532"/>
                    <a:gd name="connsiteX81" fmla="*/ 92869 w 471487"/>
                    <a:gd name="connsiteY81" fmla="*/ 1357313 h 1583532"/>
                    <a:gd name="connsiteX82" fmla="*/ 85725 w 471487"/>
                    <a:gd name="connsiteY82" fmla="*/ 1378744 h 1583532"/>
                    <a:gd name="connsiteX83" fmla="*/ 83344 w 471487"/>
                    <a:gd name="connsiteY83" fmla="*/ 1385888 h 1583532"/>
                    <a:gd name="connsiteX84" fmla="*/ 78581 w 471487"/>
                    <a:gd name="connsiteY84" fmla="*/ 1393032 h 1583532"/>
                    <a:gd name="connsiteX85" fmla="*/ 80962 w 471487"/>
                    <a:gd name="connsiteY85" fmla="*/ 1428750 h 1583532"/>
                    <a:gd name="connsiteX86" fmla="*/ 83344 w 471487"/>
                    <a:gd name="connsiteY86" fmla="*/ 1435894 h 1583532"/>
                    <a:gd name="connsiteX87" fmla="*/ 97631 w 471487"/>
                    <a:gd name="connsiteY87" fmla="*/ 1445419 h 1583532"/>
                    <a:gd name="connsiteX88" fmla="*/ 114300 w 471487"/>
                    <a:gd name="connsiteY88" fmla="*/ 1462088 h 1583532"/>
                    <a:gd name="connsiteX89" fmla="*/ 121444 w 471487"/>
                    <a:gd name="connsiteY89" fmla="*/ 1476375 h 1583532"/>
                    <a:gd name="connsiteX90" fmla="*/ 123825 w 471487"/>
                    <a:gd name="connsiteY90" fmla="*/ 1483519 h 1583532"/>
                    <a:gd name="connsiteX91" fmla="*/ 128587 w 471487"/>
                    <a:gd name="connsiteY91" fmla="*/ 1490663 h 1583532"/>
                    <a:gd name="connsiteX92" fmla="*/ 133350 w 471487"/>
                    <a:gd name="connsiteY92" fmla="*/ 1509713 h 1583532"/>
                    <a:gd name="connsiteX93" fmla="*/ 135731 w 471487"/>
                    <a:gd name="connsiteY93" fmla="*/ 1516857 h 1583532"/>
                    <a:gd name="connsiteX94" fmla="*/ 142875 w 471487"/>
                    <a:gd name="connsiteY94" fmla="*/ 1524000 h 1583532"/>
                    <a:gd name="connsiteX95" fmla="*/ 164306 w 471487"/>
                    <a:gd name="connsiteY95" fmla="*/ 1535907 h 1583532"/>
                    <a:gd name="connsiteX96" fmla="*/ 171450 w 471487"/>
                    <a:gd name="connsiteY96" fmla="*/ 1550194 h 1583532"/>
                    <a:gd name="connsiteX97" fmla="*/ 188119 w 471487"/>
                    <a:gd name="connsiteY97" fmla="*/ 1566863 h 1583532"/>
                    <a:gd name="connsiteX98" fmla="*/ 207169 w 471487"/>
                    <a:gd name="connsiteY98" fmla="*/ 1569244 h 1583532"/>
                    <a:gd name="connsiteX99" fmla="*/ 214312 w 471487"/>
                    <a:gd name="connsiteY99" fmla="*/ 1574007 h 1583532"/>
                    <a:gd name="connsiteX100" fmla="*/ 223837 w 471487"/>
                    <a:gd name="connsiteY100" fmla="*/ 1576388 h 1583532"/>
                    <a:gd name="connsiteX101" fmla="*/ 226219 w 471487"/>
                    <a:gd name="connsiteY10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45256 w 471487"/>
                    <a:gd name="connsiteY45" fmla="*/ 876300 h 1583532"/>
                    <a:gd name="connsiteX46" fmla="*/ 159544 w 471487"/>
                    <a:gd name="connsiteY46" fmla="*/ 897732 h 1583532"/>
                    <a:gd name="connsiteX47" fmla="*/ 164306 w 471487"/>
                    <a:gd name="connsiteY47" fmla="*/ 904875 h 1583532"/>
                    <a:gd name="connsiteX48" fmla="*/ 171450 w 471487"/>
                    <a:gd name="connsiteY48" fmla="*/ 912019 h 1583532"/>
                    <a:gd name="connsiteX49" fmla="*/ 178594 w 471487"/>
                    <a:gd name="connsiteY49" fmla="*/ 926307 h 1583532"/>
                    <a:gd name="connsiteX50" fmla="*/ 180975 w 471487"/>
                    <a:gd name="connsiteY50" fmla="*/ 933450 h 1583532"/>
                    <a:gd name="connsiteX51" fmla="*/ 185737 w 471487"/>
                    <a:gd name="connsiteY51" fmla="*/ 940594 h 1583532"/>
                    <a:gd name="connsiteX52" fmla="*/ 190500 w 471487"/>
                    <a:gd name="connsiteY52" fmla="*/ 954882 h 1583532"/>
                    <a:gd name="connsiteX53" fmla="*/ 192881 w 471487"/>
                    <a:gd name="connsiteY53" fmla="*/ 962025 h 1583532"/>
                    <a:gd name="connsiteX54" fmla="*/ 188119 w 471487"/>
                    <a:gd name="connsiteY54" fmla="*/ 997744 h 1583532"/>
                    <a:gd name="connsiteX55" fmla="*/ 183356 w 471487"/>
                    <a:gd name="connsiteY55" fmla="*/ 1004888 h 1583532"/>
                    <a:gd name="connsiteX56" fmla="*/ 176212 w 471487"/>
                    <a:gd name="connsiteY56" fmla="*/ 1007269 h 1583532"/>
                    <a:gd name="connsiteX57" fmla="*/ 166687 w 471487"/>
                    <a:gd name="connsiteY57" fmla="*/ 1028700 h 1583532"/>
                    <a:gd name="connsiteX58" fmla="*/ 161925 w 471487"/>
                    <a:gd name="connsiteY58" fmla="*/ 1042988 h 1583532"/>
                    <a:gd name="connsiteX59" fmla="*/ 159544 w 471487"/>
                    <a:gd name="connsiteY59" fmla="*/ 1050132 h 1583532"/>
                    <a:gd name="connsiteX60" fmla="*/ 154781 w 471487"/>
                    <a:gd name="connsiteY60" fmla="*/ 1057275 h 1583532"/>
                    <a:gd name="connsiteX61" fmla="*/ 157162 w 471487"/>
                    <a:gd name="connsiteY61" fmla="*/ 1081088 h 1583532"/>
                    <a:gd name="connsiteX62" fmla="*/ 161925 w 471487"/>
                    <a:gd name="connsiteY62" fmla="*/ 1095375 h 1583532"/>
                    <a:gd name="connsiteX63" fmla="*/ 164306 w 471487"/>
                    <a:gd name="connsiteY63" fmla="*/ 1102519 h 1583532"/>
                    <a:gd name="connsiteX64" fmla="*/ 161925 w 471487"/>
                    <a:gd name="connsiteY64" fmla="*/ 1112044 h 1583532"/>
                    <a:gd name="connsiteX65" fmla="*/ 157162 w 471487"/>
                    <a:gd name="connsiteY65" fmla="*/ 1126332 h 1583532"/>
                    <a:gd name="connsiteX66" fmla="*/ 157162 w 471487"/>
                    <a:gd name="connsiteY66" fmla="*/ 1152525 h 1583532"/>
                    <a:gd name="connsiteX67" fmla="*/ 152400 w 471487"/>
                    <a:gd name="connsiteY67" fmla="*/ 1173957 h 1583532"/>
                    <a:gd name="connsiteX68" fmla="*/ 145256 w 471487"/>
                    <a:gd name="connsiteY68" fmla="*/ 1178719 h 1583532"/>
                    <a:gd name="connsiteX69" fmla="*/ 135731 w 471487"/>
                    <a:gd name="connsiteY69" fmla="*/ 1190625 h 1583532"/>
                    <a:gd name="connsiteX70" fmla="*/ 119062 w 471487"/>
                    <a:gd name="connsiteY70" fmla="*/ 1209675 h 1583532"/>
                    <a:gd name="connsiteX71" fmla="*/ 114300 w 471487"/>
                    <a:gd name="connsiteY71" fmla="*/ 1223963 h 1583532"/>
                    <a:gd name="connsiteX72" fmla="*/ 119062 w 471487"/>
                    <a:gd name="connsiteY72" fmla="*/ 1257300 h 1583532"/>
                    <a:gd name="connsiteX73" fmla="*/ 123825 w 471487"/>
                    <a:gd name="connsiteY73" fmla="*/ 1264444 h 1583532"/>
                    <a:gd name="connsiteX74" fmla="*/ 128587 w 471487"/>
                    <a:gd name="connsiteY74" fmla="*/ 1278732 h 1583532"/>
                    <a:gd name="connsiteX75" fmla="*/ 121444 w 471487"/>
                    <a:gd name="connsiteY75" fmla="*/ 1293019 h 1583532"/>
                    <a:gd name="connsiteX76" fmla="*/ 114300 w 471487"/>
                    <a:gd name="connsiteY76" fmla="*/ 1314450 h 1583532"/>
                    <a:gd name="connsiteX77" fmla="*/ 111919 w 471487"/>
                    <a:gd name="connsiteY77" fmla="*/ 1321594 h 1583532"/>
                    <a:gd name="connsiteX78" fmla="*/ 107156 w 471487"/>
                    <a:gd name="connsiteY78" fmla="*/ 1328738 h 1583532"/>
                    <a:gd name="connsiteX79" fmla="*/ 102394 w 471487"/>
                    <a:gd name="connsiteY79" fmla="*/ 1343025 h 1583532"/>
                    <a:gd name="connsiteX80" fmla="*/ 92869 w 471487"/>
                    <a:gd name="connsiteY80" fmla="*/ 1357313 h 1583532"/>
                    <a:gd name="connsiteX81" fmla="*/ 85725 w 471487"/>
                    <a:gd name="connsiteY81" fmla="*/ 1378744 h 1583532"/>
                    <a:gd name="connsiteX82" fmla="*/ 83344 w 471487"/>
                    <a:gd name="connsiteY82" fmla="*/ 1385888 h 1583532"/>
                    <a:gd name="connsiteX83" fmla="*/ 78581 w 471487"/>
                    <a:gd name="connsiteY83" fmla="*/ 1393032 h 1583532"/>
                    <a:gd name="connsiteX84" fmla="*/ 80962 w 471487"/>
                    <a:gd name="connsiteY84" fmla="*/ 1428750 h 1583532"/>
                    <a:gd name="connsiteX85" fmla="*/ 83344 w 471487"/>
                    <a:gd name="connsiteY85" fmla="*/ 1435894 h 1583532"/>
                    <a:gd name="connsiteX86" fmla="*/ 97631 w 471487"/>
                    <a:gd name="connsiteY86" fmla="*/ 1445419 h 1583532"/>
                    <a:gd name="connsiteX87" fmla="*/ 114300 w 471487"/>
                    <a:gd name="connsiteY87" fmla="*/ 1462088 h 1583532"/>
                    <a:gd name="connsiteX88" fmla="*/ 121444 w 471487"/>
                    <a:gd name="connsiteY88" fmla="*/ 1476375 h 1583532"/>
                    <a:gd name="connsiteX89" fmla="*/ 123825 w 471487"/>
                    <a:gd name="connsiteY89" fmla="*/ 1483519 h 1583532"/>
                    <a:gd name="connsiteX90" fmla="*/ 128587 w 471487"/>
                    <a:gd name="connsiteY90" fmla="*/ 1490663 h 1583532"/>
                    <a:gd name="connsiteX91" fmla="*/ 133350 w 471487"/>
                    <a:gd name="connsiteY91" fmla="*/ 1509713 h 1583532"/>
                    <a:gd name="connsiteX92" fmla="*/ 135731 w 471487"/>
                    <a:gd name="connsiteY92" fmla="*/ 1516857 h 1583532"/>
                    <a:gd name="connsiteX93" fmla="*/ 142875 w 471487"/>
                    <a:gd name="connsiteY93" fmla="*/ 1524000 h 1583532"/>
                    <a:gd name="connsiteX94" fmla="*/ 164306 w 471487"/>
                    <a:gd name="connsiteY94" fmla="*/ 1535907 h 1583532"/>
                    <a:gd name="connsiteX95" fmla="*/ 171450 w 471487"/>
                    <a:gd name="connsiteY95" fmla="*/ 1550194 h 1583532"/>
                    <a:gd name="connsiteX96" fmla="*/ 188119 w 471487"/>
                    <a:gd name="connsiteY96" fmla="*/ 1566863 h 1583532"/>
                    <a:gd name="connsiteX97" fmla="*/ 207169 w 471487"/>
                    <a:gd name="connsiteY97" fmla="*/ 1569244 h 1583532"/>
                    <a:gd name="connsiteX98" fmla="*/ 214312 w 471487"/>
                    <a:gd name="connsiteY98" fmla="*/ 1574007 h 1583532"/>
                    <a:gd name="connsiteX99" fmla="*/ 223837 w 471487"/>
                    <a:gd name="connsiteY99" fmla="*/ 1576388 h 1583532"/>
                    <a:gd name="connsiteX100" fmla="*/ 226219 w 471487"/>
                    <a:gd name="connsiteY10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64306 w 471487"/>
                    <a:gd name="connsiteY46" fmla="*/ 904875 h 1583532"/>
                    <a:gd name="connsiteX47" fmla="*/ 171450 w 471487"/>
                    <a:gd name="connsiteY47" fmla="*/ 912019 h 1583532"/>
                    <a:gd name="connsiteX48" fmla="*/ 178594 w 471487"/>
                    <a:gd name="connsiteY48" fmla="*/ 926307 h 1583532"/>
                    <a:gd name="connsiteX49" fmla="*/ 180975 w 471487"/>
                    <a:gd name="connsiteY49" fmla="*/ 933450 h 1583532"/>
                    <a:gd name="connsiteX50" fmla="*/ 185737 w 471487"/>
                    <a:gd name="connsiteY50" fmla="*/ 940594 h 1583532"/>
                    <a:gd name="connsiteX51" fmla="*/ 190500 w 471487"/>
                    <a:gd name="connsiteY51" fmla="*/ 954882 h 1583532"/>
                    <a:gd name="connsiteX52" fmla="*/ 192881 w 471487"/>
                    <a:gd name="connsiteY52" fmla="*/ 962025 h 1583532"/>
                    <a:gd name="connsiteX53" fmla="*/ 188119 w 471487"/>
                    <a:gd name="connsiteY53" fmla="*/ 997744 h 1583532"/>
                    <a:gd name="connsiteX54" fmla="*/ 183356 w 471487"/>
                    <a:gd name="connsiteY54" fmla="*/ 1004888 h 1583532"/>
                    <a:gd name="connsiteX55" fmla="*/ 176212 w 471487"/>
                    <a:gd name="connsiteY55" fmla="*/ 1007269 h 1583532"/>
                    <a:gd name="connsiteX56" fmla="*/ 166687 w 471487"/>
                    <a:gd name="connsiteY56" fmla="*/ 1028700 h 1583532"/>
                    <a:gd name="connsiteX57" fmla="*/ 161925 w 471487"/>
                    <a:gd name="connsiteY57" fmla="*/ 1042988 h 1583532"/>
                    <a:gd name="connsiteX58" fmla="*/ 159544 w 471487"/>
                    <a:gd name="connsiteY58" fmla="*/ 1050132 h 1583532"/>
                    <a:gd name="connsiteX59" fmla="*/ 154781 w 471487"/>
                    <a:gd name="connsiteY59" fmla="*/ 1057275 h 1583532"/>
                    <a:gd name="connsiteX60" fmla="*/ 157162 w 471487"/>
                    <a:gd name="connsiteY60" fmla="*/ 1081088 h 1583532"/>
                    <a:gd name="connsiteX61" fmla="*/ 161925 w 471487"/>
                    <a:gd name="connsiteY61" fmla="*/ 1095375 h 1583532"/>
                    <a:gd name="connsiteX62" fmla="*/ 164306 w 471487"/>
                    <a:gd name="connsiteY62" fmla="*/ 1102519 h 1583532"/>
                    <a:gd name="connsiteX63" fmla="*/ 161925 w 471487"/>
                    <a:gd name="connsiteY63" fmla="*/ 1112044 h 1583532"/>
                    <a:gd name="connsiteX64" fmla="*/ 157162 w 471487"/>
                    <a:gd name="connsiteY64" fmla="*/ 1126332 h 1583532"/>
                    <a:gd name="connsiteX65" fmla="*/ 157162 w 471487"/>
                    <a:gd name="connsiteY65" fmla="*/ 1152525 h 1583532"/>
                    <a:gd name="connsiteX66" fmla="*/ 152400 w 471487"/>
                    <a:gd name="connsiteY66" fmla="*/ 1173957 h 1583532"/>
                    <a:gd name="connsiteX67" fmla="*/ 145256 w 471487"/>
                    <a:gd name="connsiteY67" fmla="*/ 1178719 h 1583532"/>
                    <a:gd name="connsiteX68" fmla="*/ 135731 w 471487"/>
                    <a:gd name="connsiteY68" fmla="*/ 1190625 h 1583532"/>
                    <a:gd name="connsiteX69" fmla="*/ 119062 w 471487"/>
                    <a:gd name="connsiteY69" fmla="*/ 1209675 h 1583532"/>
                    <a:gd name="connsiteX70" fmla="*/ 114300 w 471487"/>
                    <a:gd name="connsiteY70" fmla="*/ 1223963 h 1583532"/>
                    <a:gd name="connsiteX71" fmla="*/ 119062 w 471487"/>
                    <a:gd name="connsiteY71" fmla="*/ 1257300 h 1583532"/>
                    <a:gd name="connsiteX72" fmla="*/ 123825 w 471487"/>
                    <a:gd name="connsiteY72" fmla="*/ 1264444 h 1583532"/>
                    <a:gd name="connsiteX73" fmla="*/ 128587 w 471487"/>
                    <a:gd name="connsiteY73" fmla="*/ 1278732 h 1583532"/>
                    <a:gd name="connsiteX74" fmla="*/ 121444 w 471487"/>
                    <a:gd name="connsiteY74" fmla="*/ 1293019 h 1583532"/>
                    <a:gd name="connsiteX75" fmla="*/ 114300 w 471487"/>
                    <a:gd name="connsiteY75" fmla="*/ 1314450 h 1583532"/>
                    <a:gd name="connsiteX76" fmla="*/ 111919 w 471487"/>
                    <a:gd name="connsiteY76" fmla="*/ 1321594 h 1583532"/>
                    <a:gd name="connsiteX77" fmla="*/ 107156 w 471487"/>
                    <a:gd name="connsiteY77" fmla="*/ 1328738 h 1583532"/>
                    <a:gd name="connsiteX78" fmla="*/ 102394 w 471487"/>
                    <a:gd name="connsiteY78" fmla="*/ 1343025 h 1583532"/>
                    <a:gd name="connsiteX79" fmla="*/ 92869 w 471487"/>
                    <a:gd name="connsiteY79" fmla="*/ 1357313 h 1583532"/>
                    <a:gd name="connsiteX80" fmla="*/ 85725 w 471487"/>
                    <a:gd name="connsiteY80" fmla="*/ 1378744 h 1583532"/>
                    <a:gd name="connsiteX81" fmla="*/ 83344 w 471487"/>
                    <a:gd name="connsiteY81" fmla="*/ 1385888 h 1583532"/>
                    <a:gd name="connsiteX82" fmla="*/ 78581 w 471487"/>
                    <a:gd name="connsiteY82" fmla="*/ 1393032 h 1583532"/>
                    <a:gd name="connsiteX83" fmla="*/ 80962 w 471487"/>
                    <a:gd name="connsiteY83" fmla="*/ 1428750 h 1583532"/>
                    <a:gd name="connsiteX84" fmla="*/ 83344 w 471487"/>
                    <a:gd name="connsiteY84" fmla="*/ 1435894 h 1583532"/>
                    <a:gd name="connsiteX85" fmla="*/ 97631 w 471487"/>
                    <a:gd name="connsiteY85" fmla="*/ 1445419 h 1583532"/>
                    <a:gd name="connsiteX86" fmla="*/ 114300 w 471487"/>
                    <a:gd name="connsiteY86" fmla="*/ 1462088 h 1583532"/>
                    <a:gd name="connsiteX87" fmla="*/ 121444 w 471487"/>
                    <a:gd name="connsiteY87" fmla="*/ 1476375 h 1583532"/>
                    <a:gd name="connsiteX88" fmla="*/ 123825 w 471487"/>
                    <a:gd name="connsiteY88" fmla="*/ 1483519 h 1583532"/>
                    <a:gd name="connsiteX89" fmla="*/ 128587 w 471487"/>
                    <a:gd name="connsiteY89" fmla="*/ 1490663 h 1583532"/>
                    <a:gd name="connsiteX90" fmla="*/ 133350 w 471487"/>
                    <a:gd name="connsiteY90" fmla="*/ 1509713 h 1583532"/>
                    <a:gd name="connsiteX91" fmla="*/ 135731 w 471487"/>
                    <a:gd name="connsiteY91" fmla="*/ 1516857 h 1583532"/>
                    <a:gd name="connsiteX92" fmla="*/ 142875 w 471487"/>
                    <a:gd name="connsiteY92" fmla="*/ 1524000 h 1583532"/>
                    <a:gd name="connsiteX93" fmla="*/ 164306 w 471487"/>
                    <a:gd name="connsiteY93" fmla="*/ 1535907 h 1583532"/>
                    <a:gd name="connsiteX94" fmla="*/ 171450 w 471487"/>
                    <a:gd name="connsiteY94" fmla="*/ 1550194 h 1583532"/>
                    <a:gd name="connsiteX95" fmla="*/ 188119 w 471487"/>
                    <a:gd name="connsiteY95" fmla="*/ 1566863 h 1583532"/>
                    <a:gd name="connsiteX96" fmla="*/ 207169 w 471487"/>
                    <a:gd name="connsiteY96" fmla="*/ 1569244 h 1583532"/>
                    <a:gd name="connsiteX97" fmla="*/ 214312 w 471487"/>
                    <a:gd name="connsiteY97" fmla="*/ 1574007 h 1583532"/>
                    <a:gd name="connsiteX98" fmla="*/ 223837 w 471487"/>
                    <a:gd name="connsiteY98" fmla="*/ 1576388 h 1583532"/>
                    <a:gd name="connsiteX99" fmla="*/ 226219 w 471487"/>
                    <a:gd name="connsiteY99"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78594 w 471487"/>
                    <a:gd name="connsiteY47" fmla="*/ 926307 h 1583532"/>
                    <a:gd name="connsiteX48" fmla="*/ 180975 w 471487"/>
                    <a:gd name="connsiteY48" fmla="*/ 933450 h 1583532"/>
                    <a:gd name="connsiteX49" fmla="*/ 185737 w 471487"/>
                    <a:gd name="connsiteY49" fmla="*/ 940594 h 1583532"/>
                    <a:gd name="connsiteX50" fmla="*/ 190500 w 471487"/>
                    <a:gd name="connsiteY50" fmla="*/ 954882 h 1583532"/>
                    <a:gd name="connsiteX51" fmla="*/ 192881 w 471487"/>
                    <a:gd name="connsiteY51" fmla="*/ 962025 h 1583532"/>
                    <a:gd name="connsiteX52" fmla="*/ 188119 w 471487"/>
                    <a:gd name="connsiteY52" fmla="*/ 997744 h 1583532"/>
                    <a:gd name="connsiteX53" fmla="*/ 183356 w 471487"/>
                    <a:gd name="connsiteY53" fmla="*/ 1004888 h 1583532"/>
                    <a:gd name="connsiteX54" fmla="*/ 176212 w 471487"/>
                    <a:gd name="connsiteY54" fmla="*/ 1007269 h 1583532"/>
                    <a:gd name="connsiteX55" fmla="*/ 166687 w 471487"/>
                    <a:gd name="connsiteY55" fmla="*/ 1028700 h 1583532"/>
                    <a:gd name="connsiteX56" fmla="*/ 161925 w 471487"/>
                    <a:gd name="connsiteY56" fmla="*/ 1042988 h 1583532"/>
                    <a:gd name="connsiteX57" fmla="*/ 159544 w 471487"/>
                    <a:gd name="connsiteY57" fmla="*/ 1050132 h 1583532"/>
                    <a:gd name="connsiteX58" fmla="*/ 154781 w 471487"/>
                    <a:gd name="connsiteY58" fmla="*/ 1057275 h 1583532"/>
                    <a:gd name="connsiteX59" fmla="*/ 157162 w 471487"/>
                    <a:gd name="connsiteY59" fmla="*/ 1081088 h 1583532"/>
                    <a:gd name="connsiteX60" fmla="*/ 161925 w 471487"/>
                    <a:gd name="connsiteY60" fmla="*/ 1095375 h 1583532"/>
                    <a:gd name="connsiteX61" fmla="*/ 164306 w 471487"/>
                    <a:gd name="connsiteY61" fmla="*/ 1102519 h 1583532"/>
                    <a:gd name="connsiteX62" fmla="*/ 161925 w 471487"/>
                    <a:gd name="connsiteY62" fmla="*/ 1112044 h 1583532"/>
                    <a:gd name="connsiteX63" fmla="*/ 157162 w 471487"/>
                    <a:gd name="connsiteY63" fmla="*/ 1126332 h 1583532"/>
                    <a:gd name="connsiteX64" fmla="*/ 157162 w 471487"/>
                    <a:gd name="connsiteY64" fmla="*/ 1152525 h 1583532"/>
                    <a:gd name="connsiteX65" fmla="*/ 152400 w 471487"/>
                    <a:gd name="connsiteY65" fmla="*/ 1173957 h 1583532"/>
                    <a:gd name="connsiteX66" fmla="*/ 145256 w 471487"/>
                    <a:gd name="connsiteY66" fmla="*/ 1178719 h 1583532"/>
                    <a:gd name="connsiteX67" fmla="*/ 135731 w 471487"/>
                    <a:gd name="connsiteY67" fmla="*/ 1190625 h 1583532"/>
                    <a:gd name="connsiteX68" fmla="*/ 119062 w 471487"/>
                    <a:gd name="connsiteY68" fmla="*/ 1209675 h 1583532"/>
                    <a:gd name="connsiteX69" fmla="*/ 114300 w 471487"/>
                    <a:gd name="connsiteY69" fmla="*/ 1223963 h 1583532"/>
                    <a:gd name="connsiteX70" fmla="*/ 119062 w 471487"/>
                    <a:gd name="connsiteY70" fmla="*/ 1257300 h 1583532"/>
                    <a:gd name="connsiteX71" fmla="*/ 123825 w 471487"/>
                    <a:gd name="connsiteY71" fmla="*/ 1264444 h 1583532"/>
                    <a:gd name="connsiteX72" fmla="*/ 128587 w 471487"/>
                    <a:gd name="connsiteY72" fmla="*/ 1278732 h 1583532"/>
                    <a:gd name="connsiteX73" fmla="*/ 121444 w 471487"/>
                    <a:gd name="connsiteY73" fmla="*/ 1293019 h 1583532"/>
                    <a:gd name="connsiteX74" fmla="*/ 114300 w 471487"/>
                    <a:gd name="connsiteY74" fmla="*/ 1314450 h 1583532"/>
                    <a:gd name="connsiteX75" fmla="*/ 111919 w 471487"/>
                    <a:gd name="connsiteY75" fmla="*/ 1321594 h 1583532"/>
                    <a:gd name="connsiteX76" fmla="*/ 107156 w 471487"/>
                    <a:gd name="connsiteY76" fmla="*/ 1328738 h 1583532"/>
                    <a:gd name="connsiteX77" fmla="*/ 102394 w 471487"/>
                    <a:gd name="connsiteY77" fmla="*/ 1343025 h 1583532"/>
                    <a:gd name="connsiteX78" fmla="*/ 92869 w 471487"/>
                    <a:gd name="connsiteY78" fmla="*/ 1357313 h 1583532"/>
                    <a:gd name="connsiteX79" fmla="*/ 85725 w 471487"/>
                    <a:gd name="connsiteY79" fmla="*/ 1378744 h 1583532"/>
                    <a:gd name="connsiteX80" fmla="*/ 83344 w 471487"/>
                    <a:gd name="connsiteY80" fmla="*/ 1385888 h 1583532"/>
                    <a:gd name="connsiteX81" fmla="*/ 78581 w 471487"/>
                    <a:gd name="connsiteY81" fmla="*/ 1393032 h 1583532"/>
                    <a:gd name="connsiteX82" fmla="*/ 80962 w 471487"/>
                    <a:gd name="connsiteY82" fmla="*/ 1428750 h 1583532"/>
                    <a:gd name="connsiteX83" fmla="*/ 83344 w 471487"/>
                    <a:gd name="connsiteY83" fmla="*/ 1435894 h 1583532"/>
                    <a:gd name="connsiteX84" fmla="*/ 97631 w 471487"/>
                    <a:gd name="connsiteY84" fmla="*/ 1445419 h 1583532"/>
                    <a:gd name="connsiteX85" fmla="*/ 114300 w 471487"/>
                    <a:gd name="connsiteY85" fmla="*/ 1462088 h 1583532"/>
                    <a:gd name="connsiteX86" fmla="*/ 121444 w 471487"/>
                    <a:gd name="connsiteY86" fmla="*/ 1476375 h 1583532"/>
                    <a:gd name="connsiteX87" fmla="*/ 123825 w 471487"/>
                    <a:gd name="connsiteY87" fmla="*/ 1483519 h 1583532"/>
                    <a:gd name="connsiteX88" fmla="*/ 128587 w 471487"/>
                    <a:gd name="connsiteY88" fmla="*/ 1490663 h 1583532"/>
                    <a:gd name="connsiteX89" fmla="*/ 133350 w 471487"/>
                    <a:gd name="connsiteY89" fmla="*/ 1509713 h 1583532"/>
                    <a:gd name="connsiteX90" fmla="*/ 135731 w 471487"/>
                    <a:gd name="connsiteY90" fmla="*/ 1516857 h 1583532"/>
                    <a:gd name="connsiteX91" fmla="*/ 142875 w 471487"/>
                    <a:gd name="connsiteY91" fmla="*/ 1524000 h 1583532"/>
                    <a:gd name="connsiteX92" fmla="*/ 164306 w 471487"/>
                    <a:gd name="connsiteY92" fmla="*/ 1535907 h 1583532"/>
                    <a:gd name="connsiteX93" fmla="*/ 171450 w 471487"/>
                    <a:gd name="connsiteY93" fmla="*/ 1550194 h 1583532"/>
                    <a:gd name="connsiteX94" fmla="*/ 188119 w 471487"/>
                    <a:gd name="connsiteY94" fmla="*/ 1566863 h 1583532"/>
                    <a:gd name="connsiteX95" fmla="*/ 207169 w 471487"/>
                    <a:gd name="connsiteY95" fmla="*/ 1569244 h 1583532"/>
                    <a:gd name="connsiteX96" fmla="*/ 214312 w 471487"/>
                    <a:gd name="connsiteY96" fmla="*/ 1574007 h 1583532"/>
                    <a:gd name="connsiteX97" fmla="*/ 223837 w 471487"/>
                    <a:gd name="connsiteY97" fmla="*/ 1576388 h 1583532"/>
                    <a:gd name="connsiteX98" fmla="*/ 226219 w 471487"/>
                    <a:gd name="connsiteY98"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0975 w 471487"/>
                    <a:gd name="connsiteY47" fmla="*/ 933450 h 1583532"/>
                    <a:gd name="connsiteX48" fmla="*/ 185737 w 471487"/>
                    <a:gd name="connsiteY48" fmla="*/ 940594 h 1583532"/>
                    <a:gd name="connsiteX49" fmla="*/ 190500 w 471487"/>
                    <a:gd name="connsiteY49" fmla="*/ 954882 h 1583532"/>
                    <a:gd name="connsiteX50" fmla="*/ 192881 w 471487"/>
                    <a:gd name="connsiteY50" fmla="*/ 962025 h 1583532"/>
                    <a:gd name="connsiteX51" fmla="*/ 188119 w 471487"/>
                    <a:gd name="connsiteY51" fmla="*/ 997744 h 1583532"/>
                    <a:gd name="connsiteX52" fmla="*/ 183356 w 471487"/>
                    <a:gd name="connsiteY52" fmla="*/ 1004888 h 1583532"/>
                    <a:gd name="connsiteX53" fmla="*/ 176212 w 471487"/>
                    <a:gd name="connsiteY53" fmla="*/ 1007269 h 1583532"/>
                    <a:gd name="connsiteX54" fmla="*/ 166687 w 471487"/>
                    <a:gd name="connsiteY54" fmla="*/ 1028700 h 1583532"/>
                    <a:gd name="connsiteX55" fmla="*/ 161925 w 471487"/>
                    <a:gd name="connsiteY55" fmla="*/ 1042988 h 1583532"/>
                    <a:gd name="connsiteX56" fmla="*/ 159544 w 471487"/>
                    <a:gd name="connsiteY56" fmla="*/ 1050132 h 1583532"/>
                    <a:gd name="connsiteX57" fmla="*/ 154781 w 471487"/>
                    <a:gd name="connsiteY57" fmla="*/ 1057275 h 1583532"/>
                    <a:gd name="connsiteX58" fmla="*/ 157162 w 471487"/>
                    <a:gd name="connsiteY58" fmla="*/ 1081088 h 1583532"/>
                    <a:gd name="connsiteX59" fmla="*/ 161925 w 471487"/>
                    <a:gd name="connsiteY59" fmla="*/ 1095375 h 1583532"/>
                    <a:gd name="connsiteX60" fmla="*/ 164306 w 471487"/>
                    <a:gd name="connsiteY60" fmla="*/ 1102519 h 1583532"/>
                    <a:gd name="connsiteX61" fmla="*/ 161925 w 471487"/>
                    <a:gd name="connsiteY61" fmla="*/ 1112044 h 1583532"/>
                    <a:gd name="connsiteX62" fmla="*/ 157162 w 471487"/>
                    <a:gd name="connsiteY62" fmla="*/ 1126332 h 1583532"/>
                    <a:gd name="connsiteX63" fmla="*/ 157162 w 471487"/>
                    <a:gd name="connsiteY63" fmla="*/ 1152525 h 1583532"/>
                    <a:gd name="connsiteX64" fmla="*/ 152400 w 471487"/>
                    <a:gd name="connsiteY64" fmla="*/ 1173957 h 1583532"/>
                    <a:gd name="connsiteX65" fmla="*/ 145256 w 471487"/>
                    <a:gd name="connsiteY65" fmla="*/ 1178719 h 1583532"/>
                    <a:gd name="connsiteX66" fmla="*/ 135731 w 471487"/>
                    <a:gd name="connsiteY66" fmla="*/ 1190625 h 1583532"/>
                    <a:gd name="connsiteX67" fmla="*/ 119062 w 471487"/>
                    <a:gd name="connsiteY67" fmla="*/ 1209675 h 1583532"/>
                    <a:gd name="connsiteX68" fmla="*/ 114300 w 471487"/>
                    <a:gd name="connsiteY68" fmla="*/ 1223963 h 1583532"/>
                    <a:gd name="connsiteX69" fmla="*/ 119062 w 471487"/>
                    <a:gd name="connsiteY69" fmla="*/ 1257300 h 1583532"/>
                    <a:gd name="connsiteX70" fmla="*/ 123825 w 471487"/>
                    <a:gd name="connsiteY70" fmla="*/ 1264444 h 1583532"/>
                    <a:gd name="connsiteX71" fmla="*/ 128587 w 471487"/>
                    <a:gd name="connsiteY71" fmla="*/ 1278732 h 1583532"/>
                    <a:gd name="connsiteX72" fmla="*/ 121444 w 471487"/>
                    <a:gd name="connsiteY72" fmla="*/ 1293019 h 1583532"/>
                    <a:gd name="connsiteX73" fmla="*/ 114300 w 471487"/>
                    <a:gd name="connsiteY73" fmla="*/ 1314450 h 1583532"/>
                    <a:gd name="connsiteX74" fmla="*/ 111919 w 471487"/>
                    <a:gd name="connsiteY74" fmla="*/ 1321594 h 1583532"/>
                    <a:gd name="connsiteX75" fmla="*/ 107156 w 471487"/>
                    <a:gd name="connsiteY75" fmla="*/ 1328738 h 1583532"/>
                    <a:gd name="connsiteX76" fmla="*/ 102394 w 471487"/>
                    <a:gd name="connsiteY76" fmla="*/ 1343025 h 1583532"/>
                    <a:gd name="connsiteX77" fmla="*/ 92869 w 471487"/>
                    <a:gd name="connsiteY77" fmla="*/ 1357313 h 1583532"/>
                    <a:gd name="connsiteX78" fmla="*/ 85725 w 471487"/>
                    <a:gd name="connsiteY78" fmla="*/ 1378744 h 1583532"/>
                    <a:gd name="connsiteX79" fmla="*/ 83344 w 471487"/>
                    <a:gd name="connsiteY79" fmla="*/ 1385888 h 1583532"/>
                    <a:gd name="connsiteX80" fmla="*/ 78581 w 471487"/>
                    <a:gd name="connsiteY80" fmla="*/ 1393032 h 1583532"/>
                    <a:gd name="connsiteX81" fmla="*/ 80962 w 471487"/>
                    <a:gd name="connsiteY81" fmla="*/ 1428750 h 1583532"/>
                    <a:gd name="connsiteX82" fmla="*/ 83344 w 471487"/>
                    <a:gd name="connsiteY82" fmla="*/ 1435894 h 1583532"/>
                    <a:gd name="connsiteX83" fmla="*/ 97631 w 471487"/>
                    <a:gd name="connsiteY83" fmla="*/ 1445419 h 1583532"/>
                    <a:gd name="connsiteX84" fmla="*/ 114300 w 471487"/>
                    <a:gd name="connsiteY84" fmla="*/ 1462088 h 1583532"/>
                    <a:gd name="connsiteX85" fmla="*/ 121444 w 471487"/>
                    <a:gd name="connsiteY85" fmla="*/ 1476375 h 1583532"/>
                    <a:gd name="connsiteX86" fmla="*/ 123825 w 471487"/>
                    <a:gd name="connsiteY86" fmla="*/ 1483519 h 1583532"/>
                    <a:gd name="connsiteX87" fmla="*/ 128587 w 471487"/>
                    <a:gd name="connsiteY87" fmla="*/ 1490663 h 1583532"/>
                    <a:gd name="connsiteX88" fmla="*/ 133350 w 471487"/>
                    <a:gd name="connsiteY88" fmla="*/ 1509713 h 1583532"/>
                    <a:gd name="connsiteX89" fmla="*/ 135731 w 471487"/>
                    <a:gd name="connsiteY89" fmla="*/ 1516857 h 1583532"/>
                    <a:gd name="connsiteX90" fmla="*/ 142875 w 471487"/>
                    <a:gd name="connsiteY90" fmla="*/ 1524000 h 1583532"/>
                    <a:gd name="connsiteX91" fmla="*/ 164306 w 471487"/>
                    <a:gd name="connsiteY91" fmla="*/ 1535907 h 1583532"/>
                    <a:gd name="connsiteX92" fmla="*/ 171450 w 471487"/>
                    <a:gd name="connsiteY92" fmla="*/ 1550194 h 1583532"/>
                    <a:gd name="connsiteX93" fmla="*/ 188119 w 471487"/>
                    <a:gd name="connsiteY93" fmla="*/ 1566863 h 1583532"/>
                    <a:gd name="connsiteX94" fmla="*/ 207169 w 471487"/>
                    <a:gd name="connsiteY94" fmla="*/ 1569244 h 1583532"/>
                    <a:gd name="connsiteX95" fmla="*/ 214312 w 471487"/>
                    <a:gd name="connsiteY95" fmla="*/ 1574007 h 1583532"/>
                    <a:gd name="connsiteX96" fmla="*/ 223837 w 471487"/>
                    <a:gd name="connsiteY96" fmla="*/ 1576388 h 1583532"/>
                    <a:gd name="connsiteX97" fmla="*/ 226219 w 471487"/>
                    <a:gd name="connsiteY97"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90500 w 471487"/>
                    <a:gd name="connsiteY48" fmla="*/ 954882 h 1583532"/>
                    <a:gd name="connsiteX49" fmla="*/ 192881 w 471487"/>
                    <a:gd name="connsiteY49" fmla="*/ 962025 h 1583532"/>
                    <a:gd name="connsiteX50" fmla="*/ 188119 w 471487"/>
                    <a:gd name="connsiteY50" fmla="*/ 997744 h 1583532"/>
                    <a:gd name="connsiteX51" fmla="*/ 183356 w 471487"/>
                    <a:gd name="connsiteY51" fmla="*/ 1004888 h 1583532"/>
                    <a:gd name="connsiteX52" fmla="*/ 176212 w 471487"/>
                    <a:gd name="connsiteY52" fmla="*/ 1007269 h 1583532"/>
                    <a:gd name="connsiteX53" fmla="*/ 166687 w 471487"/>
                    <a:gd name="connsiteY53" fmla="*/ 1028700 h 1583532"/>
                    <a:gd name="connsiteX54" fmla="*/ 161925 w 471487"/>
                    <a:gd name="connsiteY54" fmla="*/ 1042988 h 1583532"/>
                    <a:gd name="connsiteX55" fmla="*/ 159544 w 471487"/>
                    <a:gd name="connsiteY55" fmla="*/ 1050132 h 1583532"/>
                    <a:gd name="connsiteX56" fmla="*/ 154781 w 471487"/>
                    <a:gd name="connsiteY56" fmla="*/ 1057275 h 1583532"/>
                    <a:gd name="connsiteX57" fmla="*/ 157162 w 471487"/>
                    <a:gd name="connsiteY57" fmla="*/ 1081088 h 1583532"/>
                    <a:gd name="connsiteX58" fmla="*/ 161925 w 471487"/>
                    <a:gd name="connsiteY58" fmla="*/ 1095375 h 1583532"/>
                    <a:gd name="connsiteX59" fmla="*/ 164306 w 471487"/>
                    <a:gd name="connsiteY59" fmla="*/ 1102519 h 1583532"/>
                    <a:gd name="connsiteX60" fmla="*/ 161925 w 471487"/>
                    <a:gd name="connsiteY60" fmla="*/ 1112044 h 1583532"/>
                    <a:gd name="connsiteX61" fmla="*/ 157162 w 471487"/>
                    <a:gd name="connsiteY61" fmla="*/ 1126332 h 1583532"/>
                    <a:gd name="connsiteX62" fmla="*/ 157162 w 471487"/>
                    <a:gd name="connsiteY62" fmla="*/ 1152525 h 1583532"/>
                    <a:gd name="connsiteX63" fmla="*/ 152400 w 471487"/>
                    <a:gd name="connsiteY63" fmla="*/ 1173957 h 1583532"/>
                    <a:gd name="connsiteX64" fmla="*/ 145256 w 471487"/>
                    <a:gd name="connsiteY64" fmla="*/ 1178719 h 1583532"/>
                    <a:gd name="connsiteX65" fmla="*/ 135731 w 471487"/>
                    <a:gd name="connsiteY65" fmla="*/ 1190625 h 1583532"/>
                    <a:gd name="connsiteX66" fmla="*/ 119062 w 471487"/>
                    <a:gd name="connsiteY66" fmla="*/ 1209675 h 1583532"/>
                    <a:gd name="connsiteX67" fmla="*/ 114300 w 471487"/>
                    <a:gd name="connsiteY67" fmla="*/ 1223963 h 1583532"/>
                    <a:gd name="connsiteX68" fmla="*/ 119062 w 471487"/>
                    <a:gd name="connsiteY68" fmla="*/ 1257300 h 1583532"/>
                    <a:gd name="connsiteX69" fmla="*/ 123825 w 471487"/>
                    <a:gd name="connsiteY69" fmla="*/ 1264444 h 1583532"/>
                    <a:gd name="connsiteX70" fmla="*/ 128587 w 471487"/>
                    <a:gd name="connsiteY70" fmla="*/ 1278732 h 1583532"/>
                    <a:gd name="connsiteX71" fmla="*/ 121444 w 471487"/>
                    <a:gd name="connsiteY71" fmla="*/ 1293019 h 1583532"/>
                    <a:gd name="connsiteX72" fmla="*/ 114300 w 471487"/>
                    <a:gd name="connsiteY72" fmla="*/ 1314450 h 1583532"/>
                    <a:gd name="connsiteX73" fmla="*/ 111919 w 471487"/>
                    <a:gd name="connsiteY73" fmla="*/ 1321594 h 1583532"/>
                    <a:gd name="connsiteX74" fmla="*/ 107156 w 471487"/>
                    <a:gd name="connsiteY74" fmla="*/ 1328738 h 1583532"/>
                    <a:gd name="connsiteX75" fmla="*/ 102394 w 471487"/>
                    <a:gd name="connsiteY75" fmla="*/ 1343025 h 1583532"/>
                    <a:gd name="connsiteX76" fmla="*/ 92869 w 471487"/>
                    <a:gd name="connsiteY76" fmla="*/ 1357313 h 1583532"/>
                    <a:gd name="connsiteX77" fmla="*/ 85725 w 471487"/>
                    <a:gd name="connsiteY77" fmla="*/ 1378744 h 1583532"/>
                    <a:gd name="connsiteX78" fmla="*/ 83344 w 471487"/>
                    <a:gd name="connsiteY78" fmla="*/ 1385888 h 1583532"/>
                    <a:gd name="connsiteX79" fmla="*/ 78581 w 471487"/>
                    <a:gd name="connsiteY79" fmla="*/ 1393032 h 1583532"/>
                    <a:gd name="connsiteX80" fmla="*/ 80962 w 471487"/>
                    <a:gd name="connsiteY80" fmla="*/ 1428750 h 1583532"/>
                    <a:gd name="connsiteX81" fmla="*/ 83344 w 471487"/>
                    <a:gd name="connsiteY81" fmla="*/ 1435894 h 1583532"/>
                    <a:gd name="connsiteX82" fmla="*/ 97631 w 471487"/>
                    <a:gd name="connsiteY82" fmla="*/ 1445419 h 1583532"/>
                    <a:gd name="connsiteX83" fmla="*/ 114300 w 471487"/>
                    <a:gd name="connsiteY83" fmla="*/ 1462088 h 1583532"/>
                    <a:gd name="connsiteX84" fmla="*/ 121444 w 471487"/>
                    <a:gd name="connsiteY84" fmla="*/ 1476375 h 1583532"/>
                    <a:gd name="connsiteX85" fmla="*/ 123825 w 471487"/>
                    <a:gd name="connsiteY85" fmla="*/ 1483519 h 1583532"/>
                    <a:gd name="connsiteX86" fmla="*/ 128587 w 471487"/>
                    <a:gd name="connsiteY86" fmla="*/ 1490663 h 1583532"/>
                    <a:gd name="connsiteX87" fmla="*/ 133350 w 471487"/>
                    <a:gd name="connsiteY87" fmla="*/ 1509713 h 1583532"/>
                    <a:gd name="connsiteX88" fmla="*/ 135731 w 471487"/>
                    <a:gd name="connsiteY88" fmla="*/ 1516857 h 1583532"/>
                    <a:gd name="connsiteX89" fmla="*/ 142875 w 471487"/>
                    <a:gd name="connsiteY89" fmla="*/ 1524000 h 1583532"/>
                    <a:gd name="connsiteX90" fmla="*/ 164306 w 471487"/>
                    <a:gd name="connsiteY90" fmla="*/ 1535907 h 1583532"/>
                    <a:gd name="connsiteX91" fmla="*/ 171450 w 471487"/>
                    <a:gd name="connsiteY91" fmla="*/ 1550194 h 1583532"/>
                    <a:gd name="connsiteX92" fmla="*/ 188119 w 471487"/>
                    <a:gd name="connsiteY92" fmla="*/ 1566863 h 1583532"/>
                    <a:gd name="connsiteX93" fmla="*/ 207169 w 471487"/>
                    <a:gd name="connsiteY93" fmla="*/ 1569244 h 1583532"/>
                    <a:gd name="connsiteX94" fmla="*/ 214312 w 471487"/>
                    <a:gd name="connsiteY94" fmla="*/ 1574007 h 1583532"/>
                    <a:gd name="connsiteX95" fmla="*/ 223837 w 471487"/>
                    <a:gd name="connsiteY95" fmla="*/ 1576388 h 1583532"/>
                    <a:gd name="connsiteX96" fmla="*/ 226219 w 471487"/>
                    <a:gd name="connsiteY9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92881 w 471487"/>
                    <a:gd name="connsiteY48" fmla="*/ 962025 h 1583532"/>
                    <a:gd name="connsiteX49" fmla="*/ 188119 w 471487"/>
                    <a:gd name="connsiteY49" fmla="*/ 997744 h 1583532"/>
                    <a:gd name="connsiteX50" fmla="*/ 183356 w 471487"/>
                    <a:gd name="connsiteY50" fmla="*/ 1004888 h 1583532"/>
                    <a:gd name="connsiteX51" fmla="*/ 176212 w 471487"/>
                    <a:gd name="connsiteY51" fmla="*/ 1007269 h 1583532"/>
                    <a:gd name="connsiteX52" fmla="*/ 166687 w 471487"/>
                    <a:gd name="connsiteY52" fmla="*/ 1028700 h 1583532"/>
                    <a:gd name="connsiteX53" fmla="*/ 161925 w 471487"/>
                    <a:gd name="connsiteY53" fmla="*/ 1042988 h 1583532"/>
                    <a:gd name="connsiteX54" fmla="*/ 159544 w 471487"/>
                    <a:gd name="connsiteY54" fmla="*/ 1050132 h 1583532"/>
                    <a:gd name="connsiteX55" fmla="*/ 154781 w 471487"/>
                    <a:gd name="connsiteY55" fmla="*/ 1057275 h 1583532"/>
                    <a:gd name="connsiteX56" fmla="*/ 157162 w 471487"/>
                    <a:gd name="connsiteY56" fmla="*/ 1081088 h 1583532"/>
                    <a:gd name="connsiteX57" fmla="*/ 161925 w 471487"/>
                    <a:gd name="connsiteY57" fmla="*/ 1095375 h 1583532"/>
                    <a:gd name="connsiteX58" fmla="*/ 164306 w 471487"/>
                    <a:gd name="connsiteY58" fmla="*/ 1102519 h 1583532"/>
                    <a:gd name="connsiteX59" fmla="*/ 161925 w 471487"/>
                    <a:gd name="connsiteY59" fmla="*/ 1112044 h 1583532"/>
                    <a:gd name="connsiteX60" fmla="*/ 157162 w 471487"/>
                    <a:gd name="connsiteY60" fmla="*/ 1126332 h 1583532"/>
                    <a:gd name="connsiteX61" fmla="*/ 157162 w 471487"/>
                    <a:gd name="connsiteY61" fmla="*/ 1152525 h 1583532"/>
                    <a:gd name="connsiteX62" fmla="*/ 152400 w 471487"/>
                    <a:gd name="connsiteY62" fmla="*/ 1173957 h 1583532"/>
                    <a:gd name="connsiteX63" fmla="*/ 145256 w 471487"/>
                    <a:gd name="connsiteY63" fmla="*/ 1178719 h 1583532"/>
                    <a:gd name="connsiteX64" fmla="*/ 135731 w 471487"/>
                    <a:gd name="connsiteY64" fmla="*/ 1190625 h 1583532"/>
                    <a:gd name="connsiteX65" fmla="*/ 119062 w 471487"/>
                    <a:gd name="connsiteY65" fmla="*/ 1209675 h 1583532"/>
                    <a:gd name="connsiteX66" fmla="*/ 114300 w 471487"/>
                    <a:gd name="connsiteY66" fmla="*/ 1223963 h 1583532"/>
                    <a:gd name="connsiteX67" fmla="*/ 119062 w 471487"/>
                    <a:gd name="connsiteY67" fmla="*/ 1257300 h 1583532"/>
                    <a:gd name="connsiteX68" fmla="*/ 123825 w 471487"/>
                    <a:gd name="connsiteY68" fmla="*/ 1264444 h 1583532"/>
                    <a:gd name="connsiteX69" fmla="*/ 128587 w 471487"/>
                    <a:gd name="connsiteY69" fmla="*/ 1278732 h 1583532"/>
                    <a:gd name="connsiteX70" fmla="*/ 121444 w 471487"/>
                    <a:gd name="connsiteY70" fmla="*/ 1293019 h 1583532"/>
                    <a:gd name="connsiteX71" fmla="*/ 114300 w 471487"/>
                    <a:gd name="connsiteY71" fmla="*/ 1314450 h 1583532"/>
                    <a:gd name="connsiteX72" fmla="*/ 111919 w 471487"/>
                    <a:gd name="connsiteY72" fmla="*/ 1321594 h 1583532"/>
                    <a:gd name="connsiteX73" fmla="*/ 107156 w 471487"/>
                    <a:gd name="connsiteY73" fmla="*/ 1328738 h 1583532"/>
                    <a:gd name="connsiteX74" fmla="*/ 102394 w 471487"/>
                    <a:gd name="connsiteY74" fmla="*/ 1343025 h 1583532"/>
                    <a:gd name="connsiteX75" fmla="*/ 92869 w 471487"/>
                    <a:gd name="connsiteY75" fmla="*/ 1357313 h 1583532"/>
                    <a:gd name="connsiteX76" fmla="*/ 85725 w 471487"/>
                    <a:gd name="connsiteY76" fmla="*/ 1378744 h 1583532"/>
                    <a:gd name="connsiteX77" fmla="*/ 83344 w 471487"/>
                    <a:gd name="connsiteY77" fmla="*/ 1385888 h 1583532"/>
                    <a:gd name="connsiteX78" fmla="*/ 78581 w 471487"/>
                    <a:gd name="connsiteY78" fmla="*/ 1393032 h 1583532"/>
                    <a:gd name="connsiteX79" fmla="*/ 80962 w 471487"/>
                    <a:gd name="connsiteY79" fmla="*/ 1428750 h 1583532"/>
                    <a:gd name="connsiteX80" fmla="*/ 83344 w 471487"/>
                    <a:gd name="connsiteY80" fmla="*/ 1435894 h 1583532"/>
                    <a:gd name="connsiteX81" fmla="*/ 97631 w 471487"/>
                    <a:gd name="connsiteY81" fmla="*/ 1445419 h 1583532"/>
                    <a:gd name="connsiteX82" fmla="*/ 114300 w 471487"/>
                    <a:gd name="connsiteY82" fmla="*/ 1462088 h 1583532"/>
                    <a:gd name="connsiteX83" fmla="*/ 121444 w 471487"/>
                    <a:gd name="connsiteY83" fmla="*/ 1476375 h 1583532"/>
                    <a:gd name="connsiteX84" fmla="*/ 123825 w 471487"/>
                    <a:gd name="connsiteY84" fmla="*/ 1483519 h 1583532"/>
                    <a:gd name="connsiteX85" fmla="*/ 128587 w 471487"/>
                    <a:gd name="connsiteY85" fmla="*/ 1490663 h 1583532"/>
                    <a:gd name="connsiteX86" fmla="*/ 133350 w 471487"/>
                    <a:gd name="connsiteY86" fmla="*/ 1509713 h 1583532"/>
                    <a:gd name="connsiteX87" fmla="*/ 135731 w 471487"/>
                    <a:gd name="connsiteY87" fmla="*/ 1516857 h 1583532"/>
                    <a:gd name="connsiteX88" fmla="*/ 142875 w 471487"/>
                    <a:gd name="connsiteY88" fmla="*/ 1524000 h 1583532"/>
                    <a:gd name="connsiteX89" fmla="*/ 164306 w 471487"/>
                    <a:gd name="connsiteY89" fmla="*/ 1535907 h 1583532"/>
                    <a:gd name="connsiteX90" fmla="*/ 171450 w 471487"/>
                    <a:gd name="connsiteY90" fmla="*/ 1550194 h 1583532"/>
                    <a:gd name="connsiteX91" fmla="*/ 188119 w 471487"/>
                    <a:gd name="connsiteY91" fmla="*/ 1566863 h 1583532"/>
                    <a:gd name="connsiteX92" fmla="*/ 207169 w 471487"/>
                    <a:gd name="connsiteY92" fmla="*/ 1569244 h 1583532"/>
                    <a:gd name="connsiteX93" fmla="*/ 214312 w 471487"/>
                    <a:gd name="connsiteY93" fmla="*/ 1574007 h 1583532"/>
                    <a:gd name="connsiteX94" fmla="*/ 223837 w 471487"/>
                    <a:gd name="connsiteY94" fmla="*/ 1576388 h 1583532"/>
                    <a:gd name="connsiteX95" fmla="*/ 226219 w 471487"/>
                    <a:gd name="connsiteY9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76212 w 471487"/>
                    <a:gd name="connsiteY50" fmla="*/ 1007269 h 1583532"/>
                    <a:gd name="connsiteX51" fmla="*/ 166687 w 471487"/>
                    <a:gd name="connsiteY51" fmla="*/ 1028700 h 1583532"/>
                    <a:gd name="connsiteX52" fmla="*/ 161925 w 471487"/>
                    <a:gd name="connsiteY52" fmla="*/ 1042988 h 1583532"/>
                    <a:gd name="connsiteX53" fmla="*/ 159544 w 471487"/>
                    <a:gd name="connsiteY53" fmla="*/ 1050132 h 1583532"/>
                    <a:gd name="connsiteX54" fmla="*/ 154781 w 471487"/>
                    <a:gd name="connsiteY54" fmla="*/ 1057275 h 1583532"/>
                    <a:gd name="connsiteX55" fmla="*/ 157162 w 471487"/>
                    <a:gd name="connsiteY55" fmla="*/ 1081088 h 1583532"/>
                    <a:gd name="connsiteX56" fmla="*/ 161925 w 471487"/>
                    <a:gd name="connsiteY56" fmla="*/ 1095375 h 1583532"/>
                    <a:gd name="connsiteX57" fmla="*/ 164306 w 471487"/>
                    <a:gd name="connsiteY57" fmla="*/ 1102519 h 1583532"/>
                    <a:gd name="connsiteX58" fmla="*/ 161925 w 471487"/>
                    <a:gd name="connsiteY58" fmla="*/ 1112044 h 1583532"/>
                    <a:gd name="connsiteX59" fmla="*/ 157162 w 471487"/>
                    <a:gd name="connsiteY59" fmla="*/ 1126332 h 1583532"/>
                    <a:gd name="connsiteX60" fmla="*/ 157162 w 471487"/>
                    <a:gd name="connsiteY60" fmla="*/ 1152525 h 1583532"/>
                    <a:gd name="connsiteX61" fmla="*/ 152400 w 471487"/>
                    <a:gd name="connsiteY61" fmla="*/ 1173957 h 1583532"/>
                    <a:gd name="connsiteX62" fmla="*/ 145256 w 471487"/>
                    <a:gd name="connsiteY62" fmla="*/ 1178719 h 1583532"/>
                    <a:gd name="connsiteX63" fmla="*/ 135731 w 471487"/>
                    <a:gd name="connsiteY63" fmla="*/ 1190625 h 1583532"/>
                    <a:gd name="connsiteX64" fmla="*/ 119062 w 471487"/>
                    <a:gd name="connsiteY64" fmla="*/ 1209675 h 1583532"/>
                    <a:gd name="connsiteX65" fmla="*/ 114300 w 471487"/>
                    <a:gd name="connsiteY65" fmla="*/ 1223963 h 1583532"/>
                    <a:gd name="connsiteX66" fmla="*/ 119062 w 471487"/>
                    <a:gd name="connsiteY66" fmla="*/ 1257300 h 1583532"/>
                    <a:gd name="connsiteX67" fmla="*/ 123825 w 471487"/>
                    <a:gd name="connsiteY67" fmla="*/ 1264444 h 1583532"/>
                    <a:gd name="connsiteX68" fmla="*/ 128587 w 471487"/>
                    <a:gd name="connsiteY68" fmla="*/ 1278732 h 1583532"/>
                    <a:gd name="connsiteX69" fmla="*/ 121444 w 471487"/>
                    <a:gd name="connsiteY69" fmla="*/ 1293019 h 1583532"/>
                    <a:gd name="connsiteX70" fmla="*/ 114300 w 471487"/>
                    <a:gd name="connsiteY70" fmla="*/ 1314450 h 1583532"/>
                    <a:gd name="connsiteX71" fmla="*/ 111919 w 471487"/>
                    <a:gd name="connsiteY71" fmla="*/ 1321594 h 1583532"/>
                    <a:gd name="connsiteX72" fmla="*/ 107156 w 471487"/>
                    <a:gd name="connsiteY72" fmla="*/ 1328738 h 1583532"/>
                    <a:gd name="connsiteX73" fmla="*/ 102394 w 471487"/>
                    <a:gd name="connsiteY73" fmla="*/ 1343025 h 1583532"/>
                    <a:gd name="connsiteX74" fmla="*/ 92869 w 471487"/>
                    <a:gd name="connsiteY74" fmla="*/ 1357313 h 1583532"/>
                    <a:gd name="connsiteX75" fmla="*/ 85725 w 471487"/>
                    <a:gd name="connsiteY75" fmla="*/ 1378744 h 1583532"/>
                    <a:gd name="connsiteX76" fmla="*/ 83344 w 471487"/>
                    <a:gd name="connsiteY76" fmla="*/ 1385888 h 1583532"/>
                    <a:gd name="connsiteX77" fmla="*/ 78581 w 471487"/>
                    <a:gd name="connsiteY77" fmla="*/ 1393032 h 1583532"/>
                    <a:gd name="connsiteX78" fmla="*/ 80962 w 471487"/>
                    <a:gd name="connsiteY78" fmla="*/ 1428750 h 1583532"/>
                    <a:gd name="connsiteX79" fmla="*/ 83344 w 471487"/>
                    <a:gd name="connsiteY79" fmla="*/ 1435894 h 1583532"/>
                    <a:gd name="connsiteX80" fmla="*/ 97631 w 471487"/>
                    <a:gd name="connsiteY80" fmla="*/ 1445419 h 1583532"/>
                    <a:gd name="connsiteX81" fmla="*/ 114300 w 471487"/>
                    <a:gd name="connsiteY81" fmla="*/ 1462088 h 1583532"/>
                    <a:gd name="connsiteX82" fmla="*/ 121444 w 471487"/>
                    <a:gd name="connsiteY82" fmla="*/ 1476375 h 1583532"/>
                    <a:gd name="connsiteX83" fmla="*/ 123825 w 471487"/>
                    <a:gd name="connsiteY83" fmla="*/ 1483519 h 1583532"/>
                    <a:gd name="connsiteX84" fmla="*/ 128587 w 471487"/>
                    <a:gd name="connsiteY84" fmla="*/ 1490663 h 1583532"/>
                    <a:gd name="connsiteX85" fmla="*/ 133350 w 471487"/>
                    <a:gd name="connsiteY85" fmla="*/ 1509713 h 1583532"/>
                    <a:gd name="connsiteX86" fmla="*/ 135731 w 471487"/>
                    <a:gd name="connsiteY86" fmla="*/ 1516857 h 1583532"/>
                    <a:gd name="connsiteX87" fmla="*/ 142875 w 471487"/>
                    <a:gd name="connsiteY87" fmla="*/ 1524000 h 1583532"/>
                    <a:gd name="connsiteX88" fmla="*/ 164306 w 471487"/>
                    <a:gd name="connsiteY88" fmla="*/ 1535907 h 1583532"/>
                    <a:gd name="connsiteX89" fmla="*/ 171450 w 471487"/>
                    <a:gd name="connsiteY89" fmla="*/ 1550194 h 1583532"/>
                    <a:gd name="connsiteX90" fmla="*/ 188119 w 471487"/>
                    <a:gd name="connsiteY90" fmla="*/ 1566863 h 1583532"/>
                    <a:gd name="connsiteX91" fmla="*/ 207169 w 471487"/>
                    <a:gd name="connsiteY91" fmla="*/ 1569244 h 1583532"/>
                    <a:gd name="connsiteX92" fmla="*/ 214312 w 471487"/>
                    <a:gd name="connsiteY92" fmla="*/ 1574007 h 1583532"/>
                    <a:gd name="connsiteX93" fmla="*/ 223837 w 471487"/>
                    <a:gd name="connsiteY93" fmla="*/ 1576388 h 1583532"/>
                    <a:gd name="connsiteX94" fmla="*/ 226219 w 471487"/>
                    <a:gd name="connsiteY9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6687 w 471487"/>
                    <a:gd name="connsiteY50" fmla="*/ 1028700 h 1583532"/>
                    <a:gd name="connsiteX51" fmla="*/ 161925 w 471487"/>
                    <a:gd name="connsiteY51" fmla="*/ 1042988 h 1583532"/>
                    <a:gd name="connsiteX52" fmla="*/ 159544 w 471487"/>
                    <a:gd name="connsiteY52" fmla="*/ 1050132 h 1583532"/>
                    <a:gd name="connsiteX53" fmla="*/ 154781 w 471487"/>
                    <a:gd name="connsiteY53" fmla="*/ 1057275 h 1583532"/>
                    <a:gd name="connsiteX54" fmla="*/ 157162 w 471487"/>
                    <a:gd name="connsiteY54" fmla="*/ 1081088 h 1583532"/>
                    <a:gd name="connsiteX55" fmla="*/ 161925 w 471487"/>
                    <a:gd name="connsiteY55" fmla="*/ 1095375 h 1583532"/>
                    <a:gd name="connsiteX56" fmla="*/ 164306 w 471487"/>
                    <a:gd name="connsiteY56" fmla="*/ 1102519 h 1583532"/>
                    <a:gd name="connsiteX57" fmla="*/ 161925 w 471487"/>
                    <a:gd name="connsiteY57" fmla="*/ 1112044 h 1583532"/>
                    <a:gd name="connsiteX58" fmla="*/ 157162 w 471487"/>
                    <a:gd name="connsiteY58" fmla="*/ 1126332 h 1583532"/>
                    <a:gd name="connsiteX59" fmla="*/ 157162 w 471487"/>
                    <a:gd name="connsiteY59" fmla="*/ 1152525 h 1583532"/>
                    <a:gd name="connsiteX60" fmla="*/ 152400 w 471487"/>
                    <a:gd name="connsiteY60" fmla="*/ 1173957 h 1583532"/>
                    <a:gd name="connsiteX61" fmla="*/ 145256 w 471487"/>
                    <a:gd name="connsiteY61" fmla="*/ 1178719 h 1583532"/>
                    <a:gd name="connsiteX62" fmla="*/ 135731 w 471487"/>
                    <a:gd name="connsiteY62" fmla="*/ 1190625 h 1583532"/>
                    <a:gd name="connsiteX63" fmla="*/ 119062 w 471487"/>
                    <a:gd name="connsiteY63" fmla="*/ 1209675 h 1583532"/>
                    <a:gd name="connsiteX64" fmla="*/ 114300 w 471487"/>
                    <a:gd name="connsiteY64" fmla="*/ 1223963 h 1583532"/>
                    <a:gd name="connsiteX65" fmla="*/ 119062 w 471487"/>
                    <a:gd name="connsiteY65" fmla="*/ 1257300 h 1583532"/>
                    <a:gd name="connsiteX66" fmla="*/ 123825 w 471487"/>
                    <a:gd name="connsiteY66" fmla="*/ 1264444 h 1583532"/>
                    <a:gd name="connsiteX67" fmla="*/ 128587 w 471487"/>
                    <a:gd name="connsiteY67" fmla="*/ 1278732 h 1583532"/>
                    <a:gd name="connsiteX68" fmla="*/ 121444 w 471487"/>
                    <a:gd name="connsiteY68" fmla="*/ 1293019 h 1583532"/>
                    <a:gd name="connsiteX69" fmla="*/ 114300 w 471487"/>
                    <a:gd name="connsiteY69" fmla="*/ 1314450 h 1583532"/>
                    <a:gd name="connsiteX70" fmla="*/ 111919 w 471487"/>
                    <a:gd name="connsiteY70" fmla="*/ 1321594 h 1583532"/>
                    <a:gd name="connsiteX71" fmla="*/ 107156 w 471487"/>
                    <a:gd name="connsiteY71" fmla="*/ 1328738 h 1583532"/>
                    <a:gd name="connsiteX72" fmla="*/ 102394 w 471487"/>
                    <a:gd name="connsiteY72" fmla="*/ 1343025 h 1583532"/>
                    <a:gd name="connsiteX73" fmla="*/ 92869 w 471487"/>
                    <a:gd name="connsiteY73" fmla="*/ 1357313 h 1583532"/>
                    <a:gd name="connsiteX74" fmla="*/ 85725 w 471487"/>
                    <a:gd name="connsiteY74" fmla="*/ 1378744 h 1583532"/>
                    <a:gd name="connsiteX75" fmla="*/ 83344 w 471487"/>
                    <a:gd name="connsiteY75" fmla="*/ 1385888 h 1583532"/>
                    <a:gd name="connsiteX76" fmla="*/ 78581 w 471487"/>
                    <a:gd name="connsiteY76" fmla="*/ 1393032 h 1583532"/>
                    <a:gd name="connsiteX77" fmla="*/ 80962 w 471487"/>
                    <a:gd name="connsiteY77" fmla="*/ 1428750 h 1583532"/>
                    <a:gd name="connsiteX78" fmla="*/ 83344 w 471487"/>
                    <a:gd name="connsiteY78" fmla="*/ 1435894 h 1583532"/>
                    <a:gd name="connsiteX79" fmla="*/ 97631 w 471487"/>
                    <a:gd name="connsiteY79" fmla="*/ 1445419 h 1583532"/>
                    <a:gd name="connsiteX80" fmla="*/ 114300 w 471487"/>
                    <a:gd name="connsiteY80" fmla="*/ 1462088 h 1583532"/>
                    <a:gd name="connsiteX81" fmla="*/ 121444 w 471487"/>
                    <a:gd name="connsiteY81" fmla="*/ 1476375 h 1583532"/>
                    <a:gd name="connsiteX82" fmla="*/ 123825 w 471487"/>
                    <a:gd name="connsiteY82" fmla="*/ 1483519 h 1583532"/>
                    <a:gd name="connsiteX83" fmla="*/ 128587 w 471487"/>
                    <a:gd name="connsiteY83" fmla="*/ 1490663 h 1583532"/>
                    <a:gd name="connsiteX84" fmla="*/ 133350 w 471487"/>
                    <a:gd name="connsiteY84" fmla="*/ 1509713 h 1583532"/>
                    <a:gd name="connsiteX85" fmla="*/ 135731 w 471487"/>
                    <a:gd name="connsiteY85" fmla="*/ 1516857 h 1583532"/>
                    <a:gd name="connsiteX86" fmla="*/ 142875 w 471487"/>
                    <a:gd name="connsiteY86" fmla="*/ 1524000 h 1583532"/>
                    <a:gd name="connsiteX87" fmla="*/ 164306 w 471487"/>
                    <a:gd name="connsiteY87" fmla="*/ 1535907 h 1583532"/>
                    <a:gd name="connsiteX88" fmla="*/ 171450 w 471487"/>
                    <a:gd name="connsiteY88" fmla="*/ 1550194 h 1583532"/>
                    <a:gd name="connsiteX89" fmla="*/ 188119 w 471487"/>
                    <a:gd name="connsiteY89" fmla="*/ 1566863 h 1583532"/>
                    <a:gd name="connsiteX90" fmla="*/ 207169 w 471487"/>
                    <a:gd name="connsiteY90" fmla="*/ 1569244 h 1583532"/>
                    <a:gd name="connsiteX91" fmla="*/ 214312 w 471487"/>
                    <a:gd name="connsiteY91" fmla="*/ 1574007 h 1583532"/>
                    <a:gd name="connsiteX92" fmla="*/ 223837 w 471487"/>
                    <a:gd name="connsiteY92" fmla="*/ 1576388 h 1583532"/>
                    <a:gd name="connsiteX93" fmla="*/ 226219 w 471487"/>
                    <a:gd name="connsiteY9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4781 w 471487"/>
                    <a:gd name="connsiteY52" fmla="*/ 1057275 h 1583532"/>
                    <a:gd name="connsiteX53" fmla="*/ 157162 w 471487"/>
                    <a:gd name="connsiteY53" fmla="*/ 1081088 h 1583532"/>
                    <a:gd name="connsiteX54" fmla="*/ 161925 w 471487"/>
                    <a:gd name="connsiteY54" fmla="*/ 1095375 h 1583532"/>
                    <a:gd name="connsiteX55" fmla="*/ 164306 w 471487"/>
                    <a:gd name="connsiteY55" fmla="*/ 1102519 h 1583532"/>
                    <a:gd name="connsiteX56" fmla="*/ 161925 w 471487"/>
                    <a:gd name="connsiteY56" fmla="*/ 1112044 h 1583532"/>
                    <a:gd name="connsiteX57" fmla="*/ 157162 w 471487"/>
                    <a:gd name="connsiteY57" fmla="*/ 1126332 h 1583532"/>
                    <a:gd name="connsiteX58" fmla="*/ 157162 w 471487"/>
                    <a:gd name="connsiteY58" fmla="*/ 1152525 h 1583532"/>
                    <a:gd name="connsiteX59" fmla="*/ 152400 w 471487"/>
                    <a:gd name="connsiteY59" fmla="*/ 1173957 h 1583532"/>
                    <a:gd name="connsiteX60" fmla="*/ 145256 w 471487"/>
                    <a:gd name="connsiteY60" fmla="*/ 1178719 h 1583532"/>
                    <a:gd name="connsiteX61" fmla="*/ 135731 w 471487"/>
                    <a:gd name="connsiteY61" fmla="*/ 1190625 h 1583532"/>
                    <a:gd name="connsiteX62" fmla="*/ 119062 w 471487"/>
                    <a:gd name="connsiteY62" fmla="*/ 1209675 h 1583532"/>
                    <a:gd name="connsiteX63" fmla="*/ 114300 w 471487"/>
                    <a:gd name="connsiteY63" fmla="*/ 1223963 h 1583532"/>
                    <a:gd name="connsiteX64" fmla="*/ 119062 w 471487"/>
                    <a:gd name="connsiteY64" fmla="*/ 1257300 h 1583532"/>
                    <a:gd name="connsiteX65" fmla="*/ 123825 w 471487"/>
                    <a:gd name="connsiteY65" fmla="*/ 1264444 h 1583532"/>
                    <a:gd name="connsiteX66" fmla="*/ 128587 w 471487"/>
                    <a:gd name="connsiteY66" fmla="*/ 1278732 h 1583532"/>
                    <a:gd name="connsiteX67" fmla="*/ 121444 w 471487"/>
                    <a:gd name="connsiteY67" fmla="*/ 1293019 h 1583532"/>
                    <a:gd name="connsiteX68" fmla="*/ 114300 w 471487"/>
                    <a:gd name="connsiteY68" fmla="*/ 1314450 h 1583532"/>
                    <a:gd name="connsiteX69" fmla="*/ 111919 w 471487"/>
                    <a:gd name="connsiteY69" fmla="*/ 1321594 h 1583532"/>
                    <a:gd name="connsiteX70" fmla="*/ 107156 w 471487"/>
                    <a:gd name="connsiteY70" fmla="*/ 1328738 h 1583532"/>
                    <a:gd name="connsiteX71" fmla="*/ 102394 w 471487"/>
                    <a:gd name="connsiteY71" fmla="*/ 1343025 h 1583532"/>
                    <a:gd name="connsiteX72" fmla="*/ 92869 w 471487"/>
                    <a:gd name="connsiteY72" fmla="*/ 1357313 h 1583532"/>
                    <a:gd name="connsiteX73" fmla="*/ 85725 w 471487"/>
                    <a:gd name="connsiteY73" fmla="*/ 1378744 h 1583532"/>
                    <a:gd name="connsiteX74" fmla="*/ 83344 w 471487"/>
                    <a:gd name="connsiteY74" fmla="*/ 1385888 h 1583532"/>
                    <a:gd name="connsiteX75" fmla="*/ 78581 w 471487"/>
                    <a:gd name="connsiteY75" fmla="*/ 1393032 h 1583532"/>
                    <a:gd name="connsiteX76" fmla="*/ 80962 w 471487"/>
                    <a:gd name="connsiteY76" fmla="*/ 1428750 h 1583532"/>
                    <a:gd name="connsiteX77" fmla="*/ 83344 w 471487"/>
                    <a:gd name="connsiteY77" fmla="*/ 1435894 h 1583532"/>
                    <a:gd name="connsiteX78" fmla="*/ 97631 w 471487"/>
                    <a:gd name="connsiteY78" fmla="*/ 1445419 h 1583532"/>
                    <a:gd name="connsiteX79" fmla="*/ 114300 w 471487"/>
                    <a:gd name="connsiteY79" fmla="*/ 1462088 h 1583532"/>
                    <a:gd name="connsiteX80" fmla="*/ 121444 w 471487"/>
                    <a:gd name="connsiteY80" fmla="*/ 1476375 h 1583532"/>
                    <a:gd name="connsiteX81" fmla="*/ 123825 w 471487"/>
                    <a:gd name="connsiteY81" fmla="*/ 1483519 h 1583532"/>
                    <a:gd name="connsiteX82" fmla="*/ 128587 w 471487"/>
                    <a:gd name="connsiteY82" fmla="*/ 1490663 h 1583532"/>
                    <a:gd name="connsiteX83" fmla="*/ 133350 w 471487"/>
                    <a:gd name="connsiteY83" fmla="*/ 1509713 h 1583532"/>
                    <a:gd name="connsiteX84" fmla="*/ 135731 w 471487"/>
                    <a:gd name="connsiteY84" fmla="*/ 1516857 h 1583532"/>
                    <a:gd name="connsiteX85" fmla="*/ 142875 w 471487"/>
                    <a:gd name="connsiteY85" fmla="*/ 1524000 h 1583532"/>
                    <a:gd name="connsiteX86" fmla="*/ 164306 w 471487"/>
                    <a:gd name="connsiteY86" fmla="*/ 1535907 h 1583532"/>
                    <a:gd name="connsiteX87" fmla="*/ 171450 w 471487"/>
                    <a:gd name="connsiteY87" fmla="*/ 1550194 h 1583532"/>
                    <a:gd name="connsiteX88" fmla="*/ 188119 w 471487"/>
                    <a:gd name="connsiteY88" fmla="*/ 1566863 h 1583532"/>
                    <a:gd name="connsiteX89" fmla="*/ 207169 w 471487"/>
                    <a:gd name="connsiteY89" fmla="*/ 1569244 h 1583532"/>
                    <a:gd name="connsiteX90" fmla="*/ 214312 w 471487"/>
                    <a:gd name="connsiteY90" fmla="*/ 1574007 h 1583532"/>
                    <a:gd name="connsiteX91" fmla="*/ 223837 w 471487"/>
                    <a:gd name="connsiteY91" fmla="*/ 1576388 h 1583532"/>
                    <a:gd name="connsiteX92" fmla="*/ 226219 w 471487"/>
                    <a:gd name="connsiteY9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1925 w 471487"/>
                    <a:gd name="connsiteY53" fmla="*/ 1095375 h 1583532"/>
                    <a:gd name="connsiteX54" fmla="*/ 164306 w 471487"/>
                    <a:gd name="connsiteY54" fmla="*/ 1102519 h 1583532"/>
                    <a:gd name="connsiteX55" fmla="*/ 161925 w 471487"/>
                    <a:gd name="connsiteY55" fmla="*/ 1112044 h 1583532"/>
                    <a:gd name="connsiteX56" fmla="*/ 157162 w 471487"/>
                    <a:gd name="connsiteY56" fmla="*/ 1126332 h 1583532"/>
                    <a:gd name="connsiteX57" fmla="*/ 157162 w 471487"/>
                    <a:gd name="connsiteY57" fmla="*/ 1152525 h 1583532"/>
                    <a:gd name="connsiteX58" fmla="*/ 152400 w 471487"/>
                    <a:gd name="connsiteY58" fmla="*/ 1173957 h 1583532"/>
                    <a:gd name="connsiteX59" fmla="*/ 145256 w 471487"/>
                    <a:gd name="connsiteY59" fmla="*/ 1178719 h 1583532"/>
                    <a:gd name="connsiteX60" fmla="*/ 135731 w 471487"/>
                    <a:gd name="connsiteY60" fmla="*/ 1190625 h 1583532"/>
                    <a:gd name="connsiteX61" fmla="*/ 119062 w 471487"/>
                    <a:gd name="connsiteY61" fmla="*/ 1209675 h 1583532"/>
                    <a:gd name="connsiteX62" fmla="*/ 114300 w 471487"/>
                    <a:gd name="connsiteY62" fmla="*/ 1223963 h 1583532"/>
                    <a:gd name="connsiteX63" fmla="*/ 119062 w 471487"/>
                    <a:gd name="connsiteY63" fmla="*/ 1257300 h 1583532"/>
                    <a:gd name="connsiteX64" fmla="*/ 123825 w 471487"/>
                    <a:gd name="connsiteY64" fmla="*/ 1264444 h 1583532"/>
                    <a:gd name="connsiteX65" fmla="*/ 128587 w 471487"/>
                    <a:gd name="connsiteY65" fmla="*/ 1278732 h 1583532"/>
                    <a:gd name="connsiteX66" fmla="*/ 121444 w 471487"/>
                    <a:gd name="connsiteY66" fmla="*/ 1293019 h 1583532"/>
                    <a:gd name="connsiteX67" fmla="*/ 114300 w 471487"/>
                    <a:gd name="connsiteY67" fmla="*/ 1314450 h 1583532"/>
                    <a:gd name="connsiteX68" fmla="*/ 111919 w 471487"/>
                    <a:gd name="connsiteY68" fmla="*/ 1321594 h 1583532"/>
                    <a:gd name="connsiteX69" fmla="*/ 107156 w 471487"/>
                    <a:gd name="connsiteY69" fmla="*/ 1328738 h 1583532"/>
                    <a:gd name="connsiteX70" fmla="*/ 102394 w 471487"/>
                    <a:gd name="connsiteY70" fmla="*/ 1343025 h 1583532"/>
                    <a:gd name="connsiteX71" fmla="*/ 92869 w 471487"/>
                    <a:gd name="connsiteY71" fmla="*/ 1357313 h 1583532"/>
                    <a:gd name="connsiteX72" fmla="*/ 85725 w 471487"/>
                    <a:gd name="connsiteY72" fmla="*/ 1378744 h 1583532"/>
                    <a:gd name="connsiteX73" fmla="*/ 83344 w 471487"/>
                    <a:gd name="connsiteY73" fmla="*/ 1385888 h 1583532"/>
                    <a:gd name="connsiteX74" fmla="*/ 78581 w 471487"/>
                    <a:gd name="connsiteY74" fmla="*/ 1393032 h 1583532"/>
                    <a:gd name="connsiteX75" fmla="*/ 80962 w 471487"/>
                    <a:gd name="connsiteY75" fmla="*/ 1428750 h 1583532"/>
                    <a:gd name="connsiteX76" fmla="*/ 83344 w 471487"/>
                    <a:gd name="connsiteY76" fmla="*/ 1435894 h 1583532"/>
                    <a:gd name="connsiteX77" fmla="*/ 97631 w 471487"/>
                    <a:gd name="connsiteY77" fmla="*/ 1445419 h 1583532"/>
                    <a:gd name="connsiteX78" fmla="*/ 114300 w 471487"/>
                    <a:gd name="connsiteY78" fmla="*/ 1462088 h 1583532"/>
                    <a:gd name="connsiteX79" fmla="*/ 121444 w 471487"/>
                    <a:gd name="connsiteY79" fmla="*/ 1476375 h 1583532"/>
                    <a:gd name="connsiteX80" fmla="*/ 123825 w 471487"/>
                    <a:gd name="connsiteY80" fmla="*/ 1483519 h 1583532"/>
                    <a:gd name="connsiteX81" fmla="*/ 128587 w 471487"/>
                    <a:gd name="connsiteY81" fmla="*/ 1490663 h 1583532"/>
                    <a:gd name="connsiteX82" fmla="*/ 133350 w 471487"/>
                    <a:gd name="connsiteY82" fmla="*/ 1509713 h 1583532"/>
                    <a:gd name="connsiteX83" fmla="*/ 135731 w 471487"/>
                    <a:gd name="connsiteY83" fmla="*/ 1516857 h 1583532"/>
                    <a:gd name="connsiteX84" fmla="*/ 142875 w 471487"/>
                    <a:gd name="connsiteY84" fmla="*/ 1524000 h 1583532"/>
                    <a:gd name="connsiteX85" fmla="*/ 164306 w 471487"/>
                    <a:gd name="connsiteY85" fmla="*/ 1535907 h 1583532"/>
                    <a:gd name="connsiteX86" fmla="*/ 171450 w 471487"/>
                    <a:gd name="connsiteY86" fmla="*/ 1550194 h 1583532"/>
                    <a:gd name="connsiteX87" fmla="*/ 188119 w 471487"/>
                    <a:gd name="connsiteY87" fmla="*/ 1566863 h 1583532"/>
                    <a:gd name="connsiteX88" fmla="*/ 207169 w 471487"/>
                    <a:gd name="connsiteY88" fmla="*/ 1569244 h 1583532"/>
                    <a:gd name="connsiteX89" fmla="*/ 214312 w 471487"/>
                    <a:gd name="connsiteY89" fmla="*/ 1574007 h 1583532"/>
                    <a:gd name="connsiteX90" fmla="*/ 223837 w 471487"/>
                    <a:gd name="connsiteY90" fmla="*/ 1576388 h 1583532"/>
                    <a:gd name="connsiteX91" fmla="*/ 226219 w 471487"/>
                    <a:gd name="connsiteY9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61925 w 471487"/>
                    <a:gd name="connsiteY54" fmla="*/ 1112044 h 1583532"/>
                    <a:gd name="connsiteX55" fmla="*/ 157162 w 471487"/>
                    <a:gd name="connsiteY55" fmla="*/ 1126332 h 1583532"/>
                    <a:gd name="connsiteX56" fmla="*/ 157162 w 471487"/>
                    <a:gd name="connsiteY56" fmla="*/ 1152525 h 1583532"/>
                    <a:gd name="connsiteX57" fmla="*/ 152400 w 471487"/>
                    <a:gd name="connsiteY57" fmla="*/ 1173957 h 1583532"/>
                    <a:gd name="connsiteX58" fmla="*/ 145256 w 471487"/>
                    <a:gd name="connsiteY58" fmla="*/ 1178719 h 1583532"/>
                    <a:gd name="connsiteX59" fmla="*/ 135731 w 471487"/>
                    <a:gd name="connsiteY59" fmla="*/ 1190625 h 1583532"/>
                    <a:gd name="connsiteX60" fmla="*/ 119062 w 471487"/>
                    <a:gd name="connsiteY60" fmla="*/ 1209675 h 1583532"/>
                    <a:gd name="connsiteX61" fmla="*/ 114300 w 471487"/>
                    <a:gd name="connsiteY61" fmla="*/ 1223963 h 1583532"/>
                    <a:gd name="connsiteX62" fmla="*/ 119062 w 471487"/>
                    <a:gd name="connsiteY62" fmla="*/ 1257300 h 1583532"/>
                    <a:gd name="connsiteX63" fmla="*/ 123825 w 471487"/>
                    <a:gd name="connsiteY63" fmla="*/ 1264444 h 1583532"/>
                    <a:gd name="connsiteX64" fmla="*/ 128587 w 471487"/>
                    <a:gd name="connsiteY64" fmla="*/ 1278732 h 1583532"/>
                    <a:gd name="connsiteX65" fmla="*/ 121444 w 471487"/>
                    <a:gd name="connsiteY65" fmla="*/ 1293019 h 1583532"/>
                    <a:gd name="connsiteX66" fmla="*/ 114300 w 471487"/>
                    <a:gd name="connsiteY66" fmla="*/ 1314450 h 1583532"/>
                    <a:gd name="connsiteX67" fmla="*/ 111919 w 471487"/>
                    <a:gd name="connsiteY67" fmla="*/ 1321594 h 1583532"/>
                    <a:gd name="connsiteX68" fmla="*/ 107156 w 471487"/>
                    <a:gd name="connsiteY68" fmla="*/ 1328738 h 1583532"/>
                    <a:gd name="connsiteX69" fmla="*/ 102394 w 471487"/>
                    <a:gd name="connsiteY69" fmla="*/ 1343025 h 1583532"/>
                    <a:gd name="connsiteX70" fmla="*/ 92869 w 471487"/>
                    <a:gd name="connsiteY70" fmla="*/ 1357313 h 1583532"/>
                    <a:gd name="connsiteX71" fmla="*/ 85725 w 471487"/>
                    <a:gd name="connsiteY71" fmla="*/ 1378744 h 1583532"/>
                    <a:gd name="connsiteX72" fmla="*/ 83344 w 471487"/>
                    <a:gd name="connsiteY72" fmla="*/ 1385888 h 1583532"/>
                    <a:gd name="connsiteX73" fmla="*/ 78581 w 471487"/>
                    <a:gd name="connsiteY73" fmla="*/ 1393032 h 1583532"/>
                    <a:gd name="connsiteX74" fmla="*/ 80962 w 471487"/>
                    <a:gd name="connsiteY74" fmla="*/ 1428750 h 1583532"/>
                    <a:gd name="connsiteX75" fmla="*/ 83344 w 471487"/>
                    <a:gd name="connsiteY75" fmla="*/ 1435894 h 1583532"/>
                    <a:gd name="connsiteX76" fmla="*/ 97631 w 471487"/>
                    <a:gd name="connsiteY76" fmla="*/ 1445419 h 1583532"/>
                    <a:gd name="connsiteX77" fmla="*/ 114300 w 471487"/>
                    <a:gd name="connsiteY77" fmla="*/ 1462088 h 1583532"/>
                    <a:gd name="connsiteX78" fmla="*/ 121444 w 471487"/>
                    <a:gd name="connsiteY78" fmla="*/ 1476375 h 1583532"/>
                    <a:gd name="connsiteX79" fmla="*/ 123825 w 471487"/>
                    <a:gd name="connsiteY79" fmla="*/ 1483519 h 1583532"/>
                    <a:gd name="connsiteX80" fmla="*/ 128587 w 471487"/>
                    <a:gd name="connsiteY80" fmla="*/ 1490663 h 1583532"/>
                    <a:gd name="connsiteX81" fmla="*/ 133350 w 471487"/>
                    <a:gd name="connsiteY81" fmla="*/ 1509713 h 1583532"/>
                    <a:gd name="connsiteX82" fmla="*/ 135731 w 471487"/>
                    <a:gd name="connsiteY82" fmla="*/ 1516857 h 1583532"/>
                    <a:gd name="connsiteX83" fmla="*/ 142875 w 471487"/>
                    <a:gd name="connsiteY83" fmla="*/ 1524000 h 1583532"/>
                    <a:gd name="connsiteX84" fmla="*/ 164306 w 471487"/>
                    <a:gd name="connsiteY84" fmla="*/ 1535907 h 1583532"/>
                    <a:gd name="connsiteX85" fmla="*/ 171450 w 471487"/>
                    <a:gd name="connsiteY85" fmla="*/ 1550194 h 1583532"/>
                    <a:gd name="connsiteX86" fmla="*/ 188119 w 471487"/>
                    <a:gd name="connsiteY86" fmla="*/ 1566863 h 1583532"/>
                    <a:gd name="connsiteX87" fmla="*/ 207169 w 471487"/>
                    <a:gd name="connsiteY87" fmla="*/ 1569244 h 1583532"/>
                    <a:gd name="connsiteX88" fmla="*/ 214312 w 471487"/>
                    <a:gd name="connsiteY88" fmla="*/ 1574007 h 1583532"/>
                    <a:gd name="connsiteX89" fmla="*/ 223837 w 471487"/>
                    <a:gd name="connsiteY89" fmla="*/ 1576388 h 1583532"/>
                    <a:gd name="connsiteX90" fmla="*/ 226219 w 471487"/>
                    <a:gd name="connsiteY9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26332 h 1583532"/>
                    <a:gd name="connsiteX55" fmla="*/ 157162 w 471487"/>
                    <a:gd name="connsiteY55" fmla="*/ 1152525 h 1583532"/>
                    <a:gd name="connsiteX56" fmla="*/ 152400 w 471487"/>
                    <a:gd name="connsiteY56" fmla="*/ 1173957 h 1583532"/>
                    <a:gd name="connsiteX57" fmla="*/ 145256 w 471487"/>
                    <a:gd name="connsiteY57" fmla="*/ 1178719 h 1583532"/>
                    <a:gd name="connsiteX58" fmla="*/ 135731 w 471487"/>
                    <a:gd name="connsiteY58" fmla="*/ 1190625 h 1583532"/>
                    <a:gd name="connsiteX59" fmla="*/ 119062 w 471487"/>
                    <a:gd name="connsiteY59" fmla="*/ 1209675 h 1583532"/>
                    <a:gd name="connsiteX60" fmla="*/ 114300 w 471487"/>
                    <a:gd name="connsiteY60" fmla="*/ 1223963 h 1583532"/>
                    <a:gd name="connsiteX61" fmla="*/ 119062 w 471487"/>
                    <a:gd name="connsiteY61" fmla="*/ 1257300 h 1583532"/>
                    <a:gd name="connsiteX62" fmla="*/ 123825 w 471487"/>
                    <a:gd name="connsiteY62" fmla="*/ 1264444 h 1583532"/>
                    <a:gd name="connsiteX63" fmla="*/ 128587 w 471487"/>
                    <a:gd name="connsiteY63" fmla="*/ 1278732 h 1583532"/>
                    <a:gd name="connsiteX64" fmla="*/ 121444 w 471487"/>
                    <a:gd name="connsiteY64" fmla="*/ 1293019 h 1583532"/>
                    <a:gd name="connsiteX65" fmla="*/ 114300 w 471487"/>
                    <a:gd name="connsiteY65" fmla="*/ 1314450 h 1583532"/>
                    <a:gd name="connsiteX66" fmla="*/ 111919 w 471487"/>
                    <a:gd name="connsiteY66" fmla="*/ 1321594 h 1583532"/>
                    <a:gd name="connsiteX67" fmla="*/ 107156 w 471487"/>
                    <a:gd name="connsiteY67" fmla="*/ 1328738 h 1583532"/>
                    <a:gd name="connsiteX68" fmla="*/ 102394 w 471487"/>
                    <a:gd name="connsiteY68" fmla="*/ 1343025 h 1583532"/>
                    <a:gd name="connsiteX69" fmla="*/ 92869 w 471487"/>
                    <a:gd name="connsiteY69" fmla="*/ 1357313 h 1583532"/>
                    <a:gd name="connsiteX70" fmla="*/ 85725 w 471487"/>
                    <a:gd name="connsiteY70" fmla="*/ 1378744 h 1583532"/>
                    <a:gd name="connsiteX71" fmla="*/ 83344 w 471487"/>
                    <a:gd name="connsiteY71" fmla="*/ 1385888 h 1583532"/>
                    <a:gd name="connsiteX72" fmla="*/ 78581 w 471487"/>
                    <a:gd name="connsiteY72" fmla="*/ 1393032 h 1583532"/>
                    <a:gd name="connsiteX73" fmla="*/ 80962 w 471487"/>
                    <a:gd name="connsiteY73" fmla="*/ 1428750 h 1583532"/>
                    <a:gd name="connsiteX74" fmla="*/ 83344 w 471487"/>
                    <a:gd name="connsiteY74" fmla="*/ 1435894 h 1583532"/>
                    <a:gd name="connsiteX75" fmla="*/ 97631 w 471487"/>
                    <a:gd name="connsiteY75" fmla="*/ 1445419 h 1583532"/>
                    <a:gd name="connsiteX76" fmla="*/ 114300 w 471487"/>
                    <a:gd name="connsiteY76" fmla="*/ 1462088 h 1583532"/>
                    <a:gd name="connsiteX77" fmla="*/ 121444 w 471487"/>
                    <a:gd name="connsiteY77" fmla="*/ 1476375 h 1583532"/>
                    <a:gd name="connsiteX78" fmla="*/ 123825 w 471487"/>
                    <a:gd name="connsiteY78" fmla="*/ 1483519 h 1583532"/>
                    <a:gd name="connsiteX79" fmla="*/ 128587 w 471487"/>
                    <a:gd name="connsiteY79" fmla="*/ 1490663 h 1583532"/>
                    <a:gd name="connsiteX80" fmla="*/ 133350 w 471487"/>
                    <a:gd name="connsiteY80" fmla="*/ 1509713 h 1583532"/>
                    <a:gd name="connsiteX81" fmla="*/ 135731 w 471487"/>
                    <a:gd name="connsiteY81" fmla="*/ 1516857 h 1583532"/>
                    <a:gd name="connsiteX82" fmla="*/ 142875 w 471487"/>
                    <a:gd name="connsiteY82" fmla="*/ 1524000 h 1583532"/>
                    <a:gd name="connsiteX83" fmla="*/ 164306 w 471487"/>
                    <a:gd name="connsiteY83" fmla="*/ 1535907 h 1583532"/>
                    <a:gd name="connsiteX84" fmla="*/ 171450 w 471487"/>
                    <a:gd name="connsiteY84" fmla="*/ 1550194 h 1583532"/>
                    <a:gd name="connsiteX85" fmla="*/ 188119 w 471487"/>
                    <a:gd name="connsiteY85" fmla="*/ 1566863 h 1583532"/>
                    <a:gd name="connsiteX86" fmla="*/ 207169 w 471487"/>
                    <a:gd name="connsiteY86" fmla="*/ 1569244 h 1583532"/>
                    <a:gd name="connsiteX87" fmla="*/ 214312 w 471487"/>
                    <a:gd name="connsiteY87" fmla="*/ 1574007 h 1583532"/>
                    <a:gd name="connsiteX88" fmla="*/ 223837 w 471487"/>
                    <a:gd name="connsiteY88" fmla="*/ 1576388 h 1583532"/>
                    <a:gd name="connsiteX89" fmla="*/ 226219 w 471487"/>
                    <a:gd name="connsiteY89"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45256 w 471487"/>
                    <a:gd name="connsiteY56" fmla="*/ 1178719 h 1583532"/>
                    <a:gd name="connsiteX57" fmla="*/ 135731 w 471487"/>
                    <a:gd name="connsiteY57" fmla="*/ 1190625 h 1583532"/>
                    <a:gd name="connsiteX58" fmla="*/ 119062 w 471487"/>
                    <a:gd name="connsiteY58" fmla="*/ 1209675 h 1583532"/>
                    <a:gd name="connsiteX59" fmla="*/ 114300 w 471487"/>
                    <a:gd name="connsiteY59" fmla="*/ 1223963 h 1583532"/>
                    <a:gd name="connsiteX60" fmla="*/ 119062 w 471487"/>
                    <a:gd name="connsiteY60" fmla="*/ 1257300 h 1583532"/>
                    <a:gd name="connsiteX61" fmla="*/ 123825 w 471487"/>
                    <a:gd name="connsiteY61" fmla="*/ 1264444 h 1583532"/>
                    <a:gd name="connsiteX62" fmla="*/ 128587 w 471487"/>
                    <a:gd name="connsiteY62" fmla="*/ 1278732 h 1583532"/>
                    <a:gd name="connsiteX63" fmla="*/ 121444 w 471487"/>
                    <a:gd name="connsiteY63" fmla="*/ 1293019 h 1583532"/>
                    <a:gd name="connsiteX64" fmla="*/ 114300 w 471487"/>
                    <a:gd name="connsiteY64" fmla="*/ 1314450 h 1583532"/>
                    <a:gd name="connsiteX65" fmla="*/ 111919 w 471487"/>
                    <a:gd name="connsiteY65" fmla="*/ 1321594 h 1583532"/>
                    <a:gd name="connsiteX66" fmla="*/ 107156 w 471487"/>
                    <a:gd name="connsiteY66" fmla="*/ 1328738 h 1583532"/>
                    <a:gd name="connsiteX67" fmla="*/ 102394 w 471487"/>
                    <a:gd name="connsiteY67" fmla="*/ 1343025 h 1583532"/>
                    <a:gd name="connsiteX68" fmla="*/ 92869 w 471487"/>
                    <a:gd name="connsiteY68" fmla="*/ 1357313 h 1583532"/>
                    <a:gd name="connsiteX69" fmla="*/ 85725 w 471487"/>
                    <a:gd name="connsiteY69" fmla="*/ 1378744 h 1583532"/>
                    <a:gd name="connsiteX70" fmla="*/ 83344 w 471487"/>
                    <a:gd name="connsiteY70" fmla="*/ 1385888 h 1583532"/>
                    <a:gd name="connsiteX71" fmla="*/ 78581 w 471487"/>
                    <a:gd name="connsiteY71" fmla="*/ 1393032 h 1583532"/>
                    <a:gd name="connsiteX72" fmla="*/ 80962 w 471487"/>
                    <a:gd name="connsiteY72" fmla="*/ 1428750 h 1583532"/>
                    <a:gd name="connsiteX73" fmla="*/ 83344 w 471487"/>
                    <a:gd name="connsiteY73" fmla="*/ 1435894 h 1583532"/>
                    <a:gd name="connsiteX74" fmla="*/ 97631 w 471487"/>
                    <a:gd name="connsiteY74" fmla="*/ 1445419 h 1583532"/>
                    <a:gd name="connsiteX75" fmla="*/ 114300 w 471487"/>
                    <a:gd name="connsiteY75" fmla="*/ 1462088 h 1583532"/>
                    <a:gd name="connsiteX76" fmla="*/ 121444 w 471487"/>
                    <a:gd name="connsiteY76" fmla="*/ 1476375 h 1583532"/>
                    <a:gd name="connsiteX77" fmla="*/ 123825 w 471487"/>
                    <a:gd name="connsiteY77" fmla="*/ 1483519 h 1583532"/>
                    <a:gd name="connsiteX78" fmla="*/ 128587 w 471487"/>
                    <a:gd name="connsiteY78" fmla="*/ 1490663 h 1583532"/>
                    <a:gd name="connsiteX79" fmla="*/ 133350 w 471487"/>
                    <a:gd name="connsiteY79" fmla="*/ 1509713 h 1583532"/>
                    <a:gd name="connsiteX80" fmla="*/ 135731 w 471487"/>
                    <a:gd name="connsiteY80" fmla="*/ 1516857 h 1583532"/>
                    <a:gd name="connsiteX81" fmla="*/ 142875 w 471487"/>
                    <a:gd name="connsiteY81" fmla="*/ 1524000 h 1583532"/>
                    <a:gd name="connsiteX82" fmla="*/ 164306 w 471487"/>
                    <a:gd name="connsiteY82" fmla="*/ 1535907 h 1583532"/>
                    <a:gd name="connsiteX83" fmla="*/ 171450 w 471487"/>
                    <a:gd name="connsiteY83" fmla="*/ 1550194 h 1583532"/>
                    <a:gd name="connsiteX84" fmla="*/ 188119 w 471487"/>
                    <a:gd name="connsiteY84" fmla="*/ 1566863 h 1583532"/>
                    <a:gd name="connsiteX85" fmla="*/ 207169 w 471487"/>
                    <a:gd name="connsiteY85" fmla="*/ 1569244 h 1583532"/>
                    <a:gd name="connsiteX86" fmla="*/ 214312 w 471487"/>
                    <a:gd name="connsiteY86" fmla="*/ 1574007 h 1583532"/>
                    <a:gd name="connsiteX87" fmla="*/ 223837 w 471487"/>
                    <a:gd name="connsiteY87" fmla="*/ 1576388 h 1583532"/>
                    <a:gd name="connsiteX88" fmla="*/ 226219 w 471487"/>
                    <a:gd name="connsiteY88"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35731 w 471487"/>
                    <a:gd name="connsiteY56" fmla="*/ 1190625 h 1583532"/>
                    <a:gd name="connsiteX57" fmla="*/ 119062 w 471487"/>
                    <a:gd name="connsiteY57" fmla="*/ 1209675 h 1583532"/>
                    <a:gd name="connsiteX58" fmla="*/ 114300 w 471487"/>
                    <a:gd name="connsiteY58" fmla="*/ 1223963 h 1583532"/>
                    <a:gd name="connsiteX59" fmla="*/ 119062 w 471487"/>
                    <a:gd name="connsiteY59" fmla="*/ 1257300 h 1583532"/>
                    <a:gd name="connsiteX60" fmla="*/ 123825 w 471487"/>
                    <a:gd name="connsiteY60" fmla="*/ 1264444 h 1583532"/>
                    <a:gd name="connsiteX61" fmla="*/ 128587 w 471487"/>
                    <a:gd name="connsiteY61" fmla="*/ 1278732 h 1583532"/>
                    <a:gd name="connsiteX62" fmla="*/ 121444 w 471487"/>
                    <a:gd name="connsiteY62" fmla="*/ 1293019 h 1583532"/>
                    <a:gd name="connsiteX63" fmla="*/ 114300 w 471487"/>
                    <a:gd name="connsiteY63" fmla="*/ 1314450 h 1583532"/>
                    <a:gd name="connsiteX64" fmla="*/ 111919 w 471487"/>
                    <a:gd name="connsiteY64" fmla="*/ 1321594 h 1583532"/>
                    <a:gd name="connsiteX65" fmla="*/ 107156 w 471487"/>
                    <a:gd name="connsiteY65" fmla="*/ 1328738 h 1583532"/>
                    <a:gd name="connsiteX66" fmla="*/ 102394 w 471487"/>
                    <a:gd name="connsiteY66" fmla="*/ 1343025 h 1583532"/>
                    <a:gd name="connsiteX67" fmla="*/ 92869 w 471487"/>
                    <a:gd name="connsiteY67" fmla="*/ 1357313 h 1583532"/>
                    <a:gd name="connsiteX68" fmla="*/ 85725 w 471487"/>
                    <a:gd name="connsiteY68" fmla="*/ 1378744 h 1583532"/>
                    <a:gd name="connsiteX69" fmla="*/ 83344 w 471487"/>
                    <a:gd name="connsiteY69" fmla="*/ 1385888 h 1583532"/>
                    <a:gd name="connsiteX70" fmla="*/ 78581 w 471487"/>
                    <a:gd name="connsiteY70" fmla="*/ 1393032 h 1583532"/>
                    <a:gd name="connsiteX71" fmla="*/ 80962 w 471487"/>
                    <a:gd name="connsiteY71" fmla="*/ 1428750 h 1583532"/>
                    <a:gd name="connsiteX72" fmla="*/ 83344 w 471487"/>
                    <a:gd name="connsiteY72" fmla="*/ 1435894 h 1583532"/>
                    <a:gd name="connsiteX73" fmla="*/ 97631 w 471487"/>
                    <a:gd name="connsiteY73" fmla="*/ 1445419 h 1583532"/>
                    <a:gd name="connsiteX74" fmla="*/ 114300 w 471487"/>
                    <a:gd name="connsiteY74" fmla="*/ 1462088 h 1583532"/>
                    <a:gd name="connsiteX75" fmla="*/ 121444 w 471487"/>
                    <a:gd name="connsiteY75" fmla="*/ 1476375 h 1583532"/>
                    <a:gd name="connsiteX76" fmla="*/ 123825 w 471487"/>
                    <a:gd name="connsiteY76" fmla="*/ 1483519 h 1583532"/>
                    <a:gd name="connsiteX77" fmla="*/ 128587 w 471487"/>
                    <a:gd name="connsiteY77" fmla="*/ 1490663 h 1583532"/>
                    <a:gd name="connsiteX78" fmla="*/ 133350 w 471487"/>
                    <a:gd name="connsiteY78" fmla="*/ 1509713 h 1583532"/>
                    <a:gd name="connsiteX79" fmla="*/ 135731 w 471487"/>
                    <a:gd name="connsiteY79" fmla="*/ 1516857 h 1583532"/>
                    <a:gd name="connsiteX80" fmla="*/ 142875 w 471487"/>
                    <a:gd name="connsiteY80" fmla="*/ 1524000 h 1583532"/>
                    <a:gd name="connsiteX81" fmla="*/ 164306 w 471487"/>
                    <a:gd name="connsiteY81" fmla="*/ 1535907 h 1583532"/>
                    <a:gd name="connsiteX82" fmla="*/ 171450 w 471487"/>
                    <a:gd name="connsiteY82" fmla="*/ 1550194 h 1583532"/>
                    <a:gd name="connsiteX83" fmla="*/ 188119 w 471487"/>
                    <a:gd name="connsiteY83" fmla="*/ 1566863 h 1583532"/>
                    <a:gd name="connsiteX84" fmla="*/ 207169 w 471487"/>
                    <a:gd name="connsiteY84" fmla="*/ 1569244 h 1583532"/>
                    <a:gd name="connsiteX85" fmla="*/ 214312 w 471487"/>
                    <a:gd name="connsiteY85" fmla="*/ 1574007 h 1583532"/>
                    <a:gd name="connsiteX86" fmla="*/ 223837 w 471487"/>
                    <a:gd name="connsiteY86" fmla="*/ 1576388 h 1583532"/>
                    <a:gd name="connsiteX87" fmla="*/ 226219 w 471487"/>
                    <a:gd name="connsiteY87"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4300 w 471487"/>
                    <a:gd name="connsiteY57" fmla="*/ 1223963 h 1583532"/>
                    <a:gd name="connsiteX58" fmla="*/ 119062 w 471487"/>
                    <a:gd name="connsiteY58" fmla="*/ 1257300 h 1583532"/>
                    <a:gd name="connsiteX59" fmla="*/ 123825 w 471487"/>
                    <a:gd name="connsiteY59" fmla="*/ 1264444 h 1583532"/>
                    <a:gd name="connsiteX60" fmla="*/ 128587 w 471487"/>
                    <a:gd name="connsiteY60" fmla="*/ 1278732 h 1583532"/>
                    <a:gd name="connsiteX61" fmla="*/ 121444 w 471487"/>
                    <a:gd name="connsiteY61" fmla="*/ 1293019 h 1583532"/>
                    <a:gd name="connsiteX62" fmla="*/ 114300 w 471487"/>
                    <a:gd name="connsiteY62" fmla="*/ 1314450 h 1583532"/>
                    <a:gd name="connsiteX63" fmla="*/ 111919 w 471487"/>
                    <a:gd name="connsiteY63" fmla="*/ 1321594 h 1583532"/>
                    <a:gd name="connsiteX64" fmla="*/ 107156 w 471487"/>
                    <a:gd name="connsiteY64" fmla="*/ 1328738 h 1583532"/>
                    <a:gd name="connsiteX65" fmla="*/ 102394 w 471487"/>
                    <a:gd name="connsiteY65" fmla="*/ 1343025 h 1583532"/>
                    <a:gd name="connsiteX66" fmla="*/ 92869 w 471487"/>
                    <a:gd name="connsiteY66" fmla="*/ 1357313 h 1583532"/>
                    <a:gd name="connsiteX67" fmla="*/ 85725 w 471487"/>
                    <a:gd name="connsiteY67" fmla="*/ 1378744 h 1583532"/>
                    <a:gd name="connsiteX68" fmla="*/ 83344 w 471487"/>
                    <a:gd name="connsiteY68" fmla="*/ 1385888 h 1583532"/>
                    <a:gd name="connsiteX69" fmla="*/ 78581 w 471487"/>
                    <a:gd name="connsiteY69" fmla="*/ 1393032 h 1583532"/>
                    <a:gd name="connsiteX70" fmla="*/ 80962 w 471487"/>
                    <a:gd name="connsiteY70" fmla="*/ 1428750 h 1583532"/>
                    <a:gd name="connsiteX71" fmla="*/ 83344 w 471487"/>
                    <a:gd name="connsiteY71" fmla="*/ 1435894 h 1583532"/>
                    <a:gd name="connsiteX72" fmla="*/ 97631 w 471487"/>
                    <a:gd name="connsiteY72" fmla="*/ 1445419 h 1583532"/>
                    <a:gd name="connsiteX73" fmla="*/ 114300 w 471487"/>
                    <a:gd name="connsiteY73" fmla="*/ 1462088 h 1583532"/>
                    <a:gd name="connsiteX74" fmla="*/ 121444 w 471487"/>
                    <a:gd name="connsiteY74" fmla="*/ 1476375 h 1583532"/>
                    <a:gd name="connsiteX75" fmla="*/ 123825 w 471487"/>
                    <a:gd name="connsiteY75" fmla="*/ 1483519 h 1583532"/>
                    <a:gd name="connsiteX76" fmla="*/ 128587 w 471487"/>
                    <a:gd name="connsiteY76" fmla="*/ 1490663 h 1583532"/>
                    <a:gd name="connsiteX77" fmla="*/ 133350 w 471487"/>
                    <a:gd name="connsiteY77" fmla="*/ 1509713 h 1583532"/>
                    <a:gd name="connsiteX78" fmla="*/ 135731 w 471487"/>
                    <a:gd name="connsiteY78" fmla="*/ 1516857 h 1583532"/>
                    <a:gd name="connsiteX79" fmla="*/ 142875 w 471487"/>
                    <a:gd name="connsiteY79" fmla="*/ 1524000 h 1583532"/>
                    <a:gd name="connsiteX80" fmla="*/ 164306 w 471487"/>
                    <a:gd name="connsiteY80" fmla="*/ 1535907 h 1583532"/>
                    <a:gd name="connsiteX81" fmla="*/ 171450 w 471487"/>
                    <a:gd name="connsiteY81" fmla="*/ 1550194 h 1583532"/>
                    <a:gd name="connsiteX82" fmla="*/ 188119 w 471487"/>
                    <a:gd name="connsiteY82" fmla="*/ 1566863 h 1583532"/>
                    <a:gd name="connsiteX83" fmla="*/ 207169 w 471487"/>
                    <a:gd name="connsiteY83" fmla="*/ 1569244 h 1583532"/>
                    <a:gd name="connsiteX84" fmla="*/ 214312 w 471487"/>
                    <a:gd name="connsiteY84" fmla="*/ 1574007 h 1583532"/>
                    <a:gd name="connsiteX85" fmla="*/ 223837 w 471487"/>
                    <a:gd name="connsiteY85" fmla="*/ 1576388 h 1583532"/>
                    <a:gd name="connsiteX86" fmla="*/ 226219 w 471487"/>
                    <a:gd name="connsiteY8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28587 w 471487"/>
                    <a:gd name="connsiteY59" fmla="*/ 1278732 h 1583532"/>
                    <a:gd name="connsiteX60" fmla="*/ 121444 w 471487"/>
                    <a:gd name="connsiteY60" fmla="*/ 1293019 h 1583532"/>
                    <a:gd name="connsiteX61" fmla="*/ 114300 w 471487"/>
                    <a:gd name="connsiteY61" fmla="*/ 1314450 h 1583532"/>
                    <a:gd name="connsiteX62" fmla="*/ 111919 w 471487"/>
                    <a:gd name="connsiteY62" fmla="*/ 1321594 h 1583532"/>
                    <a:gd name="connsiteX63" fmla="*/ 107156 w 471487"/>
                    <a:gd name="connsiteY63" fmla="*/ 1328738 h 1583532"/>
                    <a:gd name="connsiteX64" fmla="*/ 102394 w 471487"/>
                    <a:gd name="connsiteY64" fmla="*/ 1343025 h 1583532"/>
                    <a:gd name="connsiteX65" fmla="*/ 92869 w 471487"/>
                    <a:gd name="connsiteY65" fmla="*/ 1357313 h 1583532"/>
                    <a:gd name="connsiteX66" fmla="*/ 85725 w 471487"/>
                    <a:gd name="connsiteY66" fmla="*/ 1378744 h 1583532"/>
                    <a:gd name="connsiteX67" fmla="*/ 83344 w 471487"/>
                    <a:gd name="connsiteY67" fmla="*/ 1385888 h 1583532"/>
                    <a:gd name="connsiteX68" fmla="*/ 78581 w 471487"/>
                    <a:gd name="connsiteY68" fmla="*/ 1393032 h 1583532"/>
                    <a:gd name="connsiteX69" fmla="*/ 80962 w 471487"/>
                    <a:gd name="connsiteY69" fmla="*/ 1428750 h 1583532"/>
                    <a:gd name="connsiteX70" fmla="*/ 83344 w 471487"/>
                    <a:gd name="connsiteY70" fmla="*/ 1435894 h 1583532"/>
                    <a:gd name="connsiteX71" fmla="*/ 97631 w 471487"/>
                    <a:gd name="connsiteY71" fmla="*/ 1445419 h 1583532"/>
                    <a:gd name="connsiteX72" fmla="*/ 114300 w 471487"/>
                    <a:gd name="connsiteY72" fmla="*/ 1462088 h 1583532"/>
                    <a:gd name="connsiteX73" fmla="*/ 121444 w 471487"/>
                    <a:gd name="connsiteY73" fmla="*/ 1476375 h 1583532"/>
                    <a:gd name="connsiteX74" fmla="*/ 123825 w 471487"/>
                    <a:gd name="connsiteY74" fmla="*/ 1483519 h 1583532"/>
                    <a:gd name="connsiteX75" fmla="*/ 128587 w 471487"/>
                    <a:gd name="connsiteY75" fmla="*/ 1490663 h 1583532"/>
                    <a:gd name="connsiteX76" fmla="*/ 133350 w 471487"/>
                    <a:gd name="connsiteY76" fmla="*/ 1509713 h 1583532"/>
                    <a:gd name="connsiteX77" fmla="*/ 135731 w 471487"/>
                    <a:gd name="connsiteY77" fmla="*/ 1516857 h 1583532"/>
                    <a:gd name="connsiteX78" fmla="*/ 142875 w 471487"/>
                    <a:gd name="connsiteY78" fmla="*/ 1524000 h 1583532"/>
                    <a:gd name="connsiteX79" fmla="*/ 164306 w 471487"/>
                    <a:gd name="connsiteY79" fmla="*/ 1535907 h 1583532"/>
                    <a:gd name="connsiteX80" fmla="*/ 171450 w 471487"/>
                    <a:gd name="connsiteY80" fmla="*/ 1550194 h 1583532"/>
                    <a:gd name="connsiteX81" fmla="*/ 188119 w 471487"/>
                    <a:gd name="connsiteY81" fmla="*/ 1566863 h 1583532"/>
                    <a:gd name="connsiteX82" fmla="*/ 207169 w 471487"/>
                    <a:gd name="connsiteY82" fmla="*/ 1569244 h 1583532"/>
                    <a:gd name="connsiteX83" fmla="*/ 214312 w 471487"/>
                    <a:gd name="connsiteY83" fmla="*/ 1574007 h 1583532"/>
                    <a:gd name="connsiteX84" fmla="*/ 223837 w 471487"/>
                    <a:gd name="connsiteY84" fmla="*/ 1576388 h 1583532"/>
                    <a:gd name="connsiteX85" fmla="*/ 226219 w 471487"/>
                    <a:gd name="connsiteY8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21444 w 471487"/>
                    <a:gd name="connsiteY59" fmla="*/ 1293019 h 1583532"/>
                    <a:gd name="connsiteX60" fmla="*/ 114300 w 471487"/>
                    <a:gd name="connsiteY60" fmla="*/ 1314450 h 1583532"/>
                    <a:gd name="connsiteX61" fmla="*/ 111919 w 471487"/>
                    <a:gd name="connsiteY61" fmla="*/ 1321594 h 1583532"/>
                    <a:gd name="connsiteX62" fmla="*/ 107156 w 471487"/>
                    <a:gd name="connsiteY62" fmla="*/ 1328738 h 1583532"/>
                    <a:gd name="connsiteX63" fmla="*/ 102394 w 471487"/>
                    <a:gd name="connsiteY63" fmla="*/ 1343025 h 1583532"/>
                    <a:gd name="connsiteX64" fmla="*/ 92869 w 471487"/>
                    <a:gd name="connsiteY64" fmla="*/ 1357313 h 1583532"/>
                    <a:gd name="connsiteX65" fmla="*/ 85725 w 471487"/>
                    <a:gd name="connsiteY65" fmla="*/ 1378744 h 1583532"/>
                    <a:gd name="connsiteX66" fmla="*/ 83344 w 471487"/>
                    <a:gd name="connsiteY66" fmla="*/ 1385888 h 1583532"/>
                    <a:gd name="connsiteX67" fmla="*/ 78581 w 471487"/>
                    <a:gd name="connsiteY67" fmla="*/ 1393032 h 1583532"/>
                    <a:gd name="connsiteX68" fmla="*/ 80962 w 471487"/>
                    <a:gd name="connsiteY68" fmla="*/ 1428750 h 1583532"/>
                    <a:gd name="connsiteX69" fmla="*/ 83344 w 471487"/>
                    <a:gd name="connsiteY69" fmla="*/ 1435894 h 1583532"/>
                    <a:gd name="connsiteX70" fmla="*/ 97631 w 471487"/>
                    <a:gd name="connsiteY70" fmla="*/ 1445419 h 1583532"/>
                    <a:gd name="connsiteX71" fmla="*/ 114300 w 471487"/>
                    <a:gd name="connsiteY71" fmla="*/ 1462088 h 1583532"/>
                    <a:gd name="connsiteX72" fmla="*/ 121444 w 471487"/>
                    <a:gd name="connsiteY72" fmla="*/ 1476375 h 1583532"/>
                    <a:gd name="connsiteX73" fmla="*/ 123825 w 471487"/>
                    <a:gd name="connsiteY73" fmla="*/ 1483519 h 1583532"/>
                    <a:gd name="connsiteX74" fmla="*/ 128587 w 471487"/>
                    <a:gd name="connsiteY74" fmla="*/ 1490663 h 1583532"/>
                    <a:gd name="connsiteX75" fmla="*/ 133350 w 471487"/>
                    <a:gd name="connsiteY75" fmla="*/ 1509713 h 1583532"/>
                    <a:gd name="connsiteX76" fmla="*/ 135731 w 471487"/>
                    <a:gd name="connsiteY76" fmla="*/ 1516857 h 1583532"/>
                    <a:gd name="connsiteX77" fmla="*/ 142875 w 471487"/>
                    <a:gd name="connsiteY77" fmla="*/ 1524000 h 1583532"/>
                    <a:gd name="connsiteX78" fmla="*/ 164306 w 471487"/>
                    <a:gd name="connsiteY78" fmla="*/ 1535907 h 1583532"/>
                    <a:gd name="connsiteX79" fmla="*/ 171450 w 471487"/>
                    <a:gd name="connsiteY79" fmla="*/ 1550194 h 1583532"/>
                    <a:gd name="connsiteX80" fmla="*/ 188119 w 471487"/>
                    <a:gd name="connsiteY80" fmla="*/ 1566863 h 1583532"/>
                    <a:gd name="connsiteX81" fmla="*/ 207169 w 471487"/>
                    <a:gd name="connsiteY81" fmla="*/ 1569244 h 1583532"/>
                    <a:gd name="connsiteX82" fmla="*/ 214312 w 471487"/>
                    <a:gd name="connsiteY82" fmla="*/ 1574007 h 1583532"/>
                    <a:gd name="connsiteX83" fmla="*/ 223837 w 471487"/>
                    <a:gd name="connsiteY83" fmla="*/ 1576388 h 1583532"/>
                    <a:gd name="connsiteX84" fmla="*/ 226219 w 471487"/>
                    <a:gd name="connsiteY84"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7156 w 471487"/>
                    <a:gd name="connsiteY61" fmla="*/ 1328738 h 1583532"/>
                    <a:gd name="connsiteX62" fmla="*/ 102394 w 471487"/>
                    <a:gd name="connsiteY62" fmla="*/ 1343025 h 1583532"/>
                    <a:gd name="connsiteX63" fmla="*/ 92869 w 471487"/>
                    <a:gd name="connsiteY63" fmla="*/ 1357313 h 1583532"/>
                    <a:gd name="connsiteX64" fmla="*/ 85725 w 471487"/>
                    <a:gd name="connsiteY64" fmla="*/ 1378744 h 1583532"/>
                    <a:gd name="connsiteX65" fmla="*/ 83344 w 471487"/>
                    <a:gd name="connsiteY65" fmla="*/ 1385888 h 1583532"/>
                    <a:gd name="connsiteX66" fmla="*/ 78581 w 471487"/>
                    <a:gd name="connsiteY66" fmla="*/ 1393032 h 1583532"/>
                    <a:gd name="connsiteX67" fmla="*/ 80962 w 471487"/>
                    <a:gd name="connsiteY67" fmla="*/ 1428750 h 1583532"/>
                    <a:gd name="connsiteX68" fmla="*/ 83344 w 471487"/>
                    <a:gd name="connsiteY68" fmla="*/ 1435894 h 1583532"/>
                    <a:gd name="connsiteX69" fmla="*/ 97631 w 471487"/>
                    <a:gd name="connsiteY69" fmla="*/ 1445419 h 1583532"/>
                    <a:gd name="connsiteX70" fmla="*/ 114300 w 471487"/>
                    <a:gd name="connsiteY70" fmla="*/ 1462088 h 1583532"/>
                    <a:gd name="connsiteX71" fmla="*/ 121444 w 471487"/>
                    <a:gd name="connsiteY71" fmla="*/ 1476375 h 1583532"/>
                    <a:gd name="connsiteX72" fmla="*/ 123825 w 471487"/>
                    <a:gd name="connsiteY72" fmla="*/ 1483519 h 1583532"/>
                    <a:gd name="connsiteX73" fmla="*/ 128587 w 471487"/>
                    <a:gd name="connsiteY73" fmla="*/ 1490663 h 1583532"/>
                    <a:gd name="connsiteX74" fmla="*/ 133350 w 471487"/>
                    <a:gd name="connsiteY74" fmla="*/ 1509713 h 1583532"/>
                    <a:gd name="connsiteX75" fmla="*/ 135731 w 471487"/>
                    <a:gd name="connsiteY75" fmla="*/ 1516857 h 1583532"/>
                    <a:gd name="connsiteX76" fmla="*/ 142875 w 471487"/>
                    <a:gd name="connsiteY76" fmla="*/ 1524000 h 1583532"/>
                    <a:gd name="connsiteX77" fmla="*/ 164306 w 471487"/>
                    <a:gd name="connsiteY77" fmla="*/ 1535907 h 1583532"/>
                    <a:gd name="connsiteX78" fmla="*/ 171450 w 471487"/>
                    <a:gd name="connsiteY78" fmla="*/ 1550194 h 1583532"/>
                    <a:gd name="connsiteX79" fmla="*/ 188119 w 471487"/>
                    <a:gd name="connsiteY79" fmla="*/ 1566863 h 1583532"/>
                    <a:gd name="connsiteX80" fmla="*/ 207169 w 471487"/>
                    <a:gd name="connsiteY80" fmla="*/ 1569244 h 1583532"/>
                    <a:gd name="connsiteX81" fmla="*/ 214312 w 471487"/>
                    <a:gd name="connsiteY81" fmla="*/ 1574007 h 1583532"/>
                    <a:gd name="connsiteX82" fmla="*/ 223837 w 471487"/>
                    <a:gd name="connsiteY82" fmla="*/ 1576388 h 1583532"/>
                    <a:gd name="connsiteX83" fmla="*/ 226219 w 471487"/>
                    <a:gd name="connsiteY83"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2869 w 471487"/>
                    <a:gd name="connsiteY62" fmla="*/ 1357313 h 1583532"/>
                    <a:gd name="connsiteX63" fmla="*/ 85725 w 471487"/>
                    <a:gd name="connsiteY63" fmla="*/ 1378744 h 1583532"/>
                    <a:gd name="connsiteX64" fmla="*/ 83344 w 471487"/>
                    <a:gd name="connsiteY64" fmla="*/ 1385888 h 1583532"/>
                    <a:gd name="connsiteX65" fmla="*/ 78581 w 471487"/>
                    <a:gd name="connsiteY65" fmla="*/ 1393032 h 1583532"/>
                    <a:gd name="connsiteX66" fmla="*/ 80962 w 471487"/>
                    <a:gd name="connsiteY66" fmla="*/ 1428750 h 1583532"/>
                    <a:gd name="connsiteX67" fmla="*/ 83344 w 471487"/>
                    <a:gd name="connsiteY67" fmla="*/ 1435894 h 1583532"/>
                    <a:gd name="connsiteX68" fmla="*/ 97631 w 471487"/>
                    <a:gd name="connsiteY68" fmla="*/ 1445419 h 1583532"/>
                    <a:gd name="connsiteX69" fmla="*/ 114300 w 471487"/>
                    <a:gd name="connsiteY69" fmla="*/ 1462088 h 1583532"/>
                    <a:gd name="connsiteX70" fmla="*/ 121444 w 471487"/>
                    <a:gd name="connsiteY70" fmla="*/ 1476375 h 1583532"/>
                    <a:gd name="connsiteX71" fmla="*/ 123825 w 471487"/>
                    <a:gd name="connsiteY71" fmla="*/ 1483519 h 1583532"/>
                    <a:gd name="connsiteX72" fmla="*/ 128587 w 471487"/>
                    <a:gd name="connsiteY72" fmla="*/ 1490663 h 1583532"/>
                    <a:gd name="connsiteX73" fmla="*/ 133350 w 471487"/>
                    <a:gd name="connsiteY73" fmla="*/ 1509713 h 1583532"/>
                    <a:gd name="connsiteX74" fmla="*/ 135731 w 471487"/>
                    <a:gd name="connsiteY74" fmla="*/ 1516857 h 1583532"/>
                    <a:gd name="connsiteX75" fmla="*/ 142875 w 471487"/>
                    <a:gd name="connsiteY75" fmla="*/ 1524000 h 1583532"/>
                    <a:gd name="connsiteX76" fmla="*/ 164306 w 471487"/>
                    <a:gd name="connsiteY76" fmla="*/ 1535907 h 1583532"/>
                    <a:gd name="connsiteX77" fmla="*/ 171450 w 471487"/>
                    <a:gd name="connsiteY77" fmla="*/ 1550194 h 1583532"/>
                    <a:gd name="connsiteX78" fmla="*/ 188119 w 471487"/>
                    <a:gd name="connsiteY78" fmla="*/ 1566863 h 1583532"/>
                    <a:gd name="connsiteX79" fmla="*/ 207169 w 471487"/>
                    <a:gd name="connsiteY79" fmla="*/ 1569244 h 1583532"/>
                    <a:gd name="connsiteX80" fmla="*/ 214312 w 471487"/>
                    <a:gd name="connsiteY80" fmla="*/ 1574007 h 1583532"/>
                    <a:gd name="connsiteX81" fmla="*/ 223837 w 471487"/>
                    <a:gd name="connsiteY81" fmla="*/ 1576388 h 1583532"/>
                    <a:gd name="connsiteX82" fmla="*/ 226219 w 471487"/>
                    <a:gd name="connsiteY8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85725 w 471487"/>
                    <a:gd name="connsiteY62" fmla="*/ 1378744 h 1583532"/>
                    <a:gd name="connsiteX63" fmla="*/ 83344 w 471487"/>
                    <a:gd name="connsiteY63" fmla="*/ 1385888 h 1583532"/>
                    <a:gd name="connsiteX64" fmla="*/ 78581 w 471487"/>
                    <a:gd name="connsiteY64" fmla="*/ 1393032 h 1583532"/>
                    <a:gd name="connsiteX65" fmla="*/ 80962 w 471487"/>
                    <a:gd name="connsiteY65" fmla="*/ 1428750 h 1583532"/>
                    <a:gd name="connsiteX66" fmla="*/ 83344 w 471487"/>
                    <a:gd name="connsiteY66" fmla="*/ 1435894 h 1583532"/>
                    <a:gd name="connsiteX67" fmla="*/ 97631 w 471487"/>
                    <a:gd name="connsiteY67" fmla="*/ 1445419 h 1583532"/>
                    <a:gd name="connsiteX68" fmla="*/ 114300 w 471487"/>
                    <a:gd name="connsiteY68" fmla="*/ 1462088 h 1583532"/>
                    <a:gd name="connsiteX69" fmla="*/ 121444 w 471487"/>
                    <a:gd name="connsiteY69" fmla="*/ 1476375 h 1583532"/>
                    <a:gd name="connsiteX70" fmla="*/ 123825 w 471487"/>
                    <a:gd name="connsiteY70" fmla="*/ 1483519 h 1583532"/>
                    <a:gd name="connsiteX71" fmla="*/ 128587 w 471487"/>
                    <a:gd name="connsiteY71" fmla="*/ 1490663 h 1583532"/>
                    <a:gd name="connsiteX72" fmla="*/ 133350 w 471487"/>
                    <a:gd name="connsiteY72" fmla="*/ 1509713 h 1583532"/>
                    <a:gd name="connsiteX73" fmla="*/ 135731 w 471487"/>
                    <a:gd name="connsiteY73" fmla="*/ 1516857 h 1583532"/>
                    <a:gd name="connsiteX74" fmla="*/ 142875 w 471487"/>
                    <a:gd name="connsiteY74" fmla="*/ 1524000 h 1583532"/>
                    <a:gd name="connsiteX75" fmla="*/ 164306 w 471487"/>
                    <a:gd name="connsiteY75" fmla="*/ 1535907 h 1583532"/>
                    <a:gd name="connsiteX76" fmla="*/ 171450 w 471487"/>
                    <a:gd name="connsiteY76" fmla="*/ 1550194 h 1583532"/>
                    <a:gd name="connsiteX77" fmla="*/ 188119 w 471487"/>
                    <a:gd name="connsiteY77" fmla="*/ 1566863 h 1583532"/>
                    <a:gd name="connsiteX78" fmla="*/ 207169 w 471487"/>
                    <a:gd name="connsiteY78" fmla="*/ 1569244 h 1583532"/>
                    <a:gd name="connsiteX79" fmla="*/ 214312 w 471487"/>
                    <a:gd name="connsiteY79" fmla="*/ 1574007 h 1583532"/>
                    <a:gd name="connsiteX80" fmla="*/ 223837 w 471487"/>
                    <a:gd name="connsiteY80" fmla="*/ 1576388 h 1583532"/>
                    <a:gd name="connsiteX81" fmla="*/ 226219 w 471487"/>
                    <a:gd name="connsiteY8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3344 w 471487"/>
                    <a:gd name="connsiteY64" fmla="*/ 1385888 h 1583532"/>
                    <a:gd name="connsiteX65" fmla="*/ 78581 w 471487"/>
                    <a:gd name="connsiteY65" fmla="*/ 1393032 h 1583532"/>
                    <a:gd name="connsiteX66" fmla="*/ 80962 w 471487"/>
                    <a:gd name="connsiteY66" fmla="*/ 1428750 h 1583532"/>
                    <a:gd name="connsiteX67" fmla="*/ 83344 w 471487"/>
                    <a:gd name="connsiteY67" fmla="*/ 1435894 h 1583532"/>
                    <a:gd name="connsiteX68" fmla="*/ 97631 w 471487"/>
                    <a:gd name="connsiteY68" fmla="*/ 1445419 h 1583532"/>
                    <a:gd name="connsiteX69" fmla="*/ 114300 w 471487"/>
                    <a:gd name="connsiteY69" fmla="*/ 1462088 h 1583532"/>
                    <a:gd name="connsiteX70" fmla="*/ 121444 w 471487"/>
                    <a:gd name="connsiteY70" fmla="*/ 1476375 h 1583532"/>
                    <a:gd name="connsiteX71" fmla="*/ 123825 w 471487"/>
                    <a:gd name="connsiteY71" fmla="*/ 1483519 h 1583532"/>
                    <a:gd name="connsiteX72" fmla="*/ 128587 w 471487"/>
                    <a:gd name="connsiteY72" fmla="*/ 1490663 h 1583532"/>
                    <a:gd name="connsiteX73" fmla="*/ 133350 w 471487"/>
                    <a:gd name="connsiteY73" fmla="*/ 1509713 h 1583532"/>
                    <a:gd name="connsiteX74" fmla="*/ 135731 w 471487"/>
                    <a:gd name="connsiteY74" fmla="*/ 1516857 h 1583532"/>
                    <a:gd name="connsiteX75" fmla="*/ 142875 w 471487"/>
                    <a:gd name="connsiteY75" fmla="*/ 1524000 h 1583532"/>
                    <a:gd name="connsiteX76" fmla="*/ 164306 w 471487"/>
                    <a:gd name="connsiteY76" fmla="*/ 1535907 h 1583532"/>
                    <a:gd name="connsiteX77" fmla="*/ 171450 w 471487"/>
                    <a:gd name="connsiteY77" fmla="*/ 1550194 h 1583532"/>
                    <a:gd name="connsiteX78" fmla="*/ 188119 w 471487"/>
                    <a:gd name="connsiteY78" fmla="*/ 1566863 h 1583532"/>
                    <a:gd name="connsiteX79" fmla="*/ 207169 w 471487"/>
                    <a:gd name="connsiteY79" fmla="*/ 1569244 h 1583532"/>
                    <a:gd name="connsiteX80" fmla="*/ 214312 w 471487"/>
                    <a:gd name="connsiteY80" fmla="*/ 1574007 h 1583532"/>
                    <a:gd name="connsiteX81" fmla="*/ 223837 w 471487"/>
                    <a:gd name="connsiteY81" fmla="*/ 1576388 h 1583532"/>
                    <a:gd name="connsiteX82" fmla="*/ 226219 w 471487"/>
                    <a:gd name="connsiteY82"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78581 w 471487"/>
                    <a:gd name="connsiteY64" fmla="*/ 1393032 h 1583532"/>
                    <a:gd name="connsiteX65" fmla="*/ 80962 w 471487"/>
                    <a:gd name="connsiteY65" fmla="*/ 1428750 h 1583532"/>
                    <a:gd name="connsiteX66" fmla="*/ 83344 w 471487"/>
                    <a:gd name="connsiteY66" fmla="*/ 1435894 h 1583532"/>
                    <a:gd name="connsiteX67" fmla="*/ 97631 w 471487"/>
                    <a:gd name="connsiteY67" fmla="*/ 1445419 h 1583532"/>
                    <a:gd name="connsiteX68" fmla="*/ 114300 w 471487"/>
                    <a:gd name="connsiteY68" fmla="*/ 1462088 h 1583532"/>
                    <a:gd name="connsiteX69" fmla="*/ 121444 w 471487"/>
                    <a:gd name="connsiteY69" fmla="*/ 1476375 h 1583532"/>
                    <a:gd name="connsiteX70" fmla="*/ 123825 w 471487"/>
                    <a:gd name="connsiteY70" fmla="*/ 1483519 h 1583532"/>
                    <a:gd name="connsiteX71" fmla="*/ 128587 w 471487"/>
                    <a:gd name="connsiteY71" fmla="*/ 1490663 h 1583532"/>
                    <a:gd name="connsiteX72" fmla="*/ 133350 w 471487"/>
                    <a:gd name="connsiteY72" fmla="*/ 1509713 h 1583532"/>
                    <a:gd name="connsiteX73" fmla="*/ 135731 w 471487"/>
                    <a:gd name="connsiteY73" fmla="*/ 1516857 h 1583532"/>
                    <a:gd name="connsiteX74" fmla="*/ 142875 w 471487"/>
                    <a:gd name="connsiteY74" fmla="*/ 1524000 h 1583532"/>
                    <a:gd name="connsiteX75" fmla="*/ 164306 w 471487"/>
                    <a:gd name="connsiteY75" fmla="*/ 1535907 h 1583532"/>
                    <a:gd name="connsiteX76" fmla="*/ 171450 w 471487"/>
                    <a:gd name="connsiteY76" fmla="*/ 1550194 h 1583532"/>
                    <a:gd name="connsiteX77" fmla="*/ 188119 w 471487"/>
                    <a:gd name="connsiteY77" fmla="*/ 1566863 h 1583532"/>
                    <a:gd name="connsiteX78" fmla="*/ 207169 w 471487"/>
                    <a:gd name="connsiteY78" fmla="*/ 1569244 h 1583532"/>
                    <a:gd name="connsiteX79" fmla="*/ 214312 w 471487"/>
                    <a:gd name="connsiteY79" fmla="*/ 1574007 h 1583532"/>
                    <a:gd name="connsiteX80" fmla="*/ 223837 w 471487"/>
                    <a:gd name="connsiteY80" fmla="*/ 1576388 h 1583532"/>
                    <a:gd name="connsiteX81" fmla="*/ 226219 w 471487"/>
                    <a:gd name="connsiteY81"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83344 w 471487"/>
                    <a:gd name="connsiteY65" fmla="*/ 1435894 h 1583532"/>
                    <a:gd name="connsiteX66" fmla="*/ 97631 w 471487"/>
                    <a:gd name="connsiteY66" fmla="*/ 1445419 h 1583532"/>
                    <a:gd name="connsiteX67" fmla="*/ 114300 w 471487"/>
                    <a:gd name="connsiteY67" fmla="*/ 1462088 h 1583532"/>
                    <a:gd name="connsiteX68" fmla="*/ 121444 w 471487"/>
                    <a:gd name="connsiteY68" fmla="*/ 1476375 h 1583532"/>
                    <a:gd name="connsiteX69" fmla="*/ 123825 w 471487"/>
                    <a:gd name="connsiteY69" fmla="*/ 1483519 h 1583532"/>
                    <a:gd name="connsiteX70" fmla="*/ 128587 w 471487"/>
                    <a:gd name="connsiteY70" fmla="*/ 1490663 h 1583532"/>
                    <a:gd name="connsiteX71" fmla="*/ 133350 w 471487"/>
                    <a:gd name="connsiteY71" fmla="*/ 1509713 h 1583532"/>
                    <a:gd name="connsiteX72" fmla="*/ 135731 w 471487"/>
                    <a:gd name="connsiteY72" fmla="*/ 1516857 h 1583532"/>
                    <a:gd name="connsiteX73" fmla="*/ 142875 w 471487"/>
                    <a:gd name="connsiteY73" fmla="*/ 1524000 h 1583532"/>
                    <a:gd name="connsiteX74" fmla="*/ 164306 w 471487"/>
                    <a:gd name="connsiteY74" fmla="*/ 1535907 h 1583532"/>
                    <a:gd name="connsiteX75" fmla="*/ 171450 w 471487"/>
                    <a:gd name="connsiteY75" fmla="*/ 1550194 h 1583532"/>
                    <a:gd name="connsiteX76" fmla="*/ 188119 w 471487"/>
                    <a:gd name="connsiteY76" fmla="*/ 1566863 h 1583532"/>
                    <a:gd name="connsiteX77" fmla="*/ 207169 w 471487"/>
                    <a:gd name="connsiteY77" fmla="*/ 1569244 h 1583532"/>
                    <a:gd name="connsiteX78" fmla="*/ 214312 w 471487"/>
                    <a:gd name="connsiteY78" fmla="*/ 1574007 h 1583532"/>
                    <a:gd name="connsiteX79" fmla="*/ 223837 w 471487"/>
                    <a:gd name="connsiteY79" fmla="*/ 1576388 h 1583532"/>
                    <a:gd name="connsiteX80" fmla="*/ 226219 w 471487"/>
                    <a:gd name="connsiteY80"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83344 w 471487"/>
                    <a:gd name="connsiteY65" fmla="*/ 1435894 h 1583532"/>
                    <a:gd name="connsiteX66" fmla="*/ 114300 w 471487"/>
                    <a:gd name="connsiteY66" fmla="*/ 1462088 h 1583532"/>
                    <a:gd name="connsiteX67" fmla="*/ 121444 w 471487"/>
                    <a:gd name="connsiteY67" fmla="*/ 1476375 h 1583532"/>
                    <a:gd name="connsiteX68" fmla="*/ 123825 w 471487"/>
                    <a:gd name="connsiteY68" fmla="*/ 1483519 h 1583532"/>
                    <a:gd name="connsiteX69" fmla="*/ 128587 w 471487"/>
                    <a:gd name="connsiteY69" fmla="*/ 1490663 h 1583532"/>
                    <a:gd name="connsiteX70" fmla="*/ 133350 w 471487"/>
                    <a:gd name="connsiteY70" fmla="*/ 1509713 h 1583532"/>
                    <a:gd name="connsiteX71" fmla="*/ 135731 w 471487"/>
                    <a:gd name="connsiteY71" fmla="*/ 1516857 h 1583532"/>
                    <a:gd name="connsiteX72" fmla="*/ 142875 w 471487"/>
                    <a:gd name="connsiteY72" fmla="*/ 1524000 h 1583532"/>
                    <a:gd name="connsiteX73" fmla="*/ 164306 w 471487"/>
                    <a:gd name="connsiteY73" fmla="*/ 1535907 h 1583532"/>
                    <a:gd name="connsiteX74" fmla="*/ 171450 w 471487"/>
                    <a:gd name="connsiteY74" fmla="*/ 1550194 h 1583532"/>
                    <a:gd name="connsiteX75" fmla="*/ 188119 w 471487"/>
                    <a:gd name="connsiteY75" fmla="*/ 1566863 h 1583532"/>
                    <a:gd name="connsiteX76" fmla="*/ 207169 w 471487"/>
                    <a:gd name="connsiteY76" fmla="*/ 1569244 h 1583532"/>
                    <a:gd name="connsiteX77" fmla="*/ 214312 w 471487"/>
                    <a:gd name="connsiteY77" fmla="*/ 1574007 h 1583532"/>
                    <a:gd name="connsiteX78" fmla="*/ 223837 w 471487"/>
                    <a:gd name="connsiteY78" fmla="*/ 1576388 h 1583532"/>
                    <a:gd name="connsiteX79" fmla="*/ 226219 w 471487"/>
                    <a:gd name="connsiteY79"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114300 w 471487"/>
                    <a:gd name="connsiteY65" fmla="*/ 1462088 h 1583532"/>
                    <a:gd name="connsiteX66" fmla="*/ 121444 w 471487"/>
                    <a:gd name="connsiteY66" fmla="*/ 1476375 h 1583532"/>
                    <a:gd name="connsiteX67" fmla="*/ 123825 w 471487"/>
                    <a:gd name="connsiteY67" fmla="*/ 1483519 h 1583532"/>
                    <a:gd name="connsiteX68" fmla="*/ 128587 w 471487"/>
                    <a:gd name="connsiteY68" fmla="*/ 1490663 h 1583532"/>
                    <a:gd name="connsiteX69" fmla="*/ 133350 w 471487"/>
                    <a:gd name="connsiteY69" fmla="*/ 1509713 h 1583532"/>
                    <a:gd name="connsiteX70" fmla="*/ 135731 w 471487"/>
                    <a:gd name="connsiteY70" fmla="*/ 1516857 h 1583532"/>
                    <a:gd name="connsiteX71" fmla="*/ 142875 w 471487"/>
                    <a:gd name="connsiteY71" fmla="*/ 1524000 h 1583532"/>
                    <a:gd name="connsiteX72" fmla="*/ 164306 w 471487"/>
                    <a:gd name="connsiteY72" fmla="*/ 1535907 h 1583532"/>
                    <a:gd name="connsiteX73" fmla="*/ 171450 w 471487"/>
                    <a:gd name="connsiteY73" fmla="*/ 1550194 h 1583532"/>
                    <a:gd name="connsiteX74" fmla="*/ 188119 w 471487"/>
                    <a:gd name="connsiteY74" fmla="*/ 1566863 h 1583532"/>
                    <a:gd name="connsiteX75" fmla="*/ 207169 w 471487"/>
                    <a:gd name="connsiteY75" fmla="*/ 1569244 h 1583532"/>
                    <a:gd name="connsiteX76" fmla="*/ 214312 w 471487"/>
                    <a:gd name="connsiteY76" fmla="*/ 1574007 h 1583532"/>
                    <a:gd name="connsiteX77" fmla="*/ 223837 w 471487"/>
                    <a:gd name="connsiteY77" fmla="*/ 1576388 h 1583532"/>
                    <a:gd name="connsiteX78" fmla="*/ 226219 w 471487"/>
                    <a:gd name="connsiteY78"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114300 w 471487"/>
                    <a:gd name="connsiteY65" fmla="*/ 1462088 h 1583532"/>
                    <a:gd name="connsiteX66" fmla="*/ 121444 w 471487"/>
                    <a:gd name="connsiteY66" fmla="*/ 1476375 h 1583532"/>
                    <a:gd name="connsiteX67" fmla="*/ 123825 w 471487"/>
                    <a:gd name="connsiteY67" fmla="*/ 1483519 h 1583532"/>
                    <a:gd name="connsiteX68" fmla="*/ 133350 w 471487"/>
                    <a:gd name="connsiteY68" fmla="*/ 1509713 h 1583532"/>
                    <a:gd name="connsiteX69" fmla="*/ 135731 w 471487"/>
                    <a:gd name="connsiteY69" fmla="*/ 1516857 h 1583532"/>
                    <a:gd name="connsiteX70" fmla="*/ 142875 w 471487"/>
                    <a:gd name="connsiteY70" fmla="*/ 1524000 h 1583532"/>
                    <a:gd name="connsiteX71" fmla="*/ 164306 w 471487"/>
                    <a:gd name="connsiteY71" fmla="*/ 1535907 h 1583532"/>
                    <a:gd name="connsiteX72" fmla="*/ 171450 w 471487"/>
                    <a:gd name="connsiteY72" fmla="*/ 1550194 h 1583532"/>
                    <a:gd name="connsiteX73" fmla="*/ 188119 w 471487"/>
                    <a:gd name="connsiteY73" fmla="*/ 1566863 h 1583532"/>
                    <a:gd name="connsiteX74" fmla="*/ 207169 w 471487"/>
                    <a:gd name="connsiteY74" fmla="*/ 1569244 h 1583532"/>
                    <a:gd name="connsiteX75" fmla="*/ 214312 w 471487"/>
                    <a:gd name="connsiteY75" fmla="*/ 1574007 h 1583532"/>
                    <a:gd name="connsiteX76" fmla="*/ 223837 w 471487"/>
                    <a:gd name="connsiteY76" fmla="*/ 1576388 h 1583532"/>
                    <a:gd name="connsiteX77" fmla="*/ 226219 w 471487"/>
                    <a:gd name="connsiteY77"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114300 w 471487"/>
                    <a:gd name="connsiteY65" fmla="*/ 1462088 h 1583532"/>
                    <a:gd name="connsiteX66" fmla="*/ 121444 w 471487"/>
                    <a:gd name="connsiteY66" fmla="*/ 1476375 h 1583532"/>
                    <a:gd name="connsiteX67" fmla="*/ 133350 w 471487"/>
                    <a:gd name="connsiteY67" fmla="*/ 1509713 h 1583532"/>
                    <a:gd name="connsiteX68" fmla="*/ 135731 w 471487"/>
                    <a:gd name="connsiteY68" fmla="*/ 1516857 h 1583532"/>
                    <a:gd name="connsiteX69" fmla="*/ 142875 w 471487"/>
                    <a:gd name="connsiteY69" fmla="*/ 1524000 h 1583532"/>
                    <a:gd name="connsiteX70" fmla="*/ 164306 w 471487"/>
                    <a:gd name="connsiteY70" fmla="*/ 1535907 h 1583532"/>
                    <a:gd name="connsiteX71" fmla="*/ 171450 w 471487"/>
                    <a:gd name="connsiteY71" fmla="*/ 1550194 h 1583532"/>
                    <a:gd name="connsiteX72" fmla="*/ 188119 w 471487"/>
                    <a:gd name="connsiteY72" fmla="*/ 1566863 h 1583532"/>
                    <a:gd name="connsiteX73" fmla="*/ 207169 w 471487"/>
                    <a:gd name="connsiteY73" fmla="*/ 1569244 h 1583532"/>
                    <a:gd name="connsiteX74" fmla="*/ 214312 w 471487"/>
                    <a:gd name="connsiteY74" fmla="*/ 1574007 h 1583532"/>
                    <a:gd name="connsiteX75" fmla="*/ 223837 w 471487"/>
                    <a:gd name="connsiteY75" fmla="*/ 1576388 h 1583532"/>
                    <a:gd name="connsiteX76" fmla="*/ 226219 w 471487"/>
                    <a:gd name="connsiteY76"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114300 w 471487"/>
                    <a:gd name="connsiteY65" fmla="*/ 1462088 h 1583532"/>
                    <a:gd name="connsiteX66" fmla="*/ 121444 w 471487"/>
                    <a:gd name="connsiteY66" fmla="*/ 1476375 h 1583532"/>
                    <a:gd name="connsiteX67" fmla="*/ 133350 w 471487"/>
                    <a:gd name="connsiteY67" fmla="*/ 1509713 h 1583532"/>
                    <a:gd name="connsiteX68" fmla="*/ 135731 w 471487"/>
                    <a:gd name="connsiteY68" fmla="*/ 1516857 h 1583532"/>
                    <a:gd name="connsiteX69" fmla="*/ 164306 w 471487"/>
                    <a:gd name="connsiteY69" fmla="*/ 1535907 h 1583532"/>
                    <a:gd name="connsiteX70" fmla="*/ 171450 w 471487"/>
                    <a:gd name="connsiteY70" fmla="*/ 1550194 h 1583532"/>
                    <a:gd name="connsiteX71" fmla="*/ 188119 w 471487"/>
                    <a:gd name="connsiteY71" fmla="*/ 1566863 h 1583532"/>
                    <a:gd name="connsiteX72" fmla="*/ 207169 w 471487"/>
                    <a:gd name="connsiteY72" fmla="*/ 1569244 h 1583532"/>
                    <a:gd name="connsiteX73" fmla="*/ 214312 w 471487"/>
                    <a:gd name="connsiteY73" fmla="*/ 1574007 h 1583532"/>
                    <a:gd name="connsiteX74" fmla="*/ 223837 w 471487"/>
                    <a:gd name="connsiteY74" fmla="*/ 1576388 h 1583532"/>
                    <a:gd name="connsiteX75" fmla="*/ 226219 w 471487"/>
                    <a:gd name="connsiteY75" fmla="*/ 1583532 h 1583532"/>
                    <a:gd name="connsiteX0" fmla="*/ 471487 w 471487"/>
                    <a:gd name="connsiteY0" fmla="*/ 0 h 1583532"/>
                    <a:gd name="connsiteX1" fmla="*/ 464344 w 471487"/>
                    <a:gd name="connsiteY1" fmla="*/ 14288 h 1583532"/>
                    <a:gd name="connsiteX2" fmla="*/ 447675 w 471487"/>
                    <a:gd name="connsiteY2" fmla="*/ 40482 h 1583532"/>
                    <a:gd name="connsiteX3" fmla="*/ 440531 w 471487"/>
                    <a:gd name="connsiteY3" fmla="*/ 45244 h 1583532"/>
                    <a:gd name="connsiteX4" fmla="*/ 400050 w 471487"/>
                    <a:gd name="connsiteY4" fmla="*/ 42863 h 1583532"/>
                    <a:gd name="connsiteX5" fmla="*/ 385762 w 471487"/>
                    <a:gd name="connsiteY5" fmla="*/ 38100 h 1583532"/>
                    <a:gd name="connsiteX6" fmla="*/ 347662 w 471487"/>
                    <a:gd name="connsiteY6" fmla="*/ 30957 h 1583532"/>
                    <a:gd name="connsiteX7" fmla="*/ 335756 w 471487"/>
                    <a:gd name="connsiteY7" fmla="*/ 42863 h 1583532"/>
                    <a:gd name="connsiteX8" fmla="*/ 328612 w 471487"/>
                    <a:gd name="connsiteY8" fmla="*/ 47625 h 1583532"/>
                    <a:gd name="connsiteX9" fmla="*/ 307181 w 471487"/>
                    <a:gd name="connsiteY9" fmla="*/ 61913 h 1583532"/>
                    <a:gd name="connsiteX10" fmla="*/ 271462 w 471487"/>
                    <a:gd name="connsiteY10" fmla="*/ 80963 h 1583532"/>
                    <a:gd name="connsiteX11" fmla="*/ 264319 w 471487"/>
                    <a:gd name="connsiteY11" fmla="*/ 85725 h 1583532"/>
                    <a:gd name="connsiteX12" fmla="*/ 259556 w 471487"/>
                    <a:gd name="connsiteY12" fmla="*/ 92869 h 1583532"/>
                    <a:gd name="connsiteX13" fmla="*/ 230981 w 471487"/>
                    <a:gd name="connsiteY13" fmla="*/ 107157 h 1583532"/>
                    <a:gd name="connsiteX14" fmla="*/ 228600 w 471487"/>
                    <a:gd name="connsiteY14" fmla="*/ 114300 h 1583532"/>
                    <a:gd name="connsiteX15" fmla="*/ 209550 w 471487"/>
                    <a:gd name="connsiteY15" fmla="*/ 140494 h 1583532"/>
                    <a:gd name="connsiteX16" fmla="*/ 190500 w 471487"/>
                    <a:gd name="connsiteY16" fmla="*/ 159544 h 1583532"/>
                    <a:gd name="connsiteX17" fmla="*/ 135731 w 471487"/>
                    <a:gd name="connsiteY17" fmla="*/ 169069 h 1583532"/>
                    <a:gd name="connsiteX18" fmla="*/ 130969 w 471487"/>
                    <a:gd name="connsiteY18" fmla="*/ 176213 h 1583532"/>
                    <a:gd name="connsiteX19" fmla="*/ 107156 w 471487"/>
                    <a:gd name="connsiteY19" fmla="*/ 200025 h 1583532"/>
                    <a:gd name="connsiteX20" fmla="*/ 102394 w 471487"/>
                    <a:gd name="connsiteY20" fmla="*/ 207169 h 1583532"/>
                    <a:gd name="connsiteX21" fmla="*/ 88106 w 471487"/>
                    <a:gd name="connsiteY21" fmla="*/ 247650 h 1583532"/>
                    <a:gd name="connsiteX22" fmla="*/ 83344 w 471487"/>
                    <a:gd name="connsiteY22" fmla="*/ 261938 h 1583532"/>
                    <a:gd name="connsiteX23" fmla="*/ 66675 w 471487"/>
                    <a:gd name="connsiteY23" fmla="*/ 288132 h 1583532"/>
                    <a:gd name="connsiteX24" fmla="*/ 54769 w 471487"/>
                    <a:gd name="connsiteY24" fmla="*/ 307182 h 1583532"/>
                    <a:gd name="connsiteX25" fmla="*/ 61912 w 471487"/>
                    <a:gd name="connsiteY25" fmla="*/ 342900 h 1583532"/>
                    <a:gd name="connsiteX26" fmla="*/ 76200 w 471487"/>
                    <a:gd name="connsiteY26" fmla="*/ 383382 h 1583532"/>
                    <a:gd name="connsiteX27" fmla="*/ 73819 w 471487"/>
                    <a:gd name="connsiteY27" fmla="*/ 416719 h 1583532"/>
                    <a:gd name="connsiteX28" fmla="*/ 64294 w 471487"/>
                    <a:gd name="connsiteY28" fmla="*/ 438150 h 1583532"/>
                    <a:gd name="connsiteX29" fmla="*/ 54769 w 471487"/>
                    <a:gd name="connsiteY29" fmla="*/ 459582 h 1583532"/>
                    <a:gd name="connsiteX30" fmla="*/ 52387 w 471487"/>
                    <a:gd name="connsiteY30" fmla="*/ 466725 h 1583532"/>
                    <a:gd name="connsiteX31" fmla="*/ 16669 w 471487"/>
                    <a:gd name="connsiteY31" fmla="*/ 500063 h 1583532"/>
                    <a:gd name="connsiteX32" fmla="*/ 14287 w 471487"/>
                    <a:gd name="connsiteY32" fmla="*/ 507207 h 1583532"/>
                    <a:gd name="connsiteX33" fmla="*/ 0 w 471487"/>
                    <a:gd name="connsiteY33" fmla="*/ 542925 h 1583532"/>
                    <a:gd name="connsiteX34" fmla="*/ 4762 w 471487"/>
                    <a:gd name="connsiteY34" fmla="*/ 578644 h 1583532"/>
                    <a:gd name="connsiteX35" fmla="*/ 9525 w 471487"/>
                    <a:gd name="connsiteY35" fmla="*/ 628650 h 1583532"/>
                    <a:gd name="connsiteX36" fmla="*/ 2381 w 471487"/>
                    <a:gd name="connsiteY36" fmla="*/ 673894 h 1583532"/>
                    <a:gd name="connsiteX37" fmla="*/ 52387 w 471487"/>
                    <a:gd name="connsiteY37" fmla="*/ 719138 h 1583532"/>
                    <a:gd name="connsiteX38" fmla="*/ 50006 w 471487"/>
                    <a:gd name="connsiteY38" fmla="*/ 747713 h 1583532"/>
                    <a:gd name="connsiteX39" fmla="*/ 50006 w 471487"/>
                    <a:gd name="connsiteY39" fmla="*/ 769144 h 1583532"/>
                    <a:gd name="connsiteX40" fmla="*/ 64294 w 471487"/>
                    <a:gd name="connsiteY40" fmla="*/ 778669 h 1583532"/>
                    <a:gd name="connsiteX41" fmla="*/ 104775 w 471487"/>
                    <a:gd name="connsiteY41" fmla="*/ 809625 h 1583532"/>
                    <a:gd name="connsiteX42" fmla="*/ 116681 w 471487"/>
                    <a:gd name="connsiteY42" fmla="*/ 819150 h 1583532"/>
                    <a:gd name="connsiteX43" fmla="*/ 135731 w 471487"/>
                    <a:gd name="connsiteY43" fmla="*/ 847725 h 1583532"/>
                    <a:gd name="connsiteX44" fmla="*/ 142875 w 471487"/>
                    <a:gd name="connsiteY44" fmla="*/ 869157 h 1583532"/>
                    <a:gd name="connsiteX45" fmla="*/ 159544 w 471487"/>
                    <a:gd name="connsiteY45" fmla="*/ 897732 h 1583532"/>
                    <a:gd name="connsiteX46" fmla="*/ 171450 w 471487"/>
                    <a:gd name="connsiteY46" fmla="*/ 912019 h 1583532"/>
                    <a:gd name="connsiteX47" fmla="*/ 185737 w 471487"/>
                    <a:gd name="connsiteY47" fmla="*/ 940594 h 1583532"/>
                    <a:gd name="connsiteX48" fmla="*/ 188119 w 471487"/>
                    <a:gd name="connsiteY48" fmla="*/ 997744 h 1583532"/>
                    <a:gd name="connsiteX49" fmla="*/ 183356 w 471487"/>
                    <a:gd name="connsiteY49" fmla="*/ 1004888 h 1583532"/>
                    <a:gd name="connsiteX50" fmla="*/ 161925 w 471487"/>
                    <a:gd name="connsiteY50" fmla="*/ 1042988 h 1583532"/>
                    <a:gd name="connsiteX51" fmla="*/ 159544 w 471487"/>
                    <a:gd name="connsiteY51" fmla="*/ 1050132 h 1583532"/>
                    <a:gd name="connsiteX52" fmla="*/ 157162 w 471487"/>
                    <a:gd name="connsiteY52" fmla="*/ 1081088 h 1583532"/>
                    <a:gd name="connsiteX53" fmla="*/ 164306 w 471487"/>
                    <a:gd name="connsiteY53" fmla="*/ 1102519 h 1583532"/>
                    <a:gd name="connsiteX54" fmla="*/ 157162 w 471487"/>
                    <a:gd name="connsiteY54" fmla="*/ 1152525 h 1583532"/>
                    <a:gd name="connsiteX55" fmla="*/ 152400 w 471487"/>
                    <a:gd name="connsiteY55" fmla="*/ 1173957 h 1583532"/>
                    <a:gd name="connsiteX56" fmla="*/ 119062 w 471487"/>
                    <a:gd name="connsiteY56" fmla="*/ 1209675 h 1583532"/>
                    <a:gd name="connsiteX57" fmla="*/ 119062 w 471487"/>
                    <a:gd name="connsiteY57" fmla="*/ 1257300 h 1583532"/>
                    <a:gd name="connsiteX58" fmla="*/ 123825 w 471487"/>
                    <a:gd name="connsiteY58" fmla="*/ 1264444 h 1583532"/>
                    <a:gd name="connsiteX59" fmla="*/ 114300 w 471487"/>
                    <a:gd name="connsiteY59" fmla="*/ 1314450 h 1583532"/>
                    <a:gd name="connsiteX60" fmla="*/ 111919 w 471487"/>
                    <a:gd name="connsiteY60" fmla="*/ 1321594 h 1583532"/>
                    <a:gd name="connsiteX61" fmla="*/ 102394 w 471487"/>
                    <a:gd name="connsiteY61" fmla="*/ 1343025 h 1583532"/>
                    <a:gd name="connsiteX62" fmla="*/ 95251 w 471487"/>
                    <a:gd name="connsiteY62" fmla="*/ 1362075 h 1583532"/>
                    <a:gd name="connsiteX63" fmla="*/ 85725 w 471487"/>
                    <a:gd name="connsiteY63" fmla="*/ 1378744 h 1583532"/>
                    <a:gd name="connsiteX64" fmla="*/ 80962 w 471487"/>
                    <a:gd name="connsiteY64" fmla="*/ 1428750 h 1583532"/>
                    <a:gd name="connsiteX65" fmla="*/ 114300 w 471487"/>
                    <a:gd name="connsiteY65" fmla="*/ 1462088 h 1583532"/>
                    <a:gd name="connsiteX66" fmla="*/ 121444 w 471487"/>
                    <a:gd name="connsiteY66" fmla="*/ 1476375 h 1583532"/>
                    <a:gd name="connsiteX67" fmla="*/ 133350 w 471487"/>
                    <a:gd name="connsiteY67" fmla="*/ 1509713 h 1583532"/>
                    <a:gd name="connsiteX68" fmla="*/ 164306 w 471487"/>
                    <a:gd name="connsiteY68" fmla="*/ 1535907 h 1583532"/>
                    <a:gd name="connsiteX69" fmla="*/ 171450 w 471487"/>
                    <a:gd name="connsiteY69" fmla="*/ 1550194 h 1583532"/>
                    <a:gd name="connsiteX70" fmla="*/ 188119 w 471487"/>
                    <a:gd name="connsiteY70" fmla="*/ 1566863 h 1583532"/>
                    <a:gd name="connsiteX71" fmla="*/ 207169 w 471487"/>
                    <a:gd name="connsiteY71" fmla="*/ 1569244 h 1583532"/>
                    <a:gd name="connsiteX72" fmla="*/ 214312 w 471487"/>
                    <a:gd name="connsiteY72" fmla="*/ 1574007 h 1583532"/>
                    <a:gd name="connsiteX73" fmla="*/ 223837 w 471487"/>
                    <a:gd name="connsiteY73" fmla="*/ 1576388 h 1583532"/>
                    <a:gd name="connsiteX74" fmla="*/ 226219 w 471487"/>
                    <a:gd name="connsiteY74" fmla="*/ 1583532 h 1583532"/>
                    <a:gd name="connsiteX0" fmla="*/ 471487 w 471487"/>
                    <a:gd name="connsiteY0" fmla="*/ 0 h 1576388"/>
                    <a:gd name="connsiteX1" fmla="*/ 464344 w 471487"/>
                    <a:gd name="connsiteY1" fmla="*/ 14288 h 1576388"/>
                    <a:gd name="connsiteX2" fmla="*/ 447675 w 471487"/>
                    <a:gd name="connsiteY2" fmla="*/ 40482 h 1576388"/>
                    <a:gd name="connsiteX3" fmla="*/ 440531 w 471487"/>
                    <a:gd name="connsiteY3" fmla="*/ 45244 h 1576388"/>
                    <a:gd name="connsiteX4" fmla="*/ 400050 w 471487"/>
                    <a:gd name="connsiteY4" fmla="*/ 42863 h 1576388"/>
                    <a:gd name="connsiteX5" fmla="*/ 385762 w 471487"/>
                    <a:gd name="connsiteY5" fmla="*/ 38100 h 1576388"/>
                    <a:gd name="connsiteX6" fmla="*/ 347662 w 471487"/>
                    <a:gd name="connsiteY6" fmla="*/ 30957 h 1576388"/>
                    <a:gd name="connsiteX7" fmla="*/ 335756 w 471487"/>
                    <a:gd name="connsiteY7" fmla="*/ 42863 h 1576388"/>
                    <a:gd name="connsiteX8" fmla="*/ 328612 w 471487"/>
                    <a:gd name="connsiteY8" fmla="*/ 47625 h 1576388"/>
                    <a:gd name="connsiteX9" fmla="*/ 307181 w 471487"/>
                    <a:gd name="connsiteY9" fmla="*/ 61913 h 1576388"/>
                    <a:gd name="connsiteX10" fmla="*/ 271462 w 471487"/>
                    <a:gd name="connsiteY10" fmla="*/ 80963 h 1576388"/>
                    <a:gd name="connsiteX11" fmla="*/ 264319 w 471487"/>
                    <a:gd name="connsiteY11" fmla="*/ 85725 h 1576388"/>
                    <a:gd name="connsiteX12" fmla="*/ 259556 w 471487"/>
                    <a:gd name="connsiteY12" fmla="*/ 92869 h 1576388"/>
                    <a:gd name="connsiteX13" fmla="*/ 230981 w 471487"/>
                    <a:gd name="connsiteY13" fmla="*/ 107157 h 1576388"/>
                    <a:gd name="connsiteX14" fmla="*/ 228600 w 471487"/>
                    <a:gd name="connsiteY14" fmla="*/ 114300 h 1576388"/>
                    <a:gd name="connsiteX15" fmla="*/ 209550 w 471487"/>
                    <a:gd name="connsiteY15" fmla="*/ 140494 h 1576388"/>
                    <a:gd name="connsiteX16" fmla="*/ 190500 w 471487"/>
                    <a:gd name="connsiteY16" fmla="*/ 159544 h 1576388"/>
                    <a:gd name="connsiteX17" fmla="*/ 135731 w 471487"/>
                    <a:gd name="connsiteY17" fmla="*/ 169069 h 1576388"/>
                    <a:gd name="connsiteX18" fmla="*/ 130969 w 471487"/>
                    <a:gd name="connsiteY18" fmla="*/ 176213 h 1576388"/>
                    <a:gd name="connsiteX19" fmla="*/ 107156 w 471487"/>
                    <a:gd name="connsiteY19" fmla="*/ 200025 h 1576388"/>
                    <a:gd name="connsiteX20" fmla="*/ 102394 w 471487"/>
                    <a:gd name="connsiteY20" fmla="*/ 207169 h 1576388"/>
                    <a:gd name="connsiteX21" fmla="*/ 88106 w 471487"/>
                    <a:gd name="connsiteY21" fmla="*/ 247650 h 1576388"/>
                    <a:gd name="connsiteX22" fmla="*/ 83344 w 471487"/>
                    <a:gd name="connsiteY22" fmla="*/ 261938 h 1576388"/>
                    <a:gd name="connsiteX23" fmla="*/ 66675 w 471487"/>
                    <a:gd name="connsiteY23" fmla="*/ 288132 h 1576388"/>
                    <a:gd name="connsiteX24" fmla="*/ 54769 w 471487"/>
                    <a:gd name="connsiteY24" fmla="*/ 307182 h 1576388"/>
                    <a:gd name="connsiteX25" fmla="*/ 61912 w 471487"/>
                    <a:gd name="connsiteY25" fmla="*/ 342900 h 1576388"/>
                    <a:gd name="connsiteX26" fmla="*/ 76200 w 471487"/>
                    <a:gd name="connsiteY26" fmla="*/ 383382 h 1576388"/>
                    <a:gd name="connsiteX27" fmla="*/ 73819 w 471487"/>
                    <a:gd name="connsiteY27" fmla="*/ 416719 h 1576388"/>
                    <a:gd name="connsiteX28" fmla="*/ 64294 w 471487"/>
                    <a:gd name="connsiteY28" fmla="*/ 438150 h 1576388"/>
                    <a:gd name="connsiteX29" fmla="*/ 54769 w 471487"/>
                    <a:gd name="connsiteY29" fmla="*/ 459582 h 1576388"/>
                    <a:gd name="connsiteX30" fmla="*/ 52387 w 471487"/>
                    <a:gd name="connsiteY30" fmla="*/ 466725 h 1576388"/>
                    <a:gd name="connsiteX31" fmla="*/ 16669 w 471487"/>
                    <a:gd name="connsiteY31" fmla="*/ 500063 h 1576388"/>
                    <a:gd name="connsiteX32" fmla="*/ 14287 w 471487"/>
                    <a:gd name="connsiteY32" fmla="*/ 507207 h 1576388"/>
                    <a:gd name="connsiteX33" fmla="*/ 0 w 471487"/>
                    <a:gd name="connsiteY33" fmla="*/ 542925 h 1576388"/>
                    <a:gd name="connsiteX34" fmla="*/ 4762 w 471487"/>
                    <a:gd name="connsiteY34" fmla="*/ 578644 h 1576388"/>
                    <a:gd name="connsiteX35" fmla="*/ 9525 w 471487"/>
                    <a:gd name="connsiteY35" fmla="*/ 628650 h 1576388"/>
                    <a:gd name="connsiteX36" fmla="*/ 2381 w 471487"/>
                    <a:gd name="connsiteY36" fmla="*/ 673894 h 1576388"/>
                    <a:gd name="connsiteX37" fmla="*/ 52387 w 471487"/>
                    <a:gd name="connsiteY37" fmla="*/ 719138 h 1576388"/>
                    <a:gd name="connsiteX38" fmla="*/ 50006 w 471487"/>
                    <a:gd name="connsiteY38" fmla="*/ 747713 h 1576388"/>
                    <a:gd name="connsiteX39" fmla="*/ 50006 w 471487"/>
                    <a:gd name="connsiteY39" fmla="*/ 769144 h 1576388"/>
                    <a:gd name="connsiteX40" fmla="*/ 64294 w 471487"/>
                    <a:gd name="connsiteY40" fmla="*/ 778669 h 1576388"/>
                    <a:gd name="connsiteX41" fmla="*/ 104775 w 471487"/>
                    <a:gd name="connsiteY41" fmla="*/ 809625 h 1576388"/>
                    <a:gd name="connsiteX42" fmla="*/ 116681 w 471487"/>
                    <a:gd name="connsiteY42" fmla="*/ 819150 h 1576388"/>
                    <a:gd name="connsiteX43" fmla="*/ 135731 w 471487"/>
                    <a:gd name="connsiteY43" fmla="*/ 847725 h 1576388"/>
                    <a:gd name="connsiteX44" fmla="*/ 142875 w 471487"/>
                    <a:gd name="connsiteY44" fmla="*/ 869157 h 1576388"/>
                    <a:gd name="connsiteX45" fmla="*/ 159544 w 471487"/>
                    <a:gd name="connsiteY45" fmla="*/ 897732 h 1576388"/>
                    <a:gd name="connsiteX46" fmla="*/ 171450 w 471487"/>
                    <a:gd name="connsiteY46" fmla="*/ 912019 h 1576388"/>
                    <a:gd name="connsiteX47" fmla="*/ 185737 w 471487"/>
                    <a:gd name="connsiteY47" fmla="*/ 940594 h 1576388"/>
                    <a:gd name="connsiteX48" fmla="*/ 188119 w 471487"/>
                    <a:gd name="connsiteY48" fmla="*/ 997744 h 1576388"/>
                    <a:gd name="connsiteX49" fmla="*/ 183356 w 471487"/>
                    <a:gd name="connsiteY49" fmla="*/ 1004888 h 1576388"/>
                    <a:gd name="connsiteX50" fmla="*/ 161925 w 471487"/>
                    <a:gd name="connsiteY50" fmla="*/ 1042988 h 1576388"/>
                    <a:gd name="connsiteX51" fmla="*/ 159544 w 471487"/>
                    <a:gd name="connsiteY51" fmla="*/ 1050132 h 1576388"/>
                    <a:gd name="connsiteX52" fmla="*/ 157162 w 471487"/>
                    <a:gd name="connsiteY52" fmla="*/ 1081088 h 1576388"/>
                    <a:gd name="connsiteX53" fmla="*/ 164306 w 471487"/>
                    <a:gd name="connsiteY53" fmla="*/ 1102519 h 1576388"/>
                    <a:gd name="connsiteX54" fmla="*/ 157162 w 471487"/>
                    <a:gd name="connsiteY54" fmla="*/ 1152525 h 1576388"/>
                    <a:gd name="connsiteX55" fmla="*/ 152400 w 471487"/>
                    <a:gd name="connsiteY55" fmla="*/ 1173957 h 1576388"/>
                    <a:gd name="connsiteX56" fmla="*/ 119062 w 471487"/>
                    <a:gd name="connsiteY56" fmla="*/ 1209675 h 1576388"/>
                    <a:gd name="connsiteX57" fmla="*/ 119062 w 471487"/>
                    <a:gd name="connsiteY57" fmla="*/ 1257300 h 1576388"/>
                    <a:gd name="connsiteX58" fmla="*/ 123825 w 471487"/>
                    <a:gd name="connsiteY58" fmla="*/ 1264444 h 1576388"/>
                    <a:gd name="connsiteX59" fmla="*/ 114300 w 471487"/>
                    <a:gd name="connsiteY59" fmla="*/ 1314450 h 1576388"/>
                    <a:gd name="connsiteX60" fmla="*/ 111919 w 471487"/>
                    <a:gd name="connsiteY60" fmla="*/ 1321594 h 1576388"/>
                    <a:gd name="connsiteX61" fmla="*/ 102394 w 471487"/>
                    <a:gd name="connsiteY61" fmla="*/ 1343025 h 1576388"/>
                    <a:gd name="connsiteX62" fmla="*/ 95251 w 471487"/>
                    <a:gd name="connsiteY62" fmla="*/ 1362075 h 1576388"/>
                    <a:gd name="connsiteX63" fmla="*/ 85725 w 471487"/>
                    <a:gd name="connsiteY63" fmla="*/ 1378744 h 1576388"/>
                    <a:gd name="connsiteX64" fmla="*/ 80962 w 471487"/>
                    <a:gd name="connsiteY64" fmla="*/ 1428750 h 1576388"/>
                    <a:gd name="connsiteX65" fmla="*/ 114300 w 471487"/>
                    <a:gd name="connsiteY65" fmla="*/ 1462088 h 1576388"/>
                    <a:gd name="connsiteX66" fmla="*/ 121444 w 471487"/>
                    <a:gd name="connsiteY66" fmla="*/ 1476375 h 1576388"/>
                    <a:gd name="connsiteX67" fmla="*/ 133350 w 471487"/>
                    <a:gd name="connsiteY67" fmla="*/ 1509713 h 1576388"/>
                    <a:gd name="connsiteX68" fmla="*/ 164306 w 471487"/>
                    <a:gd name="connsiteY68" fmla="*/ 1535907 h 1576388"/>
                    <a:gd name="connsiteX69" fmla="*/ 171450 w 471487"/>
                    <a:gd name="connsiteY69" fmla="*/ 1550194 h 1576388"/>
                    <a:gd name="connsiteX70" fmla="*/ 188119 w 471487"/>
                    <a:gd name="connsiteY70" fmla="*/ 1566863 h 1576388"/>
                    <a:gd name="connsiteX71" fmla="*/ 207169 w 471487"/>
                    <a:gd name="connsiteY71" fmla="*/ 1569244 h 1576388"/>
                    <a:gd name="connsiteX72" fmla="*/ 214312 w 471487"/>
                    <a:gd name="connsiteY72" fmla="*/ 1574007 h 1576388"/>
                    <a:gd name="connsiteX73" fmla="*/ 223837 w 471487"/>
                    <a:gd name="connsiteY73" fmla="*/ 1576388 h 1576388"/>
                    <a:gd name="connsiteX0" fmla="*/ 471487 w 471487"/>
                    <a:gd name="connsiteY0" fmla="*/ 0 h 1576388"/>
                    <a:gd name="connsiteX1" fmla="*/ 464344 w 471487"/>
                    <a:gd name="connsiteY1" fmla="*/ 14288 h 1576388"/>
                    <a:gd name="connsiteX2" fmla="*/ 447675 w 471487"/>
                    <a:gd name="connsiteY2" fmla="*/ 40482 h 1576388"/>
                    <a:gd name="connsiteX3" fmla="*/ 440531 w 471487"/>
                    <a:gd name="connsiteY3" fmla="*/ 45244 h 1576388"/>
                    <a:gd name="connsiteX4" fmla="*/ 400050 w 471487"/>
                    <a:gd name="connsiteY4" fmla="*/ 42863 h 1576388"/>
                    <a:gd name="connsiteX5" fmla="*/ 385762 w 471487"/>
                    <a:gd name="connsiteY5" fmla="*/ 38100 h 1576388"/>
                    <a:gd name="connsiteX6" fmla="*/ 347662 w 471487"/>
                    <a:gd name="connsiteY6" fmla="*/ 30957 h 1576388"/>
                    <a:gd name="connsiteX7" fmla="*/ 335756 w 471487"/>
                    <a:gd name="connsiteY7" fmla="*/ 42863 h 1576388"/>
                    <a:gd name="connsiteX8" fmla="*/ 328612 w 471487"/>
                    <a:gd name="connsiteY8" fmla="*/ 47625 h 1576388"/>
                    <a:gd name="connsiteX9" fmla="*/ 307181 w 471487"/>
                    <a:gd name="connsiteY9" fmla="*/ 61913 h 1576388"/>
                    <a:gd name="connsiteX10" fmla="*/ 271462 w 471487"/>
                    <a:gd name="connsiteY10" fmla="*/ 80963 h 1576388"/>
                    <a:gd name="connsiteX11" fmla="*/ 264319 w 471487"/>
                    <a:gd name="connsiteY11" fmla="*/ 85725 h 1576388"/>
                    <a:gd name="connsiteX12" fmla="*/ 259556 w 471487"/>
                    <a:gd name="connsiteY12" fmla="*/ 92869 h 1576388"/>
                    <a:gd name="connsiteX13" fmla="*/ 230981 w 471487"/>
                    <a:gd name="connsiteY13" fmla="*/ 107157 h 1576388"/>
                    <a:gd name="connsiteX14" fmla="*/ 228600 w 471487"/>
                    <a:gd name="connsiteY14" fmla="*/ 114300 h 1576388"/>
                    <a:gd name="connsiteX15" fmla="*/ 209550 w 471487"/>
                    <a:gd name="connsiteY15" fmla="*/ 140494 h 1576388"/>
                    <a:gd name="connsiteX16" fmla="*/ 190500 w 471487"/>
                    <a:gd name="connsiteY16" fmla="*/ 159544 h 1576388"/>
                    <a:gd name="connsiteX17" fmla="*/ 135731 w 471487"/>
                    <a:gd name="connsiteY17" fmla="*/ 169069 h 1576388"/>
                    <a:gd name="connsiteX18" fmla="*/ 130969 w 471487"/>
                    <a:gd name="connsiteY18" fmla="*/ 176213 h 1576388"/>
                    <a:gd name="connsiteX19" fmla="*/ 107156 w 471487"/>
                    <a:gd name="connsiteY19" fmla="*/ 200025 h 1576388"/>
                    <a:gd name="connsiteX20" fmla="*/ 102394 w 471487"/>
                    <a:gd name="connsiteY20" fmla="*/ 207169 h 1576388"/>
                    <a:gd name="connsiteX21" fmla="*/ 88106 w 471487"/>
                    <a:gd name="connsiteY21" fmla="*/ 247650 h 1576388"/>
                    <a:gd name="connsiteX22" fmla="*/ 83344 w 471487"/>
                    <a:gd name="connsiteY22" fmla="*/ 261938 h 1576388"/>
                    <a:gd name="connsiteX23" fmla="*/ 66675 w 471487"/>
                    <a:gd name="connsiteY23" fmla="*/ 288132 h 1576388"/>
                    <a:gd name="connsiteX24" fmla="*/ 54769 w 471487"/>
                    <a:gd name="connsiteY24" fmla="*/ 307182 h 1576388"/>
                    <a:gd name="connsiteX25" fmla="*/ 61912 w 471487"/>
                    <a:gd name="connsiteY25" fmla="*/ 342900 h 1576388"/>
                    <a:gd name="connsiteX26" fmla="*/ 76200 w 471487"/>
                    <a:gd name="connsiteY26" fmla="*/ 383382 h 1576388"/>
                    <a:gd name="connsiteX27" fmla="*/ 73819 w 471487"/>
                    <a:gd name="connsiteY27" fmla="*/ 416719 h 1576388"/>
                    <a:gd name="connsiteX28" fmla="*/ 64294 w 471487"/>
                    <a:gd name="connsiteY28" fmla="*/ 438150 h 1576388"/>
                    <a:gd name="connsiteX29" fmla="*/ 54769 w 471487"/>
                    <a:gd name="connsiteY29" fmla="*/ 459582 h 1576388"/>
                    <a:gd name="connsiteX30" fmla="*/ 52387 w 471487"/>
                    <a:gd name="connsiteY30" fmla="*/ 466725 h 1576388"/>
                    <a:gd name="connsiteX31" fmla="*/ 16669 w 471487"/>
                    <a:gd name="connsiteY31" fmla="*/ 500063 h 1576388"/>
                    <a:gd name="connsiteX32" fmla="*/ 14287 w 471487"/>
                    <a:gd name="connsiteY32" fmla="*/ 507207 h 1576388"/>
                    <a:gd name="connsiteX33" fmla="*/ 0 w 471487"/>
                    <a:gd name="connsiteY33" fmla="*/ 542925 h 1576388"/>
                    <a:gd name="connsiteX34" fmla="*/ 4762 w 471487"/>
                    <a:gd name="connsiteY34" fmla="*/ 578644 h 1576388"/>
                    <a:gd name="connsiteX35" fmla="*/ 9525 w 471487"/>
                    <a:gd name="connsiteY35" fmla="*/ 628650 h 1576388"/>
                    <a:gd name="connsiteX36" fmla="*/ 2381 w 471487"/>
                    <a:gd name="connsiteY36" fmla="*/ 673894 h 1576388"/>
                    <a:gd name="connsiteX37" fmla="*/ 52387 w 471487"/>
                    <a:gd name="connsiteY37" fmla="*/ 719138 h 1576388"/>
                    <a:gd name="connsiteX38" fmla="*/ 50006 w 471487"/>
                    <a:gd name="connsiteY38" fmla="*/ 747713 h 1576388"/>
                    <a:gd name="connsiteX39" fmla="*/ 50006 w 471487"/>
                    <a:gd name="connsiteY39" fmla="*/ 769144 h 1576388"/>
                    <a:gd name="connsiteX40" fmla="*/ 64294 w 471487"/>
                    <a:gd name="connsiteY40" fmla="*/ 778669 h 1576388"/>
                    <a:gd name="connsiteX41" fmla="*/ 104775 w 471487"/>
                    <a:gd name="connsiteY41" fmla="*/ 809625 h 1576388"/>
                    <a:gd name="connsiteX42" fmla="*/ 116681 w 471487"/>
                    <a:gd name="connsiteY42" fmla="*/ 819150 h 1576388"/>
                    <a:gd name="connsiteX43" fmla="*/ 135731 w 471487"/>
                    <a:gd name="connsiteY43" fmla="*/ 847725 h 1576388"/>
                    <a:gd name="connsiteX44" fmla="*/ 142875 w 471487"/>
                    <a:gd name="connsiteY44" fmla="*/ 869157 h 1576388"/>
                    <a:gd name="connsiteX45" fmla="*/ 159544 w 471487"/>
                    <a:gd name="connsiteY45" fmla="*/ 897732 h 1576388"/>
                    <a:gd name="connsiteX46" fmla="*/ 171450 w 471487"/>
                    <a:gd name="connsiteY46" fmla="*/ 912019 h 1576388"/>
                    <a:gd name="connsiteX47" fmla="*/ 185737 w 471487"/>
                    <a:gd name="connsiteY47" fmla="*/ 940594 h 1576388"/>
                    <a:gd name="connsiteX48" fmla="*/ 188119 w 471487"/>
                    <a:gd name="connsiteY48" fmla="*/ 997744 h 1576388"/>
                    <a:gd name="connsiteX49" fmla="*/ 183356 w 471487"/>
                    <a:gd name="connsiteY49" fmla="*/ 1004888 h 1576388"/>
                    <a:gd name="connsiteX50" fmla="*/ 161925 w 471487"/>
                    <a:gd name="connsiteY50" fmla="*/ 1042988 h 1576388"/>
                    <a:gd name="connsiteX51" fmla="*/ 159544 w 471487"/>
                    <a:gd name="connsiteY51" fmla="*/ 1050132 h 1576388"/>
                    <a:gd name="connsiteX52" fmla="*/ 157162 w 471487"/>
                    <a:gd name="connsiteY52" fmla="*/ 1081088 h 1576388"/>
                    <a:gd name="connsiteX53" fmla="*/ 164306 w 471487"/>
                    <a:gd name="connsiteY53" fmla="*/ 1102519 h 1576388"/>
                    <a:gd name="connsiteX54" fmla="*/ 157162 w 471487"/>
                    <a:gd name="connsiteY54" fmla="*/ 1152525 h 1576388"/>
                    <a:gd name="connsiteX55" fmla="*/ 152400 w 471487"/>
                    <a:gd name="connsiteY55" fmla="*/ 1173957 h 1576388"/>
                    <a:gd name="connsiteX56" fmla="*/ 119062 w 471487"/>
                    <a:gd name="connsiteY56" fmla="*/ 1209675 h 1576388"/>
                    <a:gd name="connsiteX57" fmla="*/ 119062 w 471487"/>
                    <a:gd name="connsiteY57" fmla="*/ 1257300 h 1576388"/>
                    <a:gd name="connsiteX58" fmla="*/ 123825 w 471487"/>
                    <a:gd name="connsiteY58" fmla="*/ 1264444 h 1576388"/>
                    <a:gd name="connsiteX59" fmla="*/ 114300 w 471487"/>
                    <a:gd name="connsiteY59" fmla="*/ 1314450 h 1576388"/>
                    <a:gd name="connsiteX60" fmla="*/ 111919 w 471487"/>
                    <a:gd name="connsiteY60" fmla="*/ 1321594 h 1576388"/>
                    <a:gd name="connsiteX61" fmla="*/ 102394 w 471487"/>
                    <a:gd name="connsiteY61" fmla="*/ 1343025 h 1576388"/>
                    <a:gd name="connsiteX62" fmla="*/ 95251 w 471487"/>
                    <a:gd name="connsiteY62" fmla="*/ 1362075 h 1576388"/>
                    <a:gd name="connsiteX63" fmla="*/ 85725 w 471487"/>
                    <a:gd name="connsiteY63" fmla="*/ 1378744 h 1576388"/>
                    <a:gd name="connsiteX64" fmla="*/ 80962 w 471487"/>
                    <a:gd name="connsiteY64" fmla="*/ 1428750 h 1576388"/>
                    <a:gd name="connsiteX65" fmla="*/ 114300 w 471487"/>
                    <a:gd name="connsiteY65" fmla="*/ 1462088 h 1576388"/>
                    <a:gd name="connsiteX66" fmla="*/ 121444 w 471487"/>
                    <a:gd name="connsiteY66" fmla="*/ 1476375 h 1576388"/>
                    <a:gd name="connsiteX67" fmla="*/ 133350 w 471487"/>
                    <a:gd name="connsiteY67" fmla="*/ 1509713 h 1576388"/>
                    <a:gd name="connsiteX68" fmla="*/ 164306 w 471487"/>
                    <a:gd name="connsiteY68" fmla="*/ 1535907 h 1576388"/>
                    <a:gd name="connsiteX69" fmla="*/ 171450 w 471487"/>
                    <a:gd name="connsiteY69" fmla="*/ 1550194 h 1576388"/>
                    <a:gd name="connsiteX70" fmla="*/ 188119 w 471487"/>
                    <a:gd name="connsiteY70" fmla="*/ 1566863 h 1576388"/>
                    <a:gd name="connsiteX71" fmla="*/ 207169 w 471487"/>
                    <a:gd name="connsiteY71" fmla="*/ 1569244 h 1576388"/>
                    <a:gd name="connsiteX72" fmla="*/ 223837 w 471487"/>
                    <a:gd name="connsiteY72" fmla="*/ 1576388 h 1576388"/>
                    <a:gd name="connsiteX0" fmla="*/ 471487 w 471487"/>
                    <a:gd name="connsiteY0" fmla="*/ 0 h 1569244"/>
                    <a:gd name="connsiteX1" fmla="*/ 464344 w 471487"/>
                    <a:gd name="connsiteY1" fmla="*/ 14288 h 1569244"/>
                    <a:gd name="connsiteX2" fmla="*/ 447675 w 471487"/>
                    <a:gd name="connsiteY2" fmla="*/ 40482 h 1569244"/>
                    <a:gd name="connsiteX3" fmla="*/ 440531 w 471487"/>
                    <a:gd name="connsiteY3" fmla="*/ 45244 h 1569244"/>
                    <a:gd name="connsiteX4" fmla="*/ 400050 w 471487"/>
                    <a:gd name="connsiteY4" fmla="*/ 42863 h 1569244"/>
                    <a:gd name="connsiteX5" fmla="*/ 385762 w 471487"/>
                    <a:gd name="connsiteY5" fmla="*/ 38100 h 1569244"/>
                    <a:gd name="connsiteX6" fmla="*/ 347662 w 471487"/>
                    <a:gd name="connsiteY6" fmla="*/ 30957 h 1569244"/>
                    <a:gd name="connsiteX7" fmla="*/ 335756 w 471487"/>
                    <a:gd name="connsiteY7" fmla="*/ 42863 h 1569244"/>
                    <a:gd name="connsiteX8" fmla="*/ 328612 w 471487"/>
                    <a:gd name="connsiteY8" fmla="*/ 47625 h 1569244"/>
                    <a:gd name="connsiteX9" fmla="*/ 307181 w 471487"/>
                    <a:gd name="connsiteY9" fmla="*/ 61913 h 1569244"/>
                    <a:gd name="connsiteX10" fmla="*/ 271462 w 471487"/>
                    <a:gd name="connsiteY10" fmla="*/ 80963 h 1569244"/>
                    <a:gd name="connsiteX11" fmla="*/ 264319 w 471487"/>
                    <a:gd name="connsiteY11" fmla="*/ 85725 h 1569244"/>
                    <a:gd name="connsiteX12" fmla="*/ 259556 w 471487"/>
                    <a:gd name="connsiteY12" fmla="*/ 92869 h 1569244"/>
                    <a:gd name="connsiteX13" fmla="*/ 230981 w 471487"/>
                    <a:gd name="connsiteY13" fmla="*/ 107157 h 1569244"/>
                    <a:gd name="connsiteX14" fmla="*/ 228600 w 471487"/>
                    <a:gd name="connsiteY14" fmla="*/ 114300 h 1569244"/>
                    <a:gd name="connsiteX15" fmla="*/ 209550 w 471487"/>
                    <a:gd name="connsiteY15" fmla="*/ 140494 h 1569244"/>
                    <a:gd name="connsiteX16" fmla="*/ 190500 w 471487"/>
                    <a:gd name="connsiteY16" fmla="*/ 159544 h 1569244"/>
                    <a:gd name="connsiteX17" fmla="*/ 135731 w 471487"/>
                    <a:gd name="connsiteY17" fmla="*/ 169069 h 1569244"/>
                    <a:gd name="connsiteX18" fmla="*/ 130969 w 471487"/>
                    <a:gd name="connsiteY18" fmla="*/ 176213 h 1569244"/>
                    <a:gd name="connsiteX19" fmla="*/ 107156 w 471487"/>
                    <a:gd name="connsiteY19" fmla="*/ 200025 h 1569244"/>
                    <a:gd name="connsiteX20" fmla="*/ 102394 w 471487"/>
                    <a:gd name="connsiteY20" fmla="*/ 207169 h 1569244"/>
                    <a:gd name="connsiteX21" fmla="*/ 88106 w 471487"/>
                    <a:gd name="connsiteY21" fmla="*/ 247650 h 1569244"/>
                    <a:gd name="connsiteX22" fmla="*/ 83344 w 471487"/>
                    <a:gd name="connsiteY22" fmla="*/ 261938 h 1569244"/>
                    <a:gd name="connsiteX23" fmla="*/ 66675 w 471487"/>
                    <a:gd name="connsiteY23" fmla="*/ 288132 h 1569244"/>
                    <a:gd name="connsiteX24" fmla="*/ 54769 w 471487"/>
                    <a:gd name="connsiteY24" fmla="*/ 307182 h 1569244"/>
                    <a:gd name="connsiteX25" fmla="*/ 61912 w 471487"/>
                    <a:gd name="connsiteY25" fmla="*/ 342900 h 1569244"/>
                    <a:gd name="connsiteX26" fmla="*/ 76200 w 471487"/>
                    <a:gd name="connsiteY26" fmla="*/ 383382 h 1569244"/>
                    <a:gd name="connsiteX27" fmla="*/ 73819 w 471487"/>
                    <a:gd name="connsiteY27" fmla="*/ 416719 h 1569244"/>
                    <a:gd name="connsiteX28" fmla="*/ 64294 w 471487"/>
                    <a:gd name="connsiteY28" fmla="*/ 438150 h 1569244"/>
                    <a:gd name="connsiteX29" fmla="*/ 54769 w 471487"/>
                    <a:gd name="connsiteY29" fmla="*/ 459582 h 1569244"/>
                    <a:gd name="connsiteX30" fmla="*/ 52387 w 471487"/>
                    <a:gd name="connsiteY30" fmla="*/ 466725 h 1569244"/>
                    <a:gd name="connsiteX31" fmla="*/ 16669 w 471487"/>
                    <a:gd name="connsiteY31" fmla="*/ 500063 h 1569244"/>
                    <a:gd name="connsiteX32" fmla="*/ 14287 w 471487"/>
                    <a:gd name="connsiteY32" fmla="*/ 507207 h 1569244"/>
                    <a:gd name="connsiteX33" fmla="*/ 0 w 471487"/>
                    <a:gd name="connsiteY33" fmla="*/ 542925 h 1569244"/>
                    <a:gd name="connsiteX34" fmla="*/ 4762 w 471487"/>
                    <a:gd name="connsiteY34" fmla="*/ 578644 h 1569244"/>
                    <a:gd name="connsiteX35" fmla="*/ 9525 w 471487"/>
                    <a:gd name="connsiteY35" fmla="*/ 628650 h 1569244"/>
                    <a:gd name="connsiteX36" fmla="*/ 2381 w 471487"/>
                    <a:gd name="connsiteY36" fmla="*/ 673894 h 1569244"/>
                    <a:gd name="connsiteX37" fmla="*/ 52387 w 471487"/>
                    <a:gd name="connsiteY37" fmla="*/ 719138 h 1569244"/>
                    <a:gd name="connsiteX38" fmla="*/ 50006 w 471487"/>
                    <a:gd name="connsiteY38" fmla="*/ 747713 h 1569244"/>
                    <a:gd name="connsiteX39" fmla="*/ 50006 w 471487"/>
                    <a:gd name="connsiteY39" fmla="*/ 769144 h 1569244"/>
                    <a:gd name="connsiteX40" fmla="*/ 64294 w 471487"/>
                    <a:gd name="connsiteY40" fmla="*/ 778669 h 1569244"/>
                    <a:gd name="connsiteX41" fmla="*/ 104775 w 471487"/>
                    <a:gd name="connsiteY41" fmla="*/ 809625 h 1569244"/>
                    <a:gd name="connsiteX42" fmla="*/ 116681 w 471487"/>
                    <a:gd name="connsiteY42" fmla="*/ 819150 h 1569244"/>
                    <a:gd name="connsiteX43" fmla="*/ 135731 w 471487"/>
                    <a:gd name="connsiteY43" fmla="*/ 847725 h 1569244"/>
                    <a:gd name="connsiteX44" fmla="*/ 142875 w 471487"/>
                    <a:gd name="connsiteY44" fmla="*/ 869157 h 1569244"/>
                    <a:gd name="connsiteX45" fmla="*/ 159544 w 471487"/>
                    <a:gd name="connsiteY45" fmla="*/ 897732 h 1569244"/>
                    <a:gd name="connsiteX46" fmla="*/ 171450 w 471487"/>
                    <a:gd name="connsiteY46" fmla="*/ 912019 h 1569244"/>
                    <a:gd name="connsiteX47" fmla="*/ 185737 w 471487"/>
                    <a:gd name="connsiteY47" fmla="*/ 940594 h 1569244"/>
                    <a:gd name="connsiteX48" fmla="*/ 188119 w 471487"/>
                    <a:gd name="connsiteY48" fmla="*/ 997744 h 1569244"/>
                    <a:gd name="connsiteX49" fmla="*/ 183356 w 471487"/>
                    <a:gd name="connsiteY49" fmla="*/ 1004888 h 1569244"/>
                    <a:gd name="connsiteX50" fmla="*/ 161925 w 471487"/>
                    <a:gd name="connsiteY50" fmla="*/ 1042988 h 1569244"/>
                    <a:gd name="connsiteX51" fmla="*/ 159544 w 471487"/>
                    <a:gd name="connsiteY51" fmla="*/ 1050132 h 1569244"/>
                    <a:gd name="connsiteX52" fmla="*/ 157162 w 471487"/>
                    <a:gd name="connsiteY52" fmla="*/ 1081088 h 1569244"/>
                    <a:gd name="connsiteX53" fmla="*/ 164306 w 471487"/>
                    <a:gd name="connsiteY53" fmla="*/ 1102519 h 1569244"/>
                    <a:gd name="connsiteX54" fmla="*/ 157162 w 471487"/>
                    <a:gd name="connsiteY54" fmla="*/ 1152525 h 1569244"/>
                    <a:gd name="connsiteX55" fmla="*/ 152400 w 471487"/>
                    <a:gd name="connsiteY55" fmla="*/ 1173957 h 1569244"/>
                    <a:gd name="connsiteX56" fmla="*/ 119062 w 471487"/>
                    <a:gd name="connsiteY56" fmla="*/ 1209675 h 1569244"/>
                    <a:gd name="connsiteX57" fmla="*/ 119062 w 471487"/>
                    <a:gd name="connsiteY57" fmla="*/ 1257300 h 1569244"/>
                    <a:gd name="connsiteX58" fmla="*/ 123825 w 471487"/>
                    <a:gd name="connsiteY58" fmla="*/ 1264444 h 1569244"/>
                    <a:gd name="connsiteX59" fmla="*/ 114300 w 471487"/>
                    <a:gd name="connsiteY59" fmla="*/ 1314450 h 1569244"/>
                    <a:gd name="connsiteX60" fmla="*/ 111919 w 471487"/>
                    <a:gd name="connsiteY60" fmla="*/ 1321594 h 1569244"/>
                    <a:gd name="connsiteX61" fmla="*/ 102394 w 471487"/>
                    <a:gd name="connsiteY61" fmla="*/ 1343025 h 1569244"/>
                    <a:gd name="connsiteX62" fmla="*/ 95251 w 471487"/>
                    <a:gd name="connsiteY62" fmla="*/ 1362075 h 1569244"/>
                    <a:gd name="connsiteX63" fmla="*/ 85725 w 471487"/>
                    <a:gd name="connsiteY63" fmla="*/ 1378744 h 1569244"/>
                    <a:gd name="connsiteX64" fmla="*/ 80962 w 471487"/>
                    <a:gd name="connsiteY64" fmla="*/ 1428750 h 1569244"/>
                    <a:gd name="connsiteX65" fmla="*/ 114300 w 471487"/>
                    <a:gd name="connsiteY65" fmla="*/ 1462088 h 1569244"/>
                    <a:gd name="connsiteX66" fmla="*/ 121444 w 471487"/>
                    <a:gd name="connsiteY66" fmla="*/ 1476375 h 1569244"/>
                    <a:gd name="connsiteX67" fmla="*/ 133350 w 471487"/>
                    <a:gd name="connsiteY67" fmla="*/ 1509713 h 1569244"/>
                    <a:gd name="connsiteX68" fmla="*/ 164306 w 471487"/>
                    <a:gd name="connsiteY68" fmla="*/ 1535907 h 1569244"/>
                    <a:gd name="connsiteX69" fmla="*/ 171450 w 471487"/>
                    <a:gd name="connsiteY69" fmla="*/ 1550194 h 1569244"/>
                    <a:gd name="connsiteX70" fmla="*/ 188119 w 471487"/>
                    <a:gd name="connsiteY70" fmla="*/ 1566863 h 1569244"/>
                    <a:gd name="connsiteX71" fmla="*/ 207169 w 471487"/>
                    <a:gd name="connsiteY71" fmla="*/ 1569244 h 1569244"/>
                    <a:gd name="connsiteX0" fmla="*/ 471487 w 471487"/>
                    <a:gd name="connsiteY0" fmla="*/ 0 h 1566863"/>
                    <a:gd name="connsiteX1" fmla="*/ 464344 w 471487"/>
                    <a:gd name="connsiteY1" fmla="*/ 14288 h 1566863"/>
                    <a:gd name="connsiteX2" fmla="*/ 447675 w 471487"/>
                    <a:gd name="connsiteY2" fmla="*/ 40482 h 1566863"/>
                    <a:gd name="connsiteX3" fmla="*/ 440531 w 471487"/>
                    <a:gd name="connsiteY3" fmla="*/ 45244 h 1566863"/>
                    <a:gd name="connsiteX4" fmla="*/ 400050 w 471487"/>
                    <a:gd name="connsiteY4" fmla="*/ 42863 h 1566863"/>
                    <a:gd name="connsiteX5" fmla="*/ 385762 w 471487"/>
                    <a:gd name="connsiteY5" fmla="*/ 38100 h 1566863"/>
                    <a:gd name="connsiteX6" fmla="*/ 347662 w 471487"/>
                    <a:gd name="connsiteY6" fmla="*/ 30957 h 1566863"/>
                    <a:gd name="connsiteX7" fmla="*/ 335756 w 471487"/>
                    <a:gd name="connsiteY7" fmla="*/ 42863 h 1566863"/>
                    <a:gd name="connsiteX8" fmla="*/ 328612 w 471487"/>
                    <a:gd name="connsiteY8" fmla="*/ 47625 h 1566863"/>
                    <a:gd name="connsiteX9" fmla="*/ 307181 w 471487"/>
                    <a:gd name="connsiteY9" fmla="*/ 61913 h 1566863"/>
                    <a:gd name="connsiteX10" fmla="*/ 271462 w 471487"/>
                    <a:gd name="connsiteY10" fmla="*/ 80963 h 1566863"/>
                    <a:gd name="connsiteX11" fmla="*/ 264319 w 471487"/>
                    <a:gd name="connsiteY11" fmla="*/ 85725 h 1566863"/>
                    <a:gd name="connsiteX12" fmla="*/ 259556 w 471487"/>
                    <a:gd name="connsiteY12" fmla="*/ 92869 h 1566863"/>
                    <a:gd name="connsiteX13" fmla="*/ 230981 w 471487"/>
                    <a:gd name="connsiteY13" fmla="*/ 107157 h 1566863"/>
                    <a:gd name="connsiteX14" fmla="*/ 228600 w 471487"/>
                    <a:gd name="connsiteY14" fmla="*/ 114300 h 1566863"/>
                    <a:gd name="connsiteX15" fmla="*/ 209550 w 471487"/>
                    <a:gd name="connsiteY15" fmla="*/ 140494 h 1566863"/>
                    <a:gd name="connsiteX16" fmla="*/ 190500 w 471487"/>
                    <a:gd name="connsiteY16" fmla="*/ 159544 h 1566863"/>
                    <a:gd name="connsiteX17" fmla="*/ 135731 w 471487"/>
                    <a:gd name="connsiteY17" fmla="*/ 169069 h 1566863"/>
                    <a:gd name="connsiteX18" fmla="*/ 130969 w 471487"/>
                    <a:gd name="connsiteY18" fmla="*/ 176213 h 1566863"/>
                    <a:gd name="connsiteX19" fmla="*/ 107156 w 471487"/>
                    <a:gd name="connsiteY19" fmla="*/ 200025 h 1566863"/>
                    <a:gd name="connsiteX20" fmla="*/ 102394 w 471487"/>
                    <a:gd name="connsiteY20" fmla="*/ 207169 h 1566863"/>
                    <a:gd name="connsiteX21" fmla="*/ 88106 w 471487"/>
                    <a:gd name="connsiteY21" fmla="*/ 247650 h 1566863"/>
                    <a:gd name="connsiteX22" fmla="*/ 83344 w 471487"/>
                    <a:gd name="connsiteY22" fmla="*/ 261938 h 1566863"/>
                    <a:gd name="connsiteX23" fmla="*/ 66675 w 471487"/>
                    <a:gd name="connsiteY23" fmla="*/ 288132 h 1566863"/>
                    <a:gd name="connsiteX24" fmla="*/ 54769 w 471487"/>
                    <a:gd name="connsiteY24" fmla="*/ 307182 h 1566863"/>
                    <a:gd name="connsiteX25" fmla="*/ 61912 w 471487"/>
                    <a:gd name="connsiteY25" fmla="*/ 342900 h 1566863"/>
                    <a:gd name="connsiteX26" fmla="*/ 76200 w 471487"/>
                    <a:gd name="connsiteY26" fmla="*/ 383382 h 1566863"/>
                    <a:gd name="connsiteX27" fmla="*/ 73819 w 471487"/>
                    <a:gd name="connsiteY27" fmla="*/ 416719 h 1566863"/>
                    <a:gd name="connsiteX28" fmla="*/ 64294 w 471487"/>
                    <a:gd name="connsiteY28" fmla="*/ 438150 h 1566863"/>
                    <a:gd name="connsiteX29" fmla="*/ 54769 w 471487"/>
                    <a:gd name="connsiteY29" fmla="*/ 459582 h 1566863"/>
                    <a:gd name="connsiteX30" fmla="*/ 52387 w 471487"/>
                    <a:gd name="connsiteY30" fmla="*/ 466725 h 1566863"/>
                    <a:gd name="connsiteX31" fmla="*/ 16669 w 471487"/>
                    <a:gd name="connsiteY31" fmla="*/ 500063 h 1566863"/>
                    <a:gd name="connsiteX32" fmla="*/ 14287 w 471487"/>
                    <a:gd name="connsiteY32" fmla="*/ 507207 h 1566863"/>
                    <a:gd name="connsiteX33" fmla="*/ 0 w 471487"/>
                    <a:gd name="connsiteY33" fmla="*/ 542925 h 1566863"/>
                    <a:gd name="connsiteX34" fmla="*/ 4762 w 471487"/>
                    <a:gd name="connsiteY34" fmla="*/ 578644 h 1566863"/>
                    <a:gd name="connsiteX35" fmla="*/ 9525 w 471487"/>
                    <a:gd name="connsiteY35" fmla="*/ 628650 h 1566863"/>
                    <a:gd name="connsiteX36" fmla="*/ 2381 w 471487"/>
                    <a:gd name="connsiteY36" fmla="*/ 673894 h 1566863"/>
                    <a:gd name="connsiteX37" fmla="*/ 52387 w 471487"/>
                    <a:gd name="connsiteY37" fmla="*/ 719138 h 1566863"/>
                    <a:gd name="connsiteX38" fmla="*/ 50006 w 471487"/>
                    <a:gd name="connsiteY38" fmla="*/ 747713 h 1566863"/>
                    <a:gd name="connsiteX39" fmla="*/ 50006 w 471487"/>
                    <a:gd name="connsiteY39" fmla="*/ 769144 h 1566863"/>
                    <a:gd name="connsiteX40" fmla="*/ 64294 w 471487"/>
                    <a:gd name="connsiteY40" fmla="*/ 778669 h 1566863"/>
                    <a:gd name="connsiteX41" fmla="*/ 104775 w 471487"/>
                    <a:gd name="connsiteY41" fmla="*/ 809625 h 1566863"/>
                    <a:gd name="connsiteX42" fmla="*/ 116681 w 471487"/>
                    <a:gd name="connsiteY42" fmla="*/ 819150 h 1566863"/>
                    <a:gd name="connsiteX43" fmla="*/ 135731 w 471487"/>
                    <a:gd name="connsiteY43" fmla="*/ 847725 h 1566863"/>
                    <a:gd name="connsiteX44" fmla="*/ 142875 w 471487"/>
                    <a:gd name="connsiteY44" fmla="*/ 869157 h 1566863"/>
                    <a:gd name="connsiteX45" fmla="*/ 159544 w 471487"/>
                    <a:gd name="connsiteY45" fmla="*/ 897732 h 1566863"/>
                    <a:gd name="connsiteX46" fmla="*/ 171450 w 471487"/>
                    <a:gd name="connsiteY46" fmla="*/ 912019 h 1566863"/>
                    <a:gd name="connsiteX47" fmla="*/ 185737 w 471487"/>
                    <a:gd name="connsiteY47" fmla="*/ 940594 h 1566863"/>
                    <a:gd name="connsiteX48" fmla="*/ 188119 w 471487"/>
                    <a:gd name="connsiteY48" fmla="*/ 997744 h 1566863"/>
                    <a:gd name="connsiteX49" fmla="*/ 183356 w 471487"/>
                    <a:gd name="connsiteY49" fmla="*/ 1004888 h 1566863"/>
                    <a:gd name="connsiteX50" fmla="*/ 161925 w 471487"/>
                    <a:gd name="connsiteY50" fmla="*/ 1042988 h 1566863"/>
                    <a:gd name="connsiteX51" fmla="*/ 159544 w 471487"/>
                    <a:gd name="connsiteY51" fmla="*/ 1050132 h 1566863"/>
                    <a:gd name="connsiteX52" fmla="*/ 157162 w 471487"/>
                    <a:gd name="connsiteY52" fmla="*/ 1081088 h 1566863"/>
                    <a:gd name="connsiteX53" fmla="*/ 164306 w 471487"/>
                    <a:gd name="connsiteY53" fmla="*/ 1102519 h 1566863"/>
                    <a:gd name="connsiteX54" fmla="*/ 157162 w 471487"/>
                    <a:gd name="connsiteY54" fmla="*/ 1152525 h 1566863"/>
                    <a:gd name="connsiteX55" fmla="*/ 152400 w 471487"/>
                    <a:gd name="connsiteY55" fmla="*/ 1173957 h 1566863"/>
                    <a:gd name="connsiteX56" fmla="*/ 119062 w 471487"/>
                    <a:gd name="connsiteY56" fmla="*/ 1209675 h 1566863"/>
                    <a:gd name="connsiteX57" fmla="*/ 119062 w 471487"/>
                    <a:gd name="connsiteY57" fmla="*/ 1257300 h 1566863"/>
                    <a:gd name="connsiteX58" fmla="*/ 123825 w 471487"/>
                    <a:gd name="connsiteY58" fmla="*/ 1264444 h 1566863"/>
                    <a:gd name="connsiteX59" fmla="*/ 114300 w 471487"/>
                    <a:gd name="connsiteY59" fmla="*/ 1314450 h 1566863"/>
                    <a:gd name="connsiteX60" fmla="*/ 111919 w 471487"/>
                    <a:gd name="connsiteY60" fmla="*/ 1321594 h 1566863"/>
                    <a:gd name="connsiteX61" fmla="*/ 102394 w 471487"/>
                    <a:gd name="connsiteY61" fmla="*/ 1343025 h 1566863"/>
                    <a:gd name="connsiteX62" fmla="*/ 95251 w 471487"/>
                    <a:gd name="connsiteY62" fmla="*/ 1362075 h 1566863"/>
                    <a:gd name="connsiteX63" fmla="*/ 85725 w 471487"/>
                    <a:gd name="connsiteY63" fmla="*/ 1378744 h 1566863"/>
                    <a:gd name="connsiteX64" fmla="*/ 80962 w 471487"/>
                    <a:gd name="connsiteY64" fmla="*/ 1428750 h 1566863"/>
                    <a:gd name="connsiteX65" fmla="*/ 114300 w 471487"/>
                    <a:gd name="connsiteY65" fmla="*/ 1462088 h 1566863"/>
                    <a:gd name="connsiteX66" fmla="*/ 121444 w 471487"/>
                    <a:gd name="connsiteY66" fmla="*/ 1476375 h 1566863"/>
                    <a:gd name="connsiteX67" fmla="*/ 133350 w 471487"/>
                    <a:gd name="connsiteY67" fmla="*/ 1509713 h 1566863"/>
                    <a:gd name="connsiteX68" fmla="*/ 164306 w 471487"/>
                    <a:gd name="connsiteY68" fmla="*/ 1535907 h 1566863"/>
                    <a:gd name="connsiteX69" fmla="*/ 171450 w 471487"/>
                    <a:gd name="connsiteY69" fmla="*/ 1550194 h 1566863"/>
                    <a:gd name="connsiteX70" fmla="*/ 188119 w 471487"/>
                    <a:gd name="connsiteY70" fmla="*/ 1566863 h 1566863"/>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23825 w 471487"/>
                    <a:gd name="connsiteY58" fmla="*/ 1264444 h 1550194"/>
                    <a:gd name="connsiteX59" fmla="*/ 114300 w 471487"/>
                    <a:gd name="connsiteY59" fmla="*/ 1314450 h 1550194"/>
                    <a:gd name="connsiteX60" fmla="*/ 111919 w 471487"/>
                    <a:gd name="connsiteY60" fmla="*/ 1321594 h 1550194"/>
                    <a:gd name="connsiteX61" fmla="*/ 102394 w 471487"/>
                    <a:gd name="connsiteY61" fmla="*/ 1343025 h 1550194"/>
                    <a:gd name="connsiteX62" fmla="*/ 95251 w 471487"/>
                    <a:gd name="connsiteY62" fmla="*/ 1362075 h 1550194"/>
                    <a:gd name="connsiteX63" fmla="*/ 85725 w 471487"/>
                    <a:gd name="connsiteY63" fmla="*/ 1378744 h 1550194"/>
                    <a:gd name="connsiteX64" fmla="*/ 80962 w 471487"/>
                    <a:gd name="connsiteY64" fmla="*/ 1428750 h 1550194"/>
                    <a:gd name="connsiteX65" fmla="*/ 114300 w 471487"/>
                    <a:gd name="connsiteY65" fmla="*/ 1462088 h 1550194"/>
                    <a:gd name="connsiteX66" fmla="*/ 121444 w 471487"/>
                    <a:gd name="connsiteY66" fmla="*/ 1476375 h 1550194"/>
                    <a:gd name="connsiteX67" fmla="*/ 133350 w 471487"/>
                    <a:gd name="connsiteY67" fmla="*/ 1509713 h 1550194"/>
                    <a:gd name="connsiteX68" fmla="*/ 164306 w 471487"/>
                    <a:gd name="connsiteY68" fmla="*/ 1535907 h 1550194"/>
                    <a:gd name="connsiteX69" fmla="*/ 171450 w 471487"/>
                    <a:gd name="connsiteY69"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23825 w 471487"/>
                    <a:gd name="connsiteY58" fmla="*/ 1264444 h 1550194"/>
                    <a:gd name="connsiteX59" fmla="*/ 114300 w 471487"/>
                    <a:gd name="connsiteY59" fmla="*/ 1314450 h 1550194"/>
                    <a:gd name="connsiteX60" fmla="*/ 111919 w 471487"/>
                    <a:gd name="connsiteY60" fmla="*/ 1321594 h 1550194"/>
                    <a:gd name="connsiteX61" fmla="*/ 102394 w 471487"/>
                    <a:gd name="connsiteY61" fmla="*/ 1343025 h 1550194"/>
                    <a:gd name="connsiteX62" fmla="*/ 95251 w 471487"/>
                    <a:gd name="connsiteY62" fmla="*/ 1362075 h 1550194"/>
                    <a:gd name="connsiteX63" fmla="*/ 85725 w 471487"/>
                    <a:gd name="connsiteY63" fmla="*/ 1378744 h 1550194"/>
                    <a:gd name="connsiteX64" fmla="*/ 80962 w 471487"/>
                    <a:gd name="connsiteY64" fmla="*/ 1428750 h 1550194"/>
                    <a:gd name="connsiteX65" fmla="*/ 114300 w 471487"/>
                    <a:gd name="connsiteY65" fmla="*/ 1462088 h 1550194"/>
                    <a:gd name="connsiteX66" fmla="*/ 121444 w 471487"/>
                    <a:gd name="connsiteY66" fmla="*/ 1476375 h 1550194"/>
                    <a:gd name="connsiteX67" fmla="*/ 133350 w 471487"/>
                    <a:gd name="connsiteY67" fmla="*/ 1509713 h 1550194"/>
                    <a:gd name="connsiteX68" fmla="*/ 171450 w 471487"/>
                    <a:gd name="connsiteY68"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23825 w 471487"/>
                    <a:gd name="connsiteY58" fmla="*/ 1264444 h 1550194"/>
                    <a:gd name="connsiteX59" fmla="*/ 114300 w 471487"/>
                    <a:gd name="connsiteY59" fmla="*/ 1314450 h 1550194"/>
                    <a:gd name="connsiteX60" fmla="*/ 111919 w 471487"/>
                    <a:gd name="connsiteY60" fmla="*/ 1321594 h 1550194"/>
                    <a:gd name="connsiteX61" fmla="*/ 102394 w 471487"/>
                    <a:gd name="connsiteY61" fmla="*/ 1343025 h 1550194"/>
                    <a:gd name="connsiteX62" fmla="*/ 95251 w 471487"/>
                    <a:gd name="connsiteY62" fmla="*/ 1362075 h 1550194"/>
                    <a:gd name="connsiteX63" fmla="*/ 85725 w 471487"/>
                    <a:gd name="connsiteY63" fmla="*/ 1378744 h 1550194"/>
                    <a:gd name="connsiteX64" fmla="*/ 80962 w 471487"/>
                    <a:gd name="connsiteY64" fmla="*/ 1428750 h 1550194"/>
                    <a:gd name="connsiteX65" fmla="*/ 114300 w 471487"/>
                    <a:gd name="connsiteY65" fmla="*/ 1462088 h 1550194"/>
                    <a:gd name="connsiteX66" fmla="*/ 133350 w 471487"/>
                    <a:gd name="connsiteY66" fmla="*/ 1509713 h 1550194"/>
                    <a:gd name="connsiteX67" fmla="*/ 171450 w 471487"/>
                    <a:gd name="connsiteY67"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23825 w 471487"/>
                    <a:gd name="connsiteY58" fmla="*/ 1264444 h 1550194"/>
                    <a:gd name="connsiteX59" fmla="*/ 114300 w 471487"/>
                    <a:gd name="connsiteY59" fmla="*/ 1314450 h 1550194"/>
                    <a:gd name="connsiteX60" fmla="*/ 111919 w 471487"/>
                    <a:gd name="connsiteY60" fmla="*/ 1321594 h 1550194"/>
                    <a:gd name="connsiteX61" fmla="*/ 102394 w 471487"/>
                    <a:gd name="connsiteY61" fmla="*/ 1343025 h 1550194"/>
                    <a:gd name="connsiteX62" fmla="*/ 85725 w 471487"/>
                    <a:gd name="connsiteY62" fmla="*/ 1378744 h 1550194"/>
                    <a:gd name="connsiteX63" fmla="*/ 80962 w 471487"/>
                    <a:gd name="connsiteY63" fmla="*/ 1428750 h 1550194"/>
                    <a:gd name="connsiteX64" fmla="*/ 114300 w 471487"/>
                    <a:gd name="connsiteY64" fmla="*/ 1462088 h 1550194"/>
                    <a:gd name="connsiteX65" fmla="*/ 133350 w 471487"/>
                    <a:gd name="connsiteY65" fmla="*/ 1509713 h 1550194"/>
                    <a:gd name="connsiteX66" fmla="*/ 171450 w 471487"/>
                    <a:gd name="connsiteY66"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23825 w 471487"/>
                    <a:gd name="connsiteY58" fmla="*/ 1264444 h 1550194"/>
                    <a:gd name="connsiteX59" fmla="*/ 114300 w 471487"/>
                    <a:gd name="connsiteY59" fmla="*/ 1314450 h 1550194"/>
                    <a:gd name="connsiteX60" fmla="*/ 102394 w 471487"/>
                    <a:gd name="connsiteY60" fmla="*/ 1343025 h 1550194"/>
                    <a:gd name="connsiteX61" fmla="*/ 85725 w 471487"/>
                    <a:gd name="connsiteY61" fmla="*/ 1378744 h 1550194"/>
                    <a:gd name="connsiteX62" fmla="*/ 80962 w 471487"/>
                    <a:gd name="connsiteY62" fmla="*/ 1428750 h 1550194"/>
                    <a:gd name="connsiteX63" fmla="*/ 114300 w 471487"/>
                    <a:gd name="connsiteY63" fmla="*/ 1462088 h 1550194"/>
                    <a:gd name="connsiteX64" fmla="*/ 133350 w 471487"/>
                    <a:gd name="connsiteY64" fmla="*/ 1509713 h 1550194"/>
                    <a:gd name="connsiteX65" fmla="*/ 171450 w 471487"/>
                    <a:gd name="connsiteY65"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57162 w 471487"/>
                    <a:gd name="connsiteY52" fmla="*/ 1081088 h 1550194"/>
                    <a:gd name="connsiteX53" fmla="*/ 164306 w 471487"/>
                    <a:gd name="connsiteY53" fmla="*/ 1102519 h 1550194"/>
                    <a:gd name="connsiteX54" fmla="*/ 157162 w 471487"/>
                    <a:gd name="connsiteY54" fmla="*/ 1152525 h 1550194"/>
                    <a:gd name="connsiteX55" fmla="*/ 152400 w 471487"/>
                    <a:gd name="connsiteY55" fmla="*/ 1173957 h 1550194"/>
                    <a:gd name="connsiteX56" fmla="*/ 119062 w 471487"/>
                    <a:gd name="connsiteY56" fmla="*/ 1209675 h 1550194"/>
                    <a:gd name="connsiteX57" fmla="*/ 119062 w 471487"/>
                    <a:gd name="connsiteY57" fmla="*/ 1257300 h 1550194"/>
                    <a:gd name="connsiteX58" fmla="*/ 114300 w 471487"/>
                    <a:gd name="connsiteY58" fmla="*/ 1314450 h 1550194"/>
                    <a:gd name="connsiteX59" fmla="*/ 102394 w 471487"/>
                    <a:gd name="connsiteY59" fmla="*/ 1343025 h 1550194"/>
                    <a:gd name="connsiteX60" fmla="*/ 85725 w 471487"/>
                    <a:gd name="connsiteY60" fmla="*/ 1378744 h 1550194"/>
                    <a:gd name="connsiteX61" fmla="*/ 80962 w 471487"/>
                    <a:gd name="connsiteY61" fmla="*/ 1428750 h 1550194"/>
                    <a:gd name="connsiteX62" fmla="*/ 114300 w 471487"/>
                    <a:gd name="connsiteY62" fmla="*/ 1462088 h 1550194"/>
                    <a:gd name="connsiteX63" fmla="*/ 133350 w 471487"/>
                    <a:gd name="connsiteY63" fmla="*/ 1509713 h 1550194"/>
                    <a:gd name="connsiteX64" fmla="*/ 171450 w 471487"/>
                    <a:gd name="connsiteY64"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59544 w 471487"/>
                    <a:gd name="connsiteY51" fmla="*/ 1050132 h 1550194"/>
                    <a:gd name="connsiteX52" fmla="*/ 164306 w 471487"/>
                    <a:gd name="connsiteY52" fmla="*/ 1102519 h 1550194"/>
                    <a:gd name="connsiteX53" fmla="*/ 157162 w 471487"/>
                    <a:gd name="connsiteY53" fmla="*/ 1152525 h 1550194"/>
                    <a:gd name="connsiteX54" fmla="*/ 152400 w 471487"/>
                    <a:gd name="connsiteY54" fmla="*/ 1173957 h 1550194"/>
                    <a:gd name="connsiteX55" fmla="*/ 119062 w 471487"/>
                    <a:gd name="connsiteY55" fmla="*/ 1209675 h 1550194"/>
                    <a:gd name="connsiteX56" fmla="*/ 119062 w 471487"/>
                    <a:gd name="connsiteY56" fmla="*/ 1257300 h 1550194"/>
                    <a:gd name="connsiteX57" fmla="*/ 114300 w 471487"/>
                    <a:gd name="connsiteY57" fmla="*/ 1314450 h 1550194"/>
                    <a:gd name="connsiteX58" fmla="*/ 102394 w 471487"/>
                    <a:gd name="connsiteY58" fmla="*/ 1343025 h 1550194"/>
                    <a:gd name="connsiteX59" fmla="*/ 85725 w 471487"/>
                    <a:gd name="connsiteY59" fmla="*/ 1378744 h 1550194"/>
                    <a:gd name="connsiteX60" fmla="*/ 80962 w 471487"/>
                    <a:gd name="connsiteY60" fmla="*/ 1428750 h 1550194"/>
                    <a:gd name="connsiteX61" fmla="*/ 114300 w 471487"/>
                    <a:gd name="connsiteY61" fmla="*/ 1462088 h 1550194"/>
                    <a:gd name="connsiteX62" fmla="*/ 133350 w 471487"/>
                    <a:gd name="connsiteY62" fmla="*/ 1509713 h 1550194"/>
                    <a:gd name="connsiteX63" fmla="*/ 171450 w 471487"/>
                    <a:gd name="connsiteY63"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83356 w 471487"/>
                    <a:gd name="connsiteY49" fmla="*/ 1004888 h 1550194"/>
                    <a:gd name="connsiteX50" fmla="*/ 161925 w 471487"/>
                    <a:gd name="connsiteY50" fmla="*/ 1042988 h 1550194"/>
                    <a:gd name="connsiteX51" fmla="*/ 164306 w 471487"/>
                    <a:gd name="connsiteY51" fmla="*/ 1102519 h 1550194"/>
                    <a:gd name="connsiteX52" fmla="*/ 157162 w 471487"/>
                    <a:gd name="connsiteY52" fmla="*/ 1152525 h 1550194"/>
                    <a:gd name="connsiteX53" fmla="*/ 152400 w 471487"/>
                    <a:gd name="connsiteY53" fmla="*/ 1173957 h 1550194"/>
                    <a:gd name="connsiteX54" fmla="*/ 119062 w 471487"/>
                    <a:gd name="connsiteY54" fmla="*/ 1209675 h 1550194"/>
                    <a:gd name="connsiteX55" fmla="*/ 119062 w 471487"/>
                    <a:gd name="connsiteY55" fmla="*/ 1257300 h 1550194"/>
                    <a:gd name="connsiteX56" fmla="*/ 114300 w 471487"/>
                    <a:gd name="connsiteY56" fmla="*/ 1314450 h 1550194"/>
                    <a:gd name="connsiteX57" fmla="*/ 102394 w 471487"/>
                    <a:gd name="connsiteY57" fmla="*/ 1343025 h 1550194"/>
                    <a:gd name="connsiteX58" fmla="*/ 85725 w 471487"/>
                    <a:gd name="connsiteY58" fmla="*/ 1378744 h 1550194"/>
                    <a:gd name="connsiteX59" fmla="*/ 80962 w 471487"/>
                    <a:gd name="connsiteY59" fmla="*/ 1428750 h 1550194"/>
                    <a:gd name="connsiteX60" fmla="*/ 114300 w 471487"/>
                    <a:gd name="connsiteY60" fmla="*/ 1462088 h 1550194"/>
                    <a:gd name="connsiteX61" fmla="*/ 133350 w 471487"/>
                    <a:gd name="connsiteY61" fmla="*/ 1509713 h 1550194"/>
                    <a:gd name="connsiteX62" fmla="*/ 171450 w 471487"/>
                    <a:gd name="connsiteY62"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71450 w 471487"/>
                    <a:gd name="connsiteY46" fmla="*/ 912019 h 1550194"/>
                    <a:gd name="connsiteX47" fmla="*/ 185737 w 471487"/>
                    <a:gd name="connsiteY47" fmla="*/ 940594 h 1550194"/>
                    <a:gd name="connsiteX48" fmla="*/ 188119 w 471487"/>
                    <a:gd name="connsiteY48" fmla="*/ 997744 h 1550194"/>
                    <a:gd name="connsiteX49" fmla="*/ 161925 w 471487"/>
                    <a:gd name="connsiteY49" fmla="*/ 1042988 h 1550194"/>
                    <a:gd name="connsiteX50" fmla="*/ 164306 w 471487"/>
                    <a:gd name="connsiteY50" fmla="*/ 1102519 h 1550194"/>
                    <a:gd name="connsiteX51" fmla="*/ 157162 w 471487"/>
                    <a:gd name="connsiteY51" fmla="*/ 1152525 h 1550194"/>
                    <a:gd name="connsiteX52" fmla="*/ 152400 w 471487"/>
                    <a:gd name="connsiteY52" fmla="*/ 1173957 h 1550194"/>
                    <a:gd name="connsiteX53" fmla="*/ 119062 w 471487"/>
                    <a:gd name="connsiteY53" fmla="*/ 1209675 h 1550194"/>
                    <a:gd name="connsiteX54" fmla="*/ 119062 w 471487"/>
                    <a:gd name="connsiteY54" fmla="*/ 1257300 h 1550194"/>
                    <a:gd name="connsiteX55" fmla="*/ 114300 w 471487"/>
                    <a:gd name="connsiteY55" fmla="*/ 1314450 h 1550194"/>
                    <a:gd name="connsiteX56" fmla="*/ 102394 w 471487"/>
                    <a:gd name="connsiteY56" fmla="*/ 1343025 h 1550194"/>
                    <a:gd name="connsiteX57" fmla="*/ 85725 w 471487"/>
                    <a:gd name="connsiteY57" fmla="*/ 1378744 h 1550194"/>
                    <a:gd name="connsiteX58" fmla="*/ 80962 w 471487"/>
                    <a:gd name="connsiteY58" fmla="*/ 1428750 h 1550194"/>
                    <a:gd name="connsiteX59" fmla="*/ 114300 w 471487"/>
                    <a:gd name="connsiteY59" fmla="*/ 1462088 h 1550194"/>
                    <a:gd name="connsiteX60" fmla="*/ 133350 w 471487"/>
                    <a:gd name="connsiteY60" fmla="*/ 1509713 h 1550194"/>
                    <a:gd name="connsiteX61" fmla="*/ 171450 w 471487"/>
                    <a:gd name="connsiteY61"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42875 w 471487"/>
                    <a:gd name="connsiteY44" fmla="*/ 869157 h 1550194"/>
                    <a:gd name="connsiteX45" fmla="*/ 159544 w 471487"/>
                    <a:gd name="connsiteY45" fmla="*/ 897732 h 1550194"/>
                    <a:gd name="connsiteX46" fmla="*/ 185737 w 471487"/>
                    <a:gd name="connsiteY46" fmla="*/ 940594 h 1550194"/>
                    <a:gd name="connsiteX47" fmla="*/ 188119 w 471487"/>
                    <a:gd name="connsiteY47" fmla="*/ 997744 h 1550194"/>
                    <a:gd name="connsiteX48" fmla="*/ 161925 w 471487"/>
                    <a:gd name="connsiteY48" fmla="*/ 1042988 h 1550194"/>
                    <a:gd name="connsiteX49" fmla="*/ 164306 w 471487"/>
                    <a:gd name="connsiteY49" fmla="*/ 1102519 h 1550194"/>
                    <a:gd name="connsiteX50" fmla="*/ 157162 w 471487"/>
                    <a:gd name="connsiteY50" fmla="*/ 1152525 h 1550194"/>
                    <a:gd name="connsiteX51" fmla="*/ 152400 w 471487"/>
                    <a:gd name="connsiteY51" fmla="*/ 1173957 h 1550194"/>
                    <a:gd name="connsiteX52" fmla="*/ 119062 w 471487"/>
                    <a:gd name="connsiteY52" fmla="*/ 1209675 h 1550194"/>
                    <a:gd name="connsiteX53" fmla="*/ 119062 w 471487"/>
                    <a:gd name="connsiteY53" fmla="*/ 1257300 h 1550194"/>
                    <a:gd name="connsiteX54" fmla="*/ 114300 w 471487"/>
                    <a:gd name="connsiteY54" fmla="*/ 1314450 h 1550194"/>
                    <a:gd name="connsiteX55" fmla="*/ 102394 w 471487"/>
                    <a:gd name="connsiteY55" fmla="*/ 1343025 h 1550194"/>
                    <a:gd name="connsiteX56" fmla="*/ 85725 w 471487"/>
                    <a:gd name="connsiteY56" fmla="*/ 1378744 h 1550194"/>
                    <a:gd name="connsiteX57" fmla="*/ 80962 w 471487"/>
                    <a:gd name="connsiteY57" fmla="*/ 1428750 h 1550194"/>
                    <a:gd name="connsiteX58" fmla="*/ 114300 w 471487"/>
                    <a:gd name="connsiteY58" fmla="*/ 1462088 h 1550194"/>
                    <a:gd name="connsiteX59" fmla="*/ 133350 w 471487"/>
                    <a:gd name="connsiteY59" fmla="*/ 1509713 h 1550194"/>
                    <a:gd name="connsiteX60" fmla="*/ 171450 w 471487"/>
                    <a:gd name="connsiteY60"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04775 w 471487"/>
                    <a:gd name="connsiteY41" fmla="*/ 809625 h 1550194"/>
                    <a:gd name="connsiteX42" fmla="*/ 116681 w 471487"/>
                    <a:gd name="connsiteY42" fmla="*/ 819150 h 1550194"/>
                    <a:gd name="connsiteX43" fmla="*/ 135731 w 471487"/>
                    <a:gd name="connsiteY43" fmla="*/ 847725 h 1550194"/>
                    <a:gd name="connsiteX44" fmla="*/ 159544 w 471487"/>
                    <a:gd name="connsiteY44" fmla="*/ 897732 h 1550194"/>
                    <a:gd name="connsiteX45" fmla="*/ 185737 w 471487"/>
                    <a:gd name="connsiteY45" fmla="*/ 940594 h 1550194"/>
                    <a:gd name="connsiteX46" fmla="*/ 188119 w 471487"/>
                    <a:gd name="connsiteY46" fmla="*/ 997744 h 1550194"/>
                    <a:gd name="connsiteX47" fmla="*/ 161925 w 471487"/>
                    <a:gd name="connsiteY47" fmla="*/ 1042988 h 1550194"/>
                    <a:gd name="connsiteX48" fmla="*/ 164306 w 471487"/>
                    <a:gd name="connsiteY48" fmla="*/ 1102519 h 1550194"/>
                    <a:gd name="connsiteX49" fmla="*/ 157162 w 471487"/>
                    <a:gd name="connsiteY49" fmla="*/ 1152525 h 1550194"/>
                    <a:gd name="connsiteX50" fmla="*/ 152400 w 471487"/>
                    <a:gd name="connsiteY50" fmla="*/ 1173957 h 1550194"/>
                    <a:gd name="connsiteX51" fmla="*/ 119062 w 471487"/>
                    <a:gd name="connsiteY51" fmla="*/ 1209675 h 1550194"/>
                    <a:gd name="connsiteX52" fmla="*/ 119062 w 471487"/>
                    <a:gd name="connsiteY52" fmla="*/ 1257300 h 1550194"/>
                    <a:gd name="connsiteX53" fmla="*/ 114300 w 471487"/>
                    <a:gd name="connsiteY53" fmla="*/ 1314450 h 1550194"/>
                    <a:gd name="connsiteX54" fmla="*/ 102394 w 471487"/>
                    <a:gd name="connsiteY54" fmla="*/ 1343025 h 1550194"/>
                    <a:gd name="connsiteX55" fmla="*/ 85725 w 471487"/>
                    <a:gd name="connsiteY55" fmla="*/ 1378744 h 1550194"/>
                    <a:gd name="connsiteX56" fmla="*/ 80962 w 471487"/>
                    <a:gd name="connsiteY56" fmla="*/ 1428750 h 1550194"/>
                    <a:gd name="connsiteX57" fmla="*/ 114300 w 471487"/>
                    <a:gd name="connsiteY57" fmla="*/ 1462088 h 1550194"/>
                    <a:gd name="connsiteX58" fmla="*/ 133350 w 471487"/>
                    <a:gd name="connsiteY58" fmla="*/ 1509713 h 1550194"/>
                    <a:gd name="connsiteX59" fmla="*/ 171450 w 471487"/>
                    <a:gd name="connsiteY59"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64294 w 471487"/>
                    <a:gd name="connsiteY40" fmla="*/ 778669 h 1550194"/>
                    <a:gd name="connsiteX41" fmla="*/ 116681 w 471487"/>
                    <a:gd name="connsiteY41" fmla="*/ 819150 h 1550194"/>
                    <a:gd name="connsiteX42" fmla="*/ 135731 w 471487"/>
                    <a:gd name="connsiteY42" fmla="*/ 847725 h 1550194"/>
                    <a:gd name="connsiteX43" fmla="*/ 159544 w 471487"/>
                    <a:gd name="connsiteY43" fmla="*/ 897732 h 1550194"/>
                    <a:gd name="connsiteX44" fmla="*/ 185737 w 471487"/>
                    <a:gd name="connsiteY44" fmla="*/ 940594 h 1550194"/>
                    <a:gd name="connsiteX45" fmla="*/ 188119 w 471487"/>
                    <a:gd name="connsiteY45" fmla="*/ 997744 h 1550194"/>
                    <a:gd name="connsiteX46" fmla="*/ 161925 w 471487"/>
                    <a:gd name="connsiteY46" fmla="*/ 1042988 h 1550194"/>
                    <a:gd name="connsiteX47" fmla="*/ 164306 w 471487"/>
                    <a:gd name="connsiteY47" fmla="*/ 1102519 h 1550194"/>
                    <a:gd name="connsiteX48" fmla="*/ 157162 w 471487"/>
                    <a:gd name="connsiteY48" fmla="*/ 1152525 h 1550194"/>
                    <a:gd name="connsiteX49" fmla="*/ 152400 w 471487"/>
                    <a:gd name="connsiteY49" fmla="*/ 1173957 h 1550194"/>
                    <a:gd name="connsiteX50" fmla="*/ 119062 w 471487"/>
                    <a:gd name="connsiteY50" fmla="*/ 1209675 h 1550194"/>
                    <a:gd name="connsiteX51" fmla="*/ 119062 w 471487"/>
                    <a:gd name="connsiteY51" fmla="*/ 1257300 h 1550194"/>
                    <a:gd name="connsiteX52" fmla="*/ 114300 w 471487"/>
                    <a:gd name="connsiteY52" fmla="*/ 1314450 h 1550194"/>
                    <a:gd name="connsiteX53" fmla="*/ 102394 w 471487"/>
                    <a:gd name="connsiteY53" fmla="*/ 1343025 h 1550194"/>
                    <a:gd name="connsiteX54" fmla="*/ 85725 w 471487"/>
                    <a:gd name="connsiteY54" fmla="*/ 1378744 h 1550194"/>
                    <a:gd name="connsiteX55" fmla="*/ 80962 w 471487"/>
                    <a:gd name="connsiteY55" fmla="*/ 1428750 h 1550194"/>
                    <a:gd name="connsiteX56" fmla="*/ 114300 w 471487"/>
                    <a:gd name="connsiteY56" fmla="*/ 1462088 h 1550194"/>
                    <a:gd name="connsiteX57" fmla="*/ 133350 w 471487"/>
                    <a:gd name="connsiteY57" fmla="*/ 1509713 h 1550194"/>
                    <a:gd name="connsiteX58" fmla="*/ 171450 w 471487"/>
                    <a:gd name="connsiteY58"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47713 h 1550194"/>
                    <a:gd name="connsiteX39" fmla="*/ 50006 w 471487"/>
                    <a:gd name="connsiteY39" fmla="*/ 769144 h 1550194"/>
                    <a:gd name="connsiteX40" fmla="*/ 116681 w 471487"/>
                    <a:gd name="connsiteY40" fmla="*/ 819150 h 1550194"/>
                    <a:gd name="connsiteX41" fmla="*/ 135731 w 471487"/>
                    <a:gd name="connsiteY41" fmla="*/ 847725 h 1550194"/>
                    <a:gd name="connsiteX42" fmla="*/ 159544 w 471487"/>
                    <a:gd name="connsiteY42" fmla="*/ 897732 h 1550194"/>
                    <a:gd name="connsiteX43" fmla="*/ 185737 w 471487"/>
                    <a:gd name="connsiteY43" fmla="*/ 940594 h 1550194"/>
                    <a:gd name="connsiteX44" fmla="*/ 188119 w 471487"/>
                    <a:gd name="connsiteY44" fmla="*/ 997744 h 1550194"/>
                    <a:gd name="connsiteX45" fmla="*/ 161925 w 471487"/>
                    <a:gd name="connsiteY45" fmla="*/ 1042988 h 1550194"/>
                    <a:gd name="connsiteX46" fmla="*/ 164306 w 471487"/>
                    <a:gd name="connsiteY46" fmla="*/ 1102519 h 1550194"/>
                    <a:gd name="connsiteX47" fmla="*/ 157162 w 471487"/>
                    <a:gd name="connsiteY47" fmla="*/ 1152525 h 1550194"/>
                    <a:gd name="connsiteX48" fmla="*/ 152400 w 471487"/>
                    <a:gd name="connsiteY48" fmla="*/ 1173957 h 1550194"/>
                    <a:gd name="connsiteX49" fmla="*/ 119062 w 471487"/>
                    <a:gd name="connsiteY49" fmla="*/ 1209675 h 1550194"/>
                    <a:gd name="connsiteX50" fmla="*/ 119062 w 471487"/>
                    <a:gd name="connsiteY50" fmla="*/ 1257300 h 1550194"/>
                    <a:gd name="connsiteX51" fmla="*/ 114300 w 471487"/>
                    <a:gd name="connsiteY51" fmla="*/ 1314450 h 1550194"/>
                    <a:gd name="connsiteX52" fmla="*/ 102394 w 471487"/>
                    <a:gd name="connsiteY52" fmla="*/ 1343025 h 1550194"/>
                    <a:gd name="connsiteX53" fmla="*/ 85725 w 471487"/>
                    <a:gd name="connsiteY53" fmla="*/ 1378744 h 1550194"/>
                    <a:gd name="connsiteX54" fmla="*/ 80962 w 471487"/>
                    <a:gd name="connsiteY54" fmla="*/ 1428750 h 1550194"/>
                    <a:gd name="connsiteX55" fmla="*/ 114300 w 471487"/>
                    <a:gd name="connsiteY55" fmla="*/ 1462088 h 1550194"/>
                    <a:gd name="connsiteX56" fmla="*/ 133350 w 471487"/>
                    <a:gd name="connsiteY56" fmla="*/ 1509713 h 1550194"/>
                    <a:gd name="connsiteX57" fmla="*/ 171450 w 471487"/>
                    <a:gd name="connsiteY57" fmla="*/ 1550194 h 1550194"/>
                    <a:gd name="connsiteX0" fmla="*/ 471487 w 471487"/>
                    <a:gd name="connsiteY0" fmla="*/ 0 h 1550194"/>
                    <a:gd name="connsiteX1" fmla="*/ 464344 w 471487"/>
                    <a:gd name="connsiteY1" fmla="*/ 14288 h 1550194"/>
                    <a:gd name="connsiteX2" fmla="*/ 447675 w 471487"/>
                    <a:gd name="connsiteY2" fmla="*/ 40482 h 1550194"/>
                    <a:gd name="connsiteX3" fmla="*/ 440531 w 471487"/>
                    <a:gd name="connsiteY3" fmla="*/ 45244 h 1550194"/>
                    <a:gd name="connsiteX4" fmla="*/ 400050 w 471487"/>
                    <a:gd name="connsiteY4" fmla="*/ 42863 h 1550194"/>
                    <a:gd name="connsiteX5" fmla="*/ 385762 w 471487"/>
                    <a:gd name="connsiteY5" fmla="*/ 38100 h 1550194"/>
                    <a:gd name="connsiteX6" fmla="*/ 347662 w 471487"/>
                    <a:gd name="connsiteY6" fmla="*/ 30957 h 1550194"/>
                    <a:gd name="connsiteX7" fmla="*/ 335756 w 471487"/>
                    <a:gd name="connsiteY7" fmla="*/ 42863 h 1550194"/>
                    <a:gd name="connsiteX8" fmla="*/ 328612 w 471487"/>
                    <a:gd name="connsiteY8" fmla="*/ 47625 h 1550194"/>
                    <a:gd name="connsiteX9" fmla="*/ 307181 w 471487"/>
                    <a:gd name="connsiteY9" fmla="*/ 61913 h 1550194"/>
                    <a:gd name="connsiteX10" fmla="*/ 271462 w 471487"/>
                    <a:gd name="connsiteY10" fmla="*/ 80963 h 1550194"/>
                    <a:gd name="connsiteX11" fmla="*/ 264319 w 471487"/>
                    <a:gd name="connsiteY11" fmla="*/ 85725 h 1550194"/>
                    <a:gd name="connsiteX12" fmla="*/ 259556 w 471487"/>
                    <a:gd name="connsiteY12" fmla="*/ 92869 h 1550194"/>
                    <a:gd name="connsiteX13" fmla="*/ 230981 w 471487"/>
                    <a:gd name="connsiteY13" fmla="*/ 107157 h 1550194"/>
                    <a:gd name="connsiteX14" fmla="*/ 228600 w 471487"/>
                    <a:gd name="connsiteY14" fmla="*/ 114300 h 1550194"/>
                    <a:gd name="connsiteX15" fmla="*/ 209550 w 471487"/>
                    <a:gd name="connsiteY15" fmla="*/ 140494 h 1550194"/>
                    <a:gd name="connsiteX16" fmla="*/ 190500 w 471487"/>
                    <a:gd name="connsiteY16" fmla="*/ 159544 h 1550194"/>
                    <a:gd name="connsiteX17" fmla="*/ 135731 w 471487"/>
                    <a:gd name="connsiteY17" fmla="*/ 169069 h 1550194"/>
                    <a:gd name="connsiteX18" fmla="*/ 130969 w 471487"/>
                    <a:gd name="connsiteY18" fmla="*/ 176213 h 1550194"/>
                    <a:gd name="connsiteX19" fmla="*/ 107156 w 471487"/>
                    <a:gd name="connsiteY19" fmla="*/ 200025 h 1550194"/>
                    <a:gd name="connsiteX20" fmla="*/ 102394 w 471487"/>
                    <a:gd name="connsiteY20" fmla="*/ 207169 h 1550194"/>
                    <a:gd name="connsiteX21" fmla="*/ 88106 w 471487"/>
                    <a:gd name="connsiteY21" fmla="*/ 247650 h 1550194"/>
                    <a:gd name="connsiteX22" fmla="*/ 83344 w 471487"/>
                    <a:gd name="connsiteY22" fmla="*/ 261938 h 1550194"/>
                    <a:gd name="connsiteX23" fmla="*/ 66675 w 471487"/>
                    <a:gd name="connsiteY23" fmla="*/ 288132 h 1550194"/>
                    <a:gd name="connsiteX24" fmla="*/ 54769 w 471487"/>
                    <a:gd name="connsiteY24" fmla="*/ 307182 h 1550194"/>
                    <a:gd name="connsiteX25" fmla="*/ 61912 w 471487"/>
                    <a:gd name="connsiteY25" fmla="*/ 342900 h 1550194"/>
                    <a:gd name="connsiteX26" fmla="*/ 76200 w 471487"/>
                    <a:gd name="connsiteY26" fmla="*/ 383382 h 1550194"/>
                    <a:gd name="connsiteX27" fmla="*/ 73819 w 471487"/>
                    <a:gd name="connsiteY27" fmla="*/ 416719 h 1550194"/>
                    <a:gd name="connsiteX28" fmla="*/ 64294 w 471487"/>
                    <a:gd name="connsiteY28" fmla="*/ 438150 h 1550194"/>
                    <a:gd name="connsiteX29" fmla="*/ 54769 w 471487"/>
                    <a:gd name="connsiteY29" fmla="*/ 459582 h 1550194"/>
                    <a:gd name="connsiteX30" fmla="*/ 52387 w 471487"/>
                    <a:gd name="connsiteY30" fmla="*/ 466725 h 1550194"/>
                    <a:gd name="connsiteX31" fmla="*/ 16669 w 471487"/>
                    <a:gd name="connsiteY31" fmla="*/ 500063 h 1550194"/>
                    <a:gd name="connsiteX32" fmla="*/ 14287 w 471487"/>
                    <a:gd name="connsiteY32" fmla="*/ 507207 h 1550194"/>
                    <a:gd name="connsiteX33" fmla="*/ 0 w 471487"/>
                    <a:gd name="connsiteY33" fmla="*/ 542925 h 1550194"/>
                    <a:gd name="connsiteX34" fmla="*/ 4762 w 471487"/>
                    <a:gd name="connsiteY34" fmla="*/ 578644 h 1550194"/>
                    <a:gd name="connsiteX35" fmla="*/ 9525 w 471487"/>
                    <a:gd name="connsiteY35" fmla="*/ 628650 h 1550194"/>
                    <a:gd name="connsiteX36" fmla="*/ 2381 w 471487"/>
                    <a:gd name="connsiteY36" fmla="*/ 673894 h 1550194"/>
                    <a:gd name="connsiteX37" fmla="*/ 52387 w 471487"/>
                    <a:gd name="connsiteY37" fmla="*/ 719138 h 1550194"/>
                    <a:gd name="connsiteX38" fmla="*/ 50006 w 471487"/>
                    <a:gd name="connsiteY38" fmla="*/ 769144 h 1550194"/>
                    <a:gd name="connsiteX39" fmla="*/ 116681 w 471487"/>
                    <a:gd name="connsiteY39" fmla="*/ 819150 h 1550194"/>
                    <a:gd name="connsiteX40" fmla="*/ 135731 w 471487"/>
                    <a:gd name="connsiteY40" fmla="*/ 847725 h 1550194"/>
                    <a:gd name="connsiteX41" fmla="*/ 159544 w 471487"/>
                    <a:gd name="connsiteY41" fmla="*/ 897732 h 1550194"/>
                    <a:gd name="connsiteX42" fmla="*/ 185737 w 471487"/>
                    <a:gd name="connsiteY42" fmla="*/ 940594 h 1550194"/>
                    <a:gd name="connsiteX43" fmla="*/ 188119 w 471487"/>
                    <a:gd name="connsiteY43" fmla="*/ 997744 h 1550194"/>
                    <a:gd name="connsiteX44" fmla="*/ 161925 w 471487"/>
                    <a:gd name="connsiteY44" fmla="*/ 1042988 h 1550194"/>
                    <a:gd name="connsiteX45" fmla="*/ 164306 w 471487"/>
                    <a:gd name="connsiteY45" fmla="*/ 1102519 h 1550194"/>
                    <a:gd name="connsiteX46" fmla="*/ 157162 w 471487"/>
                    <a:gd name="connsiteY46" fmla="*/ 1152525 h 1550194"/>
                    <a:gd name="connsiteX47" fmla="*/ 152400 w 471487"/>
                    <a:gd name="connsiteY47" fmla="*/ 1173957 h 1550194"/>
                    <a:gd name="connsiteX48" fmla="*/ 119062 w 471487"/>
                    <a:gd name="connsiteY48" fmla="*/ 1209675 h 1550194"/>
                    <a:gd name="connsiteX49" fmla="*/ 119062 w 471487"/>
                    <a:gd name="connsiteY49" fmla="*/ 1257300 h 1550194"/>
                    <a:gd name="connsiteX50" fmla="*/ 114300 w 471487"/>
                    <a:gd name="connsiteY50" fmla="*/ 1314450 h 1550194"/>
                    <a:gd name="connsiteX51" fmla="*/ 102394 w 471487"/>
                    <a:gd name="connsiteY51" fmla="*/ 1343025 h 1550194"/>
                    <a:gd name="connsiteX52" fmla="*/ 85725 w 471487"/>
                    <a:gd name="connsiteY52" fmla="*/ 1378744 h 1550194"/>
                    <a:gd name="connsiteX53" fmla="*/ 80962 w 471487"/>
                    <a:gd name="connsiteY53" fmla="*/ 1428750 h 1550194"/>
                    <a:gd name="connsiteX54" fmla="*/ 114300 w 471487"/>
                    <a:gd name="connsiteY54" fmla="*/ 1462088 h 1550194"/>
                    <a:gd name="connsiteX55" fmla="*/ 133350 w 471487"/>
                    <a:gd name="connsiteY55" fmla="*/ 1509713 h 1550194"/>
                    <a:gd name="connsiteX56" fmla="*/ 171450 w 471487"/>
                    <a:gd name="connsiteY56" fmla="*/ 1550194 h 1550194"/>
                    <a:gd name="connsiteX0" fmla="*/ 471487 w 471487"/>
                    <a:gd name="connsiteY0" fmla="*/ 0 h 1564481"/>
                    <a:gd name="connsiteX1" fmla="*/ 464344 w 471487"/>
                    <a:gd name="connsiteY1" fmla="*/ 14288 h 1564481"/>
                    <a:gd name="connsiteX2" fmla="*/ 447675 w 471487"/>
                    <a:gd name="connsiteY2" fmla="*/ 40482 h 1564481"/>
                    <a:gd name="connsiteX3" fmla="*/ 440531 w 471487"/>
                    <a:gd name="connsiteY3" fmla="*/ 45244 h 1564481"/>
                    <a:gd name="connsiteX4" fmla="*/ 400050 w 471487"/>
                    <a:gd name="connsiteY4" fmla="*/ 42863 h 1564481"/>
                    <a:gd name="connsiteX5" fmla="*/ 385762 w 471487"/>
                    <a:gd name="connsiteY5" fmla="*/ 38100 h 1564481"/>
                    <a:gd name="connsiteX6" fmla="*/ 347662 w 471487"/>
                    <a:gd name="connsiteY6" fmla="*/ 30957 h 1564481"/>
                    <a:gd name="connsiteX7" fmla="*/ 335756 w 471487"/>
                    <a:gd name="connsiteY7" fmla="*/ 42863 h 1564481"/>
                    <a:gd name="connsiteX8" fmla="*/ 328612 w 471487"/>
                    <a:gd name="connsiteY8" fmla="*/ 47625 h 1564481"/>
                    <a:gd name="connsiteX9" fmla="*/ 307181 w 471487"/>
                    <a:gd name="connsiteY9" fmla="*/ 61913 h 1564481"/>
                    <a:gd name="connsiteX10" fmla="*/ 271462 w 471487"/>
                    <a:gd name="connsiteY10" fmla="*/ 80963 h 1564481"/>
                    <a:gd name="connsiteX11" fmla="*/ 264319 w 471487"/>
                    <a:gd name="connsiteY11" fmla="*/ 85725 h 1564481"/>
                    <a:gd name="connsiteX12" fmla="*/ 259556 w 471487"/>
                    <a:gd name="connsiteY12" fmla="*/ 92869 h 1564481"/>
                    <a:gd name="connsiteX13" fmla="*/ 230981 w 471487"/>
                    <a:gd name="connsiteY13" fmla="*/ 107157 h 1564481"/>
                    <a:gd name="connsiteX14" fmla="*/ 228600 w 471487"/>
                    <a:gd name="connsiteY14" fmla="*/ 114300 h 1564481"/>
                    <a:gd name="connsiteX15" fmla="*/ 209550 w 471487"/>
                    <a:gd name="connsiteY15" fmla="*/ 140494 h 1564481"/>
                    <a:gd name="connsiteX16" fmla="*/ 190500 w 471487"/>
                    <a:gd name="connsiteY16" fmla="*/ 159544 h 1564481"/>
                    <a:gd name="connsiteX17" fmla="*/ 135731 w 471487"/>
                    <a:gd name="connsiteY17" fmla="*/ 169069 h 1564481"/>
                    <a:gd name="connsiteX18" fmla="*/ 130969 w 471487"/>
                    <a:gd name="connsiteY18" fmla="*/ 176213 h 1564481"/>
                    <a:gd name="connsiteX19" fmla="*/ 107156 w 471487"/>
                    <a:gd name="connsiteY19" fmla="*/ 200025 h 1564481"/>
                    <a:gd name="connsiteX20" fmla="*/ 102394 w 471487"/>
                    <a:gd name="connsiteY20" fmla="*/ 207169 h 1564481"/>
                    <a:gd name="connsiteX21" fmla="*/ 88106 w 471487"/>
                    <a:gd name="connsiteY21" fmla="*/ 247650 h 1564481"/>
                    <a:gd name="connsiteX22" fmla="*/ 83344 w 471487"/>
                    <a:gd name="connsiteY22" fmla="*/ 261938 h 1564481"/>
                    <a:gd name="connsiteX23" fmla="*/ 66675 w 471487"/>
                    <a:gd name="connsiteY23" fmla="*/ 288132 h 1564481"/>
                    <a:gd name="connsiteX24" fmla="*/ 54769 w 471487"/>
                    <a:gd name="connsiteY24" fmla="*/ 307182 h 1564481"/>
                    <a:gd name="connsiteX25" fmla="*/ 61912 w 471487"/>
                    <a:gd name="connsiteY25" fmla="*/ 342900 h 1564481"/>
                    <a:gd name="connsiteX26" fmla="*/ 76200 w 471487"/>
                    <a:gd name="connsiteY26" fmla="*/ 383382 h 1564481"/>
                    <a:gd name="connsiteX27" fmla="*/ 73819 w 471487"/>
                    <a:gd name="connsiteY27" fmla="*/ 416719 h 1564481"/>
                    <a:gd name="connsiteX28" fmla="*/ 64294 w 471487"/>
                    <a:gd name="connsiteY28" fmla="*/ 438150 h 1564481"/>
                    <a:gd name="connsiteX29" fmla="*/ 54769 w 471487"/>
                    <a:gd name="connsiteY29" fmla="*/ 459582 h 1564481"/>
                    <a:gd name="connsiteX30" fmla="*/ 52387 w 471487"/>
                    <a:gd name="connsiteY30" fmla="*/ 466725 h 1564481"/>
                    <a:gd name="connsiteX31" fmla="*/ 16669 w 471487"/>
                    <a:gd name="connsiteY31" fmla="*/ 500063 h 1564481"/>
                    <a:gd name="connsiteX32" fmla="*/ 14287 w 471487"/>
                    <a:gd name="connsiteY32" fmla="*/ 507207 h 1564481"/>
                    <a:gd name="connsiteX33" fmla="*/ 0 w 471487"/>
                    <a:gd name="connsiteY33" fmla="*/ 542925 h 1564481"/>
                    <a:gd name="connsiteX34" fmla="*/ 4762 w 471487"/>
                    <a:gd name="connsiteY34" fmla="*/ 578644 h 1564481"/>
                    <a:gd name="connsiteX35" fmla="*/ 9525 w 471487"/>
                    <a:gd name="connsiteY35" fmla="*/ 628650 h 1564481"/>
                    <a:gd name="connsiteX36" fmla="*/ 2381 w 471487"/>
                    <a:gd name="connsiteY36" fmla="*/ 673894 h 1564481"/>
                    <a:gd name="connsiteX37" fmla="*/ 52387 w 471487"/>
                    <a:gd name="connsiteY37" fmla="*/ 719138 h 1564481"/>
                    <a:gd name="connsiteX38" fmla="*/ 50006 w 471487"/>
                    <a:gd name="connsiteY38" fmla="*/ 769144 h 1564481"/>
                    <a:gd name="connsiteX39" fmla="*/ 116681 w 471487"/>
                    <a:gd name="connsiteY39" fmla="*/ 819150 h 1564481"/>
                    <a:gd name="connsiteX40" fmla="*/ 135731 w 471487"/>
                    <a:gd name="connsiteY40" fmla="*/ 847725 h 1564481"/>
                    <a:gd name="connsiteX41" fmla="*/ 159544 w 471487"/>
                    <a:gd name="connsiteY41" fmla="*/ 897732 h 1564481"/>
                    <a:gd name="connsiteX42" fmla="*/ 185737 w 471487"/>
                    <a:gd name="connsiteY42" fmla="*/ 940594 h 1564481"/>
                    <a:gd name="connsiteX43" fmla="*/ 188119 w 471487"/>
                    <a:gd name="connsiteY43" fmla="*/ 997744 h 1564481"/>
                    <a:gd name="connsiteX44" fmla="*/ 161925 w 471487"/>
                    <a:gd name="connsiteY44" fmla="*/ 1042988 h 1564481"/>
                    <a:gd name="connsiteX45" fmla="*/ 164306 w 471487"/>
                    <a:gd name="connsiteY45" fmla="*/ 1102519 h 1564481"/>
                    <a:gd name="connsiteX46" fmla="*/ 157162 w 471487"/>
                    <a:gd name="connsiteY46" fmla="*/ 1152525 h 1564481"/>
                    <a:gd name="connsiteX47" fmla="*/ 152400 w 471487"/>
                    <a:gd name="connsiteY47" fmla="*/ 1173957 h 1564481"/>
                    <a:gd name="connsiteX48" fmla="*/ 119062 w 471487"/>
                    <a:gd name="connsiteY48" fmla="*/ 1209675 h 1564481"/>
                    <a:gd name="connsiteX49" fmla="*/ 119062 w 471487"/>
                    <a:gd name="connsiteY49" fmla="*/ 1257300 h 1564481"/>
                    <a:gd name="connsiteX50" fmla="*/ 114300 w 471487"/>
                    <a:gd name="connsiteY50" fmla="*/ 1314450 h 1564481"/>
                    <a:gd name="connsiteX51" fmla="*/ 102394 w 471487"/>
                    <a:gd name="connsiteY51" fmla="*/ 1343025 h 1564481"/>
                    <a:gd name="connsiteX52" fmla="*/ 85725 w 471487"/>
                    <a:gd name="connsiteY52" fmla="*/ 1378744 h 1564481"/>
                    <a:gd name="connsiteX53" fmla="*/ 80962 w 471487"/>
                    <a:gd name="connsiteY53" fmla="*/ 1428750 h 1564481"/>
                    <a:gd name="connsiteX54" fmla="*/ 114300 w 471487"/>
                    <a:gd name="connsiteY54" fmla="*/ 1462088 h 1564481"/>
                    <a:gd name="connsiteX55" fmla="*/ 133350 w 471487"/>
                    <a:gd name="connsiteY55" fmla="*/ 1509713 h 1564481"/>
                    <a:gd name="connsiteX56" fmla="*/ 183356 w 471487"/>
                    <a:gd name="connsiteY56" fmla="*/ 1564481 h 1564481"/>
                    <a:gd name="connsiteX0" fmla="*/ 471487 w 471487"/>
                    <a:gd name="connsiteY0" fmla="*/ 0 h 1564481"/>
                    <a:gd name="connsiteX1" fmla="*/ 464344 w 471487"/>
                    <a:gd name="connsiteY1" fmla="*/ 14288 h 1564481"/>
                    <a:gd name="connsiteX2" fmla="*/ 447675 w 471487"/>
                    <a:gd name="connsiteY2" fmla="*/ 40482 h 1564481"/>
                    <a:gd name="connsiteX3" fmla="*/ 440531 w 471487"/>
                    <a:gd name="connsiteY3" fmla="*/ 45244 h 1564481"/>
                    <a:gd name="connsiteX4" fmla="*/ 400050 w 471487"/>
                    <a:gd name="connsiteY4" fmla="*/ 42863 h 1564481"/>
                    <a:gd name="connsiteX5" fmla="*/ 385762 w 471487"/>
                    <a:gd name="connsiteY5" fmla="*/ 38100 h 1564481"/>
                    <a:gd name="connsiteX6" fmla="*/ 347662 w 471487"/>
                    <a:gd name="connsiteY6" fmla="*/ 30957 h 1564481"/>
                    <a:gd name="connsiteX7" fmla="*/ 335756 w 471487"/>
                    <a:gd name="connsiteY7" fmla="*/ 42863 h 1564481"/>
                    <a:gd name="connsiteX8" fmla="*/ 328612 w 471487"/>
                    <a:gd name="connsiteY8" fmla="*/ 47625 h 1564481"/>
                    <a:gd name="connsiteX9" fmla="*/ 307181 w 471487"/>
                    <a:gd name="connsiteY9" fmla="*/ 61913 h 1564481"/>
                    <a:gd name="connsiteX10" fmla="*/ 271462 w 471487"/>
                    <a:gd name="connsiteY10" fmla="*/ 80963 h 1564481"/>
                    <a:gd name="connsiteX11" fmla="*/ 264319 w 471487"/>
                    <a:gd name="connsiteY11" fmla="*/ 85725 h 1564481"/>
                    <a:gd name="connsiteX12" fmla="*/ 259556 w 471487"/>
                    <a:gd name="connsiteY12" fmla="*/ 92869 h 1564481"/>
                    <a:gd name="connsiteX13" fmla="*/ 230981 w 471487"/>
                    <a:gd name="connsiteY13" fmla="*/ 107157 h 1564481"/>
                    <a:gd name="connsiteX14" fmla="*/ 228600 w 471487"/>
                    <a:gd name="connsiteY14" fmla="*/ 114300 h 1564481"/>
                    <a:gd name="connsiteX15" fmla="*/ 209550 w 471487"/>
                    <a:gd name="connsiteY15" fmla="*/ 140494 h 1564481"/>
                    <a:gd name="connsiteX16" fmla="*/ 190500 w 471487"/>
                    <a:gd name="connsiteY16" fmla="*/ 159544 h 1564481"/>
                    <a:gd name="connsiteX17" fmla="*/ 135731 w 471487"/>
                    <a:gd name="connsiteY17" fmla="*/ 169069 h 1564481"/>
                    <a:gd name="connsiteX18" fmla="*/ 130969 w 471487"/>
                    <a:gd name="connsiteY18" fmla="*/ 176213 h 1564481"/>
                    <a:gd name="connsiteX19" fmla="*/ 107156 w 471487"/>
                    <a:gd name="connsiteY19" fmla="*/ 200025 h 1564481"/>
                    <a:gd name="connsiteX20" fmla="*/ 102394 w 471487"/>
                    <a:gd name="connsiteY20" fmla="*/ 207169 h 1564481"/>
                    <a:gd name="connsiteX21" fmla="*/ 88106 w 471487"/>
                    <a:gd name="connsiteY21" fmla="*/ 247650 h 1564481"/>
                    <a:gd name="connsiteX22" fmla="*/ 83344 w 471487"/>
                    <a:gd name="connsiteY22" fmla="*/ 261938 h 1564481"/>
                    <a:gd name="connsiteX23" fmla="*/ 66675 w 471487"/>
                    <a:gd name="connsiteY23" fmla="*/ 288132 h 1564481"/>
                    <a:gd name="connsiteX24" fmla="*/ 54769 w 471487"/>
                    <a:gd name="connsiteY24" fmla="*/ 307182 h 1564481"/>
                    <a:gd name="connsiteX25" fmla="*/ 61912 w 471487"/>
                    <a:gd name="connsiteY25" fmla="*/ 342900 h 1564481"/>
                    <a:gd name="connsiteX26" fmla="*/ 76200 w 471487"/>
                    <a:gd name="connsiteY26" fmla="*/ 383382 h 1564481"/>
                    <a:gd name="connsiteX27" fmla="*/ 73819 w 471487"/>
                    <a:gd name="connsiteY27" fmla="*/ 416719 h 1564481"/>
                    <a:gd name="connsiteX28" fmla="*/ 64294 w 471487"/>
                    <a:gd name="connsiteY28" fmla="*/ 438150 h 1564481"/>
                    <a:gd name="connsiteX29" fmla="*/ 54769 w 471487"/>
                    <a:gd name="connsiteY29" fmla="*/ 459582 h 1564481"/>
                    <a:gd name="connsiteX30" fmla="*/ 52387 w 471487"/>
                    <a:gd name="connsiteY30" fmla="*/ 466725 h 1564481"/>
                    <a:gd name="connsiteX31" fmla="*/ 16669 w 471487"/>
                    <a:gd name="connsiteY31" fmla="*/ 500063 h 1564481"/>
                    <a:gd name="connsiteX32" fmla="*/ 14287 w 471487"/>
                    <a:gd name="connsiteY32" fmla="*/ 507207 h 1564481"/>
                    <a:gd name="connsiteX33" fmla="*/ 0 w 471487"/>
                    <a:gd name="connsiteY33" fmla="*/ 542925 h 1564481"/>
                    <a:gd name="connsiteX34" fmla="*/ 4762 w 471487"/>
                    <a:gd name="connsiteY34" fmla="*/ 578644 h 1564481"/>
                    <a:gd name="connsiteX35" fmla="*/ 9525 w 471487"/>
                    <a:gd name="connsiteY35" fmla="*/ 628650 h 1564481"/>
                    <a:gd name="connsiteX36" fmla="*/ 2381 w 471487"/>
                    <a:gd name="connsiteY36" fmla="*/ 673894 h 1564481"/>
                    <a:gd name="connsiteX37" fmla="*/ 52387 w 471487"/>
                    <a:gd name="connsiteY37" fmla="*/ 719138 h 1564481"/>
                    <a:gd name="connsiteX38" fmla="*/ 50006 w 471487"/>
                    <a:gd name="connsiteY38" fmla="*/ 769144 h 1564481"/>
                    <a:gd name="connsiteX39" fmla="*/ 116681 w 471487"/>
                    <a:gd name="connsiteY39" fmla="*/ 819150 h 1564481"/>
                    <a:gd name="connsiteX40" fmla="*/ 135731 w 471487"/>
                    <a:gd name="connsiteY40" fmla="*/ 847725 h 1564481"/>
                    <a:gd name="connsiteX41" fmla="*/ 159544 w 471487"/>
                    <a:gd name="connsiteY41" fmla="*/ 897732 h 1564481"/>
                    <a:gd name="connsiteX42" fmla="*/ 185737 w 471487"/>
                    <a:gd name="connsiteY42" fmla="*/ 940594 h 1564481"/>
                    <a:gd name="connsiteX43" fmla="*/ 188119 w 471487"/>
                    <a:gd name="connsiteY43" fmla="*/ 997744 h 1564481"/>
                    <a:gd name="connsiteX44" fmla="*/ 161925 w 471487"/>
                    <a:gd name="connsiteY44" fmla="*/ 1042988 h 1564481"/>
                    <a:gd name="connsiteX45" fmla="*/ 164306 w 471487"/>
                    <a:gd name="connsiteY45" fmla="*/ 1102519 h 1564481"/>
                    <a:gd name="connsiteX46" fmla="*/ 157162 w 471487"/>
                    <a:gd name="connsiteY46" fmla="*/ 1152525 h 1564481"/>
                    <a:gd name="connsiteX47" fmla="*/ 152400 w 471487"/>
                    <a:gd name="connsiteY47" fmla="*/ 1173957 h 1564481"/>
                    <a:gd name="connsiteX48" fmla="*/ 119062 w 471487"/>
                    <a:gd name="connsiteY48" fmla="*/ 1209675 h 1564481"/>
                    <a:gd name="connsiteX49" fmla="*/ 119062 w 471487"/>
                    <a:gd name="connsiteY49" fmla="*/ 1257300 h 1564481"/>
                    <a:gd name="connsiteX50" fmla="*/ 114300 w 471487"/>
                    <a:gd name="connsiteY50" fmla="*/ 1314450 h 1564481"/>
                    <a:gd name="connsiteX51" fmla="*/ 102394 w 471487"/>
                    <a:gd name="connsiteY51" fmla="*/ 1343025 h 1564481"/>
                    <a:gd name="connsiteX52" fmla="*/ 85725 w 471487"/>
                    <a:gd name="connsiteY52" fmla="*/ 1378744 h 1564481"/>
                    <a:gd name="connsiteX53" fmla="*/ 80962 w 471487"/>
                    <a:gd name="connsiteY53" fmla="*/ 1428750 h 1564481"/>
                    <a:gd name="connsiteX54" fmla="*/ 114300 w 471487"/>
                    <a:gd name="connsiteY54" fmla="*/ 1462088 h 1564481"/>
                    <a:gd name="connsiteX55" fmla="*/ 133350 w 471487"/>
                    <a:gd name="connsiteY55" fmla="*/ 1509713 h 1564481"/>
                    <a:gd name="connsiteX56" fmla="*/ 183356 w 471487"/>
                    <a:gd name="connsiteY56" fmla="*/ 1564481 h 1564481"/>
                    <a:gd name="connsiteX0" fmla="*/ 471487 w 471487"/>
                    <a:gd name="connsiteY0" fmla="*/ 0 h 1564481"/>
                    <a:gd name="connsiteX1" fmla="*/ 464344 w 471487"/>
                    <a:gd name="connsiteY1" fmla="*/ 14288 h 1564481"/>
                    <a:gd name="connsiteX2" fmla="*/ 447675 w 471487"/>
                    <a:gd name="connsiteY2" fmla="*/ 40482 h 1564481"/>
                    <a:gd name="connsiteX3" fmla="*/ 440531 w 471487"/>
                    <a:gd name="connsiteY3" fmla="*/ 45244 h 1564481"/>
                    <a:gd name="connsiteX4" fmla="*/ 400050 w 471487"/>
                    <a:gd name="connsiteY4" fmla="*/ 42863 h 1564481"/>
                    <a:gd name="connsiteX5" fmla="*/ 385762 w 471487"/>
                    <a:gd name="connsiteY5" fmla="*/ 38100 h 1564481"/>
                    <a:gd name="connsiteX6" fmla="*/ 347662 w 471487"/>
                    <a:gd name="connsiteY6" fmla="*/ 30957 h 1564481"/>
                    <a:gd name="connsiteX7" fmla="*/ 335756 w 471487"/>
                    <a:gd name="connsiteY7" fmla="*/ 42863 h 1564481"/>
                    <a:gd name="connsiteX8" fmla="*/ 328612 w 471487"/>
                    <a:gd name="connsiteY8" fmla="*/ 47625 h 1564481"/>
                    <a:gd name="connsiteX9" fmla="*/ 307181 w 471487"/>
                    <a:gd name="connsiteY9" fmla="*/ 61913 h 1564481"/>
                    <a:gd name="connsiteX10" fmla="*/ 271462 w 471487"/>
                    <a:gd name="connsiteY10" fmla="*/ 80963 h 1564481"/>
                    <a:gd name="connsiteX11" fmla="*/ 264319 w 471487"/>
                    <a:gd name="connsiteY11" fmla="*/ 85725 h 1564481"/>
                    <a:gd name="connsiteX12" fmla="*/ 259556 w 471487"/>
                    <a:gd name="connsiteY12" fmla="*/ 92869 h 1564481"/>
                    <a:gd name="connsiteX13" fmla="*/ 230981 w 471487"/>
                    <a:gd name="connsiteY13" fmla="*/ 107157 h 1564481"/>
                    <a:gd name="connsiteX14" fmla="*/ 228600 w 471487"/>
                    <a:gd name="connsiteY14" fmla="*/ 114300 h 1564481"/>
                    <a:gd name="connsiteX15" fmla="*/ 209550 w 471487"/>
                    <a:gd name="connsiteY15" fmla="*/ 140494 h 1564481"/>
                    <a:gd name="connsiteX16" fmla="*/ 190500 w 471487"/>
                    <a:gd name="connsiteY16" fmla="*/ 159544 h 1564481"/>
                    <a:gd name="connsiteX17" fmla="*/ 135731 w 471487"/>
                    <a:gd name="connsiteY17" fmla="*/ 169069 h 1564481"/>
                    <a:gd name="connsiteX18" fmla="*/ 130969 w 471487"/>
                    <a:gd name="connsiteY18" fmla="*/ 176213 h 1564481"/>
                    <a:gd name="connsiteX19" fmla="*/ 107156 w 471487"/>
                    <a:gd name="connsiteY19" fmla="*/ 200025 h 1564481"/>
                    <a:gd name="connsiteX20" fmla="*/ 102394 w 471487"/>
                    <a:gd name="connsiteY20" fmla="*/ 207169 h 1564481"/>
                    <a:gd name="connsiteX21" fmla="*/ 88106 w 471487"/>
                    <a:gd name="connsiteY21" fmla="*/ 247650 h 1564481"/>
                    <a:gd name="connsiteX22" fmla="*/ 83344 w 471487"/>
                    <a:gd name="connsiteY22" fmla="*/ 261938 h 1564481"/>
                    <a:gd name="connsiteX23" fmla="*/ 66675 w 471487"/>
                    <a:gd name="connsiteY23" fmla="*/ 288132 h 1564481"/>
                    <a:gd name="connsiteX24" fmla="*/ 54769 w 471487"/>
                    <a:gd name="connsiteY24" fmla="*/ 307182 h 1564481"/>
                    <a:gd name="connsiteX25" fmla="*/ 61912 w 471487"/>
                    <a:gd name="connsiteY25" fmla="*/ 342900 h 1564481"/>
                    <a:gd name="connsiteX26" fmla="*/ 76200 w 471487"/>
                    <a:gd name="connsiteY26" fmla="*/ 383382 h 1564481"/>
                    <a:gd name="connsiteX27" fmla="*/ 73819 w 471487"/>
                    <a:gd name="connsiteY27" fmla="*/ 416719 h 1564481"/>
                    <a:gd name="connsiteX28" fmla="*/ 64294 w 471487"/>
                    <a:gd name="connsiteY28" fmla="*/ 438150 h 1564481"/>
                    <a:gd name="connsiteX29" fmla="*/ 54769 w 471487"/>
                    <a:gd name="connsiteY29" fmla="*/ 459582 h 1564481"/>
                    <a:gd name="connsiteX30" fmla="*/ 52387 w 471487"/>
                    <a:gd name="connsiteY30" fmla="*/ 466725 h 1564481"/>
                    <a:gd name="connsiteX31" fmla="*/ 16669 w 471487"/>
                    <a:gd name="connsiteY31" fmla="*/ 500063 h 1564481"/>
                    <a:gd name="connsiteX32" fmla="*/ 14287 w 471487"/>
                    <a:gd name="connsiteY32" fmla="*/ 507207 h 1564481"/>
                    <a:gd name="connsiteX33" fmla="*/ 0 w 471487"/>
                    <a:gd name="connsiteY33" fmla="*/ 542925 h 1564481"/>
                    <a:gd name="connsiteX34" fmla="*/ 4762 w 471487"/>
                    <a:gd name="connsiteY34" fmla="*/ 578644 h 1564481"/>
                    <a:gd name="connsiteX35" fmla="*/ 9525 w 471487"/>
                    <a:gd name="connsiteY35" fmla="*/ 628650 h 1564481"/>
                    <a:gd name="connsiteX36" fmla="*/ 2381 w 471487"/>
                    <a:gd name="connsiteY36" fmla="*/ 673894 h 1564481"/>
                    <a:gd name="connsiteX37" fmla="*/ 52387 w 471487"/>
                    <a:gd name="connsiteY37" fmla="*/ 719138 h 1564481"/>
                    <a:gd name="connsiteX38" fmla="*/ 50006 w 471487"/>
                    <a:gd name="connsiteY38" fmla="*/ 769144 h 1564481"/>
                    <a:gd name="connsiteX39" fmla="*/ 116681 w 471487"/>
                    <a:gd name="connsiteY39" fmla="*/ 819150 h 1564481"/>
                    <a:gd name="connsiteX40" fmla="*/ 135731 w 471487"/>
                    <a:gd name="connsiteY40" fmla="*/ 847725 h 1564481"/>
                    <a:gd name="connsiteX41" fmla="*/ 159544 w 471487"/>
                    <a:gd name="connsiteY41" fmla="*/ 897732 h 1564481"/>
                    <a:gd name="connsiteX42" fmla="*/ 185737 w 471487"/>
                    <a:gd name="connsiteY42" fmla="*/ 940594 h 1564481"/>
                    <a:gd name="connsiteX43" fmla="*/ 188119 w 471487"/>
                    <a:gd name="connsiteY43" fmla="*/ 997744 h 1564481"/>
                    <a:gd name="connsiteX44" fmla="*/ 161925 w 471487"/>
                    <a:gd name="connsiteY44" fmla="*/ 1042988 h 1564481"/>
                    <a:gd name="connsiteX45" fmla="*/ 164306 w 471487"/>
                    <a:gd name="connsiteY45" fmla="*/ 1102519 h 1564481"/>
                    <a:gd name="connsiteX46" fmla="*/ 157162 w 471487"/>
                    <a:gd name="connsiteY46" fmla="*/ 1152525 h 1564481"/>
                    <a:gd name="connsiteX47" fmla="*/ 152400 w 471487"/>
                    <a:gd name="connsiteY47" fmla="*/ 1173957 h 1564481"/>
                    <a:gd name="connsiteX48" fmla="*/ 119062 w 471487"/>
                    <a:gd name="connsiteY48" fmla="*/ 1209675 h 1564481"/>
                    <a:gd name="connsiteX49" fmla="*/ 119062 w 471487"/>
                    <a:gd name="connsiteY49" fmla="*/ 1257300 h 1564481"/>
                    <a:gd name="connsiteX50" fmla="*/ 114300 w 471487"/>
                    <a:gd name="connsiteY50" fmla="*/ 1314450 h 1564481"/>
                    <a:gd name="connsiteX51" fmla="*/ 102394 w 471487"/>
                    <a:gd name="connsiteY51" fmla="*/ 1343025 h 1564481"/>
                    <a:gd name="connsiteX52" fmla="*/ 85725 w 471487"/>
                    <a:gd name="connsiteY52" fmla="*/ 1378744 h 1564481"/>
                    <a:gd name="connsiteX53" fmla="*/ 80962 w 471487"/>
                    <a:gd name="connsiteY53" fmla="*/ 1428750 h 1564481"/>
                    <a:gd name="connsiteX54" fmla="*/ 114300 w 471487"/>
                    <a:gd name="connsiteY54" fmla="*/ 1462088 h 1564481"/>
                    <a:gd name="connsiteX55" fmla="*/ 133350 w 471487"/>
                    <a:gd name="connsiteY55" fmla="*/ 1509713 h 1564481"/>
                    <a:gd name="connsiteX56" fmla="*/ 183356 w 471487"/>
                    <a:gd name="connsiteY56" fmla="*/ 1564481 h 1564481"/>
                    <a:gd name="connsiteX0" fmla="*/ 471487 w 471487"/>
                    <a:gd name="connsiteY0" fmla="*/ 0 h 1564481"/>
                    <a:gd name="connsiteX1" fmla="*/ 464344 w 471487"/>
                    <a:gd name="connsiteY1" fmla="*/ 14288 h 1564481"/>
                    <a:gd name="connsiteX2" fmla="*/ 447675 w 471487"/>
                    <a:gd name="connsiteY2" fmla="*/ 40482 h 1564481"/>
                    <a:gd name="connsiteX3" fmla="*/ 440531 w 471487"/>
                    <a:gd name="connsiteY3" fmla="*/ 45244 h 1564481"/>
                    <a:gd name="connsiteX4" fmla="*/ 400050 w 471487"/>
                    <a:gd name="connsiteY4" fmla="*/ 42863 h 1564481"/>
                    <a:gd name="connsiteX5" fmla="*/ 385762 w 471487"/>
                    <a:gd name="connsiteY5" fmla="*/ 38100 h 1564481"/>
                    <a:gd name="connsiteX6" fmla="*/ 347662 w 471487"/>
                    <a:gd name="connsiteY6" fmla="*/ 30957 h 1564481"/>
                    <a:gd name="connsiteX7" fmla="*/ 335756 w 471487"/>
                    <a:gd name="connsiteY7" fmla="*/ 42863 h 1564481"/>
                    <a:gd name="connsiteX8" fmla="*/ 328612 w 471487"/>
                    <a:gd name="connsiteY8" fmla="*/ 47625 h 1564481"/>
                    <a:gd name="connsiteX9" fmla="*/ 307181 w 471487"/>
                    <a:gd name="connsiteY9" fmla="*/ 61913 h 1564481"/>
                    <a:gd name="connsiteX10" fmla="*/ 271462 w 471487"/>
                    <a:gd name="connsiteY10" fmla="*/ 80963 h 1564481"/>
                    <a:gd name="connsiteX11" fmla="*/ 264319 w 471487"/>
                    <a:gd name="connsiteY11" fmla="*/ 85725 h 1564481"/>
                    <a:gd name="connsiteX12" fmla="*/ 259556 w 471487"/>
                    <a:gd name="connsiteY12" fmla="*/ 92869 h 1564481"/>
                    <a:gd name="connsiteX13" fmla="*/ 230981 w 471487"/>
                    <a:gd name="connsiteY13" fmla="*/ 107157 h 1564481"/>
                    <a:gd name="connsiteX14" fmla="*/ 228600 w 471487"/>
                    <a:gd name="connsiteY14" fmla="*/ 114300 h 1564481"/>
                    <a:gd name="connsiteX15" fmla="*/ 209550 w 471487"/>
                    <a:gd name="connsiteY15" fmla="*/ 140494 h 1564481"/>
                    <a:gd name="connsiteX16" fmla="*/ 190500 w 471487"/>
                    <a:gd name="connsiteY16" fmla="*/ 159544 h 1564481"/>
                    <a:gd name="connsiteX17" fmla="*/ 135731 w 471487"/>
                    <a:gd name="connsiteY17" fmla="*/ 169069 h 1564481"/>
                    <a:gd name="connsiteX18" fmla="*/ 130969 w 471487"/>
                    <a:gd name="connsiteY18" fmla="*/ 176213 h 1564481"/>
                    <a:gd name="connsiteX19" fmla="*/ 107156 w 471487"/>
                    <a:gd name="connsiteY19" fmla="*/ 200025 h 1564481"/>
                    <a:gd name="connsiteX20" fmla="*/ 102394 w 471487"/>
                    <a:gd name="connsiteY20" fmla="*/ 207169 h 1564481"/>
                    <a:gd name="connsiteX21" fmla="*/ 88106 w 471487"/>
                    <a:gd name="connsiteY21" fmla="*/ 247650 h 1564481"/>
                    <a:gd name="connsiteX22" fmla="*/ 83344 w 471487"/>
                    <a:gd name="connsiteY22" fmla="*/ 261938 h 1564481"/>
                    <a:gd name="connsiteX23" fmla="*/ 66675 w 471487"/>
                    <a:gd name="connsiteY23" fmla="*/ 288132 h 1564481"/>
                    <a:gd name="connsiteX24" fmla="*/ 54769 w 471487"/>
                    <a:gd name="connsiteY24" fmla="*/ 307182 h 1564481"/>
                    <a:gd name="connsiteX25" fmla="*/ 61912 w 471487"/>
                    <a:gd name="connsiteY25" fmla="*/ 342900 h 1564481"/>
                    <a:gd name="connsiteX26" fmla="*/ 76200 w 471487"/>
                    <a:gd name="connsiteY26" fmla="*/ 383382 h 1564481"/>
                    <a:gd name="connsiteX27" fmla="*/ 73819 w 471487"/>
                    <a:gd name="connsiteY27" fmla="*/ 416719 h 1564481"/>
                    <a:gd name="connsiteX28" fmla="*/ 64294 w 471487"/>
                    <a:gd name="connsiteY28" fmla="*/ 438150 h 1564481"/>
                    <a:gd name="connsiteX29" fmla="*/ 54769 w 471487"/>
                    <a:gd name="connsiteY29" fmla="*/ 459582 h 1564481"/>
                    <a:gd name="connsiteX30" fmla="*/ 52387 w 471487"/>
                    <a:gd name="connsiteY30" fmla="*/ 466725 h 1564481"/>
                    <a:gd name="connsiteX31" fmla="*/ 16669 w 471487"/>
                    <a:gd name="connsiteY31" fmla="*/ 500063 h 1564481"/>
                    <a:gd name="connsiteX32" fmla="*/ 14287 w 471487"/>
                    <a:gd name="connsiteY32" fmla="*/ 507207 h 1564481"/>
                    <a:gd name="connsiteX33" fmla="*/ 0 w 471487"/>
                    <a:gd name="connsiteY33" fmla="*/ 542925 h 1564481"/>
                    <a:gd name="connsiteX34" fmla="*/ 4762 w 471487"/>
                    <a:gd name="connsiteY34" fmla="*/ 578644 h 1564481"/>
                    <a:gd name="connsiteX35" fmla="*/ 9525 w 471487"/>
                    <a:gd name="connsiteY35" fmla="*/ 628650 h 1564481"/>
                    <a:gd name="connsiteX36" fmla="*/ 2381 w 471487"/>
                    <a:gd name="connsiteY36" fmla="*/ 673894 h 1564481"/>
                    <a:gd name="connsiteX37" fmla="*/ 52387 w 471487"/>
                    <a:gd name="connsiteY37" fmla="*/ 719138 h 1564481"/>
                    <a:gd name="connsiteX38" fmla="*/ 50006 w 471487"/>
                    <a:gd name="connsiteY38" fmla="*/ 769144 h 1564481"/>
                    <a:gd name="connsiteX39" fmla="*/ 116681 w 471487"/>
                    <a:gd name="connsiteY39" fmla="*/ 819150 h 1564481"/>
                    <a:gd name="connsiteX40" fmla="*/ 135731 w 471487"/>
                    <a:gd name="connsiteY40" fmla="*/ 847725 h 1564481"/>
                    <a:gd name="connsiteX41" fmla="*/ 159544 w 471487"/>
                    <a:gd name="connsiteY41" fmla="*/ 897732 h 1564481"/>
                    <a:gd name="connsiteX42" fmla="*/ 185737 w 471487"/>
                    <a:gd name="connsiteY42" fmla="*/ 940594 h 1564481"/>
                    <a:gd name="connsiteX43" fmla="*/ 188119 w 471487"/>
                    <a:gd name="connsiteY43" fmla="*/ 997744 h 1564481"/>
                    <a:gd name="connsiteX44" fmla="*/ 161925 w 471487"/>
                    <a:gd name="connsiteY44" fmla="*/ 1042988 h 1564481"/>
                    <a:gd name="connsiteX45" fmla="*/ 164306 w 471487"/>
                    <a:gd name="connsiteY45" fmla="*/ 1102519 h 1564481"/>
                    <a:gd name="connsiteX46" fmla="*/ 157162 w 471487"/>
                    <a:gd name="connsiteY46" fmla="*/ 1152525 h 1564481"/>
                    <a:gd name="connsiteX47" fmla="*/ 152400 w 471487"/>
                    <a:gd name="connsiteY47" fmla="*/ 1173957 h 1564481"/>
                    <a:gd name="connsiteX48" fmla="*/ 119062 w 471487"/>
                    <a:gd name="connsiteY48" fmla="*/ 1209675 h 1564481"/>
                    <a:gd name="connsiteX49" fmla="*/ 119062 w 471487"/>
                    <a:gd name="connsiteY49" fmla="*/ 1257300 h 1564481"/>
                    <a:gd name="connsiteX50" fmla="*/ 114300 w 471487"/>
                    <a:gd name="connsiteY50" fmla="*/ 1314450 h 1564481"/>
                    <a:gd name="connsiteX51" fmla="*/ 102394 w 471487"/>
                    <a:gd name="connsiteY51" fmla="*/ 1343025 h 1564481"/>
                    <a:gd name="connsiteX52" fmla="*/ 85725 w 471487"/>
                    <a:gd name="connsiteY52" fmla="*/ 1378744 h 1564481"/>
                    <a:gd name="connsiteX53" fmla="*/ 80962 w 471487"/>
                    <a:gd name="connsiteY53" fmla="*/ 1428750 h 1564481"/>
                    <a:gd name="connsiteX54" fmla="*/ 114300 w 471487"/>
                    <a:gd name="connsiteY54" fmla="*/ 1466850 h 1564481"/>
                    <a:gd name="connsiteX55" fmla="*/ 133350 w 471487"/>
                    <a:gd name="connsiteY55" fmla="*/ 1509713 h 1564481"/>
                    <a:gd name="connsiteX56" fmla="*/ 183356 w 471487"/>
                    <a:gd name="connsiteY56" fmla="*/ 1564481 h 1564481"/>
                    <a:gd name="connsiteX0" fmla="*/ 471487 w 471487"/>
                    <a:gd name="connsiteY0" fmla="*/ 0 h 1564481"/>
                    <a:gd name="connsiteX1" fmla="*/ 464344 w 471487"/>
                    <a:gd name="connsiteY1" fmla="*/ 14288 h 1564481"/>
                    <a:gd name="connsiteX2" fmla="*/ 447675 w 471487"/>
                    <a:gd name="connsiteY2" fmla="*/ 40482 h 1564481"/>
                    <a:gd name="connsiteX3" fmla="*/ 440531 w 471487"/>
                    <a:gd name="connsiteY3" fmla="*/ 45244 h 1564481"/>
                    <a:gd name="connsiteX4" fmla="*/ 400050 w 471487"/>
                    <a:gd name="connsiteY4" fmla="*/ 42863 h 1564481"/>
                    <a:gd name="connsiteX5" fmla="*/ 385762 w 471487"/>
                    <a:gd name="connsiteY5" fmla="*/ 38100 h 1564481"/>
                    <a:gd name="connsiteX6" fmla="*/ 347662 w 471487"/>
                    <a:gd name="connsiteY6" fmla="*/ 30957 h 1564481"/>
                    <a:gd name="connsiteX7" fmla="*/ 335756 w 471487"/>
                    <a:gd name="connsiteY7" fmla="*/ 42863 h 1564481"/>
                    <a:gd name="connsiteX8" fmla="*/ 328612 w 471487"/>
                    <a:gd name="connsiteY8" fmla="*/ 47625 h 1564481"/>
                    <a:gd name="connsiteX9" fmla="*/ 307181 w 471487"/>
                    <a:gd name="connsiteY9" fmla="*/ 61913 h 1564481"/>
                    <a:gd name="connsiteX10" fmla="*/ 271462 w 471487"/>
                    <a:gd name="connsiteY10" fmla="*/ 80963 h 1564481"/>
                    <a:gd name="connsiteX11" fmla="*/ 264319 w 471487"/>
                    <a:gd name="connsiteY11" fmla="*/ 85725 h 1564481"/>
                    <a:gd name="connsiteX12" fmla="*/ 259556 w 471487"/>
                    <a:gd name="connsiteY12" fmla="*/ 92869 h 1564481"/>
                    <a:gd name="connsiteX13" fmla="*/ 230981 w 471487"/>
                    <a:gd name="connsiteY13" fmla="*/ 107157 h 1564481"/>
                    <a:gd name="connsiteX14" fmla="*/ 228600 w 471487"/>
                    <a:gd name="connsiteY14" fmla="*/ 114300 h 1564481"/>
                    <a:gd name="connsiteX15" fmla="*/ 209550 w 471487"/>
                    <a:gd name="connsiteY15" fmla="*/ 140494 h 1564481"/>
                    <a:gd name="connsiteX16" fmla="*/ 190500 w 471487"/>
                    <a:gd name="connsiteY16" fmla="*/ 159544 h 1564481"/>
                    <a:gd name="connsiteX17" fmla="*/ 135731 w 471487"/>
                    <a:gd name="connsiteY17" fmla="*/ 169069 h 1564481"/>
                    <a:gd name="connsiteX18" fmla="*/ 130969 w 471487"/>
                    <a:gd name="connsiteY18" fmla="*/ 176213 h 1564481"/>
                    <a:gd name="connsiteX19" fmla="*/ 107156 w 471487"/>
                    <a:gd name="connsiteY19" fmla="*/ 200025 h 1564481"/>
                    <a:gd name="connsiteX20" fmla="*/ 102394 w 471487"/>
                    <a:gd name="connsiteY20" fmla="*/ 207169 h 1564481"/>
                    <a:gd name="connsiteX21" fmla="*/ 88106 w 471487"/>
                    <a:gd name="connsiteY21" fmla="*/ 247650 h 1564481"/>
                    <a:gd name="connsiteX22" fmla="*/ 83344 w 471487"/>
                    <a:gd name="connsiteY22" fmla="*/ 261938 h 1564481"/>
                    <a:gd name="connsiteX23" fmla="*/ 66675 w 471487"/>
                    <a:gd name="connsiteY23" fmla="*/ 288132 h 1564481"/>
                    <a:gd name="connsiteX24" fmla="*/ 54769 w 471487"/>
                    <a:gd name="connsiteY24" fmla="*/ 307182 h 1564481"/>
                    <a:gd name="connsiteX25" fmla="*/ 61912 w 471487"/>
                    <a:gd name="connsiteY25" fmla="*/ 342900 h 1564481"/>
                    <a:gd name="connsiteX26" fmla="*/ 76200 w 471487"/>
                    <a:gd name="connsiteY26" fmla="*/ 383382 h 1564481"/>
                    <a:gd name="connsiteX27" fmla="*/ 73819 w 471487"/>
                    <a:gd name="connsiteY27" fmla="*/ 416719 h 1564481"/>
                    <a:gd name="connsiteX28" fmla="*/ 64294 w 471487"/>
                    <a:gd name="connsiteY28" fmla="*/ 438150 h 1564481"/>
                    <a:gd name="connsiteX29" fmla="*/ 54769 w 471487"/>
                    <a:gd name="connsiteY29" fmla="*/ 459582 h 1564481"/>
                    <a:gd name="connsiteX30" fmla="*/ 52387 w 471487"/>
                    <a:gd name="connsiteY30" fmla="*/ 466725 h 1564481"/>
                    <a:gd name="connsiteX31" fmla="*/ 16669 w 471487"/>
                    <a:gd name="connsiteY31" fmla="*/ 500063 h 1564481"/>
                    <a:gd name="connsiteX32" fmla="*/ 14287 w 471487"/>
                    <a:gd name="connsiteY32" fmla="*/ 507207 h 1564481"/>
                    <a:gd name="connsiteX33" fmla="*/ 0 w 471487"/>
                    <a:gd name="connsiteY33" fmla="*/ 542925 h 1564481"/>
                    <a:gd name="connsiteX34" fmla="*/ 4762 w 471487"/>
                    <a:gd name="connsiteY34" fmla="*/ 578644 h 1564481"/>
                    <a:gd name="connsiteX35" fmla="*/ 9525 w 471487"/>
                    <a:gd name="connsiteY35" fmla="*/ 628650 h 1564481"/>
                    <a:gd name="connsiteX36" fmla="*/ 2381 w 471487"/>
                    <a:gd name="connsiteY36" fmla="*/ 673894 h 1564481"/>
                    <a:gd name="connsiteX37" fmla="*/ 52387 w 471487"/>
                    <a:gd name="connsiteY37" fmla="*/ 719138 h 1564481"/>
                    <a:gd name="connsiteX38" fmla="*/ 50006 w 471487"/>
                    <a:gd name="connsiteY38" fmla="*/ 769144 h 1564481"/>
                    <a:gd name="connsiteX39" fmla="*/ 116681 w 471487"/>
                    <a:gd name="connsiteY39" fmla="*/ 819150 h 1564481"/>
                    <a:gd name="connsiteX40" fmla="*/ 135731 w 471487"/>
                    <a:gd name="connsiteY40" fmla="*/ 847725 h 1564481"/>
                    <a:gd name="connsiteX41" fmla="*/ 159544 w 471487"/>
                    <a:gd name="connsiteY41" fmla="*/ 897732 h 1564481"/>
                    <a:gd name="connsiteX42" fmla="*/ 185737 w 471487"/>
                    <a:gd name="connsiteY42" fmla="*/ 940594 h 1564481"/>
                    <a:gd name="connsiteX43" fmla="*/ 188119 w 471487"/>
                    <a:gd name="connsiteY43" fmla="*/ 997744 h 1564481"/>
                    <a:gd name="connsiteX44" fmla="*/ 161925 w 471487"/>
                    <a:gd name="connsiteY44" fmla="*/ 1042988 h 1564481"/>
                    <a:gd name="connsiteX45" fmla="*/ 164306 w 471487"/>
                    <a:gd name="connsiteY45" fmla="*/ 1102519 h 1564481"/>
                    <a:gd name="connsiteX46" fmla="*/ 157162 w 471487"/>
                    <a:gd name="connsiteY46" fmla="*/ 1152525 h 1564481"/>
                    <a:gd name="connsiteX47" fmla="*/ 152400 w 471487"/>
                    <a:gd name="connsiteY47" fmla="*/ 1173957 h 1564481"/>
                    <a:gd name="connsiteX48" fmla="*/ 119062 w 471487"/>
                    <a:gd name="connsiteY48" fmla="*/ 1209675 h 1564481"/>
                    <a:gd name="connsiteX49" fmla="*/ 119062 w 471487"/>
                    <a:gd name="connsiteY49" fmla="*/ 1257300 h 1564481"/>
                    <a:gd name="connsiteX50" fmla="*/ 114300 w 471487"/>
                    <a:gd name="connsiteY50" fmla="*/ 1314450 h 1564481"/>
                    <a:gd name="connsiteX51" fmla="*/ 102394 w 471487"/>
                    <a:gd name="connsiteY51" fmla="*/ 1343025 h 1564481"/>
                    <a:gd name="connsiteX52" fmla="*/ 85725 w 471487"/>
                    <a:gd name="connsiteY52" fmla="*/ 1378744 h 1564481"/>
                    <a:gd name="connsiteX53" fmla="*/ 80962 w 471487"/>
                    <a:gd name="connsiteY53" fmla="*/ 1428750 h 1564481"/>
                    <a:gd name="connsiteX54" fmla="*/ 114300 w 471487"/>
                    <a:gd name="connsiteY54" fmla="*/ 1466850 h 1564481"/>
                    <a:gd name="connsiteX55" fmla="*/ 138112 w 471487"/>
                    <a:gd name="connsiteY55" fmla="*/ 1509713 h 1564481"/>
                    <a:gd name="connsiteX56" fmla="*/ 183356 w 471487"/>
                    <a:gd name="connsiteY56" fmla="*/ 1564481 h 1564481"/>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102394 w 471487"/>
                    <a:gd name="connsiteY51" fmla="*/ 1343025 h 1559719"/>
                    <a:gd name="connsiteX52" fmla="*/ 85725 w 471487"/>
                    <a:gd name="connsiteY52" fmla="*/ 1378744 h 1559719"/>
                    <a:gd name="connsiteX53" fmla="*/ 80962 w 471487"/>
                    <a:gd name="connsiteY53" fmla="*/ 1428750 h 1559719"/>
                    <a:gd name="connsiteX54" fmla="*/ 114300 w 471487"/>
                    <a:gd name="connsiteY54" fmla="*/ 1466850 h 1559719"/>
                    <a:gd name="connsiteX55" fmla="*/ 138112 w 471487"/>
                    <a:gd name="connsiteY55" fmla="*/ 1509713 h 1559719"/>
                    <a:gd name="connsiteX56" fmla="*/ 188118 w 471487"/>
                    <a:gd name="connsiteY56"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19062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52400 w 471487"/>
                    <a:gd name="connsiteY47" fmla="*/ 1173957 h 1559719"/>
                    <a:gd name="connsiteX48" fmla="*/ 119062 w 471487"/>
                    <a:gd name="connsiteY48" fmla="*/ 1209675 h 1559719"/>
                    <a:gd name="connsiteX49" fmla="*/ 126206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4306 w 471487"/>
                    <a:gd name="connsiteY45" fmla="*/ 1102519 h 1559719"/>
                    <a:gd name="connsiteX46" fmla="*/ 157162 w 471487"/>
                    <a:gd name="connsiteY46" fmla="*/ 1152525 h 1559719"/>
                    <a:gd name="connsiteX47" fmla="*/ 119062 w 471487"/>
                    <a:gd name="connsiteY47" fmla="*/ 1209675 h 1559719"/>
                    <a:gd name="connsiteX48" fmla="*/ 126206 w 471487"/>
                    <a:gd name="connsiteY48" fmla="*/ 1257300 h 1559719"/>
                    <a:gd name="connsiteX49" fmla="*/ 114300 w 471487"/>
                    <a:gd name="connsiteY49" fmla="*/ 1314450 h 1559719"/>
                    <a:gd name="connsiteX50" fmla="*/ 85725 w 471487"/>
                    <a:gd name="connsiteY50" fmla="*/ 1378744 h 1559719"/>
                    <a:gd name="connsiteX51" fmla="*/ 80962 w 471487"/>
                    <a:gd name="connsiteY51" fmla="*/ 1428750 h 1559719"/>
                    <a:gd name="connsiteX52" fmla="*/ 114300 w 471487"/>
                    <a:gd name="connsiteY52" fmla="*/ 1466850 h 1559719"/>
                    <a:gd name="connsiteX53" fmla="*/ 138112 w 471487"/>
                    <a:gd name="connsiteY53" fmla="*/ 1509713 h 1559719"/>
                    <a:gd name="connsiteX54" fmla="*/ 188118 w 471487"/>
                    <a:gd name="connsiteY54"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9069 w 471487"/>
                    <a:gd name="connsiteY45" fmla="*/ 1102519 h 1559719"/>
                    <a:gd name="connsiteX46" fmla="*/ 157162 w 471487"/>
                    <a:gd name="connsiteY46" fmla="*/ 1152525 h 1559719"/>
                    <a:gd name="connsiteX47" fmla="*/ 119062 w 471487"/>
                    <a:gd name="connsiteY47" fmla="*/ 1209675 h 1559719"/>
                    <a:gd name="connsiteX48" fmla="*/ 126206 w 471487"/>
                    <a:gd name="connsiteY48" fmla="*/ 1257300 h 1559719"/>
                    <a:gd name="connsiteX49" fmla="*/ 114300 w 471487"/>
                    <a:gd name="connsiteY49" fmla="*/ 1314450 h 1559719"/>
                    <a:gd name="connsiteX50" fmla="*/ 85725 w 471487"/>
                    <a:gd name="connsiteY50" fmla="*/ 1378744 h 1559719"/>
                    <a:gd name="connsiteX51" fmla="*/ 80962 w 471487"/>
                    <a:gd name="connsiteY51" fmla="*/ 1428750 h 1559719"/>
                    <a:gd name="connsiteX52" fmla="*/ 114300 w 471487"/>
                    <a:gd name="connsiteY52" fmla="*/ 1466850 h 1559719"/>
                    <a:gd name="connsiteX53" fmla="*/ 138112 w 471487"/>
                    <a:gd name="connsiteY53" fmla="*/ 1509713 h 1559719"/>
                    <a:gd name="connsiteX54" fmla="*/ 188118 w 471487"/>
                    <a:gd name="connsiteY54"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8119 w 471487"/>
                    <a:gd name="connsiteY43" fmla="*/ 997744 h 1559719"/>
                    <a:gd name="connsiteX44" fmla="*/ 161925 w 471487"/>
                    <a:gd name="connsiteY44" fmla="*/ 1042988 h 1559719"/>
                    <a:gd name="connsiteX45" fmla="*/ 169069 w 471487"/>
                    <a:gd name="connsiteY45" fmla="*/ 1102519 h 1559719"/>
                    <a:gd name="connsiteX46" fmla="*/ 157162 w 471487"/>
                    <a:gd name="connsiteY46" fmla="*/ 1152525 h 1559719"/>
                    <a:gd name="connsiteX47" fmla="*/ 119062 w 471487"/>
                    <a:gd name="connsiteY47" fmla="*/ 1209675 h 1559719"/>
                    <a:gd name="connsiteX48" fmla="*/ 126206 w 471487"/>
                    <a:gd name="connsiteY48" fmla="*/ 1257300 h 1559719"/>
                    <a:gd name="connsiteX49" fmla="*/ 114300 w 471487"/>
                    <a:gd name="connsiteY49" fmla="*/ 1314450 h 1559719"/>
                    <a:gd name="connsiteX50" fmla="*/ 85725 w 471487"/>
                    <a:gd name="connsiteY50" fmla="*/ 1378744 h 1559719"/>
                    <a:gd name="connsiteX51" fmla="*/ 80962 w 471487"/>
                    <a:gd name="connsiteY51" fmla="*/ 1428750 h 1559719"/>
                    <a:gd name="connsiteX52" fmla="*/ 114300 w 471487"/>
                    <a:gd name="connsiteY52" fmla="*/ 1466850 h 1559719"/>
                    <a:gd name="connsiteX53" fmla="*/ 138112 w 471487"/>
                    <a:gd name="connsiteY53" fmla="*/ 1509713 h 1559719"/>
                    <a:gd name="connsiteX54" fmla="*/ 188118 w 471487"/>
                    <a:gd name="connsiteY54"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85738 w 471487"/>
                    <a:gd name="connsiteY43" fmla="*/ 966789 h 1559719"/>
                    <a:gd name="connsiteX44" fmla="*/ 188119 w 471487"/>
                    <a:gd name="connsiteY44" fmla="*/ 997744 h 1559719"/>
                    <a:gd name="connsiteX45" fmla="*/ 161925 w 471487"/>
                    <a:gd name="connsiteY45" fmla="*/ 1042988 h 1559719"/>
                    <a:gd name="connsiteX46" fmla="*/ 169069 w 471487"/>
                    <a:gd name="connsiteY46" fmla="*/ 1102519 h 1559719"/>
                    <a:gd name="connsiteX47" fmla="*/ 157162 w 471487"/>
                    <a:gd name="connsiteY47" fmla="*/ 1152525 h 1559719"/>
                    <a:gd name="connsiteX48" fmla="*/ 119062 w 471487"/>
                    <a:gd name="connsiteY48" fmla="*/ 1209675 h 1559719"/>
                    <a:gd name="connsiteX49" fmla="*/ 126206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487 w 471487"/>
                    <a:gd name="connsiteY0" fmla="*/ 0 h 1559719"/>
                    <a:gd name="connsiteX1" fmla="*/ 464344 w 471487"/>
                    <a:gd name="connsiteY1" fmla="*/ 14288 h 1559719"/>
                    <a:gd name="connsiteX2" fmla="*/ 447675 w 471487"/>
                    <a:gd name="connsiteY2" fmla="*/ 40482 h 1559719"/>
                    <a:gd name="connsiteX3" fmla="*/ 440531 w 471487"/>
                    <a:gd name="connsiteY3" fmla="*/ 45244 h 1559719"/>
                    <a:gd name="connsiteX4" fmla="*/ 400050 w 471487"/>
                    <a:gd name="connsiteY4" fmla="*/ 42863 h 1559719"/>
                    <a:gd name="connsiteX5" fmla="*/ 385762 w 471487"/>
                    <a:gd name="connsiteY5" fmla="*/ 38100 h 1559719"/>
                    <a:gd name="connsiteX6" fmla="*/ 347662 w 471487"/>
                    <a:gd name="connsiteY6" fmla="*/ 30957 h 1559719"/>
                    <a:gd name="connsiteX7" fmla="*/ 335756 w 471487"/>
                    <a:gd name="connsiteY7" fmla="*/ 42863 h 1559719"/>
                    <a:gd name="connsiteX8" fmla="*/ 328612 w 471487"/>
                    <a:gd name="connsiteY8" fmla="*/ 47625 h 1559719"/>
                    <a:gd name="connsiteX9" fmla="*/ 307181 w 471487"/>
                    <a:gd name="connsiteY9" fmla="*/ 61913 h 1559719"/>
                    <a:gd name="connsiteX10" fmla="*/ 271462 w 471487"/>
                    <a:gd name="connsiteY10" fmla="*/ 80963 h 1559719"/>
                    <a:gd name="connsiteX11" fmla="*/ 264319 w 471487"/>
                    <a:gd name="connsiteY11" fmla="*/ 85725 h 1559719"/>
                    <a:gd name="connsiteX12" fmla="*/ 259556 w 471487"/>
                    <a:gd name="connsiteY12" fmla="*/ 92869 h 1559719"/>
                    <a:gd name="connsiteX13" fmla="*/ 230981 w 471487"/>
                    <a:gd name="connsiteY13" fmla="*/ 107157 h 1559719"/>
                    <a:gd name="connsiteX14" fmla="*/ 228600 w 471487"/>
                    <a:gd name="connsiteY14" fmla="*/ 114300 h 1559719"/>
                    <a:gd name="connsiteX15" fmla="*/ 209550 w 471487"/>
                    <a:gd name="connsiteY15" fmla="*/ 140494 h 1559719"/>
                    <a:gd name="connsiteX16" fmla="*/ 190500 w 471487"/>
                    <a:gd name="connsiteY16" fmla="*/ 159544 h 1559719"/>
                    <a:gd name="connsiteX17" fmla="*/ 135731 w 471487"/>
                    <a:gd name="connsiteY17" fmla="*/ 169069 h 1559719"/>
                    <a:gd name="connsiteX18" fmla="*/ 130969 w 471487"/>
                    <a:gd name="connsiteY18" fmla="*/ 176213 h 1559719"/>
                    <a:gd name="connsiteX19" fmla="*/ 107156 w 471487"/>
                    <a:gd name="connsiteY19" fmla="*/ 200025 h 1559719"/>
                    <a:gd name="connsiteX20" fmla="*/ 102394 w 471487"/>
                    <a:gd name="connsiteY20" fmla="*/ 207169 h 1559719"/>
                    <a:gd name="connsiteX21" fmla="*/ 88106 w 471487"/>
                    <a:gd name="connsiteY21" fmla="*/ 247650 h 1559719"/>
                    <a:gd name="connsiteX22" fmla="*/ 83344 w 471487"/>
                    <a:gd name="connsiteY22" fmla="*/ 261938 h 1559719"/>
                    <a:gd name="connsiteX23" fmla="*/ 66675 w 471487"/>
                    <a:gd name="connsiteY23" fmla="*/ 288132 h 1559719"/>
                    <a:gd name="connsiteX24" fmla="*/ 54769 w 471487"/>
                    <a:gd name="connsiteY24" fmla="*/ 307182 h 1559719"/>
                    <a:gd name="connsiteX25" fmla="*/ 61912 w 471487"/>
                    <a:gd name="connsiteY25" fmla="*/ 342900 h 1559719"/>
                    <a:gd name="connsiteX26" fmla="*/ 76200 w 471487"/>
                    <a:gd name="connsiteY26" fmla="*/ 383382 h 1559719"/>
                    <a:gd name="connsiteX27" fmla="*/ 73819 w 471487"/>
                    <a:gd name="connsiteY27" fmla="*/ 416719 h 1559719"/>
                    <a:gd name="connsiteX28" fmla="*/ 64294 w 471487"/>
                    <a:gd name="connsiteY28" fmla="*/ 438150 h 1559719"/>
                    <a:gd name="connsiteX29" fmla="*/ 54769 w 471487"/>
                    <a:gd name="connsiteY29" fmla="*/ 459582 h 1559719"/>
                    <a:gd name="connsiteX30" fmla="*/ 52387 w 471487"/>
                    <a:gd name="connsiteY30" fmla="*/ 466725 h 1559719"/>
                    <a:gd name="connsiteX31" fmla="*/ 16669 w 471487"/>
                    <a:gd name="connsiteY31" fmla="*/ 500063 h 1559719"/>
                    <a:gd name="connsiteX32" fmla="*/ 14287 w 471487"/>
                    <a:gd name="connsiteY32" fmla="*/ 507207 h 1559719"/>
                    <a:gd name="connsiteX33" fmla="*/ 0 w 471487"/>
                    <a:gd name="connsiteY33" fmla="*/ 542925 h 1559719"/>
                    <a:gd name="connsiteX34" fmla="*/ 4762 w 471487"/>
                    <a:gd name="connsiteY34" fmla="*/ 578644 h 1559719"/>
                    <a:gd name="connsiteX35" fmla="*/ 9525 w 471487"/>
                    <a:gd name="connsiteY35" fmla="*/ 628650 h 1559719"/>
                    <a:gd name="connsiteX36" fmla="*/ 2381 w 471487"/>
                    <a:gd name="connsiteY36" fmla="*/ 673894 h 1559719"/>
                    <a:gd name="connsiteX37" fmla="*/ 52387 w 471487"/>
                    <a:gd name="connsiteY37" fmla="*/ 719138 h 1559719"/>
                    <a:gd name="connsiteX38" fmla="*/ 50006 w 471487"/>
                    <a:gd name="connsiteY38" fmla="*/ 769144 h 1559719"/>
                    <a:gd name="connsiteX39" fmla="*/ 116681 w 471487"/>
                    <a:gd name="connsiteY39" fmla="*/ 819150 h 1559719"/>
                    <a:gd name="connsiteX40" fmla="*/ 135731 w 471487"/>
                    <a:gd name="connsiteY40" fmla="*/ 847725 h 1559719"/>
                    <a:gd name="connsiteX41" fmla="*/ 159544 w 471487"/>
                    <a:gd name="connsiteY41" fmla="*/ 897732 h 1559719"/>
                    <a:gd name="connsiteX42" fmla="*/ 185737 w 471487"/>
                    <a:gd name="connsiteY42" fmla="*/ 940594 h 1559719"/>
                    <a:gd name="connsiteX43" fmla="*/ 195263 w 471487"/>
                    <a:gd name="connsiteY43" fmla="*/ 969170 h 1559719"/>
                    <a:gd name="connsiteX44" fmla="*/ 188119 w 471487"/>
                    <a:gd name="connsiteY44" fmla="*/ 997744 h 1559719"/>
                    <a:gd name="connsiteX45" fmla="*/ 161925 w 471487"/>
                    <a:gd name="connsiteY45" fmla="*/ 1042988 h 1559719"/>
                    <a:gd name="connsiteX46" fmla="*/ 169069 w 471487"/>
                    <a:gd name="connsiteY46" fmla="*/ 1102519 h 1559719"/>
                    <a:gd name="connsiteX47" fmla="*/ 157162 w 471487"/>
                    <a:gd name="connsiteY47" fmla="*/ 1152525 h 1559719"/>
                    <a:gd name="connsiteX48" fmla="*/ 119062 w 471487"/>
                    <a:gd name="connsiteY48" fmla="*/ 1209675 h 1559719"/>
                    <a:gd name="connsiteX49" fmla="*/ 126206 w 471487"/>
                    <a:gd name="connsiteY49" fmla="*/ 1257300 h 1559719"/>
                    <a:gd name="connsiteX50" fmla="*/ 114300 w 471487"/>
                    <a:gd name="connsiteY50" fmla="*/ 1314450 h 1559719"/>
                    <a:gd name="connsiteX51" fmla="*/ 85725 w 471487"/>
                    <a:gd name="connsiteY51" fmla="*/ 1378744 h 1559719"/>
                    <a:gd name="connsiteX52" fmla="*/ 80962 w 471487"/>
                    <a:gd name="connsiteY52" fmla="*/ 1428750 h 1559719"/>
                    <a:gd name="connsiteX53" fmla="*/ 114300 w 471487"/>
                    <a:gd name="connsiteY53" fmla="*/ 1466850 h 1559719"/>
                    <a:gd name="connsiteX54" fmla="*/ 138112 w 471487"/>
                    <a:gd name="connsiteY54" fmla="*/ 1509713 h 1559719"/>
                    <a:gd name="connsiteX55" fmla="*/ 188118 w 471487"/>
                    <a:gd name="connsiteY55"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88554 w 471935"/>
                    <a:gd name="connsiteY21" fmla="*/ 247650 h 1559719"/>
                    <a:gd name="connsiteX22" fmla="*/ 83792 w 471935"/>
                    <a:gd name="connsiteY22" fmla="*/ 261938 h 1559719"/>
                    <a:gd name="connsiteX23" fmla="*/ 67123 w 471935"/>
                    <a:gd name="connsiteY23" fmla="*/ 288132 h 1559719"/>
                    <a:gd name="connsiteX24" fmla="*/ 55217 w 471935"/>
                    <a:gd name="connsiteY24" fmla="*/ 307182 h 1559719"/>
                    <a:gd name="connsiteX25" fmla="*/ 62360 w 471935"/>
                    <a:gd name="connsiteY25" fmla="*/ 342900 h 1559719"/>
                    <a:gd name="connsiteX26" fmla="*/ 76648 w 471935"/>
                    <a:gd name="connsiteY26" fmla="*/ 383382 h 1559719"/>
                    <a:gd name="connsiteX27" fmla="*/ 74267 w 471935"/>
                    <a:gd name="connsiteY27" fmla="*/ 416719 h 1559719"/>
                    <a:gd name="connsiteX28" fmla="*/ 64742 w 471935"/>
                    <a:gd name="connsiteY28" fmla="*/ 438150 h 1559719"/>
                    <a:gd name="connsiteX29" fmla="*/ 55217 w 471935"/>
                    <a:gd name="connsiteY29" fmla="*/ 459582 h 1559719"/>
                    <a:gd name="connsiteX30" fmla="*/ 52835 w 471935"/>
                    <a:gd name="connsiteY30" fmla="*/ 466725 h 1559719"/>
                    <a:gd name="connsiteX31" fmla="*/ 17117 w 471935"/>
                    <a:gd name="connsiteY31" fmla="*/ 500063 h 1559719"/>
                    <a:gd name="connsiteX32" fmla="*/ 448 w 471935"/>
                    <a:gd name="connsiteY32" fmla="*/ 542925 h 1559719"/>
                    <a:gd name="connsiteX33" fmla="*/ 5210 w 471935"/>
                    <a:gd name="connsiteY33" fmla="*/ 578644 h 1559719"/>
                    <a:gd name="connsiteX34" fmla="*/ 9973 w 471935"/>
                    <a:gd name="connsiteY34" fmla="*/ 628650 h 1559719"/>
                    <a:gd name="connsiteX35" fmla="*/ 2829 w 471935"/>
                    <a:gd name="connsiteY35" fmla="*/ 673894 h 1559719"/>
                    <a:gd name="connsiteX36" fmla="*/ 52835 w 471935"/>
                    <a:gd name="connsiteY36" fmla="*/ 719138 h 1559719"/>
                    <a:gd name="connsiteX37" fmla="*/ 50454 w 471935"/>
                    <a:gd name="connsiteY37" fmla="*/ 769144 h 1559719"/>
                    <a:gd name="connsiteX38" fmla="*/ 117129 w 471935"/>
                    <a:gd name="connsiteY38" fmla="*/ 819150 h 1559719"/>
                    <a:gd name="connsiteX39" fmla="*/ 136179 w 471935"/>
                    <a:gd name="connsiteY39" fmla="*/ 847725 h 1559719"/>
                    <a:gd name="connsiteX40" fmla="*/ 159992 w 471935"/>
                    <a:gd name="connsiteY40" fmla="*/ 897732 h 1559719"/>
                    <a:gd name="connsiteX41" fmla="*/ 186185 w 471935"/>
                    <a:gd name="connsiteY41" fmla="*/ 940594 h 1559719"/>
                    <a:gd name="connsiteX42" fmla="*/ 195711 w 471935"/>
                    <a:gd name="connsiteY42" fmla="*/ 969170 h 1559719"/>
                    <a:gd name="connsiteX43" fmla="*/ 188567 w 471935"/>
                    <a:gd name="connsiteY43" fmla="*/ 997744 h 1559719"/>
                    <a:gd name="connsiteX44" fmla="*/ 162373 w 471935"/>
                    <a:gd name="connsiteY44" fmla="*/ 1042988 h 1559719"/>
                    <a:gd name="connsiteX45" fmla="*/ 169517 w 471935"/>
                    <a:gd name="connsiteY45" fmla="*/ 1102519 h 1559719"/>
                    <a:gd name="connsiteX46" fmla="*/ 157610 w 471935"/>
                    <a:gd name="connsiteY46" fmla="*/ 1152525 h 1559719"/>
                    <a:gd name="connsiteX47" fmla="*/ 119510 w 471935"/>
                    <a:gd name="connsiteY47" fmla="*/ 1209675 h 1559719"/>
                    <a:gd name="connsiteX48" fmla="*/ 126654 w 471935"/>
                    <a:gd name="connsiteY48" fmla="*/ 1257300 h 1559719"/>
                    <a:gd name="connsiteX49" fmla="*/ 114748 w 471935"/>
                    <a:gd name="connsiteY49" fmla="*/ 1314450 h 1559719"/>
                    <a:gd name="connsiteX50" fmla="*/ 86173 w 471935"/>
                    <a:gd name="connsiteY50" fmla="*/ 1378744 h 1559719"/>
                    <a:gd name="connsiteX51" fmla="*/ 81410 w 471935"/>
                    <a:gd name="connsiteY51" fmla="*/ 1428750 h 1559719"/>
                    <a:gd name="connsiteX52" fmla="*/ 114748 w 471935"/>
                    <a:gd name="connsiteY52" fmla="*/ 1466850 h 1559719"/>
                    <a:gd name="connsiteX53" fmla="*/ 138560 w 471935"/>
                    <a:gd name="connsiteY53" fmla="*/ 1509713 h 1559719"/>
                    <a:gd name="connsiteX54" fmla="*/ 188566 w 471935"/>
                    <a:gd name="connsiteY54"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88554 w 471935"/>
                    <a:gd name="connsiteY21" fmla="*/ 247650 h 1559719"/>
                    <a:gd name="connsiteX22" fmla="*/ 83792 w 471935"/>
                    <a:gd name="connsiteY22" fmla="*/ 261938 h 1559719"/>
                    <a:gd name="connsiteX23" fmla="*/ 67123 w 471935"/>
                    <a:gd name="connsiteY23" fmla="*/ 288132 h 1559719"/>
                    <a:gd name="connsiteX24" fmla="*/ 55217 w 471935"/>
                    <a:gd name="connsiteY24" fmla="*/ 307182 h 1559719"/>
                    <a:gd name="connsiteX25" fmla="*/ 62360 w 471935"/>
                    <a:gd name="connsiteY25" fmla="*/ 342900 h 1559719"/>
                    <a:gd name="connsiteX26" fmla="*/ 76648 w 471935"/>
                    <a:gd name="connsiteY26" fmla="*/ 383382 h 1559719"/>
                    <a:gd name="connsiteX27" fmla="*/ 74267 w 471935"/>
                    <a:gd name="connsiteY27" fmla="*/ 416719 h 1559719"/>
                    <a:gd name="connsiteX28" fmla="*/ 64742 w 471935"/>
                    <a:gd name="connsiteY28" fmla="*/ 438150 h 1559719"/>
                    <a:gd name="connsiteX29" fmla="*/ 55217 w 471935"/>
                    <a:gd name="connsiteY29" fmla="*/ 459582 h 1559719"/>
                    <a:gd name="connsiteX30" fmla="*/ 17117 w 471935"/>
                    <a:gd name="connsiteY30" fmla="*/ 500063 h 1559719"/>
                    <a:gd name="connsiteX31" fmla="*/ 448 w 471935"/>
                    <a:gd name="connsiteY31" fmla="*/ 542925 h 1559719"/>
                    <a:gd name="connsiteX32" fmla="*/ 5210 w 471935"/>
                    <a:gd name="connsiteY32" fmla="*/ 578644 h 1559719"/>
                    <a:gd name="connsiteX33" fmla="*/ 9973 w 471935"/>
                    <a:gd name="connsiteY33" fmla="*/ 628650 h 1559719"/>
                    <a:gd name="connsiteX34" fmla="*/ 2829 w 471935"/>
                    <a:gd name="connsiteY34" fmla="*/ 673894 h 1559719"/>
                    <a:gd name="connsiteX35" fmla="*/ 52835 w 471935"/>
                    <a:gd name="connsiteY35" fmla="*/ 719138 h 1559719"/>
                    <a:gd name="connsiteX36" fmla="*/ 50454 w 471935"/>
                    <a:gd name="connsiteY36" fmla="*/ 769144 h 1559719"/>
                    <a:gd name="connsiteX37" fmla="*/ 117129 w 471935"/>
                    <a:gd name="connsiteY37" fmla="*/ 819150 h 1559719"/>
                    <a:gd name="connsiteX38" fmla="*/ 136179 w 471935"/>
                    <a:gd name="connsiteY38" fmla="*/ 847725 h 1559719"/>
                    <a:gd name="connsiteX39" fmla="*/ 159992 w 471935"/>
                    <a:gd name="connsiteY39" fmla="*/ 897732 h 1559719"/>
                    <a:gd name="connsiteX40" fmla="*/ 186185 w 471935"/>
                    <a:gd name="connsiteY40" fmla="*/ 940594 h 1559719"/>
                    <a:gd name="connsiteX41" fmla="*/ 195711 w 471935"/>
                    <a:gd name="connsiteY41" fmla="*/ 969170 h 1559719"/>
                    <a:gd name="connsiteX42" fmla="*/ 188567 w 471935"/>
                    <a:gd name="connsiteY42" fmla="*/ 997744 h 1559719"/>
                    <a:gd name="connsiteX43" fmla="*/ 162373 w 471935"/>
                    <a:gd name="connsiteY43" fmla="*/ 1042988 h 1559719"/>
                    <a:gd name="connsiteX44" fmla="*/ 169517 w 471935"/>
                    <a:gd name="connsiteY44" fmla="*/ 1102519 h 1559719"/>
                    <a:gd name="connsiteX45" fmla="*/ 157610 w 471935"/>
                    <a:gd name="connsiteY45" fmla="*/ 1152525 h 1559719"/>
                    <a:gd name="connsiteX46" fmla="*/ 119510 w 471935"/>
                    <a:gd name="connsiteY46" fmla="*/ 1209675 h 1559719"/>
                    <a:gd name="connsiteX47" fmla="*/ 126654 w 471935"/>
                    <a:gd name="connsiteY47" fmla="*/ 1257300 h 1559719"/>
                    <a:gd name="connsiteX48" fmla="*/ 114748 w 471935"/>
                    <a:gd name="connsiteY48" fmla="*/ 1314450 h 1559719"/>
                    <a:gd name="connsiteX49" fmla="*/ 86173 w 471935"/>
                    <a:gd name="connsiteY49" fmla="*/ 1378744 h 1559719"/>
                    <a:gd name="connsiteX50" fmla="*/ 81410 w 471935"/>
                    <a:gd name="connsiteY50" fmla="*/ 1428750 h 1559719"/>
                    <a:gd name="connsiteX51" fmla="*/ 114748 w 471935"/>
                    <a:gd name="connsiteY51" fmla="*/ 1466850 h 1559719"/>
                    <a:gd name="connsiteX52" fmla="*/ 138560 w 471935"/>
                    <a:gd name="connsiteY52" fmla="*/ 1509713 h 1559719"/>
                    <a:gd name="connsiteX53" fmla="*/ 188566 w 471935"/>
                    <a:gd name="connsiteY53"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88554 w 471935"/>
                    <a:gd name="connsiteY21" fmla="*/ 247650 h 1559719"/>
                    <a:gd name="connsiteX22" fmla="*/ 83792 w 471935"/>
                    <a:gd name="connsiteY22" fmla="*/ 261938 h 1559719"/>
                    <a:gd name="connsiteX23" fmla="*/ 67123 w 471935"/>
                    <a:gd name="connsiteY23" fmla="*/ 288132 h 1559719"/>
                    <a:gd name="connsiteX24" fmla="*/ 55217 w 471935"/>
                    <a:gd name="connsiteY24" fmla="*/ 307182 h 1559719"/>
                    <a:gd name="connsiteX25" fmla="*/ 62360 w 471935"/>
                    <a:gd name="connsiteY25" fmla="*/ 342900 h 1559719"/>
                    <a:gd name="connsiteX26" fmla="*/ 76648 w 471935"/>
                    <a:gd name="connsiteY26" fmla="*/ 383382 h 1559719"/>
                    <a:gd name="connsiteX27" fmla="*/ 74267 w 471935"/>
                    <a:gd name="connsiteY27" fmla="*/ 416719 h 1559719"/>
                    <a:gd name="connsiteX28" fmla="*/ 55217 w 471935"/>
                    <a:gd name="connsiteY28" fmla="*/ 459582 h 1559719"/>
                    <a:gd name="connsiteX29" fmla="*/ 17117 w 471935"/>
                    <a:gd name="connsiteY29" fmla="*/ 500063 h 1559719"/>
                    <a:gd name="connsiteX30" fmla="*/ 448 w 471935"/>
                    <a:gd name="connsiteY30" fmla="*/ 542925 h 1559719"/>
                    <a:gd name="connsiteX31" fmla="*/ 5210 w 471935"/>
                    <a:gd name="connsiteY31" fmla="*/ 578644 h 1559719"/>
                    <a:gd name="connsiteX32" fmla="*/ 9973 w 471935"/>
                    <a:gd name="connsiteY32" fmla="*/ 628650 h 1559719"/>
                    <a:gd name="connsiteX33" fmla="*/ 2829 w 471935"/>
                    <a:gd name="connsiteY33" fmla="*/ 673894 h 1559719"/>
                    <a:gd name="connsiteX34" fmla="*/ 52835 w 471935"/>
                    <a:gd name="connsiteY34" fmla="*/ 719138 h 1559719"/>
                    <a:gd name="connsiteX35" fmla="*/ 50454 w 471935"/>
                    <a:gd name="connsiteY35" fmla="*/ 769144 h 1559719"/>
                    <a:gd name="connsiteX36" fmla="*/ 117129 w 471935"/>
                    <a:gd name="connsiteY36" fmla="*/ 819150 h 1559719"/>
                    <a:gd name="connsiteX37" fmla="*/ 136179 w 471935"/>
                    <a:gd name="connsiteY37" fmla="*/ 847725 h 1559719"/>
                    <a:gd name="connsiteX38" fmla="*/ 159992 w 471935"/>
                    <a:gd name="connsiteY38" fmla="*/ 897732 h 1559719"/>
                    <a:gd name="connsiteX39" fmla="*/ 186185 w 471935"/>
                    <a:gd name="connsiteY39" fmla="*/ 940594 h 1559719"/>
                    <a:gd name="connsiteX40" fmla="*/ 195711 w 471935"/>
                    <a:gd name="connsiteY40" fmla="*/ 969170 h 1559719"/>
                    <a:gd name="connsiteX41" fmla="*/ 188567 w 471935"/>
                    <a:gd name="connsiteY41" fmla="*/ 997744 h 1559719"/>
                    <a:gd name="connsiteX42" fmla="*/ 162373 w 471935"/>
                    <a:gd name="connsiteY42" fmla="*/ 1042988 h 1559719"/>
                    <a:gd name="connsiteX43" fmla="*/ 169517 w 471935"/>
                    <a:gd name="connsiteY43" fmla="*/ 1102519 h 1559719"/>
                    <a:gd name="connsiteX44" fmla="*/ 157610 w 471935"/>
                    <a:gd name="connsiteY44" fmla="*/ 1152525 h 1559719"/>
                    <a:gd name="connsiteX45" fmla="*/ 119510 w 471935"/>
                    <a:gd name="connsiteY45" fmla="*/ 1209675 h 1559719"/>
                    <a:gd name="connsiteX46" fmla="*/ 126654 w 471935"/>
                    <a:gd name="connsiteY46" fmla="*/ 1257300 h 1559719"/>
                    <a:gd name="connsiteX47" fmla="*/ 114748 w 471935"/>
                    <a:gd name="connsiteY47" fmla="*/ 1314450 h 1559719"/>
                    <a:gd name="connsiteX48" fmla="*/ 86173 w 471935"/>
                    <a:gd name="connsiteY48" fmla="*/ 1378744 h 1559719"/>
                    <a:gd name="connsiteX49" fmla="*/ 81410 w 471935"/>
                    <a:gd name="connsiteY49" fmla="*/ 1428750 h 1559719"/>
                    <a:gd name="connsiteX50" fmla="*/ 114748 w 471935"/>
                    <a:gd name="connsiteY50" fmla="*/ 1466850 h 1559719"/>
                    <a:gd name="connsiteX51" fmla="*/ 138560 w 471935"/>
                    <a:gd name="connsiteY51" fmla="*/ 1509713 h 1559719"/>
                    <a:gd name="connsiteX52" fmla="*/ 188566 w 471935"/>
                    <a:gd name="connsiteY52"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88554 w 471935"/>
                    <a:gd name="connsiteY21" fmla="*/ 247650 h 1559719"/>
                    <a:gd name="connsiteX22" fmla="*/ 83792 w 471935"/>
                    <a:gd name="connsiteY22" fmla="*/ 261938 h 1559719"/>
                    <a:gd name="connsiteX23" fmla="*/ 67123 w 471935"/>
                    <a:gd name="connsiteY23" fmla="*/ 288132 h 1559719"/>
                    <a:gd name="connsiteX24" fmla="*/ 55217 w 471935"/>
                    <a:gd name="connsiteY24" fmla="*/ 307182 h 1559719"/>
                    <a:gd name="connsiteX25" fmla="*/ 62360 w 471935"/>
                    <a:gd name="connsiteY25" fmla="*/ 342900 h 1559719"/>
                    <a:gd name="connsiteX26" fmla="*/ 76648 w 471935"/>
                    <a:gd name="connsiteY26" fmla="*/ 383382 h 1559719"/>
                    <a:gd name="connsiteX27" fmla="*/ 74267 w 471935"/>
                    <a:gd name="connsiteY27" fmla="*/ 416719 h 1559719"/>
                    <a:gd name="connsiteX28" fmla="*/ 62361 w 471935"/>
                    <a:gd name="connsiteY28" fmla="*/ 461963 h 1559719"/>
                    <a:gd name="connsiteX29" fmla="*/ 17117 w 471935"/>
                    <a:gd name="connsiteY29" fmla="*/ 500063 h 1559719"/>
                    <a:gd name="connsiteX30" fmla="*/ 448 w 471935"/>
                    <a:gd name="connsiteY30" fmla="*/ 542925 h 1559719"/>
                    <a:gd name="connsiteX31" fmla="*/ 5210 w 471935"/>
                    <a:gd name="connsiteY31" fmla="*/ 578644 h 1559719"/>
                    <a:gd name="connsiteX32" fmla="*/ 9973 w 471935"/>
                    <a:gd name="connsiteY32" fmla="*/ 628650 h 1559719"/>
                    <a:gd name="connsiteX33" fmla="*/ 2829 w 471935"/>
                    <a:gd name="connsiteY33" fmla="*/ 673894 h 1559719"/>
                    <a:gd name="connsiteX34" fmla="*/ 52835 w 471935"/>
                    <a:gd name="connsiteY34" fmla="*/ 719138 h 1559719"/>
                    <a:gd name="connsiteX35" fmla="*/ 50454 w 471935"/>
                    <a:gd name="connsiteY35" fmla="*/ 769144 h 1559719"/>
                    <a:gd name="connsiteX36" fmla="*/ 117129 w 471935"/>
                    <a:gd name="connsiteY36" fmla="*/ 819150 h 1559719"/>
                    <a:gd name="connsiteX37" fmla="*/ 136179 w 471935"/>
                    <a:gd name="connsiteY37" fmla="*/ 847725 h 1559719"/>
                    <a:gd name="connsiteX38" fmla="*/ 159992 w 471935"/>
                    <a:gd name="connsiteY38" fmla="*/ 897732 h 1559719"/>
                    <a:gd name="connsiteX39" fmla="*/ 186185 w 471935"/>
                    <a:gd name="connsiteY39" fmla="*/ 940594 h 1559719"/>
                    <a:gd name="connsiteX40" fmla="*/ 195711 w 471935"/>
                    <a:gd name="connsiteY40" fmla="*/ 969170 h 1559719"/>
                    <a:gd name="connsiteX41" fmla="*/ 188567 w 471935"/>
                    <a:gd name="connsiteY41" fmla="*/ 997744 h 1559719"/>
                    <a:gd name="connsiteX42" fmla="*/ 162373 w 471935"/>
                    <a:gd name="connsiteY42" fmla="*/ 1042988 h 1559719"/>
                    <a:gd name="connsiteX43" fmla="*/ 169517 w 471935"/>
                    <a:gd name="connsiteY43" fmla="*/ 1102519 h 1559719"/>
                    <a:gd name="connsiteX44" fmla="*/ 157610 w 471935"/>
                    <a:gd name="connsiteY44" fmla="*/ 1152525 h 1559719"/>
                    <a:gd name="connsiteX45" fmla="*/ 119510 w 471935"/>
                    <a:gd name="connsiteY45" fmla="*/ 1209675 h 1559719"/>
                    <a:gd name="connsiteX46" fmla="*/ 126654 w 471935"/>
                    <a:gd name="connsiteY46" fmla="*/ 1257300 h 1559719"/>
                    <a:gd name="connsiteX47" fmla="*/ 114748 w 471935"/>
                    <a:gd name="connsiteY47" fmla="*/ 1314450 h 1559719"/>
                    <a:gd name="connsiteX48" fmla="*/ 86173 w 471935"/>
                    <a:gd name="connsiteY48" fmla="*/ 1378744 h 1559719"/>
                    <a:gd name="connsiteX49" fmla="*/ 81410 w 471935"/>
                    <a:gd name="connsiteY49" fmla="*/ 1428750 h 1559719"/>
                    <a:gd name="connsiteX50" fmla="*/ 114748 w 471935"/>
                    <a:gd name="connsiteY50" fmla="*/ 1466850 h 1559719"/>
                    <a:gd name="connsiteX51" fmla="*/ 138560 w 471935"/>
                    <a:gd name="connsiteY51" fmla="*/ 1509713 h 1559719"/>
                    <a:gd name="connsiteX52" fmla="*/ 188566 w 471935"/>
                    <a:gd name="connsiteY52"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88554 w 471935"/>
                    <a:gd name="connsiteY21" fmla="*/ 247650 h 1559719"/>
                    <a:gd name="connsiteX22" fmla="*/ 67123 w 471935"/>
                    <a:gd name="connsiteY22" fmla="*/ 288132 h 1559719"/>
                    <a:gd name="connsiteX23" fmla="*/ 55217 w 471935"/>
                    <a:gd name="connsiteY23" fmla="*/ 307182 h 1559719"/>
                    <a:gd name="connsiteX24" fmla="*/ 62360 w 471935"/>
                    <a:gd name="connsiteY24" fmla="*/ 342900 h 1559719"/>
                    <a:gd name="connsiteX25" fmla="*/ 76648 w 471935"/>
                    <a:gd name="connsiteY25" fmla="*/ 383382 h 1559719"/>
                    <a:gd name="connsiteX26" fmla="*/ 74267 w 471935"/>
                    <a:gd name="connsiteY26" fmla="*/ 416719 h 1559719"/>
                    <a:gd name="connsiteX27" fmla="*/ 62361 w 471935"/>
                    <a:gd name="connsiteY27" fmla="*/ 461963 h 1559719"/>
                    <a:gd name="connsiteX28" fmla="*/ 17117 w 471935"/>
                    <a:gd name="connsiteY28" fmla="*/ 500063 h 1559719"/>
                    <a:gd name="connsiteX29" fmla="*/ 448 w 471935"/>
                    <a:gd name="connsiteY29" fmla="*/ 542925 h 1559719"/>
                    <a:gd name="connsiteX30" fmla="*/ 5210 w 471935"/>
                    <a:gd name="connsiteY30" fmla="*/ 578644 h 1559719"/>
                    <a:gd name="connsiteX31" fmla="*/ 9973 w 471935"/>
                    <a:gd name="connsiteY31" fmla="*/ 628650 h 1559719"/>
                    <a:gd name="connsiteX32" fmla="*/ 2829 w 471935"/>
                    <a:gd name="connsiteY32" fmla="*/ 673894 h 1559719"/>
                    <a:gd name="connsiteX33" fmla="*/ 52835 w 471935"/>
                    <a:gd name="connsiteY33" fmla="*/ 719138 h 1559719"/>
                    <a:gd name="connsiteX34" fmla="*/ 50454 w 471935"/>
                    <a:gd name="connsiteY34" fmla="*/ 769144 h 1559719"/>
                    <a:gd name="connsiteX35" fmla="*/ 117129 w 471935"/>
                    <a:gd name="connsiteY35" fmla="*/ 819150 h 1559719"/>
                    <a:gd name="connsiteX36" fmla="*/ 136179 w 471935"/>
                    <a:gd name="connsiteY36" fmla="*/ 847725 h 1559719"/>
                    <a:gd name="connsiteX37" fmla="*/ 159992 w 471935"/>
                    <a:gd name="connsiteY37" fmla="*/ 897732 h 1559719"/>
                    <a:gd name="connsiteX38" fmla="*/ 186185 w 471935"/>
                    <a:gd name="connsiteY38" fmla="*/ 940594 h 1559719"/>
                    <a:gd name="connsiteX39" fmla="*/ 195711 w 471935"/>
                    <a:gd name="connsiteY39" fmla="*/ 969170 h 1559719"/>
                    <a:gd name="connsiteX40" fmla="*/ 188567 w 471935"/>
                    <a:gd name="connsiteY40" fmla="*/ 997744 h 1559719"/>
                    <a:gd name="connsiteX41" fmla="*/ 162373 w 471935"/>
                    <a:gd name="connsiteY41" fmla="*/ 1042988 h 1559719"/>
                    <a:gd name="connsiteX42" fmla="*/ 169517 w 471935"/>
                    <a:gd name="connsiteY42" fmla="*/ 1102519 h 1559719"/>
                    <a:gd name="connsiteX43" fmla="*/ 157610 w 471935"/>
                    <a:gd name="connsiteY43" fmla="*/ 1152525 h 1559719"/>
                    <a:gd name="connsiteX44" fmla="*/ 119510 w 471935"/>
                    <a:gd name="connsiteY44" fmla="*/ 1209675 h 1559719"/>
                    <a:gd name="connsiteX45" fmla="*/ 126654 w 471935"/>
                    <a:gd name="connsiteY45" fmla="*/ 1257300 h 1559719"/>
                    <a:gd name="connsiteX46" fmla="*/ 114748 w 471935"/>
                    <a:gd name="connsiteY46" fmla="*/ 1314450 h 1559719"/>
                    <a:gd name="connsiteX47" fmla="*/ 86173 w 471935"/>
                    <a:gd name="connsiteY47" fmla="*/ 1378744 h 1559719"/>
                    <a:gd name="connsiteX48" fmla="*/ 81410 w 471935"/>
                    <a:gd name="connsiteY48" fmla="*/ 1428750 h 1559719"/>
                    <a:gd name="connsiteX49" fmla="*/ 114748 w 471935"/>
                    <a:gd name="connsiteY49" fmla="*/ 1466850 h 1559719"/>
                    <a:gd name="connsiteX50" fmla="*/ 138560 w 471935"/>
                    <a:gd name="connsiteY50" fmla="*/ 1509713 h 1559719"/>
                    <a:gd name="connsiteX51" fmla="*/ 188566 w 471935"/>
                    <a:gd name="connsiteY51"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102842 w 471935"/>
                    <a:gd name="connsiteY20" fmla="*/ 207169 h 1559719"/>
                    <a:gd name="connsiteX21" fmla="*/ 93317 w 471935"/>
                    <a:gd name="connsiteY21" fmla="*/ 242888 h 1559719"/>
                    <a:gd name="connsiteX22" fmla="*/ 67123 w 471935"/>
                    <a:gd name="connsiteY22" fmla="*/ 288132 h 1559719"/>
                    <a:gd name="connsiteX23" fmla="*/ 55217 w 471935"/>
                    <a:gd name="connsiteY23" fmla="*/ 307182 h 1559719"/>
                    <a:gd name="connsiteX24" fmla="*/ 62360 w 471935"/>
                    <a:gd name="connsiteY24" fmla="*/ 342900 h 1559719"/>
                    <a:gd name="connsiteX25" fmla="*/ 76648 w 471935"/>
                    <a:gd name="connsiteY25" fmla="*/ 383382 h 1559719"/>
                    <a:gd name="connsiteX26" fmla="*/ 74267 w 471935"/>
                    <a:gd name="connsiteY26" fmla="*/ 416719 h 1559719"/>
                    <a:gd name="connsiteX27" fmla="*/ 62361 w 471935"/>
                    <a:gd name="connsiteY27" fmla="*/ 461963 h 1559719"/>
                    <a:gd name="connsiteX28" fmla="*/ 17117 w 471935"/>
                    <a:gd name="connsiteY28" fmla="*/ 500063 h 1559719"/>
                    <a:gd name="connsiteX29" fmla="*/ 448 w 471935"/>
                    <a:gd name="connsiteY29" fmla="*/ 542925 h 1559719"/>
                    <a:gd name="connsiteX30" fmla="*/ 5210 w 471935"/>
                    <a:gd name="connsiteY30" fmla="*/ 578644 h 1559719"/>
                    <a:gd name="connsiteX31" fmla="*/ 9973 w 471935"/>
                    <a:gd name="connsiteY31" fmla="*/ 628650 h 1559719"/>
                    <a:gd name="connsiteX32" fmla="*/ 2829 w 471935"/>
                    <a:gd name="connsiteY32" fmla="*/ 673894 h 1559719"/>
                    <a:gd name="connsiteX33" fmla="*/ 52835 w 471935"/>
                    <a:gd name="connsiteY33" fmla="*/ 719138 h 1559719"/>
                    <a:gd name="connsiteX34" fmla="*/ 50454 w 471935"/>
                    <a:gd name="connsiteY34" fmla="*/ 769144 h 1559719"/>
                    <a:gd name="connsiteX35" fmla="*/ 117129 w 471935"/>
                    <a:gd name="connsiteY35" fmla="*/ 819150 h 1559719"/>
                    <a:gd name="connsiteX36" fmla="*/ 136179 w 471935"/>
                    <a:gd name="connsiteY36" fmla="*/ 847725 h 1559719"/>
                    <a:gd name="connsiteX37" fmla="*/ 159992 w 471935"/>
                    <a:gd name="connsiteY37" fmla="*/ 897732 h 1559719"/>
                    <a:gd name="connsiteX38" fmla="*/ 186185 w 471935"/>
                    <a:gd name="connsiteY38" fmla="*/ 940594 h 1559719"/>
                    <a:gd name="connsiteX39" fmla="*/ 195711 w 471935"/>
                    <a:gd name="connsiteY39" fmla="*/ 969170 h 1559719"/>
                    <a:gd name="connsiteX40" fmla="*/ 188567 w 471935"/>
                    <a:gd name="connsiteY40" fmla="*/ 997744 h 1559719"/>
                    <a:gd name="connsiteX41" fmla="*/ 162373 w 471935"/>
                    <a:gd name="connsiteY41" fmla="*/ 1042988 h 1559719"/>
                    <a:gd name="connsiteX42" fmla="*/ 169517 w 471935"/>
                    <a:gd name="connsiteY42" fmla="*/ 1102519 h 1559719"/>
                    <a:gd name="connsiteX43" fmla="*/ 157610 w 471935"/>
                    <a:gd name="connsiteY43" fmla="*/ 1152525 h 1559719"/>
                    <a:gd name="connsiteX44" fmla="*/ 119510 w 471935"/>
                    <a:gd name="connsiteY44" fmla="*/ 1209675 h 1559719"/>
                    <a:gd name="connsiteX45" fmla="*/ 126654 w 471935"/>
                    <a:gd name="connsiteY45" fmla="*/ 1257300 h 1559719"/>
                    <a:gd name="connsiteX46" fmla="*/ 114748 w 471935"/>
                    <a:gd name="connsiteY46" fmla="*/ 1314450 h 1559719"/>
                    <a:gd name="connsiteX47" fmla="*/ 86173 w 471935"/>
                    <a:gd name="connsiteY47" fmla="*/ 1378744 h 1559719"/>
                    <a:gd name="connsiteX48" fmla="*/ 81410 w 471935"/>
                    <a:gd name="connsiteY48" fmla="*/ 1428750 h 1559719"/>
                    <a:gd name="connsiteX49" fmla="*/ 114748 w 471935"/>
                    <a:gd name="connsiteY49" fmla="*/ 1466850 h 1559719"/>
                    <a:gd name="connsiteX50" fmla="*/ 138560 w 471935"/>
                    <a:gd name="connsiteY50" fmla="*/ 1509713 h 1559719"/>
                    <a:gd name="connsiteX51" fmla="*/ 188566 w 471935"/>
                    <a:gd name="connsiteY51"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31417 w 471935"/>
                    <a:gd name="connsiteY18" fmla="*/ 176213 h 1559719"/>
                    <a:gd name="connsiteX19" fmla="*/ 107604 w 471935"/>
                    <a:gd name="connsiteY19" fmla="*/ 200025 h 1559719"/>
                    <a:gd name="connsiteX20" fmla="*/ 93317 w 471935"/>
                    <a:gd name="connsiteY20" fmla="*/ 242888 h 1559719"/>
                    <a:gd name="connsiteX21" fmla="*/ 67123 w 471935"/>
                    <a:gd name="connsiteY21" fmla="*/ 288132 h 1559719"/>
                    <a:gd name="connsiteX22" fmla="*/ 55217 w 471935"/>
                    <a:gd name="connsiteY22" fmla="*/ 307182 h 1559719"/>
                    <a:gd name="connsiteX23" fmla="*/ 62360 w 471935"/>
                    <a:gd name="connsiteY23" fmla="*/ 342900 h 1559719"/>
                    <a:gd name="connsiteX24" fmla="*/ 76648 w 471935"/>
                    <a:gd name="connsiteY24" fmla="*/ 383382 h 1559719"/>
                    <a:gd name="connsiteX25" fmla="*/ 74267 w 471935"/>
                    <a:gd name="connsiteY25" fmla="*/ 416719 h 1559719"/>
                    <a:gd name="connsiteX26" fmla="*/ 62361 w 471935"/>
                    <a:gd name="connsiteY26" fmla="*/ 461963 h 1559719"/>
                    <a:gd name="connsiteX27" fmla="*/ 17117 w 471935"/>
                    <a:gd name="connsiteY27" fmla="*/ 500063 h 1559719"/>
                    <a:gd name="connsiteX28" fmla="*/ 448 w 471935"/>
                    <a:gd name="connsiteY28" fmla="*/ 542925 h 1559719"/>
                    <a:gd name="connsiteX29" fmla="*/ 5210 w 471935"/>
                    <a:gd name="connsiteY29" fmla="*/ 578644 h 1559719"/>
                    <a:gd name="connsiteX30" fmla="*/ 9973 w 471935"/>
                    <a:gd name="connsiteY30" fmla="*/ 628650 h 1559719"/>
                    <a:gd name="connsiteX31" fmla="*/ 2829 w 471935"/>
                    <a:gd name="connsiteY31" fmla="*/ 673894 h 1559719"/>
                    <a:gd name="connsiteX32" fmla="*/ 52835 w 471935"/>
                    <a:gd name="connsiteY32" fmla="*/ 719138 h 1559719"/>
                    <a:gd name="connsiteX33" fmla="*/ 50454 w 471935"/>
                    <a:gd name="connsiteY33" fmla="*/ 769144 h 1559719"/>
                    <a:gd name="connsiteX34" fmla="*/ 117129 w 471935"/>
                    <a:gd name="connsiteY34" fmla="*/ 819150 h 1559719"/>
                    <a:gd name="connsiteX35" fmla="*/ 136179 w 471935"/>
                    <a:gd name="connsiteY35" fmla="*/ 847725 h 1559719"/>
                    <a:gd name="connsiteX36" fmla="*/ 159992 w 471935"/>
                    <a:gd name="connsiteY36" fmla="*/ 897732 h 1559719"/>
                    <a:gd name="connsiteX37" fmla="*/ 186185 w 471935"/>
                    <a:gd name="connsiteY37" fmla="*/ 940594 h 1559719"/>
                    <a:gd name="connsiteX38" fmla="*/ 195711 w 471935"/>
                    <a:gd name="connsiteY38" fmla="*/ 969170 h 1559719"/>
                    <a:gd name="connsiteX39" fmla="*/ 188567 w 471935"/>
                    <a:gd name="connsiteY39" fmla="*/ 997744 h 1559719"/>
                    <a:gd name="connsiteX40" fmla="*/ 162373 w 471935"/>
                    <a:gd name="connsiteY40" fmla="*/ 1042988 h 1559719"/>
                    <a:gd name="connsiteX41" fmla="*/ 169517 w 471935"/>
                    <a:gd name="connsiteY41" fmla="*/ 1102519 h 1559719"/>
                    <a:gd name="connsiteX42" fmla="*/ 157610 w 471935"/>
                    <a:gd name="connsiteY42" fmla="*/ 1152525 h 1559719"/>
                    <a:gd name="connsiteX43" fmla="*/ 119510 w 471935"/>
                    <a:gd name="connsiteY43" fmla="*/ 1209675 h 1559719"/>
                    <a:gd name="connsiteX44" fmla="*/ 126654 w 471935"/>
                    <a:gd name="connsiteY44" fmla="*/ 1257300 h 1559719"/>
                    <a:gd name="connsiteX45" fmla="*/ 114748 w 471935"/>
                    <a:gd name="connsiteY45" fmla="*/ 1314450 h 1559719"/>
                    <a:gd name="connsiteX46" fmla="*/ 86173 w 471935"/>
                    <a:gd name="connsiteY46" fmla="*/ 1378744 h 1559719"/>
                    <a:gd name="connsiteX47" fmla="*/ 81410 w 471935"/>
                    <a:gd name="connsiteY47" fmla="*/ 1428750 h 1559719"/>
                    <a:gd name="connsiteX48" fmla="*/ 114748 w 471935"/>
                    <a:gd name="connsiteY48" fmla="*/ 1466850 h 1559719"/>
                    <a:gd name="connsiteX49" fmla="*/ 138560 w 471935"/>
                    <a:gd name="connsiteY49" fmla="*/ 1509713 h 1559719"/>
                    <a:gd name="connsiteX50" fmla="*/ 188566 w 471935"/>
                    <a:gd name="connsiteY50"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29048 w 471935"/>
                    <a:gd name="connsiteY14" fmla="*/ 114300 h 1559719"/>
                    <a:gd name="connsiteX15" fmla="*/ 209998 w 471935"/>
                    <a:gd name="connsiteY15" fmla="*/ 140494 h 1559719"/>
                    <a:gd name="connsiteX16" fmla="*/ 190948 w 471935"/>
                    <a:gd name="connsiteY16" fmla="*/ 159544 h 1559719"/>
                    <a:gd name="connsiteX17" fmla="*/ 136179 w 471935"/>
                    <a:gd name="connsiteY17" fmla="*/ 169069 h 1559719"/>
                    <a:gd name="connsiteX18" fmla="*/ 107604 w 471935"/>
                    <a:gd name="connsiteY18" fmla="*/ 200025 h 1559719"/>
                    <a:gd name="connsiteX19" fmla="*/ 93317 w 471935"/>
                    <a:gd name="connsiteY19" fmla="*/ 242888 h 1559719"/>
                    <a:gd name="connsiteX20" fmla="*/ 67123 w 471935"/>
                    <a:gd name="connsiteY20" fmla="*/ 288132 h 1559719"/>
                    <a:gd name="connsiteX21" fmla="*/ 55217 w 471935"/>
                    <a:gd name="connsiteY21" fmla="*/ 307182 h 1559719"/>
                    <a:gd name="connsiteX22" fmla="*/ 62360 w 471935"/>
                    <a:gd name="connsiteY22" fmla="*/ 342900 h 1559719"/>
                    <a:gd name="connsiteX23" fmla="*/ 76648 w 471935"/>
                    <a:gd name="connsiteY23" fmla="*/ 383382 h 1559719"/>
                    <a:gd name="connsiteX24" fmla="*/ 74267 w 471935"/>
                    <a:gd name="connsiteY24" fmla="*/ 416719 h 1559719"/>
                    <a:gd name="connsiteX25" fmla="*/ 62361 w 471935"/>
                    <a:gd name="connsiteY25" fmla="*/ 461963 h 1559719"/>
                    <a:gd name="connsiteX26" fmla="*/ 17117 w 471935"/>
                    <a:gd name="connsiteY26" fmla="*/ 500063 h 1559719"/>
                    <a:gd name="connsiteX27" fmla="*/ 448 w 471935"/>
                    <a:gd name="connsiteY27" fmla="*/ 542925 h 1559719"/>
                    <a:gd name="connsiteX28" fmla="*/ 5210 w 471935"/>
                    <a:gd name="connsiteY28" fmla="*/ 578644 h 1559719"/>
                    <a:gd name="connsiteX29" fmla="*/ 9973 w 471935"/>
                    <a:gd name="connsiteY29" fmla="*/ 628650 h 1559719"/>
                    <a:gd name="connsiteX30" fmla="*/ 2829 w 471935"/>
                    <a:gd name="connsiteY30" fmla="*/ 673894 h 1559719"/>
                    <a:gd name="connsiteX31" fmla="*/ 52835 w 471935"/>
                    <a:gd name="connsiteY31" fmla="*/ 719138 h 1559719"/>
                    <a:gd name="connsiteX32" fmla="*/ 50454 w 471935"/>
                    <a:gd name="connsiteY32" fmla="*/ 769144 h 1559719"/>
                    <a:gd name="connsiteX33" fmla="*/ 117129 w 471935"/>
                    <a:gd name="connsiteY33" fmla="*/ 819150 h 1559719"/>
                    <a:gd name="connsiteX34" fmla="*/ 136179 w 471935"/>
                    <a:gd name="connsiteY34" fmla="*/ 847725 h 1559719"/>
                    <a:gd name="connsiteX35" fmla="*/ 159992 w 471935"/>
                    <a:gd name="connsiteY35" fmla="*/ 897732 h 1559719"/>
                    <a:gd name="connsiteX36" fmla="*/ 186185 w 471935"/>
                    <a:gd name="connsiteY36" fmla="*/ 940594 h 1559719"/>
                    <a:gd name="connsiteX37" fmla="*/ 195711 w 471935"/>
                    <a:gd name="connsiteY37" fmla="*/ 969170 h 1559719"/>
                    <a:gd name="connsiteX38" fmla="*/ 188567 w 471935"/>
                    <a:gd name="connsiteY38" fmla="*/ 997744 h 1559719"/>
                    <a:gd name="connsiteX39" fmla="*/ 162373 w 471935"/>
                    <a:gd name="connsiteY39" fmla="*/ 1042988 h 1559719"/>
                    <a:gd name="connsiteX40" fmla="*/ 169517 w 471935"/>
                    <a:gd name="connsiteY40" fmla="*/ 1102519 h 1559719"/>
                    <a:gd name="connsiteX41" fmla="*/ 157610 w 471935"/>
                    <a:gd name="connsiteY41" fmla="*/ 1152525 h 1559719"/>
                    <a:gd name="connsiteX42" fmla="*/ 119510 w 471935"/>
                    <a:gd name="connsiteY42" fmla="*/ 1209675 h 1559719"/>
                    <a:gd name="connsiteX43" fmla="*/ 126654 w 471935"/>
                    <a:gd name="connsiteY43" fmla="*/ 1257300 h 1559719"/>
                    <a:gd name="connsiteX44" fmla="*/ 114748 w 471935"/>
                    <a:gd name="connsiteY44" fmla="*/ 1314450 h 1559719"/>
                    <a:gd name="connsiteX45" fmla="*/ 86173 w 471935"/>
                    <a:gd name="connsiteY45" fmla="*/ 1378744 h 1559719"/>
                    <a:gd name="connsiteX46" fmla="*/ 81410 w 471935"/>
                    <a:gd name="connsiteY46" fmla="*/ 1428750 h 1559719"/>
                    <a:gd name="connsiteX47" fmla="*/ 114748 w 471935"/>
                    <a:gd name="connsiteY47" fmla="*/ 1466850 h 1559719"/>
                    <a:gd name="connsiteX48" fmla="*/ 138560 w 471935"/>
                    <a:gd name="connsiteY48" fmla="*/ 1509713 h 1559719"/>
                    <a:gd name="connsiteX49" fmla="*/ 188566 w 471935"/>
                    <a:gd name="connsiteY49"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1429 w 471935"/>
                    <a:gd name="connsiteY13" fmla="*/ 107157 h 1559719"/>
                    <a:gd name="connsiteX14" fmla="*/ 209998 w 471935"/>
                    <a:gd name="connsiteY14" fmla="*/ 140494 h 1559719"/>
                    <a:gd name="connsiteX15" fmla="*/ 190948 w 471935"/>
                    <a:gd name="connsiteY15" fmla="*/ 159544 h 1559719"/>
                    <a:gd name="connsiteX16" fmla="*/ 136179 w 471935"/>
                    <a:gd name="connsiteY16" fmla="*/ 169069 h 1559719"/>
                    <a:gd name="connsiteX17" fmla="*/ 107604 w 471935"/>
                    <a:gd name="connsiteY17" fmla="*/ 200025 h 1559719"/>
                    <a:gd name="connsiteX18" fmla="*/ 93317 w 471935"/>
                    <a:gd name="connsiteY18" fmla="*/ 242888 h 1559719"/>
                    <a:gd name="connsiteX19" fmla="*/ 67123 w 471935"/>
                    <a:gd name="connsiteY19" fmla="*/ 288132 h 1559719"/>
                    <a:gd name="connsiteX20" fmla="*/ 55217 w 471935"/>
                    <a:gd name="connsiteY20" fmla="*/ 307182 h 1559719"/>
                    <a:gd name="connsiteX21" fmla="*/ 62360 w 471935"/>
                    <a:gd name="connsiteY21" fmla="*/ 342900 h 1559719"/>
                    <a:gd name="connsiteX22" fmla="*/ 76648 w 471935"/>
                    <a:gd name="connsiteY22" fmla="*/ 383382 h 1559719"/>
                    <a:gd name="connsiteX23" fmla="*/ 74267 w 471935"/>
                    <a:gd name="connsiteY23" fmla="*/ 416719 h 1559719"/>
                    <a:gd name="connsiteX24" fmla="*/ 62361 w 471935"/>
                    <a:gd name="connsiteY24" fmla="*/ 461963 h 1559719"/>
                    <a:gd name="connsiteX25" fmla="*/ 17117 w 471935"/>
                    <a:gd name="connsiteY25" fmla="*/ 500063 h 1559719"/>
                    <a:gd name="connsiteX26" fmla="*/ 448 w 471935"/>
                    <a:gd name="connsiteY26" fmla="*/ 542925 h 1559719"/>
                    <a:gd name="connsiteX27" fmla="*/ 5210 w 471935"/>
                    <a:gd name="connsiteY27" fmla="*/ 578644 h 1559719"/>
                    <a:gd name="connsiteX28" fmla="*/ 9973 w 471935"/>
                    <a:gd name="connsiteY28" fmla="*/ 628650 h 1559719"/>
                    <a:gd name="connsiteX29" fmla="*/ 2829 w 471935"/>
                    <a:gd name="connsiteY29" fmla="*/ 673894 h 1559719"/>
                    <a:gd name="connsiteX30" fmla="*/ 52835 w 471935"/>
                    <a:gd name="connsiteY30" fmla="*/ 719138 h 1559719"/>
                    <a:gd name="connsiteX31" fmla="*/ 50454 w 471935"/>
                    <a:gd name="connsiteY31" fmla="*/ 769144 h 1559719"/>
                    <a:gd name="connsiteX32" fmla="*/ 117129 w 471935"/>
                    <a:gd name="connsiteY32" fmla="*/ 819150 h 1559719"/>
                    <a:gd name="connsiteX33" fmla="*/ 136179 w 471935"/>
                    <a:gd name="connsiteY33" fmla="*/ 847725 h 1559719"/>
                    <a:gd name="connsiteX34" fmla="*/ 159992 w 471935"/>
                    <a:gd name="connsiteY34" fmla="*/ 897732 h 1559719"/>
                    <a:gd name="connsiteX35" fmla="*/ 186185 w 471935"/>
                    <a:gd name="connsiteY35" fmla="*/ 940594 h 1559719"/>
                    <a:gd name="connsiteX36" fmla="*/ 195711 w 471935"/>
                    <a:gd name="connsiteY36" fmla="*/ 969170 h 1559719"/>
                    <a:gd name="connsiteX37" fmla="*/ 188567 w 471935"/>
                    <a:gd name="connsiteY37" fmla="*/ 997744 h 1559719"/>
                    <a:gd name="connsiteX38" fmla="*/ 162373 w 471935"/>
                    <a:gd name="connsiteY38" fmla="*/ 1042988 h 1559719"/>
                    <a:gd name="connsiteX39" fmla="*/ 169517 w 471935"/>
                    <a:gd name="connsiteY39" fmla="*/ 1102519 h 1559719"/>
                    <a:gd name="connsiteX40" fmla="*/ 157610 w 471935"/>
                    <a:gd name="connsiteY40" fmla="*/ 1152525 h 1559719"/>
                    <a:gd name="connsiteX41" fmla="*/ 119510 w 471935"/>
                    <a:gd name="connsiteY41" fmla="*/ 1209675 h 1559719"/>
                    <a:gd name="connsiteX42" fmla="*/ 126654 w 471935"/>
                    <a:gd name="connsiteY42" fmla="*/ 1257300 h 1559719"/>
                    <a:gd name="connsiteX43" fmla="*/ 114748 w 471935"/>
                    <a:gd name="connsiteY43" fmla="*/ 1314450 h 1559719"/>
                    <a:gd name="connsiteX44" fmla="*/ 86173 w 471935"/>
                    <a:gd name="connsiteY44" fmla="*/ 1378744 h 1559719"/>
                    <a:gd name="connsiteX45" fmla="*/ 81410 w 471935"/>
                    <a:gd name="connsiteY45" fmla="*/ 1428750 h 1559719"/>
                    <a:gd name="connsiteX46" fmla="*/ 114748 w 471935"/>
                    <a:gd name="connsiteY46" fmla="*/ 1466850 h 1559719"/>
                    <a:gd name="connsiteX47" fmla="*/ 138560 w 471935"/>
                    <a:gd name="connsiteY47" fmla="*/ 1509713 h 1559719"/>
                    <a:gd name="connsiteX48" fmla="*/ 188566 w 471935"/>
                    <a:gd name="connsiteY48"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60004 w 471935"/>
                    <a:gd name="connsiteY12" fmla="*/ 92869 h 1559719"/>
                    <a:gd name="connsiteX13" fmla="*/ 238573 w 471935"/>
                    <a:gd name="connsiteY13" fmla="*/ 111920 h 1559719"/>
                    <a:gd name="connsiteX14" fmla="*/ 209998 w 471935"/>
                    <a:gd name="connsiteY14" fmla="*/ 140494 h 1559719"/>
                    <a:gd name="connsiteX15" fmla="*/ 190948 w 471935"/>
                    <a:gd name="connsiteY15" fmla="*/ 159544 h 1559719"/>
                    <a:gd name="connsiteX16" fmla="*/ 136179 w 471935"/>
                    <a:gd name="connsiteY16" fmla="*/ 169069 h 1559719"/>
                    <a:gd name="connsiteX17" fmla="*/ 107604 w 471935"/>
                    <a:gd name="connsiteY17" fmla="*/ 200025 h 1559719"/>
                    <a:gd name="connsiteX18" fmla="*/ 93317 w 471935"/>
                    <a:gd name="connsiteY18" fmla="*/ 242888 h 1559719"/>
                    <a:gd name="connsiteX19" fmla="*/ 67123 w 471935"/>
                    <a:gd name="connsiteY19" fmla="*/ 288132 h 1559719"/>
                    <a:gd name="connsiteX20" fmla="*/ 55217 w 471935"/>
                    <a:gd name="connsiteY20" fmla="*/ 307182 h 1559719"/>
                    <a:gd name="connsiteX21" fmla="*/ 62360 w 471935"/>
                    <a:gd name="connsiteY21" fmla="*/ 342900 h 1559719"/>
                    <a:gd name="connsiteX22" fmla="*/ 76648 w 471935"/>
                    <a:gd name="connsiteY22" fmla="*/ 383382 h 1559719"/>
                    <a:gd name="connsiteX23" fmla="*/ 74267 w 471935"/>
                    <a:gd name="connsiteY23" fmla="*/ 416719 h 1559719"/>
                    <a:gd name="connsiteX24" fmla="*/ 62361 w 471935"/>
                    <a:gd name="connsiteY24" fmla="*/ 461963 h 1559719"/>
                    <a:gd name="connsiteX25" fmla="*/ 17117 w 471935"/>
                    <a:gd name="connsiteY25" fmla="*/ 500063 h 1559719"/>
                    <a:gd name="connsiteX26" fmla="*/ 448 w 471935"/>
                    <a:gd name="connsiteY26" fmla="*/ 542925 h 1559719"/>
                    <a:gd name="connsiteX27" fmla="*/ 5210 w 471935"/>
                    <a:gd name="connsiteY27" fmla="*/ 578644 h 1559719"/>
                    <a:gd name="connsiteX28" fmla="*/ 9973 w 471935"/>
                    <a:gd name="connsiteY28" fmla="*/ 628650 h 1559719"/>
                    <a:gd name="connsiteX29" fmla="*/ 2829 w 471935"/>
                    <a:gd name="connsiteY29" fmla="*/ 673894 h 1559719"/>
                    <a:gd name="connsiteX30" fmla="*/ 52835 w 471935"/>
                    <a:gd name="connsiteY30" fmla="*/ 719138 h 1559719"/>
                    <a:gd name="connsiteX31" fmla="*/ 50454 w 471935"/>
                    <a:gd name="connsiteY31" fmla="*/ 769144 h 1559719"/>
                    <a:gd name="connsiteX32" fmla="*/ 117129 w 471935"/>
                    <a:gd name="connsiteY32" fmla="*/ 819150 h 1559719"/>
                    <a:gd name="connsiteX33" fmla="*/ 136179 w 471935"/>
                    <a:gd name="connsiteY33" fmla="*/ 847725 h 1559719"/>
                    <a:gd name="connsiteX34" fmla="*/ 159992 w 471935"/>
                    <a:gd name="connsiteY34" fmla="*/ 897732 h 1559719"/>
                    <a:gd name="connsiteX35" fmla="*/ 186185 w 471935"/>
                    <a:gd name="connsiteY35" fmla="*/ 940594 h 1559719"/>
                    <a:gd name="connsiteX36" fmla="*/ 195711 w 471935"/>
                    <a:gd name="connsiteY36" fmla="*/ 969170 h 1559719"/>
                    <a:gd name="connsiteX37" fmla="*/ 188567 w 471935"/>
                    <a:gd name="connsiteY37" fmla="*/ 997744 h 1559719"/>
                    <a:gd name="connsiteX38" fmla="*/ 162373 w 471935"/>
                    <a:gd name="connsiteY38" fmla="*/ 1042988 h 1559719"/>
                    <a:gd name="connsiteX39" fmla="*/ 169517 w 471935"/>
                    <a:gd name="connsiteY39" fmla="*/ 1102519 h 1559719"/>
                    <a:gd name="connsiteX40" fmla="*/ 157610 w 471935"/>
                    <a:gd name="connsiteY40" fmla="*/ 1152525 h 1559719"/>
                    <a:gd name="connsiteX41" fmla="*/ 119510 w 471935"/>
                    <a:gd name="connsiteY41" fmla="*/ 1209675 h 1559719"/>
                    <a:gd name="connsiteX42" fmla="*/ 126654 w 471935"/>
                    <a:gd name="connsiteY42" fmla="*/ 1257300 h 1559719"/>
                    <a:gd name="connsiteX43" fmla="*/ 114748 w 471935"/>
                    <a:gd name="connsiteY43" fmla="*/ 1314450 h 1559719"/>
                    <a:gd name="connsiteX44" fmla="*/ 86173 w 471935"/>
                    <a:gd name="connsiteY44" fmla="*/ 1378744 h 1559719"/>
                    <a:gd name="connsiteX45" fmla="*/ 81410 w 471935"/>
                    <a:gd name="connsiteY45" fmla="*/ 1428750 h 1559719"/>
                    <a:gd name="connsiteX46" fmla="*/ 114748 w 471935"/>
                    <a:gd name="connsiteY46" fmla="*/ 1466850 h 1559719"/>
                    <a:gd name="connsiteX47" fmla="*/ 138560 w 471935"/>
                    <a:gd name="connsiteY47" fmla="*/ 1509713 h 1559719"/>
                    <a:gd name="connsiteX48" fmla="*/ 188566 w 471935"/>
                    <a:gd name="connsiteY48"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64767 w 471935"/>
                    <a:gd name="connsiteY11" fmla="*/ 85725 h 1559719"/>
                    <a:gd name="connsiteX12" fmla="*/ 238573 w 471935"/>
                    <a:gd name="connsiteY12" fmla="*/ 111920 h 1559719"/>
                    <a:gd name="connsiteX13" fmla="*/ 209998 w 471935"/>
                    <a:gd name="connsiteY13" fmla="*/ 140494 h 1559719"/>
                    <a:gd name="connsiteX14" fmla="*/ 190948 w 471935"/>
                    <a:gd name="connsiteY14" fmla="*/ 159544 h 1559719"/>
                    <a:gd name="connsiteX15" fmla="*/ 136179 w 471935"/>
                    <a:gd name="connsiteY15" fmla="*/ 169069 h 1559719"/>
                    <a:gd name="connsiteX16" fmla="*/ 107604 w 471935"/>
                    <a:gd name="connsiteY16" fmla="*/ 200025 h 1559719"/>
                    <a:gd name="connsiteX17" fmla="*/ 93317 w 471935"/>
                    <a:gd name="connsiteY17" fmla="*/ 242888 h 1559719"/>
                    <a:gd name="connsiteX18" fmla="*/ 67123 w 471935"/>
                    <a:gd name="connsiteY18" fmla="*/ 288132 h 1559719"/>
                    <a:gd name="connsiteX19" fmla="*/ 55217 w 471935"/>
                    <a:gd name="connsiteY19" fmla="*/ 307182 h 1559719"/>
                    <a:gd name="connsiteX20" fmla="*/ 62360 w 471935"/>
                    <a:gd name="connsiteY20" fmla="*/ 342900 h 1559719"/>
                    <a:gd name="connsiteX21" fmla="*/ 76648 w 471935"/>
                    <a:gd name="connsiteY21" fmla="*/ 383382 h 1559719"/>
                    <a:gd name="connsiteX22" fmla="*/ 74267 w 471935"/>
                    <a:gd name="connsiteY22" fmla="*/ 416719 h 1559719"/>
                    <a:gd name="connsiteX23" fmla="*/ 62361 w 471935"/>
                    <a:gd name="connsiteY23" fmla="*/ 461963 h 1559719"/>
                    <a:gd name="connsiteX24" fmla="*/ 17117 w 471935"/>
                    <a:gd name="connsiteY24" fmla="*/ 500063 h 1559719"/>
                    <a:gd name="connsiteX25" fmla="*/ 448 w 471935"/>
                    <a:gd name="connsiteY25" fmla="*/ 542925 h 1559719"/>
                    <a:gd name="connsiteX26" fmla="*/ 5210 w 471935"/>
                    <a:gd name="connsiteY26" fmla="*/ 578644 h 1559719"/>
                    <a:gd name="connsiteX27" fmla="*/ 9973 w 471935"/>
                    <a:gd name="connsiteY27" fmla="*/ 628650 h 1559719"/>
                    <a:gd name="connsiteX28" fmla="*/ 2829 w 471935"/>
                    <a:gd name="connsiteY28" fmla="*/ 673894 h 1559719"/>
                    <a:gd name="connsiteX29" fmla="*/ 52835 w 471935"/>
                    <a:gd name="connsiteY29" fmla="*/ 719138 h 1559719"/>
                    <a:gd name="connsiteX30" fmla="*/ 50454 w 471935"/>
                    <a:gd name="connsiteY30" fmla="*/ 769144 h 1559719"/>
                    <a:gd name="connsiteX31" fmla="*/ 117129 w 471935"/>
                    <a:gd name="connsiteY31" fmla="*/ 819150 h 1559719"/>
                    <a:gd name="connsiteX32" fmla="*/ 136179 w 471935"/>
                    <a:gd name="connsiteY32" fmla="*/ 847725 h 1559719"/>
                    <a:gd name="connsiteX33" fmla="*/ 159992 w 471935"/>
                    <a:gd name="connsiteY33" fmla="*/ 897732 h 1559719"/>
                    <a:gd name="connsiteX34" fmla="*/ 186185 w 471935"/>
                    <a:gd name="connsiteY34" fmla="*/ 940594 h 1559719"/>
                    <a:gd name="connsiteX35" fmla="*/ 195711 w 471935"/>
                    <a:gd name="connsiteY35" fmla="*/ 969170 h 1559719"/>
                    <a:gd name="connsiteX36" fmla="*/ 188567 w 471935"/>
                    <a:gd name="connsiteY36" fmla="*/ 997744 h 1559719"/>
                    <a:gd name="connsiteX37" fmla="*/ 162373 w 471935"/>
                    <a:gd name="connsiteY37" fmla="*/ 1042988 h 1559719"/>
                    <a:gd name="connsiteX38" fmla="*/ 169517 w 471935"/>
                    <a:gd name="connsiteY38" fmla="*/ 1102519 h 1559719"/>
                    <a:gd name="connsiteX39" fmla="*/ 157610 w 471935"/>
                    <a:gd name="connsiteY39" fmla="*/ 1152525 h 1559719"/>
                    <a:gd name="connsiteX40" fmla="*/ 119510 w 471935"/>
                    <a:gd name="connsiteY40" fmla="*/ 1209675 h 1559719"/>
                    <a:gd name="connsiteX41" fmla="*/ 126654 w 471935"/>
                    <a:gd name="connsiteY41" fmla="*/ 1257300 h 1559719"/>
                    <a:gd name="connsiteX42" fmla="*/ 114748 w 471935"/>
                    <a:gd name="connsiteY42" fmla="*/ 1314450 h 1559719"/>
                    <a:gd name="connsiteX43" fmla="*/ 86173 w 471935"/>
                    <a:gd name="connsiteY43" fmla="*/ 1378744 h 1559719"/>
                    <a:gd name="connsiteX44" fmla="*/ 81410 w 471935"/>
                    <a:gd name="connsiteY44" fmla="*/ 1428750 h 1559719"/>
                    <a:gd name="connsiteX45" fmla="*/ 114748 w 471935"/>
                    <a:gd name="connsiteY45" fmla="*/ 1466850 h 1559719"/>
                    <a:gd name="connsiteX46" fmla="*/ 138560 w 471935"/>
                    <a:gd name="connsiteY46" fmla="*/ 1509713 h 1559719"/>
                    <a:gd name="connsiteX47" fmla="*/ 188566 w 471935"/>
                    <a:gd name="connsiteY47"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29060 w 471935"/>
                    <a:gd name="connsiteY8" fmla="*/ 47625 h 1559719"/>
                    <a:gd name="connsiteX9" fmla="*/ 307629 w 471935"/>
                    <a:gd name="connsiteY9" fmla="*/ 61913 h 1559719"/>
                    <a:gd name="connsiteX10" fmla="*/ 271910 w 471935"/>
                    <a:gd name="connsiteY10" fmla="*/ 80963 h 1559719"/>
                    <a:gd name="connsiteX11" fmla="*/ 238573 w 471935"/>
                    <a:gd name="connsiteY11" fmla="*/ 111920 h 1559719"/>
                    <a:gd name="connsiteX12" fmla="*/ 209998 w 471935"/>
                    <a:gd name="connsiteY12" fmla="*/ 140494 h 1559719"/>
                    <a:gd name="connsiteX13" fmla="*/ 190948 w 471935"/>
                    <a:gd name="connsiteY13" fmla="*/ 159544 h 1559719"/>
                    <a:gd name="connsiteX14" fmla="*/ 136179 w 471935"/>
                    <a:gd name="connsiteY14" fmla="*/ 169069 h 1559719"/>
                    <a:gd name="connsiteX15" fmla="*/ 107604 w 471935"/>
                    <a:gd name="connsiteY15" fmla="*/ 200025 h 1559719"/>
                    <a:gd name="connsiteX16" fmla="*/ 93317 w 471935"/>
                    <a:gd name="connsiteY16" fmla="*/ 242888 h 1559719"/>
                    <a:gd name="connsiteX17" fmla="*/ 67123 w 471935"/>
                    <a:gd name="connsiteY17" fmla="*/ 288132 h 1559719"/>
                    <a:gd name="connsiteX18" fmla="*/ 55217 w 471935"/>
                    <a:gd name="connsiteY18" fmla="*/ 307182 h 1559719"/>
                    <a:gd name="connsiteX19" fmla="*/ 62360 w 471935"/>
                    <a:gd name="connsiteY19" fmla="*/ 342900 h 1559719"/>
                    <a:gd name="connsiteX20" fmla="*/ 76648 w 471935"/>
                    <a:gd name="connsiteY20" fmla="*/ 383382 h 1559719"/>
                    <a:gd name="connsiteX21" fmla="*/ 74267 w 471935"/>
                    <a:gd name="connsiteY21" fmla="*/ 416719 h 1559719"/>
                    <a:gd name="connsiteX22" fmla="*/ 62361 w 471935"/>
                    <a:gd name="connsiteY22" fmla="*/ 461963 h 1559719"/>
                    <a:gd name="connsiteX23" fmla="*/ 17117 w 471935"/>
                    <a:gd name="connsiteY23" fmla="*/ 500063 h 1559719"/>
                    <a:gd name="connsiteX24" fmla="*/ 448 w 471935"/>
                    <a:gd name="connsiteY24" fmla="*/ 542925 h 1559719"/>
                    <a:gd name="connsiteX25" fmla="*/ 5210 w 471935"/>
                    <a:gd name="connsiteY25" fmla="*/ 578644 h 1559719"/>
                    <a:gd name="connsiteX26" fmla="*/ 9973 w 471935"/>
                    <a:gd name="connsiteY26" fmla="*/ 628650 h 1559719"/>
                    <a:gd name="connsiteX27" fmla="*/ 2829 w 471935"/>
                    <a:gd name="connsiteY27" fmla="*/ 673894 h 1559719"/>
                    <a:gd name="connsiteX28" fmla="*/ 52835 w 471935"/>
                    <a:gd name="connsiteY28" fmla="*/ 719138 h 1559719"/>
                    <a:gd name="connsiteX29" fmla="*/ 50454 w 471935"/>
                    <a:gd name="connsiteY29" fmla="*/ 769144 h 1559719"/>
                    <a:gd name="connsiteX30" fmla="*/ 117129 w 471935"/>
                    <a:gd name="connsiteY30" fmla="*/ 819150 h 1559719"/>
                    <a:gd name="connsiteX31" fmla="*/ 136179 w 471935"/>
                    <a:gd name="connsiteY31" fmla="*/ 847725 h 1559719"/>
                    <a:gd name="connsiteX32" fmla="*/ 159992 w 471935"/>
                    <a:gd name="connsiteY32" fmla="*/ 897732 h 1559719"/>
                    <a:gd name="connsiteX33" fmla="*/ 186185 w 471935"/>
                    <a:gd name="connsiteY33" fmla="*/ 940594 h 1559719"/>
                    <a:gd name="connsiteX34" fmla="*/ 195711 w 471935"/>
                    <a:gd name="connsiteY34" fmla="*/ 969170 h 1559719"/>
                    <a:gd name="connsiteX35" fmla="*/ 188567 w 471935"/>
                    <a:gd name="connsiteY35" fmla="*/ 997744 h 1559719"/>
                    <a:gd name="connsiteX36" fmla="*/ 162373 w 471935"/>
                    <a:gd name="connsiteY36" fmla="*/ 1042988 h 1559719"/>
                    <a:gd name="connsiteX37" fmla="*/ 169517 w 471935"/>
                    <a:gd name="connsiteY37" fmla="*/ 1102519 h 1559719"/>
                    <a:gd name="connsiteX38" fmla="*/ 157610 w 471935"/>
                    <a:gd name="connsiteY38" fmla="*/ 1152525 h 1559719"/>
                    <a:gd name="connsiteX39" fmla="*/ 119510 w 471935"/>
                    <a:gd name="connsiteY39" fmla="*/ 1209675 h 1559719"/>
                    <a:gd name="connsiteX40" fmla="*/ 126654 w 471935"/>
                    <a:gd name="connsiteY40" fmla="*/ 1257300 h 1559719"/>
                    <a:gd name="connsiteX41" fmla="*/ 114748 w 471935"/>
                    <a:gd name="connsiteY41" fmla="*/ 1314450 h 1559719"/>
                    <a:gd name="connsiteX42" fmla="*/ 86173 w 471935"/>
                    <a:gd name="connsiteY42" fmla="*/ 1378744 h 1559719"/>
                    <a:gd name="connsiteX43" fmla="*/ 81410 w 471935"/>
                    <a:gd name="connsiteY43" fmla="*/ 1428750 h 1559719"/>
                    <a:gd name="connsiteX44" fmla="*/ 114748 w 471935"/>
                    <a:gd name="connsiteY44" fmla="*/ 1466850 h 1559719"/>
                    <a:gd name="connsiteX45" fmla="*/ 138560 w 471935"/>
                    <a:gd name="connsiteY45" fmla="*/ 1509713 h 1559719"/>
                    <a:gd name="connsiteX46" fmla="*/ 188566 w 471935"/>
                    <a:gd name="connsiteY46"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36204 w 471935"/>
                    <a:gd name="connsiteY7" fmla="*/ 42863 h 1559719"/>
                    <a:gd name="connsiteX8" fmla="*/ 307629 w 471935"/>
                    <a:gd name="connsiteY8" fmla="*/ 61913 h 1559719"/>
                    <a:gd name="connsiteX9" fmla="*/ 271910 w 471935"/>
                    <a:gd name="connsiteY9" fmla="*/ 80963 h 1559719"/>
                    <a:gd name="connsiteX10" fmla="*/ 238573 w 471935"/>
                    <a:gd name="connsiteY10" fmla="*/ 111920 h 1559719"/>
                    <a:gd name="connsiteX11" fmla="*/ 209998 w 471935"/>
                    <a:gd name="connsiteY11" fmla="*/ 140494 h 1559719"/>
                    <a:gd name="connsiteX12" fmla="*/ 190948 w 471935"/>
                    <a:gd name="connsiteY12" fmla="*/ 159544 h 1559719"/>
                    <a:gd name="connsiteX13" fmla="*/ 136179 w 471935"/>
                    <a:gd name="connsiteY13" fmla="*/ 169069 h 1559719"/>
                    <a:gd name="connsiteX14" fmla="*/ 107604 w 471935"/>
                    <a:gd name="connsiteY14" fmla="*/ 200025 h 1559719"/>
                    <a:gd name="connsiteX15" fmla="*/ 93317 w 471935"/>
                    <a:gd name="connsiteY15" fmla="*/ 242888 h 1559719"/>
                    <a:gd name="connsiteX16" fmla="*/ 67123 w 471935"/>
                    <a:gd name="connsiteY16" fmla="*/ 288132 h 1559719"/>
                    <a:gd name="connsiteX17" fmla="*/ 55217 w 471935"/>
                    <a:gd name="connsiteY17" fmla="*/ 307182 h 1559719"/>
                    <a:gd name="connsiteX18" fmla="*/ 62360 w 471935"/>
                    <a:gd name="connsiteY18" fmla="*/ 342900 h 1559719"/>
                    <a:gd name="connsiteX19" fmla="*/ 76648 w 471935"/>
                    <a:gd name="connsiteY19" fmla="*/ 383382 h 1559719"/>
                    <a:gd name="connsiteX20" fmla="*/ 74267 w 471935"/>
                    <a:gd name="connsiteY20" fmla="*/ 416719 h 1559719"/>
                    <a:gd name="connsiteX21" fmla="*/ 62361 w 471935"/>
                    <a:gd name="connsiteY21" fmla="*/ 461963 h 1559719"/>
                    <a:gd name="connsiteX22" fmla="*/ 17117 w 471935"/>
                    <a:gd name="connsiteY22" fmla="*/ 500063 h 1559719"/>
                    <a:gd name="connsiteX23" fmla="*/ 448 w 471935"/>
                    <a:gd name="connsiteY23" fmla="*/ 542925 h 1559719"/>
                    <a:gd name="connsiteX24" fmla="*/ 5210 w 471935"/>
                    <a:gd name="connsiteY24" fmla="*/ 578644 h 1559719"/>
                    <a:gd name="connsiteX25" fmla="*/ 9973 w 471935"/>
                    <a:gd name="connsiteY25" fmla="*/ 628650 h 1559719"/>
                    <a:gd name="connsiteX26" fmla="*/ 2829 w 471935"/>
                    <a:gd name="connsiteY26" fmla="*/ 673894 h 1559719"/>
                    <a:gd name="connsiteX27" fmla="*/ 52835 w 471935"/>
                    <a:gd name="connsiteY27" fmla="*/ 719138 h 1559719"/>
                    <a:gd name="connsiteX28" fmla="*/ 50454 w 471935"/>
                    <a:gd name="connsiteY28" fmla="*/ 769144 h 1559719"/>
                    <a:gd name="connsiteX29" fmla="*/ 117129 w 471935"/>
                    <a:gd name="connsiteY29" fmla="*/ 819150 h 1559719"/>
                    <a:gd name="connsiteX30" fmla="*/ 136179 w 471935"/>
                    <a:gd name="connsiteY30" fmla="*/ 847725 h 1559719"/>
                    <a:gd name="connsiteX31" fmla="*/ 159992 w 471935"/>
                    <a:gd name="connsiteY31" fmla="*/ 897732 h 1559719"/>
                    <a:gd name="connsiteX32" fmla="*/ 186185 w 471935"/>
                    <a:gd name="connsiteY32" fmla="*/ 940594 h 1559719"/>
                    <a:gd name="connsiteX33" fmla="*/ 195711 w 471935"/>
                    <a:gd name="connsiteY33" fmla="*/ 969170 h 1559719"/>
                    <a:gd name="connsiteX34" fmla="*/ 188567 w 471935"/>
                    <a:gd name="connsiteY34" fmla="*/ 997744 h 1559719"/>
                    <a:gd name="connsiteX35" fmla="*/ 162373 w 471935"/>
                    <a:gd name="connsiteY35" fmla="*/ 1042988 h 1559719"/>
                    <a:gd name="connsiteX36" fmla="*/ 169517 w 471935"/>
                    <a:gd name="connsiteY36" fmla="*/ 1102519 h 1559719"/>
                    <a:gd name="connsiteX37" fmla="*/ 157610 w 471935"/>
                    <a:gd name="connsiteY37" fmla="*/ 1152525 h 1559719"/>
                    <a:gd name="connsiteX38" fmla="*/ 119510 w 471935"/>
                    <a:gd name="connsiteY38" fmla="*/ 1209675 h 1559719"/>
                    <a:gd name="connsiteX39" fmla="*/ 126654 w 471935"/>
                    <a:gd name="connsiteY39" fmla="*/ 1257300 h 1559719"/>
                    <a:gd name="connsiteX40" fmla="*/ 114748 w 471935"/>
                    <a:gd name="connsiteY40" fmla="*/ 1314450 h 1559719"/>
                    <a:gd name="connsiteX41" fmla="*/ 86173 w 471935"/>
                    <a:gd name="connsiteY41" fmla="*/ 1378744 h 1559719"/>
                    <a:gd name="connsiteX42" fmla="*/ 81410 w 471935"/>
                    <a:gd name="connsiteY42" fmla="*/ 1428750 h 1559719"/>
                    <a:gd name="connsiteX43" fmla="*/ 114748 w 471935"/>
                    <a:gd name="connsiteY43" fmla="*/ 1466850 h 1559719"/>
                    <a:gd name="connsiteX44" fmla="*/ 138560 w 471935"/>
                    <a:gd name="connsiteY44" fmla="*/ 1509713 h 1559719"/>
                    <a:gd name="connsiteX45" fmla="*/ 188566 w 471935"/>
                    <a:gd name="connsiteY45"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48110 w 471935"/>
                    <a:gd name="connsiteY6" fmla="*/ 30957 h 1559719"/>
                    <a:gd name="connsiteX7" fmla="*/ 307629 w 471935"/>
                    <a:gd name="connsiteY7" fmla="*/ 61913 h 1559719"/>
                    <a:gd name="connsiteX8" fmla="*/ 271910 w 471935"/>
                    <a:gd name="connsiteY8" fmla="*/ 80963 h 1559719"/>
                    <a:gd name="connsiteX9" fmla="*/ 238573 w 471935"/>
                    <a:gd name="connsiteY9" fmla="*/ 111920 h 1559719"/>
                    <a:gd name="connsiteX10" fmla="*/ 209998 w 471935"/>
                    <a:gd name="connsiteY10" fmla="*/ 140494 h 1559719"/>
                    <a:gd name="connsiteX11" fmla="*/ 190948 w 471935"/>
                    <a:gd name="connsiteY11" fmla="*/ 159544 h 1559719"/>
                    <a:gd name="connsiteX12" fmla="*/ 136179 w 471935"/>
                    <a:gd name="connsiteY12" fmla="*/ 169069 h 1559719"/>
                    <a:gd name="connsiteX13" fmla="*/ 107604 w 471935"/>
                    <a:gd name="connsiteY13" fmla="*/ 200025 h 1559719"/>
                    <a:gd name="connsiteX14" fmla="*/ 93317 w 471935"/>
                    <a:gd name="connsiteY14" fmla="*/ 242888 h 1559719"/>
                    <a:gd name="connsiteX15" fmla="*/ 67123 w 471935"/>
                    <a:gd name="connsiteY15" fmla="*/ 288132 h 1559719"/>
                    <a:gd name="connsiteX16" fmla="*/ 55217 w 471935"/>
                    <a:gd name="connsiteY16" fmla="*/ 307182 h 1559719"/>
                    <a:gd name="connsiteX17" fmla="*/ 62360 w 471935"/>
                    <a:gd name="connsiteY17" fmla="*/ 342900 h 1559719"/>
                    <a:gd name="connsiteX18" fmla="*/ 76648 w 471935"/>
                    <a:gd name="connsiteY18" fmla="*/ 383382 h 1559719"/>
                    <a:gd name="connsiteX19" fmla="*/ 74267 w 471935"/>
                    <a:gd name="connsiteY19" fmla="*/ 416719 h 1559719"/>
                    <a:gd name="connsiteX20" fmla="*/ 62361 w 471935"/>
                    <a:gd name="connsiteY20" fmla="*/ 461963 h 1559719"/>
                    <a:gd name="connsiteX21" fmla="*/ 17117 w 471935"/>
                    <a:gd name="connsiteY21" fmla="*/ 500063 h 1559719"/>
                    <a:gd name="connsiteX22" fmla="*/ 448 w 471935"/>
                    <a:gd name="connsiteY22" fmla="*/ 542925 h 1559719"/>
                    <a:gd name="connsiteX23" fmla="*/ 5210 w 471935"/>
                    <a:gd name="connsiteY23" fmla="*/ 578644 h 1559719"/>
                    <a:gd name="connsiteX24" fmla="*/ 9973 w 471935"/>
                    <a:gd name="connsiteY24" fmla="*/ 628650 h 1559719"/>
                    <a:gd name="connsiteX25" fmla="*/ 2829 w 471935"/>
                    <a:gd name="connsiteY25" fmla="*/ 673894 h 1559719"/>
                    <a:gd name="connsiteX26" fmla="*/ 52835 w 471935"/>
                    <a:gd name="connsiteY26" fmla="*/ 719138 h 1559719"/>
                    <a:gd name="connsiteX27" fmla="*/ 50454 w 471935"/>
                    <a:gd name="connsiteY27" fmla="*/ 769144 h 1559719"/>
                    <a:gd name="connsiteX28" fmla="*/ 117129 w 471935"/>
                    <a:gd name="connsiteY28" fmla="*/ 819150 h 1559719"/>
                    <a:gd name="connsiteX29" fmla="*/ 136179 w 471935"/>
                    <a:gd name="connsiteY29" fmla="*/ 847725 h 1559719"/>
                    <a:gd name="connsiteX30" fmla="*/ 159992 w 471935"/>
                    <a:gd name="connsiteY30" fmla="*/ 897732 h 1559719"/>
                    <a:gd name="connsiteX31" fmla="*/ 186185 w 471935"/>
                    <a:gd name="connsiteY31" fmla="*/ 940594 h 1559719"/>
                    <a:gd name="connsiteX32" fmla="*/ 195711 w 471935"/>
                    <a:gd name="connsiteY32" fmla="*/ 969170 h 1559719"/>
                    <a:gd name="connsiteX33" fmla="*/ 188567 w 471935"/>
                    <a:gd name="connsiteY33" fmla="*/ 997744 h 1559719"/>
                    <a:gd name="connsiteX34" fmla="*/ 162373 w 471935"/>
                    <a:gd name="connsiteY34" fmla="*/ 1042988 h 1559719"/>
                    <a:gd name="connsiteX35" fmla="*/ 169517 w 471935"/>
                    <a:gd name="connsiteY35" fmla="*/ 1102519 h 1559719"/>
                    <a:gd name="connsiteX36" fmla="*/ 157610 w 471935"/>
                    <a:gd name="connsiteY36" fmla="*/ 1152525 h 1559719"/>
                    <a:gd name="connsiteX37" fmla="*/ 119510 w 471935"/>
                    <a:gd name="connsiteY37" fmla="*/ 1209675 h 1559719"/>
                    <a:gd name="connsiteX38" fmla="*/ 126654 w 471935"/>
                    <a:gd name="connsiteY38" fmla="*/ 1257300 h 1559719"/>
                    <a:gd name="connsiteX39" fmla="*/ 114748 w 471935"/>
                    <a:gd name="connsiteY39" fmla="*/ 1314450 h 1559719"/>
                    <a:gd name="connsiteX40" fmla="*/ 86173 w 471935"/>
                    <a:gd name="connsiteY40" fmla="*/ 1378744 h 1559719"/>
                    <a:gd name="connsiteX41" fmla="*/ 81410 w 471935"/>
                    <a:gd name="connsiteY41" fmla="*/ 1428750 h 1559719"/>
                    <a:gd name="connsiteX42" fmla="*/ 114748 w 471935"/>
                    <a:gd name="connsiteY42" fmla="*/ 1466850 h 1559719"/>
                    <a:gd name="connsiteX43" fmla="*/ 138560 w 471935"/>
                    <a:gd name="connsiteY43" fmla="*/ 1509713 h 1559719"/>
                    <a:gd name="connsiteX44" fmla="*/ 188566 w 471935"/>
                    <a:gd name="connsiteY44"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86210 w 471935"/>
                    <a:gd name="connsiteY5" fmla="*/ 38100 h 1559719"/>
                    <a:gd name="connsiteX6" fmla="*/ 352872 w 471935"/>
                    <a:gd name="connsiteY6" fmla="*/ 35719 h 1559719"/>
                    <a:gd name="connsiteX7" fmla="*/ 307629 w 471935"/>
                    <a:gd name="connsiteY7" fmla="*/ 61913 h 1559719"/>
                    <a:gd name="connsiteX8" fmla="*/ 271910 w 471935"/>
                    <a:gd name="connsiteY8" fmla="*/ 80963 h 1559719"/>
                    <a:gd name="connsiteX9" fmla="*/ 238573 w 471935"/>
                    <a:gd name="connsiteY9" fmla="*/ 111920 h 1559719"/>
                    <a:gd name="connsiteX10" fmla="*/ 209998 w 471935"/>
                    <a:gd name="connsiteY10" fmla="*/ 140494 h 1559719"/>
                    <a:gd name="connsiteX11" fmla="*/ 190948 w 471935"/>
                    <a:gd name="connsiteY11" fmla="*/ 159544 h 1559719"/>
                    <a:gd name="connsiteX12" fmla="*/ 136179 w 471935"/>
                    <a:gd name="connsiteY12" fmla="*/ 169069 h 1559719"/>
                    <a:gd name="connsiteX13" fmla="*/ 107604 w 471935"/>
                    <a:gd name="connsiteY13" fmla="*/ 200025 h 1559719"/>
                    <a:gd name="connsiteX14" fmla="*/ 93317 w 471935"/>
                    <a:gd name="connsiteY14" fmla="*/ 242888 h 1559719"/>
                    <a:gd name="connsiteX15" fmla="*/ 67123 w 471935"/>
                    <a:gd name="connsiteY15" fmla="*/ 288132 h 1559719"/>
                    <a:gd name="connsiteX16" fmla="*/ 55217 w 471935"/>
                    <a:gd name="connsiteY16" fmla="*/ 307182 h 1559719"/>
                    <a:gd name="connsiteX17" fmla="*/ 62360 w 471935"/>
                    <a:gd name="connsiteY17" fmla="*/ 342900 h 1559719"/>
                    <a:gd name="connsiteX18" fmla="*/ 76648 w 471935"/>
                    <a:gd name="connsiteY18" fmla="*/ 383382 h 1559719"/>
                    <a:gd name="connsiteX19" fmla="*/ 74267 w 471935"/>
                    <a:gd name="connsiteY19" fmla="*/ 416719 h 1559719"/>
                    <a:gd name="connsiteX20" fmla="*/ 62361 w 471935"/>
                    <a:gd name="connsiteY20" fmla="*/ 461963 h 1559719"/>
                    <a:gd name="connsiteX21" fmla="*/ 17117 w 471935"/>
                    <a:gd name="connsiteY21" fmla="*/ 500063 h 1559719"/>
                    <a:gd name="connsiteX22" fmla="*/ 448 w 471935"/>
                    <a:gd name="connsiteY22" fmla="*/ 542925 h 1559719"/>
                    <a:gd name="connsiteX23" fmla="*/ 5210 w 471935"/>
                    <a:gd name="connsiteY23" fmla="*/ 578644 h 1559719"/>
                    <a:gd name="connsiteX24" fmla="*/ 9973 w 471935"/>
                    <a:gd name="connsiteY24" fmla="*/ 628650 h 1559719"/>
                    <a:gd name="connsiteX25" fmla="*/ 2829 w 471935"/>
                    <a:gd name="connsiteY25" fmla="*/ 673894 h 1559719"/>
                    <a:gd name="connsiteX26" fmla="*/ 52835 w 471935"/>
                    <a:gd name="connsiteY26" fmla="*/ 719138 h 1559719"/>
                    <a:gd name="connsiteX27" fmla="*/ 50454 w 471935"/>
                    <a:gd name="connsiteY27" fmla="*/ 769144 h 1559719"/>
                    <a:gd name="connsiteX28" fmla="*/ 117129 w 471935"/>
                    <a:gd name="connsiteY28" fmla="*/ 819150 h 1559719"/>
                    <a:gd name="connsiteX29" fmla="*/ 136179 w 471935"/>
                    <a:gd name="connsiteY29" fmla="*/ 847725 h 1559719"/>
                    <a:gd name="connsiteX30" fmla="*/ 159992 w 471935"/>
                    <a:gd name="connsiteY30" fmla="*/ 897732 h 1559719"/>
                    <a:gd name="connsiteX31" fmla="*/ 186185 w 471935"/>
                    <a:gd name="connsiteY31" fmla="*/ 940594 h 1559719"/>
                    <a:gd name="connsiteX32" fmla="*/ 195711 w 471935"/>
                    <a:gd name="connsiteY32" fmla="*/ 969170 h 1559719"/>
                    <a:gd name="connsiteX33" fmla="*/ 188567 w 471935"/>
                    <a:gd name="connsiteY33" fmla="*/ 997744 h 1559719"/>
                    <a:gd name="connsiteX34" fmla="*/ 162373 w 471935"/>
                    <a:gd name="connsiteY34" fmla="*/ 1042988 h 1559719"/>
                    <a:gd name="connsiteX35" fmla="*/ 169517 w 471935"/>
                    <a:gd name="connsiteY35" fmla="*/ 1102519 h 1559719"/>
                    <a:gd name="connsiteX36" fmla="*/ 157610 w 471935"/>
                    <a:gd name="connsiteY36" fmla="*/ 1152525 h 1559719"/>
                    <a:gd name="connsiteX37" fmla="*/ 119510 w 471935"/>
                    <a:gd name="connsiteY37" fmla="*/ 1209675 h 1559719"/>
                    <a:gd name="connsiteX38" fmla="*/ 126654 w 471935"/>
                    <a:gd name="connsiteY38" fmla="*/ 1257300 h 1559719"/>
                    <a:gd name="connsiteX39" fmla="*/ 114748 w 471935"/>
                    <a:gd name="connsiteY39" fmla="*/ 1314450 h 1559719"/>
                    <a:gd name="connsiteX40" fmla="*/ 86173 w 471935"/>
                    <a:gd name="connsiteY40" fmla="*/ 1378744 h 1559719"/>
                    <a:gd name="connsiteX41" fmla="*/ 81410 w 471935"/>
                    <a:gd name="connsiteY41" fmla="*/ 1428750 h 1559719"/>
                    <a:gd name="connsiteX42" fmla="*/ 114748 w 471935"/>
                    <a:gd name="connsiteY42" fmla="*/ 1466850 h 1559719"/>
                    <a:gd name="connsiteX43" fmla="*/ 138560 w 471935"/>
                    <a:gd name="connsiteY43" fmla="*/ 1509713 h 1559719"/>
                    <a:gd name="connsiteX44" fmla="*/ 188566 w 471935"/>
                    <a:gd name="connsiteY44"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40979 w 471935"/>
                    <a:gd name="connsiteY3" fmla="*/ 45244 h 1559719"/>
                    <a:gd name="connsiteX4" fmla="*/ 400498 w 471935"/>
                    <a:gd name="connsiteY4" fmla="*/ 42863 h 1559719"/>
                    <a:gd name="connsiteX5" fmla="*/ 352872 w 471935"/>
                    <a:gd name="connsiteY5" fmla="*/ 35719 h 1559719"/>
                    <a:gd name="connsiteX6" fmla="*/ 307629 w 471935"/>
                    <a:gd name="connsiteY6" fmla="*/ 61913 h 1559719"/>
                    <a:gd name="connsiteX7" fmla="*/ 271910 w 471935"/>
                    <a:gd name="connsiteY7" fmla="*/ 80963 h 1559719"/>
                    <a:gd name="connsiteX8" fmla="*/ 238573 w 471935"/>
                    <a:gd name="connsiteY8" fmla="*/ 111920 h 1559719"/>
                    <a:gd name="connsiteX9" fmla="*/ 209998 w 471935"/>
                    <a:gd name="connsiteY9" fmla="*/ 140494 h 1559719"/>
                    <a:gd name="connsiteX10" fmla="*/ 190948 w 471935"/>
                    <a:gd name="connsiteY10" fmla="*/ 159544 h 1559719"/>
                    <a:gd name="connsiteX11" fmla="*/ 136179 w 471935"/>
                    <a:gd name="connsiteY11" fmla="*/ 169069 h 1559719"/>
                    <a:gd name="connsiteX12" fmla="*/ 107604 w 471935"/>
                    <a:gd name="connsiteY12" fmla="*/ 200025 h 1559719"/>
                    <a:gd name="connsiteX13" fmla="*/ 93317 w 471935"/>
                    <a:gd name="connsiteY13" fmla="*/ 242888 h 1559719"/>
                    <a:gd name="connsiteX14" fmla="*/ 67123 w 471935"/>
                    <a:gd name="connsiteY14" fmla="*/ 288132 h 1559719"/>
                    <a:gd name="connsiteX15" fmla="*/ 55217 w 471935"/>
                    <a:gd name="connsiteY15" fmla="*/ 307182 h 1559719"/>
                    <a:gd name="connsiteX16" fmla="*/ 62360 w 471935"/>
                    <a:gd name="connsiteY16" fmla="*/ 342900 h 1559719"/>
                    <a:gd name="connsiteX17" fmla="*/ 76648 w 471935"/>
                    <a:gd name="connsiteY17" fmla="*/ 383382 h 1559719"/>
                    <a:gd name="connsiteX18" fmla="*/ 74267 w 471935"/>
                    <a:gd name="connsiteY18" fmla="*/ 416719 h 1559719"/>
                    <a:gd name="connsiteX19" fmla="*/ 62361 w 471935"/>
                    <a:gd name="connsiteY19" fmla="*/ 461963 h 1559719"/>
                    <a:gd name="connsiteX20" fmla="*/ 17117 w 471935"/>
                    <a:gd name="connsiteY20" fmla="*/ 500063 h 1559719"/>
                    <a:gd name="connsiteX21" fmla="*/ 448 w 471935"/>
                    <a:gd name="connsiteY21" fmla="*/ 542925 h 1559719"/>
                    <a:gd name="connsiteX22" fmla="*/ 5210 w 471935"/>
                    <a:gd name="connsiteY22" fmla="*/ 578644 h 1559719"/>
                    <a:gd name="connsiteX23" fmla="*/ 9973 w 471935"/>
                    <a:gd name="connsiteY23" fmla="*/ 628650 h 1559719"/>
                    <a:gd name="connsiteX24" fmla="*/ 2829 w 471935"/>
                    <a:gd name="connsiteY24" fmla="*/ 673894 h 1559719"/>
                    <a:gd name="connsiteX25" fmla="*/ 52835 w 471935"/>
                    <a:gd name="connsiteY25" fmla="*/ 719138 h 1559719"/>
                    <a:gd name="connsiteX26" fmla="*/ 50454 w 471935"/>
                    <a:gd name="connsiteY26" fmla="*/ 769144 h 1559719"/>
                    <a:gd name="connsiteX27" fmla="*/ 117129 w 471935"/>
                    <a:gd name="connsiteY27" fmla="*/ 819150 h 1559719"/>
                    <a:gd name="connsiteX28" fmla="*/ 136179 w 471935"/>
                    <a:gd name="connsiteY28" fmla="*/ 847725 h 1559719"/>
                    <a:gd name="connsiteX29" fmla="*/ 159992 w 471935"/>
                    <a:gd name="connsiteY29" fmla="*/ 897732 h 1559719"/>
                    <a:gd name="connsiteX30" fmla="*/ 186185 w 471935"/>
                    <a:gd name="connsiteY30" fmla="*/ 940594 h 1559719"/>
                    <a:gd name="connsiteX31" fmla="*/ 195711 w 471935"/>
                    <a:gd name="connsiteY31" fmla="*/ 969170 h 1559719"/>
                    <a:gd name="connsiteX32" fmla="*/ 188567 w 471935"/>
                    <a:gd name="connsiteY32" fmla="*/ 997744 h 1559719"/>
                    <a:gd name="connsiteX33" fmla="*/ 162373 w 471935"/>
                    <a:gd name="connsiteY33" fmla="*/ 1042988 h 1559719"/>
                    <a:gd name="connsiteX34" fmla="*/ 169517 w 471935"/>
                    <a:gd name="connsiteY34" fmla="*/ 1102519 h 1559719"/>
                    <a:gd name="connsiteX35" fmla="*/ 157610 w 471935"/>
                    <a:gd name="connsiteY35" fmla="*/ 1152525 h 1559719"/>
                    <a:gd name="connsiteX36" fmla="*/ 119510 w 471935"/>
                    <a:gd name="connsiteY36" fmla="*/ 1209675 h 1559719"/>
                    <a:gd name="connsiteX37" fmla="*/ 126654 w 471935"/>
                    <a:gd name="connsiteY37" fmla="*/ 1257300 h 1559719"/>
                    <a:gd name="connsiteX38" fmla="*/ 114748 w 471935"/>
                    <a:gd name="connsiteY38" fmla="*/ 1314450 h 1559719"/>
                    <a:gd name="connsiteX39" fmla="*/ 86173 w 471935"/>
                    <a:gd name="connsiteY39" fmla="*/ 1378744 h 1559719"/>
                    <a:gd name="connsiteX40" fmla="*/ 81410 w 471935"/>
                    <a:gd name="connsiteY40" fmla="*/ 1428750 h 1559719"/>
                    <a:gd name="connsiteX41" fmla="*/ 114748 w 471935"/>
                    <a:gd name="connsiteY41" fmla="*/ 1466850 h 1559719"/>
                    <a:gd name="connsiteX42" fmla="*/ 138560 w 471935"/>
                    <a:gd name="connsiteY42" fmla="*/ 1509713 h 1559719"/>
                    <a:gd name="connsiteX43" fmla="*/ 188566 w 471935"/>
                    <a:gd name="connsiteY43" fmla="*/ 1559719 h 1559719"/>
                    <a:gd name="connsiteX0" fmla="*/ 471935 w 471935"/>
                    <a:gd name="connsiteY0" fmla="*/ 0 h 1559719"/>
                    <a:gd name="connsiteX1" fmla="*/ 464792 w 471935"/>
                    <a:gd name="connsiteY1" fmla="*/ 14288 h 1559719"/>
                    <a:gd name="connsiteX2" fmla="*/ 448123 w 471935"/>
                    <a:gd name="connsiteY2" fmla="*/ 40482 h 1559719"/>
                    <a:gd name="connsiteX3" fmla="*/ 400498 w 471935"/>
                    <a:gd name="connsiteY3" fmla="*/ 42863 h 1559719"/>
                    <a:gd name="connsiteX4" fmla="*/ 352872 w 471935"/>
                    <a:gd name="connsiteY4" fmla="*/ 35719 h 1559719"/>
                    <a:gd name="connsiteX5" fmla="*/ 307629 w 471935"/>
                    <a:gd name="connsiteY5" fmla="*/ 61913 h 1559719"/>
                    <a:gd name="connsiteX6" fmla="*/ 271910 w 471935"/>
                    <a:gd name="connsiteY6" fmla="*/ 80963 h 1559719"/>
                    <a:gd name="connsiteX7" fmla="*/ 238573 w 471935"/>
                    <a:gd name="connsiteY7" fmla="*/ 111920 h 1559719"/>
                    <a:gd name="connsiteX8" fmla="*/ 209998 w 471935"/>
                    <a:gd name="connsiteY8" fmla="*/ 140494 h 1559719"/>
                    <a:gd name="connsiteX9" fmla="*/ 190948 w 471935"/>
                    <a:gd name="connsiteY9" fmla="*/ 159544 h 1559719"/>
                    <a:gd name="connsiteX10" fmla="*/ 136179 w 471935"/>
                    <a:gd name="connsiteY10" fmla="*/ 169069 h 1559719"/>
                    <a:gd name="connsiteX11" fmla="*/ 107604 w 471935"/>
                    <a:gd name="connsiteY11" fmla="*/ 200025 h 1559719"/>
                    <a:gd name="connsiteX12" fmla="*/ 93317 w 471935"/>
                    <a:gd name="connsiteY12" fmla="*/ 242888 h 1559719"/>
                    <a:gd name="connsiteX13" fmla="*/ 67123 w 471935"/>
                    <a:gd name="connsiteY13" fmla="*/ 288132 h 1559719"/>
                    <a:gd name="connsiteX14" fmla="*/ 55217 w 471935"/>
                    <a:gd name="connsiteY14" fmla="*/ 307182 h 1559719"/>
                    <a:gd name="connsiteX15" fmla="*/ 62360 w 471935"/>
                    <a:gd name="connsiteY15" fmla="*/ 342900 h 1559719"/>
                    <a:gd name="connsiteX16" fmla="*/ 76648 w 471935"/>
                    <a:gd name="connsiteY16" fmla="*/ 383382 h 1559719"/>
                    <a:gd name="connsiteX17" fmla="*/ 74267 w 471935"/>
                    <a:gd name="connsiteY17" fmla="*/ 416719 h 1559719"/>
                    <a:gd name="connsiteX18" fmla="*/ 62361 w 471935"/>
                    <a:gd name="connsiteY18" fmla="*/ 461963 h 1559719"/>
                    <a:gd name="connsiteX19" fmla="*/ 17117 w 471935"/>
                    <a:gd name="connsiteY19" fmla="*/ 500063 h 1559719"/>
                    <a:gd name="connsiteX20" fmla="*/ 448 w 471935"/>
                    <a:gd name="connsiteY20" fmla="*/ 542925 h 1559719"/>
                    <a:gd name="connsiteX21" fmla="*/ 5210 w 471935"/>
                    <a:gd name="connsiteY21" fmla="*/ 578644 h 1559719"/>
                    <a:gd name="connsiteX22" fmla="*/ 9973 w 471935"/>
                    <a:gd name="connsiteY22" fmla="*/ 628650 h 1559719"/>
                    <a:gd name="connsiteX23" fmla="*/ 2829 w 471935"/>
                    <a:gd name="connsiteY23" fmla="*/ 673894 h 1559719"/>
                    <a:gd name="connsiteX24" fmla="*/ 52835 w 471935"/>
                    <a:gd name="connsiteY24" fmla="*/ 719138 h 1559719"/>
                    <a:gd name="connsiteX25" fmla="*/ 50454 w 471935"/>
                    <a:gd name="connsiteY25" fmla="*/ 769144 h 1559719"/>
                    <a:gd name="connsiteX26" fmla="*/ 117129 w 471935"/>
                    <a:gd name="connsiteY26" fmla="*/ 819150 h 1559719"/>
                    <a:gd name="connsiteX27" fmla="*/ 136179 w 471935"/>
                    <a:gd name="connsiteY27" fmla="*/ 847725 h 1559719"/>
                    <a:gd name="connsiteX28" fmla="*/ 159992 w 471935"/>
                    <a:gd name="connsiteY28" fmla="*/ 897732 h 1559719"/>
                    <a:gd name="connsiteX29" fmla="*/ 186185 w 471935"/>
                    <a:gd name="connsiteY29" fmla="*/ 940594 h 1559719"/>
                    <a:gd name="connsiteX30" fmla="*/ 195711 w 471935"/>
                    <a:gd name="connsiteY30" fmla="*/ 969170 h 1559719"/>
                    <a:gd name="connsiteX31" fmla="*/ 188567 w 471935"/>
                    <a:gd name="connsiteY31" fmla="*/ 997744 h 1559719"/>
                    <a:gd name="connsiteX32" fmla="*/ 162373 w 471935"/>
                    <a:gd name="connsiteY32" fmla="*/ 1042988 h 1559719"/>
                    <a:gd name="connsiteX33" fmla="*/ 169517 w 471935"/>
                    <a:gd name="connsiteY33" fmla="*/ 1102519 h 1559719"/>
                    <a:gd name="connsiteX34" fmla="*/ 157610 w 471935"/>
                    <a:gd name="connsiteY34" fmla="*/ 1152525 h 1559719"/>
                    <a:gd name="connsiteX35" fmla="*/ 119510 w 471935"/>
                    <a:gd name="connsiteY35" fmla="*/ 1209675 h 1559719"/>
                    <a:gd name="connsiteX36" fmla="*/ 126654 w 471935"/>
                    <a:gd name="connsiteY36" fmla="*/ 1257300 h 1559719"/>
                    <a:gd name="connsiteX37" fmla="*/ 114748 w 471935"/>
                    <a:gd name="connsiteY37" fmla="*/ 1314450 h 1559719"/>
                    <a:gd name="connsiteX38" fmla="*/ 86173 w 471935"/>
                    <a:gd name="connsiteY38" fmla="*/ 1378744 h 1559719"/>
                    <a:gd name="connsiteX39" fmla="*/ 81410 w 471935"/>
                    <a:gd name="connsiteY39" fmla="*/ 1428750 h 1559719"/>
                    <a:gd name="connsiteX40" fmla="*/ 114748 w 471935"/>
                    <a:gd name="connsiteY40" fmla="*/ 1466850 h 1559719"/>
                    <a:gd name="connsiteX41" fmla="*/ 138560 w 471935"/>
                    <a:gd name="connsiteY41" fmla="*/ 1509713 h 1559719"/>
                    <a:gd name="connsiteX42" fmla="*/ 188566 w 471935"/>
                    <a:gd name="connsiteY42" fmla="*/ 1559719 h 1559719"/>
                    <a:gd name="connsiteX0" fmla="*/ 471935 w 471935"/>
                    <a:gd name="connsiteY0" fmla="*/ 0 h 1559719"/>
                    <a:gd name="connsiteX1" fmla="*/ 448123 w 471935"/>
                    <a:gd name="connsiteY1" fmla="*/ 40482 h 1559719"/>
                    <a:gd name="connsiteX2" fmla="*/ 400498 w 471935"/>
                    <a:gd name="connsiteY2" fmla="*/ 42863 h 1559719"/>
                    <a:gd name="connsiteX3" fmla="*/ 352872 w 471935"/>
                    <a:gd name="connsiteY3" fmla="*/ 35719 h 1559719"/>
                    <a:gd name="connsiteX4" fmla="*/ 307629 w 471935"/>
                    <a:gd name="connsiteY4" fmla="*/ 61913 h 1559719"/>
                    <a:gd name="connsiteX5" fmla="*/ 271910 w 471935"/>
                    <a:gd name="connsiteY5" fmla="*/ 80963 h 1559719"/>
                    <a:gd name="connsiteX6" fmla="*/ 238573 w 471935"/>
                    <a:gd name="connsiteY6" fmla="*/ 111920 h 1559719"/>
                    <a:gd name="connsiteX7" fmla="*/ 209998 w 471935"/>
                    <a:gd name="connsiteY7" fmla="*/ 140494 h 1559719"/>
                    <a:gd name="connsiteX8" fmla="*/ 190948 w 471935"/>
                    <a:gd name="connsiteY8" fmla="*/ 159544 h 1559719"/>
                    <a:gd name="connsiteX9" fmla="*/ 136179 w 471935"/>
                    <a:gd name="connsiteY9" fmla="*/ 169069 h 1559719"/>
                    <a:gd name="connsiteX10" fmla="*/ 107604 w 471935"/>
                    <a:gd name="connsiteY10" fmla="*/ 200025 h 1559719"/>
                    <a:gd name="connsiteX11" fmla="*/ 93317 w 471935"/>
                    <a:gd name="connsiteY11" fmla="*/ 242888 h 1559719"/>
                    <a:gd name="connsiteX12" fmla="*/ 67123 w 471935"/>
                    <a:gd name="connsiteY12" fmla="*/ 288132 h 1559719"/>
                    <a:gd name="connsiteX13" fmla="*/ 55217 w 471935"/>
                    <a:gd name="connsiteY13" fmla="*/ 307182 h 1559719"/>
                    <a:gd name="connsiteX14" fmla="*/ 62360 w 471935"/>
                    <a:gd name="connsiteY14" fmla="*/ 342900 h 1559719"/>
                    <a:gd name="connsiteX15" fmla="*/ 76648 w 471935"/>
                    <a:gd name="connsiteY15" fmla="*/ 383382 h 1559719"/>
                    <a:gd name="connsiteX16" fmla="*/ 74267 w 471935"/>
                    <a:gd name="connsiteY16" fmla="*/ 416719 h 1559719"/>
                    <a:gd name="connsiteX17" fmla="*/ 62361 w 471935"/>
                    <a:gd name="connsiteY17" fmla="*/ 461963 h 1559719"/>
                    <a:gd name="connsiteX18" fmla="*/ 17117 w 471935"/>
                    <a:gd name="connsiteY18" fmla="*/ 500063 h 1559719"/>
                    <a:gd name="connsiteX19" fmla="*/ 448 w 471935"/>
                    <a:gd name="connsiteY19" fmla="*/ 542925 h 1559719"/>
                    <a:gd name="connsiteX20" fmla="*/ 5210 w 471935"/>
                    <a:gd name="connsiteY20" fmla="*/ 578644 h 1559719"/>
                    <a:gd name="connsiteX21" fmla="*/ 9973 w 471935"/>
                    <a:gd name="connsiteY21" fmla="*/ 628650 h 1559719"/>
                    <a:gd name="connsiteX22" fmla="*/ 2829 w 471935"/>
                    <a:gd name="connsiteY22" fmla="*/ 673894 h 1559719"/>
                    <a:gd name="connsiteX23" fmla="*/ 52835 w 471935"/>
                    <a:gd name="connsiteY23" fmla="*/ 719138 h 1559719"/>
                    <a:gd name="connsiteX24" fmla="*/ 50454 w 471935"/>
                    <a:gd name="connsiteY24" fmla="*/ 769144 h 1559719"/>
                    <a:gd name="connsiteX25" fmla="*/ 117129 w 471935"/>
                    <a:gd name="connsiteY25" fmla="*/ 819150 h 1559719"/>
                    <a:gd name="connsiteX26" fmla="*/ 136179 w 471935"/>
                    <a:gd name="connsiteY26" fmla="*/ 847725 h 1559719"/>
                    <a:gd name="connsiteX27" fmla="*/ 159992 w 471935"/>
                    <a:gd name="connsiteY27" fmla="*/ 897732 h 1559719"/>
                    <a:gd name="connsiteX28" fmla="*/ 186185 w 471935"/>
                    <a:gd name="connsiteY28" fmla="*/ 940594 h 1559719"/>
                    <a:gd name="connsiteX29" fmla="*/ 195711 w 471935"/>
                    <a:gd name="connsiteY29" fmla="*/ 969170 h 1559719"/>
                    <a:gd name="connsiteX30" fmla="*/ 188567 w 471935"/>
                    <a:gd name="connsiteY30" fmla="*/ 997744 h 1559719"/>
                    <a:gd name="connsiteX31" fmla="*/ 162373 w 471935"/>
                    <a:gd name="connsiteY31" fmla="*/ 1042988 h 1559719"/>
                    <a:gd name="connsiteX32" fmla="*/ 169517 w 471935"/>
                    <a:gd name="connsiteY32" fmla="*/ 1102519 h 1559719"/>
                    <a:gd name="connsiteX33" fmla="*/ 157610 w 471935"/>
                    <a:gd name="connsiteY33" fmla="*/ 1152525 h 1559719"/>
                    <a:gd name="connsiteX34" fmla="*/ 119510 w 471935"/>
                    <a:gd name="connsiteY34" fmla="*/ 1209675 h 1559719"/>
                    <a:gd name="connsiteX35" fmla="*/ 126654 w 471935"/>
                    <a:gd name="connsiteY35" fmla="*/ 1257300 h 1559719"/>
                    <a:gd name="connsiteX36" fmla="*/ 114748 w 471935"/>
                    <a:gd name="connsiteY36" fmla="*/ 1314450 h 1559719"/>
                    <a:gd name="connsiteX37" fmla="*/ 86173 w 471935"/>
                    <a:gd name="connsiteY37" fmla="*/ 1378744 h 1559719"/>
                    <a:gd name="connsiteX38" fmla="*/ 81410 w 471935"/>
                    <a:gd name="connsiteY38" fmla="*/ 1428750 h 1559719"/>
                    <a:gd name="connsiteX39" fmla="*/ 114748 w 471935"/>
                    <a:gd name="connsiteY39" fmla="*/ 1466850 h 1559719"/>
                    <a:gd name="connsiteX40" fmla="*/ 138560 w 471935"/>
                    <a:gd name="connsiteY40" fmla="*/ 1509713 h 1559719"/>
                    <a:gd name="connsiteX41" fmla="*/ 188566 w 471935"/>
                    <a:gd name="connsiteY41" fmla="*/ 1559719 h 1559719"/>
                    <a:gd name="connsiteX0" fmla="*/ 479079 w 479079"/>
                    <a:gd name="connsiteY0" fmla="*/ 0 h 1554957"/>
                    <a:gd name="connsiteX1" fmla="*/ 448123 w 479079"/>
                    <a:gd name="connsiteY1" fmla="*/ 35720 h 1554957"/>
                    <a:gd name="connsiteX2" fmla="*/ 400498 w 479079"/>
                    <a:gd name="connsiteY2" fmla="*/ 38101 h 1554957"/>
                    <a:gd name="connsiteX3" fmla="*/ 352872 w 479079"/>
                    <a:gd name="connsiteY3" fmla="*/ 30957 h 1554957"/>
                    <a:gd name="connsiteX4" fmla="*/ 307629 w 479079"/>
                    <a:gd name="connsiteY4" fmla="*/ 57151 h 1554957"/>
                    <a:gd name="connsiteX5" fmla="*/ 271910 w 479079"/>
                    <a:gd name="connsiteY5" fmla="*/ 76201 h 1554957"/>
                    <a:gd name="connsiteX6" fmla="*/ 238573 w 479079"/>
                    <a:gd name="connsiteY6" fmla="*/ 107158 h 1554957"/>
                    <a:gd name="connsiteX7" fmla="*/ 209998 w 479079"/>
                    <a:gd name="connsiteY7" fmla="*/ 135732 h 1554957"/>
                    <a:gd name="connsiteX8" fmla="*/ 190948 w 479079"/>
                    <a:gd name="connsiteY8" fmla="*/ 154782 h 1554957"/>
                    <a:gd name="connsiteX9" fmla="*/ 136179 w 479079"/>
                    <a:gd name="connsiteY9" fmla="*/ 164307 h 1554957"/>
                    <a:gd name="connsiteX10" fmla="*/ 107604 w 479079"/>
                    <a:gd name="connsiteY10" fmla="*/ 195263 h 1554957"/>
                    <a:gd name="connsiteX11" fmla="*/ 93317 w 479079"/>
                    <a:gd name="connsiteY11" fmla="*/ 238126 h 1554957"/>
                    <a:gd name="connsiteX12" fmla="*/ 67123 w 479079"/>
                    <a:gd name="connsiteY12" fmla="*/ 283370 h 1554957"/>
                    <a:gd name="connsiteX13" fmla="*/ 55217 w 479079"/>
                    <a:gd name="connsiteY13" fmla="*/ 302420 h 1554957"/>
                    <a:gd name="connsiteX14" fmla="*/ 62360 w 479079"/>
                    <a:gd name="connsiteY14" fmla="*/ 338138 h 1554957"/>
                    <a:gd name="connsiteX15" fmla="*/ 76648 w 479079"/>
                    <a:gd name="connsiteY15" fmla="*/ 378620 h 1554957"/>
                    <a:gd name="connsiteX16" fmla="*/ 74267 w 479079"/>
                    <a:gd name="connsiteY16" fmla="*/ 411957 h 1554957"/>
                    <a:gd name="connsiteX17" fmla="*/ 62361 w 479079"/>
                    <a:gd name="connsiteY17" fmla="*/ 457201 h 1554957"/>
                    <a:gd name="connsiteX18" fmla="*/ 17117 w 479079"/>
                    <a:gd name="connsiteY18" fmla="*/ 495301 h 1554957"/>
                    <a:gd name="connsiteX19" fmla="*/ 448 w 479079"/>
                    <a:gd name="connsiteY19" fmla="*/ 538163 h 1554957"/>
                    <a:gd name="connsiteX20" fmla="*/ 5210 w 479079"/>
                    <a:gd name="connsiteY20" fmla="*/ 573882 h 1554957"/>
                    <a:gd name="connsiteX21" fmla="*/ 9973 w 479079"/>
                    <a:gd name="connsiteY21" fmla="*/ 623888 h 1554957"/>
                    <a:gd name="connsiteX22" fmla="*/ 2829 w 479079"/>
                    <a:gd name="connsiteY22" fmla="*/ 669132 h 1554957"/>
                    <a:gd name="connsiteX23" fmla="*/ 52835 w 479079"/>
                    <a:gd name="connsiteY23" fmla="*/ 714376 h 1554957"/>
                    <a:gd name="connsiteX24" fmla="*/ 50454 w 479079"/>
                    <a:gd name="connsiteY24" fmla="*/ 764382 h 1554957"/>
                    <a:gd name="connsiteX25" fmla="*/ 117129 w 479079"/>
                    <a:gd name="connsiteY25" fmla="*/ 814388 h 1554957"/>
                    <a:gd name="connsiteX26" fmla="*/ 136179 w 479079"/>
                    <a:gd name="connsiteY26" fmla="*/ 842963 h 1554957"/>
                    <a:gd name="connsiteX27" fmla="*/ 159992 w 479079"/>
                    <a:gd name="connsiteY27" fmla="*/ 892970 h 1554957"/>
                    <a:gd name="connsiteX28" fmla="*/ 186185 w 479079"/>
                    <a:gd name="connsiteY28" fmla="*/ 935832 h 1554957"/>
                    <a:gd name="connsiteX29" fmla="*/ 195711 w 479079"/>
                    <a:gd name="connsiteY29" fmla="*/ 964408 h 1554957"/>
                    <a:gd name="connsiteX30" fmla="*/ 188567 w 479079"/>
                    <a:gd name="connsiteY30" fmla="*/ 992982 h 1554957"/>
                    <a:gd name="connsiteX31" fmla="*/ 162373 w 479079"/>
                    <a:gd name="connsiteY31" fmla="*/ 1038226 h 1554957"/>
                    <a:gd name="connsiteX32" fmla="*/ 169517 w 479079"/>
                    <a:gd name="connsiteY32" fmla="*/ 1097757 h 1554957"/>
                    <a:gd name="connsiteX33" fmla="*/ 157610 w 479079"/>
                    <a:gd name="connsiteY33" fmla="*/ 1147763 h 1554957"/>
                    <a:gd name="connsiteX34" fmla="*/ 119510 w 479079"/>
                    <a:gd name="connsiteY34" fmla="*/ 1204913 h 1554957"/>
                    <a:gd name="connsiteX35" fmla="*/ 126654 w 479079"/>
                    <a:gd name="connsiteY35" fmla="*/ 1252538 h 1554957"/>
                    <a:gd name="connsiteX36" fmla="*/ 114748 w 479079"/>
                    <a:gd name="connsiteY36" fmla="*/ 1309688 h 1554957"/>
                    <a:gd name="connsiteX37" fmla="*/ 86173 w 479079"/>
                    <a:gd name="connsiteY37" fmla="*/ 1373982 h 1554957"/>
                    <a:gd name="connsiteX38" fmla="*/ 81410 w 479079"/>
                    <a:gd name="connsiteY38" fmla="*/ 1423988 h 1554957"/>
                    <a:gd name="connsiteX39" fmla="*/ 114748 w 479079"/>
                    <a:gd name="connsiteY39" fmla="*/ 1462088 h 1554957"/>
                    <a:gd name="connsiteX40" fmla="*/ 138560 w 479079"/>
                    <a:gd name="connsiteY40" fmla="*/ 1504951 h 1554957"/>
                    <a:gd name="connsiteX41" fmla="*/ 188566 w 479079"/>
                    <a:gd name="connsiteY41" fmla="*/ 1554957 h 155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9079" h="1554957">
                      <a:moveTo>
                        <a:pt x="479079" y="0"/>
                      </a:moveTo>
                      <a:cubicBezTo>
                        <a:pt x="474118" y="8434"/>
                        <a:pt x="461220" y="29370"/>
                        <a:pt x="448123" y="35720"/>
                      </a:cubicBezTo>
                      <a:cubicBezTo>
                        <a:pt x="435026" y="42070"/>
                        <a:pt x="416373" y="38895"/>
                        <a:pt x="400498" y="38101"/>
                      </a:cubicBezTo>
                      <a:cubicBezTo>
                        <a:pt x="384623" y="37307"/>
                        <a:pt x="368350" y="27782"/>
                        <a:pt x="352872" y="30957"/>
                      </a:cubicBezTo>
                      <a:cubicBezTo>
                        <a:pt x="337394" y="34132"/>
                        <a:pt x="321123" y="49610"/>
                        <a:pt x="307629" y="57151"/>
                      </a:cubicBezTo>
                      <a:cubicBezTo>
                        <a:pt x="294135" y="64692"/>
                        <a:pt x="283419" y="67867"/>
                        <a:pt x="271910" y="76201"/>
                      </a:cubicBezTo>
                      <a:cubicBezTo>
                        <a:pt x="260401" y="84535"/>
                        <a:pt x="248892" y="97236"/>
                        <a:pt x="238573" y="107158"/>
                      </a:cubicBezTo>
                      <a:cubicBezTo>
                        <a:pt x="228254" y="117080"/>
                        <a:pt x="219523" y="126207"/>
                        <a:pt x="209998" y="135732"/>
                      </a:cubicBezTo>
                      <a:cubicBezTo>
                        <a:pt x="202061" y="143669"/>
                        <a:pt x="203251" y="150020"/>
                        <a:pt x="190948" y="154782"/>
                      </a:cubicBezTo>
                      <a:cubicBezTo>
                        <a:pt x="178645" y="159544"/>
                        <a:pt x="150070" y="157560"/>
                        <a:pt x="136179" y="164307"/>
                      </a:cubicBezTo>
                      <a:cubicBezTo>
                        <a:pt x="122288" y="171054"/>
                        <a:pt x="114748" y="182960"/>
                        <a:pt x="107604" y="195263"/>
                      </a:cubicBezTo>
                      <a:cubicBezTo>
                        <a:pt x="100460" y="207566"/>
                        <a:pt x="100064" y="223442"/>
                        <a:pt x="93317" y="238126"/>
                      </a:cubicBezTo>
                      <a:cubicBezTo>
                        <a:pt x="86570" y="252811"/>
                        <a:pt x="73473" y="272654"/>
                        <a:pt x="67123" y="283370"/>
                      </a:cubicBezTo>
                      <a:cubicBezTo>
                        <a:pt x="60773" y="294086"/>
                        <a:pt x="56011" y="293292"/>
                        <a:pt x="55217" y="302420"/>
                      </a:cubicBezTo>
                      <a:cubicBezTo>
                        <a:pt x="54423" y="311548"/>
                        <a:pt x="58788" y="325438"/>
                        <a:pt x="62360" y="338138"/>
                      </a:cubicBezTo>
                      <a:cubicBezTo>
                        <a:pt x="65932" y="350838"/>
                        <a:pt x="74664" y="366317"/>
                        <a:pt x="76648" y="378620"/>
                      </a:cubicBezTo>
                      <a:cubicBezTo>
                        <a:pt x="75854" y="389732"/>
                        <a:pt x="76648" y="398860"/>
                        <a:pt x="74267" y="411957"/>
                      </a:cubicBezTo>
                      <a:cubicBezTo>
                        <a:pt x="71886" y="425054"/>
                        <a:pt x="71886" y="443310"/>
                        <a:pt x="62361" y="457201"/>
                      </a:cubicBezTo>
                      <a:cubicBezTo>
                        <a:pt x="52836" y="471092"/>
                        <a:pt x="27436" y="481807"/>
                        <a:pt x="17117" y="495301"/>
                      </a:cubicBezTo>
                      <a:cubicBezTo>
                        <a:pt x="6798" y="508795"/>
                        <a:pt x="2433" y="525066"/>
                        <a:pt x="448" y="538163"/>
                      </a:cubicBezTo>
                      <a:cubicBezTo>
                        <a:pt x="-1537" y="551260"/>
                        <a:pt x="3623" y="559595"/>
                        <a:pt x="5210" y="573882"/>
                      </a:cubicBezTo>
                      <a:cubicBezTo>
                        <a:pt x="6797" y="588169"/>
                        <a:pt x="10370" y="608013"/>
                        <a:pt x="9973" y="623888"/>
                      </a:cubicBezTo>
                      <a:cubicBezTo>
                        <a:pt x="9576" y="639763"/>
                        <a:pt x="-4315" y="654051"/>
                        <a:pt x="2829" y="669132"/>
                      </a:cubicBezTo>
                      <a:cubicBezTo>
                        <a:pt x="9973" y="684213"/>
                        <a:pt x="44898" y="698501"/>
                        <a:pt x="52835" y="714376"/>
                      </a:cubicBezTo>
                      <a:cubicBezTo>
                        <a:pt x="60772" y="730251"/>
                        <a:pt x="39738" y="747713"/>
                        <a:pt x="50454" y="764382"/>
                      </a:cubicBezTo>
                      <a:cubicBezTo>
                        <a:pt x="61170" y="781051"/>
                        <a:pt x="102842" y="801291"/>
                        <a:pt x="117129" y="814388"/>
                      </a:cubicBezTo>
                      <a:cubicBezTo>
                        <a:pt x="131416" y="827485"/>
                        <a:pt x="129035" y="829866"/>
                        <a:pt x="136179" y="842963"/>
                      </a:cubicBezTo>
                      <a:cubicBezTo>
                        <a:pt x="143323" y="856060"/>
                        <a:pt x="151658" y="877492"/>
                        <a:pt x="159992" y="892970"/>
                      </a:cubicBezTo>
                      <a:cubicBezTo>
                        <a:pt x="168326" y="908448"/>
                        <a:pt x="180232" y="923926"/>
                        <a:pt x="186185" y="935832"/>
                      </a:cubicBezTo>
                      <a:cubicBezTo>
                        <a:pt x="192138" y="947738"/>
                        <a:pt x="195711" y="955676"/>
                        <a:pt x="195711" y="964408"/>
                      </a:cubicBezTo>
                      <a:cubicBezTo>
                        <a:pt x="193330" y="973933"/>
                        <a:pt x="194123" y="980679"/>
                        <a:pt x="188567" y="992982"/>
                      </a:cubicBezTo>
                      <a:cubicBezTo>
                        <a:pt x="183011" y="1005285"/>
                        <a:pt x="165548" y="1020764"/>
                        <a:pt x="162373" y="1038226"/>
                      </a:cubicBezTo>
                      <a:cubicBezTo>
                        <a:pt x="159198" y="1055689"/>
                        <a:pt x="170311" y="1079501"/>
                        <a:pt x="169517" y="1097757"/>
                      </a:cubicBezTo>
                      <a:cubicBezTo>
                        <a:pt x="168723" y="1116013"/>
                        <a:pt x="165945" y="1129904"/>
                        <a:pt x="157610" y="1147763"/>
                      </a:cubicBezTo>
                      <a:cubicBezTo>
                        <a:pt x="149276" y="1165622"/>
                        <a:pt x="124669" y="1187451"/>
                        <a:pt x="119510" y="1204913"/>
                      </a:cubicBezTo>
                      <a:cubicBezTo>
                        <a:pt x="114351" y="1222376"/>
                        <a:pt x="127448" y="1235076"/>
                        <a:pt x="126654" y="1252538"/>
                      </a:cubicBezTo>
                      <a:cubicBezTo>
                        <a:pt x="125860" y="1270000"/>
                        <a:pt x="121495" y="1289447"/>
                        <a:pt x="114748" y="1309688"/>
                      </a:cubicBezTo>
                      <a:cubicBezTo>
                        <a:pt x="108001" y="1329929"/>
                        <a:pt x="91729" y="1354932"/>
                        <a:pt x="86173" y="1373982"/>
                      </a:cubicBezTo>
                      <a:cubicBezTo>
                        <a:pt x="80617" y="1393032"/>
                        <a:pt x="76647" y="1409304"/>
                        <a:pt x="81410" y="1423988"/>
                      </a:cubicBezTo>
                      <a:cubicBezTo>
                        <a:pt x="86173" y="1438672"/>
                        <a:pt x="108001" y="1454151"/>
                        <a:pt x="114748" y="1462088"/>
                      </a:cubicBezTo>
                      <a:cubicBezTo>
                        <a:pt x="123479" y="1475582"/>
                        <a:pt x="126257" y="1489473"/>
                        <a:pt x="138560" y="1504951"/>
                      </a:cubicBezTo>
                      <a:cubicBezTo>
                        <a:pt x="150863" y="1520429"/>
                        <a:pt x="180629" y="1546524"/>
                        <a:pt x="188566" y="1554957"/>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52" name="RER D"/>
                <p:cNvSpPr/>
                <p:nvPr/>
              </p:nvSpPr>
              <p:spPr>
                <a:xfrm>
                  <a:off x="6962775" y="3617119"/>
                  <a:ext cx="69056" cy="151253"/>
                </a:xfrm>
                <a:custGeom>
                  <a:avLst/>
                  <a:gdLst>
                    <a:gd name="connsiteX0" fmla="*/ 23813 w 64294"/>
                    <a:gd name="connsiteY0" fmla="*/ 0 h 150104"/>
                    <a:gd name="connsiteX1" fmla="*/ 7144 w 64294"/>
                    <a:gd name="connsiteY1" fmla="*/ 14287 h 150104"/>
                    <a:gd name="connsiteX2" fmla="*/ 2381 w 64294"/>
                    <a:gd name="connsiteY2" fmla="*/ 28575 h 150104"/>
                    <a:gd name="connsiteX3" fmla="*/ 0 w 64294"/>
                    <a:gd name="connsiteY3" fmla="*/ 35719 h 150104"/>
                    <a:gd name="connsiteX4" fmla="*/ 2381 w 64294"/>
                    <a:gd name="connsiteY4" fmla="*/ 57150 h 150104"/>
                    <a:gd name="connsiteX5" fmla="*/ 7144 w 64294"/>
                    <a:gd name="connsiteY5" fmla="*/ 71437 h 150104"/>
                    <a:gd name="connsiteX6" fmla="*/ 21431 w 64294"/>
                    <a:gd name="connsiteY6" fmla="*/ 76200 h 150104"/>
                    <a:gd name="connsiteX7" fmla="*/ 26194 w 64294"/>
                    <a:gd name="connsiteY7" fmla="*/ 83344 h 150104"/>
                    <a:gd name="connsiteX8" fmla="*/ 26194 w 64294"/>
                    <a:gd name="connsiteY8" fmla="*/ 119062 h 150104"/>
                    <a:gd name="connsiteX9" fmla="*/ 33338 w 64294"/>
                    <a:gd name="connsiteY9" fmla="*/ 123825 h 150104"/>
                    <a:gd name="connsiteX10" fmla="*/ 38100 w 64294"/>
                    <a:gd name="connsiteY10" fmla="*/ 130969 h 150104"/>
                    <a:gd name="connsiteX11" fmla="*/ 45244 w 64294"/>
                    <a:gd name="connsiteY11" fmla="*/ 133350 h 150104"/>
                    <a:gd name="connsiteX12" fmla="*/ 61913 w 64294"/>
                    <a:gd name="connsiteY12" fmla="*/ 150019 h 150104"/>
                    <a:gd name="connsiteX13" fmla="*/ 64294 w 64294"/>
                    <a:gd name="connsiteY13" fmla="*/ 150019 h 150104"/>
                    <a:gd name="connsiteX0" fmla="*/ 23813 w 69056"/>
                    <a:gd name="connsiteY0" fmla="*/ 0 h 151253"/>
                    <a:gd name="connsiteX1" fmla="*/ 7144 w 69056"/>
                    <a:gd name="connsiteY1" fmla="*/ 14287 h 151253"/>
                    <a:gd name="connsiteX2" fmla="*/ 2381 w 69056"/>
                    <a:gd name="connsiteY2" fmla="*/ 28575 h 151253"/>
                    <a:gd name="connsiteX3" fmla="*/ 0 w 69056"/>
                    <a:gd name="connsiteY3" fmla="*/ 35719 h 151253"/>
                    <a:gd name="connsiteX4" fmla="*/ 2381 w 69056"/>
                    <a:gd name="connsiteY4" fmla="*/ 57150 h 151253"/>
                    <a:gd name="connsiteX5" fmla="*/ 7144 w 69056"/>
                    <a:gd name="connsiteY5" fmla="*/ 71437 h 151253"/>
                    <a:gd name="connsiteX6" fmla="*/ 21431 w 69056"/>
                    <a:gd name="connsiteY6" fmla="*/ 76200 h 151253"/>
                    <a:gd name="connsiteX7" fmla="*/ 26194 w 69056"/>
                    <a:gd name="connsiteY7" fmla="*/ 83344 h 151253"/>
                    <a:gd name="connsiteX8" fmla="*/ 26194 w 69056"/>
                    <a:gd name="connsiteY8" fmla="*/ 119062 h 151253"/>
                    <a:gd name="connsiteX9" fmla="*/ 33338 w 69056"/>
                    <a:gd name="connsiteY9" fmla="*/ 123825 h 151253"/>
                    <a:gd name="connsiteX10" fmla="*/ 38100 w 69056"/>
                    <a:gd name="connsiteY10" fmla="*/ 130969 h 151253"/>
                    <a:gd name="connsiteX11" fmla="*/ 45244 w 69056"/>
                    <a:gd name="connsiteY11" fmla="*/ 133350 h 151253"/>
                    <a:gd name="connsiteX12" fmla="*/ 61913 w 69056"/>
                    <a:gd name="connsiteY12" fmla="*/ 150019 h 151253"/>
                    <a:gd name="connsiteX13" fmla="*/ 69056 w 69056"/>
                    <a:gd name="connsiteY13" fmla="*/ 150019 h 15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56" h="151253">
                      <a:moveTo>
                        <a:pt x="23813" y="0"/>
                      </a:moveTo>
                      <a:cubicBezTo>
                        <a:pt x="18257" y="4762"/>
                        <a:pt x="11535" y="8433"/>
                        <a:pt x="7144" y="14287"/>
                      </a:cubicBezTo>
                      <a:cubicBezTo>
                        <a:pt x="4132" y="18303"/>
                        <a:pt x="3969" y="23812"/>
                        <a:pt x="2381" y="28575"/>
                      </a:cubicBezTo>
                      <a:lnTo>
                        <a:pt x="0" y="35719"/>
                      </a:lnTo>
                      <a:cubicBezTo>
                        <a:pt x="794" y="42863"/>
                        <a:pt x="971" y="50102"/>
                        <a:pt x="2381" y="57150"/>
                      </a:cubicBezTo>
                      <a:cubicBezTo>
                        <a:pt x="3366" y="62073"/>
                        <a:pt x="2382" y="69849"/>
                        <a:pt x="7144" y="71437"/>
                      </a:cubicBezTo>
                      <a:lnTo>
                        <a:pt x="21431" y="76200"/>
                      </a:lnTo>
                      <a:cubicBezTo>
                        <a:pt x="23019" y="78581"/>
                        <a:pt x="25974" y="80490"/>
                        <a:pt x="26194" y="83344"/>
                      </a:cubicBezTo>
                      <a:cubicBezTo>
                        <a:pt x="26855" y="91937"/>
                        <a:pt x="20501" y="109099"/>
                        <a:pt x="26194" y="119062"/>
                      </a:cubicBezTo>
                      <a:cubicBezTo>
                        <a:pt x="27614" y="121547"/>
                        <a:pt x="30957" y="122237"/>
                        <a:pt x="33338" y="123825"/>
                      </a:cubicBezTo>
                      <a:cubicBezTo>
                        <a:pt x="34925" y="126206"/>
                        <a:pt x="35865" y="129181"/>
                        <a:pt x="38100" y="130969"/>
                      </a:cubicBezTo>
                      <a:cubicBezTo>
                        <a:pt x="40060" y="132537"/>
                        <a:pt x="43469" y="131575"/>
                        <a:pt x="45244" y="133350"/>
                      </a:cubicBezTo>
                      <a:cubicBezTo>
                        <a:pt x="60254" y="148360"/>
                        <a:pt x="57944" y="147241"/>
                        <a:pt x="61913" y="150019"/>
                      </a:cubicBezTo>
                      <a:cubicBezTo>
                        <a:pt x="65882" y="152797"/>
                        <a:pt x="68262" y="150019"/>
                        <a:pt x="69056" y="150019"/>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53" name="RER D"/>
                <p:cNvSpPr/>
                <p:nvPr/>
              </p:nvSpPr>
              <p:spPr>
                <a:xfrm>
                  <a:off x="6981728" y="3524250"/>
                  <a:ext cx="759716" cy="545649"/>
                </a:xfrm>
                <a:custGeom>
                  <a:avLst/>
                  <a:gdLst>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278606 w 731044"/>
                    <a:gd name="connsiteY49" fmla="*/ 440531 h 573881"/>
                    <a:gd name="connsiteX50" fmla="*/ 292894 w 731044"/>
                    <a:gd name="connsiteY50" fmla="*/ 450056 h 573881"/>
                    <a:gd name="connsiteX51" fmla="*/ 300038 w 731044"/>
                    <a:gd name="connsiteY51" fmla="*/ 454818 h 573881"/>
                    <a:gd name="connsiteX52" fmla="*/ 304800 w 731044"/>
                    <a:gd name="connsiteY52" fmla="*/ 461962 h 573881"/>
                    <a:gd name="connsiteX53" fmla="*/ 311944 w 731044"/>
                    <a:gd name="connsiteY53" fmla="*/ 464343 h 573881"/>
                    <a:gd name="connsiteX54" fmla="*/ 333375 w 731044"/>
                    <a:gd name="connsiteY54" fmla="*/ 471487 h 573881"/>
                    <a:gd name="connsiteX55" fmla="*/ 347663 w 731044"/>
                    <a:gd name="connsiteY55" fmla="*/ 476250 h 573881"/>
                    <a:gd name="connsiteX56" fmla="*/ 383381 w 731044"/>
                    <a:gd name="connsiteY56" fmla="*/ 481012 h 573881"/>
                    <a:gd name="connsiteX57" fmla="*/ 397669 w 731044"/>
                    <a:gd name="connsiteY57" fmla="*/ 485775 h 573881"/>
                    <a:gd name="connsiteX58" fmla="*/ 404813 w 731044"/>
                    <a:gd name="connsiteY58" fmla="*/ 488156 h 573881"/>
                    <a:gd name="connsiteX59" fmla="*/ 411956 w 731044"/>
                    <a:gd name="connsiteY59" fmla="*/ 492918 h 573881"/>
                    <a:gd name="connsiteX60" fmla="*/ 419100 w 731044"/>
                    <a:gd name="connsiteY60" fmla="*/ 495300 h 573881"/>
                    <a:gd name="connsiteX61" fmla="*/ 426244 w 731044"/>
                    <a:gd name="connsiteY61" fmla="*/ 502443 h 573881"/>
                    <a:gd name="connsiteX62" fmla="*/ 433388 w 731044"/>
                    <a:gd name="connsiteY62" fmla="*/ 504825 h 573881"/>
                    <a:gd name="connsiteX63" fmla="*/ 447675 w 731044"/>
                    <a:gd name="connsiteY63" fmla="*/ 514350 h 573881"/>
                    <a:gd name="connsiteX64" fmla="*/ 454819 w 731044"/>
                    <a:gd name="connsiteY64" fmla="*/ 519112 h 573881"/>
                    <a:gd name="connsiteX65" fmla="*/ 461963 w 731044"/>
                    <a:gd name="connsiteY65" fmla="*/ 521493 h 573881"/>
                    <a:gd name="connsiteX66" fmla="*/ 466725 w 731044"/>
                    <a:gd name="connsiteY66" fmla="*/ 528637 h 573881"/>
                    <a:gd name="connsiteX67" fmla="*/ 473869 w 731044"/>
                    <a:gd name="connsiteY67" fmla="*/ 531018 h 573881"/>
                    <a:gd name="connsiteX68" fmla="*/ 490538 w 731044"/>
                    <a:gd name="connsiteY68" fmla="*/ 550068 h 573881"/>
                    <a:gd name="connsiteX69" fmla="*/ 495300 w 731044"/>
                    <a:gd name="connsiteY69" fmla="*/ 557212 h 573881"/>
                    <a:gd name="connsiteX70" fmla="*/ 509588 w 731044"/>
                    <a:gd name="connsiteY70" fmla="*/ 566737 h 573881"/>
                    <a:gd name="connsiteX71" fmla="*/ 516731 w 731044"/>
                    <a:gd name="connsiteY71" fmla="*/ 569118 h 573881"/>
                    <a:gd name="connsiteX72" fmla="*/ 535781 w 731044"/>
                    <a:gd name="connsiteY72" fmla="*/ 573881 h 573881"/>
                    <a:gd name="connsiteX73" fmla="*/ 583406 w 731044"/>
                    <a:gd name="connsiteY73" fmla="*/ 571500 h 573881"/>
                    <a:gd name="connsiteX74" fmla="*/ 590550 w 731044"/>
                    <a:gd name="connsiteY74" fmla="*/ 569118 h 573881"/>
                    <a:gd name="connsiteX75" fmla="*/ 595313 w 731044"/>
                    <a:gd name="connsiteY75" fmla="*/ 561975 h 573881"/>
                    <a:gd name="connsiteX76" fmla="*/ 619125 w 731044"/>
                    <a:gd name="connsiteY76" fmla="*/ 559593 h 573881"/>
                    <a:gd name="connsiteX77" fmla="*/ 638175 w 731044"/>
                    <a:gd name="connsiteY77" fmla="*/ 554831 h 573881"/>
                    <a:gd name="connsiteX78" fmla="*/ 652463 w 731044"/>
                    <a:gd name="connsiteY78" fmla="*/ 545306 h 573881"/>
                    <a:gd name="connsiteX79" fmla="*/ 681038 w 731044"/>
                    <a:gd name="connsiteY79" fmla="*/ 535781 h 573881"/>
                    <a:gd name="connsiteX80" fmla="*/ 695325 w 731044"/>
                    <a:gd name="connsiteY80" fmla="*/ 531018 h 573881"/>
                    <a:gd name="connsiteX81" fmla="*/ 702469 w 731044"/>
                    <a:gd name="connsiteY81" fmla="*/ 528637 h 573881"/>
                    <a:gd name="connsiteX82" fmla="*/ 709613 w 731044"/>
                    <a:gd name="connsiteY82" fmla="*/ 523875 h 573881"/>
                    <a:gd name="connsiteX83" fmla="*/ 721519 w 731044"/>
                    <a:gd name="connsiteY83" fmla="*/ 514350 h 573881"/>
                    <a:gd name="connsiteX84" fmla="*/ 728663 w 731044"/>
                    <a:gd name="connsiteY84" fmla="*/ 507206 h 573881"/>
                    <a:gd name="connsiteX85" fmla="*/ 731044 w 731044"/>
                    <a:gd name="connsiteY85"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278606 w 731044"/>
                    <a:gd name="connsiteY49" fmla="*/ 440531 h 573881"/>
                    <a:gd name="connsiteX50" fmla="*/ 300038 w 731044"/>
                    <a:gd name="connsiteY50" fmla="*/ 454818 h 573881"/>
                    <a:gd name="connsiteX51" fmla="*/ 304800 w 731044"/>
                    <a:gd name="connsiteY51" fmla="*/ 461962 h 573881"/>
                    <a:gd name="connsiteX52" fmla="*/ 311944 w 731044"/>
                    <a:gd name="connsiteY52" fmla="*/ 464343 h 573881"/>
                    <a:gd name="connsiteX53" fmla="*/ 333375 w 731044"/>
                    <a:gd name="connsiteY53" fmla="*/ 471487 h 573881"/>
                    <a:gd name="connsiteX54" fmla="*/ 347663 w 731044"/>
                    <a:gd name="connsiteY54" fmla="*/ 476250 h 573881"/>
                    <a:gd name="connsiteX55" fmla="*/ 383381 w 731044"/>
                    <a:gd name="connsiteY55" fmla="*/ 481012 h 573881"/>
                    <a:gd name="connsiteX56" fmla="*/ 397669 w 731044"/>
                    <a:gd name="connsiteY56" fmla="*/ 485775 h 573881"/>
                    <a:gd name="connsiteX57" fmla="*/ 404813 w 731044"/>
                    <a:gd name="connsiteY57" fmla="*/ 488156 h 573881"/>
                    <a:gd name="connsiteX58" fmla="*/ 411956 w 731044"/>
                    <a:gd name="connsiteY58" fmla="*/ 492918 h 573881"/>
                    <a:gd name="connsiteX59" fmla="*/ 419100 w 731044"/>
                    <a:gd name="connsiteY59" fmla="*/ 495300 h 573881"/>
                    <a:gd name="connsiteX60" fmla="*/ 426244 w 731044"/>
                    <a:gd name="connsiteY60" fmla="*/ 502443 h 573881"/>
                    <a:gd name="connsiteX61" fmla="*/ 433388 w 731044"/>
                    <a:gd name="connsiteY61" fmla="*/ 504825 h 573881"/>
                    <a:gd name="connsiteX62" fmla="*/ 447675 w 731044"/>
                    <a:gd name="connsiteY62" fmla="*/ 514350 h 573881"/>
                    <a:gd name="connsiteX63" fmla="*/ 454819 w 731044"/>
                    <a:gd name="connsiteY63" fmla="*/ 519112 h 573881"/>
                    <a:gd name="connsiteX64" fmla="*/ 461963 w 731044"/>
                    <a:gd name="connsiteY64" fmla="*/ 521493 h 573881"/>
                    <a:gd name="connsiteX65" fmla="*/ 466725 w 731044"/>
                    <a:gd name="connsiteY65" fmla="*/ 528637 h 573881"/>
                    <a:gd name="connsiteX66" fmla="*/ 473869 w 731044"/>
                    <a:gd name="connsiteY66" fmla="*/ 531018 h 573881"/>
                    <a:gd name="connsiteX67" fmla="*/ 490538 w 731044"/>
                    <a:gd name="connsiteY67" fmla="*/ 550068 h 573881"/>
                    <a:gd name="connsiteX68" fmla="*/ 495300 w 731044"/>
                    <a:gd name="connsiteY68" fmla="*/ 557212 h 573881"/>
                    <a:gd name="connsiteX69" fmla="*/ 509588 w 731044"/>
                    <a:gd name="connsiteY69" fmla="*/ 566737 h 573881"/>
                    <a:gd name="connsiteX70" fmla="*/ 516731 w 731044"/>
                    <a:gd name="connsiteY70" fmla="*/ 569118 h 573881"/>
                    <a:gd name="connsiteX71" fmla="*/ 535781 w 731044"/>
                    <a:gd name="connsiteY71" fmla="*/ 573881 h 573881"/>
                    <a:gd name="connsiteX72" fmla="*/ 583406 w 731044"/>
                    <a:gd name="connsiteY72" fmla="*/ 571500 h 573881"/>
                    <a:gd name="connsiteX73" fmla="*/ 590550 w 731044"/>
                    <a:gd name="connsiteY73" fmla="*/ 569118 h 573881"/>
                    <a:gd name="connsiteX74" fmla="*/ 595313 w 731044"/>
                    <a:gd name="connsiteY74" fmla="*/ 561975 h 573881"/>
                    <a:gd name="connsiteX75" fmla="*/ 619125 w 731044"/>
                    <a:gd name="connsiteY75" fmla="*/ 559593 h 573881"/>
                    <a:gd name="connsiteX76" fmla="*/ 638175 w 731044"/>
                    <a:gd name="connsiteY76" fmla="*/ 554831 h 573881"/>
                    <a:gd name="connsiteX77" fmla="*/ 652463 w 731044"/>
                    <a:gd name="connsiteY77" fmla="*/ 545306 h 573881"/>
                    <a:gd name="connsiteX78" fmla="*/ 681038 w 731044"/>
                    <a:gd name="connsiteY78" fmla="*/ 535781 h 573881"/>
                    <a:gd name="connsiteX79" fmla="*/ 695325 w 731044"/>
                    <a:gd name="connsiteY79" fmla="*/ 531018 h 573881"/>
                    <a:gd name="connsiteX80" fmla="*/ 702469 w 731044"/>
                    <a:gd name="connsiteY80" fmla="*/ 528637 h 573881"/>
                    <a:gd name="connsiteX81" fmla="*/ 709613 w 731044"/>
                    <a:gd name="connsiteY81" fmla="*/ 523875 h 573881"/>
                    <a:gd name="connsiteX82" fmla="*/ 721519 w 731044"/>
                    <a:gd name="connsiteY82" fmla="*/ 514350 h 573881"/>
                    <a:gd name="connsiteX83" fmla="*/ 728663 w 731044"/>
                    <a:gd name="connsiteY83" fmla="*/ 507206 h 573881"/>
                    <a:gd name="connsiteX84" fmla="*/ 731044 w 731044"/>
                    <a:gd name="connsiteY84"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278606 w 731044"/>
                    <a:gd name="connsiteY49" fmla="*/ 440531 h 573881"/>
                    <a:gd name="connsiteX50" fmla="*/ 300038 w 731044"/>
                    <a:gd name="connsiteY50" fmla="*/ 454818 h 573881"/>
                    <a:gd name="connsiteX51" fmla="*/ 304800 w 731044"/>
                    <a:gd name="connsiteY51" fmla="*/ 461962 h 573881"/>
                    <a:gd name="connsiteX52" fmla="*/ 333375 w 731044"/>
                    <a:gd name="connsiteY52" fmla="*/ 471487 h 573881"/>
                    <a:gd name="connsiteX53" fmla="*/ 347663 w 731044"/>
                    <a:gd name="connsiteY53" fmla="*/ 476250 h 573881"/>
                    <a:gd name="connsiteX54" fmla="*/ 383381 w 731044"/>
                    <a:gd name="connsiteY54" fmla="*/ 481012 h 573881"/>
                    <a:gd name="connsiteX55" fmla="*/ 397669 w 731044"/>
                    <a:gd name="connsiteY55" fmla="*/ 485775 h 573881"/>
                    <a:gd name="connsiteX56" fmla="*/ 404813 w 731044"/>
                    <a:gd name="connsiteY56" fmla="*/ 488156 h 573881"/>
                    <a:gd name="connsiteX57" fmla="*/ 411956 w 731044"/>
                    <a:gd name="connsiteY57" fmla="*/ 492918 h 573881"/>
                    <a:gd name="connsiteX58" fmla="*/ 419100 w 731044"/>
                    <a:gd name="connsiteY58" fmla="*/ 495300 h 573881"/>
                    <a:gd name="connsiteX59" fmla="*/ 426244 w 731044"/>
                    <a:gd name="connsiteY59" fmla="*/ 502443 h 573881"/>
                    <a:gd name="connsiteX60" fmla="*/ 433388 w 731044"/>
                    <a:gd name="connsiteY60" fmla="*/ 504825 h 573881"/>
                    <a:gd name="connsiteX61" fmla="*/ 447675 w 731044"/>
                    <a:gd name="connsiteY61" fmla="*/ 514350 h 573881"/>
                    <a:gd name="connsiteX62" fmla="*/ 454819 w 731044"/>
                    <a:gd name="connsiteY62" fmla="*/ 519112 h 573881"/>
                    <a:gd name="connsiteX63" fmla="*/ 461963 w 731044"/>
                    <a:gd name="connsiteY63" fmla="*/ 521493 h 573881"/>
                    <a:gd name="connsiteX64" fmla="*/ 466725 w 731044"/>
                    <a:gd name="connsiteY64" fmla="*/ 528637 h 573881"/>
                    <a:gd name="connsiteX65" fmla="*/ 473869 w 731044"/>
                    <a:gd name="connsiteY65" fmla="*/ 531018 h 573881"/>
                    <a:gd name="connsiteX66" fmla="*/ 490538 w 731044"/>
                    <a:gd name="connsiteY66" fmla="*/ 550068 h 573881"/>
                    <a:gd name="connsiteX67" fmla="*/ 495300 w 731044"/>
                    <a:gd name="connsiteY67" fmla="*/ 557212 h 573881"/>
                    <a:gd name="connsiteX68" fmla="*/ 509588 w 731044"/>
                    <a:gd name="connsiteY68" fmla="*/ 566737 h 573881"/>
                    <a:gd name="connsiteX69" fmla="*/ 516731 w 731044"/>
                    <a:gd name="connsiteY69" fmla="*/ 569118 h 573881"/>
                    <a:gd name="connsiteX70" fmla="*/ 535781 w 731044"/>
                    <a:gd name="connsiteY70" fmla="*/ 573881 h 573881"/>
                    <a:gd name="connsiteX71" fmla="*/ 583406 w 731044"/>
                    <a:gd name="connsiteY71" fmla="*/ 571500 h 573881"/>
                    <a:gd name="connsiteX72" fmla="*/ 590550 w 731044"/>
                    <a:gd name="connsiteY72" fmla="*/ 569118 h 573881"/>
                    <a:gd name="connsiteX73" fmla="*/ 595313 w 731044"/>
                    <a:gd name="connsiteY73" fmla="*/ 561975 h 573881"/>
                    <a:gd name="connsiteX74" fmla="*/ 619125 w 731044"/>
                    <a:gd name="connsiteY74" fmla="*/ 559593 h 573881"/>
                    <a:gd name="connsiteX75" fmla="*/ 638175 w 731044"/>
                    <a:gd name="connsiteY75" fmla="*/ 554831 h 573881"/>
                    <a:gd name="connsiteX76" fmla="*/ 652463 w 731044"/>
                    <a:gd name="connsiteY76" fmla="*/ 545306 h 573881"/>
                    <a:gd name="connsiteX77" fmla="*/ 681038 w 731044"/>
                    <a:gd name="connsiteY77" fmla="*/ 535781 h 573881"/>
                    <a:gd name="connsiteX78" fmla="*/ 695325 w 731044"/>
                    <a:gd name="connsiteY78" fmla="*/ 531018 h 573881"/>
                    <a:gd name="connsiteX79" fmla="*/ 702469 w 731044"/>
                    <a:gd name="connsiteY79" fmla="*/ 528637 h 573881"/>
                    <a:gd name="connsiteX80" fmla="*/ 709613 w 731044"/>
                    <a:gd name="connsiteY80" fmla="*/ 523875 h 573881"/>
                    <a:gd name="connsiteX81" fmla="*/ 721519 w 731044"/>
                    <a:gd name="connsiteY81" fmla="*/ 514350 h 573881"/>
                    <a:gd name="connsiteX82" fmla="*/ 728663 w 731044"/>
                    <a:gd name="connsiteY82" fmla="*/ 507206 h 573881"/>
                    <a:gd name="connsiteX83" fmla="*/ 731044 w 731044"/>
                    <a:gd name="connsiteY83"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278606 w 731044"/>
                    <a:gd name="connsiteY49" fmla="*/ 440531 h 573881"/>
                    <a:gd name="connsiteX50" fmla="*/ 304800 w 731044"/>
                    <a:gd name="connsiteY50" fmla="*/ 461962 h 573881"/>
                    <a:gd name="connsiteX51" fmla="*/ 333375 w 731044"/>
                    <a:gd name="connsiteY51" fmla="*/ 471487 h 573881"/>
                    <a:gd name="connsiteX52" fmla="*/ 347663 w 731044"/>
                    <a:gd name="connsiteY52" fmla="*/ 476250 h 573881"/>
                    <a:gd name="connsiteX53" fmla="*/ 383381 w 731044"/>
                    <a:gd name="connsiteY53" fmla="*/ 481012 h 573881"/>
                    <a:gd name="connsiteX54" fmla="*/ 397669 w 731044"/>
                    <a:gd name="connsiteY54" fmla="*/ 485775 h 573881"/>
                    <a:gd name="connsiteX55" fmla="*/ 404813 w 731044"/>
                    <a:gd name="connsiteY55" fmla="*/ 488156 h 573881"/>
                    <a:gd name="connsiteX56" fmla="*/ 411956 w 731044"/>
                    <a:gd name="connsiteY56" fmla="*/ 492918 h 573881"/>
                    <a:gd name="connsiteX57" fmla="*/ 419100 w 731044"/>
                    <a:gd name="connsiteY57" fmla="*/ 495300 h 573881"/>
                    <a:gd name="connsiteX58" fmla="*/ 426244 w 731044"/>
                    <a:gd name="connsiteY58" fmla="*/ 502443 h 573881"/>
                    <a:gd name="connsiteX59" fmla="*/ 433388 w 731044"/>
                    <a:gd name="connsiteY59" fmla="*/ 504825 h 573881"/>
                    <a:gd name="connsiteX60" fmla="*/ 447675 w 731044"/>
                    <a:gd name="connsiteY60" fmla="*/ 514350 h 573881"/>
                    <a:gd name="connsiteX61" fmla="*/ 454819 w 731044"/>
                    <a:gd name="connsiteY61" fmla="*/ 519112 h 573881"/>
                    <a:gd name="connsiteX62" fmla="*/ 461963 w 731044"/>
                    <a:gd name="connsiteY62" fmla="*/ 521493 h 573881"/>
                    <a:gd name="connsiteX63" fmla="*/ 466725 w 731044"/>
                    <a:gd name="connsiteY63" fmla="*/ 528637 h 573881"/>
                    <a:gd name="connsiteX64" fmla="*/ 473869 w 731044"/>
                    <a:gd name="connsiteY64" fmla="*/ 531018 h 573881"/>
                    <a:gd name="connsiteX65" fmla="*/ 490538 w 731044"/>
                    <a:gd name="connsiteY65" fmla="*/ 550068 h 573881"/>
                    <a:gd name="connsiteX66" fmla="*/ 495300 w 731044"/>
                    <a:gd name="connsiteY66" fmla="*/ 557212 h 573881"/>
                    <a:gd name="connsiteX67" fmla="*/ 509588 w 731044"/>
                    <a:gd name="connsiteY67" fmla="*/ 566737 h 573881"/>
                    <a:gd name="connsiteX68" fmla="*/ 516731 w 731044"/>
                    <a:gd name="connsiteY68" fmla="*/ 569118 h 573881"/>
                    <a:gd name="connsiteX69" fmla="*/ 535781 w 731044"/>
                    <a:gd name="connsiteY69" fmla="*/ 573881 h 573881"/>
                    <a:gd name="connsiteX70" fmla="*/ 583406 w 731044"/>
                    <a:gd name="connsiteY70" fmla="*/ 571500 h 573881"/>
                    <a:gd name="connsiteX71" fmla="*/ 590550 w 731044"/>
                    <a:gd name="connsiteY71" fmla="*/ 569118 h 573881"/>
                    <a:gd name="connsiteX72" fmla="*/ 595313 w 731044"/>
                    <a:gd name="connsiteY72" fmla="*/ 561975 h 573881"/>
                    <a:gd name="connsiteX73" fmla="*/ 619125 w 731044"/>
                    <a:gd name="connsiteY73" fmla="*/ 559593 h 573881"/>
                    <a:gd name="connsiteX74" fmla="*/ 638175 w 731044"/>
                    <a:gd name="connsiteY74" fmla="*/ 554831 h 573881"/>
                    <a:gd name="connsiteX75" fmla="*/ 652463 w 731044"/>
                    <a:gd name="connsiteY75" fmla="*/ 545306 h 573881"/>
                    <a:gd name="connsiteX76" fmla="*/ 681038 w 731044"/>
                    <a:gd name="connsiteY76" fmla="*/ 535781 h 573881"/>
                    <a:gd name="connsiteX77" fmla="*/ 695325 w 731044"/>
                    <a:gd name="connsiteY77" fmla="*/ 531018 h 573881"/>
                    <a:gd name="connsiteX78" fmla="*/ 702469 w 731044"/>
                    <a:gd name="connsiteY78" fmla="*/ 528637 h 573881"/>
                    <a:gd name="connsiteX79" fmla="*/ 709613 w 731044"/>
                    <a:gd name="connsiteY79" fmla="*/ 523875 h 573881"/>
                    <a:gd name="connsiteX80" fmla="*/ 721519 w 731044"/>
                    <a:gd name="connsiteY80" fmla="*/ 514350 h 573881"/>
                    <a:gd name="connsiteX81" fmla="*/ 728663 w 731044"/>
                    <a:gd name="connsiteY81" fmla="*/ 507206 h 573881"/>
                    <a:gd name="connsiteX82" fmla="*/ 731044 w 731044"/>
                    <a:gd name="connsiteY82"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33375 w 731044"/>
                    <a:gd name="connsiteY50" fmla="*/ 471487 h 573881"/>
                    <a:gd name="connsiteX51" fmla="*/ 347663 w 731044"/>
                    <a:gd name="connsiteY51" fmla="*/ 476250 h 573881"/>
                    <a:gd name="connsiteX52" fmla="*/ 383381 w 731044"/>
                    <a:gd name="connsiteY52" fmla="*/ 481012 h 573881"/>
                    <a:gd name="connsiteX53" fmla="*/ 397669 w 731044"/>
                    <a:gd name="connsiteY53" fmla="*/ 485775 h 573881"/>
                    <a:gd name="connsiteX54" fmla="*/ 404813 w 731044"/>
                    <a:gd name="connsiteY54" fmla="*/ 488156 h 573881"/>
                    <a:gd name="connsiteX55" fmla="*/ 411956 w 731044"/>
                    <a:gd name="connsiteY55" fmla="*/ 492918 h 573881"/>
                    <a:gd name="connsiteX56" fmla="*/ 419100 w 731044"/>
                    <a:gd name="connsiteY56" fmla="*/ 495300 h 573881"/>
                    <a:gd name="connsiteX57" fmla="*/ 426244 w 731044"/>
                    <a:gd name="connsiteY57" fmla="*/ 502443 h 573881"/>
                    <a:gd name="connsiteX58" fmla="*/ 433388 w 731044"/>
                    <a:gd name="connsiteY58" fmla="*/ 504825 h 573881"/>
                    <a:gd name="connsiteX59" fmla="*/ 447675 w 731044"/>
                    <a:gd name="connsiteY59" fmla="*/ 514350 h 573881"/>
                    <a:gd name="connsiteX60" fmla="*/ 454819 w 731044"/>
                    <a:gd name="connsiteY60" fmla="*/ 519112 h 573881"/>
                    <a:gd name="connsiteX61" fmla="*/ 461963 w 731044"/>
                    <a:gd name="connsiteY61" fmla="*/ 521493 h 573881"/>
                    <a:gd name="connsiteX62" fmla="*/ 466725 w 731044"/>
                    <a:gd name="connsiteY62" fmla="*/ 528637 h 573881"/>
                    <a:gd name="connsiteX63" fmla="*/ 473869 w 731044"/>
                    <a:gd name="connsiteY63" fmla="*/ 531018 h 573881"/>
                    <a:gd name="connsiteX64" fmla="*/ 490538 w 731044"/>
                    <a:gd name="connsiteY64" fmla="*/ 550068 h 573881"/>
                    <a:gd name="connsiteX65" fmla="*/ 495300 w 731044"/>
                    <a:gd name="connsiteY65" fmla="*/ 557212 h 573881"/>
                    <a:gd name="connsiteX66" fmla="*/ 509588 w 731044"/>
                    <a:gd name="connsiteY66" fmla="*/ 566737 h 573881"/>
                    <a:gd name="connsiteX67" fmla="*/ 516731 w 731044"/>
                    <a:gd name="connsiteY67" fmla="*/ 569118 h 573881"/>
                    <a:gd name="connsiteX68" fmla="*/ 535781 w 731044"/>
                    <a:gd name="connsiteY68" fmla="*/ 573881 h 573881"/>
                    <a:gd name="connsiteX69" fmla="*/ 583406 w 731044"/>
                    <a:gd name="connsiteY69" fmla="*/ 571500 h 573881"/>
                    <a:gd name="connsiteX70" fmla="*/ 590550 w 731044"/>
                    <a:gd name="connsiteY70" fmla="*/ 569118 h 573881"/>
                    <a:gd name="connsiteX71" fmla="*/ 595313 w 731044"/>
                    <a:gd name="connsiteY71" fmla="*/ 561975 h 573881"/>
                    <a:gd name="connsiteX72" fmla="*/ 619125 w 731044"/>
                    <a:gd name="connsiteY72" fmla="*/ 559593 h 573881"/>
                    <a:gd name="connsiteX73" fmla="*/ 638175 w 731044"/>
                    <a:gd name="connsiteY73" fmla="*/ 554831 h 573881"/>
                    <a:gd name="connsiteX74" fmla="*/ 652463 w 731044"/>
                    <a:gd name="connsiteY74" fmla="*/ 545306 h 573881"/>
                    <a:gd name="connsiteX75" fmla="*/ 681038 w 731044"/>
                    <a:gd name="connsiteY75" fmla="*/ 535781 h 573881"/>
                    <a:gd name="connsiteX76" fmla="*/ 695325 w 731044"/>
                    <a:gd name="connsiteY76" fmla="*/ 531018 h 573881"/>
                    <a:gd name="connsiteX77" fmla="*/ 702469 w 731044"/>
                    <a:gd name="connsiteY77" fmla="*/ 528637 h 573881"/>
                    <a:gd name="connsiteX78" fmla="*/ 709613 w 731044"/>
                    <a:gd name="connsiteY78" fmla="*/ 523875 h 573881"/>
                    <a:gd name="connsiteX79" fmla="*/ 721519 w 731044"/>
                    <a:gd name="connsiteY79" fmla="*/ 514350 h 573881"/>
                    <a:gd name="connsiteX80" fmla="*/ 728663 w 731044"/>
                    <a:gd name="connsiteY80" fmla="*/ 507206 h 573881"/>
                    <a:gd name="connsiteX81" fmla="*/ 731044 w 731044"/>
                    <a:gd name="connsiteY81"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04813 w 731044"/>
                    <a:gd name="connsiteY53" fmla="*/ 488156 h 573881"/>
                    <a:gd name="connsiteX54" fmla="*/ 411956 w 731044"/>
                    <a:gd name="connsiteY54" fmla="*/ 492918 h 573881"/>
                    <a:gd name="connsiteX55" fmla="*/ 419100 w 731044"/>
                    <a:gd name="connsiteY55" fmla="*/ 495300 h 573881"/>
                    <a:gd name="connsiteX56" fmla="*/ 426244 w 731044"/>
                    <a:gd name="connsiteY56" fmla="*/ 502443 h 573881"/>
                    <a:gd name="connsiteX57" fmla="*/ 433388 w 731044"/>
                    <a:gd name="connsiteY57" fmla="*/ 504825 h 573881"/>
                    <a:gd name="connsiteX58" fmla="*/ 447675 w 731044"/>
                    <a:gd name="connsiteY58" fmla="*/ 514350 h 573881"/>
                    <a:gd name="connsiteX59" fmla="*/ 454819 w 731044"/>
                    <a:gd name="connsiteY59" fmla="*/ 519112 h 573881"/>
                    <a:gd name="connsiteX60" fmla="*/ 461963 w 731044"/>
                    <a:gd name="connsiteY60" fmla="*/ 521493 h 573881"/>
                    <a:gd name="connsiteX61" fmla="*/ 466725 w 731044"/>
                    <a:gd name="connsiteY61" fmla="*/ 528637 h 573881"/>
                    <a:gd name="connsiteX62" fmla="*/ 473869 w 731044"/>
                    <a:gd name="connsiteY62" fmla="*/ 531018 h 573881"/>
                    <a:gd name="connsiteX63" fmla="*/ 490538 w 731044"/>
                    <a:gd name="connsiteY63" fmla="*/ 550068 h 573881"/>
                    <a:gd name="connsiteX64" fmla="*/ 495300 w 731044"/>
                    <a:gd name="connsiteY64" fmla="*/ 557212 h 573881"/>
                    <a:gd name="connsiteX65" fmla="*/ 509588 w 731044"/>
                    <a:gd name="connsiteY65" fmla="*/ 566737 h 573881"/>
                    <a:gd name="connsiteX66" fmla="*/ 516731 w 731044"/>
                    <a:gd name="connsiteY66" fmla="*/ 569118 h 573881"/>
                    <a:gd name="connsiteX67" fmla="*/ 535781 w 731044"/>
                    <a:gd name="connsiteY67" fmla="*/ 573881 h 573881"/>
                    <a:gd name="connsiteX68" fmla="*/ 583406 w 731044"/>
                    <a:gd name="connsiteY68" fmla="*/ 571500 h 573881"/>
                    <a:gd name="connsiteX69" fmla="*/ 590550 w 731044"/>
                    <a:gd name="connsiteY69" fmla="*/ 569118 h 573881"/>
                    <a:gd name="connsiteX70" fmla="*/ 595313 w 731044"/>
                    <a:gd name="connsiteY70" fmla="*/ 561975 h 573881"/>
                    <a:gd name="connsiteX71" fmla="*/ 619125 w 731044"/>
                    <a:gd name="connsiteY71" fmla="*/ 559593 h 573881"/>
                    <a:gd name="connsiteX72" fmla="*/ 638175 w 731044"/>
                    <a:gd name="connsiteY72" fmla="*/ 554831 h 573881"/>
                    <a:gd name="connsiteX73" fmla="*/ 652463 w 731044"/>
                    <a:gd name="connsiteY73" fmla="*/ 545306 h 573881"/>
                    <a:gd name="connsiteX74" fmla="*/ 681038 w 731044"/>
                    <a:gd name="connsiteY74" fmla="*/ 535781 h 573881"/>
                    <a:gd name="connsiteX75" fmla="*/ 695325 w 731044"/>
                    <a:gd name="connsiteY75" fmla="*/ 531018 h 573881"/>
                    <a:gd name="connsiteX76" fmla="*/ 702469 w 731044"/>
                    <a:gd name="connsiteY76" fmla="*/ 528637 h 573881"/>
                    <a:gd name="connsiteX77" fmla="*/ 709613 w 731044"/>
                    <a:gd name="connsiteY77" fmla="*/ 523875 h 573881"/>
                    <a:gd name="connsiteX78" fmla="*/ 721519 w 731044"/>
                    <a:gd name="connsiteY78" fmla="*/ 514350 h 573881"/>
                    <a:gd name="connsiteX79" fmla="*/ 728663 w 731044"/>
                    <a:gd name="connsiteY79" fmla="*/ 507206 h 573881"/>
                    <a:gd name="connsiteX80" fmla="*/ 731044 w 731044"/>
                    <a:gd name="connsiteY80"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04813 w 731044"/>
                    <a:gd name="connsiteY53" fmla="*/ 488156 h 573881"/>
                    <a:gd name="connsiteX54" fmla="*/ 419100 w 731044"/>
                    <a:gd name="connsiteY54" fmla="*/ 495300 h 573881"/>
                    <a:gd name="connsiteX55" fmla="*/ 426244 w 731044"/>
                    <a:gd name="connsiteY55" fmla="*/ 502443 h 573881"/>
                    <a:gd name="connsiteX56" fmla="*/ 433388 w 731044"/>
                    <a:gd name="connsiteY56" fmla="*/ 504825 h 573881"/>
                    <a:gd name="connsiteX57" fmla="*/ 447675 w 731044"/>
                    <a:gd name="connsiteY57" fmla="*/ 514350 h 573881"/>
                    <a:gd name="connsiteX58" fmla="*/ 454819 w 731044"/>
                    <a:gd name="connsiteY58" fmla="*/ 519112 h 573881"/>
                    <a:gd name="connsiteX59" fmla="*/ 461963 w 731044"/>
                    <a:gd name="connsiteY59" fmla="*/ 521493 h 573881"/>
                    <a:gd name="connsiteX60" fmla="*/ 466725 w 731044"/>
                    <a:gd name="connsiteY60" fmla="*/ 528637 h 573881"/>
                    <a:gd name="connsiteX61" fmla="*/ 473869 w 731044"/>
                    <a:gd name="connsiteY61" fmla="*/ 531018 h 573881"/>
                    <a:gd name="connsiteX62" fmla="*/ 490538 w 731044"/>
                    <a:gd name="connsiteY62" fmla="*/ 550068 h 573881"/>
                    <a:gd name="connsiteX63" fmla="*/ 495300 w 731044"/>
                    <a:gd name="connsiteY63" fmla="*/ 557212 h 573881"/>
                    <a:gd name="connsiteX64" fmla="*/ 509588 w 731044"/>
                    <a:gd name="connsiteY64" fmla="*/ 566737 h 573881"/>
                    <a:gd name="connsiteX65" fmla="*/ 516731 w 731044"/>
                    <a:gd name="connsiteY65" fmla="*/ 569118 h 573881"/>
                    <a:gd name="connsiteX66" fmla="*/ 535781 w 731044"/>
                    <a:gd name="connsiteY66" fmla="*/ 573881 h 573881"/>
                    <a:gd name="connsiteX67" fmla="*/ 583406 w 731044"/>
                    <a:gd name="connsiteY67" fmla="*/ 571500 h 573881"/>
                    <a:gd name="connsiteX68" fmla="*/ 590550 w 731044"/>
                    <a:gd name="connsiteY68" fmla="*/ 569118 h 573881"/>
                    <a:gd name="connsiteX69" fmla="*/ 595313 w 731044"/>
                    <a:gd name="connsiteY69" fmla="*/ 561975 h 573881"/>
                    <a:gd name="connsiteX70" fmla="*/ 619125 w 731044"/>
                    <a:gd name="connsiteY70" fmla="*/ 559593 h 573881"/>
                    <a:gd name="connsiteX71" fmla="*/ 638175 w 731044"/>
                    <a:gd name="connsiteY71" fmla="*/ 554831 h 573881"/>
                    <a:gd name="connsiteX72" fmla="*/ 652463 w 731044"/>
                    <a:gd name="connsiteY72" fmla="*/ 545306 h 573881"/>
                    <a:gd name="connsiteX73" fmla="*/ 681038 w 731044"/>
                    <a:gd name="connsiteY73" fmla="*/ 535781 h 573881"/>
                    <a:gd name="connsiteX74" fmla="*/ 695325 w 731044"/>
                    <a:gd name="connsiteY74" fmla="*/ 531018 h 573881"/>
                    <a:gd name="connsiteX75" fmla="*/ 702469 w 731044"/>
                    <a:gd name="connsiteY75" fmla="*/ 528637 h 573881"/>
                    <a:gd name="connsiteX76" fmla="*/ 709613 w 731044"/>
                    <a:gd name="connsiteY76" fmla="*/ 523875 h 573881"/>
                    <a:gd name="connsiteX77" fmla="*/ 721519 w 731044"/>
                    <a:gd name="connsiteY77" fmla="*/ 514350 h 573881"/>
                    <a:gd name="connsiteX78" fmla="*/ 728663 w 731044"/>
                    <a:gd name="connsiteY78" fmla="*/ 507206 h 573881"/>
                    <a:gd name="connsiteX79" fmla="*/ 731044 w 731044"/>
                    <a:gd name="connsiteY79"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04813 w 731044"/>
                    <a:gd name="connsiteY53" fmla="*/ 488156 h 573881"/>
                    <a:gd name="connsiteX54" fmla="*/ 419100 w 731044"/>
                    <a:gd name="connsiteY54" fmla="*/ 495300 h 573881"/>
                    <a:gd name="connsiteX55" fmla="*/ 433388 w 731044"/>
                    <a:gd name="connsiteY55" fmla="*/ 504825 h 573881"/>
                    <a:gd name="connsiteX56" fmla="*/ 447675 w 731044"/>
                    <a:gd name="connsiteY56" fmla="*/ 514350 h 573881"/>
                    <a:gd name="connsiteX57" fmla="*/ 454819 w 731044"/>
                    <a:gd name="connsiteY57" fmla="*/ 519112 h 573881"/>
                    <a:gd name="connsiteX58" fmla="*/ 461963 w 731044"/>
                    <a:gd name="connsiteY58" fmla="*/ 521493 h 573881"/>
                    <a:gd name="connsiteX59" fmla="*/ 466725 w 731044"/>
                    <a:gd name="connsiteY59" fmla="*/ 528637 h 573881"/>
                    <a:gd name="connsiteX60" fmla="*/ 473869 w 731044"/>
                    <a:gd name="connsiteY60" fmla="*/ 531018 h 573881"/>
                    <a:gd name="connsiteX61" fmla="*/ 490538 w 731044"/>
                    <a:gd name="connsiteY61" fmla="*/ 550068 h 573881"/>
                    <a:gd name="connsiteX62" fmla="*/ 495300 w 731044"/>
                    <a:gd name="connsiteY62" fmla="*/ 557212 h 573881"/>
                    <a:gd name="connsiteX63" fmla="*/ 509588 w 731044"/>
                    <a:gd name="connsiteY63" fmla="*/ 566737 h 573881"/>
                    <a:gd name="connsiteX64" fmla="*/ 516731 w 731044"/>
                    <a:gd name="connsiteY64" fmla="*/ 569118 h 573881"/>
                    <a:gd name="connsiteX65" fmla="*/ 535781 w 731044"/>
                    <a:gd name="connsiteY65" fmla="*/ 573881 h 573881"/>
                    <a:gd name="connsiteX66" fmla="*/ 583406 w 731044"/>
                    <a:gd name="connsiteY66" fmla="*/ 571500 h 573881"/>
                    <a:gd name="connsiteX67" fmla="*/ 590550 w 731044"/>
                    <a:gd name="connsiteY67" fmla="*/ 569118 h 573881"/>
                    <a:gd name="connsiteX68" fmla="*/ 595313 w 731044"/>
                    <a:gd name="connsiteY68" fmla="*/ 561975 h 573881"/>
                    <a:gd name="connsiteX69" fmla="*/ 619125 w 731044"/>
                    <a:gd name="connsiteY69" fmla="*/ 559593 h 573881"/>
                    <a:gd name="connsiteX70" fmla="*/ 638175 w 731044"/>
                    <a:gd name="connsiteY70" fmla="*/ 554831 h 573881"/>
                    <a:gd name="connsiteX71" fmla="*/ 652463 w 731044"/>
                    <a:gd name="connsiteY71" fmla="*/ 545306 h 573881"/>
                    <a:gd name="connsiteX72" fmla="*/ 681038 w 731044"/>
                    <a:gd name="connsiteY72" fmla="*/ 535781 h 573881"/>
                    <a:gd name="connsiteX73" fmla="*/ 695325 w 731044"/>
                    <a:gd name="connsiteY73" fmla="*/ 531018 h 573881"/>
                    <a:gd name="connsiteX74" fmla="*/ 702469 w 731044"/>
                    <a:gd name="connsiteY74" fmla="*/ 528637 h 573881"/>
                    <a:gd name="connsiteX75" fmla="*/ 709613 w 731044"/>
                    <a:gd name="connsiteY75" fmla="*/ 523875 h 573881"/>
                    <a:gd name="connsiteX76" fmla="*/ 721519 w 731044"/>
                    <a:gd name="connsiteY76" fmla="*/ 514350 h 573881"/>
                    <a:gd name="connsiteX77" fmla="*/ 728663 w 731044"/>
                    <a:gd name="connsiteY77" fmla="*/ 507206 h 573881"/>
                    <a:gd name="connsiteX78" fmla="*/ 731044 w 731044"/>
                    <a:gd name="connsiteY78"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47675 w 731044"/>
                    <a:gd name="connsiteY55" fmla="*/ 514350 h 573881"/>
                    <a:gd name="connsiteX56" fmla="*/ 454819 w 731044"/>
                    <a:gd name="connsiteY56" fmla="*/ 519112 h 573881"/>
                    <a:gd name="connsiteX57" fmla="*/ 461963 w 731044"/>
                    <a:gd name="connsiteY57" fmla="*/ 521493 h 573881"/>
                    <a:gd name="connsiteX58" fmla="*/ 466725 w 731044"/>
                    <a:gd name="connsiteY58" fmla="*/ 528637 h 573881"/>
                    <a:gd name="connsiteX59" fmla="*/ 473869 w 731044"/>
                    <a:gd name="connsiteY59" fmla="*/ 531018 h 573881"/>
                    <a:gd name="connsiteX60" fmla="*/ 490538 w 731044"/>
                    <a:gd name="connsiteY60" fmla="*/ 550068 h 573881"/>
                    <a:gd name="connsiteX61" fmla="*/ 495300 w 731044"/>
                    <a:gd name="connsiteY61" fmla="*/ 557212 h 573881"/>
                    <a:gd name="connsiteX62" fmla="*/ 509588 w 731044"/>
                    <a:gd name="connsiteY62" fmla="*/ 566737 h 573881"/>
                    <a:gd name="connsiteX63" fmla="*/ 516731 w 731044"/>
                    <a:gd name="connsiteY63" fmla="*/ 569118 h 573881"/>
                    <a:gd name="connsiteX64" fmla="*/ 535781 w 731044"/>
                    <a:gd name="connsiteY64" fmla="*/ 573881 h 573881"/>
                    <a:gd name="connsiteX65" fmla="*/ 583406 w 731044"/>
                    <a:gd name="connsiteY65" fmla="*/ 571500 h 573881"/>
                    <a:gd name="connsiteX66" fmla="*/ 590550 w 731044"/>
                    <a:gd name="connsiteY66" fmla="*/ 569118 h 573881"/>
                    <a:gd name="connsiteX67" fmla="*/ 595313 w 731044"/>
                    <a:gd name="connsiteY67" fmla="*/ 561975 h 573881"/>
                    <a:gd name="connsiteX68" fmla="*/ 619125 w 731044"/>
                    <a:gd name="connsiteY68" fmla="*/ 559593 h 573881"/>
                    <a:gd name="connsiteX69" fmla="*/ 638175 w 731044"/>
                    <a:gd name="connsiteY69" fmla="*/ 554831 h 573881"/>
                    <a:gd name="connsiteX70" fmla="*/ 652463 w 731044"/>
                    <a:gd name="connsiteY70" fmla="*/ 545306 h 573881"/>
                    <a:gd name="connsiteX71" fmla="*/ 681038 w 731044"/>
                    <a:gd name="connsiteY71" fmla="*/ 535781 h 573881"/>
                    <a:gd name="connsiteX72" fmla="*/ 695325 w 731044"/>
                    <a:gd name="connsiteY72" fmla="*/ 531018 h 573881"/>
                    <a:gd name="connsiteX73" fmla="*/ 702469 w 731044"/>
                    <a:gd name="connsiteY73" fmla="*/ 528637 h 573881"/>
                    <a:gd name="connsiteX74" fmla="*/ 709613 w 731044"/>
                    <a:gd name="connsiteY74" fmla="*/ 523875 h 573881"/>
                    <a:gd name="connsiteX75" fmla="*/ 721519 w 731044"/>
                    <a:gd name="connsiteY75" fmla="*/ 514350 h 573881"/>
                    <a:gd name="connsiteX76" fmla="*/ 728663 w 731044"/>
                    <a:gd name="connsiteY76" fmla="*/ 507206 h 573881"/>
                    <a:gd name="connsiteX77" fmla="*/ 731044 w 731044"/>
                    <a:gd name="connsiteY77"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54819 w 731044"/>
                    <a:gd name="connsiteY55" fmla="*/ 519112 h 573881"/>
                    <a:gd name="connsiteX56" fmla="*/ 461963 w 731044"/>
                    <a:gd name="connsiteY56" fmla="*/ 521493 h 573881"/>
                    <a:gd name="connsiteX57" fmla="*/ 466725 w 731044"/>
                    <a:gd name="connsiteY57" fmla="*/ 528637 h 573881"/>
                    <a:gd name="connsiteX58" fmla="*/ 473869 w 731044"/>
                    <a:gd name="connsiteY58" fmla="*/ 531018 h 573881"/>
                    <a:gd name="connsiteX59" fmla="*/ 490538 w 731044"/>
                    <a:gd name="connsiteY59" fmla="*/ 550068 h 573881"/>
                    <a:gd name="connsiteX60" fmla="*/ 495300 w 731044"/>
                    <a:gd name="connsiteY60" fmla="*/ 557212 h 573881"/>
                    <a:gd name="connsiteX61" fmla="*/ 509588 w 731044"/>
                    <a:gd name="connsiteY61" fmla="*/ 566737 h 573881"/>
                    <a:gd name="connsiteX62" fmla="*/ 516731 w 731044"/>
                    <a:gd name="connsiteY62" fmla="*/ 569118 h 573881"/>
                    <a:gd name="connsiteX63" fmla="*/ 535781 w 731044"/>
                    <a:gd name="connsiteY63" fmla="*/ 573881 h 573881"/>
                    <a:gd name="connsiteX64" fmla="*/ 583406 w 731044"/>
                    <a:gd name="connsiteY64" fmla="*/ 571500 h 573881"/>
                    <a:gd name="connsiteX65" fmla="*/ 590550 w 731044"/>
                    <a:gd name="connsiteY65" fmla="*/ 569118 h 573881"/>
                    <a:gd name="connsiteX66" fmla="*/ 595313 w 731044"/>
                    <a:gd name="connsiteY66" fmla="*/ 561975 h 573881"/>
                    <a:gd name="connsiteX67" fmla="*/ 619125 w 731044"/>
                    <a:gd name="connsiteY67" fmla="*/ 559593 h 573881"/>
                    <a:gd name="connsiteX68" fmla="*/ 638175 w 731044"/>
                    <a:gd name="connsiteY68" fmla="*/ 554831 h 573881"/>
                    <a:gd name="connsiteX69" fmla="*/ 652463 w 731044"/>
                    <a:gd name="connsiteY69" fmla="*/ 545306 h 573881"/>
                    <a:gd name="connsiteX70" fmla="*/ 681038 w 731044"/>
                    <a:gd name="connsiteY70" fmla="*/ 535781 h 573881"/>
                    <a:gd name="connsiteX71" fmla="*/ 695325 w 731044"/>
                    <a:gd name="connsiteY71" fmla="*/ 531018 h 573881"/>
                    <a:gd name="connsiteX72" fmla="*/ 702469 w 731044"/>
                    <a:gd name="connsiteY72" fmla="*/ 528637 h 573881"/>
                    <a:gd name="connsiteX73" fmla="*/ 709613 w 731044"/>
                    <a:gd name="connsiteY73" fmla="*/ 523875 h 573881"/>
                    <a:gd name="connsiteX74" fmla="*/ 721519 w 731044"/>
                    <a:gd name="connsiteY74" fmla="*/ 514350 h 573881"/>
                    <a:gd name="connsiteX75" fmla="*/ 728663 w 731044"/>
                    <a:gd name="connsiteY75" fmla="*/ 507206 h 573881"/>
                    <a:gd name="connsiteX76" fmla="*/ 731044 w 731044"/>
                    <a:gd name="connsiteY76"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54819 w 731044"/>
                    <a:gd name="connsiteY55" fmla="*/ 519112 h 573881"/>
                    <a:gd name="connsiteX56" fmla="*/ 461963 w 731044"/>
                    <a:gd name="connsiteY56" fmla="*/ 521493 h 573881"/>
                    <a:gd name="connsiteX57" fmla="*/ 466725 w 731044"/>
                    <a:gd name="connsiteY57" fmla="*/ 528637 h 573881"/>
                    <a:gd name="connsiteX58" fmla="*/ 490538 w 731044"/>
                    <a:gd name="connsiteY58" fmla="*/ 550068 h 573881"/>
                    <a:gd name="connsiteX59" fmla="*/ 495300 w 731044"/>
                    <a:gd name="connsiteY59" fmla="*/ 557212 h 573881"/>
                    <a:gd name="connsiteX60" fmla="*/ 509588 w 731044"/>
                    <a:gd name="connsiteY60" fmla="*/ 566737 h 573881"/>
                    <a:gd name="connsiteX61" fmla="*/ 516731 w 731044"/>
                    <a:gd name="connsiteY61" fmla="*/ 569118 h 573881"/>
                    <a:gd name="connsiteX62" fmla="*/ 535781 w 731044"/>
                    <a:gd name="connsiteY62" fmla="*/ 573881 h 573881"/>
                    <a:gd name="connsiteX63" fmla="*/ 583406 w 731044"/>
                    <a:gd name="connsiteY63" fmla="*/ 571500 h 573881"/>
                    <a:gd name="connsiteX64" fmla="*/ 590550 w 731044"/>
                    <a:gd name="connsiteY64" fmla="*/ 569118 h 573881"/>
                    <a:gd name="connsiteX65" fmla="*/ 595313 w 731044"/>
                    <a:gd name="connsiteY65" fmla="*/ 561975 h 573881"/>
                    <a:gd name="connsiteX66" fmla="*/ 619125 w 731044"/>
                    <a:gd name="connsiteY66" fmla="*/ 559593 h 573881"/>
                    <a:gd name="connsiteX67" fmla="*/ 638175 w 731044"/>
                    <a:gd name="connsiteY67" fmla="*/ 554831 h 573881"/>
                    <a:gd name="connsiteX68" fmla="*/ 652463 w 731044"/>
                    <a:gd name="connsiteY68" fmla="*/ 545306 h 573881"/>
                    <a:gd name="connsiteX69" fmla="*/ 681038 w 731044"/>
                    <a:gd name="connsiteY69" fmla="*/ 535781 h 573881"/>
                    <a:gd name="connsiteX70" fmla="*/ 695325 w 731044"/>
                    <a:gd name="connsiteY70" fmla="*/ 531018 h 573881"/>
                    <a:gd name="connsiteX71" fmla="*/ 702469 w 731044"/>
                    <a:gd name="connsiteY71" fmla="*/ 528637 h 573881"/>
                    <a:gd name="connsiteX72" fmla="*/ 709613 w 731044"/>
                    <a:gd name="connsiteY72" fmla="*/ 523875 h 573881"/>
                    <a:gd name="connsiteX73" fmla="*/ 721519 w 731044"/>
                    <a:gd name="connsiteY73" fmla="*/ 514350 h 573881"/>
                    <a:gd name="connsiteX74" fmla="*/ 728663 w 731044"/>
                    <a:gd name="connsiteY74" fmla="*/ 507206 h 573881"/>
                    <a:gd name="connsiteX75" fmla="*/ 731044 w 731044"/>
                    <a:gd name="connsiteY75"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54819 w 731044"/>
                    <a:gd name="connsiteY55" fmla="*/ 519112 h 573881"/>
                    <a:gd name="connsiteX56" fmla="*/ 461963 w 731044"/>
                    <a:gd name="connsiteY56" fmla="*/ 521493 h 573881"/>
                    <a:gd name="connsiteX57" fmla="*/ 466725 w 731044"/>
                    <a:gd name="connsiteY57" fmla="*/ 528637 h 573881"/>
                    <a:gd name="connsiteX58" fmla="*/ 495300 w 731044"/>
                    <a:gd name="connsiteY58" fmla="*/ 557212 h 573881"/>
                    <a:gd name="connsiteX59" fmla="*/ 509588 w 731044"/>
                    <a:gd name="connsiteY59" fmla="*/ 566737 h 573881"/>
                    <a:gd name="connsiteX60" fmla="*/ 516731 w 731044"/>
                    <a:gd name="connsiteY60" fmla="*/ 569118 h 573881"/>
                    <a:gd name="connsiteX61" fmla="*/ 535781 w 731044"/>
                    <a:gd name="connsiteY61" fmla="*/ 573881 h 573881"/>
                    <a:gd name="connsiteX62" fmla="*/ 583406 w 731044"/>
                    <a:gd name="connsiteY62" fmla="*/ 571500 h 573881"/>
                    <a:gd name="connsiteX63" fmla="*/ 590550 w 731044"/>
                    <a:gd name="connsiteY63" fmla="*/ 569118 h 573881"/>
                    <a:gd name="connsiteX64" fmla="*/ 595313 w 731044"/>
                    <a:gd name="connsiteY64" fmla="*/ 561975 h 573881"/>
                    <a:gd name="connsiteX65" fmla="*/ 619125 w 731044"/>
                    <a:gd name="connsiteY65" fmla="*/ 559593 h 573881"/>
                    <a:gd name="connsiteX66" fmla="*/ 638175 w 731044"/>
                    <a:gd name="connsiteY66" fmla="*/ 554831 h 573881"/>
                    <a:gd name="connsiteX67" fmla="*/ 652463 w 731044"/>
                    <a:gd name="connsiteY67" fmla="*/ 545306 h 573881"/>
                    <a:gd name="connsiteX68" fmla="*/ 681038 w 731044"/>
                    <a:gd name="connsiteY68" fmla="*/ 535781 h 573881"/>
                    <a:gd name="connsiteX69" fmla="*/ 695325 w 731044"/>
                    <a:gd name="connsiteY69" fmla="*/ 531018 h 573881"/>
                    <a:gd name="connsiteX70" fmla="*/ 702469 w 731044"/>
                    <a:gd name="connsiteY70" fmla="*/ 528637 h 573881"/>
                    <a:gd name="connsiteX71" fmla="*/ 709613 w 731044"/>
                    <a:gd name="connsiteY71" fmla="*/ 523875 h 573881"/>
                    <a:gd name="connsiteX72" fmla="*/ 721519 w 731044"/>
                    <a:gd name="connsiteY72" fmla="*/ 514350 h 573881"/>
                    <a:gd name="connsiteX73" fmla="*/ 728663 w 731044"/>
                    <a:gd name="connsiteY73" fmla="*/ 507206 h 573881"/>
                    <a:gd name="connsiteX74" fmla="*/ 731044 w 731044"/>
                    <a:gd name="connsiteY74"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54819 w 731044"/>
                    <a:gd name="connsiteY55" fmla="*/ 519112 h 573881"/>
                    <a:gd name="connsiteX56" fmla="*/ 461963 w 731044"/>
                    <a:gd name="connsiteY56" fmla="*/ 521493 h 573881"/>
                    <a:gd name="connsiteX57" fmla="*/ 466725 w 731044"/>
                    <a:gd name="connsiteY57" fmla="*/ 528637 h 573881"/>
                    <a:gd name="connsiteX58" fmla="*/ 509588 w 731044"/>
                    <a:gd name="connsiteY58" fmla="*/ 566737 h 573881"/>
                    <a:gd name="connsiteX59" fmla="*/ 516731 w 731044"/>
                    <a:gd name="connsiteY59" fmla="*/ 569118 h 573881"/>
                    <a:gd name="connsiteX60" fmla="*/ 535781 w 731044"/>
                    <a:gd name="connsiteY60" fmla="*/ 573881 h 573881"/>
                    <a:gd name="connsiteX61" fmla="*/ 583406 w 731044"/>
                    <a:gd name="connsiteY61" fmla="*/ 571500 h 573881"/>
                    <a:gd name="connsiteX62" fmla="*/ 590550 w 731044"/>
                    <a:gd name="connsiteY62" fmla="*/ 569118 h 573881"/>
                    <a:gd name="connsiteX63" fmla="*/ 595313 w 731044"/>
                    <a:gd name="connsiteY63" fmla="*/ 561975 h 573881"/>
                    <a:gd name="connsiteX64" fmla="*/ 619125 w 731044"/>
                    <a:gd name="connsiteY64" fmla="*/ 559593 h 573881"/>
                    <a:gd name="connsiteX65" fmla="*/ 638175 w 731044"/>
                    <a:gd name="connsiteY65" fmla="*/ 554831 h 573881"/>
                    <a:gd name="connsiteX66" fmla="*/ 652463 w 731044"/>
                    <a:gd name="connsiteY66" fmla="*/ 545306 h 573881"/>
                    <a:gd name="connsiteX67" fmla="*/ 681038 w 731044"/>
                    <a:gd name="connsiteY67" fmla="*/ 535781 h 573881"/>
                    <a:gd name="connsiteX68" fmla="*/ 695325 w 731044"/>
                    <a:gd name="connsiteY68" fmla="*/ 531018 h 573881"/>
                    <a:gd name="connsiteX69" fmla="*/ 702469 w 731044"/>
                    <a:gd name="connsiteY69" fmla="*/ 528637 h 573881"/>
                    <a:gd name="connsiteX70" fmla="*/ 709613 w 731044"/>
                    <a:gd name="connsiteY70" fmla="*/ 523875 h 573881"/>
                    <a:gd name="connsiteX71" fmla="*/ 721519 w 731044"/>
                    <a:gd name="connsiteY71" fmla="*/ 514350 h 573881"/>
                    <a:gd name="connsiteX72" fmla="*/ 728663 w 731044"/>
                    <a:gd name="connsiteY72" fmla="*/ 507206 h 573881"/>
                    <a:gd name="connsiteX73" fmla="*/ 731044 w 731044"/>
                    <a:gd name="connsiteY73"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33388 w 731044"/>
                    <a:gd name="connsiteY54" fmla="*/ 504825 h 573881"/>
                    <a:gd name="connsiteX55" fmla="*/ 454819 w 731044"/>
                    <a:gd name="connsiteY55" fmla="*/ 519112 h 573881"/>
                    <a:gd name="connsiteX56" fmla="*/ 461963 w 731044"/>
                    <a:gd name="connsiteY56" fmla="*/ 521493 h 573881"/>
                    <a:gd name="connsiteX57" fmla="*/ 509588 w 731044"/>
                    <a:gd name="connsiteY57" fmla="*/ 566737 h 573881"/>
                    <a:gd name="connsiteX58" fmla="*/ 516731 w 731044"/>
                    <a:gd name="connsiteY58" fmla="*/ 569118 h 573881"/>
                    <a:gd name="connsiteX59" fmla="*/ 535781 w 731044"/>
                    <a:gd name="connsiteY59" fmla="*/ 573881 h 573881"/>
                    <a:gd name="connsiteX60" fmla="*/ 583406 w 731044"/>
                    <a:gd name="connsiteY60" fmla="*/ 571500 h 573881"/>
                    <a:gd name="connsiteX61" fmla="*/ 590550 w 731044"/>
                    <a:gd name="connsiteY61" fmla="*/ 569118 h 573881"/>
                    <a:gd name="connsiteX62" fmla="*/ 595313 w 731044"/>
                    <a:gd name="connsiteY62" fmla="*/ 561975 h 573881"/>
                    <a:gd name="connsiteX63" fmla="*/ 619125 w 731044"/>
                    <a:gd name="connsiteY63" fmla="*/ 559593 h 573881"/>
                    <a:gd name="connsiteX64" fmla="*/ 638175 w 731044"/>
                    <a:gd name="connsiteY64" fmla="*/ 554831 h 573881"/>
                    <a:gd name="connsiteX65" fmla="*/ 652463 w 731044"/>
                    <a:gd name="connsiteY65" fmla="*/ 545306 h 573881"/>
                    <a:gd name="connsiteX66" fmla="*/ 681038 w 731044"/>
                    <a:gd name="connsiteY66" fmla="*/ 535781 h 573881"/>
                    <a:gd name="connsiteX67" fmla="*/ 695325 w 731044"/>
                    <a:gd name="connsiteY67" fmla="*/ 531018 h 573881"/>
                    <a:gd name="connsiteX68" fmla="*/ 702469 w 731044"/>
                    <a:gd name="connsiteY68" fmla="*/ 528637 h 573881"/>
                    <a:gd name="connsiteX69" fmla="*/ 709613 w 731044"/>
                    <a:gd name="connsiteY69" fmla="*/ 523875 h 573881"/>
                    <a:gd name="connsiteX70" fmla="*/ 721519 w 731044"/>
                    <a:gd name="connsiteY70" fmla="*/ 514350 h 573881"/>
                    <a:gd name="connsiteX71" fmla="*/ 728663 w 731044"/>
                    <a:gd name="connsiteY71" fmla="*/ 507206 h 573881"/>
                    <a:gd name="connsiteX72" fmla="*/ 731044 w 731044"/>
                    <a:gd name="connsiteY72" fmla="*/ 504825 h 573881"/>
                    <a:gd name="connsiteX0" fmla="*/ 45244 w 731044"/>
                    <a:gd name="connsiteY0" fmla="*/ 0 h 573881"/>
                    <a:gd name="connsiteX1" fmla="*/ 42863 w 731044"/>
                    <a:gd name="connsiteY1" fmla="*/ 26193 h 573881"/>
                    <a:gd name="connsiteX2" fmla="*/ 38100 w 731044"/>
                    <a:gd name="connsiteY2" fmla="*/ 40481 h 573881"/>
                    <a:gd name="connsiteX3" fmla="*/ 30956 w 731044"/>
                    <a:gd name="connsiteY3" fmla="*/ 45243 h 573881"/>
                    <a:gd name="connsiteX4" fmla="*/ 21431 w 731044"/>
                    <a:gd name="connsiteY4" fmla="*/ 54768 h 573881"/>
                    <a:gd name="connsiteX5" fmla="*/ 16669 w 731044"/>
                    <a:gd name="connsiteY5" fmla="*/ 61912 h 573881"/>
                    <a:gd name="connsiteX6" fmla="*/ 9525 w 731044"/>
                    <a:gd name="connsiteY6" fmla="*/ 66675 h 573881"/>
                    <a:gd name="connsiteX7" fmla="*/ 4763 w 731044"/>
                    <a:gd name="connsiteY7" fmla="*/ 73818 h 573881"/>
                    <a:gd name="connsiteX8" fmla="*/ 0 w 731044"/>
                    <a:gd name="connsiteY8" fmla="*/ 88106 h 573881"/>
                    <a:gd name="connsiteX9" fmla="*/ 2381 w 731044"/>
                    <a:gd name="connsiteY9" fmla="*/ 111918 h 573881"/>
                    <a:gd name="connsiteX10" fmla="*/ 4763 w 731044"/>
                    <a:gd name="connsiteY10" fmla="*/ 119062 h 573881"/>
                    <a:gd name="connsiteX11" fmla="*/ 11906 w 731044"/>
                    <a:gd name="connsiteY11" fmla="*/ 123825 h 573881"/>
                    <a:gd name="connsiteX12" fmla="*/ 16669 w 731044"/>
                    <a:gd name="connsiteY12" fmla="*/ 130968 h 573881"/>
                    <a:gd name="connsiteX13" fmla="*/ 21431 w 731044"/>
                    <a:gd name="connsiteY13" fmla="*/ 147637 h 573881"/>
                    <a:gd name="connsiteX14" fmla="*/ 26194 w 731044"/>
                    <a:gd name="connsiteY14" fmla="*/ 154781 h 573881"/>
                    <a:gd name="connsiteX15" fmla="*/ 33338 w 731044"/>
                    <a:gd name="connsiteY15" fmla="*/ 176212 h 573881"/>
                    <a:gd name="connsiteX16" fmla="*/ 35719 w 731044"/>
                    <a:gd name="connsiteY16" fmla="*/ 183356 h 573881"/>
                    <a:gd name="connsiteX17" fmla="*/ 45244 w 731044"/>
                    <a:gd name="connsiteY17" fmla="*/ 219075 h 573881"/>
                    <a:gd name="connsiteX18" fmla="*/ 54769 w 731044"/>
                    <a:gd name="connsiteY18" fmla="*/ 223837 h 573881"/>
                    <a:gd name="connsiteX19" fmla="*/ 64294 w 731044"/>
                    <a:gd name="connsiteY19" fmla="*/ 245268 h 573881"/>
                    <a:gd name="connsiteX20" fmla="*/ 66675 w 731044"/>
                    <a:gd name="connsiteY20" fmla="*/ 252412 h 573881"/>
                    <a:gd name="connsiteX21" fmla="*/ 76200 w 731044"/>
                    <a:gd name="connsiteY21" fmla="*/ 266700 h 573881"/>
                    <a:gd name="connsiteX22" fmla="*/ 80963 w 731044"/>
                    <a:gd name="connsiteY22" fmla="*/ 273843 h 573881"/>
                    <a:gd name="connsiteX23" fmla="*/ 85725 w 731044"/>
                    <a:gd name="connsiteY23" fmla="*/ 280987 h 573881"/>
                    <a:gd name="connsiteX24" fmla="*/ 92869 w 731044"/>
                    <a:gd name="connsiteY24" fmla="*/ 283368 h 573881"/>
                    <a:gd name="connsiteX25" fmla="*/ 114300 w 731044"/>
                    <a:gd name="connsiteY25" fmla="*/ 295275 h 573881"/>
                    <a:gd name="connsiteX26" fmla="*/ 126206 w 731044"/>
                    <a:gd name="connsiteY26" fmla="*/ 297656 h 573881"/>
                    <a:gd name="connsiteX27" fmla="*/ 171450 w 731044"/>
                    <a:gd name="connsiteY27" fmla="*/ 295275 h 573881"/>
                    <a:gd name="connsiteX28" fmla="*/ 176213 w 731044"/>
                    <a:gd name="connsiteY28" fmla="*/ 288131 h 573881"/>
                    <a:gd name="connsiteX29" fmla="*/ 183356 w 731044"/>
                    <a:gd name="connsiteY29" fmla="*/ 283368 h 573881"/>
                    <a:gd name="connsiteX30" fmla="*/ 197644 w 731044"/>
                    <a:gd name="connsiteY30" fmla="*/ 278606 h 573881"/>
                    <a:gd name="connsiteX31" fmla="*/ 204788 w 731044"/>
                    <a:gd name="connsiteY31" fmla="*/ 276225 h 573881"/>
                    <a:gd name="connsiteX32" fmla="*/ 211931 w 731044"/>
                    <a:gd name="connsiteY32" fmla="*/ 273843 h 573881"/>
                    <a:gd name="connsiteX33" fmla="*/ 228600 w 731044"/>
                    <a:gd name="connsiteY33" fmla="*/ 271462 h 573881"/>
                    <a:gd name="connsiteX34" fmla="*/ 266700 w 731044"/>
                    <a:gd name="connsiteY34" fmla="*/ 278606 h 573881"/>
                    <a:gd name="connsiteX35" fmla="*/ 266700 w 731044"/>
                    <a:gd name="connsiteY35" fmla="*/ 278606 h 573881"/>
                    <a:gd name="connsiteX36" fmla="*/ 288131 w 731044"/>
                    <a:gd name="connsiteY36" fmla="*/ 283368 h 573881"/>
                    <a:gd name="connsiteX37" fmla="*/ 295275 w 731044"/>
                    <a:gd name="connsiteY37" fmla="*/ 285750 h 573881"/>
                    <a:gd name="connsiteX38" fmla="*/ 302419 w 731044"/>
                    <a:gd name="connsiteY38" fmla="*/ 290512 h 573881"/>
                    <a:gd name="connsiteX39" fmla="*/ 311944 w 731044"/>
                    <a:gd name="connsiteY39" fmla="*/ 304800 h 573881"/>
                    <a:gd name="connsiteX40" fmla="*/ 309563 w 731044"/>
                    <a:gd name="connsiteY40" fmla="*/ 314325 h 573881"/>
                    <a:gd name="connsiteX41" fmla="*/ 288131 w 731044"/>
                    <a:gd name="connsiteY41" fmla="*/ 326231 h 573881"/>
                    <a:gd name="connsiteX42" fmla="*/ 276225 w 731044"/>
                    <a:gd name="connsiteY42" fmla="*/ 340518 h 573881"/>
                    <a:gd name="connsiteX43" fmla="*/ 271463 w 731044"/>
                    <a:gd name="connsiteY43" fmla="*/ 354806 h 573881"/>
                    <a:gd name="connsiteX44" fmla="*/ 266700 w 731044"/>
                    <a:gd name="connsiteY44" fmla="*/ 369093 h 573881"/>
                    <a:gd name="connsiteX45" fmla="*/ 261938 w 731044"/>
                    <a:gd name="connsiteY45" fmla="*/ 383381 h 573881"/>
                    <a:gd name="connsiteX46" fmla="*/ 259556 w 731044"/>
                    <a:gd name="connsiteY46" fmla="*/ 390525 h 573881"/>
                    <a:gd name="connsiteX47" fmla="*/ 261938 w 731044"/>
                    <a:gd name="connsiteY47" fmla="*/ 421481 h 573881"/>
                    <a:gd name="connsiteX48" fmla="*/ 269081 w 731044"/>
                    <a:gd name="connsiteY48" fmla="*/ 426243 h 573881"/>
                    <a:gd name="connsiteX49" fmla="*/ 304800 w 731044"/>
                    <a:gd name="connsiteY49" fmla="*/ 461962 h 573881"/>
                    <a:gd name="connsiteX50" fmla="*/ 347663 w 731044"/>
                    <a:gd name="connsiteY50" fmla="*/ 476250 h 573881"/>
                    <a:gd name="connsiteX51" fmla="*/ 383381 w 731044"/>
                    <a:gd name="connsiteY51" fmla="*/ 481012 h 573881"/>
                    <a:gd name="connsiteX52" fmla="*/ 397669 w 731044"/>
                    <a:gd name="connsiteY52" fmla="*/ 485775 h 573881"/>
                    <a:gd name="connsiteX53" fmla="*/ 419100 w 731044"/>
                    <a:gd name="connsiteY53" fmla="*/ 495300 h 573881"/>
                    <a:gd name="connsiteX54" fmla="*/ 454819 w 731044"/>
                    <a:gd name="connsiteY54" fmla="*/ 519112 h 573881"/>
                    <a:gd name="connsiteX55" fmla="*/ 461963 w 731044"/>
                    <a:gd name="connsiteY55" fmla="*/ 521493 h 573881"/>
                    <a:gd name="connsiteX56" fmla="*/ 509588 w 731044"/>
                    <a:gd name="connsiteY56" fmla="*/ 566737 h 573881"/>
                    <a:gd name="connsiteX57" fmla="*/ 516731 w 731044"/>
                    <a:gd name="connsiteY57" fmla="*/ 569118 h 573881"/>
                    <a:gd name="connsiteX58" fmla="*/ 535781 w 731044"/>
                    <a:gd name="connsiteY58" fmla="*/ 573881 h 573881"/>
                    <a:gd name="connsiteX59" fmla="*/ 583406 w 731044"/>
                    <a:gd name="connsiteY59" fmla="*/ 571500 h 573881"/>
                    <a:gd name="connsiteX60" fmla="*/ 590550 w 731044"/>
                    <a:gd name="connsiteY60" fmla="*/ 569118 h 573881"/>
                    <a:gd name="connsiteX61" fmla="*/ 595313 w 731044"/>
                    <a:gd name="connsiteY61" fmla="*/ 561975 h 573881"/>
                    <a:gd name="connsiteX62" fmla="*/ 619125 w 731044"/>
                    <a:gd name="connsiteY62" fmla="*/ 559593 h 573881"/>
                    <a:gd name="connsiteX63" fmla="*/ 638175 w 731044"/>
                    <a:gd name="connsiteY63" fmla="*/ 554831 h 573881"/>
                    <a:gd name="connsiteX64" fmla="*/ 652463 w 731044"/>
                    <a:gd name="connsiteY64" fmla="*/ 545306 h 573881"/>
                    <a:gd name="connsiteX65" fmla="*/ 681038 w 731044"/>
                    <a:gd name="connsiteY65" fmla="*/ 535781 h 573881"/>
                    <a:gd name="connsiteX66" fmla="*/ 695325 w 731044"/>
                    <a:gd name="connsiteY66" fmla="*/ 531018 h 573881"/>
                    <a:gd name="connsiteX67" fmla="*/ 702469 w 731044"/>
                    <a:gd name="connsiteY67" fmla="*/ 528637 h 573881"/>
                    <a:gd name="connsiteX68" fmla="*/ 709613 w 731044"/>
                    <a:gd name="connsiteY68" fmla="*/ 523875 h 573881"/>
                    <a:gd name="connsiteX69" fmla="*/ 721519 w 731044"/>
                    <a:gd name="connsiteY69" fmla="*/ 514350 h 573881"/>
                    <a:gd name="connsiteX70" fmla="*/ 728663 w 731044"/>
                    <a:gd name="connsiteY70" fmla="*/ 507206 h 573881"/>
                    <a:gd name="connsiteX71" fmla="*/ 731044 w 731044"/>
                    <a:gd name="connsiteY71" fmla="*/ 504825 h 573881"/>
                    <a:gd name="connsiteX0" fmla="*/ 45244 w 731044"/>
                    <a:gd name="connsiteY0" fmla="*/ 0 h 571500"/>
                    <a:gd name="connsiteX1" fmla="*/ 42863 w 731044"/>
                    <a:gd name="connsiteY1" fmla="*/ 26193 h 571500"/>
                    <a:gd name="connsiteX2" fmla="*/ 38100 w 731044"/>
                    <a:gd name="connsiteY2" fmla="*/ 40481 h 571500"/>
                    <a:gd name="connsiteX3" fmla="*/ 30956 w 731044"/>
                    <a:gd name="connsiteY3" fmla="*/ 45243 h 571500"/>
                    <a:gd name="connsiteX4" fmla="*/ 21431 w 731044"/>
                    <a:gd name="connsiteY4" fmla="*/ 54768 h 571500"/>
                    <a:gd name="connsiteX5" fmla="*/ 16669 w 731044"/>
                    <a:gd name="connsiteY5" fmla="*/ 61912 h 571500"/>
                    <a:gd name="connsiteX6" fmla="*/ 9525 w 731044"/>
                    <a:gd name="connsiteY6" fmla="*/ 66675 h 571500"/>
                    <a:gd name="connsiteX7" fmla="*/ 4763 w 731044"/>
                    <a:gd name="connsiteY7" fmla="*/ 73818 h 571500"/>
                    <a:gd name="connsiteX8" fmla="*/ 0 w 731044"/>
                    <a:gd name="connsiteY8" fmla="*/ 88106 h 571500"/>
                    <a:gd name="connsiteX9" fmla="*/ 2381 w 731044"/>
                    <a:gd name="connsiteY9" fmla="*/ 111918 h 571500"/>
                    <a:gd name="connsiteX10" fmla="*/ 4763 w 731044"/>
                    <a:gd name="connsiteY10" fmla="*/ 119062 h 571500"/>
                    <a:gd name="connsiteX11" fmla="*/ 11906 w 731044"/>
                    <a:gd name="connsiteY11" fmla="*/ 123825 h 571500"/>
                    <a:gd name="connsiteX12" fmla="*/ 16669 w 731044"/>
                    <a:gd name="connsiteY12" fmla="*/ 130968 h 571500"/>
                    <a:gd name="connsiteX13" fmla="*/ 21431 w 731044"/>
                    <a:gd name="connsiteY13" fmla="*/ 147637 h 571500"/>
                    <a:gd name="connsiteX14" fmla="*/ 26194 w 731044"/>
                    <a:gd name="connsiteY14" fmla="*/ 154781 h 571500"/>
                    <a:gd name="connsiteX15" fmla="*/ 33338 w 731044"/>
                    <a:gd name="connsiteY15" fmla="*/ 176212 h 571500"/>
                    <a:gd name="connsiteX16" fmla="*/ 35719 w 731044"/>
                    <a:gd name="connsiteY16" fmla="*/ 183356 h 571500"/>
                    <a:gd name="connsiteX17" fmla="*/ 45244 w 731044"/>
                    <a:gd name="connsiteY17" fmla="*/ 219075 h 571500"/>
                    <a:gd name="connsiteX18" fmla="*/ 54769 w 731044"/>
                    <a:gd name="connsiteY18" fmla="*/ 223837 h 571500"/>
                    <a:gd name="connsiteX19" fmla="*/ 64294 w 731044"/>
                    <a:gd name="connsiteY19" fmla="*/ 245268 h 571500"/>
                    <a:gd name="connsiteX20" fmla="*/ 66675 w 731044"/>
                    <a:gd name="connsiteY20" fmla="*/ 252412 h 571500"/>
                    <a:gd name="connsiteX21" fmla="*/ 76200 w 731044"/>
                    <a:gd name="connsiteY21" fmla="*/ 266700 h 571500"/>
                    <a:gd name="connsiteX22" fmla="*/ 80963 w 731044"/>
                    <a:gd name="connsiteY22" fmla="*/ 273843 h 571500"/>
                    <a:gd name="connsiteX23" fmla="*/ 85725 w 731044"/>
                    <a:gd name="connsiteY23" fmla="*/ 280987 h 571500"/>
                    <a:gd name="connsiteX24" fmla="*/ 92869 w 731044"/>
                    <a:gd name="connsiteY24" fmla="*/ 283368 h 571500"/>
                    <a:gd name="connsiteX25" fmla="*/ 114300 w 731044"/>
                    <a:gd name="connsiteY25" fmla="*/ 295275 h 571500"/>
                    <a:gd name="connsiteX26" fmla="*/ 126206 w 731044"/>
                    <a:gd name="connsiteY26" fmla="*/ 297656 h 571500"/>
                    <a:gd name="connsiteX27" fmla="*/ 171450 w 731044"/>
                    <a:gd name="connsiteY27" fmla="*/ 295275 h 571500"/>
                    <a:gd name="connsiteX28" fmla="*/ 176213 w 731044"/>
                    <a:gd name="connsiteY28" fmla="*/ 288131 h 571500"/>
                    <a:gd name="connsiteX29" fmla="*/ 183356 w 731044"/>
                    <a:gd name="connsiteY29" fmla="*/ 283368 h 571500"/>
                    <a:gd name="connsiteX30" fmla="*/ 197644 w 731044"/>
                    <a:gd name="connsiteY30" fmla="*/ 278606 h 571500"/>
                    <a:gd name="connsiteX31" fmla="*/ 204788 w 731044"/>
                    <a:gd name="connsiteY31" fmla="*/ 276225 h 571500"/>
                    <a:gd name="connsiteX32" fmla="*/ 211931 w 731044"/>
                    <a:gd name="connsiteY32" fmla="*/ 273843 h 571500"/>
                    <a:gd name="connsiteX33" fmla="*/ 228600 w 731044"/>
                    <a:gd name="connsiteY33" fmla="*/ 271462 h 571500"/>
                    <a:gd name="connsiteX34" fmla="*/ 266700 w 731044"/>
                    <a:gd name="connsiteY34" fmla="*/ 278606 h 571500"/>
                    <a:gd name="connsiteX35" fmla="*/ 266700 w 731044"/>
                    <a:gd name="connsiteY35" fmla="*/ 278606 h 571500"/>
                    <a:gd name="connsiteX36" fmla="*/ 288131 w 731044"/>
                    <a:gd name="connsiteY36" fmla="*/ 283368 h 571500"/>
                    <a:gd name="connsiteX37" fmla="*/ 295275 w 731044"/>
                    <a:gd name="connsiteY37" fmla="*/ 285750 h 571500"/>
                    <a:gd name="connsiteX38" fmla="*/ 302419 w 731044"/>
                    <a:gd name="connsiteY38" fmla="*/ 290512 h 571500"/>
                    <a:gd name="connsiteX39" fmla="*/ 311944 w 731044"/>
                    <a:gd name="connsiteY39" fmla="*/ 304800 h 571500"/>
                    <a:gd name="connsiteX40" fmla="*/ 309563 w 731044"/>
                    <a:gd name="connsiteY40" fmla="*/ 314325 h 571500"/>
                    <a:gd name="connsiteX41" fmla="*/ 288131 w 731044"/>
                    <a:gd name="connsiteY41" fmla="*/ 326231 h 571500"/>
                    <a:gd name="connsiteX42" fmla="*/ 276225 w 731044"/>
                    <a:gd name="connsiteY42" fmla="*/ 340518 h 571500"/>
                    <a:gd name="connsiteX43" fmla="*/ 271463 w 731044"/>
                    <a:gd name="connsiteY43" fmla="*/ 354806 h 571500"/>
                    <a:gd name="connsiteX44" fmla="*/ 266700 w 731044"/>
                    <a:gd name="connsiteY44" fmla="*/ 369093 h 571500"/>
                    <a:gd name="connsiteX45" fmla="*/ 261938 w 731044"/>
                    <a:gd name="connsiteY45" fmla="*/ 383381 h 571500"/>
                    <a:gd name="connsiteX46" fmla="*/ 259556 w 731044"/>
                    <a:gd name="connsiteY46" fmla="*/ 390525 h 571500"/>
                    <a:gd name="connsiteX47" fmla="*/ 261938 w 731044"/>
                    <a:gd name="connsiteY47" fmla="*/ 421481 h 571500"/>
                    <a:gd name="connsiteX48" fmla="*/ 269081 w 731044"/>
                    <a:gd name="connsiteY48" fmla="*/ 426243 h 571500"/>
                    <a:gd name="connsiteX49" fmla="*/ 304800 w 731044"/>
                    <a:gd name="connsiteY49" fmla="*/ 461962 h 571500"/>
                    <a:gd name="connsiteX50" fmla="*/ 347663 w 731044"/>
                    <a:gd name="connsiteY50" fmla="*/ 476250 h 571500"/>
                    <a:gd name="connsiteX51" fmla="*/ 383381 w 731044"/>
                    <a:gd name="connsiteY51" fmla="*/ 481012 h 571500"/>
                    <a:gd name="connsiteX52" fmla="*/ 397669 w 731044"/>
                    <a:gd name="connsiteY52" fmla="*/ 485775 h 571500"/>
                    <a:gd name="connsiteX53" fmla="*/ 419100 w 731044"/>
                    <a:gd name="connsiteY53" fmla="*/ 495300 h 571500"/>
                    <a:gd name="connsiteX54" fmla="*/ 454819 w 731044"/>
                    <a:gd name="connsiteY54" fmla="*/ 519112 h 571500"/>
                    <a:gd name="connsiteX55" fmla="*/ 461963 w 731044"/>
                    <a:gd name="connsiteY55" fmla="*/ 521493 h 571500"/>
                    <a:gd name="connsiteX56" fmla="*/ 509588 w 731044"/>
                    <a:gd name="connsiteY56" fmla="*/ 566737 h 571500"/>
                    <a:gd name="connsiteX57" fmla="*/ 516731 w 731044"/>
                    <a:gd name="connsiteY57" fmla="*/ 569118 h 571500"/>
                    <a:gd name="connsiteX58" fmla="*/ 583406 w 731044"/>
                    <a:gd name="connsiteY58" fmla="*/ 571500 h 571500"/>
                    <a:gd name="connsiteX59" fmla="*/ 590550 w 731044"/>
                    <a:gd name="connsiteY59" fmla="*/ 569118 h 571500"/>
                    <a:gd name="connsiteX60" fmla="*/ 595313 w 731044"/>
                    <a:gd name="connsiteY60" fmla="*/ 561975 h 571500"/>
                    <a:gd name="connsiteX61" fmla="*/ 619125 w 731044"/>
                    <a:gd name="connsiteY61" fmla="*/ 559593 h 571500"/>
                    <a:gd name="connsiteX62" fmla="*/ 638175 w 731044"/>
                    <a:gd name="connsiteY62" fmla="*/ 554831 h 571500"/>
                    <a:gd name="connsiteX63" fmla="*/ 652463 w 731044"/>
                    <a:gd name="connsiteY63" fmla="*/ 545306 h 571500"/>
                    <a:gd name="connsiteX64" fmla="*/ 681038 w 731044"/>
                    <a:gd name="connsiteY64" fmla="*/ 535781 h 571500"/>
                    <a:gd name="connsiteX65" fmla="*/ 695325 w 731044"/>
                    <a:gd name="connsiteY65" fmla="*/ 531018 h 571500"/>
                    <a:gd name="connsiteX66" fmla="*/ 702469 w 731044"/>
                    <a:gd name="connsiteY66" fmla="*/ 528637 h 571500"/>
                    <a:gd name="connsiteX67" fmla="*/ 709613 w 731044"/>
                    <a:gd name="connsiteY67" fmla="*/ 523875 h 571500"/>
                    <a:gd name="connsiteX68" fmla="*/ 721519 w 731044"/>
                    <a:gd name="connsiteY68" fmla="*/ 514350 h 571500"/>
                    <a:gd name="connsiteX69" fmla="*/ 728663 w 731044"/>
                    <a:gd name="connsiteY69" fmla="*/ 507206 h 571500"/>
                    <a:gd name="connsiteX70" fmla="*/ 731044 w 731044"/>
                    <a:gd name="connsiteY70" fmla="*/ 504825 h 571500"/>
                    <a:gd name="connsiteX0" fmla="*/ 45244 w 731044"/>
                    <a:gd name="connsiteY0" fmla="*/ 0 h 571500"/>
                    <a:gd name="connsiteX1" fmla="*/ 42863 w 731044"/>
                    <a:gd name="connsiteY1" fmla="*/ 26193 h 571500"/>
                    <a:gd name="connsiteX2" fmla="*/ 38100 w 731044"/>
                    <a:gd name="connsiteY2" fmla="*/ 40481 h 571500"/>
                    <a:gd name="connsiteX3" fmla="*/ 30956 w 731044"/>
                    <a:gd name="connsiteY3" fmla="*/ 45243 h 571500"/>
                    <a:gd name="connsiteX4" fmla="*/ 21431 w 731044"/>
                    <a:gd name="connsiteY4" fmla="*/ 54768 h 571500"/>
                    <a:gd name="connsiteX5" fmla="*/ 16669 w 731044"/>
                    <a:gd name="connsiteY5" fmla="*/ 61912 h 571500"/>
                    <a:gd name="connsiteX6" fmla="*/ 9525 w 731044"/>
                    <a:gd name="connsiteY6" fmla="*/ 66675 h 571500"/>
                    <a:gd name="connsiteX7" fmla="*/ 4763 w 731044"/>
                    <a:gd name="connsiteY7" fmla="*/ 73818 h 571500"/>
                    <a:gd name="connsiteX8" fmla="*/ 0 w 731044"/>
                    <a:gd name="connsiteY8" fmla="*/ 88106 h 571500"/>
                    <a:gd name="connsiteX9" fmla="*/ 2381 w 731044"/>
                    <a:gd name="connsiteY9" fmla="*/ 111918 h 571500"/>
                    <a:gd name="connsiteX10" fmla="*/ 4763 w 731044"/>
                    <a:gd name="connsiteY10" fmla="*/ 119062 h 571500"/>
                    <a:gd name="connsiteX11" fmla="*/ 11906 w 731044"/>
                    <a:gd name="connsiteY11" fmla="*/ 123825 h 571500"/>
                    <a:gd name="connsiteX12" fmla="*/ 16669 w 731044"/>
                    <a:gd name="connsiteY12" fmla="*/ 130968 h 571500"/>
                    <a:gd name="connsiteX13" fmla="*/ 21431 w 731044"/>
                    <a:gd name="connsiteY13" fmla="*/ 147637 h 571500"/>
                    <a:gd name="connsiteX14" fmla="*/ 26194 w 731044"/>
                    <a:gd name="connsiteY14" fmla="*/ 154781 h 571500"/>
                    <a:gd name="connsiteX15" fmla="*/ 33338 w 731044"/>
                    <a:gd name="connsiteY15" fmla="*/ 176212 h 571500"/>
                    <a:gd name="connsiteX16" fmla="*/ 35719 w 731044"/>
                    <a:gd name="connsiteY16" fmla="*/ 183356 h 571500"/>
                    <a:gd name="connsiteX17" fmla="*/ 45244 w 731044"/>
                    <a:gd name="connsiteY17" fmla="*/ 219075 h 571500"/>
                    <a:gd name="connsiteX18" fmla="*/ 54769 w 731044"/>
                    <a:gd name="connsiteY18" fmla="*/ 223837 h 571500"/>
                    <a:gd name="connsiteX19" fmla="*/ 64294 w 731044"/>
                    <a:gd name="connsiteY19" fmla="*/ 245268 h 571500"/>
                    <a:gd name="connsiteX20" fmla="*/ 66675 w 731044"/>
                    <a:gd name="connsiteY20" fmla="*/ 252412 h 571500"/>
                    <a:gd name="connsiteX21" fmla="*/ 76200 w 731044"/>
                    <a:gd name="connsiteY21" fmla="*/ 266700 h 571500"/>
                    <a:gd name="connsiteX22" fmla="*/ 80963 w 731044"/>
                    <a:gd name="connsiteY22" fmla="*/ 273843 h 571500"/>
                    <a:gd name="connsiteX23" fmla="*/ 85725 w 731044"/>
                    <a:gd name="connsiteY23" fmla="*/ 280987 h 571500"/>
                    <a:gd name="connsiteX24" fmla="*/ 92869 w 731044"/>
                    <a:gd name="connsiteY24" fmla="*/ 283368 h 571500"/>
                    <a:gd name="connsiteX25" fmla="*/ 114300 w 731044"/>
                    <a:gd name="connsiteY25" fmla="*/ 295275 h 571500"/>
                    <a:gd name="connsiteX26" fmla="*/ 126206 w 731044"/>
                    <a:gd name="connsiteY26" fmla="*/ 297656 h 571500"/>
                    <a:gd name="connsiteX27" fmla="*/ 171450 w 731044"/>
                    <a:gd name="connsiteY27" fmla="*/ 295275 h 571500"/>
                    <a:gd name="connsiteX28" fmla="*/ 176213 w 731044"/>
                    <a:gd name="connsiteY28" fmla="*/ 288131 h 571500"/>
                    <a:gd name="connsiteX29" fmla="*/ 183356 w 731044"/>
                    <a:gd name="connsiteY29" fmla="*/ 283368 h 571500"/>
                    <a:gd name="connsiteX30" fmla="*/ 197644 w 731044"/>
                    <a:gd name="connsiteY30" fmla="*/ 278606 h 571500"/>
                    <a:gd name="connsiteX31" fmla="*/ 204788 w 731044"/>
                    <a:gd name="connsiteY31" fmla="*/ 276225 h 571500"/>
                    <a:gd name="connsiteX32" fmla="*/ 211931 w 731044"/>
                    <a:gd name="connsiteY32" fmla="*/ 273843 h 571500"/>
                    <a:gd name="connsiteX33" fmla="*/ 228600 w 731044"/>
                    <a:gd name="connsiteY33" fmla="*/ 271462 h 571500"/>
                    <a:gd name="connsiteX34" fmla="*/ 266700 w 731044"/>
                    <a:gd name="connsiteY34" fmla="*/ 278606 h 571500"/>
                    <a:gd name="connsiteX35" fmla="*/ 266700 w 731044"/>
                    <a:gd name="connsiteY35" fmla="*/ 278606 h 571500"/>
                    <a:gd name="connsiteX36" fmla="*/ 288131 w 731044"/>
                    <a:gd name="connsiteY36" fmla="*/ 283368 h 571500"/>
                    <a:gd name="connsiteX37" fmla="*/ 295275 w 731044"/>
                    <a:gd name="connsiteY37" fmla="*/ 285750 h 571500"/>
                    <a:gd name="connsiteX38" fmla="*/ 302419 w 731044"/>
                    <a:gd name="connsiteY38" fmla="*/ 290512 h 571500"/>
                    <a:gd name="connsiteX39" fmla="*/ 311944 w 731044"/>
                    <a:gd name="connsiteY39" fmla="*/ 304800 h 571500"/>
                    <a:gd name="connsiteX40" fmla="*/ 309563 w 731044"/>
                    <a:gd name="connsiteY40" fmla="*/ 314325 h 571500"/>
                    <a:gd name="connsiteX41" fmla="*/ 288131 w 731044"/>
                    <a:gd name="connsiteY41" fmla="*/ 326231 h 571500"/>
                    <a:gd name="connsiteX42" fmla="*/ 276225 w 731044"/>
                    <a:gd name="connsiteY42" fmla="*/ 340518 h 571500"/>
                    <a:gd name="connsiteX43" fmla="*/ 271463 w 731044"/>
                    <a:gd name="connsiteY43" fmla="*/ 354806 h 571500"/>
                    <a:gd name="connsiteX44" fmla="*/ 266700 w 731044"/>
                    <a:gd name="connsiteY44" fmla="*/ 369093 h 571500"/>
                    <a:gd name="connsiteX45" fmla="*/ 261938 w 731044"/>
                    <a:gd name="connsiteY45" fmla="*/ 383381 h 571500"/>
                    <a:gd name="connsiteX46" fmla="*/ 259556 w 731044"/>
                    <a:gd name="connsiteY46" fmla="*/ 390525 h 571500"/>
                    <a:gd name="connsiteX47" fmla="*/ 261938 w 731044"/>
                    <a:gd name="connsiteY47" fmla="*/ 421481 h 571500"/>
                    <a:gd name="connsiteX48" fmla="*/ 269081 w 731044"/>
                    <a:gd name="connsiteY48" fmla="*/ 426243 h 571500"/>
                    <a:gd name="connsiteX49" fmla="*/ 304800 w 731044"/>
                    <a:gd name="connsiteY49" fmla="*/ 461962 h 571500"/>
                    <a:gd name="connsiteX50" fmla="*/ 347663 w 731044"/>
                    <a:gd name="connsiteY50" fmla="*/ 476250 h 571500"/>
                    <a:gd name="connsiteX51" fmla="*/ 383381 w 731044"/>
                    <a:gd name="connsiteY51" fmla="*/ 481012 h 571500"/>
                    <a:gd name="connsiteX52" fmla="*/ 397669 w 731044"/>
                    <a:gd name="connsiteY52" fmla="*/ 485775 h 571500"/>
                    <a:gd name="connsiteX53" fmla="*/ 419100 w 731044"/>
                    <a:gd name="connsiteY53" fmla="*/ 495300 h 571500"/>
                    <a:gd name="connsiteX54" fmla="*/ 454819 w 731044"/>
                    <a:gd name="connsiteY54" fmla="*/ 519112 h 571500"/>
                    <a:gd name="connsiteX55" fmla="*/ 461963 w 731044"/>
                    <a:gd name="connsiteY55" fmla="*/ 521493 h 571500"/>
                    <a:gd name="connsiteX56" fmla="*/ 509588 w 731044"/>
                    <a:gd name="connsiteY56" fmla="*/ 566737 h 571500"/>
                    <a:gd name="connsiteX57" fmla="*/ 516731 w 731044"/>
                    <a:gd name="connsiteY57" fmla="*/ 569118 h 571500"/>
                    <a:gd name="connsiteX58" fmla="*/ 583406 w 731044"/>
                    <a:gd name="connsiteY58" fmla="*/ 571500 h 571500"/>
                    <a:gd name="connsiteX59" fmla="*/ 590550 w 731044"/>
                    <a:gd name="connsiteY59" fmla="*/ 569118 h 571500"/>
                    <a:gd name="connsiteX60" fmla="*/ 619125 w 731044"/>
                    <a:gd name="connsiteY60" fmla="*/ 559593 h 571500"/>
                    <a:gd name="connsiteX61" fmla="*/ 638175 w 731044"/>
                    <a:gd name="connsiteY61" fmla="*/ 554831 h 571500"/>
                    <a:gd name="connsiteX62" fmla="*/ 652463 w 731044"/>
                    <a:gd name="connsiteY62" fmla="*/ 545306 h 571500"/>
                    <a:gd name="connsiteX63" fmla="*/ 681038 w 731044"/>
                    <a:gd name="connsiteY63" fmla="*/ 535781 h 571500"/>
                    <a:gd name="connsiteX64" fmla="*/ 695325 w 731044"/>
                    <a:gd name="connsiteY64" fmla="*/ 531018 h 571500"/>
                    <a:gd name="connsiteX65" fmla="*/ 702469 w 731044"/>
                    <a:gd name="connsiteY65" fmla="*/ 528637 h 571500"/>
                    <a:gd name="connsiteX66" fmla="*/ 709613 w 731044"/>
                    <a:gd name="connsiteY66" fmla="*/ 523875 h 571500"/>
                    <a:gd name="connsiteX67" fmla="*/ 721519 w 731044"/>
                    <a:gd name="connsiteY67" fmla="*/ 514350 h 571500"/>
                    <a:gd name="connsiteX68" fmla="*/ 728663 w 731044"/>
                    <a:gd name="connsiteY68" fmla="*/ 507206 h 571500"/>
                    <a:gd name="connsiteX69" fmla="*/ 731044 w 731044"/>
                    <a:gd name="connsiteY69" fmla="*/ 504825 h 571500"/>
                    <a:gd name="connsiteX0" fmla="*/ 45244 w 731044"/>
                    <a:gd name="connsiteY0" fmla="*/ 0 h 571500"/>
                    <a:gd name="connsiteX1" fmla="*/ 42863 w 731044"/>
                    <a:gd name="connsiteY1" fmla="*/ 26193 h 571500"/>
                    <a:gd name="connsiteX2" fmla="*/ 38100 w 731044"/>
                    <a:gd name="connsiteY2" fmla="*/ 40481 h 571500"/>
                    <a:gd name="connsiteX3" fmla="*/ 30956 w 731044"/>
                    <a:gd name="connsiteY3" fmla="*/ 45243 h 571500"/>
                    <a:gd name="connsiteX4" fmla="*/ 21431 w 731044"/>
                    <a:gd name="connsiteY4" fmla="*/ 54768 h 571500"/>
                    <a:gd name="connsiteX5" fmla="*/ 16669 w 731044"/>
                    <a:gd name="connsiteY5" fmla="*/ 61912 h 571500"/>
                    <a:gd name="connsiteX6" fmla="*/ 9525 w 731044"/>
                    <a:gd name="connsiteY6" fmla="*/ 66675 h 571500"/>
                    <a:gd name="connsiteX7" fmla="*/ 4763 w 731044"/>
                    <a:gd name="connsiteY7" fmla="*/ 73818 h 571500"/>
                    <a:gd name="connsiteX8" fmla="*/ 0 w 731044"/>
                    <a:gd name="connsiteY8" fmla="*/ 88106 h 571500"/>
                    <a:gd name="connsiteX9" fmla="*/ 2381 w 731044"/>
                    <a:gd name="connsiteY9" fmla="*/ 111918 h 571500"/>
                    <a:gd name="connsiteX10" fmla="*/ 4763 w 731044"/>
                    <a:gd name="connsiteY10" fmla="*/ 119062 h 571500"/>
                    <a:gd name="connsiteX11" fmla="*/ 11906 w 731044"/>
                    <a:gd name="connsiteY11" fmla="*/ 123825 h 571500"/>
                    <a:gd name="connsiteX12" fmla="*/ 16669 w 731044"/>
                    <a:gd name="connsiteY12" fmla="*/ 130968 h 571500"/>
                    <a:gd name="connsiteX13" fmla="*/ 21431 w 731044"/>
                    <a:gd name="connsiteY13" fmla="*/ 147637 h 571500"/>
                    <a:gd name="connsiteX14" fmla="*/ 26194 w 731044"/>
                    <a:gd name="connsiteY14" fmla="*/ 154781 h 571500"/>
                    <a:gd name="connsiteX15" fmla="*/ 33338 w 731044"/>
                    <a:gd name="connsiteY15" fmla="*/ 176212 h 571500"/>
                    <a:gd name="connsiteX16" fmla="*/ 35719 w 731044"/>
                    <a:gd name="connsiteY16" fmla="*/ 183356 h 571500"/>
                    <a:gd name="connsiteX17" fmla="*/ 45244 w 731044"/>
                    <a:gd name="connsiteY17" fmla="*/ 219075 h 571500"/>
                    <a:gd name="connsiteX18" fmla="*/ 54769 w 731044"/>
                    <a:gd name="connsiteY18" fmla="*/ 223837 h 571500"/>
                    <a:gd name="connsiteX19" fmla="*/ 64294 w 731044"/>
                    <a:gd name="connsiteY19" fmla="*/ 245268 h 571500"/>
                    <a:gd name="connsiteX20" fmla="*/ 66675 w 731044"/>
                    <a:gd name="connsiteY20" fmla="*/ 252412 h 571500"/>
                    <a:gd name="connsiteX21" fmla="*/ 76200 w 731044"/>
                    <a:gd name="connsiteY21" fmla="*/ 266700 h 571500"/>
                    <a:gd name="connsiteX22" fmla="*/ 80963 w 731044"/>
                    <a:gd name="connsiteY22" fmla="*/ 273843 h 571500"/>
                    <a:gd name="connsiteX23" fmla="*/ 85725 w 731044"/>
                    <a:gd name="connsiteY23" fmla="*/ 280987 h 571500"/>
                    <a:gd name="connsiteX24" fmla="*/ 92869 w 731044"/>
                    <a:gd name="connsiteY24" fmla="*/ 283368 h 571500"/>
                    <a:gd name="connsiteX25" fmla="*/ 114300 w 731044"/>
                    <a:gd name="connsiteY25" fmla="*/ 295275 h 571500"/>
                    <a:gd name="connsiteX26" fmla="*/ 126206 w 731044"/>
                    <a:gd name="connsiteY26" fmla="*/ 297656 h 571500"/>
                    <a:gd name="connsiteX27" fmla="*/ 171450 w 731044"/>
                    <a:gd name="connsiteY27" fmla="*/ 295275 h 571500"/>
                    <a:gd name="connsiteX28" fmla="*/ 176213 w 731044"/>
                    <a:gd name="connsiteY28" fmla="*/ 288131 h 571500"/>
                    <a:gd name="connsiteX29" fmla="*/ 183356 w 731044"/>
                    <a:gd name="connsiteY29" fmla="*/ 283368 h 571500"/>
                    <a:gd name="connsiteX30" fmla="*/ 197644 w 731044"/>
                    <a:gd name="connsiteY30" fmla="*/ 278606 h 571500"/>
                    <a:gd name="connsiteX31" fmla="*/ 204788 w 731044"/>
                    <a:gd name="connsiteY31" fmla="*/ 276225 h 571500"/>
                    <a:gd name="connsiteX32" fmla="*/ 211931 w 731044"/>
                    <a:gd name="connsiteY32" fmla="*/ 273843 h 571500"/>
                    <a:gd name="connsiteX33" fmla="*/ 228600 w 731044"/>
                    <a:gd name="connsiteY33" fmla="*/ 271462 h 571500"/>
                    <a:gd name="connsiteX34" fmla="*/ 266700 w 731044"/>
                    <a:gd name="connsiteY34" fmla="*/ 278606 h 571500"/>
                    <a:gd name="connsiteX35" fmla="*/ 266700 w 731044"/>
                    <a:gd name="connsiteY35" fmla="*/ 278606 h 571500"/>
                    <a:gd name="connsiteX36" fmla="*/ 288131 w 731044"/>
                    <a:gd name="connsiteY36" fmla="*/ 283368 h 571500"/>
                    <a:gd name="connsiteX37" fmla="*/ 295275 w 731044"/>
                    <a:gd name="connsiteY37" fmla="*/ 285750 h 571500"/>
                    <a:gd name="connsiteX38" fmla="*/ 302419 w 731044"/>
                    <a:gd name="connsiteY38" fmla="*/ 290512 h 571500"/>
                    <a:gd name="connsiteX39" fmla="*/ 311944 w 731044"/>
                    <a:gd name="connsiteY39" fmla="*/ 304800 h 571500"/>
                    <a:gd name="connsiteX40" fmla="*/ 309563 w 731044"/>
                    <a:gd name="connsiteY40" fmla="*/ 314325 h 571500"/>
                    <a:gd name="connsiteX41" fmla="*/ 288131 w 731044"/>
                    <a:gd name="connsiteY41" fmla="*/ 326231 h 571500"/>
                    <a:gd name="connsiteX42" fmla="*/ 276225 w 731044"/>
                    <a:gd name="connsiteY42" fmla="*/ 340518 h 571500"/>
                    <a:gd name="connsiteX43" fmla="*/ 271463 w 731044"/>
                    <a:gd name="connsiteY43" fmla="*/ 354806 h 571500"/>
                    <a:gd name="connsiteX44" fmla="*/ 266700 w 731044"/>
                    <a:gd name="connsiteY44" fmla="*/ 369093 h 571500"/>
                    <a:gd name="connsiteX45" fmla="*/ 261938 w 731044"/>
                    <a:gd name="connsiteY45" fmla="*/ 383381 h 571500"/>
                    <a:gd name="connsiteX46" fmla="*/ 259556 w 731044"/>
                    <a:gd name="connsiteY46" fmla="*/ 390525 h 571500"/>
                    <a:gd name="connsiteX47" fmla="*/ 261938 w 731044"/>
                    <a:gd name="connsiteY47" fmla="*/ 421481 h 571500"/>
                    <a:gd name="connsiteX48" fmla="*/ 269081 w 731044"/>
                    <a:gd name="connsiteY48" fmla="*/ 426243 h 571500"/>
                    <a:gd name="connsiteX49" fmla="*/ 304800 w 731044"/>
                    <a:gd name="connsiteY49" fmla="*/ 461962 h 571500"/>
                    <a:gd name="connsiteX50" fmla="*/ 347663 w 731044"/>
                    <a:gd name="connsiteY50" fmla="*/ 476250 h 571500"/>
                    <a:gd name="connsiteX51" fmla="*/ 383381 w 731044"/>
                    <a:gd name="connsiteY51" fmla="*/ 481012 h 571500"/>
                    <a:gd name="connsiteX52" fmla="*/ 397669 w 731044"/>
                    <a:gd name="connsiteY52" fmla="*/ 485775 h 571500"/>
                    <a:gd name="connsiteX53" fmla="*/ 419100 w 731044"/>
                    <a:gd name="connsiteY53" fmla="*/ 495300 h 571500"/>
                    <a:gd name="connsiteX54" fmla="*/ 454819 w 731044"/>
                    <a:gd name="connsiteY54" fmla="*/ 519112 h 571500"/>
                    <a:gd name="connsiteX55" fmla="*/ 461963 w 731044"/>
                    <a:gd name="connsiteY55" fmla="*/ 521493 h 571500"/>
                    <a:gd name="connsiteX56" fmla="*/ 509588 w 731044"/>
                    <a:gd name="connsiteY56" fmla="*/ 566737 h 571500"/>
                    <a:gd name="connsiteX57" fmla="*/ 516731 w 731044"/>
                    <a:gd name="connsiteY57" fmla="*/ 569118 h 571500"/>
                    <a:gd name="connsiteX58" fmla="*/ 583406 w 731044"/>
                    <a:gd name="connsiteY58" fmla="*/ 571500 h 571500"/>
                    <a:gd name="connsiteX59" fmla="*/ 590550 w 731044"/>
                    <a:gd name="connsiteY59" fmla="*/ 569118 h 571500"/>
                    <a:gd name="connsiteX60" fmla="*/ 638175 w 731044"/>
                    <a:gd name="connsiteY60" fmla="*/ 554831 h 571500"/>
                    <a:gd name="connsiteX61" fmla="*/ 652463 w 731044"/>
                    <a:gd name="connsiteY61" fmla="*/ 545306 h 571500"/>
                    <a:gd name="connsiteX62" fmla="*/ 681038 w 731044"/>
                    <a:gd name="connsiteY62" fmla="*/ 535781 h 571500"/>
                    <a:gd name="connsiteX63" fmla="*/ 695325 w 731044"/>
                    <a:gd name="connsiteY63" fmla="*/ 531018 h 571500"/>
                    <a:gd name="connsiteX64" fmla="*/ 702469 w 731044"/>
                    <a:gd name="connsiteY64" fmla="*/ 528637 h 571500"/>
                    <a:gd name="connsiteX65" fmla="*/ 709613 w 731044"/>
                    <a:gd name="connsiteY65" fmla="*/ 523875 h 571500"/>
                    <a:gd name="connsiteX66" fmla="*/ 721519 w 731044"/>
                    <a:gd name="connsiteY66" fmla="*/ 514350 h 571500"/>
                    <a:gd name="connsiteX67" fmla="*/ 728663 w 731044"/>
                    <a:gd name="connsiteY67" fmla="*/ 507206 h 571500"/>
                    <a:gd name="connsiteX68" fmla="*/ 731044 w 731044"/>
                    <a:gd name="connsiteY68" fmla="*/ 504825 h 571500"/>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59556 w 731044"/>
                    <a:gd name="connsiteY46" fmla="*/ 390525 h 571865"/>
                    <a:gd name="connsiteX47" fmla="*/ 261938 w 731044"/>
                    <a:gd name="connsiteY47" fmla="*/ 421481 h 571865"/>
                    <a:gd name="connsiteX48" fmla="*/ 269081 w 731044"/>
                    <a:gd name="connsiteY48" fmla="*/ 426243 h 571865"/>
                    <a:gd name="connsiteX49" fmla="*/ 304800 w 731044"/>
                    <a:gd name="connsiteY49" fmla="*/ 461962 h 571865"/>
                    <a:gd name="connsiteX50" fmla="*/ 347663 w 731044"/>
                    <a:gd name="connsiteY50" fmla="*/ 476250 h 571865"/>
                    <a:gd name="connsiteX51" fmla="*/ 383381 w 731044"/>
                    <a:gd name="connsiteY51" fmla="*/ 481012 h 571865"/>
                    <a:gd name="connsiteX52" fmla="*/ 397669 w 731044"/>
                    <a:gd name="connsiteY52" fmla="*/ 485775 h 571865"/>
                    <a:gd name="connsiteX53" fmla="*/ 419100 w 731044"/>
                    <a:gd name="connsiteY53" fmla="*/ 495300 h 571865"/>
                    <a:gd name="connsiteX54" fmla="*/ 454819 w 731044"/>
                    <a:gd name="connsiteY54" fmla="*/ 519112 h 571865"/>
                    <a:gd name="connsiteX55" fmla="*/ 461963 w 731044"/>
                    <a:gd name="connsiteY55" fmla="*/ 521493 h 571865"/>
                    <a:gd name="connsiteX56" fmla="*/ 509588 w 731044"/>
                    <a:gd name="connsiteY56" fmla="*/ 566737 h 571865"/>
                    <a:gd name="connsiteX57" fmla="*/ 516731 w 731044"/>
                    <a:gd name="connsiteY57" fmla="*/ 569118 h 571865"/>
                    <a:gd name="connsiteX58" fmla="*/ 583406 w 731044"/>
                    <a:gd name="connsiteY58" fmla="*/ 571500 h 571865"/>
                    <a:gd name="connsiteX59" fmla="*/ 590550 w 731044"/>
                    <a:gd name="connsiteY59" fmla="*/ 569118 h 571865"/>
                    <a:gd name="connsiteX60" fmla="*/ 652463 w 731044"/>
                    <a:gd name="connsiteY60" fmla="*/ 545306 h 571865"/>
                    <a:gd name="connsiteX61" fmla="*/ 681038 w 731044"/>
                    <a:gd name="connsiteY61" fmla="*/ 535781 h 571865"/>
                    <a:gd name="connsiteX62" fmla="*/ 695325 w 731044"/>
                    <a:gd name="connsiteY62" fmla="*/ 531018 h 571865"/>
                    <a:gd name="connsiteX63" fmla="*/ 702469 w 731044"/>
                    <a:gd name="connsiteY63" fmla="*/ 528637 h 571865"/>
                    <a:gd name="connsiteX64" fmla="*/ 709613 w 731044"/>
                    <a:gd name="connsiteY64" fmla="*/ 523875 h 571865"/>
                    <a:gd name="connsiteX65" fmla="*/ 721519 w 731044"/>
                    <a:gd name="connsiteY65" fmla="*/ 514350 h 571865"/>
                    <a:gd name="connsiteX66" fmla="*/ 728663 w 731044"/>
                    <a:gd name="connsiteY66" fmla="*/ 507206 h 571865"/>
                    <a:gd name="connsiteX67" fmla="*/ 731044 w 731044"/>
                    <a:gd name="connsiteY67"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59556 w 731044"/>
                    <a:gd name="connsiteY46" fmla="*/ 390525 h 571865"/>
                    <a:gd name="connsiteX47" fmla="*/ 261938 w 731044"/>
                    <a:gd name="connsiteY47" fmla="*/ 421481 h 571865"/>
                    <a:gd name="connsiteX48" fmla="*/ 269081 w 731044"/>
                    <a:gd name="connsiteY48" fmla="*/ 426243 h 571865"/>
                    <a:gd name="connsiteX49" fmla="*/ 304800 w 731044"/>
                    <a:gd name="connsiteY49" fmla="*/ 461962 h 571865"/>
                    <a:gd name="connsiteX50" fmla="*/ 347663 w 731044"/>
                    <a:gd name="connsiteY50" fmla="*/ 476250 h 571865"/>
                    <a:gd name="connsiteX51" fmla="*/ 383381 w 731044"/>
                    <a:gd name="connsiteY51" fmla="*/ 481012 h 571865"/>
                    <a:gd name="connsiteX52" fmla="*/ 397669 w 731044"/>
                    <a:gd name="connsiteY52" fmla="*/ 485775 h 571865"/>
                    <a:gd name="connsiteX53" fmla="*/ 419100 w 731044"/>
                    <a:gd name="connsiteY53" fmla="*/ 495300 h 571865"/>
                    <a:gd name="connsiteX54" fmla="*/ 454819 w 731044"/>
                    <a:gd name="connsiteY54" fmla="*/ 519112 h 571865"/>
                    <a:gd name="connsiteX55" fmla="*/ 461963 w 731044"/>
                    <a:gd name="connsiteY55" fmla="*/ 521493 h 571865"/>
                    <a:gd name="connsiteX56" fmla="*/ 509588 w 731044"/>
                    <a:gd name="connsiteY56" fmla="*/ 566737 h 571865"/>
                    <a:gd name="connsiteX57" fmla="*/ 516731 w 731044"/>
                    <a:gd name="connsiteY57" fmla="*/ 569118 h 571865"/>
                    <a:gd name="connsiteX58" fmla="*/ 583406 w 731044"/>
                    <a:gd name="connsiteY58" fmla="*/ 571500 h 571865"/>
                    <a:gd name="connsiteX59" fmla="*/ 590550 w 731044"/>
                    <a:gd name="connsiteY59" fmla="*/ 569118 h 571865"/>
                    <a:gd name="connsiteX60" fmla="*/ 652463 w 731044"/>
                    <a:gd name="connsiteY60" fmla="*/ 545306 h 571865"/>
                    <a:gd name="connsiteX61" fmla="*/ 695325 w 731044"/>
                    <a:gd name="connsiteY61" fmla="*/ 531018 h 571865"/>
                    <a:gd name="connsiteX62" fmla="*/ 702469 w 731044"/>
                    <a:gd name="connsiteY62" fmla="*/ 528637 h 571865"/>
                    <a:gd name="connsiteX63" fmla="*/ 709613 w 731044"/>
                    <a:gd name="connsiteY63" fmla="*/ 523875 h 571865"/>
                    <a:gd name="connsiteX64" fmla="*/ 721519 w 731044"/>
                    <a:gd name="connsiteY64" fmla="*/ 514350 h 571865"/>
                    <a:gd name="connsiteX65" fmla="*/ 728663 w 731044"/>
                    <a:gd name="connsiteY65" fmla="*/ 507206 h 571865"/>
                    <a:gd name="connsiteX66" fmla="*/ 731044 w 731044"/>
                    <a:gd name="connsiteY66"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59556 w 731044"/>
                    <a:gd name="connsiteY46" fmla="*/ 390525 h 571865"/>
                    <a:gd name="connsiteX47" fmla="*/ 261938 w 731044"/>
                    <a:gd name="connsiteY47" fmla="*/ 421481 h 571865"/>
                    <a:gd name="connsiteX48" fmla="*/ 269081 w 731044"/>
                    <a:gd name="connsiteY48" fmla="*/ 426243 h 571865"/>
                    <a:gd name="connsiteX49" fmla="*/ 304800 w 731044"/>
                    <a:gd name="connsiteY49" fmla="*/ 461962 h 571865"/>
                    <a:gd name="connsiteX50" fmla="*/ 347663 w 731044"/>
                    <a:gd name="connsiteY50" fmla="*/ 476250 h 571865"/>
                    <a:gd name="connsiteX51" fmla="*/ 383381 w 731044"/>
                    <a:gd name="connsiteY51" fmla="*/ 481012 h 571865"/>
                    <a:gd name="connsiteX52" fmla="*/ 397669 w 731044"/>
                    <a:gd name="connsiteY52" fmla="*/ 485775 h 571865"/>
                    <a:gd name="connsiteX53" fmla="*/ 419100 w 731044"/>
                    <a:gd name="connsiteY53" fmla="*/ 495300 h 571865"/>
                    <a:gd name="connsiteX54" fmla="*/ 454819 w 731044"/>
                    <a:gd name="connsiteY54" fmla="*/ 519112 h 571865"/>
                    <a:gd name="connsiteX55" fmla="*/ 461963 w 731044"/>
                    <a:gd name="connsiteY55" fmla="*/ 521493 h 571865"/>
                    <a:gd name="connsiteX56" fmla="*/ 509588 w 731044"/>
                    <a:gd name="connsiteY56" fmla="*/ 566737 h 571865"/>
                    <a:gd name="connsiteX57" fmla="*/ 516731 w 731044"/>
                    <a:gd name="connsiteY57" fmla="*/ 569118 h 571865"/>
                    <a:gd name="connsiteX58" fmla="*/ 583406 w 731044"/>
                    <a:gd name="connsiteY58" fmla="*/ 571500 h 571865"/>
                    <a:gd name="connsiteX59" fmla="*/ 590550 w 731044"/>
                    <a:gd name="connsiteY59" fmla="*/ 569118 h 571865"/>
                    <a:gd name="connsiteX60" fmla="*/ 652463 w 731044"/>
                    <a:gd name="connsiteY60" fmla="*/ 545306 h 571865"/>
                    <a:gd name="connsiteX61" fmla="*/ 695325 w 731044"/>
                    <a:gd name="connsiteY61" fmla="*/ 531018 h 571865"/>
                    <a:gd name="connsiteX62" fmla="*/ 702469 w 731044"/>
                    <a:gd name="connsiteY62" fmla="*/ 528637 h 571865"/>
                    <a:gd name="connsiteX63" fmla="*/ 721519 w 731044"/>
                    <a:gd name="connsiteY63" fmla="*/ 514350 h 571865"/>
                    <a:gd name="connsiteX64" fmla="*/ 728663 w 731044"/>
                    <a:gd name="connsiteY64" fmla="*/ 507206 h 571865"/>
                    <a:gd name="connsiteX65" fmla="*/ 731044 w 731044"/>
                    <a:gd name="connsiteY65"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59556 w 731044"/>
                    <a:gd name="connsiteY46" fmla="*/ 390525 h 571865"/>
                    <a:gd name="connsiteX47" fmla="*/ 261938 w 731044"/>
                    <a:gd name="connsiteY47" fmla="*/ 421481 h 571865"/>
                    <a:gd name="connsiteX48" fmla="*/ 269081 w 731044"/>
                    <a:gd name="connsiteY48" fmla="*/ 426243 h 571865"/>
                    <a:gd name="connsiteX49" fmla="*/ 304800 w 731044"/>
                    <a:gd name="connsiteY49" fmla="*/ 461962 h 571865"/>
                    <a:gd name="connsiteX50" fmla="*/ 347663 w 731044"/>
                    <a:gd name="connsiteY50" fmla="*/ 476250 h 571865"/>
                    <a:gd name="connsiteX51" fmla="*/ 383381 w 731044"/>
                    <a:gd name="connsiteY51" fmla="*/ 481012 h 571865"/>
                    <a:gd name="connsiteX52" fmla="*/ 397669 w 731044"/>
                    <a:gd name="connsiteY52" fmla="*/ 485775 h 571865"/>
                    <a:gd name="connsiteX53" fmla="*/ 419100 w 731044"/>
                    <a:gd name="connsiteY53" fmla="*/ 495300 h 571865"/>
                    <a:gd name="connsiteX54" fmla="*/ 454819 w 731044"/>
                    <a:gd name="connsiteY54" fmla="*/ 519112 h 571865"/>
                    <a:gd name="connsiteX55" fmla="*/ 461963 w 731044"/>
                    <a:gd name="connsiteY55" fmla="*/ 521493 h 571865"/>
                    <a:gd name="connsiteX56" fmla="*/ 509588 w 731044"/>
                    <a:gd name="connsiteY56" fmla="*/ 566737 h 571865"/>
                    <a:gd name="connsiteX57" fmla="*/ 516731 w 731044"/>
                    <a:gd name="connsiteY57" fmla="*/ 569118 h 571865"/>
                    <a:gd name="connsiteX58" fmla="*/ 583406 w 731044"/>
                    <a:gd name="connsiteY58" fmla="*/ 571500 h 571865"/>
                    <a:gd name="connsiteX59" fmla="*/ 590550 w 731044"/>
                    <a:gd name="connsiteY59" fmla="*/ 569118 h 571865"/>
                    <a:gd name="connsiteX60" fmla="*/ 652463 w 731044"/>
                    <a:gd name="connsiteY60" fmla="*/ 545306 h 571865"/>
                    <a:gd name="connsiteX61" fmla="*/ 695325 w 731044"/>
                    <a:gd name="connsiteY61" fmla="*/ 531018 h 571865"/>
                    <a:gd name="connsiteX62" fmla="*/ 702469 w 731044"/>
                    <a:gd name="connsiteY62" fmla="*/ 528637 h 571865"/>
                    <a:gd name="connsiteX63" fmla="*/ 728663 w 731044"/>
                    <a:gd name="connsiteY63" fmla="*/ 507206 h 571865"/>
                    <a:gd name="connsiteX64" fmla="*/ 731044 w 731044"/>
                    <a:gd name="connsiteY64"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59556 w 731044"/>
                    <a:gd name="connsiteY46" fmla="*/ 390525 h 571865"/>
                    <a:gd name="connsiteX47" fmla="*/ 261938 w 731044"/>
                    <a:gd name="connsiteY47" fmla="*/ 421481 h 571865"/>
                    <a:gd name="connsiteX48" fmla="*/ 269081 w 731044"/>
                    <a:gd name="connsiteY48" fmla="*/ 426243 h 571865"/>
                    <a:gd name="connsiteX49" fmla="*/ 304800 w 731044"/>
                    <a:gd name="connsiteY49" fmla="*/ 461962 h 571865"/>
                    <a:gd name="connsiteX50" fmla="*/ 347663 w 731044"/>
                    <a:gd name="connsiteY50" fmla="*/ 476250 h 571865"/>
                    <a:gd name="connsiteX51" fmla="*/ 383381 w 731044"/>
                    <a:gd name="connsiteY51" fmla="*/ 481012 h 571865"/>
                    <a:gd name="connsiteX52" fmla="*/ 419100 w 731044"/>
                    <a:gd name="connsiteY52" fmla="*/ 495300 h 571865"/>
                    <a:gd name="connsiteX53" fmla="*/ 454819 w 731044"/>
                    <a:gd name="connsiteY53" fmla="*/ 519112 h 571865"/>
                    <a:gd name="connsiteX54" fmla="*/ 461963 w 731044"/>
                    <a:gd name="connsiteY54" fmla="*/ 521493 h 571865"/>
                    <a:gd name="connsiteX55" fmla="*/ 509588 w 731044"/>
                    <a:gd name="connsiteY55" fmla="*/ 566737 h 571865"/>
                    <a:gd name="connsiteX56" fmla="*/ 516731 w 731044"/>
                    <a:gd name="connsiteY56" fmla="*/ 569118 h 571865"/>
                    <a:gd name="connsiteX57" fmla="*/ 583406 w 731044"/>
                    <a:gd name="connsiteY57" fmla="*/ 571500 h 571865"/>
                    <a:gd name="connsiteX58" fmla="*/ 590550 w 731044"/>
                    <a:gd name="connsiteY58" fmla="*/ 569118 h 571865"/>
                    <a:gd name="connsiteX59" fmla="*/ 652463 w 731044"/>
                    <a:gd name="connsiteY59" fmla="*/ 545306 h 571865"/>
                    <a:gd name="connsiteX60" fmla="*/ 695325 w 731044"/>
                    <a:gd name="connsiteY60" fmla="*/ 531018 h 571865"/>
                    <a:gd name="connsiteX61" fmla="*/ 702469 w 731044"/>
                    <a:gd name="connsiteY61" fmla="*/ 528637 h 571865"/>
                    <a:gd name="connsiteX62" fmla="*/ 728663 w 731044"/>
                    <a:gd name="connsiteY62" fmla="*/ 507206 h 571865"/>
                    <a:gd name="connsiteX63" fmla="*/ 731044 w 731044"/>
                    <a:gd name="connsiteY63"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71463 w 731044"/>
                    <a:gd name="connsiteY43" fmla="*/ 354806 h 571865"/>
                    <a:gd name="connsiteX44" fmla="*/ 266700 w 731044"/>
                    <a:gd name="connsiteY44" fmla="*/ 369093 h 571865"/>
                    <a:gd name="connsiteX45" fmla="*/ 261938 w 731044"/>
                    <a:gd name="connsiteY45" fmla="*/ 383381 h 571865"/>
                    <a:gd name="connsiteX46" fmla="*/ 261938 w 731044"/>
                    <a:gd name="connsiteY46" fmla="*/ 421481 h 571865"/>
                    <a:gd name="connsiteX47" fmla="*/ 269081 w 731044"/>
                    <a:gd name="connsiteY47" fmla="*/ 426243 h 571865"/>
                    <a:gd name="connsiteX48" fmla="*/ 304800 w 731044"/>
                    <a:gd name="connsiteY48" fmla="*/ 461962 h 571865"/>
                    <a:gd name="connsiteX49" fmla="*/ 347663 w 731044"/>
                    <a:gd name="connsiteY49" fmla="*/ 476250 h 571865"/>
                    <a:gd name="connsiteX50" fmla="*/ 383381 w 731044"/>
                    <a:gd name="connsiteY50" fmla="*/ 481012 h 571865"/>
                    <a:gd name="connsiteX51" fmla="*/ 419100 w 731044"/>
                    <a:gd name="connsiteY51" fmla="*/ 495300 h 571865"/>
                    <a:gd name="connsiteX52" fmla="*/ 454819 w 731044"/>
                    <a:gd name="connsiteY52" fmla="*/ 519112 h 571865"/>
                    <a:gd name="connsiteX53" fmla="*/ 461963 w 731044"/>
                    <a:gd name="connsiteY53" fmla="*/ 521493 h 571865"/>
                    <a:gd name="connsiteX54" fmla="*/ 509588 w 731044"/>
                    <a:gd name="connsiteY54" fmla="*/ 566737 h 571865"/>
                    <a:gd name="connsiteX55" fmla="*/ 516731 w 731044"/>
                    <a:gd name="connsiteY55" fmla="*/ 569118 h 571865"/>
                    <a:gd name="connsiteX56" fmla="*/ 583406 w 731044"/>
                    <a:gd name="connsiteY56" fmla="*/ 571500 h 571865"/>
                    <a:gd name="connsiteX57" fmla="*/ 590550 w 731044"/>
                    <a:gd name="connsiteY57" fmla="*/ 569118 h 571865"/>
                    <a:gd name="connsiteX58" fmla="*/ 652463 w 731044"/>
                    <a:gd name="connsiteY58" fmla="*/ 545306 h 571865"/>
                    <a:gd name="connsiteX59" fmla="*/ 695325 w 731044"/>
                    <a:gd name="connsiteY59" fmla="*/ 531018 h 571865"/>
                    <a:gd name="connsiteX60" fmla="*/ 702469 w 731044"/>
                    <a:gd name="connsiteY60" fmla="*/ 528637 h 571865"/>
                    <a:gd name="connsiteX61" fmla="*/ 728663 w 731044"/>
                    <a:gd name="connsiteY61" fmla="*/ 507206 h 571865"/>
                    <a:gd name="connsiteX62" fmla="*/ 731044 w 731044"/>
                    <a:gd name="connsiteY62"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76225 w 731044"/>
                    <a:gd name="connsiteY42" fmla="*/ 340518 h 571865"/>
                    <a:gd name="connsiteX43" fmla="*/ 266700 w 731044"/>
                    <a:gd name="connsiteY43" fmla="*/ 369093 h 571865"/>
                    <a:gd name="connsiteX44" fmla="*/ 261938 w 731044"/>
                    <a:gd name="connsiteY44" fmla="*/ 383381 h 571865"/>
                    <a:gd name="connsiteX45" fmla="*/ 261938 w 731044"/>
                    <a:gd name="connsiteY45" fmla="*/ 421481 h 571865"/>
                    <a:gd name="connsiteX46" fmla="*/ 269081 w 731044"/>
                    <a:gd name="connsiteY46" fmla="*/ 426243 h 571865"/>
                    <a:gd name="connsiteX47" fmla="*/ 304800 w 731044"/>
                    <a:gd name="connsiteY47" fmla="*/ 461962 h 571865"/>
                    <a:gd name="connsiteX48" fmla="*/ 347663 w 731044"/>
                    <a:gd name="connsiteY48" fmla="*/ 476250 h 571865"/>
                    <a:gd name="connsiteX49" fmla="*/ 383381 w 731044"/>
                    <a:gd name="connsiteY49" fmla="*/ 481012 h 571865"/>
                    <a:gd name="connsiteX50" fmla="*/ 419100 w 731044"/>
                    <a:gd name="connsiteY50" fmla="*/ 495300 h 571865"/>
                    <a:gd name="connsiteX51" fmla="*/ 454819 w 731044"/>
                    <a:gd name="connsiteY51" fmla="*/ 519112 h 571865"/>
                    <a:gd name="connsiteX52" fmla="*/ 461963 w 731044"/>
                    <a:gd name="connsiteY52" fmla="*/ 521493 h 571865"/>
                    <a:gd name="connsiteX53" fmla="*/ 509588 w 731044"/>
                    <a:gd name="connsiteY53" fmla="*/ 566737 h 571865"/>
                    <a:gd name="connsiteX54" fmla="*/ 516731 w 731044"/>
                    <a:gd name="connsiteY54" fmla="*/ 569118 h 571865"/>
                    <a:gd name="connsiteX55" fmla="*/ 583406 w 731044"/>
                    <a:gd name="connsiteY55" fmla="*/ 571500 h 571865"/>
                    <a:gd name="connsiteX56" fmla="*/ 590550 w 731044"/>
                    <a:gd name="connsiteY56" fmla="*/ 569118 h 571865"/>
                    <a:gd name="connsiteX57" fmla="*/ 652463 w 731044"/>
                    <a:gd name="connsiteY57" fmla="*/ 545306 h 571865"/>
                    <a:gd name="connsiteX58" fmla="*/ 695325 w 731044"/>
                    <a:gd name="connsiteY58" fmla="*/ 531018 h 571865"/>
                    <a:gd name="connsiteX59" fmla="*/ 702469 w 731044"/>
                    <a:gd name="connsiteY59" fmla="*/ 528637 h 571865"/>
                    <a:gd name="connsiteX60" fmla="*/ 728663 w 731044"/>
                    <a:gd name="connsiteY60" fmla="*/ 507206 h 571865"/>
                    <a:gd name="connsiteX61" fmla="*/ 731044 w 731044"/>
                    <a:gd name="connsiteY61"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88131 w 731044"/>
                    <a:gd name="connsiteY41" fmla="*/ 326231 h 571865"/>
                    <a:gd name="connsiteX42" fmla="*/ 266700 w 731044"/>
                    <a:gd name="connsiteY42" fmla="*/ 369093 h 571865"/>
                    <a:gd name="connsiteX43" fmla="*/ 261938 w 731044"/>
                    <a:gd name="connsiteY43" fmla="*/ 383381 h 571865"/>
                    <a:gd name="connsiteX44" fmla="*/ 261938 w 731044"/>
                    <a:gd name="connsiteY44" fmla="*/ 421481 h 571865"/>
                    <a:gd name="connsiteX45" fmla="*/ 269081 w 731044"/>
                    <a:gd name="connsiteY45" fmla="*/ 426243 h 571865"/>
                    <a:gd name="connsiteX46" fmla="*/ 304800 w 731044"/>
                    <a:gd name="connsiteY46" fmla="*/ 461962 h 571865"/>
                    <a:gd name="connsiteX47" fmla="*/ 347663 w 731044"/>
                    <a:gd name="connsiteY47" fmla="*/ 476250 h 571865"/>
                    <a:gd name="connsiteX48" fmla="*/ 383381 w 731044"/>
                    <a:gd name="connsiteY48" fmla="*/ 481012 h 571865"/>
                    <a:gd name="connsiteX49" fmla="*/ 419100 w 731044"/>
                    <a:gd name="connsiteY49" fmla="*/ 495300 h 571865"/>
                    <a:gd name="connsiteX50" fmla="*/ 454819 w 731044"/>
                    <a:gd name="connsiteY50" fmla="*/ 519112 h 571865"/>
                    <a:gd name="connsiteX51" fmla="*/ 461963 w 731044"/>
                    <a:gd name="connsiteY51" fmla="*/ 521493 h 571865"/>
                    <a:gd name="connsiteX52" fmla="*/ 509588 w 731044"/>
                    <a:gd name="connsiteY52" fmla="*/ 566737 h 571865"/>
                    <a:gd name="connsiteX53" fmla="*/ 516731 w 731044"/>
                    <a:gd name="connsiteY53" fmla="*/ 569118 h 571865"/>
                    <a:gd name="connsiteX54" fmla="*/ 583406 w 731044"/>
                    <a:gd name="connsiteY54" fmla="*/ 571500 h 571865"/>
                    <a:gd name="connsiteX55" fmla="*/ 590550 w 731044"/>
                    <a:gd name="connsiteY55" fmla="*/ 569118 h 571865"/>
                    <a:gd name="connsiteX56" fmla="*/ 652463 w 731044"/>
                    <a:gd name="connsiteY56" fmla="*/ 545306 h 571865"/>
                    <a:gd name="connsiteX57" fmla="*/ 695325 w 731044"/>
                    <a:gd name="connsiteY57" fmla="*/ 531018 h 571865"/>
                    <a:gd name="connsiteX58" fmla="*/ 702469 w 731044"/>
                    <a:gd name="connsiteY58" fmla="*/ 528637 h 571865"/>
                    <a:gd name="connsiteX59" fmla="*/ 728663 w 731044"/>
                    <a:gd name="connsiteY59" fmla="*/ 507206 h 571865"/>
                    <a:gd name="connsiteX60" fmla="*/ 731044 w 731044"/>
                    <a:gd name="connsiteY60"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11944 w 731044"/>
                    <a:gd name="connsiteY39" fmla="*/ 304800 h 571865"/>
                    <a:gd name="connsiteX40" fmla="*/ 309563 w 731044"/>
                    <a:gd name="connsiteY40" fmla="*/ 314325 h 571865"/>
                    <a:gd name="connsiteX41" fmla="*/ 266700 w 731044"/>
                    <a:gd name="connsiteY41" fmla="*/ 369093 h 571865"/>
                    <a:gd name="connsiteX42" fmla="*/ 261938 w 731044"/>
                    <a:gd name="connsiteY42" fmla="*/ 383381 h 571865"/>
                    <a:gd name="connsiteX43" fmla="*/ 261938 w 731044"/>
                    <a:gd name="connsiteY43" fmla="*/ 421481 h 571865"/>
                    <a:gd name="connsiteX44" fmla="*/ 269081 w 731044"/>
                    <a:gd name="connsiteY44" fmla="*/ 426243 h 571865"/>
                    <a:gd name="connsiteX45" fmla="*/ 304800 w 731044"/>
                    <a:gd name="connsiteY45" fmla="*/ 461962 h 571865"/>
                    <a:gd name="connsiteX46" fmla="*/ 347663 w 731044"/>
                    <a:gd name="connsiteY46" fmla="*/ 476250 h 571865"/>
                    <a:gd name="connsiteX47" fmla="*/ 383381 w 731044"/>
                    <a:gd name="connsiteY47" fmla="*/ 481012 h 571865"/>
                    <a:gd name="connsiteX48" fmla="*/ 419100 w 731044"/>
                    <a:gd name="connsiteY48" fmla="*/ 495300 h 571865"/>
                    <a:gd name="connsiteX49" fmla="*/ 454819 w 731044"/>
                    <a:gd name="connsiteY49" fmla="*/ 519112 h 571865"/>
                    <a:gd name="connsiteX50" fmla="*/ 461963 w 731044"/>
                    <a:gd name="connsiteY50" fmla="*/ 521493 h 571865"/>
                    <a:gd name="connsiteX51" fmla="*/ 509588 w 731044"/>
                    <a:gd name="connsiteY51" fmla="*/ 566737 h 571865"/>
                    <a:gd name="connsiteX52" fmla="*/ 516731 w 731044"/>
                    <a:gd name="connsiteY52" fmla="*/ 569118 h 571865"/>
                    <a:gd name="connsiteX53" fmla="*/ 583406 w 731044"/>
                    <a:gd name="connsiteY53" fmla="*/ 571500 h 571865"/>
                    <a:gd name="connsiteX54" fmla="*/ 590550 w 731044"/>
                    <a:gd name="connsiteY54" fmla="*/ 569118 h 571865"/>
                    <a:gd name="connsiteX55" fmla="*/ 652463 w 731044"/>
                    <a:gd name="connsiteY55" fmla="*/ 545306 h 571865"/>
                    <a:gd name="connsiteX56" fmla="*/ 695325 w 731044"/>
                    <a:gd name="connsiteY56" fmla="*/ 531018 h 571865"/>
                    <a:gd name="connsiteX57" fmla="*/ 702469 w 731044"/>
                    <a:gd name="connsiteY57" fmla="*/ 528637 h 571865"/>
                    <a:gd name="connsiteX58" fmla="*/ 728663 w 731044"/>
                    <a:gd name="connsiteY58" fmla="*/ 507206 h 571865"/>
                    <a:gd name="connsiteX59" fmla="*/ 731044 w 731044"/>
                    <a:gd name="connsiteY59"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295275 w 731044"/>
                    <a:gd name="connsiteY37" fmla="*/ 285750 h 571865"/>
                    <a:gd name="connsiteX38" fmla="*/ 302419 w 731044"/>
                    <a:gd name="connsiteY38" fmla="*/ 290512 h 571865"/>
                    <a:gd name="connsiteX39" fmla="*/ 309563 w 731044"/>
                    <a:gd name="connsiteY39" fmla="*/ 314325 h 571865"/>
                    <a:gd name="connsiteX40" fmla="*/ 266700 w 731044"/>
                    <a:gd name="connsiteY40" fmla="*/ 369093 h 571865"/>
                    <a:gd name="connsiteX41" fmla="*/ 261938 w 731044"/>
                    <a:gd name="connsiteY41" fmla="*/ 383381 h 571865"/>
                    <a:gd name="connsiteX42" fmla="*/ 261938 w 731044"/>
                    <a:gd name="connsiteY42" fmla="*/ 421481 h 571865"/>
                    <a:gd name="connsiteX43" fmla="*/ 269081 w 731044"/>
                    <a:gd name="connsiteY43" fmla="*/ 426243 h 571865"/>
                    <a:gd name="connsiteX44" fmla="*/ 304800 w 731044"/>
                    <a:gd name="connsiteY44" fmla="*/ 461962 h 571865"/>
                    <a:gd name="connsiteX45" fmla="*/ 347663 w 731044"/>
                    <a:gd name="connsiteY45" fmla="*/ 476250 h 571865"/>
                    <a:gd name="connsiteX46" fmla="*/ 383381 w 731044"/>
                    <a:gd name="connsiteY46" fmla="*/ 481012 h 571865"/>
                    <a:gd name="connsiteX47" fmla="*/ 419100 w 731044"/>
                    <a:gd name="connsiteY47" fmla="*/ 495300 h 571865"/>
                    <a:gd name="connsiteX48" fmla="*/ 454819 w 731044"/>
                    <a:gd name="connsiteY48" fmla="*/ 519112 h 571865"/>
                    <a:gd name="connsiteX49" fmla="*/ 461963 w 731044"/>
                    <a:gd name="connsiteY49" fmla="*/ 521493 h 571865"/>
                    <a:gd name="connsiteX50" fmla="*/ 509588 w 731044"/>
                    <a:gd name="connsiteY50" fmla="*/ 566737 h 571865"/>
                    <a:gd name="connsiteX51" fmla="*/ 516731 w 731044"/>
                    <a:gd name="connsiteY51" fmla="*/ 569118 h 571865"/>
                    <a:gd name="connsiteX52" fmla="*/ 583406 w 731044"/>
                    <a:gd name="connsiteY52" fmla="*/ 571500 h 571865"/>
                    <a:gd name="connsiteX53" fmla="*/ 590550 w 731044"/>
                    <a:gd name="connsiteY53" fmla="*/ 569118 h 571865"/>
                    <a:gd name="connsiteX54" fmla="*/ 652463 w 731044"/>
                    <a:gd name="connsiteY54" fmla="*/ 545306 h 571865"/>
                    <a:gd name="connsiteX55" fmla="*/ 695325 w 731044"/>
                    <a:gd name="connsiteY55" fmla="*/ 531018 h 571865"/>
                    <a:gd name="connsiteX56" fmla="*/ 702469 w 731044"/>
                    <a:gd name="connsiteY56" fmla="*/ 528637 h 571865"/>
                    <a:gd name="connsiteX57" fmla="*/ 728663 w 731044"/>
                    <a:gd name="connsiteY57" fmla="*/ 507206 h 571865"/>
                    <a:gd name="connsiteX58" fmla="*/ 731044 w 731044"/>
                    <a:gd name="connsiteY58"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66700 w 731044"/>
                    <a:gd name="connsiteY35" fmla="*/ 278606 h 571865"/>
                    <a:gd name="connsiteX36" fmla="*/ 288131 w 731044"/>
                    <a:gd name="connsiteY36" fmla="*/ 283368 h 571865"/>
                    <a:gd name="connsiteX37" fmla="*/ 302419 w 731044"/>
                    <a:gd name="connsiteY37" fmla="*/ 290512 h 571865"/>
                    <a:gd name="connsiteX38" fmla="*/ 309563 w 731044"/>
                    <a:gd name="connsiteY38" fmla="*/ 314325 h 571865"/>
                    <a:gd name="connsiteX39" fmla="*/ 266700 w 731044"/>
                    <a:gd name="connsiteY39" fmla="*/ 369093 h 571865"/>
                    <a:gd name="connsiteX40" fmla="*/ 261938 w 731044"/>
                    <a:gd name="connsiteY40" fmla="*/ 383381 h 571865"/>
                    <a:gd name="connsiteX41" fmla="*/ 261938 w 731044"/>
                    <a:gd name="connsiteY41" fmla="*/ 421481 h 571865"/>
                    <a:gd name="connsiteX42" fmla="*/ 269081 w 731044"/>
                    <a:gd name="connsiteY42" fmla="*/ 426243 h 571865"/>
                    <a:gd name="connsiteX43" fmla="*/ 304800 w 731044"/>
                    <a:gd name="connsiteY43" fmla="*/ 461962 h 571865"/>
                    <a:gd name="connsiteX44" fmla="*/ 347663 w 731044"/>
                    <a:gd name="connsiteY44" fmla="*/ 476250 h 571865"/>
                    <a:gd name="connsiteX45" fmla="*/ 383381 w 731044"/>
                    <a:gd name="connsiteY45" fmla="*/ 481012 h 571865"/>
                    <a:gd name="connsiteX46" fmla="*/ 419100 w 731044"/>
                    <a:gd name="connsiteY46" fmla="*/ 495300 h 571865"/>
                    <a:gd name="connsiteX47" fmla="*/ 454819 w 731044"/>
                    <a:gd name="connsiteY47" fmla="*/ 519112 h 571865"/>
                    <a:gd name="connsiteX48" fmla="*/ 461963 w 731044"/>
                    <a:gd name="connsiteY48" fmla="*/ 521493 h 571865"/>
                    <a:gd name="connsiteX49" fmla="*/ 509588 w 731044"/>
                    <a:gd name="connsiteY49" fmla="*/ 566737 h 571865"/>
                    <a:gd name="connsiteX50" fmla="*/ 516731 w 731044"/>
                    <a:gd name="connsiteY50" fmla="*/ 569118 h 571865"/>
                    <a:gd name="connsiteX51" fmla="*/ 583406 w 731044"/>
                    <a:gd name="connsiteY51" fmla="*/ 571500 h 571865"/>
                    <a:gd name="connsiteX52" fmla="*/ 590550 w 731044"/>
                    <a:gd name="connsiteY52" fmla="*/ 569118 h 571865"/>
                    <a:gd name="connsiteX53" fmla="*/ 652463 w 731044"/>
                    <a:gd name="connsiteY53" fmla="*/ 545306 h 571865"/>
                    <a:gd name="connsiteX54" fmla="*/ 695325 w 731044"/>
                    <a:gd name="connsiteY54" fmla="*/ 531018 h 571865"/>
                    <a:gd name="connsiteX55" fmla="*/ 702469 w 731044"/>
                    <a:gd name="connsiteY55" fmla="*/ 528637 h 571865"/>
                    <a:gd name="connsiteX56" fmla="*/ 728663 w 731044"/>
                    <a:gd name="connsiteY56" fmla="*/ 507206 h 571865"/>
                    <a:gd name="connsiteX57" fmla="*/ 731044 w 731044"/>
                    <a:gd name="connsiteY57"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28600 w 731044"/>
                    <a:gd name="connsiteY33" fmla="*/ 271462 h 571865"/>
                    <a:gd name="connsiteX34" fmla="*/ 266700 w 731044"/>
                    <a:gd name="connsiteY34" fmla="*/ 278606 h 571865"/>
                    <a:gd name="connsiteX35" fmla="*/ 288131 w 731044"/>
                    <a:gd name="connsiteY35" fmla="*/ 283368 h 571865"/>
                    <a:gd name="connsiteX36" fmla="*/ 302419 w 731044"/>
                    <a:gd name="connsiteY36" fmla="*/ 290512 h 571865"/>
                    <a:gd name="connsiteX37" fmla="*/ 309563 w 731044"/>
                    <a:gd name="connsiteY37" fmla="*/ 314325 h 571865"/>
                    <a:gd name="connsiteX38" fmla="*/ 266700 w 731044"/>
                    <a:gd name="connsiteY38" fmla="*/ 369093 h 571865"/>
                    <a:gd name="connsiteX39" fmla="*/ 261938 w 731044"/>
                    <a:gd name="connsiteY39" fmla="*/ 383381 h 571865"/>
                    <a:gd name="connsiteX40" fmla="*/ 261938 w 731044"/>
                    <a:gd name="connsiteY40" fmla="*/ 421481 h 571865"/>
                    <a:gd name="connsiteX41" fmla="*/ 269081 w 731044"/>
                    <a:gd name="connsiteY41" fmla="*/ 426243 h 571865"/>
                    <a:gd name="connsiteX42" fmla="*/ 304800 w 731044"/>
                    <a:gd name="connsiteY42" fmla="*/ 461962 h 571865"/>
                    <a:gd name="connsiteX43" fmla="*/ 347663 w 731044"/>
                    <a:gd name="connsiteY43" fmla="*/ 476250 h 571865"/>
                    <a:gd name="connsiteX44" fmla="*/ 383381 w 731044"/>
                    <a:gd name="connsiteY44" fmla="*/ 481012 h 571865"/>
                    <a:gd name="connsiteX45" fmla="*/ 419100 w 731044"/>
                    <a:gd name="connsiteY45" fmla="*/ 495300 h 571865"/>
                    <a:gd name="connsiteX46" fmla="*/ 454819 w 731044"/>
                    <a:gd name="connsiteY46" fmla="*/ 519112 h 571865"/>
                    <a:gd name="connsiteX47" fmla="*/ 461963 w 731044"/>
                    <a:gd name="connsiteY47" fmla="*/ 521493 h 571865"/>
                    <a:gd name="connsiteX48" fmla="*/ 509588 w 731044"/>
                    <a:gd name="connsiteY48" fmla="*/ 566737 h 571865"/>
                    <a:gd name="connsiteX49" fmla="*/ 516731 w 731044"/>
                    <a:gd name="connsiteY49" fmla="*/ 569118 h 571865"/>
                    <a:gd name="connsiteX50" fmla="*/ 583406 w 731044"/>
                    <a:gd name="connsiteY50" fmla="*/ 571500 h 571865"/>
                    <a:gd name="connsiteX51" fmla="*/ 590550 w 731044"/>
                    <a:gd name="connsiteY51" fmla="*/ 569118 h 571865"/>
                    <a:gd name="connsiteX52" fmla="*/ 652463 w 731044"/>
                    <a:gd name="connsiteY52" fmla="*/ 545306 h 571865"/>
                    <a:gd name="connsiteX53" fmla="*/ 695325 w 731044"/>
                    <a:gd name="connsiteY53" fmla="*/ 531018 h 571865"/>
                    <a:gd name="connsiteX54" fmla="*/ 702469 w 731044"/>
                    <a:gd name="connsiteY54" fmla="*/ 528637 h 571865"/>
                    <a:gd name="connsiteX55" fmla="*/ 728663 w 731044"/>
                    <a:gd name="connsiteY55" fmla="*/ 507206 h 571865"/>
                    <a:gd name="connsiteX56" fmla="*/ 731044 w 731044"/>
                    <a:gd name="connsiteY56"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04788 w 731044"/>
                    <a:gd name="connsiteY31" fmla="*/ 276225 h 571865"/>
                    <a:gd name="connsiteX32" fmla="*/ 211931 w 731044"/>
                    <a:gd name="connsiteY32" fmla="*/ 273843 h 571865"/>
                    <a:gd name="connsiteX33" fmla="*/ 266700 w 731044"/>
                    <a:gd name="connsiteY33" fmla="*/ 278606 h 571865"/>
                    <a:gd name="connsiteX34" fmla="*/ 288131 w 731044"/>
                    <a:gd name="connsiteY34" fmla="*/ 283368 h 571865"/>
                    <a:gd name="connsiteX35" fmla="*/ 302419 w 731044"/>
                    <a:gd name="connsiteY35" fmla="*/ 290512 h 571865"/>
                    <a:gd name="connsiteX36" fmla="*/ 309563 w 731044"/>
                    <a:gd name="connsiteY36" fmla="*/ 314325 h 571865"/>
                    <a:gd name="connsiteX37" fmla="*/ 266700 w 731044"/>
                    <a:gd name="connsiteY37" fmla="*/ 369093 h 571865"/>
                    <a:gd name="connsiteX38" fmla="*/ 261938 w 731044"/>
                    <a:gd name="connsiteY38" fmla="*/ 383381 h 571865"/>
                    <a:gd name="connsiteX39" fmla="*/ 261938 w 731044"/>
                    <a:gd name="connsiteY39" fmla="*/ 421481 h 571865"/>
                    <a:gd name="connsiteX40" fmla="*/ 269081 w 731044"/>
                    <a:gd name="connsiteY40" fmla="*/ 426243 h 571865"/>
                    <a:gd name="connsiteX41" fmla="*/ 304800 w 731044"/>
                    <a:gd name="connsiteY41" fmla="*/ 461962 h 571865"/>
                    <a:gd name="connsiteX42" fmla="*/ 347663 w 731044"/>
                    <a:gd name="connsiteY42" fmla="*/ 476250 h 571865"/>
                    <a:gd name="connsiteX43" fmla="*/ 383381 w 731044"/>
                    <a:gd name="connsiteY43" fmla="*/ 481012 h 571865"/>
                    <a:gd name="connsiteX44" fmla="*/ 419100 w 731044"/>
                    <a:gd name="connsiteY44" fmla="*/ 495300 h 571865"/>
                    <a:gd name="connsiteX45" fmla="*/ 454819 w 731044"/>
                    <a:gd name="connsiteY45" fmla="*/ 519112 h 571865"/>
                    <a:gd name="connsiteX46" fmla="*/ 461963 w 731044"/>
                    <a:gd name="connsiteY46" fmla="*/ 521493 h 571865"/>
                    <a:gd name="connsiteX47" fmla="*/ 509588 w 731044"/>
                    <a:gd name="connsiteY47" fmla="*/ 566737 h 571865"/>
                    <a:gd name="connsiteX48" fmla="*/ 516731 w 731044"/>
                    <a:gd name="connsiteY48" fmla="*/ 569118 h 571865"/>
                    <a:gd name="connsiteX49" fmla="*/ 583406 w 731044"/>
                    <a:gd name="connsiteY49" fmla="*/ 571500 h 571865"/>
                    <a:gd name="connsiteX50" fmla="*/ 590550 w 731044"/>
                    <a:gd name="connsiteY50" fmla="*/ 569118 h 571865"/>
                    <a:gd name="connsiteX51" fmla="*/ 652463 w 731044"/>
                    <a:gd name="connsiteY51" fmla="*/ 545306 h 571865"/>
                    <a:gd name="connsiteX52" fmla="*/ 695325 w 731044"/>
                    <a:gd name="connsiteY52" fmla="*/ 531018 h 571865"/>
                    <a:gd name="connsiteX53" fmla="*/ 702469 w 731044"/>
                    <a:gd name="connsiteY53" fmla="*/ 528637 h 571865"/>
                    <a:gd name="connsiteX54" fmla="*/ 728663 w 731044"/>
                    <a:gd name="connsiteY54" fmla="*/ 507206 h 571865"/>
                    <a:gd name="connsiteX55" fmla="*/ 731044 w 731044"/>
                    <a:gd name="connsiteY55"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83356 w 731044"/>
                    <a:gd name="connsiteY29" fmla="*/ 283368 h 571865"/>
                    <a:gd name="connsiteX30" fmla="*/ 197644 w 731044"/>
                    <a:gd name="connsiteY30" fmla="*/ 278606 h 571865"/>
                    <a:gd name="connsiteX31" fmla="*/ 211931 w 731044"/>
                    <a:gd name="connsiteY31" fmla="*/ 273843 h 571865"/>
                    <a:gd name="connsiteX32" fmla="*/ 266700 w 731044"/>
                    <a:gd name="connsiteY32" fmla="*/ 278606 h 571865"/>
                    <a:gd name="connsiteX33" fmla="*/ 288131 w 731044"/>
                    <a:gd name="connsiteY33" fmla="*/ 283368 h 571865"/>
                    <a:gd name="connsiteX34" fmla="*/ 302419 w 731044"/>
                    <a:gd name="connsiteY34" fmla="*/ 290512 h 571865"/>
                    <a:gd name="connsiteX35" fmla="*/ 309563 w 731044"/>
                    <a:gd name="connsiteY35" fmla="*/ 314325 h 571865"/>
                    <a:gd name="connsiteX36" fmla="*/ 266700 w 731044"/>
                    <a:gd name="connsiteY36" fmla="*/ 369093 h 571865"/>
                    <a:gd name="connsiteX37" fmla="*/ 261938 w 731044"/>
                    <a:gd name="connsiteY37" fmla="*/ 383381 h 571865"/>
                    <a:gd name="connsiteX38" fmla="*/ 261938 w 731044"/>
                    <a:gd name="connsiteY38" fmla="*/ 421481 h 571865"/>
                    <a:gd name="connsiteX39" fmla="*/ 269081 w 731044"/>
                    <a:gd name="connsiteY39" fmla="*/ 426243 h 571865"/>
                    <a:gd name="connsiteX40" fmla="*/ 304800 w 731044"/>
                    <a:gd name="connsiteY40" fmla="*/ 461962 h 571865"/>
                    <a:gd name="connsiteX41" fmla="*/ 347663 w 731044"/>
                    <a:gd name="connsiteY41" fmla="*/ 476250 h 571865"/>
                    <a:gd name="connsiteX42" fmla="*/ 383381 w 731044"/>
                    <a:gd name="connsiteY42" fmla="*/ 481012 h 571865"/>
                    <a:gd name="connsiteX43" fmla="*/ 419100 w 731044"/>
                    <a:gd name="connsiteY43" fmla="*/ 495300 h 571865"/>
                    <a:gd name="connsiteX44" fmla="*/ 454819 w 731044"/>
                    <a:gd name="connsiteY44" fmla="*/ 519112 h 571865"/>
                    <a:gd name="connsiteX45" fmla="*/ 461963 w 731044"/>
                    <a:gd name="connsiteY45" fmla="*/ 521493 h 571865"/>
                    <a:gd name="connsiteX46" fmla="*/ 509588 w 731044"/>
                    <a:gd name="connsiteY46" fmla="*/ 566737 h 571865"/>
                    <a:gd name="connsiteX47" fmla="*/ 516731 w 731044"/>
                    <a:gd name="connsiteY47" fmla="*/ 569118 h 571865"/>
                    <a:gd name="connsiteX48" fmla="*/ 583406 w 731044"/>
                    <a:gd name="connsiteY48" fmla="*/ 571500 h 571865"/>
                    <a:gd name="connsiteX49" fmla="*/ 590550 w 731044"/>
                    <a:gd name="connsiteY49" fmla="*/ 569118 h 571865"/>
                    <a:gd name="connsiteX50" fmla="*/ 652463 w 731044"/>
                    <a:gd name="connsiteY50" fmla="*/ 545306 h 571865"/>
                    <a:gd name="connsiteX51" fmla="*/ 695325 w 731044"/>
                    <a:gd name="connsiteY51" fmla="*/ 531018 h 571865"/>
                    <a:gd name="connsiteX52" fmla="*/ 702469 w 731044"/>
                    <a:gd name="connsiteY52" fmla="*/ 528637 h 571865"/>
                    <a:gd name="connsiteX53" fmla="*/ 728663 w 731044"/>
                    <a:gd name="connsiteY53" fmla="*/ 507206 h 571865"/>
                    <a:gd name="connsiteX54" fmla="*/ 731044 w 731044"/>
                    <a:gd name="connsiteY54"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14300 w 731044"/>
                    <a:gd name="connsiteY25" fmla="*/ 295275 h 571865"/>
                    <a:gd name="connsiteX26" fmla="*/ 126206 w 731044"/>
                    <a:gd name="connsiteY26" fmla="*/ 297656 h 571865"/>
                    <a:gd name="connsiteX27" fmla="*/ 171450 w 731044"/>
                    <a:gd name="connsiteY27" fmla="*/ 295275 h 571865"/>
                    <a:gd name="connsiteX28" fmla="*/ 176213 w 731044"/>
                    <a:gd name="connsiteY28" fmla="*/ 288131 h 571865"/>
                    <a:gd name="connsiteX29" fmla="*/ 197644 w 731044"/>
                    <a:gd name="connsiteY29" fmla="*/ 278606 h 571865"/>
                    <a:gd name="connsiteX30" fmla="*/ 211931 w 731044"/>
                    <a:gd name="connsiteY30" fmla="*/ 273843 h 571865"/>
                    <a:gd name="connsiteX31" fmla="*/ 266700 w 731044"/>
                    <a:gd name="connsiteY31" fmla="*/ 278606 h 571865"/>
                    <a:gd name="connsiteX32" fmla="*/ 288131 w 731044"/>
                    <a:gd name="connsiteY32" fmla="*/ 283368 h 571865"/>
                    <a:gd name="connsiteX33" fmla="*/ 302419 w 731044"/>
                    <a:gd name="connsiteY33" fmla="*/ 290512 h 571865"/>
                    <a:gd name="connsiteX34" fmla="*/ 309563 w 731044"/>
                    <a:gd name="connsiteY34" fmla="*/ 314325 h 571865"/>
                    <a:gd name="connsiteX35" fmla="*/ 266700 w 731044"/>
                    <a:gd name="connsiteY35" fmla="*/ 369093 h 571865"/>
                    <a:gd name="connsiteX36" fmla="*/ 261938 w 731044"/>
                    <a:gd name="connsiteY36" fmla="*/ 383381 h 571865"/>
                    <a:gd name="connsiteX37" fmla="*/ 261938 w 731044"/>
                    <a:gd name="connsiteY37" fmla="*/ 421481 h 571865"/>
                    <a:gd name="connsiteX38" fmla="*/ 269081 w 731044"/>
                    <a:gd name="connsiteY38" fmla="*/ 426243 h 571865"/>
                    <a:gd name="connsiteX39" fmla="*/ 304800 w 731044"/>
                    <a:gd name="connsiteY39" fmla="*/ 461962 h 571865"/>
                    <a:gd name="connsiteX40" fmla="*/ 347663 w 731044"/>
                    <a:gd name="connsiteY40" fmla="*/ 476250 h 571865"/>
                    <a:gd name="connsiteX41" fmla="*/ 383381 w 731044"/>
                    <a:gd name="connsiteY41" fmla="*/ 481012 h 571865"/>
                    <a:gd name="connsiteX42" fmla="*/ 419100 w 731044"/>
                    <a:gd name="connsiteY42" fmla="*/ 495300 h 571865"/>
                    <a:gd name="connsiteX43" fmla="*/ 454819 w 731044"/>
                    <a:gd name="connsiteY43" fmla="*/ 519112 h 571865"/>
                    <a:gd name="connsiteX44" fmla="*/ 461963 w 731044"/>
                    <a:gd name="connsiteY44" fmla="*/ 521493 h 571865"/>
                    <a:gd name="connsiteX45" fmla="*/ 509588 w 731044"/>
                    <a:gd name="connsiteY45" fmla="*/ 566737 h 571865"/>
                    <a:gd name="connsiteX46" fmla="*/ 516731 w 731044"/>
                    <a:gd name="connsiteY46" fmla="*/ 569118 h 571865"/>
                    <a:gd name="connsiteX47" fmla="*/ 583406 w 731044"/>
                    <a:gd name="connsiteY47" fmla="*/ 571500 h 571865"/>
                    <a:gd name="connsiteX48" fmla="*/ 590550 w 731044"/>
                    <a:gd name="connsiteY48" fmla="*/ 569118 h 571865"/>
                    <a:gd name="connsiteX49" fmla="*/ 652463 w 731044"/>
                    <a:gd name="connsiteY49" fmla="*/ 545306 h 571865"/>
                    <a:gd name="connsiteX50" fmla="*/ 695325 w 731044"/>
                    <a:gd name="connsiteY50" fmla="*/ 531018 h 571865"/>
                    <a:gd name="connsiteX51" fmla="*/ 702469 w 731044"/>
                    <a:gd name="connsiteY51" fmla="*/ 528637 h 571865"/>
                    <a:gd name="connsiteX52" fmla="*/ 728663 w 731044"/>
                    <a:gd name="connsiteY52" fmla="*/ 507206 h 571865"/>
                    <a:gd name="connsiteX53" fmla="*/ 731044 w 731044"/>
                    <a:gd name="connsiteY53"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92869 w 731044"/>
                    <a:gd name="connsiteY24" fmla="*/ 283368 h 571865"/>
                    <a:gd name="connsiteX25" fmla="*/ 126206 w 731044"/>
                    <a:gd name="connsiteY25" fmla="*/ 297656 h 571865"/>
                    <a:gd name="connsiteX26" fmla="*/ 171450 w 731044"/>
                    <a:gd name="connsiteY26" fmla="*/ 295275 h 571865"/>
                    <a:gd name="connsiteX27" fmla="*/ 176213 w 731044"/>
                    <a:gd name="connsiteY27" fmla="*/ 288131 h 571865"/>
                    <a:gd name="connsiteX28" fmla="*/ 197644 w 731044"/>
                    <a:gd name="connsiteY28" fmla="*/ 278606 h 571865"/>
                    <a:gd name="connsiteX29" fmla="*/ 211931 w 731044"/>
                    <a:gd name="connsiteY29" fmla="*/ 273843 h 571865"/>
                    <a:gd name="connsiteX30" fmla="*/ 266700 w 731044"/>
                    <a:gd name="connsiteY30" fmla="*/ 278606 h 571865"/>
                    <a:gd name="connsiteX31" fmla="*/ 288131 w 731044"/>
                    <a:gd name="connsiteY31" fmla="*/ 283368 h 571865"/>
                    <a:gd name="connsiteX32" fmla="*/ 302419 w 731044"/>
                    <a:gd name="connsiteY32" fmla="*/ 290512 h 571865"/>
                    <a:gd name="connsiteX33" fmla="*/ 309563 w 731044"/>
                    <a:gd name="connsiteY33" fmla="*/ 314325 h 571865"/>
                    <a:gd name="connsiteX34" fmla="*/ 266700 w 731044"/>
                    <a:gd name="connsiteY34" fmla="*/ 369093 h 571865"/>
                    <a:gd name="connsiteX35" fmla="*/ 261938 w 731044"/>
                    <a:gd name="connsiteY35" fmla="*/ 383381 h 571865"/>
                    <a:gd name="connsiteX36" fmla="*/ 261938 w 731044"/>
                    <a:gd name="connsiteY36" fmla="*/ 421481 h 571865"/>
                    <a:gd name="connsiteX37" fmla="*/ 269081 w 731044"/>
                    <a:gd name="connsiteY37" fmla="*/ 426243 h 571865"/>
                    <a:gd name="connsiteX38" fmla="*/ 304800 w 731044"/>
                    <a:gd name="connsiteY38" fmla="*/ 461962 h 571865"/>
                    <a:gd name="connsiteX39" fmla="*/ 347663 w 731044"/>
                    <a:gd name="connsiteY39" fmla="*/ 476250 h 571865"/>
                    <a:gd name="connsiteX40" fmla="*/ 383381 w 731044"/>
                    <a:gd name="connsiteY40" fmla="*/ 481012 h 571865"/>
                    <a:gd name="connsiteX41" fmla="*/ 419100 w 731044"/>
                    <a:gd name="connsiteY41" fmla="*/ 495300 h 571865"/>
                    <a:gd name="connsiteX42" fmla="*/ 454819 w 731044"/>
                    <a:gd name="connsiteY42" fmla="*/ 519112 h 571865"/>
                    <a:gd name="connsiteX43" fmla="*/ 461963 w 731044"/>
                    <a:gd name="connsiteY43" fmla="*/ 521493 h 571865"/>
                    <a:gd name="connsiteX44" fmla="*/ 509588 w 731044"/>
                    <a:gd name="connsiteY44" fmla="*/ 566737 h 571865"/>
                    <a:gd name="connsiteX45" fmla="*/ 516731 w 731044"/>
                    <a:gd name="connsiteY45" fmla="*/ 569118 h 571865"/>
                    <a:gd name="connsiteX46" fmla="*/ 583406 w 731044"/>
                    <a:gd name="connsiteY46" fmla="*/ 571500 h 571865"/>
                    <a:gd name="connsiteX47" fmla="*/ 590550 w 731044"/>
                    <a:gd name="connsiteY47" fmla="*/ 569118 h 571865"/>
                    <a:gd name="connsiteX48" fmla="*/ 652463 w 731044"/>
                    <a:gd name="connsiteY48" fmla="*/ 545306 h 571865"/>
                    <a:gd name="connsiteX49" fmla="*/ 695325 w 731044"/>
                    <a:gd name="connsiteY49" fmla="*/ 531018 h 571865"/>
                    <a:gd name="connsiteX50" fmla="*/ 702469 w 731044"/>
                    <a:gd name="connsiteY50" fmla="*/ 528637 h 571865"/>
                    <a:gd name="connsiteX51" fmla="*/ 728663 w 731044"/>
                    <a:gd name="connsiteY51" fmla="*/ 507206 h 571865"/>
                    <a:gd name="connsiteX52" fmla="*/ 731044 w 731044"/>
                    <a:gd name="connsiteY52"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85725 w 731044"/>
                    <a:gd name="connsiteY23" fmla="*/ 280987 h 571865"/>
                    <a:gd name="connsiteX24" fmla="*/ 126206 w 731044"/>
                    <a:gd name="connsiteY24" fmla="*/ 297656 h 571865"/>
                    <a:gd name="connsiteX25" fmla="*/ 171450 w 731044"/>
                    <a:gd name="connsiteY25" fmla="*/ 295275 h 571865"/>
                    <a:gd name="connsiteX26" fmla="*/ 176213 w 731044"/>
                    <a:gd name="connsiteY26" fmla="*/ 288131 h 571865"/>
                    <a:gd name="connsiteX27" fmla="*/ 197644 w 731044"/>
                    <a:gd name="connsiteY27" fmla="*/ 278606 h 571865"/>
                    <a:gd name="connsiteX28" fmla="*/ 211931 w 731044"/>
                    <a:gd name="connsiteY28" fmla="*/ 273843 h 571865"/>
                    <a:gd name="connsiteX29" fmla="*/ 266700 w 731044"/>
                    <a:gd name="connsiteY29" fmla="*/ 278606 h 571865"/>
                    <a:gd name="connsiteX30" fmla="*/ 288131 w 731044"/>
                    <a:gd name="connsiteY30" fmla="*/ 283368 h 571865"/>
                    <a:gd name="connsiteX31" fmla="*/ 302419 w 731044"/>
                    <a:gd name="connsiteY31" fmla="*/ 290512 h 571865"/>
                    <a:gd name="connsiteX32" fmla="*/ 309563 w 731044"/>
                    <a:gd name="connsiteY32" fmla="*/ 314325 h 571865"/>
                    <a:gd name="connsiteX33" fmla="*/ 266700 w 731044"/>
                    <a:gd name="connsiteY33" fmla="*/ 369093 h 571865"/>
                    <a:gd name="connsiteX34" fmla="*/ 261938 w 731044"/>
                    <a:gd name="connsiteY34" fmla="*/ 383381 h 571865"/>
                    <a:gd name="connsiteX35" fmla="*/ 261938 w 731044"/>
                    <a:gd name="connsiteY35" fmla="*/ 421481 h 571865"/>
                    <a:gd name="connsiteX36" fmla="*/ 269081 w 731044"/>
                    <a:gd name="connsiteY36" fmla="*/ 426243 h 571865"/>
                    <a:gd name="connsiteX37" fmla="*/ 304800 w 731044"/>
                    <a:gd name="connsiteY37" fmla="*/ 461962 h 571865"/>
                    <a:gd name="connsiteX38" fmla="*/ 347663 w 731044"/>
                    <a:gd name="connsiteY38" fmla="*/ 476250 h 571865"/>
                    <a:gd name="connsiteX39" fmla="*/ 383381 w 731044"/>
                    <a:gd name="connsiteY39" fmla="*/ 481012 h 571865"/>
                    <a:gd name="connsiteX40" fmla="*/ 419100 w 731044"/>
                    <a:gd name="connsiteY40" fmla="*/ 495300 h 571865"/>
                    <a:gd name="connsiteX41" fmla="*/ 454819 w 731044"/>
                    <a:gd name="connsiteY41" fmla="*/ 519112 h 571865"/>
                    <a:gd name="connsiteX42" fmla="*/ 461963 w 731044"/>
                    <a:gd name="connsiteY42" fmla="*/ 521493 h 571865"/>
                    <a:gd name="connsiteX43" fmla="*/ 509588 w 731044"/>
                    <a:gd name="connsiteY43" fmla="*/ 566737 h 571865"/>
                    <a:gd name="connsiteX44" fmla="*/ 516731 w 731044"/>
                    <a:gd name="connsiteY44" fmla="*/ 569118 h 571865"/>
                    <a:gd name="connsiteX45" fmla="*/ 583406 w 731044"/>
                    <a:gd name="connsiteY45" fmla="*/ 571500 h 571865"/>
                    <a:gd name="connsiteX46" fmla="*/ 590550 w 731044"/>
                    <a:gd name="connsiteY46" fmla="*/ 569118 h 571865"/>
                    <a:gd name="connsiteX47" fmla="*/ 652463 w 731044"/>
                    <a:gd name="connsiteY47" fmla="*/ 545306 h 571865"/>
                    <a:gd name="connsiteX48" fmla="*/ 695325 w 731044"/>
                    <a:gd name="connsiteY48" fmla="*/ 531018 h 571865"/>
                    <a:gd name="connsiteX49" fmla="*/ 702469 w 731044"/>
                    <a:gd name="connsiteY49" fmla="*/ 528637 h 571865"/>
                    <a:gd name="connsiteX50" fmla="*/ 728663 w 731044"/>
                    <a:gd name="connsiteY50" fmla="*/ 507206 h 571865"/>
                    <a:gd name="connsiteX51" fmla="*/ 731044 w 731044"/>
                    <a:gd name="connsiteY51"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66675 w 731044"/>
                    <a:gd name="connsiteY20" fmla="*/ 252412 h 571865"/>
                    <a:gd name="connsiteX21" fmla="*/ 76200 w 731044"/>
                    <a:gd name="connsiteY21" fmla="*/ 266700 h 571865"/>
                    <a:gd name="connsiteX22" fmla="*/ 80963 w 731044"/>
                    <a:gd name="connsiteY22" fmla="*/ 273843 h 571865"/>
                    <a:gd name="connsiteX23" fmla="*/ 126206 w 731044"/>
                    <a:gd name="connsiteY23" fmla="*/ 297656 h 571865"/>
                    <a:gd name="connsiteX24" fmla="*/ 171450 w 731044"/>
                    <a:gd name="connsiteY24" fmla="*/ 295275 h 571865"/>
                    <a:gd name="connsiteX25" fmla="*/ 176213 w 731044"/>
                    <a:gd name="connsiteY25" fmla="*/ 288131 h 571865"/>
                    <a:gd name="connsiteX26" fmla="*/ 197644 w 731044"/>
                    <a:gd name="connsiteY26" fmla="*/ 278606 h 571865"/>
                    <a:gd name="connsiteX27" fmla="*/ 211931 w 731044"/>
                    <a:gd name="connsiteY27" fmla="*/ 273843 h 571865"/>
                    <a:gd name="connsiteX28" fmla="*/ 266700 w 731044"/>
                    <a:gd name="connsiteY28" fmla="*/ 278606 h 571865"/>
                    <a:gd name="connsiteX29" fmla="*/ 288131 w 731044"/>
                    <a:gd name="connsiteY29" fmla="*/ 283368 h 571865"/>
                    <a:gd name="connsiteX30" fmla="*/ 302419 w 731044"/>
                    <a:gd name="connsiteY30" fmla="*/ 290512 h 571865"/>
                    <a:gd name="connsiteX31" fmla="*/ 309563 w 731044"/>
                    <a:gd name="connsiteY31" fmla="*/ 314325 h 571865"/>
                    <a:gd name="connsiteX32" fmla="*/ 266700 w 731044"/>
                    <a:gd name="connsiteY32" fmla="*/ 369093 h 571865"/>
                    <a:gd name="connsiteX33" fmla="*/ 261938 w 731044"/>
                    <a:gd name="connsiteY33" fmla="*/ 383381 h 571865"/>
                    <a:gd name="connsiteX34" fmla="*/ 261938 w 731044"/>
                    <a:gd name="connsiteY34" fmla="*/ 421481 h 571865"/>
                    <a:gd name="connsiteX35" fmla="*/ 269081 w 731044"/>
                    <a:gd name="connsiteY35" fmla="*/ 426243 h 571865"/>
                    <a:gd name="connsiteX36" fmla="*/ 304800 w 731044"/>
                    <a:gd name="connsiteY36" fmla="*/ 461962 h 571865"/>
                    <a:gd name="connsiteX37" fmla="*/ 347663 w 731044"/>
                    <a:gd name="connsiteY37" fmla="*/ 476250 h 571865"/>
                    <a:gd name="connsiteX38" fmla="*/ 383381 w 731044"/>
                    <a:gd name="connsiteY38" fmla="*/ 481012 h 571865"/>
                    <a:gd name="connsiteX39" fmla="*/ 419100 w 731044"/>
                    <a:gd name="connsiteY39" fmla="*/ 495300 h 571865"/>
                    <a:gd name="connsiteX40" fmla="*/ 454819 w 731044"/>
                    <a:gd name="connsiteY40" fmla="*/ 519112 h 571865"/>
                    <a:gd name="connsiteX41" fmla="*/ 461963 w 731044"/>
                    <a:gd name="connsiteY41" fmla="*/ 521493 h 571865"/>
                    <a:gd name="connsiteX42" fmla="*/ 509588 w 731044"/>
                    <a:gd name="connsiteY42" fmla="*/ 566737 h 571865"/>
                    <a:gd name="connsiteX43" fmla="*/ 516731 w 731044"/>
                    <a:gd name="connsiteY43" fmla="*/ 569118 h 571865"/>
                    <a:gd name="connsiteX44" fmla="*/ 583406 w 731044"/>
                    <a:gd name="connsiteY44" fmla="*/ 571500 h 571865"/>
                    <a:gd name="connsiteX45" fmla="*/ 590550 w 731044"/>
                    <a:gd name="connsiteY45" fmla="*/ 569118 h 571865"/>
                    <a:gd name="connsiteX46" fmla="*/ 652463 w 731044"/>
                    <a:gd name="connsiteY46" fmla="*/ 545306 h 571865"/>
                    <a:gd name="connsiteX47" fmla="*/ 695325 w 731044"/>
                    <a:gd name="connsiteY47" fmla="*/ 531018 h 571865"/>
                    <a:gd name="connsiteX48" fmla="*/ 702469 w 731044"/>
                    <a:gd name="connsiteY48" fmla="*/ 528637 h 571865"/>
                    <a:gd name="connsiteX49" fmla="*/ 728663 w 731044"/>
                    <a:gd name="connsiteY49" fmla="*/ 507206 h 571865"/>
                    <a:gd name="connsiteX50" fmla="*/ 731044 w 731044"/>
                    <a:gd name="connsiteY50"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64294 w 731044"/>
                    <a:gd name="connsiteY19" fmla="*/ 245268 h 571865"/>
                    <a:gd name="connsiteX20" fmla="*/ 76200 w 731044"/>
                    <a:gd name="connsiteY20" fmla="*/ 266700 h 571865"/>
                    <a:gd name="connsiteX21" fmla="*/ 80963 w 731044"/>
                    <a:gd name="connsiteY21" fmla="*/ 273843 h 571865"/>
                    <a:gd name="connsiteX22" fmla="*/ 126206 w 731044"/>
                    <a:gd name="connsiteY22" fmla="*/ 297656 h 571865"/>
                    <a:gd name="connsiteX23" fmla="*/ 171450 w 731044"/>
                    <a:gd name="connsiteY23" fmla="*/ 295275 h 571865"/>
                    <a:gd name="connsiteX24" fmla="*/ 176213 w 731044"/>
                    <a:gd name="connsiteY24" fmla="*/ 288131 h 571865"/>
                    <a:gd name="connsiteX25" fmla="*/ 197644 w 731044"/>
                    <a:gd name="connsiteY25" fmla="*/ 278606 h 571865"/>
                    <a:gd name="connsiteX26" fmla="*/ 211931 w 731044"/>
                    <a:gd name="connsiteY26" fmla="*/ 273843 h 571865"/>
                    <a:gd name="connsiteX27" fmla="*/ 266700 w 731044"/>
                    <a:gd name="connsiteY27" fmla="*/ 278606 h 571865"/>
                    <a:gd name="connsiteX28" fmla="*/ 288131 w 731044"/>
                    <a:gd name="connsiteY28" fmla="*/ 283368 h 571865"/>
                    <a:gd name="connsiteX29" fmla="*/ 302419 w 731044"/>
                    <a:gd name="connsiteY29" fmla="*/ 290512 h 571865"/>
                    <a:gd name="connsiteX30" fmla="*/ 309563 w 731044"/>
                    <a:gd name="connsiteY30" fmla="*/ 314325 h 571865"/>
                    <a:gd name="connsiteX31" fmla="*/ 266700 w 731044"/>
                    <a:gd name="connsiteY31" fmla="*/ 369093 h 571865"/>
                    <a:gd name="connsiteX32" fmla="*/ 261938 w 731044"/>
                    <a:gd name="connsiteY32" fmla="*/ 383381 h 571865"/>
                    <a:gd name="connsiteX33" fmla="*/ 261938 w 731044"/>
                    <a:gd name="connsiteY33" fmla="*/ 421481 h 571865"/>
                    <a:gd name="connsiteX34" fmla="*/ 269081 w 731044"/>
                    <a:gd name="connsiteY34" fmla="*/ 426243 h 571865"/>
                    <a:gd name="connsiteX35" fmla="*/ 304800 w 731044"/>
                    <a:gd name="connsiteY35" fmla="*/ 461962 h 571865"/>
                    <a:gd name="connsiteX36" fmla="*/ 347663 w 731044"/>
                    <a:gd name="connsiteY36" fmla="*/ 476250 h 571865"/>
                    <a:gd name="connsiteX37" fmla="*/ 383381 w 731044"/>
                    <a:gd name="connsiteY37" fmla="*/ 481012 h 571865"/>
                    <a:gd name="connsiteX38" fmla="*/ 419100 w 731044"/>
                    <a:gd name="connsiteY38" fmla="*/ 495300 h 571865"/>
                    <a:gd name="connsiteX39" fmla="*/ 454819 w 731044"/>
                    <a:gd name="connsiteY39" fmla="*/ 519112 h 571865"/>
                    <a:gd name="connsiteX40" fmla="*/ 461963 w 731044"/>
                    <a:gd name="connsiteY40" fmla="*/ 521493 h 571865"/>
                    <a:gd name="connsiteX41" fmla="*/ 509588 w 731044"/>
                    <a:gd name="connsiteY41" fmla="*/ 566737 h 571865"/>
                    <a:gd name="connsiteX42" fmla="*/ 516731 w 731044"/>
                    <a:gd name="connsiteY42" fmla="*/ 569118 h 571865"/>
                    <a:gd name="connsiteX43" fmla="*/ 583406 w 731044"/>
                    <a:gd name="connsiteY43" fmla="*/ 571500 h 571865"/>
                    <a:gd name="connsiteX44" fmla="*/ 590550 w 731044"/>
                    <a:gd name="connsiteY44" fmla="*/ 569118 h 571865"/>
                    <a:gd name="connsiteX45" fmla="*/ 652463 w 731044"/>
                    <a:gd name="connsiteY45" fmla="*/ 545306 h 571865"/>
                    <a:gd name="connsiteX46" fmla="*/ 695325 w 731044"/>
                    <a:gd name="connsiteY46" fmla="*/ 531018 h 571865"/>
                    <a:gd name="connsiteX47" fmla="*/ 702469 w 731044"/>
                    <a:gd name="connsiteY47" fmla="*/ 528637 h 571865"/>
                    <a:gd name="connsiteX48" fmla="*/ 728663 w 731044"/>
                    <a:gd name="connsiteY48" fmla="*/ 507206 h 571865"/>
                    <a:gd name="connsiteX49" fmla="*/ 731044 w 731044"/>
                    <a:gd name="connsiteY49"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54769 w 731044"/>
                    <a:gd name="connsiteY18" fmla="*/ 223837 h 571865"/>
                    <a:gd name="connsiteX19" fmla="*/ 76200 w 731044"/>
                    <a:gd name="connsiteY19" fmla="*/ 266700 h 571865"/>
                    <a:gd name="connsiteX20" fmla="*/ 80963 w 731044"/>
                    <a:gd name="connsiteY20" fmla="*/ 273843 h 571865"/>
                    <a:gd name="connsiteX21" fmla="*/ 126206 w 731044"/>
                    <a:gd name="connsiteY21" fmla="*/ 297656 h 571865"/>
                    <a:gd name="connsiteX22" fmla="*/ 171450 w 731044"/>
                    <a:gd name="connsiteY22" fmla="*/ 295275 h 571865"/>
                    <a:gd name="connsiteX23" fmla="*/ 176213 w 731044"/>
                    <a:gd name="connsiteY23" fmla="*/ 288131 h 571865"/>
                    <a:gd name="connsiteX24" fmla="*/ 197644 w 731044"/>
                    <a:gd name="connsiteY24" fmla="*/ 278606 h 571865"/>
                    <a:gd name="connsiteX25" fmla="*/ 211931 w 731044"/>
                    <a:gd name="connsiteY25" fmla="*/ 273843 h 571865"/>
                    <a:gd name="connsiteX26" fmla="*/ 266700 w 731044"/>
                    <a:gd name="connsiteY26" fmla="*/ 278606 h 571865"/>
                    <a:gd name="connsiteX27" fmla="*/ 288131 w 731044"/>
                    <a:gd name="connsiteY27" fmla="*/ 283368 h 571865"/>
                    <a:gd name="connsiteX28" fmla="*/ 302419 w 731044"/>
                    <a:gd name="connsiteY28" fmla="*/ 290512 h 571865"/>
                    <a:gd name="connsiteX29" fmla="*/ 309563 w 731044"/>
                    <a:gd name="connsiteY29" fmla="*/ 314325 h 571865"/>
                    <a:gd name="connsiteX30" fmla="*/ 266700 w 731044"/>
                    <a:gd name="connsiteY30" fmla="*/ 369093 h 571865"/>
                    <a:gd name="connsiteX31" fmla="*/ 261938 w 731044"/>
                    <a:gd name="connsiteY31" fmla="*/ 383381 h 571865"/>
                    <a:gd name="connsiteX32" fmla="*/ 261938 w 731044"/>
                    <a:gd name="connsiteY32" fmla="*/ 421481 h 571865"/>
                    <a:gd name="connsiteX33" fmla="*/ 269081 w 731044"/>
                    <a:gd name="connsiteY33" fmla="*/ 426243 h 571865"/>
                    <a:gd name="connsiteX34" fmla="*/ 304800 w 731044"/>
                    <a:gd name="connsiteY34" fmla="*/ 461962 h 571865"/>
                    <a:gd name="connsiteX35" fmla="*/ 347663 w 731044"/>
                    <a:gd name="connsiteY35" fmla="*/ 476250 h 571865"/>
                    <a:gd name="connsiteX36" fmla="*/ 383381 w 731044"/>
                    <a:gd name="connsiteY36" fmla="*/ 481012 h 571865"/>
                    <a:gd name="connsiteX37" fmla="*/ 419100 w 731044"/>
                    <a:gd name="connsiteY37" fmla="*/ 495300 h 571865"/>
                    <a:gd name="connsiteX38" fmla="*/ 454819 w 731044"/>
                    <a:gd name="connsiteY38" fmla="*/ 519112 h 571865"/>
                    <a:gd name="connsiteX39" fmla="*/ 461963 w 731044"/>
                    <a:gd name="connsiteY39" fmla="*/ 521493 h 571865"/>
                    <a:gd name="connsiteX40" fmla="*/ 509588 w 731044"/>
                    <a:gd name="connsiteY40" fmla="*/ 566737 h 571865"/>
                    <a:gd name="connsiteX41" fmla="*/ 516731 w 731044"/>
                    <a:gd name="connsiteY41" fmla="*/ 569118 h 571865"/>
                    <a:gd name="connsiteX42" fmla="*/ 583406 w 731044"/>
                    <a:gd name="connsiteY42" fmla="*/ 571500 h 571865"/>
                    <a:gd name="connsiteX43" fmla="*/ 590550 w 731044"/>
                    <a:gd name="connsiteY43" fmla="*/ 569118 h 571865"/>
                    <a:gd name="connsiteX44" fmla="*/ 652463 w 731044"/>
                    <a:gd name="connsiteY44" fmla="*/ 545306 h 571865"/>
                    <a:gd name="connsiteX45" fmla="*/ 695325 w 731044"/>
                    <a:gd name="connsiteY45" fmla="*/ 531018 h 571865"/>
                    <a:gd name="connsiteX46" fmla="*/ 702469 w 731044"/>
                    <a:gd name="connsiteY46" fmla="*/ 528637 h 571865"/>
                    <a:gd name="connsiteX47" fmla="*/ 728663 w 731044"/>
                    <a:gd name="connsiteY47" fmla="*/ 507206 h 571865"/>
                    <a:gd name="connsiteX48" fmla="*/ 731044 w 731044"/>
                    <a:gd name="connsiteY48"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35719 w 731044"/>
                    <a:gd name="connsiteY16" fmla="*/ 183356 h 571865"/>
                    <a:gd name="connsiteX17" fmla="*/ 45244 w 731044"/>
                    <a:gd name="connsiteY17" fmla="*/ 219075 h 571865"/>
                    <a:gd name="connsiteX18" fmla="*/ 76200 w 731044"/>
                    <a:gd name="connsiteY18" fmla="*/ 266700 h 571865"/>
                    <a:gd name="connsiteX19" fmla="*/ 80963 w 731044"/>
                    <a:gd name="connsiteY19" fmla="*/ 273843 h 571865"/>
                    <a:gd name="connsiteX20" fmla="*/ 126206 w 731044"/>
                    <a:gd name="connsiteY20" fmla="*/ 297656 h 571865"/>
                    <a:gd name="connsiteX21" fmla="*/ 171450 w 731044"/>
                    <a:gd name="connsiteY21" fmla="*/ 295275 h 571865"/>
                    <a:gd name="connsiteX22" fmla="*/ 176213 w 731044"/>
                    <a:gd name="connsiteY22" fmla="*/ 288131 h 571865"/>
                    <a:gd name="connsiteX23" fmla="*/ 197644 w 731044"/>
                    <a:gd name="connsiteY23" fmla="*/ 278606 h 571865"/>
                    <a:gd name="connsiteX24" fmla="*/ 211931 w 731044"/>
                    <a:gd name="connsiteY24" fmla="*/ 273843 h 571865"/>
                    <a:gd name="connsiteX25" fmla="*/ 266700 w 731044"/>
                    <a:gd name="connsiteY25" fmla="*/ 278606 h 571865"/>
                    <a:gd name="connsiteX26" fmla="*/ 288131 w 731044"/>
                    <a:gd name="connsiteY26" fmla="*/ 283368 h 571865"/>
                    <a:gd name="connsiteX27" fmla="*/ 302419 w 731044"/>
                    <a:gd name="connsiteY27" fmla="*/ 290512 h 571865"/>
                    <a:gd name="connsiteX28" fmla="*/ 309563 w 731044"/>
                    <a:gd name="connsiteY28" fmla="*/ 314325 h 571865"/>
                    <a:gd name="connsiteX29" fmla="*/ 266700 w 731044"/>
                    <a:gd name="connsiteY29" fmla="*/ 369093 h 571865"/>
                    <a:gd name="connsiteX30" fmla="*/ 261938 w 731044"/>
                    <a:gd name="connsiteY30" fmla="*/ 383381 h 571865"/>
                    <a:gd name="connsiteX31" fmla="*/ 261938 w 731044"/>
                    <a:gd name="connsiteY31" fmla="*/ 421481 h 571865"/>
                    <a:gd name="connsiteX32" fmla="*/ 269081 w 731044"/>
                    <a:gd name="connsiteY32" fmla="*/ 426243 h 571865"/>
                    <a:gd name="connsiteX33" fmla="*/ 304800 w 731044"/>
                    <a:gd name="connsiteY33" fmla="*/ 461962 h 571865"/>
                    <a:gd name="connsiteX34" fmla="*/ 347663 w 731044"/>
                    <a:gd name="connsiteY34" fmla="*/ 476250 h 571865"/>
                    <a:gd name="connsiteX35" fmla="*/ 383381 w 731044"/>
                    <a:gd name="connsiteY35" fmla="*/ 481012 h 571865"/>
                    <a:gd name="connsiteX36" fmla="*/ 419100 w 731044"/>
                    <a:gd name="connsiteY36" fmla="*/ 495300 h 571865"/>
                    <a:gd name="connsiteX37" fmla="*/ 454819 w 731044"/>
                    <a:gd name="connsiteY37" fmla="*/ 519112 h 571865"/>
                    <a:gd name="connsiteX38" fmla="*/ 461963 w 731044"/>
                    <a:gd name="connsiteY38" fmla="*/ 521493 h 571865"/>
                    <a:gd name="connsiteX39" fmla="*/ 509588 w 731044"/>
                    <a:gd name="connsiteY39" fmla="*/ 566737 h 571865"/>
                    <a:gd name="connsiteX40" fmla="*/ 516731 w 731044"/>
                    <a:gd name="connsiteY40" fmla="*/ 569118 h 571865"/>
                    <a:gd name="connsiteX41" fmla="*/ 583406 w 731044"/>
                    <a:gd name="connsiteY41" fmla="*/ 571500 h 571865"/>
                    <a:gd name="connsiteX42" fmla="*/ 590550 w 731044"/>
                    <a:gd name="connsiteY42" fmla="*/ 569118 h 571865"/>
                    <a:gd name="connsiteX43" fmla="*/ 652463 w 731044"/>
                    <a:gd name="connsiteY43" fmla="*/ 545306 h 571865"/>
                    <a:gd name="connsiteX44" fmla="*/ 695325 w 731044"/>
                    <a:gd name="connsiteY44" fmla="*/ 531018 h 571865"/>
                    <a:gd name="connsiteX45" fmla="*/ 702469 w 731044"/>
                    <a:gd name="connsiteY45" fmla="*/ 528637 h 571865"/>
                    <a:gd name="connsiteX46" fmla="*/ 728663 w 731044"/>
                    <a:gd name="connsiteY46" fmla="*/ 507206 h 571865"/>
                    <a:gd name="connsiteX47" fmla="*/ 731044 w 731044"/>
                    <a:gd name="connsiteY47"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26194 w 731044"/>
                    <a:gd name="connsiteY14" fmla="*/ 154781 h 571865"/>
                    <a:gd name="connsiteX15" fmla="*/ 33338 w 731044"/>
                    <a:gd name="connsiteY15" fmla="*/ 176212 h 571865"/>
                    <a:gd name="connsiteX16" fmla="*/ 45244 w 731044"/>
                    <a:gd name="connsiteY16" fmla="*/ 219075 h 571865"/>
                    <a:gd name="connsiteX17" fmla="*/ 76200 w 731044"/>
                    <a:gd name="connsiteY17" fmla="*/ 266700 h 571865"/>
                    <a:gd name="connsiteX18" fmla="*/ 80963 w 731044"/>
                    <a:gd name="connsiteY18" fmla="*/ 273843 h 571865"/>
                    <a:gd name="connsiteX19" fmla="*/ 126206 w 731044"/>
                    <a:gd name="connsiteY19" fmla="*/ 297656 h 571865"/>
                    <a:gd name="connsiteX20" fmla="*/ 171450 w 731044"/>
                    <a:gd name="connsiteY20" fmla="*/ 295275 h 571865"/>
                    <a:gd name="connsiteX21" fmla="*/ 176213 w 731044"/>
                    <a:gd name="connsiteY21" fmla="*/ 288131 h 571865"/>
                    <a:gd name="connsiteX22" fmla="*/ 197644 w 731044"/>
                    <a:gd name="connsiteY22" fmla="*/ 278606 h 571865"/>
                    <a:gd name="connsiteX23" fmla="*/ 211931 w 731044"/>
                    <a:gd name="connsiteY23" fmla="*/ 273843 h 571865"/>
                    <a:gd name="connsiteX24" fmla="*/ 266700 w 731044"/>
                    <a:gd name="connsiteY24" fmla="*/ 278606 h 571865"/>
                    <a:gd name="connsiteX25" fmla="*/ 288131 w 731044"/>
                    <a:gd name="connsiteY25" fmla="*/ 283368 h 571865"/>
                    <a:gd name="connsiteX26" fmla="*/ 302419 w 731044"/>
                    <a:gd name="connsiteY26" fmla="*/ 290512 h 571865"/>
                    <a:gd name="connsiteX27" fmla="*/ 309563 w 731044"/>
                    <a:gd name="connsiteY27" fmla="*/ 314325 h 571865"/>
                    <a:gd name="connsiteX28" fmla="*/ 266700 w 731044"/>
                    <a:gd name="connsiteY28" fmla="*/ 369093 h 571865"/>
                    <a:gd name="connsiteX29" fmla="*/ 261938 w 731044"/>
                    <a:gd name="connsiteY29" fmla="*/ 383381 h 571865"/>
                    <a:gd name="connsiteX30" fmla="*/ 261938 w 731044"/>
                    <a:gd name="connsiteY30" fmla="*/ 421481 h 571865"/>
                    <a:gd name="connsiteX31" fmla="*/ 269081 w 731044"/>
                    <a:gd name="connsiteY31" fmla="*/ 426243 h 571865"/>
                    <a:gd name="connsiteX32" fmla="*/ 304800 w 731044"/>
                    <a:gd name="connsiteY32" fmla="*/ 461962 h 571865"/>
                    <a:gd name="connsiteX33" fmla="*/ 347663 w 731044"/>
                    <a:gd name="connsiteY33" fmla="*/ 476250 h 571865"/>
                    <a:gd name="connsiteX34" fmla="*/ 383381 w 731044"/>
                    <a:gd name="connsiteY34" fmla="*/ 481012 h 571865"/>
                    <a:gd name="connsiteX35" fmla="*/ 419100 w 731044"/>
                    <a:gd name="connsiteY35" fmla="*/ 495300 h 571865"/>
                    <a:gd name="connsiteX36" fmla="*/ 454819 w 731044"/>
                    <a:gd name="connsiteY36" fmla="*/ 519112 h 571865"/>
                    <a:gd name="connsiteX37" fmla="*/ 461963 w 731044"/>
                    <a:gd name="connsiteY37" fmla="*/ 521493 h 571865"/>
                    <a:gd name="connsiteX38" fmla="*/ 509588 w 731044"/>
                    <a:gd name="connsiteY38" fmla="*/ 566737 h 571865"/>
                    <a:gd name="connsiteX39" fmla="*/ 516731 w 731044"/>
                    <a:gd name="connsiteY39" fmla="*/ 569118 h 571865"/>
                    <a:gd name="connsiteX40" fmla="*/ 583406 w 731044"/>
                    <a:gd name="connsiteY40" fmla="*/ 571500 h 571865"/>
                    <a:gd name="connsiteX41" fmla="*/ 590550 w 731044"/>
                    <a:gd name="connsiteY41" fmla="*/ 569118 h 571865"/>
                    <a:gd name="connsiteX42" fmla="*/ 652463 w 731044"/>
                    <a:gd name="connsiteY42" fmla="*/ 545306 h 571865"/>
                    <a:gd name="connsiteX43" fmla="*/ 695325 w 731044"/>
                    <a:gd name="connsiteY43" fmla="*/ 531018 h 571865"/>
                    <a:gd name="connsiteX44" fmla="*/ 702469 w 731044"/>
                    <a:gd name="connsiteY44" fmla="*/ 528637 h 571865"/>
                    <a:gd name="connsiteX45" fmla="*/ 728663 w 731044"/>
                    <a:gd name="connsiteY45" fmla="*/ 507206 h 571865"/>
                    <a:gd name="connsiteX46" fmla="*/ 731044 w 731044"/>
                    <a:gd name="connsiteY46"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21431 w 731044"/>
                    <a:gd name="connsiteY13" fmla="*/ 147637 h 571865"/>
                    <a:gd name="connsiteX14" fmla="*/ 33338 w 731044"/>
                    <a:gd name="connsiteY14" fmla="*/ 176212 h 571865"/>
                    <a:gd name="connsiteX15" fmla="*/ 45244 w 731044"/>
                    <a:gd name="connsiteY15" fmla="*/ 219075 h 571865"/>
                    <a:gd name="connsiteX16" fmla="*/ 76200 w 731044"/>
                    <a:gd name="connsiteY16" fmla="*/ 266700 h 571865"/>
                    <a:gd name="connsiteX17" fmla="*/ 80963 w 731044"/>
                    <a:gd name="connsiteY17" fmla="*/ 273843 h 571865"/>
                    <a:gd name="connsiteX18" fmla="*/ 126206 w 731044"/>
                    <a:gd name="connsiteY18" fmla="*/ 297656 h 571865"/>
                    <a:gd name="connsiteX19" fmla="*/ 171450 w 731044"/>
                    <a:gd name="connsiteY19" fmla="*/ 295275 h 571865"/>
                    <a:gd name="connsiteX20" fmla="*/ 176213 w 731044"/>
                    <a:gd name="connsiteY20" fmla="*/ 288131 h 571865"/>
                    <a:gd name="connsiteX21" fmla="*/ 197644 w 731044"/>
                    <a:gd name="connsiteY21" fmla="*/ 278606 h 571865"/>
                    <a:gd name="connsiteX22" fmla="*/ 211931 w 731044"/>
                    <a:gd name="connsiteY22" fmla="*/ 273843 h 571865"/>
                    <a:gd name="connsiteX23" fmla="*/ 266700 w 731044"/>
                    <a:gd name="connsiteY23" fmla="*/ 278606 h 571865"/>
                    <a:gd name="connsiteX24" fmla="*/ 288131 w 731044"/>
                    <a:gd name="connsiteY24" fmla="*/ 283368 h 571865"/>
                    <a:gd name="connsiteX25" fmla="*/ 302419 w 731044"/>
                    <a:gd name="connsiteY25" fmla="*/ 290512 h 571865"/>
                    <a:gd name="connsiteX26" fmla="*/ 309563 w 731044"/>
                    <a:gd name="connsiteY26" fmla="*/ 314325 h 571865"/>
                    <a:gd name="connsiteX27" fmla="*/ 266700 w 731044"/>
                    <a:gd name="connsiteY27" fmla="*/ 369093 h 571865"/>
                    <a:gd name="connsiteX28" fmla="*/ 261938 w 731044"/>
                    <a:gd name="connsiteY28" fmla="*/ 383381 h 571865"/>
                    <a:gd name="connsiteX29" fmla="*/ 261938 w 731044"/>
                    <a:gd name="connsiteY29" fmla="*/ 421481 h 571865"/>
                    <a:gd name="connsiteX30" fmla="*/ 269081 w 731044"/>
                    <a:gd name="connsiteY30" fmla="*/ 426243 h 571865"/>
                    <a:gd name="connsiteX31" fmla="*/ 304800 w 731044"/>
                    <a:gd name="connsiteY31" fmla="*/ 461962 h 571865"/>
                    <a:gd name="connsiteX32" fmla="*/ 347663 w 731044"/>
                    <a:gd name="connsiteY32" fmla="*/ 476250 h 571865"/>
                    <a:gd name="connsiteX33" fmla="*/ 383381 w 731044"/>
                    <a:gd name="connsiteY33" fmla="*/ 481012 h 571865"/>
                    <a:gd name="connsiteX34" fmla="*/ 419100 w 731044"/>
                    <a:gd name="connsiteY34" fmla="*/ 495300 h 571865"/>
                    <a:gd name="connsiteX35" fmla="*/ 454819 w 731044"/>
                    <a:gd name="connsiteY35" fmla="*/ 519112 h 571865"/>
                    <a:gd name="connsiteX36" fmla="*/ 461963 w 731044"/>
                    <a:gd name="connsiteY36" fmla="*/ 521493 h 571865"/>
                    <a:gd name="connsiteX37" fmla="*/ 509588 w 731044"/>
                    <a:gd name="connsiteY37" fmla="*/ 566737 h 571865"/>
                    <a:gd name="connsiteX38" fmla="*/ 516731 w 731044"/>
                    <a:gd name="connsiteY38" fmla="*/ 569118 h 571865"/>
                    <a:gd name="connsiteX39" fmla="*/ 583406 w 731044"/>
                    <a:gd name="connsiteY39" fmla="*/ 571500 h 571865"/>
                    <a:gd name="connsiteX40" fmla="*/ 590550 w 731044"/>
                    <a:gd name="connsiteY40" fmla="*/ 569118 h 571865"/>
                    <a:gd name="connsiteX41" fmla="*/ 652463 w 731044"/>
                    <a:gd name="connsiteY41" fmla="*/ 545306 h 571865"/>
                    <a:gd name="connsiteX42" fmla="*/ 695325 w 731044"/>
                    <a:gd name="connsiteY42" fmla="*/ 531018 h 571865"/>
                    <a:gd name="connsiteX43" fmla="*/ 702469 w 731044"/>
                    <a:gd name="connsiteY43" fmla="*/ 528637 h 571865"/>
                    <a:gd name="connsiteX44" fmla="*/ 728663 w 731044"/>
                    <a:gd name="connsiteY44" fmla="*/ 507206 h 571865"/>
                    <a:gd name="connsiteX45" fmla="*/ 731044 w 731044"/>
                    <a:gd name="connsiteY45"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2381 w 731044"/>
                    <a:gd name="connsiteY9" fmla="*/ 111918 h 571865"/>
                    <a:gd name="connsiteX10" fmla="*/ 4763 w 731044"/>
                    <a:gd name="connsiteY10" fmla="*/ 119062 h 571865"/>
                    <a:gd name="connsiteX11" fmla="*/ 11906 w 731044"/>
                    <a:gd name="connsiteY11" fmla="*/ 123825 h 571865"/>
                    <a:gd name="connsiteX12" fmla="*/ 16669 w 731044"/>
                    <a:gd name="connsiteY12" fmla="*/ 130968 h 571865"/>
                    <a:gd name="connsiteX13" fmla="*/ 33338 w 731044"/>
                    <a:gd name="connsiteY13" fmla="*/ 176212 h 571865"/>
                    <a:gd name="connsiteX14" fmla="*/ 45244 w 731044"/>
                    <a:gd name="connsiteY14" fmla="*/ 219075 h 571865"/>
                    <a:gd name="connsiteX15" fmla="*/ 76200 w 731044"/>
                    <a:gd name="connsiteY15" fmla="*/ 266700 h 571865"/>
                    <a:gd name="connsiteX16" fmla="*/ 80963 w 731044"/>
                    <a:gd name="connsiteY16" fmla="*/ 273843 h 571865"/>
                    <a:gd name="connsiteX17" fmla="*/ 126206 w 731044"/>
                    <a:gd name="connsiteY17" fmla="*/ 297656 h 571865"/>
                    <a:gd name="connsiteX18" fmla="*/ 171450 w 731044"/>
                    <a:gd name="connsiteY18" fmla="*/ 295275 h 571865"/>
                    <a:gd name="connsiteX19" fmla="*/ 176213 w 731044"/>
                    <a:gd name="connsiteY19" fmla="*/ 288131 h 571865"/>
                    <a:gd name="connsiteX20" fmla="*/ 197644 w 731044"/>
                    <a:gd name="connsiteY20" fmla="*/ 278606 h 571865"/>
                    <a:gd name="connsiteX21" fmla="*/ 211931 w 731044"/>
                    <a:gd name="connsiteY21" fmla="*/ 273843 h 571865"/>
                    <a:gd name="connsiteX22" fmla="*/ 266700 w 731044"/>
                    <a:gd name="connsiteY22" fmla="*/ 278606 h 571865"/>
                    <a:gd name="connsiteX23" fmla="*/ 288131 w 731044"/>
                    <a:gd name="connsiteY23" fmla="*/ 283368 h 571865"/>
                    <a:gd name="connsiteX24" fmla="*/ 302419 w 731044"/>
                    <a:gd name="connsiteY24" fmla="*/ 290512 h 571865"/>
                    <a:gd name="connsiteX25" fmla="*/ 309563 w 731044"/>
                    <a:gd name="connsiteY25" fmla="*/ 314325 h 571865"/>
                    <a:gd name="connsiteX26" fmla="*/ 266700 w 731044"/>
                    <a:gd name="connsiteY26" fmla="*/ 369093 h 571865"/>
                    <a:gd name="connsiteX27" fmla="*/ 261938 w 731044"/>
                    <a:gd name="connsiteY27" fmla="*/ 383381 h 571865"/>
                    <a:gd name="connsiteX28" fmla="*/ 261938 w 731044"/>
                    <a:gd name="connsiteY28" fmla="*/ 421481 h 571865"/>
                    <a:gd name="connsiteX29" fmla="*/ 269081 w 731044"/>
                    <a:gd name="connsiteY29" fmla="*/ 426243 h 571865"/>
                    <a:gd name="connsiteX30" fmla="*/ 304800 w 731044"/>
                    <a:gd name="connsiteY30" fmla="*/ 461962 h 571865"/>
                    <a:gd name="connsiteX31" fmla="*/ 347663 w 731044"/>
                    <a:gd name="connsiteY31" fmla="*/ 476250 h 571865"/>
                    <a:gd name="connsiteX32" fmla="*/ 383381 w 731044"/>
                    <a:gd name="connsiteY32" fmla="*/ 481012 h 571865"/>
                    <a:gd name="connsiteX33" fmla="*/ 419100 w 731044"/>
                    <a:gd name="connsiteY33" fmla="*/ 495300 h 571865"/>
                    <a:gd name="connsiteX34" fmla="*/ 454819 w 731044"/>
                    <a:gd name="connsiteY34" fmla="*/ 519112 h 571865"/>
                    <a:gd name="connsiteX35" fmla="*/ 461963 w 731044"/>
                    <a:gd name="connsiteY35" fmla="*/ 521493 h 571865"/>
                    <a:gd name="connsiteX36" fmla="*/ 509588 w 731044"/>
                    <a:gd name="connsiteY36" fmla="*/ 566737 h 571865"/>
                    <a:gd name="connsiteX37" fmla="*/ 516731 w 731044"/>
                    <a:gd name="connsiteY37" fmla="*/ 569118 h 571865"/>
                    <a:gd name="connsiteX38" fmla="*/ 583406 w 731044"/>
                    <a:gd name="connsiteY38" fmla="*/ 571500 h 571865"/>
                    <a:gd name="connsiteX39" fmla="*/ 590550 w 731044"/>
                    <a:gd name="connsiteY39" fmla="*/ 569118 h 571865"/>
                    <a:gd name="connsiteX40" fmla="*/ 652463 w 731044"/>
                    <a:gd name="connsiteY40" fmla="*/ 545306 h 571865"/>
                    <a:gd name="connsiteX41" fmla="*/ 695325 w 731044"/>
                    <a:gd name="connsiteY41" fmla="*/ 531018 h 571865"/>
                    <a:gd name="connsiteX42" fmla="*/ 702469 w 731044"/>
                    <a:gd name="connsiteY42" fmla="*/ 528637 h 571865"/>
                    <a:gd name="connsiteX43" fmla="*/ 728663 w 731044"/>
                    <a:gd name="connsiteY43" fmla="*/ 507206 h 571865"/>
                    <a:gd name="connsiteX44" fmla="*/ 731044 w 731044"/>
                    <a:gd name="connsiteY44" fmla="*/ 504825 h 571865"/>
                    <a:gd name="connsiteX0" fmla="*/ 45244 w 731044"/>
                    <a:gd name="connsiteY0" fmla="*/ 0 h 571865"/>
                    <a:gd name="connsiteX1" fmla="*/ 42863 w 731044"/>
                    <a:gd name="connsiteY1" fmla="*/ 26193 h 571865"/>
                    <a:gd name="connsiteX2" fmla="*/ 38100 w 731044"/>
                    <a:gd name="connsiteY2" fmla="*/ 40481 h 571865"/>
                    <a:gd name="connsiteX3" fmla="*/ 30956 w 731044"/>
                    <a:gd name="connsiteY3" fmla="*/ 45243 h 571865"/>
                    <a:gd name="connsiteX4" fmla="*/ 21431 w 731044"/>
                    <a:gd name="connsiteY4" fmla="*/ 54768 h 571865"/>
                    <a:gd name="connsiteX5" fmla="*/ 16669 w 731044"/>
                    <a:gd name="connsiteY5" fmla="*/ 61912 h 571865"/>
                    <a:gd name="connsiteX6" fmla="*/ 9525 w 731044"/>
                    <a:gd name="connsiteY6" fmla="*/ 66675 h 571865"/>
                    <a:gd name="connsiteX7" fmla="*/ 4763 w 731044"/>
                    <a:gd name="connsiteY7" fmla="*/ 73818 h 571865"/>
                    <a:gd name="connsiteX8" fmla="*/ 0 w 731044"/>
                    <a:gd name="connsiteY8" fmla="*/ 88106 h 571865"/>
                    <a:gd name="connsiteX9" fmla="*/ 4763 w 731044"/>
                    <a:gd name="connsiteY9" fmla="*/ 119062 h 571865"/>
                    <a:gd name="connsiteX10" fmla="*/ 11906 w 731044"/>
                    <a:gd name="connsiteY10" fmla="*/ 123825 h 571865"/>
                    <a:gd name="connsiteX11" fmla="*/ 16669 w 731044"/>
                    <a:gd name="connsiteY11" fmla="*/ 130968 h 571865"/>
                    <a:gd name="connsiteX12" fmla="*/ 33338 w 731044"/>
                    <a:gd name="connsiteY12" fmla="*/ 176212 h 571865"/>
                    <a:gd name="connsiteX13" fmla="*/ 45244 w 731044"/>
                    <a:gd name="connsiteY13" fmla="*/ 219075 h 571865"/>
                    <a:gd name="connsiteX14" fmla="*/ 76200 w 731044"/>
                    <a:gd name="connsiteY14" fmla="*/ 266700 h 571865"/>
                    <a:gd name="connsiteX15" fmla="*/ 80963 w 731044"/>
                    <a:gd name="connsiteY15" fmla="*/ 273843 h 571865"/>
                    <a:gd name="connsiteX16" fmla="*/ 126206 w 731044"/>
                    <a:gd name="connsiteY16" fmla="*/ 297656 h 571865"/>
                    <a:gd name="connsiteX17" fmla="*/ 171450 w 731044"/>
                    <a:gd name="connsiteY17" fmla="*/ 295275 h 571865"/>
                    <a:gd name="connsiteX18" fmla="*/ 176213 w 731044"/>
                    <a:gd name="connsiteY18" fmla="*/ 288131 h 571865"/>
                    <a:gd name="connsiteX19" fmla="*/ 197644 w 731044"/>
                    <a:gd name="connsiteY19" fmla="*/ 278606 h 571865"/>
                    <a:gd name="connsiteX20" fmla="*/ 211931 w 731044"/>
                    <a:gd name="connsiteY20" fmla="*/ 273843 h 571865"/>
                    <a:gd name="connsiteX21" fmla="*/ 266700 w 731044"/>
                    <a:gd name="connsiteY21" fmla="*/ 278606 h 571865"/>
                    <a:gd name="connsiteX22" fmla="*/ 288131 w 731044"/>
                    <a:gd name="connsiteY22" fmla="*/ 283368 h 571865"/>
                    <a:gd name="connsiteX23" fmla="*/ 302419 w 731044"/>
                    <a:gd name="connsiteY23" fmla="*/ 290512 h 571865"/>
                    <a:gd name="connsiteX24" fmla="*/ 309563 w 731044"/>
                    <a:gd name="connsiteY24" fmla="*/ 314325 h 571865"/>
                    <a:gd name="connsiteX25" fmla="*/ 266700 w 731044"/>
                    <a:gd name="connsiteY25" fmla="*/ 369093 h 571865"/>
                    <a:gd name="connsiteX26" fmla="*/ 261938 w 731044"/>
                    <a:gd name="connsiteY26" fmla="*/ 383381 h 571865"/>
                    <a:gd name="connsiteX27" fmla="*/ 261938 w 731044"/>
                    <a:gd name="connsiteY27" fmla="*/ 421481 h 571865"/>
                    <a:gd name="connsiteX28" fmla="*/ 269081 w 731044"/>
                    <a:gd name="connsiteY28" fmla="*/ 426243 h 571865"/>
                    <a:gd name="connsiteX29" fmla="*/ 304800 w 731044"/>
                    <a:gd name="connsiteY29" fmla="*/ 461962 h 571865"/>
                    <a:gd name="connsiteX30" fmla="*/ 347663 w 731044"/>
                    <a:gd name="connsiteY30" fmla="*/ 476250 h 571865"/>
                    <a:gd name="connsiteX31" fmla="*/ 383381 w 731044"/>
                    <a:gd name="connsiteY31" fmla="*/ 481012 h 571865"/>
                    <a:gd name="connsiteX32" fmla="*/ 419100 w 731044"/>
                    <a:gd name="connsiteY32" fmla="*/ 495300 h 571865"/>
                    <a:gd name="connsiteX33" fmla="*/ 454819 w 731044"/>
                    <a:gd name="connsiteY33" fmla="*/ 519112 h 571865"/>
                    <a:gd name="connsiteX34" fmla="*/ 461963 w 731044"/>
                    <a:gd name="connsiteY34" fmla="*/ 521493 h 571865"/>
                    <a:gd name="connsiteX35" fmla="*/ 509588 w 731044"/>
                    <a:gd name="connsiteY35" fmla="*/ 566737 h 571865"/>
                    <a:gd name="connsiteX36" fmla="*/ 516731 w 731044"/>
                    <a:gd name="connsiteY36" fmla="*/ 569118 h 571865"/>
                    <a:gd name="connsiteX37" fmla="*/ 583406 w 731044"/>
                    <a:gd name="connsiteY37" fmla="*/ 571500 h 571865"/>
                    <a:gd name="connsiteX38" fmla="*/ 590550 w 731044"/>
                    <a:gd name="connsiteY38" fmla="*/ 569118 h 571865"/>
                    <a:gd name="connsiteX39" fmla="*/ 652463 w 731044"/>
                    <a:gd name="connsiteY39" fmla="*/ 545306 h 571865"/>
                    <a:gd name="connsiteX40" fmla="*/ 695325 w 731044"/>
                    <a:gd name="connsiteY40" fmla="*/ 531018 h 571865"/>
                    <a:gd name="connsiteX41" fmla="*/ 702469 w 731044"/>
                    <a:gd name="connsiteY41" fmla="*/ 528637 h 571865"/>
                    <a:gd name="connsiteX42" fmla="*/ 728663 w 731044"/>
                    <a:gd name="connsiteY42" fmla="*/ 507206 h 571865"/>
                    <a:gd name="connsiteX43" fmla="*/ 731044 w 731044"/>
                    <a:gd name="connsiteY43" fmla="*/ 504825 h 571865"/>
                    <a:gd name="connsiteX0" fmla="*/ 45357 w 731157"/>
                    <a:gd name="connsiteY0" fmla="*/ 0 h 571865"/>
                    <a:gd name="connsiteX1" fmla="*/ 42976 w 731157"/>
                    <a:gd name="connsiteY1" fmla="*/ 26193 h 571865"/>
                    <a:gd name="connsiteX2" fmla="*/ 38213 w 731157"/>
                    <a:gd name="connsiteY2" fmla="*/ 40481 h 571865"/>
                    <a:gd name="connsiteX3" fmla="*/ 31069 w 731157"/>
                    <a:gd name="connsiteY3" fmla="*/ 45243 h 571865"/>
                    <a:gd name="connsiteX4" fmla="*/ 21544 w 731157"/>
                    <a:gd name="connsiteY4" fmla="*/ 54768 h 571865"/>
                    <a:gd name="connsiteX5" fmla="*/ 16782 w 731157"/>
                    <a:gd name="connsiteY5" fmla="*/ 61912 h 571865"/>
                    <a:gd name="connsiteX6" fmla="*/ 9638 w 731157"/>
                    <a:gd name="connsiteY6" fmla="*/ 66675 h 571865"/>
                    <a:gd name="connsiteX7" fmla="*/ 113 w 731157"/>
                    <a:gd name="connsiteY7" fmla="*/ 88106 h 571865"/>
                    <a:gd name="connsiteX8" fmla="*/ 4876 w 731157"/>
                    <a:gd name="connsiteY8" fmla="*/ 119062 h 571865"/>
                    <a:gd name="connsiteX9" fmla="*/ 12019 w 731157"/>
                    <a:gd name="connsiteY9" fmla="*/ 123825 h 571865"/>
                    <a:gd name="connsiteX10" fmla="*/ 16782 w 731157"/>
                    <a:gd name="connsiteY10" fmla="*/ 130968 h 571865"/>
                    <a:gd name="connsiteX11" fmla="*/ 33451 w 731157"/>
                    <a:gd name="connsiteY11" fmla="*/ 176212 h 571865"/>
                    <a:gd name="connsiteX12" fmla="*/ 45357 w 731157"/>
                    <a:gd name="connsiteY12" fmla="*/ 219075 h 571865"/>
                    <a:gd name="connsiteX13" fmla="*/ 76313 w 731157"/>
                    <a:gd name="connsiteY13" fmla="*/ 266700 h 571865"/>
                    <a:gd name="connsiteX14" fmla="*/ 81076 w 731157"/>
                    <a:gd name="connsiteY14" fmla="*/ 273843 h 571865"/>
                    <a:gd name="connsiteX15" fmla="*/ 126319 w 731157"/>
                    <a:gd name="connsiteY15" fmla="*/ 297656 h 571865"/>
                    <a:gd name="connsiteX16" fmla="*/ 171563 w 731157"/>
                    <a:gd name="connsiteY16" fmla="*/ 295275 h 571865"/>
                    <a:gd name="connsiteX17" fmla="*/ 176326 w 731157"/>
                    <a:gd name="connsiteY17" fmla="*/ 288131 h 571865"/>
                    <a:gd name="connsiteX18" fmla="*/ 197757 w 731157"/>
                    <a:gd name="connsiteY18" fmla="*/ 278606 h 571865"/>
                    <a:gd name="connsiteX19" fmla="*/ 212044 w 731157"/>
                    <a:gd name="connsiteY19" fmla="*/ 273843 h 571865"/>
                    <a:gd name="connsiteX20" fmla="*/ 266813 w 731157"/>
                    <a:gd name="connsiteY20" fmla="*/ 278606 h 571865"/>
                    <a:gd name="connsiteX21" fmla="*/ 288244 w 731157"/>
                    <a:gd name="connsiteY21" fmla="*/ 283368 h 571865"/>
                    <a:gd name="connsiteX22" fmla="*/ 302532 w 731157"/>
                    <a:gd name="connsiteY22" fmla="*/ 290512 h 571865"/>
                    <a:gd name="connsiteX23" fmla="*/ 309676 w 731157"/>
                    <a:gd name="connsiteY23" fmla="*/ 314325 h 571865"/>
                    <a:gd name="connsiteX24" fmla="*/ 266813 w 731157"/>
                    <a:gd name="connsiteY24" fmla="*/ 369093 h 571865"/>
                    <a:gd name="connsiteX25" fmla="*/ 262051 w 731157"/>
                    <a:gd name="connsiteY25" fmla="*/ 383381 h 571865"/>
                    <a:gd name="connsiteX26" fmla="*/ 262051 w 731157"/>
                    <a:gd name="connsiteY26" fmla="*/ 421481 h 571865"/>
                    <a:gd name="connsiteX27" fmla="*/ 269194 w 731157"/>
                    <a:gd name="connsiteY27" fmla="*/ 426243 h 571865"/>
                    <a:gd name="connsiteX28" fmla="*/ 304913 w 731157"/>
                    <a:gd name="connsiteY28" fmla="*/ 461962 h 571865"/>
                    <a:gd name="connsiteX29" fmla="*/ 347776 w 731157"/>
                    <a:gd name="connsiteY29" fmla="*/ 476250 h 571865"/>
                    <a:gd name="connsiteX30" fmla="*/ 383494 w 731157"/>
                    <a:gd name="connsiteY30" fmla="*/ 481012 h 571865"/>
                    <a:gd name="connsiteX31" fmla="*/ 419213 w 731157"/>
                    <a:gd name="connsiteY31" fmla="*/ 495300 h 571865"/>
                    <a:gd name="connsiteX32" fmla="*/ 454932 w 731157"/>
                    <a:gd name="connsiteY32" fmla="*/ 519112 h 571865"/>
                    <a:gd name="connsiteX33" fmla="*/ 462076 w 731157"/>
                    <a:gd name="connsiteY33" fmla="*/ 521493 h 571865"/>
                    <a:gd name="connsiteX34" fmla="*/ 509701 w 731157"/>
                    <a:gd name="connsiteY34" fmla="*/ 566737 h 571865"/>
                    <a:gd name="connsiteX35" fmla="*/ 516844 w 731157"/>
                    <a:gd name="connsiteY35" fmla="*/ 569118 h 571865"/>
                    <a:gd name="connsiteX36" fmla="*/ 583519 w 731157"/>
                    <a:gd name="connsiteY36" fmla="*/ 571500 h 571865"/>
                    <a:gd name="connsiteX37" fmla="*/ 590663 w 731157"/>
                    <a:gd name="connsiteY37" fmla="*/ 569118 h 571865"/>
                    <a:gd name="connsiteX38" fmla="*/ 652576 w 731157"/>
                    <a:gd name="connsiteY38" fmla="*/ 545306 h 571865"/>
                    <a:gd name="connsiteX39" fmla="*/ 695438 w 731157"/>
                    <a:gd name="connsiteY39" fmla="*/ 531018 h 571865"/>
                    <a:gd name="connsiteX40" fmla="*/ 702582 w 731157"/>
                    <a:gd name="connsiteY40" fmla="*/ 528637 h 571865"/>
                    <a:gd name="connsiteX41" fmla="*/ 728776 w 731157"/>
                    <a:gd name="connsiteY41" fmla="*/ 507206 h 571865"/>
                    <a:gd name="connsiteX42" fmla="*/ 731157 w 731157"/>
                    <a:gd name="connsiteY42" fmla="*/ 504825 h 571865"/>
                    <a:gd name="connsiteX0" fmla="*/ 45717 w 731517"/>
                    <a:gd name="connsiteY0" fmla="*/ 0 h 571865"/>
                    <a:gd name="connsiteX1" fmla="*/ 43336 w 731517"/>
                    <a:gd name="connsiteY1" fmla="*/ 26193 h 571865"/>
                    <a:gd name="connsiteX2" fmla="*/ 38573 w 731517"/>
                    <a:gd name="connsiteY2" fmla="*/ 40481 h 571865"/>
                    <a:gd name="connsiteX3" fmla="*/ 31429 w 731517"/>
                    <a:gd name="connsiteY3" fmla="*/ 45243 h 571865"/>
                    <a:gd name="connsiteX4" fmla="*/ 21904 w 731517"/>
                    <a:gd name="connsiteY4" fmla="*/ 54768 h 571865"/>
                    <a:gd name="connsiteX5" fmla="*/ 17142 w 731517"/>
                    <a:gd name="connsiteY5" fmla="*/ 61912 h 571865"/>
                    <a:gd name="connsiteX6" fmla="*/ 473 w 731517"/>
                    <a:gd name="connsiteY6" fmla="*/ 88106 h 571865"/>
                    <a:gd name="connsiteX7" fmla="*/ 5236 w 731517"/>
                    <a:gd name="connsiteY7" fmla="*/ 119062 h 571865"/>
                    <a:gd name="connsiteX8" fmla="*/ 12379 w 731517"/>
                    <a:gd name="connsiteY8" fmla="*/ 123825 h 571865"/>
                    <a:gd name="connsiteX9" fmla="*/ 17142 w 731517"/>
                    <a:gd name="connsiteY9" fmla="*/ 130968 h 571865"/>
                    <a:gd name="connsiteX10" fmla="*/ 33811 w 731517"/>
                    <a:gd name="connsiteY10" fmla="*/ 176212 h 571865"/>
                    <a:gd name="connsiteX11" fmla="*/ 45717 w 731517"/>
                    <a:gd name="connsiteY11" fmla="*/ 219075 h 571865"/>
                    <a:gd name="connsiteX12" fmla="*/ 76673 w 731517"/>
                    <a:gd name="connsiteY12" fmla="*/ 266700 h 571865"/>
                    <a:gd name="connsiteX13" fmla="*/ 81436 w 731517"/>
                    <a:gd name="connsiteY13" fmla="*/ 273843 h 571865"/>
                    <a:gd name="connsiteX14" fmla="*/ 126679 w 731517"/>
                    <a:gd name="connsiteY14" fmla="*/ 297656 h 571865"/>
                    <a:gd name="connsiteX15" fmla="*/ 171923 w 731517"/>
                    <a:gd name="connsiteY15" fmla="*/ 295275 h 571865"/>
                    <a:gd name="connsiteX16" fmla="*/ 176686 w 731517"/>
                    <a:gd name="connsiteY16" fmla="*/ 288131 h 571865"/>
                    <a:gd name="connsiteX17" fmla="*/ 198117 w 731517"/>
                    <a:gd name="connsiteY17" fmla="*/ 278606 h 571865"/>
                    <a:gd name="connsiteX18" fmla="*/ 212404 w 731517"/>
                    <a:gd name="connsiteY18" fmla="*/ 273843 h 571865"/>
                    <a:gd name="connsiteX19" fmla="*/ 267173 w 731517"/>
                    <a:gd name="connsiteY19" fmla="*/ 278606 h 571865"/>
                    <a:gd name="connsiteX20" fmla="*/ 288604 w 731517"/>
                    <a:gd name="connsiteY20" fmla="*/ 283368 h 571865"/>
                    <a:gd name="connsiteX21" fmla="*/ 302892 w 731517"/>
                    <a:gd name="connsiteY21" fmla="*/ 290512 h 571865"/>
                    <a:gd name="connsiteX22" fmla="*/ 310036 w 731517"/>
                    <a:gd name="connsiteY22" fmla="*/ 314325 h 571865"/>
                    <a:gd name="connsiteX23" fmla="*/ 267173 w 731517"/>
                    <a:gd name="connsiteY23" fmla="*/ 369093 h 571865"/>
                    <a:gd name="connsiteX24" fmla="*/ 262411 w 731517"/>
                    <a:gd name="connsiteY24" fmla="*/ 383381 h 571865"/>
                    <a:gd name="connsiteX25" fmla="*/ 262411 w 731517"/>
                    <a:gd name="connsiteY25" fmla="*/ 421481 h 571865"/>
                    <a:gd name="connsiteX26" fmla="*/ 269554 w 731517"/>
                    <a:gd name="connsiteY26" fmla="*/ 426243 h 571865"/>
                    <a:gd name="connsiteX27" fmla="*/ 305273 w 731517"/>
                    <a:gd name="connsiteY27" fmla="*/ 461962 h 571865"/>
                    <a:gd name="connsiteX28" fmla="*/ 348136 w 731517"/>
                    <a:gd name="connsiteY28" fmla="*/ 476250 h 571865"/>
                    <a:gd name="connsiteX29" fmla="*/ 383854 w 731517"/>
                    <a:gd name="connsiteY29" fmla="*/ 481012 h 571865"/>
                    <a:gd name="connsiteX30" fmla="*/ 419573 w 731517"/>
                    <a:gd name="connsiteY30" fmla="*/ 495300 h 571865"/>
                    <a:gd name="connsiteX31" fmla="*/ 455292 w 731517"/>
                    <a:gd name="connsiteY31" fmla="*/ 519112 h 571865"/>
                    <a:gd name="connsiteX32" fmla="*/ 462436 w 731517"/>
                    <a:gd name="connsiteY32" fmla="*/ 521493 h 571865"/>
                    <a:gd name="connsiteX33" fmla="*/ 510061 w 731517"/>
                    <a:gd name="connsiteY33" fmla="*/ 566737 h 571865"/>
                    <a:gd name="connsiteX34" fmla="*/ 517204 w 731517"/>
                    <a:gd name="connsiteY34" fmla="*/ 569118 h 571865"/>
                    <a:gd name="connsiteX35" fmla="*/ 583879 w 731517"/>
                    <a:gd name="connsiteY35" fmla="*/ 571500 h 571865"/>
                    <a:gd name="connsiteX36" fmla="*/ 591023 w 731517"/>
                    <a:gd name="connsiteY36" fmla="*/ 569118 h 571865"/>
                    <a:gd name="connsiteX37" fmla="*/ 652936 w 731517"/>
                    <a:gd name="connsiteY37" fmla="*/ 545306 h 571865"/>
                    <a:gd name="connsiteX38" fmla="*/ 695798 w 731517"/>
                    <a:gd name="connsiteY38" fmla="*/ 531018 h 571865"/>
                    <a:gd name="connsiteX39" fmla="*/ 702942 w 731517"/>
                    <a:gd name="connsiteY39" fmla="*/ 528637 h 571865"/>
                    <a:gd name="connsiteX40" fmla="*/ 729136 w 731517"/>
                    <a:gd name="connsiteY40" fmla="*/ 507206 h 571865"/>
                    <a:gd name="connsiteX41" fmla="*/ 731517 w 731517"/>
                    <a:gd name="connsiteY41" fmla="*/ 504825 h 571865"/>
                    <a:gd name="connsiteX0" fmla="*/ 45717 w 731517"/>
                    <a:gd name="connsiteY0" fmla="*/ 0 h 571865"/>
                    <a:gd name="connsiteX1" fmla="*/ 43336 w 731517"/>
                    <a:gd name="connsiteY1" fmla="*/ 26193 h 571865"/>
                    <a:gd name="connsiteX2" fmla="*/ 38573 w 731517"/>
                    <a:gd name="connsiteY2" fmla="*/ 40481 h 571865"/>
                    <a:gd name="connsiteX3" fmla="*/ 31429 w 731517"/>
                    <a:gd name="connsiteY3" fmla="*/ 45243 h 571865"/>
                    <a:gd name="connsiteX4" fmla="*/ 17142 w 731517"/>
                    <a:gd name="connsiteY4" fmla="*/ 61912 h 571865"/>
                    <a:gd name="connsiteX5" fmla="*/ 473 w 731517"/>
                    <a:gd name="connsiteY5" fmla="*/ 88106 h 571865"/>
                    <a:gd name="connsiteX6" fmla="*/ 5236 w 731517"/>
                    <a:gd name="connsiteY6" fmla="*/ 119062 h 571865"/>
                    <a:gd name="connsiteX7" fmla="*/ 12379 w 731517"/>
                    <a:gd name="connsiteY7" fmla="*/ 123825 h 571865"/>
                    <a:gd name="connsiteX8" fmla="*/ 17142 w 731517"/>
                    <a:gd name="connsiteY8" fmla="*/ 130968 h 571865"/>
                    <a:gd name="connsiteX9" fmla="*/ 33811 w 731517"/>
                    <a:gd name="connsiteY9" fmla="*/ 176212 h 571865"/>
                    <a:gd name="connsiteX10" fmla="*/ 45717 w 731517"/>
                    <a:gd name="connsiteY10" fmla="*/ 219075 h 571865"/>
                    <a:gd name="connsiteX11" fmla="*/ 76673 w 731517"/>
                    <a:gd name="connsiteY11" fmla="*/ 266700 h 571865"/>
                    <a:gd name="connsiteX12" fmla="*/ 81436 w 731517"/>
                    <a:gd name="connsiteY12" fmla="*/ 273843 h 571865"/>
                    <a:gd name="connsiteX13" fmla="*/ 126679 w 731517"/>
                    <a:gd name="connsiteY13" fmla="*/ 297656 h 571865"/>
                    <a:gd name="connsiteX14" fmla="*/ 171923 w 731517"/>
                    <a:gd name="connsiteY14" fmla="*/ 295275 h 571865"/>
                    <a:gd name="connsiteX15" fmla="*/ 176686 w 731517"/>
                    <a:gd name="connsiteY15" fmla="*/ 288131 h 571865"/>
                    <a:gd name="connsiteX16" fmla="*/ 198117 w 731517"/>
                    <a:gd name="connsiteY16" fmla="*/ 278606 h 571865"/>
                    <a:gd name="connsiteX17" fmla="*/ 212404 w 731517"/>
                    <a:gd name="connsiteY17" fmla="*/ 273843 h 571865"/>
                    <a:gd name="connsiteX18" fmla="*/ 267173 w 731517"/>
                    <a:gd name="connsiteY18" fmla="*/ 278606 h 571865"/>
                    <a:gd name="connsiteX19" fmla="*/ 288604 w 731517"/>
                    <a:gd name="connsiteY19" fmla="*/ 283368 h 571865"/>
                    <a:gd name="connsiteX20" fmla="*/ 302892 w 731517"/>
                    <a:gd name="connsiteY20" fmla="*/ 290512 h 571865"/>
                    <a:gd name="connsiteX21" fmla="*/ 310036 w 731517"/>
                    <a:gd name="connsiteY21" fmla="*/ 314325 h 571865"/>
                    <a:gd name="connsiteX22" fmla="*/ 267173 w 731517"/>
                    <a:gd name="connsiteY22" fmla="*/ 369093 h 571865"/>
                    <a:gd name="connsiteX23" fmla="*/ 262411 w 731517"/>
                    <a:gd name="connsiteY23" fmla="*/ 383381 h 571865"/>
                    <a:gd name="connsiteX24" fmla="*/ 262411 w 731517"/>
                    <a:gd name="connsiteY24" fmla="*/ 421481 h 571865"/>
                    <a:gd name="connsiteX25" fmla="*/ 269554 w 731517"/>
                    <a:gd name="connsiteY25" fmla="*/ 426243 h 571865"/>
                    <a:gd name="connsiteX26" fmla="*/ 305273 w 731517"/>
                    <a:gd name="connsiteY26" fmla="*/ 461962 h 571865"/>
                    <a:gd name="connsiteX27" fmla="*/ 348136 w 731517"/>
                    <a:gd name="connsiteY27" fmla="*/ 476250 h 571865"/>
                    <a:gd name="connsiteX28" fmla="*/ 383854 w 731517"/>
                    <a:gd name="connsiteY28" fmla="*/ 481012 h 571865"/>
                    <a:gd name="connsiteX29" fmla="*/ 419573 w 731517"/>
                    <a:gd name="connsiteY29" fmla="*/ 495300 h 571865"/>
                    <a:gd name="connsiteX30" fmla="*/ 455292 w 731517"/>
                    <a:gd name="connsiteY30" fmla="*/ 519112 h 571865"/>
                    <a:gd name="connsiteX31" fmla="*/ 462436 w 731517"/>
                    <a:gd name="connsiteY31" fmla="*/ 521493 h 571865"/>
                    <a:gd name="connsiteX32" fmla="*/ 510061 w 731517"/>
                    <a:gd name="connsiteY32" fmla="*/ 566737 h 571865"/>
                    <a:gd name="connsiteX33" fmla="*/ 517204 w 731517"/>
                    <a:gd name="connsiteY33" fmla="*/ 569118 h 571865"/>
                    <a:gd name="connsiteX34" fmla="*/ 583879 w 731517"/>
                    <a:gd name="connsiteY34" fmla="*/ 571500 h 571865"/>
                    <a:gd name="connsiteX35" fmla="*/ 591023 w 731517"/>
                    <a:gd name="connsiteY35" fmla="*/ 569118 h 571865"/>
                    <a:gd name="connsiteX36" fmla="*/ 652936 w 731517"/>
                    <a:gd name="connsiteY36" fmla="*/ 545306 h 571865"/>
                    <a:gd name="connsiteX37" fmla="*/ 695798 w 731517"/>
                    <a:gd name="connsiteY37" fmla="*/ 531018 h 571865"/>
                    <a:gd name="connsiteX38" fmla="*/ 702942 w 731517"/>
                    <a:gd name="connsiteY38" fmla="*/ 528637 h 571865"/>
                    <a:gd name="connsiteX39" fmla="*/ 729136 w 731517"/>
                    <a:gd name="connsiteY39" fmla="*/ 507206 h 571865"/>
                    <a:gd name="connsiteX40" fmla="*/ 731517 w 731517"/>
                    <a:gd name="connsiteY40"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176686 w 731517"/>
                    <a:gd name="connsiteY14" fmla="*/ 288131 h 571865"/>
                    <a:gd name="connsiteX15" fmla="*/ 198117 w 731517"/>
                    <a:gd name="connsiteY15" fmla="*/ 278606 h 571865"/>
                    <a:gd name="connsiteX16" fmla="*/ 212404 w 731517"/>
                    <a:gd name="connsiteY16" fmla="*/ 273843 h 571865"/>
                    <a:gd name="connsiteX17" fmla="*/ 267173 w 731517"/>
                    <a:gd name="connsiteY17" fmla="*/ 278606 h 571865"/>
                    <a:gd name="connsiteX18" fmla="*/ 288604 w 731517"/>
                    <a:gd name="connsiteY18" fmla="*/ 283368 h 571865"/>
                    <a:gd name="connsiteX19" fmla="*/ 302892 w 731517"/>
                    <a:gd name="connsiteY19" fmla="*/ 290512 h 571865"/>
                    <a:gd name="connsiteX20" fmla="*/ 310036 w 731517"/>
                    <a:gd name="connsiteY20" fmla="*/ 314325 h 571865"/>
                    <a:gd name="connsiteX21" fmla="*/ 267173 w 731517"/>
                    <a:gd name="connsiteY21" fmla="*/ 369093 h 571865"/>
                    <a:gd name="connsiteX22" fmla="*/ 262411 w 731517"/>
                    <a:gd name="connsiteY22" fmla="*/ 383381 h 571865"/>
                    <a:gd name="connsiteX23" fmla="*/ 262411 w 731517"/>
                    <a:gd name="connsiteY23" fmla="*/ 421481 h 571865"/>
                    <a:gd name="connsiteX24" fmla="*/ 269554 w 731517"/>
                    <a:gd name="connsiteY24" fmla="*/ 426243 h 571865"/>
                    <a:gd name="connsiteX25" fmla="*/ 305273 w 731517"/>
                    <a:gd name="connsiteY25" fmla="*/ 461962 h 571865"/>
                    <a:gd name="connsiteX26" fmla="*/ 348136 w 731517"/>
                    <a:gd name="connsiteY26" fmla="*/ 476250 h 571865"/>
                    <a:gd name="connsiteX27" fmla="*/ 383854 w 731517"/>
                    <a:gd name="connsiteY27" fmla="*/ 481012 h 571865"/>
                    <a:gd name="connsiteX28" fmla="*/ 419573 w 731517"/>
                    <a:gd name="connsiteY28" fmla="*/ 495300 h 571865"/>
                    <a:gd name="connsiteX29" fmla="*/ 455292 w 731517"/>
                    <a:gd name="connsiteY29" fmla="*/ 519112 h 571865"/>
                    <a:gd name="connsiteX30" fmla="*/ 462436 w 731517"/>
                    <a:gd name="connsiteY30" fmla="*/ 521493 h 571865"/>
                    <a:gd name="connsiteX31" fmla="*/ 510061 w 731517"/>
                    <a:gd name="connsiteY31" fmla="*/ 566737 h 571865"/>
                    <a:gd name="connsiteX32" fmla="*/ 517204 w 731517"/>
                    <a:gd name="connsiteY32" fmla="*/ 569118 h 571865"/>
                    <a:gd name="connsiteX33" fmla="*/ 583879 w 731517"/>
                    <a:gd name="connsiteY33" fmla="*/ 571500 h 571865"/>
                    <a:gd name="connsiteX34" fmla="*/ 591023 w 731517"/>
                    <a:gd name="connsiteY34" fmla="*/ 569118 h 571865"/>
                    <a:gd name="connsiteX35" fmla="*/ 652936 w 731517"/>
                    <a:gd name="connsiteY35" fmla="*/ 545306 h 571865"/>
                    <a:gd name="connsiteX36" fmla="*/ 695798 w 731517"/>
                    <a:gd name="connsiteY36" fmla="*/ 531018 h 571865"/>
                    <a:gd name="connsiteX37" fmla="*/ 702942 w 731517"/>
                    <a:gd name="connsiteY37" fmla="*/ 528637 h 571865"/>
                    <a:gd name="connsiteX38" fmla="*/ 729136 w 731517"/>
                    <a:gd name="connsiteY38" fmla="*/ 507206 h 571865"/>
                    <a:gd name="connsiteX39" fmla="*/ 731517 w 731517"/>
                    <a:gd name="connsiteY39"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198117 w 731517"/>
                    <a:gd name="connsiteY14" fmla="*/ 278606 h 571865"/>
                    <a:gd name="connsiteX15" fmla="*/ 212404 w 731517"/>
                    <a:gd name="connsiteY15" fmla="*/ 273843 h 571865"/>
                    <a:gd name="connsiteX16" fmla="*/ 267173 w 731517"/>
                    <a:gd name="connsiteY16" fmla="*/ 278606 h 571865"/>
                    <a:gd name="connsiteX17" fmla="*/ 288604 w 731517"/>
                    <a:gd name="connsiteY17" fmla="*/ 283368 h 571865"/>
                    <a:gd name="connsiteX18" fmla="*/ 302892 w 731517"/>
                    <a:gd name="connsiteY18" fmla="*/ 290512 h 571865"/>
                    <a:gd name="connsiteX19" fmla="*/ 310036 w 731517"/>
                    <a:gd name="connsiteY19" fmla="*/ 314325 h 571865"/>
                    <a:gd name="connsiteX20" fmla="*/ 267173 w 731517"/>
                    <a:gd name="connsiteY20" fmla="*/ 369093 h 571865"/>
                    <a:gd name="connsiteX21" fmla="*/ 262411 w 731517"/>
                    <a:gd name="connsiteY21" fmla="*/ 383381 h 571865"/>
                    <a:gd name="connsiteX22" fmla="*/ 262411 w 731517"/>
                    <a:gd name="connsiteY22" fmla="*/ 421481 h 571865"/>
                    <a:gd name="connsiteX23" fmla="*/ 269554 w 731517"/>
                    <a:gd name="connsiteY23" fmla="*/ 426243 h 571865"/>
                    <a:gd name="connsiteX24" fmla="*/ 305273 w 731517"/>
                    <a:gd name="connsiteY24" fmla="*/ 461962 h 571865"/>
                    <a:gd name="connsiteX25" fmla="*/ 348136 w 731517"/>
                    <a:gd name="connsiteY25" fmla="*/ 476250 h 571865"/>
                    <a:gd name="connsiteX26" fmla="*/ 383854 w 731517"/>
                    <a:gd name="connsiteY26" fmla="*/ 481012 h 571865"/>
                    <a:gd name="connsiteX27" fmla="*/ 419573 w 731517"/>
                    <a:gd name="connsiteY27" fmla="*/ 495300 h 571865"/>
                    <a:gd name="connsiteX28" fmla="*/ 455292 w 731517"/>
                    <a:gd name="connsiteY28" fmla="*/ 519112 h 571865"/>
                    <a:gd name="connsiteX29" fmla="*/ 462436 w 731517"/>
                    <a:gd name="connsiteY29" fmla="*/ 521493 h 571865"/>
                    <a:gd name="connsiteX30" fmla="*/ 510061 w 731517"/>
                    <a:gd name="connsiteY30" fmla="*/ 566737 h 571865"/>
                    <a:gd name="connsiteX31" fmla="*/ 517204 w 731517"/>
                    <a:gd name="connsiteY31" fmla="*/ 569118 h 571865"/>
                    <a:gd name="connsiteX32" fmla="*/ 583879 w 731517"/>
                    <a:gd name="connsiteY32" fmla="*/ 571500 h 571865"/>
                    <a:gd name="connsiteX33" fmla="*/ 591023 w 731517"/>
                    <a:gd name="connsiteY33" fmla="*/ 569118 h 571865"/>
                    <a:gd name="connsiteX34" fmla="*/ 652936 w 731517"/>
                    <a:gd name="connsiteY34" fmla="*/ 545306 h 571865"/>
                    <a:gd name="connsiteX35" fmla="*/ 695798 w 731517"/>
                    <a:gd name="connsiteY35" fmla="*/ 531018 h 571865"/>
                    <a:gd name="connsiteX36" fmla="*/ 702942 w 731517"/>
                    <a:gd name="connsiteY36" fmla="*/ 528637 h 571865"/>
                    <a:gd name="connsiteX37" fmla="*/ 729136 w 731517"/>
                    <a:gd name="connsiteY37" fmla="*/ 507206 h 571865"/>
                    <a:gd name="connsiteX38" fmla="*/ 731517 w 731517"/>
                    <a:gd name="connsiteY38"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212404 w 731517"/>
                    <a:gd name="connsiteY14" fmla="*/ 273843 h 571865"/>
                    <a:gd name="connsiteX15" fmla="*/ 267173 w 731517"/>
                    <a:gd name="connsiteY15" fmla="*/ 278606 h 571865"/>
                    <a:gd name="connsiteX16" fmla="*/ 288604 w 731517"/>
                    <a:gd name="connsiteY16" fmla="*/ 283368 h 571865"/>
                    <a:gd name="connsiteX17" fmla="*/ 302892 w 731517"/>
                    <a:gd name="connsiteY17" fmla="*/ 290512 h 571865"/>
                    <a:gd name="connsiteX18" fmla="*/ 310036 w 731517"/>
                    <a:gd name="connsiteY18" fmla="*/ 314325 h 571865"/>
                    <a:gd name="connsiteX19" fmla="*/ 267173 w 731517"/>
                    <a:gd name="connsiteY19" fmla="*/ 369093 h 571865"/>
                    <a:gd name="connsiteX20" fmla="*/ 262411 w 731517"/>
                    <a:gd name="connsiteY20" fmla="*/ 383381 h 571865"/>
                    <a:gd name="connsiteX21" fmla="*/ 262411 w 731517"/>
                    <a:gd name="connsiteY21" fmla="*/ 421481 h 571865"/>
                    <a:gd name="connsiteX22" fmla="*/ 269554 w 731517"/>
                    <a:gd name="connsiteY22" fmla="*/ 426243 h 571865"/>
                    <a:gd name="connsiteX23" fmla="*/ 305273 w 731517"/>
                    <a:gd name="connsiteY23" fmla="*/ 461962 h 571865"/>
                    <a:gd name="connsiteX24" fmla="*/ 348136 w 731517"/>
                    <a:gd name="connsiteY24" fmla="*/ 476250 h 571865"/>
                    <a:gd name="connsiteX25" fmla="*/ 383854 w 731517"/>
                    <a:gd name="connsiteY25" fmla="*/ 481012 h 571865"/>
                    <a:gd name="connsiteX26" fmla="*/ 419573 w 731517"/>
                    <a:gd name="connsiteY26" fmla="*/ 495300 h 571865"/>
                    <a:gd name="connsiteX27" fmla="*/ 455292 w 731517"/>
                    <a:gd name="connsiteY27" fmla="*/ 519112 h 571865"/>
                    <a:gd name="connsiteX28" fmla="*/ 462436 w 731517"/>
                    <a:gd name="connsiteY28" fmla="*/ 521493 h 571865"/>
                    <a:gd name="connsiteX29" fmla="*/ 510061 w 731517"/>
                    <a:gd name="connsiteY29" fmla="*/ 566737 h 571865"/>
                    <a:gd name="connsiteX30" fmla="*/ 517204 w 731517"/>
                    <a:gd name="connsiteY30" fmla="*/ 569118 h 571865"/>
                    <a:gd name="connsiteX31" fmla="*/ 583879 w 731517"/>
                    <a:gd name="connsiteY31" fmla="*/ 571500 h 571865"/>
                    <a:gd name="connsiteX32" fmla="*/ 591023 w 731517"/>
                    <a:gd name="connsiteY32" fmla="*/ 569118 h 571865"/>
                    <a:gd name="connsiteX33" fmla="*/ 652936 w 731517"/>
                    <a:gd name="connsiteY33" fmla="*/ 545306 h 571865"/>
                    <a:gd name="connsiteX34" fmla="*/ 695798 w 731517"/>
                    <a:gd name="connsiteY34" fmla="*/ 531018 h 571865"/>
                    <a:gd name="connsiteX35" fmla="*/ 702942 w 731517"/>
                    <a:gd name="connsiteY35" fmla="*/ 528637 h 571865"/>
                    <a:gd name="connsiteX36" fmla="*/ 729136 w 731517"/>
                    <a:gd name="connsiteY36" fmla="*/ 507206 h 571865"/>
                    <a:gd name="connsiteX37" fmla="*/ 731517 w 731517"/>
                    <a:gd name="connsiteY37"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212404 w 731517"/>
                    <a:gd name="connsiteY14" fmla="*/ 273843 h 571865"/>
                    <a:gd name="connsiteX15" fmla="*/ 267173 w 731517"/>
                    <a:gd name="connsiteY15" fmla="*/ 278606 h 571865"/>
                    <a:gd name="connsiteX16" fmla="*/ 288604 w 731517"/>
                    <a:gd name="connsiteY16" fmla="*/ 283368 h 571865"/>
                    <a:gd name="connsiteX17" fmla="*/ 310036 w 731517"/>
                    <a:gd name="connsiteY17" fmla="*/ 314325 h 571865"/>
                    <a:gd name="connsiteX18" fmla="*/ 267173 w 731517"/>
                    <a:gd name="connsiteY18" fmla="*/ 369093 h 571865"/>
                    <a:gd name="connsiteX19" fmla="*/ 262411 w 731517"/>
                    <a:gd name="connsiteY19" fmla="*/ 383381 h 571865"/>
                    <a:gd name="connsiteX20" fmla="*/ 262411 w 731517"/>
                    <a:gd name="connsiteY20" fmla="*/ 421481 h 571865"/>
                    <a:gd name="connsiteX21" fmla="*/ 269554 w 731517"/>
                    <a:gd name="connsiteY21" fmla="*/ 426243 h 571865"/>
                    <a:gd name="connsiteX22" fmla="*/ 305273 w 731517"/>
                    <a:gd name="connsiteY22" fmla="*/ 461962 h 571865"/>
                    <a:gd name="connsiteX23" fmla="*/ 348136 w 731517"/>
                    <a:gd name="connsiteY23" fmla="*/ 476250 h 571865"/>
                    <a:gd name="connsiteX24" fmla="*/ 383854 w 731517"/>
                    <a:gd name="connsiteY24" fmla="*/ 481012 h 571865"/>
                    <a:gd name="connsiteX25" fmla="*/ 419573 w 731517"/>
                    <a:gd name="connsiteY25" fmla="*/ 495300 h 571865"/>
                    <a:gd name="connsiteX26" fmla="*/ 455292 w 731517"/>
                    <a:gd name="connsiteY26" fmla="*/ 519112 h 571865"/>
                    <a:gd name="connsiteX27" fmla="*/ 462436 w 731517"/>
                    <a:gd name="connsiteY27" fmla="*/ 521493 h 571865"/>
                    <a:gd name="connsiteX28" fmla="*/ 510061 w 731517"/>
                    <a:gd name="connsiteY28" fmla="*/ 566737 h 571865"/>
                    <a:gd name="connsiteX29" fmla="*/ 517204 w 731517"/>
                    <a:gd name="connsiteY29" fmla="*/ 569118 h 571865"/>
                    <a:gd name="connsiteX30" fmla="*/ 583879 w 731517"/>
                    <a:gd name="connsiteY30" fmla="*/ 571500 h 571865"/>
                    <a:gd name="connsiteX31" fmla="*/ 591023 w 731517"/>
                    <a:gd name="connsiteY31" fmla="*/ 569118 h 571865"/>
                    <a:gd name="connsiteX32" fmla="*/ 652936 w 731517"/>
                    <a:gd name="connsiteY32" fmla="*/ 545306 h 571865"/>
                    <a:gd name="connsiteX33" fmla="*/ 695798 w 731517"/>
                    <a:gd name="connsiteY33" fmla="*/ 531018 h 571865"/>
                    <a:gd name="connsiteX34" fmla="*/ 702942 w 731517"/>
                    <a:gd name="connsiteY34" fmla="*/ 528637 h 571865"/>
                    <a:gd name="connsiteX35" fmla="*/ 729136 w 731517"/>
                    <a:gd name="connsiteY35" fmla="*/ 507206 h 571865"/>
                    <a:gd name="connsiteX36" fmla="*/ 731517 w 731517"/>
                    <a:gd name="connsiteY36"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212404 w 731517"/>
                    <a:gd name="connsiteY14" fmla="*/ 273843 h 571865"/>
                    <a:gd name="connsiteX15" fmla="*/ 267173 w 731517"/>
                    <a:gd name="connsiteY15" fmla="*/ 278606 h 571865"/>
                    <a:gd name="connsiteX16" fmla="*/ 288604 w 731517"/>
                    <a:gd name="connsiteY16" fmla="*/ 283368 h 571865"/>
                    <a:gd name="connsiteX17" fmla="*/ 310036 w 731517"/>
                    <a:gd name="connsiteY17" fmla="*/ 314325 h 571865"/>
                    <a:gd name="connsiteX18" fmla="*/ 267173 w 731517"/>
                    <a:gd name="connsiteY18" fmla="*/ 369093 h 571865"/>
                    <a:gd name="connsiteX19" fmla="*/ 262411 w 731517"/>
                    <a:gd name="connsiteY19" fmla="*/ 421481 h 571865"/>
                    <a:gd name="connsiteX20" fmla="*/ 269554 w 731517"/>
                    <a:gd name="connsiteY20" fmla="*/ 426243 h 571865"/>
                    <a:gd name="connsiteX21" fmla="*/ 305273 w 731517"/>
                    <a:gd name="connsiteY21" fmla="*/ 461962 h 571865"/>
                    <a:gd name="connsiteX22" fmla="*/ 348136 w 731517"/>
                    <a:gd name="connsiteY22" fmla="*/ 476250 h 571865"/>
                    <a:gd name="connsiteX23" fmla="*/ 383854 w 731517"/>
                    <a:gd name="connsiteY23" fmla="*/ 481012 h 571865"/>
                    <a:gd name="connsiteX24" fmla="*/ 419573 w 731517"/>
                    <a:gd name="connsiteY24" fmla="*/ 495300 h 571865"/>
                    <a:gd name="connsiteX25" fmla="*/ 455292 w 731517"/>
                    <a:gd name="connsiteY25" fmla="*/ 519112 h 571865"/>
                    <a:gd name="connsiteX26" fmla="*/ 462436 w 731517"/>
                    <a:gd name="connsiteY26" fmla="*/ 521493 h 571865"/>
                    <a:gd name="connsiteX27" fmla="*/ 510061 w 731517"/>
                    <a:gd name="connsiteY27" fmla="*/ 566737 h 571865"/>
                    <a:gd name="connsiteX28" fmla="*/ 517204 w 731517"/>
                    <a:gd name="connsiteY28" fmla="*/ 569118 h 571865"/>
                    <a:gd name="connsiteX29" fmla="*/ 583879 w 731517"/>
                    <a:gd name="connsiteY29" fmla="*/ 571500 h 571865"/>
                    <a:gd name="connsiteX30" fmla="*/ 591023 w 731517"/>
                    <a:gd name="connsiteY30" fmla="*/ 569118 h 571865"/>
                    <a:gd name="connsiteX31" fmla="*/ 652936 w 731517"/>
                    <a:gd name="connsiteY31" fmla="*/ 545306 h 571865"/>
                    <a:gd name="connsiteX32" fmla="*/ 695798 w 731517"/>
                    <a:gd name="connsiteY32" fmla="*/ 531018 h 571865"/>
                    <a:gd name="connsiteX33" fmla="*/ 702942 w 731517"/>
                    <a:gd name="connsiteY33" fmla="*/ 528637 h 571865"/>
                    <a:gd name="connsiteX34" fmla="*/ 729136 w 731517"/>
                    <a:gd name="connsiteY34" fmla="*/ 507206 h 571865"/>
                    <a:gd name="connsiteX35" fmla="*/ 731517 w 731517"/>
                    <a:gd name="connsiteY35"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212404 w 731517"/>
                    <a:gd name="connsiteY14" fmla="*/ 273843 h 571865"/>
                    <a:gd name="connsiteX15" fmla="*/ 267173 w 731517"/>
                    <a:gd name="connsiteY15" fmla="*/ 278606 h 571865"/>
                    <a:gd name="connsiteX16" fmla="*/ 288604 w 731517"/>
                    <a:gd name="connsiteY16" fmla="*/ 283368 h 571865"/>
                    <a:gd name="connsiteX17" fmla="*/ 310036 w 731517"/>
                    <a:gd name="connsiteY17" fmla="*/ 314325 h 571865"/>
                    <a:gd name="connsiteX18" fmla="*/ 267173 w 731517"/>
                    <a:gd name="connsiteY18" fmla="*/ 369093 h 571865"/>
                    <a:gd name="connsiteX19" fmla="*/ 262411 w 731517"/>
                    <a:gd name="connsiteY19" fmla="*/ 421481 h 571865"/>
                    <a:gd name="connsiteX20" fmla="*/ 305273 w 731517"/>
                    <a:gd name="connsiteY20" fmla="*/ 461962 h 571865"/>
                    <a:gd name="connsiteX21" fmla="*/ 348136 w 731517"/>
                    <a:gd name="connsiteY21" fmla="*/ 476250 h 571865"/>
                    <a:gd name="connsiteX22" fmla="*/ 383854 w 731517"/>
                    <a:gd name="connsiteY22" fmla="*/ 481012 h 571865"/>
                    <a:gd name="connsiteX23" fmla="*/ 419573 w 731517"/>
                    <a:gd name="connsiteY23" fmla="*/ 495300 h 571865"/>
                    <a:gd name="connsiteX24" fmla="*/ 455292 w 731517"/>
                    <a:gd name="connsiteY24" fmla="*/ 519112 h 571865"/>
                    <a:gd name="connsiteX25" fmla="*/ 462436 w 731517"/>
                    <a:gd name="connsiteY25" fmla="*/ 521493 h 571865"/>
                    <a:gd name="connsiteX26" fmla="*/ 510061 w 731517"/>
                    <a:gd name="connsiteY26" fmla="*/ 566737 h 571865"/>
                    <a:gd name="connsiteX27" fmla="*/ 517204 w 731517"/>
                    <a:gd name="connsiteY27" fmla="*/ 569118 h 571865"/>
                    <a:gd name="connsiteX28" fmla="*/ 583879 w 731517"/>
                    <a:gd name="connsiteY28" fmla="*/ 571500 h 571865"/>
                    <a:gd name="connsiteX29" fmla="*/ 591023 w 731517"/>
                    <a:gd name="connsiteY29" fmla="*/ 569118 h 571865"/>
                    <a:gd name="connsiteX30" fmla="*/ 652936 w 731517"/>
                    <a:gd name="connsiteY30" fmla="*/ 545306 h 571865"/>
                    <a:gd name="connsiteX31" fmla="*/ 695798 w 731517"/>
                    <a:gd name="connsiteY31" fmla="*/ 531018 h 571865"/>
                    <a:gd name="connsiteX32" fmla="*/ 702942 w 731517"/>
                    <a:gd name="connsiteY32" fmla="*/ 528637 h 571865"/>
                    <a:gd name="connsiteX33" fmla="*/ 729136 w 731517"/>
                    <a:gd name="connsiteY33" fmla="*/ 507206 h 571865"/>
                    <a:gd name="connsiteX34" fmla="*/ 731517 w 731517"/>
                    <a:gd name="connsiteY34" fmla="*/ 504825 h 571865"/>
                    <a:gd name="connsiteX0" fmla="*/ 45717 w 731517"/>
                    <a:gd name="connsiteY0" fmla="*/ 0 h 571865"/>
                    <a:gd name="connsiteX1" fmla="*/ 43336 w 731517"/>
                    <a:gd name="connsiteY1" fmla="*/ 26193 h 571865"/>
                    <a:gd name="connsiteX2" fmla="*/ 38573 w 731517"/>
                    <a:gd name="connsiteY2" fmla="*/ 40481 h 571865"/>
                    <a:gd name="connsiteX3" fmla="*/ 17142 w 731517"/>
                    <a:gd name="connsiteY3" fmla="*/ 61912 h 571865"/>
                    <a:gd name="connsiteX4" fmla="*/ 473 w 731517"/>
                    <a:gd name="connsiteY4" fmla="*/ 88106 h 571865"/>
                    <a:gd name="connsiteX5" fmla="*/ 5236 w 731517"/>
                    <a:gd name="connsiteY5" fmla="*/ 119062 h 571865"/>
                    <a:gd name="connsiteX6" fmla="*/ 12379 w 731517"/>
                    <a:gd name="connsiteY6" fmla="*/ 123825 h 571865"/>
                    <a:gd name="connsiteX7" fmla="*/ 17142 w 731517"/>
                    <a:gd name="connsiteY7" fmla="*/ 130968 h 571865"/>
                    <a:gd name="connsiteX8" fmla="*/ 33811 w 731517"/>
                    <a:gd name="connsiteY8" fmla="*/ 176212 h 571865"/>
                    <a:gd name="connsiteX9" fmla="*/ 45717 w 731517"/>
                    <a:gd name="connsiteY9" fmla="*/ 219075 h 571865"/>
                    <a:gd name="connsiteX10" fmla="*/ 76673 w 731517"/>
                    <a:gd name="connsiteY10" fmla="*/ 266700 h 571865"/>
                    <a:gd name="connsiteX11" fmla="*/ 81436 w 731517"/>
                    <a:gd name="connsiteY11" fmla="*/ 273843 h 571865"/>
                    <a:gd name="connsiteX12" fmla="*/ 126679 w 731517"/>
                    <a:gd name="connsiteY12" fmla="*/ 297656 h 571865"/>
                    <a:gd name="connsiteX13" fmla="*/ 171923 w 731517"/>
                    <a:gd name="connsiteY13" fmla="*/ 295275 h 571865"/>
                    <a:gd name="connsiteX14" fmla="*/ 212404 w 731517"/>
                    <a:gd name="connsiteY14" fmla="*/ 273843 h 571865"/>
                    <a:gd name="connsiteX15" fmla="*/ 267173 w 731517"/>
                    <a:gd name="connsiteY15" fmla="*/ 278606 h 571865"/>
                    <a:gd name="connsiteX16" fmla="*/ 288604 w 731517"/>
                    <a:gd name="connsiteY16" fmla="*/ 283368 h 571865"/>
                    <a:gd name="connsiteX17" fmla="*/ 310036 w 731517"/>
                    <a:gd name="connsiteY17" fmla="*/ 314325 h 571865"/>
                    <a:gd name="connsiteX18" fmla="*/ 267173 w 731517"/>
                    <a:gd name="connsiteY18" fmla="*/ 369093 h 571865"/>
                    <a:gd name="connsiteX19" fmla="*/ 262411 w 731517"/>
                    <a:gd name="connsiteY19" fmla="*/ 421481 h 571865"/>
                    <a:gd name="connsiteX20" fmla="*/ 305273 w 731517"/>
                    <a:gd name="connsiteY20" fmla="*/ 461962 h 571865"/>
                    <a:gd name="connsiteX21" fmla="*/ 348136 w 731517"/>
                    <a:gd name="connsiteY21" fmla="*/ 476250 h 571865"/>
                    <a:gd name="connsiteX22" fmla="*/ 383854 w 731517"/>
                    <a:gd name="connsiteY22" fmla="*/ 481012 h 571865"/>
                    <a:gd name="connsiteX23" fmla="*/ 419573 w 731517"/>
                    <a:gd name="connsiteY23" fmla="*/ 495300 h 571865"/>
                    <a:gd name="connsiteX24" fmla="*/ 455292 w 731517"/>
                    <a:gd name="connsiteY24" fmla="*/ 519112 h 571865"/>
                    <a:gd name="connsiteX25" fmla="*/ 510061 w 731517"/>
                    <a:gd name="connsiteY25" fmla="*/ 566737 h 571865"/>
                    <a:gd name="connsiteX26" fmla="*/ 517204 w 731517"/>
                    <a:gd name="connsiteY26" fmla="*/ 569118 h 571865"/>
                    <a:gd name="connsiteX27" fmla="*/ 583879 w 731517"/>
                    <a:gd name="connsiteY27" fmla="*/ 571500 h 571865"/>
                    <a:gd name="connsiteX28" fmla="*/ 591023 w 731517"/>
                    <a:gd name="connsiteY28" fmla="*/ 569118 h 571865"/>
                    <a:gd name="connsiteX29" fmla="*/ 652936 w 731517"/>
                    <a:gd name="connsiteY29" fmla="*/ 545306 h 571865"/>
                    <a:gd name="connsiteX30" fmla="*/ 695798 w 731517"/>
                    <a:gd name="connsiteY30" fmla="*/ 531018 h 571865"/>
                    <a:gd name="connsiteX31" fmla="*/ 702942 w 731517"/>
                    <a:gd name="connsiteY31" fmla="*/ 528637 h 571865"/>
                    <a:gd name="connsiteX32" fmla="*/ 729136 w 731517"/>
                    <a:gd name="connsiteY32" fmla="*/ 507206 h 571865"/>
                    <a:gd name="connsiteX33" fmla="*/ 731517 w 731517"/>
                    <a:gd name="connsiteY33" fmla="*/ 504825 h 571865"/>
                    <a:gd name="connsiteX0" fmla="*/ 45717 w 731517"/>
                    <a:gd name="connsiteY0" fmla="*/ 0 h 572245"/>
                    <a:gd name="connsiteX1" fmla="*/ 43336 w 731517"/>
                    <a:gd name="connsiteY1" fmla="*/ 26193 h 572245"/>
                    <a:gd name="connsiteX2" fmla="*/ 38573 w 731517"/>
                    <a:gd name="connsiteY2" fmla="*/ 40481 h 572245"/>
                    <a:gd name="connsiteX3" fmla="*/ 17142 w 731517"/>
                    <a:gd name="connsiteY3" fmla="*/ 61912 h 572245"/>
                    <a:gd name="connsiteX4" fmla="*/ 473 w 731517"/>
                    <a:gd name="connsiteY4" fmla="*/ 88106 h 572245"/>
                    <a:gd name="connsiteX5" fmla="*/ 5236 w 731517"/>
                    <a:gd name="connsiteY5" fmla="*/ 119062 h 572245"/>
                    <a:gd name="connsiteX6" fmla="*/ 12379 w 731517"/>
                    <a:gd name="connsiteY6" fmla="*/ 123825 h 572245"/>
                    <a:gd name="connsiteX7" fmla="*/ 17142 w 731517"/>
                    <a:gd name="connsiteY7" fmla="*/ 130968 h 572245"/>
                    <a:gd name="connsiteX8" fmla="*/ 33811 w 731517"/>
                    <a:gd name="connsiteY8" fmla="*/ 176212 h 572245"/>
                    <a:gd name="connsiteX9" fmla="*/ 45717 w 731517"/>
                    <a:gd name="connsiteY9" fmla="*/ 219075 h 572245"/>
                    <a:gd name="connsiteX10" fmla="*/ 76673 w 731517"/>
                    <a:gd name="connsiteY10" fmla="*/ 266700 h 572245"/>
                    <a:gd name="connsiteX11" fmla="*/ 81436 w 731517"/>
                    <a:gd name="connsiteY11" fmla="*/ 273843 h 572245"/>
                    <a:gd name="connsiteX12" fmla="*/ 126679 w 731517"/>
                    <a:gd name="connsiteY12" fmla="*/ 297656 h 572245"/>
                    <a:gd name="connsiteX13" fmla="*/ 171923 w 731517"/>
                    <a:gd name="connsiteY13" fmla="*/ 295275 h 572245"/>
                    <a:gd name="connsiteX14" fmla="*/ 212404 w 731517"/>
                    <a:gd name="connsiteY14" fmla="*/ 273843 h 572245"/>
                    <a:gd name="connsiteX15" fmla="*/ 267173 w 731517"/>
                    <a:gd name="connsiteY15" fmla="*/ 278606 h 572245"/>
                    <a:gd name="connsiteX16" fmla="*/ 288604 w 731517"/>
                    <a:gd name="connsiteY16" fmla="*/ 283368 h 572245"/>
                    <a:gd name="connsiteX17" fmla="*/ 310036 w 731517"/>
                    <a:gd name="connsiteY17" fmla="*/ 314325 h 572245"/>
                    <a:gd name="connsiteX18" fmla="*/ 267173 w 731517"/>
                    <a:gd name="connsiteY18" fmla="*/ 369093 h 572245"/>
                    <a:gd name="connsiteX19" fmla="*/ 262411 w 731517"/>
                    <a:gd name="connsiteY19" fmla="*/ 421481 h 572245"/>
                    <a:gd name="connsiteX20" fmla="*/ 305273 w 731517"/>
                    <a:gd name="connsiteY20" fmla="*/ 461962 h 572245"/>
                    <a:gd name="connsiteX21" fmla="*/ 348136 w 731517"/>
                    <a:gd name="connsiteY21" fmla="*/ 476250 h 572245"/>
                    <a:gd name="connsiteX22" fmla="*/ 383854 w 731517"/>
                    <a:gd name="connsiteY22" fmla="*/ 481012 h 572245"/>
                    <a:gd name="connsiteX23" fmla="*/ 419573 w 731517"/>
                    <a:gd name="connsiteY23" fmla="*/ 495300 h 572245"/>
                    <a:gd name="connsiteX24" fmla="*/ 455292 w 731517"/>
                    <a:gd name="connsiteY24" fmla="*/ 519112 h 572245"/>
                    <a:gd name="connsiteX25" fmla="*/ 510061 w 731517"/>
                    <a:gd name="connsiteY25" fmla="*/ 566737 h 572245"/>
                    <a:gd name="connsiteX26" fmla="*/ 583879 w 731517"/>
                    <a:gd name="connsiteY26" fmla="*/ 571500 h 572245"/>
                    <a:gd name="connsiteX27" fmla="*/ 591023 w 731517"/>
                    <a:gd name="connsiteY27" fmla="*/ 569118 h 572245"/>
                    <a:gd name="connsiteX28" fmla="*/ 652936 w 731517"/>
                    <a:gd name="connsiteY28" fmla="*/ 545306 h 572245"/>
                    <a:gd name="connsiteX29" fmla="*/ 695798 w 731517"/>
                    <a:gd name="connsiteY29" fmla="*/ 531018 h 572245"/>
                    <a:gd name="connsiteX30" fmla="*/ 702942 w 731517"/>
                    <a:gd name="connsiteY30" fmla="*/ 528637 h 572245"/>
                    <a:gd name="connsiteX31" fmla="*/ 729136 w 731517"/>
                    <a:gd name="connsiteY31" fmla="*/ 507206 h 572245"/>
                    <a:gd name="connsiteX32" fmla="*/ 731517 w 731517"/>
                    <a:gd name="connsiteY32" fmla="*/ 504825 h 572245"/>
                    <a:gd name="connsiteX0" fmla="*/ 45717 w 731517"/>
                    <a:gd name="connsiteY0" fmla="*/ 0 h 573881"/>
                    <a:gd name="connsiteX1" fmla="*/ 43336 w 731517"/>
                    <a:gd name="connsiteY1" fmla="*/ 26193 h 573881"/>
                    <a:gd name="connsiteX2" fmla="*/ 38573 w 731517"/>
                    <a:gd name="connsiteY2" fmla="*/ 40481 h 573881"/>
                    <a:gd name="connsiteX3" fmla="*/ 17142 w 731517"/>
                    <a:gd name="connsiteY3" fmla="*/ 61912 h 573881"/>
                    <a:gd name="connsiteX4" fmla="*/ 473 w 731517"/>
                    <a:gd name="connsiteY4" fmla="*/ 88106 h 573881"/>
                    <a:gd name="connsiteX5" fmla="*/ 5236 w 731517"/>
                    <a:gd name="connsiteY5" fmla="*/ 119062 h 573881"/>
                    <a:gd name="connsiteX6" fmla="*/ 12379 w 731517"/>
                    <a:gd name="connsiteY6" fmla="*/ 123825 h 573881"/>
                    <a:gd name="connsiteX7" fmla="*/ 17142 w 731517"/>
                    <a:gd name="connsiteY7" fmla="*/ 130968 h 573881"/>
                    <a:gd name="connsiteX8" fmla="*/ 33811 w 731517"/>
                    <a:gd name="connsiteY8" fmla="*/ 176212 h 573881"/>
                    <a:gd name="connsiteX9" fmla="*/ 45717 w 731517"/>
                    <a:gd name="connsiteY9" fmla="*/ 219075 h 573881"/>
                    <a:gd name="connsiteX10" fmla="*/ 76673 w 731517"/>
                    <a:gd name="connsiteY10" fmla="*/ 266700 h 573881"/>
                    <a:gd name="connsiteX11" fmla="*/ 81436 w 731517"/>
                    <a:gd name="connsiteY11" fmla="*/ 273843 h 573881"/>
                    <a:gd name="connsiteX12" fmla="*/ 126679 w 731517"/>
                    <a:gd name="connsiteY12" fmla="*/ 297656 h 573881"/>
                    <a:gd name="connsiteX13" fmla="*/ 171923 w 731517"/>
                    <a:gd name="connsiteY13" fmla="*/ 295275 h 573881"/>
                    <a:gd name="connsiteX14" fmla="*/ 212404 w 731517"/>
                    <a:gd name="connsiteY14" fmla="*/ 273843 h 573881"/>
                    <a:gd name="connsiteX15" fmla="*/ 267173 w 731517"/>
                    <a:gd name="connsiteY15" fmla="*/ 278606 h 573881"/>
                    <a:gd name="connsiteX16" fmla="*/ 288604 w 731517"/>
                    <a:gd name="connsiteY16" fmla="*/ 283368 h 573881"/>
                    <a:gd name="connsiteX17" fmla="*/ 310036 w 731517"/>
                    <a:gd name="connsiteY17" fmla="*/ 314325 h 573881"/>
                    <a:gd name="connsiteX18" fmla="*/ 267173 w 731517"/>
                    <a:gd name="connsiteY18" fmla="*/ 369093 h 573881"/>
                    <a:gd name="connsiteX19" fmla="*/ 262411 w 731517"/>
                    <a:gd name="connsiteY19" fmla="*/ 421481 h 573881"/>
                    <a:gd name="connsiteX20" fmla="*/ 305273 w 731517"/>
                    <a:gd name="connsiteY20" fmla="*/ 461962 h 573881"/>
                    <a:gd name="connsiteX21" fmla="*/ 348136 w 731517"/>
                    <a:gd name="connsiteY21" fmla="*/ 476250 h 573881"/>
                    <a:gd name="connsiteX22" fmla="*/ 383854 w 731517"/>
                    <a:gd name="connsiteY22" fmla="*/ 481012 h 573881"/>
                    <a:gd name="connsiteX23" fmla="*/ 419573 w 731517"/>
                    <a:gd name="connsiteY23" fmla="*/ 495300 h 573881"/>
                    <a:gd name="connsiteX24" fmla="*/ 455292 w 731517"/>
                    <a:gd name="connsiteY24" fmla="*/ 519112 h 573881"/>
                    <a:gd name="connsiteX25" fmla="*/ 510061 w 731517"/>
                    <a:gd name="connsiteY25" fmla="*/ 566737 h 573881"/>
                    <a:gd name="connsiteX26" fmla="*/ 583879 w 731517"/>
                    <a:gd name="connsiteY26" fmla="*/ 571500 h 573881"/>
                    <a:gd name="connsiteX27" fmla="*/ 652936 w 731517"/>
                    <a:gd name="connsiteY27" fmla="*/ 545306 h 573881"/>
                    <a:gd name="connsiteX28" fmla="*/ 695798 w 731517"/>
                    <a:gd name="connsiteY28" fmla="*/ 531018 h 573881"/>
                    <a:gd name="connsiteX29" fmla="*/ 702942 w 731517"/>
                    <a:gd name="connsiteY29" fmla="*/ 528637 h 573881"/>
                    <a:gd name="connsiteX30" fmla="*/ 729136 w 731517"/>
                    <a:gd name="connsiteY30" fmla="*/ 507206 h 573881"/>
                    <a:gd name="connsiteX31" fmla="*/ 731517 w 731517"/>
                    <a:gd name="connsiteY31" fmla="*/ 504825 h 573881"/>
                    <a:gd name="connsiteX0" fmla="*/ 45717 w 731517"/>
                    <a:gd name="connsiteY0" fmla="*/ 0 h 574913"/>
                    <a:gd name="connsiteX1" fmla="*/ 43336 w 731517"/>
                    <a:gd name="connsiteY1" fmla="*/ 26193 h 574913"/>
                    <a:gd name="connsiteX2" fmla="*/ 38573 w 731517"/>
                    <a:gd name="connsiteY2" fmla="*/ 40481 h 574913"/>
                    <a:gd name="connsiteX3" fmla="*/ 17142 w 731517"/>
                    <a:gd name="connsiteY3" fmla="*/ 61912 h 574913"/>
                    <a:gd name="connsiteX4" fmla="*/ 473 w 731517"/>
                    <a:gd name="connsiteY4" fmla="*/ 88106 h 574913"/>
                    <a:gd name="connsiteX5" fmla="*/ 5236 w 731517"/>
                    <a:gd name="connsiteY5" fmla="*/ 119062 h 574913"/>
                    <a:gd name="connsiteX6" fmla="*/ 12379 w 731517"/>
                    <a:gd name="connsiteY6" fmla="*/ 123825 h 574913"/>
                    <a:gd name="connsiteX7" fmla="*/ 17142 w 731517"/>
                    <a:gd name="connsiteY7" fmla="*/ 130968 h 574913"/>
                    <a:gd name="connsiteX8" fmla="*/ 33811 w 731517"/>
                    <a:gd name="connsiteY8" fmla="*/ 176212 h 574913"/>
                    <a:gd name="connsiteX9" fmla="*/ 45717 w 731517"/>
                    <a:gd name="connsiteY9" fmla="*/ 219075 h 574913"/>
                    <a:gd name="connsiteX10" fmla="*/ 76673 w 731517"/>
                    <a:gd name="connsiteY10" fmla="*/ 266700 h 574913"/>
                    <a:gd name="connsiteX11" fmla="*/ 81436 w 731517"/>
                    <a:gd name="connsiteY11" fmla="*/ 273843 h 574913"/>
                    <a:gd name="connsiteX12" fmla="*/ 126679 w 731517"/>
                    <a:gd name="connsiteY12" fmla="*/ 297656 h 574913"/>
                    <a:gd name="connsiteX13" fmla="*/ 171923 w 731517"/>
                    <a:gd name="connsiteY13" fmla="*/ 295275 h 574913"/>
                    <a:gd name="connsiteX14" fmla="*/ 212404 w 731517"/>
                    <a:gd name="connsiteY14" fmla="*/ 273843 h 574913"/>
                    <a:gd name="connsiteX15" fmla="*/ 267173 w 731517"/>
                    <a:gd name="connsiteY15" fmla="*/ 278606 h 574913"/>
                    <a:gd name="connsiteX16" fmla="*/ 288604 w 731517"/>
                    <a:gd name="connsiteY16" fmla="*/ 283368 h 574913"/>
                    <a:gd name="connsiteX17" fmla="*/ 310036 w 731517"/>
                    <a:gd name="connsiteY17" fmla="*/ 314325 h 574913"/>
                    <a:gd name="connsiteX18" fmla="*/ 267173 w 731517"/>
                    <a:gd name="connsiteY18" fmla="*/ 369093 h 574913"/>
                    <a:gd name="connsiteX19" fmla="*/ 262411 w 731517"/>
                    <a:gd name="connsiteY19" fmla="*/ 421481 h 574913"/>
                    <a:gd name="connsiteX20" fmla="*/ 305273 w 731517"/>
                    <a:gd name="connsiteY20" fmla="*/ 461962 h 574913"/>
                    <a:gd name="connsiteX21" fmla="*/ 348136 w 731517"/>
                    <a:gd name="connsiteY21" fmla="*/ 476250 h 574913"/>
                    <a:gd name="connsiteX22" fmla="*/ 383854 w 731517"/>
                    <a:gd name="connsiteY22" fmla="*/ 481012 h 574913"/>
                    <a:gd name="connsiteX23" fmla="*/ 419573 w 731517"/>
                    <a:gd name="connsiteY23" fmla="*/ 495300 h 574913"/>
                    <a:gd name="connsiteX24" fmla="*/ 455292 w 731517"/>
                    <a:gd name="connsiteY24" fmla="*/ 519112 h 574913"/>
                    <a:gd name="connsiteX25" fmla="*/ 510061 w 731517"/>
                    <a:gd name="connsiteY25" fmla="*/ 566737 h 574913"/>
                    <a:gd name="connsiteX26" fmla="*/ 583879 w 731517"/>
                    <a:gd name="connsiteY26" fmla="*/ 571500 h 574913"/>
                    <a:gd name="connsiteX27" fmla="*/ 695798 w 731517"/>
                    <a:gd name="connsiteY27" fmla="*/ 531018 h 574913"/>
                    <a:gd name="connsiteX28" fmla="*/ 702942 w 731517"/>
                    <a:gd name="connsiteY28" fmla="*/ 528637 h 574913"/>
                    <a:gd name="connsiteX29" fmla="*/ 729136 w 731517"/>
                    <a:gd name="connsiteY29" fmla="*/ 507206 h 574913"/>
                    <a:gd name="connsiteX30" fmla="*/ 731517 w 731517"/>
                    <a:gd name="connsiteY30" fmla="*/ 504825 h 574913"/>
                    <a:gd name="connsiteX0" fmla="*/ 45717 w 732322"/>
                    <a:gd name="connsiteY0" fmla="*/ 0 h 574913"/>
                    <a:gd name="connsiteX1" fmla="*/ 43336 w 732322"/>
                    <a:gd name="connsiteY1" fmla="*/ 26193 h 574913"/>
                    <a:gd name="connsiteX2" fmla="*/ 38573 w 732322"/>
                    <a:gd name="connsiteY2" fmla="*/ 40481 h 574913"/>
                    <a:gd name="connsiteX3" fmla="*/ 17142 w 732322"/>
                    <a:gd name="connsiteY3" fmla="*/ 61912 h 574913"/>
                    <a:gd name="connsiteX4" fmla="*/ 473 w 732322"/>
                    <a:gd name="connsiteY4" fmla="*/ 88106 h 574913"/>
                    <a:gd name="connsiteX5" fmla="*/ 5236 w 732322"/>
                    <a:gd name="connsiteY5" fmla="*/ 119062 h 574913"/>
                    <a:gd name="connsiteX6" fmla="*/ 12379 w 732322"/>
                    <a:gd name="connsiteY6" fmla="*/ 123825 h 574913"/>
                    <a:gd name="connsiteX7" fmla="*/ 17142 w 732322"/>
                    <a:gd name="connsiteY7" fmla="*/ 130968 h 574913"/>
                    <a:gd name="connsiteX8" fmla="*/ 33811 w 732322"/>
                    <a:gd name="connsiteY8" fmla="*/ 176212 h 574913"/>
                    <a:gd name="connsiteX9" fmla="*/ 45717 w 732322"/>
                    <a:gd name="connsiteY9" fmla="*/ 219075 h 574913"/>
                    <a:gd name="connsiteX10" fmla="*/ 76673 w 732322"/>
                    <a:gd name="connsiteY10" fmla="*/ 266700 h 574913"/>
                    <a:gd name="connsiteX11" fmla="*/ 81436 w 732322"/>
                    <a:gd name="connsiteY11" fmla="*/ 273843 h 574913"/>
                    <a:gd name="connsiteX12" fmla="*/ 126679 w 732322"/>
                    <a:gd name="connsiteY12" fmla="*/ 297656 h 574913"/>
                    <a:gd name="connsiteX13" fmla="*/ 171923 w 732322"/>
                    <a:gd name="connsiteY13" fmla="*/ 295275 h 574913"/>
                    <a:gd name="connsiteX14" fmla="*/ 212404 w 732322"/>
                    <a:gd name="connsiteY14" fmla="*/ 273843 h 574913"/>
                    <a:gd name="connsiteX15" fmla="*/ 267173 w 732322"/>
                    <a:gd name="connsiteY15" fmla="*/ 278606 h 574913"/>
                    <a:gd name="connsiteX16" fmla="*/ 288604 w 732322"/>
                    <a:gd name="connsiteY16" fmla="*/ 283368 h 574913"/>
                    <a:gd name="connsiteX17" fmla="*/ 310036 w 732322"/>
                    <a:gd name="connsiteY17" fmla="*/ 314325 h 574913"/>
                    <a:gd name="connsiteX18" fmla="*/ 267173 w 732322"/>
                    <a:gd name="connsiteY18" fmla="*/ 369093 h 574913"/>
                    <a:gd name="connsiteX19" fmla="*/ 262411 w 732322"/>
                    <a:gd name="connsiteY19" fmla="*/ 421481 h 574913"/>
                    <a:gd name="connsiteX20" fmla="*/ 305273 w 732322"/>
                    <a:gd name="connsiteY20" fmla="*/ 461962 h 574913"/>
                    <a:gd name="connsiteX21" fmla="*/ 348136 w 732322"/>
                    <a:gd name="connsiteY21" fmla="*/ 476250 h 574913"/>
                    <a:gd name="connsiteX22" fmla="*/ 383854 w 732322"/>
                    <a:gd name="connsiteY22" fmla="*/ 481012 h 574913"/>
                    <a:gd name="connsiteX23" fmla="*/ 419573 w 732322"/>
                    <a:gd name="connsiteY23" fmla="*/ 495300 h 574913"/>
                    <a:gd name="connsiteX24" fmla="*/ 455292 w 732322"/>
                    <a:gd name="connsiteY24" fmla="*/ 519112 h 574913"/>
                    <a:gd name="connsiteX25" fmla="*/ 510061 w 732322"/>
                    <a:gd name="connsiteY25" fmla="*/ 566737 h 574913"/>
                    <a:gd name="connsiteX26" fmla="*/ 583879 w 732322"/>
                    <a:gd name="connsiteY26" fmla="*/ 571500 h 574913"/>
                    <a:gd name="connsiteX27" fmla="*/ 695798 w 732322"/>
                    <a:gd name="connsiteY27" fmla="*/ 531018 h 574913"/>
                    <a:gd name="connsiteX28" fmla="*/ 729136 w 732322"/>
                    <a:gd name="connsiteY28" fmla="*/ 507206 h 574913"/>
                    <a:gd name="connsiteX29" fmla="*/ 731517 w 732322"/>
                    <a:gd name="connsiteY29" fmla="*/ 504825 h 574913"/>
                    <a:gd name="connsiteX0" fmla="*/ 45717 w 732322"/>
                    <a:gd name="connsiteY0" fmla="*/ 0 h 574913"/>
                    <a:gd name="connsiteX1" fmla="*/ 43336 w 732322"/>
                    <a:gd name="connsiteY1" fmla="*/ 26193 h 574913"/>
                    <a:gd name="connsiteX2" fmla="*/ 38573 w 732322"/>
                    <a:gd name="connsiteY2" fmla="*/ 40481 h 574913"/>
                    <a:gd name="connsiteX3" fmla="*/ 17142 w 732322"/>
                    <a:gd name="connsiteY3" fmla="*/ 61912 h 574913"/>
                    <a:gd name="connsiteX4" fmla="*/ 473 w 732322"/>
                    <a:gd name="connsiteY4" fmla="*/ 88106 h 574913"/>
                    <a:gd name="connsiteX5" fmla="*/ 5236 w 732322"/>
                    <a:gd name="connsiteY5" fmla="*/ 119062 h 574913"/>
                    <a:gd name="connsiteX6" fmla="*/ 12379 w 732322"/>
                    <a:gd name="connsiteY6" fmla="*/ 123825 h 574913"/>
                    <a:gd name="connsiteX7" fmla="*/ 17142 w 732322"/>
                    <a:gd name="connsiteY7" fmla="*/ 130968 h 574913"/>
                    <a:gd name="connsiteX8" fmla="*/ 33811 w 732322"/>
                    <a:gd name="connsiteY8" fmla="*/ 176212 h 574913"/>
                    <a:gd name="connsiteX9" fmla="*/ 45717 w 732322"/>
                    <a:gd name="connsiteY9" fmla="*/ 219075 h 574913"/>
                    <a:gd name="connsiteX10" fmla="*/ 76673 w 732322"/>
                    <a:gd name="connsiteY10" fmla="*/ 266700 h 574913"/>
                    <a:gd name="connsiteX11" fmla="*/ 81436 w 732322"/>
                    <a:gd name="connsiteY11" fmla="*/ 273843 h 574913"/>
                    <a:gd name="connsiteX12" fmla="*/ 126679 w 732322"/>
                    <a:gd name="connsiteY12" fmla="*/ 297656 h 574913"/>
                    <a:gd name="connsiteX13" fmla="*/ 171923 w 732322"/>
                    <a:gd name="connsiteY13" fmla="*/ 295275 h 574913"/>
                    <a:gd name="connsiteX14" fmla="*/ 212404 w 732322"/>
                    <a:gd name="connsiteY14" fmla="*/ 273843 h 574913"/>
                    <a:gd name="connsiteX15" fmla="*/ 257648 w 732322"/>
                    <a:gd name="connsiteY15" fmla="*/ 276225 h 574913"/>
                    <a:gd name="connsiteX16" fmla="*/ 288604 w 732322"/>
                    <a:gd name="connsiteY16" fmla="*/ 283368 h 574913"/>
                    <a:gd name="connsiteX17" fmla="*/ 310036 w 732322"/>
                    <a:gd name="connsiteY17" fmla="*/ 314325 h 574913"/>
                    <a:gd name="connsiteX18" fmla="*/ 267173 w 732322"/>
                    <a:gd name="connsiteY18" fmla="*/ 369093 h 574913"/>
                    <a:gd name="connsiteX19" fmla="*/ 262411 w 732322"/>
                    <a:gd name="connsiteY19" fmla="*/ 421481 h 574913"/>
                    <a:gd name="connsiteX20" fmla="*/ 305273 w 732322"/>
                    <a:gd name="connsiteY20" fmla="*/ 461962 h 574913"/>
                    <a:gd name="connsiteX21" fmla="*/ 348136 w 732322"/>
                    <a:gd name="connsiteY21" fmla="*/ 476250 h 574913"/>
                    <a:gd name="connsiteX22" fmla="*/ 383854 w 732322"/>
                    <a:gd name="connsiteY22" fmla="*/ 481012 h 574913"/>
                    <a:gd name="connsiteX23" fmla="*/ 419573 w 732322"/>
                    <a:gd name="connsiteY23" fmla="*/ 495300 h 574913"/>
                    <a:gd name="connsiteX24" fmla="*/ 455292 w 732322"/>
                    <a:gd name="connsiteY24" fmla="*/ 519112 h 574913"/>
                    <a:gd name="connsiteX25" fmla="*/ 510061 w 732322"/>
                    <a:gd name="connsiteY25" fmla="*/ 566737 h 574913"/>
                    <a:gd name="connsiteX26" fmla="*/ 583879 w 732322"/>
                    <a:gd name="connsiteY26" fmla="*/ 571500 h 574913"/>
                    <a:gd name="connsiteX27" fmla="*/ 695798 w 732322"/>
                    <a:gd name="connsiteY27" fmla="*/ 531018 h 574913"/>
                    <a:gd name="connsiteX28" fmla="*/ 729136 w 732322"/>
                    <a:gd name="connsiteY28" fmla="*/ 507206 h 574913"/>
                    <a:gd name="connsiteX29" fmla="*/ 731517 w 732322"/>
                    <a:gd name="connsiteY29" fmla="*/ 504825 h 574913"/>
                    <a:gd name="connsiteX0" fmla="*/ 45717 w 732322"/>
                    <a:gd name="connsiteY0" fmla="*/ 0 h 574913"/>
                    <a:gd name="connsiteX1" fmla="*/ 38573 w 732322"/>
                    <a:gd name="connsiteY1" fmla="*/ 40481 h 574913"/>
                    <a:gd name="connsiteX2" fmla="*/ 17142 w 732322"/>
                    <a:gd name="connsiteY2" fmla="*/ 61912 h 574913"/>
                    <a:gd name="connsiteX3" fmla="*/ 473 w 732322"/>
                    <a:gd name="connsiteY3" fmla="*/ 88106 h 574913"/>
                    <a:gd name="connsiteX4" fmla="*/ 5236 w 732322"/>
                    <a:gd name="connsiteY4" fmla="*/ 119062 h 574913"/>
                    <a:gd name="connsiteX5" fmla="*/ 12379 w 732322"/>
                    <a:gd name="connsiteY5" fmla="*/ 123825 h 574913"/>
                    <a:gd name="connsiteX6" fmla="*/ 17142 w 732322"/>
                    <a:gd name="connsiteY6" fmla="*/ 130968 h 574913"/>
                    <a:gd name="connsiteX7" fmla="*/ 33811 w 732322"/>
                    <a:gd name="connsiteY7" fmla="*/ 176212 h 574913"/>
                    <a:gd name="connsiteX8" fmla="*/ 45717 w 732322"/>
                    <a:gd name="connsiteY8" fmla="*/ 219075 h 574913"/>
                    <a:gd name="connsiteX9" fmla="*/ 76673 w 732322"/>
                    <a:gd name="connsiteY9" fmla="*/ 266700 h 574913"/>
                    <a:gd name="connsiteX10" fmla="*/ 81436 w 732322"/>
                    <a:gd name="connsiteY10" fmla="*/ 273843 h 574913"/>
                    <a:gd name="connsiteX11" fmla="*/ 126679 w 732322"/>
                    <a:gd name="connsiteY11" fmla="*/ 297656 h 574913"/>
                    <a:gd name="connsiteX12" fmla="*/ 171923 w 732322"/>
                    <a:gd name="connsiteY12" fmla="*/ 295275 h 574913"/>
                    <a:gd name="connsiteX13" fmla="*/ 212404 w 732322"/>
                    <a:gd name="connsiteY13" fmla="*/ 273843 h 574913"/>
                    <a:gd name="connsiteX14" fmla="*/ 257648 w 732322"/>
                    <a:gd name="connsiteY14" fmla="*/ 276225 h 574913"/>
                    <a:gd name="connsiteX15" fmla="*/ 288604 w 732322"/>
                    <a:gd name="connsiteY15" fmla="*/ 283368 h 574913"/>
                    <a:gd name="connsiteX16" fmla="*/ 310036 w 732322"/>
                    <a:gd name="connsiteY16" fmla="*/ 314325 h 574913"/>
                    <a:gd name="connsiteX17" fmla="*/ 267173 w 732322"/>
                    <a:gd name="connsiteY17" fmla="*/ 369093 h 574913"/>
                    <a:gd name="connsiteX18" fmla="*/ 262411 w 732322"/>
                    <a:gd name="connsiteY18" fmla="*/ 421481 h 574913"/>
                    <a:gd name="connsiteX19" fmla="*/ 305273 w 732322"/>
                    <a:gd name="connsiteY19" fmla="*/ 461962 h 574913"/>
                    <a:gd name="connsiteX20" fmla="*/ 348136 w 732322"/>
                    <a:gd name="connsiteY20" fmla="*/ 476250 h 574913"/>
                    <a:gd name="connsiteX21" fmla="*/ 383854 w 732322"/>
                    <a:gd name="connsiteY21" fmla="*/ 481012 h 574913"/>
                    <a:gd name="connsiteX22" fmla="*/ 419573 w 732322"/>
                    <a:gd name="connsiteY22" fmla="*/ 495300 h 574913"/>
                    <a:gd name="connsiteX23" fmla="*/ 455292 w 732322"/>
                    <a:gd name="connsiteY23" fmla="*/ 519112 h 574913"/>
                    <a:gd name="connsiteX24" fmla="*/ 510061 w 732322"/>
                    <a:gd name="connsiteY24" fmla="*/ 566737 h 574913"/>
                    <a:gd name="connsiteX25" fmla="*/ 583879 w 732322"/>
                    <a:gd name="connsiteY25" fmla="*/ 571500 h 574913"/>
                    <a:gd name="connsiteX26" fmla="*/ 695798 w 732322"/>
                    <a:gd name="connsiteY26" fmla="*/ 531018 h 574913"/>
                    <a:gd name="connsiteX27" fmla="*/ 729136 w 732322"/>
                    <a:gd name="connsiteY27" fmla="*/ 507206 h 574913"/>
                    <a:gd name="connsiteX28" fmla="*/ 731517 w 732322"/>
                    <a:gd name="connsiteY28" fmla="*/ 504825 h 574913"/>
                    <a:gd name="connsiteX0" fmla="*/ 45717 w 732322"/>
                    <a:gd name="connsiteY0" fmla="*/ 0 h 574913"/>
                    <a:gd name="connsiteX1" fmla="*/ 40954 w 732322"/>
                    <a:gd name="connsiteY1" fmla="*/ 42862 h 574913"/>
                    <a:gd name="connsiteX2" fmla="*/ 17142 w 732322"/>
                    <a:gd name="connsiteY2" fmla="*/ 61912 h 574913"/>
                    <a:gd name="connsiteX3" fmla="*/ 473 w 732322"/>
                    <a:gd name="connsiteY3" fmla="*/ 88106 h 574913"/>
                    <a:gd name="connsiteX4" fmla="*/ 5236 w 732322"/>
                    <a:gd name="connsiteY4" fmla="*/ 119062 h 574913"/>
                    <a:gd name="connsiteX5" fmla="*/ 12379 w 732322"/>
                    <a:gd name="connsiteY5" fmla="*/ 123825 h 574913"/>
                    <a:gd name="connsiteX6" fmla="*/ 17142 w 732322"/>
                    <a:gd name="connsiteY6" fmla="*/ 130968 h 574913"/>
                    <a:gd name="connsiteX7" fmla="*/ 33811 w 732322"/>
                    <a:gd name="connsiteY7" fmla="*/ 176212 h 574913"/>
                    <a:gd name="connsiteX8" fmla="*/ 45717 w 732322"/>
                    <a:gd name="connsiteY8" fmla="*/ 219075 h 574913"/>
                    <a:gd name="connsiteX9" fmla="*/ 76673 w 732322"/>
                    <a:gd name="connsiteY9" fmla="*/ 266700 h 574913"/>
                    <a:gd name="connsiteX10" fmla="*/ 81436 w 732322"/>
                    <a:gd name="connsiteY10" fmla="*/ 273843 h 574913"/>
                    <a:gd name="connsiteX11" fmla="*/ 126679 w 732322"/>
                    <a:gd name="connsiteY11" fmla="*/ 297656 h 574913"/>
                    <a:gd name="connsiteX12" fmla="*/ 171923 w 732322"/>
                    <a:gd name="connsiteY12" fmla="*/ 295275 h 574913"/>
                    <a:gd name="connsiteX13" fmla="*/ 212404 w 732322"/>
                    <a:gd name="connsiteY13" fmla="*/ 273843 h 574913"/>
                    <a:gd name="connsiteX14" fmla="*/ 257648 w 732322"/>
                    <a:gd name="connsiteY14" fmla="*/ 276225 h 574913"/>
                    <a:gd name="connsiteX15" fmla="*/ 288604 w 732322"/>
                    <a:gd name="connsiteY15" fmla="*/ 283368 h 574913"/>
                    <a:gd name="connsiteX16" fmla="*/ 310036 w 732322"/>
                    <a:gd name="connsiteY16" fmla="*/ 314325 h 574913"/>
                    <a:gd name="connsiteX17" fmla="*/ 267173 w 732322"/>
                    <a:gd name="connsiteY17" fmla="*/ 369093 h 574913"/>
                    <a:gd name="connsiteX18" fmla="*/ 262411 w 732322"/>
                    <a:gd name="connsiteY18" fmla="*/ 421481 h 574913"/>
                    <a:gd name="connsiteX19" fmla="*/ 305273 w 732322"/>
                    <a:gd name="connsiteY19" fmla="*/ 461962 h 574913"/>
                    <a:gd name="connsiteX20" fmla="*/ 348136 w 732322"/>
                    <a:gd name="connsiteY20" fmla="*/ 476250 h 574913"/>
                    <a:gd name="connsiteX21" fmla="*/ 383854 w 732322"/>
                    <a:gd name="connsiteY21" fmla="*/ 481012 h 574913"/>
                    <a:gd name="connsiteX22" fmla="*/ 419573 w 732322"/>
                    <a:gd name="connsiteY22" fmla="*/ 495300 h 574913"/>
                    <a:gd name="connsiteX23" fmla="*/ 455292 w 732322"/>
                    <a:gd name="connsiteY23" fmla="*/ 519112 h 574913"/>
                    <a:gd name="connsiteX24" fmla="*/ 510061 w 732322"/>
                    <a:gd name="connsiteY24" fmla="*/ 566737 h 574913"/>
                    <a:gd name="connsiteX25" fmla="*/ 583879 w 732322"/>
                    <a:gd name="connsiteY25" fmla="*/ 571500 h 574913"/>
                    <a:gd name="connsiteX26" fmla="*/ 695798 w 732322"/>
                    <a:gd name="connsiteY26" fmla="*/ 531018 h 574913"/>
                    <a:gd name="connsiteX27" fmla="*/ 729136 w 732322"/>
                    <a:gd name="connsiteY27" fmla="*/ 507206 h 574913"/>
                    <a:gd name="connsiteX28" fmla="*/ 731517 w 732322"/>
                    <a:gd name="connsiteY28" fmla="*/ 504825 h 574913"/>
                    <a:gd name="connsiteX0" fmla="*/ 45717 w 732322"/>
                    <a:gd name="connsiteY0" fmla="*/ 0 h 574913"/>
                    <a:gd name="connsiteX1" fmla="*/ 40954 w 732322"/>
                    <a:gd name="connsiteY1" fmla="*/ 42862 h 574913"/>
                    <a:gd name="connsiteX2" fmla="*/ 17142 w 732322"/>
                    <a:gd name="connsiteY2" fmla="*/ 61912 h 574913"/>
                    <a:gd name="connsiteX3" fmla="*/ 473 w 732322"/>
                    <a:gd name="connsiteY3" fmla="*/ 88106 h 574913"/>
                    <a:gd name="connsiteX4" fmla="*/ 5236 w 732322"/>
                    <a:gd name="connsiteY4" fmla="*/ 119062 h 574913"/>
                    <a:gd name="connsiteX5" fmla="*/ 12379 w 732322"/>
                    <a:gd name="connsiteY5" fmla="*/ 123825 h 574913"/>
                    <a:gd name="connsiteX6" fmla="*/ 33811 w 732322"/>
                    <a:gd name="connsiteY6" fmla="*/ 176212 h 574913"/>
                    <a:gd name="connsiteX7" fmla="*/ 45717 w 732322"/>
                    <a:gd name="connsiteY7" fmla="*/ 219075 h 574913"/>
                    <a:gd name="connsiteX8" fmla="*/ 76673 w 732322"/>
                    <a:gd name="connsiteY8" fmla="*/ 266700 h 574913"/>
                    <a:gd name="connsiteX9" fmla="*/ 81436 w 732322"/>
                    <a:gd name="connsiteY9" fmla="*/ 273843 h 574913"/>
                    <a:gd name="connsiteX10" fmla="*/ 126679 w 732322"/>
                    <a:gd name="connsiteY10" fmla="*/ 297656 h 574913"/>
                    <a:gd name="connsiteX11" fmla="*/ 171923 w 732322"/>
                    <a:gd name="connsiteY11" fmla="*/ 295275 h 574913"/>
                    <a:gd name="connsiteX12" fmla="*/ 212404 w 732322"/>
                    <a:gd name="connsiteY12" fmla="*/ 273843 h 574913"/>
                    <a:gd name="connsiteX13" fmla="*/ 257648 w 732322"/>
                    <a:gd name="connsiteY13" fmla="*/ 276225 h 574913"/>
                    <a:gd name="connsiteX14" fmla="*/ 288604 w 732322"/>
                    <a:gd name="connsiteY14" fmla="*/ 283368 h 574913"/>
                    <a:gd name="connsiteX15" fmla="*/ 310036 w 732322"/>
                    <a:gd name="connsiteY15" fmla="*/ 314325 h 574913"/>
                    <a:gd name="connsiteX16" fmla="*/ 267173 w 732322"/>
                    <a:gd name="connsiteY16" fmla="*/ 369093 h 574913"/>
                    <a:gd name="connsiteX17" fmla="*/ 262411 w 732322"/>
                    <a:gd name="connsiteY17" fmla="*/ 421481 h 574913"/>
                    <a:gd name="connsiteX18" fmla="*/ 305273 w 732322"/>
                    <a:gd name="connsiteY18" fmla="*/ 461962 h 574913"/>
                    <a:gd name="connsiteX19" fmla="*/ 348136 w 732322"/>
                    <a:gd name="connsiteY19" fmla="*/ 476250 h 574913"/>
                    <a:gd name="connsiteX20" fmla="*/ 383854 w 732322"/>
                    <a:gd name="connsiteY20" fmla="*/ 481012 h 574913"/>
                    <a:gd name="connsiteX21" fmla="*/ 419573 w 732322"/>
                    <a:gd name="connsiteY21" fmla="*/ 495300 h 574913"/>
                    <a:gd name="connsiteX22" fmla="*/ 455292 w 732322"/>
                    <a:gd name="connsiteY22" fmla="*/ 519112 h 574913"/>
                    <a:gd name="connsiteX23" fmla="*/ 510061 w 732322"/>
                    <a:gd name="connsiteY23" fmla="*/ 566737 h 574913"/>
                    <a:gd name="connsiteX24" fmla="*/ 583879 w 732322"/>
                    <a:gd name="connsiteY24" fmla="*/ 571500 h 574913"/>
                    <a:gd name="connsiteX25" fmla="*/ 695798 w 732322"/>
                    <a:gd name="connsiteY25" fmla="*/ 531018 h 574913"/>
                    <a:gd name="connsiteX26" fmla="*/ 729136 w 732322"/>
                    <a:gd name="connsiteY26" fmla="*/ 507206 h 574913"/>
                    <a:gd name="connsiteX27" fmla="*/ 731517 w 732322"/>
                    <a:gd name="connsiteY27" fmla="*/ 504825 h 574913"/>
                    <a:gd name="connsiteX0" fmla="*/ 46140 w 732745"/>
                    <a:gd name="connsiteY0" fmla="*/ 0 h 574913"/>
                    <a:gd name="connsiteX1" fmla="*/ 41377 w 732745"/>
                    <a:gd name="connsiteY1" fmla="*/ 42862 h 574913"/>
                    <a:gd name="connsiteX2" fmla="*/ 17565 w 732745"/>
                    <a:gd name="connsiteY2" fmla="*/ 61912 h 574913"/>
                    <a:gd name="connsiteX3" fmla="*/ 896 w 732745"/>
                    <a:gd name="connsiteY3" fmla="*/ 88106 h 574913"/>
                    <a:gd name="connsiteX4" fmla="*/ 5659 w 732745"/>
                    <a:gd name="connsiteY4" fmla="*/ 119062 h 574913"/>
                    <a:gd name="connsiteX5" fmla="*/ 34234 w 732745"/>
                    <a:gd name="connsiteY5" fmla="*/ 176212 h 574913"/>
                    <a:gd name="connsiteX6" fmla="*/ 46140 w 732745"/>
                    <a:gd name="connsiteY6" fmla="*/ 219075 h 574913"/>
                    <a:gd name="connsiteX7" fmla="*/ 77096 w 732745"/>
                    <a:gd name="connsiteY7" fmla="*/ 266700 h 574913"/>
                    <a:gd name="connsiteX8" fmla="*/ 81859 w 732745"/>
                    <a:gd name="connsiteY8" fmla="*/ 273843 h 574913"/>
                    <a:gd name="connsiteX9" fmla="*/ 127102 w 732745"/>
                    <a:gd name="connsiteY9" fmla="*/ 297656 h 574913"/>
                    <a:gd name="connsiteX10" fmla="*/ 172346 w 732745"/>
                    <a:gd name="connsiteY10" fmla="*/ 295275 h 574913"/>
                    <a:gd name="connsiteX11" fmla="*/ 212827 w 732745"/>
                    <a:gd name="connsiteY11" fmla="*/ 273843 h 574913"/>
                    <a:gd name="connsiteX12" fmla="*/ 258071 w 732745"/>
                    <a:gd name="connsiteY12" fmla="*/ 276225 h 574913"/>
                    <a:gd name="connsiteX13" fmla="*/ 289027 w 732745"/>
                    <a:gd name="connsiteY13" fmla="*/ 283368 h 574913"/>
                    <a:gd name="connsiteX14" fmla="*/ 310459 w 732745"/>
                    <a:gd name="connsiteY14" fmla="*/ 314325 h 574913"/>
                    <a:gd name="connsiteX15" fmla="*/ 267596 w 732745"/>
                    <a:gd name="connsiteY15" fmla="*/ 369093 h 574913"/>
                    <a:gd name="connsiteX16" fmla="*/ 262834 w 732745"/>
                    <a:gd name="connsiteY16" fmla="*/ 421481 h 574913"/>
                    <a:gd name="connsiteX17" fmla="*/ 305696 w 732745"/>
                    <a:gd name="connsiteY17" fmla="*/ 461962 h 574913"/>
                    <a:gd name="connsiteX18" fmla="*/ 348559 w 732745"/>
                    <a:gd name="connsiteY18" fmla="*/ 476250 h 574913"/>
                    <a:gd name="connsiteX19" fmla="*/ 384277 w 732745"/>
                    <a:gd name="connsiteY19" fmla="*/ 481012 h 574913"/>
                    <a:gd name="connsiteX20" fmla="*/ 419996 w 732745"/>
                    <a:gd name="connsiteY20" fmla="*/ 495300 h 574913"/>
                    <a:gd name="connsiteX21" fmla="*/ 455715 w 732745"/>
                    <a:gd name="connsiteY21" fmla="*/ 519112 h 574913"/>
                    <a:gd name="connsiteX22" fmla="*/ 510484 w 732745"/>
                    <a:gd name="connsiteY22" fmla="*/ 566737 h 574913"/>
                    <a:gd name="connsiteX23" fmla="*/ 584302 w 732745"/>
                    <a:gd name="connsiteY23" fmla="*/ 571500 h 574913"/>
                    <a:gd name="connsiteX24" fmla="*/ 696221 w 732745"/>
                    <a:gd name="connsiteY24" fmla="*/ 531018 h 574913"/>
                    <a:gd name="connsiteX25" fmla="*/ 729559 w 732745"/>
                    <a:gd name="connsiteY25" fmla="*/ 507206 h 574913"/>
                    <a:gd name="connsiteX26" fmla="*/ 731940 w 732745"/>
                    <a:gd name="connsiteY26"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80963 w 731849"/>
                    <a:gd name="connsiteY8" fmla="*/ 273843 h 574913"/>
                    <a:gd name="connsiteX9" fmla="*/ 126206 w 731849"/>
                    <a:gd name="connsiteY9" fmla="*/ 297656 h 574913"/>
                    <a:gd name="connsiteX10" fmla="*/ 171450 w 731849"/>
                    <a:gd name="connsiteY10" fmla="*/ 295275 h 574913"/>
                    <a:gd name="connsiteX11" fmla="*/ 211931 w 731849"/>
                    <a:gd name="connsiteY11" fmla="*/ 273843 h 574913"/>
                    <a:gd name="connsiteX12" fmla="*/ 257175 w 731849"/>
                    <a:gd name="connsiteY12" fmla="*/ 276225 h 574913"/>
                    <a:gd name="connsiteX13" fmla="*/ 288131 w 731849"/>
                    <a:gd name="connsiteY13" fmla="*/ 283368 h 574913"/>
                    <a:gd name="connsiteX14" fmla="*/ 309563 w 731849"/>
                    <a:gd name="connsiteY14" fmla="*/ 314325 h 574913"/>
                    <a:gd name="connsiteX15" fmla="*/ 266700 w 731849"/>
                    <a:gd name="connsiteY15" fmla="*/ 369093 h 574913"/>
                    <a:gd name="connsiteX16" fmla="*/ 261938 w 731849"/>
                    <a:gd name="connsiteY16" fmla="*/ 421481 h 574913"/>
                    <a:gd name="connsiteX17" fmla="*/ 304800 w 731849"/>
                    <a:gd name="connsiteY17" fmla="*/ 461962 h 574913"/>
                    <a:gd name="connsiteX18" fmla="*/ 347663 w 731849"/>
                    <a:gd name="connsiteY18" fmla="*/ 476250 h 574913"/>
                    <a:gd name="connsiteX19" fmla="*/ 383381 w 731849"/>
                    <a:gd name="connsiteY19" fmla="*/ 481012 h 574913"/>
                    <a:gd name="connsiteX20" fmla="*/ 419100 w 731849"/>
                    <a:gd name="connsiteY20" fmla="*/ 495300 h 574913"/>
                    <a:gd name="connsiteX21" fmla="*/ 454819 w 731849"/>
                    <a:gd name="connsiteY21" fmla="*/ 519112 h 574913"/>
                    <a:gd name="connsiteX22" fmla="*/ 509588 w 731849"/>
                    <a:gd name="connsiteY22" fmla="*/ 566737 h 574913"/>
                    <a:gd name="connsiteX23" fmla="*/ 583406 w 731849"/>
                    <a:gd name="connsiteY23" fmla="*/ 571500 h 574913"/>
                    <a:gd name="connsiteX24" fmla="*/ 695325 w 731849"/>
                    <a:gd name="connsiteY24" fmla="*/ 531018 h 574913"/>
                    <a:gd name="connsiteX25" fmla="*/ 728663 w 731849"/>
                    <a:gd name="connsiteY25" fmla="*/ 507206 h 574913"/>
                    <a:gd name="connsiteX26" fmla="*/ 731044 w 731849"/>
                    <a:gd name="connsiteY26"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45244 w 731849"/>
                    <a:gd name="connsiteY6" fmla="*/ 219075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74913"/>
                    <a:gd name="connsiteX1" fmla="*/ 40481 w 731849"/>
                    <a:gd name="connsiteY1" fmla="*/ 42862 h 574913"/>
                    <a:gd name="connsiteX2" fmla="*/ 16669 w 731849"/>
                    <a:gd name="connsiteY2" fmla="*/ 61912 h 574913"/>
                    <a:gd name="connsiteX3" fmla="*/ 0 w 731849"/>
                    <a:gd name="connsiteY3" fmla="*/ 88106 h 574913"/>
                    <a:gd name="connsiteX4" fmla="*/ 16669 w 731849"/>
                    <a:gd name="connsiteY4" fmla="*/ 128587 h 574913"/>
                    <a:gd name="connsiteX5" fmla="*/ 33338 w 731849"/>
                    <a:gd name="connsiteY5" fmla="*/ 176212 h 574913"/>
                    <a:gd name="connsiteX6" fmla="*/ 52388 w 731849"/>
                    <a:gd name="connsiteY6" fmla="*/ 223838 h 574913"/>
                    <a:gd name="connsiteX7" fmla="*/ 76200 w 731849"/>
                    <a:gd name="connsiteY7" fmla="*/ 266700 h 574913"/>
                    <a:gd name="connsiteX8" fmla="*/ 126206 w 731849"/>
                    <a:gd name="connsiteY8" fmla="*/ 297656 h 574913"/>
                    <a:gd name="connsiteX9" fmla="*/ 171450 w 731849"/>
                    <a:gd name="connsiteY9" fmla="*/ 295275 h 574913"/>
                    <a:gd name="connsiteX10" fmla="*/ 211931 w 731849"/>
                    <a:gd name="connsiteY10" fmla="*/ 273843 h 574913"/>
                    <a:gd name="connsiteX11" fmla="*/ 257175 w 731849"/>
                    <a:gd name="connsiteY11" fmla="*/ 276225 h 574913"/>
                    <a:gd name="connsiteX12" fmla="*/ 288131 w 731849"/>
                    <a:gd name="connsiteY12" fmla="*/ 283368 h 574913"/>
                    <a:gd name="connsiteX13" fmla="*/ 309563 w 731849"/>
                    <a:gd name="connsiteY13" fmla="*/ 314325 h 574913"/>
                    <a:gd name="connsiteX14" fmla="*/ 266700 w 731849"/>
                    <a:gd name="connsiteY14" fmla="*/ 369093 h 574913"/>
                    <a:gd name="connsiteX15" fmla="*/ 261938 w 731849"/>
                    <a:gd name="connsiteY15" fmla="*/ 421481 h 574913"/>
                    <a:gd name="connsiteX16" fmla="*/ 304800 w 731849"/>
                    <a:gd name="connsiteY16" fmla="*/ 461962 h 574913"/>
                    <a:gd name="connsiteX17" fmla="*/ 347663 w 731849"/>
                    <a:gd name="connsiteY17" fmla="*/ 476250 h 574913"/>
                    <a:gd name="connsiteX18" fmla="*/ 383381 w 731849"/>
                    <a:gd name="connsiteY18" fmla="*/ 481012 h 574913"/>
                    <a:gd name="connsiteX19" fmla="*/ 419100 w 731849"/>
                    <a:gd name="connsiteY19" fmla="*/ 495300 h 574913"/>
                    <a:gd name="connsiteX20" fmla="*/ 454819 w 731849"/>
                    <a:gd name="connsiteY20" fmla="*/ 519112 h 574913"/>
                    <a:gd name="connsiteX21" fmla="*/ 509588 w 731849"/>
                    <a:gd name="connsiteY21" fmla="*/ 566737 h 574913"/>
                    <a:gd name="connsiteX22" fmla="*/ 583406 w 731849"/>
                    <a:gd name="connsiteY22" fmla="*/ 571500 h 574913"/>
                    <a:gd name="connsiteX23" fmla="*/ 695325 w 731849"/>
                    <a:gd name="connsiteY23" fmla="*/ 531018 h 574913"/>
                    <a:gd name="connsiteX24" fmla="*/ 728663 w 731849"/>
                    <a:gd name="connsiteY24" fmla="*/ 507206 h 574913"/>
                    <a:gd name="connsiteX25" fmla="*/ 731044 w 731849"/>
                    <a:gd name="connsiteY25" fmla="*/ 504825 h 574913"/>
                    <a:gd name="connsiteX0" fmla="*/ 45244 w 731849"/>
                    <a:gd name="connsiteY0" fmla="*/ 0 h 582057"/>
                    <a:gd name="connsiteX1" fmla="*/ 40481 w 731849"/>
                    <a:gd name="connsiteY1" fmla="*/ 50006 h 582057"/>
                    <a:gd name="connsiteX2" fmla="*/ 16669 w 731849"/>
                    <a:gd name="connsiteY2" fmla="*/ 69056 h 582057"/>
                    <a:gd name="connsiteX3" fmla="*/ 0 w 731849"/>
                    <a:gd name="connsiteY3" fmla="*/ 95250 h 582057"/>
                    <a:gd name="connsiteX4" fmla="*/ 16669 w 731849"/>
                    <a:gd name="connsiteY4" fmla="*/ 135731 h 582057"/>
                    <a:gd name="connsiteX5" fmla="*/ 33338 w 731849"/>
                    <a:gd name="connsiteY5" fmla="*/ 183356 h 582057"/>
                    <a:gd name="connsiteX6" fmla="*/ 52388 w 731849"/>
                    <a:gd name="connsiteY6" fmla="*/ 230982 h 582057"/>
                    <a:gd name="connsiteX7" fmla="*/ 76200 w 731849"/>
                    <a:gd name="connsiteY7" fmla="*/ 273844 h 582057"/>
                    <a:gd name="connsiteX8" fmla="*/ 126206 w 731849"/>
                    <a:gd name="connsiteY8" fmla="*/ 304800 h 582057"/>
                    <a:gd name="connsiteX9" fmla="*/ 171450 w 731849"/>
                    <a:gd name="connsiteY9" fmla="*/ 302419 h 582057"/>
                    <a:gd name="connsiteX10" fmla="*/ 211931 w 731849"/>
                    <a:gd name="connsiteY10" fmla="*/ 280987 h 582057"/>
                    <a:gd name="connsiteX11" fmla="*/ 257175 w 731849"/>
                    <a:gd name="connsiteY11" fmla="*/ 283369 h 582057"/>
                    <a:gd name="connsiteX12" fmla="*/ 288131 w 731849"/>
                    <a:gd name="connsiteY12" fmla="*/ 290512 h 582057"/>
                    <a:gd name="connsiteX13" fmla="*/ 309563 w 731849"/>
                    <a:gd name="connsiteY13" fmla="*/ 321469 h 582057"/>
                    <a:gd name="connsiteX14" fmla="*/ 266700 w 731849"/>
                    <a:gd name="connsiteY14" fmla="*/ 376237 h 582057"/>
                    <a:gd name="connsiteX15" fmla="*/ 261938 w 731849"/>
                    <a:gd name="connsiteY15" fmla="*/ 428625 h 582057"/>
                    <a:gd name="connsiteX16" fmla="*/ 304800 w 731849"/>
                    <a:gd name="connsiteY16" fmla="*/ 469106 h 582057"/>
                    <a:gd name="connsiteX17" fmla="*/ 347663 w 731849"/>
                    <a:gd name="connsiteY17" fmla="*/ 483394 h 582057"/>
                    <a:gd name="connsiteX18" fmla="*/ 383381 w 731849"/>
                    <a:gd name="connsiteY18" fmla="*/ 488156 h 582057"/>
                    <a:gd name="connsiteX19" fmla="*/ 419100 w 731849"/>
                    <a:gd name="connsiteY19" fmla="*/ 502444 h 582057"/>
                    <a:gd name="connsiteX20" fmla="*/ 454819 w 731849"/>
                    <a:gd name="connsiteY20" fmla="*/ 526256 h 582057"/>
                    <a:gd name="connsiteX21" fmla="*/ 509588 w 731849"/>
                    <a:gd name="connsiteY21" fmla="*/ 573881 h 582057"/>
                    <a:gd name="connsiteX22" fmla="*/ 583406 w 731849"/>
                    <a:gd name="connsiteY22" fmla="*/ 578644 h 582057"/>
                    <a:gd name="connsiteX23" fmla="*/ 695325 w 731849"/>
                    <a:gd name="connsiteY23" fmla="*/ 538162 h 582057"/>
                    <a:gd name="connsiteX24" fmla="*/ 728663 w 731849"/>
                    <a:gd name="connsiteY24" fmla="*/ 514350 h 582057"/>
                    <a:gd name="connsiteX25" fmla="*/ 731044 w 731849"/>
                    <a:gd name="connsiteY25" fmla="*/ 511969 h 582057"/>
                    <a:gd name="connsiteX0" fmla="*/ 45244 w 731849"/>
                    <a:gd name="connsiteY0" fmla="*/ 0 h 582057"/>
                    <a:gd name="connsiteX1" fmla="*/ 47625 w 731849"/>
                    <a:gd name="connsiteY1" fmla="*/ 52388 h 582057"/>
                    <a:gd name="connsiteX2" fmla="*/ 16669 w 731849"/>
                    <a:gd name="connsiteY2" fmla="*/ 69056 h 582057"/>
                    <a:gd name="connsiteX3" fmla="*/ 0 w 731849"/>
                    <a:gd name="connsiteY3" fmla="*/ 95250 h 582057"/>
                    <a:gd name="connsiteX4" fmla="*/ 16669 w 731849"/>
                    <a:gd name="connsiteY4" fmla="*/ 135731 h 582057"/>
                    <a:gd name="connsiteX5" fmla="*/ 33338 w 731849"/>
                    <a:gd name="connsiteY5" fmla="*/ 183356 h 582057"/>
                    <a:gd name="connsiteX6" fmla="*/ 52388 w 731849"/>
                    <a:gd name="connsiteY6" fmla="*/ 230982 h 582057"/>
                    <a:gd name="connsiteX7" fmla="*/ 76200 w 731849"/>
                    <a:gd name="connsiteY7" fmla="*/ 273844 h 582057"/>
                    <a:gd name="connsiteX8" fmla="*/ 126206 w 731849"/>
                    <a:gd name="connsiteY8" fmla="*/ 304800 h 582057"/>
                    <a:gd name="connsiteX9" fmla="*/ 171450 w 731849"/>
                    <a:gd name="connsiteY9" fmla="*/ 302419 h 582057"/>
                    <a:gd name="connsiteX10" fmla="*/ 211931 w 731849"/>
                    <a:gd name="connsiteY10" fmla="*/ 280987 h 582057"/>
                    <a:gd name="connsiteX11" fmla="*/ 257175 w 731849"/>
                    <a:gd name="connsiteY11" fmla="*/ 283369 h 582057"/>
                    <a:gd name="connsiteX12" fmla="*/ 288131 w 731849"/>
                    <a:gd name="connsiteY12" fmla="*/ 290512 h 582057"/>
                    <a:gd name="connsiteX13" fmla="*/ 309563 w 731849"/>
                    <a:gd name="connsiteY13" fmla="*/ 321469 h 582057"/>
                    <a:gd name="connsiteX14" fmla="*/ 266700 w 731849"/>
                    <a:gd name="connsiteY14" fmla="*/ 376237 h 582057"/>
                    <a:gd name="connsiteX15" fmla="*/ 261938 w 731849"/>
                    <a:gd name="connsiteY15" fmla="*/ 428625 h 582057"/>
                    <a:gd name="connsiteX16" fmla="*/ 304800 w 731849"/>
                    <a:gd name="connsiteY16" fmla="*/ 469106 h 582057"/>
                    <a:gd name="connsiteX17" fmla="*/ 347663 w 731849"/>
                    <a:gd name="connsiteY17" fmla="*/ 483394 h 582057"/>
                    <a:gd name="connsiteX18" fmla="*/ 383381 w 731849"/>
                    <a:gd name="connsiteY18" fmla="*/ 488156 h 582057"/>
                    <a:gd name="connsiteX19" fmla="*/ 419100 w 731849"/>
                    <a:gd name="connsiteY19" fmla="*/ 502444 h 582057"/>
                    <a:gd name="connsiteX20" fmla="*/ 454819 w 731849"/>
                    <a:gd name="connsiteY20" fmla="*/ 526256 h 582057"/>
                    <a:gd name="connsiteX21" fmla="*/ 509588 w 731849"/>
                    <a:gd name="connsiteY21" fmla="*/ 573881 h 582057"/>
                    <a:gd name="connsiteX22" fmla="*/ 583406 w 731849"/>
                    <a:gd name="connsiteY22" fmla="*/ 578644 h 582057"/>
                    <a:gd name="connsiteX23" fmla="*/ 695325 w 731849"/>
                    <a:gd name="connsiteY23" fmla="*/ 538162 h 582057"/>
                    <a:gd name="connsiteX24" fmla="*/ 728663 w 731849"/>
                    <a:gd name="connsiteY24" fmla="*/ 514350 h 582057"/>
                    <a:gd name="connsiteX25" fmla="*/ 731044 w 731849"/>
                    <a:gd name="connsiteY25" fmla="*/ 511969 h 582057"/>
                    <a:gd name="connsiteX0" fmla="*/ 45244 w 731849"/>
                    <a:gd name="connsiteY0" fmla="*/ 0 h 582057"/>
                    <a:gd name="connsiteX1" fmla="*/ 47625 w 731849"/>
                    <a:gd name="connsiteY1" fmla="*/ 52388 h 582057"/>
                    <a:gd name="connsiteX2" fmla="*/ 16669 w 731849"/>
                    <a:gd name="connsiteY2" fmla="*/ 69056 h 582057"/>
                    <a:gd name="connsiteX3" fmla="*/ 0 w 731849"/>
                    <a:gd name="connsiteY3" fmla="*/ 95250 h 582057"/>
                    <a:gd name="connsiteX4" fmla="*/ 16669 w 731849"/>
                    <a:gd name="connsiteY4" fmla="*/ 135731 h 582057"/>
                    <a:gd name="connsiteX5" fmla="*/ 33338 w 731849"/>
                    <a:gd name="connsiteY5" fmla="*/ 183356 h 582057"/>
                    <a:gd name="connsiteX6" fmla="*/ 52388 w 731849"/>
                    <a:gd name="connsiteY6" fmla="*/ 230982 h 582057"/>
                    <a:gd name="connsiteX7" fmla="*/ 76200 w 731849"/>
                    <a:gd name="connsiteY7" fmla="*/ 273844 h 582057"/>
                    <a:gd name="connsiteX8" fmla="*/ 126206 w 731849"/>
                    <a:gd name="connsiteY8" fmla="*/ 304800 h 582057"/>
                    <a:gd name="connsiteX9" fmla="*/ 171450 w 731849"/>
                    <a:gd name="connsiteY9" fmla="*/ 302419 h 582057"/>
                    <a:gd name="connsiteX10" fmla="*/ 211931 w 731849"/>
                    <a:gd name="connsiteY10" fmla="*/ 280987 h 582057"/>
                    <a:gd name="connsiteX11" fmla="*/ 257175 w 731849"/>
                    <a:gd name="connsiteY11" fmla="*/ 283369 h 582057"/>
                    <a:gd name="connsiteX12" fmla="*/ 288131 w 731849"/>
                    <a:gd name="connsiteY12" fmla="*/ 290512 h 582057"/>
                    <a:gd name="connsiteX13" fmla="*/ 309563 w 731849"/>
                    <a:gd name="connsiteY13" fmla="*/ 321469 h 582057"/>
                    <a:gd name="connsiteX14" fmla="*/ 266700 w 731849"/>
                    <a:gd name="connsiteY14" fmla="*/ 376237 h 582057"/>
                    <a:gd name="connsiteX15" fmla="*/ 261938 w 731849"/>
                    <a:gd name="connsiteY15" fmla="*/ 428625 h 582057"/>
                    <a:gd name="connsiteX16" fmla="*/ 304800 w 731849"/>
                    <a:gd name="connsiteY16" fmla="*/ 469106 h 582057"/>
                    <a:gd name="connsiteX17" fmla="*/ 347663 w 731849"/>
                    <a:gd name="connsiteY17" fmla="*/ 483394 h 582057"/>
                    <a:gd name="connsiteX18" fmla="*/ 383381 w 731849"/>
                    <a:gd name="connsiteY18" fmla="*/ 488156 h 582057"/>
                    <a:gd name="connsiteX19" fmla="*/ 419100 w 731849"/>
                    <a:gd name="connsiteY19" fmla="*/ 502444 h 582057"/>
                    <a:gd name="connsiteX20" fmla="*/ 454819 w 731849"/>
                    <a:gd name="connsiteY20" fmla="*/ 526256 h 582057"/>
                    <a:gd name="connsiteX21" fmla="*/ 509588 w 731849"/>
                    <a:gd name="connsiteY21" fmla="*/ 573881 h 582057"/>
                    <a:gd name="connsiteX22" fmla="*/ 583406 w 731849"/>
                    <a:gd name="connsiteY22" fmla="*/ 578644 h 582057"/>
                    <a:gd name="connsiteX23" fmla="*/ 695325 w 731849"/>
                    <a:gd name="connsiteY23" fmla="*/ 538162 h 582057"/>
                    <a:gd name="connsiteX24" fmla="*/ 728663 w 731849"/>
                    <a:gd name="connsiteY24" fmla="*/ 514350 h 582057"/>
                    <a:gd name="connsiteX25" fmla="*/ 731044 w 731849"/>
                    <a:gd name="connsiteY25" fmla="*/ 511969 h 582057"/>
                    <a:gd name="connsiteX0" fmla="*/ 45244 w 731849"/>
                    <a:gd name="connsiteY0" fmla="*/ 0 h 582057"/>
                    <a:gd name="connsiteX1" fmla="*/ 42864 w 731849"/>
                    <a:gd name="connsiteY1" fmla="*/ 21431 h 582057"/>
                    <a:gd name="connsiteX2" fmla="*/ 47625 w 731849"/>
                    <a:gd name="connsiteY2" fmla="*/ 52388 h 582057"/>
                    <a:gd name="connsiteX3" fmla="*/ 16669 w 731849"/>
                    <a:gd name="connsiteY3" fmla="*/ 69056 h 582057"/>
                    <a:gd name="connsiteX4" fmla="*/ 0 w 731849"/>
                    <a:gd name="connsiteY4" fmla="*/ 95250 h 582057"/>
                    <a:gd name="connsiteX5" fmla="*/ 16669 w 731849"/>
                    <a:gd name="connsiteY5" fmla="*/ 135731 h 582057"/>
                    <a:gd name="connsiteX6" fmla="*/ 33338 w 731849"/>
                    <a:gd name="connsiteY6" fmla="*/ 183356 h 582057"/>
                    <a:gd name="connsiteX7" fmla="*/ 52388 w 731849"/>
                    <a:gd name="connsiteY7" fmla="*/ 230982 h 582057"/>
                    <a:gd name="connsiteX8" fmla="*/ 76200 w 731849"/>
                    <a:gd name="connsiteY8" fmla="*/ 273844 h 582057"/>
                    <a:gd name="connsiteX9" fmla="*/ 126206 w 731849"/>
                    <a:gd name="connsiteY9" fmla="*/ 304800 h 582057"/>
                    <a:gd name="connsiteX10" fmla="*/ 171450 w 731849"/>
                    <a:gd name="connsiteY10" fmla="*/ 302419 h 582057"/>
                    <a:gd name="connsiteX11" fmla="*/ 211931 w 731849"/>
                    <a:gd name="connsiteY11" fmla="*/ 280987 h 582057"/>
                    <a:gd name="connsiteX12" fmla="*/ 257175 w 731849"/>
                    <a:gd name="connsiteY12" fmla="*/ 283369 h 582057"/>
                    <a:gd name="connsiteX13" fmla="*/ 288131 w 731849"/>
                    <a:gd name="connsiteY13" fmla="*/ 290512 h 582057"/>
                    <a:gd name="connsiteX14" fmla="*/ 309563 w 731849"/>
                    <a:gd name="connsiteY14" fmla="*/ 321469 h 582057"/>
                    <a:gd name="connsiteX15" fmla="*/ 266700 w 731849"/>
                    <a:gd name="connsiteY15" fmla="*/ 376237 h 582057"/>
                    <a:gd name="connsiteX16" fmla="*/ 261938 w 731849"/>
                    <a:gd name="connsiteY16" fmla="*/ 428625 h 582057"/>
                    <a:gd name="connsiteX17" fmla="*/ 304800 w 731849"/>
                    <a:gd name="connsiteY17" fmla="*/ 469106 h 582057"/>
                    <a:gd name="connsiteX18" fmla="*/ 347663 w 731849"/>
                    <a:gd name="connsiteY18" fmla="*/ 483394 h 582057"/>
                    <a:gd name="connsiteX19" fmla="*/ 383381 w 731849"/>
                    <a:gd name="connsiteY19" fmla="*/ 488156 h 582057"/>
                    <a:gd name="connsiteX20" fmla="*/ 419100 w 731849"/>
                    <a:gd name="connsiteY20" fmla="*/ 502444 h 582057"/>
                    <a:gd name="connsiteX21" fmla="*/ 454819 w 731849"/>
                    <a:gd name="connsiteY21" fmla="*/ 526256 h 582057"/>
                    <a:gd name="connsiteX22" fmla="*/ 509588 w 731849"/>
                    <a:gd name="connsiteY22" fmla="*/ 573881 h 582057"/>
                    <a:gd name="connsiteX23" fmla="*/ 583406 w 731849"/>
                    <a:gd name="connsiteY23" fmla="*/ 578644 h 582057"/>
                    <a:gd name="connsiteX24" fmla="*/ 695325 w 731849"/>
                    <a:gd name="connsiteY24" fmla="*/ 538162 h 582057"/>
                    <a:gd name="connsiteX25" fmla="*/ 728663 w 731849"/>
                    <a:gd name="connsiteY25" fmla="*/ 514350 h 582057"/>
                    <a:gd name="connsiteX26" fmla="*/ 731044 w 731849"/>
                    <a:gd name="connsiteY26" fmla="*/ 511969 h 582057"/>
                    <a:gd name="connsiteX0" fmla="*/ 45244 w 731849"/>
                    <a:gd name="connsiteY0" fmla="*/ 0 h 582057"/>
                    <a:gd name="connsiteX1" fmla="*/ 50007 w 731849"/>
                    <a:gd name="connsiteY1" fmla="*/ 26193 h 582057"/>
                    <a:gd name="connsiteX2" fmla="*/ 47625 w 731849"/>
                    <a:gd name="connsiteY2" fmla="*/ 52388 h 582057"/>
                    <a:gd name="connsiteX3" fmla="*/ 16669 w 731849"/>
                    <a:gd name="connsiteY3" fmla="*/ 69056 h 582057"/>
                    <a:gd name="connsiteX4" fmla="*/ 0 w 731849"/>
                    <a:gd name="connsiteY4" fmla="*/ 95250 h 582057"/>
                    <a:gd name="connsiteX5" fmla="*/ 16669 w 731849"/>
                    <a:gd name="connsiteY5" fmla="*/ 135731 h 582057"/>
                    <a:gd name="connsiteX6" fmla="*/ 33338 w 731849"/>
                    <a:gd name="connsiteY6" fmla="*/ 183356 h 582057"/>
                    <a:gd name="connsiteX7" fmla="*/ 52388 w 731849"/>
                    <a:gd name="connsiteY7" fmla="*/ 230982 h 582057"/>
                    <a:gd name="connsiteX8" fmla="*/ 76200 w 731849"/>
                    <a:gd name="connsiteY8" fmla="*/ 273844 h 582057"/>
                    <a:gd name="connsiteX9" fmla="*/ 126206 w 731849"/>
                    <a:gd name="connsiteY9" fmla="*/ 304800 h 582057"/>
                    <a:gd name="connsiteX10" fmla="*/ 171450 w 731849"/>
                    <a:gd name="connsiteY10" fmla="*/ 302419 h 582057"/>
                    <a:gd name="connsiteX11" fmla="*/ 211931 w 731849"/>
                    <a:gd name="connsiteY11" fmla="*/ 280987 h 582057"/>
                    <a:gd name="connsiteX12" fmla="*/ 257175 w 731849"/>
                    <a:gd name="connsiteY12" fmla="*/ 283369 h 582057"/>
                    <a:gd name="connsiteX13" fmla="*/ 288131 w 731849"/>
                    <a:gd name="connsiteY13" fmla="*/ 290512 h 582057"/>
                    <a:gd name="connsiteX14" fmla="*/ 309563 w 731849"/>
                    <a:gd name="connsiteY14" fmla="*/ 321469 h 582057"/>
                    <a:gd name="connsiteX15" fmla="*/ 266700 w 731849"/>
                    <a:gd name="connsiteY15" fmla="*/ 376237 h 582057"/>
                    <a:gd name="connsiteX16" fmla="*/ 261938 w 731849"/>
                    <a:gd name="connsiteY16" fmla="*/ 428625 h 582057"/>
                    <a:gd name="connsiteX17" fmla="*/ 304800 w 731849"/>
                    <a:gd name="connsiteY17" fmla="*/ 469106 h 582057"/>
                    <a:gd name="connsiteX18" fmla="*/ 347663 w 731849"/>
                    <a:gd name="connsiteY18" fmla="*/ 483394 h 582057"/>
                    <a:gd name="connsiteX19" fmla="*/ 383381 w 731849"/>
                    <a:gd name="connsiteY19" fmla="*/ 488156 h 582057"/>
                    <a:gd name="connsiteX20" fmla="*/ 419100 w 731849"/>
                    <a:gd name="connsiteY20" fmla="*/ 502444 h 582057"/>
                    <a:gd name="connsiteX21" fmla="*/ 454819 w 731849"/>
                    <a:gd name="connsiteY21" fmla="*/ 526256 h 582057"/>
                    <a:gd name="connsiteX22" fmla="*/ 509588 w 731849"/>
                    <a:gd name="connsiteY22" fmla="*/ 573881 h 582057"/>
                    <a:gd name="connsiteX23" fmla="*/ 583406 w 731849"/>
                    <a:gd name="connsiteY23" fmla="*/ 578644 h 582057"/>
                    <a:gd name="connsiteX24" fmla="*/ 695325 w 731849"/>
                    <a:gd name="connsiteY24" fmla="*/ 538162 h 582057"/>
                    <a:gd name="connsiteX25" fmla="*/ 728663 w 731849"/>
                    <a:gd name="connsiteY25" fmla="*/ 514350 h 582057"/>
                    <a:gd name="connsiteX26" fmla="*/ 731044 w 731849"/>
                    <a:gd name="connsiteY26" fmla="*/ 511969 h 582057"/>
                    <a:gd name="connsiteX0" fmla="*/ 40481 w 731849"/>
                    <a:gd name="connsiteY0" fmla="*/ 0 h 589201"/>
                    <a:gd name="connsiteX1" fmla="*/ 50007 w 731849"/>
                    <a:gd name="connsiteY1" fmla="*/ 33337 h 589201"/>
                    <a:gd name="connsiteX2" fmla="*/ 47625 w 731849"/>
                    <a:gd name="connsiteY2" fmla="*/ 59532 h 589201"/>
                    <a:gd name="connsiteX3" fmla="*/ 16669 w 731849"/>
                    <a:gd name="connsiteY3" fmla="*/ 76200 h 589201"/>
                    <a:gd name="connsiteX4" fmla="*/ 0 w 731849"/>
                    <a:gd name="connsiteY4" fmla="*/ 102394 h 589201"/>
                    <a:gd name="connsiteX5" fmla="*/ 16669 w 731849"/>
                    <a:gd name="connsiteY5" fmla="*/ 142875 h 589201"/>
                    <a:gd name="connsiteX6" fmla="*/ 33338 w 731849"/>
                    <a:gd name="connsiteY6" fmla="*/ 190500 h 589201"/>
                    <a:gd name="connsiteX7" fmla="*/ 52388 w 731849"/>
                    <a:gd name="connsiteY7" fmla="*/ 238126 h 589201"/>
                    <a:gd name="connsiteX8" fmla="*/ 76200 w 731849"/>
                    <a:gd name="connsiteY8" fmla="*/ 280988 h 589201"/>
                    <a:gd name="connsiteX9" fmla="*/ 126206 w 731849"/>
                    <a:gd name="connsiteY9" fmla="*/ 311944 h 589201"/>
                    <a:gd name="connsiteX10" fmla="*/ 171450 w 731849"/>
                    <a:gd name="connsiteY10" fmla="*/ 309563 h 589201"/>
                    <a:gd name="connsiteX11" fmla="*/ 211931 w 731849"/>
                    <a:gd name="connsiteY11" fmla="*/ 288131 h 589201"/>
                    <a:gd name="connsiteX12" fmla="*/ 257175 w 731849"/>
                    <a:gd name="connsiteY12" fmla="*/ 290513 h 589201"/>
                    <a:gd name="connsiteX13" fmla="*/ 288131 w 731849"/>
                    <a:gd name="connsiteY13" fmla="*/ 297656 h 589201"/>
                    <a:gd name="connsiteX14" fmla="*/ 309563 w 731849"/>
                    <a:gd name="connsiteY14" fmla="*/ 328613 h 589201"/>
                    <a:gd name="connsiteX15" fmla="*/ 266700 w 731849"/>
                    <a:gd name="connsiteY15" fmla="*/ 383381 h 589201"/>
                    <a:gd name="connsiteX16" fmla="*/ 261938 w 731849"/>
                    <a:gd name="connsiteY16" fmla="*/ 435769 h 589201"/>
                    <a:gd name="connsiteX17" fmla="*/ 304800 w 731849"/>
                    <a:gd name="connsiteY17" fmla="*/ 476250 h 589201"/>
                    <a:gd name="connsiteX18" fmla="*/ 347663 w 731849"/>
                    <a:gd name="connsiteY18" fmla="*/ 490538 h 589201"/>
                    <a:gd name="connsiteX19" fmla="*/ 383381 w 731849"/>
                    <a:gd name="connsiteY19" fmla="*/ 495300 h 589201"/>
                    <a:gd name="connsiteX20" fmla="*/ 419100 w 731849"/>
                    <a:gd name="connsiteY20" fmla="*/ 509588 h 589201"/>
                    <a:gd name="connsiteX21" fmla="*/ 454819 w 731849"/>
                    <a:gd name="connsiteY21" fmla="*/ 533400 h 589201"/>
                    <a:gd name="connsiteX22" fmla="*/ 509588 w 731849"/>
                    <a:gd name="connsiteY22" fmla="*/ 581025 h 589201"/>
                    <a:gd name="connsiteX23" fmla="*/ 583406 w 731849"/>
                    <a:gd name="connsiteY23" fmla="*/ 585788 h 589201"/>
                    <a:gd name="connsiteX24" fmla="*/ 695325 w 731849"/>
                    <a:gd name="connsiteY24" fmla="*/ 545306 h 589201"/>
                    <a:gd name="connsiteX25" fmla="*/ 728663 w 731849"/>
                    <a:gd name="connsiteY25" fmla="*/ 521494 h 589201"/>
                    <a:gd name="connsiteX26" fmla="*/ 731044 w 731849"/>
                    <a:gd name="connsiteY26" fmla="*/ 519113 h 589201"/>
                    <a:gd name="connsiteX0" fmla="*/ 40481 w 733220"/>
                    <a:gd name="connsiteY0" fmla="*/ 0 h 589201"/>
                    <a:gd name="connsiteX1" fmla="*/ 50007 w 733220"/>
                    <a:gd name="connsiteY1" fmla="*/ 33337 h 589201"/>
                    <a:gd name="connsiteX2" fmla="*/ 47625 w 733220"/>
                    <a:gd name="connsiteY2" fmla="*/ 59532 h 589201"/>
                    <a:gd name="connsiteX3" fmla="*/ 16669 w 733220"/>
                    <a:gd name="connsiteY3" fmla="*/ 76200 h 589201"/>
                    <a:gd name="connsiteX4" fmla="*/ 0 w 733220"/>
                    <a:gd name="connsiteY4" fmla="*/ 102394 h 589201"/>
                    <a:gd name="connsiteX5" fmla="*/ 16669 w 733220"/>
                    <a:gd name="connsiteY5" fmla="*/ 142875 h 589201"/>
                    <a:gd name="connsiteX6" fmla="*/ 33338 w 733220"/>
                    <a:gd name="connsiteY6" fmla="*/ 190500 h 589201"/>
                    <a:gd name="connsiteX7" fmla="*/ 52388 w 733220"/>
                    <a:gd name="connsiteY7" fmla="*/ 238126 h 589201"/>
                    <a:gd name="connsiteX8" fmla="*/ 76200 w 733220"/>
                    <a:gd name="connsiteY8" fmla="*/ 280988 h 589201"/>
                    <a:gd name="connsiteX9" fmla="*/ 126206 w 733220"/>
                    <a:gd name="connsiteY9" fmla="*/ 311944 h 589201"/>
                    <a:gd name="connsiteX10" fmla="*/ 171450 w 733220"/>
                    <a:gd name="connsiteY10" fmla="*/ 309563 h 589201"/>
                    <a:gd name="connsiteX11" fmla="*/ 211931 w 733220"/>
                    <a:gd name="connsiteY11" fmla="*/ 288131 h 589201"/>
                    <a:gd name="connsiteX12" fmla="*/ 257175 w 733220"/>
                    <a:gd name="connsiteY12" fmla="*/ 290513 h 589201"/>
                    <a:gd name="connsiteX13" fmla="*/ 288131 w 733220"/>
                    <a:gd name="connsiteY13" fmla="*/ 297656 h 589201"/>
                    <a:gd name="connsiteX14" fmla="*/ 309563 w 733220"/>
                    <a:gd name="connsiteY14" fmla="*/ 328613 h 589201"/>
                    <a:gd name="connsiteX15" fmla="*/ 266700 w 733220"/>
                    <a:gd name="connsiteY15" fmla="*/ 383381 h 589201"/>
                    <a:gd name="connsiteX16" fmla="*/ 261938 w 733220"/>
                    <a:gd name="connsiteY16" fmla="*/ 435769 h 589201"/>
                    <a:gd name="connsiteX17" fmla="*/ 304800 w 733220"/>
                    <a:gd name="connsiteY17" fmla="*/ 476250 h 589201"/>
                    <a:gd name="connsiteX18" fmla="*/ 347663 w 733220"/>
                    <a:gd name="connsiteY18" fmla="*/ 490538 h 589201"/>
                    <a:gd name="connsiteX19" fmla="*/ 383381 w 733220"/>
                    <a:gd name="connsiteY19" fmla="*/ 495300 h 589201"/>
                    <a:gd name="connsiteX20" fmla="*/ 419100 w 733220"/>
                    <a:gd name="connsiteY20" fmla="*/ 509588 h 589201"/>
                    <a:gd name="connsiteX21" fmla="*/ 454819 w 733220"/>
                    <a:gd name="connsiteY21" fmla="*/ 533400 h 589201"/>
                    <a:gd name="connsiteX22" fmla="*/ 509588 w 733220"/>
                    <a:gd name="connsiteY22" fmla="*/ 581025 h 589201"/>
                    <a:gd name="connsiteX23" fmla="*/ 583406 w 733220"/>
                    <a:gd name="connsiteY23" fmla="*/ 585788 h 589201"/>
                    <a:gd name="connsiteX24" fmla="*/ 676275 w 733220"/>
                    <a:gd name="connsiteY24" fmla="*/ 545306 h 589201"/>
                    <a:gd name="connsiteX25" fmla="*/ 728663 w 733220"/>
                    <a:gd name="connsiteY25" fmla="*/ 521494 h 589201"/>
                    <a:gd name="connsiteX26" fmla="*/ 731044 w 733220"/>
                    <a:gd name="connsiteY26" fmla="*/ 519113 h 589201"/>
                    <a:gd name="connsiteX0" fmla="*/ 40481 w 733220"/>
                    <a:gd name="connsiteY0" fmla="*/ 0 h 589201"/>
                    <a:gd name="connsiteX1" fmla="*/ 50007 w 733220"/>
                    <a:gd name="connsiteY1" fmla="*/ 33337 h 589201"/>
                    <a:gd name="connsiteX2" fmla="*/ 47625 w 733220"/>
                    <a:gd name="connsiteY2" fmla="*/ 59532 h 589201"/>
                    <a:gd name="connsiteX3" fmla="*/ 16669 w 733220"/>
                    <a:gd name="connsiteY3" fmla="*/ 76200 h 589201"/>
                    <a:gd name="connsiteX4" fmla="*/ 0 w 733220"/>
                    <a:gd name="connsiteY4" fmla="*/ 102394 h 589201"/>
                    <a:gd name="connsiteX5" fmla="*/ 16669 w 733220"/>
                    <a:gd name="connsiteY5" fmla="*/ 142875 h 589201"/>
                    <a:gd name="connsiteX6" fmla="*/ 40481 w 733220"/>
                    <a:gd name="connsiteY6" fmla="*/ 190500 h 589201"/>
                    <a:gd name="connsiteX7" fmla="*/ 52388 w 733220"/>
                    <a:gd name="connsiteY7" fmla="*/ 238126 h 589201"/>
                    <a:gd name="connsiteX8" fmla="*/ 76200 w 733220"/>
                    <a:gd name="connsiteY8" fmla="*/ 280988 h 589201"/>
                    <a:gd name="connsiteX9" fmla="*/ 126206 w 733220"/>
                    <a:gd name="connsiteY9" fmla="*/ 311944 h 589201"/>
                    <a:gd name="connsiteX10" fmla="*/ 171450 w 733220"/>
                    <a:gd name="connsiteY10" fmla="*/ 309563 h 589201"/>
                    <a:gd name="connsiteX11" fmla="*/ 211931 w 733220"/>
                    <a:gd name="connsiteY11" fmla="*/ 288131 h 589201"/>
                    <a:gd name="connsiteX12" fmla="*/ 257175 w 733220"/>
                    <a:gd name="connsiteY12" fmla="*/ 290513 h 589201"/>
                    <a:gd name="connsiteX13" fmla="*/ 288131 w 733220"/>
                    <a:gd name="connsiteY13" fmla="*/ 297656 h 589201"/>
                    <a:gd name="connsiteX14" fmla="*/ 309563 w 733220"/>
                    <a:gd name="connsiteY14" fmla="*/ 328613 h 589201"/>
                    <a:gd name="connsiteX15" fmla="*/ 266700 w 733220"/>
                    <a:gd name="connsiteY15" fmla="*/ 383381 h 589201"/>
                    <a:gd name="connsiteX16" fmla="*/ 261938 w 733220"/>
                    <a:gd name="connsiteY16" fmla="*/ 435769 h 589201"/>
                    <a:gd name="connsiteX17" fmla="*/ 304800 w 733220"/>
                    <a:gd name="connsiteY17" fmla="*/ 476250 h 589201"/>
                    <a:gd name="connsiteX18" fmla="*/ 347663 w 733220"/>
                    <a:gd name="connsiteY18" fmla="*/ 490538 h 589201"/>
                    <a:gd name="connsiteX19" fmla="*/ 383381 w 733220"/>
                    <a:gd name="connsiteY19" fmla="*/ 495300 h 589201"/>
                    <a:gd name="connsiteX20" fmla="*/ 419100 w 733220"/>
                    <a:gd name="connsiteY20" fmla="*/ 509588 h 589201"/>
                    <a:gd name="connsiteX21" fmla="*/ 454819 w 733220"/>
                    <a:gd name="connsiteY21" fmla="*/ 533400 h 589201"/>
                    <a:gd name="connsiteX22" fmla="*/ 509588 w 733220"/>
                    <a:gd name="connsiteY22" fmla="*/ 581025 h 589201"/>
                    <a:gd name="connsiteX23" fmla="*/ 583406 w 733220"/>
                    <a:gd name="connsiteY23" fmla="*/ 585788 h 589201"/>
                    <a:gd name="connsiteX24" fmla="*/ 676275 w 733220"/>
                    <a:gd name="connsiteY24" fmla="*/ 545306 h 589201"/>
                    <a:gd name="connsiteX25" fmla="*/ 728663 w 733220"/>
                    <a:gd name="connsiteY25" fmla="*/ 521494 h 589201"/>
                    <a:gd name="connsiteX26" fmla="*/ 731044 w 733220"/>
                    <a:gd name="connsiteY26" fmla="*/ 519113 h 589201"/>
                    <a:gd name="connsiteX0" fmla="*/ 40578 w 733317"/>
                    <a:gd name="connsiteY0" fmla="*/ 0 h 589201"/>
                    <a:gd name="connsiteX1" fmla="*/ 50104 w 733317"/>
                    <a:gd name="connsiteY1" fmla="*/ 33337 h 589201"/>
                    <a:gd name="connsiteX2" fmla="*/ 47722 w 733317"/>
                    <a:gd name="connsiteY2" fmla="*/ 59532 h 589201"/>
                    <a:gd name="connsiteX3" fmla="*/ 16766 w 733317"/>
                    <a:gd name="connsiteY3" fmla="*/ 76200 h 589201"/>
                    <a:gd name="connsiteX4" fmla="*/ 97 w 733317"/>
                    <a:gd name="connsiteY4" fmla="*/ 102394 h 589201"/>
                    <a:gd name="connsiteX5" fmla="*/ 23909 w 733317"/>
                    <a:gd name="connsiteY5" fmla="*/ 142875 h 589201"/>
                    <a:gd name="connsiteX6" fmla="*/ 40578 w 733317"/>
                    <a:gd name="connsiteY6" fmla="*/ 190500 h 589201"/>
                    <a:gd name="connsiteX7" fmla="*/ 52485 w 733317"/>
                    <a:gd name="connsiteY7" fmla="*/ 238126 h 589201"/>
                    <a:gd name="connsiteX8" fmla="*/ 76297 w 733317"/>
                    <a:gd name="connsiteY8" fmla="*/ 280988 h 589201"/>
                    <a:gd name="connsiteX9" fmla="*/ 126303 w 733317"/>
                    <a:gd name="connsiteY9" fmla="*/ 311944 h 589201"/>
                    <a:gd name="connsiteX10" fmla="*/ 171547 w 733317"/>
                    <a:gd name="connsiteY10" fmla="*/ 309563 h 589201"/>
                    <a:gd name="connsiteX11" fmla="*/ 212028 w 733317"/>
                    <a:gd name="connsiteY11" fmla="*/ 288131 h 589201"/>
                    <a:gd name="connsiteX12" fmla="*/ 257272 w 733317"/>
                    <a:gd name="connsiteY12" fmla="*/ 290513 h 589201"/>
                    <a:gd name="connsiteX13" fmla="*/ 288228 w 733317"/>
                    <a:gd name="connsiteY13" fmla="*/ 297656 h 589201"/>
                    <a:gd name="connsiteX14" fmla="*/ 309660 w 733317"/>
                    <a:gd name="connsiteY14" fmla="*/ 328613 h 589201"/>
                    <a:gd name="connsiteX15" fmla="*/ 266797 w 733317"/>
                    <a:gd name="connsiteY15" fmla="*/ 383381 h 589201"/>
                    <a:gd name="connsiteX16" fmla="*/ 262035 w 733317"/>
                    <a:gd name="connsiteY16" fmla="*/ 435769 h 589201"/>
                    <a:gd name="connsiteX17" fmla="*/ 304897 w 733317"/>
                    <a:gd name="connsiteY17" fmla="*/ 476250 h 589201"/>
                    <a:gd name="connsiteX18" fmla="*/ 347760 w 733317"/>
                    <a:gd name="connsiteY18" fmla="*/ 490538 h 589201"/>
                    <a:gd name="connsiteX19" fmla="*/ 383478 w 733317"/>
                    <a:gd name="connsiteY19" fmla="*/ 495300 h 589201"/>
                    <a:gd name="connsiteX20" fmla="*/ 419197 w 733317"/>
                    <a:gd name="connsiteY20" fmla="*/ 509588 h 589201"/>
                    <a:gd name="connsiteX21" fmla="*/ 454916 w 733317"/>
                    <a:gd name="connsiteY21" fmla="*/ 533400 h 589201"/>
                    <a:gd name="connsiteX22" fmla="*/ 509685 w 733317"/>
                    <a:gd name="connsiteY22" fmla="*/ 581025 h 589201"/>
                    <a:gd name="connsiteX23" fmla="*/ 583503 w 733317"/>
                    <a:gd name="connsiteY23" fmla="*/ 585788 h 589201"/>
                    <a:gd name="connsiteX24" fmla="*/ 676372 w 733317"/>
                    <a:gd name="connsiteY24" fmla="*/ 545306 h 589201"/>
                    <a:gd name="connsiteX25" fmla="*/ 728760 w 733317"/>
                    <a:gd name="connsiteY25" fmla="*/ 521494 h 589201"/>
                    <a:gd name="connsiteX26" fmla="*/ 731141 w 733317"/>
                    <a:gd name="connsiteY26" fmla="*/ 519113 h 589201"/>
                    <a:gd name="connsiteX0" fmla="*/ 40578 w 733317"/>
                    <a:gd name="connsiteY0" fmla="*/ 0 h 589201"/>
                    <a:gd name="connsiteX1" fmla="*/ 50104 w 733317"/>
                    <a:gd name="connsiteY1" fmla="*/ 33337 h 589201"/>
                    <a:gd name="connsiteX2" fmla="*/ 47722 w 733317"/>
                    <a:gd name="connsiteY2" fmla="*/ 59532 h 589201"/>
                    <a:gd name="connsiteX3" fmla="*/ 16766 w 733317"/>
                    <a:gd name="connsiteY3" fmla="*/ 76200 h 589201"/>
                    <a:gd name="connsiteX4" fmla="*/ 97 w 733317"/>
                    <a:gd name="connsiteY4" fmla="*/ 102394 h 589201"/>
                    <a:gd name="connsiteX5" fmla="*/ 23909 w 733317"/>
                    <a:gd name="connsiteY5" fmla="*/ 142875 h 589201"/>
                    <a:gd name="connsiteX6" fmla="*/ 47722 w 733317"/>
                    <a:gd name="connsiteY6" fmla="*/ 190500 h 589201"/>
                    <a:gd name="connsiteX7" fmla="*/ 52485 w 733317"/>
                    <a:gd name="connsiteY7" fmla="*/ 238126 h 589201"/>
                    <a:gd name="connsiteX8" fmla="*/ 76297 w 733317"/>
                    <a:gd name="connsiteY8" fmla="*/ 280988 h 589201"/>
                    <a:gd name="connsiteX9" fmla="*/ 126303 w 733317"/>
                    <a:gd name="connsiteY9" fmla="*/ 311944 h 589201"/>
                    <a:gd name="connsiteX10" fmla="*/ 171547 w 733317"/>
                    <a:gd name="connsiteY10" fmla="*/ 309563 h 589201"/>
                    <a:gd name="connsiteX11" fmla="*/ 212028 w 733317"/>
                    <a:gd name="connsiteY11" fmla="*/ 288131 h 589201"/>
                    <a:gd name="connsiteX12" fmla="*/ 257272 w 733317"/>
                    <a:gd name="connsiteY12" fmla="*/ 290513 h 589201"/>
                    <a:gd name="connsiteX13" fmla="*/ 288228 w 733317"/>
                    <a:gd name="connsiteY13" fmla="*/ 297656 h 589201"/>
                    <a:gd name="connsiteX14" fmla="*/ 309660 w 733317"/>
                    <a:gd name="connsiteY14" fmla="*/ 328613 h 589201"/>
                    <a:gd name="connsiteX15" fmla="*/ 266797 w 733317"/>
                    <a:gd name="connsiteY15" fmla="*/ 383381 h 589201"/>
                    <a:gd name="connsiteX16" fmla="*/ 262035 w 733317"/>
                    <a:gd name="connsiteY16" fmla="*/ 435769 h 589201"/>
                    <a:gd name="connsiteX17" fmla="*/ 304897 w 733317"/>
                    <a:gd name="connsiteY17" fmla="*/ 476250 h 589201"/>
                    <a:gd name="connsiteX18" fmla="*/ 347760 w 733317"/>
                    <a:gd name="connsiteY18" fmla="*/ 490538 h 589201"/>
                    <a:gd name="connsiteX19" fmla="*/ 383478 w 733317"/>
                    <a:gd name="connsiteY19" fmla="*/ 495300 h 589201"/>
                    <a:gd name="connsiteX20" fmla="*/ 419197 w 733317"/>
                    <a:gd name="connsiteY20" fmla="*/ 509588 h 589201"/>
                    <a:gd name="connsiteX21" fmla="*/ 454916 w 733317"/>
                    <a:gd name="connsiteY21" fmla="*/ 533400 h 589201"/>
                    <a:gd name="connsiteX22" fmla="*/ 509685 w 733317"/>
                    <a:gd name="connsiteY22" fmla="*/ 581025 h 589201"/>
                    <a:gd name="connsiteX23" fmla="*/ 583503 w 733317"/>
                    <a:gd name="connsiteY23" fmla="*/ 585788 h 589201"/>
                    <a:gd name="connsiteX24" fmla="*/ 676372 w 733317"/>
                    <a:gd name="connsiteY24" fmla="*/ 545306 h 589201"/>
                    <a:gd name="connsiteX25" fmla="*/ 728760 w 733317"/>
                    <a:gd name="connsiteY25" fmla="*/ 521494 h 589201"/>
                    <a:gd name="connsiteX26" fmla="*/ 731141 w 733317"/>
                    <a:gd name="connsiteY26" fmla="*/ 519113 h 589201"/>
                    <a:gd name="connsiteX0" fmla="*/ 40578 w 733317"/>
                    <a:gd name="connsiteY0" fmla="*/ 0 h 589201"/>
                    <a:gd name="connsiteX1" fmla="*/ 50104 w 733317"/>
                    <a:gd name="connsiteY1" fmla="*/ 33337 h 589201"/>
                    <a:gd name="connsiteX2" fmla="*/ 47722 w 733317"/>
                    <a:gd name="connsiteY2" fmla="*/ 59532 h 589201"/>
                    <a:gd name="connsiteX3" fmla="*/ 16766 w 733317"/>
                    <a:gd name="connsiteY3" fmla="*/ 76200 h 589201"/>
                    <a:gd name="connsiteX4" fmla="*/ 97 w 733317"/>
                    <a:gd name="connsiteY4" fmla="*/ 102394 h 589201"/>
                    <a:gd name="connsiteX5" fmla="*/ 23909 w 733317"/>
                    <a:gd name="connsiteY5" fmla="*/ 142875 h 589201"/>
                    <a:gd name="connsiteX6" fmla="*/ 47722 w 733317"/>
                    <a:gd name="connsiteY6" fmla="*/ 190500 h 589201"/>
                    <a:gd name="connsiteX7" fmla="*/ 38198 w 733317"/>
                    <a:gd name="connsiteY7" fmla="*/ 228601 h 589201"/>
                    <a:gd name="connsiteX8" fmla="*/ 76297 w 733317"/>
                    <a:gd name="connsiteY8" fmla="*/ 280988 h 589201"/>
                    <a:gd name="connsiteX9" fmla="*/ 126303 w 733317"/>
                    <a:gd name="connsiteY9" fmla="*/ 311944 h 589201"/>
                    <a:gd name="connsiteX10" fmla="*/ 171547 w 733317"/>
                    <a:gd name="connsiteY10" fmla="*/ 309563 h 589201"/>
                    <a:gd name="connsiteX11" fmla="*/ 212028 w 733317"/>
                    <a:gd name="connsiteY11" fmla="*/ 288131 h 589201"/>
                    <a:gd name="connsiteX12" fmla="*/ 257272 w 733317"/>
                    <a:gd name="connsiteY12" fmla="*/ 290513 h 589201"/>
                    <a:gd name="connsiteX13" fmla="*/ 288228 w 733317"/>
                    <a:gd name="connsiteY13" fmla="*/ 297656 h 589201"/>
                    <a:gd name="connsiteX14" fmla="*/ 309660 w 733317"/>
                    <a:gd name="connsiteY14" fmla="*/ 328613 h 589201"/>
                    <a:gd name="connsiteX15" fmla="*/ 266797 w 733317"/>
                    <a:gd name="connsiteY15" fmla="*/ 383381 h 589201"/>
                    <a:gd name="connsiteX16" fmla="*/ 262035 w 733317"/>
                    <a:gd name="connsiteY16" fmla="*/ 435769 h 589201"/>
                    <a:gd name="connsiteX17" fmla="*/ 304897 w 733317"/>
                    <a:gd name="connsiteY17" fmla="*/ 476250 h 589201"/>
                    <a:gd name="connsiteX18" fmla="*/ 347760 w 733317"/>
                    <a:gd name="connsiteY18" fmla="*/ 490538 h 589201"/>
                    <a:gd name="connsiteX19" fmla="*/ 383478 w 733317"/>
                    <a:gd name="connsiteY19" fmla="*/ 495300 h 589201"/>
                    <a:gd name="connsiteX20" fmla="*/ 419197 w 733317"/>
                    <a:gd name="connsiteY20" fmla="*/ 509588 h 589201"/>
                    <a:gd name="connsiteX21" fmla="*/ 454916 w 733317"/>
                    <a:gd name="connsiteY21" fmla="*/ 533400 h 589201"/>
                    <a:gd name="connsiteX22" fmla="*/ 509685 w 733317"/>
                    <a:gd name="connsiteY22" fmla="*/ 581025 h 589201"/>
                    <a:gd name="connsiteX23" fmla="*/ 583503 w 733317"/>
                    <a:gd name="connsiteY23" fmla="*/ 585788 h 589201"/>
                    <a:gd name="connsiteX24" fmla="*/ 676372 w 733317"/>
                    <a:gd name="connsiteY24" fmla="*/ 545306 h 589201"/>
                    <a:gd name="connsiteX25" fmla="*/ 728760 w 733317"/>
                    <a:gd name="connsiteY25" fmla="*/ 521494 h 589201"/>
                    <a:gd name="connsiteX26" fmla="*/ 731141 w 733317"/>
                    <a:gd name="connsiteY26" fmla="*/ 519113 h 589201"/>
                    <a:gd name="connsiteX0" fmla="*/ 40578 w 733317"/>
                    <a:gd name="connsiteY0" fmla="*/ 0 h 589201"/>
                    <a:gd name="connsiteX1" fmla="*/ 50104 w 733317"/>
                    <a:gd name="connsiteY1" fmla="*/ 33337 h 589201"/>
                    <a:gd name="connsiteX2" fmla="*/ 47722 w 733317"/>
                    <a:gd name="connsiteY2" fmla="*/ 59532 h 589201"/>
                    <a:gd name="connsiteX3" fmla="*/ 16766 w 733317"/>
                    <a:gd name="connsiteY3" fmla="*/ 76200 h 589201"/>
                    <a:gd name="connsiteX4" fmla="*/ 97 w 733317"/>
                    <a:gd name="connsiteY4" fmla="*/ 102394 h 589201"/>
                    <a:gd name="connsiteX5" fmla="*/ 23909 w 733317"/>
                    <a:gd name="connsiteY5" fmla="*/ 142875 h 589201"/>
                    <a:gd name="connsiteX6" fmla="*/ 47722 w 733317"/>
                    <a:gd name="connsiteY6" fmla="*/ 190500 h 589201"/>
                    <a:gd name="connsiteX7" fmla="*/ 38198 w 733317"/>
                    <a:gd name="connsiteY7" fmla="*/ 228601 h 589201"/>
                    <a:gd name="connsiteX8" fmla="*/ 83440 w 733317"/>
                    <a:gd name="connsiteY8" fmla="*/ 280988 h 589201"/>
                    <a:gd name="connsiteX9" fmla="*/ 126303 w 733317"/>
                    <a:gd name="connsiteY9" fmla="*/ 311944 h 589201"/>
                    <a:gd name="connsiteX10" fmla="*/ 171547 w 733317"/>
                    <a:gd name="connsiteY10" fmla="*/ 309563 h 589201"/>
                    <a:gd name="connsiteX11" fmla="*/ 212028 w 733317"/>
                    <a:gd name="connsiteY11" fmla="*/ 288131 h 589201"/>
                    <a:gd name="connsiteX12" fmla="*/ 257272 w 733317"/>
                    <a:gd name="connsiteY12" fmla="*/ 290513 h 589201"/>
                    <a:gd name="connsiteX13" fmla="*/ 288228 w 733317"/>
                    <a:gd name="connsiteY13" fmla="*/ 297656 h 589201"/>
                    <a:gd name="connsiteX14" fmla="*/ 309660 w 733317"/>
                    <a:gd name="connsiteY14" fmla="*/ 328613 h 589201"/>
                    <a:gd name="connsiteX15" fmla="*/ 266797 w 733317"/>
                    <a:gd name="connsiteY15" fmla="*/ 383381 h 589201"/>
                    <a:gd name="connsiteX16" fmla="*/ 262035 w 733317"/>
                    <a:gd name="connsiteY16" fmla="*/ 435769 h 589201"/>
                    <a:gd name="connsiteX17" fmla="*/ 304897 w 733317"/>
                    <a:gd name="connsiteY17" fmla="*/ 476250 h 589201"/>
                    <a:gd name="connsiteX18" fmla="*/ 347760 w 733317"/>
                    <a:gd name="connsiteY18" fmla="*/ 490538 h 589201"/>
                    <a:gd name="connsiteX19" fmla="*/ 383478 w 733317"/>
                    <a:gd name="connsiteY19" fmla="*/ 495300 h 589201"/>
                    <a:gd name="connsiteX20" fmla="*/ 419197 w 733317"/>
                    <a:gd name="connsiteY20" fmla="*/ 509588 h 589201"/>
                    <a:gd name="connsiteX21" fmla="*/ 454916 w 733317"/>
                    <a:gd name="connsiteY21" fmla="*/ 533400 h 589201"/>
                    <a:gd name="connsiteX22" fmla="*/ 509685 w 733317"/>
                    <a:gd name="connsiteY22" fmla="*/ 581025 h 589201"/>
                    <a:gd name="connsiteX23" fmla="*/ 583503 w 733317"/>
                    <a:gd name="connsiteY23" fmla="*/ 585788 h 589201"/>
                    <a:gd name="connsiteX24" fmla="*/ 676372 w 733317"/>
                    <a:gd name="connsiteY24" fmla="*/ 545306 h 589201"/>
                    <a:gd name="connsiteX25" fmla="*/ 728760 w 733317"/>
                    <a:gd name="connsiteY25" fmla="*/ 521494 h 589201"/>
                    <a:gd name="connsiteX26" fmla="*/ 731141 w 733317"/>
                    <a:gd name="connsiteY26" fmla="*/ 519113 h 589201"/>
                    <a:gd name="connsiteX0" fmla="*/ 40578 w 759716"/>
                    <a:gd name="connsiteY0" fmla="*/ 0 h 589201"/>
                    <a:gd name="connsiteX1" fmla="*/ 50104 w 759716"/>
                    <a:gd name="connsiteY1" fmla="*/ 33337 h 589201"/>
                    <a:gd name="connsiteX2" fmla="*/ 47722 w 759716"/>
                    <a:gd name="connsiteY2" fmla="*/ 59532 h 589201"/>
                    <a:gd name="connsiteX3" fmla="*/ 16766 w 759716"/>
                    <a:gd name="connsiteY3" fmla="*/ 76200 h 589201"/>
                    <a:gd name="connsiteX4" fmla="*/ 97 w 759716"/>
                    <a:gd name="connsiteY4" fmla="*/ 102394 h 589201"/>
                    <a:gd name="connsiteX5" fmla="*/ 23909 w 759716"/>
                    <a:gd name="connsiteY5" fmla="*/ 142875 h 589201"/>
                    <a:gd name="connsiteX6" fmla="*/ 47722 w 759716"/>
                    <a:gd name="connsiteY6" fmla="*/ 190500 h 589201"/>
                    <a:gd name="connsiteX7" fmla="*/ 38198 w 759716"/>
                    <a:gd name="connsiteY7" fmla="*/ 228601 h 589201"/>
                    <a:gd name="connsiteX8" fmla="*/ 83440 w 759716"/>
                    <a:gd name="connsiteY8" fmla="*/ 280988 h 589201"/>
                    <a:gd name="connsiteX9" fmla="*/ 126303 w 759716"/>
                    <a:gd name="connsiteY9" fmla="*/ 311944 h 589201"/>
                    <a:gd name="connsiteX10" fmla="*/ 171547 w 759716"/>
                    <a:gd name="connsiteY10" fmla="*/ 309563 h 589201"/>
                    <a:gd name="connsiteX11" fmla="*/ 212028 w 759716"/>
                    <a:gd name="connsiteY11" fmla="*/ 288131 h 589201"/>
                    <a:gd name="connsiteX12" fmla="*/ 257272 w 759716"/>
                    <a:gd name="connsiteY12" fmla="*/ 290513 h 589201"/>
                    <a:gd name="connsiteX13" fmla="*/ 288228 w 759716"/>
                    <a:gd name="connsiteY13" fmla="*/ 297656 h 589201"/>
                    <a:gd name="connsiteX14" fmla="*/ 309660 w 759716"/>
                    <a:gd name="connsiteY14" fmla="*/ 328613 h 589201"/>
                    <a:gd name="connsiteX15" fmla="*/ 266797 w 759716"/>
                    <a:gd name="connsiteY15" fmla="*/ 383381 h 589201"/>
                    <a:gd name="connsiteX16" fmla="*/ 262035 w 759716"/>
                    <a:gd name="connsiteY16" fmla="*/ 435769 h 589201"/>
                    <a:gd name="connsiteX17" fmla="*/ 304897 w 759716"/>
                    <a:gd name="connsiteY17" fmla="*/ 476250 h 589201"/>
                    <a:gd name="connsiteX18" fmla="*/ 347760 w 759716"/>
                    <a:gd name="connsiteY18" fmla="*/ 490538 h 589201"/>
                    <a:gd name="connsiteX19" fmla="*/ 383478 w 759716"/>
                    <a:gd name="connsiteY19" fmla="*/ 495300 h 589201"/>
                    <a:gd name="connsiteX20" fmla="*/ 419197 w 759716"/>
                    <a:gd name="connsiteY20" fmla="*/ 509588 h 589201"/>
                    <a:gd name="connsiteX21" fmla="*/ 454916 w 759716"/>
                    <a:gd name="connsiteY21" fmla="*/ 533400 h 589201"/>
                    <a:gd name="connsiteX22" fmla="*/ 509685 w 759716"/>
                    <a:gd name="connsiteY22" fmla="*/ 581025 h 589201"/>
                    <a:gd name="connsiteX23" fmla="*/ 583503 w 759716"/>
                    <a:gd name="connsiteY23" fmla="*/ 585788 h 589201"/>
                    <a:gd name="connsiteX24" fmla="*/ 676372 w 759716"/>
                    <a:gd name="connsiteY24" fmla="*/ 545306 h 589201"/>
                    <a:gd name="connsiteX25" fmla="*/ 728760 w 759716"/>
                    <a:gd name="connsiteY25" fmla="*/ 521494 h 589201"/>
                    <a:gd name="connsiteX26" fmla="*/ 759716 w 759716"/>
                    <a:gd name="connsiteY26" fmla="*/ 445295 h 589201"/>
                    <a:gd name="connsiteX0" fmla="*/ 40578 w 759716"/>
                    <a:gd name="connsiteY0" fmla="*/ 0 h 589201"/>
                    <a:gd name="connsiteX1" fmla="*/ 50104 w 759716"/>
                    <a:gd name="connsiteY1" fmla="*/ 33337 h 589201"/>
                    <a:gd name="connsiteX2" fmla="*/ 47722 w 759716"/>
                    <a:gd name="connsiteY2" fmla="*/ 59532 h 589201"/>
                    <a:gd name="connsiteX3" fmla="*/ 16766 w 759716"/>
                    <a:gd name="connsiteY3" fmla="*/ 76200 h 589201"/>
                    <a:gd name="connsiteX4" fmla="*/ 97 w 759716"/>
                    <a:gd name="connsiteY4" fmla="*/ 102394 h 589201"/>
                    <a:gd name="connsiteX5" fmla="*/ 23909 w 759716"/>
                    <a:gd name="connsiteY5" fmla="*/ 142875 h 589201"/>
                    <a:gd name="connsiteX6" fmla="*/ 47722 w 759716"/>
                    <a:gd name="connsiteY6" fmla="*/ 190500 h 589201"/>
                    <a:gd name="connsiteX7" fmla="*/ 38198 w 759716"/>
                    <a:gd name="connsiteY7" fmla="*/ 228601 h 589201"/>
                    <a:gd name="connsiteX8" fmla="*/ 83440 w 759716"/>
                    <a:gd name="connsiteY8" fmla="*/ 280988 h 589201"/>
                    <a:gd name="connsiteX9" fmla="*/ 126303 w 759716"/>
                    <a:gd name="connsiteY9" fmla="*/ 311944 h 589201"/>
                    <a:gd name="connsiteX10" fmla="*/ 171547 w 759716"/>
                    <a:gd name="connsiteY10" fmla="*/ 309563 h 589201"/>
                    <a:gd name="connsiteX11" fmla="*/ 212028 w 759716"/>
                    <a:gd name="connsiteY11" fmla="*/ 288131 h 589201"/>
                    <a:gd name="connsiteX12" fmla="*/ 257272 w 759716"/>
                    <a:gd name="connsiteY12" fmla="*/ 290513 h 589201"/>
                    <a:gd name="connsiteX13" fmla="*/ 288228 w 759716"/>
                    <a:gd name="connsiteY13" fmla="*/ 297656 h 589201"/>
                    <a:gd name="connsiteX14" fmla="*/ 309660 w 759716"/>
                    <a:gd name="connsiteY14" fmla="*/ 328613 h 589201"/>
                    <a:gd name="connsiteX15" fmla="*/ 266797 w 759716"/>
                    <a:gd name="connsiteY15" fmla="*/ 383381 h 589201"/>
                    <a:gd name="connsiteX16" fmla="*/ 262035 w 759716"/>
                    <a:gd name="connsiteY16" fmla="*/ 435769 h 589201"/>
                    <a:gd name="connsiteX17" fmla="*/ 304897 w 759716"/>
                    <a:gd name="connsiteY17" fmla="*/ 476250 h 589201"/>
                    <a:gd name="connsiteX18" fmla="*/ 347760 w 759716"/>
                    <a:gd name="connsiteY18" fmla="*/ 490538 h 589201"/>
                    <a:gd name="connsiteX19" fmla="*/ 383478 w 759716"/>
                    <a:gd name="connsiteY19" fmla="*/ 495300 h 589201"/>
                    <a:gd name="connsiteX20" fmla="*/ 419197 w 759716"/>
                    <a:gd name="connsiteY20" fmla="*/ 509588 h 589201"/>
                    <a:gd name="connsiteX21" fmla="*/ 454916 w 759716"/>
                    <a:gd name="connsiteY21" fmla="*/ 533400 h 589201"/>
                    <a:gd name="connsiteX22" fmla="*/ 509685 w 759716"/>
                    <a:gd name="connsiteY22" fmla="*/ 581025 h 589201"/>
                    <a:gd name="connsiteX23" fmla="*/ 583503 w 759716"/>
                    <a:gd name="connsiteY23" fmla="*/ 585788 h 589201"/>
                    <a:gd name="connsiteX24" fmla="*/ 676372 w 759716"/>
                    <a:gd name="connsiteY24" fmla="*/ 545306 h 589201"/>
                    <a:gd name="connsiteX25" fmla="*/ 697804 w 759716"/>
                    <a:gd name="connsiteY25" fmla="*/ 488156 h 589201"/>
                    <a:gd name="connsiteX26" fmla="*/ 759716 w 759716"/>
                    <a:gd name="connsiteY26" fmla="*/ 445295 h 589201"/>
                    <a:gd name="connsiteX0" fmla="*/ 40578 w 759716"/>
                    <a:gd name="connsiteY0" fmla="*/ 0 h 590944"/>
                    <a:gd name="connsiteX1" fmla="*/ 50104 w 759716"/>
                    <a:gd name="connsiteY1" fmla="*/ 33337 h 590944"/>
                    <a:gd name="connsiteX2" fmla="*/ 47722 w 759716"/>
                    <a:gd name="connsiteY2" fmla="*/ 59532 h 590944"/>
                    <a:gd name="connsiteX3" fmla="*/ 16766 w 759716"/>
                    <a:gd name="connsiteY3" fmla="*/ 76200 h 590944"/>
                    <a:gd name="connsiteX4" fmla="*/ 97 w 759716"/>
                    <a:gd name="connsiteY4" fmla="*/ 102394 h 590944"/>
                    <a:gd name="connsiteX5" fmla="*/ 23909 w 759716"/>
                    <a:gd name="connsiteY5" fmla="*/ 142875 h 590944"/>
                    <a:gd name="connsiteX6" fmla="*/ 47722 w 759716"/>
                    <a:gd name="connsiteY6" fmla="*/ 190500 h 590944"/>
                    <a:gd name="connsiteX7" fmla="*/ 38198 w 759716"/>
                    <a:gd name="connsiteY7" fmla="*/ 228601 h 590944"/>
                    <a:gd name="connsiteX8" fmla="*/ 83440 w 759716"/>
                    <a:gd name="connsiteY8" fmla="*/ 280988 h 590944"/>
                    <a:gd name="connsiteX9" fmla="*/ 126303 w 759716"/>
                    <a:gd name="connsiteY9" fmla="*/ 311944 h 590944"/>
                    <a:gd name="connsiteX10" fmla="*/ 171547 w 759716"/>
                    <a:gd name="connsiteY10" fmla="*/ 309563 h 590944"/>
                    <a:gd name="connsiteX11" fmla="*/ 212028 w 759716"/>
                    <a:gd name="connsiteY11" fmla="*/ 288131 h 590944"/>
                    <a:gd name="connsiteX12" fmla="*/ 257272 w 759716"/>
                    <a:gd name="connsiteY12" fmla="*/ 290513 h 590944"/>
                    <a:gd name="connsiteX13" fmla="*/ 288228 w 759716"/>
                    <a:gd name="connsiteY13" fmla="*/ 297656 h 590944"/>
                    <a:gd name="connsiteX14" fmla="*/ 309660 w 759716"/>
                    <a:gd name="connsiteY14" fmla="*/ 328613 h 590944"/>
                    <a:gd name="connsiteX15" fmla="*/ 266797 w 759716"/>
                    <a:gd name="connsiteY15" fmla="*/ 383381 h 590944"/>
                    <a:gd name="connsiteX16" fmla="*/ 262035 w 759716"/>
                    <a:gd name="connsiteY16" fmla="*/ 435769 h 590944"/>
                    <a:gd name="connsiteX17" fmla="*/ 304897 w 759716"/>
                    <a:gd name="connsiteY17" fmla="*/ 476250 h 590944"/>
                    <a:gd name="connsiteX18" fmla="*/ 347760 w 759716"/>
                    <a:gd name="connsiteY18" fmla="*/ 490538 h 590944"/>
                    <a:gd name="connsiteX19" fmla="*/ 383478 w 759716"/>
                    <a:gd name="connsiteY19" fmla="*/ 495300 h 590944"/>
                    <a:gd name="connsiteX20" fmla="*/ 419197 w 759716"/>
                    <a:gd name="connsiteY20" fmla="*/ 509588 h 590944"/>
                    <a:gd name="connsiteX21" fmla="*/ 454916 w 759716"/>
                    <a:gd name="connsiteY21" fmla="*/ 533400 h 590944"/>
                    <a:gd name="connsiteX22" fmla="*/ 509685 w 759716"/>
                    <a:gd name="connsiteY22" fmla="*/ 581025 h 590944"/>
                    <a:gd name="connsiteX23" fmla="*/ 583503 w 759716"/>
                    <a:gd name="connsiteY23" fmla="*/ 585788 h 590944"/>
                    <a:gd name="connsiteX24" fmla="*/ 652559 w 759716"/>
                    <a:gd name="connsiteY24" fmla="*/ 521494 h 590944"/>
                    <a:gd name="connsiteX25" fmla="*/ 697804 w 759716"/>
                    <a:gd name="connsiteY25" fmla="*/ 488156 h 590944"/>
                    <a:gd name="connsiteX26" fmla="*/ 759716 w 759716"/>
                    <a:gd name="connsiteY26" fmla="*/ 445295 h 590944"/>
                    <a:gd name="connsiteX0" fmla="*/ 40578 w 759716"/>
                    <a:gd name="connsiteY0" fmla="*/ 0 h 581057"/>
                    <a:gd name="connsiteX1" fmla="*/ 50104 w 759716"/>
                    <a:gd name="connsiteY1" fmla="*/ 33337 h 581057"/>
                    <a:gd name="connsiteX2" fmla="*/ 47722 w 759716"/>
                    <a:gd name="connsiteY2" fmla="*/ 59532 h 581057"/>
                    <a:gd name="connsiteX3" fmla="*/ 16766 w 759716"/>
                    <a:gd name="connsiteY3" fmla="*/ 76200 h 581057"/>
                    <a:gd name="connsiteX4" fmla="*/ 97 w 759716"/>
                    <a:gd name="connsiteY4" fmla="*/ 102394 h 581057"/>
                    <a:gd name="connsiteX5" fmla="*/ 23909 w 759716"/>
                    <a:gd name="connsiteY5" fmla="*/ 142875 h 581057"/>
                    <a:gd name="connsiteX6" fmla="*/ 47722 w 759716"/>
                    <a:gd name="connsiteY6" fmla="*/ 190500 h 581057"/>
                    <a:gd name="connsiteX7" fmla="*/ 38198 w 759716"/>
                    <a:gd name="connsiteY7" fmla="*/ 228601 h 581057"/>
                    <a:gd name="connsiteX8" fmla="*/ 83440 w 759716"/>
                    <a:gd name="connsiteY8" fmla="*/ 280988 h 581057"/>
                    <a:gd name="connsiteX9" fmla="*/ 126303 w 759716"/>
                    <a:gd name="connsiteY9" fmla="*/ 311944 h 581057"/>
                    <a:gd name="connsiteX10" fmla="*/ 171547 w 759716"/>
                    <a:gd name="connsiteY10" fmla="*/ 309563 h 581057"/>
                    <a:gd name="connsiteX11" fmla="*/ 212028 w 759716"/>
                    <a:gd name="connsiteY11" fmla="*/ 288131 h 581057"/>
                    <a:gd name="connsiteX12" fmla="*/ 257272 w 759716"/>
                    <a:gd name="connsiteY12" fmla="*/ 290513 h 581057"/>
                    <a:gd name="connsiteX13" fmla="*/ 288228 w 759716"/>
                    <a:gd name="connsiteY13" fmla="*/ 297656 h 581057"/>
                    <a:gd name="connsiteX14" fmla="*/ 309660 w 759716"/>
                    <a:gd name="connsiteY14" fmla="*/ 328613 h 581057"/>
                    <a:gd name="connsiteX15" fmla="*/ 266797 w 759716"/>
                    <a:gd name="connsiteY15" fmla="*/ 383381 h 581057"/>
                    <a:gd name="connsiteX16" fmla="*/ 262035 w 759716"/>
                    <a:gd name="connsiteY16" fmla="*/ 435769 h 581057"/>
                    <a:gd name="connsiteX17" fmla="*/ 304897 w 759716"/>
                    <a:gd name="connsiteY17" fmla="*/ 476250 h 581057"/>
                    <a:gd name="connsiteX18" fmla="*/ 347760 w 759716"/>
                    <a:gd name="connsiteY18" fmla="*/ 490538 h 581057"/>
                    <a:gd name="connsiteX19" fmla="*/ 383478 w 759716"/>
                    <a:gd name="connsiteY19" fmla="*/ 495300 h 581057"/>
                    <a:gd name="connsiteX20" fmla="*/ 419197 w 759716"/>
                    <a:gd name="connsiteY20" fmla="*/ 509588 h 581057"/>
                    <a:gd name="connsiteX21" fmla="*/ 454916 w 759716"/>
                    <a:gd name="connsiteY21" fmla="*/ 533400 h 581057"/>
                    <a:gd name="connsiteX22" fmla="*/ 509685 w 759716"/>
                    <a:gd name="connsiteY22" fmla="*/ 581025 h 581057"/>
                    <a:gd name="connsiteX23" fmla="*/ 581122 w 759716"/>
                    <a:gd name="connsiteY23" fmla="*/ 540544 h 581057"/>
                    <a:gd name="connsiteX24" fmla="*/ 652559 w 759716"/>
                    <a:gd name="connsiteY24" fmla="*/ 521494 h 581057"/>
                    <a:gd name="connsiteX25" fmla="*/ 697804 w 759716"/>
                    <a:gd name="connsiteY25" fmla="*/ 488156 h 581057"/>
                    <a:gd name="connsiteX26" fmla="*/ 759716 w 759716"/>
                    <a:gd name="connsiteY26" fmla="*/ 445295 h 581057"/>
                    <a:gd name="connsiteX0" fmla="*/ 40578 w 759716"/>
                    <a:gd name="connsiteY0" fmla="*/ 0 h 545649"/>
                    <a:gd name="connsiteX1" fmla="*/ 50104 w 759716"/>
                    <a:gd name="connsiteY1" fmla="*/ 33337 h 545649"/>
                    <a:gd name="connsiteX2" fmla="*/ 47722 w 759716"/>
                    <a:gd name="connsiteY2" fmla="*/ 59532 h 545649"/>
                    <a:gd name="connsiteX3" fmla="*/ 16766 w 759716"/>
                    <a:gd name="connsiteY3" fmla="*/ 76200 h 545649"/>
                    <a:gd name="connsiteX4" fmla="*/ 97 w 759716"/>
                    <a:gd name="connsiteY4" fmla="*/ 102394 h 545649"/>
                    <a:gd name="connsiteX5" fmla="*/ 23909 w 759716"/>
                    <a:gd name="connsiteY5" fmla="*/ 142875 h 545649"/>
                    <a:gd name="connsiteX6" fmla="*/ 47722 w 759716"/>
                    <a:gd name="connsiteY6" fmla="*/ 190500 h 545649"/>
                    <a:gd name="connsiteX7" fmla="*/ 38198 w 759716"/>
                    <a:gd name="connsiteY7" fmla="*/ 228601 h 545649"/>
                    <a:gd name="connsiteX8" fmla="*/ 83440 w 759716"/>
                    <a:gd name="connsiteY8" fmla="*/ 280988 h 545649"/>
                    <a:gd name="connsiteX9" fmla="*/ 126303 w 759716"/>
                    <a:gd name="connsiteY9" fmla="*/ 311944 h 545649"/>
                    <a:gd name="connsiteX10" fmla="*/ 171547 w 759716"/>
                    <a:gd name="connsiteY10" fmla="*/ 309563 h 545649"/>
                    <a:gd name="connsiteX11" fmla="*/ 212028 w 759716"/>
                    <a:gd name="connsiteY11" fmla="*/ 288131 h 545649"/>
                    <a:gd name="connsiteX12" fmla="*/ 257272 w 759716"/>
                    <a:gd name="connsiteY12" fmla="*/ 290513 h 545649"/>
                    <a:gd name="connsiteX13" fmla="*/ 288228 w 759716"/>
                    <a:gd name="connsiteY13" fmla="*/ 297656 h 545649"/>
                    <a:gd name="connsiteX14" fmla="*/ 309660 w 759716"/>
                    <a:gd name="connsiteY14" fmla="*/ 328613 h 545649"/>
                    <a:gd name="connsiteX15" fmla="*/ 266797 w 759716"/>
                    <a:gd name="connsiteY15" fmla="*/ 383381 h 545649"/>
                    <a:gd name="connsiteX16" fmla="*/ 262035 w 759716"/>
                    <a:gd name="connsiteY16" fmla="*/ 435769 h 545649"/>
                    <a:gd name="connsiteX17" fmla="*/ 304897 w 759716"/>
                    <a:gd name="connsiteY17" fmla="*/ 476250 h 545649"/>
                    <a:gd name="connsiteX18" fmla="*/ 347760 w 759716"/>
                    <a:gd name="connsiteY18" fmla="*/ 490538 h 545649"/>
                    <a:gd name="connsiteX19" fmla="*/ 383478 w 759716"/>
                    <a:gd name="connsiteY19" fmla="*/ 495300 h 545649"/>
                    <a:gd name="connsiteX20" fmla="*/ 419197 w 759716"/>
                    <a:gd name="connsiteY20" fmla="*/ 509588 h 545649"/>
                    <a:gd name="connsiteX21" fmla="*/ 454916 w 759716"/>
                    <a:gd name="connsiteY21" fmla="*/ 533400 h 545649"/>
                    <a:gd name="connsiteX22" fmla="*/ 516828 w 759716"/>
                    <a:gd name="connsiteY22" fmla="*/ 545306 h 545649"/>
                    <a:gd name="connsiteX23" fmla="*/ 581122 w 759716"/>
                    <a:gd name="connsiteY23" fmla="*/ 540544 h 545649"/>
                    <a:gd name="connsiteX24" fmla="*/ 652559 w 759716"/>
                    <a:gd name="connsiteY24" fmla="*/ 521494 h 545649"/>
                    <a:gd name="connsiteX25" fmla="*/ 697804 w 759716"/>
                    <a:gd name="connsiteY25" fmla="*/ 488156 h 545649"/>
                    <a:gd name="connsiteX26" fmla="*/ 759716 w 759716"/>
                    <a:gd name="connsiteY26" fmla="*/ 445295 h 545649"/>
                    <a:gd name="connsiteX0" fmla="*/ 40578 w 759716"/>
                    <a:gd name="connsiteY0" fmla="*/ 0 h 545649"/>
                    <a:gd name="connsiteX1" fmla="*/ 50104 w 759716"/>
                    <a:gd name="connsiteY1" fmla="*/ 33337 h 545649"/>
                    <a:gd name="connsiteX2" fmla="*/ 47722 w 759716"/>
                    <a:gd name="connsiteY2" fmla="*/ 59532 h 545649"/>
                    <a:gd name="connsiteX3" fmla="*/ 16766 w 759716"/>
                    <a:gd name="connsiteY3" fmla="*/ 76200 h 545649"/>
                    <a:gd name="connsiteX4" fmla="*/ 97 w 759716"/>
                    <a:gd name="connsiteY4" fmla="*/ 102394 h 545649"/>
                    <a:gd name="connsiteX5" fmla="*/ 23909 w 759716"/>
                    <a:gd name="connsiteY5" fmla="*/ 142875 h 545649"/>
                    <a:gd name="connsiteX6" fmla="*/ 47722 w 759716"/>
                    <a:gd name="connsiteY6" fmla="*/ 190500 h 545649"/>
                    <a:gd name="connsiteX7" fmla="*/ 38198 w 759716"/>
                    <a:gd name="connsiteY7" fmla="*/ 228601 h 545649"/>
                    <a:gd name="connsiteX8" fmla="*/ 83440 w 759716"/>
                    <a:gd name="connsiteY8" fmla="*/ 280988 h 545649"/>
                    <a:gd name="connsiteX9" fmla="*/ 126303 w 759716"/>
                    <a:gd name="connsiteY9" fmla="*/ 311944 h 545649"/>
                    <a:gd name="connsiteX10" fmla="*/ 171547 w 759716"/>
                    <a:gd name="connsiteY10" fmla="*/ 309563 h 545649"/>
                    <a:gd name="connsiteX11" fmla="*/ 212028 w 759716"/>
                    <a:gd name="connsiteY11" fmla="*/ 288131 h 545649"/>
                    <a:gd name="connsiteX12" fmla="*/ 257272 w 759716"/>
                    <a:gd name="connsiteY12" fmla="*/ 290513 h 545649"/>
                    <a:gd name="connsiteX13" fmla="*/ 288228 w 759716"/>
                    <a:gd name="connsiteY13" fmla="*/ 297656 h 545649"/>
                    <a:gd name="connsiteX14" fmla="*/ 309660 w 759716"/>
                    <a:gd name="connsiteY14" fmla="*/ 328613 h 545649"/>
                    <a:gd name="connsiteX15" fmla="*/ 266797 w 759716"/>
                    <a:gd name="connsiteY15" fmla="*/ 383381 h 545649"/>
                    <a:gd name="connsiteX16" fmla="*/ 262035 w 759716"/>
                    <a:gd name="connsiteY16" fmla="*/ 435769 h 545649"/>
                    <a:gd name="connsiteX17" fmla="*/ 304897 w 759716"/>
                    <a:gd name="connsiteY17" fmla="*/ 476250 h 545649"/>
                    <a:gd name="connsiteX18" fmla="*/ 347760 w 759716"/>
                    <a:gd name="connsiteY18" fmla="*/ 490538 h 545649"/>
                    <a:gd name="connsiteX19" fmla="*/ 383478 w 759716"/>
                    <a:gd name="connsiteY19" fmla="*/ 495300 h 545649"/>
                    <a:gd name="connsiteX20" fmla="*/ 419197 w 759716"/>
                    <a:gd name="connsiteY20" fmla="*/ 509588 h 545649"/>
                    <a:gd name="connsiteX21" fmla="*/ 454916 w 759716"/>
                    <a:gd name="connsiteY21" fmla="*/ 533400 h 545649"/>
                    <a:gd name="connsiteX22" fmla="*/ 516828 w 759716"/>
                    <a:gd name="connsiteY22" fmla="*/ 545306 h 545649"/>
                    <a:gd name="connsiteX23" fmla="*/ 581122 w 759716"/>
                    <a:gd name="connsiteY23" fmla="*/ 540544 h 545649"/>
                    <a:gd name="connsiteX24" fmla="*/ 652559 w 759716"/>
                    <a:gd name="connsiteY24" fmla="*/ 521494 h 545649"/>
                    <a:gd name="connsiteX25" fmla="*/ 697804 w 759716"/>
                    <a:gd name="connsiteY25" fmla="*/ 488156 h 545649"/>
                    <a:gd name="connsiteX26" fmla="*/ 759716 w 759716"/>
                    <a:gd name="connsiteY26" fmla="*/ 438151 h 545649"/>
                    <a:gd name="connsiteX0" fmla="*/ 40578 w 759716"/>
                    <a:gd name="connsiteY0" fmla="*/ 0 h 545649"/>
                    <a:gd name="connsiteX1" fmla="*/ 50104 w 759716"/>
                    <a:gd name="connsiteY1" fmla="*/ 33337 h 545649"/>
                    <a:gd name="connsiteX2" fmla="*/ 47722 w 759716"/>
                    <a:gd name="connsiteY2" fmla="*/ 59532 h 545649"/>
                    <a:gd name="connsiteX3" fmla="*/ 16766 w 759716"/>
                    <a:gd name="connsiteY3" fmla="*/ 76200 h 545649"/>
                    <a:gd name="connsiteX4" fmla="*/ 97 w 759716"/>
                    <a:gd name="connsiteY4" fmla="*/ 102394 h 545649"/>
                    <a:gd name="connsiteX5" fmla="*/ 23909 w 759716"/>
                    <a:gd name="connsiteY5" fmla="*/ 142875 h 545649"/>
                    <a:gd name="connsiteX6" fmla="*/ 47722 w 759716"/>
                    <a:gd name="connsiteY6" fmla="*/ 190500 h 545649"/>
                    <a:gd name="connsiteX7" fmla="*/ 38198 w 759716"/>
                    <a:gd name="connsiteY7" fmla="*/ 228601 h 545649"/>
                    <a:gd name="connsiteX8" fmla="*/ 83440 w 759716"/>
                    <a:gd name="connsiteY8" fmla="*/ 280988 h 545649"/>
                    <a:gd name="connsiteX9" fmla="*/ 126303 w 759716"/>
                    <a:gd name="connsiteY9" fmla="*/ 311944 h 545649"/>
                    <a:gd name="connsiteX10" fmla="*/ 171547 w 759716"/>
                    <a:gd name="connsiteY10" fmla="*/ 309563 h 545649"/>
                    <a:gd name="connsiteX11" fmla="*/ 212028 w 759716"/>
                    <a:gd name="connsiteY11" fmla="*/ 288131 h 545649"/>
                    <a:gd name="connsiteX12" fmla="*/ 257272 w 759716"/>
                    <a:gd name="connsiteY12" fmla="*/ 290513 h 545649"/>
                    <a:gd name="connsiteX13" fmla="*/ 288228 w 759716"/>
                    <a:gd name="connsiteY13" fmla="*/ 297656 h 545649"/>
                    <a:gd name="connsiteX14" fmla="*/ 309660 w 759716"/>
                    <a:gd name="connsiteY14" fmla="*/ 328613 h 545649"/>
                    <a:gd name="connsiteX15" fmla="*/ 266797 w 759716"/>
                    <a:gd name="connsiteY15" fmla="*/ 383381 h 545649"/>
                    <a:gd name="connsiteX16" fmla="*/ 262035 w 759716"/>
                    <a:gd name="connsiteY16" fmla="*/ 435769 h 545649"/>
                    <a:gd name="connsiteX17" fmla="*/ 304897 w 759716"/>
                    <a:gd name="connsiteY17" fmla="*/ 476250 h 545649"/>
                    <a:gd name="connsiteX18" fmla="*/ 347760 w 759716"/>
                    <a:gd name="connsiteY18" fmla="*/ 490538 h 545649"/>
                    <a:gd name="connsiteX19" fmla="*/ 383478 w 759716"/>
                    <a:gd name="connsiteY19" fmla="*/ 495300 h 545649"/>
                    <a:gd name="connsiteX20" fmla="*/ 419197 w 759716"/>
                    <a:gd name="connsiteY20" fmla="*/ 509588 h 545649"/>
                    <a:gd name="connsiteX21" fmla="*/ 454916 w 759716"/>
                    <a:gd name="connsiteY21" fmla="*/ 533400 h 545649"/>
                    <a:gd name="connsiteX22" fmla="*/ 516828 w 759716"/>
                    <a:gd name="connsiteY22" fmla="*/ 545306 h 545649"/>
                    <a:gd name="connsiteX23" fmla="*/ 581122 w 759716"/>
                    <a:gd name="connsiteY23" fmla="*/ 540544 h 545649"/>
                    <a:gd name="connsiteX24" fmla="*/ 652559 w 759716"/>
                    <a:gd name="connsiteY24" fmla="*/ 521494 h 545649"/>
                    <a:gd name="connsiteX25" fmla="*/ 707329 w 759716"/>
                    <a:gd name="connsiteY25" fmla="*/ 488156 h 545649"/>
                    <a:gd name="connsiteX26" fmla="*/ 759716 w 759716"/>
                    <a:gd name="connsiteY26" fmla="*/ 438151 h 545649"/>
                    <a:gd name="connsiteX0" fmla="*/ 40578 w 759716"/>
                    <a:gd name="connsiteY0" fmla="*/ 0 h 545649"/>
                    <a:gd name="connsiteX1" fmla="*/ 50104 w 759716"/>
                    <a:gd name="connsiteY1" fmla="*/ 33337 h 545649"/>
                    <a:gd name="connsiteX2" fmla="*/ 47722 w 759716"/>
                    <a:gd name="connsiteY2" fmla="*/ 59532 h 545649"/>
                    <a:gd name="connsiteX3" fmla="*/ 16766 w 759716"/>
                    <a:gd name="connsiteY3" fmla="*/ 76200 h 545649"/>
                    <a:gd name="connsiteX4" fmla="*/ 97 w 759716"/>
                    <a:gd name="connsiteY4" fmla="*/ 102394 h 545649"/>
                    <a:gd name="connsiteX5" fmla="*/ 23909 w 759716"/>
                    <a:gd name="connsiteY5" fmla="*/ 142875 h 545649"/>
                    <a:gd name="connsiteX6" fmla="*/ 47722 w 759716"/>
                    <a:gd name="connsiteY6" fmla="*/ 190500 h 545649"/>
                    <a:gd name="connsiteX7" fmla="*/ 38198 w 759716"/>
                    <a:gd name="connsiteY7" fmla="*/ 228601 h 545649"/>
                    <a:gd name="connsiteX8" fmla="*/ 83440 w 759716"/>
                    <a:gd name="connsiteY8" fmla="*/ 280988 h 545649"/>
                    <a:gd name="connsiteX9" fmla="*/ 126303 w 759716"/>
                    <a:gd name="connsiteY9" fmla="*/ 311944 h 545649"/>
                    <a:gd name="connsiteX10" fmla="*/ 171547 w 759716"/>
                    <a:gd name="connsiteY10" fmla="*/ 309563 h 545649"/>
                    <a:gd name="connsiteX11" fmla="*/ 212028 w 759716"/>
                    <a:gd name="connsiteY11" fmla="*/ 288131 h 545649"/>
                    <a:gd name="connsiteX12" fmla="*/ 257272 w 759716"/>
                    <a:gd name="connsiteY12" fmla="*/ 290513 h 545649"/>
                    <a:gd name="connsiteX13" fmla="*/ 288228 w 759716"/>
                    <a:gd name="connsiteY13" fmla="*/ 297656 h 545649"/>
                    <a:gd name="connsiteX14" fmla="*/ 309660 w 759716"/>
                    <a:gd name="connsiteY14" fmla="*/ 328613 h 545649"/>
                    <a:gd name="connsiteX15" fmla="*/ 266797 w 759716"/>
                    <a:gd name="connsiteY15" fmla="*/ 383381 h 545649"/>
                    <a:gd name="connsiteX16" fmla="*/ 262035 w 759716"/>
                    <a:gd name="connsiteY16" fmla="*/ 435769 h 545649"/>
                    <a:gd name="connsiteX17" fmla="*/ 304897 w 759716"/>
                    <a:gd name="connsiteY17" fmla="*/ 476250 h 545649"/>
                    <a:gd name="connsiteX18" fmla="*/ 347760 w 759716"/>
                    <a:gd name="connsiteY18" fmla="*/ 490538 h 545649"/>
                    <a:gd name="connsiteX19" fmla="*/ 383478 w 759716"/>
                    <a:gd name="connsiteY19" fmla="*/ 495300 h 545649"/>
                    <a:gd name="connsiteX20" fmla="*/ 419197 w 759716"/>
                    <a:gd name="connsiteY20" fmla="*/ 509588 h 545649"/>
                    <a:gd name="connsiteX21" fmla="*/ 454916 w 759716"/>
                    <a:gd name="connsiteY21" fmla="*/ 533400 h 545649"/>
                    <a:gd name="connsiteX22" fmla="*/ 516828 w 759716"/>
                    <a:gd name="connsiteY22" fmla="*/ 545306 h 545649"/>
                    <a:gd name="connsiteX23" fmla="*/ 581122 w 759716"/>
                    <a:gd name="connsiteY23" fmla="*/ 540544 h 545649"/>
                    <a:gd name="connsiteX24" fmla="*/ 652559 w 759716"/>
                    <a:gd name="connsiteY24" fmla="*/ 521494 h 545649"/>
                    <a:gd name="connsiteX25" fmla="*/ 707329 w 759716"/>
                    <a:gd name="connsiteY25" fmla="*/ 488156 h 545649"/>
                    <a:gd name="connsiteX26" fmla="*/ 759716 w 759716"/>
                    <a:gd name="connsiteY26" fmla="*/ 438151 h 54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9716" h="545649">
                      <a:moveTo>
                        <a:pt x="40578" y="0"/>
                      </a:moveTo>
                      <a:lnTo>
                        <a:pt x="50104" y="33337"/>
                      </a:lnTo>
                      <a:cubicBezTo>
                        <a:pt x="49310" y="42069"/>
                        <a:pt x="53278" y="52388"/>
                        <a:pt x="47722" y="59532"/>
                      </a:cubicBezTo>
                      <a:cubicBezTo>
                        <a:pt x="42166" y="66676"/>
                        <a:pt x="24703" y="69056"/>
                        <a:pt x="16766" y="76200"/>
                      </a:cubicBezTo>
                      <a:cubicBezTo>
                        <a:pt x="8829" y="83344"/>
                        <a:pt x="-1094" y="91282"/>
                        <a:pt x="97" y="102394"/>
                      </a:cubicBezTo>
                      <a:cubicBezTo>
                        <a:pt x="1288" y="113507"/>
                        <a:pt x="15972" y="128191"/>
                        <a:pt x="23909" y="142875"/>
                      </a:cubicBezTo>
                      <a:cubicBezTo>
                        <a:pt x="31847" y="157559"/>
                        <a:pt x="45341" y="176213"/>
                        <a:pt x="47722" y="190500"/>
                      </a:cubicBezTo>
                      <a:cubicBezTo>
                        <a:pt x="50103" y="204787"/>
                        <a:pt x="32245" y="213520"/>
                        <a:pt x="38198" y="228601"/>
                      </a:cubicBezTo>
                      <a:cubicBezTo>
                        <a:pt x="44151" y="243682"/>
                        <a:pt x="68756" y="267098"/>
                        <a:pt x="83440" y="280988"/>
                      </a:cubicBezTo>
                      <a:cubicBezTo>
                        <a:pt x="98124" y="294878"/>
                        <a:pt x="110428" y="307182"/>
                        <a:pt x="126303" y="311944"/>
                      </a:cubicBezTo>
                      <a:cubicBezTo>
                        <a:pt x="142178" y="316706"/>
                        <a:pt x="157260" y="313532"/>
                        <a:pt x="171547" y="309563"/>
                      </a:cubicBezTo>
                      <a:lnTo>
                        <a:pt x="212028" y="288131"/>
                      </a:lnTo>
                      <a:cubicBezTo>
                        <a:pt x="226315" y="284956"/>
                        <a:pt x="244572" y="288926"/>
                        <a:pt x="257272" y="290513"/>
                      </a:cubicBezTo>
                      <a:cubicBezTo>
                        <a:pt x="264416" y="292100"/>
                        <a:pt x="279497" y="291306"/>
                        <a:pt x="288228" y="297656"/>
                      </a:cubicBezTo>
                      <a:cubicBezTo>
                        <a:pt x="296959" y="304006"/>
                        <a:pt x="313232" y="314326"/>
                        <a:pt x="309660" y="328613"/>
                      </a:cubicBezTo>
                      <a:cubicBezTo>
                        <a:pt x="306088" y="342900"/>
                        <a:pt x="274734" y="365522"/>
                        <a:pt x="266797" y="383381"/>
                      </a:cubicBezTo>
                      <a:cubicBezTo>
                        <a:pt x="258860" y="401240"/>
                        <a:pt x="255685" y="420291"/>
                        <a:pt x="262035" y="435769"/>
                      </a:cubicBezTo>
                      <a:cubicBezTo>
                        <a:pt x="268385" y="451247"/>
                        <a:pt x="290610" y="467122"/>
                        <a:pt x="304897" y="476250"/>
                      </a:cubicBezTo>
                      <a:cubicBezTo>
                        <a:pt x="319184" y="485378"/>
                        <a:pt x="334663" y="487363"/>
                        <a:pt x="347760" y="490538"/>
                      </a:cubicBezTo>
                      <a:cubicBezTo>
                        <a:pt x="360857" y="493713"/>
                        <a:pt x="355639" y="492516"/>
                        <a:pt x="383478" y="495300"/>
                      </a:cubicBezTo>
                      <a:cubicBezTo>
                        <a:pt x="395384" y="498475"/>
                        <a:pt x="407291" y="503238"/>
                        <a:pt x="419197" y="509588"/>
                      </a:cubicBezTo>
                      <a:cubicBezTo>
                        <a:pt x="431103" y="515938"/>
                        <a:pt x="438644" y="527447"/>
                        <a:pt x="454916" y="533400"/>
                      </a:cubicBezTo>
                      <a:cubicBezTo>
                        <a:pt x="471188" y="539353"/>
                        <a:pt x="495794" y="544115"/>
                        <a:pt x="516828" y="545306"/>
                      </a:cubicBezTo>
                      <a:cubicBezTo>
                        <a:pt x="537862" y="546497"/>
                        <a:pt x="558500" y="544513"/>
                        <a:pt x="581122" y="540544"/>
                      </a:cubicBezTo>
                      <a:cubicBezTo>
                        <a:pt x="603744" y="536575"/>
                        <a:pt x="631525" y="530225"/>
                        <a:pt x="652559" y="521494"/>
                      </a:cubicBezTo>
                      <a:cubicBezTo>
                        <a:pt x="673593" y="512763"/>
                        <a:pt x="702964" y="497284"/>
                        <a:pt x="707329" y="488156"/>
                      </a:cubicBezTo>
                      <a:cubicBezTo>
                        <a:pt x="716457" y="483791"/>
                        <a:pt x="758922" y="438945"/>
                        <a:pt x="759716" y="438151"/>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54" name="RER D"/>
                <p:cNvSpPr/>
                <p:nvPr/>
              </p:nvSpPr>
              <p:spPr>
                <a:xfrm>
                  <a:off x="6700600" y="3267074"/>
                  <a:ext cx="328849" cy="269081"/>
                </a:xfrm>
                <a:custGeom>
                  <a:avLst/>
                  <a:gdLst>
                    <a:gd name="connsiteX0" fmla="*/ 33337 w 330994"/>
                    <a:gd name="connsiteY0" fmla="*/ 0 h 278606"/>
                    <a:gd name="connsiteX1" fmla="*/ 40481 w 330994"/>
                    <a:gd name="connsiteY1" fmla="*/ 11906 h 278606"/>
                    <a:gd name="connsiteX2" fmla="*/ 35719 w 330994"/>
                    <a:gd name="connsiteY2" fmla="*/ 33338 h 278606"/>
                    <a:gd name="connsiteX3" fmla="*/ 30956 w 330994"/>
                    <a:gd name="connsiteY3" fmla="*/ 47625 h 278606"/>
                    <a:gd name="connsiteX4" fmla="*/ 26194 w 330994"/>
                    <a:gd name="connsiteY4" fmla="*/ 61913 h 278606"/>
                    <a:gd name="connsiteX5" fmla="*/ 19050 w 330994"/>
                    <a:gd name="connsiteY5" fmla="*/ 76200 h 278606"/>
                    <a:gd name="connsiteX6" fmla="*/ 11906 w 330994"/>
                    <a:gd name="connsiteY6" fmla="*/ 80963 h 278606"/>
                    <a:gd name="connsiteX7" fmla="*/ 0 w 330994"/>
                    <a:gd name="connsiteY7" fmla="*/ 102394 h 278606"/>
                    <a:gd name="connsiteX8" fmla="*/ 7144 w 330994"/>
                    <a:gd name="connsiteY8" fmla="*/ 128588 h 278606"/>
                    <a:gd name="connsiteX9" fmla="*/ 11906 w 330994"/>
                    <a:gd name="connsiteY9" fmla="*/ 135731 h 278606"/>
                    <a:gd name="connsiteX10" fmla="*/ 26194 w 330994"/>
                    <a:gd name="connsiteY10" fmla="*/ 145256 h 278606"/>
                    <a:gd name="connsiteX11" fmla="*/ 33337 w 330994"/>
                    <a:gd name="connsiteY11" fmla="*/ 150019 h 278606"/>
                    <a:gd name="connsiteX12" fmla="*/ 47625 w 330994"/>
                    <a:gd name="connsiteY12" fmla="*/ 154781 h 278606"/>
                    <a:gd name="connsiteX13" fmla="*/ 64294 w 330994"/>
                    <a:gd name="connsiteY13" fmla="*/ 159544 h 278606"/>
                    <a:gd name="connsiteX14" fmla="*/ 71437 w 330994"/>
                    <a:gd name="connsiteY14" fmla="*/ 164306 h 278606"/>
                    <a:gd name="connsiteX15" fmla="*/ 95250 w 330994"/>
                    <a:gd name="connsiteY15" fmla="*/ 169069 h 278606"/>
                    <a:gd name="connsiteX16" fmla="*/ 109537 w 330994"/>
                    <a:gd name="connsiteY16" fmla="*/ 178594 h 278606"/>
                    <a:gd name="connsiteX17" fmla="*/ 114300 w 330994"/>
                    <a:gd name="connsiteY17" fmla="*/ 195263 h 278606"/>
                    <a:gd name="connsiteX18" fmla="*/ 119062 w 330994"/>
                    <a:gd name="connsiteY18" fmla="*/ 202406 h 278606"/>
                    <a:gd name="connsiteX19" fmla="*/ 140494 w 330994"/>
                    <a:gd name="connsiteY19" fmla="*/ 214313 h 278606"/>
                    <a:gd name="connsiteX20" fmla="*/ 159544 w 330994"/>
                    <a:gd name="connsiteY20" fmla="*/ 216694 h 278606"/>
                    <a:gd name="connsiteX21" fmla="*/ 192881 w 330994"/>
                    <a:gd name="connsiteY21" fmla="*/ 219075 h 278606"/>
                    <a:gd name="connsiteX22" fmla="*/ 207169 w 330994"/>
                    <a:gd name="connsiteY22" fmla="*/ 223838 h 278606"/>
                    <a:gd name="connsiteX23" fmla="*/ 245269 w 330994"/>
                    <a:gd name="connsiteY23" fmla="*/ 228600 h 278606"/>
                    <a:gd name="connsiteX24" fmla="*/ 269081 w 330994"/>
                    <a:gd name="connsiteY24" fmla="*/ 233363 h 278606"/>
                    <a:gd name="connsiteX25" fmla="*/ 276225 w 330994"/>
                    <a:gd name="connsiteY25" fmla="*/ 235744 h 278606"/>
                    <a:gd name="connsiteX26" fmla="*/ 300037 w 330994"/>
                    <a:gd name="connsiteY26" fmla="*/ 240506 h 278606"/>
                    <a:gd name="connsiteX27" fmla="*/ 307181 w 330994"/>
                    <a:gd name="connsiteY27" fmla="*/ 245269 h 278606"/>
                    <a:gd name="connsiteX28" fmla="*/ 309562 w 330994"/>
                    <a:gd name="connsiteY28" fmla="*/ 252413 h 278606"/>
                    <a:gd name="connsiteX29" fmla="*/ 326231 w 330994"/>
                    <a:gd name="connsiteY29" fmla="*/ 269081 h 278606"/>
                    <a:gd name="connsiteX30" fmla="*/ 330994 w 330994"/>
                    <a:gd name="connsiteY30" fmla="*/ 278606 h 278606"/>
                    <a:gd name="connsiteX0" fmla="*/ 33337 w 330994"/>
                    <a:gd name="connsiteY0" fmla="*/ 0 h 278606"/>
                    <a:gd name="connsiteX1" fmla="*/ 40481 w 330994"/>
                    <a:gd name="connsiteY1" fmla="*/ 11906 h 278606"/>
                    <a:gd name="connsiteX2" fmla="*/ 35719 w 330994"/>
                    <a:gd name="connsiteY2" fmla="*/ 33338 h 278606"/>
                    <a:gd name="connsiteX3" fmla="*/ 30956 w 330994"/>
                    <a:gd name="connsiteY3" fmla="*/ 47625 h 278606"/>
                    <a:gd name="connsiteX4" fmla="*/ 26194 w 330994"/>
                    <a:gd name="connsiteY4" fmla="*/ 61913 h 278606"/>
                    <a:gd name="connsiteX5" fmla="*/ 19050 w 330994"/>
                    <a:gd name="connsiteY5" fmla="*/ 76200 h 278606"/>
                    <a:gd name="connsiteX6" fmla="*/ 11906 w 330994"/>
                    <a:gd name="connsiteY6" fmla="*/ 80963 h 278606"/>
                    <a:gd name="connsiteX7" fmla="*/ 0 w 330994"/>
                    <a:gd name="connsiteY7" fmla="*/ 102394 h 278606"/>
                    <a:gd name="connsiteX8" fmla="*/ 7144 w 330994"/>
                    <a:gd name="connsiteY8" fmla="*/ 128588 h 278606"/>
                    <a:gd name="connsiteX9" fmla="*/ 11906 w 330994"/>
                    <a:gd name="connsiteY9" fmla="*/ 135731 h 278606"/>
                    <a:gd name="connsiteX10" fmla="*/ 26194 w 330994"/>
                    <a:gd name="connsiteY10" fmla="*/ 145256 h 278606"/>
                    <a:gd name="connsiteX11" fmla="*/ 33337 w 330994"/>
                    <a:gd name="connsiteY11" fmla="*/ 150019 h 278606"/>
                    <a:gd name="connsiteX12" fmla="*/ 47625 w 330994"/>
                    <a:gd name="connsiteY12" fmla="*/ 154781 h 278606"/>
                    <a:gd name="connsiteX13" fmla="*/ 64294 w 330994"/>
                    <a:gd name="connsiteY13" fmla="*/ 159544 h 278606"/>
                    <a:gd name="connsiteX14" fmla="*/ 71437 w 330994"/>
                    <a:gd name="connsiteY14" fmla="*/ 164306 h 278606"/>
                    <a:gd name="connsiteX15" fmla="*/ 95250 w 330994"/>
                    <a:gd name="connsiteY15" fmla="*/ 169069 h 278606"/>
                    <a:gd name="connsiteX16" fmla="*/ 109537 w 330994"/>
                    <a:gd name="connsiteY16" fmla="*/ 178594 h 278606"/>
                    <a:gd name="connsiteX17" fmla="*/ 114300 w 330994"/>
                    <a:gd name="connsiteY17" fmla="*/ 195263 h 278606"/>
                    <a:gd name="connsiteX18" fmla="*/ 119062 w 330994"/>
                    <a:gd name="connsiteY18" fmla="*/ 202406 h 278606"/>
                    <a:gd name="connsiteX19" fmla="*/ 140494 w 330994"/>
                    <a:gd name="connsiteY19" fmla="*/ 214313 h 278606"/>
                    <a:gd name="connsiteX20" fmla="*/ 159544 w 330994"/>
                    <a:gd name="connsiteY20" fmla="*/ 216694 h 278606"/>
                    <a:gd name="connsiteX21" fmla="*/ 192881 w 330994"/>
                    <a:gd name="connsiteY21" fmla="*/ 219075 h 278606"/>
                    <a:gd name="connsiteX22" fmla="*/ 207169 w 330994"/>
                    <a:gd name="connsiteY22" fmla="*/ 223838 h 278606"/>
                    <a:gd name="connsiteX23" fmla="*/ 245269 w 330994"/>
                    <a:gd name="connsiteY23" fmla="*/ 228600 h 278606"/>
                    <a:gd name="connsiteX24" fmla="*/ 269081 w 330994"/>
                    <a:gd name="connsiteY24" fmla="*/ 233363 h 278606"/>
                    <a:gd name="connsiteX25" fmla="*/ 300037 w 330994"/>
                    <a:gd name="connsiteY25" fmla="*/ 240506 h 278606"/>
                    <a:gd name="connsiteX26" fmla="*/ 307181 w 330994"/>
                    <a:gd name="connsiteY26" fmla="*/ 245269 h 278606"/>
                    <a:gd name="connsiteX27" fmla="*/ 309562 w 330994"/>
                    <a:gd name="connsiteY27" fmla="*/ 252413 h 278606"/>
                    <a:gd name="connsiteX28" fmla="*/ 326231 w 330994"/>
                    <a:gd name="connsiteY28" fmla="*/ 269081 h 278606"/>
                    <a:gd name="connsiteX29" fmla="*/ 330994 w 330994"/>
                    <a:gd name="connsiteY29" fmla="*/ 278606 h 278606"/>
                    <a:gd name="connsiteX0" fmla="*/ 33337 w 330994"/>
                    <a:gd name="connsiteY0" fmla="*/ 0 h 278606"/>
                    <a:gd name="connsiteX1" fmla="*/ 40481 w 330994"/>
                    <a:gd name="connsiteY1" fmla="*/ 11906 h 278606"/>
                    <a:gd name="connsiteX2" fmla="*/ 35719 w 330994"/>
                    <a:gd name="connsiteY2" fmla="*/ 33338 h 278606"/>
                    <a:gd name="connsiteX3" fmla="*/ 30956 w 330994"/>
                    <a:gd name="connsiteY3" fmla="*/ 47625 h 278606"/>
                    <a:gd name="connsiteX4" fmla="*/ 26194 w 330994"/>
                    <a:gd name="connsiteY4" fmla="*/ 61913 h 278606"/>
                    <a:gd name="connsiteX5" fmla="*/ 19050 w 330994"/>
                    <a:gd name="connsiteY5" fmla="*/ 76200 h 278606"/>
                    <a:gd name="connsiteX6" fmla="*/ 11906 w 330994"/>
                    <a:gd name="connsiteY6" fmla="*/ 80963 h 278606"/>
                    <a:gd name="connsiteX7" fmla="*/ 0 w 330994"/>
                    <a:gd name="connsiteY7" fmla="*/ 102394 h 278606"/>
                    <a:gd name="connsiteX8" fmla="*/ 7144 w 330994"/>
                    <a:gd name="connsiteY8" fmla="*/ 128588 h 278606"/>
                    <a:gd name="connsiteX9" fmla="*/ 11906 w 330994"/>
                    <a:gd name="connsiteY9" fmla="*/ 135731 h 278606"/>
                    <a:gd name="connsiteX10" fmla="*/ 26194 w 330994"/>
                    <a:gd name="connsiteY10" fmla="*/ 145256 h 278606"/>
                    <a:gd name="connsiteX11" fmla="*/ 33337 w 330994"/>
                    <a:gd name="connsiteY11" fmla="*/ 150019 h 278606"/>
                    <a:gd name="connsiteX12" fmla="*/ 47625 w 330994"/>
                    <a:gd name="connsiteY12" fmla="*/ 154781 h 278606"/>
                    <a:gd name="connsiteX13" fmla="*/ 64294 w 330994"/>
                    <a:gd name="connsiteY13" fmla="*/ 159544 h 278606"/>
                    <a:gd name="connsiteX14" fmla="*/ 71437 w 330994"/>
                    <a:gd name="connsiteY14" fmla="*/ 164306 h 278606"/>
                    <a:gd name="connsiteX15" fmla="*/ 95250 w 330994"/>
                    <a:gd name="connsiteY15" fmla="*/ 169069 h 278606"/>
                    <a:gd name="connsiteX16" fmla="*/ 109537 w 330994"/>
                    <a:gd name="connsiteY16" fmla="*/ 178594 h 278606"/>
                    <a:gd name="connsiteX17" fmla="*/ 114300 w 330994"/>
                    <a:gd name="connsiteY17" fmla="*/ 195263 h 278606"/>
                    <a:gd name="connsiteX18" fmla="*/ 119062 w 330994"/>
                    <a:gd name="connsiteY18" fmla="*/ 202406 h 278606"/>
                    <a:gd name="connsiteX19" fmla="*/ 140494 w 330994"/>
                    <a:gd name="connsiteY19" fmla="*/ 214313 h 278606"/>
                    <a:gd name="connsiteX20" fmla="*/ 159544 w 330994"/>
                    <a:gd name="connsiteY20" fmla="*/ 216694 h 278606"/>
                    <a:gd name="connsiteX21" fmla="*/ 192881 w 330994"/>
                    <a:gd name="connsiteY21" fmla="*/ 219075 h 278606"/>
                    <a:gd name="connsiteX22" fmla="*/ 207169 w 330994"/>
                    <a:gd name="connsiteY22" fmla="*/ 223838 h 278606"/>
                    <a:gd name="connsiteX23" fmla="*/ 245269 w 330994"/>
                    <a:gd name="connsiteY23" fmla="*/ 228600 h 278606"/>
                    <a:gd name="connsiteX24" fmla="*/ 269081 w 330994"/>
                    <a:gd name="connsiteY24" fmla="*/ 233363 h 278606"/>
                    <a:gd name="connsiteX25" fmla="*/ 300037 w 330994"/>
                    <a:gd name="connsiteY25" fmla="*/ 240506 h 278606"/>
                    <a:gd name="connsiteX26" fmla="*/ 307181 w 330994"/>
                    <a:gd name="connsiteY26" fmla="*/ 245269 h 278606"/>
                    <a:gd name="connsiteX27" fmla="*/ 326231 w 330994"/>
                    <a:gd name="connsiteY27" fmla="*/ 269081 h 278606"/>
                    <a:gd name="connsiteX28" fmla="*/ 330994 w 330994"/>
                    <a:gd name="connsiteY28" fmla="*/ 278606 h 278606"/>
                    <a:gd name="connsiteX0" fmla="*/ 33337 w 330994"/>
                    <a:gd name="connsiteY0" fmla="*/ 0 h 278606"/>
                    <a:gd name="connsiteX1" fmla="*/ 40481 w 330994"/>
                    <a:gd name="connsiteY1" fmla="*/ 11906 h 278606"/>
                    <a:gd name="connsiteX2" fmla="*/ 35719 w 330994"/>
                    <a:gd name="connsiteY2" fmla="*/ 33338 h 278606"/>
                    <a:gd name="connsiteX3" fmla="*/ 30956 w 330994"/>
                    <a:gd name="connsiteY3" fmla="*/ 47625 h 278606"/>
                    <a:gd name="connsiteX4" fmla="*/ 26194 w 330994"/>
                    <a:gd name="connsiteY4" fmla="*/ 61913 h 278606"/>
                    <a:gd name="connsiteX5" fmla="*/ 19050 w 330994"/>
                    <a:gd name="connsiteY5" fmla="*/ 76200 h 278606"/>
                    <a:gd name="connsiteX6" fmla="*/ 11906 w 330994"/>
                    <a:gd name="connsiteY6" fmla="*/ 80963 h 278606"/>
                    <a:gd name="connsiteX7" fmla="*/ 0 w 330994"/>
                    <a:gd name="connsiteY7" fmla="*/ 102394 h 278606"/>
                    <a:gd name="connsiteX8" fmla="*/ 7144 w 330994"/>
                    <a:gd name="connsiteY8" fmla="*/ 128588 h 278606"/>
                    <a:gd name="connsiteX9" fmla="*/ 11906 w 330994"/>
                    <a:gd name="connsiteY9" fmla="*/ 135731 h 278606"/>
                    <a:gd name="connsiteX10" fmla="*/ 26194 w 330994"/>
                    <a:gd name="connsiteY10" fmla="*/ 145256 h 278606"/>
                    <a:gd name="connsiteX11" fmla="*/ 33337 w 330994"/>
                    <a:gd name="connsiteY11" fmla="*/ 150019 h 278606"/>
                    <a:gd name="connsiteX12" fmla="*/ 47625 w 330994"/>
                    <a:gd name="connsiteY12" fmla="*/ 154781 h 278606"/>
                    <a:gd name="connsiteX13" fmla="*/ 64294 w 330994"/>
                    <a:gd name="connsiteY13" fmla="*/ 159544 h 278606"/>
                    <a:gd name="connsiteX14" fmla="*/ 71437 w 330994"/>
                    <a:gd name="connsiteY14" fmla="*/ 164306 h 278606"/>
                    <a:gd name="connsiteX15" fmla="*/ 95250 w 330994"/>
                    <a:gd name="connsiteY15" fmla="*/ 169069 h 278606"/>
                    <a:gd name="connsiteX16" fmla="*/ 109537 w 330994"/>
                    <a:gd name="connsiteY16" fmla="*/ 178594 h 278606"/>
                    <a:gd name="connsiteX17" fmla="*/ 114300 w 330994"/>
                    <a:gd name="connsiteY17" fmla="*/ 195263 h 278606"/>
                    <a:gd name="connsiteX18" fmla="*/ 119062 w 330994"/>
                    <a:gd name="connsiteY18" fmla="*/ 202406 h 278606"/>
                    <a:gd name="connsiteX19" fmla="*/ 140494 w 330994"/>
                    <a:gd name="connsiteY19" fmla="*/ 214313 h 278606"/>
                    <a:gd name="connsiteX20" fmla="*/ 159544 w 330994"/>
                    <a:gd name="connsiteY20" fmla="*/ 216694 h 278606"/>
                    <a:gd name="connsiteX21" fmla="*/ 192881 w 330994"/>
                    <a:gd name="connsiteY21" fmla="*/ 219075 h 278606"/>
                    <a:gd name="connsiteX22" fmla="*/ 207169 w 330994"/>
                    <a:gd name="connsiteY22" fmla="*/ 223838 h 278606"/>
                    <a:gd name="connsiteX23" fmla="*/ 245269 w 330994"/>
                    <a:gd name="connsiteY23" fmla="*/ 228600 h 278606"/>
                    <a:gd name="connsiteX24" fmla="*/ 269081 w 330994"/>
                    <a:gd name="connsiteY24" fmla="*/ 233363 h 278606"/>
                    <a:gd name="connsiteX25" fmla="*/ 300037 w 330994"/>
                    <a:gd name="connsiteY25" fmla="*/ 240506 h 278606"/>
                    <a:gd name="connsiteX26" fmla="*/ 326231 w 330994"/>
                    <a:gd name="connsiteY26" fmla="*/ 269081 h 278606"/>
                    <a:gd name="connsiteX27" fmla="*/ 330994 w 330994"/>
                    <a:gd name="connsiteY27" fmla="*/ 278606 h 278606"/>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71437 w 326231"/>
                    <a:gd name="connsiteY14" fmla="*/ 164306 h 269081"/>
                    <a:gd name="connsiteX15" fmla="*/ 95250 w 326231"/>
                    <a:gd name="connsiteY15" fmla="*/ 169069 h 269081"/>
                    <a:gd name="connsiteX16" fmla="*/ 109537 w 326231"/>
                    <a:gd name="connsiteY16" fmla="*/ 178594 h 269081"/>
                    <a:gd name="connsiteX17" fmla="*/ 114300 w 326231"/>
                    <a:gd name="connsiteY17" fmla="*/ 195263 h 269081"/>
                    <a:gd name="connsiteX18" fmla="*/ 119062 w 326231"/>
                    <a:gd name="connsiteY18" fmla="*/ 202406 h 269081"/>
                    <a:gd name="connsiteX19" fmla="*/ 140494 w 326231"/>
                    <a:gd name="connsiteY19" fmla="*/ 214313 h 269081"/>
                    <a:gd name="connsiteX20" fmla="*/ 159544 w 326231"/>
                    <a:gd name="connsiteY20" fmla="*/ 216694 h 269081"/>
                    <a:gd name="connsiteX21" fmla="*/ 192881 w 326231"/>
                    <a:gd name="connsiteY21" fmla="*/ 219075 h 269081"/>
                    <a:gd name="connsiteX22" fmla="*/ 207169 w 326231"/>
                    <a:gd name="connsiteY22" fmla="*/ 223838 h 269081"/>
                    <a:gd name="connsiteX23" fmla="*/ 245269 w 326231"/>
                    <a:gd name="connsiteY23" fmla="*/ 228600 h 269081"/>
                    <a:gd name="connsiteX24" fmla="*/ 269081 w 326231"/>
                    <a:gd name="connsiteY24" fmla="*/ 233363 h 269081"/>
                    <a:gd name="connsiteX25" fmla="*/ 300037 w 326231"/>
                    <a:gd name="connsiteY25" fmla="*/ 240506 h 269081"/>
                    <a:gd name="connsiteX26" fmla="*/ 326231 w 326231"/>
                    <a:gd name="connsiteY26"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71437 w 326231"/>
                    <a:gd name="connsiteY14" fmla="*/ 164306 h 269081"/>
                    <a:gd name="connsiteX15" fmla="*/ 95250 w 326231"/>
                    <a:gd name="connsiteY15" fmla="*/ 169069 h 269081"/>
                    <a:gd name="connsiteX16" fmla="*/ 109537 w 326231"/>
                    <a:gd name="connsiteY16" fmla="*/ 178594 h 269081"/>
                    <a:gd name="connsiteX17" fmla="*/ 114300 w 326231"/>
                    <a:gd name="connsiteY17" fmla="*/ 195263 h 269081"/>
                    <a:gd name="connsiteX18" fmla="*/ 119062 w 326231"/>
                    <a:gd name="connsiteY18" fmla="*/ 202406 h 269081"/>
                    <a:gd name="connsiteX19" fmla="*/ 140494 w 326231"/>
                    <a:gd name="connsiteY19" fmla="*/ 214313 h 269081"/>
                    <a:gd name="connsiteX20" fmla="*/ 159544 w 326231"/>
                    <a:gd name="connsiteY20" fmla="*/ 216694 h 269081"/>
                    <a:gd name="connsiteX21" fmla="*/ 192881 w 326231"/>
                    <a:gd name="connsiteY21" fmla="*/ 219075 h 269081"/>
                    <a:gd name="connsiteX22" fmla="*/ 245269 w 326231"/>
                    <a:gd name="connsiteY22" fmla="*/ 228600 h 269081"/>
                    <a:gd name="connsiteX23" fmla="*/ 269081 w 326231"/>
                    <a:gd name="connsiteY23" fmla="*/ 233363 h 269081"/>
                    <a:gd name="connsiteX24" fmla="*/ 300037 w 326231"/>
                    <a:gd name="connsiteY24" fmla="*/ 240506 h 269081"/>
                    <a:gd name="connsiteX25" fmla="*/ 326231 w 326231"/>
                    <a:gd name="connsiteY25"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71437 w 326231"/>
                    <a:gd name="connsiteY14" fmla="*/ 164306 h 269081"/>
                    <a:gd name="connsiteX15" fmla="*/ 95250 w 326231"/>
                    <a:gd name="connsiteY15" fmla="*/ 169069 h 269081"/>
                    <a:gd name="connsiteX16" fmla="*/ 109537 w 326231"/>
                    <a:gd name="connsiteY16" fmla="*/ 178594 h 269081"/>
                    <a:gd name="connsiteX17" fmla="*/ 114300 w 326231"/>
                    <a:gd name="connsiteY17" fmla="*/ 195263 h 269081"/>
                    <a:gd name="connsiteX18" fmla="*/ 119062 w 326231"/>
                    <a:gd name="connsiteY18" fmla="*/ 202406 h 269081"/>
                    <a:gd name="connsiteX19" fmla="*/ 140494 w 326231"/>
                    <a:gd name="connsiteY19" fmla="*/ 214313 h 269081"/>
                    <a:gd name="connsiteX20" fmla="*/ 192881 w 326231"/>
                    <a:gd name="connsiteY20" fmla="*/ 219075 h 269081"/>
                    <a:gd name="connsiteX21" fmla="*/ 245269 w 326231"/>
                    <a:gd name="connsiteY21" fmla="*/ 228600 h 269081"/>
                    <a:gd name="connsiteX22" fmla="*/ 269081 w 326231"/>
                    <a:gd name="connsiteY22" fmla="*/ 233363 h 269081"/>
                    <a:gd name="connsiteX23" fmla="*/ 300037 w 326231"/>
                    <a:gd name="connsiteY23" fmla="*/ 240506 h 269081"/>
                    <a:gd name="connsiteX24" fmla="*/ 326231 w 326231"/>
                    <a:gd name="connsiteY24"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71437 w 326231"/>
                    <a:gd name="connsiteY14" fmla="*/ 164306 h 269081"/>
                    <a:gd name="connsiteX15" fmla="*/ 95250 w 326231"/>
                    <a:gd name="connsiteY15" fmla="*/ 169069 h 269081"/>
                    <a:gd name="connsiteX16" fmla="*/ 109537 w 326231"/>
                    <a:gd name="connsiteY16" fmla="*/ 178594 h 269081"/>
                    <a:gd name="connsiteX17" fmla="*/ 114300 w 326231"/>
                    <a:gd name="connsiteY17" fmla="*/ 195263 h 269081"/>
                    <a:gd name="connsiteX18" fmla="*/ 140494 w 326231"/>
                    <a:gd name="connsiteY18" fmla="*/ 214313 h 269081"/>
                    <a:gd name="connsiteX19" fmla="*/ 192881 w 326231"/>
                    <a:gd name="connsiteY19" fmla="*/ 219075 h 269081"/>
                    <a:gd name="connsiteX20" fmla="*/ 245269 w 326231"/>
                    <a:gd name="connsiteY20" fmla="*/ 228600 h 269081"/>
                    <a:gd name="connsiteX21" fmla="*/ 269081 w 326231"/>
                    <a:gd name="connsiteY21" fmla="*/ 233363 h 269081"/>
                    <a:gd name="connsiteX22" fmla="*/ 300037 w 326231"/>
                    <a:gd name="connsiteY22" fmla="*/ 240506 h 269081"/>
                    <a:gd name="connsiteX23" fmla="*/ 326231 w 326231"/>
                    <a:gd name="connsiteY23"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71437 w 326231"/>
                    <a:gd name="connsiteY14" fmla="*/ 164306 h 269081"/>
                    <a:gd name="connsiteX15" fmla="*/ 95250 w 326231"/>
                    <a:gd name="connsiteY15" fmla="*/ 169069 h 269081"/>
                    <a:gd name="connsiteX16" fmla="*/ 114300 w 326231"/>
                    <a:gd name="connsiteY16" fmla="*/ 195263 h 269081"/>
                    <a:gd name="connsiteX17" fmla="*/ 140494 w 326231"/>
                    <a:gd name="connsiteY17" fmla="*/ 214313 h 269081"/>
                    <a:gd name="connsiteX18" fmla="*/ 192881 w 326231"/>
                    <a:gd name="connsiteY18" fmla="*/ 219075 h 269081"/>
                    <a:gd name="connsiteX19" fmla="*/ 245269 w 326231"/>
                    <a:gd name="connsiteY19" fmla="*/ 228600 h 269081"/>
                    <a:gd name="connsiteX20" fmla="*/ 269081 w 326231"/>
                    <a:gd name="connsiteY20" fmla="*/ 233363 h 269081"/>
                    <a:gd name="connsiteX21" fmla="*/ 300037 w 326231"/>
                    <a:gd name="connsiteY21" fmla="*/ 240506 h 269081"/>
                    <a:gd name="connsiteX22" fmla="*/ 326231 w 326231"/>
                    <a:gd name="connsiteY22"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47625 w 326231"/>
                    <a:gd name="connsiteY12" fmla="*/ 154781 h 269081"/>
                    <a:gd name="connsiteX13" fmla="*/ 64294 w 326231"/>
                    <a:gd name="connsiteY13" fmla="*/ 159544 h 269081"/>
                    <a:gd name="connsiteX14" fmla="*/ 95250 w 326231"/>
                    <a:gd name="connsiteY14" fmla="*/ 169069 h 269081"/>
                    <a:gd name="connsiteX15" fmla="*/ 114300 w 326231"/>
                    <a:gd name="connsiteY15" fmla="*/ 195263 h 269081"/>
                    <a:gd name="connsiteX16" fmla="*/ 140494 w 326231"/>
                    <a:gd name="connsiteY16" fmla="*/ 214313 h 269081"/>
                    <a:gd name="connsiteX17" fmla="*/ 192881 w 326231"/>
                    <a:gd name="connsiteY17" fmla="*/ 219075 h 269081"/>
                    <a:gd name="connsiteX18" fmla="*/ 245269 w 326231"/>
                    <a:gd name="connsiteY18" fmla="*/ 228600 h 269081"/>
                    <a:gd name="connsiteX19" fmla="*/ 269081 w 326231"/>
                    <a:gd name="connsiteY19" fmla="*/ 233363 h 269081"/>
                    <a:gd name="connsiteX20" fmla="*/ 300037 w 326231"/>
                    <a:gd name="connsiteY20" fmla="*/ 240506 h 269081"/>
                    <a:gd name="connsiteX21" fmla="*/ 326231 w 326231"/>
                    <a:gd name="connsiteY21"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33337 w 326231"/>
                    <a:gd name="connsiteY11" fmla="*/ 150019 h 269081"/>
                    <a:gd name="connsiteX12" fmla="*/ 64294 w 326231"/>
                    <a:gd name="connsiteY12" fmla="*/ 159544 h 269081"/>
                    <a:gd name="connsiteX13" fmla="*/ 95250 w 326231"/>
                    <a:gd name="connsiteY13" fmla="*/ 169069 h 269081"/>
                    <a:gd name="connsiteX14" fmla="*/ 114300 w 326231"/>
                    <a:gd name="connsiteY14" fmla="*/ 195263 h 269081"/>
                    <a:gd name="connsiteX15" fmla="*/ 140494 w 326231"/>
                    <a:gd name="connsiteY15" fmla="*/ 214313 h 269081"/>
                    <a:gd name="connsiteX16" fmla="*/ 192881 w 326231"/>
                    <a:gd name="connsiteY16" fmla="*/ 219075 h 269081"/>
                    <a:gd name="connsiteX17" fmla="*/ 245269 w 326231"/>
                    <a:gd name="connsiteY17" fmla="*/ 228600 h 269081"/>
                    <a:gd name="connsiteX18" fmla="*/ 269081 w 326231"/>
                    <a:gd name="connsiteY18" fmla="*/ 233363 h 269081"/>
                    <a:gd name="connsiteX19" fmla="*/ 300037 w 326231"/>
                    <a:gd name="connsiteY19" fmla="*/ 240506 h 269081"/>
                    <a:gd name="connsiteX20" fmla="*/ 326231 w 326231"/>
                    <a:gd name="connsiteY20"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11906 w 326231"/>
                    <a:gd name="connsiteY9" fmla="*/ 135731 h 269081"/>
                    <a:gd name="connsiteX10" fmla="*/ 26194 w 326231"/>
                    <a:gd name="connsiteY10" fmla="*/ 145256 h 269081"/>
                    <a:gd name="connsiteX11" fmla="*/ 64294 w 326231"/>
                    <a:gd name="connsiteY11" fmla="*/ 159544 h 269081"/>
                    <a:gd name="connsiteX12" fmla="*/ 95250 w 326231"/>
                    <a:gd name="connsiteY12" fmla="*/ 169069 h 269081"/>
                    <a:gd name="connsiteX13" fmla="*/ 114300 w 326231"/>
                    <a:gd name="connsiteY13" fmla="*/ 195263 h 269081"/>
                    <a:gd name="connsiteX14" fmla="*/ 140494 w 326231"/>
                    <a:gd name="connsiteY14" fmla="*/ 214313 h 269081"/>
                    <a:gd name="connsiteX15" fmla="*/ 192881 w 326231"/>
                    <a:gd name="connsiteY15" fmla="*/ 219075 h 269081"/>
                    <a:gd name="connsiteX16" fmla="*/ 245269 w 326231"/>
                    <a:gd name="connsiteY16" fmla="*/ 228600 h 269081"/>
                    <a:gd name="connsiteX17" fmla="*/ 269081 w 326231"/>
                    <a:gd name="connsiteY17" fmla="*/ 233363 h 269081"/>
                    <a:gd name="connsiteX18" fmla="*/ 300037 w 326231"/>
                    <a:gd name="connsiteY18" fmla="*/ 240506 h 269081"/>
                    <a:gd name="connsiteX19" fmla="*/ 326231 w 326231"/>
                    <a:gd name="connsiteY19" fmla="*/ 269081 h 269081"/>
                    <a:gd name="connsiteX0" fmla="*/ 33337 w 326231"/>
                    <a:gd name="connsiteY0" fmla="*/ 0 h 269081"/>
                    <a:gd name="connsiteX1" fmla="*/ 40481 w 326231"/>
                    <a:gd name="connsiteY1" fmla="*/ 11906 h 269081"/>
                    <a:gd name="connsiteX2" fmla="*/ 35719 w 326231"/>
                    <a:gd name="connsiteY2" fmla="*/ 33338 h 269081"/>
                    <a:gd name="connsiteX3" fmla="*/ 30956 w 326231"/>
                    <a:gd name="connsiteY3" fmla="*/ 47625 h 269081"/>
                    <a:gd name="connsiteX4" fmla="*/ 26194 w 326231"/>
                    <a:gd name="connsiteY4" fmla="*/ 61913 h 269081"/>
                    <a:gd name="connsiteX5" fmla="*/ 19050 w 326231"/>
                    <a:gd name="connsiteY5" fmla="*/ 76200 h 269081"/>
                    <a:gd name="connsiteX6" fmla="*/ 11906 w 326231"/>
                    <a:gd name="connsiteY6" fmla="*/ 80963 h 269081"/>
                    <a:gd name="connsiteX7" fmla="*/ 0 w 326231"/>
                    <a:gd name="connsiteY7" fmla="*/ 102394 h 269081"/>
                    <a:gd name="connsiteX8" fmla="*/ 7144 w 326231"/>
                    <a:gd name="connsiteY8" fmla="*/ 128588 h 269081"/>
                    <a:gd name="connsiteX9" fmla="*/ 26194 w 326231"/>
                    <a:gd name="connsiteY9" fmla="*/ 145256 h 269081"/>
                    <a:gd name="connsiteX10" fmla="*/ 64294 w 326231"/>
                    <a:gd name="connsiteY10" fmla="*/ 159544 h 269081"/>
                    <a:gd name="connsiteX11" fmla="*/ 95250 w 326231"/>
                    <a:gd name="connsiteY11" fmla="*/ 169069 h 269081"/>
                    <a:gd name="connsiteX12" fmla="*/ 114300 w 326231"/>
                    <a:gd name="connsiteY12" fmla="*/ 195263 h 269081"/>
                    <a:gd name="connsiteX13" fmla="*/ 140494 w 326231"/>
                    <a:gd name="connsiteY13" fmla="*/ 214313 h 269081"/>
                    <a:gd name="connsiteX14" fmla="*/ 192881 w 326231"/>
                    <a:gd name="connsiteY14" fmla="*/ 219075 h 269081"/>
                    <a:gd name="connsiteX15" fmla="*/ 245269 w 326231"/>
                    <a:gd name="connsiteY15" fmla="*/ 228600 h 269081"/>
                    <a:gd name="connsiteX16" fmla="*/ 269081 w 326231"/>
                    <a:gd name="connsiteY16" fmla="*/ 233363 h 269081"/>
                    <a:gd name="connsiteX17" fmla="*/ 300037 w 326231"/>
                    <a:gd name="connsiteY17" fmla="*/ 240506 h 269081"/>
                    <a:gd name="connsiteX18" fmla="*/ 326231 w 326231"/>
                    <a:gd name="connsiteY18" fmla="*/ 269081 h 269081"/>
                    <a:gd name="connsiteX0" fmla="*/ 26809 w 319703"/>
                    <a:gd name="connsiteY0" fmla="*/ 0 h 269081"/>
                    <a:gd name="connsiteX1" fmla="*/ 33953 w 319703"/>
                    <a:gd name="connsiteY1" fmla="*/ 11906 h 269081"/>
                    <a:gd name="connsiteX2" fmla="*/ 29191 w 319703"/>
                    <a:gd name="connsiteY2" fmla="*/ 33338 h 269081"/>
                    <a:gd name="connsiteX3" fmla="*/ 24428 w 319703"/>
                    <a:gd name="connsiteY3" fmla="*/ 47625 h 269081"/>
                    <a:gd name="connsiteX4" fmla="*/ 19666 w 319703"/>
                    <a:gd name="connsiteY4" fmla="*/ 61913 h 269081"/>
                    <a:gd name="connsiteX5" fmla="*/ 12522 w 319703"/>
                    <a:gd name="connsiteY5" fmla="*/ 76200 h 269081"/>
                    <a:gd name="connsiteX6" fmla="*/ 5378 w 319703"/>
                    <a:gd name="connsiteY6" fmla="*/ 80963 h 269081"/>
                    <a:gd name="connsiteX7" fmla="*/ 616 w 319703"/>
                    <a:gd name="connsiteY7" fmla="*/ 128588 h 269081"/>
                    <a:gd name="connsiteX8" fmla="*/ 19666 w 319703"/>
                    <a:gd name="connsiteY8" fmla="*/ 145256 h 269081"/>
                    <a:gd name="connsiteX9" fmla="*/ 57766 w 319703"/>
                    <a:gd name="connsiteY9" fmla="*/ 159544 h 269081"/>
                    <a:gd name="connsiteX10" fmla="*/ 88722 w 319703"/>
                    <a:gd name="connsiteY10" fmla="*/ 169069 h 269081"/>
                    <a:gd name="connsiteX11" fmla="*/ 107772 w 319703"/>
                    <a:gd name="connsiteY11" fmla="*/ 195263 h 269081"/>
                    <a:gd name="connsiteX12" fmla="*/ 133966 w 319703"/>
                    <a:gd name="connsiteY12" fmla="*/ 214313 h 269081"/>
                    <a:gd name="connsiteX13" fmla="*/ 186353 w 319703"/>
                    <a:gd name="connsiteY13" fmla="*/ 219075 h 269081"/>
                    <a:gd name="connsiteX14" fmla="*/ 238741 w 319703"/>
                    <a:gd name="connsiteY14" fmla="*/ 228600 h 269081"/>
                    <a:gd name="connsiteX15" fmla="*/ 262553 w 319703"/>
                    <a:gd name="connsiteY15" fmla="*/ 233363 h 269081"/>
                    <a:gd name="connsiteX16" fmla="*/ 293509 w 319703"/>
                    <a:gd name="connsiteY16" fmla="*/ 240506 h 269081"/>
                    <a:gd name="connsiteX17" fmla="*/ 319703 w 319703"/>
                    <a:gd name="connsiteY17" fmla="*/ 269081 h 269081"/>
                    <a:gd name="connsiteX0" fmla="*/ 26292 w 319186"/>
                    <a:gd name="connsiteY0" fmla="*/ 0 h 269081"/>
                    <a:gd name="connsiteX1" fmla="*/ 33436 w 319186"/>
                    <a:gd name="connsiteY1" fmla="*/ 11906 h 269081"/>
                    <a:gd name="connsiteX2" fmla="*/ 28674 w 319186"/>
                    <a:gd name="connsiteY2" fmla="*/ 33338 h 269081"/>
                    <a:gd name="connsiteX3" fmla="*/ 23911 w 319186"/>
                    <a:gd name="connsiteY3" fmla="*/ 47625 h 269081"/>
                    <a:gd name="connsiteX4" fmla="*/ 19149 w 319186"/>
                    <a:gd name="connsiteY4" fmla="*/ 61913 h 269081"/>
                    <a:gd name="connsiteX5" fmla="*/ 12005 w 319186"/>
                    <a:gd name="connsiteY5" fmla="*/ 76200 h 269081"/>
                    <a:gd name="connsiteX6" fmla="*/ 99 w 319186"/>
                    <a:gd name="connsiteY6" fmla="*/ 128588 h 269081"/>
                    <a:gd name="connsiteX7" fmla="*/ 19149 w 319186"/>
                    <a:gd name="connsiteY7" fmla="*/ 145256 h 269081"/>
                    <a:gd name="connsiteX8" fmla="*/ 57249 w 319186"/>
                    <a:gd name="connsiteY8" fmla="*/ 159544 h 269081"/>
                    <a:gd name="connsiteX9" fmla="*/ 88205 w 319186"/>
                    <a:gd name="connsiteY9" fmla="*/ 169069 h 269081"/>
                    <a:gd name="connsiteX10" fmla="*/ 107255 w 319186"/>
                    <a:gd name="connsiteY10" fmla="*/ 195263 h 269081"/>
                    <a:gd name="connsiteX11" fmla="*/ 133449 w 319186"/>
                    <a:gd name="connsiteY11" fmla="*/ 214313 h 269081"/>
                    <a:gd name="connsiteX12" fmla="*/ 185836 w 319186"/>
                    <a:gd name="connsiteY12" fmla="*/ 219075 h 269081"/>
                    <a:gd name="connsiteX13" fmla="*/ 238224 w 319186"/>
                    <a:gd name="connsiteY13" fmla="*/ 228600 h 269081"/>
                    <a:gd name="connsiteX14" fmla="*/ 262036 w 319186"/>
                    <a:gd name="connsiteY14" fmla="*/ 233363 h 269081"/>
                    <a:gd name="connsiteX15" fmla="*/ 292992 w 319186"/>
                    <a:gd name="connsiteY15" fmla="*/ 240506 h 269081"/>
                    <a:gd name="connsiteX16" fmla="*/ 319186 w 319186"/>
                    <a:gd name="connsiteY16" fmla="*/ 269081 h 269081"/>
                    <a:gd name="connsiteX0" fmla="*/ 26292 w 319186"/>
                    <a:gd name="connsiteY0" fmla="*/ 0 h 269081"/>
                    <a:gd name="connsiteX1" fmla="*/ 33436 w 319186"/>
                    <a:gd name="connsiteY1" fmla="*/ 11906 h 269081"/>
                    <a:gd name="connsiteX2" fmla="*/ 28674 w 319186"/>
                    <a:gd name="connsiteY2" fmla="*/ 33338 h 269081"/>
                    <a:gd name="connsiteX3" fmla="*/ 23911 w 319186"/>
                    <a:gd name="connsiteY3" fmla="*/ 47625 h 269081"/>
                    <a:gd name="connsiteX4" fmla="*/ 12005 w 319186"/>
                    <a:gd name="connsiteY4" fmla="*/ 76200 h 269081"/>
                    <a:gd name="connsiteX5" fmla="*/ 99 w 319186"/>
                    <a:gd name="connsiteY5" fmla="*/ 128588 h 269081"/>
                    <a:gd name="connsiteX6" fmla="*/ 19149 w 319186"/>
                    <a:gd name="connsiteY6" fmla="*/ 145256 h 269081"/>
                    <a:gd name="connsiteX7" fmla="*/ 57249 w 319186"/>
                    <a:gd name="connsiteY7" fmla="*/ 159544 h 269081"/>
                    <a:gd name="connsiteX8" fmla="*/ 88205 w 319186"/>
                    <a:gd name="connsiteY8" fmla="*/ 169069 h 269081"/>
                    <a:gd name="connsiteX9" fmla="*/ 107255 w 319186"/>
                    <a:gd name="connsiteY9" fmla="*/ 195263 h 269081"/>
                    <a:gd name="connsiteX10" fmla="*/ 133449 w 319186"/>
                    <a:gd name="connsiteY10" fmla="*/ 214313 h 269081"/>
                    <a:gd name="connsiteX11" fmla="*/ 185836 w 319186"/>
                    <a:gd name="connsiteY11" fmla="*/ 219075 h 269081"/>
                    <a:gd name="connsiteX12" fmla="*/ 238224 w 319186"/>
                    <a:gd name="connsiteY12" fmla="*/ 228600 h 269081"/>
                    <a:gd name="connsiteX13" fmla="*/ 262036 w 319186"/>
                    <a:gd name="connsiteY13" fmla="*/ 233363 h 269081"/>
                    <a:gd name="connsiteX14" fmla="*/ 292992 w 319186"/>
                    <a:gd name="connsiteY14" fmla="*/ 240506 h 269081"/>
                    <a:gd name="connsiteX15" fmla="*/ 319186 w 319186"/>
                    <a:gd name="connsiteY15" fmla="*/ 269081 h 269081"/>
                    <a:gd name="connsiteX0" fmla="*/ 26292 w 319186"/>
                    <a:gd name="connsiteY0" fmla="*/ 0 h 269081"/>
                    <a:gd name="connsiteX1" fmla="*/ 33436 w 319186"/>
                    <a:gd name="connsiteY1" fmla="*/ 11906 h 269081"/>
                    <a:gd name="connsiteX2" fmla="*/ 23911 w 319186"/>
                    <a:gd name="connsiteY2" fmla="*/ 47625 h 269081"/>
                    <a:gd name="connsiteX3" fmla="*/ 12005 w 319186"/>
                    <a:gd name="connsiteY3" fmla="*/ 76200 h 269081"/>
                    <a:gd name="connsiteX4" fmla="*/ 99 w 319186"/>
                    <a:gd name="connsiteY4" fmla="*/ 128588 h 269081"/>
                    <a:gd name="connsiteX5" fmla="*/ 19149 w 319186"/>
                    <a:gd name="connsiteY5" fmla="*/ 145256 h 269081"/>
                    <a:gd name="connsiteX6" fmla="*/ 57249 w 319186"/>
                    <a:gd name="connsiteY6" fmla="*/ 159544 h 269081"/>
                    <a:gd name="connsiteX7" fmla="*/ 88205 w 319186"/>
                    <a:gd name="connsiteY7" fmla="*/ 169069 h 269081"/>
                    <a:gd name="connsiteX8" fmla="*/ 107255 w 319186"/>
                    <a:gd name="connsiteY8" fmla="*/ 195263 h 269081"/>
                    <a:gd name="connsiteX9" fmla="*/ 133449 w 319186"/>
                    <a:gd name="connsiteY9" fmla="*/ 214313 h 269081"/>
                    <a:gd name="connsiteX10" fmla="*/ 185836 w 319186"/>
                    <a:gd name="connsiteY10" fmla="*/ 219075 h 269081"/>
                    <a:gd name="connsiteX11" fmla="*/ 238224 w 319186"/>
                    <a:gd name="connsiteY11" fmla="*/ 228600 h 269081"/>
                    <a:gd name="connsiteX12" fmla="*/ 262036 w 319186"/>
                    <a:gd name="connsiteY12" fmla="*/ 233363 h 269081"/>
                    <a:gd name="connsiteX13" fmla="*/ 292992 w 319186"/>
                    <a:gd name="connsiteY13" fmla="*/ 240506 h 269081"/>
                    <a:gd name="connsiteX14" fmla="*/ 319186 w 319186"/>
                    <a:gd name="connsiteY14" fmla="*/ 269081 h 269081"/>
                    <a:gd name="connsiteX0" fmla="*/ 26292 w 319186"/>
                    <a:gd name="connsiteY0" fmla="*/ 0 h 269081"/>
                    <a:gd name="connsiteX1" fmla="*/ 23911 w 319186"/>
                    <a:gd name="connsiteY1" fmla="*/ 47625 h 269081"/>
                    <a:gd name="connsiteX2" fmla="*/ 12005 w 319186"/>
                    <a:gd name="connsiteY2" fmla="*/ 76200 h 269081"/>
                    <a:gd name="connsiteX3" fmla="*/ 99 w 319186"/>
                    <a:gd name="connsiteY3" fmla="*/ 128588 h 269081"/>
                    <a:gd name="connsiteX4" fmla="*/ 19149 w 319186"/>
                    <a:gd name="connsiteY4" fmla="*/ 145256 h 269081"/>
                    <a:gd name="connsiteX5" fmla="*/ 57249 w 319186"/>
                    <a:gd name="connsiteY5" fmla="*/ 159544 h 269081"/>
                    <a:gd name="connsiteX6" fmla="*/ 88205 w 319186"/>
                    <a:gd name="connsiteY6" fmla="*/ 169069 h 269081"/>
                    <a:gd name="connsiteX7" fmla="*/ 107255 w 319186"/>
                    <a:gd name="connsiteY7" fmla="*/ 195263 h 269081"/>
                    <a:gd name="connsiteX8" fmla="*/ 133449 w 319186"/>
                    <a:gd name="connsiteY8" fmla="*/ 214313 h 269081"/>
                    <a:gd name="connsiteX9" fmla="*/ 185836 w 319186"/>
                    <a:gd name="connsiteY9" fmla="*/ 219075 h 269081"/>
                    <a:gd name="connsiteX10" fmla="*/ 238224 w 319186"/>
                    <a:gd name="connsiteY10" fmla="*/ 228600 h 269081"/>
                    <a:gd name="connsiteX11" fmla="*/ 262036 w 319186"/>
                    <a:gd name="connsiteY11" fmla="*/ 233363 h 269081"/>
                    <a:gd name="connsiteX12" fmla="*/ 292992 w 319186"/>
                    <a:gd name="connsiteY12" fmla="*/ 240506 h 269081"/>
                    <a:gd name="connsiteX13" fmla="*/ 319186 w 319186"/>
                    <a:gd name="connsiteY13" fmla="*/ 269081 h 269081"/>
                    <a:gd name="connsiteX0" fmla="*/ 26313 w 319207"/>
                    <a:gd name="connsiteY0" fmla="*/ 0 h 269081"/>
                    <a:gd name="connsiteX1" fmla="*/ 31076 w 319207"/>
                    <a:gd name="connsiteY1" fmla="*/ 45244 h 269081"/>
                    <a:gd name="connsiteX2" fmla="*/ 12026 w 319207"/>
                    <a:gd name="connsiteY2" fmla="*/ 76200 h 269081"/>
                    <a:gd name="connsiteX3" fmla="*/ 120 w 319207"/>
                    <a:gd name="connsiteY3" fmla="*/ 128588 h 269081"/>
                    <a:gd name="connsiteX4" fmla="*/ 19170 w 319207"/>
                    <a:gd name="connsiteY4" fmla="*/ 145256 h 269081"/>
                    <a:gd name="connsiteX5" fmla="*/ 57270 w 319207"/>
                    <a:gd name="connsiteY5" fmla="*/ 159544 h 269081"/>
                    <a:gd name="connsiteX6" fmla="*/ 88226 w 319207"/>
                    <a:gd name="connsiteY6" fmla="*/ 169069 h 269081"/>
                    <a:gd name="connsiteX7" fmla="*/ 107276 w 319207"/>
                    <a:gd name="connsiteY7" fmla="*/ 195263 h 269081"/>
                    <a:gd name="connsiteX8" fmla="*/ 133470 w 319207"/>
                    <a:gd name="connsiteY8" fmla="*/ 214313 h 269081"/>
                    <a:gd name="connsiteX9" fmla="*/ 185857 w 319207"/>
                    <a:gd name="connsiteY9" fmla="*/ 219075 h 269081"/>
                    <a:gd name="connsiteX10" fmla="*/ 238245 w 319207"/>
                    <a:gd name="connsiteY10" fmla="*/ 228600 h 269081"/>
                    <a:gd name="connsiteX11" fmla="*/ 262057 w 319207"/>
                    <a:gd name="connsiteY11" fmla="*/ 233363 h 269081"/>
                    <a:gd name="connsiteX12" fmla="*/ 293013 w 319207"/>
                    <a:gd name="connsiteY12" fmla="*/ 240506 h 269081"/>
                    <a:gd name="connsiteX13" fmla="*/ 319207 w 319207"/>
                    <a:gd name="connsiteY13" fmla="*/ 269081 h 269081"/>
                    <a:gd name="connsiteX0" fmla="*/ 26454 w 319348"/>
                    <a:gd name="connsiteY0" fmla="*/ 0 h 269081"/>
                    <a:gd name="connsiteX1" fmla="*/ 31217 w 319348"/>
                    <a:gd name="connsiteY1" fmla="*/ 45244 h 269081"/>
                    <a:gd name="connsiteX2" fmla="*/ 9786 w 319348"/>
                    <a:gd name="connsiteY2" fmla="*/ 76200 h 269081"/>
                    <a:gd name="connsiteX3" fmla="*/ 261 w 319348"/>
                    <a:gd name="connsiteY3" fmla="*/ 128588 h 269081"/>
                    <a:gd name="connsiteX4" fmla="*/ 19311 w 319348"/>
                    <a:gd name="connsiteY4" fmla="*/ 145256 h 269081"/>
                    <a:gd name="connsiteX5" fmla="*/ 57411 w 319348"/>
                    <a:gd name="connsiteY5" fmla="*/ 159544 h 269081"/>
                    <a:gd name="connsiteX6" fmla="*/ 88367 w 319348"/>
                    <a:gd name="connsiteY6" fmla="*/ 169069 h 269081"/>
                    <a:gd name="connsiteX7" fmla="*/ 107417 w 319348"/>
                    <a:gd name="connsiteY7" fmla="*/ 195263 h 269081"/>
                    <a:gd name="connsiteX8" fmla="*/ 133611 w 319348"/>
                    <a:gd name="connsiteY8" fmla="*/ 214313 h 269081"/>
                    <a:gd name="connsiteX9" fmla="*/ 185998 w 319348"/>
                    <a:gd name="connsiteY9" fmla="*/ 219075 h 269081"/>
                    <a:gd name="connsiteX10" fmla="*/ 238386 w 319348"/>
                    <a:gd name="connsiteY10" fmla="*/ 228600 h 269081"/>
                    <a:gd name="connsiteX11" fmla="*/ 262198 w 319348"/>
                    <a:gd name="connsiteY11" fmla="*/ 233363 h 269081"/>
                    <a:gd name="connsiteX12" fmla="*/ 293154 w 319348"/>
                    <a:gd name="connsiteY12" fmla="*/ 240506 h 269081"/>
                    <a:gd name="connsiteX13" fmla="*/ 319348 w 319348"/>
                    <a:gd name="connsiteY13" fmla="*/ 269081 h 269081"/>
                    <a:gd name="connsiteX0" fmla="*/ 26454 w 319348"/>
                    <a:gd name="connsiteY0" fmla="*/ 0 h 269081"/>
                    <a:gd name="connsiteX1" fmla="*/ 31217 w 319348"/>
                    <a:gd name="connsiteY1" fmla="*/ 45244 h 269081"/>
                    <a:gd name="connsiteX2" fmla="*/ 9786 w 319348"/>
                    <a:gd name="connsiteY2" fmla="*/ 76200 h 269081"/>
                    <a:gd name="connsiteX3" fmla="*/ 261 w 319348"/>
                    <a:gd name="connsiteY3" fmla="*/ 128588 h 269081"/>
                    <a:gd name="connsiteX4" fmla="*/ 19311 w 319348"/>
                    <a:gd name="connsiteY4" fmla="*/ 145256 h 269081"/>
                    <a:gd name="connsiteX5" fmla="*/ 57411 w 319348"/>
                    <a:gd name="connsiteY5" fmla="*/ 159544 h 269081"/>
                    <a:gd name="connsiteX6" fmla="*/ 100274 w 319348"/>
                    <a:gd name="connsiteY6" fmla="*/ 169069 h 269081"/>
                    <a:gd name="connsiteX7" fmla="*/ 107417 w 319348"/>
                    <a:gd name="connsiteY7" fmla="*/ 195263 h 269081"/>
                    <a:gd name="connsiteX8" fmla="*/ 133611 w 319348"/>
                    <a:gd name="connsiteY8" fmla="*/ 214313 h 269081"/>
                    <a:gd name="connsiteX9" fmla="*/ 185998 w 319348"/>
                    <a:gd name="connsiteY9" fmla="*/ 219075 h 269081"/>
                    <a:gd name="connsiteX10" fmla="*/ 238386 w 319348"/>
                    <a:gd name="connsiteY10" fmla="*/ 228600 h 269081"/>
                    <a:gd name="connsiteX11" fmla="*/ 262198 w 319348"/>
                    <a:gd name="connsiteY11" fmla="*/ 233363 h 269081"/>
                    <a:gd name="connsiteX12" fmla="*/ 293154 w 319348"/>
                    <a:gd name="connsiteY12" fmla="*/ 240506 h 269081"/>
                    <a:gd name="connsiteX13" fmla="*/ 319348 w 319348"/>
                    <a:gd name="connsiteY13" fmla="*/ 269081 h 269081"/>
                    <a:gd name="connsiteX0" fmla="*/ 26454 w 319348"/>
                    <a:gd name="connsiteY0" fmla="*/ 0 h 269081"/>
                    <a:gd name="connsiteX1" fmla="*/ 31217 w 319348"/>
                    <a:gd name="connsiteY1" fmla="*/ 45244 h 269081"/>
                    <a:gd name="connsiteX2" fmla="*/ 9786 w 319348"/>
                    <a:gd name="connsiteY2" fmla="*/ 76200 h 269081"/>
                    <a:gd name="connsiteX3" fmla="*/ 261 w 319348"/>
                    <a:gd name="connsiteY3" fmla="*/ 128588 h 269081"/>
                    <a:gd name="connsiteX4" fmla="*/ 19311 w 319348"/>
                    <a:gd name="connsiteY4" fmla="*/ 145256 h 269081"/>
                    <a:gd name="connsiteX5" fmla="*/ 57411 w 319348"/>
                    <a:gd name="connsiteY5" fmla="*/ 159544 h 269081"/>
                    <a:gd name="connsiteX6" fmla="*/ 100274 w 319348"/>
                    <a:gd name="connsiteY6" fmla="*/ 169069 h 269081"/>
                    <a:gd name="connsiteX7" fmla="*/ 107417 w 319348"/>
                    <a:gd name="connsiteY7" fmla="*/ 195263 h 269081"/>
                    <a:gd name="connsiteX8" fmla="*/ 133611 w 319348"/>
                    <a:gd name="connsiteY8" fmla="*/ 214313 h 269081"/>
                    <a:gd name="connsiteX9" fmla="*/ 185998 w 319348"/>
                    <a:gd name="connsiteY9" fmla="*/ 219075 h 269081"/>
                    <a:gd name="connsiteX10" fmla="*/ 262198 w 319348"/>
                    <a:gd name="connsiteY10" fmla="*/ 233363 h 269081"/>
                    <a:gd name="connsiteX11" fmla="*/ 293154 w 319348"/>
                    <a:gd name="connsiteY11" fmla="*/ 240506 h 269081"/>
                    <a:gd name="connsiteX12" fmla="*/ 319348 w 319348"/>
                    <a:gd name="connsiteY12" fmla="*/ 269081 h 269081"/>
                    <a:gd name="connsiteX0" fmla="*/ 26454 w 319348"/>
                    <a:gd name="connsiteY0" fmla="*/ 0 h 269081"/>
                    <a:gd name="connsiteX1" fmla="*/ 31217 w 319348"/>
                    <a:gd name="connsiteY1" fmla="*/ 45244 h 269081"/>
                    <a:gd name="connsiteX2" fmla="*/ 9786 w 319348"/>
                    <a:gd name="connsiteY2" fmla="*/ 76200 h 269081"/>
                    <a:gd name="connsiteX3" fmla="*/ 261 w 319348"/>
                    <a:gd name="connsiteY3" fmla="*/ 128588 h 269081"/>
                    <a:gd name="connsiteX4" fmla="*/ 19311 w 319348"/>
                    <a:gd name="connsiteY4" fmla="*/ 145256 h 269081"/>
                    <a:gd name="connsiteX5" fmla="*/ 57411 w 319348"/>
                    <a:gd name="connsiteY5" fmla="*/ 159544 h 269081"/>
                    <a:gd name="connsiteX6" fmla="*/ 100274 w 319348"/>
                    <a:gd name="connsiteY6" fmla="*/ 169069 h 269081"/>
                    <a:gd name="connsiteX7" fmla="*/ 107417 w 319348"/>
                    <a:gd name="connsiteY7" fmla="*/ 195263 h 269081"/>
                    <a:gd name="connsiteX8" fmla="*/ 133611 w 319348"/>
                    <a:gd name="connsiteY8" fmla="*/ 214313 h 269081"/>
                    <a:gd name="connsiteX9" fmla="*/ 185998 w 319348"/>
                    <a:gd name="connsiteY9" fmla="*/ 219075 h 269081"/>
                    <a:gd name="connsiteX10" fmla="*/ 293154 w 319348"/>
                    <a:gd name="connsiteY10" fmla="*/ 240506 h 269081"/>
                    <a:gd name="connsiteX11" fmla="*/ 319348 w 319348"/>
                    <a:gd name="connsiteY11" fmla="*/ 269081 h 269081"/>
                    <a:gd name="connsiteX0" fmla="*/ 26454 w 319348"/>
                    <a:gd name="connsiteY0" fmla="*/ 0 h 269081"/>
                    <a:gd name="connsiteX1" fmla="*/ 31217 w 319348"/>
                    <a:gd name="connsiteY1" fmla="*/ 45244 h 269081"/>
                    <a:gd name="connsiteX2" fmla="*/ 9786 w 319348"/>
                    <a:gd name="connsiteY2" fmla="*/ 76200 h 269081"/>
                    <a:gd name="connsiteX3" fmla="*/ 261 w 319348"/>
                    <a:gd name="connsiteY3" fmla="*/ 128588 h 269081"/>
                    <a:gd name="connsiteX4" fmla="*/ 19311 w 319348"/>
                    <a:gd name="connsiteY4" fmla="*/ 145256 h 269081"/>
                    <a:gd name="connsiteX5" fmla="*/ 57411 w 319348"/>
                    <a:gd name="connsiteY5" fmla="*/ 159544 h 269081"/>
                    <a:gd name="connsiteX6" fmla="*/ 100274 w 319348"/>
                    <a:gd name="connsiteY6" fmla="*/ 169069 h 269081"/>
                    <a:gd name="connsiteX7" fmla="*/ 107417 w 319348"/>
                    <a:gd name="connsiteY7" fmla="*/ 195263 h 269081"/>
                    <a:gd name="connsiteX8" fmla="*/ 133611 w 319348"/>
                    <a:gd name="connsiteY8" fmla="*/ 214313 h 269081"/>
                    <a:gd name="connsiteX9" fmla="*/ 185998 w 319348"/>
                    <a:gd name="connsiteY9" fmla="*/ 219075 h 269081"/>
                    <a:gd name="connsiteX10" fmla="*/ 288391 w 319348"/>
                    <a:gd name="connsiteY10" fmla="*/ 230981 h 269081"/>
                    <a:gd name="connsiteX11" fmla="*/ 319348 w 319348"/>
                    <a:gd name="connsiteY11" fmla="*/ 269081 h 269081"/>
                    <a:gd name="connsiteX0" fmla="*/ 26430 w 319324"/>
                    <a:gd name="connsiteY0" fmla="*/ 0 h 269081"/>
                    <a:gd name="connsiteX1" fmla="*/ 26430 w 319324"/>
                    <a:gd name="connsiteY1" fmla="*/ 45244 h 269081"/>
                    <a:gd name="connsiteX2" fmla="*/ 9762 w 319324"/>
                    <a:gd name="connsiteY2" fmla="*/ 76200 h 269081"/>
                    <a:gd name="connsiteX3" fmla="*/ 237 w 319324"/>
                    <a:gd name="connsiteY3" fmla="*/ 128588 h 269081"/>
                    <a:gd name="connsiteX4" fmla="*/ 19287 w 319324"/>
                    <a:gd name="connsiteY4" fmla="*/ 145256 h 269081"/>
                    <a:gd name="connsiteX5" fmla="*/ 57387 w 319324"/>
                    <a:gd name="connsiteY5" fmla="*/ 159544 h 269081"/>
                    <a:gd name="connsiteX6" fmla="*/ 100250 w 319324"/>
                    <a:gd name="connsiteY6" fmla="*/ 169069 h 269081"/>
                    <a:gd name="connsiteX7" fmla="*/ 107393 w 319324"/>
                    <a:gd name="connsiteY7" fmla="*/ 195263 h 269081"/>
                    <a:gd name="connsiteX8" fmla="*/ 133587 w 319324"/>
                    <a:gd name="connsiteY8" fmla="*/ 214313 h 269081"/>
                    <a:gd name="connsiteX9" fmla="*/ 185974 w 319324"/>
                    <a:gd name="connsiteY9" fmla="*/ 219075 h 269081"/>
                    <a:gd name="connsiteX10" fmla="*/ 288367 w 319324"/>
                    <a:gd name="connsiteY10" fmla="*/ 230981 h 269081"/>
                    <a:gd name="connsiteX11" fmla="*/ 319324 w 319324"/>
                    <a:gd name="connsiteY11" fmla="*/ 269081 h 269081"/>
                    <a:gd name="connsiteX0" fmla="*/ 26430 w 319324"/>
                    <a:gd name="connsiteY0" fmla="*/ 0 h 269081"/>
                    <a:gd name="connsiteX1" fmla="*/ 26430 w 319324"/>
                    <a:gd name="connsiteY1" fmla="*/ 45244 h 269081"/>
                    <a:gd name="connsiteX2" fmla="*/ 9762 w 319324"/>
                    <a:gd name="connsiteY2" fmla="*/ 76200 h 269081"/>
                    <a:gd name="connsiteX3" fmla="*/ 237 w 319324"/>
                    <a:gd name="connsiteY3" fmla="*/ 128588 h 269081"/>
                    <a:gd name="connsiteX4" fmla="*/ 19287 w 319324"/>
                    <a:gd name="connsiteY4" fmla="*/ 145256 h 269081"/>
                    <a:gd name="connsiteX5" fmla="*/ 57387 w 319324"/>
                    <a:gd name="connsiteY5" fmla="*/ 159544 h 269081"/>
                    <a:gd name="connsiteX6" fmla="*/ 100250 w 319324"/>
                    <a:gd name="connsiteY6" fmla="*/ 169069 h 269081"/>
                    <a:gd name="connsiteX7" fmla="*/ 107393 w 319324"/>
                    <a:gd name="connsiteY7" fmla="*/ 195263 h 269081"/>
                    <a:gd name="connsiteX8" fmla="*/ 133587 w 319324"/>
                    <a:gd name="connsiteY8" fmla="*/ 214313 h 269081"/>
                    <a:gd name="connsiteX9" fmla="*/ 185974 w 319324"/>
                    <a:gd name="connsiteY9" fmla="*/ 219075 h 269081"/>
                    <a:gd name="connsiteX10" fmla="*/ 288367 w 319324"/>
                    <a:gd name="connsiteY10" fmla="*/ 230981 h 269081"/>
                    <a:gd name="connsiteX11" fmla="*/ 319324 w 319324"/>
                    <a:gd name="connsiteY11" fmla="*/ 269081 h 269081"/>
                    <a:gd name="connsiteX0" fmla="*/ 26430 w 328849"/>
                    <a:gd name="connsiteY0" fmla="*/ 0 h 269081"/>
                    <a:gd name="connsiteX1" fmla="*/ 26430 w 328849"/>
                    <a:gd name="connsiteY1" fmla="*/ 45244 h 269081"/>
                    <a:gd name="connsiteX2" fmla="*/ 9762 w 328849"/>
                    <a:gd name="connsiteY2" fmla="*/ 76200 h 269081"/>
                    <a:gd name="connsiteX3" fmla="*/ 237 w 328849"/>
                    <a:gd name="connsiteY3" fmla="*/ 128588 h 269081"/>
                    <a:gd name="connsiteX4" fmla="*/ 19287 w 328849"/>
                    <a:gd name="connsiteY4" fmla="*/ 145256 h 269081"/>
                    <a:gd name="connsiteX5" fmla="*/ 57387 w 328849"/>
                    <a:gd name="connsiteY5" fmla="*/ 159544 h 269081"/>
                    <a:gd name="connsiteX6" fmla="*/ 100250 w 328849"/>
                    <a:gd name="connsiteY6" fmla="*/ 169069 h 269081"/>
                    <a:gd name="connsiteX7" fmla="*/ 107393 w 328849"/>
                    <a:gd name="connsiteY7" fmla="*/ 195263 h 269081"/>
                    <a:gd name="connsiteX8" fmla="*/ 133587 w 328849"/>
                    <a:gd name="connsiteY8" fmla="*/ 214313 h 269081"/>
                    <a:gd name="connsiteX9" fmla="*/ 185974 w 328849"/>
                    <a:gd name="connsiteY9" fmla="*/ 219075 h 269081"/>
                    <a:gd name="connsiteX10" fmla="*/ 288367 w 328849"/>
                    <a:gd name="connsiteY10" fmla="*/ 230981 h 269081"/>
                    <a:gd name="connsiteX11" fmla="*/ 328849 w 328849"/>
                    <a:gd name="connsiteY11" fmla="*/ 269081 h 2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849" h="269081">
                      <a:moveTo>
                        <a:pt x="26430" y="0"/>
                      </a:moveTo>
                      <a:cubicBezTo>
                        <a:pt x="25934" y="9922"/>
                        <a:pt x="29208" y="32544"/>
                        <a:pt x="26430" y="45244"/>
                      </a:cubicBezTo>
                      <a:cubicBezTo>
                        <a:pt x="23652" y="57944"/>
                        <a:pt x="14128" y="62309"/>
                        <a:pt x="9762" y="76200"/>
                      </a:cubicBezTo>
                      <a:cubicBezTo>
                        <a:pt x="5396" y="90091"/>
                        <a:pt x="-1350" y="117079"/>
                        <a:pt x="237" y="128588"/>
                      </a:cubicBezTo>
                      <a:cubicBezTo>
                        <a:pt x="1824" y="140097"/>
                        <a:pt x="9762" y="140097"/>
                        <a:pt x="19287" y="145256"/>
                      </a:cubicBezTo>
                      <a:cubicBezTo>
                        <a:pt x="28812" y="150415"/>
                        <a:pt x="45878" y="155575"/>
                        <a:pt x="57387" y="159544"/>
                      </a:cubicBezTo>
                      <a:cubicBezTo>
                        <a:pt x="68896" y="163513"/>
                        <a:pt x="91916" y="163116"/>
                        <a:pt x="100250" y="169069"/>
                      </a:cubicBezTo>
                      <a:cubicBezTo>
                        <a:pt x="108584" y="175022"/>
                        <a:pt x="101837" y="187722"/>
                        <a:pt x="107393" y="195263"/>
                      </a:cubicBezTo>
                      <a:cubicBezTo>
                        <a:pt x="112949" y="202804"/>
                        <a:pt x="120490" y="210344"/>
                        <a:pt x="133587" y="214313"/>
                      </a:cubicBezTo>
                      <a:cubicBezTo>
                        <a:pt x="146684" y="218282"/>
                        <a:pt x="159384" y="214710"/>
                        <a:pt x="185974" y="219075"/>
                      </a:cubicBezTo>
                      <a:cubicBezTo>
                        <a:pt x="212564" y="223440"/>
                        <a:pt x="266142" y="222647"/>
                        <a:pt x="288367" y="230981"/>
                      </a:cubicBezTo>
                      <a:cubicBezTo>
                        <a:pt x="310592" y="239315"/>
                        <a:pt x="323690" y="262731"/>
                        <a:pt x="328849" y="269081"/>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55" name="RER D"/>
                <p:cNvSpPr/>
                <p:nvPr/>
              </p:nvSpPr>
              <p:spPr>
                <a:xfrm>
                  <a:off x="6874032" y="2976562"/>
                  <a:ext cx="874558" cy="983455"/>
                </a:xfrm>
                <a:custGeom>
                  <a:avLst/>
                  <a:gdLst>
                    <a:gd name="connsiteX0" fmla="*/ 0 w 531019"/>
                    <a:gd name="connsiteY0" fmla="*/ 0 h 583406"/>
                    <a:gd name="connsiteX1" fmla="*/ 2381 w 531019"/>
                    <a:gd name="connsiteY1" fmla="*/ 11906 h 583406"/>
                    <a:gd name="connsiteX2" fmla="*/ 23812 w 531019"/>
                    <a:gd name="connsiteY2" fmla="*/ 23812 h 583406"/>
                    <a:gd name="connsiteX3" fmla="*/ 30956 w 531019"/>
                    <a:gd name="connsiteY3" fmla="*/ 30956 h 583406"/>
                    <a:gd name="connsiteX4" fmla="*/ 71437 w 531019"/>
                    <a:gd name="connsiteY4" fmla="*/ 35718 h 583406"/>
                    <a:gd name="connsiteX5" fmla="*/ 88106 w 531019"/>
                    <a:gd name="connsiteY5" fmla="*/ 45243 h 583406"/>
                    <a:gd name="connsiteX6" fmla="*/ 95250 w 531019"/>
                    <a:gd name="connsiteY6" fmla="*/ 52387 h 583406"/>
                    <a:gd name="connsiteX7" fmla="*/ 100012 w 531019"/>
                    <a:gd name="connsiteY7" fmla="*/ 59531 h 583406"/>
                    <a:gd name="connsiteX8" fmla="*/ 107156 w 531019"/>
                    <a:gd name="connsiteY8" fmla="*/ 61912 h 583406"/>
                    <a:gd name="connsiteX9" fmla="*/ 114300 w 531019"/>
                    <a:gd name="connsiteY9" fmla="*/ 69056 h 583406"/>
                    <a:gd name="connsiteX10" fmla="*/ 147637 w 531019"/>
                    <a:gd name="connsiteY10" fmla="*/ 69056 h 583406"/>
                    <a:gd name="connsiteX11" fmla="*/ 197644 w 531019"/>
                    <a:gd name="connsiteY11" fmla="*/ 66675 h 583406"/>
                    <a:gd name="connsiteX12" fmla="*/ 216694 w 531019"/>
                    <a:gd name="connsiteY12" fmla="*/ 71437 h 583406"/>
                    <a:gd name="connsiteX13" fmla="*/ 233362 w 531019"/>
                    <a:gd name="connsiteY13" fmla="*/ 76200 h 583406"/>
                    <a:gd name="connsiteX14" fmla="*/ 242887 w 531019"/>
                    <a:gd name="connsiteY14" fmla="*/ 90487 h 583406"/>
                    <a:gd name="connsiteX15" fmla="*/ 250031 w 531019"/>
                    <a:gd name="connsiteY15" fmla="*/ 97631 h 583406"/>
                    <a:gd name="connsiteX16" fmla="*/ 259556 w 531019"/>
                    <a:gd name="connsiteY16" fmla="*/ 111918 h 583406"/>
                    <a:gd name="connsiteX17" fmla="*/ 264319 w 531019"/>
                    <a:gd name="connsiteY17" fmla="*/ 119062 h 583406"/>
                    <a:gd name="connsiteX18" fmla="*/ 271462 w 531019"/>
                    <a:gd name="connsiteY18" fmla="*/ 121443 h 583406"/>
                    <a:gd name="connsiteX19" fmla="*/ 278606 w 531019"/>
                    <a:gd name="connsiteY19" fmla="*/ 128587 h 583406"/>
                    <a:gd name="connsiteX20" fmla="*/ 292894 w 531019"/>
                    <a:gd name="connsiteY20" fmla="*/ 138112 h 583406"/>
                    <a:gd name="connsiteX21" fmla="*/ 311944 w 531019"/>
                    <a:gd name="connsiteY21" fmla="*/ 159543 h 583406"/>
                    <a:gd name="connsiteX22" fmla="*/ 319087 w 531019"/>
                    <a:gd name="connsiteY22" fmla="*/ 164306 h 583406"/>
                    <a:gd name="connsiteX23" fmla="*/ 326231 w 531019"/>
                    <a:gd name="connsiteY23" fmla="*/ 166687 h 583406"/>
                    <a:gd name="connsiteX24" fmla="*/ 335756 w 531019"/>
                    <a:gd name="connsiteY24" fmla="*/ 180975 h 583406"/>
                    <a:gd name="connsiteX25" fmla="*/ 350044 w 531019"/>
                    <a:gd name="connsiteY25" fmla="*/ 188118 h 583406"/>
                    <a:gd name="connsiteX26" fmla="*/ 354806 w 531019"/>
                    <a:gd name="connsiteY26" fmla="*/ 195262 h 583406"/>
                    <a:gd name="connsiteX27" fmla="*/ 369094 w 531019"/>
                    <a:gd name="connsiteY27" fmla="*/ 202406 h 583406"/>
                    <a:gd name="connsiteX28" fmla="*/ 376237 w 531019"/>
                    <a:gd name="connsiteY28" fmla="*/ 209550 h 583406"/>
                    <a:gd name="connsiteX29" fmla="*/ 381000 w 531019"/>
                    <a:gd name="connsiteY29" fmla="*/ 216693 h 583406"/>
                    <a:gd name="connsiteX30" fmla="*/ 388144 w 531019"/>
                    <a:gd name="connsiteY30" fmla="*/ 221456 h 583406"/>
                    <a:gd name="connsiteX31" fmla="*/ 395287 w 531019"/>
                    <a:gd name="connsiteY31" fmla="*/ 235743 h 583406"/>
                    <a:gd name="connsiteX32" fmla="*/ 402431 w 531019"/>
                    <a:gd name="connsiteY32" fmla="*/ 240506 h 583406"/>
                    <a:gd name="connsiteX33" fmla="*/ 409575 w 531019"/>
                    <a:gd name="connsiteY33" fmla="*/ 254793 h 583406"/>
                    <a:gd name="connsiteX34" fmla="*/ 416719 w 531019"/>
                    <a:gd name="connsiteY34" fmla="*/ 269081 h 583406"/>
                    <a:gd name="connsiteX35" fmla="*/ 421481 w 531019"/>
                    <a:gd name="connsiteY35" fmla="*/ 283368 h 583406"/>
                    <a:gd name="connsiteX36" fmla="*/ 433387 w 531019"/>
                    <a:gd name="connsiteY36" fmla="*/ 297656 h 583406"/>
                    <a:gd name="connsiteX37" fmla="*/ 440531 w 531019"/>
                    <a:gd name="connsiteY37" fmla="*/ 311943 h 583406"/>
                    <a:gd name="connsiteX38" fmla="*/ 447675 w 531019"/>
                    <a:gd name="connsiteY38" fmla="*/ 326231 h 583406"/>
                    <a:gd name="connsiteX39" fmla="*/ 454819 w 531019"/>
                    <a:gd name="connsiteY39" fmla="*/ 340518 h 583406"/>
                    <a:gd name="connsiteX40" fmla="*/ 457200 w 531019"/>
                    <a:gd name="connsiteY40" fmla="*/ 347662 h 583406"/>
                    <a:gd name="connsiteX41" fmla="*/ 461962 w 531019"/>
                    <a:gd name="connsiteY41" fmla="*/ 354806 h 583406"/>
                    <a:gd name="connsiteX42" fmla="*/ 464344 w 531019"/>
                    <a:gd name="connsiteY42" fmla="*/ 369093 h 583406"/>
                    <a:gd name="connsiteX43" fmla="*/ 471487 w 531019"/>
                    <a:gd name="connsiteY43" fmla="*/ 392906 h 583406"/>
                    <a:gd name="connsiteX44" fmla="*/ 478631 w 531019"/>
                    <a:gd name="connsiteY44" fmla="*/ 409575 h 583406"/>
                    <a:gd name="connsiteX45" fmla="*/ 483394 w 531019"/>
                    <a:gd name="connsiteY45" fmla="*/ 416718 h 583406"/>
                    <a:gd name="connsiteX46" fmla="*/ 490537 w 531019"/>
                    <a:gd name="connsiteY46" fmla="*/ 438150 h 583406"/>
                    <a:gd name="connsiteX47" fmla="*/ 492919 w 531019"/>
                    <a:gd name="connsiteY47" fmla="*/ 445293 h 583406"/>
                    <a:gd name="connsiteX48" fmla="*/ 500062 w 531019"/>
                    <a:gd name="connsiteY48" fmla="*/ 461962 h 583406"/>
                    <a:gd name="connsiteX49" fmla="*/ 504825 w 531019"/>
                    <a:gd name="connsiteY49" fmla="*/ 488156 h 583406"/>
                    <a:gd name="connsiteX50" fmla="*/ 507206 w 531019"/>
                    <a:gd name="connsiteY50" fmla="*/ 495300 h 583406"/>
                    <a:gd name="connsiteX51" fmla="*/ 511969 w 531019"/>
                    <a:gd name="connsiteY51" fmla="*/ 511968 h 583406"/>
                    <a:gd name="connsiteX52" fmla="*/ 514350 w 531019"/>
                    <a:gd name="connsiteY52" fmla="*/ 526256 h 583406"/>
                    <a:gd name="connsiteX53" fmla="*/ 519112 w 531019"/>
                    <a:gd name="connsiteY53" fmla="*/ 540543 h 583406"/>
                    <a:gd name="connsiteX54" fmla="*/ 521494 w 531019"/>
                    <a:gd name="connsiteY54" fmla="*/ 547687 h 583406"/>
                    <a:gd name="connsiteX55" fmla="*/ 523875 w 531019"/>
                    <a:gd name="connsiteY55" fmla="*/ 559593 h 583406"/>
                    <a:gd name="connsiteX56" fmla="*/ 528637 w 531019"/>
                    <a:gd name="connsiteY56" fmla="*/ 573881 h 583406"/>
                    <a:gd name="connsiteX57" fmla="*/ 531019 w 531019"/>
                    <a:gd name="connsiteY57"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95250 w 531019"/>
                    <a:gd name="connsiteY5" fmla="*/ 52387 h 583406"/>
                    <a:gd name="connsiteX6" fmla="*/ 100012 w 531019"/>
                    <a:gd name="connsiteY6" fmla="*/ 59531 h 583406"/>
                    <a:gd name="connsiteX7" fmla="*/ 107156 w 531019"/>
                    <a:gd name="connsiteY7" fmla="*/ 61912 h 583406"/>
                    <a:gd name="connsiteX8" fmla="*/ 114300 w 531019"/>
                    <a:gd name="connsiteY8" fmla="*/ 69056 h 583406"/>
                    <a:gd name="connsiteX9" fmla="*/ 147637 w 531019"/>
                    <a:gd name="connsiteY9" fmla="*/ 69056 h 583406"/>
                    <a:gd name="connsiteX10" fmla="*/ 197644 w 531019"/>
                    <a:gd name="connsiteY10" fmla="*/ 66675 h 583406"/>
                    <a:gd name="connsiteX11" fmla="*/ 216694 w 531019"/>
                    <a:gd name="connsiteY11" fmla="*/ 71437 h 583406"/>
                    <a:gd name="connsiteX12" fmla="*/ 233362 w 531019"/>
                    <a:gd name="connsiteY12" fmla="*/ 76200 h 583406"/>
                    <a:gd name="connsiteX13" fmla="*/ 242887 w 531019"/>
                    <a:gd name="connsiteY13" fmla="*/ 90487 h 583406"/>
                    <a:gd name="connsiteX14" fmla="*/ 250031 w 531019"/>
                    <a:gd name="connsiteY14" fmla="*/ 97631 h 583406"/>
                    <a:gd name="connsiteX15" fmla="*/ 259556 w 531019"/>
                    <a:gd name="connsiteY15" fmla="*/ 111918 h 583406"/>
                    <a:gd name="connsiteX16" fmla="*/ 264319 w 531019"/>
                    <a:gd name="connsiteY16" fmla="*/ 119062 h 583406"/>
                    <a:gd name="connsiteX17" fmla="*/ 271462 w 531019"/>
                    <a:gd name="connsiteY17" fmla="*/ 121443 h 583406"/>
                    <a:gd name="connsiteX18" fmla="*/ 278606 w 531019"/>
                    <a:gd name="connsiteY18" fmla="*/ 128587 h 583406"/>
                    <a:gd name="connsiteX19" fmla="*/ 292894 w 531019"/>
                    <a:gd name="connsiteY19" fmla="*/ 138112 h 583406"/>
                    <a:gd name="connsiteX20" fmla="*/ 311944 w 531019"/>
                    <a:gd name="connsiteY20" fmla="*/ 159543 h 583406"/>
                    <a:gd name="connsiteX21" fmla="*/ 319087 w 531019"/>
                    <a:gd name="connsiteY21" fmla="*/ 164306 h 583406"/>
                    <a:gd name="connsiteX22" fmla="*/ 326231 w 531019"/>
                    <a:gd name="connsiteY22" fmla="*/ 166687 h 583406"/>
                    <a:gd name="connsiteX23" fmla="*/ 335756 w 531019"/>
                    <a:gd name="connsiteY23" fmla="*/ 180975 h 583406"/>
                    <a:gd name="connsiteX24" fmla="*/ 350044 w 531019"/>
                    <a:gd name="connsiteY24" fmla="*/ 188118 h 583406"/>
                    <a:gd name="connsiteX25" fmla="*/ 354806 w 531019"/>
                    <a:gd name="connsiteY25" fmla="*/ 195262 h 583406"/>
                    <a:gd name="connsiteX26" fmla="*/ 369094 w 531019"/>
                    <a:gd name="connsiteY26" fmla="*/ 202406 h 583406"/>
                    <a:gd name="connsiteX27" fmla="*/ 376237 w 531019"/>
                    <a:gd name="connsiteY27" fmla="*/ 209550 h 583406"/>
                    <a:gd name="connsiteX28" fmla="*/ 381000 w 531019"/>
                    <a:gd name="connsiteY28" fmla="*/ 216693 h 583406"/>
                    <a:gd name="connsiteX29" fmla="*/ 388144 w 531019"/>
                    <a:gd name="connsiteY29" fmla="*/ 221456 h 583406"/>
                    <a:gd name="connsiteX30" fmla="*/ 395287 w 531019"/>
                    <a:gd name="connsiteY30" fmla="*/ 235743 h 583406"/>
                    <a:gd name="connsiteX31" fmla="*/ 402431 w 531019"/>
                    <a:gd name="connsiteY31" fmla="*/ 240506 h 583406"/>
                    <a:gd name="connsiteX32" fmla="*/ 409575 w 531019"/>
                    <a:gd name="connsiteY32" fmla="*/ 254793 h 583406"/>
                    <a:gd name="connsiteX33" fmla="*/ 416719 w 531019"/>
                    <a:gd name="connsiteY33" fmla="*/ 269081 h 583406"/>
                    <a:gd name="connsiteX34" fmla="*/ 421481 w 531019"/>
                    <a:gd name="connsiteY34" fmla="*/ 283368 h 583406"/>
                    <a:gd name="connsiteX35" fmla="*/ 433387 w 531019"/>
                    <a:gd name="connsiteY35" fmla="*/ 297656 h 583406"/>
                    <a:gd name="connsiteX36" fmla="*/ 440531 w 531019"/>
                    <a:gd name="connsiteY36" fmla="*/ 311943 h 583406"/>
                    <a:gd name="connsiteX37" fmla="*/ 447675 w 531019"/>
                    <a:gd name="connsiteY37" fmla="*/ 326231 h 583406"/>
                    <a:gd name="connsiteX38" fmla="*/ 454819 w 531019"/>
                    <a:gd name="connsiteY38" fmla="*/ 340518 h 583406"/>
                    <a:gd name="connsiteX39" fmla="*/ 457200 w 531019"/>
                    <a:gd name="connsiteY39" fmla="*/ 347662 h 583406"/>
                    <a:gd name="connsiteX40" fmla="*/ 461962 w 531019"/>
                    <a:gd name="connsiteY40" fmla="*/ 354806 h 583406"/>
                    <a:gd name="connsiteX41" fmla="*/ 464344 w 531019"/>
                    <a:gd name="connsiteY41" fmla="*/ 369093 h 583406"/>
                    <a:gd name="connsiteX42" fmla="*/ 471487 w 531019"/>
                    <a:gd name="connsiteY42" fmla="*/ 392906 h 583406"/>
                    <a:gd name="connsiteX43" fmla="*/ 478631 w 531019"/>
                    <a:gd name="connsiteY43" fmla="*/ 409575 h 583406"/>
                    <a:gd name="connsiteX44" fmla="*/ 483394 w 531019"/>
                    <a:gd name="connsiteY44" fmla="*/ 416718 h 583406"/>
                    <a:gd name="connsiteX45" fmla="*/ 490537 w 531019"/>
                    <a:gd name="connsiteY45" fmla="*/ 438150 h 583406"/>
                    <a:gd name="connsiteX46" fmla="*/ 492919 w 531019"/>
                    <a:gd name="connsiteY46" fmla="*/ 445293 h 583406"/>
                    <a:gd name="connsiteX47" fmla="*/ 500062 w 531019"/>
                    <a:gd name="connsiteY47" fmla="*/ 461962 h 583406"/>
                    <a:gd name="connsiteX48" fmla="*/ 504825 w 531019"/>
                    <a:gd name="connsiteY48" fmla="*/ 488156 h 583406"/>
                    <a:gd name="connsiteX49" fmla="*/ 507206 w 531019"/>
                    <a:gd name="connsiteY49" fmla="*/ 495300 h 583406"/>
                    <a:gd name="connsiteX50" fmla="*/ 511969 w 531019"/>
                    <a:gd name="connsiteY50" fmla="*/ 511968 h 583406"/>
                    <a:gd name="connsiteX51" fmla="*/ 514350 w 531019"/>
                    <a:gd name="connsiteY51" fmla="*/ 526256 h 583406"/>
                    <a:gd name="connsiteX52" fmla="*/ 519112 w 531019"/>
                    <a:gd name="connsiteY52" fmla="*/ 540543 h 583406"/>
                    <a:gd name="connsiteX53" fmla="*/ 521494 w 531019"/>
                    <a:gd name="connsiteY53" fmla="*/ 547687 h 583406"/>
                    <a:gd name="connsiteX54" fmla="*/ 523875 w 531019"/>
                    <a:gd name="connsiteY54" fmla="*/ 559593 h 583406"/>
                    <a:gd name="connsiteX55" fmla="*/ 528637 w 531019"/>
                    <a:gd name="connsiteY55" fmla="*/ 573881 h 583406"/>
                    <a:gd name="connsiteX56" fmla="*/ 531019 w 531019"/>
                    <a:gd name="connsiteY56"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14300 w 531019"/>
                    <a:gd name="connsiteY7" fmla="*/ 69056 h 583406"/>
                    <a:gd name="connsiteX8" fmla="*/ 147637 w 531019"/>
                    <a:gd name="connsiteY8" fmla="*/ 69056 h 583406"/>
                    <a:gd name="connsiteX9" fmla="*/ 197644 w 531019"/>
                    <a:gd name="connsiteY9" fmla="*/ 66675 h 583406"/>
                    <a:gd name="connsiteX10" fmla="*/ 216694 w 531019"/>
                    <a:gd name="connsiteY10" fmla="*/ 71437 h 583406"/>
                    <a:gd name="connsiteX11" fmla="*/ 233362 w 531019"/>
                    <a:gd name="connsiteY11" fmla="*/ 76200 h 583406"/>
                    <a:gd name="connsiteX12" fmla="*/ 242887 w 531019"/>
                    <a:gd name="connsiteY12" fmla="*/ 90487 h 583406"/>
                    <a:gd name="connsiteX13" fmla="*/ 250031 w 531019"/>
                    <a:gd name="connsiteY13" fmla="*/ 97631 h 583406"/>
                    <a:gd name="connsiteX14" fmla="*/ 259556 w 531019"/>
                    <a:gd name="connsiteY14" fmla="*/ 111918 h 583406"/>
                    <a:gd name="connsiteX15" fmla="*/ 264319 w 531019"/>
                    <a:gd name="connsiteY15" fmla="*/ 119062 h 583406"/>
                    <a:gd name="connsiteX16" fmla="*/ 271462 w 531019"/>
                    <a:gd name="connsiteY16" fmla="*/ 121443 h 583406"/>
                    <a:gd name="connsiteX17" fmla="*/ 278606 w 531019"/>
                    <a:gd name="connsiteY17" fmla="*/ 128587 h 583406"/>
                    <a:gd name="connsiteX18" fmla="*/ 292894 w 531019"/>
                    <a:gd name="connsiteY18" fmla="*/ 138112 h 583406"/>
                    <a:gd name="connsiteX19" fmla="*/ 311944 w 531019"/>
                    <a:gd name="connsiteY19" fmla="*/ 159543 h 583406"/>
                    <a:gd name="connsiteX20" fmla="*/ 319087 w 531019"/>
                    <a:gd name="connsiteY20" fmla="*/ 164306 h 583406"/>
                    <a:gd name="connsiteX21" fmla="*/ 326231 w 531019"/>
                    <a:gd name="connsiteY21" fmla="*/ 166687 h 583406"/>
                    <a:gd name="connsiteX22" fmla="*/ 335756 w 531019"/>
                    <a:gd name="connsiteY22" fmla="*/ 180975 h 583406"/>
                    <a:gd name="connsiteX23" fmla="*/ 350044 w 531019"/>
                    <a:gd name="connsiteY23" fmla="*/ 188118 h 583406"/>
                    <a:gd name="connsiteX24" fmla="*/ 354806 w 531019"/>
                    <a:gd name="connsiteY24" fmla="*/ 195262 h 583406"/>
                    <a:gd name="connsiteX25" fmla="*/ 369094 w 531019"/>
                    <a:gd name="connsiteY25" fmla="*/ 202406 h 583406"/>
                    <a:gd name="connsiteX26" fmla="*/ 376237 w 531019"/>
                    <a:gd name="connsiteY26" fmla="*/ 209550 h 583406"/>
                    <a:gd name="connsiteX27" fmla="*/ 381000 w 531019"/>
                    <a:gd name="connsiteY27" fmla="*/ 216693 h 583406"/>
                    <a:gd name="connsiteX28" fmla="*/ 388144 w 531019"/>
                    <a:gd name="connsiteY28" fmla="*/ 221456 h 583406"/>
                    <a:gd name="connsiteX29" fmla="*/ 395287 w 531019"/>
                    <a:gd name="connsiteY29" fmla="*/ 235743 h 583406"/>
                    <a:gd name="connsiteX30" fmla="*/ 402431 w 531019"/>
                    <a:gd name="connsiteY30" fmla="*/ 240506 h 583406"/>
                    <a:gd name="connsiteX31" fmla="*/ 409575 w 531019"/>
                    <a:gd name="connsiteY31" fmla="*/ 254793 h 583406"/>
                    <a:gd name="connsiteX32" fmla="*/ 416719 w 531019"/>
                    <a:gd name="connsiteY32" fmla="*/ 269081 h 583406"/>
                    <a:gd name="connsiteX33" fmla="*/ 421481 w 531019"/>
                    <a:gd name="connsiteY33" fmla="*/ 283368 h 583406"/>
                    <a:gd name="connsiteX34" fmla="*/ 433387 w 531019"/>
                    <a:gd name="connsiteY34" fmla="*/ 297656 h 583406"/>
                    <a:gd name="connsiteX35" fmla="*/ 440531 w 531019"/>
                    <a:gd name="connsiteY35" fmla="*/ 311943 h 583406"/>
                    <a:gd name="connsiteX36" fmla="*/ 447675 w 531019"/>
                    <a:gd name="connsiteY36" fmla="*/ 326231 h 583406"/>
                    <a:gd name="connsiteX37" fmla="*/ 454819 w 531019"/>
                    <a:gd name="connsiteY37" fmla="*/ 340518 h 583406"/>
                    <a:gd name="connsiteX38" fmla="*/ 457200 w 531019"/>
                    <a:gd name="connsiteY38" fmla="*/ 347662 h 583406"/>
                    <a:gd name="connsiteX39" fmla="*/ 461962 w 531019"/>
                    <a:gd name="connsiteY39" fmla="*/ 354806 h 583406"/>
                    <a:gd name="connsiteX40" fmla="*/ 464344 w 531019"/>
                    <a:gd name="connsiteY40" fmla="*/ 369093 h 583406"/>
                    <a:gd name="connsiteX41" fmla="*/ 471487 w 531019"/>
                    <a:gd name="connsiteY41" fmla="*/ 392906 h 583406"/>
                    <a:gd name="connsiteX42" fmla="*/ 478631 w 531019"/>
                    <a:gd name="connsiteY42" fmla="*/ 409575 h 583406"/>
                    <a:gd name="connsiteX43" fmla="*/ 483394 w 531019"/>
                    <a:gd name="connsiteY43" fmla="*/ 416718 h 583406"/>
                    <a:gd name="connsiteX44" fmla="*/ 490537 w 531019"/>
                    <a:gd name="connsiteY44" fmla="*/ 438150 h 583406"/>
                    <a:gd name="connsiteX45" fmla="*/ 492919 w 531019"/>
                    <a:gd name="connsiteY45" fmla="*/ 445293 h 583406"/>
                    <a:gd name="connsiteX46" fmla="*/ 500062 w 531019"/>
                    <a:gd name="connsiteY46" fmla="*/ 461962 h 583406"/>
                    <a:gd name="connsiteX47" fmla="*/ 504825 w 531019"/>
                    <a:gd name="connsiteY47" fmla="*/ 488156 h 583406"/>
                    <a:gd name="connsiteX48" fmla="*/ 507206 w 531019"/>
                    <a:gd name="connsiteY48" fmla="*/ 495300 h 583406"/>
                    <a:gd name="connsiteX49" fmla="*/ 511969 w 531019"/>
                    <a:gd name="connsiteY49" fmla="*/ 511968 h 583406"/>
                    <a:gd name="connsiteX50" fmla="*/ 514350 w 531019"/>
                    <a:gd name="connsiteY50" fmla="*/ 526256 h 583406"/>
                    <a:gd name="connsiteX51" fmla="*/ 519112 w 531019"/>
                    <a:gd name="connsiteY51" fmla="*/ 540543 h 583406"/>
                    <a:gd name="connsiteX52" fmla="*/ 521494 w 531019"/>
                    <a:gd name="connsiteY52" fmla="*/ 547687 h 583406"/>
                    <a:gd name="connsiteX53" fmla="*/ 523875 w 531019"/>
                    <a:gd name="connsiteY53" fmla="*/ 559593 h 583406"/>
                    <a:gd name="connsiteX54" fmla="*/ 528637 w 531019"/>
                    <a:gd name="connsiteY54" fmla="*/ 573881 h 583406"/>
                    <a:gd name="connsiteX55" fmla="*/ 531019 w 531019"/>
                    <a:gd name="connsiteY55"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197644 w 531019"/>
                    <a:gd name="connsiteY8" fmla="*/ 66675 h 583406"/>
                    <a:gd name="connsiteX9" fmla="*/ 216694 w 531019"/>
                    <a:gd name="connsiteY9" fmla="*/ 71437 h 583406"/>
                    <a:gd name="connsiteX10" fmla="*/ 233362 w 531019"/>
                    <a:gd name="connsiteY10" fmla="*/ 76200 h 583406"/>
                    <a:gd name="connsiteX11" fmla="*/ 242887 w 531019"/>
                    <a:gd name="connsiteY11" fmla="*/ 90487 h 583406"/>
                    <a:gd name="connsiteX12" fmla="*/ 250031 w 531019"/>
                    <a:gd name="connsiteY12" fmla="*/ 97631 h 583406"/>
                    <a:gd name="connsiteX13" fmla="*/ 259556 w 531019"/>
                    <a:gd name="connsiteY13" fmla="*/ 111918 h 583406"/>
                    <a:gd name="connsiteX14" fmla="*/ 264319 w 531019"/>
                    <a:gd name="connsiteY14" fmla="*/ 119062 h 583406"/>
                    <a:gd name="connsiteX15" fmla="*/ 271462 w 531019"/>
                    <a:gd name="connsiteY15" fmla="*/ 121443 h 583406"/>
                    <a:gd name="connsiteX16" fmla="*/ 278606 w 531019"/>
                    <a:gd name="connsiteY16" fmla="*/ 128587 h 583406"/>
                    <a:gd name="connsiteX17" fmla="*/ 292894 w 531019"/>
                    <a:gd name="connsiteY17" fmla="*/ 138112 h 583406"/>
                    <a:gd name="connsiteX18" fmla="*/ 311944 w 531019"/>
                    <a:gd name="connsiteY18" fmla="*/ 159543 h 583406"/>
                    <a:gd name="connsiteX19" fmla="*/ 319087 w 531019"/>
                    <a:gd name="connsiteY19" fmla="*/ 164306 h 583406"/>
                    <a:gd name="connsiteX20" fmla="*/ 326231 w 531019"/>
                    <a:gd name="connsiteY20" fmla="*/ 166687 h 583406"/>
                    <a:gd name="connsiteX21" fmla="*/ 335756 w 531019"/>
                    <a:gd name="connsiteY21" fmla="*/ 180975 h 583406"/>
                    <a:gd name="connsiteX22" fmla="*/ 350044 w 531019"/>
                    <a:gd name="connsiteY22" fmla="*/ 188118 h 583406"/>
                    <a:gd name="connsiteX23" fmla="*/ 354806 w 531019"/>
                    <a:gd name="connsiteY23" fmla="*/ 195262 h 583406"/>
                    <a:gd name="connsiteX24" fmla="*/ 369094 w 531019"/>
                    <a:gd name="connsiteY24" fmla="*/ 202406 h 583406"/>
                    <a:gd name="connsiteX25" fmla="*/ 376237 w 531019"/>
                    <a:gd name="connsiteY25" fmla="*/ 209550 h 583406"/>
                    <a:gd name="connsiteX26" fmla="*/ 381000 w 531019"/>
                    <a:gd name="connsiteY26" fmla="*/ 216693 h 583406"/>
                    <a:gd name="connsiteX27" fmla="*/ 388144 w 531019"/>
                    <a:gd name="connsiteY27" fmla="*/ 221456 h 583406"/>
                    <a:gd name="connsiteX28" fmla="*/ 395287 w 531019"/>
                    <a:gd name="connsiteY28" fmla="*/ 235743 h 583406"/>
                    <a:gd name="connsiteX29" fmla="*/ 402431 w 531019"/>
                    <a:gd name="connsiteY29" fmla="*/ 240506 h 583406"/>
                    <a:gd name="connsiteX30" fmla="*/ 409575 w 531019"/>
                    <a:gd name="connsiteY30" fmla="*/ 254793 h 583406"/>
                    <a:gd name="connsiteX31" fmla="*/ 416719 w 531019"/>
                    <a:gd name="connsiteY31" fmla="*/ 269081 h 583406"/>
                    <a:gd name="connsiteX32" fmla="*/ 421481 w 531019"/>
                    <a:gd name="connsiteY32" fmla="*/ 283368 h 583406"/>
                    <a:gd name="connsiteX33" fmla="*/ 433387 w 531019"/>
                    <a:gd name="connsiteY33" fmla="*/ 297656 h 583406"/>
                    <a:gd name="connsiteX34" fmla="*/ 440531 w 531019"/>
                    <a:gd name="connsiteY34" fmla="*/ 311943 h 583406"/>
                    <a:gd name="connsiteX35" fmla="*/ 447675 w 531019"/>
                    <a:gd name="connsiteY35" fmla="*/ 326231 h 583406"/>
                    <a:gd name="connsiteX36" fmla="*/ 454819 w 531019"/>
                    <a:gd name="connsiteY36" fmla="*/ 340518 h 583406"/>
                    <a:gd name="connsiteX37" fmla="*/ 457200 w 531019"/>
                    <a:gd name="connsiteY37" fmla="*/ 347662 h 583406"/>
                    <a:gd name="connsiteX38" fmla="*/ 461962 w 531019"/>
                    <a:gd name="connsiteY38" fmla="*/ 354806 h 583406"/>
                    <a:gd name="connsiteX39" fmla="*/ 464344 w 531019"/>
                    <a:gd name="connsiteY39" fmla="*/ 369093 h 583406"/>
                    <a:gd name="connsiteX40" fmla="*/ 471487 w 531019"/>
                    <a:gd name="connsiteY40" fmla="*/ 392906 h 583406"/>
                    <a:gd name="connsiteX41" fmla="*/ 478631 w 531019"/>
                    <a:gd name="connsiteY41" fmla="*/ 409575 h 583406"/>
                    <a:gd name="connsiteX42" fmla="*/ 483394 w 531019"/>
                    <a:gd name="connsiteY42" fmla="*/ 416718 h 583406"/>
                    <a:gd name="connsiteX43" fmla="*/ 490537 w 531019"/>
                    <a:gd name="connsiteY43" fmla="*/ 438150 h 583406"/>
                    <a:gd name="connsiteX44" fmla="*/ 492919 w 531019"/>
                    <a:gd name="connsiteY44" fmla="*/ 445293 h 583406"/>
                    <a:gd name="connsiteX45" fmla="*/ 500062 w 531019"/>
                    <a:gd name="connsiteY45" fmla="*/ 461962 h 583406"/>
                    <a:gd name="connsiteX46" fmla="*/ 504825 w 531019"/>
                    <a:gd name="connsiteY46" fmla="*/ 488156 h 583406"/>
                    <a:gd name="connsiteX47" fmla="*/ 507206 w 531019"/>
                    <a:gd name="connsiteY47" fmla="*/ 495300 h 583406"/>
                    <a:gd name="connsiteX48" fmla="*/ 511969 w 531019"/>
                    <a:gd name="connsiteY48" fmla="*/ 511968 h 583406"/>
                    <a:gd name="connsiteX49" fmla="*/ 514350 w 531019"/>
                    <a:gd name="connsiteY49" fmla="*/ 526256 h 583406"/>
                    <a:gd name="connsiteX50" fmla="*/ 519112 w 531019"/>
                    <a:gd name="connsiteY50" fmla="*/ 540543 h 583406"/>
                    <a:gd name="connsiteX51" fmla="*/ 521494 w 531019"/>
                    <a:gd name="connsiteY51" fmla="*/ 547687 h 583406"/>
                    <a:gd name="connsiteX52" fmla="*/ 523875 w 531019"/>
                    <a:gd name="connsiteY52" fmla="*/ 559593 h 583406"/>
                    <a:gd name="connsiteX53" fmla="*/ 528637 w 531019"/>
                    <a:gd name="connsiteY53" fmla="*/ 573881 h 583406"/>
                    <a:gd name="connsiteX54" fmla="*/ 531019 w 531019"/>
                    <a:gd name="connsiteY54"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33362 w 531019"/>
                    <a:gd name="connsiteY9" fmla="*/ 76200 h 583406"/>
                    <a:gd name="connsiteX10" fmla="*/ 242887 w 531019"/>
                    <a:gd name="connsiteY10" fmla="*/ 90487 h 583406"/>
                    <a:gd name="connsiteX11" fmla="*/ 250031 w 531019"/>
                    <a:gd name="connsiteY11" fmla="*/ 97631 h 583406"/>
                    <a:gd name="connsiteX12" fmla="*/ 259556 w 531019"/>
                    <a:gd name="connsiteY12" fmla="*/ 111918 h 583406"/>
                    <a:gd name="connsiteX13" fmla="*/ 264319 w 531019"/>
                    <a:gd name="connsiteY13" fmla="*/ 119062 h 583406"/>
                    <a:gd name="connsiteX14" fmla="*/ 271462 w 531019"/>
                    <a:gd name="connsiteY14" fmla="*/ 121443 h 583406"/>
                    <a:gd name="connsiteX15" fmla="*/ 278606 w 531019"/>
                    <a:gd name="connsiteY15" fmla="*/ 128587 h 583406"/>
                    <a:gd name="connsiteX16" fmla="*/ 292894 w 531019"/>
                    <a:gd name="connsiteY16" fmla="*/ 138112 h 583406"/>
                    <a:gd name="connsiteX17" fmla="*/ 311944 w 531019"/>
                    <a:gd name="connsiteY17" fmla="*/ 159543 h 583406"/>
                    <a:gd name="connsiteX18" fmla="*/ 319087 w 531019"/>
                    <a:gd name="connsiteY18" fmla="*/ 164306 h 583406"/>
                    <a:gd name="connsiteX19" fmla="*/ 326231 w 531019"/>
                    <a:gd name="connsiteY19" fmla="*/ 166687 h 583406"/>
                    <a:gd name="connsiteX20" fmla="*/ 335756 w 531019"/>
                    <a:gd name="connsiteY20" fmla="*/ 180975 h 583406"/>
                    <a:gd name="connsiteX21" fmla="*/ 350044 w 531019"/>
                    <a:gd name="connsiteY21" fmla="*/ 188118 h 583406"/>
                    <a:gd name="connsiteX22" fmla="*/ 354806 w 531019"/>
                    <a:gd name="connsiteY22" fmla="*/ 195262 h 583406"/>
                    <a:gd name="connsiteX23" fmla="*/ 369094 w 531019"/>
                    <a:gd name="connsiteY23" fmla="*/ 202406 h 583406"/>
                    <a:gd name="connsiteX24" fmla="*/ 376237 w 531019"/>
                    <a:gd name="connsiteY24" fmla="*/ 209550 h 583406"/>
                    <a:gd name="connsiteX25" fmla="*/ 381000 w 531019"/>
                    <a:gd name="connsiteY25" fmla="*/ 216693 h 583406"/>
                    <a:gd name="connsiteX26" fmla="*/ 388144 w 531019"/>
                    <a:gd name="connsiteY26" fmla="*/ 221456 h 583406"/>
                    <a:gd name="connsiteX27" fmla="*/ 395287 w 531019"/>
                    <a:gd name="connsiteY27" fmla="*/ 235743 h 583406"/>
                    <a:gd name="connsiteX28" fmla="*/ 402431 w 531019"/>
                    <a:gd name="connsiteY28" fmla="*/ 240506 h 583406"/>
                    <a:gd name="connsiteX29" fmla="*/ 409575 w 531019"/>
                    <a:gd name="connsiteY29" fmla="*/ 254793 h 583406"/>
                    <a:gd name="connsiteX30" fmla="*/ 416719 w 531019"/>
                    <a:gd name="connsiteY30" fmla="*/ 269081 h 583406"/>
                    <a:gd name="connsiteX31" fmla="*/ 421481 w 531019"/>
                    <a:gd name="connsiteY31" fmla="*/ 283368 h 583406"/>
                    <a:gd name="connsiteX32" fmla="*/ 433387 w 531019"/>
                    <a:gd name="connsiteY32" fmla="*/ 297656 h 583406"/>
                    <a:gd name="connsiteX33" fmla="*/ 440531 w 531019"/>
                    <a:gd name="connsiteY33" fmla="*/ 311943 h 583406"/>
                    <a:gd name="connsiteX34" fmla="*/ 447675 w 531019"/>
                    <a:gd name="connsiteY34" fmla="*/ 326231 h 583406"/>
                    <a:gd name="connsiteX35" fmla="*/ 454819 w 531019"/>
                    <a:gd name="connsiteY35" fmla="*/ 340518 h 583406"/>
                    <a:gd name="connsiteX36" fmla="*/ 457200 w 531019"/>
                    <a:gd name="connsiteY36" fmla="*/ 347662 h 583406"/>
                    <a:gd name="connsiteX37" fmla="*/ 461962 w 531019"/>
                    <a:gd name="connsiteY37" fmla="*/ 354806 h 583406"/>
                    <a:gd name="connsiteX38" fmla="*/ 464344 w 531019"/>
                    <a:gd name="connsiteY38" fmla="*/ 369093 h 583406"/>
                    <a:gd name="connsiteX39" fmla="*/ 471487 w 531019"/>
                    <a:gd name="connsiteY39" fmla="*/ 392906 h 583406"/>
                    <a:gd name="connsiteX40" fmla="*/ 478631 w 531019"/>
                    <a:gd name="connsiteY40" fmla="*/ 409575 h 583406"/>
                    <a:gd name="connsiteX41" fmla="*/ 483394 w 531019"/>
                    <a:gd name="connsiteY41" fmla="*/ 416718 h 583406"/>
                    <a:gd name="connsiteX42" fmla="*/ 490537 w 531019"/>
                    <a:gd name="connsiteY42" fmla="*/ 438150 h 583406"/>
                    <a:gd name="connsiteX43" fmla="*/ 492919 w 531019"/>
                    <a:gd name="connsiteY43" fmla="*/ 445293 h 583406"/>
                    <a:gd name="connsiteX44" fmla="*/ 500062 w 531019"/>
                    <a:gd name="connsiteY44" fmla="*/ 461962 h 583406"/>
                    <a:gd name="connsiteX45" fmla="*/ 504825 w 531019"/>
                    <a:gd name="connsiteY45" fmla="*/ 488156 h 583406"/>
                    <a:gd name="connsiteX46" fmla="*/ 507206 w 531019"/>
                    <a:gd name="connsiteY46" fmla="*/ 495300 h 583406"/>
                    <a:gd name="connsiteX47" fmla="*/ 511969 w 531019"/>
                    <a:gd name="connsiteY47" fmla="*/ 511968 h 583406"/>
                    <a:gd name="connsiteX48" fmla="*/ 514350 w 531019"/>
                    <a:gd name="connsiteY48" fmla="*/ 526256 h 583406"/>
                    <a:gd name="connsiteX49" fmla="*/ 519112 w 531019"/>
                    <a:gd name="connsiteY49" fmla="*/ 540543 h 583406"/>
                    <a:gd name="connsiteX50" fmla="*/ 521494 w 531019"/>
                    <a:gd name="connsiteY50" fmla="*/ 547687 h 583406"/>
                    <a:gd name="connsiteX51" fmla="*/ 523875 w 531019"/>
                    <a:gd name="connsiteY51" fmla="*/ 559593 h 583406"/>
                    <a:gd name="connsiteX52" fmla="*/ 528637 w 531019"/>
                    <a:gd name="connsiteY52" fmla="*/ 573881 h 583406"/>
                    <a:gd name="connsiteX53" fmla="*/ 531019 w 531019"/>
                    <a:gd name="connsiteY53"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259556 w 531019"/>
                    <a:gd name="connsiteY11" fmla="*/ 111918 h 583406"/>
                    <a:gd name="connsiteX12" fmla="*/ 264319 w 531019"/>
                    <a:gd name="connsiteY12" fmla="*/ 119062 h 583406"/>
                    <a:gd name="connsiteX13" fmla="*/ 271462 w 531019"/>
                    <a:gd name="connsiteY13" fmla="*/ 121443 h 583406"/>
                    <a:gd name="connsiteX14" fmla="*/ 278606 w 531019"/>
                    <a:gd name="connsiteY14" fmla="*/ 128587 h 583406"/>
                    <a:gd name="connsiteX15" fmla="*/ 292894 w 531019"/>
                    <a:gd name="connsiteY15" fmla="*/ 138112 h 583406"/>
                    <a:gd name="connsiteX16" fmla="*/ 311944 w 531019"/>
                    <a:gd name="connsiteY16" fmla="*/ 159543 h 583406"/>
                    <a:gd name="connsiteX17" fmla="*/ 319087 w 531019"/>
                    <a:gd name="connsiteY17" fmla="*/ 164306 h 583406"/>
                    <a:gd name="connsiteX18" fmla="*/ 326231 w 531019"/>
                    <a:gd name="connsiteY18" fmla="*/ 166687 h 583406"/>
                    <a:gd name="connsiteX19" fmla="*/ 335756 w 531019"/>
                    <a:gd name="connsiteY19" fmla="*/ 180975 h 583406"/>
                    <a:gd name="connsiteX20" fmla="*/ 350044 w 531019"/>
                    <a:gd name="connsiteY20" fmla="*/ 188118 h 583406"/>
                    <a:gd name="connsiteX21" fmla="*/ 354806 w 531019"/>
                    <a:gd name="connsiteY21" fmla="*/ 195262 h 583406"/>
                    <a:gd name="connsiteX22" fmla="*/ 369094 w 531019"/>
                    <a:gd name="connsiteY22" fmla="*/ 202406 h 583406"/>
                    <a:gd name="connsiteX23" fmla="*/ 376237 w 531019"/>
                    <a:gd name="connsiteY23" fmla="*/ 209550 h 583406"/>
                    <a:gd name="connsiteX24" fmla="*/ 381000 w 531019"/>
                    <a:gd name="connsiteY24" fmla="*/ 216693 h 583406"/>
                    <a:gd name="connsiteX25" fmla="*/ 388144 w 531019"/>
                    <a:gd name="connsiteY25" fmla="*/ 221456 h 583406"/>
                    <a:gd name="connsiteX26" fmla="*/ 395287 w 531019"/>
                    <a:gd name="connsiteY26" fmla="*/ 235743 h 583406"/>
                    <a:gd name="connsiteX27" fmla="*/ 402431 w 531019"/>
                    <a:gd name="connsiteY27" fmla="*/ 240506 h 583406"/>
                    <a:gd name="connsiteX28" fmla="*/ 409575 w 531019"/>
                    <a:gd name="connsiteY28" fmla="*/ 254793 h 583406"/>
                    <a:gd name="connsiteX29" fmla="*/ 416719 w 531019"/>
                    <a:gd name="connsiteY29" fmla="*/ 269081 h 583406"/>
                    <a:gd name="connsiteX30" fmla="*/ 421481 w 531019"/>
                    <a:gd name="connsiteY30" fmla="*/ 283368 h 583406"/>
                    <a:gd name="connsiteX31" fmla="*/ 433387 w 531019"/>
                    <a:gd name="connsiteY31" fmla="*/ 297656 h 583406"/>
                    <a:gd name="connsiteX32" fmla="*/ 440531 w 531019"/>
                    <a:gd name="connsiteY32" fmla="*/ 311943 h 583406"/>
                    <a:gd name="connsiteX33" fmla="*/ 447675 w 531019"/>
                    <a:gd name="connsiteY33" fmla="*/ 326231 h 583406"/>
                    <a:gd name="connsiteX34" fmla="*/ 454819 w 531019"/>
                    <a:gd name="connsiteY34" fmla="*/ 340518 h 583406"/>
                    <a:gd name="connsiteX35" fmla="*/ 457200 w 531019"/>
                    <a:gd name="connsiteY35" fmla="*/ 347662 h 583406"/>
                    <a:gd name="connsiteX36" fmla="*/ 461962 w 531019"/>
                    <a:gd name="connsiteY36" fmla="*/ 354806 h 583406"/>
                    <a:gd name="connsiteX37" fmla="*/ 464344 w 531019"/>
                    <a:gd name="connsiteY37" fmla="*/ 369093 h 583406"/>
                    <a:gd name="connsiteX38" fmla="*/ 471487 w 531019"/>
                    <a:gd name="connsiteY38" fmla="*/ 392906 h 583406"/>
                    <a:gd name="connsiteX39" fmla="*/ 478631 w 531019"/>
                    <a:gd name="connsiteY39" fmla="*/ 409575 h 583406"/>
                    <a:gd name="connsiteX40" fmla="*/ 483394 w 531019"/>
                    <a:gd name="connsiteY40" fmla="*/ 416718 h 583406"/>
                    <a:gd name="connsiteX41" fmla="*/ 490537 w 531019"/>
                    <a:gd name="connsiteY41" fmla="*/ 438150 h 583406"/>
                    <a:gd name="connsiteX42" fmla="*/ 492919 w 531019"/>
                    <a:gd name="connsiteY42" fmla="*/ 445293 h 583406"/>
                    <a:gd name="connsiteX43" fmla="*/ 500062 w 531019"/>
                    <a:gd name="connsiteY43" fmla="*/ 461962 h 583406"/>
                    <a:gd name="connsiteX44" fmla="*/ 504825 w 531019"/>
                    <a:gd name="connsiteY44" fmla="*/ 488156 h 583406"/>
                    <a:gd name="connsiteX45" fmla="*/ 507206 w 531019"/>
                    <a:gd name="connsiteY45" fmla="*/ 495300 h 583406"/>
                    <a:gd name="connsiteX46" fmla="*/ 511969 w 531019"/>
                    <a:gd name="connsiteY46" fmla="*/ 511968 h 583406"/>
                    <a:gd name="connsiteX47" fmla="*/ 514350 w 531019"/>
                    <a:gd name="connsiteY47" fmla="*/ 526256 h 583406"/>
                    <a:gd name="connsiteX48" fmla="*/ 519112 w 531019"/>
                    <a:gd name="connsiteY48" fmla="*/ 540543 h 583406"/>
                    <a:gd name="connsiteX49" fmla="*/ 521494 w 531019"/>
                    <a:gd name="connsiteY49" fmla="*/ 547687 h 583406"/>
                    <a:gd name="connsiteX50" fmla="*/ 523875 w 531019"/>
                    <a:gd name="connsiteY50" fmla="*/ 559593 h 583406"/>
                    <a:gd name="connsiteX51" fmla="*/ 528637 w 531019"/>
                    <a:gd name="connsiteY51" fmla="*/ 573881 h 583406"/>
                    <a:gd name="connsiteX52" fmla="*/ 531019 w 531019"/>
                    <a:gd name="connsiteY52"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264319 w 531019"/>
                    <a:gd name="connsiteY11" fmla="*/ 119062 h 583406"/>
                    <a:gd name="connsiteX12" fmla="*/ 271462 w 531019"/>
                    <a:gd name="connsiteY12" fmla="*/ 121443 h 583406"/>
                    <a:gd name="connsiteX13" fmla="*/ 278606 w 531019"/>
                    <a:gd name="connsiteY13" fmla="*/ 128587 h 583406"/>
                    <a:gd name="connsiteX14" fmla="*/ 292894 w 531019"/>
                    <a:gd name="connsiteY14" fmla="*/ 138112 h 583406"/>
                    <a:gd name="connsiteX15" fmla="*/ 311944 w 531019"/>
                    <a:gd name="connsiteY15" fmla="*/ 159543 h 583406"/>
                    <a:gd name="connsiteX16" fmla="*/ 319087 w 531019"/>
                    <a:gd name="connsiteY16" fmla="*/ 164306 h 583406"/>
                    <a:gd name="connsiteX17" fmla="*/ 326231 w 531019"/>
                    <a:gd name="connsiteY17" fmla="*/ 166687 h 583406"/>
                    <a:gd name="connsiteX18" fmla="*/ 335756 w 531019"/>
                    <a:gd name="connsiteY18" fmla="*/ 180975 h 583406"/>
                    <a:gd name="connsiteX19" fmla="*/ 350044 w 531019"/>
                    <a:gd name="connsiteY19" fmla="*/ 188118 h 583406"/>
                    <a:gd name="connsiteX20" fmla="*/ 354806 w 531019"/>
                    <a:gd name="connsiteY20" fmla="*/ 195262 h 583406"/>
                    <a:gd name="connsiteX21" fmla="*/ 369094 w 531019"/>
                    <a:gd name="connsiteY21" fmla="*/ 202406 h 583406"/>
                    <a:gd name="connsiteX22" fmla="*/ 376237 w 531019"/>
                    <a:gd name="connsiteY22" fmla="*/ 209550 h 583406"/>
                    <a:gd name="connsiteX23" fmla="*/ 381000 w 531019"/>
                    <a:gd name="connsiteY23" fmla="*/ 216693 h 583406"/>
                    <a:gd name="connsiteX24" fmla="*/ 388144 w 531019"/>
                    <a:gd name="connsiteY24" fmla="*/ 221456 h 583406"/>
                    <a:gd name="connsiteX25" fmla="*/ 395287 w 531019"/>
                    <a:gd name="connsiteY25" fmla="*/ 235743 h 583406"/>
                    <a:gd name="connsiteX26" fmla="*/ 402431 w 531019"/>
                    <a:gd name="connsiteY26" fmla="*/ 240506 h 583406"/>
                    <a:gd name="connsiteX27" fmla="*/ 409575 w 531019"/>
                    <a:gd name="connsiteY27" fmla="*/ 254793 h 583406"/>
                    <a:gd name="connsiteX28" fmla="*/ 416719 w 531019"/>
                    <a:gd name="connsiteY28" fmla="*/ 269081 h 583406"/>
                    <a:gd name="connsiteX29" fmla="*/ 421481 w 531019"/>
                    <a:gd name="connsiteY29" fmla="*/ 283368 h 583406"/>
                    <a:gd name="connsiteX30" fmla="*/ 433387 w 531019"/>
                    <a:gd name="connsiteY30" fmla="*/ 297656 h 583406"/>
                    <a:gd name="connsiteX31" fmla="*/ 440531 w 531019"/>
                    <a:gd name="connsiteY31" fmla="*/ 311943 h 583406"/>
                    <a:gd name="connsiteX32" fmla="*/ 447675 w 531019"/>
                    <a:gd name="connsiteY32" fmla="*/ 326231 h 583406"/>
                    <a:gd name="connsiteX33" fmla="*/ 454819 w 531019"/>
                    <a:gd name="connsiteY33" fmla="*/ 340518 h 583406"/>
                    <a:gd name="connsiteX34" fmla="*/ 457200 w 531019"/>
                    <a:gd name="connsiteY34" fmla="*/ 347662 h 583406"/>
                    <a:gd name="connsiteX35" fmla="*/ 461962 w 531019"/>
                    <a:gd name="connsiteY35" fmla="*/ 354806 h 583406"/>
                    <a:gd name="connsiteX36" fmla="*/ 464344 w 531019"/>
                    <a:gd name="connsiteY36" fmla="*/ 369093 h 583406"/>
                    <a:gd name="connsiteX37" fmla="*/ 471487 w 531019"/>
                    <a:gd name="connsiteY37" fmla="*/ 392906 h 583406"/>
                    <a:gd name="connsiteX38" fmla="*/ 478631 w 531019"/>
                    <a:gd name="connsiteY38" fmla="*/ 409575 h 583406"/>
                    <a:gd name="connsiteX39" fmla="*/ 483394 w 531019"/>
                    <a:gd name="connsiteY39" fmla="*/ 416718 h 583406"/>
                    <a:gd name="connsiteX40" fmla="*/ 490537 w 531019"/>
                    <a:gd name="connsiteY40" fmla="*/ 438150 h 583406"/>
                    <a:gd name="connsiteX41" fmla="*/ 492919 w 531019"/>
                    <a:gd name="connsiteY41" fmla="*/ 445293 h 583406"/>
                    <a:gd name="connsiteX42" fmla="*/ 500062 w 531019"/>
                    <a:gd name="connsiteY42" fmla="*/ 461962 h 583406"/>
                    <a:gd name="connsiteX43" fmla="*/ 504825 w 531019"/>
                    <a:gd name="connsiteY43" fmla="*/ 488156 h 583406"/>
                    <a:gd name="connsiteX44" fmla="*/ 507206 w 531019"/>
                    <a:gd name="connsiteY44" fmla="*/ 495300 h 583406"/>
                    <a:gd name="connsiteX45" fmla="*/ 511969 w 531019"/>
                    <a:gd name="connsiteY45" fmla="*/ 511968 h 583406"/>
                    <a:gd name="connsiteX46" fmla="*/ 514350 w 531019"/>
                    <a:gd name="connsiteY46" fmla="*/ 526256 h 583406"/>
                    <a:gd name="connsiteX47" fmla="*/ 519112 w 531019"/>
                    <a:gd name="connsiteY47" fmla="*/ 540543 h 583406"/>
                    <a:gd name="connsiteX48" fmla="*/ 521494 w 531019"/>
                    <a:gd name="connsiteY48" fmla="*/ 547687 h 583406"/>
                    <a:gd name="connsiteX49" fmla="*/ 523875 w 531019"/>
                    <a:gd name="connsiteY49" fmla="*/ 559593 h 583406"/>
                    <a:gd name="connsiteX50" fmla="*/ 528637 w 531019"/>
                    <a:gd name="connsiteY50" fmla="*/ 573881 h 583406"/>
                    <a:gd name="connsiteX51" fmla="*/ 531019 w 531019"/>
                    <a:gd name="connsiteY51"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264319 w 531019"/>
                    <a:gd name="connsiteY11" fmla="*/ 119062 h 583406"/>
                    <a:gd name="connsiteX12" fmla="*/ 278606 w 531019"/>
                    <a:gd name="connsiteY12" fmla="*/ 128587 h 583406"/>
                    <a:gd name="connsiteX13" fmla="*/ 292894 w 531019"/>
                    <a:gd name="connsiteY13" fmla="*/ 138112 h 583406"/>
                    <a:gd name="connsiteX14" fmla="*/ 311944 w 531019"/>
                    <a:gd name="connsiteY14" fmla="*/ 159543 h 583406"/>
                    <a:gd name="connsiteX15" fmla="*/ 319087 w 531019"/>
                    <a:gd name="connsiteY15" fmla="*/ 164306 h 583406"/>
                    <a:gd name="connsiteX16" fmla="*/ 326231 w 531019"/>
                    <a:gd name="connsiteY16" fmla="*/ 166687 h 583406"/>
                    <a:gd name="connsiteX17" fmla="*/ 335756 w 531019"/>
                    <a:gd name="connsiteY17" fmla="*/ 180975 h 583406"/>
                    <a:gd name="connsiteX18" fmla="*/ 350044 w 531019"/>
                    <a:gd name="connsiteY18" fmla="*/ 188118 h 583406"/>
                    <a:gd name="connsiteX19" fmla="*/ 354806 w 531019"/>
                    <a:gd name="connsiteY19" fmla="*/ 195262 h 583406"/>
                    <a:gd name="connsiteX20" fmla="*/ 369094 w 531019"/>
                    <a:gd name="connsiteY20" fmla="*/ 202406 h 583406"/>
                    <a:gd name="connsiteX21" fmla="*/ 376237 w 531019"/>
                    <a:gd name="connsiteY21" fmla="*/ 209550 h 583406"/>
                    <a:gd name="connsiteX22" fmla="*/ 381000 w 531019"/>
                    <a:gd name="connsiteY22" fmla="*/ 216693 h 583406"/>
                    <a:gd name="connsiteX23" fmla="*/ 388144 w 531019"/>
                    <a:gd name="connsiteY23" fmla="*/ 221456 h 583406"/>
                    <a:gd name="connsiteX24" fmla="*/ 395287 w 531019"/>
                    <a:gd name="connsiteY24" fmla="*/ 235743 h 583406"/>
                    <a:gd name="connsiteX25" fmla="*/ 402431 w 531019"/>
                    <a:gd name="connsiteY25" fmla="*/ 240506 h 583406"/>
                    <a:gd name="connsiteX26" fmla="*/ 409575 w 531019"/>
                    <a:gd name="connsiteY26" fmla="*/ 254793 h 583406"/>
                    <a:gd name="connsiteX27" fmla="*/ 416719 w 531019"/>
                    <a:gd name="connsiteY27" fmla="*/ 269081 h 583406"/>
                    <a:gd name="connsiteX28" fmla="*/ 421481 w 531019"/>
                    <a:gd name="connsiteY28" fmla="*/ 283368 h 583406"/>
                    <a:gd name="connsiteX29" fmla="*/ 433387 w 531019"/>
                    <a:gd name="connsiteY29" fmla="*/ 297656 h 583406"/>
                    <a:gd name="connsiteX30" fmla="*/ 440531 w 531019"/>
                    <a:gd name="connsiteY30" fmla="*/ 311943 h 583406"/>
                    <a:gd name="connsiteX31" fmla="*/ 447675 w 531019"/>
                    <a:gd name="connsiteY31" fmla="*/ 326231 h 583406"/>
                    <a:gd name="connsiteX32" fmla="*/ 454819 w 531019"/>
                    <a:gd name="connsiteY32" fmla="*/ 340518 h 583406"/>
                    <a:gd name="connsiteX33" fmla="*/ 457200 w 531019"/>
                    <a:gd name="connsiteY33" fmla="*/ 347662 h 583406"/>
                    <a:gd name="connsiteX34" fmla="*/ 461962 w 531019"/>
                    <a:gd name="connsiteY34" fmla="*/ 354806 h 583406"/>
                    <a:gd name="connsiteX35" fmla="*/ 464344 w 531019"/>
                    <a:gd name="connsiteY35" fmla="*/ 369093 h 583406"/>
                    <a:gd name="connsiteX36" fmla="*/ 471487 w 531019"/>
                    <a:gd name="connsiteY36" fmla="*/ 392906 h 583406"/>
                    <a:gd name="connsiteX37" fmla="*/ 478631 w 531019"/>
                    <a:gd name="connsiteY37" fmla="*/ 409575 h 583406"/>
                    <a:gd name="connsiteX38" fmla="*/ 483394 w 531019"/>
                    <a:gd name="connsiteY38" fmla="*/ 416718 h 583406"/>
                    <a:gd name="connsiteX39" fmla="*/ 490537 w 531019"/>
                    <a:gd name="connsiteY39" fmla="*/ 438150 h 583406"/>
                    <a:gd name="connsiteX40" fmla="*/ 492919 w 531019"/>
                    <a:gd name="connsiteY40" fmla="*/ 445293 h 583406"/>
                    <a:gd name="connsiteX41" fmla="*/ 500062 w 531019"/>
                    <a:gd name="connsiteY41" fmla="*/ 461962 h 583406"/>
                    <a:gd name="connsiteX42" fmla="*/ 504825 w 531019"/>
                    <a:gd name="connsiteY42" fmla="*/ 488156 h 583406"/>
                    <a:gd name="connsiteX43" fmla="*/ 507206 w 531019"/>
                    <a:gd name="connsiteY43" fmla="*/ 495300 h 583406"/>
                    <a:gd name="connsiteX44" fmla="*/ 511969 w 531019"/>
                    <a:gd name="connsiteY44" fmla="*/ 511968 h 583406"/>
                    <a:gd name="connsiteX45" fmla="*/ 514350 w 531019"/>
                    <a:gd name="connsiteY45" fmla="*/ 526256 h 583406"/>
                    <a:gd name="connsiteX46" fmla="*/ 519112 w 531019"/>
                    <a:gd name="connsiteY46" fmla="*/ 540543 h 583406"/>
                    <a:gd name="connsiteX47" fmla="*/ 521494 w 531019"/>
                    <a:gd name="connsiteY47" fmla="*/ 547687 h 583406"/>
                    <a:gd name="connsiteX48" fmla="*/ 523875 w 531019"/>
                    <a:gd name="connsiteY48" fmla="*/ 559593 h 583406"/>
                    <a:gd name="connsiteX49" fmla="*/ 528637 w 531019"/>
                    <a:gd name="connsiteY49" fmla="*/ 573881 h 583406"/>
                    <a:gd name="connsiteX50" fmla="*/ 531019 w 531019"/>
                    <a:gd name="connsiteY50"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264319 w 531019"/>
                    <a:gd name="connsiteY11" fmla="*/ 119062 h 583406"/>
                    <a:gd name="connsiteX12" fmla="*/ 278606 w 531019"/>
                    <a:gd name="connsiteY12" fmla="*/ 128587 h 583406"/>
                    <a:gd name="connsiteX13" fmla="*/ 311944 w 531019"/>
                    <a:gd name="connsiteY13" fmla="*/ 159543 h 583406"/>
                    <a:gd name="connsiteX14" fmla="*/ 319087 w 531019"/>
                    <a:gd name="connsiteY14" fmla="*/ 164306 h 583406"/>
                    <a:gd name="connsiteX15" fmla="*/ 326231 w 531019"/>
                    <a:gd name="connsiteY15" fmla="*/ 166687 h 583406"/>
                    <a:gd name="connsiteX16" fmla="*/ 335756 w 531019"/>
                    <a:gd name="connsiteY16" fmla="*/ 180975 h 583406"/>
                    <a:gd name="connsiteX17" fmla="*/ 350044 w 531019"/>
                    <a:gd name="connsiteY17" fmla="*/ 188118 h 583406"/>
                    <a:gd name="connsiteX18" fmla="*/ 354806 w 531019"/>
                    <a:gd name="connsiteY18" fmla="*/ 195262 h 583406"/>
                    <a:gd name="connsiteX19" fmla="*/ 369094 w 531019"/>
                    <a:gd name="connsiteY19" fmla="*/ 202406 h 583406"/>
                    <a:gd name="connsiteX20" fmla="*/ 376237 w 531019"/>
                    <a:gd name="connsiteY20" fmla="*/ 209550 h 583406"/>
                    <a:gd name="connsiteX21" fmla="*/ 381000 w 531019"/>
                    <a:gd name="connsiteY21" fmla="*/ 216693 h 583406"/>
                    <a:gd name="connsiteX22" fmla="*/ 388144 w 531019"/>
                    <a:gd name="connsiteY22" fmla="*/ 221456 h 583406"/>
                    <a:gd name="connsiteX23" fmla="*/ 395287 w 531019"/>
                    <a:gd name="connsiteY23" fmla="*/ 235743 h 583406"/>
                    <a:gd name="connsiteX24" fmla="*/ 402431 w 531019"/>
                    <a:gd name="connsiteY24" fmla="*/ 240506 h 583406"/>
                    <a:gd name="connsiteX25" fmla="*/ 409575 w 531019"/>
                    <a:gd name="connsiteY25" fmla="*/ 254793 h 583406"/>
                    <a:gd name="connsiteX26" fmla="*/ 416719 w 531019"/>
                    <a:gd name="connsiteY26" fmla="*/ 269081 h 583406"/>
                    <a:gd name="connsiteX27" fmla="*/ 421481 w 531019"/>
                    <a:gd name="connsiteY27" fmla="*/ 283368 h 583406"/>
                    <a:gd name="connsiteX28" fmla="*/ 433387 w 531019"/>
                    <a:gd name="connsiteY28" fmla="*/ 297656 h 583406"/>
                    <a:gd name="connsiteX29" fmla="*/ 440531 w 531019"/>
                    <a:gd name="connsiteY29" fmla="*/ 311943 h 583406"/>
                    <a:gd name="connsiteX30" fmla="*/ 447675 w 531019"/>
                    <a:gd name="connsiteY30" fmla="*/ 326231 h 583406"/>
                    <a:gd name="connsiteX31" fmla="*/ 454819 w 531019"/>
                    <a:gd name="connsiteY31" fmla="*/ 340518 h 583406"/>
                    <a:gd name="connsiteX32" fmla="*/ 457200 w 531019"/>
                    <a:gd name="connsiteY32" fmla="*/ 347662 h 583406"/>
                    <a:gd name="connsiteX33" fmla="*/ 461962 w 531019"/>
                    <a:gd name="connsiteY33" fmla="*/ 354806 h 583406"/>
                    <a:gd name="connsiteX34" fmla="*/ 464344 w 531019"/>
                    <a:gd name="connsiteY34" fmla="*/ 369093 h 583406"/>
                    <a:gd name="connsiteX35" fmla="*/ 471487 w 531019"/>
                    <a:gd name="connsiteY35" fmla="*/ 392906 h 583406"/>
                    <a:gd name="connsiteX36" fmla="*/ 478631 w 531019"/>
                    <a:gd name="connsiteY36" fmla="*/ 409575 h 583406"/>
                    <a:gd name="connsiteX37" fmla="*/ 483394 w 531019"/>
                    <a:gd name="connsiteY37" fmla="*/ 416718 h 583406"/>
                    <a:gd name="connsiteX38" fmla="*/ 490537 w 531019"/>
                    <a:gd name="connsiteY38" fmla="*/ 438150 h 583406"/>
                    <a:gd name="connsiteX39" fmla="*/ 492919 w 531019"/>
                    <a:gd name="connsiteY39" fmla="*/ 445293 h 583406"/>
                    <a:gd name="connsiteX40" fmla="*/ 500062 w 531019"/>
                    <a:gd name="connsiteY40" fmla="*/ 461962 h 583406"/>
                    <a:gd name="connsiteX41" fmla="*/ 504825 w 531019"/>
                    <a:gd name="connsiteY41" fmla="*/ 488156 h 583406"/>
                    <a:gd name="connsiteX42" fmla="*/ 507206 w 531019"/>
                    <a:gd name="connsiteY42" fmla="*/ 495300 h 583406"/>
                    <a:gd name="connsiteX43" fmla="*/ 511969 w 531019"/>
                    <a:gd name="connsiteY43" fmla="*/ 511968 h 583406"/>
                    <a:gd name="connsiteX44" fmla="*/ 514350 w 531019"/>
                    <a:gd name="connsiteY44" fmla="*/ 526256 h 583406"/>
                    <a:gd name="connsiteX45" fmla="*/ 519112 w 531019"/>
                    <a:gd name="connsiteY45" fmla="*/ 540543 h 583406"/>
                    <a:gd name="connsiteX46" fmla="*/ 521494 w 531019"/>
                    <a:gd name="connsiteY46" fmla="*/ 547687 h 583406"/>
                    <a:gd name="connsiteX47" fmla="*/ 523875 w 531019"/>
                    <a:gd name="connsiteY47" fmla="*/ 559593 h 583406"/>
                    <a:gd name="connsiteX48" fmla="*/ 528637 w 531019"/>
                    <a:gd name="connsiteY48" fmla="*/ 573881 h 583406"/>
                    <a:gd name="connsiteX49" fmla="*/ 531019 w 531019"/>
                    <a:gd name="connsiteY49"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278606 w 531019"/>
                    <a:gd name="connsiteY11" fmla="*/ 128587 h 583406"/>
                    <a:gd name="connsiteX12" fmla="*/ 311944 w 531019"/>
                    <a:gd name="connsiteY12" fmla="*/ 159543 h 583406"/>
                    <a:gd name="connsiteX13" fmla="*/ 319087 w 531019"/>
                    <a:gd name="connsiteY13" fmla="*/ 164306 h 583406"/>
                    <a:gd name="connsiteX14" fmla="*/ 326231 w 531019"/>
                    <a:gd name="connsiteY14" fmla="*/ 166687 h 583406"/>
                    <a:gd name="connsiteX15" fmla="*/ 335756 w 531019"/>
                    <a:gd name="connsiteY15" fmla="*/ 180975 h 583406"/>
                    <a:gd name="connsiteX16" fmla="*/ 350044 w 531019"/>
                    <a:gd name="connsiteY16" fmla="*/ 188118 h 583406"/>
                    <a:gd name="connsiteX17" fmla="*/ 354806 w 531019"/>
                    <a:gd name="connsiteY17" fmla="*/ 195262 h 583406"/>
                    <a:gd name="connsiteX18" fmla="*/ 369094 w 531019"/>
                    <a:gd name="connsiteY18" fmla="*/ 202406 h 583406"/>
                    <a:gd name="connsiteX19" fmla="*/ 376237 w 531019"/>
                    <a:gd name="connsiteY19" fmla="*/ 209550 h 583406"/>
                    <a:gd name="connsiteX20" fmla="*/ 381000 w 531019"/>
                    <a:gd name="connsiteY20" fmla="*/ 216693 h 583406"/>
                    <a:gd name="connsiteX21" fmla="*/ 388144 w 531019"/>
                    <a:gd name="connsiteY21" fmla="*/ 221456 h 583406"/>
                    <a:gd name="connsiteX22" fmla="*/ 395287 w 531019"/>
                    <a:gd name="connsiteY22" fmla="*/ 235743 h 583406"/>
                    <a:gd name="connsiteX23" fmla="*/ 402431 w 531019"/>
                    <a:gd name="connsiteY23" fmla="*/ 240506 h 583406"/>
                    <a:gd name="connsiteX24" fmla="*/ 409575 w 531019"/>
                    <a:gd name="connsiteY24" fmla="*/ 254793 h 583406"/>
                    <a:gd name="connsiteX25" fmla="*/ 416719 w 531019"/>
                    <a:gd name="connsiteY25" fmla="*/ 269081 h 583406"/>
                    <a:gd name="connsiteX26" fmla="*/ 421481 w 531019"/>
                    <a:gd name="connsiteY26" fmla="*/ 283368 h 583406"/>
                    <a:gd name="connsiteX27" fmla="*/ 433387 w 531019"/>
                    <a:gd name="connsiteY27" fmla="*/ 297656 h 583406"/>
                    <a:gd name="connsiteX28" fmla="*/ 440531 w 531019"/>
                    <a:gd name="connsiteY28" fmla="*/ 311943 h 583406"/>
                    <a:gd name="connsiteX29" fmla="*/ 447675 w 531019"/>
                    <a:gd name="connsiteY29" fmla="*/ 326231 h 583406"/>
                    <a:gd name="connsiteX30" fmla="*/ 454819 w 531019"/>
                    <a:gd name="connsiteY30" fmla="*/ 340518 h 583406"/>
                    <a:gd name="connsiteX31" fmla="*/ 457200 w 531019"/>
                    <a:gd name="connsiteY31" fmla="*/ 347662 h 583406"/>
                    <a:gd name="connsiteX32" fmla="*/ 461962 w 531019"/>
                    <a:gd name="connsiteY32" fmla="*/ 354806 h 583406"/>
                    <a:gd name="connsiteX33" fmla="*/ 464344 w 531019"/>
                    <a:gd name="connsiteY33" fmla="*/ 369093 h 583406"/>
                    <a:gd name="connsiteX34" fmla="*/ 471487 w 531019"/>
                    <a:gd name="connsiteY34" fmla="*/ 392906 h 583406"/>
                    <a:gd name="connsiteX35" fmla="*/ 478631 w 531019"/>
                    <a:gd name="connsiteY35" fmla="*/ 409575 h 583406"/>
                    <a:gd name="connsiteX36" fmla="*/ 483394 w 531019"/>
                    <a:gd name="connsiteY36" fmla="*/ 416718 h 583406"/>
                    <a:gd name="connsiteX37" fmla="*/ 490537 w 531019"/>
                    <a:gd name="connsiteY37" fmla="*/ 438150 h 583406"/>
                    <a:gd name="connsiteX38" fmla="*/ 492919 w 531019"/>
                    <a:gd name="connsiteY38" fmla="*/ 445293 h 583406"/>
                    <a:gd name="connsiteX39" fmla="*/ 500062 w 531019"/>
                    <a:gd name="connsiteY39" fmla="*/ 461962 h 583406"/>
                    <a:gd name="connsiteX40" fmla="*/ 504825 w 531019"/>
                    <a:gd name="connsiteY40" fmla="*/ 488156 h 583406"/>
                    <a:gd name="connsiteX41" fmla="*/ 507206 w 531019"/>
                    <a:gd name="connsiteY41" fmla="*/ 495300 h 583406"/>
                    <a:gd name="connsiteX42" fmla="*/ 511969 w 531019"/>
                    <a:gd name="connsiteY42" fmla="*/ 511968 h 583406"/>
                    <a:gd name="connsiteX43" fmla="*/ 514350 w 531019"/>
                    <a:gd name="connsiteY43" fmla="*/ 526256 h 583406"/>
                    <a:gd name="connsiteX44" fmla="*/ 519112 w 531019"/>
                    <a:gd name="connsiteY44" fmla="*/ 540543 h 583406"/>
                    <a:gd name="connsiteX45" fmla="*/ 521494 w 531019"/>
                    <a:gd name="connsiteY45" fmla="*/ 547687 h 583406"/>
                    <a:gd name="connsiteX46" fmla="*/ 523875 w 531019"/>
                    <a:gd name="connsiteY46" fmla="*/ 559593 h 583406"/>
                    <a:gd name="connsiteX47" fmla="*/ 528637 w 531019"/>
                    <a:gd name="connsiteY47" fmla="*/ 573881 h 583406"/>
                    <a:gd name="connsiteX48" fmla="*/ 531019 w 531019"/>
                    <a:gd name="connsiteY48"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26231 w 531019"/>
                    <a:gd name="connsiteY13" fmla="*/ 166687 h 583406"/>
                    <a:gd name="connsiteX14" fmla="*/ 335756 w 531019"/>
                    <a:gd name="connsiteY14" fmla="*/ 180975 h 583406"/>
                    <a:gd name="connsiteX15" fmla="*/ 350044 w 531019"/>
                    <a:gd name="connsiteY15" fmla="*/ 188118 h 583406"/>
                    <a:gd name="connsiteX16" fmla="*/ 354806 w 531019"/>
                    <a:gd name="connsiteY16" fmla="*/ 195262 h 583406"/>
                    <a:gd name="connsiteX17" fmla="*/ 369094 w 531019"/>
                    <a:gd name="connsiteY17" fmla="*/ 202406 h 583406"/>
                    <a:gd name="connsiteX18" fmla="*/ 376237 w 531019"/>
                    <a:gd name="connsiteY18" fmla="*/ 209550 h 583406"/>
                    <a:gd name="connsiteX19" fmla="*/ 381000 w 531019"/>
                    <a:gd name="connsiteY19" fmla="*/ 216693 h 583406"/>
                    <a:gd name="connsiteX20" fmla="*/ 388144 w 531019"/>
                    <a:gd name="connsiteY20" fmla="*/ 221456 h 583406"/>
                    <a:gd name="connsiteX21" fmla="*/ 395287 w 531019"/>
                    <a:gd name="connsiteY21" fmla="*/ 235743 h 583406"/>
                    <a:gd name="connsiteX22" fmla="*/ 402431 w 531019"/>
                    <a:gd name="connsiteY22" fmla="*/ 240506 h 583406"/>
                    <a:gd name="connsiteX23" fmla="*/ 409575 w 531019"/>
                    <a:gd name="connsiteY23" fmla="*/ 254793 h 583406"/>
                    <a:gd name="connsiteX24" fmla="*/ 416719 w 531019"/>
                    <a:gd name="connsiteY24" fmla="*/ 269081 h 583406"/>
                    <a:gd name="connsiteX25" fmla="*/ 421481 w 531019"/>
                    <a:gd name="connsiteY25" fmla="*/ 283368 h 583406"/>
                    <a:gd name="connsiteX26" fmla="*/ 433387 w 531019"/>
                    <a:gd name="connsiteY26" fmla="*/ 297656 h 583406"/>
                    <a:gd name="connsiteX27" fmla="*/ 440531 w 531019"/>
                    <a:gd name="connsiteY27" fmla="*/ 311943 h 583406"/>
                    <a:gd name="connsiteX28" fmla="*/ 447675 w 531019"/>
                    <a:gd name="connsiteY28" fmla="*/ 326231 h 583406"/>
                    <a:gd name="connsiteX29" fmla="*/ 454819 w 531019"/>
                    <a:gd name="connsiteY29" fmla="*/ 340518 h 583406"/>
                    <a:gd name="connsiteX30" fmla="*/ 457200 w 531019"/>
                    <a:gd name="connsiteY30" fmla="*/ 347662 h 583406"/>
                    <a:gd name="connsiteX31" fmla="*/ 461962 w 531019"/>
                    <a:gd name="connsiteY31" fmla="*/ 354806 h 583406"/>
                    <a:gd name="connsiteX32" fmla="*/ 464344 w 531019"/>
                    <a:gd name="connsiteY32" fmla="*/ 369093 h 583406"/>
                    <a:gd name="connsiteX33" fmla="*/ 471487 w 531019"/>
                    <a:gd name="connsiteY33" fmla="*/ 392906 h 583406"/>
                    <a:gd name="connsiteX34" fmla="*/ 478631 w 531019"/>
                    <a:gd name="connsiteY34" fmla="*/ 409575 h 583406"/>
                    <a:gd name="connsiteX35" fmla="*/ 483394 w 531019"/>
                    <a:gd name="connsiteY35" fmla="*/ 416718 h 583406"/>
                    <a:gd name="connsiteX36" fmla="*/ 490537 w 531019"/>
                    <a:gd name="connsiteY36" fmla="*/ 438150 h 583406"/>
                    <a:gd name="connsiteX37" fmla="*/ 492919 w 531019"/>
                    <a:gd name="connsiteY37" fmla="*/ 445293 h 583406"/>
                    <a:gd name="connsiteX38" fmla="*/ 500062 w 531019"/>
                    <a:gd name="connsiteY38" fmla="*/ 461962 h 583406"/>
                    <a:gd name="connsiteX39" fmla="*/ 504825 w 531019"/>
                    <a:gd name="connsiteY39" fmla="*/ 488156 h 583406"/>
                    <a:gd name="connsiteX40" fmla="*/ 507206 w 531019"/>
                    <a:gd name="connsiteY40" fmla="*/ 495300 h 583406"/>
                    <a:gd name="connsiteX41" fmla="*/ 511969 w 531019"/>
                    <a:gd name="connsiteY41" fmla="*/ 511968 h 583406"/>
                    <a:gd name="connsiteX42" fmla="*/ 514350 w 531019"/>
                    <a:gd name="connsiteY42" fmla="*/ 526256 h 583406"/>
                    <a:gd name="connsiteX43" fmla="*/ 519112 w 531019"/>
                    <a:gd name="connsiteY43" fmla="*/ 540543 h 583406"/>
                    <a:gd name="connsiteX44" fmla="*/ 521494 w 531019"/>
                    <a:gd name="connsiteY44" fmla="*/ 547687 h 583406"/>
                    <a:gd name="connsiteX45" fmla="*/ 523875 w 531019"/>
                    <a:gd name="connsiteY45" fmla="*/ 559593 h 583406"/>
                    <a:gd name="connsiteX46" fmla="*/ 528637 w 531019"/>
                    <a:gd name="connsiteY46" fmla="*/ 573881 h 583406"/>
                    <a:gd name="connsiteX47" fmla="*/ 531019 w 531019"/>
                    <a:gd name="connsiteY47"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35756 w 531019"/>
                    <a:gd name="connsiteY13" fmla="*/ 180975 h 583406"/>
                    <a:gd name="connsiteX14" fmla="*/ 350044 w 531019"/>
                    <a:gd name="connsiteY14" fmla="*/ 188118 h 583406"/>
                    <a:gd name="connsiteX15" fmla="*/ 354806 w 531019"/>
                    <a:gd name="connsiteY15" fmla="*/ 195262 h 583406"/>
                    <a:gd name="connsiteX16" fmla="*/ 369094 w 531019"/>
                    <a:gd name="connsiteY16" fmla="*/ 202406 h 583406"/>
                    <a:gd name="connsiteX17" fmla="*/ 376237 w 531019"/>
                    <a:gd name="connsiteY17" fmla="*/ 209550 h 583406"/>
                    <a:gd name="connsiteX18" fmla="*/ 381000 w 531019"/>
                    <a:gd name="connsiteY18" fmla="*/ 216693 h 583406"/>
                    <a:gd name="connsiteX19" fmla="*/ 388144 w 531019"/>
                    <a:gd name="connsiteY19" fmla="*/ 221456 h 583406"/>
                    <a:gd name="connsiteX20" fmla="*/ 395287 w 531019"/>
                    <a:gd name="connsiteY20" fmla="*/ 235743 h 583406"/>
                    <a:gd name="connsiteX21" fmla="*/ 402431 w 531019"/>
                    <a:gd name="connsiteY21" fmla="*/ 240506 h 583406"/>
                    <a:gd name="connsiteX22" fmla="*/ 409575 w 531019"/>
                    <a:gd name="connsiteY22" fmla="*/ 254793 h 583406"/>
                    <a:gd name="connsiteX23" fmla="*/ 416719 w 531019"/>
                    <a:gd name="connsiteY23" fmla="*/ 269081 h 583406"/>
                    <a:gd name="connsiteX24" fmla="*/ 421481 w 531019"/>
                    <a:gd name="connsiteY24" fmla="*/ 283368 h 583406"/>
                    <a:gd name="connsiteX25" fmla="*/ 433387 w 531019"/>
                    <a:gd name="connsiteY25" fmla="*/ 297656 h 583406"/>
                    <a:gd name="connsiteX26" fmla="*/ 440531 w 531019"/>
                    <a:gd name="connsiteY26" fmla="*/ 311943 h 583406"/>
                    <a:gd name="connsiteX27" fmla="*/ 447675 w 531019"/>
                    <a:gd name="connsiteY27" fmla="*/ 326231 h 583406"/>
                    <a:gd name="connsiteX28" fmla="*/ 454819 w 531019"/>
                    <a:gd name="connsiteY28" fmla="*/ 340518 h 583406"/>
                    <a:gd name="connsiteX29" fmla="*/ 457200 w 531019"/>
                    <a:gd name="connsiteY29" fmla="*/ 347662 h 583406"/>
                    <a:gd name="connsiteX30" fmla="*/ 461962 w 531019"/>
                    <a:gd name="connsiteY30" fmla="*/ 354806 h 583406"/>
                    <a:gd name="connsiteX31" fmla="*/ 464344 w 531019"/>
                    <a:gd name="connsiteY31" fmla="*/ 369093 h 583406"/>
                    <a:gd name="connsiteX32" fmla="*/ 471487 w 531019"/>
                    <a:gd name="connsiteY32" fmla="*/ 392906 h 583406"/>
                    <a:gd name="connsiteX33" fmla="*/ 478631 w 531019"/>
                    <a:gd name="connsiteY33" fmla="*/ 409575 h 583406"/>
                    <a:gd name="connsiteX34" fmla="*/ 483394 w 531019"/>
                    <a:gd name="connsiteY34" fmla="*/ 416718 h 583406"/>
                    <a:gd name="connsiteX35" fmla="*/ 490537 w 531019"/>
                    <a:gd name="connsiteY35" fmla="*/ 438150 h 583406"/>
                    <a:gd name="connsiteX36" fmla="*/ 492919 w 531019"/>
                    <a:gd name="connsiteY36" fmla="*/ 445293 h 583406"/>
                    <a:gd name="connsiteX37" fmla="*/ 500062 w 531019"/>
                    <a:gd name="connsiteY37" fmla="*/ 461962 h 583406"/>
                    <a:gd name="connsiteX38" fmla="*/ 504825 w 531019"/>
                    <a:gd name="connsiteY38" fmla="*/ 488156 h 583406"/>
                    <a:gd name="connsiteX39" fmla="*/ 507206 w 531019"/>
                    <a:gd name="connsiteY39" fmla="*/ 495300 h 583406"/>
                    <a:gd name="connsiteX40" fmla="*/ 511969 w 531019"/>
                    <a:gd name="connsiteY40" fmla="*/ 511968 h 583406"/>
                    <a:gd name="connsiteX41" fmla="*/ 514350 w 531019"/>
                    <a:gd name="connsiteY41" fmla="*/ 526256 h 583406"/>
                    <a:gd name="connsiteX42" fmla="*/ 519112 w 531019"/>
                    <a:gd name="connsiteY42" fmla="*/ 540543 h 583406"/>
                    <a:gd name="connsiteX43" fmla="*/ 521494 w 531019"/>
                    <a:gd name="connsiteY43" fmla="*/ 547687 h 583406"/>
                    <a:gd name="connsiteX44" fmla="*/ 523875 w 531019"/>
                    <a:gd name="connsiteY44" fmla="*/ 559593 h 583406"/>
                    <a:gd name="connsiteX45" fmla="*/ 528637 w 531019"/>
                    <a:gd name="connsiteY45" fmla="*/ 573881 h 583406"/>
                    <a:gd name="connsiteX46" fmla="*/ 531019 w 531019"/>
                    <a:gd name="connsiteY46"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69094 w 531019"/>
                    <a:gd name="connsiteY15" fmla="*/ 202406 h 583406"/>
                    <a:gd name="connsiteX16" fmla="*/ 376237 w 531019"/>
                    <a:gd name="connsiteY16" fmla="*/ 209550 h 583406"/>
                    <a:gd name="connsiteX17" fmla="*/ 381000 w 531019"/>
                    <a:gd name="connsiteY17" fmla="*/ 216693 h 583406"/>
                    <a:gd name="connsiteX18" fmla="*/ 388144 w 531019"/>
                    <a:gd name="connsiteY18" fmla="*/ 221456 h 583406"/>
                    <a:gd name="connsiteX19" fmla="*/ 395287 w 531019"/>
                    <a:gd name="connsiteY19" fmla="*/ 235743 h 583406"/>
                    <a:gd name="connsiteX20" fmla="*/ 402431 w 531019"/>
                    <a:gd name="connsiteY20" fmla="*/ 240506 h 583406"/>
                    <a:gd name="connsiteX21" fmla="*/ 409575 w 531019"/>
                    <a:gd name="connsiteY21" fmla="*/ 254793 h 583406"/>
                    <a:gd name="connsiteX22" fmla="*/ 416719 w 531019"/>
                    <a:gd name="connsiteY22" fmla="*/ 269081 h 583406"/>
                    <a:gd name="connsiteX23" fmla="*/ 421481 w 531019"/>
                    <a:gd name="connsiteY23" fmla="*/ 283368 h 583406"/>
                    <a:gd name="connsiteX24" fmla="*/ 433387 w 531019"/>
                    <a:gd name="connsiteY24" fmla="*/ 297656 h 583406"/>
                    <a:gd name="connsiteX25" fmla="*/ 440531 w 531019"/>
                    <a:gd name="connsiteY25" fmla="*/ 311943 h 583406"/>
                    <a:gd name="connsiteX26" fmla="*/ 447675 w 531019"/>
                    <a:gd name="connsiteY26" fmla="*/ 326231 h 583406"/>
                    <a:gd name="connsiteX27" fmla="*/ 454819 w 531019"/>
                    <a:gd name="connsiteY27" fmla="*/ 340518 h 583406"/>
                    <a:gd name="connsiteX28" fmla="*/ 457200 w 531019"/>
                    <a:gd name="connsiteY28" fmla="*/ 347662 h 583406"/>
                    <a:gd name="connsiteX29" fmla="*/ 461962 w 531019"/>
                    <a:gd name="connsiteY29" fmla="*/ 354806 h 583406"/>
                    <a:gd name="connsiteX30" fmla="*/ 464344 w 531019"/>
                    <a:gd name="connsiteY30" fmla="*/ 369093 h 583406"/>
                    <a:gd name="connsiteX31" fmla="*/ 471487 w 531019"/>
                    <a:gd name="connsiteY31" fmla="*/ 392906 h 583406"/>
                    <a:gd name="connsiteX32" fmla="*/ 478631 w 531019"/>
                    <a:gd name="connsiteY32" fmla="*/ 409575 h 583406"/>
                    <a:gd name="connsiteX33" fmla="*/ 483394 w 531019"/>
                    <a:gd name="connsiteY33" fmla="*/ 416718 h 583406"/>
                    <a:gd name="connsiteX34" fmla="*/ 490537 w 531019"/>
                    <a:gd name="connsiteY34" fmla="*/ 438150 h 583406"/>
                    <a:gd name="connsiteX35" fmla="*/ 492919 w 531019"/>
                    <a:gd name="connsiteY35" fmla="*/ 445293 h 583406"/>
                    <a:gd name="connsiteX36" fmla="*/ 500062 w 531019"/>
                    <a:gd name="connsiteY36" fmla="*/ 461962 h 583406"/>
                    <a:gd name="connsiteX37" fmla="*/ 504825 w 531019"/>
                    <a:gd name="connsiteY37" fmla="*/ 488156 h 583406"/>
                    <a:gd name="connsiteX38" fmla="*/ 507206 w 531019"/>
                    <a:gd name="connsiteY38" fmla="*/ 495300 h 583406"/>
                    <a:gd name="connsiteX39" fmla="*/ 511969 w 531019"/>
                    <a:gd name="connsiteY39" fmla="*/ 511968 h 583406"/>
                    <a:gd name="connsiteX40" fmla="*/ 514350 w 531019"/>
                    <a:gd name="connsiteY40" fmla="*/ 526256 h 583406"/>
                    <a:gd name="connsiteX41" fmla="*/ 519112 w 531019"/>
                    <a:gd name="connsiteY41" fmla="*/ 540543 h 583406"/>
                    <a:gd name="connsiteX42" fmla="*/ 521494 w 531019"/>
                    <a:gd name="connsiteY42" fmla="*/ 547687 h 583406"/>
                    <a:gd name="connsiteX43" fmla="*/ 523875 w 531019"/>
                    <a:gd name="connsiteY43" fmla="*/ 559593 h 583406"/>
                    <a:gd name="connsiteX44" fmla="*/ 528637 w 531019"/>
                    <a:gd name="connsiteY44" fmla="*/ 573881 h 583406"/>
                    <a:gd name="connsiteX45" fmla="*/ 531019 w 531019"/>
                    <a:gd name="connsiteY45"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88144 w 531019"/>
                    <a:gd name="connsiteY17" fmla="*/ 221456 h 583406"/>
                    <a:gd name="connsiteX18" fmla="*/ 395287 w 531019"/>
                    <a:gd name="connsiteY18" fmla="*/ 235743 h 583406"/>
                    <a:gd name="connsiteX19" fmla="*/ 402431 w 531019"/>
                    <a:gd name="connsiteY19" fmla="*/ 240506 h 583406"/>
                    <a:gd name="connsiteX20" fmla="*/ 409575 w 531019"/>
                    <a:gd name="connsiteY20" fmla="*/ 254793 h 583406"/>
                    <a:gd name="connsiteX21" fmla="*/ 416719 w 531019"/>
                    <a:gd name="connsiteY21" fmla="*/ 269081 h 583406"/>
                    <a:gd name="connsiteX22" fmla="*/ 421481 w 531019"/>
                    <a:gd name="connsiteY22" fmla="*/ 283368 h 583406"/>
                    <a:gd name="connsiteX23" fmla="*/ 433387 w 531019"/>
                    <a:gd name="connsiteY23" fmla="*/ 297656 h 583406"/>
                    <a:gd name="connsiteX24" fmla="*/ 440531 w 531019"/>
                    <a:gd name="connsiteY24" fmla="*/ 311943 h 583406"/>
                    <a:gd name="connsiteX25" fmla="*/ 447675 w 531019"/>
                    <a:gd name="connsiteY25" fmla="*/ 326231 h 583406"/>
                    <a:gd name="connsiteX26" fmla="*/ 454819 w 531019"/>
                    <a:gd name="connsiteY26" fmla="*/ 340518 h 583406"/>
                    <a:gd name="connsiteX27" fmla="*/ 457200 w 531019"/>
                    <a:gd name="connsiteY27" fmla="*/ 347662 h 583406"/>
                    <a:gd name="connsiteX28" fmla="*/ 461962 w 531019"/>
                    <a:gd name="connsiteY28" fmla="*/ 354806 h 583406"/>
                    <a:gd name="connsiteX29" fmla="*/ 464344 w 531019"/>
                    <a:gd name="connsiteY29" fmla="*/ 369093 h 583406"/>
                    <a:gd name="connsiteX30" fmla="*/ 471487 w 531019"/>
                    <a:gd name="connsiteY30" fmla="*/ 392906 h 583406"/>
                    <a:gd name="connsiteX31" fmla="*/ 478631 w 531019"/>
                    <a:gd name="connsiteY31" fmla="*/ 409575 h 583406"/>
                    <a:gd name="connsiteX32" fmla="*/ 483394 w 531019"/>
                    <a:gd name="connsiteY32" fmla="*/ 416718 h 583406"/>
                    <a:gd name="connsiteX33" fmla="*/ 490537 w 531019"/>
                    <a:gd name="connsiteY33" fmla="*/ 438150 h 583406"/>
                    <a:gd name="connsiteX34" fmla="*/ 492919 w 531019"/>
                    <a:gd name="connsiteY34" fmla="*/ 445293 h 583406"/>
                    <a:gd name="connsiteX35" fmla="*/ 500062 w 531019"/>
                    <a:gd name="connsiteY35" fmla="*/ 461962 h 583406"/>
                    <a:gd name="connsiteX36" fmla="*/ 504825 w 531019"/>
                    <a:gd name="connsiteY36" fmla="*/ 488156 h 583406"/>
                    <a:gd name="connsiteX37" fmla="*/ 507206 w 531019"/>
                    <a:gd name="connsiteY37" fmla="*/ 495300 h 583406"/>
                    <a:gd name="connsiteX38" fmla="*/ 511969 w 531019"/>
                    <a:gd name="connsiteY38" fmla="*/ 511968 h 583406"/>
                    <a:gd name="connsiteX39" fmla="*/ 514350 w 531019"/>
                    <a:gd name="connsiteY39" fmla="*/ 526256 h 583406"/>
                    <a:gd name="connsiteX40" fmla="*/ 519112 w 531019"/>
                    <a:gd name="connsiteY40" fmla="*/ 540543 h 583406"/>
                    <a:gd name="connsiteX41" fmla="*/ 521494 w 531019"/>
                    <a:gd name="connsiteY41" fmla="*/ 547687 h 583406"/>
                    <a:gd name="connsiteX42" fmla="*/ 523875 w 531019"/>
                    <a:gd name="connsiteY42" fmla="*/ 559593 h 583406"/>
                    <a:gd name="connsiteX43" fmla="*/ 528637 w 531019"/>
                    <a:gd name="connsiteY43" fmla="*/ 573881 h 583406"/>
                    <a:gd name="connsiteX44" fmla="*/ 531019 w 531019"/>
                    <a:gd name="connsiteY44"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09575 w 531019"/>
                    <a:gd name="connsiteY19" fmla="*/ 254793 h 583406"/>
                    <a:gd name="connsiteX20" fmla="*/ 416719 w 531019"/>
                    <a:gd name="connsiteY20" fmla="*/ 269081 h 583406"/>
                    <a:gd name="connsiteX21" fmla="*/ 421481 w 531019"/>
                    <a:gd name="connsiteY21" fmla="*/ 283368 h 583406"/>
                    <a:gd name="connsiteX22" fmla="*/ 433387 w 531019"/>
                    <a:gd name="connsiteY22" fmla="*/ 297656 h 583406"/>
                    <a:gd name="connsiteX23" fmla="*/ 440531 w 531019"/>
                    <a:gd name="connsiteY23" fmla="*/ 311943 h 583406"/>
                    <a:gd name="connsiteX24" fmla="*/ 447675 w 531019"/>
                    <a:gd name="connsiteY24" fmla="*/ 326231 h 583406"/>
                    <a:gd name="connsiteX25" fmla="*/ 454819 w 531019"/>
                    <a:gd name="connsiteY25" fmla="*/ 340518 h 583406"/>
                    <a:gd name="connsiteX26" fmla="*/ 457200 w 531019"/>
                    <a:gd name="connsiteY26" fmla="*/ 347662 h 583406"/>
                    <a:gd name="connsiteX27" fmla="*/ 461962 w 531019"/>
                    <a:gd name="connsiteY27" fmla="*/ 354806 h 583406"/>
                    <a:gd name="connsiteX28" fmla="*/ 464344 w 531019"/>
                    <a:gd name="connsiteY28" fmla="*/ 369093 h 583406"/>
                    <a:gd name="connsiteX29" fmla="*/ 471487 w 531019"/>
                    <a:gd name="connsiteY29" fmla="*/ 392906 h 583406"/>
                    <a:gd name="connsiteX30" fmla="*/ 478631 w 531019"/>
                    <a:gd name="connsiteY30" fmla="*/ 409575 h 583406"/>
                    <a:gd name="connsiteX31" fmla="*/ 483394 w 531019"/>
                    <a:gd name="connsiteY31" fmla="*/ 416718 h 583406"/>
                    <a:gd name="connsiteX32" fmla="*/ 490537 w 531019"/>
                    <a:gd name="connsiteY32" fmla="*/ 438150 h 583406"/>
                    <a:gd name="connsiteX33" fmla="*/ 492919 w 531019"/>
                    <a:gd name="connsiteY33" fmla="*/ 445293 h 583406"/>
                    <a:gd name="connsiteX34" fmla="*/ 500062 w 531019"/>
                    <a:gd name="connsiteY34" fmla="*/ 461962 h 583406"/>
                    <a:gd name="connsiteX35" fmla="*/ 504825 w 531019"/>
                    <a:gd name="connsiteY35" fmla="*/ 488156 h 583406"/>
                    <a:gd name="connsiteX36" fmla="*/ 507206 w 531019"/>
                    <a:gd name="connsiteY36" fmla="*/ 495300 h 583406"/>
                    <a:gd name="connsiteX37" fmla="*/ 511969 w 531019"/>
                    <a:gd name="connsiteY37" fmla="*/ 511968 h 583406"/>
                    <a:gd name="connsiteX38" fmla="*/ 514350 w 531019"/>
                    <a:gd name="connsiteY38" fmla="*/ 526256 h 583406"/>
                    <a:gd name="connsiteX39" fmla="*/ 519112 w 531019"/>
                    <a:gd name="connsiteY39" fmla="*/ 540543 h 583406"/>
                    <a:gd name="connsiteX40" fmla="*/ 521494 w 531019"/>
                    <a:gd name="connsiteY40" fmla="*/ 547687 h 583406"/>
                    <a:gd name="connsiteX41" fmla="*/ 523875 w 531019"/>
                    <a:gd name="connsiteY41" fmla="*/ 559593 h 583406"/>
                    <a:gd name="connsiteX42" fmla="*/ 528637 w 531019"/>
                    <a:gd name="connsiteY42" fmla="*/ 573881 h 583406"/>
                    <a:gd name="connsiteX43" fmla="*/ 531019 w 531019"/>
                    <a:gd name="connsiteY43"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21481 w 531019"/>
                    <a:gd name="connsiteY20" fmla="*/ 283368 h 583406"/>
                    <a:gd name="connsiteX21" fmla="*/ 433387 w 531019"/>
                    <a:gd name="connsiteY21" fmla="*/ 297656 h 583406"/>
                    <a:gd name="connsiteX22" fmla="*/ 440531 w 531019"/>
                    <a:gd name="connsiteY22" fmla="*/ 311943 h 583406"/>
                    <a:gd name="connsiteX23" fmla="*/ 447675 w 531019"/>
                    <a:gd name="connsiteY23" fmla="*/ 326231 h 583406"/>
                    <a:gd name="connsiteX24" fmla="*/ 454819 w 531019"/>
                    <a:gd name="connsiteY24" fmla="*/ 340518 h 583406"/>
                    <a:gd name="connsiteX25" fmla="*/ 457200 w 531019"/>
                    <a:gd name="connsiteY25" fmla="*/ 347662 h 583406"/>
                    <a:gd name="connsiteX26" fmla="*/ 461962 w 531019"/>
                    <a:gd name="connsiteY26" fmla="*/ 354806 h 583406"/>
                    <a:gd name="connsiteX27" fmla="*/ 464344 w 531019"/>
                    <a:gd name="connsiteY27" fmla="*/ 369093 h 583406"/>
                    <a:gd name="connsiteX28" fmla="*/ 471487 w 531019"/>
                    <a:gd name="connsiteY28" fmla="*/ 392906 h 583406"/>
                    <a:gd name="connsiteX29" fmla="*/ 478631 w 531019"/>
                    <a:gd name="connsiteY29" fmla="*/ 409575 h 583406"/>
                    <a:gd name="connsiteX30" fmla="*/ 483394 w 531019"/>
                    <a:gd name="connsiteY30" fmla="*/ 416718 h 583406"/>
                    <a:gd name="connsiteX31" fmla="*/ 490537 w 531019"/>
                    <a:gd name="connsiteY31" fmla="*/ 438150 h 583406"/>
                    <a:gd name="connsiteX32" fmla="*/ 492919 w 531019"/>
                    <a:gd name="connsiteY32" fmla="*/ 445293 h 583406"/>
                    <a:gd name="connsiteX33" fmla="*/ 500062 w 531019"/>
                    <a:gd name="connsiteY33" fmla="*/ 461962 h 583406"/>
                    <a:gd name="connsiteX34" fmla="*/ 504825 w 531019"/>
                    <a:gd name="connsiteY34" fmla="*/ 488156 h 583406"/>
                    <a:gd name="connsiteX35" fmla="*/ 507206 w 531019"/>
                    <a:gd name="connsiteY35" fmla="*/ 495300 h 583406"/>
                    <a:gd name="connsiteX36" fmla="*/ 511969 w 531019"/>
                    <a:gd name="connsiteY36" fmla="*/ 511968 h 583406"/>
                    <a:gd name="connsiteX37" fmla="*/ 514350 w 531019"/>
                    <a:gd name="connsiteY37" fmla="*/ 526256 h 583406"/>
                    <a:gd name="connsiteX38" fmla="*/ 519112 w 531019"/>
                    <a:gd name="connsiteY38" fmla="*/ 540543 h 583406"/>
                    <a:gd name="connsiteX39" fmla="*/ 521494 w 531019"/>
                    <a:gd name="connsiteY39" fmla="*/ 547687 h 583406"/>
                    <a:gd name="connsiteX40" fmla="*/ 523875 w 531019"/>
                    <a:gd name="connsiteY40" fmla="*/ 559593 h 583406"/>
                    <a:gd name="connsiteX41" fmla="*/ 528637 w 531019"/>
                    <a:gd name="connsiteY41" fmla="*/ 573881 h 583406"/>
                    <a:gd name="connsiteX42" fmla="*/ 531019 w 531019"/>
                    <a:gd name="connsiteY42"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0531 w 531019"/>
                    <a:gd name="connsiteY21" fmla="*/ 311943 h 583406"/>
                    <a:gd name="connsiteX22" fmla="*/ 447675 w 531019"/>
                    <a:gd name="connsiteY22" fmla="*/ 326231 h 583406"/>
                    <a:gd name="connsiteX23" fmla="*/ 454819 w 531019"/>
                    <a:gd name="connsiteY23" fmla="*/ 340518 h 583406"/>
                    <a:gd name="connsiteX24" fmla="*/ 457200 w 531019"/>
                    <a:gd name="connsiteY24" fmla="*/ 347662 h 583406"/>
                    <a:gd name="connsiteX25" fmla="*/ 461962 w 531019"/>
                    <a:gd name="connsiteY25" fmla="*/ 354806 h 583406"/>
                    <a:gd name="connsiteX26" fmla="*/ 464344 w 531019"/>
                    <a:gd name="connsiteY26" fmla="*/ 369093 h 583406"/>
                    <a:gd name="connsiteX27" fmla="*/ 471487 w 531019"/>
                    <a:gd name="connsiteY27" fmla="*/ 392906 h 583406"/>
                    <a:gd name="connsiteX28" fmla="*/ 478631 w 531019"/>
                    <a:gd name="connsiteY28" fmla="*/ 409575 h 583406"/>
                    <a:gd name="connsiteX29" fmla="*/ 483394 w 531019"/>
                    <a:gd name="connsiteY29" fmla="*/ 416718 h 583406"/>
                    <a:gd name="connsiteX30" fmla="*/ 490537 w 531019"/>
                    <a:gd name="connsiteY30" fmla="*/ 438150 h 583406"/>
                    <a:gd name="connsiteX31" fmla="*/ 492919 w 531019"/>
                    <a:gd name="connsiteY31" fmla="*/ 445293 h 583406"/>
                    <a:gd name="connsiteX32" fmla="*/ 500062 w 531019"/>
                    <a:gd name="connsiteY32" fmla="*/ 461962 h 583406"/>
                    <a:gd name="connsiteX33" fmla="*/ 504825 w 531019"/>
                    <a:gd name="connsiteY33" fmla="*/ 488156 h 583406"/>
                    <a:gd name="connsiteX34" fmla="*/ 507206 w 531019"/>
                    <a:gd name="connsiteY34" fmla="*/ 495300 h 583406"/>
                    <a:gd name="connsiteX35" fmla="*/ 511969 w 531019"/>
                    <a:gd name="connsiteY35" fmla="*/ 511968 h 583406"/>
                    <a:gd name="connsiteX36" fmla="*/ 514350 w 531019"/>
                    <a:gd name="connsiteY36" fmla="*/ 526256 h 583406"/>
                    <a:gd name="connsiteX37" fmla="*/ 519112 w 531019"/>
                    <a:gd name="connsiteY37" fmla="*/ 540543 h 583406"/>
                    <a:gd name="connsiteX38" fmla="*/ 521494 w 531019"/>
                    <a:gd name="connsiteY38" fmla="*/ 547687 h 583406"/>
                    <a:gd name="connsiteX39" fmla="*/ 523875 w 531019"/>
                    <a:gd name="connsiteY39" fmla="*/ 559593 h 583406"/>
                    <a:gd name="connsiteX40" fmla="*/ 528637 w 531019"/>
                    <a:gd name="connsiteY40" fmla="*/ 573881 h 583406"/>
                    <a:gd name="connsiteX41" fmla="*/ 531019 w 531019"/>
                    <a:gd name="connsiteY41"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57200 w 531019"/>
                    <a:gd name="connsiteY23" fmla="*/ 347662 h 583406"/>
                    <a:gd name="connsiteX24" fmla="*/ 461962 w 531019"/>
                    <a:gd name="connsiteY24" fmla="*/ 354806 h 583406"/>
                    <a:gd name="connsiteX25" fmla="*/ 464344 w 531019"/>
                    <a:gd name="connsiteY25" fmla="*/ 369093 h 583406"/>
                    <a:gd name="connsiteX26" fmla="*/ 471487 w 531019"/>
                    <a:gd name="connsiteY26" fmla="*/ 392906 h 583406"/>
                    <a:gd name="connsiteX27" fmla="*/ 478631 w 531019"/>
                    <a:gd name="connsiteY27" fmla="*/ 409575 h 583406"/>
                    <a:gd name="connsiteX28" fmla="*/ 483394 w 531019"/>
                    <a:gd name="connsiteY28" fmla="*/ 416718 h 583406"/>
                    <a:gd name="connsiteX29" fmla="*/ 490537 w 531019"/>
                    <a:gd name="connsiteY29" fmla="*/ 438150 h 583406"/>
                    <a:gd name="connsiteX30" fmla="*/ 492919 w 531019"/>
                    <a:gd name="connsiteY30" fmla="*/ 445293 h 583406"/>
                    <a:gd name="connsiteX31" fmla="*/ 500062 w 531019"/>
                    <a:gd name="connsiteY31" fmla="*/ 461962 h 583406"/>
                    <a:gd name="connsiteX32" fmla="*/ 504825 w 531019"/>
                    <a:gd name="connsiteY32" fmla="*/ 488156 h 583406"/>
                    <a:gd name="connsiteX33" fmla="*/ 507206 w 531019"/>
                    <a:gd name="connsiteY33" fmla="*/ 495300 h 583406"/>
                    <a:gd name="connsiteX34" fmla="*/ 511969 w 531019"/>
                    <a:gd name="connsiteY34" fmla="*/ 511968 h 583406"/>
                    <a:gd name="connsiteX35" fmla="*/ 514350 w 531019"/>
                    <a:gd name="connsiteY35" fmla="*/ 526256 h 583406"/>
                    <a:gd name="connsiteX36" fmla="*/ 519112 w 531019"/>
                    <a:gd name="connsiteY36" fmla="*/ 540543 h 583406"/>
                    <a:gd name="connsiteX37" fmla="*/ 521494 w 531019"/>
                    <a:gd name="connsiteY37" fmla="*/ 547687 h 583406"/>
                    <a:gd name="connsiteX38" fmla="*/ 523875 w 531019"/>
                    <a:gd name="connsiteY38" fmla="*/ 559593 h 583406"/>
                    <a:gd name="connsiteX39" fmla="*/ 528637 w 531019"/>
                    <a:gd name="connsiteY39" fmla="*/ 573881 h 583406"/>
                    <a:gd name="connsiteX40" fmla="*/ 531019 w 531019"/>
                    <a:gd name="connsiteY40"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64344 w 531019"/>
                    <a:gd name="connsiteY24" fmla="*/ 369093 h 583406"/>
                    <a:gd name="connsiteX25" fmla="*/ 471487 w 531019"/>
                    <a:gd name="connsiteY25" fmla="*/ 392906 h 583406"/>
                    <a:gd name="connsiteX26" fmla="*/ 478631 w 531019"/>
                    <a:gd name="connsiteY26" fmla="*/ 409575 h 583406"/>
                    <a:gd name="connsiteX27" fmla="*/ 483394 w 531019"/>
                    <a:gd name="connsiteY27" fmla="*/ 416718 h 583406"/>
                    <a:gd name="connsiteX28" fmla="*/ 490537 w 531019"/>
                    <a:gd name="connsiteY28" fmla="*/ 438150 h 583406"/>
                    <a:gd name="connsiteX29" fmla="*/ 492919 w 531019"/>
                    <a:gd name="connsiteY29" fmla="*/ 445293 h 583406"/>
                    <a:gd name="connsiteX30" fmla="*/ 500062 w 531019"/>
                    <a:gd name="connsiteY30" fmla="*/ 461962 h 583406"/>
                    <a:gd name="connsiteX31" fmla="*/ 504825 w 531019"/>
                    <a:gd name="connsiteY31" fmla="*/ 488156 h 583406"/>
                    <a:gd name="connsiteX32" fmla="*/ 507206 w 531019"/>
                    <a:gd name="connsiteY32" fmla="*/ 495300 h 583406"/>
                    <a:gd name="connsiteX33" fmla="*/ 511969 w 531019"/>
                    <a:gd name="connsiteY33" fmla="*/ 511968 h 583406"/>
                    <a:gd name="connsiteX34" fmla="*/ 514350 w 531019"/>
                    <a:gd name="connsiteY34" fmla="*/ 526256 h 583406"/>
                    <a:gd name="connsiteX35" fmla="*/ 519112 w 531019"/>
                    <a:gd name="connsiteY35" fmla="*/ 540543 h 583406"/>
                    <a:gd name="connsiteX36" fmla="*/ 521494 w 531019"/>
                    <a:gd name="connsiteY36" fmla="*/ 547687 h 583406"/>
                    <a:gd name="connsiteX37" fmla="*/ 523875 w 531019"/>
                    <a:gd name="connsiteY37" fmla="*/ 559593 h 583406"/>
                    <a:gd name="connsiteX38" fmla="*/ 528637 w 531019"/>
                    <a:gd name="connsiteY38" fmla="*/ 573881 h 583406"/>
                    <a:gd name="connsiteX39" fmla="*/ 531019 w 531019"/>
                    <a:gd name="connsiteY39"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1487 w 531019"/>
                    <a:gd name="connsiteY24" fmla="*/ 392906 h 583406"/>
                    <a:gd name="connsiteX25" fmla="*/ 478631 w 531019"/>
                    <a:gd name="connsiteY25" fmla="*/ 409575 h 583406"/>
                    <a:gd name="connsiteX26" fmla="*/ 483394 w 531019"/>
                    <a:gd name="connsiteY26" fmla="*/ 416718 h 583406"/>
                    <a:gd name="connsiteX27" fmla="*/ 490537 w 531019"/>
                    <a:gd name="connsiteY27" fmla="*/ 438150 h 583406"/>
                    <a:gd name="connsiteX28" fmla="*/ 492919 w 531019"/>
                    <a:gd name="connsiteY28" fmla="*/ 445293 h 583406"/>
                    <a:gd name="connsiteX29" fmla="*/ 500062 w 531019"/>
                    <a:gd name="connsiteY29" fmla="*/ 461962 h 583406"/>
                    <a:gd name="connsiteX30" fmla="*/ 504825 w 531019"/>
                    <a:gd name="connsiteY30" fmla="*/ 488156 h 583406"/>
                    <a:gd name="connsiteX31" fmla="*/ 507206 w 531019"/>
                    <a:gd name="connsiteY31" fmla="*/ 495300 h 583406"/>
                    <a:gd name="connsiteX32" fmla="*/ 511969 w 531019"/>
                    <a:gd name="connsiteY32" fmla="*/ 511968 h 583406"/>
                    <a:gd name="connsiteX33" fmla="*/ 514350 w 531019"/>
                    <a:gd name="connsiteY33" fmla="*/ 526256 h 583406"/>
                    <a:gd name="connsiteX34" fmla="*/ 519112 w 531019"/>
                    <a:gd name="connsiteY34" fmla="*/ 540543 h 583406"/>
                    <a:gd name="connsiteX35" fmla="*/ 521494 w 531019"/>
                    <a:gd name="connsiteY35" fmla="*/ 547687 h 583406"/>
                    <a:gd name="connsiteX36" fmla="*/ 523875 w 531019"/>
                    <a:gd name="connsiteY36" fmla="*/ 559593 h 583406"/>
                    <a:gd name="connsiteX37" fmla="*/ 528637 w 531019"/>
                    <a:gd name="connsiteY37" fmla="*/ 573881 h 583406"/>
                    <a:gd name="connsiteX38" fmla="*/ 531019 w 531019"/>
                    <a:gd name="connsiteY38"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83394 w 531019"/>
                    <a:gd name="connsiteY25" fmla="*/ 416718 h 583406"/>
                    <a:gd name="connsiteX26" fmla="*/ 490537 w 531019"/>
                    <a:gd name="connsiteY26" fmla="*/ 438150 h 583406"/>
                    <a:gd name="connsiteX27" fmla="*/ 492919 w 531019"/>
                    <a:gd name="connsiteY27" fmla="*/ 445293 h 583406"/>
                    <a:gd name="connsiteX28" fmla="*/ 500062 w 531019"/>
                    <a:gd name="connsiteY28" fmla="*/ 461962 h 583406"/>
                    <a:gd name="connsiteX29" fmla="*/ 504825 w 531019"/>
                    <a:gd name="connsiteY29" fmla="*/ 488156 h 583406"/>
                    <a:gd name="connsiteX30" fmla="*/ 507206 w 531019"/>
                    <a:gd name="connsiteY30" fmla="*/ 495300 h 583406"/>
                    <a:gd name="connsiteX31" fmla="*/ 511969 w 531019"/>
                    <a:gd name="connsiteY31" fmla="*/ 511968 h 583406"/>
                    <a:gd name="connsiteX32" fmla="*/ 514350 w 531019"/>
                    <a:gd name="connsiteY32" fmla="*/ 526256 h 583406"/>
                    <a:gd name="connsiteX33" fmla="*/ 519112 w 531019"/>
                    <a:gd name="connsiteY33" fmla="*/ 540543 h 583406"/>
                    <a:gd name="connsiteX34" fmla="*/ 521494 w 531019"/>
                    <a:gd name="connsiteY34" fmla="*/ 547687 h 583406"/>
                    <a:gd name="connsiteX35" fmla="*/ 523875 w 531019"/>
                    <a:gd name="connsiteY35" fmla="*/ 559593 h 583406"/>
                    <a:gd name="connsiteX36" fmla="*/ 528637 w 531019"/>
                    <a:gd name="connsiteY36" fmla="*/ 573881 h 583406"/>
                    <a:gd name="connsiteX37" fmla="*/ 531019 w 531019"/>
                    <a:gd name="connsiteY37"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492919 w 531019"/>
                    <a:gd name="connsiteY26" fmla="*/ 445293 h 583406"/>
                    <a:gd name="connsiteX27" fmla="*/ 500062 w 531019"/>
                    <a:gd name="connsiteY27" fmla="*/ 461962 h 583406"/>
                    <a:gd name="connsiteX28" fmla="*/ 504825 w 531019"/>
                    <a:gd name="connsiteY28" fmla="*/ 488156 h 583406"/>
                    <a:gd name="connsiteX29" fmla="*/ 507206 w 531019"/>
                    <a:gd name="connsiteY29" fmla="*/ 495300 h 583406"/>
                    <a:gd name="connsiteX30" fmla="*/ 511969 w 531019"/>
                    <a:gd name="connsiteY30" fmla="*/ 511968 h 583406"/>
                    <a:gd name="connsiteX31" fmla="*/ 514350 w 531019"/>
                    <a:gd name="connsiteY31" fmla="*/ 526256 h 583406"/>
                    <a:gd name="connsiteX32" fmla="*/ 519112 w 531019"/>
                    <a:gd name="connsiteY32" fmla="*/ 540543 h 583406"/>
                    <a:gd name="connsiteX33" fmla="*/ 521494 w 531019"/>
                    <a:gd name="connsiteY33" fmla="*/ 547687 h 583406"/>
                    <a:gd name="connsiteX34" fmla="*/ 523875 w 531019"/>
                    <a:gd name="connsiteY34" fmla="*/ 559593 h 583406"/>
                    <a:gd name="connsiteX35" fmla="*/ 528637 w 531019"/>
                    <a:gd name="connsiteY35" fmla="*/ 573881 h 583406"/>
                    <a:gd name="connsiteX36" fmla="*/ 531019 w 531019"/>
                    <a:gd name="connsiteY36"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0062 w 531019"/>
                    <a:gd name="connsiteY26" fmla="*/ 461962 h 583406"/>
                    <a:gd name="connsiteX27" fmla="*/ 504825 w 531019"/>
                    <a:gd name="connsiteY27" fmla="*/ 488156 h 583406"/>
                    <a:gd name="connsiteX28" fmla="*/ 507206 w 531019"/>
                    <a:gd name="connsiteY28" fmla="*/ 495300 h 583406"/>
                    <a:gd name="connsiteX29" fmla="*/ 511969 w 531019"/>
                    <a:gd name="connsiteY29" fmla="*/ 511968 h 583406"/>
                    <a:gd name="connsiteX30" fmla="*/ 514350 w 531019"/>
                    <a:gd name="connsiteY30" fmla="*/ 526256 h 583406"/>
                    <a:gd name="connsiteX31" fmla="*/ 519112 w 531019"/>
                    <a:gd name="connsiteY31" fmla="*/ 540543 h 583406"/>
                    <a:gd name="connsiteX32" fmla="*/ 521494 w 531019"/>
                    <a:gd name="connsiteY32" fmla="*/ 547687 h 583406"/>
                    <a:gd name="connsiteX33" fmla="*/ 523875 w 531019"/>
                    <a:gd name="connsiteY33" fmla="*/ 559593 h 583406"/>
                    <a:gd name="connsiteX34" fmla="*/ 528637 w 531019"/>
                    <a:gd name="connsiteY34" fmla="*/ 573881 h 583406"/>
                    <a:gd name="connsiteX35" fmla="*/ 531019 w 531019"/>
                    <a:gd name="connsiteY35"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07206 w 531019"/>
                    <a:gd name="connsiteY27" fmla="*/ 495300 h 583406"/>
                    <a:gd name="connsiteX28" fmla="*/ 511969 w 531019"/>
                    <a:gd name="connsiteY28" fmla="*/ 511968 h 583406"/>
                    <a:gd name="connsiteX29" fmla="*/ 514350 w 531019"/>
                    <a:gd name="connsiteY29" fmla="*/ 526256 h 583406"/>
                    <a:gd name="connsiteX30" fmla="*/ 519112 w 531019"/>
                    <a:gd name="connsiteY30" fmla="*/ 540543 h 583406"/>
                    <a:gd name="connsiteX31" fmla="*/ 521494 w 531019"/>
                    <a:gd name="connsiteY31" fmla="*/ 547687 h 583406"/>
                    <a:gd name="connsiteX32" fmla="*/ 523875 w 531019"/>
                    <a:gd name="connsiteY32" fmla="*/ 559593 h 583406"/>
                    <a:gd name="connsiteX33" fmla="*/ 528637 w 531019"/>
                    <a:gd name="connsiteY33" fmla="*/ 573881 h 583406"/>
                    <a:gd name="connsiteX34" fmla="*/ 531019 w 531019"/>
                    <a:gd name="connsiteY34"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11969 w 531019"/>
                    <a:gd name="connsiteY27" fmla="*/ 511968 h 583406"/>
                    <a:gd name="connsiteX28" fmla="*/ 514350 w 531019"/>
                    <a:gd name="connsiteY28" fmla="*/ 526256 h 583406"/>
                    <a:gd name="connsiteX29" fmla="*/ 519112 w 531019"/>
                    <a:gd name="connsiteY29" fmla="*/ 540543 h 583406"/>
                    <a:gd name="connsiteX30" fmla="*/ 521494 w 531019"/>
                    <a:gd name="connsiteY30" fmla="*/ 547687 h 583406"/>
                    <a:gd name="connsiteX31" fmla="*/ 523875 w 531019"/>
                    <a:gd name="connsiteY31" fmla="*/ 559593 h 583406"/>
                    <a:gd name="connsiteX32" fmla="*/ 528637 w 531019"/>
                    <a:gd name="connsiteY32" fmla="*/ 573881 h 583406"/>
                    <a:gd name="connsiteX33" fmla="*/ 531019 w 531019"/>
                    <a:gd name="connsiteY33"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14350 w 531019"/>
                    <a:gd name="connsiteY27" fmla="*/ 526256 h 583406"/>
                    <a:gd name="connsiteX28" fmla="*/ 519112 w 531019"/>
                    <a:gd name="connsiteY28" fmla="*/ 540543 h 583406"/>
                    <a:gd name="connsiteX29" fmla="*/ 521494 w 531019"/>
                    <a:gd name="connsiteY29" fmla="*/ 547687 h 583406"/>
                    <a:gd name="connsiteX30" fmla="*/ 523875 w 531019"/>
                    <a:gd name="connsiteY30" fmla="*/ 559593 h 583406"/>
                    <a:gd name="connsiteX31" fmla="*/ 528637 w 531019"/>
                    <a:gd name="connsiteY31" fmla="*/ 573881 h 583406"/>
                    <a:gd name="connsiteX32" fmla="*/ 531019 w 531019"/>
                    <a:gd name="connsiteY32"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19112 w 531019"/>
                    <a:gd name="connsiteY27" fmla="*/ 540543 h 583406"/>
                    <a:gd name="connsiteX28" fmla="*/ 521494 w 531019"/>
                    <a:gd name="connsiteY28" fmla="*/ 547687 h 583406"/>
                    <a:gd name="connsiteX29" fmla="*/ 523875 w 531019"/>
                    <a:gd name="connsiteY29" fmla="*/ 559593 h 583406"/>
                    <a:gd name="connsiteX30" fmla="*/ 528637 w 531019"/>
                    <a:gd name="connsiteY30" fmla="*/ 573881 h 583406"/>
                    <a:gd name="connsiteX31" fmla="*/ 531019 w 531019"/>
                    <a:gd name="connsiteY31"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09587 w 531019"/>
                    <a:gd name="connsiteY27" fmla="*/ 523875 h 583406"/>
                    <a:gd name="connsiteX28" fmla="*/ 519112 w 531019"/>
                    <a:gd name="connsiteY28" fmla="*/ 540543 h 583406"/>
                    <a:gd name="connsiteX29" fmla="*/ 521494 w 531019"/>
                    <a:gd name="connsiteY29" fmla="*/ 547687 h 583406"/>
                    <a:gd name="connsiteX30" fmla="*/ 523875 w 531019"/>
                    <a:gd name="connsiteY30" fmla="*/ 559593 h 583406"/>
                    <a:gd name="connsiteX31" fmla="*/ 528637 w 531019"/>
                    <a:gd name="connsiteY31" fmla="*/ 573881 h 583406"/>
                    <a:gd name="connsiteX32" fmla="*/ 531019 w 531019"/>
                    <a:gd name="connsiteY32"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09587 w 531019"/>
                    <a:gd name="connsiteY27" fmla="*/ 523875 h 583406"/>
                    <a:gd name="connsiteX28" fmla="*/ 519112 w 531019"/>
                    <a:gd name="connsiteY28" fmla="*/ 540543 h 583406"/>
                    <a:gd name="connsiteX29" fmla="*/ 523875 w 531019"/>
                    <a:gd name="connsiteY29" fmla="*/ 559593 h 583406"/>
                    <a:gd name="connsiteX30" fmla="*/ 528637 w 531019"/>
                    <a:gd name="connsiteY30" fmla="*/ 573881 h 583406"/>
                    <a:gd name="connsiteX31" fmla="*/ 531019 w 531019"/>
                    <a:gd name="connsiteY31" fmla="*/ 583406 h 583406"/>
                    <a:gd name="connsiteX0" fmla="*/ 0 w 531019"/>
                    <a:gd name="connsiteY0" fmla="*/ 0 h 583406"/>
                    <a:gd name="connsiteX1" fmla="*/ 2381 w 531019"/>
                    <a:gd name="connsiteY1" fmla="*/ 11906 h 583406"/>
                    <a:gd name="connsiteX2" fmla="*/ 23812 w 531019"/>
                    <a:gd name="connsiteY2" fmla="*/ 23812 h 583406"/>
                    <a:gd name="connsiteX3" fmla="*/ 71437 w 531019"/>
                    <a:gd name="connsiteY3" fmla="*/ 35718 h 583406"/>
                    <a:gd name="connsiteX4" fmla="*/ 88106 w 531019"/>
                    <a:gd name="connsiteY4" fmla="*/ 45243 h 583406"/>
                    <a:gd name="connsiteX5" fmla="*/ 100012 w 531019"/>
                    <a:gd name="connsiteY5" fmla="*/ 59531 h 583406"/>
                    <a:gd name="connsiteX6" fmla="*/ 107156 w 531019"/>
                    <a:gd name="connsiteY6" fmla="*/ 61912 h 583406"/>
                    <a:gd name="connsiteX7" fmla="*/ 147637 w 531019"/>
                    <a:gd name="connsiteY7" fmla="*/ 69056 h 583406"/>
                    <a:gd name="connsiteX8" fmla="*/ 216694 w 531019"/>
                    <a:gd name="connsiteY8" fmla="*/ 71437 h 583406"/>
                    <a:gd name="connsiteX9" fmla="*/ 242887 w 531019"/>
                    <a:gd name="connsiteY9" fmla="*/ 90487 h 583406"/>
                    <a:gd name="connsiteX10" fmla="*/ 250031 w 531019"/>
                    <a:gd name="connsiteY10" fmla="*/ 97631 h 583406"/>
                    <a:gd name="connsiteX11" fmla="*/ 311944 w 531019"/>
                    <a:gd name="connsiteY11" fmla="*/ 159543 h 583406"/>
                    <a:gd name="connsiteX12" fmla="*/ 319087 w 531019"/>
                    <a:gd name="connsiteY12" fmla="*/ 164306 h 583406"/>
                    <a:gd name="connsiteX13" fmla="*/ 350044 w 531019"/>
                    <a:gd name="connsiteY13" fmla="*/ 188118 h 583406"/>
                    <a:gd name="connsiteX14" fmla="*/ 354806 w 531019"/>
                    <a:gd name="connsiteY14" fmla="*/ 195262 h 583406"/>
                    <a:gd name="connsiteX15" fmla="*/ 376237 w 531019"/>
                    <a:gd name="connsiteY15" fmla="*/ 209550 h 583406"/>
                    <a:gd name="connsiteX16" fmla="*/ 381000 w 531019"/>
                    <a:gd name="connsiteY16" fmla="*/ 216693 h 583406"/>
                    <a:gd name="connsiteX17" fmla="*/ 395287 w 531019"/>
                    <a:gd name="connsiteY17" fmla="*/ 235743 h 583406"/>
                    <a:gd name="connsiteX18" fmla="*/ 402431 w 531019"/>
                    <a:gd name="connsiteY18" fmla="*/ 240506 h 583406"/>
                    <a:gd name="connsiteX19" fmla="*/ 416719 w 531019"/>
                    <a:gd name="connsiteY19" fmla="*/ 269081 h 583406"/>
                    <a:gd name="connsiteX20" fmla="*/ 433387 w 531019"/>
                    <a:gd name="connsiteY20" fmla="*/ 297656 h 583406"/>
                    <a:gd name="connsiteX21" fmla="*/ 447675 w 531019"/>
                    <a:gd name="connsiteY21" fmla="*/ 326231 h 583406"/>
                    <a:gd name="connsiteX22" fmla="*/ 454819 w 531019"/>
                    <a:gd name="connsiteY22" fmla="*/ 340518 h 583406"/>
                    <a:gd name="connsiteX23" fmla="*/ 461962 w 531019"/>
                    <a:gd name="connsiteY23" fmla="*/ 354806 h 583406"/>
                    <a:gd name="connsiteX24" fmla="*/ 478631 w 531019"/>
                    <a:gd name="connsiteY24" fmla="*/ 409575 h 583406"/>
                    <a:gd name="connsiteX25" fmla="*/ 490537 w 531019"/>
                    <a:gd name="connsiteY25" fmla="*/ 438150 h 583406"/>
                    <a:gd name="connsiteX26" fmla="*/ 504825 w 531019"/>
                    <a:gd name="connsiteY26" fmla="*/ 488156 h 583406"/>
                    <a:gd name="connsiteX27" fmla="*/ 509587 w 531019"/>
                    <a:gd name="connsiteY27" fmla="*/ 523875 h 583406"/>
                    <a:gd name="connsiteX28" fmla="*/ 519112 w 531019"/>
                    <a:gd name="connsiteY28" fmla="*/ 540543 h 583406"/>
                    <a:gd name="connsiteX29" fmla="*/ 528637 w 531019"/>
                    <a:gd name="connsiteY29" fmla="*/ 573881 h 583406"/>
                    <a:gd name="connsiteX30" fmla="*/ 531019 w 531019"/>
                    <a:gd name="connsiteY30" fmla="*/ 583406 h 583406"/>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478631 w 528637"/>
                    <a:gd name="connsiteY24" fmla="*/ 409575 h 573881"/>
                    <a:gd name="connsiteX25" fmla="*/ 490537 w 528637"/>
                    <a:gd name="connsiteY25" fmla="*/ 438150 h 573881"/>
                    <a:gd name="connsiteX26" fmla="*/ 504825 w 528637"/>
                    <a:gd name="connsiteY26" fmla="*/ 488156 h 573881"/>
                    <a:gd name="connsiteX27" fmla="*/ 509587 w 528637"/>
                    <a:gd name="connsiteY27" fmla="*/ 523875 h 573881"/>
                    <a:gd name="connsiteX28" fmla="*/ 519112 w 528637"/>
                    <a:gd name="connsiteY28" fmla="*/ 540543 h 573881"/>
                    <a:gd name="connsiteX29" fmla="*/ 528637 w 528637"/>
                    <a:gd name="connsiteY29"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478631 w 528637"/>
                    <a:gd name="connsiteY24" fmla="*/ 409575 h 573881"/>
                    <a:gd name="connsiteX25" fmla="*/ 490537 w 528637"/>
                    <a:gd name="connsiteY25" fmla="*/ 438150 h 573881"/>
                    <a:gd name="connsiteX26" fmla="*/ 504825 w 528637"/>
                    <a:gd name="connsiteY26" fmla="*/ 488156 h 573881"/>
                    <a:gd name="connsiteX27" fmla="*/ 509587 w 528637"/>
                    <a:gd name="connsiteY27" fmla="*/ 523875 h 573881"/>
                    <a:gd name="connsiteX28" fmla="*/ 528637 w 528637"/>
                    <a:gd name="connsiteY28"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478631 w 528637"/>
                    <a:gd name="connsiteY24" fmla="*/ 409575 h 573881"/>
                    <a:gd name="connsiteX25" fmla="*/ 490537 w 528637"/>
                    <a:gd name="connsiteY25" fmla="*/ 438150 h 573881"/>
                    <a:gd name="connsiteX26" fmla="*/ 504825 w 528637"/>
                    <a:gd name="connsiteY26" fmla="*/ 488156 h 573881"/>
                    <a:gd name="connsiteX27" fmla="*/ 528637 w 528637"/>
                    <a:gd name="connsiteY27"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478631 w 528637"/>
                    <a:gd name="connsiteY24" fmla="*/ 409575 h 573881"/>
                    <a:gd name="connsiteX25" fmla="*/ 490537 w 528637"/>
                    <a:gd name="connsiteY25" fmla="*/ 438150 h 573881"/>
                    <a:gd name="connsiteX26" fmla="*/ 528637 w 528637"/>
                    <a:gd name="connsiteY26"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478631 w 528637"/>
                    <a:gd name="connsiteY24" fmla="*/ 409575 h 573881"/>
                    <a:gd name="connsiteX25" fmla="*/ 528637 w 528637"/>
                    <a:gd name="connsiteY25"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461962 w 528637"/>
                    <a:gd name="connsiteY23" fmla="*/ 354806 h 573881"/>
                    <a:gd name="connsiteX24" fmla="*/ 528637 w 528637"/>
                    <a:gd name="connsiteY24"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454819 w 528637"/>
                    <a:gd name="connsiteY22" fmla="*/ 340518 h 573881"/>
                    <a:gd name="connsiteX23" fmla="*/ 528637 w 528637"/>
                    <a:gd name="connsiteY23"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447675 w 528637"/>
                    <a:gd name="connsiteY21" fmla="*/ 326231 h 573881"/>
                    <a:gd name="connsiteX22" fmla="*/ 528637 w 528637"/>
                    <a:gd name="connsiteY22"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16719 w 528637"/>
                    <a:gd name="connsiteY19" fmla="*/ 269081 h 573881"/>
                    <a:gd name="connsiteX20" fmla="*/ 433387 w 528637"/>
                    <a:gd name="connsiteY20" fmla="*/ 297656 h 573881"/>
                    <a:gd name="connsiteX21" fmla="*/ 528637 w 528637"/>
                    <a:gd name="connsiteY21"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02431 w 528637"/>
                    <a:gd name="connsiteY18" fmla="*/ 240506 h 573881"/>
                    <a:gd name="connsiteX19" fmla="*/ 433387 w 528637"/>
                    <a:gd name="connsiteY19" fmla="*/ 297656 h 573881"/>
                    <a:gd name="connsiteX20" fmla="*/ 528637 w 528637"/>
                    <a:gd name="connsiteY20"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81000 w 528637"/>
                    <a:gd name="connsiteY16" fmla="*/ 216693 h 573881"/>
                    <a:gd name="connsiteX17" fmla="*/ 395287 w 528637"/>
                    <a:gd name="connsiteY17" fmla="*/ 235743 h 573881"/>
                    <a:gd name="connsiteX18" fmla="*/ 433387 w 528637"/>
                    <a:gd name="connsiteY18" fmla="*/ 297656 h 573881"/>
                    <a:gd name="connsiteX19" fmla="*/ 528637 w 528637"/>
                    <a:gd name="connsiteY19"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76237 w 528637"/>
                    <a:gd name="connsiteY15" fmla="*/ 209550 h 573881"/>
                    <a:gd name="connsiteX16" fmla="*/ 395287 w 528637"/>
                    <a:gd name="connsiteY16" fmla="*/ 235743 h 573881"/>
                    <a:gd name="connsiteX17" fmla="*/ 433387 w 528637"/>
                    <a:gd name="connsiteY17" fmla="*/ 297656 h 573881"/>
                    <a:gd name="connsiteX18" fmla="*/ 528637 w 528637"/>
                    <a:gd name="connsiteY18"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54806 w 528637"/>
                    <a:gd name="connsiteY14" fmla="*/ 195262 h 573881"/>
                    <a:gd name="connsiteX15" fmla="*/ 395287 w 528637"/>
                    <a:gd name="connsiteY15" fmla="*/ 235743 h 573881"/>
                    <a:gd name="connsiteX16" fmla="*/ 433387 w 528637"/>
                    <a:gd name="connsiteY16" fmla="*/ 297656 h 573881"/>
                    <a:gd name="connsiteX17" fmla="*/ 528637 w 528637"/>
                    <a:gd name="connsiteY17"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19087 w 528637"/>
                    <a:gd name="connsiteY12" fmla="*/ 164306 h 573881"/>
                    <a:gd name="connsiteX13" fmla="*/ 350044 w 528637"/>
                    <a:gd name="connsiteY13" fmla="*/ 188118 h 573881"/>
                    <a:gd name="connsiteX14" fmla="*/ 395287 w 528637"/>
                    <a:gd name="connsiteY14" fmla="*/ 235743 h 573881"/>
                    <a:gd name="connsiteX15" fmla="*/ 433387 w 528637"/>
                    <a:gd name="connsiteY15" fmla="*/ 297656 h 573881"/>
                    <a:gd name="connsiteX16" fmla="*/ 528637 w 528637"/>
                    <a:gd name="connsiteY16"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250031 w 528637"/>
                    <a:gd name="connsiteY10" fmla="*/ 97631 h 573881"/>
                    <a:gd name="connsiteX11" fmla="*/ 311944 w 528637"/>
                    <a:gd name="connsiteY11" fmla="*/ 159543 h 573881"/>
                    <a:gd name="connsiteX12" fmla="*/ 350044 w 528637"/>
                    <a:gd name="connsiteY12" fmla="*/ 188118 h 573881"/>
                    <a:gd name="connsiteX13" fmla="*/ 395287 w 528637"/>
                    <a:gd name="connsiteY13" fmla="*/ 235743 h 573881"/>
                    <a:gd name="connsiteX14" fmla="*/ 433387 w 528637"/>
                    <a:gd name="connsiteY14" fmla="*/ 297656 h 573881"/>
                    <a:gd name="connsiteX15" fmla="*/ 528637 w 528637"/>
                    <a:gd name="connsiteY15"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07156 w 528637"/>
                    <a:gd name="connsiteY6" fmla="*/ 61912 h 573881"/>
                    <a:gd name="connsiteX7" fmla="*/ 147637 w 528637"/>
                    <a:gd name="connsiteY7" fmla="*/ 69056 h 573881"/>
                    <a:gd name="connsiteX8" fmla="*/ 216694 w 528637"/>
                    <a:gd name="connsiteY8" fmla="*/ 71437 h 573881"/>
                    <a:gd name="connsiteX9" fmla="*/ 242887 w 528637"/>
                    <a:gd name="connsiteY9" fmla="*/ 90487 h 573881"/>
                    <a:gd name="connsiteX10" fmla="*/ 311944 w 528637"/>
                    <a:gd name="connsiteY10" fmla="*/ 159543 h 573881"/>
                    <a:gd name="connsiteX11" fmla="*/ 350044 w 528637"/>
                    <a:gd name="connsiteY11" fmla="*/ 188118 h 573881"/>
                    <a:gd name="connsiteX12" fmla="*/ 395287 w 528637"/>
                    <a:gd name="connsiteY12" fmla="*/ 235743 h 573881"/>
                    <a:gd name="connsiteX13" fmla="*/ 433387 w 528637"/>
                    <a:gd name="connsiteY13" fmla="*/ 297656 h 573881"/>
                    <a:gd name="connsiteX14" fmla="*/ 528637 w 528637"/>
                    <a:gd name="connsiteY14"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88106 w 528637"/>
                    <a:gd name="connsiteY4" fmla="*/ 45243 h 573881"/>
                    <a:gd name="connsiteX5" fmla="*/ 100012 w 528637"/>
                    <a:gd name="connsiteY5" fmla="*/ 59531 h 573881"/>
                    <a:gd name="connsiteX6" fmla="*/ 147637 w 528637"/>
                    <a:gd name="connsiteY6" fmla="*/ 69056 h 573881"/>
                    <a:gd name="connsiteX7" fmla="*/ 216694 w 528637"/>
                    <a:gd name="connsiteY7" fmla="*/ 71437 h 573881"/>
                    <a:gd name="connsiteX8" fmla="*/ 242887 w 528637"/>
                    <a:gd name="connsiteY8" fmla="*/ 90487 h 573881"/>
                    <a:gd name="connsiteX9" fmla="*/ 311944 w 528637"/>
                    <a:gd name="connsiteY9" fmla="*/ 159543 h 573881"/>
                    <a:gd name="connsiteX10" fmla="*/ 350044 w 528637"/>
                    <a:gd name="connsiteY10" fmla="*/ 188118 h 573881"/>
                    <a:gd name="connsiteX11" fmla="*/ 395287 w 528637"/>
                    <a:gd name="connsiteY11" fmla="*/ 235743 h 573881"/>
                    <a:gd name="connsiteX12" fmla="*/ 433387 w 528637"/>
                    <a:gd name="connsiteY12" fmla="*/ 297656 h 573881"/>
                    <a:gd name="connsiteX13" fmla="*/ 528637 w 528637"/>
                    <a:gd name="connsiteY13"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100012 w 528637"/>
                    <a:gd name="connsiteY4" fmla="*/ 59531 h 573881"/>
                    <a:gd name="connsiteX5" fmla="*/ 147637 w 528637"/>
                    <a:gd name="connsiteY5" fmla="*/ 69056 h 573881"/>
                    <a:gd name="connsiteX6" fmla="*/ 216694 w 528637"/>
                    <a:gd name="connsiteY6" fmla="*/ 71437 h 573881"/>
                    <a:gd name="connsiteX7" fmla="*/ 242887 w 528637"/>
                    <a:gd name="connsiteY7" fmla="*/ 90487 h 573881"/>
                    <a:gd name="connsiteX8" fmla="*/ 311944 w 528637"/>
                    <a:gd name="connsiteY8" fmla="*/ 159543 h 573881"/>
                    <a:gd name="connsiteX9" fmla="*/ 350044 w 528637"/>
                    <a:gd name="connsiteY9" fmla="*/ 188118 h 573881"/>
                    <a:gd name="connsiteX10" fmla="*/ 395287 w 528637"/>
                    <a:gd name="connsiteY10" fmla="*/ 235743 h 573881"/>
                    <a:gd name="connsiteX11" fmla="*/ 433387 w 528637"/>
                    <a:gd name="connsiteY11" fmla="*/ 297656 h 573881"/>
                    <a:gd name="connsiteX12" fmla="*/ 528637 w 528637"/>
                    <a:gd name="connsiteY12"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100012 w 528637"/>
                    <a:gd name="connsiteY4" fmla="*/ 59531 h 573881"/>
                    <a:gd name="connsiteX5" fmla="*/ 147637 w 528637"/>
                    <a:gd name="connsiteY5" fmla="*/ 69056 h 573881"/>
                    <a:gd name="connsiteX6" fmla="*/ 216694 w 528637"/>
                    <a:gd name="connsiteY6" fmla="*/ 71437 h 573881"/>
                    <a:gd name="connsiteX7" fmla="*/ 242887 w 528637"/>
                    <a:gd name="connsiteY7" fmla="*/ 90487 h 573881"/>
                    <a:gd name="connsiteX8" fmla="*/ 311944 w 528637"/>
                    <a:gd name="connsiteY8" fmla="*/ 159543 h 573881"/>
                    <a:gd name="connsiteX9" fmla="*/ 350044 w 528637"/>
                    <a:gd name="connsiteY9" fmla="*/ 188118 h 573881"/>
                    <a:gd name="connsiteX10" fmla="*/ 395287 w 528637"/>
                    <a:gd name="connsiteY10" fmla="*/ 235743 h 573881"/>
                    <a:gd name="connsiteX11" fmla="*/ 433387 w 528637"/>
                    <a:gd name="connsiteY11" fmla="*/ 297656 h 573881"/>
                    <a:gd name="connsiteX12" fmla="*/ 528637 w 528637"/>
                    <a:gd name="connsiteY12"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100012 w 528637"/>
                    <a:gd name="connsiteY4" fmla="*/ 59531 h 573881"/>
                    <a:gd name="connsiteX5" fmla="*/ 147637 w 528637"/>
                    <a:gd name="connsiteY5" fmla="*/ 69056 h 573881"/>
                    <a:gd name="connsiteX6" fmla="*/ 216694 w 528637"/>
                    <a:gd name="connsiteY6" fmla="*/ 71437 h 573881"/>
                    <a:gd name="connsiteX7" fmla="*/ 242887 w 528637"/>
                    <a:gd name="connsiteY7" fmla="*/ 90487 h 573881"/>
                    <a:gd name="connsiteX8" fmla="*/ 311944 w 528637"/>
                    <a:gd name="connsiteY8" fmla="*/ 159543 h 573881"/>
                    <a:gd name="connsiteX9" fmla="*/ 335756 w 528637"/>
                    <a:gd name="connsiteY9" fmla="*/ 185736 h 573881"/>
                    <a:gd name="connsiteX10" fmla="*/ 395287 w 528637"/>
                    <a:gd name="connsiteY10" fmla="*/ 235743 h 573881"/>
                    <a:gd name="connsiteX11" fmla="*/ 433387 w 528637"/>
                    <a:gd name="connsiteY11" fmla="*/ 297656 h 573881"/>
                    <a:gd name="connsiteX12" fmla="*/ 528637 w 528637"/>
                    <a:gd name="connsiteY12"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100012 w 528637"/>
                    <a:gd name="connsiteY4" fmla="*/ 59531 h 573881"/>
                    <a:gd name="connsiteX5" fmla="*/ 147637 w 528637"/>
                    <a:gd name="connsiteY5" fmla="*/ 69056 h 573881"/>
                    <a:gd name="connsiteX6" fmla="*/ 216694 w 528637"/>
                    <a:gd name="connsiteY6" fmla="*/ 71437 h 573881"/>
                    <a:gd name="connsiteX7" fmla="*/ 242887 w 528637"/>
                    <a:gd name="connsiteY7" fmla="*/ 90487 h 573881"/>
                    <a:gd name="connsiteX8" fmla="*/ 300038 w 528637"/>
                    <a:gd name="connsiteY8" fmla="*/ 159543 h 573881"/>
                    <a:gd name="connsiteX9" fmla="*/ 335756 w 528637"/>
                    <a:gd name="connsiteY9" fmla="*/ 185736 h 573881"/>
                    <a:gd name="connsiteX10" fmla="*/ 395287 w 528637"/>
                    <a:gd name="connsiteY10" fmla="*/ 235743 h 573881"/>
                    <a:gd name="connsiteX11" fmla="*/ 433387 w 528637"/>
                    <a:gd name="connsiteY11" fmla="*/ 297656 h 573881"/>
                    <a:gd name="connsiteX12" fmla="*/ 528637 w 528637"/>
                    <a:gd name="connsiteY12" fmla="*/ 573881 h 573881"/>
                    <a:gd name="connsiteX0" fmla="*/ 0 w 528637"/>
                    <a:gd name="connsiteY0" fmla="*/ 0 h 573881"/>
                    <a:gd name="connsiteX1" fmla="*/ 2381 w 528637"/>
                    <a:gd name="connsiteY1" fmla="*/ 11906 h 573881"/>
                    <a:gd name="connsiteX2" fmla="*/ 23812 w 528637"/>
                    <a:gd name="connsiteY2" fmla="*/ 23812 h 573881"/>
                    <a:gd name="connsiteX3" fmla="*/ 71437 w 528637"/>
                    <a:gd name="connsiteY3" fmla="*/ 35718 h 573881"/>
                    <a:gd name="connsiteX4" fmla="*/ 100012 w 528637"/>
                    <a:gd name="connsiteY4" fmla="*/ 59531 h 573881"/>
                    <a:gd name="connsiteX5" fmla="*/ 147637 w 528637"/>
                    <a:gd name="connsiteY5" fmla="*/ 71437 h 573881"/>
                    <a:gd name="connsiteX6" fmla="*/ 216694 w 528637"/>
                    <a:gd name="connsiteY6" fmla="*/ 71437 h 573881"/>
                    <a:gd name="connsiteX7" fmla="*/ 242887 w 528637"/>
                    <a:gd name="connsiteY7" fmla="*/ 90487 h 573881"/>
                    <a:gd name="connsiteX8" fmla="*/ 300038 w 528637"/>
                    <a:gd name="connsiteY8" fmla="*/ 159543 h 573881"/>
                    <a:gd name="connsiteX9" fmla="*/ 335756 w 528637"/>
                    <a:gd name="connsiteY9" fmla="*/ 185736 h 573881"/>
                    <a:gd name="connsiteX10" fmla="*/ 395287 w 528637"/>
                    <a:gd name="connsiteY10" fmla="*/ 235743 h 573881"/>
                    <a:gd name="connsiteX11" fmla="*/ 433387 w 528637"/>
                    <a:gd name="connsiteY11" fmla="*/ 297656 h 573881"/>
                    <a:gd name="connsiteX12" fmla="*/ 528637 w 528637"/>
                    <a:gd name="connsiteY12" fmla="*/ 573881 h 573881"/>
                    <a:gd name="connsiteX0" fmla="*/ 638 w 529275"/>
                    <a:gd name="connsiteY0" fmla="*/ 0 h 573881"/>
                    <a:gd name="connsiteX1" fmla="*/ 3019 w 529275"/>
                    <a:gd name="connsiteY1" fmla="*/ 11906 h 573881"/>
                    <a:gd name="connsiteX2" fmla="*/ 33975 w 529275"/>
                    <a:gd name="connsiteY2" fmla="*/ 28575 h 573881"/>
                    <a:gd name="connsiteX3" fmla="*/ 72075 w 529275"/>
                    <a:gd name="connsiteY3" fmla="*/ 35718 h 573881"/>
                    <a:gd name="connsiteX4" fmla="*/ 100650 w 529275"/>
                    <a:gd name="connsiteY4" fmla="*/ 59531 h 573881"/>
                    <a:gd name="connsiteX5" fmla="*/ 148275 w 529275"/>
                    <a:gd name="connsiteY5" fmla="*/ 71437 h 573881"/>
                    <a:gd name="connsiteX6" fmla="*/ 217332 w 529275"/>
                    <a:gd name="connsiteY6" fmla="*/ 71437 h 573881"/>
                    <a:gd name="connsiteX7" fmla="*/ 243525 w 529275"/>
                    <a:gd name="connsiteY7" fmla="*/ 90487 h 573881"/>
                    <a:gd name="connsiteX8" fmla="*/ 300676 w 529275"/>
                    <a:gd name="connsiteY8" fmla="*/ 159543 h 573881"/>
                    <a:gd name="connsiteX9" fmla="*/ 336394 w 529275"/>
                    <a:gd name="connsiteY9" fmla="*/ 185736 h 573881"/>
                    <a:gd name="connsiteX10" fmla="*/ 395925 w 529275"/>
                    <a:gd name="connsiteY10" fmla="*/ 235743 h 573881"/>
                    <a:gd name="connsiteX11" fmla="*/ 434025 w 529275"/>
                    <a:gd name="connsiteY11" fmla="*/ 297656 h 573881"/>
                    <a:gd name="connsiteX12" fmla="*/ 529275 w 529275"/>
                    <a:gd name="connsiteY12" fmla="*/ 573881 h 573881"/>
                    <a:gd name="connsiteX0" fmla="*/ 638 w 529275"/>
                    <a:gd name="connsiteY0" fmla="*/ 0 h 573881"/>
                    <a:gd name="connsiteX1" fmla="*/ 3019 w 529275"/>
                    <a:gd name="connsiteY1" fmla="*/ 11906 h 573881"/>
                    <a:gd name="connsiteX2" fmla="*/ 33975 w 529275"/>
                    <a:gd name="connsiteY2" fmla="*/ 28575 h 573881"/>
                    <a:gd name="connsiteX3" fmla="*/ 72075 w 529275"/>
                    <a:gd name="connsiteY3" fmla="*/ 35718 h 573881"/>
                    <a:gd name="connsiteX4" fmla="*/ 100650 w 529275"/>
                    <a:gd name="connsiteY4" fmla="*/ 59531 h 573881"/>
                    <a:gd name="connsiteX5" fmla="*/ 148275 w 529275"/>
                    <a:gd name="connsiteY5" fmla="*/ 71437 h 573881"/>
                    <a:gd name="connsiteX6" fmla="*/ 217332 w 529275"/>
                    <a:gd name="connsiteY6" fmla="*/ 71437 h 573881"/>
                    <a:gd name="connsiteX7" fmla="*/ 243525 w 529275"/>
                    <a:gd name="connsiteY7" fmla="*/ 90487 h 573881"/>
                    <a:gd name="connsiteX8" fmla="*/ 300676 w 529275"/>
                    <a:gd name="connsiteY8" fmla="*/ 159543 h 573881"/>
                    <a:gd name="connsiteX9" fmla="*/ 336394 w 529275"/>
                    <a:gd name="connsiteY9" fmla="*/ 185736 h 573881"/>
                    <a:gd name="connsiteX10" fmla="*/ 395925 w 529275"/>
                    <a:gd name="connsiteY10" fmla="*/ 235743 h 573881"/>
                    <a:gd name="connsiteX11" fmla="*/ 434025 w 529275"/>
                    <a:gd name="connsiteY11" fmla="*/ 297656 h 573881"/>
                    <a:gd name="connsiteX12" fmla="*/ 529275 w 529275"/>
                    <a:gd name="connsiteY12" fmla="*/ 573881 h 573881"/>
                    <a:gd name="connsiteX0" fmla="*/ 638 w 529275"/>
                    <a:gd name="connsiteY0" fmla="*/ 0 h 573881"/>
                    <a:gd name="connsiteX1" fmla="*/ 3019 w 529275"/>
                    <a:gd name="connsiteY1" fmla="*/ 19050 h 573881"/>
                    <a:gd name="connsiteX2" fmla="*/ 33975 w 529275"/>
                    <a:gd name="connsiteY2" fmla="*/ 28575 h 573881"/>
                    <a:gd name="connsiteX3" fmla="*/ 72075 w 529275"/>
                    <a:gd name="connsiteY3" fmla="*/ 35718 h 573881"/>
                    <a:gd name="connsiteX4" fmla="*/ 100650 w 529275"/>
                    <a:gd name="connsiteY4" fmla="*/ 59531 h 573881"/>
                    <a:gd name="connsiteX5" fmla="*/ 148275 w 529275"/>
                    <a:gd name="connsiteY5" fmla="*/ 71437 h 573881"/>
                    <a:gd name="connsiteX6" fmla="*/ 217332 w 529275"/>
                    <a:gd name="connsiteY6" fmla="*/ 71437 h 573881"/>
                    <a:gd name="connsiteX7" fmla="*/ 243525 w 529275"/>
                    <a:gd name="connsiteY7" fmla="*/ 90487 h 573881"/>
                    <a:gd name="connsiteX8" fmla="*/ 300676 w 529275"/>
                    <a:gd name="connsiteY8" fmla="*/ 159543 h 573881"/>
                    <a:gd name="connsiteX9" fmla="*/ 336394 w 529275"/>
                    <a:gd name="connsiteY9" fmla="*/ 185736 h 573881"/>
                    <a:gd name="connsiteX10" fmla="*/ 395925 w 529275"/>
                    <a:gd name="connsiteY10" fmla="*/ 235743 h 573881"/>
                    <a:gd name="connsiteX11" fmla="*/ 434025 w 529275"/>
                    <a:gd name="connsiteY11" fmla="*/ 297656 h 573881"/>
                    <a:gd name="connsiteX12" fmla="*/ 529275 w 529275"/>
                    <a:gd name="connsiteY12" fmla="*/ 573881 h 573881"/>
                    <a:gd name="connsiteX0" fmla="*/ 638 w 529275"/>
                    <a:gd name="connsiteY0" fmla="*/ 0 h 573881"/>
                    <a:gd name="connsiteX1" fmla="*/ 3019 w 529275"/>
                    <a:gd name="connsiteY1" fmla="*/ 19050 h 573881"/>
                    <a:gd name="connsiteX2" fmla="*/ 33975 w 529275"/>
                    <a:gd name="connsiteY2" fmla="*/ 28575 h 573881"/>
                    <a:gd name="connsiteX3" fmla="*/ 72075 w 529275"/>
                    <a:gd name="connsiteY3" fmla="*/ 35718 h 573881"/>
                    <a:gd name="connsiteX4" fmla="*/ 100650 w 529275"/>
                    <a:gd name="connsiteY4" fmla="*/ 59531 h 573881"/>
                    <a:gd name="connsiteX5" fmla="*/ 148275 w 529275"/>
                    <a:gd name="connsiteY5" fmla="*/ 71437 h 573881"/>
                    <a:gd name="connsiteX6" fmla="*/ 217332 w 529275"/>
                    <a:gd name="connsiteY6" fmla="*/ 71437 h 573881"/>
                    <a:gd name="connsiteX7" fmla="*/ 243525 w 529275"/>
                    <a:gd name="connsiteY7" fmla="*/ 90487 h 573881"/>
                    <a:gd name="connsiteX8" fmla="*/ 300676 w 529275"/>
                    <a:gd name="connsiteY8" fmla="*/ 159543 h 573881"/>
                    <a:gd name="connsiteX9" fmla="*/ 336394 w 529275"/>
                    <a:gd name="connsiteY9" fmla="*/ 185736 h 573881"/>
                    <a:gd name="connsiteX10" fmla="*/ 395925 w 529275"/>
                    <a:gd name="connsiteY10" fmla="*/ 235743 h 573881"/>
                    <a:gd name="connsiteX11" fmla="*/ 434025 w 529275"/>
                    <a:gd name="connsiteY11" fmla="*/ 297656 h 573881"/>
                    <a:gd name="connsiteX12" fmla="*/ 512607 w 529275"/>
                    <a:gd name="connsiteY12" fmla="*/ 526257 h 573881"/>
                    <a:gd name="connsiteX13" fmla="*/ 529275 w 529275"/>
                    <a:gd name="connsiteY13" fmla="*/ 573881 h 573881"/>
                    <a:gd name="connsiteX0" fmla="*/ 638 w 607857"/>
                    <a:gd name="connsiteY0" fmla="*/ 0 h 766762"/>
                    <a:gd name="connsiteX1" fmla="*/ 3019 w 607857"/>
                    <a:gd name="connsiteY1" fmla="*/ 19050 h 766762"/>
                    <a:gd name="connsiteX2" fmla="*/ 33975 w 607857"/>
                    <a:gd name="connsiteY2" fmla="*/ 28575 h 766762"/>
                    <a:gd name="connsiteX3" fmla="*/ 72075 w 607857"/>
                    <a:gd name="connsiteY3" fmla="*/ 35718 h 766762"/>
                    <a:gd name="connsiteX4" fmla="*/ 100650 w 607857"/>
                    <a:gd name="connsiteY4" fmla="*/ 59531 h 766762"/>
                    <a:gd name="connsiteX5" fmla="*/ 148275 w 607857"/>
                    <a:gd name="connsiteY5" fmla="*/ 71437 h 766762"/>
                    <a:gd name="connsiteX6" fmla="*/ 217332 w 607857"/>
                    <a:gd name="connsiteY6" fmla="*/ 71437 h 766762"/>
                    <a:gd name="connsiteX7" fmla="*/ 243525 w 607857"/>
                    <a:gd name="connsiteY7" fmla="*/ 90487 h 766762"/>
                    <a:gd name="connsiteX8" fmla="*/ 300676 w 607857"/>
                    <a:gd name="connsiteY8" fmla="*/ 159543 h 766762"/>
                    <a:gd name="connsiteX9" fmla="*/ 336394 w 607857"/>
                    <a:gd name="connsiteY9" fmla="*/ 185736 h 766762"/>
                    <a:gd name="connsiteX10" fmla="*/ 395925 w 607857"/>
                    <a:gd name="connsiteY10" fmla="*/ 235743 h 766762"/>
                    <a:gd name="connsiteX11" fmla="*/ 434025 w 607857"/>
                    <a:gd name="connsiteY11" fmla="*/ 297656 h 766762"/>
                    <a:gd name="connsiteX12" fmla="*/ 512607 w 607857"/>
                    <a:gd name="connsiteY12" fmla="*/ 526257 h 766762"/>
                    <a:gd name="connsiteX13" fmla="*/ 607857 w 607857"/>
                    <a:gd name="connsiteY13" fmla="*/ 766762 h 766762"/>
                    <a:gd name="connsiteX0" fmla="*/ 638 w 598332"/>
                    <a:gd name="connsiteY0" fmla="*/ 0 h 776287"/>
                    <a:gd name="connsiteX1" fmla="*/ 3019 w 598332"/>
                    <a:gd name="connsiteY1" fmla="*/ 19050 h 776287"/>
                    <a:gd name="connsiteX2" fmla="*/ 33975 w 598332"/>
                    <a:gd name="connsiteY2" fmla="*/ 28575 h 776287"/>
                    <a:gd name="connsiteX3" fmla="*/ 72075 w 598332"/>
                    <a:gd name="connsiteY3" fmla="*/ 35718 h 776287"/>
                    <a:gd name="connsiteX4" fmla="*/ 100650 w 598332"/>
                    <a:gd name="connsiteY4" fmla="*/ 59531 h 776287"/>
                    <a:gd name="connsiteX5" fmla="*/ 148275 w 598332"/>
                    <a:gd name="connsiteY5" fmla="*/ 71437 h 776287"/>
                    <a:gd name="connsiteX6" fmla="*/ 217332 w 598332"/>
                    <a:gd name="connsiteY6" fmla="*/ 71437 h 776287"/>
                    <a:gd name="connsiteX7" fmla="*/ 243525 w 598332"/>
                    <a:gd name="connsiteY7" fmla="*/ 90487 h 776287"/>
                    <a:gd name="connsiteX8" fmla="*/ 300676 w 598332"/>
                    <a:gd name="connsiteY8" fmla="*/ 159543 h 776287"/>
                    <a:gd name="connsiteX9" fmla="*/ 336394 w 598332"/>
                    <a:gd name="connsiteY9" fmla="*/ 185736 h 776287"/>
                    <a:gd name="connsiteX10" fmla="*/ 395925 w 598332"/>
                    <a:gd name="connsiteY10" fmla="*/ 235743 h 776287"/>
                    <a:gd name="connsiteX11" fmla="*/ 434025 w 598332"/>
                    <a:gd name="connsiteY11" fmla="*/ 297656 h 776287"/>
                    <a:gd name="connsiteX12" fmla="*/ 512607 w 598332"/>
                    <a:gd name="connsiteY12" fmla="*/ 526257 h 776287"/>
                    <a:gd name="connsiteX13" fmla="*/ 598332 w 598332"/>
                    <a:gd name="connsiteY13" fmla="*/ 776287 h 776287"/>
                    <a:gd name="connsiteX0" fmla="*/ 638 w 598332"/>
                    <a:gd name="connsiteY0" fmla="*/ 0 h 776287"/>
                    <a:gd name="connsiteX1" fmla="*/ 3019 w 598332"/>
                    <a:gd name="connsiteY1" fmla="*/ 19050 h 776287"/>
                    <a:gd name="connsiteX2" fmla="*/ 33975 w 598332"/>
                    <a:gd name="connsiteY2" fmla="*/ 28575 h 776287"/>
                    <a:gd name="connsiteX3" fmla="*/ 72075 w 598332"/>
                    <a:gd name="connsiteY3" fmla="*/ 35718 h 776287"/>
                    <a:gd name="connsiteX4" fmla="*/ 100650 w 598332"/>
                    <a:gd name="connsiteY4" fmla="*/ 59531 h 776287"/>
                    <a:gd name="connsiteX5" fmla="*/ 148275 w 598332"/>
                    <a:gd name="connsiteY5" fmla="*/ 71437 h 776287"/>
                    <a:gd name="connsiteX6" fmla="*/ 217332 w 598332"/>
                    <a:gd name="connsiteY6" fmla="*/ 71437 h 776287"/>
                    <a:gd name="connsiteX7" fmla="*/ 243525 w 598332"/>
                    <a:gd name="connsiteY7" fmla="*/ 90487 h 776287"/>
                    <a:gd name="connsiteX8" fmla="*/ 300676 w 598332"/>
                    <a:gd name="connsiteY8" fmla="*/ 159543 h 776287"/>
                    <a:gd name="connsiteX9" fmla="*/ 336394 w 598332"/>
                    <a:gd name="connsiteY9" fmla="*/ 185736 h 776287"/>
                    <a:gd name="connsiteX10" fmla="*/ 395925 w 598332"/>
                    <a:gd name="connsiteY10" fmla="*/ 235743 h 776287"/>
                    <a:gd name="connsiteX11" fmla="*/ 434025 w 598332"/>
                    <a:gd name="connsiteY11" fmla="*/ 297656 h 776287"/>
                    <a:gd name="connsiteX12" fmla="*/ 512607 w 598332"/>
                    <a:gd name="connsiteY12" fmla="*/ 526257 h 776287"/>
                    <a:gd name="connsiteX13" fmla="*/ 598332 w 598332"/>
                    <a:gd name="connsiteY13" fmla="*/ 776287 h 776287"/>
                    <a:gd name="connsiteX0" fmla="*/ 638 w 598332"/>
                    <a:gd name="connsiteY0" fmla="*/ 0 h 776287"/>
                    <a:gd name="connsiteX1" fmla="*/ 3019 w 598332"/>
                    <a:gd name="connsiteY1" fmla="*/ 19050 h 776287"/>
                    <a:gd name="connsiteX2" fmla="*/ 33975 w 598332"/>
                    <a:gd name="connsiteY2" fmla="*/ 28575 h 776287"/>
                    <a:gd name="connsiteX3" fmla="*/ 72075 w 598332"/>
                    <a:gd name="connsiteY3" fmla="*/ 35718 h 776287"/>
                    <a:gd name="connsiteX4" fmla="*/ 100650 w 598332"/>
                    <a:gd name="connsiteY4" fmla="*/ 59531 h 776287"/>
                    <a:gd name="connsiteX5" fmla="*/ 148275 w 598332"/>
                    <a:gd name="connsiteY5" fmla="*/ 71437 h 776287"/>
                    <a:gd name="connsiteX6" fmla="*/ 217332 w 598332"/>
                    <a:gd name="connsiteY6" fmla="*/ 71437 h 776287"/>
                    <a:gd name="connsiteX7" fmla="*/ 243525 w 598332"/>
                    <a:gd name="connsiteY7" fmla="*/ 90487 h 776287"/>
                    <a:gd name="connsiteX8" fmla="*/ 300676 w 598332"/>
                    <a:gd name="connsiteY8" fmla="*/ 159543 h 776287"/>
                    <a:gd name="connsiteX9" fmla="*/ 336394 w 598332"/>
                    <a:gd name="connsiteY9" fmla="*/ 185736 h 776287"/>
                    <a:gd name="connsiteX10" fmla="*/ 395925 w 598332"/>
                    <a:gd name="connsiteY10" fmla="*/ 235743 h 776287"/>
                    <a:gd name="connsiteX11" fmla="*/ 434025 w 598332"/>
                    <a:gd name="connsiteY11" fmla="*/ 297656 h 776287"/>
                    <a:gd name="connsiteX12" fmla="*/ 512607 w 598332"/>
                    <a:gd name="connsiteY12" fmla="*/ 526257 h 776287"/>
                    <a:gd name="connsiteX13" fmla="*/ 548325 w 598332"/>
                    <a:gd name="connsiteY13" fmla="*/ 621506 h 776287"/>
                    <a:gd name="connsiteX14" fmla="*/ 598332 w 598332"/>
                    <a:gd name="connsiteY14" fmla="*/ 776287 h 776287"/>
                    <a:gd name="connsiteX0" fmla="*/ 638 w 710250"/>
                    <a:gd name="connsiteY0" fmla="*/ 0 h 1000125"/>
                    <a:gd name="connsiteX1" fmla="*/ 3019 w 710250"/>
                    <a:gd name="connsiteY1" fmla="*/ 19050 h 1000125"/>
                    <a:gd name="connsiteX2" fmla="*/ 33975 w 710250"/>
                    <a:gd name="connsiteY2" fmla="*/ 28575 h 1000125"/>
                    <a:gd name="connsiteX3" fmla="*/ 72075 w 710250"/>
                    <a:gd name="connsiteY3" fmla="*/ 35718 h 1000125"/>
                    <a:gd name="connsiteX4" fmla="*/ 100650 w 710250"/>
                    <a:gd name="connsiteY4" fmla="*/ 59531 h 1000125"/>
                    <a:gd name="connsiteX5" fmla="*/ 148275 w 710250"/>
                    <a:gd name="connsiteY5" fmla="*/ 71437 h 1000125"/>
                    <a:gd name="connsiteX6" fmla="*/ 217332 w 710250"/>
                    <a:gd name="connsiteY6" fmla="*/ 71437 h 1000125"/>
                    <a:gd name="connsiteX7" fmla="*/ 243525 w 710250"/>
                    <a:gd name="connsiteY7" fmla="*/ 90487 h 1000125"/>
                    <a:gd name="connsiteX8" fmla="*/ 300676 w 710250"/>
                    <a:gd name="connsiteY8" fmla="*/ 159543 h 1000125"/>
                    <a:gd name="connsiteX9" fmla="*/ 336394 w 710250"/>
                    <a:gd name="connsiteY9" fmla="*/ 185736 h 1000125"/>
                    <a:gd name="connsiteX10" fmla="*/ 395925 w 710250"/>
                    <a:gd name="connsiteY10" fmla="*/ 235743 h 1000125"/>
                    <a:gd name="connsiteX11" fmla="*/ 434025 w 710250"/>
                    <a:gd name="connsiteY11" fmla="*/ 297656 h 1000125"/>
                    <a:gd name="connsiteX12" fmla="*/ 512607 w 710250"/>
                    <a:gd name="connsiteY12" fmla="*/ 526257 h 1000125"/>
                    <a:gd name="connsiteX13" fmla="*/ 548325 w 710250"/>
                    <a:gd name="connsiteY13" fmla="*/ 621506 h 1000125"/>
                    <a:gd name="connsiteX14" fmla="*/ 710250 w 710250"/>
                    <a:gd name="connsiteY14" fmla="*/ 1000125 h 1000125"/>
                    <a:gd name="connsiteX0" fmla="*/ 638 w 710250"/>
                    <a:gd name="connsiteY0" fmla="*/ 0 h 1000125"/>
                    <a:gd name="connsiteX1" fmla="*/ 3019 w 710250"/>
                    <a:gd name="connsiteY1" fmla="*/ 19050 h 1000125"/>
                    <a:gd name="connsiteX2" fmla="*/ 33975 w 710250"/>
                    <a:gd name="connsiteY2" fmla="*/ 28575 h 1000125"/>
                    <a:gd name="connsiteX3" fmla="*/ 72075 w 710250"/>
                    <a:gd name="connsiteY3" fmla="*/ 35718 h 1000125"/>
                    <a:gd name="connsiteX4" fmla="*/ 100650 w 710250"/>
                    <a:gd name="connsiteY4" fmla="*/ 59531 h 1000125"/>
                    <a:gd name="connsiteX5" fmla="*/ 148275 w 710250"/>
                    <a:gd name="connsiteY5" fmla="*/ 71437 h 1000125"/>
                    <a:gd name="connsiteX6" fmla="*/ 217332 w 710250"/>
                    <a:gd name="connsiteY6" fmla="*/ 71437 h 1000125"/>
                    <a:gd name="connsiteX7" fmla="*/ 243525 w 710250"/>
                    <a:gd name="connsiteY7" fmla="*/ 90487 h 1000125"/>
                    <a:gd name="connsiteX8" fmla="*/ 300676 w 710250"/>
                    <a:gd name="connsiteY8" fmla="*/ 159543 h 1000125"/>
                    <a:gd name="connsiteX9" fmla="*/ 336394 w 710250"/>
                    <a:gd name="connsiteY9" fmla="*/ 185736 h 1000125"/>
                    <a:gd name="connsiteX10" fmla="*/ 395925 w 710250"/>
                    <a:gd name="connsiteY10" fmla="*/ 235743 h 1000125"/>
                    <a:gd name="connsiteX11" fmla="*/ 434025 w 710250"/>
                    <a:gd name="connsiteY11" fmla="*/ 297656 h 1000125"/>
                    <a:gd name="connsiteX12" fmla="*/ 512607 w 710250"/>
                    <a:gd name="connsiteY12" fmla="*/ 526257 h 1000125"/>
                    <a:gd name="connsiteX13" fmla="*/ 548325 w 710250"/>
                    <a:gd name="connsiteY13" fmla="*/ 621506 h 1000125"/>
                    <a:gd name="connsiteX14" fmla="*/ 641194 w 710250"/>
                    <a:gd name="connsiteY14" fmla="*/ 831056 h 1000125"/>
                    <a:gd name="connsiteX15" fmla="*/ 710250 w 710250"/>
                    <a:gd name="connsiteY15" fmla="*/ 1000125 h 1000125"/>
                    <a:gd name="connsiteX0" fmla="*/ 638 w 710250"/>
                    <a:gd name="connsiteY0" fmla="*/ 0 h 1000125"/>
                    <a:gd name="connsiteX1" fmla="*/ 3019 w 710250"/>
                    <a:gd name="connsiteY1" fmla="*/ 19050 h 1000125"/>
                    <a:gd name="connsiteX2" fmla="*/ 33975 w 710250"/>
                    <a:gd name="connsiteY2" fmla="*/ 28575 h 1000125"/>
                    <a:gd name="connsiteX3" fmla="*/ 72075 w 710250"/>
                    <a:gd name="connsiteY3" fmla="*/ 35718 h 1000125"/>
                    <a:gd name="connsiteX4" fmla="*/ 100650 w 710250"/>
                    <a:gd name="connsiteY4" fmla="*/ 59531 h 1000125"/>
                    <a:gd name="connsiteX5" fmla="*/ 148275 w 710250"/>
                    <a:gd name="connsiteY5" fmla="*/ 71437 h 1000125"/>
                    <a:gd name="connsiteX6" fmla="*/ 217332 w 710250"/>
                    <a:gd name="connsiteY6" fmla="*/ 71437 h 1000125"/>
                    <a:gd name="connsiteX7" fmla="*/ 243525 w 710250"/>
                    <a:gd name="connsiteY7" fmla="*/ 90487 h 1000125"/>
                    <a:gd name="connsiteX8" fmla="*/ 300676 w 710250"/>
                    <a:gd name="connsiteY8" fmla="*/ 159543 h 1000125"/>
                    <a:gd name="connsiteX9" fmla="*/ 336394 w 710250"/>
                    <a:gd name="connsiteY9" fmla="*/ 185736 h 1000125"/>
                    <a:gd name="connsiteX10" fmla="*/ 395925 w 710250"/>
                    <a:gd name="connsiteY10" fmla="*/ 235743 h 1000125"/>
                    <a:gd name="connsiteX11" fmla="*/ 434025 w 710250"/>
                    <a:gd name="connsiteY11" fmla="*/ 297656 h 1000125"/>
                    <a:gd name="connsiteX12" fmla="*/ 512607 w 710250"/>
                    <a:gd name="connsiteY12" fmla="*/ 526257 h 1000125"/>
                    <a:gd name="connsiteX13" fmla="*/ 548325 w 710250"/>
                    <a:gd name="connsiteY13" fmla="*/ 621506 h 1000125"/>
                    <a:gd name="connsiteX14" fmla="*/ 617381 w 710250"/>
                    <a:gd name="connsiteY14" fmla="*/ 862013 h 1000125"/>
                    <a:gd name="connsiteX15" fmla="*/ 710250 w 710250"/>
                    <a:gd name="connsiteY15" fmla="*/ 1000125 h 1000125"/>
                    <a:gd name="connsiteX0" fmla="*/ 638 w 710250"/>
                    <a:gd name="connsiteY0" fmla="*/ 0 h 1000125"/>
                    <a:gd name="connsiteX1" fmla="*/ 3019 w 710250"/>
                    <a:gd name="connsiteY1" fmla="*/ 19050 h 1000125"/>
                    <a:gd name="connsiteX2" fmla="*/ 33975 w 710250"/>
                    <a:gd name="connsiteY2" fmla="*/ 28575 h 1000125"/>
                    <a:gd name="connsiteX3" fmla="*/ 72075 w 710250"/>
                    <a:gd name="connsiteY3" fmla="*/ 35718 h 1000125"/>
                    <a:gd name="connsiteX4" fmla="*/ 100650 w 710250"/>
                    <a:gd name="connsiteY4" fmla="*/ 59531 h 1000125"/>
                    <a:gd name="connsiteX5" fmla="*/ 148275 w 710250"/>
                    <a:gd name="connsiteY5" fmla="*/ 71437 h 1000125"/>
                    <a:gd name="connsiteX6" fmla="*/ 217332 w 710250"/>
                    <a:gd name="connsiteY6" fmla="*/ 71437 h 1000125"/>
                    <a:gd name="connsiteX7" fmla="*/ 243525 w 710250"/>
                    <a:gd name="connsiteY7" fmla="*/ 90487 h 1000125"/>
                    <a:gd name="connsiteX8" fmla="*/ 300676 w 710250"/>
                    <a:gd name="connsiteY8" fmla="*/ 159543 h 1000125"/>
                    <a:gd name="connsiteX9" fmla="*/ 336394 w 710250"/>
                    <a:gd name="connsiteY9" fmla="*/ 185736 h 1000125"/>
                    <a:gd name="connsiteX10" fmla="*/ 395925 w 710250"/>
                    <a:gd name="connsiteY10" fmla="*/ 235743 h 1000125"/>
                    <a:gd name="connsiteX11" fmla="*/ 434025 w 710250"/>
                    <a:gd name="connsiteY11" fmla="*/ 297656 h 1000125"/>
                    <a:gd name="connsiteX12" fmla="*/ 512607 w 710250"/>
                    <a:gd name="connsiteY12" fmla="*/ 526257 h 1000125"/>
                    <a:gd name="connsiteX13" fmla="*/ 548325 w 710250"/>
                    <a:gd name="connsiteY13" fmla="*/ 621506 h 1000125"/>
                    <a:gd name="connsiteX14" fmla="*/ 617381 w 710250"/>
                    <a:gd name="connsiteY14" fmla="*/ 862013 h 1000125"/>
                    <a:gd name="connsiteX15" fmla="*/ 710250 w 710250"/>
                    <a:gd name="connsiteY15" fmla="*/ 1000125 h 1000125"/>
                    <a:gd name="connsiteX0" fmla="*/ 638 w 719775"/>
                    <a:gd name="connsiteY0" fmla="*/ 0 h 997744"/>
                    <a:gd name="connsiteX1" fmla="*/ 3019 w 719775"/>
                    <a:gd name="connsiteY1" fmla="*/ 19050 h 997744"/>
                    <a:gd name="connsiteX2" fmla="*/ 33975 w 719775"/>
                    <a:gd name="connsiteY2" fmla="*/ 28575 h 997744"/>
                    <a:gd name="connsiteX3" fmla="*/ 72075 w 719775"/>
                    <a:gd name="connsiteY3" fmla="*/ 35718 h 997744"/>
                    <a:gd name="connsiteX4" fmla="*/ 100650 w 719775"/>
                    <a:gd name="connsiteY4" fmla="*/ 59531 h 997744"/>
                    <a:gd name="connsiteX5" fmla="*/ 148275 w 719775"/>
                    <a:gd name="connsiteY5" fmla="*/ 71437 h 997744"/>
                    <a:gd name="connsiteX6" fmla="*/ 217332 w 719775"/>
                    <a:gd name="connsiteY6" fmla="*/ 71437 h 997744"/>
                    <a:gd name="connsiteX7" fmla="*/ 243525 w 719775"/>
                    <a:gd name="connsiteY7" fmla="*/ 90487 h 997744"/>
                    <a:gd name="connsiteX8" fmla="*/ 300676 w 719775"/>
                    <a:gd name="connsiteY8" fmla="*/ 159543 h 997744"/>
                    <a:gd name="connsiteX9" fmla="*/ 336394 w 719775"/>
                    <a:gd name="connsiteY9" fmla="*/ 185736 h 997744"/>
                    <a:gd name="connsiteX10" fmla="*/ 395925 w 719775"/>
                    <a:gd name="connsiteY10" fmla="*/ 235743 h 997744"/>
                    <a:gd name="connsiteX11" fmla="*/ 434025 w 719775"/>
                    <a:gd name="connsiteY11" fmla="*/ 297656 h 997744"/>
                    <a:gd name="connsiteX12" fmla="*/ 512607 w 719775"/>
                    <a:gd name="connsiteY12" fmla="*/ 526257 h 997744"/>
                    <a:gd name="connsiteX13" fmla="*/ 548325 w 719775"/>
                    <a:gd name="connsiteY13" fmla="*/ 621506 h 997744"/>
                    <a:gd name="connsiteX14" fmla="*/ 617381 w 719775"/>
                    <a:gd name="connsiteY14" fmla="*/ 862013 h 997744"/>
                    <a:gd name="connsiteX15" fmla="*/ 719775 w 719775"/>
                    <a:gd name="connsiteY15" fmla="*/ 997744 h 997744"/>
                    <a:gd name="connsiteX0" fmla="*/ 638 w 719775"/>
                    <a:gd name="connsiteY0" fmla="*/ 0 h 997744"/>
                    <a:gd name="connsiteX1" fmla="*/ 3019 w 719775"/>
                    <a:gd name="connsiteY1" fmla="*/ 19050 h 997744"/>
                    <a:gd name="connsiteX2" fmla="*/ 33975 w 719775"/>
                    <a:gd name="connsiteY2" fmla="*/ 28575 h 997744"/>
                    <a:gd name="connsiteX3" fmla="*/ 72075 w 719775"/>
                    <a:gd name="connsiteY3" fmla="*/ 35718 h 997744"/>
                    <a:gd name="connsiteX4" fmla="*/ 100650 w 719775"/>
                    <a:gd name="connsiteY4" fmla="*/ 59531 h 997744"/>
                    <a:gd name="connsiteX5" fmla="*/ 148275 w 719775"/>
                    <a:gd name="connsiteY5" fmla="*/ 71437 h 997744"/>
                    <a:gd name="connsiteX6" fmla="*/ 217332 w 719775"/>
                    <a:gd name="connsiteY6" fmla="*/ 71437 h 997744"/>
                    <a:gd name="connsiteX7" fmla="*/ 243525 w 719775"/>
                    <a:gd name="connsiteY7" fmla="*/ 90487 h 997744"/>
                    <a:gd name="connsiteX8" fmla="*/ 300676 w 719775"/>
                    <a:gd name="connsiteY8" fmla="*/ 159543 h 997744"/>
                    <a:gd name="connsiteX9" fmla="*/ 336394 w 719775"/>
                    <a:gd name="connsiteY9" fmla="*/ 185736 h 997744"/>
                    <a:gd name="connsiteX10" fmla="*/ 395925 w 719775"/>
                    <a:gd name="connsiteY10" fmla="*/ 235743 h 997744"/>
                    <a:gd name="connsiteX11" fmla="*/ 434025 w 719775"/>
                    <a:gd name="connsiteY11" fmla="*/ 297656 h 997744"/>
                    <a:gd name="connsiteX12" fmla="*/ 512607 w 719775"/>
                    <a:gd name="connsiteY12" fmla="*/ 526257 h 997744"/>
                    <a:gd name="connsiteX13" fmla="*/ 548325 w 719775"/>
                    <a:gd name="connsiteY13" fmla="*/ 621506 h 997744"/>
                    <a:gd name="connsiteX14" fmla="*/ 617381 w 719775"/>
                    <a:gd name="connsiteY14" fmla="*/ 862013 h 997744"/>
                    <a:gd name="connsiteX15" fmla="*/ 679294 w 719775"/>
                    <a:gd name="connsiteY15" fmla="*/ 947737 h 997744"/>
                    <a:gd name="connsiteX16" fmla="*/ 719775 w 719775"/>
                    <a:gd name="connsiteY16" fmla="*/ 997744 h 997744"/>
                    <a:gd name="connsiteX0" fmla="*/ 638 w 817407"/>
                    <a:gd name="connsiteY0" fmla="*/ 0 h 1062038"/>
                    <a:gd name="connsiteX1" fmla="*/ 3019 w 817407"/>
                    <a:gd name="connsiteY1" fmla="*/ 19050 h 1062038"/>
                    <a:gd name="connsiteX2" fmla="*/ 33975 w 817407"/>
                    <a:gd name="connsiteY2" fmla="*/ 28575 h 1062038"/>
                    <a:gd name="connsiteX3" fmla="*/ 72075 w 817407"/>
                    <a:gd name="connsiteY3" fmla="*/ 35718 h 1062038"/>
                    <a:gd name="connsiteX4" fmla="*/ 100650 w 817407"/>
                    <a:gd name="connsiteY4" fmla="*/ 59531 h 1062038"/>
                    <a:gd name="connsiteX5" fmla="*/ 148275 w 817407"/>
                    <a:gd name="connsiteY5" fmla="*/ 71437 h 1062038"/>
                    <a:gd name="connsiteX6" fmla="*/ 217332 w 817407"/>
                    <a:gd name="connsiteY6" fmla="*/ 71437 h 1062038"/>
                    <a:gd name="connsiteX7" fmla="*/ 243525 w 817407"/>
                    <a:gd name="connsiteY7" fmla="*/ 90487 h 1062038"/>
                    <a:gd name="connsiteX8" fmla="*/ 300676 w 817407"/>
                    <a:gd name="connsiteY8" fmla="*/ 159543 h 1062038"/>
                    <a:gd name="connsiteX9" fmla="*/ 336394 w 817407"/>
                    <a:gd name="connsiteY9" fmla="*/ 185736 h 1062038"/>
                    <a:gd name="connsiteX10" fmla="*/ 395925 w 817407"/>
                    <a:gd name="connsiteY10" fmla="*/ 235743 h 1062038"/>
                    <a:gd name="connsiteX11" fmla="*/ 434025 w 817407"/>
                    <a:gd name="connsiteY11" fmla="*/ 297656 h 1062038"/>
                    <a:gd name="connsiteX12" fmla="*/ 512607 w 817407"/>
                    <a:gd name="connsiteY12" fmla="*/ 526257 h 1062038"/>
                    <a:gd name="connsiteX13" fmla="*/ 548325 w 817407"/>
                    <a:gd name="connsiteY13" fmla="*/ 621506 h 1062038"/>
                    <a:gd name="connsiteX14" fmla="*/ 617381 w 817407"/>
                    <a:gd name="connsiteY14" fmla="*/ 862013 h 1062038"/>
                    <a:gd name="connsiteX15" fmla="*/ 679294 w 817407"/>
                    <a:gd name="connsiteY15" fmla="*/ 947737 h 1062038"/>
                    <a:gd name="connsiteX16" fmla="*/ 817407 w 817407"/>
                    <a:gd name="connsiteY16" fmla="*/ 1062038 h 1062038"/>
                    <a:gd name="connsiteX0" fmla="*/ 638 w 817407"/>
                    <a:gd name="connsiteY0" fmla="*/ 0 h 1062038"/>
                    <a:gd name="connsiteX1" fmla="*/ 3019 w 817407"/>
                    <a:gd name="connsiteY1" fmla="*/ 19050 h 1062038"/>
                    <a:gd name="connsiteX2" fmla="*/ 33975 w 817407"/>
                    <a:gd name="connsiteY2" fmla="*/ 28575 h 1062038"/>
                    <a:gd name="connsiteX3" fmla="*/ 72075 w 817407"/>
                    <a:gd name="connsiteY3" fmla="*/ 35718 h 1062038"/>
                    <a:gd name="connsiteX4" fmla="*/ 100650 w 817407"/>
                    <a:gd name="connsiteY4" fmla="*/ 59531 h 1062038"/>
                    <a:gd name="connsiteX5" fmla="*/ 148275 w 817407"/>
                    <a:gd name="connsiteY5" fmla="*/ 71437 h 1062038"/>
                    <a:gd name="connsiteX6" fmla="*/ 217332 w 817407"/>
                    <a:gd name="connsiteY6" fmla="*/ 71437 h 1062038"/>
                    <a:gd name="connsiteX7" fmla="*/ 243525 w 817407"/>
                    <a:gd name="connsiteY7" fmla="*/ 90487 h 1062038"/>
                    <a:gd name="connsiteX8" fmla="*/ 300676 w 817407"/>
                    <a:gd name="connsiteY8" fmla="*/ 159543 h 1062038"/>
                    <a:gd name="connsiteX9" fmla="*/ 336394 w 817407"/>
                    <a:gd name="connsiteY9" fmla="*/ 185736 h 1062038"/>
                    <a:gd name="connsiteX10" fmla="*/ 395925 w 817407"/>
                    <a:gd name="connsiteY10" fmla="*/ 235743 h 1062038"/>
                    <a:gd name="connsiteX11" fmla="*/ 434025 w 817407"/>
                    <a:gd name="connsiteY11" fmla="*/ 297656 h 1062038"/>
                    <a:gd name="connsiteX12" fmla="*/ 512607 w 817407"/>
                    <a:gd name="connsiteY12" fmla="*/ 526257 h 1062038"/>
                    <a:gd name="connsiteX13" fmla="*/ 548325 w 817407"/>
                    <a:gd name="connsiteY13" fmla="*/ 621506 h 1062038"/>
                    <a:gd name="connsiteX14" fmla="*/ 617381 w 817407"/>
                    <a:gd name="connsiteY14" fmla="*/ 862013 h 1062038"/>
                    <a:gd name="connsiteX15" fmla="*/ 705488 w 817407"/>
                    <a:gd name="connsiteY15" fmla="*/ 978693 h 1062038"/>
                    <a:gd name="connsiteX16" fmla="*/ 817407 w 817407"/>
                    <a:gd name="connsiteY16" fmla="*/ 1062038 h 1062038"/>
                    <a:gd name="connsiteX0" fmla="*/ 638 w 817407"/>
                    <a:gd name="connsiteY0" fmla="*/ 0 h 1062038"/>
                    <a:gd name="connsiteX1" fmla="*/ 3019 w 817407"/>
                    <a:gd name="connsiteY1" fmla="*/ 19050 h 1062038"/>
                    <a:gd name="connsiteX2" fmla="*/ 33975 w 817407"/>
                    <a:gd name="connsiteY2" fmla="*/ 28575 h 1062038"/>
                    <a:gd name="connsiteX3" fmla="*/ 72075 w 817407"/>
                    <a:gd name="connsiteY3" fmla="*/ 35718 h 1062038"/>
                    <a:gd name="connsiteX4" fmla="*/ 100650 w 817407"/>
                    <a:gd name="connsiteY4" fmla="*/ 59531 h 1062038"/>
                    <a:gd name="connsiteX5" fmla="*/ 148275 w 817407"/>
                    <a:gd name="connsiteY5" fmla="*/ 71437 h 1062038"/>
                    <a:gd name="connsiteX6" fmla="*/ 217332 w 817407"/>
                    <a:gd name="connsiteY6" fmla="*/ 71437 h 1062038"/>
                    <a:gd name="connsiteX7" fmla="*/ 243525 w 817407"/>
                    <a:gd name="connsiteY7" fmla="*/ 90487 h 1062038"/>
                    <a:gd name="connsiteX8" fmla="*/ 300676 w 817407"/>
                    <a:gd name="connsiteY8" fmla="*/ 159543 h 1062038"/>
                    <a:gd name="connsiteX9" fmla="*/ 336394 w 817407"/>
                    <a:gd name="connsiteY9" fmla="*/ 185736 h 1062038"/>
                    <a:gd name="connsiteX10" fmla="*/ 395925 w 817407"/>
                    <a:gd name="connsiteY10" fmla="*/ 235743 h 1062038"/>
                    <a:gd name="connsiteX11" fmla="*/ 434025 w 817407"/>
                    <a:gd name="connsiteY11" fmla="*/ 297656 h 1062038"/>
                    <a:gd name="connsiteX12" fmla="*/ 512607 w 817407"/>
                    <a:gd name="connsiteY12" fmla="*/ 526257 h 1062038"/>
                    <a:gd name="connsiteX13" fmla="*/ 548325 w 817407"/>
                    <a:gd name="connsiteY13" fmla="*/ 621506 h 1062038"/>
                    <a:gd name="connsiteX14" fmla="*/ 617381 w 817407"/>
                    <a:gd name="connsiteY14" fmla="*/ 862013 h 1062038"/>
                    <a:gd name="connsiteX15" fmla="*/ 705488 w 817407"/>
                    <a:gd name="connsiteY15" fmla="*/ 978693 h 1062038"/>
                    <a:gd name="connsiteX16" fmla="*/ 772163 w 817407"/>
                    <a:gd name="connsiteY16" fmla="*/ 1033462 h 1062038"/>
                    <a:gd name="connsiteX17" fmla="*/ 817407 w 817407"/>
                    <a:gd name="connsiteY17" fmla="*/ 1062038 h 1062038"/>
                    <a:gd name="connsiteX0" fmla="*/ 638 w 860269"/>
                    <a:gd name="connsiteY0" fmla="*/ 0 h 1076325"/>
                    <a:gd name="connsiteX1" fmla="*/ 3019 w 860269"/>
                    <a:gd name="connsiteY1" fmla="*/ 19050 h 1076325"/>
                    <a:gd name="connsiteX2" fmla="*/ 33975 w 860269"/>
                    <a:gd name="connsiteY2" fmla="*/ 28575 h 1076325"/>
                    <a:gd name="connsiteX3" fmla="*/ 72075 w 860269"/>
                    <a:gd name="connsiteY3" fmla="*/ 35718 h 1076325"/>
                    <a:gd name="connsiteX4" fmla="*/ 100650 w 860269"/>
                    <a:gd name="connsiteY4" fmla="*/ 59531 h 1076325"/>
                    <a:gd name="connsiteX5" fmla="*/ 148275 w 860269"/>
                    <a:gd name="connsiteY5" fmla="*/ 71437 h 1076325"/>
                    <a:gd name="connsiteX6" fmla="*/ 217332 w 860269"/>
                    <a:gd name="connsiteY6" fmla="*/ 71437 h 1076325"/>
                    <a:gd name="connsiteX7" fmla="*/ 243525 w 860269"/>
                    <a:gd name="connsiteY7" fmla="*/ 90487 h 1076325"/>
                    <a:gd name="connsiteX8" fmla="*/ 300676 w 860269"/>
                    <a:gd name="connsiteY8" fmla="*/ 159543 h 1076325"/>
                    <a:gd name="connsiteX9" fmla="*/ 336394 w 860269"/>
                    <a:gd name="connsiteY9" fmla="*/ 185736 h 1076325"/>
                    <a:gd name="connsiteX10" fmla="*/ 395925 w 860269"/>
                    <a:gd name="connsiteY10" fmla="*/ 235743 h 1076325"/>
                    <a:gd name="connsiteX11" fmla="*/ 434025 w 860269"/>
                    <a:gd name="connsiteY11" fmla="*/ 297656 h 1076325"/>
                    <a:gd name="connsiteX12" fmla="*/ 512607 w 860269"/>
                    <a:gd name="connsiteY12" fmla="*/ 526257 h 1076325"/>
                    <a:gd name="connsiteX13" fmla="*/ 548325 w 860269"/>
                    <a:gd name="connsiteY13" fmla="*/ 621506 h 1076325"/>
                    <a:gd name="connsiteX14" fmla="*/ 617381 w 860269"/>
                    <a:gd name="connsiteY14" fmla="*/ 862013 h 1076325"/>
                    <a:gd name="connsiteX15" fmla="*/ 705488 w 860269"/>
                    <a:gd name="connsiteY15" fmla="*/ 978693 h 1076325"/>
                    <a:gd name="connsiteX16" fmla="*/ 772163 w 860269"/>
                    <a:gd name="connsiteY16" fmla="*/ 1033462 h 1076325"/>
                    <a:gd name="connsiteX17" fmla="*/ 860269 w 860269"/>
                    <a:gd name="connsiteY17" fmla="*/ 1076325 h 1076325"/>
                    <a:gd name="connsiteX0" fmla="*/ 638 w 860269"/>
                    <a:gd name="connsiteY0" fmla="*/ 0 h 1076325"/>
                    <a:gd name="connsiteX1" fmla="*/ 3019 w 860269"/>
                    <a:gd name="connsiteY1" fmla="*/ 19050 h 1076325"/>
                    <a:gd name="connsiteX2" fmla="*/ 33975 w 860269"/>
                    <a:gd name="connsiteY2" fmla="*/ 28575 h 1076325"/>
                    <a:gd name="connsiteX3" fmla="*/ 72075 w 860269"/>
                    <a:gd name="connsiteY3" fmla="*/ 35718 h 1076325"/>
                    <a:gd name="connsiteX4" fmla="*/ 100650 w 860269"/>
                    <a:gd name="connsiteY4" fmla="*/ 59531 h 1076325"/>
                    <a:gd name="connsiteX5" fmla="*/ 148275 w 860269"/>
                    <a:gd name="connsiteY5" fmla="*/ 71437 h 1076325"/>
                    <a:gd name="connsiteX6" fmla="*/ 217332 w 860269"/>
                    <a:gd name="connsiteY6" fmla="*/ 71437 h 1076325"/>
                    <a:gd name="connsiteX7" fmla="*/ 243525 w 860269"/>
                    <a:gd name="connsiteY7" fmla="*/ 90487 h 1076325"/>
                    <a:gd name="connsiteX8" fmla="*/ 300676 w 860269"/>
                    <a:gd name="connsiteY8" fmla="*/ 159543 h 1076325"/>
                    <a:gd name="connsiteX9" fmla="*/ 336394 w 860269"/>
                    <a:gd name="connsiteY9" fmla="*/ 185736 h 1076325"/>
                    <a:gd name="connsiteX10" fmla="*/ 395925 w 860269"/>
                    <a:gd name="connsiteY10" fmla="*/ 235743 h 1076325"/>
                    <a:gd name="connsiteX11" fmla="*/ 434025 w 860269"/>
                    <a:gd name="connsiteY11" fmla="*/ 297656 h 1076325"/>
                    <a:gd name="connsiteX12" fmla="*/ 512607 w 860269"/>
                    <a:gd name="connsiteY12" fmla="*/ 526257 h 1076325"/>
                    <a:gd name="connsiteX13" fmla="*/ 548325 w 860269"/>
                    <a:gd name="connsiteY13" fmla="*/ 621506 h 1076325"/>
                    <a:gd name="connsiteX14" fmla="*/ 617381 w 860269"/>
                    <a:gd name="connsiteY14" fmla="*/ 862013 h 1076325"/>
                    <a:gd name="connsiteX15" fmla="*/ 705488 w 860269"/>
                    <a:gd name="connsiteY15" fmla="*/ 978693 h 1076325"/>
                    <a:gd name="connsiteX16" fmla="*/ 803120 w 860269"/>
                    <a:gd name="connsiteY16" fmla="*/ 1052512 h 1076325"/>
                    <a:gd name="connsiteX17" fmla="*/ 860269 w 860269"/>
                    <a:gd name="connsiteY17" fmla="*/ 1076325 h 1076325"/>
                    <a:gd name="connsiteX0" fmla="*/ 638 w 857887"/>
                    <a:gd name="connsiteY0" fmla="*/ 0 h 1071563"/>
                    <a:gd name="connsiteX1" fmla="*/ 3019 w 857887"/>
                    <a:gd name="connsiteY1" fmla="*/ 19050 h 1071563"/>
                    <a:gd name="connsiteX2" fmla="*/ 33975 w 857887"/>
                    <a:gd name="connsiteY2" fmla="*/ 28575 h 1071563"/>
                    <a:gd name="connsiteX3" fmla="*/ 72075 w 857887"/>
                    <a:gd name="connsiteY3" fmla="*/ 35718 h 1071563"/>
                    <a:gd name="connsiteX4" fmla="*/ 100650 w 857887"/>
                    <a:gd name="connsiteY4" fmla="*/ 59531 h 1071563"/>
                    <a:gd name="connsiteX5" fmla="*/ 148275 w 857887"/>
                    <a:gd name="connsiteY5" fmla="*/ 71437 h 1071563"/>
                    <a:gd name="connsiteX6" fmla="*/ 217332 w 857887"/>
                    <a:gd name="connsiteY6" fmla="*/ 71437 h 1071563"/>
                    <a:gd name="connsiteX7" fmla="*/ 243525 w 857887"/>
                    <a:gd name="connsiteY7" fmla="*/ 90487 h 1071563"/>
                    <a:gd name="connsiteX8" fmla="*/ 300676 w 857887"/>
                    <a:gd name="connsiteY8" fmla="*/ 159543 h 1071563"/>
                    <a:gd name="connsiteX9" fmla="*/ 336394 w 857887"/>
                    <a:gd name="connsiteY9" fmla="*/ 185736 h 1071563"/>
                    <a:gd name="connsiteX10" fmla="*/ 395925 w 857887"/>
                    <a:gd name="connsiteY10" fmla="*/ 235743 h 1071563"/>
                    <a:gd name="connsiteX11" fmla="*/ 434025 w 857887"/>
                    <a:gd name="connsiteY11" fmla="*/ 297656 h 1071563"/>
                    <a:gd name="connsiteX12" fmla="*/ 512607 w 857887"/>
                    <a:gd name="connsiteY12" fmla="*/ 526257 h 1071563"/>
                    <a:gd name="connsiteX13" fmla="*/ 548325 w 857887"/>
                    <a:gd name="connsiteY13" fmla="*/ 621506 h 1071563"/>
                    <a:gd name="connsiteX14" fmla="*/ 617381 w 857887"/>
                    <a:gd name="connsiteY14" fmla="*/ 862013 h 1071563"/>
                    <a:gd name="connsiteX15" fmla="*/ 705488 w 857887"/>
                    <a:gd name="connsiteY15" fmla="*/ 978693 h 1071563"/>
                    <a:gd name="connsiteX16" fmla="*/ 803120 w 857887"/>
                    <a:gd name="connsiteY16" fmla="*/ 1052512 h 1071563"/>
                    <a:gd name="connsiteX17" fmla="*/ 857887 w 857887"/>
                    <a:gd name="connsiteY17" fmla="*/ 1071563 h 1071563"/>
                    <a:gd name="connsiteX0" fmla="*/ 638 w 857887"/>
                    <a:gd name="connsiteY0" fmla="*/ 0 h 1071563"/>
                    <a:gd name="connsiteX1" fmla="*/ 3019 w 857887"/>
                    <a:gd name="connsiteY1" fmla="*/ 19050 h 1071563"/>
                    <a:gd name="connsiteX2" fmla="*/ 33975 w 857887"/>
                    <a:gd name="connsiteY2" fmla="*/ 28575 h 1071563"/>
                    <a:gd name="connsiteX3" fmla="*/ 72075 w 857887"/>
                    <a:gd name="connsiteY3" fmla="*/ 35718 h 1071563"/>
                    <a:gd name="connsiteX4" fmla="*/ 100650 w 857887"/>
                    <a:gd name="connsiteY4" fmla="*/ 59531 h 1071563"/>
                    <a:gd name="connsiteX5" fmla="*/ 148275 w 857887"/>
                    <a:gd name="connsiteY5" fmla="*/ 71437 h 1071563"/>
                    <a:gd name="connsiteX6" fmla="*/ 217332 w 857887"/>
                    <a:gd name="connsiteY6" fmla="*/ 71437 h 1071563"/>
                    <a:gd name="connsiteX7" fmla="*/ 243525 w 857887"/>
                    <a:gd name="connsiteY7" fmla="*/ 90487 h 1071563"/>
                    <a:gd name="connsiteX8" fmla="*/ 300676 w 857887"/>
                    <a:gd name="connsiteY8" fmla="*/ 159543 h 1071563"/>
                    <a:gd name="connsiteX9" fmla="*/ 336394 w 857887"/>
                    <a:gd name="connsiteY9" fmla="*/ 185736 h 1071563"/>
                    <a:gd name="connsiteX10" fmla="*/ 395925 w 857887"/>
                    <a:gd name="connsiteY10" fmla="*/ 235743 h 1071563"/>
                    <a:gd name="connsiteX11" fmla="*/ 434025 w 857887"/>
                    <a:gd name="connsiteY11" fmla="*/ 297656 h 1071563"/>
                    <a:gd name="connsiteX12" fmla="*/ 512607 w 857887"/>
                    <a:gd name="connsiteY12" fmla="*/ 526257 h 1071563"/>
                    <a:gd name="connsiteX13" fmla="*/ 548325 w 857887"/>
                    <a:gd name="connsiteY13" fmla="*/ 621506 h 1071563"/>
                    <a:gd name="connsiteX14" fmla="*/ 617381 w 857887"/>
                    <a:gd name="connsiteY14" fmla="*/ 862013 h 1071563"/>
                    <a:gd name="connsiteX15" fmla="*/ 705488 w 857887"/>
                    <a:gd name="connsiteY15" fmla="*/ 978693 h 1071563"/>
                    <a:gd name="connsiteX16" fmla="*/ 803120 w 857887"/>
                    <a:gd name="connsiteY16" fmla="*/ 1052512 h 1071563"/>
                    <a:gd name="connsiteX17" fmla="*/ 826932 w 857887"/>
                    <a:gd name="connsiteY17" fmla="*/ 1062037 h 1071563"/>
                    <a:gd name="connsiteX18" fmla="*/ 857887 w 857887"/>
                    <a:gd name="connsiteY18" fmla="*/ 1071563 h 1071563"/>
                    <a:gd name="connsiteX0" fmla="*/ 638 w 876937"/>
                    <a:gd name="connsiteY0" fmla="*/ 0 h 1090613"/>
                    <a:gd name="connsiteX1" fmla="*/ 3019 w 876937"/>
                    <a:gd name="connsiteY1" fmla="*/ 19050 h 1090613"/>
                    <a:gd name="connsiteX2" fmla="*/ 33975 w 876937"/>
                    <a:gd name="connsiteY2" fmla="*/ 28575 h 1090613"/>
                    <a:gd name="connsiteX3" fmla="*/ 72075 w 876937"/>
                    <a:gd name="connsiteY3" fmla="*/ 35718 h 1090613"/>
                    <a:gd name="connsiteX4" fmla="*/ 100650 w 876937"/>
                    <a:gd name="connsiteY4" fmla="*/ 59531 h 1090613"/>
                    <a:gd name="connsiteX5" fmla="*/ 148275 w 876937"/>
                    <a:gd name="connsiteY5" fmla="*/ 71437 h 1090613"/>
                    <a:gd name="connsiteX6" fmla="*/ 217332 w 876937"/>
                    <a:gd name="connsiteY6" fmla="*/ 71437 h 1090613"/>
                    <a:gd name="connsiteX7" fmla="*/ 243525 w 876937"/>
                    <a:gd name="connsiteY7" fmla="*/ 90487 h 1090613"/>
                    <a:gd name="connsiteX8" fmla="*/ 300676 w 876937"/>
                    <a:gd name="connsiteY8" fmla="*/ 159543 h 1090613"/>
                    <a:gd name="connsiteX9" fmla="*/ 336394 w 876937"/>
                    <a:gd name="connsiteY9" fmla="*/ 185736 h 1090613"/>
                    <a:gd name="connsiteX10" fmla="*/ 395925 w 876937"/>
                    <a:gd name="connsiteY10" fmla="*/ 235743 h 1090613"/>
                    <a:gd name="connsiteX11" fmla="*/ 434025 w 876937"/>
                    <a:gd name="connsiteY11" fmla="*/ 297656 h 1090613"/>
                    <a:gd name="connsiteX12" fmla="*/ 512607 w 876937"/>
                    <a:gd name="connsiteY12" fmla="*/ 526257 h 1090613"/>
                    <a:gd name="connsiteX13" fmla="*/ 548325 w 876937"/>
                    <a:gd name="connsiteY13" fmla="*/ 621506 h 1090613"/>
                    <a:gd name="connsiteX14" fmla="*/ 617381 w 876937"/>
                    <a:gd name="connsiteY14" fmla="*/ 862013 h 1090613"/>
                    <a:gd name="connsiteX15" fmla="*/ 705488 w 876937"/>
                    <a:gd name="connsiteY15" fmla="*/ 978693 h 1090613"/>
                    <a:gd name="connsiteX16" fmla="*/ 803120 w 876937"/>
                    <a:gd name="connsiteY16" fmla="*/ 1052512 h 1090613"/>
                    <a:gd name="connsiteX17" fmla="*/ 826932 w 876937"/>
                    <a:gd name="connsiteY17" fmla="*/ 1062037 h 1090613"/>
                    <a:gd name="connsiteX18" fmla="*/ 876937 w 876937"/>
                    <a:gd name="connsiteY18" fmla="*/ 1090613 h 1090613"/>
                    <a:gd name="connsiteX0" fmla="*/ 638 w 876937"/>
                    <a:gd name="connsiteY0" fmla="*/ 0 h 1090613"/>
                    <a:gd name="connsiteX1" fmla="*/ 3019 w 876937"/>
                    <a:gd name="connsiteY1" fmla="*/ 19050 h 1090613"/>
                    <a:gd name="connsiteX2" fmla="*/ 33975 w 876937"/>
                    <a:gd name="connsiteY2" fmla="*/ 28575 h 1090613"/>
                    <a:gd name="connsiteX3" fmla="*/ 72075 w 876937"/>
                    <a:gd name="connsiteY3" fmla="*/ 35718 h 1090613"/>
                    <a:gd name="connsiteX4" fmla="*/ 100650 w 876937"/>
                    <a:gd name="connsiteY4" fmla="*/ 59531 h 1090613"/>
                    <a:gd name="connsiteX5" fmla="*/ 148275 w 876937"/>
                    <a:gd name="connsiteY5" fmla="*/ 71437 h 1090613"/>
                    <a:gd name="connsiteX6" fmla="*/ 217332 w 876937"/>
                    <a:gd name="connsiteY6" fmla="*/ 71437 h 1090613"/>
                    <a:gd name="connsiteX7" fmla="*/ 243525 w 876937"/>
                    <a:gd name="connsiteY7" fmla="*/ 90487 h 1090613"/>
                    <a:gd name="connsiteX8" fmla="*/ 300676 w 876937"/>
                    <a:gd name="connsiteY8" fmla="*/ 159543 h 1090613"/>
                    <a:gd name="connsiteX9" fmla="*/ 336394 w 876937"/>
                    <a:gd name="connsiteY9" fmla="*/ 185736 h 1090613"/>
                    <a:gd name="connsiteX10" fmla="*/ 395925 w 876937"/>
                    <a:gd name="connsiteY10" fmla="*/ 235743 h 1090613"/>
                    <a:gd name="connsiteX11" fmla="*/ 434025 w 876937"/>
                    <a:gd name="connsiteY11" fmla="*/ 297656 h 1090613"/>
                    <a:gd name="connsiteX12" fmla="*/ 512607 w 876937"/>
                    <a:gd name="connsiteY12" fmla="*/ 526257 h 1090613"/>
                    <a:gd name="connsiteX13" fmla="*/ 548325 w 876937"/>
                    <a:gd name="connsiteY13" fmla="*/ 621506 h 1090613"/>
                    <a:gd name="connsiteX14" fmla="*/ 617381 w 876937"/>
                    <a:gd name="connsiteY14" fmla="*/ 862013 h 1090613"/>
                    <a:gd name="connsiteX15" fmla="*/ 705488 w 876937"/>
                    <a:gd name="connsiteY15" fmla="*/ 978693 h 1090613"/>
                    <a:gd name="connsiteX16" fmla="*/ 803120 w 876937"/>
                    <a:gd name="connsiteY16" fmla="*/ 1052512 h 1090613"/>
                    <a:gd name="connsiteX17" fmla="*/ 843600 w 876937"/>
                    <a:gd name="connsiteY17" fmla="*/ 1069181 h 1090613"/>
                    <a:gd name="connsiteX18" fmla="*/ 876937 w 876937"/>
                    <a:gd name="connsiteY18" fmla="*/ 1090613 h 1090613"/>
                    <a:gd name="connsiteX0" fmla="*/ 638 w 876937"/>
                    <a:gd name="connsiteY0" fmla="*/ 0 h 1090613"/>
                    <a:gd name="connsiteX1" fmla="*/ 3019 w 876937"/>
                    <a:gd name="connsiteY1" fmla="*/ 19050 h 1090613"/>
                    <a:gd name="connsiteX2" fmla="*/ 33975 w 876937"/>
                    <a:gd name="connsiteY2" fmla="*/ 28575 h 1090613"/>
                    <a:gd name="connsiteX3" fmla="*/ 72075 w 876937"/>
                    <a:gd name="connsiteY3" fmla="*/ 35718 h 1090613"/>
                    <a:gd name="connsiteX4" fmla="*/ 100650 w 876937"/>
                    <a:gd name="connsiteY4" fmla="*/ 59531 h 1090613"/>
                    <a:gd name="connsiteX5" fmla="*/ 148275 w 876937"/>
                    <a:gd name="connsiteY5" fmla="*/ 71437 h 1090613"/>
                    <a:gd name="connsiteX6" fmla="*/ 217332 w 876937"/>
                    <a:gd name="connsiteY6" fmla="*/ 71437 h 1090613"/>
                    <a:gd name="connsiteX7" fmla="*/ 243525 w 876937"/>
                    <a:gd name="connsiteY7" fmla="*/ 90487 h 1090613"/>
                    <a:gd name="connsiteX8" fmla="*/ 300676 w 876937"/>
                    <a:gd name="connsiteY8" fmla="*/ 159543 h 1090613"/>
                    <a:gd name="connsiteX9" fmla="*/ 336394 w 876937"/>
                    <a:gd name="connsiteY9" fmla="*/ 185736 h 1090613"/>
                    <a:gd name="connsiteX10" fmla="*/ 395925 w 876937"/>
                    <a:gd name="connsiteY10" fmla="*/ 235743 h 1090613"/>
                    <a:gd name="connsiteX11" fmla="*/ 434025 w 876937"/>
                    <a:gd name="connsiteY11" fmla="*/ 297656 h 1090613"/>
                    <a:gd name="connsiteX12" fmla="*/ 512607 w 876937"/>
                    <a:gd name="connsiteY12" fmla="*/ 526257 h 1090613"/>
                    <a:gd name="connsiteX13" fmla="*/ 548325 w 876937"/>
                    <a:gd name="connsiteY13" fmla="*/ 621506 h 1090613"/>
                    <a:gd name="connsiteX14" fmla="*/ 617381 w 876937"/>
                    <a:gd name="connsiteY14" fmla="*/ 862013 h 1090613"/>
                    <a:gd name="connsiteX15" fmla="*/ 705488 w 876937"/>
                    <a:gd name="connsiteY15" fmla="*/ 978693 h 1090613"/>
                    <a:gd name="connsiteX16" fmla="*/ 803120 w 876937"/>
                    <a:gd name="connsiteY16" fmla="*/ 1052512 h 1090613"/>
                    <a:gd name="connsiteX17" fmla="*/ 860269 w 876937"/>
                    <a:gd name="connsiteY17" fmla="*/ 1069181 h 1090613"/>
                    <a:gd name="connsiteX18" fmla="*/ 876937 w 876937"/>
                    <a:gd name="connsiteY18" fmla="*/ 1090613 h 1090613"/>
                    <a:gd name="connsiteX0" fmla="*/ 638 w 884080"/>
                    <a:gd name="connsiteY0" fmla="*/ 0 h 1088231"/>
                    <a:gd name="connsiteX1" fmla="*/ 3019 w 884080"/>
                    <a:gd name="connsiteY1" fmla="*/ 19050 h 1088231"/>
                    <a:gd name="connsiteX2" fmla="*/ 33975 w 884080"/>
                    <a:gd name="connsiteY2" fmla="*/ 28575 h 1088231"/>
                    <a:gd name="connsiteX3" fmla="*/ 72075 w 884080"/>
                    <a:gd name="connsiteY3" fmla="*/ 35718 h 1088231"/>
                    <a:gd name="connsiteX4" fmla="*/ 100650 w 884080"/>
                    <a:gd name="connsiteY4" fmla="*/ 59531 h 1088231"/>
                    <a:gd name="connsiteX5" fmla="*/ 148275 w 884080"/>
                    <a:gd name="connsiteY5" fmla="*/ 71437 h 1088231"/>
                    <a:gd name="connsiteX6" fmla="*/ 217332 w 884080"/>
                    <a:gd name="connsiteY6" fmla="*/ 71437 h 1088231"/>
                    <a:gd name="connsiteX7" fmla="*/ 243525 w 884080"/>
                    <a:gd name="connsiteY7" fmla="*/ 90487 h 1088231"/>
                    <a:gd name="connsiteX8" fmla="*/ 300676 w 884080"/>
                    <a:gd name="connsiteY8" fmla="*/ 159543 h 1088231"/>
                    <a:gd name="connsiteX9" fmla="*/ 336394 w 884080"/>
                    <a:gd name="connsiteY9" fmla="*/ 185736 h 1088231"/>
                    <a:gd name="connsiteX10" fmla="*/ 395925 w 884080"/>
                    <a:gd name="connsiteY10" fmla="*/ 235743 h 1088231"/>
                    <a:gd name="connsiteX11" fmla="*/ 434025 w 884080"/>
                    <a:gd name="connsiteY11" fmla="*/ 297656 h 1088231"/>
                    <a:gd name="connsiteX12" fmla="*/ 512607 w 884080"/>
                    <a:gd name="connsiteY12" fmla="*/ 526257 h 1088231"/>
                    <a:gd name="connsiteX13" fmla="*/ 548325 w 884080"/>
                    <a:gd name="connsiteY13" fmla="*/ 621506 h 1088231"/>
                    <a:gd name="connsiteX14" fmla="*/ 617381 w 884080"/>
                    <a:gd name="connsiteY14" fmla="*/ 862013 h 1088231"/>
                    <a:gd name="connsiteX15" fmla="*/ 705488 w 884080"/>
                    <a:gd name="connsiteY15" fmla="*/ 978693 h 1088231"/>
                    <a:gd name="connsiteX16" fmla="*/ 803120 w 884080"/>
                    <a:gd name="connsiteY16" fmla="*/ 1052512 h 1088231"/>
                    <a:gd name="connsiteX17" fmla="*/ 860269 w 884080"/>
                    <a:gd name="connsiteY17" fmla="*/ 1069181 h 1088231"/>
                    <a:gd name="connsiteX18" fmla="*/ 884080 w 884080"/>
                    <a:gd name="connsiteY18" fmla="*/ 1088231 h 1088231"/>
                    <a:gd name="connsiteX0" fmla="*/ 638 w 884080"/>
                    <a:gd name="connsiteY0" fmla="*/ 0 h 1088231"/>
                    <a:gd name="connsiteX1" fmla="*/ 3019 w 884080"/>
                    <a:gd name="connsiteY1" fmla="*/ 19050 h 1088231"/>
                    <a:gd name="connsiteX2" fmla="*/ 33975 w 884080"/>
                    <a:gd name="connsiteY2" fmla="*/ 28575 h 1088231"/>
                    <a:gd name="connsiteX3" fmla="*/ 72075 w 884080"/>
                    <a:gd name="connsiteY3" fmla="*/ 35718 h 1088231"/>
                    <a:gd name="connsiteX4" fmla="*/ 100650 w 884080"/>
                    <a:gd name="connsiteY4" fmla="*/ 59531 h 1088231"/>
                    <a:gd name="connsiteX5" fmla="*/ 148275 w 884080"/>
                    <a:gd name="connsiteY5" fmla="*/ 71437 h 1088231"/>
                    <a:gd name="connsiteX6" fmla="*/ 217332 w 884080"/>
                    <a:gd name="connsiteY6" fmla="*/ 71437 h 1088231"/>
                    <a:gd name="connsiteX7" fmla="*/ 243525 w 884080"/>
                    <a:gd name="connsiteY7" fmla="*/ 90487 h 1088231"/>
                    <a:gd name="connsiteX8" fmla="*/ 300676 w 884080"/>
                    <a:gd name="connsiteY8" fmla="*/ 159543 h 1088231"/>
                    <a:gd name="connsiteX9" fmla="*/ 336394 w 884080"/>
                    <a:gd name="connsiteY9" fmla="*/ 185736 h 1088231"/>
                    <a:gd name="connsiteX10" fmla="*/ 395925 w 884080"/>
                    <a:gd name="connsiteY10" fmla="*/ 235743 h 1088231"/>
                    <a:gd name="connsiteX11" fmla="*/ 434025 w 884080"/>
                    <a:gd name="connsiteY11" fmla="*/ 297656 h 1088231"/>
                    <a:gd name="connsiteX12" fmla="*/ 512607 w 884080"/>
                    <a:gd name="connsiteY12" fmla="*/ 526257 h 1088231"/>
                    <a:gd name="connsiteX13" fmla="*/ 548325 w 884080"/>
                    <a:gd name="connsiteY13" fmla="*/ 621506 h 1088231"/>
                    <a:gd name="connsiteX14" fmla="*/ 641193 w 884080"/>
                    <a:gd name="connsiteY14" fmla="*/ 859631 h 1088231"/>
                    <a:gd name="connsiteX15" fmla="*/ 705488 w 884080"/>
                    <a:gd name="connsiteY15" fmla="*/ 978693 h 1088231"/>
                    <a:gd name="connsiteX16" fmla="*/ 803120 w 884080"/>
                    <a:gd name="connsiteY16" fmla="*/ 1052512 h 1088231"/>
                    <a:gd name="connsiteX17" fmla="*/ 860269 w 884080"/>
                    <a:gd name="connsiteY17" fmla="*/ 1069181 h 1088231"/>
                    <a:gd name="connsiteX18" fmla="*/ 884080 w 884080"/>
                    <a:gd name="connsiteY18" fmla="*/ 1088231 h 1088231"/>
                    <a:gd name="connsiteX0" fmla="*/ 638 w 884080"/>
                    <a:gd name="connsiteY0" fmla="*/ 0 h 1088231"/>
                    <a:gd name="connsiteX1" fmla="*/ 3019 w 884080"/>
                    <a:gd name="connsiteY1" fmla="*/ 19050 h 1088231"/>
                    <a:gd name="connsiteX2" fmla="*/ 33975 w 884080"/>
                    <a:gd name="connsiteY2" fmla="*/ 28575 h 1088231"/>
                    <a:gd name="connsiteX3" fmla="*/ 72075 w 884080"/>
                    <a:gd name="connsiteY3" fmla="*/ 35718 h 1088231"/>
                    <a:gd name="connsiteX4" fmla="*/ 100650 w 884080"/>
                    <a:gd name="connsiteY4" fmla="*/ 59531 h 1088231"/>
                    <a:gd name="connsiteX5" fmla="*/ 148275 w 884080"/>
                    <a:gd name="connsiteY5" fmla="*/ 71437 h 1088231"/>
                    <a:gd name="connsiteX6" fmla="*/ 217332 w 884080"/>
                    <a:gd name="connsiteY6" fmla="*/ 71437 h 1088231"/>
                    <a:gd name="connsiteX7" fmla="*/ 243525 w 884080"/>
                    <a:gd name="connsiteY7" fmla="*/ 90487 h 1088231"/>
                    <a:gd name="connsiteX8" fmla="*/ 300676 w 884080"/>
                    <a:gd name="connsiteY8" fmla="*/ 159543 h 1088231"/>
                    <a:gd name="connsiteX9" fmla="*/ 336394 w 884080"/>
                    <a:gd name="connsiteY9" fmla="*/ 185736 h 1088231"/>
                    <a:gd name="connsiteX10" fmla="*/ 395925 w 884080"/>
                    <a:gd name="connsiteY10" fmla="*/ 235743 h 1088231"/>
                    <a:gd name="connsiteX11" fmla="*/ 434025 w 884080"/>
                    <a:gd name="connsiteY11" fmla="*/ 297656 h 1088231"/>
                    <a:gd name="connsiteX12" fmla="*/ 512607 w 884080"/>
                    <a:gd name="connsiteY12" fmla="*/ 526257 h 1088231"/>
                    <a:gd name="connsiteX13" fmla="*/ 548325 w 884080"/>
                    <a:gd name="connsiteY13" fmla="*/ 621506 h 1088231"/>
                    <a:gd name="connsiteX14" fmla="*/ 641193 w 884080"/>
                    <a:gd name="connsiteY14" fmla="*/ 859631 h 1088231"/>
                    <a:gd name="connsiteX15" fmla="*/ 705488 w 884080"/>
                    <a:gd name="connsiteY15" fmla="*/ 978693 h 1088231"/>
                    <a:gd name="connsiteX16" fmla="*/ 803120 w 884080"/>
                    <a:gd name="connsiteY16" fmla="*/ 1052512 h 1088231"/>
                    <a:gd name="connsiteX17" fmla="*/ 860269 w 884080"/>
                    <a:gd name="connsiteY17" fmla="*/ 1069181 h 1088231"/>
                    <a:gd name="connsiteX18" fmla="*/ 884080 w 884080"/>
                    <a:gd name="connsiteY18" fmla="*/ 1088231 h 1088231"/>
                    <a:gd name="connsiteX0" fmla="*/ 638 w 884080"/>
                    <a:gd name="connsiteY0" fmla="*/ 0 h 1088231"/>
                    <a:gd name="connsiteX1" fmla="*/ 3019 w 884080"/>
                    <a:gd name="connsiteY1" fmla="*/ 19050 h 1088231"/>
                    <a:gd name="connsiteX2" fmla="*/ 33975 w 884080"/>
                    <a:gd name="connsiteY2" fmla="*/ 28575 h 1088231"/>
                    <a:gd name="connsiteX3" fmla="*/ 72075 w 884080"/>
                    <a:gd name="connsiteY3" fmla="*/ 35718 h 1088231"/>
                    <a:gd name="connsiteX4" fmla="*/ 100650 w 884080"/>
                    <a:gd name="connsiteY4" fmla="*/ 59531 h 1088231"/>
                    <a:gd name="connsiteX5" fmla="*/ 148275 w 884080"/>
                    <a:gd name="connsiteY5" fmla="*/ 71437 h 1088231"/>
                    <a:gd name="connsiteX6" fmla="*/ 217332 w 884080"/>
                    <a:gd name="connsiteY6" fmla="*/ 71437 h 1088231"/>
                    <a:gd name="connsiteX7" fmla="*/ 243525 w 884080"/>
                    <a:gd name="connsiteY7" fmla="*/ 90487 h 1088231"/>
                    <a:gd name="connsiteX8" fmla="*/ 300676 w 884080"/>
                    <a:gd name="connsiteY8" fmla="*/ 159543 h 1088231"/>
                    <a:gd name="connsiteX9" fmla="*/ 336394 w 884080"/>
                    <a:gd name="connsiteY9" fmla="*/ 185736 h 1088231"/>
                    <a:gd name="connsiteX10" fmla="*/ 395925 w 884080"/>
                    <a:gd name="connsiteY10" fmla="*/ 235743 h 1088231"/>
                    <a:gd name="connsiteX11" fmla="*/ 434025 w 884080"/>
                    <a:gd name="connsiteY11" fmla="*/ 297656 h 1088231"/>
                    <a:gd name="connsiteX12" fmla="*/ 512607 w 884080"/>
                    <a:gd name="connsiteY12" fmla="*/ 526257 h 1088231"/>
                    <a:gd name="connsiteX13" fmla="*/ 548325 w 884080"/>
                    <a:gd name="connsiteY13" fmla="*/ 621506 h 1088231"/>
                    <a:gd name="connsiteX14" fmla="*/ 641193 w 884080"/>
                    <a:gd name="connsiteY14" fmla="*/ 859631 h 1088231"/>
                    <a:gd name="connsiteX15" fmla="*/ 755494 w 884080"/>
                    <a:gd name="connsiteY15" fmla="*/ 969168 h 1088231"/>
                    <a:gd name="connsiteX16" fmla="*/ 803120 w 884080"/>
                    <a:gd name="connsiteY16" fmla="*/ 1052512 h 1088231"/>
                    <a:gd name="connsiteX17" fmla="*/ 860269 w 884080"/>
                    <a:gd name="connsiteY17" fmla="*/ 1069181 h 1088231"/>
                    <a:gd name="connsiteX18" fmla="*/ 884080 w 884080"/>
                    <a:gd name="connsiteY18" fmla="*/ 1088231 h 1088231"/>
                    <a:gd name="connsiteX0" fmla="*/ 638 w 884080"/>
                    <a:gd name="connsiteY0" fmla="*/ 0 h 1088231"/>
                    <a:gd name="connsiteX1" fmla="*/ 3019 w 884080"/>
                    <a:gd name="connsiteY1" fmla="*/ 19050 h 1088231"/>
                    <a:gd name="connsiteX2" fmla="*/ 33975 w 884080"/>
                    <a:gd name="connsiteY2" fmla="*/ 28575 h 1088231"/>
                    <a:gd name="connsiteX3" fmla="*/ 72075 w 884080"/>
                    <a:gd name="connsiteY3" fmla="*/ 35718 h 1088231"/>
                    <a:gd name="connsiteX4" fmla="*/ 100650 w 884080"/>
                    <a:gd name="connsiteY4" fmla="*/ 59531 h 1088231"/>
                    <a:gd name="connsiteX5" fmla="*/ 148275 w 884080"/>
                    <a:gd name="connsiteY5" fmla="*/ 71437 h 1088231"/>
                    <a:gd name="connsiteX6" fmla="*/ 217332 w 884080"/>
                    <a:gd name="connsiteY6" fmla="*/ 71437 h 1088231"/>
                    <a:gd name="connsiteX7" fmla="*/ 243525 w 884080"/>
                    <a:gd name="connsiteY7" fmla="*/ 90487 h 1088231"/>
                    <a:gd name="connsiteX8" fmla="*/ 300676 w 884080"/>
                    <a:gd name="connsiteY8" fmla="*/ 159543 h 1088231"/>
                    <a:gd name="connsiteX9" fmla="*/ 336394 w 884080"/>
                    <a:gd name="connsiteY9" fmla="*/ 185736 h 1088231"/>
                    <a:gd name="connsiteX10" fmla="*/ 395925 w 884080"/>
                    <a:gd name="connsiteY10" fmla="*/ 235743 h 1088231"/>
                    <a:gd name="connsiteX11" fmla="*/ 434025 w 884080"/>
                    <a:gd name="connsiteY11" fmla="*/ 297656 h 1088231"/>
                    <a:gd name="connsiteX12" fmla="*/ 512607 w 884080"/>
                    <a:gd name="connsiteY12" fmla="*/ 526257 h 1088231"/>
                    <a:gd name="connsiteX13" fmla="*/ 548325 w 884080"/>
                    <a:gd name="connsiteY13" fmla="*/ 621506 h 1088231"/>
                    <a:gd name="connsiteX14" fmla="*/ 641193 w 884080"/>
                    <a:gd name="connsiteY14" fmla="*/ 859631 h 1088231"/>
                    <a:gd name="connsiteX15" fmla="*/ 755494 w 884080"/>
                    <a:gd name="connsiteY15" fmla="*/ 969168 h 1088231"/>
                    <a:gd name="connsiteX16" fmla="*/ 848364 w 884080"/>
                    <a:gd name="connsiteY16" fmla="*/ 1014412 h 1088231"/>
                    <a:gd name="connsiteX17" fmla="*/ 860269 w 884080"/>
                    <a:gd name="connsiteY17" fmla="*/ 1069181 h 1088231"/>
                    <a:gd name="connsiteX18" fmla="*/ 884080 w 884080"/>
                    <a:gd name="connsiteY18" fmla="*/ 1088231 h 1088231"/>
                    <a:gd name="connsiteX0" fmla="*/ 638 w 895712"/>
                    <a:gd name="connsiteY0" fmla="*/ 0 h 1088231"/>
                    <a:gd name="connsiteX1" fmla="*/ 3019 w 895712"/>
                    <a:gd name="connsiteY1" fmla="*/ 19050 h 1088231"/>
                    <a:gd name="connsiteX2" fmla="*/ 33975 w 895712"/>
                    <a:gd name="connsiteY2" fmla="*/ 28575 h 1088231"/>
                    <a:gd name="connsiteX3" fmla="*/ 72075 w 895712"/>
                    <a:gd name="connsiteY3" fmla="*/ 35718 h 1088231"/>
                    <a:gd name="connsiteX4" fmla="*/ 100650 w 895712"/>
                    <a:gd name="connsiteY4" fmla="*/ 59531 h 1088231"/>
                    <a:gd name="connsiteX5" fmla="*/ 148275 w 895712"/>
                    <a:gd name="connsiteY5" fmla="*/ 71437 h 1088231"/>
                    <a:gd name="connsiteX6" fmla="*/ 217332 w 895712"/>
                    <a:gd name="connsiteY6" fmla="*/ 71437 h 1088231"/>
                    <a:gd name="connsiteX7" fmla="*/ 243525 w 895712"/>
                    <a:gd name="connsiteY7" fmla="*/ 90487 h 1088231"/>
                    <a:gd name="connsiteX8" fmla="*/ 300676 w 895712"/>
                    <a:gd name="connsiteY8" fmla="*/ 159543 h 1088231"/>
                    <a:gd name="connsiteX9" fmla="*/ 336394 w 895712"/>
                    <a:gd name="connsiteY9" fmla="*/ 185736 h 1088231"/>
                    <a:gd name="connsiteX10" fmla="*/ 395925 w 895712"/>
                    <a:gd name="connsiteY10" fmla="*/ 235743 h 1088231"/>
                    <a:gd name="connsiteX11" fmla="*/ 434025 w 895712"/>
                    <a:gd name="connsiteY11" fmla="*/ 297656 h 1088231"/>
                    <a:gd name="connsiteX12" fmla="*/ 512607 w 895712"/>
                    <a:gd name="connsiteY12" fmla="*/ 526257 h 1088231"/>
                    <a:gd name="connsiteX13" fmla="*/ 548325 w 895712"/>
                    <a:gd name="connsiteY13" fmla="*/ 621506 h 1088231"/>
                    <a:gd name="connsiteX14" fmla="*/ 641193 w 895712"/>
                    <a:gd name="connsiteY14" fmla="*/ 859631 h 1088231"/>
                    <a:gd name="connsiteX15" fmla="*/ 755494 w 895712"/>
                    <a:gd name="connsiteY15" fmla="*/ 969168 h 1088231"/>
                    <a:gd name="connsiteX16" fmla="*/ 848364 w 895712"/>
                    <a:gd name="connsiteY16" fmla="*/ 1014412 h 1088231"/>
                    <a:gd name="connsiteX17" fmla="*/ 893606 w 895712"/>
                    <a:gd name="connsiteY17" fmla="*/ 1021556 h 1088231"/>
                    <a:gd name="connsiteX18" fmla="*/ 884080 w 895712"/>
                    <a:gd name="connsiteY18" fmla="*/ 1088231 h 1088231"/>
                    <a:gd name="connsiteX0" fmla="*/ 638 w 900748"/>
                    <a:gd name="connsiteY0" fmla="*/ 0 h 1022673"/>
                    <a:gd name="connsiteX1" fmla="*/ 3019 w 900748"/>
                    <a:gd name="connsiteY1" fmla="*/ 19050 h 1022673"/>
                    <a:gd name="connsiteX2" fmla="*/ 33975 w 900748"/>
                    <a:gd name="connsiteY2" fmla="*/ 28575 h 1022673"/>
                    <a:gd name="connsiteX3" fmla="*/ 72075 w 900748"/>
                    <a:gd name="connsiteY3" fmla="*/ 35718 h 1022673"/>
                    <a:gd name="connsiteX4" fmla="*/ 100650 w 900748"/>
                    <a:gd name="connsiteY4" fmla="*/ 59531 h 1022673"/>
                    <a:gd name="connsiteX5" fmla="*/ 148275 w 900748"/>
                    <a:gd name="connsiteY5" fmla="*/ 71437 h 1022673"/>
                    <a:gd name="connsiteX6" fmla="*/ 217332 w 900748"/>
                    <a:gd name="connsiteY6" fmla="*/ 71437 h 1022673"/>
                    <a:gd name="connsiteX7" fmla="*/ 243525 w 900748"/>
                    <a:gd name="connsiteY7" fmla="*/ 90487 h 1022673"/>
                    <a:gd name="connsiteX8" fmla="*/ 300676 w 900748"/>
                    <a:gd name="connsiteY8" fmla="*/ 159543 h 1022673"/>
                    <a:gd name="connsiteX9" fmla="*/ 336394 w 900748"/>
                    <a:gd name="connsiteY9" fmla="*/ 185736 h 1022673"/>
                    <a:gd name="connsiteX10" fmla="*/ 395925 w 900748"/>
                    <a:gd name="connsiteY10" fmla="*/ 235743 h 1022673"/>
                    <a:gd name="connsiteX11" fmla="*/ 434025 w 900748"/>
                    <a:gd name="connsiteY11" fmla="*/ 297656 h 1022673"/>
                    <a:gd name="connsiteX12" fmla="*/ 512607 w 900748"/>
                    <a:gd name="connsiteY12" fmla="*/ 526257 h 1022673"/>
                    <a:gd name="connsiteX13" fmla="*/ 548325 w 900748"/>
                    <a:gd name="connsiteY13" fmla="*/ 621506 h 1022673"/>
                    <a:gd name="connsiteX14" fmla="*/ 641193 w 900748"/>
                    <a:gd name="connsiteY14" fmla="*/ 859631 h 1022673"/>
                    <a:gd name="connsiteX15" fmla="*/ 755494 w 900748"/>
                    <a:gd name="connsiteY15" fmla="*/ 969168 h 1022673"/>
                    <a:gd name="connsiteX16" fmla="*/ 848364 w 900748"/>
                    <a:gd name="connsiteY16" fmla="*/ 1014412 h 1022673"/>
                    <a:gd name="connsiteX17" fmla="*/ 893606 w 900748"/>
                    <a:gd name="connsiteY17" fmla="*/ 1021556 h 1022673"/>
                    <a:gd name="connsiteX18" fmla="*/ 900748 w 900748"/>
                    <a:gd name="connsiteY18" fmla="*/ 1021556 h 1022673"/>
                    <a:gd name="connsiteX0" fmla="*/ 638 w 893606"/>
                    <a:gd name="connsiteY0" fmla="*/ 0 h 1022062"/>
                    <a:gd name="connsiteX1" fmla="*/ 3019 w 893606"/>
                    <a:gd name="connsiteY1" fmla="*/ 19050 h 1022062"/>
                    <a:gd name="connsiteX2" fmla="*/ 33975 w 893606"/>
                    <a:gd name="connsiteY2" fmla="*/ 28575 h 1022062"/>
                    <a:gd name="connsiteX3" fmla="*/ 72075 w 893606"/>
                    <a:gd name="connsiteY3" fmla="*/ 35718 h 1022062"/>
                    <a:gd name="connsiteX4" fmla="*/ 100650 w 893606"/>
                    <a:gd name="connsiteY4" fmla="*/ 59531 h 1022062"/>
                    <a:gd name="connsiteX5" fmla="*/ 148275 w 893606"/>
                    <a:gd name="connsiteY5" fmla="*/ 71437 h 1022062"/>
                    <a:gd name="connsiteX6" fmla="*/ 217332 w 893606"/>
                    <a:gd name="connsiteY6" fmla="*/ 71437 h 1022062"/>
                    <a:gd name="connsiteX7" fmla="*/ 243525 w 893606"/>
                    <a:gd name="connsiteY7" fmla="*/ 90487 h 1022062"/>
                    <a:gd name="connsiteX8" fmla="*/ 300676 w 893606"/>
                    <a:gd name="connsiteY8" fmla="*/ 159543 h 1022062"/>
                    <a:gd name="connsiteX9" fmla="*/ 336394 w 893606"/>
                    <a:gd name="connsiteY9" fmla="*/ 185736 h 1022062"/>
                    <a:gd name="connsiteX10" fmla="*/ 395925 w 893606"/>
                    <a:gd name="connsiteY10" fmla="*/ 235743 h 1022062"/>
                    <a:gd name="connsiteX11" fmla="*/ 434025 w 893606"/>
                    <a:gd name="connsiteY11" fmla="*/ 297656 h 1022062"/>
                    <a:gd name="connsiteX12" fmla="*/ 512607 w 893606"/>
                    <a:gd name="connsiteY12" fmla="*/ 526257 h 1022062"/>
                    <a:gd name="connsiteX13" fmla="*/ 548325 w 893606"/>
                    <a:gd name="connsiteY13" fmla="*/ 621506 h 1022062"/>
                    <a:gd name="connsiteX14" fmla="*/ 641193 w 893606"/>
                    <a:gd name="connsiteY14" fmla="*/ 859631 h 1022062"/>
                    <a:gd name="connsiteX15" fmla="*/ 755494 w 893606"/>
                    <a:gd name="connsiteY15" fmla="*/ 969168 h 1022062"/>
                    <a:gd name="connsiteX16" fmla="*/ 848364 w 893606"/>
                    <a:gd name="connsiteY16" fmla="*/ 1014412 h 1022062"/>
                    <a:gd name="connsiteX17" fmla="*/ 893606 w 893606"/>
                    <a:gd name="connsiteY17" fmla="*/ 1021556 h 1022062"/>
                    <a:gd name="connsiteX0" fmla="*/ 638 w 848364"/>
                    <a:gd name="connsiteY0" fmla="*/ 0 h 1014412"/>
                    <a:gd name="connsiteX1" fmla="*/ 3019 w 848364"/>
                    <a:gd name="connsiteY1" fmla="*/ 19050 h 1014412"/>
                    <a:gd name="connsiteX2" fmla="*/ 33975 w 848364"/>
                    <a:gd name="connsiteY2" fmla="*/ 28575 h 1014412"/>
                    <a:gd name="connsiteX3" fmla="*/ 72075 w 848364"/>
                    <a:gd name="connsiteY3" fmla="*/ 35718 h 1014412"/>
                    <a:gd name="connsiteX4" fmla="*/ 100650 w 848364"/>
                    <a:gd name="connsiteY4" fmla="*/ 59531 h 1014412"/>
                    <a:gd name="connsiteX5" fmla="*/ 148275 w 848364"/>
                    <a:gd name="connsiteY5" fmla="*/ 71437 h 1014412"/>
                    <a:gd name="connsiteX6" fmla="*/ 217332 w 848364"/>
                    <a:gd name="connsiteY6" fmla="*/ 71437 h 1014412"/>
                    <a:gd name="connsiteX7" fmla="*/ 243525 w 848364"/>
                    <a:gd name="connsiteY7" fmla="*/ 90487 h 1014412"/>
                    <a:gd name="connsiteX8" fmla="*/ 300676 w 848364"/>
                    <a:gd name="connsiteY8" fmla="*/ 159543 h 1014412"/>
                    <a:gd name="connsiteX9" fmla="*/ 336394 w 848364"/>
                    <a:gd name="connsiteY9" fmla="*/ 185736 h 1014412"/>
                    <a:gd name="connsiteX10" fmla="*/ 395925 w 848364"/>
                    <a:gd name="connsiteY10" fmla="*/ 235743 h 1014412"/>
                    <a:gd name="connsiteX11" fmla="*/ 434025 w 848364"/>
                    <a:gd name="connsiteY11" fmla="*/ 297656 h 1014412"/>
                    <a:gd name="connsiteX12" fmla="*/ 512607 w 848364"/>
                    <a:gd name="connsiteY12" fmla="*/ 526257 h 1014412"/>
                    <a:gd name="connsiteX13" fmla="*/ 548325 w 848364"/>
                    <a:gd name="connsiteY13" fmla="*/ 621506 h 1014412"/>
                    <a:gd name="connsiteX14" fmla="*/ 641193 w 848364"/>
                    <a:gd name="connsiteY14" fmla="*/ 859631 h 1014412"/>
                    <a:gd name="connsiteX15" fmla="*/ 755494 w 848364"/>
                    <a:gd name="connsiteY15" fmla="*/ 969168 h 1014412"/>
                    <a:gd name="connsiteX16" fmla="*/ 848364 w 848364"/>
                    <a:gd name="connsiteY16" fmla="*/ 1014412 h 1014412"/>
                    <a:gd name="connsiteX0" fmla="*/ 638 w 874558"/>
                    <a:gd name="connsiteY0" fmla="*/ 0 h 990599"/>
                    <a:gd name="connsiteX1" fmla="*/ 3019 w 874558"/>
                    <a:gd name="connsiteY1" fmla="*/ 19050 h 990599"/>
                    <a:gd name="connsiteX2" fmla="*/ 33975 w 874558"/>
                    <a:gd name="connsiteY2" fmla="*/ 28575 h 990599"/>
                    <a:gd name="connsiteX3" fmla="*/ 72075 w 874558"/>
                    <a:gd name="connsiteY3" fmla="*/ 35718 h 990599"/>
                    <a:gd name="connsiteX4" fmla="*/ 100650 w 874558"/>
                    <a:gd name="connsiteY4" fmla="*/ 59531 h 990599"/>
                    <a:gd name="connsiteX5" fmla="*/ 148275 w 874558"/>
                    <a:gd name="connsiteY5" fmla="*/ 71437 h 990599"/>
                    <a:gd name="connsiteX6" fmla="*/ 217332 w 874558"/>
                    <a:gd name="connsiteY6" fmla="*/ 71437 h 990599"/>
                    <a:gd name="connsiteX7" fmla="*/ 243525 w 874558"/>
                    <a:gd name="connsiteY7" fmla="*/ 90487 h 990599"/>
                    <a:gd name="connsiteX8" fmla="*/ 300676 w 874558"/>
                    <a:gd name="connsiteY8" fmla="*/ 159543 h 990599"/>
                    <a:gd name="connsiteX9" fmla="*/ 336394 w 874558"/>
                    <a:gd name="connsiteY9" fmla="*/ 185736 h 990599"/>
                    <a:gd name="connsiteX10" fmla="*/ 395925 w 874558"/>
                    <a:gd name="connsiteY10" fmla="*/ 235743 h 990599"/>
                    <a:gd name="connsiteX11" fmla="*/ 434025 w 874558"/>
                    <a:gd name="connsiteY11" fmla="*/ 297656 h 990599"/>
                    <a:gd name="connsiteX12" fmla="*/ 512607 w 874558"/>
                    <a:gd name="connsiteY12" fmla="*/ 526257 h 990599"/>
                    <a:gd name="connsiteX13" fmla="*/ 548325 w 874558"/>
                    <a:gd name="connsiteY13" fmla="*/ 621506 h 990599"/>
                    <a:gd name="connsiteX14" fmla="*/ 641193 w 874558"/>
                    <a:gd name="connsiteY14" fmla="*/ 859631 h 990599"/>
                    <a:gd name="connsiteX15" fmla="*/ 755494 w 874558"/>
                    <a:gd name="connsiteY15" fmla="*/ 969168 h 990599"/>
                    <a:gd name="connsiteX16" fmla="*/ 874558 w 874558"/>
                    <a:gd name="connsiteY16" fmla="*/ 990599 h 990599"/>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41193 w 874558"/>
                    <a:gd name="connsiteY14" fmla="*/ 859631 h 983455"/>
                    <a:gd name="connsiteX15" fmla="*/ 755494 w 874558"/>
                    <a:gd name="connsiteY15" fmla="*/ 969168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41193 w 874558"/>
                    <a:gd name="connsiteY14" fmla="*/ 859631 h 983455"/>
                    <a:gd name="connsiteX15" fmla="*/ 767401 w 874558"/>
                    <a:gd name="connsiteY15" fmla="*/ 945356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57862 w 874558"/>
                    <a:gd name="connsiteY14" fmla="*/ 852487 h 983455"/>
                    <a:gd name="connsiteX15" fmla="*/ 767401 w 874558"/>
                    <a:gd name="connsiteY15" fmla="*/ 945356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57862 w 874558"/>
                    <a:gd name="connsiteY14" fmla="*/ 852487 h 983455"/>
                    <a:gd name="connsiteX15" fmla="*/ 767401 w 874558"/>
                    <a:gd name="connsiteY15" fmla="*/ 945356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57862 w 874558"/>
                    <a:gd name="connsiteY14" fmla="*/ 852487 h 983455"/>
                    <a:gd name="connsiteX15" fmla="*/ 767401 w 874558"/>
                    <a:gd name="connsiteY15" fmla="*/ 945356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57862 w 874558"/>
                    <a:gd name="connsiteY14" fmla="*/ 852487 h 983455"/>
                    <a:gd name="connsiteX15" fmla="*/ 769783 w 874558"/>
                    <a:gd name="connsiteY15" fmla="*/ 938212 h 983455"/>
                    <a:gd name="connsiteX16" fmla="*/ 874558 w 874558"/>
                    <a:gd name="connsiteY16" fmla="*/ 983455 h 983455"/>
                    <a:gd name="connsiteX0" fmla="*/ 638 w 874558"/>
                    <a:gd name="connsiteY0" fmla="*/ 0 h 983455"/>
                    <a:gd name="connsiteX1" fmla="*/ 3019 w 874558"/>
                    <a:gd name="connsiteY1" fmla="*/ 19050 h 983455"/>
                    <a:gd name="connsiteX2" fmla="*/ 33975 w 874558"/>
                    <a:gd name="connsiteY2" fmla="*/ 28575 h 983455"/>
                    <a:gd name="connsiteX3" fmla="*/ 72075 w 874558"/>
                    <a:gd name="connsiteY3" fmla="*/ 35718 h 983455"/>
                    <a:gd name="connsiteX4" fmla="*/ 100650 w 874558"/>
                    <a:gd name="connsiteY4" fmla="*/ 59531 h 983455"/>
                    <a:gd name="connsiteX5" fmla="*/ 148275 w 874558"/>
                    <a:gd name="connsiteY5" fmla="*/ 71437 h 983455"/>
                    <a:gd name="connsiteX6" fmla="*/ 217332 w 874558"/>
                    <a:gd name="connsiteY6" fmla="*/ 71437 h 983455"/>
                    <a:gd name="connsiteX7" fmla="*/ 243525 w 874558"/>
                    <a:gd name="connsiteY7" fmla="*/ 90487 h 983455"/>
                    <a:gd name="connsiteX8" fmla="*/ 300676 w 874558"/>
                    <a:gd name="connsiteY8" fmla="*/ 159543 h 983455"/>
                    <a:gd name="connsiteX9" fmla="*/ 336394 w 874558"/>
                    <a:gd name="connsiteY9" fmla="*/ 185736 h 983455"/>
                    <a:gd name="connsiteX10" fmla="*/ 395925 w 874558"/>
                    <a:gd name="connsiteY10" fmla="*/ 235743 h 983455"/>
                    <a:gd name="connsiteX11" fmla="*/ 434025 w 874558"/>
                    <a:gd name="connsiteY11" fmla="*/ 297656 h 983455"/>
                    <a:gd name="connsiteX12" fmla="*/ 512607 w 874558"/>
                    <a:gd name="connsiteY12" fmla="*/ 526257 h 983455"/>
                    <a:gd name="connsiteX13" fmla="*/ 548325 w 874558"/>
                    <a:gd name="connsiteY13" fmla="*/ 621506 h 983455"/>
                    <a:gd name="connsiteX14" fmla="*/ 657862 w 874558"/>
                    <a:gd name="connsiteY14" fmla="*/ 852487 h 983455"/>
                    <a:gd name="connsiteX15" fmla="*/ 769783 w 874558"/>
                    <a:gd name="connsiteY15" fmla="*/ 938212 h 983455"/>
                    <a:gd name="connsiteX16" fmla="*/ 874558 w 874558"/>
                    <a:gd name="connsiteY16" fmla="*/ 983455 h 98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4558" h="983455">
                      <a:moveTo>
                        <a:pt x="638" y="0"/>
                      </a:moveTo>
                      <a:cubicBezTo>
                        <a:pt x="1432" y="3969"/>
                        <a:pt x="-2537" y="14288"/>
                        <a:pt x="3019" y="19050"/>
                      </a:cubicBezTo>
                      <a:cubicBezTo>
                        <a:pt x="8575" y="23812"/>
                        <a:pt x="26069" y="25940"/>
                        <a:pt x="33975" y="28575"/>
                      </a:cubicBezTo>
                      <a:cubicBezTo>
                        <a:pt x="45484" y="25400"/>
                        <a:pt x="60963" y="30559"/>
                        <a:pt x="72075" y="35718"/>
                      </a:cubicBezTo>
                      <a:cubicBezTo>
                        <a:pt x="83187" y="40877"/>
                        <a:pt x="87950" y="53578"/>
                        <a:pt x="100650" y="59531"/>
                      </a:cubicBezTo>
                      <a:cubicBezTo>
                        <a:pt x="113350" y="65484"/>
                        <a:pt x="128828" y="69453"/>
                        <a:pt x="148275" y="71437"/>
                      </a:cubicBezTo>
                      <a:cubicBezTo>
                        <a:pt x="167722" y="73421"/>
                        <a:pt x="201457" y="68262"/>
                        <a:pt x="217332" y="71437"/>
                      </a:cubicBezTo>
                      <a:cubicBezTo>
                        <a:pt x="233207" y="74612"/>
                        <a:pt x="229634" y="75803"/>
                        <a:pt x="243525" y="90487"/>
                      </a:cubicBezTo>
                      <a:cubicBezTo>
                        <a:pt x="257416" y="105171"/>
                        <a:pt x="285198" y="143668"/>
                        <a:pt x="300676" y="159543"/>
                      </a:cubicBezTo>
                      <a:cubicBezTo>
                        <a:pt x="316154" y="175418"/>
                        <a:pt x="322504" y="173036"/>
                        <a:pt x="336394" y="185736"/>
                      </a:cubicBezTo>
                      <a:cubicBezTo>
                        <a:pt x="350285" y="198436"/>
                        <a:pt x="379653" y="217090"/>
                        <a:pt x="395925" y="235743"/>
                      </a:cubicBezTo>
                      <a:cubicBezTo>
                        <a:pt x="412197" y="254396"/>
                        <a:pt x="414578" y="249237"/>
                        <a:pt x="434025" y="297656"/>
                      </a:cubicBezTo>
                      <a:lnTo>
                        <a:pt x="512607" y="526257"/>
                      </a:lnTo>
                      <a:cubicBezTo>
                        <a:pt x="531657" y="580232"/>
                        <a:pt x="534037" y="579834"/>
                        <a:pt x="548325" y="621506"/>
                      </a:cubicBezTo>
                      <a:cubicBezTo>
                        <a:pt x="569756" y="672306"/>
                        <a:pt x="614206" y="791765"/>
                        <a:pt x="657862" y="852487"/>
                      </a:cubicBezTo>
                      <a:cubicBezTo>
                        <a:pt x="705884" y="897334"/>
                        <a:pt x="752717" y="915590"/>
                        <a:pt x="769783" y="938212"/>
                      </a:cubicBezTo>
                      <a:cubicBezTo>
                        <a:pt x="802724" y="962024"/>
                        <a:pt x="855905" y="969564"/>
                        <a:pt x="874558" y="983455"/>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sp>
              <p:nvSpPr>
                <p:cNvPr id="56" name="RER D"/>
                <p:cNvSpPr/>
                <p:nvPr/>
              </p:nvSpPr>
              <p:spPr>
                <a:xfrm>
                  <a:off x="6505932" y="546894"/>
                  <a:ext cx="725948" cy="2994024"/>
                </a:xfrm>
                <a:custGeom>
                  <a:avLst/>
                  <a:gdLst>
                    <a:gd name="connsiteX0" fmla="*/ 692944 w 692944"/>
                    <a:gd name="connsiteY0" fmla="*/ 0 h 1695450"/>
                    <a:gd name="connsiteX1" fmla="*/ 688181 w 692944"/>
                    <a:gd name="connsiteY1" fmla="*/ 92868 h 1695450"/>
                    <a:gd name="connsiteX2" fmla="*/ 681037 w 692944"/>
                    <a:gd name="connsiteY2" fmla="*/ 116681 h 1695450"/>
                    <a:gd name="connsiteX3" fmla="*/ 676275 w 692944"/>
                    <a:gd name="connsiteY3" fmla="*/ 138112 h 1695450"/>
                    <a:gd name="connsiteX4" fmla="*/ 664369 w 692944"/>
                    <a:gd name="connsiteY4" fmla="*/ 188118 h 1695450"/>
                    <a:gd name="connsiteX5" fmla="*/ 657225 w 692944"/>
                    <a:gd name="connsiteY5" fmla="*/ 190500 h 1695450"/>
                    <a:gd name="connsiteX6" fmla="*/ 645319 w 692944"/>
                    <a:gd name="connsiteY6" fmla="*/ 200025 h 1695450"/>
                    <a:gd name="connsiteX7" fmla="*/ 631031 w 692944"/>
                    <a:gd name="connsiteY7" fmla="*/ 209550 h 1695450"/>
                    <a:gd name="connsiteX8" fmla="*/ 621506 w 692944"/>
                    <a:gd name="connsiteY8" fmla="*/ 219075 h 1695450"/>
                    <a:gd name="connsiteX9" fmla="*/ 611981 w 692944"/>
                    <a:gd name="connsiteY9" fmla="*/ 228600 h 1695450"/>
                    <a:gd name="connsiteX10" fmla="*/ 602456 w 692944"/>
                    <a:gd name="connsiteY10" fmla="*/ 240506 h 1695450"/>
                    <a:gd name="connsiteX11" fmla="*/ 585787 w 692944"/>
                    <a:gd name="connsiteY11" fmla="*/ 259556 h 1695450"/>
                    <a:gd name="connsiteX12" fmla="*/ 573881 w 692944"/>
                    <a:gd name="connsiteY12" fmla="*/ 273843 h 1695450"/>
                    <a:gd name="connsiteX13" fmla="*/ 564356 w 692944"/>
                    <a:gd name="connsiteY13" fmla="*/ 288131 h 1695450"/>
                    <a:gd name="connsiteX14" fmla="*/ 557212 w 692944"/>
                    <a:gd name="connsiteY14" fmla="*/ 295275 h 1695450"/>
                    <a:gd name="connsiteX15" fmla="*/ 552450 w 692944"/>
                    <a:gd name="connsiteY15" fmla="*/ 302418 h 1695450"/>
                    <a:gd name="connsiteX16" fmla="*/ 545306 w 692944"/>
                    <a:gd name="connsiteY16" fmla="*/ 304800 h 1695450"/>
                    <a:gd name="connsiteX17" fmla="*/ 535781 w 692944"/>
                    <a:gd name="connsiteY17" fmla="*/ 314325 h 1695450"/>
                    <a:gd name="connsiteX18" fmla="*/ 533400 w 692944"/>
                    <a:gd name="connsiteY18" fmla="*/ 321468 h 1695450"/>
                    <a:gd name="connsiteX19" fmla="*/ 519112 w 692944"/>
                    <a:gd name="connsiteY19" fmla="*/ 330993 h 1695450"/>
                    <a:gd name="connsiteX20" fmla="*/ 514350 w 692944"/>
                    <a:gd name="connsiteY20" fmla="*/ 338137 h 1695450"/>
                    <a:gd name="connsiteX21" fmla="*/ 507206 w 692944"/>
                    <a:gd name="connsiteY21" fmla="*/ 342900 h 1695450"/>
                    <a:gd name="connsiteX22" fmla="*/ 504825 w 692944"/>
                    <a:gd name="connsiteY22" fmla="*/ 350043 h 1695450"/>
                    <a:gd name="connsiteX23" fmla="*/ 490537 w 692944"/>
                    <a:gd name="connsiteY23" fmla="*/ 354806 h 1695450"/>
                    <a:gd name="connsiteX24" fmla="*/ 483394 w 692944"/>
                    <a:gd name="connsiteY24" fmla="*/ 357187 h 1695450"/>
                    <a:gd name="connsiteX25" fmla="*/ 476250 w 692944"/>
                    <a:gd name="connsiteY25" fmla="*/ 361950 h 1695450"/>
                    <a:gd name="connsiteX26" fmla="*/ 469106 w 692944"/>
                    <a:gd name="connsiteY26" fmla="*/ 364331 h 1695450"/>
                    <a:gd name="connsiteX27" fmla="*/ 464344 w 692944"/>
                    <a:gd name="connsiteY27" fmla="*/ 371475 h 1695450"/>
                    <a:gd name="connsiteX28" fmla="*/ 457200 w 692944"/>
                    <a:gd name="connsiteY28" fmla="*/ 376237 h 1695450"/>
                    <a:gd name="connsiteX29" fmla="*/ 447675 w 692944"/>
                    <a:gd name="connsiteY29" fmla="*/ 397668 h 1695450"/>
                    <a:gd name="connsiteX30" fmla="*/ 426244 w 692944"/>
                    <a:gd name="connsiteY30" fmla="*/ 414337 h 1695450"/>
                    <a:gd name="connsiteX31" fmla="*/ 421481 w 692944"/>
                    <a:gd name="connsiteY31" fmla="*/ 421481 h 1695450"/>
                    <a:gd name="connsiteX32" fmla="*/ 414337 w 692944"/>
                    <a:gd name="connsiteY32" fmla="*/ 428625 h 1695450"/>
                    <a:gd name="connsiteX33" fmla="*/ 404812 w 692944"/>
                    <a:gd name="connsiteY33" fmla="*/ 442912 h 1695450"/>
                    <a:gd name="connsiteX34" fmla="*/ 376237 w 692944"/>
                    <a:gd name="connsiteY34" fmla="*/ 461962 h 1695450"/>
                    <a:gd name="connsiteX35" fmla="*/ 361950 w 692944"/>
                    <a:gd name="connsiteY35" fmla="*/ 471487 h 1695450"/>
                    <a:gd name="connsiteX36" fmla="*/ 354806 w 692944"/>
                    <a:gd name="connsiteY36" fmla="*/ 473868 h 1695450"/>
                    <a:gd name="connsiteX37" fmla="*/ 340519 w 692944"/>
                    <a:gd name="connsiteY37" fmla="*/ 485775 h 1695450"/>
                    <a:gd name="connsiteX38" fmla="*/ 326231 w 692944"/>
                    <a:gd name="connsiteY38" fmla="*/ 495300 h 1695450"/>
                    <a:gd name="connsiteX39" fmla="*/ 319087 w 692944"/>
                    <a:gd name="connsiteY39" fmla="*/ 502443 h 1695450"/>
                    <a:gd name="connsiteX40" fmla="*/ 314325 w 692944"/>
                    <a:gd name="connsiteY40" fmla="*/ 509587 h 1695450"/>
                    <a:gd name="connsiteX41" fmla="*/ 307181 w 692944"/>
                    <a:gd name="connsiteY41" fmla="*/ 514350 h 1695450"/>
                    <a:gd name="connsiteX42" fmla="*/ 302419 w 692944"/>
                    <a:gd name="connsiteY42" fmla="*/ 521493 h 1695450"/>
                    <a:gd name="connsiteX43" fmla="*/ 288131 w 692944"/>
                    <a:gd name="connsiteY43" fmla="*/ 531018 h 1695450"/>
                    <a:gd name="connsiteX44" fmla="*/ 276225 w 692944"/>
                    <a:gd name="connsiteY44" fmla="*/ 542925 h 1695450"/>
                    <a:gd name="connsiteX45" fmla="*/ 264319 w 692944"/>
                    <a:gd name="connsiteY45" fmla="*/ 554831 h 1695450"/>
                    <a:gd name="connsiteX46" fmla="*/ 254794 w 692944"/>
                    <a:gd name="connsiteY46" fmla="*/ 566737 h 1695450"/>
                    <a:gd name="connsiteX47" fmla="*/ 250031 w 692944"/>
                    <a:gd name="connsiteY47" fmla="*/ 573881 h 1695450"/>
                    <a:gd name="connsiteX48" fmla="*/ 235744 w 692944"/>
                    <a:gd name="connsiteY48" fmla="*/ 585787 h 1695450"/>
                    <a:gd name="connsiteX49" fmla="*/ 223837 w 692944"/>
                    <a:gd name="connsiteY49" fmla="*/ 600075 h 1695450"/>
                    <a:gd name="connsiteX50" fmla="*/ 216694 w 692944"/>
                    <a:gd name="connsiteY50" fmla="*/ 604837 h 1695450"/>
                    <a:gd name="connsiteX51" fmla="*/ 202406 w 692944"/>
                    <a:gd name="connsiteY51" fmla="*/ 616743 h 1695450"/>
                    <a:gd name="connsiteX52" fmla="*/ 200025 w 692944"/>
                    <a:gd name="connsiteY52" fmla="*/ 623887 h 1695450"/>
                    <a:gd name="connsiteX53" fmla="*/ 188119 w 692944"/>
                    <a:gd name="connsiteY53" fmla="*/ 638175 h 1695450"/>
                    <a:gd name="connsiteX54" fmla="*/ 173831 w 692944"/>
                    <a:gd name="connsiteY54" fmla="*/ 647700 h 1695450"/>
                    <a:gd name="connsiteX55" fmla="*/ 166687 w 692944"/>
                    <a:gd name="connsiteY55" fmla="*/ 652462 h 1695450"/>
                    <a:gd name="connsiteX56" fmla="*/ 161925 w 692944"/>
                    <a:gd name="connsiteY56" fmla="*/ 659606 h 1695450"/>
                    <a:gd name="connsiteX57" fmla="*/ 147637 w 692944"/>
                    <a:gd name="connsiteY57" fmla="*/ 664368 h 1695450"/>
                    <a:gd name="connsiteX58" fmla="*/ 135731 w 692944"/>
                    <a:gd name="connsiteY58" fmla="*/ 676275 h 1695450"/>
                    <a:gd name="connsiteX59" fmla="*/ 123825 w 692944"/>
                    <a:gd name="connsiteY59" fmla="*/ 688181 h 1695450"/>
                    <a:gd name="connsiteX60" fmla="*/ 107156 w 692944"/>
                    <a:gd name="connsiteY60" fmla="*/ 707231 h 1695450"/>
                    <a:gd name="connsiteX61" fmla="*/ 90487 w 692944"/>
                    <a:gd name="connsiteY61" fmla="*/ 726281 h 1695450"/>
                    <a:gd name="connsiteX62" fmla="*/ 85725 w 692944"/>
                    <a:gd name="connsiteY62" fmla="*/ 733425 h 1695450"/>
                    <a:gd name="connsiteX63" fmla="*/ 78581 w 692944"/>
                    <a:gd name="connsiteY63" fmla="*/ 738187 h 1695450"/>
                    <a:gd name="connsiteX64" fmla="*/ 69056 w 692944"/>
                    <a:gd name="connsiteY64" fmla="*/ 752475 h 1695450"/>
                    <a:gd name="connsiteX65" fmla="*/ 54769 w 692944"/>
                    <a:gd name="connsiteY65" fmla="*/ 762000 h 1695450"/>
                    <a:gd name="connsiteX66" fmla="*/ 50006 w 692944"/>
                    <a:gd name="connsiteY66" fmla="*/ 769143 h 1695450"/>
                    <a:gd name="connsiteX67" fmla="*/ 42862 w 692944"/>
                    <a:gd name="connsiteY67" fmla="*/ 771525 h 1695450"/>
                    <a:gd name="connsiteX68" fmla="*/ 28575 w 692944"/>
                    <a:gd name="connsiteY68" fmla="*/ 783431 h 1695450"/>
                    <a:gd name="connsiteX69" fmla="*/ 19050 w 692944"/>
                    <a:gd name="connsiteY69" fmla="*/ 797718 h 1695450"/>
                    <a:gd name="connsiteX70" fmla="*/ 16669 w 692944"/>
                    <a:gd name="connsiteY70" fmla="*/ 807243 h 1695450"/>
                    <a:gd name="connsiteX71" fmla="*/ 14287 w 692944"/>
                    <a:gd name="connsiteY71" fmla="*/ 814387 h 1695450"/>
                    <a:gd name="connsiteX72" fmla="*/ 16669 w 692944"/>
                    <a:gd name="connsiteY72" fmla="*/ 902493 h 1695450"/>
                    <a:gd name="connsiteX73" fmla="*/ 21431 w 692944"/>
                    <a:gd name="connsiteY73" fmla="*/ 916781 h 1695450"/>
                    <a:gd name="connsiteX74" fmla="*/ 23812 w 692944"/>
                    <a:gd name="connsiteY74" fmla="*/ 978693 h 1695450"/>
                    <a:gd name="connsiteX75" fmla="*/ 26194 w 692944"/>
                    <a:gd name="connsiteY75" fmla="*/ 995362 h 1695450"/>
                    <a:gd name="connsiteX76" fmla="*/ 33337 w 692944"/>
                    <a:gd name="connsiteY76" fmla="*/ 992981 h 1695450"/>
                    <a:gd name="connsiteX77" fmla="*/ 26194 w 692944"/>
                    <a:gd name="connsiteY77" fmla="*/ 997743 h 1695450"/>
                    <a:gd name="connsiteX78" fmla="*/ 23812 w 692944"/>
                    <a:gd name="connsiteY78" fmla="*/ 1009650 h 1695450"/>
                    <a:gd name="connsiteX79" fmla="*/ 21431 w 692944"/>
                    <a:gd name="connsiteY79" fmla="*/ 1023937 h 1695450"/>
                    <a:gd name="connsiteX80" fmla="*/ 19050 w 692944"/>
                    <a:gd name="connsiteY80" fmla="*/ 1031081 h 1695450"/>
                    <a:gd name="connsiteX81" fmla="*/ 16669 w 692944"/>
                    <a:gd name="connsiteY81" fmla="*/ 1040606 h 1695450"/>
                    <a:gd name="connsiteX82" fmla="*/ 19050 w 692944"/>
                    <a:gd name="connsiteY82" fmla="*/ 1088231 h 1695450"/>
                    <a:gd name="connsiteX83" fmla="*/ 23812 w 692944"/>
                    <a:gd name="connsiteY83" fmla="*/ 1102518 h 1695450"/>
                    <a:gd name="connsiteX84" fmla="*/ 26194 w 692944"/>
                    <a:gd name="connsiteY84" fmla="*/ 1109662 h 1695450"/>
                    <a:gd name="connsiteX85" fmla="*/ 30956 w 692944"/>
                    <a:gd name="connsiteY85" fmla="*/ 1126331 h 1695450"/>
                    <a:gd name="connsiteX86" fmla="*/ 28575 w 692944"/>
                    <a:gd name="connsiteY86" fmla="*/ 1178718 h 1695450"/>
                    <a:gd name="connsiteX87" fmla="*/ 23812 w 692944"/>
                    <a:gd name="connsiteY87" fmla="*/ 1193006 h 1695450"/>
                    <a:gd name="connsiteX88" fmla="*/ 16669 w 692944"/>
                    <a:gd name="connsiteY88" fmla="*/ 1195387 h 1695450"/>
                    <a:gd name="connsiteX89" fmla="*/ 14287 w 692944"/>
                    <a:gd name="connsiteY89" fmla="*/ 1202531 h 1695450"/>
                    <a:gd name="connsiteX90" fmla="*/ 0 w 692944"/>
                    <a:gd name="connsiteY90" fmla="*/ 1212056 h 1695450"/>
                    <a:gd name="connsiteX91" fmla="*/ 2381 w 692944"/>
                    <a:gd name="connsiteY91" fmla="*/ 1231106 h 1695450"/>
                    <a:gd name="connsiteX92" fmla="*/ 9525 w 692944"/>
                    <a:gd name="connsiteY92" fmla="*/ 1233487 h 1695450"/>
                    <a:gd name="connsiteX93" fmla="*/ 16669 w 692944"/>
                    <a:gd name="connsiteY93" fmla="*/ 1247775 h 1695450"/>
                    <a:gd name="connsiteX94" fmla="*/ 23812 w 692944"/>
                    <a:gd name="connsiteY94" fmla="*/ 1252537 h 1695450"/>
                    <a:gd name="connsiteX95" fmla="*/ 35719 w 692944"/>
                    <a:gd name="connsiteY95" fmla="*/ 1264443 h 1695450"/>
                    <a:gd name="connsiteX96" fmla="*/ 42862 w 692944"/>
                    <a:gd name="connsiteY96" fmla="*/ 1271587 h 1695450"/>
                    <a:gd name="connsiteX97" fmla="*/ 57150 w 692944"/>
                    <a:gd name="connsiteY97" fmla="*/ 1281112 h 1695450"/>
                    <a:gd name="connsiteX98" fmla="*/ 71437 w 692944"/>
                    <a:gd name="connsiteY98" fmla="*/ 1293018 h 1695450"/>
                    <a:gd name="connsiteX99" fmla="*/ 80962 w 692944"/>
                    <a:gd name="connsiteY99" fmla="*/ 1300162 h 1695450"/>
                    <a:gd name="connsiteX100" fmla="*/ 88106 w 692944"/>
                    <a:gd name="connsiteY100" fmla="*/ 1307306 h 1695450"/>
                    <a:gd name="connsiteX101" fmla="*/ 102394 w 692944"/>
                    <a:gd name="connsiteY101" fmla="*/ 1312068 h 1695450"/>
                    <a:gd name="connsiteX102" fmla="*/ 111919 w 692944"/>
                    <a:gd name="connsiteY102" fmla="*/ 1326356 h 1695450"/>
                    <a:gd name="connsiteX103" fmla="*/ 116681 w 692944"/>
                    <a:gd name="connsiteY103" fmla="*/ 1340643 h 1695450"/>
                    <a:gd name="connsiteX104" fmla="*/ 126206 w 692944"/>
                    <a:gd name="connsiteY104" fmla="*/ 1354931 h 1695450"/>
                    <a:gd name="connsiteX105" fmla="*/ 133350 w 692944"/>
                    <a:gd name="connsiteY105" fmla="*/ 1369218 h 1695450"/>
                    <a:gd name="connsiteX106" fmla="*/ 140494 w 692944"/>
                    <a:gd name="connsiteY106" fmla="*/ 1371600 h 1695450"/>
                    <a:gd name="connsiteX107" fmla="*/ 152400 w 692944"/>
                    <a:gd name="connsiteY107" fmla="*/ 1385887 h 1695450"/>
                    <a:gd name="connsiteX108" fmla="*/ 157162 w 692944"/>
                    <a:gd name="connsiteY108" fmla="*/ 1393031 h 1695450"/>
                    <a:gd name="connsiteX109" fmla="*/ 178594 w 692944"/>
                    <a:gd name="connsiteY109" fmla="*/ 1412081 h 1695450"/>
                    <a:gd name="connsiteX110" fmla="*/ 195262 w 692944"/>
                    <a:gd name="connsiteY110" fmla="*/ 1428750 h 1695450"/>
                    <a:gd name="connsiteX111" fmla="*/ 202406 w 692944"/>
                    <a:gd name="connsiteY111" fmla="*/ 1443037 h 1695450"/>
                    <a:gd name="connsiteX112" fmla="*/ 216694 w 692944"/>
                    <a:gd name="connsiteY112" fmla="*/ 1457325 h 1695450"/>
                    <a:gd name="connsiteX113" fmla="*/ 228600 w 692944"/>
                    <a:gd name="connsiteY113" fmla="*/ 1469231 h 1695450"/>
                    <a:gd name="connsiteX114" fmla="*/ 233362 w 692944"/>
                    <a:gd name="connsiteY114" fmla="*/ 1476375 h 1695450"/>
                    <a:gd name="connsiteX115" fmla="*/ 240506 w 692944"/>
                    <a:gd name="connsiteY115" fmla="*/ 1478756 h 1695450"/>
                    <a:gd name="connsiteX116" fmla="*/ 242887 w 692944"/>
                    <a:gd name="connsiteY116" fmla="*/ 1485900 h 1695450"/>
                    <a:gd name="connsiteX117" fmla="*/ 247650 w 692944"/>
                    <a:gd name="connsiteY117" fmla="*/ 1493043 h 1695450"/>
                    <a:gd name="connsiteX118" fmla="*/ 254794 w 692944"/>
                    <a:gd name="connsiteY118" fmla="*/ 1497806 h 1695450"/>
                    <a:gd name="connsiteX119" fmla="*/ 264319 w 692944"/>
                    <a:gd name="connsiteY119" fmla="*/ 1504950 h 1695450"/>
                    <a:gd name="connsiteX120" fmla="*/ 273844 w 692944"/>
                    <a:gd name="connsiteY120" fmla="*/ 1507331 h 1695450"/>
                    <a:gd name="connsiteX121" fmla="*/ 283369 w 692944"/>
                    <a:gd name="connsiteY121" fmla="*/ 1512093 h 1695450"/>
                    <a:gd name="connsiteX122" fmla="*/ 290512 w 692944"/>
                    <a:gd name="connsiteY122" fmla="*/ 1514475 h 1695450"/>
                    <a:gd name="connsiteX123" fmla="*/ 297656 w 692944"/>
                    <a:gd name="connsiteY123" fmla="*/ 1538287 h 1695450"/>
                    <a:gd name="connsiteX124" fmla="*/ 304800 w 692944"/>
                    <a:gd name="connsiteY124" fmla="*/ 1564481 h 1695450"/>
                    <a:gd name="connsiteX125" fmla="*/ 307181 w 692944"/>
                    <a:gd name="connsiteY125" fmla="*/ 1571625 h 1695450"/>
                    <a:gd name="connsiteX126" fmla="*/ 311944 w 692944"/>
                    <a:gd name="connsiteY126" fmla="*/ 1578768 h 1695450"/>
                    <a:gd name="connsiteX127" fmla="*/ 316706 w 692944"/>
                    <a:gd name="connsiteY127" fmla="*/ 1593056 h 1695450"/>
                    <a:gd name="connsiteX128" fmla="*/ 328612 w 692944"/>
                    <a:gd name="connsiteY128" fmla="*/ 1607343 h 1695450"/>
                    <a:gd name="connsiteX129" fmla="*/ 333375 w 692944"/>
                    <a:gd name="connsiteY129" fmla="*/ 1621631 h 1695450"/>
                    <a:gd name="connsiteX130" fmla="*/ 338137 w 692944"/>
                    <a:gd name="connsiteY130" fmla="*/ 1628775 h 1695450"/>
                    <a:gd name="connsiteX131" fmla="*/ 342900 w 692944"/>
                    <a:gd name="connsiteY131" fmla="*/ 1643062 h 1695450"/>
                    <a:gd name="connsiteX132" fmla="*/ 345281 w 692944"/>
                    <a:gd name="connsiteY132" fmla="*/ 1650206 h 1695450"/>
                    <a:gd name="connsiteX133" fmla="*/ 347662 w 692944"/>
                    <a:gd name="connsiteY133" fmla="*/ 1666875 h 1695450"/>
                    <a:gd name="connsiteX134" fmla="*/ 350044 w 692944"/>
                    <a:gd name="connsiteY134" fmla="*/ 1674018 h 1695450"/>
                    <a:gd name="connsiteX135" fmla="*/ 352425 w 692944"/>
                    <a:gd name="connsiteY135" fmla="*/ 1683543 h 1695450"/>
                    <a:gd name="connsiteX136" fmla="*/ 354806 w 692944"/>
                    <a:gd name="connsiteY136" fmla="*/ 1695450 h 1695450"/>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347662 w 692944"/>
                    <a:gd name="connsiteY133" fmla="*/ 1666875 h 2602706"/>
                    <a:gd name="connsiteX134" fmla="*/ 350044 w 692944"/>
                    <a:gd name="connsiteY134" fmla="*/ 1674018 h 2602706"/>
                    <a:gd name="connsiteX135" fmla="*/ 352425 w 692944"/>
                    <a:gd name="connsiteY135" fmla="*/ 1683543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347662 w 692944"/>
                    <a:gd name="connsiteY133" fmla="*/ 1666875 h 2602706"/>
                    <a:gd name="connsiteX134" fmla="*/ 350044 w 692944"/>
                    <a:gd name="connsiteY134" fmla="*/ 1674018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347662 w 692944"/>
                    <a:gd name="connsiteY133" fmla="*/ 1666875 h 2602706"/>
                    <a:gd name="connsiteX134" fmla="*/ 466726 w 692944"/>
                    <a:gd name="connsiteY134" fmla="*/ 2431256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347662 w 692944"/>
                    <a:gd name="connsiteY133" fmla="*/ 1666875 h 2602706"/>
                    <a:gd name="connsiteX134" fmla="*/ 307182 w 692944"/>
                    <a:gd name="connsiteY134" fmla="*/ 2290762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347662 w 692944"/>
                    <a:gd name="connsiteY133" fmla="*/ 1871662 h 2602706"/>
                    <a:gd name="connsiteX134" fmla="*/ 307182 w 692944"/>
                    <a:gd name="connsiteY134" fmla="*/ 2290762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54781 w 692944"/>
                    <a:gd name="connsiteY133" fmla="*/ 2259806 h 2602706"/>
                    <a:gd name="connsiteX134" fmla="*/ 307182 w 692944"/>
                    <a:gd name="connsiteY134" fmla="*/ 2290762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54781 w 692944"/>
                    <a:gd name="connsiteY133" fmla="*/ 2259806 h 2602706"/>
                    <a:gd name="connsiteX134" fmla="*/ 319089 w 692944"/>
                    <a:gd name="connsiteY134" fmla="*/ 2383631 h 2602706"/>
                    <a:gd name="connsiteX135" fmla="*/ 469106 w 692944"/>
                    <a:gd name="connsiteY135" fmla="*/ 2402680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54781 w 692944"/>
                    <a:gd name="connsiteY133" fmla="*/ 2259806 h 2602706"/>
                    <a:gd name="connsiteX134" fmla="*/ 219075 w 692944"/>
                    <a:gd name="connsiteY134" fmla="*/ 2319337 h 2602706"/>
                    <a:gd name="connsiteX135" fmla="*/ 319089 w 692944"/>
                    <a:gd name="connsiteY135" fmla="*/ 2383631 h 2602706"/>
                    <a:gd name="connsiteX136" fmla="*/ 469106 w 692944"/>
                    <a:gd name="connsiteY136" fmla="*/ 2402680 h 2602706"/>
                    <a:gd name="connsiteX137" fmla="*/ 514350 w 692944"/>
                    <a:gd name="connsiteY137"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54781 w 692944"/>
                    <a:gd name="connsiteY133" fmla="*/ 2259806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69106 w 692944"/>
                    <a:gd name="connsiteY137" fmla="*/ 2402680 h 2602706"/>
                    <a:gd name="connsiteX138" fmla="*/ 514350 w 692944"/>
                    <a:gd name="connsiteY13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71450 w 692944"/>
                    <a:gd name="connsiteY133" fmla="*/ 2169319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69106 w 692944"/>
                    <a:gd name="connsiteY137" fmla="*/ 2402680 h 2602706"/>
                    <a:gd name="connsiteX138" fmla="*/ 514350 w 692944"/>
                    <a:gd name="connsiteY13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71450 w 692944"/>
                    <a:gd name="connsiteY133" fmla="*/ 2169319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14350 w 692944"/>
                    <a:gd name="connsiteY13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345281 w 692944"/>
                    <a:gd name="connsiteY132" fmla="*/ 1650206 h 2602706"/>
                    <a:gd name="connsiteX133" fmla="*/ 171450 w 692944"/>
                    <a:gd name="connsiteY133" fmla="*/ 2169319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219075 w 692944"/>
                    <a:gd name="connsiteY132" fmla="*/ 2107406 h 2602706"/>
                    <a:gd name="connsiteX133" fmla="*/ 171450 w 692944"/>
                    <a:gd name="connsiteY133" fmla="*/ 2169319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219075 w 692944"/>
                    <a:gd name="connsiteY132" fmla="*/ 2107406 h 2602706"/>
                    <a:gd name="connsiteX133" fmla="*/ 171450 w 692944"/>
                    <a:gd name="connsiteY133" fmla="*/ 2169319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219075 w 692944"/>
                    <a:gd name="connsiteY132" fmla="*/ 2107406 h 2602706"/>
                    <a:gd name="connsiteX133" fmla="*/ 176213 w 692944"/>
                    <a:gd name="connsiteY133" fmla="*/ 2178844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342900 w 692944"/>
                    <a:gd name="connsiteY131" fmla="*/ 1643062 h 2602706"/>
                    <a:gd name="connsiteX132" fmla="*/ 197644 w 692944"/>
                    <a:gd name="connsiteY132" fmla="*/ 2138362 h 2602706"/>
                    <a:gd name="connsiteX133" fmla="*/ 176213 w 692944"/>
                    <a:gd name="connsiteY133" fmla="*/ 2178844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226219 w 692944"/>
                    <a:gd name="connsiteY131" fmla="*/ 2112169 h 2602706"/>
                    <a:gd name="connsiteX132" fmla="*/ 197644 w 692944"/>
                    <a:gd name="connsiteY132" fmla="*/ 2138362 h 2602706"/>
                    <a:gd name="connsiteX133" fmla="*/ 176213 w 692944"/>
                    <a:gd name="connsiteY133" fmla="*/ 2178844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338137 w 692944"/>
                    <a:gd name="connsiteY130" fmla="*/ 1628775 h 2602706"/>
                    <a:gd name="connsiteX131" fmla="*/ 226219 w 692944"/>
                    <a:gd name="connsiteY131" fmla="*/ 2112169 h 2602706"/>
                    <a:gd name="connsiteX132" fmla="*/ 197644 w 692944"/>
                    <a:gd name="connsiteY132" fmla="*/ 2138362 h 2602706"/>
                    <a:gd name="connsiteX133" fmla="*/ 176213 w 692944"/>
                    <a:gd name="connsiteY133" fmla="*/ 2178844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26219 w 692944"/>
                    <a:gd name="connsiteY131" fmla="*/ 2112169 h 2602706"/>
                    <a:gd name="connsiteX132" fmla="*/ 197644 w 692944"/>
                    <a:gd name="connsiteY132" fmla="*/ 2138362 h 2602706"/>
                    <a:gd name="connsiteX133" fmla="*/ 176213 w 692944"/>
                    <a:gd name="connsiteY133" fmla="*/ 2178844 h 2602706"/>
                    <a:gd name="connsiteX134" fmla="*/ 188119 w 692944"/>
                    <a:gd name="connsiteY134" fmla="*/ 2290762 h 2602706"/>
                    <a:gd name="connsiteX135" fmla="*/ 219075 w 692944"/>
                    <a:gd name="connsiteY135" fmla="*/ 231933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78606 w 692944"/>
                    <a:gd name="connsiteY131" fmla="*/ 2090737 h 2602706"/>
                    <a:gd name="connsiteX132" fmla="*/ 226219 w 692944"/>
                    <a:gd name="connsiteY132" fmla="*/ 2112169 h 2602706"/>
                    <a:gd name="connsiteX133" fmla="*/ 197644 w 692944"/>
                    <a:gd name="connsiteY133" fmla="*/ 2138362 h 2602706"/>
                    <a:gd name="connsiteX134" fmla="*/ 176213 w 692944"/>
                    <a:gd name="connsiteY134" fmla="*/ 2178844 h 2602706"/>
                    <a:gd name="connsiteX135" fmla="*/ 188119 w 692944"/>
                    <a:gd name="connsiteY135" fmla="*/ 2290762 h 2602706"/>
                    <a:gd name="connsiteX136" fmla="*/ 219075 w 692944"/>
                    <a:gd name="connsiteY136" fmla="*/ 231933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78606 w 692944"/>
                    <a:gd name="connsiteY131" fmla="*/ 2090737 h 2602706"/>
                    <a:gd name="connsiteX132" fmla="*/ 226219 w 692944"/>
                    <a:gd name="connsiteY132" fmla="*/ 2112169 h 2602706"/>
                    <a:gd name="connsiteX133" fmla="*/ 197644 w 692944"/>
                    <a:gd name="connsiteY133" fmla="*/ 2138362 h 2602706"/>
                    <a:gd name="connsiteX134" fmla="*/ 152401 w 692944"/>
                    <a:gd name="connsiteY134" fmla="*/ 2247900 h 2602706"/>
                    <a:gd name="connsiteX135" fmla="*/ 188119 w 692944"/>
                    <a:gd name="connsiteY135" fmla="*/ 2290762 h 2602706"/>
                    <a:gd name="connsiteX136" fmla="*/ 219075 w 692944"/>
                    <a:gd name="connsiteY136" fmla="*/ 231933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78606 w 692944"/>
                    <a:gd name="connsiteY131" fmla="*/ 2090737 h 2602706"/>
                    <a:gd name="connsiteX132" fmla="*/ 226219 w 692944"/>
                    <a:gd name="connsiteY132" fmla="*/ 2112169 h 2602706"/>
                    <a:gd name="connsiteX133" fmla="*/ 197644 w 692944"/>
                    <a:gd name="connsiteY133" fmla="*/ 2138362 h 2602706"/>
                    <a:gd name="connsiteX134" fmla="*/ 157164 w 692944"/>
                    <a:gd name="connsiteY134" fmla="*/ 2235993 h 2602706"/>
                    <a:gd name="connsiteX135" fmla="*/ 188119 w 692944"/>
                    <a:gd name="connsiteY135" fmla="*/ 2290762 h 2602706"/>
                    <a:gd name="connsiteX136" fmla="*/ 219075 w 692944"/>
                    <a:gd name="connsiteY136" fmla="*/ 231933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78606 w 692944"/>
                    <a:gd name="connsiteY131" fmla="*/ 2090737 h 2602706"/>
                    <a:gd name="connsiteX132" fmla="*/ 226219 w 692944"/>
                    <a:gd name="connsiteY132" fmla="*/ 2112169 h 2602706"/>
                    <a:gd name="connsiteX133" fmla="*/ 197644 w 692944"/>
                    <a:gd name="connsiteY133" fmla="*/ 2138362 h 2602706"/>
                    <a:gd name="connsiteX134" fmla="*/ 157164 w 692944"/>
                    <a:gd name="connsiteY134" fmla="*/ 2235993 h 2602706"/>
                    <a:gd name="connsiteX135" fmla="*/ 188119 w 692944"/>
                    <a:gd name="connsiteY135" fmla="*/ 2290762 h 2602706"/>
                    <a:gd name="connsiteX136" fmla="*/ 240506 w 692944"/>
                    <a:gd name="connsiteY136" fmla="*/ 233838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78606 w 692944"/>
                    <a:gd name="connsiteY131" fmla="*/ 2090737 h 2602706"/>
                    <a:gd name="connsiteX132" fmla="*/ 226219 w 692944"/>
                    <a:gd name="connsiteY132" fmla="*/ 2112169 h 2602706"/>
                    <a:gd name="connsiteX133" fmla="*/ 197644 w 692944"/>
                    <a:gd name="connsiteY133" fmla="*/ 2138362 h 2602706"/>
                    <a:gd name="connsiteX134" fmla="*/ 157164 w 692944"/>
                    <a:gd name="connsiteY134" fmla="*/ 2235993 h 2602706"/>
                    <a:gd name="connsiteX135" fmla="*/ 188119 w 692944"/>
                    <a:gd name="connsiteY135" fmla="*/ 2290762 h 2602706"/>
                    <a:gd name="connsiteX136" fmla="*/ 240506 w 692944"/>
                    <a:gd name="connsiteY136" fmla="*/ 233838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85749 w 692944"/>
                    <a:gd name="connsiteY131" fmla="*/ 2090737 h 2602706"/>
                    <a:gd name="connsiteX132" fmla="*/ 226219 w 692944"/>
                    <a:gd name="connsiteY132" fmla="*/ 2112169 h 2602706"/>
                    <a:gd name="connsiteX133" fmla="*/ 197644 w 692944"/>
                    <a:gd name="connsiteY133" fmla="*/ 2138362 h 2602706"/>
                    <a:gd name="connsiteX134" fmla="*/ 157164 w 692944"/>
                    <a:gd name="connsiteY134" fmla="*/ 2235993 h 2602706"/>
                    <a:gd name="connsiteX135" fmla="*/ 188119 w 692944"/>
                    <a:gd name="connsiteY135" fmla="*/ 2290762 h 2602706"/>
                    <a:gd name="connsiteX136" fmla="*/ 240506 w 692944"/>
                    <a:gd name="connsiteY136" fmla="*/ 233838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28612 w 692944"/>
                    <a:gd name="connsiteY128" fmla="*/ 1607343 h 2602706"/>
                    <a:gd name="connsiteX129" fmla="*/ 333375 w 692944"/>
                    <a:gd name="connsiteY129" fmla="*/ 1621631 h 2602706"/>
                    <a:gd name="connsiteX130" fmla="*/ 402431 w 692944"/>
                    <a:gd name="connsiteY130" fmla="*/ 1974056 h 2602706"/>
                    <a:gd name="connsiteX131" fmla="*/ 285749 w 692944"/>
                    <a:gd name="connsiteY131" fmla="*/ 2090737 h 2602706"/>
                    <a:gd name="connsiteX132" fmla="*/ 226219 w 692944"/>
                    <a:gd name="connsiteY132" fmla="*/ 2112169 h 2602706"/>
                    <a:gd name="connsiteX133" fmla="*/ 197644 w 692944"/>
                    <a:gd name="connsiteY133" fmla="*/ 2138362 h 2602706"/>
                    <a:gd name="connsiteX134" fmla="*/ 157164 w 692944"/>
                    <a:gd name="connsiteY134" fmla="*/ 2235993 h 2602706"/>
                    <a:gd name="connsiteX135" fmla="*/ 188119 w 692944"/>
                    <a:gd name="connsiteY135" fmla="*/ 2290762 h 2602706"/>
                    <a:gd name="connsiteX136" fmla="*/ 240506 w 692944"/>
                    <a:gd name="connsiteY136" fmla="*/ 2338387 h 2602706"/>
                    <a:gd name="connsiteX137" fmla="*/ 319089 w 692944"/>
                    <a:gd name="connsiteY137" fmla="*/ 2383631 h 2602706"/>
                    <a:gd name="connsiteX138" fmla="*/ 421481 w 692944"/>
                    <a:gd name="connsiteY138" fmla="*/ 2488405 h 2602706"/>
                    <a:gd name="connsiteX139" fmla="*/ 500062 w 692944"/>
                    <a:gd name="connsiteY139" fmla="*/ 2562225 h 2602706"/>
                    <a:gd name="connsiteX140" fmla="*/ 514350 w 692944"/>
                    <a:gd name="connsiteY14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1944 w 692944"/>
                    <a:gd name="connsiteY126" fmla="*/ 1578768 h 2602706"/>
                    <a:gd name="connsiteX127" fmla="*/ 316706 w 692944"/>
                    <a:gd name="connsiteY127" fmla="*/ 1593056 h 2602706"/>
                    <a:gd name="connsiteX128" fmla="*/ 333375 w 692944"/>
                    <a:gd name="connsiteY128" fmla="*/ 1621631 h 2602706"/>
                    <a:gd name="connsiteX129" fmla="*/ 402431 w 692944"/>
                    <a:gd name="connsiteY129" fmla="*/ 1974056 h 2602706"/>
                    <a:gd name="connsiteX130" fmla="*/ 285749 w 692944"/>
                    <a:gd name="connsiteY130" fmla="*/ 2090737 h 2602706"/>
                    <a:gd name="connsiteX131" fmla="*/ 226219 w 692944"/>
                    <a:gd name="connsiteY131" fmla="*/ 2112169 h 2602706"/>
                    <a:gd name="connsiteX132" fmla="*/ 197644 w 692944"/>
                    <a:gd name="connsiteY132" fmla="*/ 2138362 h 2602706"/>
                    <a:gd name="connsiteX133" fmla="*/ 157164 w 692944"/>
                    <a:gd name="connsiteY133" fmla="*/ 2235993 h 2602706"/>
                    <a:gd name="connsiteX134" fmla="*/ 188119 w 692944"/>
                    <a:gd name="connsiteY134" fmla="*/ 2290762 h 2602706"/>
                    <a:gd name="connsiteX135" fmla="*/ 240506 w 692944"/>
                    <a:gd name="connsiteY135" fmla="*/ 2338387 h 2602706"/>
                    <a:gd name="connsiteX136" fmla="*/ 319089 w 692944"/>
                    <a:gd name="connsiteY136" fmla="*/ 2383631 h 2602706"/>
                    <a:gd name="connsiteX137" fmla="*/ 421481 w 692944"/>
                    <a:gd name="connsiteY137" fmla="*/ 2488405 h 2602706"/>
                    <a:gd name="connsiteX138" fmla="*/ 500062 w 692944"/>
                    <a:gd name="connsiteY138" fmla="*/ 2562225 h 2602706"/>
                    <a:gd name="connsiteX139" fmla="*/ 514350 w 692944"/>
                    <a:gd name="connsiteY13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297656 w 692944"/>
                    <a:gd name="connsiteY123" fmla="*/ 1538287 h 2602706"/>
                    <a:gd name="connsiteX124" fmla="*/ 304800 w 692944"/>
                    <a:gd name="connsiteY124" fmla="*/ 1564481 h 2602706"/>
                    <a:gd name="connsiteX125" fmla="*/ 307181 w 692944"/>
                    <a:gd name="connsiteY125" fmla="*/ 1571625 h 2602706"/>
                    <a:gd name="connsiteX126" fmla="*/ 316706 w 692944"/>
                    <a:gd name="connsiteY126" fmla="*/ 1593056 h 2602706"/>
                    <a:gd name="connsiteX127" fmla="*/ 333375 w 692944"/>
                    <a:gd name="connsiteY127" fmla="*/ 1621631 h 2602706"/>
                    <a:gd name="connsiteX128" fmla="*/ 402431 w 692944"/>
                    <a:gd name="connsiteY128" fmla="*/ 1974056 h 2602706"/>
                    <a:gd name="connsiteX129" fmla="*/ 285749 w 692944"/>
                    <a:gd name="connsiteY129" fmla="*/ 2090737 h 2602706"/>
                    <a:gd name="connsiteX130" fmla="*/ 226219 w 692944"/>
                    <a:gd name="connsiteY130" fmla="*/ 2112169 h 2602706"/>
                    <a:gd name="connsiteX131" fmla="*/ 197644 w 692944"/>
                    <a:gd name="connsiteY131" fmla="*/ 2138362 h 2602706"/>
                    <a:gd name="connsiteX132" fmla="*/ 157164 w 692944"/>
                    <a:gd name="connsiteY132" fmla="*/ 2235993 h 2602706"/>
                    <a:gd name="connsiteX133" fmla="*/ 188119 w 692944"/>
                    <a:gd name="connsiteY133" fmla="*/ 2290762 h 2602706"/>
                    <a:gd name="connsiteX134" fmla="*/ 240506 w 692944"/>
                    <a:gd name="connsiteY134" fmla="*/ 2338387 h 2602706"/>
                    <a:gd name="connsiteX135" fmla="*/ 319089 w 692944"/>
                    <a:gd name="connsiteY135" fmla="*/ 2383631 h 2602706"/>
                    <a:gd name="connsiteX136" fmla="*/ 421481 w 692944"/>
                    <a:gd name="connsiteY136" fmla="*/ 2488405 h 2602706"/>
                    <a:gd name="connsiteX137" fmla="*/ 500062 w 692944"/>
                    <a:gd name="connsiteY137" fmla="*/ 2562225 h 2602706"/>
                    <a:gd name="connsiteX138" fmla="*/ 514350 w 692944"/>
                    <a:gd name="connsiteY13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290512 w 692944"/>
                    <a:gd name="connsiteY122" fmla="*/ 1514475 h 2602706"/>
                    <a:gd name="connsiteX123" fmla="*/ 304800 w 692944"/>
                    <a:gd name="connsiteY123" fmla="*/ 1564481 h 2602706"/>
                    <a:gd name="connsiteX124" fmla="*/ 307181 w 692944"/>
                    <a:gd name="connsiteY124" fmla="*/ 1571625 h 2602706"/>
                    <a:gd name="connsiteX125" fmla="*/ 316706 w 692944"/>
                    <a:gd name="connsiteY125" fmla="*/ 1593056 h 2602706"/>
                    <a:gd name="connsiteX126" fmla="*/ 333375 w 692944"/>
                    <a:gd name="connsiteY126" fmla="*/ 1621631 h 2602706"/>
                    <a:gd name="connsiteX127" fmla="*/ 402431 w 692944"/>
                    <a:gd name="connsiteY127" fmla="*/ 1974056 h 2602706"/>
                    <a:gd name="connsiteX128" fmla="*/ 285749 w 692944"/>
                    <a:gd name="connsiteY128" fmla="*/ 2090737 h 2602706"/>
                    <a:gd name="connsiteX129" fmla="*/ 226219 w 692944"/>
                    <a:gd name="connsiteY129" fmla="*/ 2112169 h 2602706"/>
                    <a:gd name="connsiteX130" fmla="*/ 197644 w 692944"/>
                    <a:gd name="connsiteY130" fmla="*/ 2138362 h 2602706"/>
                    <a:gd name="connsiteX131" fmla="*/ 157164 w 692944"/>
                    <a:gd name="connsiteY131" fmla="*/ 2235993 h 2602706"/>
                    <a:gd name="connsiteX132" fmla="*/ 188119 w 692944"/>
                    <a:gd name="connsiteY132" fmla="*/ 2290762 h 2602706"/>
                    <a:gd name="connsiteX133" fmla="*/ 240506 w 692944"/>
                    <a:gd name="connsiteY133" fmla="*/ 2338387 h 2602706"/>
                    <a:gd name="connsiteX134" fmla="*/ 319089 w 692944"/>
                    <a:gd name="connsiteY134" fmla="*/ 2383631 h 2602706"/>
                    <a:gd name="connsiteX135" fmla="*/ 421481 w 692944"/>
                    <a:gd name="connsiteY135" fmla="*/ 2488405 h 2602706"/>
                    <a:gd name="connsiteX136" fmla="*/ 500062 w 692944"/>
                    <a:gd name="connsiteY136" fmla="*/ 2562225 h 2602706"/>
                    <a:gd name="connsiteX137" fmla="*/ 514350 w 692944"/>
                    <a:gd name="connsiteY137"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73844 w 692944"/>
                    <a:gd name="connsiteY120" fmla="*/ 1507331 h 2602706"/>
                    <a:gd name="connsiteX121" fmla="*/ 283369 w 692944"/>
                    <a:gd name="connsiteY121" fmla="*/ 1512093 h 2602706"/>
                    <a:gd name="connsiteX122" fmla="*/ 304800 w 692944"/>
                    <a:gd name="connsiteY122" fmla="*/ 1564481 h 2602706"/>
                    <a:gd name="connsiteX123" fmla="*/ 307181 w 692944"/>
                    <a:gd name="connsiteY123" fmla="*/ 1571625 h 2602706"/>
                    <a:gd name="connsiteX124" fmla="*/ 316706 w 692944"/>
                    <a:gd name="connsiteY124" fmla="*/ 1593056 h 2602706"/>
                    <a:gd name="connsiteX125" fmla="*/ 333375 w 692944"/>
                    <a:gd name="connsiteY125" fmla="*/ 1621631 h 2602706"/>
                    <a:gd name="connsiteX126" fmla="*/ 402431 w 692944"/>
                    <a:gd name="connsiteY126" fmla="*/ 1974056 h 2602706"/>
                    <a:gd name="connsiteX127" fmla="*/ 285749 w 692944"/>
                    <a:gd name="connsiteY127" fmla="*/ 2090737 h 2602706"/>
                    <a:gd name="connsiteX128" fmla="*/ 226219 w 692944"/>
                    <a:gd name="connsiteY128" fmla="*/ 2112169 h 2602706"/>
                    <a:gd name="connsiteX129" fmla="*/ 197644 w 692944"/>
                    <a:gd name="connsiteY129" fmla="*/ 2138362 h 2602706"/>
                    <a:gd name="connsiteX130" fmla="*/ 157164 w 692944"/>
                    <a:gd name="connsiteY130" fmla="*/ 2235993 h 2602706"/>
                    <a:gd name="connsiteX131" fmla="*/ 188119 w 692944"/>
                    <a:gd name="connsiteY131" fmla="*/ 2290762 h 2602706"/>
                    <a:gd name="connsiteX132" fmla="*/ 240506 w 692944"/>
                    <a:gd name="connsiteY132" fmla="*/ 2338387 h 2602706"/>
                    <a:gd name="connsiteX133" fmla="*/ 319089 w 692944"/>
                    <a:gd name="connsiteY133" fmla="*/ 2383631 h 2602706"/>
                    <a:gd name="connsiteX134" fmla="*/ 421481 w 692944"/>
                    <a:gd name="connsiteY134" fmla="*/ 2488405 h 2602706"/>
                    <a:gd name="connsiteX135" fmla="*/ 500062 w 692944"/>
                    <a:gd name="connsiteY135" fmla="*/ 2562225 h 2602706"/>
                    <a:gd name="connsiteX136" fmla="*/ 514350 w 692944"/>
                    <a:gd name="connsiteY13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2887 w 692944"/>
                    <a:gd name="connsiteY116" fmla="*/ 1485900 h 2602706"/>
                    <a:gd name="connsiteX117" fmla="*/ 247650 w 692944"/>
                    <a:gd name="connsiteY117" fmla="*/ 1493043 h 2602706"/>
                    <a:gd name="connsiteX118" fmla="*/ 254794 w 692944"/>
                    <a:gd name="connsiteY118" fmla="*/ 1497806 h 2602706"/>
                    <a:gd name="connsiteX119" fmla="*/ 264319 w 692944"/>
                    <a:gd name="connsiteY119" fmla="*/ 1504950 h 2602706"/>
                    <a:gd name="connsiteX120" fmla="*/ 283369 w 692944"/>
                    <a:gd name="connsiteY120" fmla="*/ 1512093 h 2602706"/>
                    <a:gd name="connsiteX121" fmla="*/ 304800 w 692944"/>
                    <a:gd name="connsiteY121" fmla="*/ 1564481 h 2602706"/>
                    <a:gd name="connsiteX122" fmla="*/ 307181 w 692944"/>
                    <a:gd name="connsiteY122" fmla="*/ 1571625 h 2602706"/>
                    <a:gd name="connsiteX123" fmla="*/ 316706 w 692944"/>
                    <a:gd name="connsiteY123" fmla="*/ 1593056 h 2602706"/>
                    <a:gd name="connsiteX124" fmla="*/ 333375 w 692944"/>
                    <a:gd name="connsiteY124" fmla="*/ 1621631 h 2602706"/>
                    <a:gd name="connsiteX125" fmla="*/ 402431 w 692944"/>
                    <a:gd name="connsiteY125" fmla="*/ 1974056 h 2602706"/>
                    <a:gd name="connsiteX126" fmla="*/ 285749 w 692944"/>
                    <a:gd name="connsiteY126" fmla="*/ 2090737 h 2602706"/>
                    <a:gd name="connsiteX127" fmla="*/ 226219 w 692944"/>
                    <a:gd name="connsiteY127" fmla="*/ 2112169 h 2602706"/>
                    <a:gd name="connsiteX128" fmla="*/ 197644 w 692944"/>
                    <a:gd name="connsiteY128" fmla="*/ 2138362 h 2602706"/>
                    <a:gd name="connsiteX129" fmla="*/ 157164 w 692944"/>
                    <a:gd name="connsiteY129" fmla="*/ 2235993 h 2602706"/>
                    <a:gd name="connsiteX130" fmla="*/ 188119 w 692944"/>
                    <a:gd name="connsiteY130" fmla="*/ 2290762 h 2602706"/>
                    <a:gd name="connsiteX131" fmla="*/ 240506 w 692944"/>
                    <a:gd name="connsiteY131" fmla="*/ 2338387 h 2602706"/>
                    <a:gd name="connsiteX132" fmla="*/ 319089 w 692944"/>
                    <a:gd name="connsiteY132" fmla="*/ 2383631 h 2602706"/>
                    <a:gd name="connsiteX133" fmla="*/ 421481 w 692944"/>
                    <a:gd name="connsiteY133" fmla="*/ 2488405 h 2602706"/>
                    <a:gd name="connsiteX134" fmla="*/ 500062 w 692944"/>
                    <a:gd name="connsiteY134" fmla="*/ 2562225 h 2602706"/>
                    <a:gd name="connsiteX135" fmla="*/ 514350 w 692944"/>
                    <a:gd name="connsiteY135"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7650 w 692944"/>
                    <a:gd name="connsiteY116" fmla="*/ 1493043 h 2602706"/>
                    <a:gd name="connsiteX117" fmla="*/ 254794 w 692944"/>
                    <a:gd name="connsiteY117" fmla="*/ 1497806 h 2602706"/>
                    <a:gd name="connsiteX118" fmla="*/ 264319 w 692944"/>
                    <a:gd name="connsiteY118" fmla="*/ 1504950 h 2602706"/>
                    <a:gd name="connsiteX119" fmla="*/ 283369 w 692944"/>
                    <a:gd name="connsiteY119" fmla="*/ 1512093 h 2602706"/>
                    <a:gd name="connsiteX120" fmla="*/ 304800 w 692944"/>
                    <a:gd name="connsiteY120" fmla="*/ 1564481 h 2602706"/>
                    <a:gd name="connsiteX121" fmla="*/ 307181 w 692944"/>
                    <a:gd name="connsiteY121" fmla="*/ 1571625 h 2602706"/>
                    <a:gd name="connsiteX122" fmla="*/ 316706 w 692944"/>
                    <a:gd name="connsiteY122" fmla="*/ 1593056 h 2602706"/>
                    <a:gd name="connsiteX123" fmla="*/ 333375 w 692944"/>
                    <a:gd name="connsiteY123" fmla="*/ 1621631 h 2602706"/>
                    <a:gd name="connsiteX124" fmla="*/ 402431 w 692944"/>
                    <a:gd name="connsiteY124" fmla="*/ 1974056 h 2602706"/>
                    <a:gd name="connsiteX125" fmla="*/ 285749 w 692944"/>
                    <a:gd name="connsiteY125" fmla="*/ 2090737 h 2602706"/>
                    <a:gd name="connsiteX126" fmla="*/ 226219 w 692944"/>
                    <a:gd name="connsiteY126" fmla="*/ 2112169 h 2602706"/>
                    <a:gd name="connsiteX127" fmla="*/ 197644 w 692944"/>
                    <a:gd name="connsiteY127" fmla="*/ 2138362 h 2602706"/>
                    <a:gd name="connsiteX128" fmla="*/ 157164 w 692944"/>
                    <a:gd name="connsiteY128" fmla="*/ 2235993 h 2602706"/>
                    <a:gd name="connsiteX129" fmla="*/ 188119 w 692944"/>
                    <a:gd name="connsiteY129" fmla="*/ 2290762 h 2602706"/>
                    <a:gd name="connsiteX130" fmla="*/ 240506 w 692944"/>
                    <a:gd name="connsiteY130" fmla="*/ 2338387 h 2602706"/>
                    <a:gd name="connsiteX131" fmla="*/ 319089 w 692944"/>
                    <a:gd name="connsiteY131" fmla="*/ 2383631 h 2602706"/>
                    <a:gd name="connsiteX132" fmla="*/ 421481 w 692944"/>
                    <a:gd name="connsiteY132" fmla="*/ 2488405 h 2602706"/>
                    <a:gd name="connsiteX133" fmla="*/ 500062 w 692944"/>
                    <a:gd name="connsiteY133" fmla="*/ 2562225 h 2602706"/>
                    <a:gd name="connsiteX134" fmla="*/ 514350 w 692944"/>
                    <a:gd name="connsiteY134"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7650 w 692944"/>
                    <a:gd name="connsiteY116" fmla="*/ 1493043 h 2602706"/>
                    <a:gd name="connsiteX117" fmla="*/ 264319 w 692944"/>
                    <a:gd name="connsiteY117" fmla="*/ 1504950 h 2602706"/>
                    <a:gd name="connsiteX118" fmla="*/ 283369 w 692944"/>
                    <a:gd name="connsiteY118" fmla="*/ 1512093 h 2602706"/>
                    <a:gd name="connsiteX119" fmla="*/ 304800 w 692944"/>
                    <a:gd name="connsiteY119" fmla="*/ 1564481 h 2602706"/>
                    <a:gd name="connsiteX120" fmla="*/ 307181 w 692944"/>
                    <a:gd name="connsiteY120" fmla="*/ 1571625 h 2602706"/>
                    <a:gd name="connsiteX121" fmla="*/ 316706 w 692944"/>
                    <a:gd name="connsiteY121" fmla="*/ 1593056 h 2602706"/>
                    <a:gd name="connsiteX122" fmla="*/ 333375 w 692944"/>
                    <a:gd name="connsiteY122" fmla="*/ 1621631 h 2602706"/>
                    <a:gd name="connsiteX123" fmla="*/ 402431 w 692944"/>
                    <a:gd name="connsiteY123" fmla="*/ 1974056 h 2602706"/>
                    <a:gd name="connsiteX124" fmla="*/ 285749 w 692944"/>
                    <a:gd name="connsiteY124" fmla="*/ 2090737 h 2602706"/>
                    <a:gd name="connsiteX125" fmla="*/ 226219 w 692944"/>
                    <a:gd name="connsiteY125" fmla="*/ 2112169 h 2602706"/>
                    <a:gd name="connsiteX126" fmla="*/ 197644 w 692944"/>
                    <a:gd name="connsiteY126" fmla="*/ 2138362 h 2602706"/>
                    <a:gd name="connsiteX127" fmla="*/ 157164 w 692944"/>
                    <a:gd name="connsiteY127" fmla="*/ 2235993 h 2602706"/>
                    <a:gd name="connsiteX128" fmla="*/ 188119 w 692944"/>
                    <a:gd name="connsiteY128" fmla="*/ 2290762 h 2602706"/>
                    <a:gd name="connsiteX129" fmla="*/ 240506 w 692944"/>
                    <a:gd name="connsiteY129" fmla="*/ 2338387 h 2602706"/>
                    <a:gd name="connsiteX130" fmla="*/ 319089 w 692944"/>
                    <a:gd name="connsiteY130" fmla="*/ 2383631 h 2602706"/>
                    <a:gd name="connsiteX131" fmla="*/ 421481 w 692944"/>
                    <a:gd name="connsiteY131" fmla="*/ 2488405 h 2602706"/>
                    <a:gd name="connsiteX132" fmla="*/ 500062 w 692944"/>
                    <a:gd name="connsiteY132" fmla="*/ 2562225 h 2602706"/>
                    <a:gd name="connsiteX133" fmla="*/ 514350 w 692944"/>
                    <a:gd name="connsiteY133"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0506 w 692944"/>
                    <a:gd name="connsiteY115" fmla="*/ 1478756 h 2602706"/>
                    <a:gd name="connsiteX116" fmla="*/ 247650 w 692944"/>
                    <a:gd name="connsiteY116" fmla="*/ 1493043 h 2602706"/>
                    <a:gd name="connsiteX117" fmla="*/ 283369 w 692944"/>
                    <a:gd name="connsiteY117" fmla="*/ 1512093 h 2602706"/>
                    <a:gd name="connsiteX118" fmla="*/ 304800 w 692944"/>
                    <a:gd name="connsiteY118" fmla="*/ 1564481 h 2602706"/>
                    <a:gd name="connsiteX119" fmla="*/ 307181 w 692944"/>
                    <a:gd name="connsiteY119" fmla="*/ 1571625 h 2602706"/>
                    <a:gd name="connsiteX120" fmla="*/ 316706 w 692944"/>
                    <a:gd name="connsiteY120" fmla="*/ 1593056 h 2602706"/>
                    <a:gd name="connsiteX121" fmla="*/ 333375 w 692944"/>
                    <a:gd name="connsiteY121" fmla="*/ 1621631 h 2602706"/>
                    <a:gd name="connsiteX122" fmla="*/ 402431 w 692944"/>
                    <a:gd name="connsiteY122" fmla="*/ 1974056 h 2602706"/>
                    <a:gd name="connsiteX123" fmla="*/ 285749 w 692944"/>
                    <a:gd name="connsiteY123" fmla="*/ 2090737 h 2602706"/>
                    <a:gd name="connsiteX124" fmla="*/ 226219 w 692944"/>
                    <a:gd name="connsiteY124" fmla="*/ 2112169 h 2602706"/>
                    <a:gd name="connsiteX125" fmla="*/ 197644 w 692944"/>
                    <a:gd name="connsiteY125" fmla="*/ 2138362 h 2602706"/>
                    <a:gd name="connsiteX126" fmla="*/ 157164 w 692944"/>
                    <a:gd name="connsiteY126" fmla="*/ 2235993 h 2602706"/>
                    <a:gd name="connsiteX127" fmla="*/ 188119 w 692944"/>
                    <a:gd name="connsiteY127" fmla="*/ 2290762 h 2602706"/>
                    <a:gd name="connsiteX128" fmla="*/ 240506 w 692944"/>
                    <a:gd name="connsiteY128" fmla="*/ 2338387 h 2602706"/>
                    <a:gd name="connsiteX129" fmla="*/ 319089 w 692944"/>
                    <a:gd name="connsiteY129" fmla="*/ 2383631 h 2602706"/>
                    <a:gd name="connsiteX130" fmla="*/ 421481 w 692944"/>
                    <a:gd name="connsiteY130" fmla="*/ 2488405 h 2602706"/>
                    <a:gd name="connsiteX131" fmla="*/ 500062 w 692944"/>
                    <a:gd name="connsiteY131" fmla="*/ 2562225 h 2602706"/>
                    <a:gd name="connsiteX132" fmla="*/ 514350 w 692944"/>
                    <a:gd name="connsiteY132"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16694 w 692944"/>
                    <a:gd name="connsiteY112" fmla="*/ 1457325 h 2602706"/>
                    <a:gd name="connsiteX113" fmla="*/ 228600 w 692944"/>
                    <a:gd name="connsiteY113" fmla="*/ 1469231 h 2602706"/>
                    <a:gd name="connsiteX114" fmla="*/ 233362 w 692944"/>
                    <a:gd name="connsiteY114" fmla="*/ 1476375 h 2602706"/>
                    <a:gd name="connsiteX115" fmla="*/ 247650 w 692944"/>
                    <a:gd name="connsiteY115" fmla="*/ 1493043 h 2602706"/>
                    <a:gd name="connsiteX116" fmla="*/ 283369 w 692944"/>
                    <a:gd name="connsiteY116" fmla="*/ 1512093 h 2602706"/>
                    <a:gd name="connsiteX117" fmla="*/ 304800 w 692944"/>
                    <a:gd name="connsiteY117" fmla="*/ 1564481 h 2602706"/>
                    <a:gd name="connsiteX118" fmla="*/ 307181 w 692944"/>
                    <a:gd name="connsiteY118" fmla="*/ 1571625 h 2602706"/>
                    <a:gd name="connsiteX119" fmla="*/ 316706 w 692944"/>
                    <a:gd name="connsiteY119" fmla="*/ 1593056 h 2602706"/>
                    <a:gd name="connsiteX120" fmla="*/ 333375 w 692944"/>
                    <a:gd name="connsiteY120" fmla="*/ 1621631 h 2602706"/>
                    <a:gd name="connsiteX121" fmla="*/ 402431 w 692944"/>
                    <a:gd name="connsiteY121" fmla="*/ 1974056 h 2602706"/>
                    <a:gd name="connsiteX122" fmla="*/ 285749 w 692944"/>
                    <a:gd name="connsiteY122" fmla="*/ 2090737 h 2602706"/>
                    <a:gd name="connsiteX123" fmla="*/ 226219 w 692944"/>
                    <a:gd name="connsiteY123" fmla="*/ 2112169 h 2602706"/>
                    <a:gd name="connsiteX124" fmla="*/ 197644 w 692944"/>
                    <a:gd name="connsiteY124" fmla="*/ 2138362 h 2602706"/>
                    <a:gd name="connsiteX125" fmla="*/ 157164 w 692944"/>
                    <a:gd name="connsiteY125" fmla="*/ 2235993 h 2602706"/>
                    <a:gd name="connsiteX126" fmla="*/ 188119 w 692944"/>
                    <a:gd name="connsiteY126" fmla="*/ 2290762 h 2602706"/>
                    <a:gd name="connsiteX127" fmla="*/ 240506 w 692944"/>
                    <a:gd name="connsiteY127" fmla="*/ 2338387 h 2602706"/>
                    <a:gd name="connsiteX128" fmla="*/ 319089 w 692944"/>
                    <a:gd name="connsiteY128" fmla="*/ 2383631 h 2602706"/>
                    <a:gd name="connsiteX129" fmla="*/ 421481 w 692944"/>
                    <a:gd name="connsiteY129" fmla="*/ 2488405 h 2602706"/>
                    <a:gd name="connsiteX130" fmla="*/ 500062 w 692944"/>
                    <a:gd name="connsiteY130" fmla="*/ 2562225 h 2602706"/>
                    <a:gd name="connsiteX131" fmla="*/ 514350 w 692944"/>
                    <a:gd name="connsiteY131"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02406 w 692944"/>
                    <a:gd name="connsiteY111" fmla="*/ 1443037 h 2602706"/>
                    <a:gd name="connsiteX112" fmla="*/ 228600 w 692944"/>
                    <a:gd name="connsiteY112" fmla="*/ 1469231 h 2602706"/>
                    <a:gd name="connsiteX113" fmla="*/ 233362 w 692944"/>
                    <a:gd name="connsiteY113" fmla="*/ 1476375 h 2602706"/>
                    <a:gd name="connsiteX114" fmla="*/ 247650 w 692944"/>
                    <a:gd name="connsiteY114" fmla="*/ 1493043 h 2602706"/>
                    <a:gd name="connsiteX115" fmla="*/ 283369 w 692944"/>
                    <a:gd name="connsiteY115" fmla="*/ 1512093 h 2602706"/>
                    <a:gd name="connsiteX116" fmla="*/ 304800 w 692944"/>
                    <a:gd name="connsiteY116" fmla="*/ 1564481 h 2602706"/>
                    <a:gd name="connsiteX117" fmla="*/ 307181 w 692944"/>
                    <a:gd name="connsiteY117" fmla="*/ 1571625 h 2602706"/>
                    <a:gd name="connsiteX118" fmla="*/ 316706 w 692944"/>
                    <a:gd name="connsiteY118" fmla="*/ 1593056 h 2602706"/>
                    <a:gd name="connsiteX119" fmla="*/ 333375 w 692944"/>
                    <a:gd name="connsiteY119" fmla="*/ 1621631 h 2602706"/>
                    <a:gd name="connsiteX120" fmla="*/ 402431 w 692944"/>
                    <a:gd name="connsiteY120" fmla="*/ 1974056 h 2602706"/>
                    <a:gd name="connsiteX121" fmla="*/ 285749 w 692944"/>
                    <a:gd name="connsiteY121" fmla="*/ 2090737 h 2602706"/>
                    <a:gd name="connsiteX122" fmla="*/ 226219 w 692944"/>
                    <a:gd name="connsiteY122" fmla="*/ 2112169 h 2602706"/>
                    <a:gd name="connsiteX123" fmla="*/ 197644 w 692944"/>
                    <a:gd name="connsiteY123" fmla="*/ 2138362 h 2602706"/>
                    <a:gd name="connsiteX124" fmla="*/ 157164 w 692944"/>
                    <a:gd name="connsiteY124" fmla="*/ 2235993 h 2602706"/>
                    <a:gd name="connsiteX125" fmla="*/ 188119 w 692944"/>
                    <a:gd name="connsiteY125" fmla="*/ 2290762 h 2602706"/>
                    <a:gd name="connsiteX126" fmla="*/ 240506 w 692944"/>
                    <a:gd name="connsiteY126" fmla="*/ 2338387 h 2602706"/>
                    <a:gd name="connsiteX127" fmla="*/ 319089 w 692944"/>
                    <a:gd name="connsiteY127" fmla="*/ 2383631 h 2602706"/>
                    <a:gd name="connsiteX128" fmla="*/ 421481 w 692944"/>
                    <a:gd name="connsiteY128" fmla="*/ 2488405 h 2602706"/>
                    <a:gd name="connsiteX129" fmla="*/ 500062 w 692944"/>
                    <a:gd name="connsiteY129" fmla="*/ 2562225 h 2602706"/>
                    <a:gd name="connsiteX130" fmla="*/ 514350 w 692944"/>
                    <a:gd name="connsiteY13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78594 w 692944"/>
                    <a:gd name="connsiteY109" fmla="*/ 1412081 h 2602706"/>
                    <a:gd name="connsiteX110" fmla="*/ 195262 w 692944"/>
                    <a:gd name="connsiteY110" fmla="*/ 1428750 h 2602706"/>
                    <a:gd name="connsiteX111" fmla="*/ 228600 w 692944"/>
                    <a:gd name="connsiteY111" fmla="*/ 1469231 h 2602706"/>
                    <a:gd name="connsiteX112" fmla="*/ 233362 w 692944"/>
                    <a:gd name="connsiteY112" fmla="*/ 1476375 h 2602706"/>
                    <a:gd name="connsiteX113" fmla="*/ 247650 w 692944"/>
                    <a:gd name="connsiteY113" fmla="*/ 1493043 h 2602706"/>
                    <a:gd name="connsiteX114" fmla="*/ 283369 w 692944"/>
                    <a:gd name="connsiteY114" fmla="*/ 1512093 h 2602706"/>
                    <a:gd name="connsiteX115" fmla="*/ 304800 w 692944"/>
                    <a:gd name="connsiteY115" fmla="*/ 1564481 h 2602706"/>
                    <a:gd name="connsiteX116" fmla="*/ 307181 w 692944"/>
                    <a:gd name="connsiteY116" fmla="*/ 1571625 h 2602706"/>
                    <a:gd name="connsiteX117" fmla="*/ 316706 w 692944"/>
                    <a:gd name="connsiteY117" fmla="*/ 1593056 h 2602706"/>
                    <a:gd name="connsiteX118" fmla="*/ 333375 w 692944"/>
                    <a:gd name="connsiteY118" fmla="*/ 1621631 h 2602706"/>
                    <a:gd name="connsiteX119" fmla="*/ 402431 w 692944"/>
                    <a:gd name="connsiteY119" fmla="*/ 1974056 h 2602706"/>
                    <a:gd name="connsiteX120" fmla="*/ 285749 w 692944"/>
                    <a:gd name="connsiteY120" fmla="*/ 2090737 h 2602706"/>
                    <a:gd name="connsiteX121" fmla="*/ 226219 w 692944"/>
                    <a:gd name="connsiteY121" fmla="*/ 2112169 h 2602706"/>
                    <a:gd name="connsiteX122" fmla="*/ 197644 w 692944"/>
                    <a:gd name="connsiteY122" fmla="*/ 2138362 h 2602706"/>
                    <a:gd name="connsiteX123" fmla="*/ 157164 w 692944"/>
                    <a:gd name="connsiteY123" fmla="*/ 2235993 h 2602706"/>
                    <a:gd name="connsiteX124" fmla="*/ 188119 w 692944"/>
                    <a:gd name="connsiteY124" fmla="*/ 2290762 h 2602706"/>
                    <a:gd name="connsiteX125" fmla="*/ 240506 w 692944"/>
                    <a:gd name="connsiteY125" fmla="*/ 2338387 h 2602706"/>
                    <a:gd name="connsiteX126" fmla="*/ 319089 w 692944"/>
                    <a:gd name="connsiteY126" fmla="*/ 2383631 h 2602706"/>
                    <a:gd name="connsiteX127" fmla="*/ 421481 w 692944"/>
                    <a:gd name="connsiteY127" fmla="*/ 2488405 h 2602706"/>
                    <a:gd name="connsiteX128" fmla="*/ 500062 w 692944"/>
                    <a:gd name="connsiteY128" fmla="*/ 2562225 h 2602706"/>
                    <a:gd name="connsiteX129" fmla="*/ 514350 w 692944"/>
                    <a:gd name="connsiteY12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40494 w 692944"/>
                    <a:gd name="connsiteY106" fmla="*/ 1371600 h 2602706"/>
                    <a:gd name="connsiteX107" fmla="*/ 152400 w 692944"/>
                    <a:gd name="connsiteY107" fmla="*/ 1385887 h 2602706"/>
                    <a:gd name="connsiteX108" fmla="*/ 157162 w 692944"/>
                    <a:gd name="connsiteY108" fmla="*/ 1393031 h 2602706"/>
                    <a:gd name="connsiteX109" fmla="*/ 195262 w 692944"/>
                    <a:gd name="connsiteY109" fmla="*/ 1428750 h 2602706"/>
                    <a:gd name="connsiteX110" fmla="*/ 228600 w 692944"/>
                    <a:gd name="connsiteY110" fmla="*/ 1469231 h 2602706"/>
                    <a:gd name="connsiteX111" fmla="*/ 233362 w 692944"/>
                    <a:gd name="connsiteY111" fmla="*/ 1476375 h 2602706"/>
                    <a:gd name="connsiteX112" fmla="*/ 247650 w 692944"/>
                    <a:gd name="connsiteY112" fmla="*/ 1493043 h 2602706"/>
                    <a:gd name="connsiteX113" fmla="*/ 283369 w 692944"/>
                    <a:gd name="connsiteY113" fmla="*/ 1512093 h 2602706"/>
                    <a:gd name="connsiteX114" fmla="*/ 304800 w 692944"/>
                    <a:gd name="connsiteY114" fmla="*/ 1564481 h 2602706"/>
                    <a:gd name="connsiteX115" fmla="*/ 307181 w 692944"/>
                    <a:gd name="connsiteY115" fmla="*/ 1571625 h 2602706"/>
                    <a:gd name="connsiteX116" fmla="*/ 316706 w 692944"/>
                    <a:gd name="connsiteY116" fmla="*/ 1593056 h 2602706"/>
                    <a:gd name="connsiteX117" fmla="*/ 333375 w 692944"/>
                    <a:gd name="connsiteY117" fmla="*/ 1621631 h 2602706"/>
                    <a:gd name="connsiteX118" fmla="*/ 402431 w 692944"/>
                    <a:gd name="connsiteY118" fmla="*/ 1974056 h 2602706"/>
                    <a:gd name="connsiteX119" fmla="*/ 285749 w 692944"/>
                    <a:gd name="connsiteY119" fmla="*/ 2090737 h 2602706"/>
                    <a:gd name="connsiteX120" fmla="*/ 226219 w 692944"/>
                    <a:gd name="connsiteY120" fmla="*/ 2112169 h 2602706"/>
                    <a:gd name="connsiteX121" fmla="*/ 197644 w 692944"/>
                    <a:gd name="connsiteY121" fmla="*/ 2138362 h 2602706"/>
                    <a:gd name="connsiteX122" fmla="*/ 157164 w 692944"/>
                    <a:gd name="connsiteY122" fmla="*/ 2235993 h 2602706"/>
                    <a:gd name="connsiteX123" fmla="*/ 188119 w 692944"/>
                    <a:gd name="connsiteY123" fmla="*/ 2290762 h 2602706"/>
                    <a:gd name="connsiteX124" fmla="*/ 240506 w 692944"/>
                    <a:gd name="connsiteY124" fmla="*/ 2338387 h 2602706"/>
                    <a:gd name="connsiteX125" fmla="*/ 319089 w 692944"/>
                    <a:gd name="connsiteY125" fmla="*/ 2383631 h 2602706"/>
                    <a:gd name="connsiteX126" fmla="*/ 421481 w 692944"/>
                    <a:gd name="connsiteY126" fmla="*/ 2488405 h 2602706"/>
                    <a:gd name="connsiteX127" fmla="*/ 500062 w 692944"/>
                    <a:gd name="connsiteY127" fmla="*/ 2562225 h 2602706"/>
                    <a:gd name="connsiteX128" fmla="*/ 514350 w 692944"/>
                    <a:gd name="connsiteY12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33350 w 692944"/>
                    <a:gd name="connsiteY105" fmla="*/ 1369218 h 2602706"/>
                    <a:gd name="connsiteX106" fmla="*/ 152400 w 692944"/>
                    <a:gd name="connsiteY106" fmla="*/ 1385887 h 2602706"/>
                    <a:gd name="connsiteX107" fmla="*/ 157162 w 692944"/>
                    <a:gd name="connsiteY107" fmla="*/ 1393031 h 2602706"/>
                    <a:gd name="connsiteX108" fmla="*/ 195262 w 692944"/>
                    <a:gd name="connsiteY108" fmla="*/ 1428750 h 2602706"/>
                    <a:gd name="connsiteX109" fmla="*/ 228600 w 692944"/>
                    <a:gd name="connsiteY109" fmla="*/ 1469231 h 2602706"/>
                    <a:gd name="connsiteX110" fmla="*/ 233362 w 692944"/>
                    <a:gd name="connsiteY110" fmla="*/ 1476375 h 2602706"/>
                    <a:gd name="connsiteX111" fmla="*/ 247650 w 692944"/>
                    <a:gd name="connsiteY111" fmla="*/ 1493043 h 2602706"/>
                    <a:gd name="connsiteX112" fmla="*/ 283369 w 692944"/>
                    <a:gd name="connsiteY112" fmla="*/ 1512093 h 2602706"/>
                    <a:gd name="connsiteX113" fmla="*/ 304800 w 692944"/>
                    <a:gd name="connsiteY113" fmla="*/ 1564481 h 2602706"/>
                    <a:gd name="connsiteX114" fmla="*/ 307181 w 692944"/>
                    <a:gd name="connsiteY114" fmla="*/ 1571625 h 2602706"/>
                    <a:gd name="connsiteX115" fmla="*/ 316706 w 692944"/>
                    <a:gd name="connsiteY115" fmla="*/ 1593056 h 2602706"/>
                    <a:gd name="connsiteX116" fmla="*/ 333375 w 692944"/>
                    <a:gd name="connsiteY116" fmla="*/ 1621631 h 2602706"/>
                    <a:gd name="connsiteX117" fmla="*/ 402431 w 692944"/>
                    <a:gd name="connsiteY117" fmla="*/ 1974056 h 2602706"/>
                    <a:gd name="connsiteX118" fmla="*/ 285749 w 692944"/>
                    <a:gd name="connsiteY118" fmla="*/ 2090737 h 2602706"/>
                    <a:gd name="connsiteX119" fmla="*/ 226219 w 692944"/>
                    <a:gd name="connsiteY119" fmla="*/ 2112169 h 2602706"/>
                    <a:gd name="connsiteX120" fmla="*/ 197644 w 692944"/>
                    <a:gd name="connsiteY120" fmla="*/ 2138362 h 2602706"/>
                    <a:gd name="connsiteX121" fmla="*/ 157164 w 692944"/>
                    <a:gd name="connsiteY121" fmla="*/ 2235993 h 2602706"/>
                    <a:gd name="connsiteX122" fmla="*/ 188119 w 692944"/>
                    <a:gd name="connsiteY122" fmla="*/ 2290762 h 2602706"/>
                    <a:gd name="connsiteX123" fmla="*/ 240506 w 692944"/>
                    <a:gd name="connsiteY123" fmla="*/ 2338387 h 2602706"/>
                    <a:gd name="connsiteX124" fmla="*/ 319089 w 692944"/>
                    <a:gd name="connsiteY124" fmla="*/ 2383631 h 2602706"/>
                    <a:gd name="connsiteX125" fmla="*/ 421481 w 692944"/>
                    <a:gd name="connsiteY125" fmla="*/ 2488405 h 2602706"/>
                    <a:gd name="connsiteX126" fmla="*/ 500062 w 692944"/>
                    <a:gd name="connsiteY126" fmla="*/ 2562225 h 2602706"/>
                    <a:gd name="connsiteX127" fmla="*/ 514350 w 692944"/>
                    <a:gd name="connsiteY127"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16681 w 692944"/>
                    <a:gd name="connsiteY103" fmla="*/ 1340643 h 2602706"/>
                    <a:gd name="connsiteX104" fmla="*/ 126206 w 692944"/>
                    <a:gd name="connsiteY104" fmla="*/ 1354931 h 2602706"/>
                    <a:gd name="connsiteX105" fmla="*/ 152400 w 692944"/>
                    <a:gd name="connsiteY105" fmla="*/ 1385887 h 2602706"/>
                    <a:gd name="connsiteX106" fmla="*/ 157162 w 692944"/>
                    <a:gd name="connsiteY106" fmla="*/ 1393031 h 2602706"/>
                    <a:gd name="connsiteX107" fmla="*/ 195262 w 692944"/>
                    <a:gd name="connsiteY107" fmla="*/ 1428750 h 2602706"/>
                    <a:gd name="connsiteX108" fmla="*/ 228600 w 692944"/>
                    <a:gd name="connsiteY108" fmla="*/ 1469231 h 2602706"/>
                    <a:gd name="connsiteX109" fmla="*/ 233362 w 692944"/>
                    <a:gd name="connsiteY109" fmla="*/ 1476375 h 2602706"/>
                    <a:gd name="connsiteX110" fmla="*/ 247650 w 692944"/>
                    <a:gd name="connsiteY110" fmla="*/ 1493043 h 2602706"/>
                    <a:gd name="connsiteX111" fmla="*/ 283369 w 692944"/>
                    <a:gd name="connsiteY111" fmla="*/ 1512093 h 2602706"/>
                    <a:gd name="connsiteX112" fmla="*/ 304800 w 692944"/>
                    <a:gd name="connsiteY112" fmla="*/ 1564481 h 2602706"/>
                    <a:gd name="connsiteX113" fmla="*/ 307181 w 692944"/>
                    <a:gd name="connsiteY113" fmla="*/ 1571625 h 2602706"/>
                    <a:gd name="connsiteX114" fmla="*/ 316706 w 692944"/>
                    <a:gd name="connsiteY114" fmla="*/ 1593056 h 2602706"/>
                    <a:gd name="connsiteX115" fmla="*/ 333375 w 692944"/>
                    <a:gd name="connsiteY115" fmla="*/ 1621631 h 2602706"/>
                    <a:gd name="connsiteX116" fmla="*/ 402431 w 692944"/>
                    <a:gd name="connsiteY116" fmla="*/ 1974056 h 2602706"/>
                    <a:gd name="connsiteX117" fmla="*/ 285749 w 692944"/>
                    <a:gd name="connsiteY117" fmla="*/ 2090737 h 2602706"/>
                    <a:gd name="connsiteX118" fmla="*/ 226219 w 692944"/>
                    <a:gd name="connsiteY118" fmla="*/ 2112169 h 2602706"/>
                    <a:gd name="connsiteX119" fmla="*/ 197644 w 692944"/>
                    <a:gd name="connsiteY119" fmla="*/ 2138362 h 2602706"/>
                    <a:gd name="connsiteX120" fmla="*/ 157164 w 692944"/>
                    <a:gd name="connsiteY120" fmla="*/ 2235993 h 2602706"/>
                    <a:gd name="connsiteX121" fmla="*/ 188119 w 692944"/>
                    <a:gd name="connsiteY121" fmla="*/ 2290762 h 2602706"/>
                    <a:gd name="connsiteX122" fmla="*/ 240506 w 692944"/>
                    <a:gd name="connsiteY122" fmla="*/ 2338387 h 2602706"/>
                    <a:gd name="connsiteX123" fmla="*/ 319089 w 692944"/>
                    <a:gd name="connsiteY123" fmla="*/ 2383631 h 2602706"/>
                    <a:gd name="connsiteX124" fmla="*/ 421481 w 692944"/>
                    <a:gd name="connsiteY124" fmla="*/ 2488405 h 2602706"/>
                    <a:gd name="connsiteX125" fmla="*/ 500062 w 692944"/>
                    <a:gd name="connsiteY125" fmla="*/ 2562225 h 2602706"/>
                    <a:gd name="connsiteX126" fmla="*/ 514350 w 692944"/>
                    <a:gd name="connsiteY12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11919 w 692944"/>
                    <a:gd name="connsiteY102" fmla="*/ 1326356 h 2602706"/>
                    <a:gd name="connsiteX103" fmla="*/ 126206 w 692944"/>
                    <a:gd name="connsiteY103" fmla="*/ 1354931 h 2602706"/>
                    <a:gd name="connsiteX104" fmla="*/ 152400 w 692944"/>
                    <a:gd name="connsiteY104" fmla="*/ 1385887 h 2602706"/>
                    <a:gd name="connsiteX105" fmla="*/ 157162 w 692944"/>
                    <a:gd name="connsiteY105" fmla="*/ 1393031 h 2602706"/>
                    <a:gd name="connsiteX106" fmla="*/ 195262 w 692944"/>
                    <a:gd name="connsiteY106" fmla="*/ 1428750 h 2602706"/>
                    <a:gd name="connsiteX107" fmla="*/ 228600 w 692944"/>
                    <a:gd name="connsiteY107" fmla="*/ 1469231 h 2602706"/>
                    <a:gd name="connsiteX108" fmla="*/ 233362 w 692944"/>
                    <a:gd name="connsiteY108" fmla="*/ 1476375 h 2602706"/>
                    <a:gd name="connsiteX109" fmla="*/ 247650 w 692944"/>
                    <a:gd name="connsiteY109" fmla="*/ 1493043 h 2602706"/>
                    <a:gd name="connsiteX110" fmla="*/ 283369 w 692944"/>
                    <a:gd name="connsiteY110" fmla="*/ 1512093 h 2602706"/>
                    <a:gd name="connsiteX111" fmla="*/ 304800 w 692944"/>
                    <a:gd name="connsiteY111" fmla="*/ 1564481 h 2602706"/>
                    <a:gd name="connsiteX112" fmla="*/ 307181 w 692944"/>
                    <a:gd name="connsiteY112" fmla="*/ 1571625 h 2602706"/>
                    <a:gd name="connsiteX113" fmla="*/ 316706 w 692944"/>
                    <a:gd name="connsiteY113" fmla="*/ 1593056 h 2602706"/>
                    <a:gd name="connsiteX114" fmla="*/ 333375 w 692944"/>
                    <a:gd name="connsiteY114" fmla="*/ 1621631 h 2602706"/>
                    <a:gd name="connsiteX115" fmla="*/ 402431 w 692944"/>
                    <a:gd name="connsiteY115" fmla="*/ 1974056 h 2602706"/>
                    <a:gd name="connsiteX116" fmla="*/ 285749 w 692944"/>
                    <a:gd name="connsiteY116" fmla="*/ 2090737 h 2602706"/>
                    <a:gd name="connsiteX117" fmla="*/ 226219 w 692944"/>
                    <a:gd name="connsiteY117" fmla="*/ 2112169 h 2602706"/>
                    <a:gd name="connsiteX118" fmla="*/ 197644 w 692944"/>
                    <a:gd name="connsiteY118" fmla="*/ 2138362 h 2602706"/>
                    <a:gd name="connsiteX119" fmla="*/ 157164 w 692944"/>
                    <a:gd name="connsiteY119" fmla="*/ 2235993 h 2602706"/>
                    <a:gd name="connsiteX120" fmla="*/ 188119 w 692944"/>
                    <a:gd name="connsiteY120" fmla="*/ 2290762 h 2602706"/>
                    <a:gd name="connsiteX121" fmla="*/ 240506 w 692944"/>
                    <a:gd name="connsiteY121" fmla="*/ 2338387 h 2602706"/>
                    <a:gd name="connsiteX122" fmla="*/ 319089 w 692944"/>
                    <a:gd name="connsiteY122" fmla="*/ 2383631 h 2602706"/>
                    <a:gd name="connsiteX123" fmla="*/ 421481 w 692944"/>
                    <a:gd name="connsiteY123" fmla="*/ 2488405 h 2602706"/>
                    <a:gd name="connsiteX124" fmla="*/ 500062 w 692944"/>
                    <a:gd name="connsiteY124" fmla="*/ 2562225 h 2602706"/>
                    <a:gd name="connsiteX125" fmla="*/ 514350 w 692944"/>
                    <a:gd name="connsiteY125"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88106 w 692944"/>
                    <a:gd name="connsiteY100" fmla="*/ 1307306 h 2602706"/>
                    <a:gd name="connsiteX101" fmla="*/ 102394 w 692944"/>
                    <a:gd name="connsiteY101" fmla="*/ 1312068 h 2602706"/>
                    <a:gd name="connsiteX102" fmla="*/ 126206 w 692944"/>
                    <a:gd name="connsiteY102" fmla="*/ 1354931 h 2602706"/>
                    <a:gd name="connsiteX103" fmla="*/ 152400 w 692944"/>
                    <a:gd name="connsiteY103" fmla="*/ 1385887 h 2602706"/>
                    <a:gd name="connsiteX104" fmla="*/ 157162 w 692944"/>
                    <a:gd name="connsiteY104" fmla="*/ 1393031 h 2602706"/>
                    <a:gd name="connsiteX105" fmla="*/ 195262 w 692944"/>
                    <a:gd name="connsiteY105" fmla="*/ 1428750 h 2602706"/>
                    <a:gd name="connsiteX106" fmla="*/ 228600 w 692944"/>
                    <a:gd name="connsiteY106" fmla="*/ 1469231 h 2602706"/>
                    <a:gd name="connsiteX107" fmla="*/ 233362 w 692944"/>
                    <a:gd name="connsiteY107" fmla="*/ 1476375 h 2602706"/>
                    <a:gd name="connsiteX108" fmla="*/ 247650 w 692944"/>
                    <a:gd name="connsiteY108" fmla="*/ 1493043 h 2602706"/>
                    <a:gd name="connsiteX109" fmla="*/ 283369 w 692944"/>
                    <a:gd name="connsiteY109" fmla="*/ 1512093 h 2602706"/>
                    <a:gd name="connsiteX110" fmla="*/ 304800 w 692944"/>
                    <a:gd name="connsiteY110" fmla="*/ 1564481 h 2602706"/>
                    <a:gd name="connsiteX111" fmla="*/ 307181 w 692944"/>
                    <a:gd name="connsiteY111" fmla="*/ 1571625 h 2602706"/>
                    <a:gd name="connsiteX112" fmla="*/ 316706 w 692944"/>
                    <a:gd name="connsiteY112" fmla="*/ 1593056 h 2602706"/>
                    <a:gd name="connsiteX113" fmla="*/ 333375 w 692944"/>
                    <a:gd name="connsiteY113" fmla="*/ 1621631 h 2602706"/>
                    <a:gd name="connsiteX114" fmla="*/ 402431 w 692944"/>
                    <a:gd name="connsiteY114" fmla="*/ 1974056 h 2602706"/>
                    <a:gd name="connsiteX115" fmla="*/ 285749 w 692944"/>
                    <a:gd name="connsiteY115" fmla="*/ 2090737 h 2602706"/>
                    <a:gd name="connsiteX116" fmla="*/ 226219 w 692944"/>
                    <a:gd name="connsiteY116" fmla="*/ 2112169 h 2602706"/>
                    <a:gd name="connsiteX117" fmla="*/ 197644 w 692944"/>
                    <a:gd name="connsiteY117" fmla="*/ 2138362 h 2602706"/>
                    <a:gd name="connsiteX118" fmla="*/ 157164 w 692944"/>
                    <a:gd name="connsiteY118" fmla="*/ 2235993 h 2602706"/>
                    <a:gd name="connsiteX119" fmla="*/ 188119 w 692944"/>
                    <a:gd name="connsiteY119" fmla="*/ 2290762 h 2602706"/>
                    <a:gd name="connsiteX120" fmla="*/ 240506 w 692944"/>
                    <a:gd name="connsiteY120" fmla="*/ 2338387 h 2602706"/>
                    <a:gd name="connsiteX121" fmla="*/ 319089 w 692944"/>
                    <a:gd name="connsiteY121" fmla="*/ 2383631 h 2602706"/>
                    <a:gd name="connsiteX122" fmla="*/ 421481 w 692944"/>
                    <a:gd name="connsiteY122" fmla="*/ 2488405 h 2602706"/>
                    <a:gd name="connsiteX123" fmla="*/ 500062 w 692944"/>
                    <a:gd name="connsiteY123" fmla="*/ 2562225 h 2602706"/>
                    <a:gd name="connsiteX124" fmla="*/ 514350 w 692944"/>
                    <a:gd name="connsiteY124"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71437 w 692944"/>
                    <a:gd name="connsiteY98" fmla="*/ 1293018 h 2602706"/>
                    <a:gd name="connsiteX99" fmla="*/ 80962 w 692944"/>
                    <a:gd name="connsiteY99" fmla="*/ 1300162 h 2602706"/>
                    <a:gd name="connsiteX100" fmla="*/ 102394 w 692944"/>
                    <a:gd name="connsiteY100" fmla="*/ 1312068 h 2602706"/>
                    <a:gd name="connsiteX101" fmla="*/ 126206 w 692944"/>
                    <a:gd name="connsiteY101" fmla="*/ 1354931 h 2602706"/>
                    <a:gd name="connsiteX102" fmla="*/ 152400 w 692944"/>
                    <a:gd name="connsiteY102" fmla="*/ 1385887 h 2602706"/>
                    <a:gd name="connsiteX103" fmla="*/ 157162 w 692944"/>
                    <a:gd name="connsiteY103" fmla="*/ 1393031 h 2602706"/>
                    <a:gd name="connsiteX104" fmla="*/ 195262 w 692944"/>
                    <a:gd name="connsiteY104" fmla="*/ 1428750 h 2602706"/>
                    <a:gd name="connsiteX105" fmla="*/ 228600 w 692944"/>
                    <a:gd name="connsiteY105" fmla="*/ 1469231 h 2602706"/>
                    <a:gd name="connsiteX106" fmla="*/ 233362 w 692944"/>
                    <a:gd name="connsiteY106" fmla="*/ 1476375 h 2602706"/>
                    <a:gd name="connsiteX107" fmla="*/ 247650 w 692944"/>
                    <a:gd name="connsiteY107" fmla="*/ 1493043 h 2602706"/>
                    <a:gd name="connsiteX108" fmla="*/ 283369 w 692944"/>
                    <a:gd name="connsiteY108" fmla="*/ 1512093 h 2602706"/>
                    <a:gd name="connsiteX109" fmla="*/ 304800 w 692944"/>
                    <a:gd name="connsiteY109" fmla="*/ 1564481 h 2602706"/>
                    <a:gd name="connsiteX110" fmla="*/ 307181 w 692944"/>
                    <a:gd name="connsiteY110" fmla="*/ 1571625 h 2602706"/>
                    <a:gd name="connsiteX111" fmla="*/ 316706 w 692944"/>
                    <a:gd name="connsiteY111" fmla="*/ 1593056 h 2602706"/>
                    <a:gd name="connsiteX112" fmla="*/ 333375 w 692944"/>
                    <a:gd name="connsiteY112" fmla="*/ 1621631 h 2602706"/>
                    <a:gd name="connsiteX113" fmla="*/ 402431 w 692944"/>
                    <a:gd name="connsiteY113" fmla="*/ 1974056 h 2602706"/>
                    <a:gd name="connsiteX114" fmla="*/ 285749 w 692944"/>
                    <a:gd name="connsiteY114" fmla="*/ 2090737 h 2602706"/>
                    <a:gd name="connsiteX115" fmla="*/ 226219 w 692944"/>
                    <a:gd name="connsiteY115" fmla="*/ 2112169 h 2602706"/>
                    <a:gd name="connsiteX116" fmla="*/ 197644 w 692944"/>
                    <a:gd name="connsiteY116" fmla="*/ 2138362 h 2602706"/>
                    <a:gd name="connsiteX117" fmla="*/ 157164 w 692944"/>
                    <a:gd name="connsiteY117" fmla="*/ 2235993 h 2602706"/>
                    <a:gd name="connsiteX118" fmla="*/ 188119 w 692944"/>
                    <a:gd name="connsiteY118" fmla="*/ 2290762 h 2602706"/>
                    <a:gd name="connsiteX119" fmla="*/ 240506 w 692944"/>
                    <a:gd name="connsiteY119" fmla="*/ 2338387 h 2602706"/>
                    <a:gd name="connsiteX120" fmla="*/ 319089 w 692944"/>
                    <a:gd name="connsiteY120" fmla="*/ 2383631 h 2602706"/>
                    <a:gd name="connsiteX121" fmla="*/ 421481 w 692944"/>
                    <a:gd name="connsiteY121" fmla="*/ 2488405 h 2602706"/>
                    <a:gd name="connsiteX122" fmla="*/ 500062 w 692944"/>
                    <a:gd name="connsiteY122" fmla="*/ 2562225 h 2602706"/>
                    <a:gd name="connsiteX123" fmla="*/ 514350 w 692944"/>
                    <a:gd name="connsiteY123"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57150 w 692944"/>
                    <a:gd name="connsiteY97" fmla="*/ 1281112 h 2602706"/>
                    <a:gd name="connsiteX98" fmla="*/ 80962 w 692944"/>
                    <a:gd name="connsiteY98" fmla="*/ 1300162 h 2602706"/>
                    <a:gd name="connsiteX99" fmla="*/ 102394 w 692944"/>
                    <a:gd name="connsiteY99" fmla="*/ 1312068 h 2602706"/>
                    <a:gd name="connsiteX100" fmla="*/ 126206 w 692944"/>
                    <a:gd name="connsiteY100" fmla="*/ 1354931 h 2602706"/>
                    <a:gd name="connsiteX101" fmla="*/ 152400 w 692944"/>
                    <a:gd name="connsiteY101" fmla="*/ 1385887 h 2602706"/>
                    <a:gd name="connsiteX102" fmla="*/ 157162 w 692944"/>
                    <a:gd name="connsiteY102" fmla="*/ 1393031 h 2602706"/>
                    <a:gd name="connsiteX103" fmla="*/ 195262 w 692944"/>
                    <a:gd name="connsiteY103" fmla="*/ 1428750 h 2602706"/>
                    <a:gd name="connsiteX104" fmla="*/ 228600 w 692944"/>
                    <a:gd name="connsiteY104" fmla="*/ 1469231 h 2602706"/>
                    <a:gd name="connsiteX105" fmla="*/ 233362 w 692944"/>
                    <a:gd name="connsiteY105" fmla="*/ 1476375 h 2602706"/>
                    <a:gd name="connsiteX106" fmla="*/ 247650 w 692944"/>
                    <a:gd name="connsiteY106" fmla="*/ 1493043 h 2602706"/>
                    <a:gd name="connsiteX107" fmla="*/ 283369 w 692944"/>
                    <a:gd name="connsiteY107" fmla="*/ 1512093 h 2602706"/>
                    <a:gd name="connsiteX108" fmla="*/ 304800 w 692944"/>
                    <a:gd name="connsiteY108" fmla="*/ 1564481 h 2602706"/>
                    <a:gd name="connsiteX109" fmla="*/ 307181 w 692944"/>
                    <a:gd name="connsiteY109" fmla="*/ 1571625 h 2602706"/>
                    <a:gd name="connsiteX110" fmla="*/ 316706 w 692944"/>
                    <a:gd name="connsiteY110" fmla="*/ 1593056 h 2602706"/>
                    <a:gd name="connsiteX111" fmla="*/ 333375 w 692944"/>
                    <a:gd name="connsiteY111" fmla="*/ 1621631 h 2602706"/>
                    <a:gd name="connsiteX112" fmla="*/ 402431 w 692944"/>
                    <a:gd name="connsiteY112" fmla="*/ 1974056 h 2602706"/>
                    <a:gd name="connsiteX113" fmla="*/ 285749 w 692944"/>
                    <a:gd name="connsiteY113" fmla="*/ 2090737 h 2602706"/>
                    <a:gd name="connsiteX114" fmla="*/ 226219 w 692944"/>
                    <a:gd name="connsiteY114" fmla="*/ 2112169 h 2602706"/>
                    <a:gd name="connsiteX115" fmla="*/ 197644 w 692944"/>
                    <a:gd name="connsiteY115" fmla="*/ 2138362 h 2602706"/>
                    <a:gd name="connsiteX116" fmla="*/ 157164 w 692944"/>
                    <a:gd name="connsiteY116" fmla="*/ 2235993 h 2602706"/>
                    <a:gd name="connsiteX117" fmla="*/ 188119 w 692944"/>
                    <a:gd name="connsiteY117" fmla="*/ 2290762 h 2602706"/>
                    <a:gd name="connsiteX118" fmla="*/ 240506 w 692944"/>
                    <a:gd name="connsiteY118" fmla="*/ 2338387 h 2602706"/>
                    <a:gd name="connsiteX119" fmla="*/ 319089 w 692944"/>
                    <a:gd name="connsiteY119" fmla="*/ 2383631 h 2602706"/>
                    <a:gd name="connsiteX120" fmla="*/ 421481 w 692944"/>
                    <a:gd name="connsiteY120" fmla="*/ 2488405 h 2602706"/>
                    <a:gd name="connsiteX121" fmla="*/ 500062 w 692944"/>
                    <a:gd name="connsiteY121" fmla="*/ 2562225 h 2602706"/>
                    <a:gd name="connsiteX122" fmla="*/ 514350 w 692944"/>
                    <a:gd name="connsiteY122"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23812 w 692944"/>
                    <a:gd name="connsiteY94" fmla="*/ 1252537 h 2602706"/>
                    <a:gd name="connsiteX95" fmla="*/ 35719 w 692944"/>
                    <a:gd name="connsiteY95" fmla="*/ 1264443 h 2602706"/>
                    <a:gd name="connsiteX96" fmla="*/ 42862 w 692944"/>
                    <a:gd name="connsiteY96" fmla="*/ 1271587 h 2602706"/>
                    <a:gd name="connsiteX97" fmla="*/ 80962 w 692944"/>
                    <a:gd name="connsiteY97" fmla="*/ 1300162 h 2602706"/>
                    <a:gd name="connsiteX98" fmla="*/ 102394 w 692944"/>
                    <a:gd name="connsiteY98" fmla="*/ 1312068 h 2602706"/>
                    <a:gd name="connsiteX99" fmla="*/ 126206 w 692944"/>
                    <a:gd name="connsiteY99" fmla="*/ 1354931 h 2602706"/>
                    <a:gd name="connsiteX100" fmla="*/ 152400 w 692944"/>
                    <a:gd name="connsiteY100" fmla="*/ 1385887 h 2602706"/>
                    <a:gd name="connsiteX101" fmla="*/ 157162 w 692944"/>
                    <a:gd name="connsiteY101" fmla="*/ 1393031 h 2602706"/>
                    <a:gd name="connsiteX102" fmla="*/ 195262 w 692944"/>
                    <a:gd name="connsiteY102" fmla="*/ 1428750 h 2602706"/>
                    <a:gd name="connsiteX103" fmla="*/ 228600 w 692944"/>
                    <a:gd name="connsiteY103" fmla="*/ 1469231 h 2602706"/>
                    <a:gd name="connsiteX104" fmla="*/ 233362 w 692944"/>
                    <a:gd name="connsiteY104" fmla="*/ 1476375 h 2602706"/>
                    <a:gd name="connsiteX105" fmla="*/ 247650 w 692944"/>
                    <a:gd name="connsiteY105" fmla="*/ 1493043 h 2602706"/>
                    <a:gd name="connsiteX106" fmla="*/ 283369 w 692944"/>
                    <a:gd name="connsiteY106" fmla="*/ 1512093 h 2602706"/>
                    <a:gd name="connsiteX107" fmla="*/ 304800 w 692944"/>
                    <a:gd name="connsiteY107" fmla="*/ 1564481 h 2602706"/>
                    <a:gd name="connsiteX108" fmla="*/ 307181 w 692944"/>
                    <a:gd name="connsiteY108" fmla="*/ 1571625 h 2602706"/>
                    <a:gd name="connsiteX109" fmla="*/ 316706 w 692944"/>
                    <a:gd name="connsiteY109" fmla="*/ 1593056 h 2602706"/>
                    <a:gd name="connsiteX110" fmla="*/ 333375 w 692944"/>
                    <a:gd name="connsiteY110" fmla="*/ 1621631 h 2602706"/>
                    <a:gd name="connsiteX111" fmla="*/ 402431 w 692944"/>
                    <a:gd name="connsiteY111" fmla="*/ 1974056 h 2602706"/>
                    <a:gd name="connsiteX112" fmla="*/ 285749 w 692944"/>
                    <a:gd name="connsiteY112" fmla="*/ 2090737 h 2602706"/>
                    <a:gd name="connsiteX113" fmla="*/ 226219 w 692944"/>
                    <a:gd name="connsiteY113" fmla="*/ 2112169 h 2602706"/>
                    <a:gd name="connsiteX114" fmla="*/ 197644 w 692944"/>
                    <a:gd name="connsiteY114" fmla="*/ 2138362 h 2602706"/>
                    <a:gd name="connsiteX115" fmla="*/ 157164 w 692944"/>
                    <a:gd name="connsiteY115" fmla="*/ 2235993 h 2602706"/>
                    <a:gd name="connsiteX116" fmla="*/ 188119 w 692944"/>
                    <a:gd name="connsiteY116" fmla="*/ 2290762 h 2602706"/>
                    <a:gd name="connsiteX117" fmla="*/ 240506 w 692944"/>
                    <a:gd name="connsiteY117" fmla="*/ 2338387 h 2602706"/>
                    <a:gd name="connsiteX118" fmla="*/ 319089 w 692944"/>
                    <a:gd name="connsiteY118" fmla="*/ 2383631 h 2602706"/>
                    <a:gd name="connsiteX119" fmla="*/ 421481 w 692944"/>
                    <a:gd name="connsiteY119" fmla="*/ 2488405 h 2602706"/>
                    <a:gd name="connsiteX120" fmla="*/ 500062 w 692944"/>
                    <a:gd name="connsiteY120" fmla="*/ 2562225 h 2602706"/>
                    <a:gd name="connsiteX121" fmla="*/ 514350 w 692944"/>
                    <a:gd name="connsiteY121"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9525 w 692944"/>
                    <a:gd name="connsiteY92" fmla="*/ 1233487 h 2602706"/>
                    <a:gd name="connsiteX93" fmla="*/ 16669 w 692944"/>
                    <a:gd name="connsiteY93" fmla="*/ 1247775 h 2602706"/>
                    <a:gd name="connsiteX94" fmla="*/ 35719 w 692944"/>
                    <a:gd name="connsiteY94" fmla="*/ 1264443 h 2602706"/>
                    <a:gd name="connsiteX95" fmla="*/ 42862 w 692944"/>
                    <a:gd name="connsiteY95" fmla="*/ 1271587 h 2602706"/>
                    <a:gd name="connsiteX96" fmla="*/ 80962 w 692944"/>
                    <a:gd name="connsiteY96" fmla="*/ 1300162 h 2602706"/>
                    <a:gd name="connsiteX97" fmla="*/ 102394 w 692944"/>
                    <a:gd name="connsiteY97" fmla="*/ 1312068 h 2602706"/>
                    <a:gd name="connsiteX98" fmla="*/ 126206 w 692944"/>
                    <a:gd name="connsiteY98" fmla="*/ 1354931 h 2602706"/>
                    <a:gd name="connsiteX99" fmla="*/ 152400 w 692944"/>
                    <a:gd name="connsiteY99" fmla="*/ 1385887 h 2602706"/>
                    <a:gd name="connsiteX100" fmla="*/ 157162 w 692944"/>
                    <a:gd name="connsiteY100" fmla="*/ 1393031 h 2602706"/>
                    <a:gd name="connsiteX101" fmla="*/ 195262 w 692944"/>
                    <a:gd name="connsiteY101" fmla="*/ 1428750 h 2602706"/>
                    <a:gd name="connsiteX102" fmla="*/ 228600 w 692944"/>
                    <a:gd name="connsiteY102" fmla="*/ 1469231 h 2602706"/>
                    <a:gd name="connsiteX103" fmla="*/ 233362 w 692944"/>
                    <a:gd name="connsiteY103" fmla="*/ 1476375 h 2602706"/>
                    <a:gd name="connsiteX104" fmla="*/ 247650 w 692944"/>
                    <a:gd name="connsiteY104" fmla="*/ 1493043 h 2602706"/>
                    <a:gd name="connsiteX105" fmla="*/ 283369 w 692944"/>
                    <a:gd name="connsiteY105" fmla="*/ 1512093 h 2602706"/>
                    <a:gd name="connsiteX106" fmla="*/ 304800 w 692944"/>
                    <a:gd name="connsiteY106" fmla="*/ 1564481 h 2602706"/>
                    <a:gd name="connsiteX107" fmla="*/ 307181 w 692944"/>
                    <a:gd name="connsiteY107" fmla="*/ 1571625 h 2602706"/>
                    <a:gd name="connsiteX108" fmla="*/ 316706 w 692944"/>
                    <a:gd name="connsiteY108" fmla="*/ 1593056 h 2602706"/>
                    <a:gd name="connsiteX109" fmla="*/ 333375 w 692944"/>
                    <a:gd name="connsiteY109" fmla="*/ 1621631 h 2602706"/>
                    <a:gd name="connsiteX110" fmla="*/ 402431 w 692944"/>
                    <a:gd name="connsiteY110" fmla="*/ 1974056 h 2602706"/>
                    <a:gd name="connsiteX111" fmla="*/ 285749 w 692944"/>
                    <a:gd name="connsiteY111" fmla="*/ 2090737 h 2602706"/>
                    <a:gd name="connsiteX112" fmla="*/ 226219 w 692944"/>
                    <a:gd name="connsiteY112" fmla="*/ 2112169 h 2602706"/>
                    <a:gd name="connsiteX113" fmla="*/ 197644 w 692944"/>
                    <a:gd name="connsiteY113" fmla="*/ 2138362 h 2602706"/>
                    <a:gd name="connsiteX114" fmla="*/ 157164 w 692944"/>
                    <a:gd name="connsiteY114" fmla="*/ 2235993 h 2602706"/>
                    <a:gd name="connsiteX115" fmla="*/ 188119 w 692944"/>
                    <a:gd name="connsiteY115" fmla="*/ 2290762 h 2602706"/>
                    <a:gd name="connsiteX116" fmla="*/ 240506 w 692944"/>
                    <a:gd name="connsiteY116" fmla="*/ 2338387 h 2602706"/>
                    <a:gd name="connsiteX117" fmla="*/ 319089 w 692944"/>
                    <a:gd name="connsiteY117" fmla="*/ 2383631 h 2602706"/>
                    <a:gd name="connsiteX118" fmla="*/ 421481 w 692944"/>
                    <a:gd name="connsiteY118" fmla="*/ 2488405 h 2602706"/>
                    <a:gd name="connsiteX119" fmla="*/ 500062 w 692944"/>
                    <a:gd name="connsiteY119" fmla="*/ 2562225 h 2602706"/>
                    <a:gd name="connsiteX120" fmla="*/ 514350 w 692944"/>
                    <a:gd name="connsiteY120"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04800 w 692944"/>
                    <a:gd name="connsiteY105" fmla="*/ 1564481 h 2602706"/>
                    <a:gd name="connsiteX106" fmla="*/ 307181 w 692944"/>
                    <a:gd name="connsiteY106" fmla="*/ 1571625 h 2602706"/>
                    <a:gd name="connsiteX107" fmla="*/ 316706 w 692944"/>
                    <a:gd name="connsiteY107" fmla="*/ 1593056 h 2602706"/>
                    <a:gd name="connsiteX108" fmla="*/ 333375 w 692944"/>
                    <a:gd name="connsiteY108" fmla="*/ 1621631 h 2602706"/>
                    <a:gd name="connsiteX109" fmla="*/ 402431 w 692944"/>
                    <a:gd name="connsiteY109" fmla="*/ 1974056 h 2602706"/>
                    <a:gd name="connsiteX110" fmla="*/ 285749 w 692944"/>
                    <a:gd name="connsiteY110" fmla="*/ 2090737 h 2602706"/>
                    <a:gd name="connsiteX111" fmla="*/ 226219 w 692944"/>
                    <a:gd name="connsiteY111" fmla="*/ 2112169 h 2602706"/>
                    <a:gd name="connsiteX112" fmla="*/ 197644 w 692944"/>
                    <a:gd name="connsiteY112" fmla="*/ 2138362 h 2602706"/>
                    <a:gd name="connsiteX113" fmla="*/ 157164 w 692944"/>
                    <a:gd name="connsiteY113" fmla="*/ 2235993 h 2602706"/>
                    <a:gd name="connsiteX114" fmla="*/ 188119 w 692944"/>
                    <a:gd name="connsiteY114" fmla="*/ 2290762 h 2602706"/>
                    <a:gd name="connsiteX115" fmla="*/ 240506 w 692944"/>
                    <a:gd name="connsiteY115" fmla="*/ 2338387 h 2602706"/>
                    <a:gd name="connsiteX116" fmla="*/ 319089 w 692944"/>
                    <a:gd name="connsiteY116" fmla="*/ 2383631 h 2602706"/>
                    <a:gd name="connsiteX117" fmla="*/ 421481 w 692944"/>
                    <a:gd name="connsiteY117" fmla="*/ 2488405 h 2602706"/>
                    <a:gd name="connsiteX118" fmla="*/ 500062 w 692944"/>
                    <a:gd name="connsiteY118" fmla="*/ 2562225 h 2602706"/>
                    <a:gd name="connsiteX119" fmla="*/ 514350 w 692944"/>
                    <a:gd name="connsiteY119"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04800 w 692944"/>
                    <a:gd name="connsiteY105" fmla="*/ 1564481 h 2602706"/>
                    <a:gd name="connsiteX106" fmla="*/ 316706 w 692944"/>
                    <a:gd name="connsiteY106" fmla="*/ 1593056 h 2602706"/>
                    <a:gd name="connsiteX107" fmla="*/ 333375 w 692944"/>
                    <a:gd name="connsiteY107" fmla="*/ 1621631 h 2602706"/>
                    <a:gd name="connsiteX108" fmla="*/ 402431 w 692944"/>
                    <a:gd name="connsiteY108" fmla="*/ 1974056 h 2602706"/>
                    <a:gd name="connsiteX109" fmla="*/ 285749 w 692944"/>
                    <a:gd name="connsiteY109" fmla="*/ 2090737 h 2602706"/>
                    <a:gd name="connsiteX110" fmla="*/ 226219 w 692944"/>
                    <a:gd name="connsiteY110" fmla="*/ 2112169 h 2602706"/>
                    <a:gd name="connsiteX111" fmla="*/ 197644 w 692944"/>
                    <a:gd name="connsiteY111" fmla="*/ 2138362 h 2602706"/>
                    <a:gd name="connsiteX112" fmla="*/ 157164 w 692944"/>
                    <a:gd name="connsiteY112" fmla="*/ 2235993 h 2602706"/>
                    <a:gd name="connsiteX113" fmla="*/ 188119 w 692944"/>
                    <a:gd name="connsiteY113" fmla="*/ 2290762 h 2602706"/>
                    <a:gd name="connsiteX114" fmla="*/ 240506 w 692944"/>
                    <a:gd name="connsiteY114" fmla="*/ 2338387 h 2602706"/>
                    <a:gd name="connsiteX115" fmla="*/ 319089 w 692944"/>
                    <a:gd name="connsiteY115" fmla="*/ 2383631 h 2602706"/>
                    <a:gd name="connsiteX116" fmla="*/ 421481 w 692944"/>
                    <a:gd name="connsiteY116" fmla="*/ 2488405 h 2602706"/>
                    <a:gd name="connsiteX117" fmla="*/ 500062 w 692944"/>
                    <a:gd name="connsiteY117" fmla="*/ 2562225 h 2602706"/>
                    <a:gd name="connsiteX118" fmla="*/ 514350 w 692944"/>
                    <a:gd name="connsiteY11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04800 w 692944"/>
                    <a:gd name="connsiteY105" fmla="*/ 1564481 h 2602706"/>
                    <a:gd name="connsiteX106" fmla="*/ 316706 w 692944"/>
                    <a:gd name="connsiteY106" fmla="*/ 1593056 h 2602706"/>
                    <a:gd name="connsiteX107" fmla="*/ 345281 w 692944"/>
                    <a:gd name="connsiteY107" fmla="*/ 1662113 h 2602706"/>
                    <a:gd name="connsiteX108" fmla="*/ 402431 w 692944"/>
                    <a:gd name="connsiteY108" fmla="*/ 1974056 h 2602706"/>
                    <a:gd name="connsiteX109" fmla="*/ 285749 w 692944"/>
                    <a:gd name="connsiteY109" fmla="*/ 2090737 h 2602706"/>
                    <a:gd name="connsiteX110" fmla="*/ 226219 w 692944"/>
                    <a:gd name="connsiteY110" fmla="*/ 2112169 h 2602706"/>
                    <a:gd name="connsiteX111" fmla="*/ 197644 w 692944"/>
                    <a:gd name="connsiteY111" fmla="*/ 2138362 h 2602706"/>
                    <a:gd name="connsiteX112" fmla="*/ 157164 w 692944"/>
                    <a:gd name="connsiteY112" fmla="*/ 2235993 h 2602706"/>
                    <a:gd name="connsiteX113" fmla="*/ 188119 w 692944"/>
                    <a:gd name="connsiteY113" fmla="*/ 2290762 h 2602706"/>
                    <a:gd name="connsiteX114" fmla="*/ 240506 w 692944"/>
                    <a:gd name="connsiteY114" fmla="*/ 2338387 h 2602706"/>
                    <a:gd name="connsiteX115" fmla="*/ 319089 w 692944"/>
                    <a:gd name="connsiteY115" fmla="*/ 2383631 h 2602706"/>
                    <a:gd name="connsiteX116" fmla="*/ 421481 w 692944"/>
                    <a:gd name="connsiteY116" fmla="*/ 2488405 h 2602706"/>
                    <a:gd name="connsiteX117" fmla="*/ 500062 w 692944"/>
                    <a:gd name="connsiteY117" fmla="*/ 2562225 h 2602706"/>
                    <a:gd name="connsiteX118" fmla="*/ 514350 w 692944"/>
                    <a:gd name="connsiteY11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04800 w 692944"/>
                    <a:gd name="connsiteY105" fmla="*/ 1564481 h 2602706"/>
                    <a:gd name="connsiteX106" fmla="*/ 316706 w 692944"/>
                    <a:gd name="connsiteY106" fmla="*/ 1583531 h 2602706"/>
                    <a:gd name="connsiteX107" fmla="*/ 345281 w 692944"/>
                    <a:gd name="connsiteY107" fmla="*/ 1662113 h 2602706"/>
                    <a:gd name="connsiteX108" fmla="*/ 402431 w 692944"/>
                    <a:gd name="connsiteY108" fmla="*/ 1974056 h 2602706"/>
                    <a:gd name="connsiteX109" fmla="*/ 285749 w 692944"/>
                    <a:gd name="connsiteY109" fmla="*/ 2090737 h 2602706"/>
                    <a:gd name="connsiteX110" fmla="*/ 226219 w 692944"/>
                    <a:gd name="connsiteY110" fmla="*/ 2112169 h 2602706"/>
                    <a:gd name="connsiteX111" fmla="*/ 197644 w 692944"/>
                    <a:gd name="connsiteY111" fmla="*/ 2138362 h 2602706"/>
                    <a:gd name="connsiteX112" fmla="*/ 157164 w 692944"/>
                    <a:gd name="connsiteY112" fmla="*/ 2235993 h 2602706"/>
                    <a:gd name="connsiteX113" fmla="*/ 188119 w 692944"/>
                    <a:gd name="connsiteY113" fmla="*/ 2290762 h 2602706"/>
                    <a:gd name="connsiteX114" fmla="*/ 240506 w 692944"/>
                    <a:gd name="connsiteY114" fmla="*/ 2338387 h 2602706"/>
                    <a:gd name="connsiteX115" fmla="*/ 319089 w 692944"/>
                    <a:gd name="connsiteY115" fmla="*/ 2383631 h 2602706"/>
                    <a:gd name="connsiteX116" fmla="*/ 421481 w 692944"/>
                    <a:gd name="connsiteY116" fmla="*/ 2488405 h 2602706"/>
                    <a:gd name="connsiteX117" fmla="*/ 500062 w 692944"/>
                    <a:gd name="connsiteY117" fmla="*/ 2562225 h 2602706"/>
                    <a:gd name="connsiteX118" fmla="*/ 514350 w 692944"/>
                    <a:gd name="connsiteY118"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04800 w 692944"/>
                    <a:gd name="connsiteY105" fmla="*/ 1564481 h 2602706"/>
                    <a:gd name="connsiteX106" fmla="*/ 345281 w 692944"/>
                    <a:gd name="connsiteY106" fmla="*/ 1662113 h 2602706"/>
                    <a:gd name="connsiteX107" fmla="*/ 402431 w 692944"/>
                    <a:gd name="connsiteY107" fmla="*/ 1974056 h 2602706"/>
                    <a:gd name="connsiteX108" fmla="*/ 285749 w 692944"/>
                    <a:gd name="connsiteY108" fmla="*/ 2090737 h 2602706"/>
                    <a:gd name="connsiteX109" fmla="*/ 226219 w 692944"/>
                    <a:gd name="connsiteY109" fmla="*/ 2112169 h 2602706"/>
                    <a:gd name="connsiteX110" fmla="*/ 197644 w 692944"/>
                    <a:gd name="connsiteY110" fmla="*/ 2138362 h 2602706"/>
                    <a:gd name="connsiteX111" fmla="*/ 157164 w 692944"/>
                    <a:gd name="connsiteY111" fmla="*/ 2235993 h 2602706"/>
                    <a:gd name="connsiteX112" fmla="*/ 188119 w 692944"/>
                    <a:gd name="connsiteY112" fmla="*/ 2290762 h 2602706"/>
                    <a:gd name="connsiteX113" fmla="*/ 240506 w 692944"/>
                    <a:gd name="connsiteY113" fmla="*/ 2338387 h 2602706"/>
                    <a:gd name="connsiteX114" fmla="*/ 319089 w 692944"/>
                    <a:gd name="connsiteY114" fmla="*/ 2383631 h 2602706"/>
                    <a:gd name="connsiteX115" fmla="*/ 421481 w 692944"/>
                    <a:gd name="connsiteY115" fmla="*/ 2488405 h 2602706"/>
                    <a:gd name="connsiteX116" fmla="*/ 500062 w 692944"/>
                    <a:gd name="connsiteY116" fmla="*/ 2562225 h 2602706"/>
                    <a:gd name="connsiteX117" fmla="*/ 514350 w 692944"/>
                    <a:gd name="connsiteY117"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47650 w 692944"/>
                    <a:gd name="connsiteY103" fmla="*/ 1493043 h 2602706"/>
                    <a:gd name="connsiteX104" fmla="*/ 283369 w 692944"/>
                    <a:gd name="connsiteY104" fmla="*/ 1512093 h 2602706"/>
                    <a:gd name="connsiteX105" fmla="*/ 316706 w 692944"/>
                    <a:gd name="connsiteY105" fmla="*/ 1564481 h 2602706"/>
                    <a:gd name="connsiteX106" fmla="*/ 345281 w 692944"/>
                    <a:gd name="connsiteY106" fmla="*/ 1662113 h 2602706"/>
                    <a:gd name="connsiteX107" fmla="*/ 402431 w 692944"/>
                    <a:gd name="connsiteY107" fmla="*/ 1974056 h 2602706"/>
                    <a:gd name="connsiteX108" fmla="*/ 285749 w 692944"/>
                    <a:gd name="connsiteY108" fmla="*/ 2090737 h 2602706"/>
                    <a:gd name="connsiteX109" fmla="*/ 226219 w 692944"/>
                    <a:gd name="connsiteY109" fmla="*/ 2112169 h 2602706"/>
                    <a:gd name="connsiteX110" fmla="*/ 197644 w 692944"/>
                    <a:gd name="connsiteY110" fmla="*/ 2138362 h 2602706"/>
                    <a:gd name="connsiteX111" fmla="*/ 157164 w 692944"/>
                    <a:gd name="connsiteY111" fmla="*/ 2235993 h 2602706"/>
                    <a:gd name="connsiteX112" fmla="*/ 188119 w 692944"/>
                    <a:gd name="connsiteY112" fmla="*/ 2290762 h 2602706"/>
                    <a:gd name="connsiteX113" fmla="*/ 240506 w 692944"/>
                    <a:gd name="connsiteY113" fmla="*/ 2338387 h 2602706"/>
                    <a:gd name="connsiteX114" fmla="*/ 319089 w 692944"/>
                    <a:gd name="connsiteY114" fmla="*/ 2383631 h 2602706"/>
                    <a:gd name="connsiteX115" fmla="*/ 421481 w 692944"/>
                    <a:gd name="connsiteY115" fmla="*/ 2488405 h 2602706"/>
                    <a:gd name="connsiteX116" fmla="*/ 500062 w 692944"/>
                    <a:gd name="connsiteY116" fmla="*/ 2562225 h 2602706"/>
                    <a:gd name="connsiteX117" fmla="*/ 514350 w 692944"/>
                    <a:gd name="connsiteY117"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33362 w 692944"/>
                    <a:gd name="connsiteY102" fmla="*/ 1476375 h 2602706"/>
                    <a:gd name="connsiteX103" fmla="*/ 283369 w 692944"/>
                    <a:gd name="connsiteY103" fmla="*/ 1512093 h 2602706"/>
                    <a:gd name="connsiteX104" fmla="*/ 316706 w 692944"/>
                    <a:gd name="connsiteY104" fmla="*/ 1564481 h 2602706"/>
                    <a:gd name="connsiteX105" fmla="*/ 345281 w 692944"/>
                    <a:gd name="connsiteY105" fmla="*/ 1662113 h 2602706"/>
                    <a:gd name="connsiteX106" fmla="*/ 402431 w 692944"/>
                    <a:gd name="connsiteY106" fmla="*/ 1974056 h 2602706"/>
                    <a:gd name="connsiteX107" fmla="*/ 285749 w 692944"/>
                    <a:gd name="connsiteY107" fmla="*/ 2090737 h 2602706"/>
                    <a:gd name="connsiteX108" fmla="*/ 226219 w 692944"/>
                    <a:gd name="connsiteY108" fmla="*/ 2112169 h 2602706"/>
                    <a:gd name="connsiteX109" fmla="*/ 197644 w 692944"/>
                    <a:gd name="connsiteY109" fmla="*/ 2138362 h 2602706"/>
                    <a:gd name="connsiteX110" fmla="*/ 157164 w 692944"/>
                    <a:gd name="connsiteY110" fmla="*/ 2235993 h 2602706"/>
                    <a:gd name="connsiteX111" fmla="*/ 188119 w 692944"/>
                    <a:gd name="connsiteY111" fmla="*/ 2290762 h 2602706"/>
                    <a:gd name="connsiteX112" fmla="*/ 240506 w 692944"/>
                    <a:gd name="connsiteY112" fmla="*/ 2338387 h 2602706"/>
                    <a:gd name="connsiteX113" fmla="*/ 319089 w 692944"/>
                    <a:gd name="connsiteY113" fmla="*/ 2383631 h 2602706"/>
                    <a:gd name="connsiteX114" fmla="*/ 421481 w 692944"/>
                    <a:gd name="connsiteY114" fmla="*/ 2488405 h 2602706"/>
                    <a:gd name="connsiteX115" fmla="*/ 500062 w 692944"/>
                    <a:gd name="connsiteY115" fmla="*/ 2562225 h 2602706"/>
                    <a:gd name="connsiteX116" fmla="*/ 514350 w 692944"/>
                    <a:gd name="connsiteY116"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28600 w 692944"/>
                    <a:gd name="connsiteY101" fmla="*/ 1469231 h 2602706"/>
                    <a:gd name="connsiteX102" fmla="*/ 283369 w 692944"/>
                    <a:gd name="connsiteY102" fmla="*/ 1512093 h 2602706"/>
                    <a:gd name="connsiteX103" fmla="*/ 316706 w 692944"/>
                    <a:gd name="connsiteY103" fmla="*/ 1564481 h 2602706"/>
                    <a:gd name="connsiteX104" fmla="*/ 345281 w 692944"/>
                    <a:gd name="connsiteY104" fmla="*/ 1662113 h 2602706"/>
                    <a:gd name="connsiteX105" fmla="*/ 402431 w 692944"/>
                    <a:gd name="connsiteY105" fmla="*/ 1974056 h 2602706"/>
                    <a:gd name="connsiteX106" fmla="*/ 285749 w 692944"/>
                    <a:gd name="connsiteY106" fmla="*/ 2090737 h 2602706"/>
                    <a:gd name="connsiteX107" fmla="*/ 226219 w 692944"/>
                    <a:gd name="connsiteY107" fmla="*/ 2112169 h 2602706"/>
                    <a:gd name="connsiteX108" fmla="*/ 197644 w 692944"/>
                    <a:gd name="connsiteY108" fmla="*/ 2138362 h 2602706"/>
                    <a:gd name="connsiteX109" fmla="*/ 157164 w 692944"/>
                    <a:gd name="connsiteY109" fmla="*/ 2235993 h 2602706"/>
                    <a:gd name="connsiteX110" fmla="*/ 188119 w 692944"/>
                    <a:gd name="connsiteY110" fmla="*/ 2290762 h 2602706"/>
                    <a:gd name="connsiteX111" fmla="*/ 240506 w 692944"/>
                    <a:gd name="connsiteY111" fmla="*/ 2338387 h 2602706"/>
                    <a:gd name="connsiteX112" fmla="*/ 319089 w 692944"/>
                    <a:gd name="connsiteY112" fmla="*/ 2383631 h 2602706"/>
                    <a:gd name="connsiteX113" fmla="*/ 421481 w 692944"/>
                    <a:gd name="connsiteY113" fmla="*/ 2488405 h 2602706"/>
                    <a:gd name="connsiteX114" fmla="*/ 500062 w 692944"/>
                    <a:gd name="connsiteY114" fmla="*/ 2562225 h 2602706"/>
                    <a:gd name="connsiteX115" fmla="*/ 514350 w 692944"/>
                    <a:gd name="connsiteY115"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195262 w 692944"/>
                    <a:gd name="connsiteY100" fmla="*/ 1428750 h 2602706"/>
                    <a:gd name="connsiteX101" fmla="*/ 233363 w 692944"/>
                    <a:gd name="connsiteY101" fmla="*/ 1464468 h 2602706"/>
                    <a:gd name="connsiteX102" fmla="*/ 283369 w 692944"/>
                    <a:gd name="connsiteY102" fmla="*/ 1512093 h 2602706"/>
                    <a:gd name="connsiteX103" fmla="*/ 316706 w 692944"/>
                    <a:gd name="connsiteY103" fmla="*/ 1564481 h 2602706"/>
                    <a:gd name="connsiteX104" fmla="*/ 345281 w 692944"/>
                    <a:gd name="connsiteY104" fmla="*/ 1662113 h 2602706"/>
                    <a:gd name="connsiteX105" fmla="*/ 402431 w 692944"/>
                    <a:gd name="connsiteY105" fmla="*/ 1974056 h 2602706"/>
                    <a:gd name="connsiteX106" fmla="*/ 285749 w 692944"/>
                    <a:gd name="connsiteY106" fmla="*/ 2090737 h 2602706"/>
                    <a:gd name="connsiteX107" fmla="*/ 226219 w 692944"/>
                    <a:gd name="connsiteY107" fmla="*/ 2112169 h 2602706"/>
                    <a:gd name="connsiteX108" fmla="*/ 197644 w 692944"/>
                    <a:gd name="connsiteY108" fmla="*/ 2138362 h 2602706"/>
                    <a:gd name="connsiteX109" fmla="*/ 157164 w 692944"/>
                    <a:gd name="connsiteY109" fmla="*/ 2235993 h 2602706"/>
                    <a:gd name="connsiteX110" fmla="*/ 188119 w 692944"/>
                    <a:gd name="connsiteY110" fmla="*/ 2290762 h 2602706"/>
                    <a:gd name="connsiteX111" fmla="*/ 240506 w 692944"/>
                    <a:gd name="connsiteY111" fmla="*/ 2338387 h 2602706"/>
                    <a:gd name="connsiteX112" fmla="*/ 319089 w 692944"/>
                    <a:gd name="connsiteY112" fmla="*/ 2383631 h 2602706"/>
                    <a:gd name="connsiteX113" fmla="*/ 421481 w 692944"/>
                    <a:gd name="connsiteY113" fmla="*/ 2488405 h 2602706"/>
                    <a:gd name="connsiteX114" fmla="*/ 500062 w 692944"/>
                    <a:gd name="connsiteY114" fmla="*/ 2562225 h 2602706"/>
                    <a:gd name="connsiteX115" fmla="*/ 514350 w 692944"/>
                    <a:gd name="connsiteY115"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157162 w 692944"/>
                    <a:gd name="connsiteY99" fmla="*/ 1393031 h 2602706"/>
                    <a:gd name="connsiteX100" fmla="*/ 233363 w 692944"/>
                    <a:gd name="connsiteY100" fmla="*/ 1464468 h 2602706"/>
                    <a:gd name="connsiteX101" fmla="*/ 283369 w 692944"/>
                    <a:gd name="connsiteY101" fmla="*/ 1512093 h 2602706"/>
                    <a:gd name="connsiteX102" fmla="*/ 316706 w 692944"/>
                    <a:gd name="connsiteY102" fmla="*/ 1564481 h 2602706"/>
                    <a:gd name="connsiteX103" fmla="*/ 345281 w 692944"/>
                    <a:gd name="connsiteY103" fmla="*/ 1662113 h 2602706"/>
                    <a:gd name="connsiteX104" fmla="*/ 402431 w 692944"/>
                    <a:gd name="connsiteY104" fmla="*/ 1974056 h 2602706"/>
                    <a:gd name="connsiteX105" fmla="*/ 285749 w 692944"/>
                    <a:gd name="connsiteY105" fmla="*/ 2090737 h 2602706"/>
                    <a:gd name="connsiteX106" fmla="*/ 226219 w 692944"/>
                    <a:gd name="connsiteY106" fmla="*/ 2112169 h 2602706"/>
                    <a:gd name="connsiteX107" fmla="*/ 197644 w 692944"/>
                    <a:gd name="connsiteY107" fmla="*/ 2138362 h 2602706"/>
                    <a:gd name="connsiteX108" fmla="*/ 157164 w 692944"/>
                    <a:gd name="connsiteY108" fmla="*/ 2235993 h 2602706"/>
                    <a:gd name="connsiteX109" fmla="*/ 188119 w 692944"/>
                    <a:gd name="connsiteY109" fmla="*/ 2290762 h 2602706"/>
                    <a:gd name="connsiteX110" fmla="*/ 240506 w 692944"/>
                    <a:gd name="connsiteY110" fmla="*/ 2338387 h 2602706"/>
                    <a:gd name="connsiteX111" fmla="*/ 319089 w 692944"/>
                    <a:gd name="connsiteY111" fmla="*/ 2383631 h 2602706"/>
                    <a:gd name="connsiteX112" fmla="*/ 421481 w 692944"/>
                    <a:gd name="connsiteY112" fmla="*/ 2488405 h 2602706"/>
                    <a:gd name="connsiteX113" fmla="*/ 500062 w 692944"/>
                    <a:gd name="connsiteY113" fmla="*/ 2562225 h 2602706"/>
                    <a:gd name="connsiteX114" fmla="*/ 514350 w 692944"/>
                    <a:gd name="connsiteY114"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6206 w 692944"/>
                    <a:gd name="connsiteY97" fmla="*/ 1354931 h 2602706"/>
                    <a:gd name="connsiteX98" fmla="*/ 152400 w 692944"/>
                    <a:gd name="connsiteY98" fmla="*/ 1385887 h 2602706"/>
                    <a:gd name="connsiteX99" fmla="*/ 233363 w 692944"/>
                    <a:gd name="connsiteY99" fmla="*/ 1464468 h 2602706"/>
                    <a:gd name="connsiteX100" fmla="*/ 283369 w 692944"/>
                    <a:gd name="connsiteY100" fmla="*/ 1512093 h 2602706"/>
                    <a:gd name="connsiteX101" fmla="*/ 316706 w 692944"/>
                    <a:gd name="connsiteY101" fmla="*/ 1564481 h 2602706"/>
                    <a:gd name="connsiteX102" fmla="*/ 345281 w 692944"/>
                    <a:gd name="connsiteY102" fmla="*/ 1662113 h 2602706"/>
                    <a:gd name="connsiteX103" fmla="*/ 402431 w 692944"/>
                    <a:gd name="connsiteY103" fmla="*/ 1974056 h 2602706"/>
                    <a:gd name="connsiteX104" fmla="*/ 285749 w 692944"/>
                    <a:gd name="connsiteY104" fmla="*/ 2090737 h 2602706"/>
                    <a:gd name="connsiteX105" fmla="*/ 226219 w 692944"/>
                    <a:gd name="connsiteY105" fmla="*/ 2112169 h 2602706"/>
                    <a:gd name="connsiteX106" fmla="*/ 197644 w 692944"/>
                    <a:gd name="connsiteY106" fmla="*/ 2138362 h 2602706"/>
                    <a:gd name="connsiteX107" fmla="*/ 157164 w 692944"/>
                    <a:gd name="connsiteY107" fmla="*/ 2235993 h 2602706"/>
                    <a:gd name="connsiteX108" fmla="*/ 188119 w 692944"/>
                    <a:gd name="connsiteY108" fmla="*/ 2290762 h 2602706"/>
                    <a:gd name="connsiteX109" fmla="*/ 240506 w 692944"/>
                    <a:gd name="connsiteY109" fmla="*/ 2338387 h 2602706"/>
                    <a:gd name="connsiteX110" fmla="*/ 319089 w 692944"/>
                    <a:gd name="connsiteY110" fmla="*/ 2383631 h 2602706"/>
                    <a:gd name="connsiteX111" fmla="*/ 421481 w 692944"/>
                    <a:gd name="connsiteY111" fmla="*/ 2488405 h 2602706"/>
                    <a:gd name="connsiteX112" fmla="*/ 500062 w 692944"/>
                    <a:gd name="connsiteY112" fmla="*/ 2562225 h 2602706"/>
                    <a:gd name="connsiteX113" fmla="*/ 514350 w 692944"/>
                    <a:gd name="connsiteY113" fmla="*/ 2602706 h 2602706"/>
                    <a:gd name="connsiteX0" fmla="*/ 692944 w 692944"/>
                    <a:gd name="connsiteY0" fmla="*/ 0 h 2602706"/>
                    <a:gd name="connsiteX1" fmla="*/ 688181 w 692944"/>
                    <a:gd name="connsiteY1" fmla="*/ 92868 h 2602706"/>
                    <a:gd name="connsiteX2" fmla="*/ 681037 w 692944"/>
                    <a:gd name="connsiteY2" fmla="*/ 116681 h 2602706"/>
                    <a:gd name="connsiteX3" fmla="*/ 676275 w 692944"/>
                    <a:gd name="connsiteY3" fmla="*/ 138112 h 2602706"/>
                    <a:gd name="connsiteX4" fmla="*/ 664369 w 692944"/>
                    <a:gd name="connsiteY4" fmla="*/ 188118 h 2602706"/>
                    <a:gd name="connsiteX5" fmla="*/ 657225 w 692944"/>
                    <a:gd name="connsiteY5" fmla="*/ 190500 h 2602706"/>
                    <a:gd name="connsiteX6" fmla="*/ 645319 w 692944"/>
                    <a:gd name="connsiteY6" fmla="*/ 200025 h 2602706"/>
                    <a:gd name="connsiteX7" fmla="*/ 631031 w 692944"/>
                    <a:gd name="connsiteY7" fmla="*/ 209550 h 2602706"/>
                    <a:gd name="connsiteX8" fmla="*/ 621506 w 692944"/>
                    <a:gd name="connsiteY8" fmla="*/ 219075 h 2602706"/>
                    <a:gd name="connsiteX9" fmla="*/ 611981 w 692944"/>
                    <a:gd name="connsiteY9" fmla="*/ 228600 h 2602706"/>
                    <a:gd name="connsiteX10" fmla="*/ 602456 w 692944"/>
                    <a:gd name="connsiteY10" fmla="*/ 240506 h 2602706"/>
                    <a:gd name="connsiteX11" fmla="*/ 585787 w 692944"/>
                    <a:gd name="connsiteY11" fmla="*/ 259556 h 2602706"/>
                    <a:gd name="connsiteX12" fmla="*/ 573881 w 692944"/>
                    <a:gd name="connsiteY12" fmla="*/ 273843 h 2602706"/>
                    <a:gd name="connsiteX13" fmla="*/ 564356 w 692944"/>
                    <a:gd name="connsiteY13" fmla="*/ 288131 h 2602706"/>
                    <a:gd name="connsiteX14" fmla="*/ 557212 w 692944"/>
                    <a:gd name="connsiteY14" fmla="*/ 295275 h 2602706"/>
                    <a:gd name="connsiteX15" fmla="*/ 552450 w 692944"/>
                    <a:gd name="connsiteY15" fmla="*/ 302418 h 2602706"/>
                    <a:gd name="connsiteX16" fmla="*/ 545306 w 692944"/>
                    <a:gd name="connsiteY16" fmla="*/ 304800 h 2602706"/>
                    <a:gd name="connsiteX17" fmla="*/ 535781 w 692944"/>
                    <a:gd name="connsiteY17" fmla="*/ 314325 h 2602706"/>
                    <a:gd name="connsiteX18" fmla="*/ 533400 w 692944"/>
                    <a:gd name="connsiteY18" fmla="*/ 321468 h 2602706"/>
                    <a:gd name="connsiteX19" fmla="*/ 519112 w 692944"/>
                    <a:gd name="connsiteY19" fmla="*/ 330993 h 2602706"/>
                    <a:gd name="connsiteX20" fmla="*/ 514350 w 692944"/>
                    <a:gd name="connsiteY20" fmla="*/ 338137 h 2602706"/>
                    <a:gd name="connsiteX21" fmla="*/ 507206 w 692944"/>
                    <a:gd name="connsiteY21" fmla="*/ 342900 h 2602706"/>
                    <a:gd name="connsiteX22" fmla="*/ 504825 w 692944"/>
                    <a:gd name="connsiteY22" fmla="*/ 350043 h 2602706"/>
                    <a:gd name="connsiteX23" fmla="*/ 490537 w 692944"/>
                    <a:gd name="connsiteY23" fmla="*/ 354806 h 2602706"/>
                    <a:gd name="connsiteX24" fmla="*/ 483394 w 692944"/>
                    <a:gd name="connsiteY24" fmla="*/ 357187 h 2602706"/>
                    <a:gd name="connsiteX25" fmla="*/ 476250 w 692944"/>
                    <a:gd name="connsiteY25" fmla="*/ 361950 h 2602706"/>
                    <a:gd name="connsiteX26" fmla="*/ 469106 w 692944"/>
                    <a:gd name="connsiteY26" fmla="*/ 364331 h 2602706"/>
                    <a:gd name="connsiteX27" fmla="*/ 464344 w 692944"/>
                    <a:gd name="connsiteY27" fmla="*/ 371475 h 2602706"/>
                    <a:gd name="connsiteX28" fmla="*/ 457200 w 692944"/>
                    <a:gd name="connsiteY28" fmla="*/ 376237 h 2602706"/>
                    <a:gd name="connsiteX29" fmla="*/ 447675 w 692944"/>
                    <a:gd name="connsiteY29" fmla="*/ 397668 h 2602706"/>
                    <a:gd name="connsiteX30" fmla="*/ 426244 w 692944"/>
                    <a:gd name="connsiteY30" fmla="*/ 414337 h 2602706"/>
                    <a:gd name="connsiteX31" fmla="*/ 421481 w 692944"/>
                    <a:gd name="connsiteY31" fmla="*/ 421481 h 2602706"/>
                    <a:gd name="connsiteX32" fmla="*/ 414337 w 692944"/>
                    <a:gd name="connsiteY32" fmla="*/ 428625 h 2602706"/>
                    <a:gd name="connsiteX33" fmla="*/ 404812 w 692944"/>
                    <a:gd name="connsiteY33" fmla="*/ 442912 h 2602706"/>
                    <a:gd name="connsiteX34" fmla="*/ 376237 w 692944"/>
                    <a:gd name="connsiteY34" fmla="*/ 461962 h 2602706"/>
                    <a:gd name="connsiteX35" fmla="*/ 361950 w 692944"/>
                    <a:gd name="connsiteY35" fmla="*/ 471487 h 2602706"/>
                    <a:gd name="connsiteX36" fmla="*/ 354806 w 692944"/>
                    <a:gd name="connsiteY36" fmla="*/ 473868 h 2602706"/>
                    <a:gd name="connsiteX37" fmla="*/ 340519 w 692944"/>
                    <a:gd name="connsiteY37" fmla="*/ 485775 h 2602706"/>
                    <a:gd name="connsiteX38" fmla="*/ 326231 w 692944"/>
                    <a:gd name="connsiteY38" fmla="*/ 495300 h 2602706"/>
                    <a:gd name="connsiteX39" fmla="*/ 319087 w 692944"/>
                    <a:gd name="connsiteY39" fmla="*/ 502443 h 2602706"/>
                    <a:gd name="connsiteX40" fmla="*/ 314325 w 692944"/>
                    <a:gd name="connsiteY40" fmla="*/ 509587 h 2602706"/>
                    <a:gd name="connsiteX41" fmla="*/ 307181 w 692944"/>
                    <a:gd name="connsiteY41" fmla="*/ 514350 h 2602706"/>
                    <a:gd name="connsiteX42" fmla="*/ 302419 w 692944"/>
                    <a:gd name="connsiteY42" fmla="*/ 521493 h 2602706"/>
                    <a:gd name="connsiteX43" fmla="*/ 288131 w 692944"/>
                    <a:gd name="connsiteY43" fmla="*/ 531018 h 2602706"/>
                    <a:gd name="connsiteX44" fmla="*/ 276225 w 692944"/>
                    <a:gd name="connsiteY44" fmla="*/ 542925 h 2602706"/>
                    <a:gd name="connsiteX45" fmla="*/ 264319 w 692944"/>
                    <a:gd name="connsiteY45" fmla="*/ 554831 h 2602706"/>
                    <a:gd name="connsiteX46" fmla="*/ 254794 w 692944"/>
                    <a:gd name="connsiteY46" fmla="*/ 566737 h 2602706"/>
                    <a:gd name="connsiteX47" fmla="*/ 250031 w 692944"/>
                    <a:gd name="connsiteY47" fmla="*/ 573881 h 2602706"/>
                    <a:gd name="connsiteX48" fmla="*/ 235744 w 692944"/>
                    <a:gd name="connsiteY48" fmla="*/ 585787 h 2602706"/>
                    <a:gd name="connsiteX49" fmla="*/ 223837 w 692944"/>
                    <a:gd name="connsiteY49" fmla="*/ 600075 h 2602706"/>
                    <a:gd name="connsiteX50" fmla="*/ 216694 w 692944"/>
                    <a:gd name="connsiteY50" fmla="*/ 604837 h 2602706"/>
                    <a:gd name="connsiteX51" fmla="*/ 202406 w 692944"/>
                    <a:gd name="connsiteY51" fmla="*/ 616743 h 2602706"/>
                    <a:gd name="connsiteX52" fmla="*/ 200025 w 692944"/>
                    <a:gd name="connsiteY52" fmla="*/ 623887 h 2602706"/>
                    <a:gd name="connsiteX53" fmla="*/ 188119 w 692944"/>
                    <a:gd name="connsiteY53" fmla="*/ 638175 h 2602706"/>
                    <a:gd name="connsiteX54" fmla="*/ 173831 w 692944"/>
                    <a:gd name="connsiteY54" fmla="*/ 647700 h 2602706"/>
                    <a:gd name="connsiteX55" fmla="*/ 166687 w 692944"/>
                    <a:gd name="connsiteY55" fmla="*/ 652462 h 2602706"/>
                    <a:gd name="connsiteX56" fmla="*/ 161925 w 692944"/>
                    <a:gd name="connsiteY56" fmla="*/ 659606 h 2602706"/>
                    <a:gd name="connsiteX57" fmla="*/ 147637 w 692944"/>
                    <a:gd name="connsiteY57" fmla="*/ 664368 h 2602706"/>
                    <a:gd name="connsiteX58" fmla="*/ 135731 w 692944"/>
                    <a:gd name="connsiteY58" fmla="*/ 676275 h 2602706"/>
                    <a:gd name="connsiteX59" fmla="*/ 123825 w 692944"/>
                    <a:gd name="connsiteY59" fmla="*/ 688181 h 2602706"/>
                    <a:gd name="connsiteX60" fmla="*/ 107156 w 692944"/>
                    <a:gd name="connsiteY60" fmla="*/ 707231 h 2602706"/>
                    <a:gd name="connsiteX61" fmla="*/ 90487 w 692944"/>
                    <a:gd name="connsiteY61" fmla="*/ 726281 h 2602706"/>
                    <a:gd name="connsiteX62" fmla="*/ 85725 w 692944"/>
                    <a:gd name="connsiteY62" fmla="*/ 733425 h 2602706"/>
                    <a:gd name="connsiteX63" fmla="*/ 78581 w 692944"/>
                    <a:gd name="connsiteY63" fmla="*/ 738187 h 2602706"/>
                    <a:gd name="connsiteX64" fmla="*/ 69056 w 692944"/>
                    <a:gd name="connsiteY64" fmla="*/ 752475 h 2602706"/>
                    <a:gd name="connsiteX65" fmla="*/ 54769 w 692944"/>
                    <a:gd name="connsiteY65" fmla="*/ 762000 h 2602706"/>
                    <a:gd name="connsiteX66" fmla="*/ 50006 w 692944"/>
                    <a:gd name="connsiteY66" fmla="*/ 769143 h 2602706"/>
                    <a:gd name="connsiteX67" fmla="*/ 42862 w 692944"/>
                    <a:gd name="connsiteY67" fmla="*/ 771525 h 2602706"/>
                    <a:gd name="connsiteX68" fmla="*/ 28575 w 692944"/>
                    <a:gd name="connsiteY68" fmla="*/ 783431 h 2602706"/>
                    <a:gd name="connsiteX69" fmla="*/ 19050 w 692944"/>
                    <a:gd name="connsiteY69" fmla="*/ 797718 h 2602706"/>
                    <a:gd name="connsiteX70" fmla="*/ 16669 w 692944"/>
                    <a:gd name="connsiteY70" fmla="*/ 807243 h 2602706"/>
                    <a:gd name="connsiteX71" fmla="*/ 14287 w 692944"/>
                    <a:gd name="connsiteY71" fmla="*/ 814387 h 2602706"/>
                    <a:gd name="connsiteX72" fmla="*/ 16669 w 692944"/>
                    <a:gd name="connsiteY72" fmla="*/ 902493 h 2602706"/>
                    <a:gd name="connsiteX73" fmla="*/ 21431 w 692944"/>
                    <a:gd name="connsiteY73" fmla="*/ 916781 h 2602706"/>
                    <a:gd name="connsiteX74" fmla="*/ 23812 w 692944"/>
                    <a:gd name="connsiteY74" fmla="*/ 978693 h 2602706"/>
                    <a:gd name="connsiteX75" fmla="*/ 26194 w 692944"/>
                    <a:gd name="connsiteY75" fmla="*/ 995362 h 2602706"/>
                    <a:gd name="connsiteX76" fmla="*/ 33337 w 692944"/>
                    <a:gd name="connsiteY76" fmla="*/ 992981 h 2602706"/>
                    <a:gd name="connsiteX77" fmla="*/ 26194 w 692944"/>
                    <a:gd name="connsiteY77" fmla="*/ 997743 h 2602706"/>
                    <a:gd name="connsiteX78" fmla="*/ 23812 w 692944"/>
                    <a:gd name="connsiteY78" fmla="*/ 1009650 h 2602706"/>
                    <a:gd name="connsiteX79" fmla="*/ 21431 w 692944"/>
                    <a:gd name="connsiteY79" fmla="*/ 1023937 h 2602706"/>
                    <a:gd name="connsiteX80" fmla="*/ 19050 w 692944"/>
                    <a:gd name="connsiteY80" fmla="*/ 1031081 h 2602706"/>
                    <a:gd name="connsiteX81" fmla="*/ 16669 w 692944"/>
                    <a:gd name="connsiteY81" fmla="*/ 1040606 h 2602706"/>
                    <a:gd name="connsiteX82" fmla="*/ 19050 w 692944"/>
                    <a:gd name="connsiteY82" fmla="*/ 1088231 h 2602706"/>
                    <a:gd name="connsiteX83" fmla="*/ 23812 w 692944"/>
                    <a:gd name="connsiteY83" fmla="*/ 1102518 h 2602706"/>
                    <a:gd name="connsiteX84" fmla="*/ 26194 w 692944"/>
                    <a:gd name="connsiteY84" fmla="*/ 1109662 h 2602706"/>
                    <a:gd name="connsiteX85" fmla="*/ 30956 w 692944"/>
                    <a:gd name="connsiteY85" fmla="*/ 1126331 h 2602706"/>
                    <a:gd name="connsiteX86" fmla="*/ 28575 w 692944"/>
                    <a:gd name="connsiteY86" fmla="*/ 1178718 h 2602706"/>
                    <a:gd name="connsiteX87" fmla="*/ 23812 w 692944"/>
                    <a:gd name="connsiteY87" fmla="*/ 1193006 h 2602706"/>
                    <a:gd name="connsiteX88" fmla="*/ 16669 w 692944"/>
                    <a:gd name="connsiteY88" fmla="*/ 1195387 h 2602706"/>
                    <a:gd name="connsiteX89" fmla="*/ 14287 w 692944"/>
                    <a:gd name="connsiteY89" fmla="*/ 1202531 h 2602706"/>
                    <a:gd name="connsiteX90" fmla="*/ 0 w 692944"/>
                    <a:gd name="connsiteY90" fmla="*/ 1212056 h 2602706"/>
                    <a:gd name="connsiteX91" fmla="*/ 2381 w 692944"/>
                    <a:gd name="connsiteY91" fmla="*/ 1231106 h 2602706"/>
                    <a:gd name="connsiteX92" fmla="*/ 16669 w 692944"/>
                    <a:gd name="connsiteY92" fmla="*/ 1247775 h 2602706"/>
                    <a:gd name="connsiteX93" fmla="*/ 35719 w 692944"/>
                    <a:gd name="connsiteY93" fmla="*/ 1264443 h 2602706"/>
                    <a:gd name="connsiteX94" fmla="*/ 42862 w 692944"/>
                    <a:gd name="connsiteY94" fmla="*/ 1271587 h 2602706"/>
                    <a:gd name="connsiteX95" fmla="*/ 80962 w 692944"/>
                    <a:gd name="connsiteY95" fmla="*/ 1300162 h 2602706"/>
                    <a:gd name="connsiteX96" fmla="*/ 102394 w 692944"/>
                    <a:gd name="connsiteY96" fmla="*/ 1312068 h 2602706"/>
                    <a:gd name="connsiteX97" fmla="*/ 128587 w 692944"/>
                    <a:gd name="connsiteY97" fmla="*/ 1352550 h 2602706"/>
                    <a:gd name="connsiteX98" fmla="*/ 152400 w 692944"/>
                    <a:gd name="connsiteY98" fmla="*/ 1385887 h 2602706"/>
                    <a:gd name="connsiteX99" fmla="*/ 233363 w 692944"/>
                    <a:gd name="connsiteY99" fmla="*/ 1464468 h 2602706"/>
                    <a:gd name="connsiteX100" fmla="*/ 283369 w 692944"/>
                    <a:gd name="connsiteY100" fmla="*/ 1512093 h 2602706"/>
                    <a:gd name="connsiteX101" fmla="*/ 316706 w 692944"/>
                    <a:gd name="connsiteY101" fmla="*/ 1564481 h 2602706"/>
                    <a:gd name="connsiteX102" fmla="*/ 345281 w 692944"/>
                    <a:gd name="connsiteY102" fmla="*/ 1662113 h 2602706"/>
                    <a:gd name="connsiteX103" fmla="*/ 402431 w 692944"/>
                    <a:gd name="connsiteY103" fmla="*/ 1974056 h 2602706"/>
                    <a:gd name="connsiteX104" fmla="*/ 285749 w 692944"/>
                    <a:gd name="connsiteY104" fmla="*/ 2090737 h 2602706"/>
                    <a:gd name="connsiteX105" fmla="*/ 226219 w 692944"/>
                    <a:gd name="connsiteY105" fmla="*/ 2112169 h 2602706"/>
                    <a:gd name="connsiteX106" fmla="*/ 197644 w 692944"/>
                    <a:gd name="connsiteY106" fmla="*/ 2138362 h 2602706"/>
                    <a:gd name="connsiteX107" fmla="*/ 157164 w 692944"/>
                    <a:gd name="connsiteY107" fmla="*/ 2235993 h 2602706"/>
                    <a:gd name="connsiteX108" fmla="*/ 188119 w 692944"/>
                    <a:gd name="connsiteY108" fmla="*/ 2290762 h 2602706"/>
                    <a:gd name="connsiteX109" fmla="*/ 240506 w 692944"/>
                    <a:gd name="connsiteY109" fmla="*/ 2338387 h 2602706"/>
                    <a:gd name="connsiteX110" fmla="*/ 319089 w 692944"/>
                    <a:gd name="connsiteY110" fmla="*/ 2383631 h 2602706"/>
                    <a:gd name="connsiteX111" fmla="*/ 421481 w 692944"/>
                    <a:gd name="connsiteY111" fmla="*/ 2488405 h 2602706"/>
                    <a:gd name="connsiteX112" fmla="*/ 500062 w 692944"/>
                    <a:gd name="connsiteY112" fmla="*/ 2562225 h 2602706"/>
                    <a:gd name="connsiteX113" fmla="*/ 514350 w 692944"/>
                    <a:gd name="connsiteY113" fmla="*/ 2602706 h 2602706"/>
                    <a:gd name="connsiteX0" fmla="*/ 693749 w 693749"/>
                    <a:gd name="connsiteY0" fmla="*/ 0 h 2602706"/>
                    <a:gd name="connsiteX1" fmla="*/ 688986 w 693749"/>
                    <a:gd name="connsiteY1" fmla="*/ 92868 h 2602706"/>
                    <a:gd name="connsiteX2" fmla="*/ 681842 w 693749"/>
                    <a:gd name="connsiteY2" fmla="*/ 116681 h 2602706"/>
                    <a:gd name="connsiteX3" fmla="*/ 677080 w 693749"/>
                    <a:gd name="connsiteY3" fmla="*/ 138112 h 2602706"/>
                    <a:gd name="connsiteX4" fmla="*/ 665174 w 693749"/>
                    <a:gd name="connsiteY4" fmla="*/ 188118 h 2602706"/>
                    <a:gd name="connsiteX5" fmla="*/ 658030 w 693749"/>
                    <a:gd name="connsiteY5" fmla="*/ 190500 h 2602706"/>
                    <a:gd name="connsiteX6" fmla="*/ 646124 w 693749"/>
                    <a:gd name="connsiteY6" fmla="*/ 200025 h 2602706"/>
                    <a:gd name="connsiteX7" fmla="*/ 631836 w 693749"/>
                    <a:gd name="connsiteY7" fmla="*/ 209550 h 2602706"/>
                    <a:gd name="connsiteX8" fmla="*/ 622311 w 693749"/>
                    <a:gd name="connsiteY8" fmla="*/ 219075 h 2602706"/>
                    <a:gd name="connsiteX9" fmla="*/ 612786 w 693749"/>
                    <a:gd name="connsiteY9" fmla="*/ 228600 h 2602706"/>
                    <a:gd name="connsiteX10" fmla="*/ 603261 w 693749"/>
                    <a:gd name="connsiteY10" fmla="*/ 240506 h 2602706"/>
                    <a:gd name="connsiteX11" fmla="*/ 586592 w 693749"/>
                    <a:gd name="connsiteY11" fmla="*/ 259556 h 2602706"/>
                    <a:gd name="connsiteX12" fmla="*/ 574686 w 693749"/>
                    <a:gd name="connsiteY12" fmla="*/ 273843 h 2602706"/>
                    <a:gd name="connsiteX13" fmla="*/ 565161 w 693749"/>
                    <a:gd name="connsiteY13" fmla="*/ 288131 h 2602706"/>
                    <a:gd name="connsiteX14" fmla="*/ 558017 w 693749"/>
                    <a:gd name="connsiteY14" fmla="*/ 295275 h 2602706"/>
                    <a:gd name="connsiteX15" fmla="*/ 553255 w 693749"/>
                    <a:gd name="connsiteY15" fmla="*/ 302418 h 2602706"/>
                    <a:gd name="connsiteX16" fmla="*/ 546111 w 693749"/>
                    <a:gd name="connsiteY16" fmla="*/ 304800 h 2602706"/>
                    <a:gd name="connsiteX17" fmla="*/ 536586 w 693749"/>
                    <a:gd name="connsiteY17" fmla="*/ 314325 h 2602706"/>
                    <a:gd name="connsiteX18" fmla="*/ 534205 w 693749"/>
                    <a:gd name="connsiteY18" fmla="*/ 321468 h 2602706"/>
                    <a:gd name="connsiteX19" fmla="*/ 519917 w 693749"/>
                    <a:gd name="connsiteY19" fmla="*/ 330993 h 2602706"/>
                    <a:gd name="connsiteX20" fmla="*/ 515155 w 693749"/>
                    <a:gd name="connsiteY20" fmla="*/ 338137 h 2602706"/>
                    <a:gd name="connsiteX21" fmla="*/ 508011 w 693749"/>
                    <a:gd name="connsiteY21" fmla="*/ 342900 h 2602706"/>
                    <a:gd name="connsiteX22" fmla="*/ 505630 w 693749"/>
                    <a:gd name="connsiteY22" fmla="*/ 350043 h 2602706"/>
                    <a:gd name="connsiteX23" fmla="*/ 491342 w 693749"/>
                    <a:gd name="connsiteY23" fmla="*/ 354806 h 2602706"/>
                    <a:gd name="connsiteX24" fmla="*/ 484199 w 693749"/>
                    <a:gd name="connsiteY24" fmla="*/ 357187 h 2602706"/>
                    <a:gd name="connsiteX25" fmla="*/ 477055 w 693749"/>
                    <a:gd name="connsiteY25" fmla="*/ 361950 h 2602706"/>
                    <a:gd name="connsiteX26" fmla="*/ 469911 w 693749"/>
                    <a:gd name="connsiteY26" fmla="*/ 364331 h 2602706"/>
                    <a:gd name="connsiteX27" fmla="*/ 465149 w 693749"/>
                    <a:gd name="connsiteY27" fmla="*/ 371475 h 2602706"/>
                    <a:gd name="connsiteX28" fmla="*/ 458005 w 693749"/>
                    <a:gd name="connsiteY28" fmla="*/ 376237 h 2602706"/>
                    <a:gd name="connsiteX29" fmla="*/ 448480 w 693749"/>
                    <a:gd name="connsiteY29" fmla="*/ 397668 h 2602706"/>
                    <a:gd name="connsiteX30" fmla="*/ 427049 w 693749"/>
                    <a:gd name="connsiteY30" fmla="*/ 414337 h 2602706"/>
                    <a:gd name="connsiteX31" fmla="*/ 422286 w 693749"/>
                    <a:gd name="connsiteY31" fmla="*/ 421481 h 2602706"/>
                    <a:gd name="connsiteX32" fmla="*/ 415142 w 693749"/>
                    <a:gd name="connsiteY32" fmla="*/ 428625 h 2602706"/>
                    <a:gd name="connsiteX33" fmla="*/ 405617 w 693749"/>
                    <a:gd name="connsiteY33" fmla="*/ 442912 h 2602706"/>
                    <a:gd name="connsiteX34" fmla="*/ 377042 w 693749"/>
                    <a:gd name="connsiteY34" fmla="*/ 461962 h 2602706"/>
                    <a:gd name="connsiteX35" fmla="*/ 362755 w 693749"/>
                    <a:gd name="connsiteY35" fmla="*/ 471487 h 2602706"/>
                    <a:gd name="connsiteX36" fmla="*/ 355611 w 693749"/>
                    <a:gd name="connsiteY36" fmla="*/ 473868 h 2602706"/>
                    <a:gd name="connsiteX37" fmla="*/ 341324 w 693749"/>
                    <a:gd name="connsiteY37" fmla="*/ 485775 h 2602706"/>
                    <a:gd name="connsiteX38" fmla="*/ 327036 w 693749"/>
                    <a:gd name="connsiteY38" fmla="*/ 495300 h 2602706"/>
                    <a:gd name="connsiteX39" fmla="*/ 319892 w 693749"/>
                    <a:gd name="connsiteY39" fmla="*/ 502443 h 2602706"/>
                    <a:gd name="connsiteX40" fmla="*/ 315130 w 693749"/>
                    <a:gd name="connsiteY40" fmla="*/ 509587 h 2602706"/>
                    <a:gd name="connsiteX41" fmla="*/ 307986 w 693749"/>
                    <a:gd name="connsiteY41" fmla="*/ 514350 h 2602706"/>
                    <a:gd name="connsiteX42" fmla="*/ 303224 w 693749"/>
                    <a:gd name="connsiteY42" fmla="*/ 521493 h 2602706"/>
                    <a:gd name="connsiteX43" fmla="*/ 288936 w 693749"/>
                    <a:gd name="connsiteY43" fmla="*/ 531018 h 2602706"/>
                    <a:gd name="connsiteX44" fmla="*/ 277030 w 693749"/>
                    <a:gd name="connsiteY44" fmla="*/ 542925 h 2602706"/>
                    <a:gd name="connsiteX45" fmla="*/ 265124 w 693749"/>
                    <a:gd name="connsiteY45" fmla="*/ 554831 h 2602706"/>
                    <a:gd name="connsiteX46" fmla="*/ 255599 w 693749"/>
                    <a:gd name="connsiteY46" fmla="*/ 566737 h 2602706"/>
                    <a:gd name="connsiteX47" fmla="*/ 250836 w 693749"/>
                    <a:gd name="connsiteY47" fmla="*/ 573881 h 2602706"/>
                    <a:gd name="connsiteX48" fmla="*/ 236549 w 693749"/>
                    <a:gd name="connsiteY48" fmla="*/ 585787 h 2602706"/>
                    <a:gd name="connsiteX49" fmla="*/ 224642 w 693749"/>
                    <a:gd name="connsiteY49" fmla="*/ 600075 h 2602706"/>
                    <a:gd name="connsiteX50" fmla="*/ 217499 w 693749"/>
                    <a:gd name="connsiteY50" fmla="*/ 604837 h 2602706"/>
                    <a:gd name="connsiteX51" fmla="*/ 203211 w 693749"/>
                    <a:gd name="connsiteY51" fmla="*/ 616743 h 2602706"/>
                    <a:gd name="connsiteX52" fmla="*/ 200830 w 693749"/>
                    <a:gd name="connsiteY52" fmla="*/ 623887 h 2602706"/>
                    <a:gd name="connsiteX53" fmla="*/ 188924 w 693749"/>
                    <a:gd name="connsiteY53" fmla="*/ 638175 h 2602706"/>
                    <a:gd name="connsiteX54" fmla="*/ 174636 w 693749"/>
                    <a:gd name="connsiteY54" fmla="*/ 647700 h 2602706"/>
                    <a:gd name="connsiteX55" fmla="*/ 167492 w 693749"/>
                    <a:gd name="connsiteY55" fmla="*/ 652462 h 2602706"/>
                    <a:gd name="connsiteX56" fmla="*/ 162730 w 693749"/>
                    <a:gd name="connsiteY56" fmla="*/ 659606 h 2602706"/>
                    <a:gd name="connsiteX57" fmla="*/ 148442 w 693749"/>
                    <a:gd name="connsiteY57" fmla="*/ 664368 h 2602706"/>
                    <a:gd name="connsiteX58" fmla="*/ 136536 w 693749"/>
                    <a:gd name="connsiteY58" fmla="*/ 676275 h 2602706"/>
                    <a:gd name="connsiteX59" fmla="*/ 124630 w 693749"/>
                    <a:gd name="connsiteY59" fmla="*/ 688181 h 2602706"/>
                    <a:gd name="connsiteX60" fmla="*/ 107961 w 693749"/>
                    <a:gd name="connsiteY60" fmla="*/ 707231 h 2602706"/>
                    <a:gd name="connsiteX61" fmla="*/ 91292 w 693749"/>
                    <a:gd name="connsiteY61" fmla="*/ 726281 h 2602706"/>
                    <a:gd name="connsiteX62" fmla="*/ 86530 w 693749"/>
                    <a:gd name="connsiteY62" fmla="*/ 733425 h 2602706"/>
                    <a:gd name="connsiteX63" fmla="*/ 79386 w 693749"/>
                    <a:gd name="connsiteY63" fmla="*/ 738187 h 2602706"/>
                    <a:gd name="connsiteX64" fmla="*/ 69861 w 693749"/>
                    <a:gd name="connsiteY64" fmla="*/ 752475 h 2602706"/>
                    <a:gd name="connsiteX65" fmla="*/ 55574 w 693749"/>
                    <a:gd name="connsiteY65" fmla="*/ 762000 h 2602706"/>
                    <a:gd name="connsiteX66" fmla="*/ 50811 w 693749"/>
                    <a:gd name="connsiteY66" fmla="*/ 769143 h 2602706"/>
                    <a:gd name="connsiteX67" fmla="*/ 43667 w 693749"/>
                    <a:gd name="connsiteY67" fmla="*/ 771525 h 2602706"/>
                    <a:gd name="connsiteX68" fmla="*/ 29380 w 693749"/>
                    <a:gd name="connsiteY68" fmla="*/ 783431 h 2602706"/>
                    <a:gd name="connsiteX69" fmla="*/ 19855 w 693749"/>
                    <a:gd name="connsiteY69" fmla="*/ 797718 h 2602706"/>
                    <a:gd name="connsiteX70" fmla="*/ 17474 w 693749"/>
                    <a:gd name="connsiteY70" fmla="*/ 807243 h 2602706"/>
                    <a:gd name="connsiteX71" fmla="*/ 15092 w 693749"/>
                    <a:gd name="connsiteY71" fmla="*/ 814387 h 2602706"/>
                    <a:gd name="connsiteX72" fmla="*/ 17474 w 693749"/>
                    <a:gd name="connsiteY72" fmla="*/ 902493 h 2602706"/>
                    <a:gd name="connsiteX73" fmla="*/ 22236 w 693749"/>
                    <a:gd name="connsiteY73" fmla="*/ 916781 h 2602706"/>
                    <a:gd name="connsiteX74" fmla="*/ 24617 w 693749"/>
                    <a:gd name="connsiteY74" fmla="*/ 978693 h 2602706"/>
                    <a:gd name="connsiteX75" fmla="*/ 26999 w 693749"/>
                    <a:gd name="connsiteY75" fmla="*/ 995362 h 2602706"/>
                    <a:gd name="connsiteX76" fmla="*/ 34142 w 693749"/>
                    <a:gd name="connsiteY76" fmla="*/ 992981 h 2602706"/>
                    <a:gd name="connsiteX77" fmla="*/ 26999 w 693749"/>
                    <a:gd name="connsiteY77" fmla="*/ 997743 h 2602706"/>
                    <a:gd name="connsiteX78" fmla="*/ 24617 w 693749"/>
                    <a:gd name="connsiteY78" fmla="*/ 1009650 h 2602706"/>
                    <a:gd name="connsiteX79" fmla="*/ 22236 w 693749"/>
                    <a:gd name="connsiteY79" fmla="*/ 1023937 h 2602706"/>
                    <a:gd name="connsiteX80" fmla="*/ 19855 w 693749"/>
                    <a:gd name="connsiteY80" fmla="*/ 1031081 h 2602706"/>
                    <a:gd name="connsiteX81" fmla="*/ 17474 w 693749"/>
                    <a:gd name="connsiteY81" fmla="*/ 1040606 h 2602706"/>
                    <a:gd name="connsiteX82" fmla="*/ 19855 w 693749"/>
                    <a:gd name="connsiteY82" fmla="*/ 1088231 h 2602706"/>
                    <a:gd name="connsiteX83" fmla="*/ 24617 w 693749"/>
                    <a:gd name="connsiteY83" fmla="*/ 1102518 h 2602706"/>
                    <a:gd name="connsiteX84" fmla="*/ 26999 w 693749"/>
                    <a:gd name="connsiteY84" fmla="*/ 1109662 h 2602706"/>
                    <a:gd name="connsiteX85" fmla="*/ 31761 w 693749"/>
                    <a:gd name="connsiteY85" fmla="*/ 1126331 h 2602706"/>
                    <a:gd name="connsiteX86" fmla="*/ 29380 w 693749"/>
                    <a:gd name="connsiteY86" fmla="*/ 1178718 h 2602706"/>
                    <a:gd name="connsiteX87" fmla="*/ 24617 w 693749"/>
                    <a:gd name="connsiteY87" fmla="*/ 1193006 h 2602706"/>
                    <a:gd name="connsiteX88" fmla="*/ 17474 w 693749"/>
                    <a:gd name="connsiteY88" fmla="*/ 1195387 h 2602706"/>
                    <a:gd name="connsiteX89" fmla="*/ 15092 w 693749"/>
                    <a:gd name="connsiteY89" fmla="*/ 1202531 h 2602706"/>
                    <a:gd name="connsiteX90" fmla="*/ 805 w 693749"/>
                    <a:gd name="connsiteY90" fmla="*/ 1212056 h 2602706"/>
                    <a:gd name="connsiteX91" fmla="*/ 3186 w 693749"/>
                    <a:gd name="connsiteY91" fmla="*/ 1231106 h 2602706"/>
                    <a:gd name="connsiteX92" fmla="*/ 36524 w 693749"/>
                    <a:gd name="connsiteY92" fmla="*/ 1264443 h 2602706"/>
                    <a:gd name="connsiteX93" fmla="*/ 43667 w 693749"/>
                    <a:gd name="connsiteY93" fmla="*/ 1271587 h 2602706"/>
                    <a:gd name="connsiteX94" fmla="*/ 81767 w 693749"/>
                    <a:gd name="connsiteY94" fmla="*/ 1300162 h 2602706"/>
                    <a:gd name="connsiteX95" fmla="*/ 103199 w 693749"/>
                    <a:gd name="connsiteY95" fmla="*/ 1312068 h 2602706"/>
                    <a:gd name="connsiteX96" fmla="*/ 129392 w 693749"/>
                    <a:gd name="connsiteY96" fmla="*/ 1352550 h 2602706"/>
                    <a:gd name="connsiteX97" fmla="*/ 153205 w 693749"/>
                    <a:gd name="connsiteY97" fmla="*/ 1385887 h 2602706"/>
                    <a:gd name="connsiteX98" fmla="*/ 234168 w 693749"/>
                    <a:gd name="connsiteY98" fmla="*/ 1464468 h 2602706"/>
                    <a:gd name="connsiteX99" fmla="*/ 284174 w 693749"/>
                    <a:gd name="connsiteY99" fmla="*/ 1512093 h 2602706"/>
                    <a:gd name="connsiteX100" fmla="*/ 317511 w 693749"/>
                    <a:gd name="connsiteY100" fmla="*/ 1564481 h 2602706"/>
                    <a:gd name="connsiteX101" fmla="*/ 346086 w 693749"/>
                    <a:gd name="connsiteY101" fmla="*/ 1662113 h 2602706"/>
                    <a:gd name="connsiteX102" fmla="*/ 403236 w 693749"/>
                    <a:gd name="connsiteY102" fmla="*/ 1974056 h 2602706"/>
                    <a:gd name="connsiteX103" fmla="*/ 286554 w 693749"/>
                    <a:gd name="connsiteY103" fmla="*/ 2090737 h 2602706"/>
                    <a:gd name="connsiteX104" fmla="*/ 227024 w 693749"/>
                    <a:gd name="connsiteY104" fmla="*/ 2112169 h 2602706"/>
                    <a:gd name="connsiteX105" fmla="*/ 198449 w 693749"/>
                    <a:gd name="connsiteY105" fmla="*/ 2138362 h 2602706"/>
                    <a:gd name="connsiteX106" fmla="*/ 157969 w 693749"/>
                    <a:gd name="connsiteY106" fmla="*/ 2235993 h 2602706"/>
                    <a:gd name="connsiteX107" fmla="*/ 188924 w 693749"/>
                    <a:gd name="connsiteY107" fmla="*/ 2290762 h 2602706"/>
                    <a:gd name="connsiteX108" fmla="*/ 241311 w 693749"/>
                    <a:gd name="connsiteY108" fmla="*/ 2338387 h 2602706"/>
                    <a:gd name="connsiteX109" fmla="*/ 319894 w 693749"/>
                    <a:gd name="connsiteY109" fmla="*/ 2383631 h 2602706"/>
                    <a:gd name="connsiteX110" fmla="*/ 422286 w 693749"/>
                    <a:gd name="connsiteY110" fmla="*/ 2488405 h 2602706"/>
                    <a:gd name="connsiteX111" fmla="*/ 500867 w 693749"/>
                    <a:gd name="connsiteY111" fmla="*/ 2562225 h 2602706"/>
                    <a:gd name="connsiteX112" fmla="*/ 515155 w 693749"/>
                    <a:gd name="connsiteY112" fmla="*/ 2602706 h 2602706"/>
                    <a:gd name="connsiteX0" fmla="*/ 693749 w 693749"/>
                    <a:gd name="connsiteY0" fmla="*/ 0 h 2602706"/>
                    <a:gd name="connsiteX1" fmla="*/ 688986 w 693749"/>
                    <a:gd name="connsiteY1" fmla="*/ 92868 h 2602706"/>
                    <a:gd name="connsiteX2" fmla="*/ 681842 w 693749"/>
                    <a:gd name="connsiteY2" fmla="*/ 116681 h 2602706"/>
                    <a:gd name="connsiteX3" fmla="*/ 677080 w 693749"/>
                    <a:gd name="connsiteY3" fmla="*/ 138112 h 2602706"/>
                    <a:gd name="connsiteX4" fmla="*/ 665174 w 693749"/>
                    <a:gd name="connsiteY4" fmla="*/ 188118 h 2602706"/>
                    <a:gd name="connsiteX5" fmla="*/ 658030 w 693749"/>
                    <a:gd name="connsiteY5" fmla="*/ 190500 h 2602706"/>
                    <a:gd name="connsiteX6" fmla="*/ 646124 w 693749"/>
                    <a:gd name="connsiteY6" fmla="*/ 200025 h 2602706"/>
                    <a:gd name="connsiteX7" fmla="*/ 631836 w 693749"/>
                    <a:gd name="connsiteY7" fmla="*/ 209550 h 2602706"/>
                    <a:gd name="connsiteX8" fmla="*/ 622311 w 693749"/>
                    <a:gd name="connsiteY8" fmla="*/ 219075 h 2602706"/>
                    <a:gd name="connsiteX9" fmla="*/ 612786 w 693749"/>
                    <a:gd name="connsiteY9" fmla="*/ 228600 h 2602706"/>
                    <a:gd name="connsiteX10" fmla="*/ 603261 w 693749"/>
                    <a:gd name="connsiteY10" fmla="*/ 240506 h 2602706"/>
                    <a:gd name="connsiteX11" fmla="*/ 586592 w 693749"/>
                    <a:gd name="connsiteY11" fmla="*/ 259556 h 2602706"/>
                    <a:gd name="connsiteX12" fmla="*/ 574686 w 693749"/>
                    <a:gd name="connsiteY12" fmla="*/ 273843 h 2602706"/>
                    <a:gd name="connsiteX13" fmla="*/ 565161 w 693749"/>
                    <a:gd name="connsiteY13" fmla="*/ 288131 h 2602706"/>
                    <a:gd name="connsiteX14" fmla="*/ 558017 w 693749"/>
                    <a:gd name="connsiteY14" fmla="*/ 295275 h 2602706"/>
                    <a:gd name="connsiteX15" fmla="*/ 553255 w 693749"/>
                    <a:gd name="connsiteY15" fmla="*/ 302418 h 2602706"/>
                    <a:gd name="connsiteX16" fmla="*/ 546111 w 693749"/>
                    <a:gd name="connsiteY16" fmla="*/ 304800 h 2602706"/>
                    <a:gd name="connsiteX17" fmla="*/ 536586 w 693749"/>
                    <a:gd name="connsiteY17" fmla="*/ 314325 h 2602706"/>
                    <a:gd name="connsiteX18" fmla="*/ 534205 w 693749"/>
                    <a:gd name="connsiteY18" fmla="*/ 321468 h 2602706"/>
                    <a:gd name="connsiteX19" fmla="*/ 519917 w 693749"/>
                    <a:gd name="connsiteY19" fmla="*/ 330993 h 2602706"/>
                    <a:gd name="connsiteX20" fmla="*/ 515155 w 693749"/>
                    <a:gd name="connsiteY20" fmla="*/ 338137 h 2602706"/>
                    <a:gd name="connsiteX21" fmla="*/ 508011 w 693749"/>
                    <a:gd name="connsiteY21" fmla="*/ 342900 h 2602706"/>
                    <a:gd name="connsiteX22" fmla="*/ 505630 w 693749"/>
                    <a:gd name="connsiteY22" fmla="*/ 350043 h 2602706"/>
                    <a:gd name="connsiteX23" fmla="*/ 491342 w 693749"/>
                    <a:gd name="connsiteY23" fmla="*/ 354806 h 2602706"/>
                    <a:gd name="connsiteX24" fmla="*/ 484199 w 693749"/>
                    <a:gd name="connsiteY24" fmla="*/ 357187 h 2602706"/>
                    <a:gd name="connsiteX25" fmla="*/ 477055 w 693749"/>
                    <a:gd name="connsiteY25" fmla="*/ 361950 h 2602706"/>
                    <a:gd name="connsiteX26" fmla="*/ 469911 w 693749"/>
                    <a:gd name="connsiteY26" fmla="*/ 364331 h 2602706"/>
                    <a:gd name="connsiteX27" fmla="*/ 465149 w 693749"/>
                    <a:gd name="connsiteY27" fmla="*/ 371475 h 2602706"/>
                    <a:gd name="connsiteX28" fmla="*/ 458005 w 693749"/>
                    <a:gd name="connsiteY28" fmla="*/ 376237 h 2602706"/>
                    <a:gd name="connsiteX29" fmla="*/ 448480 w 693749"/>
                    <a:gd name="connsiteY29" fmla="*/ 397668 h 2602706"/>
                    <a:gd name="connsiteX30" fmla="*/ 427049 w 693749"/>
                    <a:gd name="connsiteY30" fmla="*/ 414337 h 2602706"/>
                    <a:gd name="connsiteX31" fmla="*/ 422286 w 693749"/>
                    <a:gd name="connsiteY31" fmla="*/ 421481 h 2602706"/>
                    <a:gd name="connsiteX32" fmla="*/ 415142 w 693749"/>
                    <a:gd name="connsiteY32" fmla="*/ 428625 h 2602706"/>
                    <a:gd name="connsiteX33" fmla="*/ 405617 w 693749"/>
                    <a:gd name="connsiteY33" fmla="*/ 442912 h 2602706"/>
                    <a:gd name="connsiteX34" fmla="*/ 377042 w 693749"/>
                    <a:gd name="connsiteY34" fmla="*/ 461962 h 2602706"/>
                    <a:gd name="connsiteX35" fmla="*/ 362755 w 693749"/>
                    <a:gd name="connsiteY35" fmla="*/ 471487 h 2602706"/>
                    <a:gd name="connsiteX36" fmla="*/ 355611 w 693749"/>
                    <a:gd name="connsiteY36" fmla="*/ 473868 h 2602706"/>
                    <a:gd name="connsiteX37" fmla="*/ 341324 w 693749"/>
                    <a:gd name="connsiteY37" fmla="*/ 485775 h 2602706"/>
                    <a:gd name="connsiteX38" fmla="*/ 327036 w 693749"/>
                    <a:gd name="connsiteY38" fmla="*/ 495300 h 2602706"/>
                    <a:gd name="connsiteX39" fmla="*/ 319892 w 693749"/>
                    <a:gd name="connsiteY39" fmla="*/ 502443 h 2602706"/>
                    <a:gd name="connsiteX40" fmla="*/ 315130 w 693749"/>
                    <a:gd name="connsiteY40" fmla="*/ 509587 h 2602706"/>
                    <a:gd name="connsiteX41" fmla="*/ 307986 w 693749"/>
                    <a:gd name="connsiteY41" fmla="*/ 514350 h 2602706"/>
                    <a:gd name="connsiteX42" fmla="*/ 303224 w 693749"/>
                    <a:gd name="connsiteY42" fmla="*/ 521493 h 2602706"/>
                    <a:gd name="connsiteX43" fmla="*/ 288936 w 693749"/>
                    <a:gd name="connsiteY43" fmla="*/ 531018 h 2602706"/>
                    <a:gd name="connsiteX44" fmla="*/ 277030 w 693749"/>
                    <a:gd name="connsiteY44" fmla="*/ 542925 h 2602706"/>
                    <a:gd name="connsiteX45" fmla="*/ 265124 w 693749"/>
                    <a:gd name="connsiteY45" fmla="*/ 554831 h 2602706"/>
                    <a:gd name="connsiteX46" fmla="*/ 255599 w 693749"/>
                    <a:gd name="connsiteY46" fmla="*/ 566737 h 2602706"/>
                    <a:gd name="connsiteX47" fmla="*/ 250836 w 693749"/>
                    <a:gd name="connsiteY47" fmla="*/ 573881 h 2602706"/>
                    <a:gd name="connsiteX48" fmla="*/ 236549 w 693749"/>
                    <a:gd name="connsiteY48" fmla="*/ 585787 h 2602706"/>
                    <a:gd name="connsiteX49" fmla="*/ 224642 w 693749"/>
                    <a:gd name="connsiteY49" fmla="*/ 600075 h 2602706"/>
                    <a:gd name="connsiteX50" fmla="*/ 217499 w 693749"/>
                    <a:gd name="connsiteY50" fmla="*/ 604837 h 2602706"/>
                    <a:gd name="connsiteX51" fmla="*/ 203211 w 693749"/>
                    <a:gd name="connsiteY51" fmla="*/ 616743 h 2602706"/>
                    <a:gd name="connsiteX52" fmla="*/ 200830 w 693749"/>
                    <a:gd name="connsiteY52" fmla="*/ 623887 h 2602706"/>
                    <a:gd name="connsiteX53" fmla="*/ 188924 w 693749"/>
                    <a:gd name="connsiteY53" fmla="*/ 638175 h 2602706"/>
                    <a:gd name="connsiteX54" fmla="*/ 174636 w 693749"/>
                    <a:gd name="connsiteY54" fmla="*/ 647700 h 2602706"/>
                    <a:gd name="connsiteX55" fmla="*/ 167492 w 693749"/>
                    <a:gd name="connsiteY55" fmla="*/ 652462 h 2602706"/>
                    <a:gd name="connsiteX56" fmla="*/ 162730 w 693749"/>
                    <a:gd name="connsiteY56" fmla="*/ 659606 h 2602706"/>
                    <a:gd name="connsiteX57" fmla="*/ 148442 w 693749"/>
                    <a:gd name="connsiteY57" fmla="*/ 664368 h 2602706"/>
                    <a:gd name="connsiteX58" fmla="*/ 136536 w 693749"/>
                    <a:gd name="connsiteY58" fmla="*/ 676275 h 2602706"/>
                    <a:gd name="connsiteX59" fmla="*/ 124630 w 693749"/>
                    <a:gd name="connsiteY59" fmla="*/ 688181 h 2602706"/>
                    <a:gd name="connsiteX60" fmla="*/ 107961 w 693749"/>
                    <a:gd name="connsiteY60" fmla="*/ 707231 h 2602706"/>
                    <a:gd name="connsiteX61" fmla="*/ 91292 w 693749"/>
                    <a:gd name="connsiteY61" fmla="*/ 726281 h 2602706"/>
                    <a:gd name="connsiteX62" fmla="*/ 86530 w 693749"/>
                    <a:gd name="connsiteY62" fmla="*/ 733425 h 2602706"/>
                    <a:gd name="connsiteX63" fmla="*/ 79386 w 693749"/>
                    <a:gd name="connsiteY63" fmla="*/ 738187 h 2602706"/>
                    <a:gd name="connsiteX64" fmla="*/ 69861 w 693749"/>
                    <a:gd name="connsiteY64" fmla="*/ 752475 h 2602706"/>
                    <a:gd name="connsiteX65" fmla="*/ 55574 w 693749"/>
                    <a:gd name="connsiteY65" fmla="*/ 762000 h 2602706"/>
                    <a:gd name="connsiteX66" fmla="*/ 50811 w 693749"/>
                    <a:gd name="connsiteY66" fmla="*/ 769143 h 2602706"/>
                    <a:gd name="connsiteX67" fmla="*/ 43667 w 693749"/>
                    <a:gd name="connsiteY67" fmla="*/ 771525 h 2602706"/>
                    <a:gd name="connsiteX68" fmla="*/ 29380 w 693749"/>
                    <a:gd name="connsiteY68" fmla="*/ 783431 h 2602706"/>
                    <a:gd name="connsiteX69" fmla="*/ 19855 w 693749"/>
                    <a:gd name="connsiteY69" fmla="*/ 797718 h 2602706"/>
                    <a:gd name="connsiteX70" fmla="*/ 17474 w 693749"/>
                    <a:gd name="connsiteY70" fmla="*/ 807243 h 2602706"/>
                    <a:gd name="connsiteX71" fmla="*/ 15092 w 693749"/>
                    <a:gd name="connsiteY71" fmla="*/ 814387 h 2602706"/>
                    <a:gd name="connsiteX72" fmla="*/ 17474 w 693749"/>
                    <a:gd name="connsiteY72" fmla="*/ 902493 h 2602706"/>
                    <a:gd name="connsiteX73" fmla="*/ 22236 w 693749"/>
                    <a:gd name="connsiteY73" fmla="*/ 916781 h 2602706"/>
                    <a:gd name="connsiteX74" fmla="*/ 24617 w 693749"/>
                    <a:gd name="connsiteY74" fmla="*/ 978693 h 2602706"/>
                    <a:gd name="connsiteX75" fmla="*/ 26999 w 693749"/>
                    <a:gd name="connsiteY75" fmla="*/ 995362 h 2602706"/>
                    <a:gd name="connsiteX76" fmla="*/ 34142 w 693749"/>
                    <a:gd name="connsiteY76" fmla="*/ 992981 h 2602706"/>
                    <a:gd name="connsiteX77" fmla="*/ 26999 w 693749"/>
                    <a:gd name="connsiteY77" fmla="*/ 997743 h 2602706"/>
                    <a:gd name="connsiteX78" fmla="*/ 24617 w 693749"/>
                    <a:gd name="connsiteY78" fmla="*/ 1009650 h 2602706"/>
                    <a:gd name="connsiteX79" fmla="*/ 22236 w 693749"/>
                    <a:gd name="connsiteY79" fmla="*/ 1023937 h 2602706"/>
                    <a:gd name="connsiteX80" fmla="*/ 19855 w 693749"/>
                    <a:gd name="connsiteY80" fmla="*/ 1031081 h 2602706"/>
                    <a:gd name="connsiteX81" fmla="*/ 17474 w 693749"/>
                    <a:gd name="connsiteY81" fmla="*/ 1040606 h 2602706"/>
                    <a:gd name="connsiteX82" fmla="*/ 19855 w 693749"/>
                    <a:gd name="connsiteY82" fmla="*/ 1088231 h 2602706"/>
                    <a:gd name="connsiteX83" fmla="*/ 24617 w 693749"/>
                    <a:gd name="connsiteY83" fmla="*/ 1102518 h 2602706"/>
                    <a:gd name="connsiteX84" fmla="*/ 26999 w 693749"/>
                    <a:gd name="connsiteY84" fmla="*/ 1109662 h 2602706"/>
                    <a:gd name="connsiteX85" fmla="*/ 31761 w 693749"/>
                    <a:gd name="connsiteY85" fmla="*/ 1126331 h 2602706"/>
                    <a:gd name="connsiteX86" fmla="*/ 29380 w 693749"/>
                    <a:gd name="connsiteY86" fmla="*/ 1178718 h 2602706"/>
                    <a:gd name="connsiteX87" fmla="*/ 24617 w 693749"/>
                    <a:gd name="connsiteY87" fmla="*/ 1193006 h 2602706"/>
                    <a:gd name="connsiteX88" fmla="*/ 17474 w 693749"/>
                    <a:gd name="connsiteY88" fmla="*/ 1195387 h 2602706"/>
                    <a:gd name="connsiteX89" fmla="*/ 15092 w 693749"/>
                    <a:gd name="connsiteY89" fmla="*/ 1202531 h 2602706"/>
                    <a:gd name="connsiteX90" fmla="*/ 805 w 693749"/>
                    <a:gd name="connsiteY90" fmla="*/ 1212056 h 2602706"/>
                    <a:gd name="connsiteX91" fmla="*/ 3186 w 693749"/>
                    <a:gd name="connsiteY91" fmla="*/ 1231106 h 2602706"/>
                    <a:gd name="connsiteX92" fmla="*/ 36524 w 693749"/>
                    <a:gd name="connsiteY92" fmla="*/ 1264443 h 2602706"/>
                    <a:gd name="connsiteX93" fmla="*/ 81767 w 693749"/>
                    <a:gd name="connsiteY93" fmla="*/ 1300162 h 2602706"/>
                    <a:gd name="connsiteX94" fmla="*/ 103199 w 693749"/>
                    <a:gd name="connsiteY94" fmla="*/ 1312068 h 2602706"/>
                    <a:gd name="connsiteX95" fmla="*/ 129392 w 693749"/>
                    <a:gd name="connsiteY95" fmla="*/ 1352550 h 2602706"/>
                    <a:gd name="connsiteX96" fmla="*/ 153205 w 693749"/>
                    <a:gd name="connsiteY96" fmla="*/ 1385887 h 2602706"/>
                    <a:gd name="connsiteX97" fmla="*/ 234168 w 693749"/>
                    <a:gd name="connsiteY97" fmla="*/ 1464468 h 2602706"/>
                    <a:gd name="connsiteX98" fmla="*/ 284174 w 693749"/>
                    <a:gd name="connsiteY98" fmla="*/ 1512093 h 2602706"/>
                    <a:gd name="connsiteX99" fmla="*/ 317511 w 693749"/>
                    <a:gd name="connsiteY99" fmla="*/ 1564481 h 2602706"/>
                    <a:gd name="connsiteX100" fmla="*/ 346086 w 693749"/>
                    <a:gd name="connsiteY100" fmla="*/ 1662113 h 2602706"/>
                    <a:gd name="connsiteX101" fmla="*/ 403236 w 693749"/>
                    <a:gd name="connsiteY101" fmla="*/ 1974056 h 2602706"/>
                    <a:gd name="connsiteX102" fmla="*/ 286554 w 693749"/>
                    <a:gd name="connsiteY102" fmla="*/ 2090737 h 2602706"/>
                    <a:gd name="connsiteX103" fmla="*/ 227024 w 693749"/>
                    <a:gd name="connsiteY103" fmla="*/ 2112169 h 2602706"/>
                    <a:gd name="connsiteX104" fmla="*/ 198449 w 693749"/>
                    <a:gd name="connsiteY104" fmla="*/ 2138362 h 2602706"/>
                    <a:gd name="connsiteX105" fmla="*/ 157969 w 693749"/>
                    <a:gd name="connsiteY105" fmla="*/ 2235993 h 2602706"/>
                    <a:gd name="connsiteX106" fmla="*/ 188924 w 693749"/>
                    <a:gd name="connsiteY106" fmla="*/ 2290762 h 2602706"/>
                    <a:gd name="connsiteX107" fmla="*/ 241311 w 693749"/>
                    <a:gd name="connsiteY107" fmla="*/ 2338387 h 2602706"/>
                    <a:gd name="connsiteX108" fmla="*/ 319894 w 693749"/>
                    <a:gd name="connsiteY108" fmla="*/ 2383631 h 2602706"/>
                    <a:gd name="connsiteX109" fmla="*/ 422286 w 693749"/>
                    <a:gd name="connsiteY109" fmla="*/ 2488405 h 2602706"/>
                    <a:gd name="connsiteX110" fmla="*/ 500867 w 693749"/>
                    <a:gd name="connsiteY110" fmla="*/ 2562225 h 2602706"/>
                    <a:gd name="connsiteX111" fmla="*/ 515155 w 693749"/>
                    <a:gd name="connsiteY111"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5762 w 694894"/>
                    <a:gd name="connsiteY78" fmla="*/ 1009650 h 2602706"/>
                    <a:gd name="connsiteX79" fmla="*/ 23381 w 694894"/>
                    <a:gd name="connsiteY79" fmla="*/ 1023937 h 2602706"/>
                    <a:gd name="connsiteX80" fmla="*/ 21000 w 694894"/>
                    <a:gd name="connsiteY80" fmla="*/ 1031081 h 2602706"/>
                    <a:gd name="connsiteX81" fmla="*/ 18619 w 694894"/>
                    <a:gd name="connsiteY81" fmla="*/ 1040606 h 2602706"/>
                    <a:gd name="connsiteX82" fmla="*/ 21000 w 694894"/>
                    <a:gd name="connsiteY82" fmla="*/ 1088231 h 2602706"/>
                    <a:gd name="connsiteX83" fmla="*/ 25762 w 694894"/>
                    <a:gd name="connsiteY83" fmla="*/ 1102518 h 2602706"/>
                    <a:gd name="connsiteX84" fmla="*/ 28144 w 694894"/>
                    <a:gd name="connsiteY84" fmla="*/ 1109662 h 2602706"/>
                    <a:gd name="connsiteX85" fmla="*/ 32906 w 694894"/>
                    <a:gd name="connsiteY85" fmla="*/ 1126331 h 2602706"/>
                    <a:gd name="connsiteX86" fmla="*/ 30525 w 694894"/>
                    <a:gd name="connsiteY86" fmla="*/ 1178718 h 2602706"/>
                    <a:gd name="connsiteX87" fmla="*/ 25762 w 694894"/>
                    <a:gd name="connsiteY87" fmla="*/ 1193006 h 2602706"/>
                    <a:gd name="connsiteX88" fmla="*/ 18619 w 694894"/>
                    <a:gd name="connsiteY88" fmla="*/ 1195387 h 2602706"/>
                    <a:gd name="connsiteX89" fmla="*/ 1950 w 694894"/>
                    <a:gd name="connsiteY89" fmla="*/ 1212056 h 2602706"/>
                    <a:gd name="connsiteX90" fmla="*/ 4331 w 694894"/>
                    <a:gd name="connsiteY90" fmla="*/ 1231106 h 2602706"/>
                    <a:gd name="connsiteX91" fmla="*/ 37669 w 694894"/>
                    <a:gd name="connsiteY91" fmla="*/ 1264443 h 2602706"/>
                    <a:gd name="connsiteX92" fmla="*/ 82912 w 694894"/>
                    <a:gd name="connsiteY92" fmla="*/ 1300162 h 2602706"/>
                    <a:gd name="connsiteX93" fmla="*/ 104344 w 694894"/>
                    <a:gd name="connsiteY93" fmla="*/ 1312068 h 2602706"/>
                    <a:gd name="connsiteX94" fmla="*/ 130537 w 694894"/>
                    <a:gd name="connsiteY94" fmla="*/ 1352550 h 2602706"/>
                    <a:gd name="connsiteX95" fmla="*/ 154350 w 694894"/>
                    <a:gd name="connsiteY95" fmla="*/ 1385887 h 2602706"/>
                    <a:gd name="connsiteX96" fmla="*/ 235313 w 694894"/>
                    <a:gd name="connsiteY96" fmla="*/ 1464468 h 2602706"/>
                    <a:gd name="connsiteX97" fmla="*/ 285319 w 694894"/>
                    <a:gd name="connsiteY97" fmla="*/ 1512093 h 2602706"/>
                    <a:gd name="connsiteX98" fmla="*/ 318656 w 694894"/>
                    <a:gd name="connsiteY98" fmla="*/ 1564481 h 2602706"/>
                    <a:gd name="connsiteX99" fmla="*/ 347231 w 694894"/>
                    <a:gd name="connsiteY99" fmla="*/ 1662113 h 2602706"/>
                    <a:gd name="connsiteX100" fmla="*/ 404381 w 694894"/>
                    <a:gd name="connsiteY100" fmla="*/ 1974056 h 2602706"/>
                    <a:gd name="connsiteX101" fmla="*/ 287699 w 694894"/>
                    <a:gd name="connsiteY101" fmla="*/ 2090737 h 2602706"/>
                    <a:gd name="connsiteX102" fmla="*/ 228169 w 694894"/>
                    <a:gd name="connsiteY102" fmla="*/ 2112169 h 2602706"/>
                    <a:gd name="connsiteX103" fmla="*/ 199594 w 694894"/>
                    <a:gd name="connsiteY103" fmla="*/ 2138362 h 2602706"/>
                    <a:gd name="connsiteX104" fmla="*/ 159114 w 694894"/>
                    <a:gd name="connsiteY104" fmla="*/ 2235993 h 2602706"/>
                    <a:gd name="connsiteX105" fmla="*/ 190069 w 694894"/>
                    <a:gd name="connsiteY105" fmla="*/ 2290762 h 2602706"/>
                    <a:gd name="connsiteX106" fmla="*/ 242456 w 694894"/>
                    <a:gd name="connsiteY106" fmla="*/ 2338387 h 2602706"/>
                    <a:gd name="connsiteX107" fmla="*/ 321039 w 694894"/>
                    <a:gd name="connsiteY107" fmla="*/ 2383631 h 2602706"/>
                    <a:gd name="connsiteX108" fmla="*/ 423431 w 694894"/>
                    <a:gd name="connsiteY108" fmla="*/ 2488405 h 2602706"/>
                    <a:gd name="connsiteX109" fmla="*/ 502012 w 694894"/>
                    <a:gd name="connsiteY109" fmla="*/ 2562225 h 2602706"/>
                    <a:gd name="connsiteX110" fmla="*/ 516300 w 694894"/>
                    <a:gd name="connsiteY110"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5762 w 694894"/>
                    <a:gd name="connsiteY78" fmla="*/ 1009650 h 2602706"/>
                    <a:gd name="connsiteX79" fmla="*/ 23381 w 694894"/>
                    <a:gd name="connsiteY79" fmla="*/ 1023937 h 2602706"/>
                    <a:gd name="connsiteX80" fmla="*/ 21000 w 694894"/>
                    <a:gd name="connsiteY80" fmla="*/ 1031081 h 2602706"/>
                    <a:gd name="connsiteX81" fmla="*/ 18619 w 694894"/>
                    <a:gd name="connsiteY81" fmla="*/ 1040606 h 2602706"/>
                    <a:gd name="connsiteX82" fmla="*/ 21000 w 694894"/>
                    <a:gd name="connsiteY82" fmla="*/ 1088231 h 2602706"/>
                    <a:gd name="connsiteX83" fmla="*/ 25762 w 694894"/>
                    <a:gd name="connsiteY83" fmla="*/ 1102518 h 2602706"/>
                    <a:gd name="connsiteX84" fmla="*/ 28144 w 694894"/>
                    <a:gd name="connsiteY84" fmla="*/ 1109662 h 2602706"/>
                    <a:gd name="connsiteX85" fmla="*/ 32906 w 694894"/>
                    <a:gd name="connsiteY85" fmla="*/ 1126331 h 2602706"/>
                    <a:gd name="connsiteX86" fmla="*/ 30525 w 694894"/>
                    <a:gd name="connsiteY86" fmla="*/ 1178718 h 2602706"/>
                    <a:gd name="connsiteX87" fmla="*/ 25762 w 694894"/>
                    <a:gd name="connsiteY87" fmla="*/ 1193006 h 2602706"/>
                    <a:gd name="connsiteX88" fmla="*/ 1950 w 694894"/>
                    <a:gd name="connsiteY88" fmla="*/ 1212056 h 2602706"/>
                    <a:gd name="connsiteX89" fmla="*/ 4331 w 694894"/>
                    <a:gd name="connsiteY89" fmla="*/ 1231106 h 2602706"/>
                    <a:gd name="connsiteX90" fmla="*/ 37669 w 694894"/>
                    <a:gd name="connsiteY90" fmla="*/ 1264443 h 2602706"/>
                    <a:gd name="connsiteX91" fmla="*/ 82912 w 694894"/>
                    <a:gd name="connsiteY91" fmla="*/ 1300162 h 2602706"/>
                    <a:gd name="connsiteX92" fmla="*/ 104344 w 694894"/>
                    <a:gd name="connsiteY92" fmla="*/ 1312068 h 2602706"/>
                    <a:gd name="connsiteX93" fmla="*/ 130537 w 694894"/>
                    <a:gd name="connsiteY93" fmla="*/ 1352550 h 2602706"/>
                    <a:gd name="connsiteX94" fmla="*/ 154350 w 694894"/>
                    <a:gd name="connsiteY94" fmla="*/ 1385887 h 2602706"/>
                    <a:gd name="connsiteX95" fmla="*/ 235313 w 694894"/>
                    <a:gd name="connsiteY95" fmla="*/ 1464468 h 2602706"/>
                    <a:gd name="connsiteX96" fmla="*/ 285319 w 694894"/>
                    <a:gd name="connsiteY96" fmla="*/ 1512093 h 2602706"/>
                    <a:gd name="connsiteX97" fmla="*/ 318656 w 694894"/>
                    <a:gd name="connsiteY97" fmla="*/ 1564481 h 2602706"/>
                    <a:gd name="connsiteX98" fmla="*/ 347231 w 694894"/>
                    <a:gd name="connsiteY98" fmla="*/ 1662113 h 2602706"/>
                    <a:gd name="connsiteX99" fmla="*/ 404381 w 694894"/>
                    <a:gd name="connsiteY99" fmla="*/ 1974056 h 2602706"/>
                    <a:gd name="connsiteX100" fmla="*/ 287699 w 694894"/>
                    <a:gd name="connsiteY100" fmla="*/ 2090737 h 2602706"/>
                    <a:gd name="connsiteX101" fmla="*/ 228169 w 694894"/>
                    <a:gd name="connsiteY101" fmla="*/ 2112169 h 2602706"/>
                    <a:gd name="connsiteX102" fmla="*/ 199594 w 694894"/>
                    <a:gd name="connsiteY102" fmla="*/ 2138362 h 2602706"/>
                    <a:gd name="connsiteX103" fmla="*/ 159114 w 694894"/>
                    <a:gd name="connsiteY103" fmla="*/ 2235993 h 2602706"/>
                    <a:gd name="connsiteX104" fmla="*/ 190069 w 694894"/>
                    <a:gd name="connsiteY104" fmla="*/ 2290762 h 2602706"/>
                    <a:gd name="connsiteX105" fmla="*/ 242456 w 694894"/>
                    <a:gd name="connsiteY105" fmla="*/ 2338387 h 2602706"/>
                    <a:gd name="connsiteX106" fmla="*/ 321039 w 694894"/>
                    <a:gd name="connsiteY106" fmla="*/ 2383631 h 2602706"/>
                    <a:gd name="connsiteX107" fmla="*/ 423431 w 694894"/>
                    <a:gd name="connsiteY107" fmla="*/ 2488405 h 2602706"/>
                    <a:gd name="connsiteX108" fmla="*/ 502012 w 694894"/>
                    <a:gd name="connsiteY108" fmla="*/ 2562225 h 2602706"/>
                    <a:gd name="connsiteX109" fmla="*/ 516300 w 694894"/>
                    <a:gd name="connsiteY10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5762 w 694894"/>
                    <a:gd name="connsiteY78" fmla="*/ 1009650 h 2602706"/>
                    <a:gd name="connsiteX79" fmla="*/ 23381 w 694894"/>
                    <a:gd name="connsiteY79" fmla="*/ 1023937 h 2602706"/>
                    <a:gd name="connsiteX80" fmla="*/ 21000 w 694894"/>
                    <a:gd name="connsiteY80" fmla="*/ 1031081 h 2602706"/>
                    <a:gd name="connsiteX81" fmla="*/ 18619 w 694894"/>
                    <a:gd name="connsiteY81" fmla="*/ 1040606 h 2602706"/>
                    <a:gd name="connsiteX82" fmla="*/ 21000 w 694894"/>
                    <a:gd name="connsiteY82" fmla="*/ 1088231 h 2602706"/>
                    <a:gd name="connsiteX83" fmla="*/ 25762 w 694894"/>
                    <a:gd name="connsiteY83" fmla="*/ 1102518 h 2602706"/>
                    <a:gd name="connsiteX84" fmla="*/ 28144 w 694894"/>
                    <a:gd name="connsiteY84" fmla="*/ 1109662 h 2602706"/>
                    <a:gd name="connsiteX85" fmla="*/ 32906 w 694894"/>
                    <a:gd name="connsiteY85" fmla="*/ 1126331 h 2602706"/>
                    <a:gd name="connsiteX86" fmla="*/ 25762 w 694894"/>
                    <a:gd name="connsiteY86" fmla="*/ 1193006 h 2602706"/>
                    <a:gd name="connsiteX87" fmla="*/ 1950 w 694894"/>
                    <a:gd name="connsiteY87" fmla="*/ 1212056 h 2602706"/>
                    <a:gd name="connsiteX88" fmla="*/ 4331 w 694894"/>
                    <a:gd name="connsiteY88" fmla="*/ 1231106 h 2602706"/>
                    <a:gd name="connsiteX89" fmla="*/ 37669 w 694894"/>
                    <a:gd name="connsiteY89" fmla="*/ 1264443 h 2602706"/>
                    <a:gd name="connsiteX90" fmla="*/ 82912 w 694894"/>
                    <a:gd name="connsiteY90" fmla="*/ 1300162 h 2602706"/>
                    <a:gd name="connsiteX91" fmla="*/ 104344 w 694894"/>
                    <a:gd name="connsiteY91" fmla="*/ 1312068 h 2602706"/>
                    <a:gd name="connsiteX92" fmla="*/ 130537 w 694894"/>
                    <a:gd name="connsiteY92" fmla="*/ 1352550 h 2602706"/>
                    <a:gd name="connsiteX93" fmla="*/ 154350 w 694894"/>
                    <a:gd name="connsiteY93" fmla="*/ 1385887 h 2602706"/>
                    <a:gd name="connsiteX94" fmla="*/ 235313 w 694894"/>
                    <a:gd name="connsiteY94" fmla="*/ 1464468 h 2602706"/>
                    <a:gd name="connsiteX95" fmla="*/ 285319 w 694894"/>
                    <a:gd name="connsiteY95" fmla="*/ 1512093 h 2602706"/>
                    <a:gd name="connsiteX96" fmla="*/ 318656 w 694894"/>
                    <a:gd name="connsiteY96" fmla="*/ 1564481 h 2602706"/>
                    <a:gd name="connsiteX97" fmla="*/ 347231 w 694894"/>
                    <a:gd name="connsiteY97" fmla="*/ 1662113 h 2602706"/>
                    <a:gd name="connsiteX98" fmla="*/ 404381 w 694894"/>
                    <a:gd name="connsiteY98" fmla="*/ 1974056 h 2602706"/>
                    <a:gd name="connsiteX99" fmla="*/ 287699 w 694894"/>
                    <a:gd name="connsiteY99" fmla="*/ 2090737 h 2602706"/>
                    <a:gd name="connsiteX100" fmla="*/ 228169 w 694894"/>
                    <a:gd name="connsiteY100" fmla="*/ 2112169 h 2602706"/>
                    <a:gd name="connsiteX101" fmla="*/ 199594 w 694894"/>
                    <a:gd name="connsiteY101" fmla="*/ 2138362 h 2602706"/>
                    <a:gd name="connsiteX102" fmla="*/ 159114 w 694894"/>
                    <a:gd name="connsiteY102" fmla="*/ 2235993 h 2602706"/>
                    <a:gd name="connsiteX103" fmla="*/ 190069 w 694894"/>
                    <a:gd name="connsiteY103" fmla="*/ 2290762 h 2602706"/>
                    <a:gd name="connsiteX104" fmla="*/ 242456 w 694894"/>
                    <a:gd name="connsiteY104" fmla="*/ 2338387 h 2602706"/>
                    <a:gd name="connsiteX105" fmla="*/ 321039 w 694894"/>
                    <a:gd name="connsiteY105" fmla="*/ 2383631 h 2602706"/>
                    <a:gd name="connsiteX106" fmla="*/ 423431 w 694894"/>
                    <a:gd name="connsiteY106" fmla="*/ 2488405 h 2602706"/>
                    <a:gd name="connsiteX107" fmla="*/ 502012 w 694894"/>
                    <a:gd name="connsiteY107" fmla="*/ 2562225 h 2602706"/>
                    <a:gd name="connsiteX108" fmla="*/ 516300 w 694894"/>
                    <a:gd name="connsiteY108"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5762 w 694894"/>
                    <a:gd name="connsiteY78" fmla="*/ 1009650 h 2602706"/>
                    <a:gd name="connsiteX79" fmla="*/ 23381 w 694894"/>
                    <a:gd name="connsiteY79" fmla="*/ 1023937 h 2602706"/>
                    <a:gd name="connsiteX80" fmla="*/ 21000 w 694894"/>
                    <a:gd name="connsiteY80" fmla="*/ 1031081 h 2602706"/>
                    <a:gd name="connsiteX81" fmla="*/ 18619 w 694894"/>
                    <a:gd name="connsiteY81" fmla="*/ 1040606 h 2602706"/>
                    <a:gd name="connsiteX82" fmla="*/ 21000 w 694894"/>
                    <a:gd name="connsiteY82" fmla="*/ 1088231 h 2602706"/>
                    <a:gd name="connsiteX83" fmla="*/ 25762 w 694894"/>
                    <a:gd name="connsiteY83" fmla="*/ 1102518 h 2602706"/>
                    <a:gd name="connsiteX84" fmla="*/ 28144 w 694894"/>
                    <a:gd name="connsiteY84" fmla="*/ 1109662 h 2602706"/>
                    <a:gd name="connsiteX85" fmla="*/ 25762 w 694894"/>
                    <a:gd name="connsiteY85" fmla="*/ 1193006 h 2602706"/>
                    <a:gd name="connsiteX86" fmla="*/ 1950 w 694894"/>
                    <a:gd name="connsiteY86" fmla="*/ 1212056 h 2602706"/>
                    <a:gd name="connsiteX87" fmla="*/ 4331 w 694894"/>
                    <a:gd name="connsiteY87" fmla="*/ 1231106 h 2602706"/>
                    <a:gd name="connsiteX88" fmla="*/ 37669 w 694894"/>
                    <a:gd name="connsiteY88" fmla="*/ 1264443 h 2602706"/>
                    <a:gd name="connsiteX89" fmla="*/ 82912 w 694894"/>
                    <a:gd name="connsiteY89" fmla="*/ 1300162 h 2602706"/>
                    <a:gd name="connsiteX90" fmla="*/ 104344 w 694894"/>
                    <a:gd name="connsiteY90" fmla="*/ 1312068 h 2602706"/>
                    <a:gd name="connsiteX91" fmla="*/ 130537 w 694894"/>
                    <a:gd name="connsiteY91" fmla="*/ 1352550 h 2602706"/>
                    <a:gd name="connsiteX92" fmla="*/ 154350 w 694894"/>
                    <a:gd name="connsiteY92" fmla="*/ 1385887 h 2602706"/>
                    <a:gd name="connsiteX93" fmla="*/ 235313 w 694894"/>
                    <a:gd name="connsiteY93" fmla="*/ 1464468 h 2602706"/>
                    <a:gd name="connsiteX94" fmla="*/ 285319 w 694894"/>
                    <a:gd name="connsiteY94" fmla="*/ 1512093 h 2602706"/>
                    <a:gd name="connsiteX95" fmla="*/ 318656 w 694894"/>
                    <a:gd name="connsiteY95" fmla="*/ 1564481 h 2602706"/>
                    <a:gd name="connsiteX96" fmla="*/ 347231 w 694894"/>
                    <a:gd name="connsiteY96" fmla="*/ 1662113 h 2602706"/>
                    <a:gd name="connsiteX97" fmla="*/ 404381 w 694894"/>
                    <a:gd name="connsiteY97" fmla="*/ 1974056 h 2602706"/>
                    <a:gd name="connsiteX98" fmla="*/ 287699 w 694894"/>
                    <a:gd name="connsiteY98" fmla="*/ 2090737 h 2602706"/>
                    <a:gd name="connsiteX99" fmla="*/ 228169 w 694894"/>
                    <a:gd name="connsiteY99" fmla="*/ 2112169 h 2602706"/>
                    <a:gd name="connsiteX100" fmla="*/ 199594 w 694894"/>
                    <a:gd name="connsiteY100" fmla="*/ 2138362 h 2602706"/>
                    <a:gd name="connsiteX101" fmla="*/ 159114 w 694894"/>
                    <a:gd name="connsiteY101" fmla="*/ 2235993 h 2602706"/>
                    <a:gd name="connsiteX102" fmla="*/ 190069 w 694894"/>
                    <a:gd name="connsiteY102" fmla="*/ 2290762 h 2602706"/>
                    <a:gd name="connsiteX103" fmla="*/ 242456 w 694894"/>
                    <a:gd name="connsiteY103" fmla="*/ 2338387 h 2602706"/>
                    <a:gd name="connsiteX104" fmla="*/ 321039 w 694894"/>
                    <a:gd name="connsiteY104" fmla="*/ 2383631 h 2602706"/>
                    <a:gd name="connsiteX105" fmla="*/ 423431 w 694894"/>
                    <a:gd name="connsiteY105" fmla="*/ 2488405 h 2602706"/>
                    <a:gd name="connsiteX106" fmla="*/ 502012 w 694894"/>
                    <a:gd name="connsiteY106" fmla="*/ 2562225 h 2602706"/>
                    <a:gd name="connsiteX107" fmla="*/ 516300 w 694894"/>
                    <a:gd name="connsiteY107"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5762 w 694894"/>
                    <a:gd name="connsiteY78" fmla="*/ 1009650 h 2602706"/>
                    <a:gd name="connsiteX79" fmla="*/ 23381 w 694894"/>
                    <a:gd name="connsiteY79" fmla="*/ 1023937 h 2602706"/>
                    <a:gd name="connsiteX80" fmla="*/ 18619 w 694894"/>
                    <a:gd name="connsiteY80" fmla="*/ 1040606 h 2602706"/>
                    <a:gd name="connsiteX81" fmla="*/ 21000 w 694894"/>
                    <a:gd name="connsiteY81" fmla="*/ 1088231 h 2602706"/>
                    <a:gd name="connsiteX82" fmla="*/ 25762 w 694894"/>
                    <a:gd name="connsiteY82" fmla="*/ 1102518 h 2602706"/>
                    <a:gd name="connsiteX83" fmla="*/ 28144 w 694894"/>
                    <a:gd name="connsiteY83" fmla="*/ 1109662 h 2602706"/>
                    <a:gd name="connsiteX84" fmla="*/ 25762 w 694894"/>
                    <a:gd name="connsiteY84" fmla="*/ 1193006 h 2602706"/>
                    <a:gd name="connsiteX85" fmla="*/ 1950 w 694894"/>
                    <a:gd name="connsiteY85" fmla="*/ 1212056 h 2602706"/>
                    <a:gd name="connsiteX86" fmla="*/ 4331 w 694894"/>
                    <a:gd name="connsiteY86" fmla="*/ 1231106 h 2602706"/>
                    <a:gd name="connsiteX87" fmla="*/ 37669 w 694894"/>
                    <a:gd name="connsiteY87" fmla="*/ 1264443 h 2602706"/>
                    <a:gd name="connsiteX88" fmla="*/ 82912 w 694894"/>
                    <a:gd name="connsiteY88" fmla="*/ 1300162 h 2602706"/>
                    <a:gd name="connsiteX89" fmla="*/ 104344 w 694894"/>
                    <a:gd name="connsiteY89" fmla="*/ 1312068 h 2602706"/>
                    <a:gd name="connsiteX90" fmla="*/ 130537 w 694894"/>
                    <a:gd name="connsiteY90" fmla="*/ 1352550 h 2602706"/>
                    <a:gd name="connsiteX91" fmla="*/ 154350 w 694894"/>
                    <a:gd name="connsiteY91" fmla="*/ 1385887 h 2602706"/>
                    <a:gd name="connsiteX92" fmla="*/ 235313 w 694894"/>
                    <a:gd name="connsiteY92" fmla="*/ 1464468 h 2602706"/>
                    <a:gd name="connsiteX93" fmla="*/ 285319 w 694894"/>
                    <a:gd name="connsiteY93" fmla="*/ 1512093 h 2602706"/>
                    <a:gd name="connsiteX94" fmla="*/ 318656 w 694894"/>
                    <a:gd name="connsiteY94" fmla="*/ 1564481 h 2602706"/>
                    <a:gd name="connsiteX95" fmla="*/ 347231 w 694894"/>
                    <a:gd name="connsiteY95" fmla="*/ 1662113 h 2602706"/>
                    <a:gd name="connsiteX96" fmla="*/ 404381 w 694894"/>
                    <a:gd name="connsiteY96" fmla="*/ 1974056 h 2602706"/>
                    <a:gd name="connsiteX97" fmla="*/ 287699 w 694894"/>
                    <a:gd name="connsiteY97" fmla="*/ 2090737 h 2602706"/>
                    <a:gd name="connsiteX98" fmla="*/ 228169 w 694894"/>
                    <a:gd name="connsiteY98" fmla="*/ 2112169 h 2602706"/>
                    <a:gd name="connsiteX99" fmla="*/ 199594 w 694894"/>
                    <a:gd name="connsiteY99" fmla="*/ 2138362 h 2602706"/>
                    <a:gd name="connsiteX100" fmla="*/ 159114 w 694894"/>
                    <a:gd name="connsiteY100" fmla="*/ 2235993 h 2602706"/>
                    <a:gd name="connsiteX101" fmla="*/ 190069 w 694894"/>
                    <a:gd name="connsiteY101" fmla="*/ 2290762 h 2602706"/>
                    <a:gd name="connsiteX102" fmla="*/ 242456 w 694894"/>
                    <a:gd name="connsiteY102" fmla="*/ 2338387 h 2602706"/>
                    <a:gd name="connsiteX103" fmla="*/ 321039 w 694894"/>
                    <a:gd name="connsiteY103" fmla="*/ 2383631 h 2602706"/>
                    <a:gd name="connsiteX104" fmla="*/ 423431 w 694894"/>
                    <a:gd name="connsiteY104" fmla="*/ 2488405 h 2602706"/>
                    <a:gd name="connsiteX105" fmla="*/ 502012 w 694894"/>
                    <a:gd name="connsiteY105" fmla="*/ 2562225 h 2602706"/>
                    <a:gd name="connsiteX106" fmla="*/ 516300 w 694894"/>
                    <a:gd name="connsiteY106"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8144 w 694894"/>
                    <a:gd name="connsiteY77" fmla="*/ 997743 h 2602706"/>
                    <a:gd name="connsiteX78" fmla="*/ 23381 w 694894"/>
                    <a:gd name="connsiteY78" fmla="*/ 1023937 h 2602706"/>
                    <a:gd name="connsiteX79" fmla="*/ 18619 w 694894"/>
                    <a:gd name="connsiteY79" fmla="*/ 1040606 h 2602706"/>
                    <a:gd name="connsiteX80" fmla="*/ 21000 w 694894"/>
                    <a:gd name="connsiteY80" fmla="*/ 1088231 h 2602706"/>
                    <a:gd name="connsiteX81" fmla="*/ 25762 w 694894"/>
                    <a:gd name="connsiteY81" fmla="*/ 1102518 h 2602706"/>
                    <a:gd name="connsiteX82" fmla="*/ 28144 w 694894"/>
                    <a:gd name="connsiteY82" fmla="*/ 1109662 h 2602706"/>
                    <a:gd name="connsiteX83" fmla="*/ 25762 w 694894"/>
                    <a:gd name="connsiteY83" fmla="*/ 1193006 h 2602706"/>
                    <a:gd name="connsiteX84" fmla="*/ 1950 w 694894"/>
                    <a:gd name="connsiteY84" fmla="*/ 1212056 h 2602706"/>
                    <a:gd name="connsiteX85" fmla="*/ 4331 w 694894"/>
                    <a:gd name="connsiteY85" fmla="*/ 1231106 h 2602706"/>
                    <a:gd name="connsiteX86" fmla="*/ 37669 w 694894"/>
                    <a:gd name="connsiteY86" fmla="*/ 1264443 h 2602706"/>
                    <a:gd name="connsiteX87" fmla="*/ 82912 w 694894"/>
                    <a:gd name="connsiteY87" fmla="*/ 1300162 h 2602706"/>
                    <a:gd name="connsiteX88" fmla="*/ 104344 w 694894"/>
                    <a:gd name="connsiteY88" fmla="*/ 1312068 h 2602706"/>
                    <a:gd name="connsiteX89" fmla="*/ 130537 w 694894"/>
                    <a:gd name="connsiteY89" fmla="*/ 1352550 h 2602706"/>
                    <a:gd name="connsiteX90" fmla="*/ 154350 w 694894"/>
                    <a:gd name="connsiteY90" fmla="*/ 1385887 h 2602706"/>
                    <a:gd name="connsiteX91" fmla="*/ 235313 w 694894"/>
                    <a:gd name="connsiteY91" fmla="*/ 1464468 h 2602706"/>
                    <a:gd name="connsiteX92" fmla="*/ 285319 w 694894"/>
                    <a:gd name="connsiteY92" fmla="*/ 1512093 h 2602706"/>
                    <a:gd name="connsiteX93" fmla="*/ 318656 w 694894"/>
                    <a:gd name="connsiteY93" fmla="*/ 1564481 h 2602706"/>
                    <a:gd name="connsiteX94" fmla="*/ 347231 w 694894"/>
                    <a:gd name="connsiteY94" fmla="*/ 1662113 h 2602706"/>
                    <a:gd name="connsiteX95" fmla="*/ 404381 w 694894"/>
                    <a:gd name="connsiteY95" fmla="*/ 1974056 h 2602706"/>
                    <a:gd name="connsiteX96" fmla="*/ 287699 w 694894"/>
                    <a:gd name="connsiteY96" fmla="*/ 2090737 h 2602706"/>
                    <a:gd name="connsiteX97" fmla="*/ 228169 w 694894"/>
                    <a:gd name="connsiteY97" fmla="*/ 2112169 h 2602706"/>
                    <a:gd name="connsiteX98" fmla="*/ 199594 w 694894"/>
                    <a:gd name="connsiteY98" fmla="*/ 2138362 h 2602706"/>
                    <a:gd name="connsiteX99" fmla="*/ 159114 w 694894"/>
                    <a:gd name="connsiteY99" fmla="*/ 2235993 h 2602706"/>
                    <a:gd name="connsiteX100" fmla="*/ 190069 w 694894"/>
                    <a:gd name="connsiteY100" fmla="*/ 2290762 h 2602706"/>
                    <a:gd name="connsiteX101" fmla="*/ 242456 w 694894"/>
                    <a:gd name="connsiteY101" fmla="*/ 2338387 h 2602706"/>
                    <a:gd name="connsiteX102" fmla="*/ 321039 w 694894"/>
                    <a:gd name="connsiteY102" fmla="*/ 2383631 h 2602706"/>
                    <a:gd name="connsiteX103" fmla="*/ 423431 w 694894"/>
                    <a:gd name="connsiteY103" fmla="*/ 2488405 h 2602706"/>
                    <a:gd name="connsiteX104" fmla="*/ 502012 w 694894"/>
                    <a:gd name="connsiteY104" fmla="*/ 2562225 h 2602706"/>
                    <a:gd name="connsiteX105" fmla="*/ 516300 w 694894"/>
                    <a:gd name="connsiteY105"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35287 w 694894"/>
                    <a:gd name="connsiteY76" fmla="*/ 992981 h 2602706"/>
                    <a:gd name="connsiteX77" fmla="*/ 23381 w 694894"/>
                    <a:gd name="connsiteY77" fmla="*/ 1023937 h 2602706"/>
                    <a:gd name="connsiteX78" fmla="*/ 18619 w 694894"/>
                    <a:gd name="connsiteY78" fmla="*/ 1040606 h 2602706"/>
                    <a:gd name="connsiteX79" fmla="*/ 21000 w 694894"/>
                    <a:gd name="connsiteY79" fmla="*/ 1088231 h 2602706"/>
                    <a:gd name="connsiteX80" fmla="*/ 25762 w 694894"/>
                    <a:gd name="connsiteY80" fmla="*/ 1102518 h 2602706"/>
                    <a:gd name="connsiteX81" fmla="*/ 28144 w 694894"/>
                    <a:gd name="connsiteY81" fmla="*/ 1109662 h 2602706"/>
                    <a:gd name="connsiteX82" fmla="*/ 25762 w 694894"/>
                    <a:gd name="connsiteY82" fmla="*/ 1193006 h 2602706"/>
                    <a:gd name="connsiteX83" fmla="*/ 1950 w 694894"/>
                    <a:gd name="connsiteY83" fmla="*/ 1212056 h 2602706"/>
                    <a:gd name="connsiteX84" fmla="*/ 4331 w 694894"/>
                    <a:gd name="connsiteY84" fmla="*/ 1231106 h 2602706"/>
                    <a:gd name="connsiteX85" fmla="*/ 37669 w 694894"/>
                    <a:gd name="connsiteY85" fmla="*/ 1264443 h 2602706"/>
                    <a:gd name="connsiteX86" fmla="*/ 82912 w 694894"/>
                    <a:gd name="connsiteY86" fmla="*/ 1300162 h 2602706"/>
                    <a:gd name="connsiteX87" fmla="*/ 104344 w 694894"/>
                    <a:gd name="connsiteY87" fmla="*/ 1312068 h 2602706"/>
                    <a:gd name="connsiteX88" fmla="*/ 130537 w 694894"/>
                    <a:gd name="connsiteY88" fmla="*/ 1352550 h 2602706"/>
                    <a:gd name="connsiteX89" fmla="*/ 154350 w 694894"/>
                    <a:gd name="connsiteY89" fmla="*/ 1385887 h 2602706"/>
                    <a:gd name="connsiteX90" fmla="*/ 235313 w 694894"/>
                    <a:gd name="connsiteY90" fmla="*/ 1464468 h 2602706"/>
                    <a:gd name="connsiteX91" fmla="*/ 285319 w 694894"/>
                    <a:gd name="connsiteY91" fmla="*/ 1512093 h 2602706"/>
                    <a:gd name="connsiteX92" fmla="*/ 318656 w 694894"/>
                    <a:gd name="connsiteY92" fmla="*/ 1564481 h 2602706"/>
                    <a:gd name="connsiteX93" fmla="*/ 347231 w 694894"/>
                    <a:gd name="connsiteY93" fmla="*/ 1662113 h 2602706"/>
                    <a:gd name="connsiteX94" fmla="*/ 404381 w 694894"/>
                    <a:gd name="connsiteY94" fmla="*/ 1974056 h 2602706"/>
                    <a:gd name="connsiteX95" fmla="*/ 287699 w 694894"/>
                    <a:gd name="connsiteY95" fmla="*/ 2090737 h 2602706"/>
                    <a:gd name="connsiteX96" fmla="*/ 228169 w 694894"/>
                    <a:gd name="connsiteY96" fmla="*/ 2112169 h 2602706"/>
                    <a:gd name="connsiteX97" fmla="*/ 199594 w 694894"/>
                    <a:gd name="connsiteY97" fmla="*/ 2138362 h 2602706"/>
                    <a:gd name="connsiteX98" fmla="*/ 159114 w 694894"/>
                    <a:gd name="connsiteY98" fmla="*/ 2235993 h 2602706"/>
                    <a:gd name="connsiteX99" fmla="*/ 190069 w 694894"/>
                    <a:gd name="connsiteY99" fmla="*/ 2290762 h 2602706"/>
                    <a:gd name="connsiteX100" fmla="*/ 242456 w 694894"/>
                    <a:gd name="connsiteY100" fmla="*/ 2338387 h 2602706"/>
                    <a:gd name="connsiteX101" fmla="*/ 321039 w 694894"/>
                    <a:gd name="connsiteY101" fmla="*/ 2383631 h 2602706"/>
                    <a:gd name="connsiteX102" fmla="*/ 423431 w 694894"/>
                    <a:gd name="connsiteY102" fmla="*/ 2488405 h 2602706"/>
                    <a:gd name="connsiteX103" fmla="*/ 502012 w 694894"/>
                    <a:gd name="connsiteY103" fmla="*/ 2562225 h 2602706"/>
                    <a:gd name="connsiteX104" fmla="*/ 516300 w 694894"/>
                    <a:gd name="connsiteY104"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8144 w 694894"/>
                    <a:gd name="connsiteY75" fmla="*/ 995362 h 2602706"/>
                    <a:gd name="connsiteX76" fmla="*/ 23381 w 694894"/>
                    <a:gd name="connsiteY76" fmla="*/ 1023937 h 2602706"/>
                    <a:gd name="connsiteX77" fmla="*/ 18619 w 694894"/>
                    <a:gd name="connsiteY77" fmla="*/ 1040606 h 2602706"/>
                    <a:gd name="connsiteX78" fmla="*/ 21000 w 694894"/>
                    <a:gd name="connsiteY78" fmla="*/ 1088231 h 2602706"/>
                    <a:gd name="connsiteX79" fmla="*/ 25762 w 694894"/>
                    <a:gd name="connsiteY79" fmla="*/ 1102518 h 2602706"/>
                    <a:gd name="connsiteX80" fmla="*/ 28144 w 694894"/>
                    <a:gd name="connsiteY80" fmla="*/ 1109662 h 2602706"/>
                    <a:gd name="connsiteX81" fmla="*/ 25762 w 694894"/>
                    <a:gd name="connsiteY81" fmla="*/ 1193006 h 2602706"/>
                    <a:gd name="connsiteX82" fmla="*/ 1950 w 694894"/>
                    <a:gd name="connsiteY82" fmla="*/ 1212056 h 2602706"/>
                    <a:gd name="connsiteX83" fmla="*/ 4331 w 694894"/>
                    <a:gd name="connsiteY83" fmla="*/ 1231106 h 2602706"/>
                    <a:gd name="connsiteX84" fmla="*/ 37669 w 694894"/>
                    <a:gd name="connsiteY84" fmla="*/ 1264443 h 2602706"/>
                    <a:gd name="connsiteX85" fmla="*/ 82912 w 694894"/>
                    <a:gd name="connsiteY85" fmla="*/ 1300162 h 2602706"/>
                    <a:gd name="connsiteX86" fmla="*/ 104344 w 694894"/>
                    <a:gd name="connsiteY86" fmla="*/ 1312068 h 2602706"/>
                    <a:gd name="connsiteX87" fmla="*/ 130537 w 694894"/>
                    <a:gd name="connsiteY87" fmla="*/ 1352550 h 2602706"/>
                    <a:gd name="connsiteX88" fmla="*/ 154350 w 694894"/>
                    <a:gd name="connsiteY88" fmla="*/ 1385887 h 2602706"/>
                    <a:gd name="connsiteX89" fmla="*/ 235313 w 694894"/>
                    <a:gd name="connsiteY89" fmla="*/ 1464468 h 2602706"/>
                    <a:gd name="connsiteX90" fmla="*/ 285319 w 694894"/>
                    <a:gd name="connsiteY90" fmla="*/ 1512093 h 2602706"/>
                    <a:gd name="connsiteX91" fmla="*/ 318656 w 694894"/>
                    <a:gd name="connsiteY91" fmla="*/ 1564481 h 2602706"/>
                    <a:gd name="connsiteX92" fmla="*/ 347231 w 694894"/>
                    <a:gd name="connsiteY92" fmla="*/ 1662113 h 2602706"/>
                    <a:gd name="connsiteX93" fmla="*/ 404381 w 694894"/>
                    <a:gd name="connsiteY93" fmla="*/ 1974056 h 2602706"/>
                    <a:gd name="connsiteX94" fmla="*/ 287699 w 694894"/>
                    <a:gd name="connsiteY94" fmla="*/ 2090737 h 2602706"/>
                    <a:gd name="connsiteX95" fmla="*/ 228169 w 694894"/>
                    <a:gd name="connsiteY95" fmla="*/ 2112169 h 2602706"/>
                    <a:gd name="connsiteX96" fmla="*/ 199594 w 694894"/>
                    <a:gd name="connsiteY96" fmla="*/ 2138362 h 2602706"/>
                    <a:gd name="connsiteX97" fmla="*/ 159114 w 694894"/>
                    <a:gd name="connsiteY97" fmla="*/ 2235993 h 2602706"/>
                    <a:gd name="connsiteX98" fmla="*/ 190069 w 694894"/>
                    <a:gd name="connsiteY98" fmla="*/ 2290762 h 2602706"/>
                    <a:gd name="connsiteX99" fmla="*/ 242456 w 694894"/>
                    <a:gd name="connsiteY99" fmla="*/ 2338387 h 2602706"/>
                    <a:gd name="connsiteX100" fmla="*/ 321039 w 694894"/>
                    <a:gd name="connsiteY100" fmla="*/ 2383631 h 2602706"/>
                    <a:gd name="connsiteX101" fmla="*/ 423431 w 694894"/>
                    <a:gd name="connsiteY101" fmla="*/ 2488405 h 2602706"/>
                    <a:gd name="connsiteX102" fmla="*/ 502012 w 694894"/>
                    <a:gd name="connsiteY102" fmla="*/ 2562225 h 2602706"/>
                    <a:gd name="connsiteX103" fmla="*/ 516300 w 694894"/>
                    <a:gd name="connsiteY103"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3381 w 694894"/>
                    <a:gd name="connsiteY75" fmla="*/ 1023937 h 2602706"/>
                    <a:gd name="connsiteX76" fmla="*/ 18619 w 694894"/>
                    <a:gd name="connsiteY76" fmla="*/ 1040606 h 2602706"/>
                    <a:gd name="connsiteX77" fmla="*/ 21000 w 694894"/>
                    <a:gd name="connsiteY77" fmla="*/ 1088231 h 2602706"/>
                    <a:gd name="connsiteX78" fmla="*/ 25762 w 694894"/>
                    <a:gd name="connsiteY78" fmla="*/ 1102518 h 2602706"/>
                    <a:gd name="connsiteX79" fmla="*/ 28144 w 694894"/>
                    <a:gd name="connsiteY79" fmla="*/ 1109662 h 2602706"/>
                    <a:gd name="connsiteX80" fmla="*/ 25762 w 694894"/>
                    <a:gd name="connsiteY80" fmla="*/ 1193006 h 2602706"/>
                    <a:gd name="connsiteX81" fmla="*/ 1950 w 694894"/>
                    <a:gd name="connsiteY81" fmla="*/ 1212056 h 2602706"/>
                    <a:gd name="connsiteX82" fmla="*/ 4331 w 694894"/>
                    <a:gd name="connsiteY82" fmla="*/ 1231106 h 2602706"/>
                    <a:gd name="connsiteX83" fmla="*/ 37669 w 694894"/>
                    <a:gd name="connsiteY83" fmla="*/ 1264443 h 2602706"/>
                    <a:gd name="connsiteX84" fmla="*/ 82912 w 694894"/>
                    <a:gd name="connsiteY84" fmla="*/ 1300162 h 2602706"/>
                    <a:gd name="connsiteX85" fmla="*/ 104344 w 694894"/>
                    <a:gd name="connsiteY85" fmla="*/ 1312068 h 2602706"/>
                    <a:gd name="connsiteX86" fmla="*/ 130537 w 694894"/>
                    <a:gd name="connsiteY86" fmla="*/ 1352550 h 2602706"/>
                    <a:gd name="connsiteX87" fmla="*/ 154350 w 694894"/>
                    <a:gd name="connsiteY87" fmla="*/ 1385887 h 2602706"/>
                    <a:gd name="connsiteX88" fmla="*/ 235313 w 694894"/>
                    <a:gd name="connsiteY88" fmla="*/ 1464468 h 2602706"/>
                    <a:gd name="connsiteX89" fmla="*/ 285319 w 694894"/>
                    <a:gd name="connsiteY89" fmla="*/ 1512093 h 2602706"/>
                    <a:gd name="connsiteX90" fmla="*/ 318656 w 694894"/>
                    <a:gd name="connsiteY90" fmla="*/ 1564481 h 2602706"/>
                    <a:gd name="connsiteX91" fmla="*/ 347231 w 694894"/>
                    <a:gd name="connsiteY91" fmla="*/ 1662113 h 2602706"/>
                    <a:gd name="connsiteX92" fmla="*/ 404381 w 694894"/>
                    <a:gd name="connsiteY92" fmla="*/ 1974056 h 2602706"/>
                    <a:gd name="connsiteX93" fmla="*/ 287699 w 694894"/>
                    <a:gd name="connsiteY93" fmla="*/ 2090737 h 2602706"/>
                    <a:gd name="connsiteX94" fmla="*/ 228169 w 694894"/>
                    <a:gd name="connsiteY94" fmla="*/ 2112169 h 2602706"/>
                    <a:gd name="connsiteX95" fmla="*/ 199594 w 694894"/>
                    <a:gd name="connsiteY95" fmla="*/ 2138362 h 2602706"/>
                    <a:gd name="connsiteX96" fmla="*/ 159114 w 694894"/>
                    <a:gd name="connsiteY96" fmla="*/ 2235993 h 2602706"/>
                    <a:gd name="connsiteX97" fmla="*/ 190069 w 694894"/>
                    <a:gd name="connsiteY97" fmla="*/ 2290762 h 2602706"/>
                    <a:gd name="connsiteX98" fmla="*/ 242456 w 694894"/>
                    <a:gd name="connsiteY98" fmla="*/ 2338387 h 2602706"/>
                    <a:gd name="connsiteX99" fmla="*/ 321039 w 694894"/>
                    <a:gd name="connsiteY99" fmla="*/ 2383631 h 2602706"/>
                    <a:gd name="connsiteX100" fmla="*/ 423431 w 694894"/>
                    <a:gd name="connsiteY100" fmla="*/ 2488405 h 2602706"/>
                    <a:gd name="connsiteX101" fmla="*/ 502012 w 694894"/>
                    <a:gd name="connsiteY101" fmla="*/ 2562225 h 2602706"/>
                    <a:gd name="connsiteX102" fmla="*/ 516300 w 694894"/>
                    <a:gd name="connsiteY102"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3381 w 694894"/>
                    <a:gd name="connsiteY75" fmla="*/ 1023937 h 2602706"/>
                    <a:gd name="connsiteX76" fmla="*/ 18619 w 694894"/>
                    <a:gd name="connsiteY76" fmla="*/ 1040606 h 2602706"/>
                    <a:gd name="connsiteX77" fmla="*/ 21000 w 694894"/>
                    <a:gd name="connsiteY77" fmla="*/ 1088231 h 2602706"/>
                    <a:gd name="connsiteX78" fmla="*/ 28143 w 694894"/>
                    <a:gd name="connsiteY78" fmla="*/ 1102518 h 2602706"/>
                    <a:gd name="connsiteX79" fmla="*/ 28144 w 694894"/>
                    <a:gd name="connsiteY79" fmla="*/ 1109662 h 2602706"/>
                    <a:gd name="connsiteX80" fmla="*/ 25762 w 694894"/>
                    <a:gd name="connsiteY80" fmla="*/ 1193006 h 2602706"/>
                    <a:gd name="connsiteX81" fmla="*/ 1950 w 694894"/>
                    <a:gd name="connsiteY81" fmla="*/ 1212056 h 2602706"/>
                    <a:gd name="connsiteX82" fmla="*/ 4331 w 694894"/>
                    <a:gd name="connsiteY82" fmla="*/ 1231106 h 2602706"/>
                    <a:gd name="connsiteX83" fmla="*/ 37669 w 694894"/>
                    <a:gd name="connsiteY83" fmla="*/ 1264443 h 2602706"/>
                    <a:gd name="connsiteX84" fmla="*/ 82912 w 694894"/>
                    <a:gd name="connsiteY84" fmla="*/ 1300162 h 2602706"/>
                    <a:gd name="connsiteX85" fmla="*/ 104344 w 694894"/>
                    <a:gd name="connsiteY85" fmla="*/ 1312068 h 2602706"/>
                    <a:gd name="connsiteX86" fmla="*/ 130537 w 694894"/>
                    <a:gd name="connsiteY86" fmla="*/ 1352550 h 2602706"/>
                    <a:gd name="connsiteX87" fmla="*/ 154350 w 694894"/>
                    <a:gd name="connsiteY87" fmla="*/ 1385887 h 2602706"/>
                    <a:gd name="connsiteX88" fmla="*/ 235313 w 694894"/>
                    <a:gd name="connsiteY88" fmla="*/ 1464468 h 2602706"/>
                    <a:gd name="connsiteX89" fmla="*/ 285319 w 694894"/>
                    <a:gd name="connsiteY89" fmla="*/ 1512093 h 2602706"/>
                    <a:gd name="connsiteX90" fmla="*/ 318656 w 694894"/>
                    <a:gd name="connsiteY90" fmla="*/ 1564481 h 2602706"/>
                    <a:gd name="connsiteX91" fmla="*/ 347231 w 694894"/>
                    <a:gd name="connsiteY91" fmla="*/ 1662113 h 2602706"/>
                    <a:gd name="connsiteX92" fmla="*/ 404381 w 694894"/>
                    <a:gd name="connsiteY92" fmla="*/ 1974056 h 2602706"/>
                    <a:gd name="connsiteX93" fmla="*/ 287699 w 694894"/>
                    <a:gd name="connsiteY93" fmla="*/ 2090737 h 2602706"/>
                    <a:gd name="connsiteX94" fmla="*/ 228169 w 694894"/>
                    <a:gd name="connsiteY94" fmla="*/ 2112169 h 2602706"/>
                    <a:gd name="connsiteX95" fmla="*/ 199594 w 694894"/>
                    <a:gd name="connsiteY95" fmla="*/ 2138362 h 2602706"/>
                    <a:gd name="connsiteX96" fmla="*/ 159114 w 694894"/>
                    <a:gd name="connsiteY96" fmla="*/ 2235993 h 2602706"/>
                    <a:gd name="connsiteX97" fmla="*/ 190069 w 694894"/>
                    <a:gd name="connsiteY97" fmla="*/ 2290762 h 2602706"/>
                    <a:gd name="connsiteX98" fmla="*/ 242456 w 694894"/>
                    <a:gd name="connsiteY98" fmla="*/ 2338387 h 2602706"/>
                    <a:gd name="connsiteX99" fmla="*/ 321039 w 694894"/>
                    <a:gd name="connsiteY99" fmla="*/ 2383631 h 2602706"/>
                    <a:gd name="connsiteX100" fmla="*/ 423431 w 694894"/>
                    <a:gd name="connsiteY100" fmla="*/ 2488405 h 2602706"/>
                    <a:gd name="connsiteX101" fmla="*/ 502012 w 694894"/>
                    <a:gd name="connsiteY101" fmla="*/ 2562225 h 2602706"/>
                    <a:gd name="connsiteX102" fmla="*/ 516300 w 694894"/>
                    <a:gd name="connsiteY102"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3381 w 694894"/>
                    <a:gd name="connsiteY75" fmla="*/ 1023937 h 2602706"/>
                    <a:gd name="connsiteX76" fmla="*/ 18619 w 694894"/>
                    <a:gd name="connsiteY76" fmla="*/ 1040606 h 2602706"/>
                    <a:gd name="connsiteX77" fmla="*/ 21000 w 694894"/>
                    <a:gd name="connsiteY77" fmla="*/ 1088231 h 2602706"/>
                    <a:gd name="connsiteX78" fmla="*/ 28143 w 694894"/>
                    <a:gd name="connsiteY78" fmla="*/ 1102518 h 2602706"/>
                    <a:gd name="connsiteX79" fmla="*/ 25762 w 694894"/>
                    <a:gd name="connsiteY79" fmla="*/ 1193006 h 2602706"/>
                    <a:gd name="connsiteX80" fmla="*/ 1950 w 694894"/>
                    <a:gd name="connsiteY80" fmla="*/ 1212056 h 2602706"/>
                    <a:gd name="connsiteX81" fmla="*/ 4331 w 694894"/>
                    <a:gd name="connsiteY81" fmla="*/ 1231106 h 2602706"/>
                    <a:gd name="connsiteX82" fmla="*/ 37669 w 694894"/>
                    <a:gd name="connsiteY82" fmla="*/ 1264443 h 2602706"/>
                    <a:gd name="connsiteX83" fmla="*/ 82912 w 694894"/>
                    <a:gd name="connsiteY83" fmla="*/ 1300162 h 2602706"/>
                    <a:gd name="connsiteX84" fmla="*/ 104344 w 694894"/>
                    <a:gd name="connsiteY84" fmla="*/ 1312068 h 2602706"/>
                    <a:gd name="connsiteX85" fmla="*/ 130537 w 694894"/>
                    <a:gd name="connsiteY85" fmla="*/ 1352550 h 2602706"/>
                    <a:gd name="connsiteX86" fmla="*/ 154350 w 694894"/>
                    <a:gd name="connsiteY86" fmla="*/ 1385887 h 2602706"/>
                    <a:gd name="connsiteX87" fmla="*/ 235313 w 694894"/>
                    <a:gd name="connsiteY87" fmla="*/ 1464468 h 2602706"/>
                    <a:gd name="connsiteX88" fmla="*/ 285319 w 694894"/>
                    <a:gd name="connsiteY88" fmla="*/ 1512093 h 2602706"/>
                    <a:gd name="connsiteX89" fmla="*/ 318656 w 694894"/>
                    <a:gd name="connsiteY89" fmla="*/ 1564481 h 2602706"/>
                    <a:gd name="connsiteX90" fmla="*/ 347231 w 694894"/>
                    <a:gd name="connsiteY90" fmla="*/ 1662113 h 2602706"/>
                    <a:gd name="connsiteX91" fmla="*/ 404381 w 694894"/>
                    <a:gd name="connsiteY91" fmla="*/ 1974056 h 2602706"/>
                    <a:gd name="connsiteX92" fmla="*/ 287699 w 694894"/>
                    <a:gd name="connsiteY92" fmla="*/ 2090737 h 2602706"/>
                    <a:gd name="connsiteX93" fmla="*/ 228169 w 694894"/>
                    <a:gd name="connsiteY93" fmla="*/ 2112169 h 2602706"/>
                    <a:gd name="connsiteX94" fmla="*/ 199594 w 694894"/>
                    <a:gd name="connsiteY94" fmla="*/ 2138362 h 2602706"/>
                    <a:gd name="connsiteX95" fmla="*/ 159114 w 694894"/>
                    <a:gd name="connsiteY95" fmla="*/ 2235993 h 2602706"/>
                    <a:gd name="connsiteX96" fmla="*/ 190069 w 694894"/>
                    <a:gd name="connsiteY96" fmla="*/ 2290762 h 2602706"/>
                    <a:gd name="connsiteX97" fmla="*/ 242456 w 694894"/>
                    <a:gd name="connsiteY97" fmla="*/ 2338387 h 2602706"/>
                    <a:gd name="connsiteX98" fmla="*/ 321039 w 694894"/>
                    <a:gd name="connsiteY98" fmla="*/ 2383631 h 2602706"/>
                    <a:gd name="connsiteX99" fmla="*/ 423431 w 694894"/>
                    <a:gd name="connsiteY99" fmla="*/ 2488405 h 2602706"/>
                    <a:gd name="connsiteX100" fmla="*/ 502012 w 694894"/>
                    <a:gd name="connsiteY100" fmla="*/ 2562225 h 2602706"/>
                    <a:gd name="connsiteX101" fmla="*/ 516300 w 694894"/>
                    <a:gd name="connsiteY101"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1 w 694894"/>
                    <a:gd name="connsiteY73" fmla="*/ 916781 h 2602706"/>
                    <a:gd name="connsiteX74" fmla="*/ 25762 w 694894"/>
                    <a:gd name="connsiteY74" fmla="*/ 978693 h 2602706"/>
                    <a:gd name="connsiteX75" fmla="*/ 23381 w 694894"/>
                    <a:gd name="connsiteY75" fmla="*/ 1023937 h 2602706"/>
                    <a:gd name="connsiteX76" fmla="*/ 18619 w 694894"/>
                    <a:gd name="connsiteY76" fmla="*/ 1040606 h 2602706"/>
                    <a:gd name="connsiteX77" fmla="*/ 21000 w 694894"/>
                    <a:gd name="connsiteY77" fmla="*/ 1088231 h 2602706"/>
                    <a:gd name="connsiteX78" fmla="*/ 25762 w 694894"/>
                    <a:gd name="connsiteY78" fmla="*/ 1193006 h 2602706"/>
                    <a:gd name="connsiteX79" fmla="*/ 1950 w 694894"/>
                    <a:gd name="connsiteY79" fmla="*/ 1212056 h 2602706"/>
                    <a:gd name="connsiteX80" fmla="*/ 4331 w 694894"/>
                    <a:gd name="connsiteY80" fmla="*/ 1231106 h 2602706"/>
                    <a:gd name="connsiteX81" fmla="*/ 37669 w 694894"/>
                    <a:gd name="connsiteY81" fmla="*/ 1264443 h 2602706"/>
                    <a:gd name="connsiteX82" fmla="*/ 82912 w 694894"/>
                    <a:gd name="connsiteY82" fmla="*/ 1300162 h 2602706"/>
                    <a:gd name="connsiteX83" fmla="*/ 104344 w 694894"/>
                    <a:gd name="connsiteY83" fmla="*/ 1312068 h 2602706"/>
                    <a:gd name="connsiteX84" fmla="*/ 130537 w 694894"/>
                    <a:gd name="connsiteY84" fmla="*/ 1352550 h 2602706"/>
                    <a:gd name="connsiteX85" fmla="*/ 154350 w 694894"/>
                    <a:gd name="connsiteY85" fmla="*/ 1385887 h 2602706"/>
                    <a:gd name="connsiteX86" fmla="*/ 235313 w 694894"/>
                    <a:gd name="connsiteY86" fmla="*/ 1464468 h 2602706"/>
                    <a:gd name="connsiteX87" fmla="*/ 285319 w 694894"/>
                    <a:gd name="connsiteY87" fmla="*/ 1512093 h 2602706"/>
                    <a:gd name="connsiteX88" fmla="*/ 318656 w 694894"/>
                    <a:gd name="connsiteY88" fmla="*/ 1564481 h 2602706"/>
                    <a:gd name="connsiteX89" fmla="*/ 347231 w 694894"/>
                    <a:gd name="connsiteY89" fmla="*/ 1662113 h 2602706"/>
                    <a:gd name="connsiteX90" fmla="*/ 404381 w 694894"/>
                    <a:gd name="connsiteY90" fmla="*/ 1974056 h 2602706"/>
                    <a:gd name="connsiteX91" fmla="*/ 287699 w 694894"/>
                    <a:gd name="connsiteY91" fmla="*/ 2090737 h 2602706"/>
                    <a:gd name="connsiteX92" fmla="*/ 228169 w 694894"/>
                    <a:gd name="connsiteY92" fmla="*/ 2112169 h 2602706"/>
                    <a:gd name="connsiteX93" fmla="*/ 199594 w 694894"/>
                    <a:gd name="connsiteY93" fmla="*/ 2138362 h 2602706"/>
                    <a:gd name="connsiteX94" fmla="*/ 159114 w 694894"/>
                    <a:gd name="connsiteY94" fmla="*/ 2235993 h 2602706"/>
                    <a:gd name="connsiteX95" fmla="*/ 190069 w 694894"/>
                    <a:gd name="connsiteY95" fmla="*/ 2290762 h 2602706"/>
                    <a:gd name="connsiteX96" fmla="*/ 242456 w 694894"/>
                    <a:gd name="connsiteY96" fmla="*/ 2338387 h 2602706"/>
                    <a:gd name="connsiteX97" fmla="*/ 321039 w 694894"/>
                    <a:gd name="connsiteY97" fmla="*/ 2383631 h 2602706"/>
                    <a:gd name="connsiteX98" fmla="*/ 423431 w 694894"/>
                    <a:gd name="connsiteY98" fmla="*/ 2488405 h 2602706"/>
                    <a:gd name="connsiteX99" fmla="*/ 502012 w 694894"/>
                    <a:gd name="connsiteY99" fmla="*/ 2562225 h 2602706"/>
                    <a:gd name="connsiteX100" fmla="*/ 516300 w 694894"/>
                    <a:gd name="connsiteY100"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5762 w 694894"/>
                    <a:gd name="connsiteY73" fmla="*/ 978693 h 2602706"/>
                    <a:gd name="connsiteX74" fmla="*/ 23381 w 694894"/>
                    <a:gd name="connsiteY74" fmla="*/ 1023937 h 2602706"/>
                    <a:gd name="connsiteX75" fmla="*/ 18619 w 694894"/>
                    <a:gd name="connsiteY75" fmla="*/ 1040606 h 2602706"/>
                    <a:gd name="connsiteX76" fmla="*/ 21000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0 w 694894"/>
                    <a:gd name="connsiteY73" fmla="*/ 978693 h 2602706"/>
                    <a:gd name="connsiteX74" fmla="*/ 23381 w 694894"/>
                    <a:gd name="connsiteY74" fmla="*/ 1023937 h 2602706"/>
                    <a:gd name="connsiteX75" fmla="*/ 18619 w 694894"/>
                    <a:gd name="connsiteY75" fmla="*/ 1040606 h 2602706"/>
                    <a:gd name="connsiteX76" fmla="*/ 21000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0 w 694894"/>
                    <a:gd name="connsiteY73" fmla="*/ 978693 h 2602706"/>
                    <a:gd name="connsiteX74" fmla="*/ 23381 w 694894"/>
                    <a:gd name="connsiteY74" fmla="*/ 1023937 h 2602706"/>
                    <a:gd name="connsiteX75" fmla="*/ 25763 w 694894"/>
                    <a:gd name="connsiteY75" fmla="*/ 1042987 h 2602706"/>
                    <a:gd name="connsiteX76" fmla="*/ 21000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0 w 694894"/>
                    <a:gd name="connsiteY73" fmla="*/ 978693 h 2602706"/>
                    <a:gd name="connsiteX74" fmla="*/ 23381 w 694894"/>
                    <a:gd name="connsiteY74" fmla="*/ 1023937 h 2602706"/>
                    <a:gd name="connsiteX75" fmla="*/ 25763 w 694894"/>
                    <a:gd name="connsiteY75" fmla="*/ 1042987 h 2602706"/>
                    <a:gd name="connsiteX76" fmla="*/ 21000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0 w 694894"/>
                    <a:gd name="connsiteY73" fmla="*/ 978693 h 2602706"/>
                    <a:gd name="connsiteX74" fmla="*/ 23381 w 694894"/>
                    <a:gd name="connsiteY74" fmla="*/ 1023937 h 2602706"/>
                    <a:gd name="connsiteX75" fmla="*/ 25763 w 694894"/>
                    <a:gd name="connsiteY75" fmla="*/ 1042987 h 2602706"/>
                    <a:gd name="connsiteX76" fmla="*/ 21000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4894 w 694894"/>
                    <a:gd name="connsiteY0" fmla="*/ 0 h 2602706"/>
                    <a:gd name="connsiteX1" fmla="*/ 690131 w 694894"/>
                    <a:gd name="connsiteY1" fmla="*/ 92868 h 2602706"/>
                    <a:gd name="connsiteX2" fmla="*/ 682987 w 694894"/>
                    <a:gd name="connsiteY2" fmla="*/ 116681 h 2602706"/>
                    <a:gd name="connsiteX3" fmla="*/ 678225 w 694894"/>
                    <a:gd name="connsiteY3" fmla="*/ 138112 h 2602706"/>
                    <a:gd name="connsiteX4" fmla="*/ 666319 w 694894"/>
                    <a:gd name="connsiteY4" fmla="*/ 188118 h 2602706"/>
                    <a:gd name="connsiteX5" fmla="*/ 659175 w 694894"/>
                    <a:gd name="connsiteY5" fmla="*/ 190500 h 2602706"/>
                    <a:gd name="connsiteX6" fmla="*/ 647269 w 694894"/>
                    <a:gd name="connsiteY6" fmla="*/ 200025 h 2602706"/>
                    <a:gd name="connsiteX7" fmla="*/ 632981 w 694894"/>
                    <a:gd name="connsiteY7" fmla="*/ 209550 h 2602706"/>
                    <a:gd name="connsiteX8" fmla="*/ 623456 w 694894"/>
                    <a:gd name="connsiteY8" fmla="*/ 219075 h 2602706"/>
                    <a:gd name="connsiteX9" fmla="*/ 613931 w 694894"/>
                    <a:gd name="connsiteY9" fmla="*/ 228600 h 2602706"/>
                    <a:gd name="connsiteX10" fmla="*/ 604406 w 694894"/>
                    <a:gd name="connsiteY10" fmla="*/ 240506 h 2602706"/>
                    <a:gd name="connsiteX11" fmla="*/ 587737 w 694894"/>
                    <a:gd name="connsiteY11" fmla="*/ 259556 h 2602706"/>
                    <a:gd name="connsiteX12" fmla="*/ 575831 w 694894"/>
                    <a:gd name="connsiteY12" fmla="*/ 273843 h 2602706"/>
                    <a:gd name="connsiteX13" fmla="*/ 566306 w 694894"/>
                    <a:gd name="connsiteY13" fmla="*/ 288131 h 2602706"/>
                    <a:gd name="connsiteX14" fmla="*/ 559162 w 694894"/>
                    <a:gd name="connsiteY14" fmla="*/ 295275 h 2602706"/>
                    <a:gd name="connsiteX15" fmla="*/ 554400 w 694894"/>
                    <a:gd name="connsiteY15" fmla="*/ 302418 h 2602706"/>
                    <a:gd name="connsiteX16" fmla="*/ 547256 w 694894"/>
                    <a:gd name="connsiteY16" fmla="*/ 304800 h 2602706"/>
                    <a:gd name="connsiteX17" fmla="*/ 537731 w 694894"/>
                    <a:gd name="connsiteY17" fmla="*/ 314325 h 2602706"/>
                    <a:gd name="connsiteX18" fmla="*/ 535350 w 694894"/>
                    <a:gd name="connsiteY18" fmla="*/ 321468 h 2602706"/>
                    <a:gd name="connsiteX19" fmla="*/ 521062 w 694894"/>
                    <a:gd name="connsiteY19" fmla="*/ 330993 h 2602706"/>
                    <a:gd name="connsiteX20" fmla="*/ 516300 w 694894"/>
                    <a:gd name="connsiteY20" fmla="*/ 338137 h 2602706"/>
                    <a:gd name="connsiteX21" fmla="*/ 509156 w 694894"/>
                    <a:gd name="connsiteY21" fmla="*/ 342900 h 2602706"/>
                    <a:gd name="connsiteX22" fmla="*/ 506775 w 694894"/>
                    <a:gd name="connsiteY22" fmla="*/ 350043 h 2602706"/>
                    <a:gd name="connsiteX23" fmla="*/ 492487 w 694894"/>
                    <a:gd name="connsiteY23" fmla="*/ 354806 h 2602706"/>
                    <a:gd name="connsiteX24" fmla="*/ 485344 w 694894"/>
                    <a:gd name="connsiteY24" fmla="*/ 357187 h 2602706"/>
                    <a:gd name="connsiteX25" fmla="*/ 478200 w 694894"/>
                    <a:gd name="connsiteY25" fmla="*/ 361950 h 2602706"/>
                    <a:gd name="connsiteX26" fmla="*/ 471056 w 694894"/>
                    <a:gd name="connsiteY26" fmla="*/ 364331 h 2602706"/>
                    <a:gd name="connsiteX27" fmla="*/ 466294 w 694894"/>
                    <a:gd name="connsiteY27" fmla="*/ 371475 h 2602706"/>
                    <a:gd name="connsiteX28" fmla="*/ 459150 w 694894"/>
                    <a:gd name="connsiteY28" fmla="*/ 376237 h 2602706"/>
                    <a:gd name="connsiteX29" fmla="*/ 449625 w 694894"/>
                    <a:gd name="connsiteY29" fmla="*/ 397668 h 2602706"/>
                    <a:gd name="connsiteX30" fmla="*/ 428194 w 694894"/>
                    <a:gd name="connsiteY30" fmla="*/ 414337 h 2602706"/>
                    <a:gd name="connsiteX31" fmla="*/ 423431 w 694894"/>
                    <a:gd name="connsiteY31" fmla="*/ 421481 h 2602706"/>
                    <a:gd name="connsiteX32" fmla="*/ 416287 w 694894"/>
                    <a:gd name="connsiteY32" fmla="*/ 428625 h 2602706"/>
                    <a:gd name="connsiteX33" fmla="*/ 406762 w 694894"/>
                    <a:gd name="connsiteY33" fmla="*/ 442912 h 2602706"/>
                    <a:gd name="connsiteX34" fmla="*/ 378187 w 694894"/>
                    <a:gd name="connsiteY34" fmla="*/ 461962 h 2602706"/>
                    <a:gd name="connsiteX35" fmla="*/ 363900 w 694894"/>
                    <a:gd name="connsiteY35" fmla="*/ 471487 h 2602706"/>
                    <a:gd name="connsiteX36" fmla="*/ 356756 w 694894"/>
                    <a:gd name="connsiteY36" fmla="*/ 473868 h 2602706"/>
                    <a:gd name="connsiteX37" fmla="*/ 342469 w 694894"/>
                    <a:gd name="connsiteY37" fmla="*/ 485775 h 2602706"/>
                    <a:gd name="connsiteX38" fmla="*/ 328181 w 694894"/>
                    <a:gd name="connsiteY38" fmla="*/ 495300 h 2602706"/>
                    <a:gd name="connsiteX39" fmla="*/ 321037 w 694894"/>
                    <a:gd name="connsiteY39" fmla="*/ 502443 h 2602706"/>
                    <a:gd name="connsiteX40" fmla="*/ 316275 w 694894"/>
                    <a:gd name="connsiteY40" fmla="*/ 509587 h 2602706"/>
                    <a:gd name="connsiteX41" fmla="*/ 309131 w 694894"/>
                    <a:gd name="connsiteY41" fmla="*/ 514350 h 2602706"/>
                    <a:gd name="connsiteX42" fmla="*/ 304369 w 694894"/>
                    <a:gd name="connsiteY42" fmla="*/ 521493 h 2602706"/>
                    <a:gd name="connsiteX43" fmla="*/ 290081 w 694894"/>
                    <a:gd name="connsiteY43" fmla="*/ 531018 h 2602706"/>
                    <a:gd name="connsiteX44" fmla="*/ 278175 w 694894"/>
                    <a:gd name="connsiteY44" fmla="*/ 542925 h 2602706"/>
                    <a:gd name="connsiteX45" fmla="*/ 266269 w 694894"/>
                    <a:gd name="connsiteY45" fmla="*/ 554831 h 2602706"/>
                    <a:gd name="connsiteX46" fmla="*/ 256744 w 694894"/>
                    <a:gd name="connsiteY46" fmla="*/ 566737 h 2602706"/>
                    <a:gd name="connsiteX47" fmla="*/ 251981 w 694894"/>
                    <a:gd name="connsiteY47" fmla="*/ 573881 h 2602706"/>
                    <a:gd name="connsiteX48" fmla="*/ 237694 w 694894"/>
                    <a:gd name="connsiteY48" fmla="*/ 585787 h 2602706"/>
                    <a:gd name="connsiteX49" fmla="*/ 225787 w 694894"/>
                    <a:gd name="connsiteY49" fmla="*/ 600075 h 2602706"/>
                    <a:gd name="connsiteX50" fmla="*/ 218644 w 694894"/>
                    <a:gd name="connsiteY50" fmla="*/ 604837 h 2602706"/>
                    <a:gd name="connsiteX51" fmla="*/ 204356 w 694894"/>
                    <a:gd name="connsiteY51" fmla="*/ 616743 h 2602706"/>
                    <a:gd name="connsiteX52" fmla="*/ 201975 w 694894"/>
                    <a:gd name="connsiteY52" fmla="*/ 623887 h 2602706"/>
                    <a:gd name="connsiteX53" fmla="*/ 190069 w 694894"/>
                    <a:gd name="connsiteY53" fmla="*/ 638175 h 2602706"/>
                    <a:gd name="connsiteX54" fmla="*/ 175781 w 694894"/>
                    <a:gd name="connsiteY54" fmla="*/ 647700 h 2602706"/>
                    <a:gd name="connsiteX55" fmla="*/ 168637 w 694894"/>
                    <a:gd name="connsiteY55" fmla="*/ 652462 h 2602706"/>
                    <a:gd name="connsiteX56" fmla="*/ 163875 w 694894"/>
                    <a:gd name="connsiteY56" fmla="*/ 659606 h 2602706"/>
                    <a:gd name="connsiteX57" fmla="*/ 149587 w 694894"/>
                    <a:gd name="connsiteY57" fmla="*/ 664368 h 2602706"/>
                    <a:gd name="connsiteX58" fmla="*/ 137681 w 694894"/>
                    <a:gd name="connsiteY58" fmla="*/ 676275 h 2602706"/>
                    <a:gd name="connsiteX59" fmla="*/ 125775 w 694894"/>
                    <a:gd name="connsiteY59" fmla="*/ 688181 h 2602706"/>
                    <a:gd name="connsiteX60" fmla="*/ 109106 w 694894"/>
                    <a:gd name="connsiteY60" fmla="*/ 707231 h 2602706"/>
                    <a:gd name="connsiteX61" fmla="*/ 92437 w 694894"/>
                    <a:gd name="connsiteY61" fmla="*/ 726281 h 2602706"/>
                    <a:gd name="connsiteX62" fmla="*/ 87675 w 694894"/>
                    <a:gd name="connsiteY62" fmla="*/ 733425 h 2602706"/>
                    <a:gd name="connsiteX63" fmla="*/ 80531 w 694894"/>
                    <a:gd name="connsiteY63" fmla="*/ 738187 h 2602706"/>
                    <a:gd name="connsiteX64" fmla="*/ 71006 w 694894"/>
                    <a:gd name="connsiteY64" fmla="*/ 752475 h 2602706"/>
                    <a:gd name="connsiteX65" fmla="*/ 56719 w 694894"/>
                    <a:gd name="connsiteY65" fmla="*/ 762000 h 2602706"/>
                    <a:gd name="connsiteX66" fmla="*/ 51956 w 694894"/>
                    <a:gd name="connsiteY66" fmla="*/ 769143 h 2602706"/>
                    <a:gd name="connsiteX67" fmla="*/ 44812 w 694894"/>
                    <a:gd name="connsiteY67" fmla="*/ 771525 h 2602706"/>
                    <a:gd name="connsiteX68" fmla="*/ 30525 w 694894"/>
                    <a:gd name="connsiteY68" fmla="*/ 783431 h 2602706"/>
                    <a:gd name="connsiteX69" fmla="*/ 21000 w 694894"/>
                    <a:gd name="connsiteY69" fmla="*/ 797718 h 2602706"/>
                    <a:gd name="connsiteX70" fmla="*/ 18619 w 694894"/>
                    <a:gd name="connsiteY70" fmla="*/ 807243 h 2602706"/>
                    <a:gd name="connsiteX71" fmla="*/ 16237 w 694894"/>
                    <a:gd name="connsiteY71" fmla="*/ 814387 h 2602706"/>
                    <a:gd name="connsiteX72" fmla="*/ 18619 w 694894"/>
                    <a:gd name="connsiteY72" fmla="*/ 902493 h 2602706"/>
                    <a:gd name="connsiteX73" fmla="*/ 23380 w 694894"/>
                    <a:gd name="connsiteY73" fmla="*/ 978693 h 2602706"/>
                    <a:gd name="connsiteX74" fmla="*/ 23381 w 694894"/>
                    <a:gd name="connsiteY74" fmla="*/ 1023937 h 2602706"/>
                    <a:gd name="connsiteX75" fmla="*/ 25763 w 694894"/>
                    <a:gd name="connsiteY75" fmla="*/ 1042987 h 2602706"/>
                    <a:gd name="connsiteX76" fmla="*/ 28144 w 694894"/>
                    <a:gd name="connsiteY76" fmla="*/ 1088231 h 2602706"/>
                    <a:gd name="connsiteX77" fmla="*/ 25762 w 694894"/>
                    <a:gd name="connsiteY77" fmla="*/ 1193006 h 2602706"/>
                    <a:gd name="connsiteX78" fmla="*/ 1950 w 694894"/>
                    <a:gd name="connsiteY78" fmla="*/ 1212056 h 2602706"/>
                    <a:gd name="connsiteX79" fmla="*/ 4331 w 694894"/>
                    <a:gd name="connsiteY79" fmla="*/ 1231106 h 2602706"/>
                    <a:gd name="connsiteX80" fmla="*/ 37669 w 694894"/>
                    <a:gd name="connsiteY80" fmla="*/ 1264443 h 2602706"/>
                    <a:gd name="connsiteX81" fmla="*/ 82912 w 694894"/>
                    <a:gd name="connsiteY81" fmla="*/ 1300162 h 2602706"/>
                    <a:gd name="connsiteX82" fmla="*/ 104344 w 694894"/>
                    <a:gd name="connsiteY82" fmla="*/ 1312068 h 2602706"/>
                    <a:gd name="connsiteX83" fmla="*/ 130537 w 694894"/>
                    <a:gd name="connsiteY83" fmla="*/ 1352550 h 2602706"/>
                    <a:gd name="connsiteX84" fmla="*/ 154350 w 694894"/>
                    <a:gd name="connsiteY84" fmla="*/ 1385887 h 2602706"/>
                    <a:gd name="connsiteX85" fmla="*/ 235313 w 694894"/>
                    <a:gd name="connsiteY85" fmla="*/ 1464468 h 2602706"/>
                    <a:gd name="connsiteX86" fmla="*/ 285319 w 694894"/>
                    <a:gd name="connsiteY86" fmla="*/ 1512093 h 2602706"/>
                    <a:gd name="connsiteX87" fmla="*/ 318656 w 694894"/>
                    <a:gd name="connsiteY87" fmla="*/ 1564481 h 2602706"/>
                    <a:gd name="connsiteX88" fmla="*/ 347231 w 694894"/>
                    <a:gd name="connsiteY88" fmla="*/ 1662113 h 2602706"/>
                    <a:gd name="connsiteX89" fmla="*/ 404381 w 694894"/>
                    <a:gd name="connsiteY89" fmla="*/ 1974056 h 2602706"/>
                    <a:gd name="connsiteX90" fmla="*/ 287699 w 694894"/>
                    <a:gd name="connsiteY90" fmla="*/ 2090737 h 2602706"/>
                    <a:gd name="connsiteX91" fmla="*/ 228169 w 694894"/>
                    <a:gd name="connsiteY91" fmla="*/ 2112169 h 2602706"/>
                    <a:gd name="connsiteX92" fmla="*/ 199594 w 694894"/>
                    <a:gd name="connsiteY92" fmla="*/ 2138362 h 2602706"/>
                    <a:gd name="connsiteX93" fmla="*/ 159114 w 694894"/>
                    <a:gd name="connsiteY93" fmla="*/ 2235993 h 2602706"/>
                    <a:gd name="connsiteX94" fmla="*/ 190069 w 694894"/>
                    <a:gd name="connsiteY94" fmla="*/ 2290762 h 2602706"/>
                    <a:gd name="connsiteX95" fmla="*/ 242456 w 694894"/>
                    <a:gd name="connsiteY95" fmla="*/ 2338387 h 2602706"/>
                    <a:gd name="connsiteX96" fmla="*/ 321039 w 694894"/>
                    <a:gd name="connsiteY96" fmla="*/ 2383631 h 2602706"/>
                    <a:gd name="connsiteX97" fmla="*/ 423431 w 694894"/>
                    <a:gd name="connsiteY97" fmla="*/ 2488405 h 2602706"/>
                    <a:gd name="connsiteX98" fmla="*/ 502012 w 694894"/>
                    <a:gd name="connsiteY98" fmla="*/ 2562225 h 2602706"/>
                    <a:gd name="connsiteX99" fmla="*/ 516300 w 694894"/>
                    <a:gd name="connsiteY99" fmla="*/ 2602706 h 2602706"/>
                    <a:gd name="connsiteX0" fmla="*/ 696051 w 696051"/>
                    <a:gd name="connsiteY0" fmla="*/ 0 h 2602706"/>
                    <a:gd name="connsiteX1" fmla="*/ 691288 w 696051"/>
                    <a:gd name="connsiteY1" fmla="*/ 92868 h 2602706"/>
                    <a:gd name="connsiteX2" fmla="*/ 684144 w 696051"/>
                    <a:gd name="connsiteY2" fmla="*/ 116681 h 2602706"/>
                    <a:gd name="connsiteX3" fmla="*/ 679382 w 696051"/>
                    <a:gd name="connsiteY3" fmla="*/ 138112 h 2602706"/>
                    <a:gd name="connsiteX4" fmla="*/ 667476 w 696051"/>
                    <a:gd name="connsiteY4" fmla="*/ 188118 h 2602706"/>
                    <a:gd name="connsiteX5" fmla="*/ 660332 w 696051"/>
                    <a:gd name="connsiteY5" fmla="*/ 190500 h 2602706"/>
                    <a:gd name="connsiteX6" fmla="*/ 648426 w 696051"/>
                    <a:gd name="connsiteY6" fmla="*/ 200025 h 2602706"/>
                    <a:gd name="connsiteX7" fmla="*/ 634138 w 696051"/>
                    <a:gd name="connsiteY7" fmla="*/ 209550 h 2602706"/>
                    <a:gd name="connsiteX8" fmla="*/ 624613 w 696051"/>
                    <a:gd name="connsiteY8" fmla="*/ 219075 h 2602706"/>
                    <a:gd name="connsiteX9" fmla="*/ 615088 w 696051"/>
                    <a:gd name="connsiteY9" fmla="*/ 228600 h 2602706"/>
                    <a:gd name="connsiteX10" fmla="*/ 605563 w 696051"/>
                    <a:gd name="connsiteY10" fmla="*/ 240506 h 2602706"/>
                    <a:gd name="connsiteX11" fmla="*/ 588894 w 696051"/>
                    <a:gd name="connsiteY11" fmla="*/ 259556 h 2602706"/>
                    <a:gd name="connsiteX12" fmla="*/ 576988 w 696051"/>
                    <a:gd name="connsiteY12" fmla="*/ 273843 h 2602706"/>
                    <a:gd name="connsiteX13" fmla="*/ 567463 w 696051"/>
                    <a:gd name="connsiteY13" fmla="*/ 288131 h 2602706"/>
                    <a:gd name="connsiteX14" fmla="*/ 560319 w 696051"/>
                    <a:gd name="connsiteY14" fmla="*/ 295275 h 2602706"/>
                    <a:gd name="connsiteX15" fmla="*/ 555557 w 696051"/>
                    <a:gd name="connsiteY15" fmla="*/ 302418 h 2602706"/>
                    <a:gd name="connsiteX16" fmla="*/ 548413 w 696051"/>
                    <a:gd name="connsiteY16" fmla="*/ 304800 h 2602706"/>
                    <a:gd name="connsiteX17" fmla="*/ 538888 w 696051"/>
                    <a:gd name="connsiteY17" fmla="*/ 314325 h 2602706"/>
                    <a:gd name="connsiteX18" fmla="*/ 536507 w 696051"/>
                    <a:gd name="connsiteY18" fmla="*/ 321468 h 2602706"/>
                    <a:gd name="connsiteX19" fmla="*/ 522219 w 696051"/>
                    <a:gd name="connsiteY19" fmla="*/ 330993 h 2602706"/>
                    <a:gd name="connsiteX20" fmla="*/ 517457 w 696051"/>
                    <a:gd name="connsiteY20" fmla="*/ 338137 h 2602706"/>
                    <a:gd name="connsiteX21" fmla="*/ 510313 w 696051"/>
                    <a:gd name="connsiteY21" fmla="*/ 342900 h 2602706"/>
                    <a:gd name="connsiteX22" fmla="*/ 507932 w 696051"/>
                    <a:gd name="connsiteY22" fmla="*/ 350043 h 2602706"/>
                    <a:gd name="connsiteX23" fmla="*/ 493644 w 696051"/>
                    <a:gd name="connsiteY23" fmla="*/ 354806 h 2602706"/>
                    <a:gd name="connsiteX24" fmla="*/ 486501 w 696051"/>
                    <a:gd name="connsiteY24" fmla="*/ 357187 h 2602706"/>
                    <a:gd name="connsiteX25" fmla="*/ 479357 w 696051"/>
                    <a:gd name="connsiteY25" fmla="*/ 361950 h 2602706"/>
                    <a:gd name="connsiteX26" fmla="*/ 472213 w 696051"/>
                    <a:gd name="connsiteY26" fmla="*/ 364331 h 2602706"/>
                    <a:gd name="connsiteX27" fmla="*/ 467451 w 696051"/>
                    <a:gd name="connsiteY27" fmla="*/ 371475 h 2602706"/>
                    <a:gd name="connsiteX28" fmla="*/ 460307 w 696051"/>
                    <a:gd name="connsiteY28" fmla="*/ 376237 h 2602706"/>
                    <a:gd name="connsiteX29" fmla="*/ 450782 w 696051"/>
                    <a:gd name="connsiteY29" fmla="*/ 397668 h 2602706"/>
                    <a:gd name="connsiteX30" fmla="*/ 429351 w 696051"/>
                    <a:gd name="connsiteY30" fmla="*/ 414337 h 2602706"/>
                    <a:gd name="connsiteX31" fmla="*/ 424588 w 696051"/>
                    <a:gd name="connsiteY31" fmla="*/ 421481 h 2602706"/>
                    <a:gd name="connsiteX32" fmla="*/ 417444 w 696051"/>
                    <a:gd name="connsiteY32" fmla="*/ 428625 h 2602706"/>
                    <a:gd name="connsiteX33" fmla="*/ 407919 w 696051"/>
                    <a:gd name="connsiteY33" fmla="*/ 442912 h 2602706"/>
                    <a:gd name="connsiteX34" fmla="*/ 379344 w 696051"/>
                    <a:gd name="connsiteY34" fmla="*/ 461962 h 2602706"/>
                    <a:gd name="connsiteX35" fmla="*/ 365057 w 696051"/>
                    <a:gd name="connsiteY35" fmla="*/ 471487 h 2602706"/>
                    <a:gd name="connsiteX36" fmla="*/ 357913 w 696051"/>
                    <a:gd name="connsiteY36" fmla="*/ 473868 h 2602706"/>
                    <a:gd name="connsiteX37" fmla="*/ 343626 w 696051"/>
                    <a:gd name="connsiteY37" fmla="*/ 485775 h 2602706"/>
                    <a:gd name="connsiteX38" fmla="*/ 329338 w 696051"/>
                    <a:gd name="connsiteY38" fmla="*/ 495300 h 2602706"/>
                    <a:gd name="connsiteX39" fmla="*/ 322194 w 696051"/>
                    <a:gd name="connsiteY39" fmla="*/ 502443 h 2602706"/>
                    <a:gd name="connsiteX40" fmla="*/ 317432 w 696051"/>
                    <a:gd name="connsiteY40" fmla="*/ 509587 h 2602706"/>
                    <a:gd name="connsiteX41" fmla="*/ 310288 w 696051"/>
                    <a:gd name="connsiteY41" fmla="*/ 514350 h 2602706"/>
                    <a:gd name="connsiteX42" fmla="*/ 305526 w 696051"/>
                    <a:gd name="connsiteY42" fmla="*/ 521493 h 2602706"/>
                    <a:gd name="connsiteX43" fmla="*/ 291238 w 696051"/>
                    <a:gd name="connsiteY43" fmla="*/ 531018 h 2602706"/>
                    <a:gd name="connsiteX44" fmla="*/ 279332 w 696051"/>
                    <a:gd name="connsiteY44" fmla="*/ 542925 h 2602706"/>
                    <a:gd name="connsiteX45" fmla="*/ 267426 w 696051"/>
                    <a:gd name="connsiteY45" fmla="*/ 554831 h 2602706"/>
                    <a:gd name="connsiteX46" fmla="*/ 257901 w 696051"/>
                    <a:gd name="connsiteY46" fmla="*/ 566737 h 2602706"/>
                    <a:gd name="connsiteX47" fmla="*/ 253138 w 696051"/>
                    <a:gd name="connsiteY47" fmla="*/ 573881 h 2602706"/>
                    <a:gd name="connsiteX48" fmla="*/ 238851 w 696051"/>
                    <a:gd name="connsiteY48" fmla="*/ 585787 h 2602706"/>
                    <a:gd name="connsiteX49" fmla="*/ 226944 w 696051"/>
                    <a:gd name="connsiteY49" fmla="*/ 600075 h 2602706"/>
                    <a:gd name="connsiteX50" fmla="*/ 219801 w 696051"/>
                    <a:gd name="connsiteY50" fmla="*/ 604837 h 2602706"/>
                    <a:gd name="connsiteX51" fmla="*/ 205513 w 696051"/>
                    <a:gd name="connsiteY51" fmla="*/ 616743 h 2602706"/>
                    <a:gd name="connsiteX52" fmla="*/ 203132 w 696051"/>
                    <a:gd name="connsiteY52" fmla="*/ 623887 h 2602706"/>
                    <a:gd name="connsiteX53" fmla="*/ 191226 w 696051"/>
                    <a:gd name="connsiteY53" fmla="*/ 638175 h 2602706"/>
                    <a:gd name="connsiteX54" fmla="*/ 176938 w 696051"/>
                    <a:gd name="connsiteY54" fmla="*/ 647700 h 2602706"/>
                    <a:gd name="connsiteX55" fmla="*/ 169794 w 696051"/>
                    <a:gd name="connsiteY55" fmla="*/ 652462 h 2602706"/>
                    <a:gd name="connsiteX56" fmla="*/ 165032 w 696051"/>
                    <a:gd name="connsiteY56" fmla="*/ 659606 h 2602706"/>
                    <a:gd name="connsiteX57" fmla="*/ 150744 w 696051"/>
                    <a:gd name="connsiteY57" fmla="*/ 664368 h 2602706"/>
                    <a:gd name="connsiteX58" fmla="*/ 138838 w 696051"/>
                    <a:gd name="connsiteY58" fmla="*/ 676275 h 2602706"/>
                    <a:gd name="connsiteX59" fmla="*/ 126932 w 696051"/>
                    <a:gd name="connsiteY59" fmla="*/ 688181 h 2602706"/>
                    <a:gd name="connsiteX60" fmla="*/ 110263 w 696051"/>
                    <a:gd name="connsiteY60" fmla="*/ 707231 h 2602706"/>
                    <a:gd name="connsiteX61" fmla="*/ 93594 w 696051"/>
                    <a:gd name="connsiteY61" fmla="*/ 726281 h 2602706"/>
                    <a:gd name="connsiteX62" fmla="*/ 88832 w 696051"/>
                    <a:gd name="connsiteY62" fmla="*/ 733425 h 2602706"/>
                    <a:gd name="connsiteX63" fmla="*/ 81688 w 696051"/>
                    <a:gd name="connsiteY63" fmla="*/ 738187 h 2602706"/>
                    <a:gd name="connsiteX64" fmla="*/ 72163 w 696051"/>
                    <a:gd name="connsiteY64" fmla="*/ 752475 h 2602706"/>
                    <a:gd name="connsiteX65" fmla="*/ 57876 w 696051"/>
                    <a:gd name="connsiteY65" fmla="*/ 762000 h 2602706"/>
                    <a:gd name="connsiteX66" fmla="*/ 53113 w 696051"/>
                    <a:gd name="connsiteY66" fmla="*/ 769143 h 2602706"/>
                    <a:gd name="connsiteX67" fmla="*/ 45969 w 696051"/>
                    <a:gd name="connsiteY67" fmla="*/ 771525 h 2602706"/>
                    <a:gd name="connsiteX68" fmla="*/ 31682 w 696051"/>
                    <a:gd name="connsiteY68" fmla="*/ 783431 h 2602706"/>
                    <a:gd name="connsiteX69" fmla="*/ 22157 w 696051"/>
                    <a:gd name="connsiteY69" fmla="*/ 797718 h 2602706"/>
                    <a:gd name="connsiteX70" fmla="*/ 19776 w 696051"/>
                    <a:gd name="connsiteY70" fmla="*/ 807243 h 2602706"/>
                    <a:gd name="connsiteX71" fmla="*/ 17394 w 696051"/>
                    <a:gd name="connsiteY71" fmla="*/ 814387 h 2602706"/>
                    <a:gd name="connsiteX72" fmla="*/ 19776 w 696051"/>
                    <a:gd name="connsiteY72" fmla="*/ 902493 h 2602706"/>
                    <a:gd name="connsiteX73" fmla="*/ 24537 w 696051"/>
                    <a:gd name="connsiteY73" fmla="*/ 978693 h 2602706"/>
                    <a:gd name="connsiteX74" fmla="*/ 24538 w 696051"/>
                    <a:gd name="connsiteY74" fmla="*/ 1023937 h 2602706"/>
                    <a:gd name="connsiteX75" fmla="*/ 26920 w 696051"/>
                    <a:gd name="connsiteY75" fmla="*/ 1042987 h 2602706"/>
                    <a:gd name="connsiteX76" fmla="*/ 29301 w 696051"/>
                    <a:gd name="connsiteY76" fmla="*/ 1088231 h 2602706"/>
                    <a:gd name="connsiteX77" fmla="*/ 36444 w 696051"/>
                    <a:gd name="connsiteY77" fmla="*/ 1171575 h 2602706"/>
                    <a:gd name="connsiteX78" fmla="*/ 3107 w 696051"/>
                    <a:gd name="connsiteY78" fmla="*/ 1212056 h 2602706"/>
                    <a:gd name="connsiteX79" fmla="*/ 5488 w 696051"/>
                    <a:gd name="connsiteY79" fmla="*/ 1231106 h 2602706"/>
                    <a:gd name="connsiteX80" fmla="*/ 38826 w 696051"/>
                    <a:gd name="connsiteY80" fmla="*/ 1264443 h 2602706"/>
                    <a:gd name="connsiteX81" fmla="*/ 84069 w 696051"/>
                    <a:gd name="connsiteY81" fmla="*/ 1300162 h 2602706"/>
                    <a:gd name="connsiteX82" fmla="*/ 105501 w 696051"/>
                    <a:gd name="connsiteY82" fmla="*/ 1312068 h 2602706"/>
                    <a:gd name="connsiteX83" fmla="*/ 131694 w 696051"/>
                    <a:gd name="connsiteY83" fmla="*/ 1352550 h 2602706"/>
                    <a:gd name="connsiteX84" fmla="*/ 155507 w 696051"/>
                    <a:gd name="connsiteY84" fmla="*/ 1385887 h 2602706"/>
                    <a:gd name="connsiteX85" fmla="*/ 236470 w 696051"/>
                    <a:gd name="connsiteY85" fmla="*/ 1464468 h 2602706"/>
                    <a:gd name="connsiteX86" fmla="*/ 286476 w 696051"/>
                    <a:gd name="connsiteY86" fmla="*/ 1512093 h 2602706"/>
                    <a:gd name="connsiteX87" fmla="*/ 319813 w 696051"/>
                    <a:gd name="connsiteY87" fmla="*/ 1564481 h 2602706"/>
                    <a:gd name="connsiteX88" fmla="*/ 348388 w 696051"/>
                    <a:gd name="connsiteY88" fmla="*/ 1662113 h 2602706"/>
                    <a:gd name="connsiteX89" fmla="*/ 405538 w 696051"/>
                    <a:gd name="connsiteY89" fmla="*/ 1974056 h 2602706"/>
                    <a:gd name="connsiteX90" fmla="*/ 288856 w 696051"/>
                    <a:gd name="connsiteY90" fmla="*/ 2090737 h 2602706"/>
                    <a:gd name="connsiteX91" fmla="*/ 229326 w 696051"/>
                    <a:gd name="connsiteY91" fmla="*/ 2112169 h 2602706"/>
                    <a:gd name="connsiteX92" fmla="*/ 200751 w 696051"/>
                    <a:gd name="connsiteY92" fmla="*/ 2138362 h 2602706"/>
                    <a:gd name="connsiteX93" fmla="*/ 160271 w 696051"/>
                    <a:gd name="connsiteY93" fmla="*/ 2235993 h 2602706"/>
                    <a:gd name="connsiteX94" fmla="*/ 191226 w 696051"/>
                    <a:gd name="connsiteY94" fmla="*/ 2290762 h 2602706"/>
                    <a:gd name="connsiteX95" fmla="*/ 243613 w 696051"/>
                    <a:gd name="connsiteY95" fmla="*/ 2338387 h 2602706"/>
                    <a:gd name="connsiteX96" fmla="*/ 322196 w 696051"/>
                    <a:gd name="connsiteY96" fmla="*/ 2383631 h 2602706"/>
                    <a:gd name="connsiteX97" fmla="*/ 424588 w 696051"/>
                    <a:gd name="connsiteY97" fmla="*/ 2488405 h 2602706"/>
                    <a:gd name="connsiteX98" fmla="*/ 503169 w 696051"/>
                    <a:gd name="connsiteY98" fmla="*/ 2562225 h 2602706"/>
                    <a:gd name="connsiteX99" fmla="*/ 517457 w 696051"/>
                    <a:gd name="connsiteY9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75841 w 699729"/>
                    <a:gd name="connsiteY64" fmla="*/ 752475 h 2602706"/>
                    <a:gd name="connsiteX65" fmla="*/ 61554 w 699729"/>
                    <a:gd name="connsiteY65" fmla="*/ 762000 h 2602706"/>
                    <a:gd name="connsiteX66" fmla="*/ 56791 w 699729"/>
                    <a:gd name="connsiteY66" fmla="*/ 769143 h 2602706"/>
                    <a:gd name="connsiteX67" fmla="*/ 49647 w 699729"/>
                    <a:gd name="connsiteY67" fmla="*/ 771525 h 2602706"/>
                    <a:gd name="connsiteX68" fmla="*/ 35360 w 699729"/>
                    <a:gd name="connsiteY68" fmla="*/ 783431 h 2602706"/>
                    <a:gd name="connsiteX69" fmla="*/ 25835 w 699729"/>
                    <a:gd name="connsiteY69" fmla="*/ 797718 h 2602706"/>
                    <a:gd name="connsiteX70" fmla="*/ 23454 w 699729"/>
                    <a:gd name="connsiteY70" fmla="*/ 807243 h 2602706"/>
                    <a:gd name="connsiteX71" fmla="*/ 21072 w 699729"/>
                    <a:gd name="connsiteY71" fmla="*/ 814387 h 2602706"/>
                    <a:gd name="connsiteX72" fmla="*/ 23454 w 699729"/>
                    <a:gd name="connsiteY72" fmla="*/ 902493 h 2602706"/>
                    <a:gd name="connsiteX73" fmla="*/ 28215 w 699729"/>
                    <a:gd name="connsiteY73" fmla="*/ 978693 h 2602706"/>
                    <a:gd name="connsiteX74" fmla="*/ 28216 w 699729"/>
                    <a:gd name="connsiteY74" fmla="*/ 1023937 h 2602706"/>
                    <a:gd name="connsiteX75" fmla="*/ 30598 w 699729"/>
                    <a:gd name="connsiteY75" fmla="*/ 1042987 h 2602706"/>
                    <a:gd name="connsiteX76" fmla="*/ 32979 w 699729"/>
                    <a:gd name="connsiteY76" fmla="*/ 1088231 h 2602706"/>
                    <a:gd name="connsiteX77" fmla="*/ 40122 w 699729"/>
                    <a:gd name="connsiteY77" fmla="*/ 1171575 h 2602706"/>
                    <a:gd name="connsiteX78" fmla="*/ 2023 w 699729"/>
                    <a:gd name="connsiteY78" fmla="*/ 1200150 h 2602706"/>
                    <a:gd name="connsiteX79" fmla="*/ 9166 w 699729"/>
                    <a:gd name="connsiteY79" fmla="*/ 1231106 h 2602706"/>
                    <a:gd name="connsiteX80" fmla="*/ 42504 w 699729"/>
                    <a:gd name="connsiteY80" fmla="*/ 1264443 h 2602706"/>
                    <a:gd name="connsiteX81" fmla="*/ 87747 w 699729"/>
                    <a:gd name="connsiteY81" fmla="*/ 1300162 h 2602706"/>
                    <a:gd name="connsiteX82" fmla="*/ 109179 w 699729"/>
                    <a:gd name="connsiteY82" fmla="*/ 1312068 h 2602706"/>
                    <a:gd name="connsiteX83" fmla="*/ 135372 w 699729"/>
                    <a:gd name="connsiteY83" fmla="*/ 1352550 h 2602706"/>
                    <a:gd name="connsiteX84" fmla="*/ 159185 w 699729"/>
                    <a:gd name="connsiteY84" fmla="*/ 1385887 h 2602706"/>
                    <a:gd name="connsiteX85" fmla="*/ 240148 w 699729"/>
                    <a:gd name="connsiteY85" fmla="*/ 1464468 h 2602706"/>
                    <a:gd name="connsiteX86" fmla="*/ 290154 w 699729"/>
                    <a:gd name="connsiteY86" fmla="*/ 1512093 h 2602706"/>
                    <a:gd name="connsiteX87" fmla="*/ 323491 w 699729"/>
                    <a:gd name="connsiteY87" fmla="*/ 1564481 h 2602706"/>
                    <a:gd name="connsiteX88" fmla="*/ 352066 w 699729"/>
                    <a:gd name="connsiteY88" fmla="*/ 1662113 h 2602706"/>
                    <a:gd name="connsiteX89" fmla="*/ 409216 w 699729"/>
                    <a:gd name="connsiteY89" fmla="*/ 1974056 h 2602706"/>
                    <a:gd name="connsiteX90" fmla="*/ 292534 w 699729"/>
                    <a:gd name="connsiteY90" fmla="*/ 2090737 h 2602706"/>
                    <a:gd name="connsiteX91" fmla="*/ 233004 w 699729"/>
                    <a:gd name="connsiteY91" fmla="*/ 2112169 h 2602706"/>
                    <a:gd name="connsiteX92" fmla="*/ 204429 w 699729"/>
                    <a:gd name="connsiteY92" fmla="*/ 2138362 h 2602706"/>
                    <a:gd name="connsiteX93" fmla="*/ 163949 w 699729"/>
                    <a:gd name="connsiteY93" fmla="*/ 2235993 h 2602706"/>
                    <a:gd name="connsiteX94" fmla="*/ 194904 w 699729"/>
                    <a:gd name="connsiteY94" fmla="*/ 2290762 h 2602706"/>
                    <a:gd name="connsiteX95" fmla="*/ 247291 w 699729"/>
                    <a:gd name="connsiteY95" fmla="*/ 2338387 h 2602706"/>
                    <a:gd name="connsiteX96" fmla="*/ 325874 w 699729"/>
                    <a:gd name="connsiteY96" fmla="*/ 2383631 h 2602706"/>
                    <a:gd name="connsiteX97" fmla="*/ 428266 w 699729"/>
                    <a:gd name="connsiteY97" fmla="*/ 2488405 h 2602706"/>
                    <a:gd name="connsiteX98" fmla="*/ 506847 w 699729"/>
                    <a:gd name="connsiteY98" fmla="*/ 2562225 h 2602706"/>
                    <a:gd name="connsiteX99" fmla="*/ 521135 w 699729"/>
                    <a:gd name="connsiteY9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75841 w 699729"/>
                    <a:gd name="connsiteY64" fmla="*/ 752475 h 2602706"/>
                    <a:gd name="connsiteX65" fmla="*/ 61554 w 699729"/>
                    <a:gd name="connsiteY65" fmla="*/ 762000 h 2602706"/>
                    <a:gd name="connsiteX66" fmla="*/ 56791 w 699729"/>
                    <a:gd name="connsiteY66" fmla="*/ 769143 h 2602706"/>
                    <a:gd name="connsiteX67" fmla="*/ 49647 w 699729"/>
                    <a:gd name="connsiteY67" fmla="*/ 771525 h 2602706"/>
                    <a:gd name="connsiteX68" fmla="*/ 35360 w 699729"/>
                    <a:gd name="connsiteY68" fmla="*/ 783431 h 2602706"/>
                    <a:gd name="connsiteX69" fmla="*/ 25835 w 699729"/>
                    <a:gd name="connsiteY69" fmla="*/ 797718 h 2602706"/>
                    <a:gd name="connsiteX70" fmla="*/ 21072 w 699729"/>
                    <a:gd name="connsiteY70" fmla="*/ 814387 h 2602706"/>
                    <a:gd name="connsiteX71" fmla="*/ 23454 w 699729"/>
                    <a:gd name="connsiteY71" fmla="*/ 902493 h 2602706"/>
                    <a:gd name="connsiteX72" fmla="*/ 28215 w 699729"/>
                    <a:gd name="connsiteY72" fmla="*/ 978693 h 2602706"/>
                    <a:gd name="connsiteX73" fmla="*/ 28216 w 699729"/>
                    <a:gd name="connsiteY73" fmla="*/ 1023937 h 2602706"/>
                    <a:gd name="connsiteX74" fmla="*/ 30598 w 699729"/>
                    <a:gd name="connsiteY74" fmla="*/ 1042987 h 2602706"/>
                    <a:gd name="connsiteX75" fmla="*/ 32979 w 699729"/>
                    <a:gd name="connsiteY75" fmla="*/ 1088231 h 2602706"/>
                    <a:gd name="connsiteX76" fmla="*/ 40122 w 699729"/>
                    <a:gd name="connsiteY76" fmla="*/ 1171575 h 2602706"/>
                    <a:gd name="connsiteX77" fmla="*/ 2023 w 699729"/>
                    <a:gd name="connsiteY77" fmla="*/ 1200150 h 2602706"/>
                    <a:gd name="connsiteX78" fmla="*/ 9166 w 699729"/>
                    <a:gd name="connsiteY78" fmla="*/ 1231106 h 2602706"/>
                    <a:gd name="connsiteX79" fmla="*/ 42504 w 699729"/>
                    <a:gd name="connsiteY79" fmla="*/ 1264443 h 2602706"/>
                    <a:gd name="connsiteX80" fmla="*/ 87747 w 699729"/>
                    <a:gd name="connsiteY80" fmla="*/ 1300162 h 2602706"/>
                    <a:gd name="connsiteX81" fmla="*/ 109179 w 699729"/>
                    <a:gd name="connsiteY81" fmla="*/ 1312068 h 2602706"/>
                    <a:gd name="connsiteX82" fmla="*/ 135372 w 699729"/>
                    <a:gd name="connsiteY82" fmla="*/ 1352550 h 2602706"/>
                    <a:gd name="connsiteX83" fmla="*/ 159185 w 699729"/>
                    <a:gd name="connsiteY83" fmla="*/ 1385887 h 2602706"/>
                    <a:gd name="connsiteX84" fmla="*/ 240148 w 699729"/>
                    <a:gd name="connsiteY84" fmla="*/ 1464468 h 2602706"/>
                    <a:gd name="connsiteX85" fmla="*/ 290154 w 699729"/>
                    <a:gd name="connsiteY85" fmla="*/ 1512093 h 2602706"/>
                    <a:gd name="connsiteX86" fmla="*/ 323491 w 699729"/>
                    <a:gd name="connsiteY86" fmla="*/ 1564481 h 2602706"/>
                    <a:gd name="connsiteX87" fmla="*/ 352066 w 699729"/>
                    <a:gd name="connsiteY87" fmla="*/ 1662113 h 2602706"/>
                    <a:gd name="connsiteX88" fmla="*/ 409216 w 699729"/>
                    <a:gd name="connsiteY88" fmla="*/ 1974056 h 2602706"/>
                    <a:gd name="connsiteX89" fmla="*/ 292534 w 699729"/>
                    <a:gd name="connsiteY89" fmla="*/ 2090737 h 2602706"/>
                    <a:gd name="connsiteX90" fmla="*/ 233004 w 699729"/>
                    <a:gd name="connsiteY90" fmla="*/ 2112169 h 2602706"/>
                    <a:gd name="connsiteX91" fmla="*/ 204429 w 699729"/>
                    <a:gd name="connsiteY91" fmla="*/ 2138362 h 2602706"/>
                    <a:gd name="connsiteX92" fmla="*/ 163949 w 699729"/>
                    <a:gd name="connsiteY92" fmla="*/ 2235993 h 2602706"/>
                    <a:gd name="connsiteX93" fmla="*/ 194904 w 699729"/>
                    <a:gd name="connsiteY93" fmla="*/ 2290762 h 2602706"/>
                    <a:gd name="connsiteX94" fmla="*/ 247291 w 699729"/>
                    <a:gd name="connsiteY94" fmla="*/ 2338387 h 2602706"/>
                    <a:gd name="connsiteX95" fmla="*/ 325874 w 699729"/>
                    <a:gd name="connsiteY95" fmla="*/ 2383631 h 2602706"/>
                    <a:gd name="connsiteX96" fmla="*/ 428266 w 699729"/>
                    <a:gd name="connsiteY96" fmla="*/ 2488405 h 2602706"/>
                    <a:gd name="connsiteX97" fmla="*/ 506847 w 699729"/>
                    <a:gd name="connsiteY97" fmla="*/ 2562225 h 2602706"/>
                    <a:gd name="connsiteX98" fmla="*/ 521135 w 699729"/>
                    <a:gd name="connsiteY9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75841 w 699729"/>
                    <a:gd name="connsiteY64" fmla="*/ 752475 h 2602706"/>
                    <a:gd name="connsiteX65" fmla="*/ 61554 w 699729"/>
                    <a:gd name="connsiteY65" fmla="*/ 762000 h 2602706"/>
                    <a:gd name="connsiteX66" fmla="*/ 56791 w 699729"/>
                    <a:gd name="connsiteY66" fmla="*/ 769143 h 2602706"/>
                    <a:gd name="connsiteX67" fmla="*/ 49647 w 699729"/>
                    <a:gd name="connsiteY67" fmla="*/ 771525 h 2602706"/>
                    <a:gd name="connsiteX68" fmla="*/ 25835 w 699729"/>
                    <a:gd name="connsiteY68" fmla="*/ 797718 h 2602706"/>
                    <a:gd name="connsiteX69" fmla="*/ 21072 w 699729"/>
                    <a:gd name="connsiteY69" fmla="*/ 814387 h 2602706"/>
                    <a:gd name="connsiteX70" fmla="*/ 23454 w 699729"/>
                    <a:gd name="connsiteY70" fmla="*/ 902493 h 2602706"/>
                    <a:gd name="connsiteX71" fmla="*/ 28215 w 699729"/>
                    <a:gd name="connsiteY71" fmla="*/ 978693 h 2602706"/>
                    <a:gd name="connsiteX72" fmla="*/ 28216 w 699729"/>
                    <a:gd name="connsiteY72" fmla="*/ 1023937 h 2602706"/>
                    <a:gd name="connsiteX73" fmla="*/ 30598 w 699729"/>
                    <a:gd name="connsiteY73" fmla="*/ 1042987 h 2602706"/>
                    <a:gd name="connsiteX74" fmla="*/ 32979 w 699729"/>
                    <a:gd name="connsiteY74" fmla="*/ 1088231 h 2602706"/>
                    <a:gd name="connsiteX75" fmla="*/ 40122 w 699729"/>
                    <a:gd name="connsiteY75" fmla="*/ 1171575 h 2602706"/>
                    <a:gd name="connsiteX76" fmla="*/ 2023 w 699729"/>
                    <a:gd name="connsiteY76" fmla="*/ 1200150 h 2602706"/>
                    <a:gd name="connsiteX77" fmla="*/ 9166 w 699729"/>
                    <a:gd name="connsiteY77" fmla="*/ 1231106 h 2602706"/>
                    <a:gd name="connsiteX78" fmla="*/ 42504 w 699729"/>
                    <a:gd name="connsiteY78" fmla="*/ 1264443 h 2602706"/>
                    <a:gd name="connsiteX79" fmla="*/ 87747 w 699729"/>
                    <a:gd name="connsiteY79" fmla="*/ 1300162 h 2602706"/>
                    <a:gd name="connsiteX80" fmla="*/ 109179 w 699729"/>
                    <a:gd name="connsiteY80" fmla="*/ 1312068 h 2602706"/>
                    <a:gd name="connsiteX81" fmla="*/ 135372 w 699729"/>
                    <a:gd name="connsiteY81" fmla="*/ 1352550 h 2602706"/>
                    <a:gd name="connsiteX82" fmla="*/ 159185 w 699729"/>
                    <a:gd name="connsiteY82" fmla="*/ 1385887 h 2602706"/>
                    <a:gd name="connsiteX83" fmla="*/ 240148 w 699729"/>
                    <a:gd name="connsiteY83" fmla="*/ 1464468 h 2602706"/>
                    <a:gd name="connsiteX84" fmla="*/ 290154 w 699729"/>
                    <a:gd name="connsiteY84" fmla="*/ 1512093 h 2602706"/>
                    <a:gd name="connsiteX85" fmla="*/ 323491 w 699729"/>
                    <a:gd name="connsiteY85" fmla="*/ 1564481 h 2602706"/>
                    <a:gd name="connsiteX86" fmla="*/ 352066 w 699729"/>
                    <a:gd name="connsiteY86" fmla="*/ 1662113 h 2602706"/>
                    <a:gd name="connsiteX87" fmla="*/ 409216 w 699729"/>
                    <a:gd name="connsiteY87" fmla="*/ 1974056 h 2602706"/>
                    <a:gd name="connsiteX88" fmla="*/ 292534 w 699729"/>
                    <a:gd name="connsiteY88" fmla="*/ 2090737 h 2602706"/>
                    <a:gd name="connsiteX89" fmla="*/ 233004 w 699729"/>
                    <a:gd name="connsiteY89" fmla="*/ 2112169 h 2602706"/>
                    <a:gd name="connsiteX90" fmla="*/ 204429 w 699729"/>
                    <a:gd name="connsiteY90" fmla="*/ 2138362 h 2602706"/>
                    <a:gd name="connsiteX91" fmla="*/ 163949 w 699729"/>
                    <a:gd name="connsiteY91" fmla="*/ 2235993 h 2602706"/>
                    <a:gd name="connsiteX92" fmla="*/ 194904 w 699729"/>
                    <a:gd name="connsiteY92" fmla="*/ 2290762 h 2602706"/>
                    <a:gd name="connsiteX93" fmla="*/ 247291 w 699729"/>
                    <a:gd name="connsiteY93" fmla="*/ 2338387 h 2602706"/>
                    <a:gd name="connsiteX94" fmla="*/ 325874 w 699729"/>
                    <a:gd name="connsiteY94" fmla="*/ 2383631 h 2602706"/>
                    <a:gd name="connsiteX95" fmla="*/ 428266 w 699729"/>
                    <a:gd name="connsiteY95" fmla="*/ 2488405 h 2602706"/>
                    <a:gd name="connsiteX96" fmla="*/ 506847 w 699729"/>
                    <a:gd name="connsiteY96" fmla="*/ 2562225 h 2602706"/>
                    <a:gd name="connsiteX97" fmla="*/ 521135 w 699729"/>
                    <a:gd name="connsiteY9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75841 w 699729"/>
                    <a:gd name="connsiteY64" fmla="*/ 752475 h 2602706"/>
                    <a:gd name="connsiteX65" fmla="*/ 61554 w 699729"/>
                    <a:gd name="connsiteY65" fmla="*/ 762000 h 2602706"/>
                    <a:gd name="connsiteX66" fmla="*/ 56791 w 699729"/>
                    <a:gd name="connsiteY66" fmla="*/ 769143 h 2602706"/>
                    <a:gd name="connsiteX67" fmla="*/ 25835 w 699729"/>
                    <a:gd name="connsiteY67" fmla="*/ 797718 h 2602706"/>
                    <a:gd name="connsiteX68" fmla="*/ 21072 w 699729"/>
                    <a:gd name="connsiteY68" fmla="*/ 814387 h 2602706"/>
                    <a:gd name="connsiteX69" fmla="*/ 23454 w 699729"/>
                    <a:gd name="connsiteY69" fmla="*/ 902493 h 2602706"/>
                    <a:gd name="connsiteX70" fmla="*/ 28215 w 699729"/>
                    <a:gd name="connsiteY70" fmla="*/ 978693 h 2602706"/>
                    <a:gd name="connsiteX71" fmla="*/ 28216 w 699729"/>
                    <a:gd name="connsiteY71" fmla="*/ 1023937 h 2602706"/>
                    <a:gd name="connsiteX72" fmla="*/ 30598 w 699729"/>
                    <a:gd name="connsiteY72" fmla="*/ 1042987 h 2602706"/>
                    <a:gd name="connsiteX73" fmla="*/ 32979 w 699729"/>
                    <a:gd name="connsiteY73" fmla="*/ 1088231 h 2602706"/>
                    <a:gd name="connsiteX74" fmla="*/ 40122 w 699729"/>
                    <a:gd name="connsiteY74" fmla="*/ 1171575 h 2602706"/>
                    <a:gd name="connsiteX75" fmla="*/ 2023 w 699729"/>
                    <a:gd name="connsiteY75" fmla="*/ 1200150 h 2602706"/>
                    <a:gd name="connsiteX76" fmla="*/ 9166 w 699729"/>
                    <a:gd name="connsiteY76" fmla="*/ 1231106 h 2602706"/>
                    <a:gd name="connsiteX77" fmla="*/ 42504 w 699729"/>
                    <a:gd name="connsiteY77" fmla="*/ 1264443 h 2602706"/>
                    <a:gd name="connsiteX78" fmla="*/ 87747 w 699729"/>
                    <a:gd name="connsiteY78" fmla="*/ 1300162 h 2602706"/>
                    <a:gd name="connsiteX79" fmla="*/ 109179 w 699729"/>
                    <a:gd name="connsiteY79" fmla="*/ 1312068 h 2602706"/>
                    <a:gd name="connsiteX80" fmla="*/ 135372 w 699729"/>
                    <a:gd name="connsiteY80" fmla="*/ 1352550 h 2602706"/>
                    <a:gd name="connsiteX81" fmla="*/ 159185 w 699729"/>
                    <a:gd name="connsiteY81" fmla="*/ 1385887 h 2602706"/>
                    <a:gd name="connsiteX82" fmla="*/ 240148 w 699729"/>
                    <a:gd name="connsiteY82" fmla="*/ 1464468 h 2602706"/>
                    <a:gd name="connsiteX83" fmla="*/ 290154 w 699729"/>
                    <a:gd name="connsiteY83" fmla="*/ 1512093 h 2602706"/>
                    <a:gd name="connsiteX84" fmla="*/ 323491 w 699729"/>
                    <a:gd name="connsiteY84" fmla="*/ 1564481 h 2602706"/>
                    <a:gd name="connsiteX85" fmla="*/ 352066 w 699729"/>
                    <a:gd name="connsiteY85" fmla="*/ 1662113 h 2602706"/>
                    <a:gd name="connsiteX86" fmla="*/ 409216 w 699729"/>
                    <a:gd name="connsiteY86" fmla="*/ 1974056 h 2602706"/>
                    <a:gd name="connsiteX87" fmla="*/ 292534 w 699729"/>
                    <a:gd name="connsiteY87" fmla="*/ 2090737 h 2602706"/>
                    <a:gd name="connsiteX88" fmla="*/ 233004 w 699729"/>
                    <a:gd name="connsiteY88" fmla="*/ 2112169 h 2602706"/>
                    <a:gd name="connsiteX89" fmla="*/ 204429 w 699729"/>
                    <a:gd name="connsiteY89" fmla="*/ 2138362 h 2602706"/>
                    <a:gd name="connsiteX90" fmla="*/ 163949 w 699729"/>
                    <a:gd name="connsiteY90" fmla="*/ 2235993 h 2602706"/>
                    <a:gd name="connsiteX91" fmla="*/ 194904 w 699729"/>
                    <a:gd name="connsiteY91" fmla="*/ 2290762 h 2602706"/>
                    <a:gd name="connsiteX92" fmla="*/ 247291 w 699729"/>
                    <a:gd name="connsiteY92" fmla="*/ 2338387 h 2602706"/>
                    <a:gd name="connsiteX93" fmla="*/ 325874 w 699729"/>
                    <a:gd name="connsiteY93" fmla="*/ 2383631 h 2602706"/>
                    <a:gd name="connsiteX94" fmla="*/ 428266 w 699729"/>
                    <a:gd name="connsiteY94" fmla="*/ 2488405 h 2602706"/>
                    <a:gd name="connsiteX95" fmla="*/ 506847 w 699729"/>
                    <a:gd name="connsiteY95" fmla="*/ 2562225 h 2602706"/>
                    <a:gd name="connsiteX96" fmla="*/ 521135 w 699729"/>
                    <a:gd name="connsiteY9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75841 w 699729"/>
                    <a:gd name="connsiteY64" fmla="*/ 752475 h 2602706"/>
                    <a:gd name="connsiteX65" fmla="*/ 61554 w 699729"/>
                    <a:gd name="connsiteY65" fmla="*/ 762000 h 2602706"/>
                    <a:gd name="connsiteX66" fmla="*/ 25835 w 699729"/>
                    <a:gd name="connsiteY66" fmla="*/ 797718 h 2602706"/>
                    <a:gd name="connsiteX67" fmla="*/ 21072 w 699729"/>
                    <a:gd name="connsiteY67" fmla="*/ 814387 h 2602706"/>
                    <a:gd name="connsiteX68" fmla="*/ 23454 w 699729"/>
                    <a:gd name="connsiteY68" fmla="*/ 902493 h 2602706"/>
                    <a:gd name="connsiteX69" fmla="*/ 28215 w 699729"/>
                    <a:gd name="connsiteY69" fmla="*/ 978693 h 2602706"/>
                    <a:gd name="connsiteX70" fmla="*/ 28216 w 699729"/>
                    <a:gd name="connsiteY70" fmla="*/ 1023937 h 2602706"/>
                    <a:gd name="connsiteX71" fmla="*/ 30598 w 699729"/>
                    <a:gd name="connsiteY71" fmla="*/ 1042987 h 2602706"/>
                    <a:gd name="connsiteX72" fmla="*/ 32979 w 699729"/>
                    <a:gd name="connsiteY72" fmla="*/ 1088231 h 2602706"/>
                    <a:gd name="connsiteX73" fmla="*/ 40122 w 699729"/>
                    <a:gd name="connsiteY73" fmla="*/ 1171575 h 2602706"/>
                    <a:gd name="connsiteX74" fmla="*/ 2023 w 699729"/>
                    <a:gd name="connsiteY74" fmla="*/ 1200150 h 2602706"/>
                    <a:gd name="connsiteX75" fmla="*/ 9166 w 699729"/>
                    <a:gd name="connsiteY75" fmla="*/ 1231106 h 2602706"/>
                    <a:gd name="connsiteX76" fmla="*/ 42504 w 699729"/>
                    <a:gd name="connsiteY76" fmla="*/ 1264443 h 2602706"/>
                    <a:gd name="connsiteX77" fmla="*/ 87747 w 699729"/>
                    <a:gd name="connsiteY77" fmla="*/ 1300162 h 2602706"/>
                    <a:gd name="connsiteX78" fmla="*/ 109179 w 699729"/>
                    <a:gd name="connsiteY78" fmla="*/ 1312068 h 2602706"/>
                    <a:gd name="connsiteX79" fmla="*/ 135372 w 699729"/>
                    <a:gd name="connsiteY79" fmla="*/ 1352550 h 2602706"/>
                    <a:gd name="connsiteX80" fmla="*/ 159185 w 699729"/>
                    <a:gd name="connsiteY80" fmla="*/ 1385887 h 2602706"/>
                    <a:gd name="connsiteX81" fmla="*/ 240148 w 699729"/>
                    <a:gd name="connsiteY81" fmla="*/ 1464468 h 2602706"/>
                    <a:gd name="connsiteX82" fmla="*/ 290154 w 699729"/>
                    <a:gd name="connsiteY82" fmla="*/ 1512093 h 2602706"/>
                    <a:gd name="connsiteX83" fmla="*/ 323491 w 699729"/>
                    <a:gd name="connsiteY83" fmla="*/ 1564481 h 2602706"/>
                    <a:gd name="connsiteX84" fmla="*/ 352066 w 699729"/>
                    <a:gd name="connsiteY84" fmla="*/ 1662113 h 2602706"/>
                    <a:gd name="connsiteX85" fmla="*/ 409216 w 699729"/>
                    <a:gd name="connsiteY85" fmla="*/ 1974056 h 2602706"/>
                    <a:gd name="connsiteX86" fmla="*/ 292534 w 699729"/>
                    <a:gd name="connsiteY86" fmla="*/ 2090737 h 2602706"/>
                    <a:gd name="connsiteX87" fmla="*/ 233004 w 699729"/>
                    <a:gd name="connsiteY87" fmla="*/ 2112169 h 2602706"/>
                    <a:gd name="connsiteX88" fmla="*/ 204429 w 699729"/>
                    <a:gd name="connsiteY88" fmla="*/ 2138362 h 2602706"/>
                    <a:gd name="connsiteX89" fmla="*/ 163949 w 699729"/>
                    <a:gd name="connsiteY89" fmla="*/ 2235993 h 2602706"/>
                    <a:gd name="connsiteX90" fmla="*/ 194904 w 699729"/>
                    <a:gd name="connsiteY90" fmla="*/ 2290762 h 2602706"/>
                    <a:gd name="connsiteX91" fmla="*/ 247291 w 699729"/>
                    <a:gd name="connsiteY91" fmla="*/ 2338387 h 2602706"/>
                    <a:gd name="connsiteX92" fmla="*/ 325874 w 699729"/>
                    <a:gd name="connsiteY92" fmla="*/ 2383631 h 2602706"/>
                    <a:gd name="connsiteX93" fmla="*/ 428266 w 699729"/>
                    <a:gd name="connsiteY93" fmla="*/ 2488405 h 2602706"/>
                    <a:gd name="connsiteX94" fmla="*/ 506847 w 699729"/>
                    <a:gd name="connsiteY94" fmla="*/ 2562225 h 2602706"/>
                    <a:gd name="connsiteX95" fmla="*/ 521135 w 699729"/>
                    <a:gd name="connsiteY9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85366 w 699729"/>
                    <a:gd name="connsiteY63" fmla="*/ 738187 h 2602706"/>
                    <a:gd name="connsiteX64" fmla="*/ 61554 w 699729"/>
                    <a:gd name="connsiteY64" fmla="*/ 762000 h 2602706"/>
                    <a:gd name="connsiteX65" fmla="*/ 25835 w 699729"/>
                    <a:gd name="connsiteY65" fmla="*/ 797718 h 2602706"/>
                    <a:gd name="connsiteX66" fmla="*/ 21072 w 699729"/>
                    <a:gd name="connsiteY66" fmla="*/ 814387 h 2602706"/>
                    <a:gd name="connsiteX67" fmla="*/ 23454 w 699729"/>
                    <a:gd name="connsiteY67" fmla="*/ 902493 h 2602706"/>
                    <a:gd name="connsiteX68" fmla="*/ 28215 w 699729"/>
                    <a:gd name="connsiteY68" fmla="*/ 978693 h 2602706"/>
                    <a:gd name="connsiteX69" fmla="*/ 28216 w 699729"/>
                    <a:gd name="connsiteY69" fmla="*/ 1023937 h 2602706"/>
                    <a:gd name="connsiteX70" fmla="*/ 30598 w 699729"/>
                    <a:gd name="connsiteY70" fmla="*/ 1042987 h 2602706"/>
                    <a:gd name="connsiteX71" fmla="*/ 32979 w 699729"/>
                    <a:gd name="connsiteY71" fmla="*/ 1088231 h 2602706"/>
                    <a:gd name="connsiteX72" fmla="*/ 40122 w 699729"/>
                    <a:gd name="connsiteY72" fmla="*/ 1171575 h 2602706"/>
                    <a:gd name="connsiteX73" fmla="*/ 2023 w 699729"/>
                    <a:gd name="connsiteY73" fmla="*/ 1200150 h 2602706"/>
                    <a:gd name="connsiteX74" fmla="*/ 9166 w 699729"/>
                    <a:gd name="connsiteY74" fmla="*/ 1231106 h 2602706"/>
                    <a:gd name="connsiteX75" fmla="*/ 42504 w 699729"/>
                    <a:gd name="connsiteY75" fmla="*/ 1264443 h 2602706"/>
                    <a:gd name="connsiteX76" fmla="*/ 87747 w 699729"/>
                    <a:gd name="connsiteY76" fmla="*/ 1300162 h 2602706"/>
                    <a:gd name="connsiteX77" fmla="*/ 109179 w 699729"/>
                    <a:gd name="connsiteY77" fmla="*/ 1312068 h 2602706"/>
                    <a:gd name="connsiteX78" fmla="*/ 135372 w 699729"/>
                    <a:gd name="connsiteY78" fmla="*/ 1352550 h 2602706"/>
                    <a:gd name="connsiteX79" fmla="*/ 159185 w 699729"/>
                    <a:gd name="connsiteY79" fmla="*/ 1385887 h 2602706"/>
                    <a:gd name="connsiteX80" fmla="*/ 240148 w 699729"/>
                    <a:gd name="connsiteY80" fmla="*/ 1464468 h 2602706"/>
                    <a:gd name="connsiteX81" fmla="*/ 290154 w 699729"/>
                    <a:gd name="connsiteY81" fmla="*/ 1512093 h 2602706"/>
                    <a:gd name="connsiteX82" fmla="*/ 323491 w 699729"/>
                    <a:gd name="connsiteY82" fmla="*/ 1564481 h 2602706"/>
                    <a:gd name="connsiteX83" fmla="*/ 352066 w 699729"/>
                    <a:gd name="connsiteY83" fmla="*/ 1662113 h 2602706"/>
                    <a:gd name="connsiteX84" fmla="*/ 409216 w 699729"/>
                    <a:gd name="connsiteY84" fmla="*/ 1974056 h 2602706"/>
                    <a:gd name="connsiteX85" fmla="*/ 292534 w 699729"/>
                    <a:gd name="connsiteY85" fmla="*/ 2090737 h 2602706"/>
                    <a:gd name="connsiteX86" fmla="*/ 233004 w 699729"/>
                    <a:gd name="connsiteY86" fmla="*/ 2112169 h 2602706"/>
                    <a:gd name="connsiteX87" fmla="*/ 204429 w 699729"/>
                    <a:gd name="connsiteY87" fmla="*/ 2138362 h 2602706"/>
                    <a:gd name="connsiteX88" fmla="*/ 163949 w 699729"/>
                    <a:gd name="connsiteY88" fmla="*/ 2235993 h 2602706"/>
                    <a:gd name="connsiteX89" fmla="*/ 194904 w 699729"/>
                    <a:gd name="connsiteY89" fmla="*/ 2290762 h 2602706"/>
                    <a:gd name="connsiteX90" fmla="*/ 247291 w 699729"/>
                    <a:gd name="connsiteY90" fmla="*/ 2338387 h 2602706"/>
                    <a:gd name="connsiteX91" fmla="*/ 325874 w 699729"/>
                    <a:gd name="connsiteY91" fmla="*/ 2383631 h 2602706"/>
                    <a:gd name="connsiteX92" fmla="*/ 428266 w 699729"/>
                    <a:gd name="connsiteY92" fmla="*/ 2488405 h 2602706"/>
                    <a:gd name="connsiteX93" fmla="*/ 506847 w 699729"/>
                    <a:gd name="connsiteY93" fmla="*/ 2562225 h 2602706"/>
                    <a:gd name="connsiteX94" fmla="*/ 521135 w 699729"/>
                    <a:gd name="connsiteY9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92510 w 699729"/>
                    <a:gd name="connsiteY62" fmla="*/ 733425 h 2602706"/>
                    <a:gd name="connsiteX63" fmla="*/ 61554 w 699729"/>
                    <a:gd name="connsiteY63" fmla="*/ 762000 h 2602706"/>
                    <a:gd name="connsiteX64" fmla="*/ 25835 w 699729"/>
                    <a:gd name="connsiteY64" fmla="*/ 797718 h 2602706"/>
                    <a:gd name="connsiteX65" fmla="*/ 21072 w 699729"/>
                    <a:gd name="connsiteY65" fmla="*/ 814387 h 2602706"/>
                    <a:gd name="connsiteX66" fmla="*/ 23454 w 699729"/>
                    <a:gd name="connsiteY66" fmla="*/ 902493 h 2602706"/>
                    <a:gd name="connsiteX67" fmla="*/ 28215 w 699729"/>
                    <a:gd name="connsiteY67" fmla="*/ 978693 h 2602706"/>
                    <a:gd name="connsiteX68" fmla="*/ 28216 w 699729"/>
                    <a:gd name="connsiteY68" fmla="*/ 1023937 h 2602706"/>
                    <a:gd name="connsiteX69" fmla="*/ 30598 w 699729"/>
                    <a:gd name="connsiteY69" fmla="*/ 1042987 h 2602706"/>
                    <a:gd name="connsiteX70" fmla="*/ 32979 w 699729"/>
                    <a:gd name="connsiteY70" fmla="*/ 1088231 h 2602706"/>
                    <a:gd name="connsiteX71" fmla="*/ 40122 w 699729"/>
                    <a:gd name="connsiteY71" fmla="*/ 1171575 h 2602706"/>
                    <a:gd name="connsiteX72" fmla="*/ 2023 w 699729"/>
                    <a:gd name="connsiteY72" fmla="*/ 1200150 h 2602706"/>
                    <a:gd name="connsiteX73" fmla="*/ 9166 w 699729"/>
                    <a:gd name="connsiteY73" fmla="*/ 1231106 h 2602706"/>
                    <a:gd name="connsiteX74" fmla="*/ 42504 w 699729"/>
                    <a:gd name="connsiteY74" fmla="*/ 1264443 h 2602706"/>
                    <a:gd name="connsiteX75" fmla="*/ 87747 w 699729"/>
                    <a:gd name="connsiteY75" fmla="*/ 1300162 h 2602706"/>
                    <a:gd name="connsiteX76" fmla="*/ 109179 w 699729"/>
                    <a:gd name="connsiteY76" fmla="*/ 1312068 h 2602706"/>
                    <a:gd name="connsiteX77" fmla="*/ 135372 w 699729"/>
                    <a:gd name="connsiteY77" fmla="*/ 1352550 h 2602706"/>
                    <a:gd name="connsiteX78" fmla="*/ 159185 w 699729"/>
                    <a:gd name="connsiteY78" fmla="*/ 1385887 h 2602706"/>
                    <a:gd name="connsiteX79" fmla="*/ 240148 w 699729"/>
                    <a:gd name="connsiteY79" fmla="*/ 1464468 h 2602706"/>
                    <a:gd name="connsiteX80" fmla="*/ 290154 w 699729"/>
                    <a:gd name="connsiteY80" fmla="*/ 1512093 h 2602706"/>
                    <a:gd name="connsiteX81" fmla="*/ 323491 w 699729"/>
                    <a:gd name="connsiteY81" fmla="*/ 1564481 h 2602706"/>
                    <a:gd name="connsiteX82" fmla="*/ 352066 w 699729"/>
                    <a:gd name="connsiteY82" fmla="*/ 1662113 h 2602706"/>
                    <a:gd name="connsiteX83" fmla="*/ 409216 w 699729"/>
                    <a:gd name="connsiteY83" fmla="*/ 1974056 h 2602706"/>
                    <a:gd name="connsiteX84" fmla="*/ 292534 w 699729"/>
                    <a:gd name="connsiteY84" fmla="*/ 2090737 h 2602706"/>
                    <a:gd name="connsiteX85" fmla="*/ 233004 w 699729"/>
                    <a:gd name="connsiteY85" fmla="*/ 2112169 h 2602706"/>
                    <a:gd name="connsiteX86" fmla="*/ 204429 w 699729"/>
                    <a:gd name="connsiteY86" fmla="*/ 2138362 h 2602706"/>
                    <a:gd name="connsiteX87" fmla="*/ 163949 w 699729"/>
                    <a:gd name="connsiteY87" fmla="*/ 2235993 h 2602706"/>
                    <a:gd name="connsiteX88" fmla="*/ 194904 w 699729"/>
                    <a:gd name="connsiteY88" fmla="*/ 2290762 h 2602706"/>
                    <a:gd name="connsiteX89" fmla="*/ 247291 w 699729"/>
                    <a:gd name="connsiteY89" fmla="*/ 2338387 h 2602706"/>
                    <a:gd name="connsiteX90" fmla="*/ 325874 w 699729"/>
                    <a:gd name="connsiteY90" fmla="*/ 2383631 h 2602706"/>
                    <a:gd name="connsiteX91" fmla="*/ 428266 w 699729"/>
                    <a:gd name="connsiteY91" fmla="*/ 2488405 h 2602706"/>
                    <a:gd name="connsiteX92" fmla="*/ 506847 w 699729"/>
                    <a:gd name="connsiteY92" fmla="*/ 2562225 h 2602706"/>
                    <a:gd name="connsiteX93" fmla="*/ 521135 w 699729"/>
                    <a:gd name="connsiteY9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113941 w 699729"/>
                    <a:gd name="connsiteY60" fmla="*/ 707231 h 2602706"/>
                    <a:gd name="connsiteX61" fmla="*/ 97272 w 699729"/>
                    <a:gd name="connsiteY61" fmla="*/ 726281 h 2602706"/>
                    <a:gd name="connsiteX62" fmla="*/ 61554 w 699729"/>
                    <a:gd name="connsiteY62" fmla="*/ 762000 h 2602706"/>
                    <a:gd name="connsiteX63" fmla="*/ 25835 w 699729"/>
                    <a:gd name="connsiteY63" fmla="*/ 797718 h 2602706"/>
                    <a:gd name="connsiteX64" fmla="*/ 21072 w 699729"/>
                    <a:gd name="connsiteY64" fmla="*/ 814387 h 2602706"/>
                    <a:gd name="connsiteX65" fmla="*/ 23454 w 699729"/>
                    <a:gd name="connsiteY65" fmla="*/ 902493 h 2602706"/>
                    <a:gd name="connsiteX66" fmla="*/ 28215 w 699729"/>
                    <a:gd name="connsiteY66" fmla="*/ 978693 h 2602706"/>
                    <a:gd name="connsiteX67" fmla="*/ 28216 w 699729"/>
                    <a:gd name="connsiteY67" fmla="*/ 1023937 h 2602706"/>
                    <a:gd name="connsiteX68" fmla="*/ 30598 w 699729"/>
                    <a:gd name="connsiteY68" fmla="*/ 1042987 h 2602706"/>
                    <a:gd name="connsiteX69" fmla="*/ 32979 w 699729"/>
                    <a:gd name="connsiteY69" fmla="*/ 1088231 h 2602706"/>
                    <a:gd name="connsiteX70" fmla="*/ 40122 w 699729"/>
                    <a:gd name="connsiteY70" fmla="*/ 1171575 h 2602706"/>
                    <a:gd name="connsiteX71" fmla="*/ 2023 w 699729"/>
                    <a:gd name="connsiteY71" fmla="*/ 1200150 h 2602706"/>
                    <a:gd name="connsiteX72" fmla="*/ 9166 w 699729"/>
                    <a:gd name="connsiteY72" fmla="*/ 1231106 h 2602706"/>
                    <a:gd name="connsiteX73" fmla="*/ 42504 w 699729"/>
                    <a:gd name="connsiteY73" fmla="*/ 1264443 h 2602706"/>
                    <a:gd name="connsiteX74" fmla="*/ 87747 w 699729"/>
                    <a:gd name="connsiteY74" fmla="*/ 1300162 h 2602706"/>
                    <a:gd name="connsiteX75" fmla="*/ 109179 w 699729"/>
                    <a:gd name="connsiteY75" fmla="*/ 1312068 h 2602706"/>
                    <a:gd name="connsiteX76" fmla="*/ 135372 w 699729"/>
                    <a:gd name="connsiteY76" fmla="*/ 1352550 h 2602706"/>
                    <a:gd name="connsiteX77" fmla="*/ 159185 w 699729"/>
                    <a:gd name="connsiteY77" fmla="*/ 1385887 h 2602706"/>
                    <a:gd name="connsiteX78" fmla="*/ 240148 w 699729"/>
                    <a:gd name="connsiteY78" fmla="*/ 1464468 h 2602706"/>
                    <a:gd name="connsiteX79" fmla="*/ 290154 w 699729"/>
                    <a:gd name="connsiteY79" fmla="*/ 1512093 h 2602706"/>
                    <a:gd name="connsiteX80" fmla="*/ 323491 w 699729"/>
                    <a:gd name="connsiteY80" fmla="*/ 1564481 h 2602706"/>
                    <a:gd name="connsiteX81" fmla="*/ 352066 w 699729"/>
                    <a:gd name="connsiteY81" fmla="*/ 1662113 h 2602706"/>
                    <a:gd name="connsiteX82" fmla="*/ 409216 w 699729"/>
                    <a:gd name="connsiteY82" fmla="*/ 1974056 h 2602706"/>
                    <a:gd name="connsiteX83" fmla="*/ 292534 w 699729"/>
                    <a:gd name="connsiteY83" fmla="*/ 2090737 h 2602706"/>
                    <a:gd name="connsiteX84" fmla="*/ 233004 w 699729"/>
                    <a:gd name="connsiteY84" fmla="*/ 2112169 h 2602706"/>
                    <a:gd name="connsiteX85" fmla="*/ 204429 w 699729"/>
                    <a:gd name="connsiteY85" fmla="*/ 2138362 h 2602706"/>
                    <a:gd name="connsiteX86" fmla="*/ 163949 w 699729"/>
                    <a:gd name="connsiteY86" fmla="*/ 2235993 h 2602706"/>
                    <a:gd name="connsiteX87" fmla="*/ 194904 w 699729"/>
                    <a:gd name="connsiteY87" fmla="*/ 2290762 h 2602706"/>
                    <a:gd name="connsiteX88" fmla="*/ 247291 w 699729"/>
                    <a:gd name="connsiteY88" fmla="*/ 2338387 h 2602706"/>
                    <a:gd name="connsiteX89" fmla="*/ 325874 w 699729"/>
                    <a:gd name="connsiteY89" fmla="*/ 2383631 h 2602706"/>
                    <a:gd name="connsiteX90" fmla="*/ 428266 w 699729"/>
                    <a:gd name="connsiteY90" fmla="*/ 2488405 h 2602706"/>
                    <a:gd name="connsiteX91" fmla="*/ 506847 w 699729"/>
                    <a:gd name="connsiteY91" fmla="*/ 2562225 h 2602706"/>
                    <a:gd name="connsiteX92" fmla="*/ 521135 w 699729"/>
                    <a:gd name="connsiteY9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130610 w 699729"/>
                    <a:gd name="connsiteY59" fmla="*/ 688181 h 2602706"/>
                    <a:gd name="connsiteX60" fmla="*/ 97272 w 699729"/>
                    <a:gd name="connsiteY60" fmla="*/ 726281 h 2602706"/>
                    <a:gd name="connsiteX61" fmla="*/ 61554 w 699729"/>
                    <a:gd name="connsiteY61" fmla="*/ 762000 h 2602706"/>
                    <a:gd name="connsiteX62" fmla="*/ 25835 w 699729"/>
                    <a:gd name="connsiteY62" fmla="*/ 797718 h 2602706"/>
                    <a:gd name="connsiteX63" fmla="*/ 21072 w 699729"/>
                    <a:gd name="connsiteY63" fmla="*/ 814387 h 2602706"/>
                    <a:gd name="connsiteX64" fmla="*/ 23454 w 699729"/>
                    <a:gd name="connsiteY64" fmla="*/ 902493 h 2602706"/>
                    <a:gd name="connsiteX65" fmla="*/ 28215 w 699729"/>
                    <a:gd name="connsiteY65" fmla="*/ 978693 h 2602706"/>
                    <a:gd name="connsiteX66" fmla="*/ 28216 w 699729"/>
                    <a:gd name="connsiteY66" fmla="*/ 1023937 h 2602706"/>
                    <a:gd name="connsiteX67" fmla="*/ 30598 w 699729"/>
                    <a:gd name="connsiteY67" fmla="*/ 1042987 h 2602706"/>
                    <a:gd name="connsiteX68" fmla="*/ 32979 w 699729"/>
                    <a:gd name="connsiteY68" fmla="*/ 1088231 h 2602706"/>
                    <a:gd name="connsiteX69" fmla="*/ 40122 w 699729"/>
                    <a:gd name="connsiteY69" fmla="*/ 1171575 h 2602706"/>
                    <a:gd name="connsiteX70" fmla="*/ 2023 w 699729"/>
                    <a:gd name="connsiteY70" fmla="*/ 1200150 h 2602706"/>
                    <a:gd name="connsiteX71" fmla="*/ 9166 w 699729"/>
                    <a:gd name="connsiteY71" fmla="*/ 1231106 h 2602706"/>
                    <a:gd name="connsiteX72" fmla="*/ 42504 w 699729"/>
                    <a:gd name="connsiteY72" fmla="*/ 1264443 h 2602706"/>
                    <a:gd name="connsiteX73" fmla="*/ 87747 w 699729"/>
                    <a:gd name="connsiteY73" fmla="*/ 1300162 h 2602706"/>
                    <a:gd name="connsiteX74" fmla="*/ 109179 w 699729"/>
                    <a:gd name="connsiteY74" fmla="*/ 1312068 h 2602706"/>
                    <a:gd name="connsiteX75" fmla="*/ 135372 w 699729"/>
                    <a:gd name="connsiteY75" fmla="*/ 1352550 h 2602706"/>
                    <a:gd name="connsiteX76" fmla="*/ 159185 w 699729"/>
                    <a:gd name="connsiteY76" fmla="*/ 1385887 h 2602706"/>
                    <a:gd name="connsiteX77" fmla="*/ 240148 w 699729"/>
                    <a:gd name="connsiteY77" fmla="*/ 1464468 h 2602706"/>
                    <a:gd name="connsiteX78" fmla="*/ 290154 w 699729"/>
                    <a:gd name="connsiteY78" fmla="*/ 1512093 h 2602706"/>
                    <a:gd name="connsiteX79" fmla="*/ 323491 w 699729"/>
                    <a:gd name="connsiteY79" fmla="*/ 1564481 h 2602706"/>
                    <a:gd name="connsiteX80" fmla="*/ 352066 w 699729"/>
                    <a:gd name="connsiteY80" fmla="*/ 1662113 h 2602706"/>
                    <a:gd name="connsiteX81" fmla="*/ 409216 w 699729"/>
                    <a:gd name="connsiteY81" fmla="*/ 1974056 h 2602706"/>
                    <a:gd name="connsiteX82" fmla="*/ 292534 w 699729"/>
                    <a:gd name="connsiteY82" fmla="*/ 2090737 h 2602706"/>
                    <a:gd name="connsiteX83" fmla="*/ 233004 w 699729"/>
                    <a:gd name="connsiteY83" fmla="*/ 2112169 h 2602706"/>
                    <a:gd name="connsiteX84" fmla="*/ 204429 w 699729"/>
                    <a:gd name="connsiteY84" fmla="*/ 2138362 h 2602706"/>
                    <a:gd name="connsiteX85" fmla="*/ 163949 w 699729"/>
                    <a:gd name="connsiteY85" fmla="*/ 2235993 h 2602706"/>
                    <a:gd name="connsiteX86" fmla="*/ 194904 w 699729"/>
                    <a:gd name="connsiteY86" fmla="*/ 2290762 h 2602706"/>
                    <a:gd name="connsiteX87" fmla="*/ 247291 w 699729"/>
                    <a:gd name="connsiteY87" fmla="*/ 2338387 h 2602706"/>
                    <a:gd name="connsiteX88" fmla="*/ 325874 w 699729"/>
                    <a:gd name="connsiteY88" fmla="*/ 2383631 h 2602706"/>
                    <a:gd name="connsiteX89" fmla="*/ 428266 w 699729"/>
                    <a:gd name="connsiteY89" fmla="*/ 2488405 h 2602706"/>
                    <a:gd name="connsiteX90" fmla="*/ 506847 w 699729"/>
                    <a:gd name="connsiteY90" fmla="*/ 2562225 h 2602706"/>
                    <a:gd name="connsiteX91" fmla="*/ 521135 w 699729"/>
                    <a:gd name="connsiteY9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142516 w 699729"/>
                    <a:gd name="connsiteY58" fmla="*/ 676275 h 2602706"/>
                    <a:gd name="connsiteX59" fmla="*/ 97272 w 699729"/>
                    <a:gd name="connsiteY59" fmla="*/ 726281 h 2602706"/>
                    <a:gd name="connsiteX60" fmla="*/ 61554 w 699729"/>
                    <a:gd name="connsiteY60" fmla="*/ 762000 h 2602706"/>
                    <a:gd name="connsiteX61" fmla="*/ 25835 w 699729"/>
                    <a:gd name="connsiteY61" fmla="*/ 797718 h 2602706"/>
                    <a:gd name="connsiteX62" fmla="*/ 21072 w 699729"/>
                    <a:gd name="connsiteY62" fmla="*/ 814387 h 2602706"/>
                    <a:gd name="connsiteX63" fmla="*/ 23454 w 699729"/>
                    <a:gd name="connsiteY63" fmla="*/ 902493 h 2602706"/>
                    <a:gd name="connsiteX64" fmla="*/ 28215 w 699729"/>
                    <a:gd name="connsiteY64" fmla="*/ 978693 h 2602706"/>
                    <a:gd name="connsiteX65" fmla="*/ 28216 w 699729"/>
                    <a:gd name="connsiteY65" fmla="*/ 1023937 h 2602706"/>
                    <a:gd name="connsiteX66" fmla="*/ 30598 w 699729"/>
                    <a:gd name="connsiteY66" fmla="*/ 1042987 h 2602706"/>
                    <a:gd name="connsiteX67" fmla="*/ 32979 w 699729"/>
                    <a:gd name="connsiteY67" fmla="*/ 1088231 h 2602706"/>
                    <a:gd name="connsiteX68" fmla="*/ 40122 w 699729"/>
                    <a:gd name="connsiteY68" fmla="*/ 1171575 h 2602706"/>
                    <a:gd name="connsiteX69" fmla="*/ 2023 w 699729"/>
                    <a:gd name="connsiteY69" fmla="*/ 1200150 h 2602706"/>
                    <a:gd name="connsiteX70" fmla="*/ 9166 w 699729"/>
                    <a:gd name="connsiteY70" fmla="*/ 1231106 h 2602706"/>
                    <a:gd name="connsiteX71" fmla="*/ 42504 w 699729"/>
                    <a:gd name="connsiteY71" fmla="*/ 1264443 h 2602706"/>
                    <a:gd name="connsiteX72" fmla="*/ 87747 w 699729"/>
                    <a:gd name="connsiteY72" fmla="*/ 1300162 h 2602706"/>
                    <a:gd name="connsiteX73" fmla="*/ 109179 w 699729"/>
                    <a:gd name="connsiteY73" fmla="*/ 1312068 h 2602706"/>
                    <a:gd name="connsiteX74" fmla="*/ 135372 w 699729"/>
                    <a:gd name="connsiteY74" fmla="*/ 1352550 h 2602706"/>
                    <a:gd name="connsiteX75" fmla="*/ 159185 w 699729"/>
                    <a:gd name="connsiteY75" fmla="*/ 1385887 h 2602706"/>
                    <a:gd name="connsiteX76" fmla="*/ 240148 w 699729"/>
                    <a:gd name="connsiteY76" fmla="*/ 1464468 h 2602706"/>
                    <a:gd name="connsiteX77" fmla="*/ 290154 w 699729"/>
                    <a:gd name="connsiteY77" fmla="*/ 1512093 h 2602706"/>
                    <a:gd name="connsiteX78" fmla="*/ 323491 w 699729"/>
                    <a:gd name="connsiteY78" fmla="*/ 1564481 h 2602706"/>
                    <a:gd name="connsiteX79" fmla="*/ 352066 w 699729"/>
                    <a:gd name="connsiteY79" fmla="*/ 1662113 h 2602706"/>
                    <a:gd name="connsiteX80" fmla="*/ 409216 w 699729"/>
                    <a:gd name="connsiteY80" fmla="*/ 1974056 h 2602706"/>
                    <a:gd name="connsiteX81" fmla="*/ 292534 w 699729"/>
                    <a:gd name="connsiteY81" fmla="*/ 2090737 h 2602706"/>
                    <a:gd name="connsiteX82" fmla="*/ 233004 w 699729"/>
                    <a:gd name="connsiteY82" fmla="*/ 2112169 h 2602706"/>
                    <a:gd name="connsiteX83" fmla="*/ 204429 w 699729"/>
                    <a:gd name="connsiteY83" fmla="*/ 2138362 h 2602706"/>
                    <a:gd name="connsiteX84" fmla="*/ 163949 w 699729"/>
                    <a:gd name="connsiteY84" fmla="*/ 2235993 h 2602706"/>
                    <a:gd name="connsiteX85" fmla="*/ 194904 w 699729"/>
                    <a:gd name="connsiteY85" fmla="*/ 2290762 h 2602706"/>
                    <a:gd name="connsiteX86" fmla="*/ 247291 w 699729"/>
                    <a:gd name="connsiteY86" fmla="*/ 2338387 h 2602706"/>
                    <a:gd name="connsiteX87" fmla="*/ 325874 w 699729"/>
                    <a:gd name="connsiteY87" fmla="*/ 2383631 h 2602706"/>
                    <a:gd name="connsiteX88" fmla="*/ 428266 w 699729"/>
                    <a:gd name="connsiteY88" fmla="*/ 2488405 h 2602706"/>
                    <a:gd name="connsiteX89" fmla="*/ 506847 w 699729"/>
                    <a:gd name="connsiteY89" fmla="*/ 2562225 h 2602706"/>
                    <a:gd name="connsiteX90" fmla="*/ 521135 w 699729"/>
                    <a:gd name="connsiteY9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73472 w 699729"/>
                    <a:gd name="connsiteY55" fmla="*/ 652462 h 2602706"/>
                    <a:gd name="connsiteX56" fmla="*/ 168710 w 699729"/>
                    <a:gd name="connsiteY56" fmla="*/ 659606 h 2602706"/>
                    <a:gd name="connsiteX57" fmla="*/ 154422 w 699729"/>
                    <a:gd name="connsiteY57" fmla="*/ 664368 h 2602706"/>
                    <a:gd name="connsiteX58" fmla="*/ 97272 w 699729"/>
                    <a:gd name="connsiteY58" fmla="*/ 726281 h 2602706"/>
                    <a:gd name="connsiteX59" fmla="*/ 61554 w 699729"/>
                    <a:gd name="connsiteY59" fmla="*/ 762000 h 2602706"/>
                    <a:gd name="connsiteX60" fmla="*/ 25835 w 699729"/>
                    <a:gd name="connsiteY60" fmla="*/ 797718 h 2602706"/>
                    <a:gd name="connsiteX61" fmla="*/ 21072 w 699729"/>
                    <a:gd name="connsiteY61" fmla="*/ 814387 h 2602706"/>
                    <a:gd name="connsiteX62" fmla="*/ 23454 w 699729"/>
                    <a:gd name="connsiteY62" fmla="*/ 902493 h 2602706"/>
                    <a:gd name="connsiteX63" fmla="*/ 28215 w 699729"/>
                    <a:gd name="connsiteY63" fmla="*/ 978693 h 2602706"/>
                    <a:gd name="connsiteX64" fmla="*/ 28216 w 699729"/>
                    <a:gd name="connsiteY64" fmla="*/ 1023937 h 2602706"/>
                    <a:gd name="connsiteX65" fmla="*/ 30598 w 699729"/>
                    <a:gd name="connsiteY65" fmla="*/ 1042987 h 2602706"/>
                    <a:gd name="connsiteX66" fmla="*/ 32979 w 699729"/>
                    <a:gd name="connsiteY66" fmla="*/ 1088231 h 2602706"/>
                    <a:gd name="connsiteX67" fmla="*/ 40122 w 699729"/>
                    <a:gd name="connsiteY67" fmla="*/ 1171575 h 2602706"/>
                    <a:gd name="connsiteX68" fmla="*/ 2023 w 699729"/>
                    <a:gd name="connsiteY68" fmla="*/ 1200150 h 2602706"/>
                    <a:gd name="connsiteX69" fmla="*/ 9166 w 699729"/>
                    <a:gd name="connsiteY69" fmla="*/ 1231106 h 2602706"/>
                    <a:gd name="connsiteX70" fmla="*/ 42504 w 699729"/>
                    <a:gd name="connsiteY70" fmla="*/ 1264443 h 2602706"/>
                    <a:gd name="connsiteX71" fmla="*/ 87747 w 699729"/>
                    <a:gd name="connsiteY71" fmla="*/ 1300162 h 2602706"/>
                    <a:gd name="connsiteX72" fmla="*/ 109179 w 699729"/>
                    <a:gd name="connsiteY72" fmla="*/ 1312068 h 2602706"/>
                    <a:gd name="connsiteX73" fmla="*/ 135372 w 699729"/>
                    <a:gd name="connsiteY73" fmla="*/ 1352550 h 2602706"/>
                    <a:gd name="connsiteX74" fmla="*/ 159185 w 699729"/>
                    <a:gd name="connsiteY74" fmla="*/ 1385887 h 2602706"/>
                    <a:gd name="connsiteX75" fmla="*/ 240148 w 699729"/>
                    <a:gd name="connsiteY75" fmla="*/ 1464468 h 2602706"/>
                    <a:gd name="connsiteX76" fmla="*/ 290154 w 699729"/>
                    <a:gd name="connsiteY76" fmla="*/ 1512093 h 2602706"/>
                    <a:gd name="connsiteX77" fmla="*/ 323491 w 699729"/>
                    <a:gd name="connsiteY77" fmla="*/ 1564481 h 2602706"/>
                    <a:gd name="connsiteX78" fmla="*/ 352066 w 699729"/>
                    <a:gd name="connsiteY78" fmla="*/ 1662113 h 2602706"/>
                    <a:gd name="connsiteX79" fmla="*/ 409216 w 699729"/>
                    <a:gd name="connsiteY79" fmla="*/ 1974056 h 2602706"/>
                    <a:gd name="connsiteX80" fmla="*/ 292534 w 699729"/>
                    <a:gd name="connsiteY80" fmla="*/ 2090737 h 2602706"/>
                    <a:gd name="connsiteX81" fmla="*/ 233004 w 699729"/>
                    <a:gd name="connsiteY81" fmla="*/ 2112169 h 2602706"/>
                    <a:gd name="connsiteX82" fmla="*/ 204429 w 699729"/>
                    <a:gd name="connsiteY82" fmla="*/ 2138362 h 2602706"/>
                    <a:gd name="connsiteX83" fmla="*/ 163949 w 699729"/>
                    <a:gd name="connsiteY83" fmla="*/ 2235993 h 2602706"/>
                    <a:gd name="connsiteX84" fmla="*/ 194904 w 699729"/>
                    <a:gd name="connsiteY84" fmla="*/ 2290762 h 2602706"/>
                    <a:gd name="connsiteX85" fmla="*/ 247291 w 699729"/>
                    <a:gd name="connsiteY85" fmla="*/ 2338387 h 2602706"/>
                    <a:gd name="connsiteX86" fmla="*/ 325874 w 699729"/>
                    <a:gd name="connsiteY86" fmla="*/ 2383631 h 2602706"/>
                    <a:gd name="connsiteX87" fmla="*/ 428266 w 699729"/>
                    <a:gd name="connsiteY87" fmla="*/ 2488405 h 2602706"/>
                    <a:gd name="connsiteX88" fmla="*/ 506847 w 699729"/>
                    <a:gd name="connsiteY88" fmla="*/ 2562225 h 2602706"/>
                    <a:gd name="connsiteX89" fmla="*/ 521135 w 699729"/>
                    <a:gd name="connsiteY8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94904 w 699729"/>
                    <a:gd name="connsiteY53" fmla="*/ 638175 h 2602706"/>
                    <a:gd name="connsiteX54" fmla="*/ 180616 w 699729"/>
                    <a:gd name="connsiteY54" fmla="*/ 647700 h 2602706"/>
                    <a:gd name="connsiteX55" fmla="*/ 168710 w 699729"/>
                    <a:gd name="connsiteY55" fmla="*/ 659606 h 2602706"/>
                    <a:gd name="connsiteX56" fmla="*/ 154422 w 699729"/>
                    <a:gd name="connsiteY56" fmla="*/ 664368 h 2602706"/>
                    <a:gd name="connsiteX57" fmla="*/ 97272 w 699729"/>
                    <a:gd name="connsiteY57" fmla="*/ 726281 h 2602706"/>
                    <a:gd name="connsiteX58" fmla="*/ 61554 w 699729"/>
                    <a:gd name="connsiteY58" fmla="*/ 762000 h 2602706"/>
                    <a:gd name="connsiteX59" fmla="*/ 25835 w 699729"/>
                    <a:gd name="connsiteY59" fmla="*/ 797718 h 2602706"/>
                    <a:gd name="connsiteX60" fmla="*/ 21072 w 699729"/>
                    <a:gd name="connsiteY60" fmla="*/ 814387 h 2602706"/>
                    <a:gd name="connsiteX61" fmla="*/ 23454 w 699729"/>
                    <a:gd name="connsiteY61" fmla="*/ 902493 h 2602706"/>
                    <a:gd name="connsiteX62" fmla="*/ 28215 w 699729"/>
                    <a:gd name="connsiteY62" fmla="*/ 978693 h 2602706"/>
                    <a:gd name="connsiteX63" fmla="*/ 28216 w 699729"/>
                    <a:gd name="connsiteY63" fmla="*/ 1023937 h 2602706"/>
                    <a:gd name="connsiteX64" fmla="*/ 30598 w 699729"/>
                    <a:gd name="connsiteY64" fmla="*/ 1042987 h 2602706"/>
                    <a:gd name="connsiteX65" fmla="*/ 32979 w 699729"/>
                    <a:gd name="connsiteY65" fmla="*/ 1088231 h 2602706"/>
                    <a:gd name="connsiteX66" fmla="*/ 40122 w 699729"/>
                    <a:gd name="connsiteY66" fmla="*/ 1171575 h 2602706"/>
                    <a:gd name="connsiteX67" fmla="*/ 2023 w 699729"/>
                    <a:gd name="connsiteY67" fmla="*/ 1200150 h 2602706"/>
                    <a:gd name="connsiteX68" fmla="*/ 9166 w 699729"/>
                    <a:gd name="connsiteY68" fmla="*/ 1231106 h 2602706"/>
                    <a:gd name="connsiteX69" fmla="*/ 42504 w 699729"/>
                    <a:gd name="connsiteY69" fmla="*/ 1264443 h 2602706"/>
                    <a:gd name="connsiteX70" fmla="*/ 87747 w 699729"/>
                    <a:gd name="connsiteY70" fmla="*/ 1300162 h 2602706"/>
                    <a:gd name="connsiteX71" fmla="*/ 109179 w 699729"/>
                    <a:gd name="connsiteY71" fmla="*/ 1312068 h 2602706"/>
                    <a:gd name="connsiteX72" fmla="*/ 135372 w 699729"/>
                    <a:gd name="connsiteY72" fmla="*/ 1352550 h 2602706"/>
                    <a:gd name="connsiteX73" fmla="*/ 159185 w 699729"/>
                    <a:gd name="connsiteY73" fmla="*/ 1385887 h 2602706"/>
                    <a:gd name="connsiteX74" fmla="*/ 240148 w 699729"/>
                    <a:gd name="connsiteY74" fmla="*/ 1464468 h 2602706"/>
                    <a:gd name="connsiteX75" fmla="*/ 290154 w 699729"/>
                    <a:gd name="connsiteY75" fmla="*/ 1512093 h 2602706"/>
                    <a:gd name="connsiteX76" fmla="*/ 323491 w 699729"/>
                    <a:gd name="connsiteY76" fmla="*/ 1564481 h 2602706"/>
                    <a:gd name="connsiteX77" fmla="*/ 352066 w 699729"/>
                    <a:gd name="connsiteY77" fmla="*/ 1662113 h 2602706"/>
                    <a:gd name="connsiteX78" fmla="*/ 409216 w 699729"/>
                    <a:gd name="connsiteY78" fmla="*/ 1974056 h 2602706"/>
                    <a:gd name="connsiteX79" fmla="*/ 292534 w 699729"/>
                    <a:gd name="connsiteY79" fmla="*/ 2090737 h 2602706"/>
                    <a:gd name="connsiteX80" fmla="*/ 233004 w 699729"/>
                    <a:gd name="connsiteY80" fmla="*/ 2112169 h 2602706"/>
                    <a:gd name="connsiteX81" fmla="*/ 204429 w 699729"/>
                    <a:gd name="connsiteY81" fmla="*/ 2138362 h 2602706"/>
                    <a:gd name="connsiteX82" fmla="*/ 163949 w 699729"/>
                    <a:gd name="connsiteY82" fmla="*/ 2235993 h 2602706"/>
                    <a:gd name="connsiteX83" fmla="*/ 194904 w 699729"/>
                    <a:gd name="connsiteY83" fmla="*/ 2290762 h 2602706"/>
                    <a:gd name="connsiteX84" fmla="*/ 247291 w 699729"/>
                    <a:gd name="connsiteY84" fmla="*/ 2338387 h 2602706"/>
                    <a:gd name="connsiteX85" fmla="*/ 325874 w 699729"/>
                    <a:gd name="connsiteY85" fmla="*/ 2383631 h 2602706"/>
                    <a:gd name="connsiteX86" fmla="*/ 428266 w 699729"/>
                    <a:gd name="connsiteY86" fmla="*/ 2488405 h 2602706"/>
                    <a:gd name="connsiteX87" fmla="*/ 506847 w 699729"/>
                    <a:gd name="connsiteY87" fmla="*/ 2562225 h 2602706"/>
                    <a:gd name="connsiteX88" fmla="*/ 521135 w 699729"/>
                    <a:gd name="connsiteY8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9191 w 699729"/>
                    <a:gd name="connsiteY51" fmla="*/ 616743 h 2602706"/>
                    <a:gd name="connsiteX52" fmla="*/ 206810 w 699729"/>
                    <a:gd name="connsiteY52" fmla="*/ 623887 h 2602706"/>
                    <a:gd name="connsiteX53" fmla="*/ 180616 w 699729"/>
                    <a:gd name="connsiteY53" fmla="*/ 647700 h 2602706"/>
                    <a:gd name="connsiteX54" fmla="*/ 168710 w 699729"/>
                    <a:gd name="connsiteY54" fmla="*/ 659606 h 2602706"/>
                    <a:gd name="connsiteX55" fmla="*/ 154422 w 699729"/>
                    <a:gd name="connsiteY55" fmla="*/ 664368 h 2602706"/>
                    <a:gd name="connsiteX56" fmla="*/ 97272 w 699729"/>
                    <a:gd name="connsiteY56" fmla="*/ 726281 h 2602706"/>
                    <a:gd name="connsiteX57" fmla="*/ 61554 w 699729"/>
                    <a:gd name="connsiteY57" fmla="*/ 762000 h 2602706"/>
                    <a:gd name="connsiteX58" fmla="*/ 25835 w 699729"/>
                    <a:gd name="connsiteY58" fmla="*/ 797718 h 2602706"/>
                    <a:gd name="connsiteX59" fmla="*/ 21072 w 699729"/>
                    <a:gd name="connsiteY59" fmla="*/ 814387 h 2602706"/>
                    <a:gd name="connsiteX60" fmla="*/ 23454 w 699729"/>
                    <a:gd name="connsiteY60" fmla="*/ 902493 h 2602706"/>
                    <a:gd name="connsiteX61" fmla="*/ 28215 w 699729"/>
                    <a:gd name="connsiteY61" fmla="*/ 978693 h 2602706"/>
                    <a:gd name="connsiteX62" fmla="*/ 28216 w 699729"/>
                    <a:gd name="connsiteY62" fmla="*/ 1023937 h 2602706"/>
                    <a:gd name="connsiteX63" fmla="*/ 30598 w 699729"/>
                    <a:gd name="connsiteY63" fmla="*/ 1042987 h 2602706"/>
                    <a:gd name="connsiteX64" fmla="*/ 32979 w 699729"/>
                    <a:gd name="connsiteY64" fmla="*/ 1088231 h 2602706"/>
                    <a:gd name="connsiteX65" fmla="*/ 40122 w 699729"/>
                    <a:gd name="connsiteY65" fmla="*/ 1171575 h 2602706"/>
                    <a:gd name="connsiteX66" fmla="*/ 2023 w 699729"/>
                    <a:gd name="connsiteY66" fmla="*/ 1200150 h 2602706"/>
                    <a:gd name="connsiteX67" fmla="*/ 9166 w 699729"/>
                    <a:gd name="connsiteY67" fmla="*/ 1231106 h 2602706"/>
                    <a:gd name="connsiteX68" fmla="*/ 42504 w 699729"/>
                    <a:gd name="connsiteY68" fmla="*/ 1264443 h 2602706"/>
                    <a:gd name="connsiteX69" fmla="*/ 87747 w 699729"/>
                    <a:gd name="connsiteY69" fmla="*/ 1300162 h 2602706"/>
                    <a:gd name="connsiteX70" fmla="*/ 109179 w 699729"/>
                    <a:gd name="connsiteY70" fmla="*/ 1312068 h 2602706"/>
                    <a:gd name="connsiteX71" fmla="*/ 135372 w 699729"/>
                    <a:gd name="connsiteY71" fmla="*/ 1352550 h 2602706"/>
                    <a:gd name="connsiteX72" fmla="*/ 159185 w 699729"/>
                    <a:gd name="connsiteY72" fmla="*/ 1385887 h 2602706"/>
                    <a:gd name="connsiteX73" fmla="*/ 240148 w 699729"/>
                    <a:gd name="connsiteY73" fmla="*/ 1464468 h 2602706"/>
                    <a:gd name="connsiteX74" fmla="*/ 290154 w 699729"/>
                    <a:gd name="connsiteY74" fmla="*/ 1512093 h 2602706"/>
                    <a:gd name="connsiteX75" fmla="*/ 323491 w 699729"/>
                    <a:gd name="connsiteY75" fmla="*/ 1564481 h 2602706"/>
                    <a:gd name="connsiteX76" fmla="*/ 352066 w 699729"/>
                    <a:gd name="connsiteY76" fmla="*/ 1662113 h 2602706"/>
                    <a:gd name="connsiteX77" fmla="*/ 409216 w 699729"/>
                    <a:gd name="connsiteY77" fmla="*/ 1974056 h 2602706"/>
                    <a:gd name="connsiteX78" fmla="*/ 292534 w 699729"/>
                    <a:gd name="connsiteY78" fmla="*/ 2090737 h 2602706"/>
                    <a:gd name="connsiteX79" fmla="*/ 233004 w 699729"/>
                    <a:gd name="connsiteY79" fmla="*/ 2112169 h 2602706"/>
                    <a:gd name="connsiteX80" fmla="*/ 204429 w 699729"/>
                    <a:gd name="connsiteY80" fmla="*/ 2138362 h 2602706"/>
                    <a:gd name="connsiteX81" fmla="*/ 163949 w 699729"/>
                    <a:gd name="connsiteY81" fmla="*/ 2235993 h 2602706"/>
                    <a:gd name="connsiteX82" fmla="*/ 194904 w 699729"/>
                    <a:gd name="connsiteY82" fmla="*/ 2290762 h 2602706"/>
                    <a:gd name="connsiteX83" fmla="*/ 247291 w 699729"/>
                    <a:gd name="connsiteY83" fmla="*/ 2338387 h 2602706"/>
                    <a:gd name="connsiteX84" fmla="*/ 325874 w 699729"/>
                    <a:gd name="connsiteY84" fmla="*/ 2383631 h 2602706"/>
                    <a:gd name="connsiteX85" fmla="*/ 428266 w 699729"/>
                    <a:gd name="connsiteY85" fmla="*/ 2488405 h 2602706"/>
                    <a:gd name="connsiteX86" fmla="*/ 506847 w 699729"/>
                    <a:gd name="connsiteY86" fmla="*/ 2562225 h 2602706"/>
                    <a:gd name="connsiteX87" fmla="*/ 521135 w 699729"/>
                    <a:gd name="connsiteY8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23479 w 699729"/>
                    <a:gd name="connsiteY50" fmla="*/ 604837 h 2602706"/>
                    <a:gd name="connsiteX51" fmla="*/ 206810 w 699729"/>
                    <a:gd name="connsiteY51" fmla="*/ 623887 h 2602706"/>
                    <a:gd name="connsiteX52" fmla="*/ 180616 w 699729"/>
                    <a:gd name="connsiteY52" fmla="*/ 647700 h 2602706"/>
                    <a:gd name="connsiteX53" fmla="*/ 168710 w 699729"/>
                    <a:gd name="connsiteY53" fmla="*/ 659606 h 2602706"/>
                    <a:gd name="connsiteX54" fmla="*/ 154422 w 699729"/>
                    <a:gd name="connsiteY54" fmla="*/ 664368 h 2602706"/>
                    <a:gd name="connsiteX55" fmla="*/ 97272 w 699729"/>
                    <a:gd name="connsiteY55" fmla="*/ 726281 h 2602706"/>
                    <a:gd name="connsiteX56" fmla="*/ 61554 w 699729"/>
                    <a:gd name="connsiteY56" fmla="*/ 762000 h 2602706"/>
                    <a:gd name="connsiteX57" fmla="*/ 25835 w 699729"/>
                    <a:gd name="connsiteY57" fmla="*/ 797718 h 2602706"/>
                    <a:gd name="connsiteX58" fmla="*/ 21072 w 699729"/>
                    <a:gd name="connsiteY58" fmla="*/ 814387 h 2602706"/>
                    <a:gd name="connsiteX59" fmla="*/ 23454 w 699729"/>
                    <a:gd name="connsiteY59" fmla="*/ 902493 h 2602706"/>
                    <a:gd name="connsiteX60" fmla="*/ 28215 w 699729"/>
                    <a:gd name="connsiteY60" fmla="*/ 978693 h 2602706"/>
                    <a:gd name="connsiteX61" fmla="*/ 28216 w 699729"/>
                    <a:gd name="connsiteY61" fmla="*/ 1023937 h 2602706"/>
                    <a:gd name="connsiteX62" fmla="*/ 30598 w 699729"/>
                    <a:gd name="connsiteY62" fmla="*/ 1042987 h 2602706"/>
                    <a:gd name="connsiteX63" fmla="*/ 32979 w 699729"/>
                    <a:gd name="connsiteY63" fmla="*/ 1088231 h 2602706"/>
                    <a:gd name="connsiteX64" fmla="*/ 40122 w 699729"/>
                    <a:gd name="connsiteY64" fmla="*/ 1171575 h 2602706"/>
                    <a:gd name="connsiteX65" fmla="*/ 2023 w 699729"/>
                    <a:gd name="connsiteY65" fmla="*/ 1200150 h 2602706"/>
                    <a:gd name="connsiteX66" fmla="*/ 9166 w 699729"/>
                    <a:gd name="connsiteY66" fmla="*/ 1231106 h 2602706"/>
                    <a:gd name="connsiteX67" fmla="*/ 42504 w 699729"/>
                    <a:gd name="connsiteY67" fmla="*/ 1264443 h 2602706"/>
                    <a:gd name="connsiteX68" fmla="*/ 87747 w 699729"/>
                    <a:gd name="connsiteY68" fmla="*/ 1300162 h 2602706"/>
                    <a:gd name="connsiteX69" fmla="*/ 109179 w 699729"/>
                    <a:gd name="connsiteY69" fmla="*/ 1312068 h 2602706"/>
                    <a:gd name="connsiteX70" fmla="*/ 135372 w 699729"/>
                    <a:gd name="connsiteY70" fmla="*/ 1352550 h 2602706"/>
                    <a:gd name="connsiteX71" fmla="*/ 159185 w 699729"/>
                    <a:gd name="connsiteY71" fmla="*/ 1385887 h 2602706"/>
                    <a:gd name="connsiteX72" fmla="*/ 240148 w 699729"/>
                    <a:gd name="connsiteY72" fmla="*/ 1464468 h 2602706"/>
                    <a:gd name="connsiteX73" fmla="*/ 290154 w 699729"/>
                    <a:gd name="connsiteY73" fmla="*/ 1512093 h 2602706"/>
                    <a:gd name="connsiteX74" fmla="*/ 323491 w 699729"/>
                    <a:gd name="connsiteY74" fmla="*/ 1564481 h 2602706"/>
                    <a:gd name="connsiteX75" fmla="*/ 352066 w 699729"/>
                    <a:gd name="connsiteY75" fmla="*/ 1662113 h 2602706"/>
                    <a:gd name="connsiteX76" fmla="*/ 409216 w 699729"/>
                    <a:gd name="connsiteY76" fmla="*/ 1974056 h 2602706"/>
                    <a:gd name="connsiteX77" fmla="*/ 292534 w 699729"/>
                    <a:gd name="connsiteY77" fmla="*/ 2090737 h 2602706"/>
                    <a:gd name="connsiteX78" fmla="*/ 233004 w 699729"/>
                    <a:gd name="connsiteY78" fmla="*/ 2112169 h 2602706"/>
                    <a:gd name="connsiteX79" fmla="*/ 204429 w 699729"/>
                    <a:gd name="connsiteY79" fmla="*/ 2138362 h 2602706"/>
                    <a:gd name="connsiteX80" fmla="*/ 163949 w 699729"/>
                    <a:gd name="connsiteY80" fmla="*/ 2235993 h 2602706"/>
                    <a:gd name="connsiteX81" fmla="*/ 194904 w 699729"/>
                    <a:gd name="connsiteY81" fmla="*/ 2290762 h 2602706"/>
                    <a:gd name="connsiteX82" fmla="*/ 247291 w 699729"/>
                    <a:gd name="connsiteY82" fmla="*/ 2338387 h 2602706"/>
                    <a:gd name="connsiteX83" fmla="*/ 325874 w 699729"/>
                    <a:gd name="connsiteY83" fmla="*/ 2383631 h 2602706"/>
                    <a:gd name="connsiteX84" fmla="*/ 428266 w 699729"/>
                    <a:gd name="connsiteY84" fmla="*/ 2488405 h 2602706"/>
                    <a:gd name="connsiteX85" fmla="*/ 506847 w 699729"/>
                    <a:gd name="connsiteY85" fmla="*/ 2562225 h 2602706"/>
                    <a:gd name="connsiteX86" fmla="*/ 521135 w 699729"/>
                    <a:gd name="connsiteY8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42529 w 699729"/>
                    <a:gd name="connsiteY48" fmla="*/ 585787 h 2602706"/>
                    <a:gd name="connsiteX49" fmla="*/ 230622 w 699729"/>
                    <a:gd name="connsiteY49" fmla="*/ 600075 h 2602706"/>
                    <a:gd name="connsiteX50" fmla="*/ 206810 w 699729"/>
                    <a:gd name="connsiteY50" fmla="*/ 623887 h 2602706"/>
                    <a:gd name="connsiteX51" fmla="*/ 180616 w 699729"/>
                    <a:gd name="connsiteY51" fmla="*/ 647700 h 2602706"/>
                    <a:gd name="connsiteX52" fmla="*/ 168710 w 699729"/>
                    <a:gd name="connsiteY52" fmla="*/ 659606 h 2602706"/>
                    <a:gd name="connsiteX53" fmla="*/ 154422 w 699729"/>
                    <a:gd name="connsiteY53" fmla="*/ 664368 h 2602706"/>
                    <a:gd name="connsiteX54" fmla="*/ 97272 w 699729"/>
                    <a:gd name="connsiteY54" fmla="*/ 726281 h 2602706"/>
                    <a:gd name="connsiteX55" fmla="*/ 61554 w 699729"/>
                    <a:gd name="connsiteY55" fmla="*/ 762000 h 2602706"/>
                    <a:gd name="connsiteX56" fmla="*/ 25835 w 699729"/>
                    <a:gd name="connsiteY56" fmla="*/ 797718 h 2602706"/>
                    <a:gd name="connsiteX57" fmla="*/ 21072 w 699729"/>
                    <a:gd name="connsiteY57" fmla="*/ 814387 h 2602706"/>
                    <a:gd name="connsiteX58" fmla="*/ 23454 w 699729"/>
                    <a:gd name="connsiteY58" fmla="*/ 902493 h 2602706"/>
                    <a:gd name="connsiteX59" fmla="*/ 28215 w 699729"/>
                    <a:gd name="connsiteY59" fmla="*/ 978693 h 2602706"/>
                    <a:gd name="connsiteX60" fmla="*/ 28216 w 699729"/>
                    <a:gd name="connsiteY60" fmla="*/ 1023937 h 2602706"/>
                    <a:gd name="connsiteX61" fmla="*/ 30598 w 699729"/>
                    <a:gd name="connsiteY61" fmla="*/ 1042987 h 2602706"/>
                    <a:gd name="connsiteX62" fmla="*/ 32979 w 699729"/>
                    <a:gd name="connsiteY62" fmla="*/ 1088231 h 2602706"/>
                    <a:gd name="connsiteX63" fmla="*/ 40122 w 699729"/>
                    <a:gd name="connsiteY63" fmla="*/ 1171575 h 2602706"/>
                    <a:gd name="connsiteX64" fmla="*/ 2023 w 699729"/>
                    <a:gd name="connsiteY64" fmla="*/ 1200150 h 2602706"/>
                    <a:gd name="connsiteX65" fmla="*/ 9166 w 699729"/>
                    <a:gd name="connsiteY65" fmla="*/ 1231106 h 2602706"/>
                    <a:gd name="connsiteX66" fmla="*/ 42504 w 699729"/>
                    <a:gd name="connsiteY66" fmla="*/ 1264443 h 2602706"/>
                    <a:gd name="connsiteX67" fmla="*/ 87747 w 699729"/>
                    <a:gd name="connsiteY67" fmla="*/ 1300162 h 2602706"/>
                    <a:gd name="connsiteX68" fmla="*/ 109179 w 699729"/>
                    <a:gd name="connsiteY68" fmla="*/ 1312068 h 2602706"/>
                    <a:gd name="connsiteX69" fmla="*/ 135372 w 699729"/>
                    <a:gd name="connsiteY69" fmla="*/ 1352550 h 2602706"/>
                    <a:gd name="connsiteX70" fmla="*/ 159185 w 699729"/>
                    <a:gd name="connsiteY70" fmla="*/ 1385887 h 2602706"/>
                    <a:gd name="connsiteX71" fmla="*/ 240148 w 699729"/>
                    <a:gd name="connsiteY71" fmla="*/ 1464468 h 2602706"/>
                    <a:gd name="connsiteX72" fmla="*/ 290154 w 699729"/>
                    <a:gd name="connsiteY72" fmla="*/ 1512093 h 2602706"/>
                    <a:gd name="connsiteX73" fmla="*/ 323491 w 699729"/>
                    <a:gd name="connsiteY73" fmla="*/ 1564481 h 2602706"/>
                    <a:gd name="connsiteX74" fmla="*/ 352066 w 699729"/>
                    <a:gd name="connsiteY74" fmla="*/ 1662113 h 2602706"/>
                    <a:gd name="connsiteX75" fmla="*/ 409216 w 699729"/>
                    <a:gd name="connsiteY75" fmla="*/ 1974056 h 2602706"/>
                    <a:gd name="connsiteX76" fmla="*/ 292534 w 699729"/>
                    <a:gd name="connsiteY76" fmla="*/ 2090737 h 2602706"/>
                    <a:gd name="connsiteX77" fmla="*/ 233004 w 699729"/>
                    <a:gd name="connsiteY77" fmla="*/ 2112169 h 2602706"/>
                    <a:gd name="connsiteX78" fmla="*/ 204429 w 699729"/>
                    <a:gd name="connsiteY78" fmla="*/ 2138362 h 2602706"/>
                    <a:gd name="connsiteX79" fmla="*/ 163949 w 699729"/>
                    <a:gd name="connsiteY79" fmla="*/ 2235993 h 2602706"/>
                    <a:gd name="connsiteX80" fmla="*/ 194904 w 699729"/>
                    <a:gd name="connsiteY80" fmla="*/ 2290762 h 2602706"/>
                    <a:gd name="connsiteX81" fmla="*/ 247291 w 699729"/>
                    <a:gd name="connsiteY81" fmla="*/ 2338387 h 2602706"/>
                    <a:gd name="connsiteX82" fmla="*/ 325874 w 699729"/>
                    <a:gd name="connsiteY82" fmla="*/ 2383631 h 2602706"/>
                    <a:gd name="connsiteX83" fmla="*/ 428266 w 699729"/>
                    <a:gd name="connsiteY83" fmla="*/ 2488405 h 2602706"/>
                    <a:gd name="connsiteX84" fmla="*/ 506847 w 699729"/>
                    <a:gd name="connsiteY84" fmla="*/ 2562225 h 2602706"/>
                    <a:gd name="connsiteX85" fmla="*/ 521135 w 699729"/>
                    <a:gd name="connsiteY8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56816 w 699729"/>
                    <a:gd name="connsiteY47" fmla="*/ 573881 h 2602706"/>
                    <a:gd name="connsiteX48" fmla="*/ 230622 w 699729"/>
                    <a:gd name="connsiteY48" fmla="*/ 600075 h 2602706"/>
                    <a:gd name="connsiteX49" fmla="*/ 206810 w 699729"/>
                    <a:gd name="connsiteY49" fmla="*/ 623887 h 2602706"/>
                    <a:gd name="connsiteX50" fmla="*/ 180616 w 699729"/>
                    <a:gd name="connsiteY50" fmla="*/ 647700 h 2602706"/>
                    <a:gd name="connsiteX51" fmla="*/ 168710 w 699729"/>
                    <a:gd name="connsiteY51" fmla="*/ 659606 h 2602706"/>
                    <a:gd name="connsiteX52" fmla="*/ 154422 w 699729"/>
                    <a:gd name="connsiteY52" fmla="*/ 664368 h 2602706"/>
                    <a:gd name="connsiteX53" fmla="*/ 97272 w 699729"/>
                    <a:gd name="connsiteY53" fmla="*/ 726281 h 2602706"/>
                    <a:gd name="connsiteX54" fmla="*/ 61554 w 699729"/>
                    <a:gd name="connsiteY54" fmla="*/ 762000 h 2602706"/>
                    <a:gd name="connsiteX55" fmla="*/ 25835 w 699729"/>
                    <a:gd name="connsiteY55" fmla="*/ 797718 h 2602706"/>
                    <a:gd name="connsiteX56" fmla="*/ 21072 w 699729"/>
                    <a:gd name="connsiteY56" fmla="*/ 814387 h 2602706"/>
                    <a:gd name="connsiteX57" fmla="*/ 23454 w 699729"/>
                    <a:gd name="connsiteY57" fmla="*/ 902493 h 2602706"/>
                    <a:gd name="connsiteX58" fmla="*/ 28215 w 699729"/>
                    <a:gd name="connsiteY58" fmla="*/ 978693 h 2602706"/>
                    <a:gd name="connsiteX59" fmla="*/ 28216 w 699729"/>
                    <a:gd name="connsiteY59" fmla="*/ 1023937 h 2602706"/>
                    <a:gd name="connsiteX60" fmla="*/ 30598 w 699729"/>
                    <a:gd name="connsiteY60" fmla="*/ 1042987 h 2602706"/>
                    <a:gd name="connsiteX61" fmla="*/ 32979 w 699729"/>
                    <a:gd name="connsiteY61" fmla="*/ 1088231 h 2602706"/>
                    <a:gd name="connsiteX62" fmla="*/ 40122 w 699729"/>
                    <a:gd name="connsiteY62" fmla="*/ 1171575 h 2602706"/>
                    <a:gd name="connsiteX63" fmla="*/ 2023 w 699729"/>
                    <a:gd name="connsiteY63" fmla="*/ 1200150 h 2602706"/>
                    <a:gd name="connsiteX64" fmla="*/ 9166 w 699729"/>
                    <a:gd name="connsiteY64" fmla="*/ 1231106 h 2602706"/>
                    <a:gd name="connsiteX65" fmla="*/ 42504 w 699729"/>
                    <a:gd name="connsiteY65" fmla="*/ 1264443 h 2602706"/>
                    <a:gd name="connsiteX66" fmla="*/ 87747 w 699729"/>
                    <a:gd name="connsiteY66" fmla="*/ 1300162 h 2602706"/>
                    <a:gd name="connsiteX67" fmla="*/ 109179 w 699729"/>
                    <a:gd name="connsiteY67" fmla="*/ 1312068 h 2602706"/>
                    <a:gd name="connsiteX68" fmla="*/ 135372 w 699729"/>
                    <a:gd name="connsiteY68" fmla="*/ 1352550 h 2602706"/>
                    <a:gd name="connsiteX69" fmla="*/ 159185 w 699729"/>
                    <a:gd name="connsiteY69" fmla="*/ 1385887 h 2602706"/>
                    <a:gd name="connsiteX70" fmla="*/ 240148 w 699729"/>
                    <a:gd name="connsiteY70" fmla="*/ 1464468 h 2602706"/>
                    <a:gd name="connsiteX71" fmla="*/ 290154 w 699729"/>
                    <a:gd name="connsiteY71" fmla="*/ 1512093 h 2602706"/>
                    <a:gd name="connsiteX72" fmla="*/ 323491 w 699729"/>
                    <a:gd name="connsiteY72" fmla="*/ 1564481 h 2602706"/>
                    <a:gd name="connsiteX73" fmla="*/ 352066 w 699729"/>
                    <a:gd name="connsiteY73" fmla="*/ 1662113 h 2602706"/>
                    <a:gd name="connsiteX74" fmla="*/ 409216 w 699729"/>
                    <a:gd name="connsiteY74" fmla="*/ 1974056 h 2602706"/>
                    <a:gd name="connsiteX75" fmla="*/ 292534 w 699729"/>
                    <a:gd name="connsiteY75" fmla="*/ 2090737 h 2602706"/>
                    <a:gd name="connsiteX76" fmla="*/ 233004 w 699729"/>
                    <a:gd name="connsiteY76" fmla="*/ 2112169 h 2602706"/>
                    <a:gd name="connsiteX77" fmla="*/ 204429 w 699729"/>
                    <a:gd name="connsiteY77" fmla="*/ 2138362 h 2602706"/>
                    <a:gd name="connsiteX78" fmla="*/ 163949 w 699729"/>
                    <a:gd name="connsiteY78" fmla="*/ 2235993 h 2602706"/>
                    <a:gd name="connsiteX79" fmla="*/ 194904 w 699729"/>
                    <a:gd name="connsiteY79" fmla="*/ 2290762 h 2602706"/>
                    <a:gd name="connsiteX80" fmla="*/ 247291 w 699729"/>
                    <a:gd name="connsiteY80" fmla="*/ 2338387 h 2602706"/>
                    <a:gd name="connsiteX81" fmla="*/ 325874 w 699729"/>
                    <a:gd name="connsiteY81" fmla="*/ 2383631 h 2602706"/>
                    <a:gd name="connsiteX82" fmla="*/ 428266 w 699729"/>
                    <a:gd name="connsiteY82" fmla="*/ 2488405 h 2602706"/>
                    <a:gd name="connsiteX83" fmla="*/ 506847 w 699729"/>
                    <a:gd name="connsiteY83" fmla="*/ 2562225 h 2602706"/>
                    <a:gd name="connsiteX84" fmla="*/ 521135 w 699729"/>
                    <a:gd name="connsiteY8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61579 w 699729"/>
                    <a:gd name="connsiteY46" fmla="*/ 566737 h 2602706"/>
                    <a:gd name="connsiteX47" fmla="*/ 230622 w 699729"/>
                    <a:gd name="connsiteY47" fmla="*/ 600075 h 2602706"/>
                    <a:gd name="connsiteX48" fmla="*/ 206810 w 699729"/>
                    <a:gd name="connsiteY48" fmla="*/ 623887 h 2602706"/>
                    <a:gd name="connsiteX49" fmla="*/ 180616 w 699729"/>
                    <a:gd name="connsiteY49" fmla="*/ 647700 h 2602706"/>
                    <a:gd name="connsiteX50" fmla="*/ 168710 w 699729"/>
                    <a:gd name="connsiteY50" fmla="*/ 659606 h 2602706"/>
                    <a:gd name="connsiteX51" fmla="*/ 154422 w 699729"/>
                    <a:gd name="connsiteY51" fmla="*/ 664368 h 2602706"/>
                    <a:gd name="connsiteX52" fmla="*/ 97272 w 699729"/>
                    <a:gd name="connsiteY52" fmla="*/ 726281 h 2602706"/>
                    <a:gd name="connsiteX53" fmla="*/ 61554 w 699729"/>
                    <a:gd name="connsiteY53" fmla="*/ 762000 h 2602706"/>
                    <a:gd name="connsiteX54" fmla="*/ 25835 w 699729"/>
                    <a:gd name="connsiteY54" fmla="*/ 797718 h 2602706"/>
                    <a:gd name="connsiteX55" fmla="*/ 21072 w 699729"/>
                    <a:gd name="connsiteY55" fmla="*/ 814387 h 2602706"/>
                    <a:gd name="connsiteX56" fmla="*/ 23454 w 699729"/>
                    <a:gd name="connsiteY56" fmla="*/ 902493 h 2602706"/>
                    <a:gd name="connsiteX57" fmla="*/ 28215 w 699729"/>
                    <a:gd name="connsiteY57" fmla="*/ 978693 h 2602706"/>
                    <a:gd name="connsiteX58" fmla="*/ 28216 w 699729"/>
                    <a:gd name="connsiteY58" fmla="*/ 1023937 h 2602706"/>
                    <a:gd name="connsiteX59" fmla="*/ 30598 w 699729"/>
                    <a:gd name="connsiteY59" fmla="*/ 1042987 h 2602706"/>
                    <a:gd name="connsiteX60" fmla="*/ 32979 w 699729"/>
                    <a:gd name="connsiteY60" fmla="*/ 1088231 h 2602706"/>
                    <a:gd name="connsiteX61" fmla="*/ 40122 w 699729"/>
                    <a:gd name="connsiteY61" fmla="*/ 1171575 h 2602706"/>
                    <a:gd name="connsiteX62" fmla="*/ 2023 w 699729"/>
                    <a:gd name="connsiteY62" fmla="*/ 1200150 h 2602706"/>
                    <a:gd name="connsiteX63" fmla="*/ 9166 w 699729"/>
                    <a:gd name="connsiteY63" fmla="*/ 1231106 h 2602706"/>
                    <a:gd name="connsiteX64" fmla="*/ 42504 w 699729"/>
                    <a:gd name="connsiteY64" fmla="*/ 1264443 h 2602706"/>
                    <a:gd name="connsiteX65" fmla="*/ 87747 w 699729"/>
                    <a:gd name="connsiteY65" fmla="*/ 1300162 h 2602706"/>
                    <a:gd name="connsiteX66" fmla="*/ 109179 w 699729"/>
                    <a:gd name="connsiteY66" fmla="*/ 1312068 h 2602706"/>
                    <a:gd name="connsiteX67" fmla="*/ 135372 w 699729"/>
                    <a:gd name="connsiteY67" fmla="*/ 1352550 h 2602706"/>
                    <a:gd name="connsiteX68" fmla="*/ 159185 w 699729"/>
                    <a:gd name="connsiteY68" fmla="*/ 1385887 h 2602706"/>
                    <a:gd name="connsiteX69" fmla="*/ 240148 w 699729"/>
                    <a:gd name="connsiteY69" fmla="*/ 1464468 h 2602706"/>
                    <a:gd name="connsiteX70" fmla="*/ 290154 w 699729"/>
                    <a:gd name="connsiteY70" fmla="*/ 1512093 h 2602706"/>
                    <a:gd name="connsiteX71" fmla="*/ 323491 w 699729"/>
                    <a:gd name="connsiteY71" fmla="*/ 1564481 h 2602706"/>
                    <a:gd name="connsiteX72" fmla="*/ 352066 w 699729"/>
                    <a:gd name="connsiteY72" fmla="*/ 1662113 h 2602706"/>
                    <a:gd name="connsiteX73" fmla="*/ 409216 w 699729"/>
                    <a:gd name="connsiteY73" fmla="*/ 1974056 h 2602706"/>
                    <a:gd name="connsiteX74" fmla="*/ 292534 w 699729"/>
                    <a:gd name="connsiteY74" fmla="*/ 2090737 h 2602706"/>
                    <a:gd name="connsiteX75" fmla="*/ 233004 w 699729"/>
                    <a:gd name="connsiteY75" fmla="*/ 2112169 h 2602706"/>
                    <a:gd name="connsiteX76" fmla="*/ 204429 w 699729"/>
                    <a:gd name="connsiteY76" fmla="*/ 2138362 h 2602706"/>
                    <a:gd name="connsiteX77" fmla="*/ 163949 w 699729"/>
                    <a:gd name="connsiteY77" fmla="*/ 2235993 h 2602706"/>
                    <a:gd name="connsiteX78" fmla="*/ 194904 w 699729"/>
                    <a:gd name="connsiteY78" fmla="*/ 2290762 h 2602706"/>
                    <a:gd name="connsiteX79" fmla="*/ 247291 w 699729"/>
                    <a:gd name="connsiteY79" fmla="*/ 2338387 h 2602706"/>
                    <a:gd name="connsiteX80" fmla="*/ 325874 w 699729"/>
                    <a:gd name="connsiteY80" fmla="*/ 2383631 h 2602706"/>
                    <a:gd name="connsiteX81" fmla="*/ 428266 w 699729"/>
                    <a:gd name="connsiteY81" fmla="*/ 2488405 h 2602706"/>
                    <a:gd name="connsiteX82" fmla="*/ 506847 w 699729"/>
                    <a:gd name="connsiteY82" fmla="*/ 2562225 h 2602706"/>
                    <a:gd name="connsiteX83" fmla="*/ 521135 w 699729"/>
                    <a:gd name="connsiteY8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71104 w 699729"/>
                    <a:gd name="connsiteY45" fmla="*/ 554831 h 2602706"/>
                    <a:gd name="connsiteX46" fmla="*/ 230622 w 699729"/>
                    <a:gd name="connsiteY46" fmla="*/ 600075 h 2602706"/>
                    <a:gd name="connsiteX47" fmla="*/ 206810 w 699729"/>
                    <a:gd name="connsiteY47" fmla="*/ 623887 h 2602706"/>
                    <a:gd name="connsiteX48" fmla="*/ 180616 w 699729"/>
                    <a:gd name="connsiteY48" fmla="*/ 647700 h 2602706"/>
                    <a:gd name="connsiteX49" fmla="*/ 168710 w 699729"/>
                    <a:gd name="connsiteY49" fmla="*/ 659606 h 2602706"/>
                    <a:gd name="connsiteX50" fmla="*/ 154422 w 699729"/>
                    <a:gd name="connsiteY50" fmla="*/ 664368 h 2602706"/>
                    <a:gd name="connsiteX51" fmla="*/ 97272 w 699729"/>
                    <a:gd name="connsiteY51" fmla="*/ 726281 h 2602706"/>
                    <a:gd name="connsiteX52" fmla="*/ 61554 w 699729"/>
                    <a:gd name="connsiteY52" fmla="*/ 762000 h 2602706"/>
                    <a:gd name="connsiteX53" fmla="*/ 25835 w 699729"/>
                    <a:gd name="connsiteY53" fmla="*/ 797718 h 2602706"/>
                    <a:gd name="connsiteX54" fmla="*/ 21072 w 699729"/>
                    <a:gd name="connsiteY54" fmla="*/ 814387 h 2602706"/>
                    <a:gd name="connsiteX55" fmla="*/ 23454 w 699729"/>
                    <a:gd name="connsiteY55" fmla="*/ 902493 h 2602706"/>
                    <a:gd name="connsiteX56" fmla="*/ 28215 w 699729"/>
                    <a:gd name="connsiteY56" fmla="*/ 978693 h 2602706"/>
                    <a:gd name="connsiteX57" fmla="*/ 28216 w 699729"/>
                    <a:gd name="connsiteY57" fmla="*/ 1023937 h 2602706"/>
                    <a:gd name="connsiteX58" fmla="*/ 30598 w 699729"/>
                    <a:gd name="connsiteY58" fmla="*/ 1042987 h 2602706"/>
                    <a:gd name="connsiteX59" fmla="*/ 32979 w 699729"/>
                    <a:gd name="connsiteY59" fmla="*/ 1088231 h 2602706"/>
                    <a:gd name="connsiteX60" fmla="*/ 40122 w 699729"/>
                    <a:gd name="connsiteY60" fmla="*/ 1171575 h 2602706"/>
                    <a:gd name="connsiteX61" fmla="*/ 2023 w 699729"/>
                    <a:gd name="connsiteY61" fmla="*/ 1200150 h 2602706"/>
                    <a:gd name="connsiteX62" fmla="*/ 9166 w 699729"/>
                    <a:gd name="connsiteY62" fmla="*/ 1231106 h 2602706"/>
                    <a:gd name="connsiteX63" fmla="*/ 42504 w 699729"/>
                    <a:gd name="connsiteY63" fmla="*/ 1264443 h 2602706"/>
                    <a:gd name="connsiteX64" fmla="*/ 87747 w 699729"/>
                    <a:gd name="connsiteY64" fmla="*/ 1300162 h 2602706"/>
                    <a:gd name="connsiteX65" fmla="*/ 109179 w 699729"/>
                    <a:gd name="connsiteY65" fmla="*/ 1312068 h 2602706"/>
                    <a:gd name="connsiteX66" fmla="*/ 135372 w 699729"/>
                    <a:gd name="connsiteY66" fmla="*/ 1352550 h 2602706"/>
                    <a:gd name="connsiteX67" fmla="*/ 159185 w 699729"/>
                    <a:gd name="connsiteY67" fmla="*/ 1385887 h 2602706"/>
                    <a:gd name="connsiteX68" fmla="*/ 240148 w 699729"/>
                    <a:gd name="connsiteY68" fmla="*/ 1464468 h 2602706"/>
                    <a:gd name="connsiteX69" fmla="*/ 290154 w 699729"/>
                    <a:gd name="connsiteY69" fmla="*/ 1512093 h 2602706"/>
                    <a:gd name="connsiteX70" fmla="*/ 323491 w 699729"/>
                    <a:gd name="connsiteY70" fmla="*/ 1564481 h 2602706"/>
                    <a:gd name="connsiteX71" fmla="*/ 352066 w 699729"/>
                    <a:gd name="connsiteY71" fmla="*/ 1662113 h 2602706"/>
                    <a:gd name="connsiteX72" fmla="*/ 409216 w 699729"/>
                    <a:gd name="connsiteY72" fmla="*/ 1974056 h 2602706"/>
                    <a:gd name="connsiteX73" fmla="*/ 292534 w 699729"/>
                    <a:gd name="connsiteY73" fmla="*/ 2090737 h 2602706"/>
                    <a:gd name="connsiteX74" fmla="*/ 233004 w 699729"/>
                    <a:gd name="connsiteY74" fmla="*/ 2112169 h 2602706"/>
                    <a:gd name="connsiteX75" fmla="*/ 204429 w 699729"/>
                    <a:gd name="connsiteY75" fmla="*/ 2138362 h 2602706"/>
                    <a:gd name="connsiteX76" fmla="*/ 163949 w 699729"/>
                    <a:gd name="connsiteY76" fmla="*/ 2235993 h 2602706"/>
                    <a:gd name="connsiteX77" fmla="*/ 194904 w 699729"/>
                    <a:gd name="connsiteY77" fmla="*/ 2290762 h 2602706"/>
                    <a:gd name="connsiteX78" fmla="*/ 247291 w 699729"/>
                    <a:gd name="connsiteY78" fmla="*/ 2338387 h 2602706"/>
                    <a:gd name="connsiteX79" fmla="*/ 325874 w 699729"/>
                    <a:gd name="connsiteY79" fmla="*/ 2383631 h 2602706"/>
                    <a:gd name="connsiteX80" fmla="*/ 428266 w 699729"/>
                    <a:gd name="connsiteY80" fmla="*/ 2488405 h 2602706"/>
                    <a:gd name="connsiteX81" fmla="*/ 506847 w 699729"/>
                    <a:gd name="connsiteY81" fmla="*/ 2562225 h 2602706"/>
                    <a:gd name="connsiteX82" fmla="*/ 521135 w 699729"/>
                    <a:gd name="connsiteY8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94916 w 699729"/>
                    <a:gd name="connsiteY43" fmla="*/ 531018 h 2602706"/>
                    <a:gd name="connsiteX44" fmla="*/ 283010 w 699729"/>
                    <a:gd name="connsiteY44" fmla="*/ 542925 h 2602706"/>
                    <a:gd name="connsiteX45" fmla="*/ 230622 w 699729"/>
                    <a:gd name="connsiteY45" fmla="*/ 600075 h 2602706"/>
                    <a:gd name="connsiteX46" fmla="*/ 206810 w 699729"/>
                    <a:gd name="connsiteY46" fmla="*/ 623887 h 2602706"/>
                    <a:gd name="connsiteX47" fmla="*/ 180616 w 699729"/>
                    <a:gd name="connsiteY47" fmla="*/ 647700 h 2602706"/>
                    <a:gd name="connsiteX48" fmla="*/ 168710 w 699729"/>
                    <a:gd name="connsiteY48" fmla="*/ 659606 h 2602706"/>
                    <a:gd name="connsiteX49" fmla="*/ 154422 w 699729"/>
                    <a:gd name="connsiteY49" fmla="*/ 664368 h 2602706"/>
                    <a:gd name="connsiteX50" fmla="*/ 97272 w 699729"/>
                    <a:gd name="connsiteY50" fmla="*/ 726281 h 2602706"/>
                    <a:gd name="connsiteX51" fmla="*/ 61554 w 699729"/>
                    <a:gd name="connsiteY51" fmla="*/ 762000 h 2602706"/>
                    <a:gd name="connsiteX52" fmla="*/ 25835 w 699729"/>
                    <a:gd name="connsiteY52" fmla="*/ 797718 h 2602706"/>
                    <a:gd name="connsiteX53" fmla="*/ 21072 w 699729"/>
                    <a:gd name="connsiteY53" fmla="*/ 814387 h 2602706"/>
                    <a:gd name="connsiteX54" fmla="*/ 23454 w 699729"/>
                    <a:gd name="connsiteY54" fmla="*/ 902493 h 2602706"/>
                    <a:gd name="connsiteX55" fmla="*/ 28215 w 699729"/>
                    <a:gd name="connsiteY55" fmla="*/ 978693 h 2602706"/>
                    <a:gd name="connsiteX56" fmla="*/ 28216 w 699729"/>
                    <a:gd name="connsiteY56" fmla="*/ 1023937 h 2602706"/>
                    <a:gd name="connsiteX57" fmla="*/ 30598 w 699729"/>
                    <a:gd name="connsiteY57" fmla="*/ 1042987 h 2602706"/>
                    <a:gd name="connsiteX58" fmla="*/ 32979 w 699729"/>
                    <a:gd name="connsiteY58" fmla="*/ 1088231 h 2602706"/>
                    <a:gd name="connsiteX59" fmla="*/ 40122 w 699729"/>
                    <a:gd name="connsiteY59" fmla="*/ 1171575 h 2602706"/>
                    <a:gd name="connsiteX60" fmla="*/ 2023 w 699729"/>
                    <a:gd name="connsiteY60" fmla="*/ 1200150 h 2602706"/>
                    <a:gd name="connsiteX61" fmla="*/ 9166 w 699729"/>
                    <a:gd name="connsiteY61" fmla="*/ 1231106 h 2602706"/>
                    <a:gd name="connsiteX62" fmla="*/ 42504 w 699729"/>
                    <a:gd name="connsiteY62" fmla="*/ 1264443 h 2602706"/>
                    <a:gd name="connsiteX63" fmla="*/ 87747 w 699729"/>
                    <a:gd name="connsiteY63" fmla="*/ 1300162 h 2602706"/>
                    <a:gd name="connsiteX64" fmla="*/ 109179 w 699729"/>
                    <a:gd name="connsiteY64" fmla="*/ 1312068 h 2602706"/>
                    <a:gd name="connsiteX65" fmla="*/ 135372 w 699729"/>
                    <a:gd name="connsiteY65" fmla="*/ 1352550 h 2602706"/>
                    <a:gd name="connsiteX66" fmla="*/ 159185 w 699729"/>
                    <a:gd name="connsiteY66" fmla="*/ 1385887 h 2602706"/>
                    <a:gd name="connsiteX67" fmla="*/ 240148 w 699729"/>
                    <a:gd name="connsiteY67" fmla="*/ 1464468 h 2602706"/>
                    <a:gd name="connsiteX68" fmla="*/ 290154 w 699729"/>
                    <a:gd name="connsiteY68" fmla="*/ 1512093 h 2602706"/>
                    <a:gd name="connsiteX69" fmla="*/ 323491 w 699729"/>
                    <a:gd name="connsiteY69" fmla="*/ 1564481 h 2602706"/>
                    <a:gd name="connsiteX70" fmla="*/ 352066 w 699729"/>
                    <a:gd name="connsiteY70" fmla="*/ 1662113 h 2602706"/>
                    <a:gd name="connsiteX71" fmla="*/ 409216 w 699729"/>
                    <a:gd name="connsiteY71" fmla="*/ 1974056 h 2602706"/>
                    <a:gd name="connsiteX72" fmla="*/ 292534 w 699729"/>
                    <a:gd name="connsiteY72" fmla="*/ 2090737 h 2602706"/>
                    <a:gd name="connsiteX73" fmla="*/ 233004 w 699729"/>
                    <a:gd name="connsiteY73" fmla="*/ 2112169 h 2602706"/>
                    <a:gd name="connsiteX74" fmla="*/ 204429 w 699729"/>
                    <a:gd name="connsiteY74" fmla="*/ 2138362 h 2602706"/>
                    <a:gd name="connsiteX75" fmla="*/ 163949 w 699729"/>
                    <a:gd name="connsiteY75" fmla="*/ 2235993 h 2602706"/>
                    <a:gd name="connsiteX76" fmla="*/ 194904 w 699729"/>
                    <a:gd name="connsiteY76" fmla="*/ 2290762 h 2602706"/>
                    <a:gd name="connsiteX77" fmla="*/ 247291 w 699729"/>
                    <a:gd name="connsiteY77" fmla="*/ 2338387 h 2602706"/>
                    <a:gd name="connsiteX78" fmla="*/ 325874 w 699729"/>
                    <a:gd name="connsiteY78" fmla="*/ 2383631 h 2602706"/>
                    <a:gd name="connsiteX79" fmla="*/ 428266 w 699729"/>
                    <a:gd name="connsiteY79" fmla="*/ 2488405 h 2602706"/>
                    <a:gd name="connsiteX80" fmla="*/ 506847 w 699729"/>
                    <a:gd name="connsiteY80" fmla="*/ 2562225 h 2602706"/>
                    <a:gd name="connsiteX81" fmla="*/ 521135 w 699729"/>
                    <a:gd name="connsiteY8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33016 w 699729"/>
                    <a:gd name="connsiteY38" fmla="*/ 495300 h 2602706"/>
                    <a:gd name="connsiteX39" fmla="*/ 325872 w 699729"/>
                    <a:gd name="connsiteY39" fmla="*/ 502443 h 2602706"/>
                    <a:gd name="connsiteX40" fmla="*/ 321110 w 699729"/>
                    <a:gd name="connsiteY40" fmla="*/ 509587 h 2602706"/>
                    <a:gd name="connsiteX41" fmla="*/ 313966 w 699729"/>
                    <a:gd name="connsiteY41" fmla="*/ 514350 h 2602706"/>
                    <a:gd name="connsiteX42" fmla="*/ 309204 w 699729"/>
                    <a:gd name="connsiteY42" fmla="*/ 521493 h 2602706"/>
                    <a:gd name="connsiteX43" fmla="*/ 283010 w 699729"/>
                    <a:gd name="connsiteY43" fmla="*/ 542925 h 2602706"/>
                    <a:gd name="connsiteX44" fmla="*/ 230622 w 699729"/>
                    <a:gd name="connsiteY44" fmla="*/ 600075 h 2602706"/>
                    <a:gd name="connsiteX45" fmla="*/ 206810 w 699729"/>
                    <a:gd name="connsiteY45" fmla="*/ 623887 h 2602706"/>
                    <a:gd name="connsiteX46" fmla="*/ 180616 w 699729"/>
                    <a:gd name="connsiteY46" fmla="*/ 647700 h 2602706"/>
                    <a:gd name="connsiteX47" fmla="*/ 168710 w 699729"/>
                    <a:gd name="connsiteY47" fmla="*/ 659606 h 2602706"/>
                    <a:gd name="connsiteX48" fmla="*/ 154422 w 699729"/>
                    <a:gd name="connsiteY48" fmla="*/ 664368 h 2602706"/>
                    <a:gd name="connsiteX49" fmla="*/ 97272 w 699729"/>
                    <a:gd name="connsiteY49" fmla="*/ 726281 h 2602706"/>
                    <a:gd name="connsiteX50" fmla="*/ 61554 w 699729"/>
                    <a:gd name="connsiteY50" fmla="*/ 762000 h 2602706"/>
                    <a:gd name="connsiteX51" fmla="*/ 25835 w 699729"/>
                    <a:gd name="connsiteY51" fmla="*/ 797718 h 2602706"/>
                    <a:gd name="connsiteX52" fmla="*/ 21072 w 699729"/>
                    <a:gd name="connsiteY52" fmla="*/ 814387 h 2602706"/>
                    <a:gd name="connsiteX53" fmla="*/ 23454 w 699729"/>
                    <a:gd name="connsiteY53" fmla="*/ 902493 h 2602706"/>
                    <a:gd name="connsiteX54" fmla="*/ 28215 w 699729"/>
                    <a:gd name="connsiteY54" fmla="*/ 978693 h 2602706"/>
                    <a:gd name="connsiteX55" fmla="*/ 28216 w 699729"/>
                    <a:gd name="connsiteY55" fmla="*/ 1023937 h 2602706"/>
                    <a:gd name="connsiteX56" fmla="*/ 30598 w 699729"/>
                    <a:gd name="connsiteY56" fmla="*/ 1042987 h 2602706"/>
                    <a:gd name="connsiteX57" fmla="*/ 32979 w 699729"/>
                    <a:gd name="connsiteY57" fmla="*/ 1088231 h 2602706"/>
                    <a:gd name="connsiteX58" fmla="*/ 40122 w 699729"/>
                    <a:gd name="connsiteY58" fmla="*/ 1171575 h 2602706"/>
                    <a:gd name="connsiteX59" fmla="*/ 2023 w 699729"/>
                    <a:gd name="connsiteY59" fmla="*/ 1200150 h 2602706"/>
                    <a:gd name="connsiteX60" fmla="*/ 9166 w 699729"/>
                    <a:gd name="connsiteY60" fmla="*/ 1231106 h 2602706"/>
                    <a:gd name="connsiteX61" fmla="*/ 42504 w 699729"/>
                    <a:gd name="connsiteY61" fmla="*/ 1264443 h 2602706"/>
                    <a:gd name="connsiteX62" fmla="*/ 87747 w 699729"/>
                    <a:gd name="connsiteY62" fmla="*/ 1300162 h 2602706"/>
                    <a:gd name="connsiteX63" fmla="*/ 109179 w 699729"/>
                    <a:gd name="connsiteY63" fmla="*/ 1312068 h 2602706"/>
                    <a:gd name="connsiteX64" fmla="*/ 135372 w 699729"/>
                    <a:gd name="connsiteY64" fmla="*/ 1352550 h 2602706"/>
                    <a:gd name="connsiteX65" fmla="*/ 159185 w 699729"/>
                    <a:gd name="connsiteY65" fmla="*/ 1385887 h 2602706"/>
                    <a:gd name="connsiteX66" fmla="*/ 240148 w 699729"/>
                    <a:gd name="connsiteY66" fmla="*/ 1464468 h 2602706"/>
                    <a:gd name="connsiteX67" fmla="*/ 290154 w 699729"/>
                    <a:gd name="connsiteY67" fmla="*/ 1512093 h 2602706"/>
                    <a:gd name="connsiteX68" fmla="*/ 323491 w 699729"/>
                    <a:gd name="connsiteY68" fmla="*/ 1564481 h 2602706"/>
                    <a:gd name="connsiteX69" fmla="*/ 352066 w 699729"/>
                    <a:gd name="connsiteY69" fmla="*/ 1662113 h 2602706"/>
                    <a:gd name="connsiteX70" fmla="*/ 409216 w 699729"/>
                    <a:gd name="connsiteY70" fmla="*/ 1974056 h 2602706"/>
                    <a:gd name="connsiteX71" fmla="*/ 292534 w 699729"/>
                    <a:gd name="connsiteY71" fmla="*/ 2090737 h 2602706"/>
                    <a:gd name="connsiteX72" fmla="*/ 233004 w 699729"/>
                    <a:gd name="connsiteY72" fmla="*/ 2112169 h 2602706"/>
                    <a:gd name="connsiteX73" fmla="*/ 204429 w 699729"/>
                    <a:gd name="connsiteY73" fmla="*/ 2138362 h 2602706"/>
                    <a:gd name="connsiteX74" fmla="*/ 163949 w 699729"/>
                    <a:gd name="connsiteY74" fmla="*/ 2235993 h 2602706"/>
                    <a:gd name="connsiteX75" fmla="*/ 194904 w 699729"/>
                    <a:gd name="connsiteY75" fmla="*/ 2290762 h 2602706"/>
                    <a:gd name="connsiteX76" fmla="*/ 247291 w 699729"/>
                    <a:gd name="connsiteY76" fmla="*/ 2338387 h 2602706"/>
                    <a:gd name="connsiteX77" fmla="*/ 325874 w 699729"/>
                    <a:gd name="connsiteY77" fmla="*/ 2383631 h 2602706"/>
                    <a:gd name="connsiteX78" fmla="*/ 428266 w 699729"/>
                    <a:gd name="connsiteY78" fmla="*/ 2488405 h 2602706"/>
                    <a:gd name="connsiteX79" fmla="*/ 506847 w 699729"/>
                    <a:gd name="connsiteY79" fmla="*/ 2562225 h 2602706"/>
                    <a:gd name="connsiteX80" fmla="*/ 521135 w 699729"/>
                    <a:gd name="connsiteY8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25872 w 699729"/>
                    <a:gd name="connsiteY38" fmla="*/ 502443 h 2602706"/>
                    <a:gd name="connsiteX39" fmla="*/ 321110 w 699729"/>
                    <a:gd name="connsiteY39" fmla="*/ 509587 h 2602706"/>
                    <a:gd name="connsiteX40" fmla="*/ 313966 w 699729"/>
                    <a:gd name="connsiteY40" fmla="*/ 514350 h 2602706"/>
                    <a:gd name="connsiteX41" fmla="*/ 309204 w 699729"/>
                    <a:gd name="connsiteY41" fmla="*/ 521493 h 2602706"/>
                    <a:gd name="connsiteX42" fmla="*/ 283010 w 699729"/>
                    <a:gd name="connsiteY42" fmla="*/ 542925 h 2602706"/>
                    <a:gd name="connsiteX43" fmla="*/ 230622 w 699729"/>
                    <a:gd name="connsiteY43" fmla="*/ 600075 h 2602706"/>
                    <a:gd name="connsiteX44" fmla="*/ 206810 w 699729"/>
                    <a:gd name="connsiteY44" fmla="*/ 623887 h 2602706"/>
                    <a:gd name="connsiteX45" fmla="*/ 180616 w 699729"/>
                    <a:gd name="connsiteY45" fmla="*/ 647700 h 2602706"/>
                    <a:gd name="connsiteX46" fmla="*/ 168710 w 699729"/>
                    <a:gd name="connsiteY46" fmla="*/ 659606 h 2602706"/>
                    <a:gd name="connsiteX47" fmla="*/ 154422 w 699729"/>
                    <a:gd name="connsiteY47" fmla="*/ 664368 h 2602706"/>
                    <a:gd name="connsiteX48" fmla="*/ 97272 w 699729"/>
                    <a:gd name="connsiteY48" fmla="*/ 726281 h 2602706"/>
                    <a:gd name="connsiteX49" fmla="*/ 61554 w 699729"/>
                    <a:gd name="connsiteY49" fmla="*/ 762000 h 2602706"/>
                    <a:gd name="connsiteX50" fmla="*/ 25835 w 699729"/>
                    <a:gd name="connsiteY50" fmla="*/ 797718 h 2602706"/>
                    <a:gd name="connsiteX51" fmla="*/ 21072 w 699729"/>
                    <a:gd name="connsiteY51" fmla="*/ 814387 h 2602706"/>
                    <a:gd name="connsiteX52" fmla="*/ 23454 w 699729"/>
                    <a:gd name="connsiteY52" fmla="*/ 902493 h 2602706"/>
                    <a:gd name="connsiteX53" fmla="*/ 28215 w 699729"/>
                    <a:gd name="connsiteY53" fmla="*/ 978693 h 2602706"/>
                    <a:gd name="connsiteX54" fmla="*/ 28216 w 699729"/>
                    <a:gd name="connsiteY54" fmla="*/ 1023937 h 2602706"/>
                    <a:gd name="connsiteX55" fmla="*/ 30598 w 699729"/>
                    <a:gd name="connsiteY55" fmla="*/ 1042987 h 2602706"/>
                    <a:gd name="connsiteX56" fmla="*/ 32979 w 699729"/>
                    <a:gd name="connsiteY56" fmla="*/ 1088231 h 2602706"/>
                    <a:gd name="connsiteX57" fmla="*/ 40122 w 699729"/>
                    <a:gd name="connsiteY57" fmla="*/ 1171575 h 2602706"/>
                    <a:gd name="connsiteX58" fmla="*/ 2023 w 699729"/>
                    <a:gd name="connsiteY58" fmla="*/ 1200150 h 2602706"/>
                    <a:gd name="connsiteX59" fmla="*/ 9166 w 699729"/>
                    <a:gd name="connsiteY59" fmla="*/ 1231106 h 2602706"/>
                    <a:gd name="connsiteX60" fmla="*/ 42504 w 699729"/>
                    <a:gd name="connsiteY60" fmla="*/ 1264443 h 2602706"/>
                    <a:gd name="connsiteX61" fmla="*/ 87747 w 699729"/>
                    <a:gd name="connsiteY61" fmla="*/ 1300162 h 2602706"/>
                    <a:gd name="connsiteX62" fmla="*/ 109179 w 699729"/>
                    <a:gd name="connsiteY62" fmla="*/ 1312068 h 2602706"/>
                    <a:gd name="connsiteX63" fmla="*/ 135372 w 699729"/>
                    <a:gd name="connsiteY63" fmla="*/ 1352550 h 2602706"/>
                    <a:gd name="connsiteX64" fmla="*/ 159185 w 699729"/>
                    <a:gd name="connsiteY64" fmla="*/ 1385887 h 2602706"/>
                    <a:gd name="connsiteX65" fmla="*/ 240148 w 699729"/>
                    <a:gd name="connsiteY65" fmla="*/ 1464468 h 2602706"/>
                    <a:gd name="connsiteX66" fmla="*/ 290154 w 699729"/>
                    <a:gd name="connsiteY66" fmla="*/ 1512093 h 2602706"/>
                    <a:gd name="connsiteX67" fmla="*/ 323491 w 699729"/>
                    <a:gd name="connsiteY67" fmla="*/ 1564481 h 2602706"/>
                    <a:gd name="connsiteX68" fmla="*/ 352066 w 699729"/>
                    <a:gd name="connsiteY68" fmla="*/ 1662113 h 2602706"/>
                    <a:gd name="connsiteX69" fmla="*/ 409216 w 699729"/>
                    <a:gd name="connsiteY69" fmla="*/ 1974056 h 2602706"/>
                    <a:gd name="connsiteX70" fmla="*/ 292534 w 699729"/>
                    <a:gd name="connsiteY70" fmla="*/ 2090737 h 2602706"/>
                    <a:gd name="connsiteX71" fmla="*/ 233004 w 699729"/>
                    <a:gd name="connsiteY71" fmla="*/ 2112169 h 2602706"/>
                    <a:gd name="connsiteX72" fmla="*/ 204429 w 699729"/>
                    <a:gd name="connsiteY72" fmla="*/ 2138362 h 2602706"/>
                    <a:gd name="connsiteX73" fmla="*/ 163949 w 699729"/>
                    <a:gd name="connsiteY73" fmla="*/ 2235993 h 2602706"/>
                    <a:gd name="connsiteX74" fmla="*/ 194904 w 699729"/>
                    <a:gd name="connsiteY74" fmla="*/ 2290762 h 2602706"/>
                    <a:gd name="connsiteX75" fmla="*/ 247291 w 699729"/>
                    <a:gd name="connsiteY75" fmla="*/ 2338387 h 2602706"/>
                    <a:gd name="connsiteX76" fmla="*/ 325874 w 699729"/>
                    <a:gd name="connsiteY76" fmla="*/ 2383631 h 2602706"/>
                    <a:gd name="connsiteX77" fmla="*/ 428266 w 699729"/>
                    <a:gd name="connsiteY77" fmla="*/ 2488405 h 2602706"/>
                    <a:gd name="connsiteX78" fmla="*/ 506847 w 699729"/>
                    <a:gd name="connsiteY78" fmla="*/ 2562225 h 2602706"/>
                    <a:gd name="connsiteX79" fmla="*/ 521135 w 699729"/>
                    <a:gd name="connsiteY7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21110 w 699729"/>
                    <a:gd name="connsiteY38" fmla="*/ 509587 h 2602706"/>
                    <a:gd name="connsiteX39" fmla="*/ 313966 w 699729"/>
                    <a:gd name="connsiteY39" fmla="*/ 514350 h 2602706"/>
                    <a:gd name="connsiteX40" fmla="*/ 309204 w 699729"/>
                    <a:gd name="connsiteY40" fmla="*/ 521493 h 2602706"/>
                    <a:gd name="connsiteX41" fmla="*/ 283010 w 699729"/>
                    <a:gd name="connsiteY41" fmla="*/ 542925 h 2602706"/>
                    <a:gd name="connsiteX42" fmla="*/ 230622 w 699729"/>
                    <a:gd name="connsiteY42" fmla="*/ 600075 h 2602706"/>
                    <a:gd name="connsiteX43" fmla="*/ 206810 w 699729"/>
                    <a:gd name="connsiteY43" fmla="*/ 623887 h 2602706"/>
                    <a:gd name="connsiteX44" fmla="*/ 180616 w 699729"/>
                    <a:gd name="connsiteY44" fmla="*/ 647700 h 2602706"/>
                    <a:gd name="connsiteX45" fmla="*/ 168710 w 699729"/>
                    <a:gd name="connsiteY45" fmla="*/ 659606 h 2602706"/>
                    <a:gd name="connsiteX46" fmla="*/ 154422 w 699729"/>
                    <a:gd name="connsiteY46" fmla="*/ 664368 h 2602706"/>
                    <a:gd name="connsiteX47" fmla="*/ 97272 w 699729"/>
                    <a:gd name="connsiteY47" fmla="*/ 726281 h 2602706"/>
                    <a:gd name="connsiteX48" fmla="*/ 61554 w 699729"/>
                    <a:gd name="connsiteY48" fmla="*/ 762000 h 2602706"/>
                    <a:gd name="connsiteX49" fmla="*/ 25835 w 699729"/>
                    <a:gd name="connsiteY49" fmla="*/ 797718 h 2602706"/>
                    <a:gd name="connsiteX50" fmla="*/ 21072 w 699729"/>
                    <a:gd name="connsiteY50" fmla="*/ 814387 h 2602706"/>
                    <a:gd name="connsiteX51" fmla="*/ 23454 w 699729"/>
                    <a:gd name="connsiteY51" fmla="*/ 902493 h 2602706"/>
                    <a:gd name="connsiteX52" fmla="*/ 28215 w 699729"/>
                    <a:gd name="connsiteY52" fmla="*/ 978693 h 2602706"/>
                    <a:gd name="connsiteX53" fmla="*/ 28216 w 699729"/>
                    <a:gd name="connsiteY53" fmla="*/ 1023937 h 2602706"/>
                    <a:gd name="connsiteX54" fmla="*/ 30598 w 699729"/>
                    <a:gd name="connsiteY54" fmla="*/ 1042987 h 2602706"/>
                    <a:gd name="connsiteX55" fmla="*/ 32979 w 699729"/>
                    <a:gd name="connsiteY55" fmla="*/ 1088231 h 2602706"/>
                    <a:gd name="connsiteX56" fmla="*/ 40122 w 699729"/>
                    <a:gd name="connsiteY56" fmla="*/ 1171575 h 2602706"/>
                    <a:gd name="connsiteX57" fmla="*/ 2023 w 699729"/>
                    <a:gd name="connsiteY57" fmla="*/ 1200150 h 2602706"/>
                    <a:gd name="connsiteX58" fmla="*/ 9166 w 699729"/>
                    <a:gd name="connsiteY58" fmla="*/ 1231106 h 2602706"/>
                    <a:gd name="connsiteX59" fmla="*/ 42504 w 699729"/>
                    <a:gd name="connsiteY59" fmla="*/ 1264443 h 2602706"/>
                    <a:gd name="connsiteX60" fmla="*/ 87747 w 699729"/>
                    <a:gd name="connsiteY60" fmla="*/ 1300162 h 2602706"/>
                    <a:gd name="connsiteX61" fmla="*/ 109179 w 699729"/>
                    <a:gd name="connsiteY61" fmla="*/ 1312068 h 2602706"/>
                    <a:gd name="connsiteX62" fmla="*/ 135372 w 699729"/>
                    <a:gd name="connsiteY62" fmla="*/ 1352550 h 2602706"/>
                    <a:gd name="connsiteX63" fmla="*/ 159185 w 699729"/>
                    <a:gd name="connsiteY63" fmla="*/ 1385887 h 2602706"/>
                    <a:gd name="connsiteX64" fmla="*/ 240148 w 699729"/>
                    <a:gd name="connsiteY64" fmla="*/ 1464468 h 2602706"/>
                    <a:gd name="connsiteX65" fmla="*/ 290154 w 699729"/>
                    <a:gd name="connsiteY65" fmla="*/ 1512093 h 2602706"/>
                    <a:gd name="connsiteX66" fmla="*/ 323491 w 699729"/>
                    <a:gd name="connsiteY66" fmla="*/ 1564481 h 2602706"/>
                    <a:gd name="connsiteX67" fmla="*/ 352066 w 699729"/>
                    <a:gd name="connsiteY67" fmla="*/ 1662113 h 2602706"/>
                    <a:gd name="connsiteX68" fmla="*/ 409216 w 699729"/>
                    <a:gd name="connsiteY68" fmla="*/ 1974056 h 2602706"/>
                    <a:gd name="connsiteX69" fmla="*/ 292534 w 699729"/>
                    <a:gd name="connsiteY69" fmla="*/ 2090737 h 2602706"/>
                    <a:gd name="connsiteX70" fmla="*/ 233004 w 699729"/>
                    <a:gd name="connsiteY70" fmla="*/ 2112169 h 2602706"/>
                    <a:gd name="connsiteX71" fmla="*/ 204429 w 699729"/>
                    <a:gd name="connsiteY71" fmla="*/ 2138362 h 2602706"/>
                    <a:gd name="connsiteX72" fmla="*/ 163949 w 699729"/>
                    <a:gd name="connsiteY72" fmla="*/ 2235993 h 2602706"/>
                    <a:gd name="connsiteX73" fmla="*/ 194904 w 699729"/>
                    <a:gd name="connsiteY73" fmla="*/ 2290762 h 2602706"/>
                    <a:gd name="connsiteX74" fmla="*/ 247291 w 699729"/>
                    <a:gd name="connsiteY74" fmla="*/ 2338387 h 2602706"/>
                    <a:gd name="connsiteX75" fmla="*/ 325874 w 699729"/>
                    <a:gd name="connsiteY75" fmla="*/ 2383631 h 2602706"/>
                    <a:gd name="connsiteX76" fmla="*/ 428266 w 699729"/>
                    <a:gd name="connsiteY76" fmla="*/ 2488405 h 2602706"/>
                    <a:gd name="connsiteX77" fmla="*/ 506847 w 699729"/>
                    <a:gd name="connsiteY77" fmla="*/ 2562225 h 2602706"/>
                    <a:gd name="connsiteX78" fmla="*/ 521135 w 699729"/>
                    <a:gd name="connsiteY7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47304 w 699729"/>
                    <a:gd name="connsiteY37" fmla="*/ 485775 h 2602706"/>
                    <a:gd name="connsiteX38" fmla="*/ 321110 w 699729"/>
                    <a:gd name="connsiteY38" fmla="*/ 509587 h 2602706"/>
                    <a:gd name="connsiteX39" fmla="*/ 309204 w 699729"/>
                    <a:gd name="connsiteY39" fmla="*/ 521493 h 2602706"/>
                    <a:gd name="connsiteX40" fmla="*/ 283010 w 699729"/>
                    <a:gd name="connsiteY40" fmla="*/ 542925 h 2602706"/>
                    <a:gd name="connsiteX41" fmla="*/ 230622 w 699729"/>
                    <a:gd name="connsiteY41" fmla="*/ 600075 h 2602706"/>
                    <a:gd name="connsiteX42" fmla="*/ 206810 w 699729"/>
                    <a:gd name="connsiteY42" fmla="*/ 623887 h 2602706"/>
                    <a:gd name="connsiteX43" fmla="*/ 180616 w 699729"/>
                    <a:gd name="connsiteY43" fmla="*/ 647700 h 2602706"/>
                    <a:gd name="connsiteX44" fmla="*/ 168710 w 699729"/>
                    <a:gd name="connsiteY44" fmla="*/ 659606 h 2602706"/>
                    <a:gd name="connsiteX45" fmla="*/ 154422 w 699729"/>
                    <a:gd name="connsiteY45" fmla="*/ 664368 h 2602706"/>
                    <a:gd name="connsiteX46" fmla="*/ 97272 w 699729"/>
                    <a:gd name="connsiteY46" fmla="*/ 726281 h 2602706"/>
                    <a:gd name="connsiteX47" fmla="*/ 61554 w 699729"/>
                    <a:gd name="connsiteY47" fmla="*/ 762000 h 2602706"/>
                    <a:gd name="connsiteX48" fmla="*/ 25835 w 699729"/>
                    <a:gd name="connsiteY48" fmla="*/ 797718 h 2602706"/>
                    <a:gd name="connsiteX49" fmla="*/ 21072 w 699729"/>
                    <a:gd name="connsiteY49" fmla="*/ 814387 h 2602706"/>
                    <a:gd name="connsiteX50" fmla="*/ 23454 w 699729"/>
                    <a:gd name="connsiteY50" fmla="*/ 902493 h 2602706"/>
                    <a:gd name="connsiteX51" fmla="*/ 28215 w 699729"/>
                    <a:gd name="connsiteY51" fmla="*/ 978693 h 2602706"/>
                    <a:gd name="connsiteX52" fmla="*/ 28216 w 699729"/>
                    <a:gd name="connsiteY52" fmla="*/ 1023937 h 2602706"/>
                    <a:gd name="connsiteX53" fmla="*/ 30598 w 699729"/>
                    <a:gd name="connsiteY53" fmla="*/ 1042987 h 2602706"/>
                    <a:gd name="connsiteX54" fmla="*/ 32979 w 699729"/>
                    <a:gd name="connsiteY54" fmla="*/ 1088231 h 2602706"/>
                    <a:gd name="connsiteX55" fmla="*/ 40122 w 699729"/>
                    <a:gd name="connsiteY55" fmla="*/ 1171575 h 2602706"/>
                    <a:gd name="connsiteX56" fmla="*/ 2023 w 699729"/>
                    <a:gd name="connsiteY56" fmla="*/ 1200150 h 2602706"/>
                    <a:gd name="connsiteX57" fmla="*/ 9166 w 699729"/>
                    <a:gd name="connsiteY57" fmla="*/ 1231106 h 2602706"/>
                    <a:gd name="connsiteX58" fmla="*/ 42504 w 699729"/>
                    <a:gd name="connsiteY58" fmla="*/ 1264443 h 2602706"/>
                    <a:gd name="connsiteX59" fmla="*/ 87747 w 699729"/>
                    <a:gd name="connsiteY59" fmla="*/ 1300162 h 2602706"/>
                    <a:gd name="connsiteX60" fmla="*/ 109179 w 699729"/>
                    <a:gd name="connsiteY60" fmla="*/ 1312068 h 2602706"/>
                    <a:gd name="connsiteX61" fmla="*/ 135372 w 699729"/>
                    <a:gd name="connsiteY61" fmla="*/ 1352550 h 2602706"/>
                    <a:gd name="connsiteX62" fmla="*/ 159185 w 699729"/>
                    <a:gd name="connsiteY62" fmla="*/ 1385887 h 2602706"/>
                    <a:gd name="connsiteX63" fmla="*/ 240148 w 699729"/>
                    <a:gd name="connsiteY63" fmla="*/ 1464468 h 2602706"/>
                    <a:gd name="connsiteX64" fmla="*/ 290154 w 699729"/>
                    <a:gd name="connsiteY64" fmla="*/ 1512093 h 2602706"/>
                    <a:gd name="connsiteX65" fmla="*/ 323491 w 699729"/>
                    <a:gd name="connsiteY65" fmla="*/ 1564481 h 2602706"/>
                    <a:gd name="connsiteX66" fmla="*/ 352066 w 699729"/>
                    <a:gd name="connsiteY66" fmla="*/ 1662113 h 2602706"/>
                    <a:gd name="connsiteX67" fmla="*/ 409216 w 699729"/>
                    <a:gd name="connsiteY67" fmla="*/ 1974056 h 2602706"/>
                    <a:gd name="connsiteX68" fmla="*/ 292534 w 699729"/>
                    <a:gd name="connsiteY68" fmla="*/ 2090737 h 2602706"/>
                    <a:gd name="connsiteX69" fmla="*/ 233004 w 699729"/>
                    <a:gd name="connsiteY69" fmla="*/ 2112169 h 2602706"/>
                    <a:gd name="connsiteX70" fmla="*/ 204429 w 699729"/>
                    <a:gd name="connsiteY70" fmla="*/ 2138362 h 2602706"/>
                    <a:gd name="connsiteX71" fmla="*/ 163949 w 699729"/>
                    <a:gd name="connsiteY71" fmla="*/ 2235993 h 2602706"/>
                    <a:gd name="connsiteX72" fmla="*/ 194904 w 699729"/>
                    <a:gd name="connsiteY72" fmla="*/ 2290762 h 2602706"/>
                    <a:gd name="connsiteX73" fmla="*/ 247291 w 699729"/>
                    <a:gd name="connsiteY73" fmla="*/ 2338387 h 2602706"/>
                    <a:gd name="connsiteX74" fmla="*/ 325874 w 699729"/>
                    <a:gd name="connsiteY74" fmla="*/ 2383631 h 2602706"/>
                    <a:gd name="connsiteX75" fmla="*/ 428266 w 699729"/>
                    <a:gd name="connsiteY75" fmla="*/ 2488405 h 2602706"/>
                    <a:gd name="connsiteX76" fmla="*/ 506847 w 699729"/>
                    <a:gd name="connsiteY76" fmla="*/ 2562225 h 2602706"/>
                    <a:gd name="connsiteX77" fmla="*/ 521135 w 699729"/>
                    <a:gd name="connsiteY7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83022 w 699729"/>
                    <a:gd name="connsiteY34" fmla="*/ 461962 h 2602706"/>
                    <a:gd name="connsiteX35" fmla="*/ 368735 w 699729"/>
                    <a:gd name="connsiteY35" fmla="*/ 471487 h 2602706"/>
                    <a:gd name="connsiteX36" fmla="*/ 361591 w 699729"/>
                    <a:gd name="connsiteY36" fmla="*/ 473868 h 2602706"/>
                    <a:gd name="connsiteX37" fmla="*/ 321110 w 699729"/>
                    <a:gd name="connsiteY37" fmla="*/ 509587 h 2602706"/>
                    <a:gd name="connsiteX38" fmla="*/ 309204 w 699729"/>
                    <a:gd name="connsiteY38" fmla="*/ 521493 h 2602706"/>
                    <a:gd name="connsiteX39" fmla="*/ 283010 w 699729"/>
                    <a:gd name="connsiteY39" fmla="*/ 542925 h 2602706"/>
                    <a:gd name="connsiteX40" fmla="*/ 230622 w 699729"/>
                    <a:gd name="connsiteY40" fmla="*/ 600075 h 2602706"/>
                    <a:gd name="connsiteX41" fmla="*/ 206810 w 699729"/>
                    <a:gd name="connsiteY41" fmla="*/ 623887 h 2602706"/>
                    <a:gd name="connsiteX42" fmla="*/ 180616 w 699729"/>
                    <a:gd name="connsiteY42" fmla="*/ 647700 h 2602706"/>
                    <a:gd name="connsiteX43" fmla="*/ 168710 w 699729"/>
                    <a:gd name="connsiteY43" fmla="*/ 659606 h 2602706"/>
                    <a:gd name="connsiteX44" fmla="*/ 154422 w 699729"/>
                    <a:gd name="connsiteY44" fmla="*/ 664368 h 2602706"/>
                    <a:gd name="connsiteX45" fmla="*/ 97272 w 699729"/>
                    <a:gd name="connsiteY45" fmla="*/ 726281 h 2602706"/>
                    <a:gd name="connsiteX46" fmla="*/ 61554 w 699729"/>
                    <a:gd name="connsiteY46" fmla="*/ 762000 h 2602706"/>
                    <a:gd name="connsiteX47" fmla="*/ 25835 w 699729"/>
                    <a:gd name="connsiteY47" fmla="*/ 797718 h 2602706"/>
                    <a:gd name="connsiteX48" fmla="*/ 21072 w 699729"/>
                    <a:gd name="connsiteY48" fmla="*/ 814387 h 2602706"/>
                    <a:gd name="connsiteX49" fmla="*/ 23454 w 699729"/>
                    <a:gd name="connsiteY49" fmla="*/ 902493 h 2602706"/>
                    <a:gd name="connsiteX50" fmla="*/ 28215 w 699729"/>
                    <a:gd name="connsiteY50" fmla="*/ 978693 h 2602706"/>
                    <a:gd name="connsiteX51" fmla="*/ 28216 w 699729"/>
                    <a:gd name="connsiteY51" fmla="*/ 1023937 h 2602706"/>
                    <a:gd name="connsiteX52" fmla="*/ 30598 w 699729"/>
                    <a:gd name="connsiteY52" fmla="*/ 1042987 h 2602706"/>
                    <a:gd name="connsiteX53" fmla="*/ 32979 w 699729"/>
                    <a:gd name="connsiteY53" fmla="*/ 1088231 h 2602706"/>
                    <a:gd name="connsiteX54" fmla="*/ 40122 w 699729"/>
                    <a:gd name="connsiteY54" fmla="*/ 1171575 h 2602706"/>
                    <a:gd name="connsiteX55" fmla="*/ 2023 w 699729"/>
                    <a:gd name="connsiteY55" fmla="*/ 1200150 h 2602706"/>
                    <a:gd name="connsiteX56" fmla="*/ 9166 w 699729"/>
                    <a:gd name="connsiteY56" fmla="*/ 1231106 h 2602706"/>
                    <a:gd name="connsiteX57" fmla="*/ 42504 w 699729"/>
                    <a:gd name="connsiteY57" fmla="*/ 1264443 h 2602706"/>
                    <a:gd name="connsiteX58" fmla="*/ 87747 w 699729"/>
                    <a:gd name="connsiteY58" fmla="*/ 1300162 h 2602706"/>
                    <a:gd name="connsiteX59" fmla="*/ 109179 w 699729"/>
                    <a:gd name="connsiteY59" fmla="*/ 1312068 h 2602706"/>
                    <a:gd name="connsiteX60" fmla="*/ 135372 w 699729"/>
                    <a:gd name="connsiteY60" fmla="*/ 1352550 h 2602706"/>
                    <a:gd name="connsiteX61" fmla="*/ 159185 w 699729"/>
                    <a:gd name="connsiteY61" fmla="*/ 1385887 h 2602706"/>
                    <a:gd name="connsiteX62" fmla="*/ 240148 w 699729"/>
                    <a:gd name="connsiteY62" fmla="*/ 1464468 h 2602706"/>
                    <a:gd name="connsiteX63" fmla="*/ 290154 w 699729"/>
                    <a:gd name="connsiteY63" fmla="*/ 1512093 h 2602706"/>
                    <a:gd name="connsiteX64" fmla="*/ 323491 w 699729"/>
                    <a:gd name="connsiteY64" fmla="*/ 1564481 h 2602706"/>
                    <a:gd name="connsiteX65" fmla="*/ 352066 w 699729"/>
                    <a:gd name="connsiteY65" fmla="*/ 1662113 h 2602706"/>
                    <a:gd name="connsiteX66" fmla="*/ 409216 w 699729"/>
                    <a:gd name="connsiteY66" fmla="*/ 1974056 h 2602706"/>
                    <a:gd name="connsiteX67" fmla="*/ 292534 w 699729"/>
                    <a:gd name="connsiteY67" fmla="*/ 2090737 h 2602706"/>
                    <a:gd name="connsiteX68" fmla="*/ 233004 w 699729"/>
                    <a:gd name="connsiteY68" fmla="*/ 2112169 h 2602706"/>
                    <a:gd name="connsiteX69" fmla="*/ 204429 w 699729"/>
                    <a:gd name="connsiteY69" fmla="*/ 2138362 h 2602706"/>
                    <a:gd name="connsiteX70" fmla="*/ 163949 w 699729"/>
                    <a:gd name="connsiteY70" fmla="*/ 2235993 h 2602706"/>
                    <a:gd name="connsiteX71" fmla="*/ 194904 w 699729"/>
                    <a:gd name="connsiteY71" fmla="*/ 2290762 h 2602706"/>
                    <a:gd name="connsiteX72" fmla="*/ 247291 w 699729"/>
                    <a:gd name="connsiteY72" fmla="*/ 2338387 h 2602706"/>
                    <a:gd name="connsiteX73" fmla="*/ 325874 w 699729"/>
                    <a:gd name="connsiteY73" fmla="*/ 2383631 h 2602706"/>
                    <a:gd name="connsiteX74" fmla="*/ 428266 w 699729"/>
                    <a:gd name="connsiteY74" fmla="*/ 2488405 h 2602706"/>
                    <a:gd name="connsiteX75" fmla="*/ 506847 w 699729"/>
                    <a:gd name="connsiteY75" fmla="*/ 2562225 h 2602706"/>
                    <a:gd name="connsiteX76" fmla="*/ 521135 w 699729"/>
                    <a:gd name="connsiteY7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9204 w 699729"/>
                    <a:gd name="connsiteY37" fmla="*/ 521493 h 2602706"/>
                    <a:gd name="connsiteX38" fmla="*/ 283010 w 699729"/>
                    <a:gd name="connsiteY38" fmla="*/ 542925 h 2602706"/>
                    <a:gd name="connsiteX39" fmla="*/ 230622 w 699729"/>
                    <a:gd name="connsiteY39" fmla="*/ 600075 h 2602706"/>
                    <a:gd name="connsiteX40" fmla="*/ 206810 w 699729"/>
                    <a:gd name="connsiteY40" fmla="*/ 623887 h 2602706"/>
                    <a:gd name="connsiteX41" fmla="*/ 180616 w 699729"/>
                    <a:gd name="connsiteY41" fmla="*/ 647700 h 2602706"/>
                    <a:gd name="connsiteX42" fmla="*/ 168710 w 699729"/>
                    <a:gd name="connsiteY42" fmla="*/ 659606 h 2602706"/>
                    <a:gd name="connsiteX43" fmla="*/ 154422 w 699729"/>
                    <a:gd name="connsiteY43" fmla="*/ 664368 h 2602706"/>
                    <a:gd name="connsiteX44" fmla="*/ 97272 w 699729"/>
                    <a:gd name="connsiteY44" fmla="*/ 726281 h 2602706"/>
                    <a:gd name="connsiteX45" fmla="*/ 61554 w 699729"/>
                    <a:gd name="connsiteY45" fmla="*/ 762000 h 2602706"/>
                    <a:gd name="connsiteX46" fmla="*/ 25835 w 699729"/>
                    <a:gd name="connsiteY46" fmla="*/ 797718 h 2602706"/>
                    <a:gd name="connsiteX47" fmla="*/ 21072 w 699729"/>
                    <a:gd name="connsiteY47" fmla="*/ 814387 h 2602706"/>
                    <a:gd name="connsiteX48" fmla="*/ 23454 w 699729"/>
                    <a:gd name="connsiteY48" fmla="*/ 902493 h 2602706"/>
                    <a:gd name="connsiteX49" fmla="*/ 28215 w 699729"/>
                    <a:gd name="connsiteY49" fmla="*/ 978693 h 2602706"/>
                    <a:gd name="connsiteX50" fmla="*/ 28216 w 699729"/>
                    <a:gd name="connsiteY50" fmla="*/ 1023937 h 2602706"/>
                    <a:gd name="connsiteX51" fmla="*/ 30598 w 699729"/>
                    <a:gd name="connsiteY51" fmla="*/ 1042987 h 2602706"/>
                    <a:gd name="connsiteX52" fmla="*/ 32979 w 699729"/>
                    <a:gd name="connsiteY52" fmla="*/ 1088231 h 2602706"/>
                    <a:gd name="connsiteX53" fmla="*/ 40122 w 699729"/>
                    <a:gd name="connsiteY53" fmla="*/ 1171575 h 2602706"/>
                    <a:gd name="connsiteX54" fmla="*/ 2023 w 699729"/>
                    <a:gd name="connsiteY54" fmla="*/ 1200150 h 2602706"/>
                    <a:gd name="connsiteX55" fmla="*/ 9166 w 699729"/>
                    <a:gd name="connsiteY55" fmla="*/ 1231106 h 2602706"/>
                    <a:gd name="connsiteX56" fmla="*/ 42504 w 699729"/>
                    <a:gd name="connsiteY56" fmla="*/ 1264443 h 2602706"/>
                    <a:gd name="connsiteX57" fmla="*/ 87747 w 699729"/>
                    <a:gd name="connsiteY57" fmla="*/ 1300162 h 2602706"/>
                    <a:gd name="connsiteX58" fmla="*/ 109179 w 699729"/>
                    <a:gd name="connsiteY58" fmla="*/ 1312068 h 2602706"/>
                    <a:gd name="connsiteX59" fmla="*/ 135372 w 699729"/>
                    <a:gd name="connsiteY59" fmla="*/ 1352550 h 2602706"/>
                    <a:gd name="connsiteX60" fmla="*/ 159185 w 699729"/>
                    <a:gd name="connsiteY60" fmla="*/ 1385887 h 2602706"/>
                    <a:gd name="connsiteX61" fmla="*/ 240148 w 699729"/>
                    <a:gd name="connsiteY61" fmla="*/ 1464468 h 2602706"/>
                    <a:gd name="connsiteX62" fmla="*/ 290154 w 699729"/>
                    <a:gd name="connsiteY62" fmla="*/ 1512093 h 2602706"/>
                    <a:gd name="connsiteX63" fmla="*/ 323491 w 699729"/>
                    <a:gd name="connsiteY63" fmla="*/ 1564481 h 2602706"/>
                    <a:gd name="connsiteX64" fmla="*/ 352066 w 699729"/>
                    <a:gd name="connsiteY64" fmla="*/ 1662113 h 2602706"/>
                    <a:gd name="connsiteX65" fmla="*/ 409216 w 699729"/>
                    <a:gd name="connsiteY65" fmla="*/ 1974056 h 2602706"/>
                    <a:gd name="connsiteX66" fmla="*/ 292534 w 699729"/>
                    <a:gd name="connsiteY66" fmla="*/ 2090737 h 2602706"/>
                    <a:gd name="connsiteX67" fmla="*/ 233004 w 699729"/>
                    <a:gd name="connsiteY67" fmla="*/ 2112169 h 2602706"/>
                    <a:gd name="connsiteX68" fmla="*/ 204429 w 699729"/>
                    <a:gd name="connsiteY68" fmla="*/ 2138362 h 2602706"/>
                    <a:gd name="connsiteX69" fmla="*/ 163949 w 699729"/>
                    <a:gd name="connsiteY69" fmla="*/ 2235993 h 2602706"/>
                    <a:gd name="connsiteX70" fmla="*/ 194904 w 699729"/>
                    <a:gd name="connsiteY70" fmla="*/ 2290762 h 2602706"/>
                    <a:gd name="connsiteX71" fmla="*/ 247291 w 699729"/>
                    <a:gd name="connsiteY71" fmla="*/ 2338387 h 2602706"/>
                    <a:gd name="connsiteX72" fmla="*/ 325874 w 699729"/>
                    <a:gd name="connsiteY72" fmla="*/ 2383631 h 2602706"/>
                    <a:gd name="connsiteX73" fmla="*/ 428266 w 699729"/>
                    <a:gd name="connsiteY73" fmla="*/ 2488405 h 2602706"/>
                    <a:gd name="connsiteX74" fmla="*/ 506847 w 699729"/>
                    <a:gd name="connsiteY74" fmla="*/ 2562225 h 2602706"/>
                    <a:gd name="connsiteX75" fmla="*/ 521135 w 699729"/>
                    <a:gd name="connsiteY7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283010 w 699729"/>
                    <a:gd name="connsiteY37" fmla="*/ 542925 h 2602706"/>
                    <a:gd name="connsiteX38" fmla="*/ 230622 w 699729"/>
                    <a:gd name="connsiteY38" fmla="*/ 600075 h 2602706"/>
                    <a:gd name="connsiteX39" fmla="*/ 206810 w 699729"/>
                    <a:gd name="connsiteY39" fmla="*/ 623887 h 2602706"/>
                    <a:gd name="connsiteX40" fmla="*/ 180616 w 699729"/>
                    <a:gd name="connsiteY40" fmla="*/ 647700 h 2602706"/>
                    <a:gd name="connsiteX41" fmla="*/ 168710 w 699729"/>
                    <a:gd name="connsiteY41" fmla="*/ 659606 h 2602706"/>
                    <a:gd name="connsiteX42" fmla="*/ 154422 w 699729"/>
                    <a:gd name="connsiteY42" fmla="*/ 664368 h 2602706"/>
                    <a:gd name="connsiteX43" fmla="*/ 97272 w 699729"/>
                    <a:gd name="connsiteY43" fmla="*/ 726281 h 2602706"/>
                    <a:gd name="connsiteX44" fmla="*/ 61554 w 699729"/>
                    <a:gd name="connsiteY44" fmla="*/ 762000 h 2602706"/>
                    <a:gd name="connsiteX45" fmla="*/ 25835 w 699729"/>
                    <a:gd name="connsiteY45" fmla="*/ 797718 h 2602706"/>
                    <a:gd name="connsiteX46" fmla="*/ 21072 w 699729"/>
                    <a:gd name="connsiteY46" fmla="*/ 814387 h 2602706"/>
                    <a:gd name="connsiteX47" fmla="*/ 23454 w 699729"/>
                    <a:gd name="connsiteY47" fmla="*/ 902493 h 2602706"/>
                    <a:gd name="connsiteX48" fmla="*/ 28215 w 699729"/>
                    <a:gd name="connsiteY48" fmla="*/ 978693 h 2602706"/>
                    <a:gd name="connsiteX49" fmla="*/ 28216 w 699729"/>
                    <a:gd name="connsiteY49" fmla="*/ 1023937 h 2602706"/>
                    <a:gd name="connsiteX50" fmla="*/ 30598 w 699729"/>
                    <a:gd name="connsiteY50" fmla="*/ 1042987 h 2602706"/>
                    <a:gd name="connsiteX51" fmla="*/ 32979 w 699729"/>
                    <a:gd name="connsiteY51" fmla="*/ 1088231 h 2602706"/>
                    <a:gd name="connsiteX52" fmla="*/ 40122 w 699729"/>
                    <a:gd name="connsiteY52" fmla="*/ 1171575 h 2602706"/>
                    <a:gd name="connsiteX53" fmla="*/ 2023 w 699729"/>
                    <a:gd name="connsiteY53" fmla="*/ 1200150 h 2602706"/>
                    <a:gd name="connsiteX54" fmla="*/ 9166 w 699729"/>
                    <a:gd name="connsiteY54" fmla="*/ 1231106 h 2602706"/>
                    <a:gd name="connsiteX55" fmla="*/ 42504 w 699729"/>
                    <a:gd name="connsiteY55" fmla="*/ 1264443 h 2602706"/>
                    <a:gd name="connsiteX56" fmla="*/ 87747 w 699729"/>
                    <a:gd name="connsiteY56" fmla="*/ 1300162 h 2602706"/>
                    <a:gd name="connsiteX57" fmla="*/ 109179 w 699729"/>
                    <a:gd name="connsiteY57" fmla="*/ 1312068 h 2602706"/>
                    <a:gd name="connsiteX58" fmla="*/ 135372 w 699729"/>
                    <a:gd name="connsiteY58" fmla="*/ 1352550 h 2602706"/>
                    <a:gd name="connsiteX59" fmla="*/ 159185 w 699729"/>
                    <a:gd name="connsiteY59" fmla="*/ 1385887 h 2602706"/>
                    <a:gd name="connsiteX60" fmla="*/ 240148 w 699729"/>
                    <a:gd name="connsiteY60" fmla="*/ 1464468 h 2602706"/>
                    <a:gd name="connsiteX61" fmla="*/ 290154 w 699729"/>
                    <a:gd name="connsiteY61" fmla="*/ 1512093 h 2602706"/>
                    <a:gd name="connsiteX62" fmla="*/ 323491 w 699729"/>
                    <a:gd name="connsiteY62" fmla="*/ 1564481 h 2602706"/>
                    <a:gd name="connsiteX63" fmla="*/ 352066 w 699729"/>
                    <a:gd name="connsiteY63" fmla="*/ 1662113 h 2602706"/>
                    <a:gd name="connsiteX64" fmla="*/ 409216 w 699729"/>
                    <a:gd name="connsiteY64" fmla="*/ 1974056 h 2602706"/>
                    <a:gd name="connsiteX65" fmla="*/ 292534 w 699729"/>
                    <a:gd name="connsiteY65" fmla="*/ 2090737 h 2602706"/>
                    <a:gd name="connsiteX66" fmla="*/ 233004 w 699729"/>
                    <a:gd name="connsiteY66" fmla="*/ 2112169 h 2602706"/>
                    <a:gd name="connsiteX67" fmla="*/ 204429 w 699729"/>
                    <a:gd name="connsiteY67" fmla="*/ 2138362 h 2602706"/>
                    <a:gd name="connsiteX68" fmla="*/ 163949 w 699729"/>
                    <a:gd name="connsiteY68" fmla="*/ 2235993 h 2602706"/>
                    <a:gd name="connsiteX69" fmla="*/ 194904 w 699729"/>
                    <a:gd name="connsiteY69" fmla="*/ 2290762 h 2602706"/>
                    <a:gd name="connsiteX70" fmla="*/ 247291 w 699729"/>
                    <a:gd name="connsiteY70" fmla="*/ 2338387 h 2602706"/>
                    <a:gd name="connsiteX71" fmla="*/ 325874 w 699729"/>
                    <a:gd name="connsiteY71" fmla="*/ 2383631 h 2602706"/>
                    <a:gd name="connsiteX72" fmla="*/ 428266 w 699729"/>
                    <a:gd name="connsiteY72" fmla="*/ 2488405 h 2602706"/>
                    <a:gd name="connsiteX73" fmla="*/ 506847 w 699729"/>
                    <a:gd name="connsiteY73" fmla="*/ 2562225 h 2602706"/>
                    <a:gd name="connsiteX74" fmla="*/ 521135 w 699729"/>
                    <a:gd name="connsiteY7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230622 w 699729"/>
                    <a:gd name="connsiteY39" fmla="*/ 600075 h 2602706"/>
                    <a:gd name="connsiteX40" fmla="*/ 206810 w 699729"/>
                    <a:gd name="connsiteY40" fmla="*/ 623887 h 2602706"/>
                    <a:gd name="connsiteX41" fmla="*/ 180616 w 699729"/>
                    <a:gd name="connsiteY41" fmla="*/ 647700 h 2602706"/>
                    <a:gd name="connsiteX42" fmla="*/ 168710 w 699729"/>
                    <a:gd name="connsiteY42" fmla="*/ 659606 h 2602706"/>
                    <a:gd name="connsiteX43" fmla="*/ 154422 w 699729"/>
                    <a:gd name="connsiteY43" fmla="*/ 664368 h 2602706"/>
                    <a:gd name="connsiteX44" fmla="*/ 97272 w 699729"/>
                    <a:gd name="connsiteY44" fmla="*/ 726281 h 2602706"/>
                    <a:gd name="connsiteX45" fmla="*/ 61554 w 699729"/>
                    <a:gd name="connsiteY45" fmla="*/ 762000 h 2602706"/>
                    <a:gd name="connsiteX46" fmla="*/ 25835 w 699729"/>
                    <a:gd name="connsiteY46" fmla="*/ 797718 h 2602706"/>
                    <a:gd name="connsiteX47" fmla="*/ 21072 w 699729"/>
                    <a:gd name="connsiteY47" fmla="*/ 814387 h 2602706"/>
                    <a:gd name="connsiteX48" fmla="*/ 23454 w 699729"/>
                    <a:gd name="connsiteY48" fmla="*/ 902493 h 2602706"/>
                    <a:gd name="connsiteX49" fmla="*/ 28215 w 699729"/>
                    <a:gd name="connsiteY49" fmla="*/ 978693 h 2602706"/>
                    <a:gd name="connsiteX50" fmla="*/ 28216 w 699729"/>
                    <a:gd name="connsiteY50" fmla="*/ 1023937 h 2602706"/>
                    <a:gd name="connsiteX51" fmla="*/ 30598 w 699729"/>
                    <a:gd name="connsiteY51" fmla="*/ 1042987 h 2602706"/>
                    <a:gd name="connsiteX52" fmla="*/ 32979 w 699729"/>
                    <a:gd name="connsiteY52" fmla="*/ 1088231 h 2602706"/>
                    <a:gd name="connsiteX53" fmla="*/ 40122 w 699729"/>
                    <a:gd name="connsiteY53" fmla="*/ 1171575 h 2602706"/>
                    <a:gd name="connsiteX54" fmla="*/ 2023 w 699729"/>
                    <a:gd name="connsiteY54" fmla="*/ 1200150 h 2602706"/>
                    <a:gd name="connsiteX55" fmla="*/ 9166 w 699729"/>
                    <a:gd name="connsiteY55" fmla="*/ 1231106 h 2602706"/>
                    <a:gd name="connsiteX56" fmla="*/ 42504 w 699729"/>
                    <a:gd name="connsiteY56" fmla="*/ 1264443 h 2602706"/>
                    <a:gd name="connsiteX57" fmla="*/ 87747 w 699729"/>
                    <a:gd name="connsiteY57" fmla="*/ 1300162 h 2602706"/>
                    <a:gd name="connsiteX58" fmla="*/ 109179 w 699729"/>
                    <a:gd name="connsiteY58" fmla="*/ 1312068 h 2602706"/>
                    <a:gd name="connsiteX59" fmla="*/ 135372 w 699729"/>
                    <a:gd name="connsiteY59" fmla="*/ 1352550 h 2602706"/>
                    <a:gd name="connsiteX60" fmla="*/ 159185 w 699729"/>
                    <a:gd name="connsiteY60" fmla="*/ 1385887 h 2602706"/>
                    <a:gd name="connsiteX61" fmla="*/ 240148 w 699729"/>
                    <a:gd name="connsiteY61" fmla="*/ 1464468 h 2602706"/>
                    <a:gd name="connsiteX62" fmla="*/ 290154 w 699729"/>
                    <a:gd name="connsiteY62" fmla="*/ 1512093 h 2602706"/>
                    <a:gd name="connsiteX63" fmla="*/ 323491 w 699729"/>
                    <a:gd name="connsiteY63" fmla="*/ 1564481 h 2602706"/>
                    <a:gd name="connsiteX64" fmla="*/ 352066 w 699729"/>
                    <a:gd name="connsiteY64" fmla="*/ 1662113 h 2602706"/>
                    <a:gd name="connsiteX65" fmla="*/ 409216 w 699729"/>
                    <a:gd name="connsiteY65" fmla="*/ 1974056 h 2602706"/>
                    <a:gd name="connsiteX66" fmla="*/ 292534 w 699729"/>
                    <a:gd name="connsiteY66" fmla="*/ 2090737 h 2602706"/>
                    <a:gd name="connsiteX67" fmla="*/ 233004 w 699729"/>
                    <a:gd name="connsiteY67" fmla="*/ 2112169 h 2602706"/>
                    <a:gd name="connsiteX68" fmla="*/ 204429 w 699729"/>
                    <a:gd name="connsiteY68" fmla="*/ 2138362 h 2602706"/>
                    <a:gd name="connsiteX69" fmla="*/ 163949 w 699729"/>
                    <a:gd name="connsiteY69" fmla="*/ 2235993 h 2602706"/>
                    <a:gd name="connsiteX70" fmla="*/ 194904 w 699729"/>
                    <a:gd name="connsiteY70" fmla="*/ 2290762 h 2602706"/>
                    <a:gd name="connsiteX71" fmla="*/ 247291 w 699729"/>
                    <a:gd name="connsiteY71" fmla="*/ 2338387 h 2602706"/>
                    <a:gd name="connsiteX72" fmla="*/ 325874 w 699729"/>
                    <a:gd name="connsiteY72" fmla="*/ 2383631 h 2602706"/>
                    <a:gd name="connsiteX73" fmla="*/ 428266 w 699729"/>
                    <a:gd name="connsiteY73" fmla="*/ 2488405 h 2602706"/>
                    <a:gd name="connsiteX74" fmla="*/ 506847 w 699729"/>
                    <a:gd name="connsiteY74" fmla="*/ 2562225 h 2602706"/>
                    <a:gd name="connsiteX75" fmla="*/ 521135 w 699729"/>
                    <a:gd name="connsiteY7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206810 w 699729"/>
                    <a:gd name="connsiteY39" fmla="*/ 623887 h 2602706"/>
                    <a:gd name="connsiteX40" fmla="*/ 180616 w 699729"/>
                    <a:gd name="connsiteY40" fmla="*/ 647700 h 2602706"/>
                    <a:gd name="connsiteX41" fmla="*/ 168710 w 699729"/>
                    <a:gd name="connsiteY41" fmla="*/ 659606 h 2602706"/>
                    <a:gd name="connsiteX42" fmla="*/ 154422 w 699729"/>
                    <a:gd name="connsiteY42" fmla="*/ 664368 h 2602706"/>
                    <a:gd name="connsiteX43" fmla="*/ 97272 w 699729"/>
                    <a:gd name="connsiteY43" fmla="*/ 726281 h 2602706"/>
                    <a:gd name="connsiteX44" fmla="*/ 61554 w 699729"/>
                    <a:gd name="connsiteY44" fmla="*/ 762000 h 2602706"/>
                    <a:gd name="connsiteX45" fmla="*/ 25835 w 699729"/>
                    <a:gd name="connsiteY45" fmla="*/ 797718 h 2602706"/>
                    <a:gd name="connsiteX46" fmla="*/ 21072 w 699729"/>
                    <a:gd name="connsiteY46" fmla="*/ 814387 h 2602706"/>
                    <a:gd name="connsiteX47" fmla="*/ 23454 w 699729"/>
                    <a:gd name="connsiteY47" fmla="*/ 902493 h 2602706"/>
                    <a:gd name="connsiteX48" fmla="*/ 28215 w 699729"/>
                    <a:gd name="connsiteY48" fmla="*/ 978693 h 2602706"/>
                    <a:gd name="connsiteX49" fmla="*/ 28216 w 699729"/>
                    <a:gd name="connsiteY49" fmla="*/ 1023937 h 2602706"/>
                    <a:gd name="connsiteX50" fmla="*/ 30598 w 699729"/>
                    <a:gd name="connsiteY50" fmla="*/ 1042987 h 2602706"/>
                    <a:gd name="connsiteX51" fmla="*/ 32979 w 699729"/>
                    <a:gd name="connsiteY51" fmla="*/ 1088231 h 2602706"/>
                    <a:gd name="connsiteX52" fmla="*/ 40122 w 699729"/>
                    <a:gd name="connsiteY52" fmla="*/ 1171575 h 2602706"/>
                    <a:gd name="connsiteX53" fmla="*/ 2023 w 699729"/>
                    <a:gd name="connsiteY53" fmla="*/ 1200150 h 2602706"/>
                    <a:gd name="connsiteX54" fmla="*/ 9166 w 699729"/>
                    <a:gd name="connsiteY54" fmla="*/ 1231106 h 2602706"/>
                    <a:gd name="connsiteX55" fmla="*/ 42504 w 699729"/>
                    <a:gd name="connsiteY55" fmla="*/ 1264443 h 2602706"/>
                    <a:gd name="connsiteX56" fmla="*/ 87747 w 699729"/>
                    <a:gd name="connsiteY56" fmla="*/ 1300162 h 2602706"/>
                    <a:gd name="connsiteX57" fmla="*/ 109179 w 699729"/>
                    <a:gd name="connsiteY57" fmla="*/ 1312068 h 2602706"/>
                    <a:gd name="connsiteX58" fmla="*/ 135372 w 699729"/>
                    <a:gd name="connsiteY58" fmla="*/ 1352550 h 2602706"/>
                    <a:gd name="connsiteX59" fmla="*/ 159185 w 699729"/>
                    <a:gd name="connsiteY59" fmla="*/ 1385887 h 2602706"/>
                    <a:gd name="connsiteX60" fmla="*/ 240148 w 699729"/>
                    <a:gd name="connsiteY60" fmla="*/ 1464468 h 2602706"/>
                    <a:gd name="connsiteX61" fmla="*/ 290154 w 699729"/>
                    <a:gd name="connsiteY61" fmla="*/ 1512093 h 2602706"/>
                    <a:gd name="connsiteX62" fmla="*/ 323491 w 699729"/>
                    <a:gd name="connsiteY62" fmla="*/ 1564481 h 2602706"/>
                    <a:gd name="connsiteX63" fmla="*/ 352066 w 699729"/>
                    <a:gd name="connsiteY63" fmla="*/ 1662113 h 2602706"/>
                    <a:gd name="connsiteX64" fmla="*/ 409216 w 699729"/>
                    <a:gd name="connsiteY64" fmla="*/ 1974056 h 2602706"/>
                    <a:gd name="connsiteX65" fmla="*/ 292534 w 699729"/>
                    <a:gd name="connsiteY65" fmla="*/ 2090737 h 2602706"/>
                    <a:gd name="connsiteX66" fmla="*/ 233004 w 699729"/>
                    <a:gd name="connsiteY66" fmla="*/ 2112169 h 2602706"/>
                    <a:gd name="connsiteX67" fmla="*/ 204429 w 699729"/>
                    <a:gd name="connsiteY67" fmla="*/ 2138362 h 2602706"/>
                    <a:gd name="connsiteX68" fmla="*/ 163949 w 699729"/>
                    <a:gd name="connsiteY68" fmla="*/ 2235993 h 2602706"/>
                    <a:gd name="connsiteX69" fmla="*/ 194904 w 699729"/>
                    <a:gd name="connsiteY69" fmla="*/ 2290762 h 2602706"/>
                    <a:gd name="connsiteX70" fmla="*/ 247291 w 699729"/>
                    <a:gd name="connsiteY70" fmla="*/ 2338387 h 2602706"/>
                    <a:gd name="connsiteX71" fmla="*/ 325874 w 699729"/>
                    <a:gd name="connsiteY71" fmla="*/ 2383631 h 2602706"/>
                    <a:gd name="connsiteX72" fmla="*/ 428266 w 699729"/>
                    <a:gd name="connsiteY72" fmla="*/ 2488405 h 2602706"/>
                    <a:gd name="connsiteX73" fmla="*/ 506847 w 699729"/>
                    <a:gd name="connsiteY73" fmla="*/ 2562225 h 2602706"/>
                    <a:gd name="connsiteX74" fmla="*/ 521135 w 699729"/>
                    <a:gd name="connsiteY7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180616 w 699729"/>
                    <a:gd name="connsiteY39" fmla="*/ 647700 h 2602706"/>
                    <a:gd name="connsiteX40" fmla="*/ 168710 w 699729"/>
                    <a:gd name="connsiteY40" fmla="*/ 659606 h 2602706"/>
                    <a:gd name="connsiteX41" fmla="*/ 154422 w 699729"/>
                    <a:gd name="connsiteY41" fmla="*/ 664368 h 2602706"/>
                    <a:gd name="connsiteX42" fmla="*/ 97272 w 699729"/>
                    <a:gd name="connsiteY42" fmla="*/ 726281 h 2602706"/>
                    <a:gd name="connsiteX43" fmla="*/ 61554 w 699729"/>
                    <a:gd name="connsiteY43" fmla="*/ 762000 h 2602706"/>
                    <a:gd name="connsiteX44" fmla="*/ 25835 w 699729"/>
                    <a:gd name="connsiteY44" fmla="*/ 797718 h 2602706"/>
                    <a:gd name="connsiteX45" fmla="*/ 21072 w 699729"/>
                    <a:gd name="connsiteY45" fmla="*/ 814387 h 2602706"/>
                    <a:gd name="connsiteX46" fmla="*/ 23454 w 699729"/>
                    <a:gd name="connsiteY46" fmla="*/ 902493 h 2602706"/>
                    <a:gd name="connsiteX47" fmla="*/ 28215 w 699729"/>
                    <a:gd name="connsiteY47" fmla="*/ 978693 h 2602706"/>
                    <a:gd name="connsiteX48" fmla="*/ 28216 w 699729"/>
                    <a:gd name="connsiteY48" fmla="*/ 1023937 h 2602706"/>
                    <a:gd name="connsiteX49" fmla="*/ 30598 w 699729"/>
                    <a:gd name="connsiteY49" fmla="*/ 1042987 h 2602706"/>
                    <a:gd name="connsiteX50" fmla="*/ 32979 w 699729"/>
                    <a:gd name="connsiteY50" fmla="*/ 1088231 h 2602706"/>
                    <a:gd name="connsiteX51" fmla="*/ 40122 w 699729"/>
                    <a:gd name="connsiteY51" fmla="*/ 1171575 h 2602706"/>
                    <a:gd name="connsiteX52" fmla="*/ 2023 w 699729"/>
                    <a:gd name="connsiteY52" fmla="*/ 1200150 h 2602706"/>
                    <a:gd name="connsiteX53" fmla="*/ 9166 w 699729"/>
                    <a:gd name="connsiteY53" fmla="*/ 1231106 h 2602706"/>
                    <a:gd name="connsiteX54" fmla="*/ 42504 w 699729"/>
                    <a:gd name="connsiteY54" fmla="*/ 1264443 h 2602706"/>
                    <a:gd name="connsiteX55" fmla="*/ 87747 w 699729"/>
                    <a:gd name="connsiteY55" fmla="*/ 1300162 h 2602706"/>
                    <a:gd name="connsiteX56" fmla="*/ 109179 w 699729"/>
                    <a:gd name="connsiteY56" fmla="*/ 1312068 h 2602706"/>
                    <a:gd name="connsiteX57" fmla="*/ 135372 w 699729"/>
                    <a:gd name="connsiteY57" fmla="*/ 1352550 h 2602706"/>
                    <a:gd name="connsiteX58" fmla="*/ 159185 w 699729"/>
                    <a:gd name="connsiteY58" fmla="*/ 1385887 h 2602706"/>
                    <a:gd name="connsiteX59" fmla="*/ 240148 w 699729"/>
                    <a:gd name="connsiteY59" fmla="*/ 1464468 h 2602706"/>
                    <a:gd name="connsiteX60" fmla="*/ 290154 w 699729"/>
                    <a:gd name="connsiteY60" fmla="*/ 1512093 h 2602706"/>
                    <a:gd name="connsiteX61" fmla="*/ 323491 w 699729"/>
                    <a:gd name="connsiteY61" fmla="*/ 1564481 h 2602706"/>
                    <a:gd name="connsiteX62" fmla="*/ 352066 w 699729"/>
                    <a:gd name="connsiteY62" fmla="*/ 1662113 h 2602706"/>
                    <a:gd name="connsiteX63" fmla="*/ 409216 w 699729"/>
                    <a:gd name="connsiteY63" fmla="*/ 1974056 h 2602706"/>
                    <a:gd name="connsiteX64" fmla="*/ 292534 w 699729"/>
                    <a:gd name="connsiteY64" fmla="*/ 2090737 h 2602706"/>
                    <a:gd name="connsiteX65" fmla="*/ 233004 w 699729"/>
                    <a:gd name="connsiteY65" fmla="*/ 2112169 h 2602706"/>
                    <a:gd name="connsiteX66" fmla="*/ 204429 w 699729"/>
                    <a:gd name="connsiteY66" fmla="*/ 2138362 h 2602706"/>
                    <a:gd name="connsiteX67" fmla="*/ 163949 w 699729"/>
                    <a:gd name="connsiteY67" fmla="*/ 2235993 h 2602706"/>
                    <a:gd name="connsiteX68" fmla="*/ 194904 w 699729"/>
                    <a:gd name="connsiteY68" fmla="*/ 2290762 h 2602706"/>
                    <a:gd name="connsiteX69" fmla="*/ 247291 w 699729"/>
                    <a:gd name="connsiteY69" fmla="*/ 2338387 h 2602706"/>
                    <a:gd name="connsiteX70" fmla="*/ 325874 w 699729"/>
                    <a:gd name="connsiteY70" fmla="*/ 2383631 h 2602706"/>
                    <a:gd name="connsiteX71" fmla="*/ 428266 w 699729"/>
                    <a:gd name="connsiteY71" fmla="*/ 2488405 h 2602706"/>
                    <a:gd name="connsiteX72" fmla="*/ 506847 w 699729"/>
                    <a:gd name="connsiteY72" fmla="*/ 2562225 h 2602706"/>
                    <a:gd name="connsiteX73" fmla="*/ 521135 w 699729"/>
                    <a:gd name="connsiteY7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168710 w 699729"/>
                    <a:gd name="connsiteY39" fmla="*/ 659606 h 2602706"/>
                    <a:gd name="connsiteX40" fmla="*/ 154422 w 699729"/>
                    <a:gd name="connsiteY40" fmla="*/ 664368 h 2602706"/>
                    <a:gd name="connsiteX41" fmla="*/ 97272 w 699729"/>
                    <a:gd name="connsiteY41" fmla="*/ 726281 h 2602706"/>
                    <a:gd name="connsiteX42" fmla="*/ 61554 w 699729"/>
                    <a:gd name="connsiteY42" fmla="*/ 762000 h 2602706"/>
                    <a:gd name="connsiteX43" fmla="*/ 25835 w 699729"/>
                    <a:gd name="connsiteY43" fmla="*/ 797718 h 2602706"/>
                    <a:gd name="connsiteX44" fmla="*/ 21072 w 699729"/>
                    <a:gd name="connsiteY44" fmla="*/ 814387 h 2602706"/>
                    <a:gd name="connsiteX45" fmla="*/ 23454 w 699729"/>
                    <a:gd name="connsiteY45" fmla="*/ 902493 h 2602706"/>
                    <a:gd name="connsiteX46" fmla="*/ 28215 w 699729"/>
                    <a:gd name="connsiteY46" fmla="*/ 978693 h 2602706"/>
                    <a:gd name="connsiteX47" fmla="*/ 28216 w 699729"/>
                    <a:gd name="connsiteY47" fmla="*/ 1023937 h 2602706"/>
                    <a:gd name="connsiteX48" fmla="*/ 30598 w 699729"/>
                    <a:gd name="connsiteY48" fmla="*/ 1042987 h 2602706"/>
                    <a:gd name="connsiteX49" fmla="*/ 32979 w 699729"/>
                    <a:gd name="connsiteY49" fmla="*/ 1088231 h 2602706"/>
                    <a:gd name="connsiteX50" fmla="*/ 40122 w 699729"/>
                    <a:gd name="connsiteY50" fmla="*/ 1171575 h 2602706"/>
                    <a:gd name="connsiteX51" fmla="*/ 2023 w 699729"/>
                    <a:gd name="connsiteY51" fmla="*/ 1200150 h 2602706"/>
                    <a:gd name="connsiteX52" fmla="*/ 9166 w 699729"/>
                    <a:gd name="connsiteY52" fmla="*/ 1231106 h 2602706"/>
                    <a:gd name="connsiteX53" fmla="*/ 42504 w 699729"/>
                    <a:gd name="connsiteY53" fmla="*/ 1264443 h 2602706"/>
                    <a:gd name="connsiteX54" fmla="*/ 87747 w 699729"/>
                    <a:gd name="connsiteY54" fmla="*/ 1300162 h 2602706"/>
                    <a:gd name="connsiteX55" fmla="*/ 109179 w 699729"/>
                    <a:gd name="connsiteY55" fmla="*/ 1312068 h 2602706"/>
                    <a:gd name="connsiteX56" fmla="*/ 135372 w 699729"/>
                    <a:gd name="connsiteY56" fmla="*/ 1352550 h 2602706"/>
                    <a:gd name="connsiteX57" fmla="*/ 159185 w 699729"/>
                    <a:gd name="connsiteY57" fmla="*/ 1385887 h 2602706"/>
                    <a:gd name="connsiteX58" fmla="*/ 240148 w 699729"/>
                    <a:gd name="connsiteY58" fmla="*/ 1464468 h 2602706"/>
                    <a:gd name="connsiteX59" fmla="*/ 290154 w 699729"/>
                    <a:gd name="connsiteY59" fmla="*/ 1512093 h 2602706"/>
                    <a:gd name="connsiteX60" fmla="*/ 323491 w 699729"/>
                    <a:gd name="connsiteY60" fmla="*/ 1564481 h 2602706"/>
                    <a:gd name="connsiteX61" fmla="*/ 352066 w 699729"/>
                    <a:gd name="connsiteY61" fmla="*/ 1662113 h 2602706"/>
                    <a:gd name="connsiteX62" fmla="*/ 409216 w 699729"/>
                    <a:gd name="connsiteY62" fmla="*/ 1974056 h 2602706"/>
                    <a:gd name="connsiteX63" fmla="*/ 292534 w 699729"/>
                    <a:gd name="connsiteY63" fmla="*/ 2090737 h 2602706"/>
                    <a:gd name="connsiteX64" fmla="*/ 233004 w 699729"/>
                    <a:gd name="connsiteY64" fmla="*/ 2112169 h 2602706"/>
                    <a:gd name="connsiteX65" fmla="*/ 204429 w 699729"/>
                    <a:gd name="connsiteY65" fmla="*/ 2138362 h 2602706"/>
                    <a:gd name="connsiteX66" fmla="*/ 163949 w 699729"/>
                    <a:gd name="connsiteY66" fmla="*/ 2235993 h 2602706"/>
                    <a:gd name="connsiteX67" fmla="*/ 194904 w 699729"/>
                    <a:gd name="connsiteY67" fmla="*/ 2290762 h 2602706"/>
                    <a:gd name="connsiteX68" fmla="*/ 247291 w 699729"/>
                    <a:gd name="connsiteY68" fmla="*/ 2338387 h 2602706"/>
                    <a:gd name="connsiteX69" fmla="*/ 325874 w 699729"/>
                    <a:gd name="connsiteY69" fmla="*/ 2383631 h 2602706"/>
                    <a:gd name="connsiteX70" fmla="*/ 428266 w 699729"/>
                    <a:gd name="connsiteY70" fmla="*/ 2488405 h 2602706"/>
                    <a:gd name="connsiteX71" fmla="*/ 506847 w 699729"/>
                    <a:gd name="connsiteY71" fmla="*/ 2562225 h 2602706"/>
                    <a:gd name="connsiteX72" fmla="*/ 521135 w 699729"/>
                    <a:gd name="connsiteY7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154422 w 699729"/>
                    <a:gd name="connsiteY39" fmla="*/ 664368 h 2602706"/>
                    <a:gd name="connsiteX40" fmla="*/ 97272 w 699729"/>
                    <a:gd name="connsiteY40" fmla="*/ 726281 h 2602706"/>
                    <a:gd name="connsiteX41" fmla="*/ 61554 w 699729"/>
                    <a:gd name="connsiteY41" fmla="*/ 762000 h 2602706"/>
                    <a:gd name="connsiteX42" fmla="*/ 25835 w 699729"/>
                    <a:gd name="connsiteY42" fmla="*/ 797718 h 2602706"/>
                    <a:gd name="connsiteX43" fmla="*/ 21072 w 699729"/>
                    <a:gd name="connsiteY43" fmla="*/ 814387 h 2602706"/>
                    <a:gd name="connsiteX44" fmla="*/ 23454 w 699729"/>
                    <a:gd name="connsiteY44" fmla="*/ 902493 h 2602706"/>
                    <a:gd name="connsiteX45" fmla="*/ 28215 w 699729"/>
                    <a:gd name="connsiteY45" fmla="*/ 978693 h 2602706"/>
                    <a:gd name="connsiteX46" fmla="*/ 28216 w 699729"/>
                    <a:gd name="connsiteY46" fmla="*/ 1023937 h 2602706"/>
                    <a:gd name="connsiteX47" fmla="*/ 30598 w 699729"/>
                    <a:gd name="connsiteY47" fmla="*/ 1042987 h 2602706"/>
                    <a:gd name="connsiteX48" fmla="*/ 32979 w 699729"/>
                    <a:gd name="connsiteY48" fmla="*/ 1088231 h 2602706"/>
                    <a:gd name="connsiteX49" fmla="*/ 40122 w 699729"/>
                    <a:gd name="connsiteY49" fmla="*/ 1171575 h 2602706"/>
                    <a:gd name="connsiteX50" fmla="*/ 2023 w 699729"/>
                    <a:gd name="connsiteY50" fmla="*/ 1200150 h 2602706"/>
                    <a:gd name="connsiteX51" fmla="*/ 9166 w 699729"/>
                    <a:gd name="connsiteY51" fmla="*/ 1231106 h 2602706"/>
                    <a:gd name="connsiteX52" fmla="*/ 42504 w 699729"/>
                    <a:gd name="connsiteY52" fmla="*/ 1264443 h 2602706"/>
                    <a:gd name="connsiteX53" fmla="*/ 87747 w 699729"/>
                    <a:gd name="connsiteY53" fmla="*/ 1300162 h 2602706"/>
                    <a:gd name="connsiteX54" fmla="*/ 109179 w 699729"/>
                    <a:gd name="connsiteY54" fmla="*/ 1312068 h 2602706"/>
                    <a:gd name="connsiteX55" fmla="*/ 135372 w 699729"/>
                    <a:gd name="connsiteY55" fmla="*/ 1352550 h 2602706"/>
                    <a:gd name="connsiteX56" fmla="*/ 159185 w 699729"/>
                    <a:gd name="connsiteY56" fmla="*/ 1385887 h 2602706"/>
                    <a:gd name="connsiteX57" fmla="*/ 240148 w 699729"/>
                    <a:gd name="connsiteY57" fmla="*/ 1464468 h 2602706"/>
                    <a:gd name="connsiteX58" fmla="*/ 290154 w 699729"/>
                    <a:gd name="connsiteY58" fmla="*/ 1512093 h 2602706"/>
                    <a:gd name="connsiteX59" fmla="*/ 323491 w 699729"/>
                    <a:gd name="connsiteY59" fmla="*/ 1564481 h 2602706"/>
                    <a:gd name="connsiteX60" fmla="*/ 352066 w 699729"/>
                    <a:gd name="connsiteY60" fmla="*/ 1662113 h 2602706"/>
                    <a:gd name="connsiteX61" fmla="*/ 409216 w 699729"/>
                    <a:gd name="connsiteY61" fmla="*/ 1974056 h 2602706"/>
                    <a:gd name="connsiteX62" fmla="*/ 292534 w 699729"/>
                    <a:gd name="connsiteY62" fmla="*/ 2090737 h 2602706"/>
                    <a:gd name="connsiteX63" fmla="*/ 233004 w 699729"/>
                    <a:gd name="connsiteY63" fmla="*/ 2112169 h 2602706"/>
                    <a:gd name="connsiteX64" fmla="*/ 204429 w 699729"/>
                    <a:gd name="connsiteY64" fmla="*/ 2138362 h 2602706"/>
                    <a:gd name="connsiteX65" fmla="*/ 163949 w 699729"/>
                    <a:gd name="connsiteY65" fmla="*/ 2235993 h 2602706"/>
                    <a:gd name="connsiteX66" fmla="*/ 194904 w 699729"/>
                    <a:gd name="connsiteY66" fmla="*/ 2290762 h 2602706"/>
                    <a:gd name="connsiteX67" fmla="*/ 247291 w 699729"/>
                    <a:gd name="connsiteY67" fmla="*/ 2338387 h 2602706"/>
                    <a:gd name="connsiteX68" fmla="*/ 325874 w 699729"/>
                    <a:gd name="connsiteY68" fmla="*/ 2383631 h 2602706"/>
                    <a:gd name="connsiteX69" fmla="*/ 428266 w 699729"/>
                    <a:gd name="connsiteY69" fmla="*/ 2488405 h 2602706"/>
                    <a:gd name="connsiteX70" fmla="*/ 506847 w 699729"/>
                    <a:gd name="connsiteY70" fmla="*/ 2562225 h 2602706"/>
                    <a:gd name="connsiteX71" fmla="*/ 521135 w 699729"/>
                    <a:gd name="connsiteY7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97272 w 699729"/>
                    <a:gd name="connsiteY39" fmla="*/ 726281 h 2602706"/>
                    <a:gd name="connsiteX40" fmla="*/ 61554 w 699729"/>
                    <a:gd name="connsiteY40" fmla="*/ 762000 h 2602706"/>
                    <a:gd name="connsiteX41" fmla="*/ 25835 w 699729"/>
                    <a:gd name="connsiteY41" fmla="*/ 797718 h 2602706"/>
                    <a:gd name="connsiteX42" fmla="*/ 21072 w 699729"/>
                    <a:gd name="connsiteY42" fmla="*/ 814387 h 2602706"/>
                    <a:gd name="connsiteX43" fmla="*/ 23454 w 699729"/>
                    <a:gd name="connsiteY43" fmla="*/ 902493 h 2602706"/>
                    <a:gd name="connsiteX44" fmla="*/ 28215 w 699729"/>
                    <a:gd name="connsiteY44" fmla="*/ 978693 h 2602706"/>
                    <a:gd name="connsiteX45" fmla="*/ 28216 w 699729"/>
                    <a:gd name="connsiteY45" fmla="*/ 1023937 h 2602706"/>
                    <a:gd name="connsiteX46" fmla="*/ 30598 w 699729"/>
                    <a:gd name="connsiteY46" fmla="*/ 1042987 h 2602706"/>
                    <a:gd name="connsiteX47" fmla="*/ 32979 w 699729"/>
                    <a:gd name="connsiteY47" fmla="*/ 1088231 h 2602706"/>
                    <a:gd name="connsiteX48" fmla="*/ 40122 w 699729"/>
                    <a:gd name="connsiteY48" fmla="*/ 1171575 h 2602706"/>
                    <a:gd name="connsiteX49" fmla="*/ 2023 w 699729"/>
                    <a:gd name="connsiteY49" fmla="*/ 1200150 h 2602706"/>
                    <a:gd name="connsiteX50" fmla="*/ 9166 w 699729"/>
                    <a:gd name="connsiteY50" fmla="*/ 1231106 h 2602706"/>
                    <a:gd name="connsiteX51" fmla="*/ 42504 w 699729"/>
                    <a:gd name="connsiteY51" fmla="*/ 1264443 h 2602706"/>
                    <a:gd name="connsiteX52" fmla="*/ 87747 w 699729"/>
                    <a:gd name="connsiteY52" fmla="*/ 1300162 h 2602706"/>
                    <a:gd name="connsiteX53" fmla="*/ 109179 w 699729"/>
                    <a:gd name="connsiteY53" fmla="*/ 1312068 h 2602706"/>
                    <a:gd name="connsiteX54" fmla="*/ 135372 w 699729"/>
                    <a:gd name="connsiteY54" fmla="*/ 1352550 h 2602706"/>
                    <a:gd name="connsiteX55" fmla="*/ 159185 w 699729"/>
                    <a:gd name="connsiteY55" fmla="*/ 1385887 h 2602706"/>
                    <a:gd name="connsiteX56" fmla="*/ 240148 w 699729"/>
                    <a:gd name="connsiteY56" fmla="*/ 1464468 h 2602706"/>
                    <a:gd name="connsiteX57" fmla="*/ 290154 w 699729"/>
                    <a:gd name="connsiteY57" fmla="*/ 1512093 h 2602706"/>
                    <a:gd name="connsiteX58" fmla="*/ 323491 w 699729"/>
                    <a:gd name="connsiteY58" fmla="*/ 1564481 h 2602706"/>
                    <a:gd name="connsiteX59" fmla="*/ 352066 w 699729"/>
                    <a:gd name="connsiteY59" fmla="*/ 1662113 h 2602706"/>
                    <a:gd name="connsiteX60" fmla="*/ 409216 w 699729"/>
                    <a:gd name="connsiteY60" fmla="*/ 1974056 h 2602706"/>
                    <a:gd name="connsiteX61" fmla="*/ 292534 w 699729"/>
                    <a:gd name="connsiteY61" fmla="*/ 2090737 h 2602706"/>
                    <a:gd name="connsiteX62" fmla="*/ 233004 w 699729"/>
                    <a:gd name="connsiteY62" fmla="*/ 2112169 h 2602706"/>
                    <a:gd name="connsiteX63" fmla="*/ 204429 w 699729"/>
                    <a:gd name="connsiteY63" fmla="*/ 2138362 h 2602706"/>
                    <a:gd name="connsiteX64" fmla="*/ 163949 w 699729"/>
                    <a:gd name="connsiteY64" fmla="*/ 2235993 h 2602706"/>
                    <a:gd name="connsiteX65" fmla="*/ 194904 w 699729"/>
                    <a:gd name="connsiteY65" fmla="*/ 2290762 h 2602706"/>
                    <a:gd name="connsiteX66" fmla="*/ 247291 w 699729"/>
                    <a:gd name="connsiteY66" fmla="*/ 2338387 h 2602706"/>
                    <a:gd name="connsiteX67" fmla="*/ 325874 w 699729"/>
                    <a:gd name="connsiteY67" fmla="*/ 2383631 h 2602706"/>
                    <a:gd name="connsiteX68" fmla="*/ 428266 w 699729"/>
                    <a:gd name="connsiteY68" fmla="*/ 2488405 h 2602706"/>
                    <a:gd name="connsiteX69" fmla="*/ 506847 w 699729"/>
                    <a:gd name="connsiteY69" fmla="*/ 2562225 h 2602706"/>
                    <a:gd name="connsiteX70" fmla="*/ 521135 w 699729"/>
                    <a:gd name="connsiteY7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21122 w 699729"/>
                    <a:gd name="connsiteY32" fmla="*/ 428625 h 2602706"/>
                    <a:gd name="connsiteX33" fmla="*/ 411597 w 699729"/>
                    <a:gd name="connsiteY33" fmla="*/ 442912 h 2602706"/>
                    <a:gd name="connsiteX34" fmla="*/ 368735 w 699729"/>
                    <a:gd name="connsiteY34" fmla="*/ 471487 h 2602706"/>
                    <a:gd name="connsiteX35" fmla="*/ 361591 w 699729"/>
                    <a:gd name="connsiteY35" fmla="*/ 473868 h 2602706"/>
                    <a:gd name="connsiteX36" fmla="*/ 321110 w 699729"/>
                    <a:gd name="connsiteY36" fmla="*/ 509587 h 2602706"/>
                    <a:gd name="connsiteX37" fmla="*/ 304443 w 699729"/>
                    <a:gd name="connsiteY37" fmla="*/ 521493 h 2602706"/>
                    <a:gd name="connsiteX38" fmla="*/ 283010 w 699729"/>
                    <a:gd name="connsiteY38" fmla="*/ 542925 h 2602706"/>
                    <a:gd name="connsiteX39" fmla="*/ 97272 w 699729"/>
                    <a:gd name="connsiteY39" fmla="*/ 726281 h 2602706"/>
                    <a:gd name="connsiteX40" fmla="*/ 25835 w 699729"/>
                    <a:gd name="connsiteY40" fmla="*/ 797718 h 2602706"/>
                    <a:gd name="connsiteX41" fmla="*/ 21072 w 699729"/>
                    <a:gd name="connsiteY41" fmla="*/ 814387 h 2602706"/>
                    <a:gd name="connsiteX42" fmla="*/ 23454 w 699729"/>
                    <a:gd name="connsiteY42" fmla="*/ 902493 h 2602706"/>
                    <a:gd name="connsiteX43" fmla="*/ 28215 w 699729"/>
                    <a:gd name="connsiteY43" fmla="*/ 978693 h 2602706"/>
                    <a:gd name="connsiteX44" fmla="*/ 28216 w 699729"/>
                    <a:gd name="connsiteY44" fmla="*/ 1023937 h 2602706"/>
                    <a:gd name="connsiteX45" fmla="*/ 30598 w 699729"/>
                    <a:gd name="connsiteY45" fmla="*/ 1042987 h 2602706"/>
                    <a:gd name="connsiteX46" fmla="*/ 32979 w 699729"/>
                    <a:gd name="connsiteY46" fmla="*/ 1088231 h 2602706"/>
                    <a:gd name="connsiteX47" fmla="*/ 40122 w 699729"/>
                    <a:gd name="connsiteY47" fmla="*/ 1171575 h 2602706"/>
                    <a:gd name="connsiteX48" fmla="*/ 2023 w 699729"/>
                    <a:gd name="connsiteY48" fmla="*/ 1200150 h 2602706"/>
                    <a:gd name="connsiteX49" fmla="*/ 9166 w 699729"/>
                    <a:gd name="connsiteY49" fmla="*/ 1231106 h 2602706"/>
                    <a:gd name="connsiteX50" fmla="*/ 42504 w 699729"/>
                    <a:gd name="connsiteY50" fmla="*/ 1264443 h 2602706"/>
                    <a:gd name="connsiteX51" fmla="*/ 87747 w 699729"/>
                    <a:gd name="connsiteY51" fmla="*/ 1300162 h 2602706"/>
                    <a:gd name="connsiteX52" fmla="*/ 109179 w 699729"/>
                    <a:gd name="connsiteY52" fmla="*/ 1312068 h 2602706"/>
                    <a:gd name="connsiteX53" fmla="*/ 135372 w 699729"/>
                    <a:gd name="connsiteY53" fmla="*/ 1352550 h 2602706"/>
                    <a:gd name="connsiteX54" fmla="*/ 159185 w 699729"/>
                    <a:gd name="connsiteY54" fmla="*/ 1385887 h 2602706"/>
                    <a:gd name="connsiteX55" fmla="*/ 240148 w 699729"/>
                    <a:gd name="connsiteY55" fmla="*/ 1464468 h 2602706"/>
                    <a:gd name="connsiteX56" fmla="*/ 290154 w 699729"/>
                    <a:gd name="connsiteY56" fmla="*/ 1512093 h 2602706"/>
                    <a:gd name="connsiteX57" fmla="*/ 323491 w 699729"/>
                    <a:gd name="connsiteY57" fmla="*/ 1564481 h 2602706"/>
                    <a:gd name="connsiteX58" fmla="*/ 352066 w 699729"/>
                    <a:gd name="connsiteY58" fmla="*/ 1662113 h 2602706"/>
                    <a:gd name="connsiteX59" fmla="*/ 409216 w 699729"/>
                    <a:gd name="connsiteY59" fmla="*/ 1974056 h 2602706"/>
                    <a:gd name="connsiteX60" fmla="*/ 292534 w 699729"/>
                    <a:gd name="connsiteY60" fmla="*/ 2090737 h 2602706"/>
                    <a:gd name="connsiteX61" fmla="*/ 233004 w 699729"/>
                    <a:gd name="connsiteY61" fmla="*/ 2112169 h 2602706"/>
                    <a:gd name="connsiteX62" fmla="*/ 204429 w 699729"/>
                    <a:gd name="connsiteY62" fmla="*/ 2138362 h 2602706"/>
                    <a:gd name="connsiteX63" fmla="*/ 163949 w 699729"/>
                    <a:gd name="connsiteY63" fmla="*/ 2235993 h 2602706"/>
                    <a:gd name="connsiteX64" fmla="*/ 194904 w 699729"/>
                    <a:gd name="connsiteY64" fmla="*/ 2290762 h 2602706"/>
                    <a:gd name="connsiteX65" fmla="*/ 247291 w 699729"/>
                    <a:gd name="connsiteY65" fmla="*/ 2338387 h 2602706"/>
                    <a:gd name="connsiteX66" fmla="*/ 325874 w 699729"/>
                    <a:gd name="connsiteY66" fmla="*/ 2383631 h 2602706"/>
                    <a:gd name="connsiteX67" fmla="*/ 428266 w 699729"/>
                    <a:gd name="connsiteY67" fmla="*/ 2488405 h 2602706"/>
                    <a:gd name="connsiteX68" fmla="*/ 506847 w 699729"/>
                    <a:gd name="connsiteY68" fmla="*/ 2562225 h 2602706"/>
                    <a:gd name="connsiteX69" fmla="*/ 521135 w 699729"/>
                    <a:gd name="connsiteY6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54460 w 699729"/>
                    <a:gd name="connsiteY29" fmla="*/ 397668 h 2602706"/>
                    <a:gd name="connsiteX30" fmla="*/ 433029 w 699729"/>
                    <a:gd name="connsiteY30" fmla="*/ 414337 h 2602706"/>
                    <a:gd name="connsiteX31" fmla="*/ 428266 w 699729"/>
                    <a:gd name="connsiteY31" fmla="*/ 421481 h 2602706"/>
                    <a:gd name="connsiteX32" fmla="*/ 411597 w 699729"/>
                    <a:gd name="connsiteY32" fmla="*/ 442912 h 2602706"/>
                    <a:gd name="connsiteX33" fmla="*/ 368735 w 699729"/>
                    <a:gd name="connsiteY33" fmla="*/ 471487 h 2602706"/>
                    <a:gd name="connsiteX34" fmla="*/ 361591 w 699729"/>
                    <a:gd name="connsiteY34" fmla="*/ 473868 h 2602706"/>
                    <a:gd name="connsiteX35" fmla="*/ 321110 w 699729"/>
                    <a:gd name="connsiteY35" fmla="*/ 509587 h 2602706"/>
                    <a:gd name="connsiteX36" fmla="*/ 304443 w 699729"/>
                    <a:gd name="connsiteY36" fmla="*/ 521493 h 2602706"/>
                    <a:gd name="connsiteX37" fmla="*/ 283010 w 699729"/>
                    <a:gd name="connsiteY37" fmla="*/ 542925 h 2602706"/>
                    <a:gd name="connsiteX38" fmla="*/ 97272 w 699729"/>
                    <a:gd name="connsiteY38" fmla="*/ 726281 h 2602706"/>
                    <a:gd name="connsiteX39" fmla="*/ 25835 w 699729"/>
                    <a:gd name="connsiteY39" fmla="*/ 797718 h 2602706"/>
                    <a:gd name="connsiteX40" fmla="*/ 21072 w 699729"/>
                    <a:gd name="connsiteY40" fmla="*/ 814387 h 2602706"/>
                    <a:gd name="connsiteX41" fmla="*/ 23454 w 699729"/>
                    <a:gd name="connsiteY41" fmla="*/ 902493 h 2602706"/>
                    <a:gd name="connsiteX42" fmla="*/ 28215 w 699729"/>
                    <a:gd name="connsiteY42" fmla="*/ 978693 h 2602706"/>
                    <a:gd name="connsiteX43" fmla="*/ 28216 w 699729"/>
                    <a:gd name="connsiteY43" fmla="*/ 1023937 h 2602706"/>
                    <a:gd name="connsiteX44" fmla="*/ 30598 w 699729"/>
                    <a:gd name="connsiteY44" fmla="*/ 1042987 h 2602706"/>
                    <a:gd name="connsiteX45" fmla="*/ 32979 w 699729"/>
                    <a:gd name="connsiteY45" fmla="*/ 1088231 h 2602706"/>
                    <a:gd name="connsiteX46" fmla="*/ 40122 w 699729"/>
                    <a:gd name="connsiteY46" fmla="*/ 1171575 h 2602706"/>
                    <a:gd name="connsiteX47" fmla="*/ 2023 w 699729"/>
                    <a:gd name="connsiteY47" fmla="*/ 1200150 h 2602706"/>
                    <a:gd name="connsiteX48" fmla="*/ 9166 w 699729"/>
                    <a:gd name="connsiteY48" fmla="*/ 1231106 h 2602706"/>
                    <a:gd name="connsiteX49" fmla="*/ 42504 w 699729"/>
                    <a:gd name="connsiteY49" fmla="*/ 1264443 h 2602706"/>
                    <a:gd name="connsiteX50" fmla="*/ 87747 w 699729"/>
                    <a:gd name="connsiteY50" fmla="*/ 1300162 h 2602706"/>
                    <a:gd name="connsiteX51" fmla="*/ 109179 w 699729"/>
                    <a:gd name="connsiteY51" fmla="*/ 1312068 h 2602706"/>
                    <a:gd name="connsiteX52" fmla="*/ 135372 w 699729"/>
                    <a:gd name="connsiteY52" fmla="*/ 1352550 h 2602706"/>
                    <a:gd name="connsiteX53" fmla="*/ 159185 w 699729"/>
                    <a:gd name="connsiteY53" fmla="*/ 1385887 h 2602706"/>
                    <a:gd name="connsiteX54" fmla="*/ 240148 w 699729"/>
                    <a:gd name="connsiteY54" fmla="*/ 1464468 h 2602706"/>
                    <a:gd name="connsiteX55" fmla="*/ 290154 w 699729"/>
                    <a:gd name="connsiteY55" fmla="*/ 1512093 h 2602706"/>
                    <a:gd name="connsiteX56" fmla="*/ 323491 w 699729"/>
                    <a:gd name="connsiteY56" fmla="*/ 1564481 h 2602706"/>
                    <a:gd name="connsiteX57" fmla="*/ 352066 w 699729"/>
                    <a:gd name="connsiteY57" fmla="*/ 1662113 h 2602706"/>
                    <a:gd name="connsiteX58" fmla="*/ 409216 w 699729"/>
                    <a:gd name="connsiteY58" fmla="*/ 1974056 h 2602706"/>
                    <a:gd name="connsiteX59" fmla="*/ 292534 w 699729"/>
                    <a:gd name="connsiteY59" fmla="*/ 2090737 h 2602706"/>
                    <a:gd name="connsiteX60" fmla="*/ 233004 w 699729"/>
                    <a:gd name="connsiteY60" fmla="*/ 2112169 h 2602706"/>
                    <a:gd name="connsiteX61" fmla="*/ 204429 w 699729"/>
                    <a:gd name="connsiteY61" fmla="*/ 2138362 h 2602706"/>
                    <a:gd name="connsiteX62" fmla="*/ 163949 w 699729"/>
                    <a:gd name="connsiteY62" fmla="*/ 2235993 h 2602706"/>
                    <a:gd name="connsiteX63" fmla="*/ 194904 w 699729"/>
                    <a:gd name="connsiteY63" fmla="*/ 2290762 h 2602706"/>
                    <a:gd name="connsiteX64" fmla="*/ 247291 w 699729"/>
                    <a:gd name="connsiteY64" fmla="*/ 2338387 h 2602706"/>
                    <a:gd name="connsiteX65" fmla="*/ 325874 w 699729"/>
                    <a:gd name="connsiteY65" fmla="*/ 2383631 h 2602706"/>
                    <a:gd name="connsiteX66" fmla="*/ 428266 w 699729"/>
                    <a:gd name="connsiteY66" fmla="*/ 2488405 h 2602706"/>
                    <a:gd name="connsiteX67" fmla="*/ 506847 w 699729"/>
                    <a:gd name="connsiteY67" fmla="*/ 2562225 h 2602706"/>
                    <a:gd name="connsiteX68" fmla="*/ 521135 w 699729"/>
                    <a:gd name="connsiteY6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63985 w 699729"/>
                    <a:gd name="connsiteY28" fmla="*/ 376237 h 2602706"/>
                    <a:gd name="connsiteX29" fmla="*/ 433029 w 699729"/>
                    <a:gd name="connsiteY29" fmla="*/ 414337 h 2602706"/>
                    <a:gd name="connsiteX30" fmla="*/ 428266 w 699729"/>
                    <a:gd name="connsiteY30" fmla="*/ 421481 h 2602706"/>
                    <a:gd name="connsiteX31" fmla="*/ 411597 w 699729"/>
                    <a:gd name="connsiteY31" fmla="*/ 442912 h 2602706"/>
                    <a:gd name="connsiteX32" fmla="*/ 368735 w 699729"/>
                    <a:gd name="connsiteY32" fmla="*/ 471487 h 2602706"/>
                    <a:gd name="connsiteX33" fmla="*/ 361591 w 699729"/>
                    <a:gd name="connsiteY33" fmla="*/ 473868 h 2602706"/>
                    <a:gd name="connsiteX34" fmla="*/ 321110 w 699729"/>
                    <a:gd name="connsiteY34" fmla="*/ 509587 h 2602706"/>
                    <a:gd name="connsiteX35" fmla="*/ 304443 w 699729"/>
                    <a:gd name="connsiteY35" fmla="*/ 521493 h 2602706"/>
                    <a:gd name="connsiteX36" fmla="*/ 283010 w 699729"/>
                    <a:gd name="connsiteY36" fmla="*/ 542925 h 2602706"/>
                    <a:gd name="connsiteX37" fmla="*/ 97272 w 699729"/>
                    <a:gd name="connsiteY37" fmla="*/ 726281 h 2602706"/>
                    <a:gd name="connsiteX38" fmla="*/ 25835 w 699729"/>
                    <a:gd name="connsiteY38" fmla="*/ 797718 h 2602706"/>
                    <a:gd name="connsiteX39" fmla="*/ 21072 w 699729"/>
                    <a:gd name="connsiteY39" fmla="*/ 814387 h 2602706"/>
                    <a:gd name="connsiteX40" fmla="*/ 23454 w 699729"/>
                    <a:gd name="connsiteY40" fmla="*/ 902493 h 2602706"/>
                    <a:gd name="connsiteX41" fmla="*/ 28215 w 699729"/>
                    <a:gd name="connsiteY41" fmla="*/ 978693 h 2602706"/>
                    <a:gd name="connsiteX42" fmla="*/ 28216 w 699729"/>
                    <a:gd name="connsiteY42" fmla="*/ 1023937 h 2602706"/>
                    <a:gd name="connsiteX43" fmla="*/ 30598 w 699729"/>
                    <a:gd name="connsiteY43" fmla="*/ 1042987 h 2602706"/>
                    <a:gd name="connsiteX44" fmla="*/ 32979 w 699729"/>
                    <a:gd name="connsiteY44" fmla="*/ 1088231 h 2602706"/>
                    <a:gd name="connsiteX45" fmla="*/ 40122 w 699729"/>
                    <a:gd name="connsiteY45" fmla="*/ 1171575 h 2602706"/>
                    <a:gd name="connsiteX46" fmla="*/ 2023 w 699729"/>
                    <a:gd name="connsiteY46" fmla="*/ 1200150 h 2602706"/>
                    <a:gd name="connsiteX47" fmla="*/ 9166 w 699729"/>
                    <a:gd name="connsiteY47" fmla="*/ 1231106 h 2602706"/>
                    <a:gd name="connsiteX48" fmla="*/ 42504 w 699729"/>
                    <a:gd name="connsiteY48" fmla="*/ 1264443 h 2602706"/>
                    <a:gd name="connsiteX49" fmla="*/ 87747 w 699729"/>
                    <a:gd name="connsiteY49" fmla="*/ 1300162 h 2602706"/>
                    <a:gd name="connsiteX50" fmla="*/ 109179 w 699729"/>
                    <a:gd name="connsiteY50" fmla="*/ 1312068 h 2602706"/>
                    <a:gd name="connsiteX51" fmla="*/ 135372 w 699729"/>
                    <a:gd name="connsiteY51" fmla="*/ 1352550 h 2602706"/>
                    <a:gd name="connsiteX52" fmla="*/ 159185 w 699729"/>
                    <a:gd name="connsiteY52" fmla="*/ 1385887 h 2602706"/>
                    <a:gd name="connsiteX53" fmla="*/ 240148 w 699729"/>
                    <a:gd name="connsiteY53" fmla="*/ 1464468 h 2602706"/>
                    <a:gd name="connsiteX54" fmla="*/ 290154 w 699729"/>
                    <a:gd name="connsiteY54" fmla="*/ 1512093 h 2602706"/>
                    <a:gd name="connsiteX55" fmla="*/ 323491 w 699729"/>
                    <a:gd name="connsiteY55" fmla="*/ 1564481 h 2602706"/>
                    <a:gd name="connsiteX56" fmla="*/ 352066 w 699729"/>
                    <a:gd name="connsiteY56" fmla="*/ 1662113 h 2602706"/>
                    <a:gd name="connsiteX57" fmla="*/ 409216 w 699729"/>
                    <a:gd name="connsiteY57" fmla="*/ 1974056 h 2602706"/>
                    <a:gd name="connsiteX58" fmla="*/ 292534 w 699729"/>
                    <a:gd name="connsiteY58" fmla="*/ 2090737 h 2602706"/>
                    <a:gd name="connsiteX59" fmla="*/ 233004 w 699729"/>
                    <a:gd name="connsiteY59" fmla="*/ 2112169 h 2602706"/>
                    <a:gd name="connsiteX60" fmla="*/ 204429 w 699729"/>
                    <a:gd name="connsiteY60" fmla="*/ 2138362 h 2602706"/>
                    <a:gd name="connsiteX61" fmla="*/ 163949 w 699729"/>
                    <a:gd name="connsiteY61" fmla="*/ 2235993 h 2602706"/>
                    <a:gd name="connsiteX62" fmla="*/ 194904 w 699729"/>
                    <a:gd name="connsiteY62" fmla="*/ 2290762 h 2602706"/>
                    <a:gd name="connsiteX63" fmla="*/ 247291 w 699729"/>
                    <a:gd name="connsiteY63" fmla="*/ 2338387 h 2602706"/>
                    <a:gd name="connsiteX64" fmla="*/ 325874 w 699729"/>
                    <a:gd name="connsiteY64" fmla="*/ 2383631 h 2602706"/>
                    <a:gd name="connsiteX65" fmla="*/ 428266 w 699729"/>
                    <a:gd name="connsiteY65" fmla="*/ 2488405 h 2602706"/>
                    <a:gd name="connsiteX66" fmla="*/ 506847 w 699729"/>
                    <a:gd name="connsiteY66" fmla="*/ 2562225 h 2602706"/>
                    <a:gd name="connsiteX67" fmla="*/ 521135 w 699729"/>
                    <a:gd name="connsiteY6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83035 w 699729"/>
                    <a:gd name="connsiteY25" fmla="*/ 361950 h 2602706"/>
                    <a:gd name="connsiteX26" fmla="*/ 475891 w 699729"/>
                    <a:gd name="connsiteY26" fmla="*/ 364331 h 2602706"/>
                    <a:gd name="connsiteX27" fmla="*/ 471129 w 699729"/>
                    <a:gd name="connsiteY27" fmla="*/ 371475 h 2602706"/>
                    <a:gd name="connsiteX28" fmla="*/ 433029 w 699729"/>
                    <a:gd name="connsiteY28" fmla="*/ 414337 h 2602706"/>
                    <a:gd name="connsiteX29" fmla="*/ 428266 w 699729"/>
                    <a:gd name="connsiteY29" fmla="*/ 421481 h 2602706"/>
                    <a:gd name="connsiteX30" fmla="*/ 411597 w 699729"/>
                    <a:gd name="connsiteY30" fmla="*/ 442912 h 2602706"/>
                    <a:gd name="connsiteX31" fmla="*/ 368735 w 699729"/>
                    <a:gd name="connsiteY31" fmla="*/ 471487 h 2602706"/>
                    <a:gd name="connsiteX32" fmla="*/ 361591 w 699729"/>
                    <a:gd name="connsiteY32" fmla="*/ 473868 h 2602706"/>
                    <a:gd name="connsiteX33" fmla="*/ 321110 w 699729"/>
                    <a:gd name="connsiteY33" fmla="*/ 509587 h 2602706"/>
                    <a:gd name="connsiteX34" fmla="*/ 304443 w 699729"/>
                    <a:gd name="connsiteY34" fmla="*/ 521493 h 2602706"/>
                    <a:gd name="connsiteX35" fmla="*/ 283010 w 699729"/>
                    <a:gd name="connsiteY35" fmla="*/ 542925 h 2602706"/>
                    <a:gd name="connsiteX36" fmla="*/ 97272 w 699729"/>
                    <a:gd name="connsiteY36" fmla="*/ 726281 h 2602706"/>
                    <a:gd name="connsiteX37" fmla="*/ 25835 w 699729"/>
                    <a:gd name="connsiteY37" fmla="*/ 797718 h 2602706"/>
                    <a:gd name="connsiteX38" fmla="*/ 21072 w 699729"/>
                    <a:gd name="connsiteY38" fmla="*/ 814387 h 2602706"/>
                    <a:gd name="connsiteX39" fmla="*/ 23454 w 699729"/>
                    <a:gd name="connsiteY39" fmla="*/ 902493 h 2602706"/>
                    <a:gd name="connsiteX40" fmla="*/ 28215 w 699729"/>
                    <a:gd name="connsiteY40" fmla="*/ 978693 h 2602706"/>
                    <a:gd name="connsiteX41" fmla="*/ 28216 w 699729"/>
                    <a:gd name="connsiteY41" fmla="*/ 1023937 h 2602706"/>
                    <a:gd name="connsiteX42" fmla="*/ 30598 w 699729"/>
                    <a:gd name="connsiteY42" fmla="*/ 1042987 h 2602706"/>
                    <a:gd name="connsiteX43" fmla="*/ 32979 w 699729"/>
                    <a:gd name="connsiteY43" fmla="*/ 1088231 h 2602706"/>
                    <a:gd name="connsiteX44" fmla="*/ 40122 w 699729"/>
                    <a:gd name="connsiteY44" fmla="*/ 1171575 h 2602706"/>
                    <a:gd name="connsiteX45" fmla="*/ 2023 w 699729"/>
                    <a:gd name="connsiteY45" fmla="*/ 1200150 h 2602706"/>
                    <a:gd name="connsiteX46" fmla="*/ 9166 w 699729"/>
                    <a:gd name="connsiteY46" fmla="*/ 1231106 h 2602706"/>
                    <a:gd name="connsiteX47" fmla="*/ 42504 w 699729"/>
                    <a:gd name="connsiteY47" fmla="*/ 1264443 h 2602706"/>
                    <a:gd name="connsiteX48" fmla="*/ 87747 w 699729"/>
                    <a:gd name="connsiteY48" fmla="*/ 1300162 h 2602706"/>
                    <a:gd name="connsiteX49" fmla="*/ 109179 w 699729"/>
                    <a:gd name="connsiteY49" fmla="*/ 1312068 h 2602706"/>
                    <a:gd name="connsiteX50" fmla="*/ 135372 w 699729"/>
                    <a:gd name="connsiteY50" fmla="*/ 1352550 h 2602706"/>
                    <a:gd name="connsiteX51" fmla="*/ 159185 w 699729"/>
                    <a:gd name="connsiteY51" fmla="*/ 1385887 h 2602706"/>
                    <a:gd name="connsiteX52" fmla="*/ 240148 w 699729"/>
                    <a:gd name="connsiteY52" fmla="*/ 1464468 h 2602706"/>
                    <a:gd name="connsiteX53" fmla="*/ 290154 w 699729"/>
                    <a:gd name="connsiteY53" fmla="*/ 1512093 h 2602706"/>
                    <a:gd name="connsiteX54" fmla="*/ 323491 w 699729"/>
                    <a:gd name="connsiteY54" fmla="*/ 1564481 h 2602706"/>
                    <a:gd name="connsiteX55" fmla="*/ 352066 w 699729"/>
                    <a:gd name="connsiteY55" fmla="*/ 1662113 h 2602706"/>
                    <a:gd name="connsiteX56" fmla="*/ 409216 w 699729"/>
                    <a:gd name="connsiteY56" fmla="*/ 1974056 h 2602706"/>
                    <a:gd name="connsiteX57" fmla="*/ 292534 w 699729"/>
                    <a:gd name="connsiteY57" fmla="*/ 2090737 h 2602706"/>
                    <a:gd name="connsiteX58" fmla="*/ 233004 w 699729"/>
                    <a:gd name="connsiteY58" fmla="*/ 2112169 h 2602706"/>
                    <a:gd name="connsiteX59" fmla="*/ 204429 w 699729"/>
                    <a:gd name="connsiteY59" fmla="*/ 2138362 h 2602706"/>
                    <a:gd name="connsiteX60" fmla="*/ 163949 w 699729"/>
                    <a:gd name="connsiteY60" fmla="*/ 2235993 h 2602706"/>
                    <a:gd name="connsiteX61" fmla="*/ 194904 w 699729"/>
                    <a:gd name="connsiteY61" fmla="*/ 2290762 h 2602706"/>
                    <a:gd name="connsiteX62" fmla="*/ 247291 w 699729"/>
                    <a:gd name="connsiteY62" fmla="*/ 2338387 h 2602706"/>
                    <a:gd name="connsiteX63" fmla="*/ 325874 w 699729"/>
                    <a:gd name="connsiteY63" fmla="*/ 2383631 h 2602706"/>
                    <a:gd name="connsiteX64" fmla="*/ 428266 w 699729"/>
                    <a:gd name="connsiteY64" fmla="*/ 2488405 h 2602706"/>
                    <a:gd name="connsiteX65" fmla="*/ 506847 w 699729"/>
                    <a:gd name="connsiteY65" fmla="*/ 2562225 h 2602706"/>
                    <a:gd name="connsiteX66" fmla="*/ 521135 w 699729"/>
                    <a:gd name="connsiteY6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511610 w 699729"/>
                    <a:gd name="connsiteY22" fmla="*/ 350043 h 2602706"/>
                    <a:gd name="connsiteX23" fmla="*/ 497322 w 699729"/>
                    <a:gd name="connsiteY23" fmla="*/ 354806 h 2602706"/>
                    <a:gd name="connsiteX24" fmla="*/ 490179 w 699729"/>
                    <a:gd name="connsiteY24" fmla="*/ 357187 h 2602706"/>
                    <a:gd name="connsiteX25" fmla="*/ 475891 w 699729"/>
                    <a:gd name="connsiteY25" fmla="*/ 364331 h 2602706"/>
                    <a:gd name="connsiteX26" fmla="*/ 471129 w 699729"/>
                    <a:gd name="connsiteY26" fmla="*/ 371475 h 2602706"/>
                    <a:gd name="connsiteX27" fmla="*/ 433029 w 699729"/>
                    <a:gd name="connsiteY27" fmla="*/ 414337 h 2602706"/>
                    <a:gd name="connsiteX28" fmla="*/ 428266 w 699729"/>
                    <a:gd name="connsiteY28" fmla="*/ 421481 h 2602706"/>
                    <a:gd name="connsiteX29" fmla="*/ 411597 w 699729"/>
                    <a:gd name="connsiteY29" fmla="*/ 442912 h 2602706"/>
                    <a:gd name="connsiteX30" fmla="*/ 368735 w 699729"/>
                    <a:gd name="connsiteY30" fmla="*/ 471487 h 2602706"/>
                    <a:gd name="connsiteX31" fmla="*/ 361591 w 699729"/>
                    <a:gd name="connsiteY31" fmla="*/ 473868 h 2602706"/>
                    <a:gd name="connsiteX32" fmla="*/ 321110 w 699729"/>
                    <a:gd name="connsiteY32" fmla="*/ 509587 h 2602706"/>
                    <a:gd name="connsiteX33" fmla="*/ 304443 w 699729"/>
                    <a:gd name="connsiteY33" fmla="*/ 521493 h 2602706"/>
                    <a:gd name="connsiteX34" fmla="*/ 283010 w 699729"/>
                    <a:gd name="connsiteY34" fmla="*/ 542925 h 2602706"/>
                    <a:gd name="connsiteX35" fmla="*/ 97272 w 699729"/>
                    <a:gd name="connsiteY35" fmla="*/ 726281 h 2602706"/>
                    <a:gd name="connsiteX36" fmla="*/ 25835 w 699729"/>
                    <a:gd name="connsiteY36" fmla="*/ 797718 h 2602706"/>
                    <a:gd name="connsiteX37" fmla="*/ 21072 w 699729"/>
                    <a:gd name="connsiteY37" fmla="*/ 814387 h 2602706"/>
                    <a:gd name="connsiteX38" fmla="*/ 23454 w 699729"/>
                    <a:gd name="connsiteY38" fmla="*/ 902493 h 2602706"/>
                    <a:gd name="connsiteX39" fmla="*/ 28215 w 699729"/>
                    <a:gd name="connsiteY39" fmla="*/ 978693 h 2602706"/>
                    <a:gd name="connsiteX40" fmla="*/ 28216 w 699729"/>
                    <a:gd name="connsiteY40" fmla="*/ 1023937 h 2602706"/>
                    <a:gd name="connsiteX41" fmla="*/ 30598 w 699729"/>
                    <a:gd name="connsiteY41" fmla="*/ 1042987 h 2602706"/>
                    <a:gd name="connsiteX42" fmla="*/ 32979 w 699729"/>
                    <a:gd name="connsiteY42" fmla="*/ 1088231 h 2602706"/>
                    <a:gd name="connsiteX43" fmla="*/ 40122 w 699729"/>
                    <a:gd name="connsiteY43" fmla="*/ 1171575 h 2602706"/>
                    <a:gd name="connsiteX44" fmla="*/ 2023 w 699729"/>
                    <a:gd name="connsiteY44" fmla="*/ 1200150 h 2602706"/>
                    <a:gd name="connsiteX45" fmla="*/ 9166 w 699729"/>
                    <a:gd name="connsiteY45" fmla="*/ 1231106 h 2602706"/>
                    <a:gd name="connsiteX46" fmla="*/ 42504 w 699729"/>
                    <a:gd name="connsiteY46" fmla="*/ 1264443 h 2602706"/>
                    <a:gd name="connsiteX47" fmla="*/ 87747 w 699729"/>
                    <a:gd name="connsiteY47" fmla="*/ 1300162 h 2602706"/>
                    <a:gd name="connsiteX48" fmla="*/ 109179 w 699729"/>
                    <a:gd name="connsiteY48" fmla="*/ 1312068 h 2602706"/>
                    <a:gd name="connsiteX49" fmla="*/ 135372 w 699729"/>
                    <a:gd name="connsiteY49" fmla="*/ 1352550 h 2602706"/>
                    <a:gd name="connsiteX50" fmla="*/ 159185 w 699729"/>
                    <a:gd name="connsiteY50" fmla="*/ 1385887 h 2602706"/>
                    <a:gd name="connsiteX51" fmla="*/ 240148 w 699729"/>
                    <a:gd name="connsiteY51" fmla="*/ 1464468 h 2602706"/>
                    <a:gd name="connsiteX52" fmla="*/ 290154 w 699729"/>
                    <a:gd name="connsiteY52" fmla="*/ 1512093 h 2602706"/>
                    <a:gd name="connsiteX53" fmla="*/ 323491 w 699729"/>
                    <a:gd name="connsiteY53" fmla="*/ 1564481 h 2602706"/>
                    <a:gd name="connsiteX54" fmla="*/ 352066 w 699729"/>
                    <a:gd name="connsiteY54" fmla="*/ 1662113 h 2602706"/>
                    <a:gd name="connsiteX55" fmla="*/ 409216 w 699729"/>
                    <a:gd name="connsiteY55" fmla="*/ 1974056 h 2602706"/>
                    <a:gd name="connsiteX56" fmla="*/ 292534 w 699729"/>
                    <a:gd name="connsiteY56" fmla="*/ 2090737 h 2602706"/>
                    <a:gd name="connsiteX57" fmla="*/ 233004 w 699729"/>
                    <a:gd name="connsiteY57" fmla="*/ 2112169 h 2602706"/>
                    <a:gd name="connsiteX58" fmla="*/ 204429 w 699729"/>
                    <a:gd name="connsiteY58" fmla="*/ 2138362 h 2602706"/>
                    <a:gd name="connsiteX59" fmla="*/ 163949 w 699729"/>
                    <a:gd name="connsiteY59" fmla="*/ 2235993 h 2602706"/>
                    <a:gd name="connsiteX60" fmla="*/ 194904 w 699729"/>
                    <a:gd name="connsiteY60" fmla="*/ 2290762 h 2602706"/>
                    <a:gd name="connsiteX61" fmla="*/ 247291 w 699729"/>
                    <a:gd name="connsiteY61" fmla="*/ 2338387 h 2602706"/>
                    <a:gd name="connsiteX62" fmla="*/ 325874 w 699729"/>
                    <a:gd name="connsiteY62" fmla="*/ 2383631 h 2602706"/>
                    <a:gd name="connsiteX63" fmla="*/ 428266 w 699729"/>
                    <a:gd name="connsiteY63" fmla="*/ 2488405 h 2602706"/>
                    <a:gd name="connsiteX64" fmla="*/ 506847 w 699729"/>
                    <a:gd name="connsiteY64" fmla="*/ 2562225 h 2602706"/>
                    <a:gd name="connsiteX65" fmla="*/ 521135 w 699729"/>
                    <a:gd name="connsiteY6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40185 w 699729"/>
                    <a:gd name="connsiteY18" fmla="*/ 321468 h 2602706"/>
                    <a:gd name="connsiteX19" fmla="*/ 525897 w 699729"/>
                    <a:gd name="connsiteY19" fmla="*/ 330993 h 2602706"/>
                    <a:gd name="connsiteX20" fmla="*/ 521135 w 699729"/>
                    <a:gd name="connsiteY20" fmla="*/ 338137 h 2602706"/>
                    <a:gd name="connsiteX21" fmla="*/ 513991 w 699729"/>
                    <a:gd name="connsiteY21" fmla="*/ 342900 h 2602706"/>
                    <a:gd name="connsiteX22" fmla="*/ 497322 w 699729"/>
                    <a:gd name="connsiteY22" fmla="*/ 354806 h 2602706"/>
                    <a:gd name="connsiteX23" fmla="*/ 490179 w 699729"/>
                    <a:gd name="connsiteY23" fmla="*/ 357187 h 2602706"/>
                    <a:gd name="connsiteX24" fmla="*/ 475891 w 699729"/>
                    <a:gd name="connsiteY24" fmla="*/ 364331 h 2602706"/>
                    <a:gd name="connsiteX25" fmla="*/ 471129 w 699729"/>
                    <a:gd name="connsiteY25" fmla="*/ 371475 h 2602706"/>
                    <a:gd name="connsiteX26" fmla="*/ 433029 w 699729"/>
                    <a:gd name="connsiteY26" fmla="*/ 414337 h 2602706"/>
                    <a:gd name="connsiteX27" fmla="*/ 428266 w 699729"/>
                    <a:gd name="connsiteY27" fmla="*/ 421481 h 2602706"/>
                    <a:gd name="connsiteX28" fmla="*/ 411597 w 699729"/>
                    <a:gd name="connsiteY28" fmla="*/ 442912 h 2602706"/>
                    <a:gd name="connsiteX29" fmla="*/ 368735 w 699729"/>
                    <a:gd name="connsiteY29" fmla="*/ 471487 h 2602706"/>
                    <a:gd name="connsiteX30" fmla="*/ 361591 w 699729"/>
                    <a:gd name="connsiteY30" fmla="*/ 473868 h 2602706"/>
                    <a:gd name="connsiteX31" fmla="*/ 321110 w 699729"/>
                    <a:gd name="connsiteY31" fmla="*/ 509587 h 2602706"/>
                    <a:gd name="connsiteX32" fmla="*/ 304443 w 699729"/>
                    <a:gd name="connsiteY32" fmla="*/ 521493 h 2602706"/>
                    <a:gd name="connsiteX33" fmla="*/ 283010 w 699729"/>
                    <a:gd name="connsiteY33" fmla="*/ 542925 h 2602706"/>
                    <a:gd name="connsiteX34" fmla="*/ 97272 w 699729"/>
                    <a:gd name="connsiteY34" fmla="*/ 726281 h 2602706"/>
                    <a:gd name="connsiteX35" fmla="*/ 25835 w 699729"/>
                    <a:gd name="connsiteY35" fmla="*/ 797718 h 2602706"/>
                    <a:gd name="connsiteX36" fmla="*/ 21072 w 699729"/>
                    <a:gd name="connsiteY36" fmla="*/ 814387 h 2602706"/>
                    <a:gd name="connsiteX37" fmla="*/ 23454 w 699729"/>
                    <a:gd name="connsiteY37" fmla="*/ 902493 h 2602706"/>
                    <a:gd name="connsiteX38" fmla="*/ 28215 w 699729"/>
                    <a:gd name="connsiteY38" fmla="*/ 978693 h 2602706"/>
                    <a:gd name="connsiteX39" fmla="*/ 28216 w 699729"/>
                    <a:gd name="connsiteY39" fmla="*/ 1023937 h 2602706"/>
                    <a:gd name="connsiteX40" fmla="*/ 30598 w 699729"/>
                    <a:gd name="connsiteY40" fmla="*/ 1042987 h 2602706"/>
                    <a:gd name="connsiteX41" fmla="*/ 32979 w 699729"/>
                    <a:gd name="connsiteY41" fmla="*/ 1088231 h 2602706"/>
                    <a:gd name="connsiteX42" fmla="*/ 40122 w 699729"/>
                    <a:gd name="connsiteY42" fmla="*/ 1171575 h 2602706"/>
                    <a:gd name="connsiteX43" fmla="*/ 2023 w 699729"/>
                    <a:gd name="connsiteY43" fmla="*/ 1200150 h 2602706"/>
                    <a:gd name="connsiteX44" fmla="*/ 9166 w 699729"/>
                    <a:gd name="connsiteY44" fmla="*/ 1231106 h 2602706"/>
                    <a:gd name="connsiteX45" fmla="*/ 42504 w 699729"/>
                    <a:gd name="connsiteY45" fmla="*/ 1264443 h 2602706"/>
                    <a:gd name="connsiteX46" fmla="*/ 87747 w 699729"/>
                    <a:gd name="connsiteY46" fmla="*/ 1300162 h 2602706"/>
                    <a:gd name="connsiteX47" fmla="*/ 109179 w 699729"/>
                    <a:gd name="connsiteY47" fmla="*/ 1312068 h 2602706"/>
                    <a:gd name="connsiteX48" fmla="*/ 135372 w 699729"/>
                    <a:gd name="connsiteY48" fmla="*/ 1352550 h 2602706"/>
                    <a:gd name="connsiteX49" fmla="*/ 159185 w 699729"/>
                    <a:gd name="connsiteY49" fmla="*/ 1385887 h 2602706"/>
                    <a:gd name="connsiteX50" fmla="*/ 240148 w 699729"/>
                    <a:gd name="connsiteY50" fmla="*/ 1464468 h 2602706"/>
                    <a:gd name="connsiteX51" fmla="*/ 290154 w 699729"/>
                    <a:gd name="connsiteY51" fmla="*/ 1512093 h 2602706"/>
                    <a:gd name="connsiteX52" fmla="*/ 323491 w 699729"/>
                    <a:gd name="connsiteY52" fmla="*/ 1564481 h 2602706"/>
                    <a:gd name="connsiteX53" fmla="*/ 352066 w 699729"/>
                    <a:gd name="connsiteY53" fmla="*/ 1662113 h 2602706"/>
                    <a:gd name="connsiteX54" fmla="*/ 409216 w 699729"/>
                    <a:gd name="connsiteY54" fmla="*/ 1974056 h 2602706"/>
                    <a:gd name="connsiteX55" fmla="*/ 292534 w 699729"/>
                    <a:gd name="connsiteY55" fmla="*/ 2090737 h 2602706"/>
                    <a:gd name="connsiteX56" fmla="*/ 233004 w 699729"/>
                    <a:gd name="connsiteY56" fmla="*/ 2112169 h 2602706"/>
                    <a:gd name="connsiteX57" fmla="*/ 204429 w 699729"/>
                    <a:gd name="connsiteY57" fmla="*/ 2138362 h 2602706"/>
                    <a:gd name="connsiteX58" fmla="*/ 163949 w 699729"/>
                    <a:gd name="connsiteY58" fmla="*/ 2235993 h 2602706"/>
                    <a:gd name="connsiteX59" fmla="*/ 194904 w 699729"/>
                    <a:gd name="connsiteY59" fmla="*/ 2290762 h 2602706"/>
                    <a:gd name="connsiteX60" fmla="*/ 247291 w 699729"/>
                    <a:gd name="connsiteY60" fmla="*/ 2338387 h 2602706"/>
                    <a:gd name="connsiteX61" fmla="*/ 325874 w 699729"/>
                    <a:gd name="connsiteY61" fmla="*/ 2383631 h 2602706"/>
                    <a:gd name="connsiteX62" fmla="*/ 428266 w 699729"/>
                    <a:gd name="connsiteY62" fmla="*/ 2488405 h 2602706"/>
                    <a:gd name="connsiteX63" fmla="*/ 506847 w 699729"/>
                    <a:gd name="connsiteY63" fmla="*/ 2562225 h 2602706"/>
                    <a:gd name="connsiteX64" fmla="*/ 521135 w 699729"/>
                    <a:gd name="connsiteY6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52091 w 699729"/>
                    <a:gd name="connsiteY16" fmla="*/ 304800 h 2602706"/>
                    <a:gd name="connsiteX17" fmla="*/ 542566 w 699729"/>
                    <a:gd name="connsiteY17" fmla="*/ 314325 h 2602706"/>
                    <a:gd name="connsiteX18" fmla="*/ 525897 w 699729"/>
                    <a:gd name="connsiteY18" fmla="*/ 330993 h 2602706"/>
                    <a:gd name="connsiteX19" fmla="*/ 521135 w 699729"/>
                    <a:gd name="connsiteY19" fmla="*/ 338137 h 2602706"/>
                    <a:gd name="connsiteX20" fmla="*/ 513991 w 699729"/>
                    <a:gd name="connsiteY20" fmla="*/ 342900 h 2602706"/>
                    <a:gd name="connsiteX21" fmla="*/ 497322 w 699729"/>
                    <a:gd name="connsiteY21" fmla="*/ 354806 h 2602706"/>
                    <a:gd name="connsiteX22" fmla="*/ 490179 w 699729"/>
                    <a:gd name="connsiteY22" fmla="*/ 357187 h 2602706"/>
                    <a:gd name="connsiteX23" fmla="*/ 475891 w 699729"/>
                    <a:gd name="connsiteY23" fmla="*/ 364331 h 2602706"/>
                    <a:gd name="connsiteX24" fmla="*/ 471129 w 699729"/>
                    <a:gd name="connsiteY24" fmla="*/ 371475 h 2602706"/>
                    <a:gd name="connsiteX25" fmla="*/ 433029 w 699729"/>
                    <a:gd name="connsiteY25" fmla="*/ 414337 h 2602706"/>
                    <a:gd name="connsiteX26" fmla="*/ 428266 w 699729"/>
                    <a:gd name="connsiteY26" fmla="*/ 421481 h 2602706"/>
                    <a:gd name="connsiteX27" fmla="*/ 411597 w 699729"/>
                    <a:gd name="connsiteY27" fmla="*/ 442912 h 2602706"/>
                    <a:gd name="connsiteX28" fmla="*/ 368735 w 699729"/>
                    <a:gd name="connsiteY28" fmla="*/ 471487 h 2602706"/>
                    <a:gd name="connsiteX29" fmla="*/ 361591 w 699729"/>
                    <a:gd name="connsiteY29" fmla="*/ 473868 h 2602706"/>
                    <a:gd name="connsiteX30" fmla="*/ 321110 w 699729"/>
                    <a:gd name="connsiteY30" fmla="*/ 509587 h 2602706"/>
                    <a:gd name="connsiteX31" fmla="*/ 304443 w 699729"/>
                    <a:gd name="connsiteY31" fmla="*/ 521493 h 2602706"/>
                    <a:gd name="connsiteX32" fmla="*/ 283010 w 699729"/>
                    <a:gd name="connsiteY32" fmla="*/ 542925 h 2602706"/>
                    <a:gd name="connsiteX33" fmla="*/ 97272 w 699729"/>
                    <a:gd name="connsiteY33" fmla="*/ 726281 h 2602706"/>
                    <a:gd name="connsiteX34" fmla="*/ 25835 w 699729"/>
                    <a:gd name="connsiteY34" fmla="*/ 797718 h 2602706"/>
                    <a:gd name="connsiteX35" fmla="*/ 21072 w 699729"/>
                    <a:gd name="connsiteY35" fmla="*/ 814387 h 2602706"/>
                    <a:gd name="connsiteX36" fmla="*/ 23454 w 699729"/>
                    <a:gd name="connsiteY36" fmla="*/ 902493 h 2602706"/>
                    <a:gd name="connsiteX37" fmla="*/ 28215 w 699729"/>
                    <a:gd name="connsiteY37" fmla="*/ 978693 h 2602706"/>
                    <a:gd name="connsiteX38" fmla="*/ 28216 w 699729"/>
                    <a:gd name="connsiteY38" fmla="*/ 1023937 h 2602706"/>
                    <a:gd name="connsiteX39" fmla="*/ 30598 w 699729"/>
                    <a:gd name="connsiteY39" fmla="*/ 1042987 h 2602706"/>
                    <a:gd name="connsiteX40" fmla="*/ 32979 w 699729"/>
                    <a:gd name="connsiteY40" fmla="*/ 1088231 h 2602706"/>
                    <a:gd name="connsiteX41" fmla="*/ 40122 w 699729"/>
                    <a:gd name="connsiteY41" fmla="*/ 1171575 h 2602706"/>
                    <a:gd name="connsiteX42" fmla="*/ 2023 w 699729"/>
                    <a:gd name="connsiteY42" fmla="*/ 1200150 h 2602706"/>
                    <a:gd name="connsiteX43" fmla="*/ 9166 w 699729"/>
                    <a:gd name="connsiteY43" fmla="*/ 1231106 h 2602706"/>
                    <a:gd name="connsiteX44" fmla="*/ 42504 w 699729"/>
                    <a:gd name="connsiteY44" fmla="*/ 1264443 h 2602706"/>
                    <a:gd name="connsiteX45" fmla="*/ 87747 w 699729"/>
                    <a:gd name="connsiteY45" fmla="*/ 1300162 h 2602706"/>
                    <a:gd name="connsiteX46" fmla="*/ 109179 w 699729"/>
                    <a:gd name="connsiteY46" fmla="*/ 1312068 h 2602706"/>
                    <a:gd name="connsiteX47" fmla="*/ 135372 w 699729"/>
                    <a:gd name="connsiteY47" fmla="*/ 1352550 h 2602706"/>
                    <a:gd name="connsiteX48" fmla="*/ 159185 w 699729"/>
                    <a:gd name="connsiteY48" fmla="*/ 1385887 h 2602706"/>
                    <a:gd name="connsiteX49" fmla="*/ 240148 w 699729"/>
                    <a:gd name="connsiteY49" fmla="*/ 1464468 h 2602706"/>
                    <a:gd name="connsiteX50" fmla="*/ 290154 w 699729"/>
                    <a:gd name="connsiteY50" fmla="*/ 1512093 h 2602706"/>
                    <a:gd name="connsiteX51" fmla="*/ 323491 w 699729"/>
                    <a:gd name="connsiteY51" fmla="*/ 1564481 h 2602706"/>
                    <a:gd name="connsiteX52" fmla="*/ 352066 w 699729"/>
                    <a:gd name="connsiteY52" fmla="*/ 1662113 h 2602706"/>
                    <a:gd name="connsiteX53" fmla="*/ 409216 w 699729"/>
                    <a:gd name="connsiteY53" fmla="*/ 1974056 h 2602706"/>
                    <a:gd name="connsiteX54" fmla="*/ 292534 w 699729"/>
                    <a:gd name="connsiteY54" fmla="*/ 2090737 h 2602706"/>
                    <a:gd name="connsiteX55" fmla="*/ 233004 w 699729"/>
                    <a:gd name="connsiteY55" fmla="*/ 2112169 h 2602706"/>
                    <a:gd name="connsiteX56" fmla="*/ 204429 w 699729"/>
                    <a:gd name="connsiteY56" fmla="*/ 2138362 h 2602706"/>
                    <a:gd name="connsiteX57" fmla="*/ 163949 w 699729"/>
                    <a:gd name="connsiteY57" fmla="*/ 2235993 h 2602706"/>
                    <a:gd name="connsiteX58" fmla="*/ 194904 w 699729"/>
                    <a:gd name="connsiteY58" fmla="*/ 2290762 h 2602706"/>
                    <a:gd name="connsiteX59" fmla="*/ 247291 w 699729"/>
                    <a:gd name="connsiteY59" fmla="*/ 2338387 h 2602706"/>
                    <a:gd name="connsiteX60" fmla="*/ 325874 w 699729"/>
                    <a:gd name="connsiteY60" fmla="*/ 2383631 h 2602706"/>
                    <a:gd name="connsiteX61" fmla="*/ 428266 w 699729"/>
                    <a:gd name="connsiteY61" fmla="*/ 2488405 h 2602706"/>
                    <a:gd name="connsiteX62" fmla="*/ 506847 w 699729"/>
                    <a:gd name="connsiteY62" fmla="*/ 2562225 h 2602706"/>
                    <a:gd name="connsiteX63" fmla="*/ 521135 w 699729"/>
                    <a:gd name="connsiteY6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71141 w 699729"/>
                    <a:gd name="connsiteY13" fmla="*/ 288131 h 2602706"/>
                    <a:gd name="connsiteX14" fmla="*/ 563997 w 699729"/>
                    <a:gd name="connsiteY14" fmla="*/ 295275 h 2602706"/>
                    <a:gd name="connsiteX15" fmla="*/ 559235 w 699729"/>
                    <a:gd name="connsiteY15" fmla="*/ 302418 h 2602706"/>
                    <a:gd name="connsiteX16" fmla="*/ 542566 w 699729"/>
                    <a:gd name="connsiteY16" fmla="*/ 314325 h 2602706"/>
                    <a:gd name="connsiteX17" fmla="*/ 525897 w 699729"/>
                    <a:gd name="connsiteY17" fmla="*/ 330993 h 2602706"/>
                    <a:gd name="connsiteX18" fmla="*/ 521135 w 699729"/>
                    <a:gd name="connsiteY18" fmla="*/ 338137 h 2602706"/>
                    <a:gd name="connsiteX19" fmla="*/ 513991 w 699729"/>
                    <a:gd name="connsiteY19" fmla="*/ 342900 h 2602706"/>
                    <a:gd name="connsiteX20" fmla="*/ 497322 w 699729"/>
                    <a:gd name="connsiteY20" fmla="*/ 354806 h 2602706"/>
                    <a:gd name="connsiteX21" fmla="*/ 490179 w 699729"/>
                    <a:gd name="connsiteY21" fmla="*/ 357187 h 2602706"/>
                    <a:gd name="connsiteX22" fmla="*/ 475891 w 699729"/>
                    <a:gd name="connsiteY22" fmla="*/ 364331 h 2602706"/>
                    <a:gd name="connsiteX23" fmla="*/ 471129 w 699729"/>
                    <a:gd name="connsiteY23" fmla="*/ 371475 h 2602706"/>
                    <a:gd name="connsiteX24" fmla="*/ 433029 w 699729"/>
                    <a:gd name="connsiteY24" fmla="*/ 414337 h 2602706"/>
                    <a:gd name="connsiteX25" fmla="*/ 428266 w 699729"/>
                    <a:gd name="connsiteY25" fmla="*/ 421481 h 2602706"/>
                    <a:gd name="connsiteX26" fmla="*/ 411597 w 699729"/>
                    <a:gd name="connsiteY26" fmla="*/ 442912 h 2602706"/>
                    <a:gd name="connsiteX27" fmla="*/ 368735 w 699729"/>
                    <a:gd name="connsiteY27" fmla="*/ 471487 h 2602706"/>
                    <a:gd name="connsiteX28" fmla="*/ 361591 w 699729"/>
                    <a:gd name="connsiteY28" fmla="*/ 473868 h 2602706"/>
                    <a:gd name="connsiteX29" fmla="*/ 321110 w 699729"/>
                    <a:gd name="connsiteY29" fmla="*/ 509587 h 2602706"/>
                    <a:gd name="connsiteX30" fmla="*/ 304443 w 699729"/>
                    <a:gd name="connsiteY30" fmla="*/ 521493 h 2602706"/>
                    <a:gd name="connsiteX31" fmla="*/ 283010 w 699729"/>
                    <a:gd name="connsiteY31" fmla="*/ 542925 h 2602706"/>
                    <a:gd name="connsiteX32" fmla="*/ 97272 w 699729"/>
                    <a:gd name="connsiteY32" fmla="*/ 726281 h 2602706"/>
                    <a:gd name="connsiteX33" fmla="*/ 25835 w 699729"/>
                    <a:gd name="connsiteY33" fmla="*/ 797718 h 2602706"/>
                    <a:gd name="connsiteX34" fmla="*/ 21072 w 699729"/>
                    <a:gd name="connsiteY34" fmla="*/ 814387 h 2602706"/>
                    <a:gd name="connsiteX35" fmla="*/ 23454 w 699729"/>
                    <a:gd name="connsiteY35" fmla="*/ 902493 h 2602706"/>
                    <a:gd name="connsiteX36" fmla="*/ 28215 w 699729"/>
                    <a:gd name="connsiteY36" fmla="*/ 978693 h 2602706"/>
                    <a:gd name="connsiteX37" fmla="*/ 28216 w 699729"/>
                    <a:gd name="connsiteY37" fmla="*/ 1023937 h 2602706"/>
                    <a:gd name="connsiteX38" fmla="*/ 30598 w 699729"/>
                    <a:gd name="connsiteY38" fmla="*/ 1042987 h 2602706"/>
                    <a:gd name="connsiteX39" fmla="*/ 32979 w 699729"/>
                    <a:gd name="connsiteY39" fmla="*/ 1088231 h 2602706"/>
                    <a:gd name="connsiteX40" fmla="*/ 40122 w 699729"/>
                    <a:gd name="connsiteY40" fmla="*/ 1171575 h 2602706"/>
                    <a:gd name="connsiteX41" fmla="*/ 2023 w 699729"/>
                    <a:gd name="connsiteY41" fmla="*/ 1200150 h 2602706"/>
                    <a:gd name="connsiteX42" fmla="*/ 9166 w 699729"/>
                    <a:gd name="connsiteY42" fmla="*/ 1231106 h 2602706"/>
                    <a:gd name="connsiteX43" fmla="*/ 42504 w 699729"/>
                    <a:gd name="connsiteY43" fmla="*/ 1264443 h 2602706"/>
                    <a:gd name="connsiteX44" fmla="*/ 87747 w 699729"/>
                    <a:gd name="connsiteY44" fmla="*/ 1300162 h 2602706"/>
                    <a:gd name="connsiteX45" fmla="*/ 109179 w 699729"/>
                    <a:gd name="connsiteY45" fmla="*/ 1312068 h 2602706"/>
                    <a:gd name="connsiteX46" fmla="*/ 135372 w 699729"/>
                    <a:gd name="connsiteY46" fmla="*/ 1352550 h 2602706"/>
                    <a:gd name="connsiteX47" fmla="*/ 159185 w 699729"/>
                    <a:gd name="connsiteY47" fmla="*/ 1385887 h 2602706"/>
                    <a:gd name="connsiteX48" fmla="*/ 240148 w 699729"/>
                    <a:gd name="connsiteY48" fmla="*/ 1464468 h 2602706"/>
                    <a:gd name="connsiteX49" fmla="*/ 290154 w 699729"/>
                    <a:gd name="connsiteY49" fmla="*/ 1512093 h 2602706"/>
                    <a:gd name="connsiteX50" fmla="*/ 323491 w 699729"/>
                    <a:gd name="connsiteY50" fmla="*/ 1564481 h 2602706"/>
                    <a:gd name="connsiteX51" fmla="*/ 352066 w 699729"/>
                    <a:gd name="connsiteY51" fmla="*/ 1662113 h 2602706"/>
                    <a:gd name="connsiteX52" fmla="*/ 409216 w 699729"/>
                    <a:gd name="connsiteY52" fmla="*/ 1974056 h 2602706"/>
                    <a:gd name="connsiteX53" fmla="*/ 292534 w 699729"/>
                    <a:gd name="connsiteY53" fmla="*/ 2090737 h 2602706"/>
                    <a:gd name="connsiteX54" fmla="*/ 233004 w 699729"/>
                    <a:gd name="connsiteY54" fmla="*/ 2112169 h 2602706"/>
                    <a:gd name="connsiteX55" fmla="*/ 204429 w 699729"/>
                    <a:gd name="connsiteY55" fmla="*/ 2138362 h 2602706"/>
                    <a:gd name="connsiteX56" fmla="*/ 163949 w 699729"/>
                    <a:gd name="connsiteY56" fmla="*/ 2235993 h 2602706"/>
                    <a:gd name="connsiteX57" fmla="*/ 194904 w 699729"/>
                    <a:gd name="connsiteY57" fmla="*/ 2290762 h 2602706"/>
                    <a:gd name="connsiteX58" fmla="*/ 247291 w 699729"/>
                    <a:gd name="connsiteY58" fmla="*/ 2338387 h 2602706"/>
                    <a:gd name="connsiteX59" fmla="*/ 325874 w 699729"/>
                    <a:gd name="connsiteY59" fmla="*/ 2383631 h 2602706"/>
                    <a:gd name="connsiteX60" fmla="*/ 428266 w 699729"/>
                    <a:gd name="connsiteY60" fmla="*/ 2488405 h 2602706"/>
                    <a:gd name="connsiteX61" fmla="*/ 506847 w 699729"/>
                    <a:gd name="connsiteY61" fmla="*/ 2562225 h 2602706"/>
                    <a:gd name="connsiteX62" fmla="*/ 521135 w 699729"/>
                    <a:gd name="connsiteY6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92572 w 699729"/>
                    <a:gd name="connsiteY11" fmla="*/ 259556 h 2602706"/>
                    <a:gd name="connsiteX12" fmla="*/ 580666 w 699729"/>
                    <a:gd name="connsiteY12" fmla="*/ 273843 h 2602706"/>
                    <a:gd name="connsiteX13" fmla="*/ 563997 w 699729"/>
                    <a:gd name="connsiteY13" fmla="*/ 295275 h 2602706"/>
                    <a:gd name="connsiteX14" fmla="*/ 559235 w 699729"/>
                    <a:gd name="connsiteY14" fmla="*/ 302418 h 2602706"/>
                    <a:gd name="connsiteX15" fmla="*/ 542566 w 699729"/>
                    <a:gd name="connsiteY15" fmla="*/ 314325 h 2602706"/>
                    <a:gd name="connsiteX16" fmla="*/ 525897 w 699729"/>
                    <a:gd name="connsiteY16" fmla="*/ 330993 h 2602706"/>
                    <a:gd name="connsiteX17" fmla="*/ 521135 w 699729"/>
                    <a:gd name="connsiteY17" fmla="*/ 338137 h 2602706"/>
                    <a:gd name="connsiteX18" fmla="*/ 513991 w 699729"/>
                    <a:gd name="connsiteY18" fmla="*/ 342900 h 2602706"/>
                    <a:gd name="connsiteX19" fmla="*/ 497322 w 699729"/>
                    <a:gd name="connsiteY19" fmla="*/ 354806 h 2602706"/>
                    <a:gd name="connsiteX20" fmla="*/ 490179 w 699729"/>
                    <a:gd name="connsiteY20" fmla="*/ 357187 h 2602706"/>
                    <a:gd name="connsiteX21" fmla="*/ 475891 w 699729"/>
                    <a:gd name="connsiteY21" fmla="*/ 364331 h 2602706"/>
                    <a:gd name="connsiteX22" fmla="*/ 471129 w 699729"/>
                    <a:gd name="connsiteY22" fmla="*/ 371475 h 2602706"/>
                    <a:gd name="connsiteX23" fmla="*/ 433029 w 699729"/>
                    <a:gd name="connsiteY23" fmla="*/ 414337 h 2602706"/>
                    <a:gd name="connsiteX24" fmla="*/ 428266 w 699729"/>
                    <a:gd name="connsiteY24" fmla="*/ 421481 h 2602706"/>
                    <a:gd name="connsiteX25" fmla="*/ 411597 w 699729"/>
                    <a:gd name="connsiteY25" fmla="*/ 442912 h 2602706"/>
                    <a:gd name="connsiteX26" fmla="*/ 368735 w 699729"/>
                    <a:gd name="connsiteY26" fmla="*/ 471487 h 2602706"/>
                    <a:gd name="connsiteX27" fmla="*/ 361591 w 699729"/>
                    <a:gd name="connsiteY27" fmla="*/ 473868 h 2602706"/>
                    <a:gd name="connsiteX28" fmla="*/ 321110 w 699729"/>
                    <a:gd name="connsiteY28" fmla="*/ 509587 h 2602706"/>
                    <a:gd name="connsiteX29" fmla="*/ 304443 w 699729"/>
                    <a:gd name="connsiteY29" fmla="*/ 521493 h 2602706"/>
                    <a:gd name="connsiteX30" fmla="*/ 283010 w 699729"/>
                    <a:gd name="connsiteY30" fmla="*/ 542925 h 2602706"/>
                    <a:gd name="connsiteX31" fmla="*/ 97272 w 699729"/>
                    <a:gd name="connsiteY31" fmla="*/ 726281 h 2602706"/>
                    <a:gd name="connsiteX32" fmla="*/ 25835 w 699729"/>
                    <a:gd name="connsiteY32" fmla="*/ 797718 h 2602706"/>
                    <a:gd name="connsiteX33" fmla="*/ 21072 w 699729"/>
                    <a:gd name="connsiteY33" fmla="*/ 814387 h 2602706"/>
                    <a:gd name="connsiteX34" fmla="*/ 23454 w 699729"/>
                    <a:gd name="connsiteY34" fmla="*/ 902493 h 2602706"/>
                    <a:gd name="connsiteX35" fmla="*/ 28215 w 699729"/>
                    <a:gd name="connsiteY35" fmla="*/ 978693 h 2602706"/>
                    <a:gd name="connsiteX36" fmla="*/ 28216 w 699729"/>
                    <a:gd name="connsiteY36" fmla="*/ 1023937 h 2602706"/>
                    <a:gd name="connsiteX37" fmla="*/ 30598 w 699729"/>
                    <a:gd name="connsiteY37" fmla="*/ 1042987 h 2602706"/>
                    <a:gd name="connsiteX38" fmla="*/ 32979 w 699729"/>
                    <a:gd name="connsiteY38" fmla="*/ 1088231 h 2602706"/>
                    <a:gd name="connsiteX39" fmla="*/ 40122 w 699729"/>
                    <a:gd name="connsiteY39" fmla="*/ 1171575 h 2602706"/>
                    <a:gd name="connsiteX40" fmla="*/ 2023 w 699729"/>
                    <a:gd name="connsiteY40" fmla="*/ 1200150 h 2602706"/>
                    <a:gd name="connsiteX41" fmla="*/ 9166 w 699729"/>
                    <a:gd name="connsiteY41" fmla="*/ 1231106 h 2602706"/>
                    <a:gd name="connsiteX42" fmla="*/ 42504 w 699729"/>
                    <a:gd name="connsiteY42" fmla="*/ 1264443 h 2602706"/>
                    <a:gd name="connsiteX43" fmla="*/ 87747 w 699729"/>
                    <a:gd name="connsiteY43" fmla="*/ 1300162 h 2602706"/>
                    <a:gd name="connsiteX44" fmla="*/ 109179 w 699729"/>
                    <a:gd name="connsiteY44" fmla="*/ 1312068 h 2602706"/>
                    <a:gd name="connsiteX45" fmla="*/ 135372 w 699729"/>
                    <a:gd name="connsiteY45" fmla="*/ 1352550 h 2602706"/>
                    <a:gd name="connsiteX46" fmla="*/ 159185 w 699729"/>
                    <a:gd name="connsiteY46" fmla="*/ 1385887 h 2602706"/>
                    <a:gd name="connsiteX47" fmla="*/ 240148 w 699729"/>
                    <a:gd name="connsiteY47" fmla="*/ 1464468 h 2602706"/>
                    <a:gd name="connsiteX48" fmla="*/ 290154 w 699729"/>
                    <a:gd name="connsiteY48" fmla="*/ 1512093 h 2602706"/>
                    <a:gd name="connsiteX49" fmla="*/ 323491 w 699729"/>
                    <a:gd name="connsiteY49" fmla="*/ 1564481 h 2602706"/>
                    <a:gd name="connsiteX50" fmla="*/ 352066 w 699729"/>
                    <a:gd name="connsiteY50" fmla="*/ 1662113 h 2602706"/>
                    <a:gd name="connsiteX51" fmla="*/ 409216 w 699729"/>
                    <a:gd name="connsiteY51" fmla="*/ 1974056 h 2602706"/>
                    <a:gd name="connsiteX52" fmla="*/ 292534 w 699729"/>
                    <a:gd name="connsiteY52" fmla="*/ 2090737 h 2602706"/>
                    <a:gd name="connsiteX53" fmla="*/ 233004 w 699729"/>
                    <a:gd name="connsiteY53" fmla="*/ 2112169 h 2602706"/>
                    <a:gd name="connsiteX54" fmla="*/ 204429 w 699729"/>
                    <a:gd name="connsiteY54" fmla="*/ 2138362 h 2602706"/>
                    <a:gd name="connsiteX55" fmla="*/ 163949 w 699729"/>
                    <a:gd name="connsiteY55" fmla="*/ 2235993 h 2602706"/>
                    <a:gd name="connsiteX56" fmla="*/ 194904 w 699729"/>
                    <a:gd name="connsiteY56" fmla="*/ 2290762 h 2602706"/>
                    <a:gd name="connsiteX57" fmla="*/ 247291 w 699729"/>
                    <a:gd name="connsiteY57" fmla="*/ 2338387 h 2602706"/>
                    <a:gd name="connsiteX58" fmla="*/ 325874 w 699729"/>
                    <a:gd name="connsiteY58" fmla="*/ 2383631 h 2602706"/>
                    <a:gd name="connsiteX59" fmla="*/ 428266 w 699729"/>
                    <a:gd name="connsiteY59" fmla="*/ 2488405 h 2602706"/>
                    <a:gd name="connsiteX60" fmla="*/ 506847 w 699729"/>
                    <a:gd name="connsiteY60" fmla="*/ 2562225 h 2602706"/>
                    <a:gd name="connsiteX61" fmla="*/ 521135 w 699729"/>
                    <a:gd name="connsiteY6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609241 w 699729"/>
                    <a:gd name="connsiteY10" fmla="*/ 240506 h 2602706"/>
                    <a:gd name="connsiteX11" fmla="*/ 580666 w 699729"/>
                    <a:gd name="connsiteY11" fmla="*/ 273843 h 2602706"/>
                    <a:gd name="connsiteX12" fmla="*/ 563997 w 699729"/>
                    <a:gd name="connsiteY12" fmla="*/ 295275 h 2602706"/>
                    <a:gd name="connsiteX13" fmla="*/ 559235 w 699729"/>
                    <a:gd name="connsiteY13" fmla="*/ 302418 h 2602706"/>
                    <a:gd name="connsiteX14" fmla="*/ 542566 w 699729"/>
                    <a:gd name="connsiteY14" fmla="*/ 314325 h 2602706"/>
                    <a:gd name="connsiteX15" fmla="*/ 525897 w 699729"/>
                    <a:gd name="connsiteY15" fmla="*/ 330993 h 2602706"/>
                    <a:gd name="connsiteX16" fmla="*/ 521135 w 699729"/>
                    <a:gd name="connsiteY16" fmla="*/ 338137 h 2602706"/>
                    <a:gd name="connsiteX17" fmla="*/ 513991 w 699729"/>
                    <a:gd name="connsiteY17" fmla="*/ 342900 h 2602706"/>
                    <a:gd name="connsiteX18" fmla="*/ 497322 w 699729"/>
                    <a:gd name="connsiteY18" fmla="*/ 354806 h 2602706"/>
                    <a:gd name="connsiteX19" fmla="*/ 490179 w 699729"/>
                    <a:gd name="connsiteY19" fmla="*/ 357187 h 2602706"/>
                    <a:gd name="connsiteX20" fmla="*/ 475891 w 699729"/>
                    <a:gd name="connsiteY20" fmla="*/ 364331 h 2602706"/>
                    <a:gd name="connsiteX21" fmla="*/ 471129 w 699729"/>
                    <a:gd name="connsiteY21" fmla="*/ 371475 h 2602706"/>
                    <a:gd name="connsiteX22" fmla="*/ 433029 w 699729"/>
                    <a:gd name="connsiteY22" fmla="*/ 414337 h 2602706"/>
                    <a:gd name="connsiteX23" fmla="*/ 428266 w 699729"/>
                    <a:gd name="connsiteY23" fmla="*/ 421481 h 2602706"/>
                    <a:gd name="connsiteX24" fmla="*/ 411597 w 699729"/>
                    <a:gd name="connsiteY24" fmla="*/ 442912 h 2602706"/>
                    <a:gd name="connsiteX25" fmla="*/ 368735 w 699729"/>
                    <a:gd name="connsiteY25" fmla="*/ 471487 h 2602706"/>
                    <a:gd name="connsiteX26" fmla="*/ 361591 w 699729"/>
                    <a:gd name="connsiteY26" fmla="*/ 473868 h 2602706"/>
                    <a:gd name="connsiteX27" fmla="*/ 321110 w 699729"/>
                    <a:gd name="connsiteY27" fmla="*/ 509587 h 2602706"/>
                    <a:gd name="connsiteX28" fmla="*/ 304443 w 699729"/>
                    <a:gd name="connsiteY28" fmla="*/ 521493 h 2602706"/>
                    <a:gd name="connsiteX29" fmla="*/ 283010 w 699729"/>
                    <a:gd name="connsiteY29" fmla="*/ 542925 h 2602706"/>
                    <a:gd name="connsiteX30" fmla="*/ 97272 w 699729"/>
                    <a:gd name="connsiteY30" fmla="*/ 726281 h 2602706"/>
                    <a:gd name="connsiteX31" fmla="*/ 25835 w 699729"/>
                    <a:gd name="connsiteY31" fmla="*/ 797718 h 2602706"/>
                    <a:gd name="connsiteX32" fmla="*/ 21072 w 699729"/>
                    <a:gd name="connsiteY32" fmla="*/ 814387 h 2602706"/>
                    <a:gd name="connsiteX33" fmla="*/ 23454 w 699729"/>
                    <a:gd name="connsiteY33" fmla="*/ 902493 h 2602706"/>
                    <a:gd name="connsiteX34" fmla="*/ 28215 w 699729"/>
                    <a:gd name="connsiteY34" fmla="*/ 978693 h 2602706"/>
                    <a:gd name="connsiteX35" fmla="*/ 28216 w 699729"/>
                    <a:gd name="connsiteY35" fmla="*/ 1023937 h 2602706"/>
                    <a:gd name="connsiteX36" fmla="*/ 30598 w 699729"/>
                    <a:gd name="connsiteY36" fmla="*/ 1042987 h 2602706"/>
                    <a:gd name="connsiteX37" fmla="*/ 32979 w 699729"/>
                    <a:gd name="connsiteY37" fmla="*/ 1088231 h 2602706"/>
                    <a:gd name="connsiteX38" fmla="*/ 40122 w 699729"/>
                    <a:gd name="connsiteY38" fmla="*/ 1171575 h 2602706"/>
                    <a:gd name="connsiteX39" fmla="*/ 2023 w 699729"/>
                    <a:gd name="connsiteY39" fmla="*/ 1200150 h 2602706"/>
                    <a:gd name="connsiteX40" fmla="*/ 9166 w 699729"/>
                    <a:gd name="connsiteY40" fmla="*/ 1231106 h 2602706"/>
                    <a:gd name="connsiteX41" fmla="*/ 42504 w 699729"/>
                    <a:gd name="connsiteY41" fmla="*/ 1264443 h 2602706"/>
                    <a:gd name="connsiteX42" fmla="*/ 87747 w 699729"/>
                    <a:gd name="connsiteY42" fmla="*/ 1300162 h 2602706"/>
                    <a:gd name="connsiteX43" fmla="*/ 109179 w 699729"/>
                    <a:gd name="connsiteY43" fmla="*/ 1312068 h 2602706"/>
                    <a:gd name="connsiteX44" fmla="*/ 135372 w 699729"/>
                    <a:gd name="connsiteY44" fmla="*/ 1352550 h 2602706"/>
                    <a:gd name="connsiteX45" fmla="*/ 159185 w 699729"/>
                    <a:gd name="connsiteY45" fmla="*/ 1385887 h 2602706"/>
                    <a:gd name="connsiteX46" fmla="*/ 240148 w 699729"/>
                    <a:gd name="connsiteY46" fmla="*/ 1464468 h 2602706"/>
                    <a:gd name="connsiteX47" fmla="*/ 290154 w 699729"/>
                    <a:gd name="connsiteY47" fmla="*/ 1512093 h 2602706"/>
                    <a:gd name="connsiteX48" fmla="*/ 323491 w 699729"/>
                    <a:gd name="connsiteY48" fmla="*/ 1564481 h 2602706"/>
                    <a:gd name="connsiteX49" fmla="*/ 352066 w 699729"/>
                    <a:gd name="connsiteY49" fmla="*/ 1662113 h 2602706"/>
                    <a:gd name="connsiteX50" fmla="*/ 409216 w 699729"/>
                    <a:gd name="connsiteY50" fmla="*/ 1974056 h 2602706"/>
                    <a:gd name="connsiteX51" fmla="*/ 292534 w 699729"/>
                    <a:gd name="connsiteY51" fmla="*/ 2090737 h 2602706"/>
                    <a:gd name="connsiteX52" fmla="*/ 233004 w 699729"/>
                    <a:gd name="connsiteY52" fmla="*/ 2112169 h 2602706"/>
                    <a:gd name="connsiteX53" fmla="*/ 204429 w 699729"/>
                    <a:gd name="connsiteY53" fmla="*/ 2138362 h 2602706"/>
                    <a:gd name="connsiteX54" fmla="*/ 163949 w 699729"/>
                    <a:gd name="connsiteY54" fmla="*/ 2235993 h 2602706"/>
                    <a:gd name="connsiteX55" fmla="*/ 194904 w 699729"/>
                    <a:gd name="connsiteY55" fmla="*/ 2290762 h 2602706"/>
                    <a:gd name="connsiteX56" fmla="*/ 247291 w 699729"/>
                    <a:gd name="connsiteY56" fmla="*/ 2338387 h 2602706"/>
                    <a:gd name="connsiteX57" fmla="*/ 325874 w 699729"/>
                    <a:gd name="connsiteY57" fmla="*/ 2383631 h 2602706"/>
                    <a:gd name="connsiteX58" fmla="*/ 428266 w 699729"/>
                    <a:gd name="connsiteY58" fmla="*/ 2488405 h 2602706"/>
                    <a:gd name="connsiteX59" fmla="*/ 506847 w 699729"/>
                    <a:gd name="connsiteY59" fmla="*/ 2562225 h 2602706"/>
                    <a:gd name="connsiteX60" fmla="*/ 521135 w 699729"/>
                    <a:gd name="connsiteY6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618766 w 699729"/>
                    <a:gd name="connsiteY9" fmla="*/ 228600 h 2602706"/>
                    <a:gd name="connsiteX10" fmla="*/ 580666 w 699729"/>
                    <a:gd name="connsiteY10" fmla="*/ 273843 h 2602706"/>
                    <a:gd name="connsiteX11" fmla="*/ 563997 w 699729"/>
                    <a:gd name="connsiteY11" fmla="*/ 295275 h 2602706"/>
                    <a:gd name="connsiteX12" fmla="*/ 559235 w 699729"/>
                    <a:gd name="connsiteY12" fmla="*/ 302418 h 2602706"/>
                    <a:gd name="connsiteX13" fmla="*/ 542566 w 699729"/>
                    <a:gd name="connsiteY13" fmla="*/ 314325 h 2602706"/>
                    <a:gd name="connsiteX14" fmla="*/ 525897 w 699729"/>
                    <a:gd name="connsiteY14" fmla="*/ 330993 h 2602706"/>
                    <a:gd name="connsiteX15" fmla="*/ 521135 w 699729"/>
                    <a:gd name="connsiteY15" fmla="*/ 338137 h 2602706"/>
                    <a:gd name="connsiteX16" fmla="*/ 513991 w 699729"/>
                    <a:gd name="connsiteY16" fmla="*/ 342900 h 2602706"/>
                    <a:gd name="connsiteX17" fmla="*/ 497322 w 699729"/>
                    <a:gd name="connsiteY17" fmla="*/ 354806 h 2602706"/>
                    <a:gd name="connsiteX18" fmla="*/ 490179 w 699729"/>
                    <a:gd name="connsiteY18" fmla="*/ 357187 h 2602706"/>
                    <a:gd name="connsiteX19" fmla="*/ 475891 w 699729"/>
                    <a:gd name="connsiteY19" fmla="*/ 364331 h 2602706"/>
                    <a:gd name="connsiteX20" fmla="*/ 471129 w 699729"/>
                    <a:gd name="connsiteY20" fmla="*/ 371475 h 2602706"/>
                    <a:gd name="connsiteX21" fmla="*/ 433029 w 699729"/>
                    <a:gd name="connsiteY21" fmla="*/ 414337 h 2602706"/>
                    <a:gd name="connsiteX22" fmla="*/ 428266 w 699729"/>
                    <a:gd name="connsiteY22" fmla="*/ 421481 h 2602706"/>
                    <a:gd name="connsiteX23" fmla="*/ 411597 w 699729"/>
                    <a:gd name="connsiteY23" fmla="*/ 442912 h 2602706"/>
                    <a:gd name="connsiteX24" fmla="*/ 368735 w 699729"/>
                    <a:gd name="connsiteY24" fmla="*/ 471487 h 2602706"/>
                    <a:gd name="connsiteX25" fmla="*/ 361591 w 699729"/>
                    <a:gd name="connsiteY25" fmla="*/ 473868 h 2602706"/>
                    <a:gd name="connsiteX26" fmla="*/ 321110 w 699729"/>
                    <a:gd name="connsiteY26" fmla="*/ 509587 h 2602706"/>
                    <a:gd name="connsiteX27" fmla="*/ 304443 w 699729"/>
                    <a:gd name="connsiteY27" fmla="*/ 521493 h 2602706"/>
                    <a:gd name="connsiteX28" fmla="*/ 283010 w 699729"/>
                    <a:gd name="connsiteY28" fmla="*/ 542925 h 2602706"/>
                    <a:gd name="connsiteX29" fmla="*/ 97272 w 699729"/>
                    <a:gd name="connsiteY29" fmla="*/ 726281 h 2602706"/>
                    <a:gd name="connsiteX30" fmla="*/ 25835 w 699729"/>
                    <a:gd name="connsiteY30" fmla="*/ 797718 h 2602706"/>
                    <a:gd name="connsiteX31" fmla="*/ 21072 w 699729"/>
                    <a:gd name="connsiteY31" fmla="*/ 814387 h 2602706"/>
                    <a:gd name="connsiteX32" fmla="*/ 23454 w 699729"/>
                    <a:gd name="connsiteY32" fmla="*/ 902493 h 2602706"/>
                    <a:gd name="connsiteX33" fmla="*/ 28215 w 699729"/>
                    <a:gd name="connsiteY33" fmla="*/ 978693 h 2602706"/>
                    <a:gd name="connsiteX34" fmla="*/ 28216 w 699729"/>
                    <a:gd name="connsiteY34" fmla="*/ 1023937 h 2602706"/>
                    <a:gd name="connsiteX35" fmla="*/ 30598 w 699729"/>
                    <a:gd name="connsiteY35" fmla="*/ 1042987 h 2602706"/>
                    <a:gd name="connsiteX36" fmla="*/ 32979 w 699729"/>
                    <a:gd name="connsiteY36" fmla="*/ 1088231 h 2602706"/>
                    <a:gd name="connsiteX37" fmla="*/ 40122 w 699729"/>
                    <a:gd name="connsiteY37" fmla="*/ 1171575 h 2602706"/>
                    <a:gd name="connsiteX38" fmla="*/ 2023 w 699729"/>
                    <a:gd name="connsiteY38" fmla="*/ 1200150 h 2602706"/>
                    <a:gd name="connsiteX39" fmla="*/ 9166 w 699729"/>
                    <a:gd name="connsiteY39" fmla="*/ 1231106 h 2602706"/>
                    <a:gd name="connsiteX40" fmla="*/ 42504 w 699729"/>
                    <a:gd name="connsiteY40" fmla="*/ 1264443 h 2602706"/>
                    <a:gd name="connsiteX41" fmla="*/ 87747 w 699729"/>
                    <a:gd name="connsiteY41" fmla="*/ 1300162 h 2602706"/>
                    <a:gd name="connsiteX42" fmla="*/ 109179 w 699729"/>
                    <a:gd name="connsiteY42" fmla="*/ 1312068 h 2602706"/>
                    <a:gd name="connsiteX43" fmla="*/ 135372 w 699729"/>
                    <a:gd name="connsiteY43" fmla="*/ 1352550 h 2602706"/>
                    <a:gd name="connsiteX44" fmla="*/ 159185 w 699729"/>
                    <a:gd name="connsiteY44" fmla="*/ 1385887 h 2602706"/>
                    <a:gd name="connsiteX45" fmla="*/ 240148 w 699729"/>
                    <a:gd name="connsiteY45" fmla="*/ 1464468 h 2602706"/>
                    <a:gd name="connsiteX46" fmla="*/ 290154 w 699729"/>
                    <a:gd name="connsiteY46" fmla="*/ 1512093 h 2602706"/>
                    <a:gd name="connsiteX47" fmla="*/ 323491 w 699729"/>
                    <a:gd name="connsiteY47" fmla="*/ 1564481 h 2602706"/>
                    <a:gd name="connsiteX48" fmla="*/ 352066 w 699729"/>
                    <a:gd name="connsiteY48" fmla="*/ 1662113 h 2602706"/>
                    <a:gd name="connsiteX49" fmla="*/ 409216 w 699729"/>
                    <a:gd name="connsiteY49" fmla="*/ 1974056 h 2602706"/>
                    <a:gd name="connsiteX50" fmla="*/ 292534 w 699729"/>
                    <a:gd name="connsiteY50" fmla="*/ 2090737 h 2602706"/>
                    <a:gd name="connsiteX51" fmla="*/ 233004 w 699729"/>
                    <a:gd name="connsiteY51" fmla="*/ 2112169 h 2602706"/>
                    <a:gd name="connsiteX52" fmla="*/ 204429 w 699729"/>
                    <a:gd name="connsiteY52" fmla="*/ 2138362 h 2602706"/>
                    <a:gd name="connsiteX53" fmla="*/ 163949 w 699729"/>
                    <a:gd name="connsiteY53" fmla="*/ 2235993 h 2602706"/>
                    <a:gd name="connsiteX54" fmla="*/ 194904 w 699729"/>
                    <a:gd name="connsiteY54" fmla="*/ 2290762 h 2602706"/>
                    <a:gd name="connsiteX55" fmla="*/ 247291 w 699729"/>
                    <a:gd name="connsiteY55" fmla="*/ 2338387 h 2602706"/>
                    <a:gd name="connsiteX56" fmla="*/ 325874 w 699729"/>
                    <a:gd name="connsiteY56" fmla="*/ 2383631 h 2602706"/>
                    <a:gd name="connsiteX57" fmla="*/ 428266 w 699729"/>
                    <a:gd name="connsiteY57" fmla="*/ 2488405 h 2602706"/>
                    <a:gd name="connsiteX58" fmla="*/ 506847 w 699729"/>
                    <a:gd name="connsiteY58" fmla="*/ 2562225 h 2602706"/>
                    <a:gd name="connsiteX59" fmla="*/ 521135 w 699729"/>
                    <a:gd name="connsiteY5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628291 w 699729"/>
                    <a:gd name="connsiteY8" fmla="*/ 219075 h 2602706"/>
                    <a:gd name="connsiteX9" fmla="*/ 580666 w 699729"/>
                    <a:gd name="connsiteY9" fmla="*/ 273843 h 2602706"/>
                    <a:gd name="connsiteX10" fmla="*/ 563997 w 699729"/>
                    <a:gd name="connsiteY10" fmla="*/ 295275 h 2602706"/>
                    <a:gd name="connsiteX11" fmla="*/ 559235 w 699729"/>
                    <a:gd name="connsiteY11" fmla="*/ 302418 h 2602706"/>
                    <a:gd name="connsiteX12" fmla="*/ 542566 w 699729"/>
                    <a:gd name="connsiteY12" fmla="*/ 314325 h 2602706"/>
                    <a:gd name="connsiteX13" fmla="*/ 525897 w 699729"/>
                    <a:gd name="connsiteY13" fmla="*/ 330993 h 2602706"/>
                    <a:gd name="connsiteX14" fmla="*/ 521135 w 699729"/>
                    <a:gd name="connsiteY14" fmla="*/ 338137 h 2602706"/>
                    <a:gd name="connsiteX15" fmla="*/ 513991 w 699729"/>
                    <a:gd name="connsiteY15" fmla="*/ 342900 h 2602706"/>
                    <a:gd name="connsiteX16" fmla="*/ 497322 w 699729"/>
                    <a:gd name="connsiteY16" fmla="*/ 354806 h 2602706"/>
                    <a:gd name="connsiteX17" fmla="*/ 490179 w 699729"/>
                    <a:gd name="connsiteY17" fmla="*/ 357187 h 2602706"/>
                    <a:gd name="connsiteX18" fmla="*/ 475891 w 699729"/>
                    <a:gd name="connsiteY18" fmla="*/ 364331 h 2602706"/>
                    <a:gd name="connsiteX19" fmla="*/ 471129 w 699729"/>
                    <a:gd name="connsiteY19" fmla="*/ 371475 h 2602706"/>
                    <a:gd name="connsiteX20" fmla="*/ 433029 w 699729"/>
                    <a:gd name="connsiteY20" fmla="*/ 414337 h 2602706"/>
                    <a:gd name="connsiteX21" fmla="*/ 428266 w 699729"/>
                    <a:gd name="connsiteY21" fmla="*/ 421481 h 2602706"/>
                    <a:gd name="connsiteX22" fmla="*/ 411597 w 699729"/>
                    <a:gd name="connsiteY22" fmla="*/ 442912 h 2602706"/>
                    <a:gd name="connsiteX23" fmla="*/ 368735 w 699729"/>
                    <a:gd name="connsiteY23" fmla="*/ 471487 h 2602706"/>
                    <a:gd name="connsiteX24" fmla="*/ 361591 w 699729"/>
                    <a:gd name="connsiteY24" fmla="*/ 473868 h 2602706"/>
                    <a:gd name="connsiteX25" fmla="*/ 321110 w 699729"/>
                    <a:gd name="connsiteY25" fmla="*/ 509587 h 2602706"/>
                    <a:gd name="connsiteX26" fmla="*/ 304443 w 699729"/>
                    <a:gd name="connsiteY26" fmla="*/ 521493 h 2602706"/>
                    <a:gd name="connsiteX27" fmla="*/ 283010 w 699729"/>
                    <a:gd name="connsiteY27" fmla="*/ 542925 h 2602706"/>
                    <a:gd name="connsiteX28" fmla="*/ 97272 w 699729"/>
                    <a:gd name="connsiteY28" fmla="*/ 726281 h 2602706"/>
                    <a:gd name="connsiteX29" fmla="*/ 25835 w 699729"/>
                    <a:gd name="connsiteY29" fmla="*/ 797718 h 2602706"/>
                    <a:gd name="connsiteX30" fmla="*/ 21072 w 699729"/>
                    <a:gd name="connsiteY30" fmla="*/ 814387 h 2602706"/>
                    <a:gd name="connsiteX31" fmla="*/ 23454 w 699729"/>
                    <a:gd name="connsiteY31" fmla="*/ 902493 h 2602706"/>
                    <a:gd name="connsiteX32" fmla="*/ 28215 w 699729"/>
                    <a:gd name="connsiteY32" fmla="*/ 978693 h 2602706"/>
                    <a:gd name="connsiteX33" fmla="*/ 28216 w 699729"/>
                    <a:gd name="connsiteY33" fmla="*/ 1023937 h 2602706"/>
                    <a:gd name="connsiteX34" fmla="*/ 30598 w 699729"/>
                    <a:gd name="connsiteY34" fmla="*/ 1042987 h 2602706"/>
                    <a:gd name="connsiteX35" fmla="*/ 32979 w 699729"/>
                    <a:gd name="connsiteY35" fmla="*/ 1088231 h 2602706"/>
                    <a:gd name="connsiteX36" fmla="*/ 40122 w 699729"/>
                    <a:gd name="connsiteY36" fmla="*/ 1171575 h 2602706"/>
                    <a:gd name="connsiteX37" fmla="*/ 2023 w 699729"/>
                    <a:gd name="connsiteY37" fmla="*/ 1200150 h 2602706"/>
                    <a:gd name="connsiteX38" fmla="*/ 9166 w 699729"/>
                    <a:gd name="connsiteY38" fmla="*/ 1231106 h 2602706"/>
                    <a:gd name="connsiteX39" fmla="*/ 42504 w 699729"/>
                    <a:gd name="connsiteY39" fmla="*/ 1264443 h 2602706"/>
                    <a:gd name="connsiteX40" fmla="*/ 87747 w 699729"/>
                    <a:gd name="connsiteY40" fmla="*/ 1300162 h 2602706"/>
                    <a:gd name="connsiteX41" fmla="*/ 109179 w 699729"/>
                    <a:gd name="connsiteY41" fmla="*/ 1312068 h 2602706"/>
                    <a:gd name="connsiteX42" fmla="*/ 135372 w 699729"/>
                    <a:gd name="connsiteY42" fmla="*/ 1352550 h 2602706"/>
                    <a:gd name="connsiteX43" fmla="*/ 159185 w 699729"/>
                    <a:gd name="connsiteY43" fmla="*/ 1385887 h 2602706"/>
                    <a:gd name="connsiteX44" fmla="*/ 240148 w 699729"/>
                    <a:gd name="connsiteY44" fmla="*/ 1464468 h 2602706"/>
                    <a:gd name="connsiteX45" fmla="*/ 290154 w 699729"/>
                    <a:gd name="connsiteY45" fmla="*/ 1512093 h 2602706"/>
                    <a:gd name="connsiteX46" fmla="*/ 323491 w 699729"/>
                    <a:gd name="connsiteY46" fmla="*/ 1564481 h 2602706"/>
                    <a:gd name="connsiteX47" fmla="*/ 352066 w 699729"/>
                    <a:gd name="connsiteY47" fmla="*/ 1662113 h 2602706"/>
                    <a:gd name="connsiteX48" fmla="*/ 409216 w 699729"/>
                    <a:gd name="connsiteY48" fmla="*/ 1974056 h 2602706"/>
                    <a:gd name="connsiteX49" fmla="*/ 292534 w 699729"/>
                    <a:gd name="connsiteY49" fmla="*/ 2090737 h 2602706"/>
                    <a:gd name="connsiteX50" fmla="*/ 233004 w 699729"/>
                    <a:gd name="connsiteY50" fmla="*/ 2112169 h 2602706"/>
                    <a:gd name="connsiteX51" fmla="*/ 204429 w 699729"/>
                    <a:gd name="connsiteY51" fmla="*/ 2138362 h 2602706"/>
                    <a:gd name="connsiteX52" fmla="*/ 163949 w 699729"/>
                    <a:gd name="connsiteY52" fmla="*/ 2235993 h 2602706"/>
                    <a:gd name="connsiteX53" fmla="*/ 194904 w 699729"/>
                    <a:gd name="connsiteY53" fmla="*/ 2290762 h 2602706"/>
                    <a:gd name="connsiteX54" fmla="*/ 247291 w 699729"/>
                    <a:gd name="connsiteY54" fmla="*/ 2338387 h 2602706"/>
                    <a:gd name="connsiteX55" fmla="*/ 325874 w 699729"/>
                    <a:gd name="connsiteY55" fmla="*/ 2383631 h 2602706"/>
                    <a:gd name="connsiteX56" fmla="*/ 428266 w 699729"/>
                    <a:gd name="connsiteY56" fmla="*/ 2488405 h 2602706"/>
                    <a:gd name="connsiteX57" fmla="*/ 506847 w 699729"/>
                    <a:gd name="connsiteY57" fmla="*/ 2562225 h 2602706"/>
                    <a:gd name="connsiteX58" fmla="*/ 521135 w 699729"/>
                    <a:gd name="connsiteY5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52104 w 699729"/>
                    <a:gd name="connsiteY6" fmla="*/ 200025 h 2602706"/>
                    <a:gd name="connsiteX7" fmla="*/ 637816 w 699729"/>
                    <a:gd name="connsiteY7" fmla="*/ 209550 h 2602706"/>
                    <a:gd name="connsiteX8" fmla="*/ 580666 w 699729"/>
                    <a:gd name="connsiteY8" fmla="*/ 273843 h 2602706"/>
                    <a:gd name="connsiteX9" fmla="*/ 563997 w 699729"/>
                    <a:gd name="connsiteY9" fmla="*/ 295275 h 2602706"/>
                    <a:gd name="connsiteX10" fmla="*/ 559235 w 699729"/>
                    <a:gd name="connsiteY10" fmla="*/ 302418 h 2602706"/>
                    <a:gd name="connsiteX11" fmla="*/ 542566 w 699729"/>
                    <a:gd name="connsiteY11" fmla="*/ 314325 h 2602706"/>
                    <a:gd name="connsiteX12" fmla="*/ 525897 w 699729"/>
                    <a:gd name="connsiteY12" fmla="*/ 330993 h 2602706"/>
                    <a:gd name="connsiteX13" fmla="*/ 521135 w 699729"/>
                    <a:gd name="connsiteY13" fmla="*/ 338137 h 2602706"/>
                    <a:gd name="connsiteX14" fmla="*/ 513991 w 699729"/>
                    <a:gd name="connsiteY14" fmla="*/ 342900 h 2602706"/>
                    <a:gd name="connsiteX15" fmla="*/ 497322 w 699729"/>
                    <a:gd name="connsiteY15" fmla="*/ 354806 h 2602706"/>
                    <a:gd name="connsiteX16" fmla="*/ 490179 w 699729"/>
                    <a:gd name="connsiteY16" fmla="*/ 357187 h 2602706"/>
                    <a:gd name="connsiteX17" fmla="*/ 475891 w 699729"/>
                    <a:gd name="connsiteY17" fmla="*/ 364331 h 2602706"/>
                    <a:gd name="connsiteX18" fmla="*/ 471129 w 699729"/>
                    <a:gd name="connsiteY18" fmla="*/ 371475 h 2602706"/>
                    <a:gd name="connsiteX19" fmla="*/ 433029 w 699729"/>
                    <a:gd name="connsiteY19" fmla="*/ 414337 h 2602706"/>
                    <a:gd name="connsiteX20" fmla="*/ 428266 w 699729"/>
                    <a:gd name="connsiteY20" fmla="*/ 421481 h 2602706"/>
                    <a:gd name="connsiteX21" fmla="*/ 411597 w 699729"/>
                    <a:gd name="connsiteY21" fmla="*/ 442912 h 2602706"/>
                    <a:gd name="connsiteX22" fmla="*/ 368735 w 699729"/>
                    <a:gd name="connsiteY22" fmla="*/ 471487 h 2602706"/>
                    <a:gd name="connsiteX23" fmla="*/ 361591 w 699729"/>
                    <a:gd name="connsiteY23" fmla="*/ 473868 h 2602706"/>
                    <a:gd name="connsiteX24" fmla="*/ 321110 w 699729"/>
                    <a:gd name="connsiteY24" fmla="*/ 509587 h 2602706"/>
                    <a:gd name="connsiteX25" fmla="*/ 304443 w 699729"/>
                    <a:gd name="connsiteY25" fmla="*/ 521493 h 2602706"/>
                    <a:gd name="connsiteX26" fmla="*/ 283010 w 699729"/>
                    <a:gd name="connsiteY26" fmla="*/ 542925 h 2602706"/>
                    <a:gd name="connsiteX27" fmla="*/ 97272 w 699729"/>
                    <a:gd name="connsiteY27" fmla="*/ 726281 h 2602706"/>
                    <a:gd name="connsiteX28" fmla="*/ 25835 w 699729"/>
                    <a:gd name="connsiteY28" fmla="*/ 797718 h 2602706"/>
                    <a:gd name="connsiteX29" fmla="*/ 21072 w 699729"/>
                    <a:gd name="connsiteY29" fmla="*/ 814387 h 2602706"/>
                    <a:gd name="connsiteX30" fmla="*/ 23454 w 699729"/>
                    <a:gd name="connsiteY30" fmla="*/ 902493 h 2602706"/>
                    <a:gd name="connsiteX31" fmla="*/ 28215 w 699729"/>
                    <a:gd name="connsiteY31" fmla="*/ 978693 h 2602706"/>
                    <a:gd name="connsiteX32" fmla="*/ 28216 w 699729"/>
                    <a:gd name="connsiteY32" fmla="*/ 1023937 h 2602706"/>
                    <a:gd name="connsiteX33" fmla="*/ 30598 w 699729"/>
                    <a:gd name="connsiteY33" fmla="*/ 1042987 h 2602706"/>
                    <a:gd name="connsiteX34" fmla="*/ 32979 w 699729"/>
                    <a:gd name="connsiteY34" fmla="*/ 1088231 h 2602706"/>
                    <a:gd name="connsiteX35" fmla="*/ 40122 w 699729"/>
                    <a:gd name="connsiteY35" fmla="*/ 1171575 h 2602706"/>
                    <a:gd name="connsiteX36" fmla="*/ 2023 w 699729"/>
                    <a:gd name="connsiteY36" fmla="*/ 1200150 h 2602706"/>
                    <a:gd name="connsiteX37" fmla="*/ 9166 w 699729"/>
                    <a:gd name="connsiteY37" fmla="*/ 1231106 h 2602706"/>
                    <a:gd name="connsiteX38" fmla="*/ 42504 w 699729"/>
                    <a:gd name="connsiteY38" fmla="*/ 1264443 h 2602706"/>
                    <a:gd name="connsiteX39" fmla="*/ 87747 w 699729"/>
                    <a:gd name="connsiteY39" fmla="*/ 1300162 h 2602706"/>
                    <a:gd name="connsiteX40" fmla="*/ 109179 w 699729"/>
                    <a:gd name="connsiteY40" fmla="*/ 1312068 h 2602706"/>
                    <a:gd name="connsiteX41" fmla="*/ 135372 w 699729"/>
                    <a:gd name="connsiteY41" fmla="*/ 1352550 h 2602706"/>
                    <a:gd name="connsiteX42" fmla="*/ 159185 w 699729"/>
                    <a:gd name="connsiteY42" fmla="*/ 1385887 h 2602706"/>
                    <a:gd name="connsiteX43" fmla="*/ 240148 w 699729"/>
                    <a:gd name="connsiteY43" fmla="*/ 1464468 h 2602706"/>
                    <a:gd name="connsiteX44" fmla="*/ 290154 w 699729"/>
                    <a:gd name="connsiteY44" fmla="*/ 1512093 h 2602706"/>
                    <a:gd name="connsiteX45" fmla="*/ 323491 w 699729"/>
                    <a:gd name="connsiteY45" fmla="*/ 1564481 h 2602706"/>
                    <a:gd name="connsiteX46" fmla="*/ 352066 w 699729"/>
                    <a:gd name="connsiteY46" fmla="*/ 1662113 h 2602706"/>
                    <a:gd name="connsiteX47" fmla="*/ 409216 w 699729"/>
                    <a:gd name="connsiteY47" fmla="*/ 1974056 h 2602706"/>
                    <a:gd name="connsiteX48" fmla="*/ 292534 w 699729"/>
                    <a:gd name="connsiteY48" fmla="*/ 2090737 h 2602706"/>
                    <a:gd name="connsiteX49" fmla="*/ 233004 w 699729"/>
                    <a:gd name="connsiteY49" fmla="*/ 2112169 h 2602706"/>
                    <a:gd name="connsiteX50" fmla="*/ 204429 w 699729"/>
                    <a:gd name="connsiteY50" fmla="*/ 2138362 h 2602706"/>
                    <a:gd name="connsiteX51" fmla="*/ 163949 w 699729"/>
                    <a:gd name="connsiteY51" fmla="*/ 2235993 h 2602706"/>
                    <a:gd name="connsiteX52" fmla="*/ 194904 w 699729"/>
                    <a:gd name="connsiteY52" fmla="*/ 2290762 h 2602706"/>
                    <a:gd name="connsiteX53" fmla="*/ 247291 w 699729"/>
                    <a:gd name="connsiteY53" fmla="*/ 2338387 h 2602706"/>
                    <a:gd name="connsiteX54" fmla="*/ 325874 w 699729"/>
                    <a:gd name="connsiteY54" fmla="*/ 2383631 h 2602706"/>
                    <a:gd name="connsiteX55" fmla="*/ 428266 w 699729"/>
                    <a:gd name="connsiteY55" fmla="*/ 2488405 h 2602706"/>
                    <a:gd name="connsiteX56" fmla="*/ 506847 w 699729"/>
                    <a:gd name="connsiteY56" fmla="*/ 2562225 h 2602706"/>
                    <a:gd name="connsiteX57" fmla="*/ 521135 w 699729"/>
                    <a:gd name="connsiteY5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637816 w 699729"/>
                    <a:gd name="connsiteY6" fmla="*/ 209550 h 2602706"/>
                    <a:gd name="connsiteX7" fmla="*/ 580666 w 699729"/>
                    <a:gd name="connsiteY7" fmla="*/ 273843 h 2602706"/>
                    <a:gd name="connsiteX8" fmla="*/ 563997 w 699729"/>
                    <a:gd name="connsiteY8" fmla="*/ 295275 h 2602706"/>
                    <a:gd name="connsiteX9" fmla="*/ 559235 w 699729"/>
                    <a:gd name="connsiteY9" fmla="*/ 302418 h 2602706"/>
                    <a:gd name="connsiteX10" fmla="*/ 542566 w 699729"/>
                    <a:gd name="connsiteY10" fmla="*/ 314325 h 2602706"/>
                    <a:gd name="connsiteX11" fmla="*/ 525897 w 699729"/>
                    <a:gd name="connsiteY11" fmla="*/ 330993 h 2602706"/>
                    <a:gd name="connsiteX12" fmla="*/ 521135 w 699729"/>
                    <a:gd name="connsiteY12" fmla="*/ 338137 h 2602706"/>
                    <a:gd name="connsiteX13" fmla="*/ 513991 w 699729"/>
                    <a:gd name="connsiteY13" fmla="*/ 342900 h 2602706"/>
                    <a:gd name="connsiteX14" fmla="*/ 497322 w 699729"/>
                    <a:gd name="connsiteY14" fmla="*/ 354806 h 2602706"/>
                    <a:gd name="connsiteX15" fmla="*/ 490179 w 699729"/>
                    <a:gd name="connsiteY15" fmla="*/ 357187 h 2602706"/>
                    <a:gd name="connsiteX16" fmla="*/ 475891 w 699729"/>
                    <a:gd name="connsiteY16" fmla="*/ 364331 h 2602706"/>
                    <a:gd name="connsiteX17" fmla="*/ 471129 w 699729"/>
                    <a:gd name="connsiteY17" fmla="*/ 371475 h 2602706"/>
                    <a:gd name="connsiteX18" fmla="*/ 433029 w 699729"/>
                    <a:gd name="connsiteY18" fmla="*/ 414337 h 2602706"/>
                    <a:gd name="connsiteX19" fmla="*/ 428266 w 699729"/>
                    <a:gd name="connsiteY19" fmla="*/ 421481 h 2602706"/>
                    <a:gd name="connsiteX20" fmla="*/ 411597 w 699729"/>
                    <a:gd name="connsiteY20" fmla="*/ 442912 h 2602706"/>
                    <a:gd name="connsiteX21" fmla="*/ 368735 w 699729"/>
                    <a:gd name="connsiteY21" fmla="*/ 471487 h 2602706"/>
                    <a:gd name="connsiteX22" fmla="*/ 361591 w 699729"/>
                    <a:gd name="connsiteY22" fmla="*/ 473868 h 2602706"/>
                    <a:gd name="connsiteX23" fmla="*/ 321110 w 699729"/>
                    <a:gd name="connsiteY23" fmla="*/ 509587 h 2602706"/>
                    <a:gd name="connsiteX24" fmla="*/ 304443 w 699729"/>
                    <a:gd name="connsiteY24" fmla="*/ 521493 h 2602706"/>
                    <a:gd name="connsiteX25" fmla="*/ 283010 w 699729"/>
                    <a:gd name="connsiteY25" fmla="*/ 542925 h 2602706"/>
                    <a:gd name="connsiteX26" fmla="*/ 97272 w 699729"/>
                    <a:gd name="connsiteY26" fmla="*/ 726281 h 2602706"/>
                    <a:gd name="connsiteX27" fmla="*/ 25835 w 699729"/>
                    <a:gd name="connsiteY27" fmla="*/ 797718 h 2602706"/>
                    <a:gd name="connsiteX28" fmla="*/ 21072 w 699729"/>
                    <a:gd name="connsiteY28" fmla="*/ 814387 h 2602706"/>
                    <a:gd name="connsiteX29" fmla="*/ 23454 w 699729"/>
                    <a:gd name="connsiteY29" fmla="*/ 902493 h 2602706"/>
                    <a:gd name="connsiteX30" fmla="*/ 28215 w 699729"/>
                    <a:gd name="connsiteY30" fmla="*/ 978693 h 2602706"/>
                    <a:gd name="connsiteX31" fmla="*/ 28216 w 699729"/>
                    <a:gd name="connsiteY31" fmla="*/ 1023937 h 2602706"/>
                    <a:gd name="connsiteX32" fmla="*/ 30598 w 699729"/>
                    <a:gd name="connsiteY32" fmla="*/ 1042987 h 2602706"/>
                    <a:gd name="connsiteX33" fmla="*/ 32979 w 699729"/>
                    <a:gd name="connsiteY33" fmla="*/ 1088231 h 2602706"/>
                    <a:gd name="connsiteX34" fmla="*/ 40122 w 699729"/>
                    <a:gd name="connsiteY34" fmla="*/ 1171575 h 2602706"/>
                    <a:gd name="connsiteX35" fmla="*/ 2023 w 699729"/>
                    <a:gd name="connsiteY35" fmla="*/ 1200150 h 2602706"/>
                    <a:gd name="connsiteX36" fmla="*/ 9166 w 699729"/>
                    <a:gd name="connsiteY36" fmla="*/ 1231106 h 2602706"/>
                    <a:gd name="connsiteX37" fmla="*/ 42504 w 699729"/>
                    <a:gd name="connsiteY37" fmla="*/ 1264443 h 2602706"/>
                    <a:gd name="connsiteX38" fmla="*/ 87747 w 699729"/>
                    <a:gd name="connsiteY38" fmla="*/ 1300162 h 2602706"/>
                    <a:gd name="connsiteX39" fmla="*/ 109179 w 699729"/>
                    <a:gd name="connsiteY39" fmla="*/ 1312068 h 2602706"/>
                    <a:gd name="connsiteX40" fmla="*/ 135372 w 699729"/>
                    <a:gd name="connsiteY40" fmla="*/ 1352550 h 2602706"/>
                    <a:gd name="connsiteX41" fmla="*/ 159185 w 699729"/>
                    <a:gd name="connsiteY41" fmla="*/ 1385887 h 2602706"/>
                    <a:gd name="connsiteX42" fmla="*/ 240148 w 699729"/>
                    <a:gd name="connsiteY42" fmla="*/ 1464468 h 2602706"/>
                    <a:gd name="connsiteX43" fmla="*/ 290154 w 699729"/>
                    <a:gd name="connsiteY43" fmla="*/ 1512093 h 2602706"/>
                    <a:gd name="connsiteX44" fmla="*/ 323491 w 699729"/>
                    <a:gd name="connsiteY44" fmla="*/ 1564481 h 2602706"/>
                    <a:gd name="connsiteX45" fmla="*/ 352066 w 699729"/>
                    <a:gd name="connsiteY45" fmla="*/ 1662113 h 2602706"/>
                    <a:gd name="connsiteX46" fmla="*/ 409216 w 699729"/>
                    <a:gd name="connsiteY46" fmla="*/ 1974056 h 2602706"/>
                    <a:gd name="connsiteX47" fmla="*/ 292534 w 699729"/>
                    <a:gd name="connsiteY47" fmla="*/ 2090737 h 2602706"/>
                    <a:gd name="connsiteX48" fmla="*/ 233004 w 699729"/>
                    <a:gd name="connsiteY48" fmla="*/ 2112169 h 2602706"/>
                    <a:gd name="connsiteX49" fmla="*/ 204429 w 699729"/>
                    <a:gd name="connsiteY49" fmla="*/ 2138362 h 2602706"/>
                    <a:gd name="connsiteX50" fmla="*/ 163949 w 699729"/>
                    <a:gd name="connsiteY50" fmla="*/ 2235993 h 2602706"/>
                    <a:gd name="connsiteX51" fmla="*/ 194904 w 699729"/>
                    <a:gd name="connsiteY51" fmla="*/ 2290762 h 2602706"/>
                    <a:gd name="connsiteX52" fmla="*/ 247291 w 699729"/>
                    <a:gd name="connsiteY52" fmla="*/ 2338387 h 2602706"/>
                    <a:gd name="connsiteX53" fmla="*/ 325874 w 699729"/>
                    <a:gd name="connsiteY53" fmla="*/ 2383631 h 2602706"/>
                    <a:gd name="connsiteX54" fmla="*/ 428266 w 699729"/>
                    <a:gd name="connsiteY54" fmla="*/ 2488405 h 2602706"/>
                    <a:gd name="connsiteX55" fmla="*/ 506847 w 699729"/>
                    <a:gd name="connsiteY55" fmla="*/ 2562225 h 2602706"/>
                    <a:gd name="connsiteX56" fmla="*/ 521135 w 699729"/>
                    <a:gd name="connsiteY5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521135 w 699729"/>
                    <a:gd name="connsiteY11" fmla="*/ 338137 h 2602706"/>
                    <a:gd name="connsiteX12" fmla="*/ 513991 w 699729"/>
                    <a:gd name="connsiteY12" fmla="*/ 342900 h 2602706"/>
                    <a:gd name="connsiteX13" fmla="*/ 497322 w 699729"/>
                    <a:gd name="connsiteY13" fmla="*/ 354806 h 2602706"/>
                    <a:gd name="connsiteX14" fmla="*/ 490179 w 699729"/>
                    <a:gd name="connsiteY14" fmla="*/ 357187 h 2602706"/>
                    <a:gd name="connsiteX15" fmla="*/ 475891 w 699729"/>
                    <a:gd name="connsiteY15" fmla="*/ 364331 h 2602706"/>
                    <a:gd name="connsiteX16" fmla="*/ 471129 w 699729"/>
                    <a:gd name="connsiteY16" fmla="*/ 371475 h 2602706"/>
                    <a:gd name="connsiteX17" fmla="*/ 433029 w 699729"/>
                    <a:gd name="connsiteY17" fmla="*/ 414337 h 2602706"/>
                    <a:gd name="connsiteX18" fmla="*/ 428266 w 699729"/>
                    <a:gd name="connsiteY18" fmla="*/ 421481 h 2602706"/>
                    <a:gd name="connsiteX19" fmla="*/ 411597 w 699729"/>
                    <a:gd name="connsiteY19" fmla="*/ 442912 h 2602706"/>
                    <a:gd name="connsiteX20" fmla="*/ 368735 w 699729"/>
                    <a:gd name="connsiteY20" fmla="*/ 471487 h 2602706"/>
                    <a:gd name="connsiteX21" fmla="*/ 361591 w 699729"/>
                    <a:gd name="connsiteY21" fmla="*/ 473868 h 2602706"/>
                    <a:gd name="connsiteX22" fmla="*/ 321110 w 699729"/>
                    <a:gd name="connsiteY22" fmla="*/ 509587 h 2602706"/>
                    <a:gd name="connsiteX23" fmla="*/ 304443 w 699729"/>
                    <a:gd name="connsiteY23" fmla="*/ 521493 h 2602706"/>
                    <a:gd name="connsiteX24" fmla="*/ 283010 w 699729"/>
                    <a:gd name="connsiteY24" fmla="*/ 542925 h 2602706"/>
                    <a:gd name="connsiteX25" fmla="*/ 97272 w 699729"/>
                    <a:gd name="connsiteY25" fmla="*/ 726281 h 2602706"/>
                    <a:gd name="connsiteX26" fmla="*/ 25835 w 699729"/>
                    <a:gd name="connsiteY26" fmla="*/ 797718 h 2602706"/>
                    <a:gd name="connsiteX27" fmla="*/ 21072 w 699729"/>
                    <a:gd name="connsiteY27" fmla="*/ 814387 h 2602706"/>
                    <a:gd name="connsiteX28" fmla="*/ 23454 w 699729"/>
                    <a:gd name="connsiteY28" fmla="*/ 902493 h 2602706"/>
                    <a:gd name="connsiteX29" fmla="*/ 28215 w 699729"/>
                    <a:gd name="connsiteY29" fmla="*/ 978693 h 2602706"/>
                    <a:gd name="connsiteX30" fmla="*/ 28216 w 699729"/>
                    <a:gd name="connsiteY30" fmla="*/ 1023937 h 2602706"/>
                    <a:gd name="connsiteX31" fmla="*/ 30598 w 699729"/>
                    <a:gd name="connsiteY31" fmla="*/ 1042987 h 2602706"/>
                    <a:gd name="connsiteX32" fmla="*/ 32979 w 699729"/>
                    <a:gd name="connsiteY32" fmla="*/ 1088231 h 2602706"/>
                    <a:gd name="connsiteX33" fmla="*/ 40122 w 699729"/>
                    <a:gd name="connsiteY33" fmla="*/ 1171575 h 2602706"/>
                    <a:gd name="connsiteX34" fmla="*/ 2023 w 699729"/>
                    <a:gd name="connsiteY34" fmla="*/ 1200150 h 2602706"/>
                    <a:gd name="connsiteX35" fmla="*/ 9166 w 699729"/>
                    <a:gd name="connsiteY35" fmla="*/ 1231106 h 2602706"/>
                    <a:gd name="connsiteX36" fmla="*/ 42504 w 699729"/>
                    <a:gd name="connsiteY36" fmla="*/ 1264443 h 2602706"/>
                    <a:gd name="connsiteX37" fmla="*/ 87747 w 699729"/>
                    <a:gd name="connsiteY37" fmla="*/ 1300162 h 2602706"/>
                    <a:gd name="connsiteX38" fmla="*/ 109179 w 699729"/>
                    <a:gd name="connsiteY38" fmla="*/ 1312068 h 2602706"/>
                    <a:gd name="connsiteX39" fmla="*/ 135372 w 699729"/>
                    <a:gd name="connsiteY39" fmla="*/ 1352550 h 2602706"/>
                    <a:gd name="connsiteX40" fmla="*/ 159185 w 699729"/>
                    <a:gd name="connsiteY40" fmla="*/ 1385887 h 2602706"/>
                    <a:gd name="connsiteX41" fmla="*/ 240148 w 699729"/>
                    <a:gd name="connsiteY41" fmla="*/ 1464468 h 2602706"/>
                    <a:gd name="connsiteX42" fmla="*/ 290154 w 699729"/>
                    <a:gd name="connsiteY42" fmla="*/ 1512093 h 2602706"/>
                    <a:gd name="connsiteX43" fmla="*/ 323491 w 699729"/>
                    <a:gd name="connsiteY43" fmla="*/ 1564481 h 2602706"/>
                    <a:gd name="connsiteX44" fmla="*/ 352066 w 699729"/>
                    <a:gd name="connsiteY44" fmla="*/ 1662113 h 2602706"/>
                    <a:gd name="connsiteX45" fmla="*/ 409216 w 699729"/>
                    <a:gd name="connsiteY45" fmla="*/ 1974056 h 2602706"/>
                    <a:gd name="connsiteX46" fmla="*/ 292534 w 699729"/>
                    <a:gd name="connsiteY46" fmla="*/ 2090737 h 2602706"/>
                    <a:gd name="connsiteX47" fmla="*/ 233004 w 699729"/>
                    <a:gd name="connsiteY47" fmla="*/ 2112169 h 2602706"/>
                    <a:gd name="connsiteX48" fmla="*/ 204429 w 699729"/>
                    <a:gd name="connsiteY48" fmla="*/ 2138362 h 2602706"/>
                    <a:gd name="connsiteX49" fmla="*/ 163949 w 699729"/>
                    <a:gd name="connsiteY49" fmla="*/ 2235993 h 2602706"/>
                    <a:gd name="connsiteX50" fmla="*/ 194904 w 699729"/>
                    <a:gd name="connsiteY50" fmla="*/ 2290762 h 2602706"/>
                    <a:gd name="connsiteX51" fmla="*/ 247291 w 699729"/>
                    <a:gd name="connsiteY51" fmla="*/ 2338387 h 2602706"/>
                    <a:gd name="connsiteX52" fmla="*/ 325874 w 699729"/>
                    <a:gd name="connsiteY52" fmla="*/ 2383631 h 2602706"/>
                    <a:gd name="connsiteX53" fmla="*/ 428266 w 699729"/>
                    <a:gd name="connsiteY53" fmla="*/ 2488405 h 2602706"/>
                    <a:gd name="connsiteX54" fmla="*/ 506847 w 699729"/>
                    <a:gd name="connsiteY54" fmla="*/ 2562225 h 2602706"/>
                    <a:gd name="connsiteX55" fmla="*/ 521135 w 699729"/>
                    <a:gd name="connsiteY5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513991 w 699729"/>
                    <a:gd name="connsiteY11" fmla="*/ 342900 h 2602706"/>
                    <a:gd name="connsiteX12" fmla="*/ 497322 w 699729"/>
                    <a:gd name="connsiteY12" fmla="*/ 354806 h 2602706"/>
                    <a:gd name="connsiteX13" fmla="*/ 490179 w 699729"/>
                    <a:gd name="connsiteY13" fmla="*/ 357187 h 2602706"/>
                    <a:gd name="connsiteX14" fmla="*/ 475891 w 699729"/>
                    <a:gd name="connsiteY14" fmla="*/ 364331 h 2602706"/>
                    <a:gd name="connsiteX15" fmla="*/ 471129 w 699729"/>
                    <a:gd name="connsiteY15" fmla="*/ 371475 h 2602706"/>
                    <a:gd name="connsiteX16" fmla="*/ 433029 w 699729"/>
                    <a:gd name="connsiteY16" fmla="*/ 414337 h 2602706"/>
                    <a:gd name="connsiteX17" fmla="*/ 428266 w 699729"/>
                    <a:gd name="connsiteY17" fmla="*/ 421481 h 2602706"/>
                    <a:gd name="connsiteX18" fmla="*/ 411597 w 699729"/>
                    <a:gd name="connsiteY18" fmla="*/ 442912 h 2602706"/>
                    <a:gd name="connsiteX19" fmla="*/ 368735 w 699729"/>
                    <a:gd name="connsiteY19" fmla="*/ 471487 h 2602706"/>
                    <a:gd name="connsiteX20" fmla="*/ 361591 w 699729"/>
                    <a:gd name="connsiteY20" fmla="*/ 473868 h 2602706"/>
                    <a:gd name="connsiteX21" fmla="*/ 321110 w 699729"/>
                    <a:gd name="connsiteY21" fmla="*/ 509587 h 2602706"/>
                    <a:gd name="connsiteX22" fmla="*/ 304443 w 699729"/>
                    <a:gd name="connsiteY22" fmla="*/ 521493 h 2602706"/>
                    <a:gd name="connsiteX23" fmla="*/ 283010 w 699729"/>
                    <a:gd name="connsiteY23" fmla="*/ 542925 h 2602706"/>
                    <a:gd name="connsiteX24" fmla="*/ 97272 w 699729"/>
                    <a:gd name="connsiteY24" fmla="*/ 726281 h 2602706"/>
                    <a:gd name="connsiteX25" fmla="*/ 25835 w 699729"/>
                    <a:gd name="connsiteY25" fmla="*/ 797718 h 2602706"/>
                    <a:gd name="connsiteX26" fmla="*/ 21072 w 699729"/>
                    <a:gd name="connsiteY26" fmla="*/ 814387 h 2602706"/>
                    <a:gd name="connsiteX27" fmla="*/ 23454 w 699729"/>
                    <a:gd name="connsiteY27" fmla="*/ 902493 h 2602706"/>
                    <a:gd name="connsiteX28" fmla="*/ 28215 w 699729"/>
                    <a:gd name="connsiteY28" fmla="*/ 978693 h 2602706"/>
                    <a:gd name="connsiteX29" fmla="*/ 28216 w 699729"/>
                    <a:gd name="connsiteY29" fmla="*/ 1023937 h 2602706"/>
                    <a:gd name="connsiteX30" fmla="*/ 30598 w 699729"/>
                    <a:gd name="connsiteY30" fmla="*/ 1042987 h 2602706"/>
                    <a:gd name="connsiteX31" fmla="*/ 32979 w 699729"/>
                    <a:gd name="connsiteY31" fmla="*/ 1088231 h 2602706"/>
                    <a:gd name="connsiteX32" fmla="*/ 40122 w 699729"/>
                    <a:gd name="connsiteY32" fmla="*/ 1171575 h 2602706"/>
                    <a:gd name="connsiteX33" fmla="*/ 2023 w 699729"/>
                    <a:gd name="connsiteY33" fmla="*/ 1200150 h 2602706"/>
                    <a:gd name="connsiteX34" fmla="*/ 9166 w 699729"/>
                    <a:gd name="connsiteY34" fmla="*/ 1231106 h 2602706"/>
                    <a:gd name="connsiteX35" fmla="*/ 42504 w 699729"/>
                    <a:gd name="connsiteY35" fmla="*/ 1264443 h 2602706"/>
                    <a:gd name="connsiteX36" fmla="*/ 87747 w 699729"/>
                    <a:gd name="connsiteY36" fmla="*/ 1300162 h 2602706"/>
                    <a:gd name="connsiteX37" fmla="*/ 109179 w 699729"/>
                    <a:gd name="connsiteY37" fmla="*/ 1312068 h 2602706"/>
                    <a:gd name="connsiteX38" fmla="*/ 135372 w 699729"/>
                    <a:gd name="connsiteY38" fmla="*/ 1352550 h 2602706"/>
                    <a:gd name="connsiteX39" fmla="*/ 159185 w 699729"/>
                    <a:gd name="connsiteY39" fmla="*/ 1385887 h 2602706"/>
                    <a:gd name="connsiteX40" fmla="*/ 240148 w 699729"/>
                    <a:gd name="connsiteY40" fmla="*/ 1464468 h 2602706"/>
                    <a:gd name="connsiteX41" fmla="*/ 290154 w 699729"/>
                    <a:gd name="connsiteY41" fmla="*/ 1512093 h 2602706"/>
                    <a:gd name="connsiteX42" fmla="*/ 323491 w 699729"/>
                    <a:gd name="connsiteY42" fmla="*/ 1564481 h 2602706"/>
                    <a:gd name="connsiteX43" fmla="*/ 352066 w 699729"/>
                    <a:gd name="connsiteY43" fmla="*/ 1662113 h 2602706"/>
                    <a:gd name="connsiteX44" fmla="*/ 409216 w 699729"/>
                    <a:gd name="connsiteY44" fmla="*/ 1974056 h 2602706"/>
                    <a:gd name="connsiteX45" fmla="*/ 292534 w 699729"/>
                    <a:gd name="connsiteY45" fmla="*/ 2090737 h 2602706"/>
                    <a:gd name="connsiteX46" fmla="*/ 233004 w 699729"/>
                    <a:gd name="connsiteY46" fmla="*/ 2112169 h 2602706"/>
                    <a:gd name="connsiteX47" fmla="*/ 204429 w 699729"/>
                    <a:gd name="connsiteY47" fmla="*/ 2138362 h 2602706"/>
                    <a:gd name="connsiteX48" fmla="*/ 163949 w 699729"/>
                    <a:gd name="connsiteY48" fmla="*/ 2235993 h 2602706"/>
                    <a:gd name="connsiteX49" fmla="*/ 194904 w 699729"/>
                    <a:gd name="connsiteY49" fmla="*/ 2290762 h 2602706"/>
                    <a:gd name="connsiteX50" fmla="*/ 247291 w 699729"/>
                    <a:gd name="connsiteY50" fmla="*/ 2338387 h 2602706"/>
                    <a:gd name="connsiteX51" fmla="*/ 325874 w 699729"/>
                    <a:gd name="connsiteY51" fmla="*/ 2383631 h 2602706"/>
                    <a:gd name="connsiteX52" fmla="*/ 428266 w 699729"/>
                    <a:gd name="connsiteY52" fmla="*/ 2488405 h 2602706"/>
                    <a:gd name="connsiteX53" fmla="*/ 506847 w 699729"/>
                    <a:gd name="connsiteY53" fmla="*/ 2562225 h 2602706"/>
                    <a:gd name="connsiteX54" fmla="*/ 521135 w 699729"/>
                    <a:gd name="connsiteY5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497322 w 699729"/>
                    <a:gd name="connsiteY11" fmla="*/ 354806 h 2602706"/>
                    <a:gd name="connsiteX12" fmla="*/ 490179 w 699729"/>
                    <a:gd name="connsiteY12" fmla="*/ 357187 h 2602706"/>
                    <a:gd name="connsiteX13" fmla="*/ 475891 w 699729"/>
                    <a:gd name="connsiteY13" fmla="*/ 364331 h 2602706"/>
                    <a:gd name="connsiteX14" fmla="*/ 471129 w 699729"/>
                    <a:gd name="connsiteY14" fmla="*/ 371475 h 2602706"/>
                    <a:gd name="connsiteX15" fmla="*/ 433029 w 699729"/>
                    <a:gd name="connsiteY15" fmla="*/ 414337 h 2602706"/>
                    <a:gd name="connsiteX16" fmla="*/ 428266 w 699729"/>
                    <a:gd name="connsiteY16" fmla="*/ 421481 h 2602706"/>
                    <a:gd name="connsiteX17" fmla="*/ 411597 w 699729"/>
                    <a:gd name="connsiteY17" fmla="*/ 442912 h 2602706"/>
                    <a:gd name="connsiteX18" fmla="*/ 368735 w 699729"/>
                    <a:gd name="connsiteY18" fmla="*/ 471487 h 2602706"/>
                    <a:gd name="connsiteX19" fmla="*/ 361591 w 699729"/>
                    <a:gd name="connsiteY19" fmla="*/ 473868 h 2602706"/>
                    <a:gd name="connsiteX20" fmla="*/ 321110 w 699729"/>
                    <a:gd name="connsiteY20" fmla="*/ 509587 h 2602706"/>
                    <a:gd name="connsiteX21" fmla="*/ 304443 w 699729"/>
                    <a:gd name="connsiteY21" fmla="*/ 521493 h 2602706"/>
                    <a:gd name="connsiteX22" fmla="*/ 283010 w 699729"/>
                    <a:gd name="connsiteY22" fmla="*/ 542925 h 2602706"/>
                    <a:gd name="connsiteX23" fmla="*/ 97272 w 699729"/>
                    <a:gd name="connsiteY23" fmla="*/ 726281 h 2602706"/>
                    <a:gd name="connsiteX24" fmla="*/ 25835 w 699729"/>
                    <a:gd name="connsiteY24" fmla="*/ 797718 h 2602706"/>
                    <a:gd name="connsiteX25" fmla="*/ 21072 w 699729"/>
                    <a:gd name="connsiteY25" fmla="*/ 814387 h 2602706"/>
                    <a:gd name="connsiteX26" fmla="*/ 23454 w 699729"/>
                    <a:gd name="connsiteY26" fmla="*/ 902493 h 2602706"/>
                    <a:gd name="connsiteX27" fmla="*/ 28215 w 699729"/>
                    <a:gd name="connsiteY27" fmla="*/ 978693 h 2602706"/>
                    <a:gd name="connsiteX28" fmla="*/ 28216 w 699729"/>
                    <a:gd name="connsiteY28" fmla="*/ 1023937 h 2602706"/>
                    <a:gd name="connsiteX29" fmla="*/ 30598 w 699729"/>
                    <a:gd name="connsiteY29" fmla="*/ 1042987 h 2602706"/>
                    <a:gd name="connsiteX30" fmla="*/ 32979 w 699729"/>
                    <a:gd name="connsiteY30" fmla="*/ 1088231 h 2602706"/>
                    <a:gd name="connsiteX31" fmla="*/ 40122 w 699729"/>
                    <a:gd name="connsiteY31" fmla="*/ 1171575 h 2602706"/>
                    <a:gd name="connsiteX32" fmla="*/ 2023 w 699729"/>
                    <a:gd name="connsiteY32" fmla="*/ 1200150 h 2602706"/>
                    <a:gd name="connsiteX33" fmla="*/ 9166 w 699729"/>
                    <a:gd name="connsiteY33" fmla="*/ 1231106 h 2602706"/>
                    <a:gd name="connsiteX34" fmla="*/ 42504 w 699729"/>
                    <a:gd name="connsiteY34" fmla="*/ 1264443 h 2602706"/>
                    <a:gd name="connsiteX35" fmla="*/ 87747 w 699729"/>
                    <a:gd name="connsiteY35" fmla="*/ 1300162 h 2602706"/>
                    <a:gd name="connsiteX36" fmla="*/ 109179 w 699729"/>
                    <a:gd name="connsiteY36" fmla="*/ 1312068 h 2602706"/>
                    <a:gd name="connsiteX37" fmla="*/ 135372 w 699729"/>
                    <a:gd name="connsiteY37" fmla="*/ 1352550 h 2602706"/>
                    <a:gd name="connsiteX38" fmla="*/ 159185 w 699729"/>
                    <a:gd name="connsiteY38" fmla="*/ 1385887 h 2602706"/>
                    <a:gd name="connsiteX39" fmla="*/ 240148 w 699729"/>
                    <a:gd name="connsiteY39" fmla="*/ 1464468 h 2602706"/>
                    <a:gd name="connsiteX40" fmla="*/ 290154 w 699729"/>
                    <a:gd name="connsiteY40" fmla="*/ 1512093 h 2602706"/>
                    <a:gd name="connsiteX41" fmla="*/ 323491 w 699729"/>
                    <a:gd name="connsiteY41" fmla="*/ 1564481 h 2602706"/>
                    <a:gd name="connsiteX42" fmla="*/ 352066 w 699729"/>
                    <a:gd name="connsiteY42" fmla="*/ 1662113 h 2602706"/>
                    <a:gd name="connsiteX43" fmla="*/ 409216 w 699729"/>
                    <a:gd name="connsiteY43" fmla="*/ 1974056 h 2602706"/>
                    <a:gd name="connsiteX44" fmla="*/ 292534 w 699729"/>
                    <a:gd name="connsiteY44" fmla="*/ 2090737 h 2602706"/>
                    <a:gd name="connsiteX45" fmla="*/ 233004 w 699729"/>
                    <a:gd name="connsiteY45" fmla="*/ 2112169 h 2602706"/>
                    <a:gd name="connsiteX46" fmla="*/ 204429 w 699729"/>
                    <a:gd name="connsiteY46" fmla="*/ 2138362 h 2602706"/>
                    <a:gd name="connsiteX47" fmla="*/ 163949 w 699729"/>
                    <a:gd name="connsiteY47" fmla="*/ 2235993 h 2602706"/>
                    <a:gd name="connsiteX48" fmla="*/ 194904 w 699729"/>
                    <a:gd name="connsiteY48" fmla="*/ 2290762 h 2602706"/>
                    <a:gd name="connsiteX49" fmla="*/ 247291 w 699729"/>
                    <a:gd name="connsiteY49" fmla="*/ 2338387 h 2602706"/>
                    <a:gd name="connsiteX50" fmla="*/ 325874 w 699729"/>
                    <a:gd name="connsiteY50" fmla="*/ 2383631 h 2602706"/>
                    <a:gd name="connsiteX51" fmla="*/ 428266 w 699729"/>
                    <a:gd name="connsiteY51" fmla="*/ 2488405 h 2602706"/>
                    <a:gd name="connsiteX52" fmla="*/ 506847 w 699729"/>
                    <a:gd name="connsiteY52" fmla="*/ 2562225 h 2602706"/>
                    <a:gd name="connsiteX53" fmla="*/ 521135 w 699729"/>
                    <a:gd name="connsiteY5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497322 w 699729"/>
                    <a:gd name="connsiteY11" fmla="*/ 354806 h 2602706"/>
                    <a:gd name="connsiteX12" fmla="*/ 475891 w 699729"/>
                    <a:gd name="connsiteY12" fmla="*/ 364331 h 2602706"/>
                    <a:gd name="connsiteX13" fmla="*/ 471129 w 699729"/>
                    <a:gd name="connsiteY13" fmla="*/ 371475 h 2602706"/>
                    <a:gd name="connsiteX14" fmla="*/ 433029 w 699729"/>
                    <a:gd name="connsiteY14" fmla="*/ 414337 h 2602706"/>
                    <a:gd name="connsiteX15" fmla="*/ 428266 w 699729"/>
                    <a:gd name="connsiteY15" fmla="*/ 421481 h 2602706"/>
                    <a:gd name="connsiteX16" fmla="*/ 411597 w 699729"/>
                    <a:gd name="connsiteY16" fmla="*/ 442912 h 2602706"/>
                    <a:gd name="connsiteX17" fmla="*/ 368735 w 699729"/>
                    <a:gd name="connsiteY17" fmla="*/ 471487 h 2602706"/>
                    <a:gd name="connsiteX18" fmla="*/ 361591 w 699729"/>
                    <a:gd name="connsiteY18" fmla="*/ 473868 h 2602706"/>
                    <a:gd name="connsiteX19" fmla="*/ 321110 w 699729"/>
                    <a:gd name="connsiteY19" fmla="*/ 509587 h 2602706"/>
                    <a:gd name="connsiteX20" fmla="*/ 304443 w 699729"/>
                    <a:gd name="connsiteY20" fmla="*/ 521493 h 2602706"/>
                    <a:gd name="connsiteX21" fmla="*/ 283010 w 699729"/>
                    <a:gd name="connsiteY21" fmla="*/ 542925 h 2602706"/>
                    <a:gd name="connsiteX22" fmla="*/ 97272 w 699729"/>
                    <a:gd name="connsiteY22" fmla="*/ 726281 h 2602706"/>
                    <a:gd name="connsiteX23" fmla="*/ 25835 w 699729"/>
                    <a:gd name="connsiteY23" fmla="*/ 797718 h 2602706"/>
                    <a:gd name="connsiteX24" fmla="*/ 21072 w 699729"/>
                    <a:gd name="connsiteY24" fmla="*/ 814387 h 2602706"/>
                    <a:gd name="connsiteX25" fmla="*/ 23454 w 699729"/>
                    <a:gd name="connsiteY25" fmla="*/ 902493 h 2602706"/>
                    <a:gd name="connsiteX26" fmla="*/ 28215 w 699729"/>
                    <a:gd name="connsiteY26" fmla="*/ 978693 h 2602706"/>
                    <a:gd name="connsiteX27" fmla="*/ 28216 w 699729"/>
                    <a:gd name="connsiteY27" fmla="*/ 1023937 h 2602706"/>
                    <a:gd name="connsiteX28" fmla="*/ 30598 w 699729"/>
                    <a:gd name="connsiteY28" fmla="*/ 1042987 h 2602706"/>
                    <a:gd name="connsiteX29" fmla="*/ 32979 w 699729"/>
                    <a:gd name="connsiteY29" fmla="*/ 1088231 h 2602706"/>
                    <a:gd name="connsiteX30" fmla="*/ 40122 w 699729"/>
                    <a:gd name="connsiteY30" fmla="*/ 1171575 h 2602706"/>
                    <a:gd name="connsiteX31" fmla="*/ 2023 w 699729"/>
                    <a:gd name="connsiteY31" fmla="*/ 1200150 h 2602706"/>
                    <a:gd name="connsiteX32" fmla="*/ 9166 w 699729"/>
                    <a:gd name="connsiteY32" fmla="*/ 1231106 h 2602706"/>
                    <a:gd name="connsiteX33" fmla="*/ 42504 w 699729"/>
                    <a:gd name="connsiteY33" fmla="*/ 1264443 h 2602706"/>
                    <a:gd name="connsiteX34" fmla="*/ 87747 w 699729"/>
                    <a:gd name="connsiteY34" fmla="*/ 1300162 h 2602706"/>
                    <a:gd name="connsiteX35" fmla="*/ 109179 w 699729"/>
                    <a:gd name="connsiteY35" fmla="*/ 1312068 h 2602706"/>
                    <a:gd name="connsiteX36" fmla="*/ 135372 w 699729"/>
                    <a:gd name="connsiteY36" fmla="*/ 1352550 h 2602706"/>
                    <a:gd name="connsiteX37" fmla="*/ 159185 w 699729"/>
                    <a:gd name="connsiteY37" fmla="*/ 1385887 h 2602706"/>
                    <a:gd name="connsiteX38" fmla="*/ 240148 w 699729"/>
                    <a:gd name="connsiteY38" fmla="*/ 1464468 h 2602706"/>
                    <a:gd name="connsiteX39" fmla="*/ 290154 w 699729"/>
                    <a:gd name="connsiteY39" fmla="*/ 1512093 h 2602706"/>
                    <a:gd name="connsiteX40" fmla="*/ 323491 w 699729"/>
                    <a:gd name="connsiteY40" fmla="*/ 1564481 h 2602706"/>
                    <a:gd name="connsiteX41" fmla="*/ 352066 w 699729"/>
                    <a:gd name="connsiteY41" fmla="*/ 1662113 h 2602706"/>
                    <a:gd name="connsiteX42" fmla="*/ 409216 w 699729"/>
                    <a:gd name="connsiteY42" fmla="*/ 1974056 h 2602706"/>
                    <a:gd name="connsiteX43" fmla="*/ 292534 w 699729"/>
                    <a:gd name="connsiteY43" fmla="*/ 2090737 h 2602706"/>
                    <a:gd name="connsiteX44" fmla="*/ 233004 w 699729"/>
                    <a:gd name="connsiteY44" fmla="*/ 2112169 h 2602706"/>
                    <a:gd name="connsiteX45" fmla="*/ 204429 w 699729"/>
                    <a:gd name="connsiteY45" fmla="*/ 2138362 h 2602706"/>
                    <a:gd name="connsiteX46" fmla="*/ 163949 w 699729"/>
                    <a:gd name="connsiteY46" fmla="*/ 2235993 h 2602706"/>
                    <a:gd name="connsiteX47" fmla="*/ 194904 w 699729"/>
                    <a:gd name="connsiteY47" fmla="*/ 2290762 h 2602706"/>
                    <a:gd name="connsiteX48" fmla="*/ 247291 w 699729"/>
                    <a:gd name="connsiteY48" fmla="*/ 2338387 h 2602706"/>
                    <a:gd name="connsiteX49" fmla="*/ 325874 w 699729"/>
                    <a:gd name="connsiteY49" fmla="*/ 2383631 h 2602706"/>
                    <a:gd name="connsiteX50" fmla="*/ 428266 w 699729"/>
                    <a:gd name="connsiteY50" fmla="*/ 2488405 h 2602706"/>
                    <a:gd name="connsiteX51" fmla="*/ 506847 w 699729"/>
                    <a:gd name="connsiteY51" fmla="*/ 2562225 h 2602706"/>
                    <a:gd name="connsiteX52" fmla="*/ 521135 w 699729"/>
                    <a:gd name="connsiteY5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497322 w 699729"/>
                    <a:gd name="connsiteY11" fmla="*/ 354806 h 2602706"/>
                    <a:gd name="connsiteX12" fmla="*/ 471129 w 699729"/>
                    <a:gd name="connsiteY12" fmla="*/ 371475 h 2602706"/>
                    <a:gd name="connsiteX13" fmla="*/ 433029 w 699729"/>
                    <a:gd name="connsiteY13" fmla="*/ 414337 h 2602706"/>
                    <a:gd name="connsiteX14" fmla="*/ 428266 w 699729"/>
                    <a:gd name="connsiteY14" fmla="*/ 421481 h 2602706"/>
                    <a:gd name="connsiteX15" fmla="*/ 411597 w 699729"/>
                    <a:gd name="connsiteY15" fmla="*/ 442912 h 2602706"/>
                    <a:gd name="connsiteX16" fmla="*/ 368735 w 699729"/>
                    <a:gd name="connsiteY16" fmla="*/ 471487 h 2602706"/>
                    <a:gd name="connsiteX17" fmla="*/ 361591 w 699729"/>
                    <a:gd name="connsiteY17" fmla="*/ 473868 h 2602706"/>
                    <a:gd name="connsiteX18" fmla="*/ 321110 w 699729"/>
                    <a:gd name="connsiteY18" fmla="*/ 509587 h 2602706"/>
                    <a:gd name="connsiteX19" fmla="*/ 304443 w 699729"/>
                    <a:gd name="connsiteY19" fmla="*/ 521493 h 2602706"/>
                    <a:gd name="connsiteX20" fmla="*/ 283010 w 699729"/>
                    <a:gd name="connsiteY20" fmla="*/ 542925 h 2602706"/>
                    <a:gd name="connsiteX21" fmla="*/ 97272 w 699729"/>
                    <a:gd name="connsiteY21" fmla="*/ 726281 h 2602706"/>
                    <a:gd name="connsiteX22" fmla="*/ 25835 w 699729"/>
                    <a:gd name="connsiteY22" fmla="*/ 797718 h 2602706"/>
                    <a:gd name="connsiteX23" fmla="*/ 21072 w 699729"/>
                    <a:gd name="connsiteY23" fmla="*/ 814387 h 2602706"/>
                    <a:gd name="connsiteX24" fmla="*/ 23454 w 699729"/>
                    <a:gd name="connsiteY24" fmla="*/ 902493 h 2602706"/>
                    <a:gd name="connsiteX25" fmla="*/ 28215 w 699729"/>
                    <a:gd name="connsiteY25" fmla="*/ 978693 h 2602706"/>
                    <a:gd name="connsiteX26" fmla="*/ 28216 w 699729"/>
                    <a:gd name="connsiteY26" fmla="*/ 1023937 h 2602706"/>
                    <a:gd name="connsiteX27" fmla="*/ 30598 w 699729"/>
                    <a:gd name="connsiteY27" fmla="*/ 1042987 h 2602706"/>
                    <a:gd name="connsiteX28" fmla="*/ 32979 w 699729"/>
                    <a:gd name="connsiteY28" fmla="*/ 1088231 h 2602706"/>
                    <a:gd name="connsiteX29" fmla="*/ 40122 w 699729"/>
                    <a:gd name="connsiteY29" fmla="*/ 1171575 h 2602706"/>
                    <a:gd name="connsiteX30" fmla="*/ 2023 w 699729"/>
                    <a:gd name="connsiteY30" fmla="*/ 1200150 h 2602706"/>
                    <a:gd name="connsiteX31" fmla="*/ 9166 w 699729"/>
                    <a:gd name="connsiteY31" fmla="*/ 1231106 h 2602706"/>
                    <a:gd name="connsiteX32" fmla="*/ 42504 w 699729"/>
                    <a:gd name="connsiteY32" fmla="*/ 1264443 h 2602706"/>
                    <a:gd name="connsiteX33" fmla="*/ 87747 w 699729"/>
                    <a:gd name="connsiteY33" fmla="*/ 1300162 h 2602706"/>
                    <a:gd name="connsiteX34" fmla="*/ 109179 w 699729"/>
                    <a:gd name="connsiteY34" fmla="*/ 1312068 h 2602706"/>
                    <a:gd name="connsiteX35" fmla="*/ 135372 w 699729"/>
                    <a:gd name="connsiteY35" fmla="*/ 1352550 h 2602706"/>
                    <a:gd name="connsiteX36" fmla="*/ 159185 w 699729"/>
                    <a:gd name="connsiteY36" fmla="*/ 1385887 h 2602706"/>
                    <a:gd name="connsiteX37" fmla="*/ 240148 w 699729"/>
                    <a:gd name="connsiteY37" fmla="*/ 1464468 h 2602706"/>
                    <a:gd name="connsiteX38" fmla="*/ 290154 w 699729"/>
                    <a:gd name="connsiteY38" fmla="*/ 1512093 h 2602706"/>
                    <a:gd name="connsiteX39" fmla="*/ 323491 w 699729"/>
                    <a:gd name="connsiteY39" fmla="*/ 1564481 h 2602706"/>
                    <a:gd name="connsiteX40" fmla="*/ 352066 w 699729"/>
                    <a:gd name="connsiteY40" fmla="*/ 1662113 h 2602706"/>
                    <a:gd name="connsiteX41" fmla="*/ 409216 w 699729"/>
                    <a:gd name="connsiteY41" fmla="*/ 1974056 h 2602706"/>
                    <a:gd name="connsiteX42" fmla="*/ 292534 w 699729"/>
                    <a:gd name="connsiteY42" fmla="*/ 2090737 h 2602706"/>
                    <a:gd name="connsiteX43" fmla="*/ 233004 w 699729"/>
                    <a:gd name="connsiteY43" fmla="*/ 2112169 h 2602706"/>
                    <a:gd name="connsiteX44" fmla="*/ 204429 w 699729"/>
                    <a:gd name="connsiteY44" fmla="*/ 2138362 h 2602706"/>
                    <a:gd name="connsiteX45" fmla="*/ 163949 w 699729"/>
                    <a:gd name="connsiteY45" fmla="*/ 2235993 h 2602706"/>
                    <a:gd name="connsiteX46" fmla="*/ 194904 w 699729"/>
                    <a:gd name="connsiteY46" fmla="*/ 2290762 h 2602706"/>
                    <a:gd name="connsiteX47" fmla="*/ 247291 w 699729"/>
                    <a:gd name="connsiteY47" fmla="*/ 2338387 h 2602706"/>
                    <a:gd name="connsiteX48" fmla="*/ 325874 w 699729"/>
                    <a:gd name="connsiteY48" fmla="*/ 2383631 h 2602706"/>
                    <a:gd name="connsiteX49" fmla="*/ 428266 w 699729"/>
                    <a:gd name="connsiteY49" fmla="*/ 2488405 h 2602706"/>
                    <a:gd name="connsiteX50" fmla="*/ 506847 w 699729"/>
                    <a:gd name="connsiteY50" fmla="*/ 2562225 h 2602706"/>
                    <a:gd name="connsiteX51" fmla="*/ 521135 w 699729"/>
                    <a:gd name="connsiteY5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497322 w 699729"/>
                    <a:gd name="connsiteY11" fmla="*/ 354806 h 2602706"/>
                    <a:gd name="connsiteX12" fmla="*/ 433029 w 699729"/>
                    <a:gd name="connsiteY12" fmla="*/ 414337 h 2602706"/>
                    <a:gd name="connsiteX13" fmla="*/ 428266 w 699729"/>
                    <a:gd name="connsiteY13" fmla="*/ 421481 h 2602706"/>
                    <a:gd name="connsiteX14" fmla="*/ 411597 w 699729"/>
                    <a:gd name="connsiteY14" fmla="*/ 442912 h 2602706"/>
                    <a:gd name="connsiteX15" fmla="*/ 368735 w 699729"/>
                    <a:gd name="connsiteY15" fmla="*/ 471487 h 2602706"/>
                    <a:gd name="connsiteX16" fmla="*/ 361591 w 699729"/>
                    <a:gd name="connsiteY16" fmla="*/ 473868 h 2602706"/>
                    <a:gd name="connsiteX17" fmla="*/ 321110 w 699729"/>
                    <a:gd name="connsiteY17" fmla="*/ 509587 h 2602706"/>
                    <a:gd name="connsiteX18" fmla="*/ 304443 w 699729"/>
                    <a:gd name="connsiteY18" fmla="*/ 521493 h 2602706"/>
                    <a:gd name="connsiteX19" fmla="*/ 283010 w 699729"/>
                    <a:gd name="connsiteY19" fmla="*/ 542925 h 2602706"/>
                    <a:gd name="connsiteX20" fmla="*/ 97272 w 699729"/>
                    <a:gd name="connsiteY20" fmla="*/ 726281 h 2602706"/>
                    <a:gd name="connsiteX21" fmla="*/ 25835 w 699729"/>
                    <a:gd name="connsiteY21" fmla="*/ 797718 h 2602706"/>
                    <a:gd name="connsiteX22" fmla="*/ 21072 w 699729"/>
                    <a:gd name="connsiteY22" fmla="*/ 814387 h 2602706"/>
                    <a:gd name="connsiteX23" fmla="*/ 23454 w 699729"/>
                    <a:gd name="connsiteY23" fmla="*/ 902493 h 2602706"/>
                    <a:gd name="connsiteX24" fmla="*/ 28215 w 699729"/>
                    <a:gd name="connsiteY24" fmla="*/ 978693 h 2602706"/>
                    <a:gd name="connsiteX25" fmla="*/ 28216 w 699729"/>
                    <a:gd name="connsiteY25" fmla="*/ 1023937 h 2602706"/>
                    <a:gd name="connsiteX26" fmla="*/ 30598 w 699729"/>
                    <a:gd name="connsiteY26" fmla="*/ 1042987 h 2602706"/>
                    <a:gd name="connsiteX27" fmla="*/ 32979 w 699729"/>
                    <a:gd name="connsiteY27" fmla="*/ 1088231 h 2602706"/>
                    <a:gd name="connsiteX28" fmla="*/ 40122 w 699729"/>
                    <a:gd name="connsiteY28" fmla="*/ 1171575 h 2602706"/>
                    <a:gd name="connsiteX29" fmla="*/ 2023 w 699729"/>
                    <a:gd name="connsiteY29" fmla="*/ 1200150 h 2602706"/>
                    <a:gd name="connsiteX30" fmla="*/ 9166 w 699729"/>
                    <a:gd name="connsiteY30" fmla="*/ 1231106 h 2602706"/>
                    <a:gd name="connsiteX31" fmla="*/ 42504 w 699729"/>
                    <a:gd name="connsiteY31" fmla="*/ 1264443 h 2602706"/>
                    <a:gd name="connsiteX32" fmla="*/ 87747 w 699729"/>
                    <a:gd name="connsiteY32" fmla="*/ 1300162 h 2602706"/>
                    <a:gd name="connsiteX33" fmla="*/ 109179 w 699729"/>
                    <a:gd name="connsiteY33" fmla="*/ 1312068 h 2602706"/>
                    <a:gd name="connsiteX34" fmla="*/ 135372 w 699729"/>
                    <a:gd name="connsiteY34" fmla="*/ 1352550 h 2602706"/>
                    <a:gd name="connsiteX35" fmla="*/ 159185 w 699729"/>
                    <a:gd name="connsiteY35" fmla="*/ 1385887 h 2602706"/>
                    <a:gd name="connsiteX36" fmla="*/ 240148 w 699729"/>
                    <a:gd name="connsiteY36" fmla="*/ 1464468 h 2602706"/>
                    <a:gd name="connsiteX37" fmla="*/ 290154 w 699729"/>
                    <a:gd name="connsiteY37" fmla="*/ 1512093 h 2602706"/>
                    <a:gd name="connsiteX38" fmla="*/ 323491 w 699729"/>
                    <a:gd name="connsiteY38" fmla="*/ 1564481 h 2602706"/>
                    <a:gd name="connsiteX39" fmla="*/ 352066 w 699729"/>
                    <a:gd name="connsiteY39" fmla="*/ 1662113 h 2602706"/>
                    <a:gd name="connsiteX40" fmla="*/ 409216 w 699729"/>
                    <a:gd name="connsiteY40" fmla="*/ 1974056 h 2602706"/>
                    <a:gd name="connsiteX41" fmla="*/ 292534 w 699729"/>
                    <a:gd name="connsiteY41" fmla="*/ 2090737 h 2602706"/>
                    <a:gd name="connsiteX42" fmla="*/ 233004 w 699729"/>
                    <a:gd name="connsiteY42" fmla="*/ 2112169 h 2602706"/>
                    <a:gd name="connsiteX43" fmla="*/ 204429 w 699729"/>
                    <a:gd name="connsiteY43" fmla="*/ 2138362 h 2602706"/>
                    <a:gd name="connsiteX44" fmla="*/ 163949 w 699729"/>
                    <a:gd name="connsiteY44" fmla="*/ 2235993 h 2602706"/>
                    <a:gd name="connsiteX45" fmla="*/ 194904 w 699729"/>
                    <a:gd name="connsiteY45" fmla="*/ 2290762 h 2602706"/>
                    <a:gd name="connsiteX46" fmla="*/ 247291 w 699729"/>
                    <a:gd name="connsiteY46" fmla="*/ 2338387 h 2602706"/>
                    <a:gd name="connsiteX47" fmla="*/ 325874 w 699729"/>
                    <a:gd name="connsiteY47" fmla="*/ 2383631 h 2602706"/>
                    <a:gd name="connsiteX48" fmla="*/ 428266 w 699729"/>
                    <a:gd name="connsiteY48" fmla="*/ 2488405 h 2602706"/>
                    <a:gd name="connsiteX49" fmla="*/ 506847 w 699729"/>
                    <a:gd name="connsiteY49" fmla="*/ 2562225 h 2602706"/>
                    <a:gd name="connsiteX50" fmla="*/ 521135 w 699729"/>
                    <a:gd name="connsiteY5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525897 w 699729"/>
                    <a:gd name="connsiteY10" fmla="*/ 330993 h 2602706"/>
                    <a:gd name="connsiteX11" fmla="*/ 497322 w 699729"/>
                    <a:gd name="connsiteY11" fmla="*/ 354806 h 2602706"/>
                    <a:gd name="connsiteX12" fmla="*/ 468749 w 699729"/>
                    <a:gd name="connsiteY12" fmla="*/ 373856 h 2602706"/>
                    <a:gd name="connsiteX13" fmla="*/ 433029 w 699729"/>
                    <a:gd name="connsiteY13" fmla="*/ 414337 h 2602706"/>
                    <a:gd name="connsiteX14" fmla="*/ 428266 w 699729"/>
                    <a:gd name="connsiteY14" fmla="*/ 421481 h 2602706"/>
                    <a:gd name="connsiteX15" fmla="*/ 411597 w 699729"/>
                    <a:gd name="connsiteY15" fmla="*/ 442912 h 2602706"/>
                    <a:gd name="connsiteX16" fmla="*/ 368735 w 699729"/>
                    <a:gd name="connsiteY16" fmla="*/ 471487 h 2602706"/>
                    <a:gd name="connsiteX17" fmla="*/ 361591 w 699729"/>
                    <a:gd name="connsiteY17" fmla="*/ 473868 h 2602706"/>
                    <a:gd name="connsiteX18" fmla="*/ 321110 w 699729"/>
                    <a:gd name="connsiteY18" fmla="*/ 509587 h 2602706"/>
                    <a:gd name="connsiteX19" fmla="*/ 304443 w 699729"/>
                    <a:gd name="connsiteY19" fmla="*/ 521493 h 2602706"/>
                    <a:gd name="connsiteX20" fmla="*/ 283010 w 699729"/>
                    <a:gd name="connsiteY20" fmla="*/ 542925 h 2602706"/>
                    <a:gd name="connsiteX21" fmla="*/ 97272 w 699729"/>
                    <a:gd name="connsiteY21" fmla="*/ 726281 h 2602706"/>
                    <a:gd name="connsiteX22" fmla="*/ 25835 w 699729"/>
                    <a:gd name="connsiteY22" fmla="*/ 797718 h 2602706"/>
                    <a:gd name="connsiteX23" fmla="*/ 21072 w 699729"/>
                    <a:gd name="connsiteY23" fmla="*/ 814387 h 2602706"/>
                    <a:gd name="connsiteX24" fmla="*/ 23454 w 699729"/>
                    <a:gd name="connsiteY24" fmla="*/ 902493 h 2602706"/>
                    <a:gd name="connsiteX25" fmla="*/ 28215 w 699729"/>
                    <a:gd name="connsiteY25" fmla="*/ 978693 h 2602706"/>
                    <a:gd name="connsiteX26" fmla="*/ 28216 w 699729"/>
                    <a:gd name="connsiteY26" fmla="*/ 1023937 h 2602706"/>
                    <a:gd name="connsiteX27" fmla="*/ 30598 w 699729"/>
                    <a:gd name="connsiteY27" fmla="*/ 1042987 h 2602706"/>
                    <a:gd name="connsiteX28" fmla="*/ 32979 w 699729"/>
                    <a:gd name="connsiteY28" fmla="*/ 1088231 h 2602706"/>
                    <a:gd name="connsiteX29" fmla="*/ 40122 w 699729"/>
                    <a:gd name="connsiteY29" fmla="*/ 1171575 h 2602706"/>
                    <a:gd name="connsiteX30" fmla="*/ 2023 w 699729"/>
                    <a:gd name="connsiteY30" fmla="*/ 1200150 h 2602706"/>
                    <a:gd name="connsiteX31" fmla="*/ 9166 w 699729"/>
                    <a:gd name="connsiteY31" fmla="*/ 1231106 h 2602706"/>
                    <a:gd name="connsiteX32" fmla="*/ 42504 w 699729"/>
                    <a:gd name="connsiteY32" fmla="*/ 1264443 h 2602706"/>
                    <a:gd name="connsiteX33" fmla="*/ 87747 w 699729"/>
                    <a:gd name="connsiteY33" fmla="*/ 1300162 h 2602706"/>
                    <a:gd name="connsiteX34" fmla="*/ 109179 w 699729"/>
                    <a:gd name="connsiteY34" fmla="*/ 1312068 h 2602706"/>
                    <a:gd name="connsiteX35" fmla="*/ 135372 w 699729"/>
                    <a:gd name="connsiteY35" fmla="*/ 1352550 h 2602706"/>
                    <a:gd name="connsiteX36" fmla="*/ 159185 w 699729"/>
                    <a:gd name="connsiteY36" fmla="*/ 1385887 h 2602706"/>
                    <a:gd name="connsiteX37" fmla="*/ 240148 w 699729"/>
                    <a:gd name="connsiteY37" fmla="*/ 1464468 h 2602706"/>
                    <a:gd name="connsiteX38" fmla="*/ 290154 w 699729"/>
                    <a:gd name="connsiteY38" fmla="*/ 1512093 h 2602706"/>
                    <a:gd name="connsiteX39" fmla="*/ 323491 w 699729"/>
                    <a:gd name="connsiteY39" fmla="*/ 1564481 h 2602706"/>
                    <a:gd name="connsiteX40" fmla="*/ 352066 w 699729"/>
                    <a:gd name="connsiteY40" fmla="*/ 1662113 h 2602706"/>
                    <a:gd name="connsiteX41" fmla="*/ 409216 w 699729"/>
                    <a:gd name="connsiteY41" fmla="*/ 1974056 h 2602706"/>
                    <a:gd name="connsiteX42" fmla="*/ 292534 w 699729"/>
                    <a:gd name="connsiteY42" fmla="*/ 2090737 h 2602706"/>
                    <a:gd name="connsiteX43" fmla="*/ 233004 w 699729"/>
                    <a:gd name="connsiteY43" fmla="*/ 2112169 h 2602706"/>
                    <a:gd name="connsiteX44" fmla="*/ 204429 w 699729"/>
                    <a:gd name="connsiteY44" fmla="*/ 2138362 h 2602706"/>
                    <a:gd name="connsiteX45" fmla="*/ 163949 w 699729"/>
                    <a:gd name="connsiteY45" fmla="*/ 2235993 h 2602706"/>
                    <a:gd name="connsiteX46" fmla="*/ 194904 w 699729"/>
                    <a:gd name="connsiteY46" fmla="*/ 2290762 h 2602706"/>
                    <a:gd name="connsiteX47" fmla="*/ 247291 w 699729"/>
                    <a:gd name="connsiteY47" fmla="*/ 2338387 h 2602706"/>
                    <a:gd name="connsiteX48" fmla="*/ 325874 w 699729"/>
                    <a:gd name="connsiteY48" fmla="*/ 2383631 h 2602706"/>
                    <a:gd name="connsiteX49" fmla="*/ 428266 w 699729"/>
                    <a:gd name="connsiteY49" fmla="*/ 2488405 h 2602706"/>
                    <a:gd name="connsiteX50" fmla="*/ 506847 w 699729"/>
                    <a:gd name="connsiteY50" fmla="*/ 2562225 h 2602706"/>
                    <a:gd name="connsiteX51" fmla="*/ 521135 w 699729"/>
                    <a:gd name="connsiteY5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542566 w 699729"/>
                    <a:gd name="connsiteY9" fmla="*/ 314325 h 2602706"/>
                    <a:gd name="connsiteX10" fmla="*/ 497322 w 699729"/>
                    <a:gd name="connsiteY10" fmla="*/ 354806 h 2602706"/>
                    <a:gd name="connsiteX11" fmla="*/ 468749 w 699729"/>
                    <a:gd name="connsiteY11" fmla="*/ 373856 h 2602706"/>
                    <a:gd name="connsiteX12" fmla="*/ 433029 w 699729"/>
                    <a:gd name="connsiteY12" fmla="*/ 414337 h 2602706"/>
                    <a:gd name="connsiteX13" fmla="*/ 428266 w 699729"/>
                    <a:gd name="connsiteY13" fmla="*/ 421481 h 2602706"/>
                    <a:gd name="connsiteX14" fmla="*/ 411597 w 699729"/>
                    <a:gd name="connsiteY14" fmla="*/ 442912 h 2602706"/>
                    <a:gd name="connsiteX15" fmla="*/ 368735 w 699729"/>
                    <a:gd name="connsiteY15" fmla="*/ 471487 h 2602706"/>
                    <a:gd name="connsiteX16" fmla="*/ 361591 w 699729"/>
                    <a:gd name="connsiteY16" fmla="*/ 473868 h 2602706"/>
                    <a:gd name="connsiteX17" fmla="*/ 321110 w 699729"/>
                    <a:gd name="connsiteY17" fmla="*/ 509587 h 2602706"/>
                    <a:gd name="connsiteX18" fmla="*/ 304443 w 699729"/>
                    <a:gd name="connsiteY18" fmla="*/ 521493 h 2602706"/>
                    <a:gd name="connsiteX19" fmla="*/ 283010 w 699729"/>
                    <a:gd name="connsiteY19" fmla="*/ 542925 h 2602706"/>
                    <a:gd name="connsiteX20" fmla="*/ 97272 w 699729"/>
                    <a:gd name="connsiteY20" fmla="*/ 726281 h 2602706"/>
                    <a:gd name="connsiteX21" fmla="*/ 25835 w 699729"/>
                    <a:gd name="connsiteY21" fmla="*/ 797718 h 2602706"/>
                    <a:gd name="connsiteX22" fmla="*/ 21072 w 699729"/>
                    <a:gd name="connsiteY22" fmla="*/ 814387 h 2602706"/>
                    <a:gd name="connsiteX23" fmla="*/ 23454 w 699729"/>
                    <a:gd name="connsiteY23" fmla="*/ 902493 h 2602706"/>
                    <a:gd name="connsiteX24" fmla="*/ 28215 w 699729"/>
                    <a:gd name="connsiteY24" fmla="*/ 978693 h 2602706"/>
                    <a:gd name="connsiteX25" fmla="*/ 28216 w 699729"/>
                    <a:gd name="connsiteY25" fmla="*/ 1023937 h 2602706"/>
                    <a:gd name="connsiteX26" fmla="*/ 30598 w 699729"/>
                    <a:gd name="connsiteY26" fmla="*/ 1042987 h 2602706"/>
                    <a:gd name="connsiteX27" fmla="*/ 32979 w 699729"/>
                    <a:gd name="connsiteY27" fmla="*/ 1088231 h 2602706"/>
                    <a:gd name="connsiteX28" fmla="*/ 40122 w 699729"/>
                    <a:gd name="connsiteY28" fmla="*/ 1171575 h 2602706"/>
                    <a:gd name="connsiteX29" fmla="*/ 2023 w 699729"/>
                    <a:gd name="connsiteY29" fmla="*/ 1200150 h 2602706"/>
                    <a:gd name="connsiteX30" fmla="*/ 9166 w 699729"/>
                    <a:gd name="connsiteY30" fmla="*/ 1231106 h 2602706"/>
                    <a:gd name="connsiteX31" fmla="*/ 42504 w 699729"/>
                    <a:gd name="connsiteY31" fmla="*/ 1264443 h 2602706"/>
                    <a:gd name="connsiteX32" fmla="*/ 87747 w 699729"/>
                    <a:gd name="connsiteY32" fmla="*/ 1300162 h 2602706"/>
                    <a:gd name="connsiteX33" fmla="*/ 109179 w 699729"/>
                    <a:gd name="connsiteY33" fmla="*/ 1312068 h 2602706"/>
                    <a:gd name="connsiteX34" fmla="*/ 135372 w 699729"/>
                    <a:gd name="connsiteY34" fmla="*/ 1352550 h 2602706"/>
                    <a:gd name="connsiteX35" fmla="*/ 159185 w 699729"/>
                    <a:gd name="connsiteY35" fmla="*/ 1385887 h 2602706"/>
                    <a:gd name="connsiteX36" fmla="*/ 240148 w 699729"/>
                    <a:gd name="connsiteY36" fmla="*/ 1464468 h 2602706"/>
                    <a:gd name="connsiteX37" fmla="*/ 290154 w 699729"/>
                    <a:gd name="connsiteY37" fmla="*/ 1512093 h 2602706"/>
                    <a:gd name="connsiteX38" fmla="*/ 323491 w 699729"/>
                    <a:gd name="connsiteY38" fmla="*/ 1564481 h 2602706"/>
                    <a:gd name="connsiteX39" fmla="*/ 352066 w 699729"/>
                    <a:gd name="connsiteY39" fmla="*/ 1662113 h 2602706"/>
                    <a:gd name="connsiteX40" fmla="*/ 409216 w 699729"/>
                    <a:gd name="connsiteY40" fmla="*/ 1974056 h 2602706"/>
                    <a:gd name="connsiteX41" fmla="*/ 292534 w 699729"/>
                    <a:gd name="connsiteY41" fmla="*/ 2090737 h 2602706"/>
                    <a:gd name="connsiteX42" fmla="*/ 233004 w 699729"/>
                    <a:gd name="connsiteY42" fmla="*/ 2112169 h 2602706"/>
                    <a:gd name="connsiteX43" fmla="*/ 204429 w 699729"/>
                    <a:gd name="connsiteY43" fmla="*/ 2138362 h 2602706"/>
                    <a:gd name="connsiteX44" fmla="*/ 163949 w 699729"/>
                    <a:gd name="connsiteY44" fmla="*/ 2235993 h 2602706"/>
                    <a:gd name="connsiteX45" fmla="*/ 194904 w 699729"/>
                    <a:gd name="connsiteY45" fmla="*/ 2290762 h 2602706"/>
                    <a:gd name="connsiteX46" fmla="*/ 247291 w 699729"/>
                    <a:gd name="connsiteY46" fmla="*/ 2338387 h 2602706"/>
                    <a:gd name="connsiteX47" fmla="*/ 325874 w 699729"/>
                    <a:gd name="connsiteY47" fmla="*/ 2383631 h 2602706"/>
                    <a:gd name="connsiteX48" fmla="*/ 428266 w 699729"/>
                    <a:gd name="connsiteY48" fmla="*/ 2488405 h 2602706"/>
                    <a:gd name="connsiteX49" fmla="*/ 506847 w 699729"/>
                    <a:gd name="connsiteY49" fmla="*/ 2562225 h 2602706"/>
                    <a:gd name="connsiteX50" fmla="*/ 521135 w 699729"/>
                    <a:gd name="connsiteY5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559235 w 699729"/>
                    <a:gd name="connsiteY8" fmla="*/ 302418 h 2602706"/>
                    <a:gd name="connsiteX9" fmla="*/ 497322 w 699729"/>
                    <a:gd name="connsiteY9" fmla="*/ 354806 h 2602706"/>
                    <a:gd name="connsiteX10" fmla="*/ 468749 w 699729"/>
                    <a:gd name="connsiteY10" fmla="*/ 373856 h 2602706"/>
                    <a:gd name="connsiteX11" fmla="*/ 433029 w 699729"/>
                    <a:gd name="connsiteY11" fmla="*/ 414337 h 2602706"/>
                    <a:gd name="connsiteX12" fmla="*/ 428266 w 699729"/>
                    <a:gd name="connsiteY12" fmla="*/ 421481 h 2602706"/>
                    <a:gd name="connsiteX13" fmla="*/ 411597 w 699729"/>
                    <a:gd name="connsiteY13" fmla="*/ 442912 h 2602706"/>
                    <a:gd name="connsiteX14" fmla="*/ 368735 w 699729"/>
                    <a:gd name="connsiteY14" fmla="*/ 471487 h 2602706"/>
                    <a:gd name="connsiteX15" fmla="*/ 361591 w 699729"/>
                    <a:gd name="connsiteY15" fmla="*/ 473868 h 2602706"/>
                    <a:gd name="connsiteX16" fmla="*/ 321110 w 699729"/>
                    <a:gd name="connsiteY16" fmla="*/ 509587 h 2602706"/>
                    <a:gd name="connsiteX17" fmla="*/ 304443 w 699729"/>
                    <a:gd name="connsiteY17" fmla="*/ 521493 h 2602706"/>
                    <a:gd name="connsiteX18" fmla="*/ 283010 w 699729"/>
                    <a:gd name="connsiteY18" fmla="*/ 542925 h 2602706"/>
                    <a:gd name="connsiteX19" fmla="*/ 97272 w 699729"/>
                    <a:gd name="connsiteY19" fmla="*/ 726281 h 2602706"/>
                    <a:gd name="connsiteX20" fmla="*/ 25835 w 699729"/>
                    <a:gd name="connsiteY20" fmla="*/ 797718 h 2602706"/>
                    <a:gd name="connsiteX21" fmla="*/ 21072 w 699729"/>
                    <a:gd name="connsiteY21" fmla="*/ 814387 h 2602706"/>
                    <a:gd name="connsiteX22" fmla="*/ 23454 w 699729"/>
                    <a:gd name="connsiteY22" fmla="*/ 902493 h 2602706"/>
                    <a:gd name="connsiteX23" fmla="*/ 28215 w 699729"/>
                    <a:gd name="connsiteY23" fmla="*/ 978693 h 2602706"/>
                    <a:gd name="connsiteX24" fmla="*/ 28216 w 699729"/>
                    <a:gd name="connsiteY24" fmla="*/ 1023937 h 2602706"/>
                    <a:gd name="connsiteX25" fmla="*/ 30598 w 699729"/>
                    <a:gd name="connsiteY25" fmla="*/ 1042987 h 2602706"/>
                    <a:gd name="connsiteX26" fmla="*/ 32979 w 699729"/>
                    <a:gd name="connsiteY26" fmla="*/ 1088231 h 2602706"/>
                    <a:gd name="connsiteX27" fmla="*/ 40122 w 699729"/>
                    <a:gd name="connsiteY27" fmla="*/ 1171575 h 2602706"/>
                    <a:gd name="connsiteX28" fmla="*/ 2023 w 699729"/>
                    <a:gd name="connsiteY28" fmla="*/ 1200150 h 2602706"/>
                    <a:gd name="connsiteX29" fmla="*/ 9166 w 699729"/>
                    <a:gd name="connsiteY29" fmla="*/ 1231106 h 2602706"/>
                    <a:gd name="connsiteX30" fmla="*/ 42504 w 699729"/>
                    <a:gd name="connsiteY30" fmla="*/ 1264443 h 2602706"/>
                    <a:gd name="connsiteX31" fmla="*/ 87747 w 699729"/>
                    <a:gd name="connsiteY31" fmla="*/ 1300162 h 2602706"/>
                    <a:gd name="connsiteX32" fmla="*/ 109179 w 699729"/>
                    <a:gd name="connsiteY32" fmla="*/ 1312068 h 2602706"/>
                    <a:gd name="connsiteX33" fmla="*/ 135372 w 699729"/>
                    <a:gd name="connsiteY33" fmla="*/ 1352550 h 2602706"/>
                    <a:gd name="connsiteX34" fmla="*/ 159185 w 699729"/>
                    <a:gd name="connsiteY34" fmla="*/ 1385887 h 2602706"/>
                    <a:gd name="connsiteX35" fmla="*/ 240148 w 699729"/>
                    <a:gd name="connsiteY35" fmla="*/ 1464468 h 2602706"/>
                    <a:gd name="connsiteX36" fmla="*/ 290154 w 699729"/>
                    <a:gd name="connsiteY36" fmla="*/ 1512093 h 2602706"/>
                    <a:gd name="connsiteX37" fmla="*/ 323491 w 699729"/>
                    <a:gd name="connsiteY37" fmla="*/ 1564481 h 2602706"/>
                    <a:gd name="connsiteX38" fmla="*/ 352066 w 699729"/>
                    <a:gd name="connsiteY38" fmla="*/ 1662113 h 2602706"/>
                    <a:gd name="connsiteX39" fmla="*/ 409216 w 699729"/>
                    <a:gd name="connsiteY39" fmla="*/ 1974056 h 2602706"/>
                    <a:gd name="connsiteX40" fmla="*/ 292534 w 699729"/>
                    <a:gd name="connsiteY40" fmla="*/ 2090737 h 2602706"/>
                    <a:gd name="connsiteX41" fmla="*/ 233004 w 699729"/>
                    <a:gd name="connsiteY41" fmla="*/ 2112169 h 2602706"/>
                    <a:gd name="connsiteX42" fmla="*/ 204429 w 699729"/>
                    <a:gd name="connsiteY42" fmla="*/ 2138362 h 2602706"/>
                    <a:gd name="connsiteX43" fmla="*/ 163949 w 699729"/>
                    <a:gd name="connsiteY43" fmla="*/ 2235993 h 2602706"/>
                    <a:gd name="connsiteX44" fmla="*/ 194904 w 699729"/>
                    <a:gd name="connsiteY44" fmla="*/ 2290762 h 2602706"/>
                    <a:gd name="connsiteX45" fmla="*/ 247291 w 699729"/>
                    <a:gd name="connsiteY45" fmla="*/ 2338387 h 2602706"/>
                    <a:gd name="connsiteX46" fmla="*/ 325874 w 699729"/>
                    <a:gd name="connsiteY46" fmla="*/ 2383631 h 2602706"/>
                    <a:gd name="connsiteX47" fmla="*/ 428266 w 699729"/>
                    <a:gd name="connsiteY47" fmla="*/ 2488405 h 2602706"/>
                    <a:gd name="connsiteX48" fmla="*/ 506847 w 699729"/>
                    <a:gd name="connsiteY48" fmla="*/ 2562225 h 2602706"/>
                    <a:gd name="connsiteX49" fmla="*/ 521135 w 699729"/>
                    <a:gd name="connsiteY4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563997 w 699729"/>
                    <a:gd name="connsiteY7" fmla="*/ 295275 h 2602706"/>
                    <a:gd name="connsiteX8" fmla="*/ 497322 w 699729"/>
                    <a:gd name="connsiteY8" fmla="*/ 354806 h 2602706"/>
                    <a:gd name="connsiteX9" fmla="*/ 468749 w 699729"/>
                    <a:gd name="connsiteY9" fmla="*/ 373856 h 2602706"/>
                    <a:gd name="connsiteX10" fmla="*/ 433029 w 699729"/>
                    <a:gd name="connsiteY10" fmla="*/ 414337 h 2602706"/>
                    <a:gd name="connsiteX11" fmla="*/ 428266 w 699729"/>
                    <a:gd name="connsiteY11" fmla="*/ 421481 h 2602706"/>
                    <a:gd name="connsiteX12" fmla="*/ 411597 w 699729"/>
                    <a:gd name="connsiteY12" fmla="*/ 442912 h 2602706"/>
                    <a:gd name="connsiteX13" fmla="*/ 368735 w 699729"/>
                    <a:gd name="connsiteY13" fmla="*/ 471487 h 2602706"/>
                    <a:gd name="connsiteX14" fmla="*/ 361591 w 699729"/>
                    <a:gd name="connsiteY14" fmla="*/ 473868 h 2602706"/>
                    <a:gd name="connsiteX15" fmla="*/ 321110 w 699729"/>
                    <a:gd name="connsiteY15" fmla="*/ 509587 h 2602706"/>
                    <a:gd name="connsiteX16" fmla="*/ 304443 w 699729"/>
                    <a:gd name="connsiteY16" fmla="*/ 521493 h 2602706"/>
                    <a:gd name="connsiteX17" fmla="*/ 283010 w 699729"/>
                    <a:gd name="connsiteY17" fmla="*/ 542925 h 2602706"/>
                    <a:gd name="connsiteX18" fmla="*/ 97272 w 699729"/>
                    <a:gd name="connsiteY18" fmla="*/ 726281 h 2602706"/>
                    <a:gd name="connsiteX19" fmla="*/ 25835 w 699729"/>
                    <a:gd name="connsiteY19" fmla="*/ 797718 h 2602706"/>
                    <a:gd name="connsiteX20" fmla="*/ 21072 w 699729"/>
                    <a:gd name="connsiteY20" fmla="*/ 814387 h 2602706"/>
                    <a:gd name="connsiteX21" fmla="*/ 23454 w 699729"/>
                    <a:gd name="connsiteY21" fmla="*/ 902493 h 2602706"/>
                    <a:gd name="connsiteX22" fmla="*/ 28215 w 699729"/>
                    <a:gd name="connsiteY22" fmla="*/ 978693 h 2602706"/>
                    <a:gd name="connsiteX23" fmla="*/ 28216 w 699729"/>
                    <a:gd name="connsiteY23" fmla="*/ 1023937 h 2602706"/>
                    <a:gd name="connsiteX24" fmla="*/ 30598 w 699729"/>
                    <a:gd name="connsiteY24" fmla="*/ 1042987 h 2602706"/>
                    <a:gd name="connsiteX25" fmla="*/ 32979 w 699729"/>
                    <a:gd name="connsiteY25" fmla="*/ 1088231 h 2602706"/>
                    <a:gd name="connsiteX26" fmla="*/ 40122 w 699729"/>
                    <a:gd name="connsiteY26" fmla="*/ 1171575 h 2602706"/>
                    <a:gd name="connsiteX27" fmla="*/ 2023 w 699729"/>
                    <a:gd name="connsiteY27" fmla="*/ 1200150 h 2602706"/>
                    <a:gd name="connsiteX28" fmla="*/ 9166 w 699729"/>
                    <a:gd name="connsiteY28" fmla="*/ 1231106 h 2602706"/>
                    <a:gd name="connsiteX29" fmla="*/ 42504 w 699729"/>
                    <a:gd name="connsiteY29" fmla="*/ 1264443 h 2602706"/>
                    <a:gd name="connsiteX30" fmla="*/ 87747 w 699729"/>
                    <a:gd name="connsiteY30" fmla="*/ 1300162 h 2602706"/>
                    <a:gd name="connsiteX31" fmla="*/ 109179 w 699729"/>
                    <a:gd name="connsiteY31" fmla="*/ 1312068 h 2602706"/>
                    <a:gd name="connsiteX32" fmla="*/ 135372 w 699729"/>
                    <a:gd name="connsiteY32" fmla="*/ 1352550 h 2602706"/>
                    <a:gd name="connsiteX33" fmla="*/ 159185 w 699729"/>
                    <a:gd name="connsiteY33" fmla="*/ 1385887 h 2602706"/>
                    <a:gd name="connsiteX34" fmla="*/ 240148 w 699729"/>
                    <a:gd name="connsiteY34" fmla="*/ 1464468 h 2602706"/>
                    <a:gd name="connsiteX35" fmla="*/ 290154 w 699729"/>
                    <a:gd name="connsiteY35" fmla="*/ 1512093 h 2602706"/>
                    <a:gd name="connsiteX36" fmla="*/ 323491 w 699729"/>
                    <a:gd name="connsiteY36" fmla="*/ 1564481 h 2602706"/>
                    <a:gd name="connsiteX37" fmla="*/ 352066 w 699729"/>
                    <a:gd name="connsiteY37" fmla="*/ 1662113 h 2602706"/>
                    <a:gd name="connsiteX38" fmla="*/ 409216 w 699729"/>
                    <a:gd name="connsiteY38" fmla="*/ 1974056 h 2602706"/>
                    <a:gd name="connsiteX39" fmla="*/ 292534 w 699729"/>
                    <a:gd name="connsiteY39" fmla="*/ 2090737 h 2602706"/>
                    <a:gd name="connsiteX40" fmla="*/ 233004 w 699729"/>
                    <a:gd name="connsiteY40" fmla="*/ 2112169 h 2602706"/>
                    <a:gd name="connsiteX41" fmla="*/ 204429 w 699729"/>
                    <a:gd name="connsiteY41" fmla="*/ 2138362 h 2602706"/>
                    <a:gd name="connsiteX42" fmla="*/ 163949 w 699729"/>
                    <a:gd name="connsiteY42" fmla="*/ 2235993 h 2602706"/>
                    <a:gd name="connsiteX43" fmla="*/ 194904 w 699729"/>
                    <a:gd name="connsiteY43" fmla="*/ 2290762 h 2602706"/>
                    <a:gd name="connsiteX44" fmla="*/ 247291 w 699729"/>
                    <a:gd name="connsiteY44" fmla="*/ 2338387 h 2602706"/>
                    <a:gd name="connsiteX45" fmla="*/ 325874 w 699729"/>
                    <a:gd name="connsiteY45" fmla="*/ 2383631 h 2602706"/>
                    <a:gd name="connsiteX46" fmla="*/ 428266 w 699729"/>
                    <a:gd name="connsiteY46" fmla="*/ 2488405 h 2602706"/>
                    <a:gd name="connsiteX47" fmla="*/ 506847 w 699729"/>
                    <a:gd name="connsiteY47" fmla="*/ 2562225 h 2602706"/>
                    <a:gd name="connsiteX48" fmla="*/ 521135 w 699729"/>
                    <a:gd name="connsiteY4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580666 w 699729"/>
                    <a:gd name="connsiteY6" fmla="*/ 273843 h 2602706"/>
                    <a:gd name="connsiteX7" fmla="*/ 497322 w 699729"/>
                    <a:gd name="connsiteY7" fmla="*/ 354806 h 2602706"/>
                    <a:gd name="connsiteX8" fmla="*/ 468749 w 699729"/>
                    <a:gd name="connsiteY8" fmla="*/ 373856 h 2602706"/>
                    <a:gd name="connsiteX9" fmla="*/ 433029 w 699729"/>
                    <a:gd name="connsiteY9" fmla="*/ 414337 h 2602706"/>
                    <a:gd name="connsiteX10" fmla="*/ 428266 w 699729"/>
                    <a:gd name="connsiteY10" fmla="*/ 421481 h 2602706"/>
                    <a:gd name="connsiteX11" fmla="*/ 411597 w 699729"/>
                    <a:gd name="connsiteY11" fmla="*/ 442912 h 2602706"/>
                    <a:gd name="connsiteX12" fmla="*/ 368735 w 699729"/>
                    <a:gd name="connsiteY12" fmla="*/ 471487 h 2602706"/>
                    <a:gd name="connsiteX13" fmla="*/ 361591 w 699729"/>
                    <a:gd name="connsiteY13" fmla="*/ 473868 h 2602706"/>
                    <a:gd name="connsiteX14" fmla="*/ 321110 w 699729"/>
                    <a:gd name="connsiteY14" fmla="*/ 509587 h 2602706"/>
                    <a:gd name="connsiteX15" fmla="*/ 304443 w 699729"/>
                    <a:gd name="connsiteY15" fmla="*/ 521493 h 2602706"/>
                    <a:gd name="connsiteX16" fmla="*/ 283010 w 699729"/>
                    <a:gd name="connsiteY16" fmla="*/ 542925 h 2602706"/>
                    <a:gd name="connsiteX17" fmla="*/ 97272 w 699729"/>
                    <a:gd name="connsiteY17" fmla="*/ 726281 h 2602706"/>
                    <a:gd name="connsiteX18" fmla="*/ 25835 w 699729"/>
                    <a:gd name="connsiteY18" fmla="*/ 797718 h 2602706"/>
                    <a:gd name="connsiteX19" fmla="*/ 21072 w 699729"/>
                    <a:gd name="connsiteY19" fmla="*/ 814387 h 2602706"/>
                    <a:gd name="connsiteX20" fmla="*/ 23454 w 699729"/>
                    <a:gd name="connsiteY20" fmla="*/ 902493 h 2602706"/>
                    <a:gd name="connsiteX21" fmla="*/ 28215 w 699729"/>
                    <a:gd name="connsiteY21" fmla="*/ 978693 h 2602706"/>
                    <a:gd name="connsiteX22" fmla="*/ 28216 w 699729"/>
                    <a:gd name="connsiteY22" fmla="*/ 1023937 h 2602706"/>
                    <a:gd name="connsiteX23" fmla="*/ 30598 w 699729"/>
                    <a:gd name="connsiteY23" fmla="*/ 1042987 h 2602706"/>
                    <a:gd name="connsiteX24" fmla="*/ 32979 w 699729"/>
                    <a:gd name="connsiteY24" fmla="*/ 1088231 h 2602706"/>
                    <a:gd name="connsiteX25" fmla="*/ 40122 w 699729"/>
                    <a:gd name="connsiteY25" fmla="*/ 1171575 h 2602706"/>
                    <a:gd name="connsiteX26" fmla="*/ 2023 w 699729"/>
                    <a:gd name="connsiteY26" fmla="*/ 1200150 h 2602706"/>
                    <a:gd name="connsiteX27" fmla="*/ 9166 w 699729"/>
                    <a:gd name="connsiteY27" fmla="*/ 1231106 h 2602706"/>
                    <a:gd name="connsiteX28" fmla="*/ 42504 w 699729"/>
                    <a:gd name="connsiteY28" fmla="*/ 1264443 h 2602706"/>
                    <a:gd name="connsiteX29" fmla="*/ 87747 w 699729"/>
                    <a:gd name="connsiteY29" fmla="*/ 1300162 h 2602706"/>
                    <a:gd name="connsiteX30" fmla="*/ 109179 w 699729"/>
                    <a:gd name="connsiteY30" fmla="*/ 1312068 h 2602706"/>
                    <a:gd name="connsiteX31" fmla="*/ 135372 w 699729"/>
                    <a:gd name="connsiteY31" fmla="*/ 1352550 h 2602706"/>
                    <a:gd name="connsiteX32" fmla="*/ 159185 w 699729"/>
                    <a:gd name="connsiteY32" fmla="*/ 1385887 h 2602706"/>
                    <a:gd name="connsiteX33" fmla="*/ 240148 w 699729"/>
                    <a:gd name="connsiteY33" fmla="*/ 1464468 h 2602706"/>
                    <a:gd name="connsiteX34" fmla="*/ 290154 w 699729"/>
                    <a:gd name="connsiteY34" fmla="*/ 1512093 h 2602706"/>
                    <a:gd name="connsiteX35" fmla="*/ 323491 w 699729"/>
                    <a:gd name="connsiteY35" fmla="*/ 1564481 h 2602706"/>
                    <a:gd name="connsiteX36" fmla="*/ 352066 w 699729"/>
                    <a:gd name="connsiteY36" fmla="*/ 1662113 h 2602706"/>
                    <a:gd name="connsiteX37" fmla="*/ 409216 w 699729"/>
                    <a:gd name="connsiteY37" fmla="*/ 1974056 h 2602706"/>
                    <a:gd name="connsiteX38" fmla="*/ 292534 w 699729"/>
                    <a:gd name="connsiteY38" fmla="*/ 2090737 h 2602706"/>
                    <a:gd name="connsiteX39" fmla="*/ 233004 w 699729"/>
                    <a:gd name="connsiteY39" fmla="*/ 2112169 h 2602706"/>
                    <a:gd name="connsiteX40" fmla="*/ 204429 w 699729"/>
                    <a:gd name="connsiteY40" fmla="*/ 2138362 h 2602706"/>
                    <a:gd name="connsiteX41" fmla="*/ 163949 w 699729"/>
                    <a:gd name="connsiteY41" fmla="*/ 2235993 h 2602706"/>
                    <a:gd name="connsiteX42" fmla="*/ 194904 w 699729"/>
                    <a:gd name="connsiteY42" fmla="*/ 2290762 h 2602706"/>
                    <a:gd name="connsiteX43" fmla="*/ 247291 w 699729"/>
                    <a:gd name="connsiteY43" fmla="*/ 2338387 h 2602706"/>
                    <a:gd name="connsiteX44" fmla="*/ 325874 w 699729"/>
                    <a:gd name="connsiteY44" fmla="*/ 2383631 h 2602706"/>
                    <a:gd name="connsiteX45" fmla="*/ 428266 w 699729"/>
                    <a:gd name="connsiteY45" fmla="*/ 2488405 h 2602706"/>
                    <a:gd name="connsiteX46" fmla="*/ 506847 w 699729"/>
                    <a:gd name="connsiteY46" fmla="*/ 2562225 h 2602706"/>
                    <a:gd name="connsiteX47" fmla="*/ 521135 w 699729"/>
                    <a:gd name="connsiteY4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468749 w 699729"/>
                    <a:gd name="connsiteY7" fmla="*/ 373856 h 2602706"/>
                    <a:gd name="connsiteX8" fmla="*/ 433029 w 699729"/>
                    <a:gd name="connsiteY8" fmla="*/ 414337 h 2602706"/>
                    <a:gd name="connsiteX9" fmla="*/ 428266 w 699729"/>
                    <a:gd name="connsiteY9" fmla="*/ 421481 h 2602706"/>
                    <a:gd name="connsiteX10" fmla="*/ 411597 w 699729"/>
                    <a:gd name="connsiteY10" fmla="*/ 442912 h 2602706"/>
                    <a:gd name="connsiteX11" fmla="*/ 368735 w 699729"/>
                    <a:gd name="connsiteY11" fmla="*/ 471487 h 2602706"/>
                    <a:gd name="connsiteX12" fmla="*/ 361591 w 699729"/>
                    <a:gd name="connsiteY12" fmla="*/ 473868 h 2602706"/>
                    <a:gd name="connsiteX13" fmla="*/ 321110 w 699729"/>
                    <a:gd name="connsiteY13" fmla="*/ 509587 h 2602706"/>
                    <a:gd name="connsiteX14" fmla="*/ 304443 w 699729"/>
                    <a:gd name="connsiteY14" fmla="*/ 521493 h 2602706"/>
                    <a:gd name="connsiteX15" fmla="*/ 283010 w 699729"/>
                    <a:gd name="connsiteY15" fmla="*/ 542925 h 2602706"/>
                    <a:gd name="connsiteX16" fmla="*/ 97272 w 699729"/>
                    <a:gd name="connsiteY16" fmla="*/ 726281 h 2602706"/>
                    <a:gd name="connsiteX17" fmla="*/ 25835 w 699729"/>
                    <a:gd name="connsiteY17" fmla="*/ 797718 h 2602706"/>
                    <a:gd name="connsiteX18" fmla="*/ 21072 w 699729"/>
                    <a:gd name="connsiteY18" fmla="*/ 814387 h 2602706"/>
                    <a:gd name="connsiteX19" fmla="*/ 23454 w 699729"/>
                    <a:gd name="connsiteY19" fmla="*/ 902493 h 2602706"/>
                    <a:gd name="connsiteX20" fmla="*/ 28215 w 699729"/>
                    <a:gd name="connsiteY20" fmla="*/ 978693 h 2602706"/>
                    <a:gd name="connsiteX21" fmla="*/ 28216 w 699729"/>
                    <a:gd name="connsiteY21" fmla="*/ 1023937 h 2602706"/>
                    <a:gd name="connsiteX22" fmla="*/ 30598 w 699729"/>
                    <a:gd name="connsiteY22" fmla="*/ 1042987 h 2602706"/>
                    <a:gd name="connsiteX23" fmla="*/ 32979 w 699729"/>
                    <a:gd name="connsiteY23" fmla="*/ 1088231 h 2602706"/>
                    <a:gd name="connsiteX24" fmla="*/ 40122 w 699729"/>
                    <a:gd name="connsiteY24" fmla="*/ 1171575 h 2602706"/>
                    <a:gd name="connsiteX25" fmla="*/ 2023 w 699729"/>
                    <a:gd name="connsiteY25" fmla="*/ 1200150 h 2602706"/>
                    <a:gd name="connsiteX26" fmla="*/ 9166 w 699729"/>
                    <a:gd name="connsiteY26" fmla="*/ 1231106 h 2602706"/>
                    <a:gd name="connsiteX27" fmla="*/ 42504 w 699729"/>
                    <a:gd name="connsiteY27" fmla="*/ 1264443 h 2602706"/>
                    <a:gd name="connsiteX28" fmla="*/ 87747 w 699729"/>
                    <a:gd name="connsiteY28" fmla="*/ 1300162 h 2602706"/>
                    <a:gd name="connsiteX29" fmla="*/ 109179 w 699729"/>
                    <a:gd name="connsiteY29" fmla="*/ 1312068 h 2602706"/>
                    <a:gd name="connsiteX30" fmla="*/ 135372 w 699729"/>
                    <a:gd name="connsiteY30" fmla="*/ 1352550 h 2602706"/>
                    <a:gd name="connsiteX31" fmla="*/ 159185 w 699729"/>
                    <a:gd name="connsiteY31" fmla="*/ 1385887 h 2602706"/>
                    <a:gd name="connsiteX32" fmla="*/ 240148 w 699729"/>
                    <a:gd name="connsiteY32" fmla="*/ 1464468 h 2602706"/>
                    <a:gd name="connsiteX33" fmla="*/ 290154 w 699729"/>
                    <a:gd name="connsiteY33" fmla="*/ 1512093 h 2602706"/>
                    <a:gd name="connsiteX34" fmla="*/ 323491 w 699729"/>
                    <a:gd name="connsiteY34" fmla="*/ 1564481 h 2602706"/>
                    <a:gd name="connsiteX35" fmla="*/ 352066 w 699729"/>
                    <a:gd name="connsiteY35" fmla="*/ 1662113 h 2602706"/>
                    <a:gd name="connsiteX36" fmla="*/ 409216 w 699729"/>
                    <a:gd name="connsiteY36" fmla="*/ 1974056 h 2602706"/>
                    <a:gd name="connsiteX37" fmla="*/ 292534 w 699729"/>
                    <a:gd name="connsiteY37" fmla="*/ 2090737 h 2602706"/>
                    <a:gd name="connsiteX38" fmla="*/ 233004 w 699729"/>
                    <a:gd name="connsiteY38" fmla="*/ 2112169 h 2602706"/>
                    <a:gd name="connsiteX39" fmla="*/ 204429 w 699729"/>
                    <a:gd name="connsiteY39" fmla="*/ 2138362 h 2602706"/>
                    <a:gd name="connsiteX40" fmla="*/ 163949 w 699729"/>
                    <a:gd name="connsiteY40" fmla="*/ 2235993 h 2602706"/>
                    <a:gd name="connsiteX41" fmla="*/ 194904 w 699729"/>
                    <a:gd name="connsiteY41" fmla="*/ 2290762 h 2602706"/>
                    <a:gd name="connsiteX42" fmla="*/ 247291 w 699729"/>
                    <a:gd name="connsiteY42" fmla="*/ 2338387 h 2602706"/>
                    <a:gd name="connsiteX43" fmla="*/ 325874 w 699729"/>
                    <a:gd name="connsiteY43" fmla="*/ 2383631 h 2602706"/>
                    <a:gd name="connsiteX44" fmla="*/ 428266 w 699729"/>
                    <a:gd name="connsiteY44" fmla="*/ 2488405 h 2602706"/>
                    <a:gd name="connsiteX45" fmla="*/ 506847 w 699729"/>
                    <a:gd name="connsiteY45" fmla="*/ 2562225 h 2602706"/>
                    <a:gd name="connsiteX46" fmla="*/ 521135 w 699729"/>
                    <a:gd name="connsiteY4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468749 w 699729"/>
                    <a:gd name="connsiteY7" fmla="*/ 373856 h 2602706"/>
                    <a:gd name="connsiteX8" fmla="*/ 433029 w 699729"/>
                    <a:gd name="connsiteY8" fmla="*/ 414337 h 2602706"/>
                    <a:gd name="connsiteX9" fmla="*/ 411597 w 699729"/>
                    <a:gd name="connsiteY9" fmla="*/ 442912 h 2602706"/>
                    <a:gd name="connsiteX10" fmla="*/ 368735 w 699729"/>
                    <a:gd name="connsiteY10" fmla="*/ 471487 h 2602706"/>
                    <a:gd name="connsiteX11" fmla="*/ 361591 w 699729"/>
                    <a:gd name="connsiteY11" fmla="*/ 473868 h 2602706"/>
                    <a:gd name="connsiteX12" fmla="*/ 321110 w 699729"/>
                    <a:gd name="connsiteY12" fmla="*/ 509587 h 2602706"/>
                    <a:gd name="connsiteX13" fmla="*/ 304443 w 699729"/>
                    <a:gd name="connsiteY13" fmla="*/ 521493 h 2602706"/>
                    <a:gd name="connsiteX14" fmla="*/ 283010 w 699729"/>
                    <a:gd name="connsiteY14" fmla="*/ 542925 h 2602706"/>
                    <a:gd name="connsiteX15" fmla="*/ 97272 w 699729"/>
                    <a:gd name="connsiteY15" fmla="*/ 726281 h 2602706"/>
                    <a:gd name="connsiteX16" fmla="*/ 25835 w 699729"/>
                    <a:gd name="connsiteY16" fmla="*/ 797718 h 2602706"/>
                    <a:gd name="connsiteX17" fmla="*/ 21072 w 699729"/>
                    <a:gd name="connsiteY17" fmla="*/ 814387 h 2602706"/>
                    <a:gd name="connsiteX18" fmla="*/ 23454 w 699729"/>
                    <a:gd name="connsiteY18" fmla="*/ 902493 h 2602706"/>
                    <a:gd name="connsiteX19" fmla="*/ 28215 w 699729"/>
                    <a:gd name="connsiteY19" fmla="*/ 978693 h 2602706"/>
                    <a:gd name="connsiteX20" fmla="*/ 28216 w 699729"/>
                    <a:gd name="connsiteY20" fmla="*/ 1023937 h 2602706"/>
                    <a:gd name="connsiteX21" fmla="*/ 30598 w 699729"/>
                    <a:gd name="connsiteY21" fmla="*/ 1042987 h 2602706"/>
                    <a:gd name="connsiteX22" fmla="*/ 32979 w 699729"/>
                    <a:gd name="connsiteY22" fmla="*/ 1088231 h 2602706"/>
                    <a:gd name="connsiteX23" fmla="*/ 40122 w 699729"/>
                    <a:gd name="connsiteY23" fmla="*/ 1171575 h 2602706"/>
                    <a:gd name="connsiteX24" fmla="*/ 2023 w 699729"/>
                    <a:gd name="connsiteY24" fmla="*/ 1200150 h 2602706"/>
                    <a:gd name="connsiteX25" fmla="*/ 9166 w 699729"/>
                    <a:gd name="connsiteY25" fmla="*/ 1231106 h 2602706"/>
                    <a:gd name="connsiteX26" fmla="*/ 42504 w 699729"/>
                    <a:gd name="connsiteY26" fmla="*/ 1264443 h 2602706"/>
                    <a:gd name="connsiteX27" fmla="*/ 87747 w 699729"/>
                    <a:gd name="connsiteY27" fmla="*/ 1300162 h 2602706"/>
                    <a:gd name="connsiteX28" fmla="*/ 109179 w 699729"/>
                    <a:gd name="connsiteY28" fmla="*/ 1312068 h 2602706"/>
                    <a:gd name="connsiteX29" fmla="*/ 135372 w 699729"/>
                    <a:gd name="connsiteY29" fmla="*/ 1352550 h 2602706"/>
                    <a:gd name="connsiteX30" fmla="*/ 159185 w 699729"/>
                    <a:gd name="connsiteY30" fmla="*/ 1385887 h 2602706"/>
                    <a:gd name="connsiteX31" fmla="*/ 240148 w 699729"/>
                    <a:gd name="connsiteY31" fmla="*/ 1464468 h 2602706"/>
                    <a:gd name="connsiteX32" fmla="*/ 290154 w 699729"/>
                    <a:gd name="connsiteY32" fmla="*/ 1512093 h 2602706"/>
                    <a:gd name="connsiteX33" fmla="*/ 323491 w 699729"/>
                    <a:gd name="connsiteY33" fmla="*/ 1564481 h 2602706"/>
                    <a:gd name="connsiteX34" fmla="*/ 352066 w 699729"/>
                    <a:gd name="connsiteY34" fmla="*/ 1662113 h 2602706"/>
                    <a:gd name="connsiteX35" fmla="*/ 409216 w 699729"/>
                    <a:gd name="connsiteY35" fmla="*/ 1974056 h 2602706"/>
                    <a:gd name="connsiteX36" fmla="*/ 292534 w 699729"/>
                    <a:gd name="connsiteY36" fmla="*/ 2090737 h 2602706"/>
                    <a:gd name="connsiteX37" fmla="*/ 233004 w 699729"/>
                    <a:gd name="connsiteY37" fmla="*/ 2112169 h 2602706"/>
                    <a:gd name="connsiteX38" fmla="*/ 204429 w 699729"/>
                    <a:gd name="connsiteY38" fmla="*/ 2138362 h 2602706"/>
                    <a:gd name="connsiteX39" fmla="*/ 163949 w 699729"/>
                    <a:gd name="connsiteY39" fmla="*/ 2235993 h 2602706"/>
                    <a:gd name="connsiteX40" fmla="*/ 194904 w 699729"/>
                    <a:gd name="connsiteY40" fmla="*/ 2290762 h 2602706"/>
                    <a:gd name="connsiteX41" fmla="*/ 247291 w 699729"/>
                    <a:gd name="connsiteY41" fmla="*/ 2338387 h 2602706"/>
                    <a:gd name="connsiteX42" fmla="*/ 325874 w 699729"/>
                    <a:gd name="connsiteY42" fmla="*/ 2383631 h 2602706"/>
                    <a:gd name="connsiteX43" fmla="*/ 428266 w 699729"/>
                    <a:gd name="connsiteY43" fmla="*/ 2488405 h 2602706"/>
                    <a:gd name="connsiteX44" fmla="*/ 506847 w 699729"/>
                    <a:gd name="connsiteY44" fmla="*/ 2562225 h 2602706"/>
                    <a:gd name="connsiteX45" fmla="*/ 521135 w 699729"/>
                    <a:gd name="connsiteY45"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468749 w 699729"/>
                    <a:gd name="connsiteY7" fmla="*/ 373856 h 2602706"/>
                    <a:gd name="connsiteX8" fmla="*/ 433029 w 699729"/>
                    <a:gd name="connsiteY8" fmla="*/ 414337 h 2602706"/>
                    <a:gd name="connsiteX9" fmla="*/ 368735 w 699729"/>
                    <a:gd name="connsiteY9" fmla="*/ 471487 h 2602706"/>
                    <a:gd name="connsiteX10" fmla="*/ 361591 w 699729"/>
                    <a:gd name="connsiteY10" fmla="*/ 473868 h 2602706"/>
                    <a:gd name="connsiteX11" fmla="*/ 321110 w 699729"/>
                    <a:gd name="connsiteY11" fmla="*/ 509587 h 2602706"/>
                    <a:gd name="connsiteX12" fmla="*/ 304443 w 699729"/>
                    <a:gd name="connsiteY12" fmla="*/ 521493 h 2602706"/>
                    <a:gd name="connsiteX13" fmla="*/ 283010 w 699729"/>
                    <a:gd name="connsiteY13" fmla="*/ 542925 h 2602706"/>
                    <a:gd name="connsiteX14" fmla="*/ 97272 w 699729"/>
                    <a:gd name="connsiteY14" fmla="*/ 726281 h 2602706"/>
                    <a:gd name="connsiteX15" fmla="*/ 25835 w 699729"/>
                    <a:gd name="connsiteY15" fmla="*/ 797718 h 2602706"/>
                    <a:gd name="connsiteX16" fmla="*/ 21072 w 699729"/>
                    <a:gd name="connsiteY16" fmla="*/ 814387 h 2602706"/>
                    <a:gd name="connsiteX17" fmla="*/ 23454 w 699729"/>
                    <a:gd name="connsiteY17" fmla="*/ 902493 h 2602706"/>
                    <a:gd name="connsiteX18" fmla="*/ 28215 w 699729"/>
                    <a:gd name="connsiteY18" fmla="*/ 978693 h 2602706"/>
                    <a:gd name="connsiteX19" fmla="*/ 28216 w 699729"/>
                    <a:gd name="connsiteY19" fmla="*/ 1023937 h 2602706"/>
                    <a:gd name="connsiteX20" fmla="*/ 30598 w 699729"/>
                    <a:gd name="connsiteY20" fmla="*/ 1042987 h 2602706"/>
                    <a:gd name="connsiteX21" fmla="*/ 32979 w 699729"/>
                    <a:gd name="connsiteY21" fmla="*/ 1088231 h 2602706"/>
                    <a:gd name="connsiteX22" fmla="*/ 40122 w 699729"/>
                    <a:gd name="connsiteY22" fmla="*/ 1171575 h 2602706"/>
                    <a:gd name="connsiteX23" fmla="*/ 2023 w 699729"/>
                    <a:gd name="connsiteY23" fmla="*/ 1200150 h 2602706"/>
                    <a:gd name="connsiteX24" fmla="*/ 9166 w 699729"/>
                    <a:gd name="connsiteY24" fmla="*/ 1231106 h 2602706"/>
                    <a:gd name="connsiteX25" fmla="*/ 42504 w 699729"/>
                    <a:gd name="connsiteY25" fmla="*/ 1264443 h 2602706"/>
                    <a:gd name="connsiteX26" fmla="*/ 87747 w 699729"/>
                    <a:gd name="connsiteY26" fmla="*/ 1300162 h 2602706"/>
                    <a:gd name="connsiteX27" fmla="*/ 109179 w 699729"/>
                    <a:gd name="connsiteY27" fmla="*/ 1312068 h 2602706"/>
                    <a:gd name="connsiteX28" fmla="*/ 135372 w 699729"/>
                    <a:gd name="connsiteY28" fmla="*/ 1352550 h 2602706"/>
                    <a:gd name="connsiteX29" fmla="*/ 159185 w 699729"/>
                    <a:gd name="connsiteY29" fmla="*/ 1385887 h 2602706"/>
                    <a:gd name="connsiteX30" fmla="*/ 240148 w 699729"/>
                    <a:gd name="connsiteY30" fmla="*/ 1464468 h 2602706"/>
                    <a:gd name="connsiteX31" fmla="*/ 290154 w 699729"/>
                    <a:gd name="connsiteY31" fmla="*/ 1512093 h 2602706"/>
                    <a:gd name="connsiteX32" fmla="*/ 323491 w 699729"/>
                    <a:gd name="connsiteY32" fmla="*/ 1564481 h 2602706"/>
                    <a:gd name="connsiteX33" fmla="*/ 352066 w 699729"/>
                    <a:gd name="connsiteY33" fmla="*/ 1662113 h 2602706"/>
                    <a:gd name="connsiteX34" fmla="*/ 409216 w 699729"/>
                    <a:gd name="connsiteY34" fmla="*/ 1974056 h 2602706"/>
                    <a:gd name="connsiteX35" fmla="*/ 292534 w 699729"/>
                    <a:gd name="connsiteY35" fmla="*/ 2090737 h 2602706"/>
                    <a:gd name="connsiteX36" fmla="*/ 233004 w 699729"/>
                    <a:gd name="connsiteY36" fmla="*/ 2112169 h 2602706"/>
                    <a:gd name="connsiteX37" fmla="*/ 204429 w 699729"/>
                    <a:gd name="connsiteY37" fmla="*/ 2138362 h 2602706"/>
                    <a:gd name="connsiteX38" fmla="*/ 163949 w 699729"/>
                    <a:gd name="connsiteY38" fmla="*/ 2235993 h 2602706"/>
                    <a:gd name="connsiteX39" fmla="*/ 194904 w 699729"/>
                    <a:gd name="connsiteY39" fmla="*/ 2290762 h 2602706"/>
                    <a:gd name="connsiteX40" fmla="*/ 247291 w 699729"/>
                    <a:gd name="connsiteY40" fmla="*/ 2338387 h 2602706"/>
                    <a:gd name="connsiteX41" fmla="*/ 325874 w 699729"/>
                    <a:gd name="connsiteY41" fmla="*/ 2383631 h 2602706"/>
                    <a:gd name="connsiteX42" fmla="*/ 428266 w 699729"/>
                    <a:gd name="connsiteY42" fmla="*/ 2488405 h 2602706"/>
                    <a:gd name="connsiteX43" fmla="*/ 506847 w 699729"/>
                    <a:gd name="connsiteY43" fmla="*/ 2562225 h 2602706"/>
                    <a:gd name="connsiteX44" fmla="*/ 521135 w 699729"/>
                    <a:gd name="connsiteY44"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433029 w 699729"/>
                    <a:gd name="connsiteY7" fmla="*/ 414337 h 2602706"/>
                    <a:gd name="connsiteX8" fmla="*/ 368735 w 699729"/>
                    <a:gd name="connsiteY8" fmla="*/ 471487 h 2602706"/>
                    <a:gd name="connsiteX9" fmla="*/ 361591 w 699729"/>
                    <a:gd name="connsiteY9" fmla="*/ 473868 h 2602706"/>
                    <a:gd name="connsiteX10" fmla="*/ 321110 w 699729"/>
                    <a:gd name="connsiteY10" fmla="*/ 509587 h 2602706"/>
                    <a:gd name="connsiteX11" fmla="*/ 304443 w 699729"/>
                    <a:gd name="connsiteY11" fmla="*/ 521493 h 2602706"/>
                    <a:gd name="connsiteX12" fmla="*/ 283010 w 699729"/>
                    <a:gd name="connsiteY12" fmla="*/ 542925 h 2602706"/>
                    <a:gd name="connsiteX13" fmla="*/ 97272 w 699729"/>
                    <a:gd name="connsiteY13" fmla="*/ 726281 h 2602706"/>
                    <a:gd name="connsiteX14" fmla="*/ 25835 w 699729"/>
                    <a:gd name="connsiteY14" fmla="*/ 797718 h 2602706"/>
                    <a:gd name="connsiteX15" fmla="*/ 21072 w 699729"/>
                    <a:gd name="connsiteY15" fmla="*/ 814387 h 2602706"/>
                    <a:gd name="connsiteX16" fmla="*/ 23454 w 699729"/>
                    <a:gd name="connsiteY16" fmla="*/ 902493 h 2602706"/>
                    <a:gd name="connsiteX17" fmla="*/ 28215 w 699729"/>
                    <a:gd name="connsiteY17" fmla="*/ 978693 h 2602706"/>
                    <a:gd name="connsiteX18" fmla="*/ 28216 w 699729"/>
                    <a:gd name="connsiteY18" fmla="*/ 1023937 h 2602706"/>
                    <a:gd name="connsiteX19" fmla="*/ 30598 w 699729"/>
                    <a:gd name="connsiteY19" fmla="*/ 1042987 h 2602706"/>
                    <a:gd name="connsiteX20" fmla="*/ 32979 w 699729"/>
                    <a:gd name="connsiteY20" fmla="*/ 1088231 h 2602706"/>
                    <a:gd name="connsiteX21" fmla="*/ 40122 w 699729"/>
                    <a:gd name="connsiteY21" fmla="*/ 1171575 h 2602706"/>
                    <a:gd name="connsiteX22" fmla="*/ 2023 w 699729"/>
                    <a:gd name="connsiteY22" fmla="*/ 1200150 h 2602706"/>
                    <a:gd name="connsiteX23" fmla="*/ 9166 w 699729"/>
                    <a:gd name="connsiteY23" fmla="*/ 1231106 h 2602706"/>
                    <a:gd name="connsiteX24" fmla="*/ 42504 w 699729"/>
                    <a:gd name="connsiteY24" fmla="*/ 1264443 h 2602706"/>
                    <a:gd name="connsiteX25" fmla="*/ 87747 w 699729"/>
                    <a:gd name="connsiteY25" fmla="*/ 1300162 h 2602706"/>
                    <a:gd name="connsiteX26" fmla="*/ 109179 w 699729"/>
                    <a:gd name="connsiteY26" fmla="*/ 1312068 h 2602706"/>
                    <a:gd name="connsiteX27" fmla="*/ 135372 w 699729"/>
                    <a:gd name="connsiteY27" fmla="*/ 1352550 h 2602706"/>
                    <a:gd name="connsiteX28" fmla="*/ 159185 w 699729"/>
                    <a:gd name="connsiteY28" fmla="*/ 1385887 h 2602706"/>
                    <a:gd name="connsiteX29" fmla="*/ 240148 w 699729"/>
                    <a:gd name="connsiteY29" fmla="*/ 1464468 h 2602706"/>
                    <a:gd name="connsiteX30" fmla="*/ 290154 w 699729"/>
                    <a:gd name="connsiteY30" fmla="*/ 1512093 h 2602706"/>
                    <a:gd name="connsiteX31" fmla="*/ 323491 w 699729"/>
                    <a:gd name="connsiteY31" fmla="*/ 1564481 h 2602706"/>
                    <a:gd name="connsiteX32" fmla="*/ 352066 w 699729"/>
                    <a:gd name="connsiteY32" fmla="*/ 1662113 h 2602706"/>
                    <a:gd name="connsiteX33" fmla="*/ 409216 w 699729"/>
                    <a:gd name="connsiteY33" fmla="*/ 1974056 h 2602706"/>
                    <a:gd name="connsiteX34" fmla="*/ 292534 w 699729"/>
                    <a:gd name="connsiteY34" fmla="*/ 2090737 h 2602706"/>
                    <a:gd name="connsiteX35" fmla="*/ 233004 w 699729"/>
                    <a:gd name="connsiteY35" fmla="*/ 2112169 h 2602706"/>
                    <a:gd name="connsiteX36" fmla="*/ 204429 w 699729"/>
                    <a:gd name="connsiteY36" fmla="*/ 2138362 h 2602706"/>
                    <a:gd name="connsiteX37" fmla="*/ 163949 w 699729"/>
                    <a:gd name="connsiteY37" fmla="*/ 2235993 h 2602706"/>
                    <a:gd name="connsiteX38" fmla="*/ 194904 w 699729"/>
                    <a:gd name="connsiteY38" fmla="*/ 2290762 h 2602706"/>
                    <a:gd name="connsiteX39" fmla="*/ 247291 w 699729"/>
                    <a:gd name="connsiteY39" fmla="*/ 2338387 h 2602706"/>
                    <a:gd name="connsiteX40" fmla="*/ 325874 w 699729"/>
                    <a:gd name="connsiteY40" fmla="*/ 2383631 h 2602706"/>
                    <a:gd name="connsiteX41" fmla="*/ 428266 w 699729"/>
                    <a:gd name="connsiteY41" fmla="*/ 2488405 h 2602706"/>
                    <a:gd name="connsiteX42" fmla="*/ 506847 w 699729"/>
                    <a:gd name="connsiteY42" fmla="*/ 2562225 h 2602706"/>
                    <a:gd name="connsiteX43" fmla="*/ 521135 w 699729"/>
                    <a:gd name="connsiteY43"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368735 w 699729"/>
                    <a:gd name="connsiteY7" fmla="*/ 471487 h 2602706"/>
                    <a:gd name="connsiteX8" fmla="*/ 361591 w 699729"/>
                    <a:gd name="connsiteY8" fmla="*/ 473868 h 2602706"/>
                    <a:gd name="connsiteX9" fmla="*/ 321110 w 699729"/>
                    <a:gd name="connsiteY9" fmla="*/ 509587 h 2602706"/>
                    <a:gd name="connsiteX10" fmla="*/ 304443 w 699729"/>
                    <a:gd name="connsiteY10" fmla="*/ 521493 h 2602706"/>
                    <a:gd name="connsiteX11" fmla="*/ 283010 w 699729"/>
                    <a:gd name="connsiteY11" fmla="*/ 542925 h 2602706"/>
                    <a:gd name="connsiteX12" fmla="*/ 97272 w 699729"/>
                    <a:gd name="connsiteY12" fmla="*/ 726281 h 2602706"/>
                    <a:gd name="connsiteX13" fmla="*/ 25835 w 699729"/>
                    <a:gd name="connsiteY13" fmla="*/ 797718 h 2602706"/>
                    <a:gd name="connsiteX14" fmla="*/ 21072 w 699729"/>
                    <a:gd name="connsiteY14" fmla="*/ 814387 h 2602706"/>
                    <a:gd name="connsiteX15" fmla="*/ 23454 w 699729"/>
                    <a:gd name="connsiteY15" fmla="*/ 902493 h 2602706"/>
                    <a:gd name="connsiteX16" fmla="*/ 28215 w 699729"/>
                    <a:gd name="connsiteY16" fmla="*/ 978693 h 2602706"/>
                    <a:gd name="connsiteX17" fmla="*/ 28216 w 699729"/>
                    <a:gd name="connsiteY17" fmla="*/ 1023937 h 2602706"/>
                    <a:gd name="connsiteX18" fmla="*/ 30598 w 699729"/>
                    <a:gd name="connsiteY18" fmla="*/ 1042987 h 2602706"/>
                    <a:gd name="connsiteX19" fmla="*/ 32979 w 699729"/>
                    <a:gd name="connsiteY19" fmla="*/ 1088231 h 2602706"/>
                    <a:gd name="connsiteX20" fmla="*/ 40122 w 699729"/>
                    <a:gd name="connsiteY20" fmla="*/ 1171575 h 2602706"/>
                    <a:gd name="connsiteX21" fmla="*/ 2023 w 699729"/>
                    <a:gd name="connsiteY21" fmla="*/ 1200150 h 2602706"/>
                    <a:gd name="connsiteX22" fmla="*/ 9166 w 699729"/>
                    <a:gd name="connsiteY22" fmla="*/ 1231106 h 2602706"/>
                    <a:gd name="connsiteX23" fmla="*/ 42504 w 699729"/>
                    <a:gd name="connsiteY23" fmla="*/ 1264443 h 2602706"/>
                    <a:gd name="connsiteX24" fmla="*/ 87747 w 699729"/>
                    <a:gd name="connsiteY24" fmla="*/ 1300162 h 2602706"/>
                    <a:gd name="connsiteX25" fmla="*/ 109179 w 699729"/>
                    <a:gd name="connsiteY25" fmla="*/ 1312068 h 2602706"/>
                    <a:gd name="connsiteX26" fmla="*/ 135372 w 699729"/>
                    <a:gd name="connsiteY26" fmla="*/ 1352550 h 2602706"/>
                    <a:gd name="connsiteX27" fmla="*/ 159185 w 699729"/>
                    <a:gd name="connsiteY27" fmla="*/ 1385887 h 2602706"/>
                    <a:gd name="connsiteX28" fmla="*/ 240148 w 699729"/>
                    <a:gd name="connsiteY28" fmla="*/ 1464468 h 2602706"/>
                    <a:gd name="connsiteX29" fmla="*/ 290154 w 699729"/>
                    <a:gd name="connsiteY29" fmla="*/ 1512093 h 2602706"/>
                    <a:gd name="connsiteX30" fmla="*/ 323491 w 699729"/>
                    <a:gd name="connsiteY30" fmla="*/ 1564481 h 2602706"/>
                    <a:gd name="connsiteX31" fmla="*/ 352066 w 699729"/>
                    <a:gd name="connsiteY31" fmla="*/ 1662113 h 2602706"/>
                    <a:gd name="connsiteX32" fmla="*/ 409216 w 699729"/>
                    <a:gd name="connsiteY32" fmla="*/ 1974056 h 2602706"/>
                    <a:gd name="connsiteX33" fmla="*/ 292534 w 699729"/>
                    <a:gd name="connsiteY33" fmla="*/ 2090737 h 2602706"/>
                    <a:gd name="connsiteX34" fmla="*/ 233004 w 699729"/>
                    <a:gd name="connsiteY34" fmla="*/ 2112169 h 2602706"/>
                    <a:gd name="connsiteX35" fmla="*/ 204429 w 699729"/>
                    <a:gd name="connsiteY35" fmla="*/ 2138362 h 2602706"/>
                    <a:gd name="connsiteX36" fmla="*/ 163949 w 699729"/>
                    <a:gd name="connsiteY36" fmla="*/ 2235993 h 2602706"/>
                    <a:gd name="connsiteX37" fmla="*/ 194904 w 699729"/>
                    <a:gd name="connsiteY37" fmla="*/ 2290762 h 2602706"/>
                    <a:gd name="connsiteX38" fmla="*/ 247291 w 699729"/>
                    <a:gd name="connsiteY38" fmla="*/ 2338387 h 2602706"/>
                    <a:gd name="connsiteX39" fmla="*/ 325874 w 699729"/>
                    <a:gd name="connsiteY39" fmla="*/ 2383631 h 2602706"/>
                    <a:gd name="connsiteX40" fmla="*/ 428266 w 699729"/>
                    <a:gd name="connsiteY40" fmla="*/ 2488405 h 2602706"/>
                    <a:gd name="connsiteX41" fmla="*/ 506847 w 699729"/>
                    <a:gd name="connsiteY41" fmla="*/ 2562225 h 2602706"/>
                    <a:gd name="connsiteX42" fmla="*/ 521135 w 699729"/>
                    <a:gd name="connsiteY42"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368735 w 699729"/>
                    <a:gd name="connsiteY7" fmla="*/ 471487 h 2602706"/>
                    <a:gd name="connsiteX8" fmla="*/ 321110 w 699729"/>
                    <a:gd name="connsiteY8" fmla="*/ 509587 h 2602706"/>
                    <a:gd name="connsiteX9" fmla="*/ 304443 w 699729"/>
                    <a:gd name="connsiteY9" fmla="*/ 521493 h 2602706"/>
                    <a:gd name="connsiteX10" fmla="*/ 283010 w 699729"/>
                    <a:gd name="connsiteY10" fmla="*/ 542925 h 2602706"/>
                    <a:gd name="connsiteX11" fmla="*/ 97272 w 699729"/>
                    <a:gd name="connsiteY11" fmla="*/ 726281 h 2602706"/>
                    <a:gd name="connsiteX12" fmla="*/ 25835 w 699729"/>
                    <a:gd name="connsiteY12" fmla="*/ 797718 h 2602706"/>
                    <a:gd name="connsiteX13" fmla="*/ 21072 w 699729"/>
                    <a:gd name="connsiteY13" fmla="*/ 814387 h 2602706"/>
                    <a:gd name="connsiteX14" fmla="*/ 23454 w 699729"/>
                    <a:gd name="connsiteY14" fmla="*/ 902493 h 2602706"/>
                    <a:gd name="connsiteX15" fmla="*/ 28215 w 699729"/>
                    <a:gd name="connsiteY15" fmla="*/ 978693 h 2602706"/>
                    <a:gd name="connsiteX16" fmla="*/ 28216 w 699729"/>
                    <a:gd name="connsiteY16" fmla="*/ 1023937 h 2602706"/>
                    <a:gd name="connsiteX17" fmla="*/ 30598 w 699729"/>
                    <a:gd name="connsiteY17" fmla="*/ 1042987 h 2602706"/>
                    <a:gd name="connsiteX18" fmla="*/ 32979 w 699729"/>
                    <a:gd name="connsiteY18" fmla="*/ 1088231 h 2602706"/>
                    <a:gd name="connsiteX19" fmla="*/ 40122 w 699729"/>
                    <a:gd name="connsiteY19" fmla="*/ 1171575 h 2602706"/>
                    <a:gd name="connsiteX20" fmla="*/ 2023 w 699729"/>
                    <a:gd name="connsiteY20" fmla="*/ 1200150 h 2602706"/>
                    <a:gd name="connsiteX21" fmla="*/ 9166 w 699729"/>
                    <a:gd name="connsiteY21" fmla="*/ 1231106 h 2602706"/>
                    <a:gd name="connsiteX22" fmla="*/ 42504 w 699729"/>
                    <a:gd name="connsiteY22" fmla="*/ 1264443 h 2602706"/>
                    <a:gd name="connsiteX23" fmla="*/ 87747 w 699729"/>
                    <a:gd name="connsiteY23" fmla="*/ 1300162 h 2602706"/>
                    <a:gd name="connsiteX24" fmla="*/ 109179 w 699729"/>
                    <a:gd name="connsiteY24" fmla="*/ 1312068 h 2602706"/>
                    <a:gd name="connsiteX25" fmla="*/ 135372 w 699729"/>
                    <a:gd name="connsiteY25" fmla="*/ 1352550 h 2602706"/>
                    <a:gd name="connsiteX26" fmla="*/ 159185 w 699729"/>
                    <a:gd name="connsiteY26" fmla="*/ 1385887 h 2602706"/>
                    <a:gd name="connsiteX27" fmla="*/ 240148 w 699729"/>
                    <a:gd name="connsiteY27" fmla="*/ 1464468 h 2602706"/>
                    <a:gd name="connsiteX28" fmla="*/ 290154 w 699729"/>
                    <a:gd name="connsiteY28" fmla="*/ 1512093 h 2602706"/>
                    <a:gd name="connsiteX29" fmla="*/ 323491 w 699729"/>
                    <a:gd name="connsiteY29" fmla="*/ 1564481 h 2602706"/>
                    <a:gd name="connsiteX30" fmla="*/ 352066 w 699729"/>
                    <a:gd name="connsiteY30" fmla="*/ 1662113 h 2602706"/>
                    <a:gd name="connsiteX31" fmla="*/ 409216 w 699729"/>
                    <a:gd name="connsiteY31" fmla="*/ 1974056 h 2602706"/>
                    <a:gd name="connsiteX32" fmla="*/ 292534 w 699729"/>
                    <a:gd name="connsiteY32" fmla="*/ 2090737 h 2602706"/>
                    <a:gd name="connsiteX33" fmla="*/ 233004 w 699729"/>
                    <a:gd name="connsiteY33" fmla="*/ 2112169 h 2602706"/>
                    <a:gd name="connsiteX34" fmla="*/ 204429 w 699729"/>
                    <a:gd name="connsiteY34" fmla="*/ 2138362 h 2602706"/>
                    <a:gd name="connsiteX35" fmla="*/ 163949 w 699729"/>
                    <a:gd name="connsiteY35" fmla="*/ 2235993 h 2602706"/>
                    <a:gd name="connsiteX36" fmla="*/ 194904 w 699729"/>
                    <a:gd name="connsiteY36" fmla="*/ 2290762 h 2602706"/>
                    <a:gd name="connsiteX37" fmla="*/ 247291 w 699729"/>
                    <a:gd name="connsiteY37" fmla="*/ 2338387 h 2602706"/>
                    <a:gd name="connsiteX38" fmla="*/ 325874 w 699729"/>
                    <a:gd name="connsiteY38" fmla="*/ 2383631 h 2602706"/>
                    <a:gd name="connsiteX39" fmla="*/ 428266 w 699729"/>
                    <a:gd name="connsiteY39" fmla="*/ 2488405 h 2602706"/>
                    <a:gd name="connsiteX40" fmla="*/ 506847 w 699729"/>
                    <a:gd name="connsiteY40" fmla="*/ 2562225 h 2602706"/>
                    <a:gd name="connsiteX41" fmla="*/ 521135 w 699729"/>
                    <a:gd name="connsiteY41"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368735 w 699729"/>
                    <a:gd name="connsiteY7" fmla="*/ 471487 h 2602706"/>
                    <a:gd name="connsiteX8" fmla="*/ 321110 w 699729"/>
                    <a:gd name="connsiteY8" fmla="*/ 509587 h 2602706"/>
                    <a:gd name="connsiteX9" fmla="*/ 283010 w 699729"/>
                    <a:gd name="connsiteY9" fmla="*/ 542925 h 2602706"/>
                    <a:gd name="connsiteX10" fmla="*/ 97272 w 699729"/>
                    <a:gd name="connsiteY10" fmla="*/ 726281 h 2602706"/>
                    <a:gd name="connsiteX11" fmla="*/ 25835 w 699729"/>
                    <a:gd name="connsiteY11" fmla="*/ 797718 h 2602706"/>
                    <a:gd name="connsiteX12" fmla="*/ 21072 w 699729"/>
                    <a:gd name="connsiteY12" fmla="*/ 814387 h 2602706"/>
                    <a:gd name="connsiteX13" fmla="*/ 23454 w 699729"/>
                    <a:gd name="connsiteY13" fmla="*/ 902493 h 2602706"/>
                    <a:gd name="connsiteX14" fmla="*/ 28215 w 699729"/>
                    <a:gd name="connsiteY14" fmla="*/ 978693 h 2602706"/>
                    <a:gd name="connsiteX15" fmla="*/ 28216 w 699729"/>
                    <a:gd name="connsiteY15" fmla="*/ 1023937 h 2602706"/>
                    <a:gd name="connsiteX16" fmla="*/ 30598 w 699729"/>
                    <a:gd name="connsiteY16" fmla="*/ 1042987 h 2602706"/>
                    <a:gd name="connsiteX17" fmla="*/ 32979 w 699729"/>
                    <a:gd name="connsiteY17" fmla="*/ 1088231 h 2602706"/>
                    <a:gd name="connsiteX18" fmla="*/ 40122 w 699729"/>
                    <a:gd name="connsiteY18" fmla="*/ 1171575 h 2602706"/>
                    <a:gd name="connsiteX19" fmla="*/ 2023 w 699729"/>
                    <a:gd name="connsiteY19" fmla="*/ 1200150 h 2602706"/>
                    <a:gd name="connsiteX20" fmla="*/ 9166 w 699729"/>
                    <a:gd name="connsiteY20" fmla="*/ 1231106 h 2602706"/>
                    <a:gd name="connsiteX21" fmla="*/ 42504 w 699729"/>
                    <a:gd name="connsiteY21" fmla="*/ 1264443 h 2602706"/>
                    <a:gd name="connsiteX22" fmla="*/ 87747 w 699729"/>
                    <a:gd name="connsiteY22" fmla="*/ 1300162 h 2602706"/>
                    <a:gd name="connsiteX23" fmla="*/ 109179 w 699729"/>
                    <a:gd name="connsiteY23" fmla="*/ 1312068 h 2602706"/>
                    <a:gd name="connsiteX24" fmla="*/ 135372 w 699729"/>
                    <a:gd name="connsiteY24" fmla="*/ 1352550 h 2602706"/>
                    <a:gd name="connsiteX25" fmla="*/ 159185 w 699729"/>
                    <a:gd name="connsiteY25" fmla="*/ 1385887 h 2602706"/>
                    <a:gd name="connsiteX26" fmla="*/ 240148 w 699729"/>
                    <a:gd name="connsiteY26" fmla="*/ 1464468 h 2602706"/>
                    <a:gd name="connsiteX27" fmla="*/ 290154 w 699729"/>
                    <a:gd name="connsiteY27" fmla="*/ 1512093 h 2602706"/>
                    <a:gd name="connsiteX28" fmla="*/ 323491 w 699729"/>
                    <a:gd name="connsiteY28" fmla="*/ 1564481 h 2602706"/>
                    <a:gd name="connsiteX29" fmla="*/ 352066 w 699729"/>
                    <a:gd name="connsiteY29" fmla="*/ 1662113 h 2602706"/>
                    <a:gd name="connsiteX30" fmla="*/ 409216 w 699729"/>
                    <a:gd name="connsiteY30" fmla="*/ 1974056 h 2602706"/>
                    <a:gd name="connsiteX31" fmla="*/ 292534 w 699729"/>
                    <a:gd name="connsiteY31" fmla="*/ 2090737 h 2602706"/>
                    <a:gd name="connsiteX32" fmla="*/ 233004 w 699729"/>
                    <a:gd name="connsiteY32" fmla="*/ 2112169 h 2602706"/>
                    <a:gd name="connsiteX33" fmla="*/ 204429 w 699729"/>
                    <a:gd name="connsiteY33" fmla="*/ 2138362 h 2602706"/>
                    <a:gd name="connsiteX34" fmla="*/ 163949 w 699729"/>
                    <a:gd name="connsiteY34" fmla="*/ 2235993 h 2602706"/>
                    <a:gd name="connsiteX35" fmla="*/ 194904 w 699729"/>
                    <a:gd name="connsiteY35" fmla="*/ 2290762 h 2602706"/>
                    <a:gd name="connsiteX36" fmla="*/ 247291 w 699729"/>
                    <a:gd name="connsiteY36" fmla="*/ 2338387 h 2602706"/>
                    <a:gd name="connsiteX37" fmla="*/ 325874 w 699729"/>
                    <a:gd name="connsiteY37" fmla="*/ 2383631 h 2602706"/>
                    <a:gd name="connsiteX38" fmla="*/ 428266 w 699729"/>
                    <a:gd name="connsiteY38" fmla="*/ 2488405 h 2602706"/>
                    <a:gd name="connsiteX39" fmla="*/ 506847 w 699729"/>
                    <a:gd name="connsiteY39" fmla="*/ 2562225 h 2602706"/>
                    <a:gd name="connsiteX40" fmla="*/ 521135 w 699729"/>
                    <a:gd name="connsiteY40"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368735 w 699729"/>
                    <a:gd name="connsiteY7" fmla="*/ 471487 h 2602706"/>
                    <a:gd name="connsiteX8" fmla="*/ 321110 w 699729"/>
                    <a:gd name="connsiteY8" fmla="*/ 509587 h 2602706"/>
                    <a:gd name="connsiteX9" fmla="*/ 97272 w 699729"/>
                    <a:gd name="connsiteY9" fmla="*/ 726281 h 2602706"/>
                    <a:gd name="connsiteX10" fmla="*/ 25835 w 699729"/>
                    <a:gd name="connsiteY10" fmla="*/ 797718 h 2602706"/>
                    <a:gd name="connsiteX11" fmla="*/ 21072 w 699729"/>
                    <a:gd name="connsiteY11" fmla="*/ 814387 h 2602706"/>
                    <a:gd name="connsiteX12" fmla="*/ 23454 w 699729"/>
                    <a:gd name="connsiteY12" fmla="*/ 902493 h 2602706"/>
                    <a:gd name="connsiteX13" fmla="*/ 28215 w 699729"/>
                    <a:gd name="connsiteY13" fmla="*/ 978693 h 2602706"/>
                    <a:gd name="connsiteX14" fmla="*/ 28216 w 699729"/>
                    <a:gd name="connsiteY14" fmla="*/ 1023937 h 2602706"/>
                    <a:gd name="connsiteX15" fmla="*/ 30598 w 699729"/>
                    <a:gd name="connsiteY15" fmla="*/ 1042987 h 2602706"/>
                    <a:gd name="connsiteX16" fmla="*/ 32979 w 699729"/>
                    <a:gd name="connsiteY16" fmla="*/ 1088231 h 2602706"/>
                    <a:gd name="connsiteX17" fmla="*/ 40122 w 699729"/>
                    <a:gd name="connsiteY17" fmla="*/ 1171575 h 2602706"/>
                    <a:gd name="connsiteX18" fmla="*/ 2023 w 699729"/>
                    <a:gd name="connsiteY18" fmla="*/ 1200150 h 2602706"/>
                    <a:gd name="connsiteX19" fmla="*/ 9166 w 699729"/>
                    <a:gd name="connsiteY19" fmla="*/ 1231106 h 2602706"/>
                    <a:gd name="connsiteX20" fmla="*/ 42504 w 699729"/>
                    <a:gd name="connsiteY20" fmla="*/ 1264443 h 2602706"/>
                    <a:gd name="connsiteX21" fmla="*/ 87747 w 699729"/>
                    <a:gd name="connsiteY21" fmla="*/ 1300162 h 2602706"/>
                    <a:gd name="connsiteX22" fmla="*/ 109179 w 699729"/>
                    <a:gd name="connsiteY22" fmla="*/ 1312068 h 2602706"/>
                    <a:gd name="connsiteX23" fmla="*/ 135372 w 699729"/>
                    <a:gd name="connsiteY23" fmla="*/ 1352550 h 2602706"/>
                    <a:gd name="connsiteX24" fmla="*/ 159185 w 699729"/>
                    <a:gd name="connsiteY24" fmla="*/ 1385887 h 2602706"/>
                    <a:gd name="connsiteX25" fmla="*/ 240148 w 699729"/>
                    <a:gd name="connsiteY25" fmla="*/ 1464468 h 2602706"/>
                    <a:gd name="connsiteX26" fmla="*/ 290154 w 699729"/>
                    <a:gd name="connsiteY26" fmla="*/ 1512093 h 2602706"/>
                    <a:gd name="connsiteX27" fmla="*/ 323491 w 699729"/>
                    <a:gd name="connsiteY27" fmla="*/ 1564481 h 2602706"/>
                    <a:gd name="connsiteX28" fmla="*/ 352066 w 699729"/>
                    <a:gd name="connsiteY28" fmla="*/ 1662113 h 2602706"/>
                    <a:gd name="connsiteX29" fmla="*/ 409216 w 699729"/>
                    <a:gd name="connsiteY29" fmla="*/ 1974056 h 2602706"/>
                    <a:gd name="connsiteX30" fmla="*/ 292534 w 699729"/>
                    <a:gd name="connsiteY30" fmla="*/ 2090737 h 2602706"/>
                    <a:gd name="connsiteX31" fmla="*/ 233004 w 699729"/>
                    <a:gd name="connsiteY31" fmla="*/ 2112169 h 2602706"/>
                    <a:gd name="connsiteX32" fmla="*/ 204429 w 699729"/>
                    <a:gd name="connsiteY32" fmla="*/ 2138362 h 2602706"/>
                    <a:gd name="connsiteX33" fmla="*/ 163949 w 699729"/>
                    <a:gd name="connsiteY33" fmla="*/ 2235993 h 2602706"/>
                    <a:gd name="connsiteX34" fmla="*/ 194904 w 699729"/>
                    <a:gd name="connsiteY34" fmla="*/ 2290762 h 2602706"/>
                    <a:gd name="connsiteX35" fmla="*/ 247291 w 699729"/>
                    <a:gd name="connsiteY35" fmla="*/ 2338387 h 2602706"/>
                    <a:gd name="connsiteX36" fmla="*/ 325874 w 699729"/>
                    <a:gd name="connsiteY36" fmla="*/ 2383631 h 2602706"/>
                    <a:gd name="connsiteX37" fmla="*/ 428266 w 699729"/>
                    <a:gd name="connsiteY37" fmla="*/ 2488405 h 2602706"/>
                    <a:gd name="connsiteX38" fmla="*/ 506847 w 699729"/>
                    <a:gd name="connsiteY38" fmla="*/ 2562225 h 2602706"/>
                    <a:gd name="connsiteX39" fmla="*/ 521135 w 699729"/>
                    <a:gd name="connsiteY39"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368735 w 699729"/>
                    <a:gd name="connsiteY7" fmla="*/ 471487 h 2602706"/>
                    <a:gd name="connsiteX8" fmla="*/ 97272 w 699729"/>
                    <a:gd name="connsiteY8" fmla="*/ 726281 h 2602706"/>
                    <a:gd name="connsiteX9" fmla="*/ 25835 w 699729"/>
                    <a:gd name="connsiteY9" fmla="*/ 797718 h 2602706"/>
                    <a:gd name="connsiteX10" fmla="*/ 21072 w 699729"/>
                    <a:gd name="connsiteY10" fmla="*/ 814387 h 2602706"/>
                    <a:gd name="connsiteX11" fmla="*/ 23454 w 699729"/>
                    <a:gd name="connsiteY11" fmla="*/ 902493 h 2602706"/>
                    <a:gd name="connsiteX12" fmla="*/ 28215 w 699729"/>
                    <a:gd name="connsiteY12" fmla="*/ 978693 h 2602706"/>
                    <a:gd name="connsiteX13" fmla="*/ 28216 w 699729"/>
                    <a:gd name="connsiteY13" fmla="*/ 1023937 h 2602706"/>
                    <a:gd name="connsiteX14" fmla="*/ 30598 w 699729"/>
                    <a:gd name="connsiteY14" fmla="*/ 1042987 h 2602706"/>
                    <a:gd name="connsiteX15" fmla="*/ 32979 w 699729"/>
                    <a:gd name="connsiteY15" fmla="*/ 1088231 h 2602706"/>
                    <a:gd name="connsiteX16" fmla="*/ 40122 w 699729"/>
                    <a:gd name="connsiteY16" fmla="*/ 1171575 h 2602706"/>
                    <a:gd name="connsiteX17" fmla="*/ 2023 w 699729"/>
                    <a:gd name="connsiteY17" fmla="*/ 1200150 h 2602706"/>
                    <a:gd name="connsiteX18" fmla="*/ 9166 w 699729"/>
                    <a:gd name="connsiteY18" fmla="*/ 1231106 h 2602706"/>
                    <a:gd name="connsiteX19" fmla="*/ 42504 w 699729"/>
                    <a:gd name="connsiteY19" fmla="*/ 1264443 h 2602706"/>
                    <a:gd name="connsiteX20" fmla="*/ 87747 w 699729"/>
                    <a:gd name="connsiteY20" fmla="*/ 1300162 h 2602706"/>
                    <a:gd name="connsiteX21" fmla="*/ 109179 w 699729"/>
                    <a:gd name="connsiteY21" fmla="*/ 1312068 h 2602706"/>
                    <a:gd name="connsiteX22" fmla="*/ 135372 w 699729"/>
                    <a:gd name="connsiteY22" fmla="*/ 1352550 h 2602706"/>
                    <a:gd name="connsiteX23" fmla="*/ 159185 w 699729"/>
                    <a:gd name="connsiteY23" fmla="*/ 1385887 h 2602706"/>
                    <a:gd name="connsiteX24" fmla="*/ 240148 w 699729"/>
                    <a:gd name="connsiteY24" fmla="*/ 1464468 h 2602706"/>
                    <a:gd name="connsiteX25" fmla="*/ 290154 w 699729"/>
                    <a:gd name="connsiteY25" fmla="*/ 1512093 h 2602706"/>
                    <a:gd name="connsiteX26" fmla="*/ 323491 w 699729"/>
                    <a:gd name="connsiteY26" fmla="*/ 1564481 h 2602706"/>
                    <a:gd name="connsiteX27" fmla="*/ 352066 w 699729"/>
                    <a:gd name="connsiteY27" fmla="*/ 1662113 h 2602706"/>
                    <a:gd name="connsiteX28" fmla="*/ 409216 w 699729"/>
                    <a:gd name="connsiteY28" fmla="*/ 1974056 h 2602706"/>
                    <a:gd name="connsiteX29" fmla="*/ 292534 w 699729"/>
                    <a:gd name="connsiteY29" fmla="*/ 2090737 h 2602706"/>
                    <a:gd name="connsiteX30" fmla="*/ 233004 w 699729"/>
                    <a:gd name="connsiteY30" fmla="*/ 2112169 h 2602706"/>
                    <a:gd name="connsiteX31" fmla="*/ 204429 w 699729"/>
                    <a:gd name="connsiteY31" fmla="*/ 2138362 h 2602706"/>
                    <a:gd name="connsiteX32" fmla="*/ 163949 w 699729"/>
                    <a:gd name="connsiteY32" fmla="*/ 2235993 h 2602706"/>
                    <a:gd name="connsiteX33" fmla="*/ 194904 w 699729"/>
                    <a:gd name="connsiteY33" fmla="*/ 2290762 h 2602706"/>
                    <a:gd name="connsiteX34" fmla="*/ 247291 w 699729"/>
                    <a:gd name="connsiteY34" fmla="*/ 2338387 h 2602706"/>
                    <a:gd name="connsiteX35" fmla="*/ 325874 w 699729"/>
                    <a:gd name="connsiteY35" fmla="*/ 2383631 h 2602706"/>
                    <a:gd name="connsiteX36" fmla="*/ 428266 w 699729"/>
                    <a:gd name="connsiteY36" fmla="*/ 2488405 h 2602706"/>
                    <a:gd name="connsiteX37" fmla="*/ 506847 w 699729"/>
                    <a:gd name="connsiteY37" fmla="*/ 2562225 h 2602706"/>
                    <a:gd name="connsiteX38" fmla="*/ 521135 w 699729"/>
                    <a:gd name="connsiteY38"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497322 w 699729"/>
                    <a:gd name="connsiteY6" fmla="*/ 354806 h 2602706"/>
                    <a:gd name="connsiteX7" fmla="*/ 97272 w 699729"/>
                    <a:gd name="connsiteY7" fmla="*/ 726281 h 2602706"/>
                    <a:gd name="connsiteX8" fmla="*/ 25835 w 699729"/>
                    <a:gd name="connsiteY8" fmla="*/ 797718 h 2602706"/>
                    <a:gd name="connsiteX9" fmla="*/ 21072 w 699729"/>
                    <a:gd name="connsiteY9" fmla="*/ 814387 h 2602706"/>
                    <a:gd name="connsiteX10" fmla="*/ 23454 w 699729"/>
                    <a:gd name="connsiteY10" fmla="*/ 902493 h 2602706"/>
                    <a:gd name="connsiteX11" fmla="*/ 28215 w 699729"/>
                    <a:gd name="connsiteY11" fmla="*/ 978693 h 2602706"/>
                    <a:gd name="connsiteX12" fmla="*/ 28216 w 699729"/>
                    <a:gd name="connsiteY12" fmla="*/ 1023937 h 2602706"/>
                    <a:gd name="connsiteX13" fmla="*/ 30598 w 699729"/>
                    <a:gd name="connsiteY13" fmla="*/ 1042987 h 2602706"/>
                    <a:gd name="connsiteX14" fmla="*/ 32979 w 699729"/>
                    <a:gd name="connsiteY14" fmla="*/ 1088231 h 2602706"/>
                    <a:gd name="connsiteX15" fmla="*/ 40122 w 699729"/>
                    <a:gd name="connsiteY15" fmla="*/ 1171575 h 2602706"/>
                    <a:gd name="connsiteX16" fmla="*/ 2023 w 699729"/>
                    <a:gd name="connsiteY16" fmla="*/ 1200150 h 2602706"/>
                    <a:gd name="connsiteX17" fmla="*/ 9166 w 699729"/>
                    <a:gd name="connsiteY17" fmla="*/ 1231106 h 2602706"/>
                    <a:gd name="connsiteX18" fmla="*/ 42504 w 699729"/>
                    <a:gd name="connsiteY18" fmla="*/ 1264443 h 2602706"/>
                    <a:gd name="connsiteX19" fmla="*/ 87747 w 699729"/>
                    <a:gd name="connsiteY19" fmla="*/ 1300162 h 2602706"/>
                    <a:gd name="connsiteX20" fmla="*/ 109179 w 699729"/>
                    <a:gd name="connsiteY20" fmla="*/ 1312068 h 2602706"/>
                    <a:gd name="connsiteX21" fmla="*/ 135372 w 699729"/>
                    <a:gd name="connsiteY21" fmla="*/ 1352550 h 2602706"/>
                    <a:gd name="connsiteX22" fmla="*/ 159185 w 699729"/>
                    <a:gd name="connsiteY22" fmla="*/ 1385887 h 2602706"/>
                    <a:gd name="connsiteX23" fmla="*/ 240148 w 699729"/>
                    <a:gd name="connsiteY23" fmla="*/ 1464468 h 2602706"/>
                    <a:gd name="connsiteX24" fmla="*/ 290154 w 699729"/>
                    <a:gd name="connsiteY24" fmla="*/ 1512093 h 2602706"/>
                    <a:gd name="connsiteX25" fmla="*/ 323491 w 699729"/>
                    <a:gd name="connsiteY25" fmla="*/ 1564481 h 2602706"/>
                    <a:gd name="connsiteX26" fmla="*/ 352066 w 699729"/>
                    <a:gd name="connsiteY26" fmla="*/ 1662113 h 2602706"/>
                    <a:gd name="connsiteX27" fmla="*/ 409216 w 699729"/>
                    <a:gd name="connsiteY27" fmla="*/ 1974056 h 2602706"/>
                    <a:gd name="connsiteX28" fmla="*/ 292534 w 699729"/>
                    <a:gd name="connsiteY28" fmla="*/ 2090737 h 2602706"/>
                    <a:gd name="connsiteX29" fmla="*/ 233004 w 699729"/>
                    <a:gd name="connsiteY29" fmla="*/ 2112169 h 2602706"/>
                    <a:gd name="connsiteX30" fmla="*/ 204429 w 699729"/>
                    <a:gd name="connsiteY30" fmla="*/ 2138362 h 2602706"/>
                    <a:gd name="connsiteX31" fmla="*/ 163949 w 699729"/>
                    <a:gd name="connsiteY31" fmla="*/ 2235993 h 2602706"/>
                    <a:gd name="connsiteX32" fmla="*/ 194904 w 699729"/>
                    <a:gd name="connsiteY32" fmla="*/ 2290762 h 2602706"/>
                    <a:gd name="connsiteX33" fmla="*/ 247291 w 699729"/>
                    <a:gd name="connsiteY33" fmla="*/ 2338387 h 2602706"/>
                    <a:gd name="connsiteX34" fmla="*/ 325874 w 699729"/>
                    <a:gd name="connsiteY34" fmla="*/ 2383631 h 2602706"/>
                    <a:gd name="connsiteX35" fmla="*/ 428266 w 699729"/>
                    <a:gd name="connsiteY35" fmla="*/ 2488405 h 2602706"/>
                    <a:gd name="connsiteX36" fmla="*/ 506847 w 699729"/>
                    <a:gd name="connsiteY36" fmla="*/ 2562225 h 2602706"/>
                    <a:gd name="connsiteX37" fmla="*/ 521135 w 699729"/>
                    <a:gd name="connsiteY37"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664010 w 699729"/>
                    <a:gd name="connsiteY5" fmla="*/ 190500 h 2602706"/>
                    <a:gd name="connsiteX6" fmla="*/ 97272 w 699729"/>
                    <a:gd name="connsiteY6" fmla="*/ 726281 h 2602706"/>
                    <a:gd name="connsiteX7" fmla="*/ 25835 w 699729"/>
                    <a:gd name="connsiteY7" fmla="*/ 797718 h 2602706"/>
                    <a:gd name="connsiteX8" fmla="*/ 21072 w 699729"/>
                    <a:gd name="connsiteY8" fmla="*/ 814387 h 2602706"/>
                    <a:gd name="connsiteX9" fmla="*/ 23454 w 699729"/>
                    <a:gd name="connsiteY9" fmla="*/ 902493 h 2602706"/>
                    <a:gd name="connsiteX10" fmla="*/ 28215 w 699729"/>
                    <a:gd name="connsiteY10" fmla="*/ 978693 h 2602706"/>
                    <a:gd name="connsiteX11" fmla="*/ 28216 w 699729"/>
                    <a:gd name="connsiteY11" fmla="*/ 1023937 h 2602706"/>
                    <a:gd name="connsiteX12" fmla="*/ 30598 w 699729"/>
                    <a:gd name="connsiteY12" fmla="*/ 1042987 h 2602706"/>
                    <a:gd name="connsiteX13" fmla="*/ 32979 w 699729"/>
                    <a:gd name="connsiteY13" fmla="*/ 1088231 h 2602706"/>
                    <a:gd name="connsiteX14" fmla="*/ 40122 w 699729"/>
                    <a:gd name="connsiteY14" fmla="*/ 1171575 h 2602706"/>
                    <a:gd name="connsiteX15" fmla="*/ 2023 w 699729"/>
                    <a:gd name="connsiteY15" fmla="*/ 1200150 h 2602706"/>
                    <a:gd name="connsiteX16" fmla="*/ 9166 w 699729"/>
                    <a:gd name="connsiteY16" fmla="*/ 1231106 h 2602706"/>
                    <a:gd name="connsiteX17" fmla="*/ 42504 w 699729"/>
                    <a:gd name="connsiteY17" fmla="*/ 1264443 h 2602706"/>
                    <a:gd name="connsiteX18" fmla="*/ 87747 w 699729"/>
                    <a:gd name="connsiteY18" fmla="*/ 1300162 h 2602706"/>
                    <a:gd name="connsiteX19" fmla="*/ 109179 w 699729"/>
                    <a:gd name="connsiteY19" fmla="*/ 1312068 h 2602706"/>
                    <a:gd name="connsiteX20" fmla="*/ 135372 w 699729"/>
                    <a:gd name="connsiteY20" fmla="*/ 1352550 h 2602706"/>
                    <a:gd name="connsiteX21" fmla="*/ 159185 w 699729"/>
                    <a:gd name="connsiteY21" fmla="*/ 1385887 h 2602706"/>
                    <a:gd name="connsiteX22" fmla="*/ 240148 w 699729"/>
                    <a:gd name="connsiteY22" fmla="*/ 1464468 h 2602706"/>
                    <a:gd name="connsiteX23" fmla="*/ 290154 w 699729"/>
                    <a:gd name="connsiteY23" fmla="*/ 1512093 h 2602706"/>
                    <a:gd name="connsiteX24" fmla="*/ 323491 w 699729"/>
                    <a:gd name="connsiteY24" fmla="*/ 1564481 h 2602706"/>
                    <a:gd name="connsiteX25" fmla="*/ 352066 w 699729"/>
                    <a:gd name="connsiteY25" fmla="*/ 1662113 h 2602706"/>
                    <a:gd name="connsiteX26" fmla="*/ 409216 w 699729"/>
                    <a:gd name="connsiteY26" fmla="*/ 1974056 h 2602706"/>
                    <a:gd name="connsiteX27" fmla="*/ 292534 w 699729"/>
                    <a:gd name="connsiteY27" fmla="*/ 2090737 h 2602706"/>
                    <a:gd name="connsiteX28" fmla="*/ 233004 w 699729"/>
                    <a:gd name="connsiteY28" fmla="*/ 2112169 h 2602706"/>
                    <a:gd name="connsiteX29" fmla="*/ 204429 w 699729"/>
                    <a:gd name="connsiteY29" fmla="*/ 2138362 h 2602706"/>
                    <a:gd name="connsiteX30" fmla="*/ 163949 w 699729"/>
                    <a:gd name="connsiteY30" fmla="*/ 2235993 h 2602706"/>
                    <a:gd name="connsiteX31" fmla="*/ 194904 w 699729"/>
                    <a:gd name="connsiteY31" fmla="*/ 2290762 h 2602706"/>
                    <a:gd name="connsiteX32" fmla="*/ 247291 w 699729"/>
                    <a:gd name="connsiteY32" fmla="*/ 2338387 h 2602706"/>
                    <a:gd name="connsiteX33" fmla="*/ 325874 w 699729"/>
                    <a:gd name="connsiteY33" fmla="*/ 2383631 h 2602706"/>
                    <a:gd name="connsiteX34" fmla="*/ 428266 w 699729"/>
                    <a:gd name="connsiteY34" fmla="*/ 2488405 h 2602706"/>
                    <a:gd name="connsiteX35" fmla="*/ 506847 w 699729"/>
                    <a:gd name="connsiteY35" fmla="*/ 2562225 h 2602706"/>
                    <a:gd name="connsiteX36" fmla="*/ 521135 w 699729"/>
                    <a:gd name="connsiteY36" fmla="*/ 2602706 h 2602706"/>
                    <a:gd name="connsiteX0" fmla="*/ 699729 w 699729"/>
                    <a:gd name="connsiteY0" fmla="*/ 0 h 2602706"/>
                    <a:gd name="connsiteX1" fmla="*/ 694966 w 699729"/>
                    <a:gd name="connsiteY1" fmla="*/ 92868 h 2602706"/>
                    <a:gd name="connsiteX2" fmla="*/ 687822 w 699729"/>
                    <a:gd name="connsiteY2" fmla="*/ 116681 h 2602706"/>
                    <a:gd name="connsiteX3" fmla="*/ 683060 w 699729"/>
                    <a:gd name="connsiteY3" fmla="*/ 138112 h 2602706"/>
                    <a:gd name="connsiteX4" fmla="*/ 671154 w 699729"/>
                    <a:gd name="connsiteY4" fmla="*/ 188118 h 2602706"/>
                    <a:gd name="connsiteX5" fmla="*/ 97272 w 699729"/>
                    <a:gd name="connsiteY5" fmla="*/ 726281 h 2602706"/>
                    <a:gd name="connsiteX6" fmla="*/ 25835 w 699729"/>
                    <a:gd name="connsiteY6" fmla="*/ 797718 h 2602706"/>
                    <a:gd name="connsiteX7" fmla="*/ 21072 w 699729"/>
                    <a:gd name="connsiteY7" fmla="*/ 814387 h 2602706"/>
                    <a:gd name="connsiteX8" fmla="*/ 23454 w 699729"/>
                    <a:gd name="connsiteY8" fmla="*/ 902493 h 2602706"/>
                    <a:gd name="connsiteX9" fmla="*/ 28215 w 699729"/>
                    <a:gd name="connsiteY9" fmla="*/ 978693 h 2602706"/>
                    <a:gd name="connsiteX10" fmla="*/ 28216 w 699729"/>
                    <a:gd name="connsiteY10" fmla="*/ 1023937 h 2602706"/>
                    <a:gd name="connsiteX11" fmla="*/ 30598 w 699729"/>
                    <a:gd name="connsiteY11" fmla="*/ 1042987 h 2602706"/>
                    <a:gd name="connsiteX12" fmla="*/ 32979 w 699729"/>
                    <a:gd name="connsiteY12" fmla="*/ 1088231 h 2602706"/>
                    <a:gd name="connsiteX13" fmla="*/ 40122 w 699729"/>
                    <a:gd name="connsiteY13" fmla="*/ 1171575 h 2602706"/>
                    <a:gd name="connsiteX14" fmla="*/ 2023 w 699729"/>
                    <a:gd name="connsiteY14" fmla="*/ 1200150 h 2602706"/>
                    <a:gd name="connsiteX15" fmla="*/ 9166 w 699729"/>
                    <a:gd name="connsiteY15" fmla="*/ 1231106 h 2602706"/>
                    <a:gd name="connsiteX16" fmla="*/ 42504 w 699729"/>
                    <a:gd name="connsiteY16" fmla="*/ 1264443 h 2602706"/>
                    <a:gd name="connsiteX17" fmla="*/ 87747 w 699729"/>
                    <a:gd name="connsiteY17" fmla="*/ 1300162 h 2602706"/>
                    <a:gd name="connsiteX18" fmla="*/ 109179 w 699729"/>
                    <a:gd name="connsiteY18" fmla="*/ 1312068 h 2602706"/>
                    <a:gd name="connsiteX19" fmla="*/ 135372 w 699729"/>
                    <a:gd name="connsiteY19" fmla="*/ 1352550 h 2602706"/>
                    <a:gd name="connsiteX20" fmla="*/ 159185 w 699729"/>
                    <a:gd name="connsiteY20" fmla="*/ 1385887 h 2602706"/>
                    <a:gd name="connsiteX21" fmla="*/ 240148 w 699729"/>
                    <a:gd name="connsiteY21" fmla="*/ 1464468 h 2602706"/>
                    <a:gd name="connsiteX22" fmla="*/ 290154 w 699729"/>
                    <a:gd name="connsiteY22" fmla="*/ 1512093 h 2602706"/>
                    <a:gd name="connsiteX23" fmla="*/ 323491 w 699729"/>
                    <a:gd name="connsiteY23" fmla="*/ 1564481 h 2602706"/>
                    <a:gd name="connsiteX24" fmla="*/ 352066 w 699729"/>
                    <a:gd name="connsiteY24" fmla="*/ 1662113 h 2602706"/>
                    <a:gd name="connsiteX25" fmla="*/ 409216 w 699729"/>
                    <a:gd name="connsiteY25" fmla="*/ 1974056 h 2602706"/>
                    <a:gd name="connsiteX26" fmla="*/ 292534 w 699729"/>
                    <a:gd name="connsiteY26" fmla="*/ 2090737 h 2602706"/>
                    <a:gd name="connsiteX27" fmla="*/ 233004 w 699729"/>
                    <a:gd name="connsiteY27" fmla="*/ 2112169 h 2602706"/>
                    <a:gd name="connsiteX28" fmla="*/ 204429 w 699729"/>
                    <a:gd name="connsiteY28" fmla="*/ 2138362 h 2602706"/>
                    <a:gd name="connsiteX29" fmla="*/ 163949 w 699729"/>
                    <a:gd name="connsiteY29" fmla="*/ 2235993 h 2602706"/>
                    <a:gd name="connsiteX30" fmla="*/ 194904 w 699729"/>
                    <a:gd name="connsiteY30" fmla="*/ 2290762 h 2602706"/>
                    <a:gd name="connsiteX31" fmla="*/ 247291 w 699729"/>
                    <a:gd name="connsiteY31" fmla="*/ 2338387 h 2602706"/>
                    <a:gd name="connsiteX32" fmla="*/ 325874 w 699729"/>
                    <a:gd name="connsiteY32" fmla="*/ 2383631 h 2602706"/>
                    <a:gd name="connsiteX33" fmla="*/ 428266 w 699729"/>
                    <a:gd name="connsiteY33" fmla="*/ 2488405 h 2602706"/>
                    <a:gd name="connsiteX34" fmla="*/ 506847 w 699729"/>
                    <a:gd name="connsiteY34" fmla="*/ 2562225 h 2602706"/>
                    <a:gd name="connsiteX35" fmla="*/ 521135 w 699729"/>
                    <a:gd name="connsiteY35" fmla="*/ 2602706 h 2602706"/>
                    <a:gd name="connsiteX0" fmla="*/ 699729 w 699729"/>
                    <a:gd name="connsiteY0" fmla="*/ 0 h 2602706"/>
                    <a:gd name="connsiteX1" fmla="*/ 694966 w 699729"/>
                    <a:gd name="connsiteY1" fmla="*/ 92868 h 2602706"/>
                    <a:gd name="connsiteX2" fmla="*/ 683060 w 699729"/>
                    <a:gd name="connsiteY2" fmla="*/ 138112 h 2602706"/>
                    <a:gd name="connsiteX3" fmla="*/ 671154 w 699729"/>
                    <a:gd name="connsiteY3" fmla="*/ 188118 h 2602706"/>
                    <a:gd name="connsiteX4" fmla="*/ 97272 w 699729"/>
                    <a:gd name="connsiteY4" fmla="*/ 726281 h 2602706"/>
                    <a:gd name="connsiteX5" fmla="*/ 25835 w 699729"/>
                    <a:gd name="connsiteY5" fmla="*/ 797718 h 2602706"/>
                    <a:gd name="connsiteX6" fmla="*/ 21072 w 699729"/>
                    <a:gd name="connsiteY6" fmla="*/ 814387 h 2602706"/>
                    <a:gd name="connsiteX7" fmla="*/ 23454 w 699729"/>
                    <a:gd name="connsiteY7" fmla="*/ 902493 h 2602706"/>
                    <a:gd name="connsiteX8" fmla="*/ 28215 w 699729"/>
                    <a:gd name="connsiteY8" fmla="*/ 978693 h 2602706"/>
                    <a:gd name="connsiteX9" fmla="*/ 28216 w 699729"/>
                    <a:gd name="connsiteY9" fmla="*/ 1023937 h 2602706"/>
                    <a:gd name="connsiteX10" fmla="*/ 30598 w 699729"/>
                    <a:gd name="connsiteY10" fmla="*/ 1042987 h 2602706"/>
                    <a:gd name="connsiteX11" fmla="*/ 32979 w 699729"/>
                    <a:gd name="connsiteY11" fmla="*/ 1088231 h 2602706"/>
                    <a:gd name="connsiteX12" fmla="*/ 40122 w 699729"/>
                    <a:gd name="connsiteY12" fmla="*/ 1171575 h 2602706"/>
                    <a:gd name="connsiteX13" fmla="*/ 2023 w 699729"/>
                    <a:gd name="connsiteY13" fmla="*/ 1200150 h 2602706"/>
                    <a:gd name="connsiteX14" fmla="*/ 9166 w 699729"/>
                    <a:gd name="connsiteY14" fmla="*/ 1231106 h 2602706"/>
                    <a:gd name="connsiteX15" fmla="*/ 42504 w 699729"/>
                    <a:gd name="connsiteY15" fmla="*/ 1264443 h 2602706"/>
                    <a:gd name="connsiteX16" fmla="*/ 87747 w 699729"/>
                    <a:gd name="connsiteY16" fmla="*/ 1300162 h 2602706"/>
                    <a:gd name="connsiteX17" fmla="*/ 109179 w 699729"/>
                    <a:gd name="connsiteY17" fmla="*/ 1312068 h 2602706"/>
                    <a:gd name="connsiteX18" fmla="*/ 135372 w 699729"/>
                    <a:gd name="connsiteY18" fmla="*/ 1352550 h 2602706"/>
                    <a:gd name="connsiteX19" fmla="*/ 159185 w 699729"/>
                    <a:gd name="connsiteY19" fmla="*/ 1385887 h 2602706"/>
                    <a:gd name="connsiteX20" fmla="*/ 240148 w 699729"/>
                    <a:gd name="connsiteY20" fmla="*/ 1464468 h 2602706"/>
                    <a:gd name="connsiteX21" fmla="*/ 290154 w 699729"/>
                    <a:gd name="connsiteY21" fmla="*/ 1512093 h 2602706"/>
                    <a:gd name="connsiteX22" fmla="*/ 323491 w 699729"/>
                    <a:gd name="connsiteY22" fmla="*/ 1564481 h 2602706"/>
                    <a:gd name="connsiteX23" fmla="*/ 352066 w 699729"/>
                    <a:gd name="connsiteY23" fmla="*/ 1662113 h 2602706"/>
                    <a:gd name="connsiteX24" fmla="*/ 409216 w 699729"/>
                    <a:gd name="connsiteY24" fmla="*/ 1974056 h 2602706"/>
                    <a:gd name="connsiteX25" fmla="*/ 292534 w 699729"/>
                    <a:gd name="connsiteY25" fmla="*/ 2090737 h 2602706"/>
                    <a:gd name="connsiteX26" fmla="*/ 233004 w 699729"/>
                    <a:gd name="connsiteY26" fmla="*/ 2112169 h 2602706"/>
                    <a:gd name="connsiteX27" fmla="*/ 204429 w 699729"/>
                    <a:gd name="connsiteY27" fmla="*/ 2138362 h 2602706"/>
                    <a:gd name="connsiteX28" fmla="*/ 163949 w 699729"/>
                    <a:gd name="connsiteY28" fmla="*/ 2235993 h 2602706"/>
                    <a:gd name="connsiteX29" fmla="*/ 194904 w 699729"/>
                    <a:gd name="connsiteY29" fmla="*/ 2290762 h 2602706"/>
                    <a:gd name="connsiteX30" fmla="*/ 247291 w 699729"/>
                    <a:gd name="connsiteY30" fmla="*/ 2338387 h 2602706"/>
                    <a:gd name="connsiteX31" fmla="*/ 325874 w 699729"/>
                    <a:gd name="connsiteY31" fmla="*/ 2383631 h 2602706"/>
                    <a:gd name="connsiteX32" fmla="*/ 428266 w 699729"/>
                    <a:gd name="connsiteY32" fmla="*/ 2488405 h 2602706"/>
                    <a:gd name="connsiteX33" fmla="*/ 506847 w 699729"/>
                    <a:gd name="connsiteY33" fmla="*/ 2562225 h 2602706"/>
                    <a:gd name="connsiteX34" fmla="*/ 521135 w 699729"/>
                    <a:gd name="connsiteY34" fmla="*/ 2602706 h 2602706"/>
                    <a:gd name="connsiteX0" fmla="*/ 699729 w 719659"/>
                    <a:gd name="connsiteY0" fmla="*/ 0 h 2602706"/>
                    <a:gd name="connsiteX1" fmla="*/ 694966 w 719659"/>
                    <a:gd name="connsiteY1" fmla="*/ 92868 h 2602706"/>
                    <a:gd name="connsiteX2" fmla="*/ 687823 w 719659"/>
                    <a:gd name="connsiteY2" fmla="*/ 142874 h 2602706"/>
                    <a:gd name="connsiteX3" fmla="*/ 671154 w 719659"/>
                    <a:gd name="connsiteY3" fmla="*/ 188118 h 2602706"/>
                    <a:gd name="connsiteX4" fmla="*/ 97272 w 719659"/>
                    <a:gd name="connsiteY4" fmla="*/ 726281 h 2602706"/>
                    <a:gd name="connsiteX5" fmla="*/ 25835 w 719659"/>
                    <a:gd name="connsiteY5" fmla="*/ 797718 h 2602706"/>
                    <a:gd name="connsiteX6" fmla="*/ 21072 w 719659"/>
                    <a:gd name="connsiteY6" fmla="*/ 814387 h 2602706"/>
                    <a:gd name="connsiteX7" fmla="*/ 23454 w 719659"/>
                    <a:gd name="connsiteY7" fmla="*/ 902493 h 2602706"/>
                    <a:gd name="connsiteX8" fmla="*/ 28215 w 719659"/>
                    <a:gd name="connsiteY8" fmla="*/ 978693 h 2602706"/>
                    <a:gd name="connsiteX9" fmla="*/ 28216 w 719659"/>
                    <a:gd name="connsiteY9" fmla="*/ 1023937 h 2602706"/>
                    <a:gd name="connsiteX10" fmla="*/ 30598 w 719659"/>
                    <a:gd name="connsiteY10" fmla="*/ 1042987 h 2602706"/>
                    <a:gd name="connsiteX11" fmla="*/ 32979 w 719659"/>
                    <a:gd name="connsiteY11" fmla="*/ 1088231 h 2602706"/>
                    <a:gd name="connsiteX12" fmla="*/ 40122 w 719659"/>
                    <a:gd name="connsiteY12" fmla="*/ 1171575 h 2602706"/>
                    <a:gd name="connsiteX13" fmla="*/ 2023 w 719659"/>
                    <a:gd name="connsiteY13" fmla="*/ 1200150 h 2602706"/>
                    <a:gd name="connsiteX14" fmla="*/ 9166 w 719659"/>
                    <a:gd name="connsiteY14" fmla="*/ 1231106 h 2602706"/>
                    <a:gd name="connsiteX15" fmla="*/ 42504 w 719659"/>
                    <a:gd name="connsiteY15" fmla="*/ 1264443 h 2602706"/>
                    <a:gd name="connsiteX16" fmla="*/ 87747 w 719659"/>
                    <a:gd name="connsiteY16" fmla="*/ 1300162 h 2602706"/>
                    <a:gd name="connsiteX17" fmla="*/ 109179 w 719659"/>
                    <a:gd name="connsiteY17" fmla="*/ 1312068 h 2602706"/>
                    <a:gd name="connsiteX18" fmla="*/ 135372 w 719659"/>
                    <a:gd name="connsiteY18" fmla="*/ 1352550 h 2602706"/>
                    <a:gd name="connsiteX19" fmla="*/ 159185 w 719659"/>
                    <a:gd name="connsiteY19" fmla="*/ 1385887 h 2602706"/>
                    <a:gd name="connsiteX20" fmla="*/ 240148 w 719659"/>
                    <a:gd name="connsiteY20" fmla="*/ 1464468 h 2602706"/>
                    <a:gd name="connsiteX21" fmla="*/ 290154 w 719659"/>
                    <a:gd name="connsiteY21" fmla="*/ 1512093 h 2602706"/>
                    <a:gd name="connsiteX22" fmla="*/ 323491 w 719659"/>
                    <a:gd name="connsiteY22" fmla="*/ 1564481 h 2602706"/>
                    <a:gd name="connsiteX23" fmla="*/ 352066 w 719659"/>
                    <a:gd name="connsiteY23" fmla="*/ 1662113 h 2602706"/>
                    <a:gd name="connsiteX24" fmla="*/ 409216 w 719659"/>
                    <a:gd name="connsiteY24" fmla="*/ 1974056 h 2602706"/>
                    <a:gd name="connsiteX25" fmla="*/ 292534 w 719659"/>
                    <a:gd name="connsiteY25" fmla="*/ 2090737 h 2602706"/>
                    <a:gd name="connsiteX26" fmla="*/ 233004 w 719659"/>
                    <a:gd name="connsiteY26" fmla="*/ 2112169 h 2602706"/>
                    <a:gd name="connsiteX27" fmla="*/ 204429 w 719659"/>
                    <a:gd name="connsiteY27" fmla="*/ 2138362 h 2602706"/>
                    <a:gd name="connsiteX28" fmla="*/ 163949 w 719659"/>
                    <a:gd name="connsiteY28" fmla="*/ 2235993 h 2602706"/>
                    <a:gd name="connsiteX29" fmla="*/ 194904 w 719659"/>
                    <a:gd name="connsiteY29" fmla="*/ 2290762 h 2602706"/>
                    <a:gd name="connsiteX30" fmla="*/ 247291 w 719659"/>
                    <a:gd name="connsiteY30" fmla="*/ 2338387 h 2602706"/>
                    <a:gd name="connsiteX31" fmla="*/ 325874 w 719659"/>
                    <a:gd name="connsiteY31" fmla="*/ 2383631 h 2602706"/>
                    <a:gd name="connsiteX32" fmla="*/ 428266 w 719659"/>
                    <a:gd name="connsiteY32" fmla="*/ 2488405 h 2602706"/>
                    <a:gd name="connsiteX33" fmla="*/ 506847 w 719659"/>
                    <a:gd name="connsiteY33" fmla="*/ 2562225 h 2602706"/>
                    <a:gd name="connsiteX34" fmla="*/ 521135 w 719659"/>
                    <a:gd name="connsiteY34" fmla="*/ 2602706 h 2602706"/>
                    <a:gd name="connsiteX0" fmla="*/ 699729 w 718739"/>
                    <a:gd name="connsiteY0" fmla="*/ 0 h 2602706"/>
                    <a:gd name="connsiteX1" fmla="*/ 694966 w 718739"/>
                    <a:gd name="connsiteY1" fmla="*/ 92868 h 2602706"/>
                    <a:gd name="connsiteX2" fmla="*/ 685442 w 718739"/>
                    <a:gd name="connsiteY2" fmla="*/ 154780 h 2602706"/>
                    <a:gd name="connsiteX3" fmla="*/ 671154 w 718739"/>
                    <a:gd name="connsiteY3" fmla="*/ 188118 h 2602706"/>
                    <a:gd name="connsiteX4" fmla="*/ 97272 w 718739"/>
                    <a:gd name="connsiteY4" fmla="*/ 726281 h 2602706"/>
                    <a:gd name="connsiteX5" fmla="*/ 25835 w 718739"/>
                    <a:gd name="connsiteY5" fmla="*/ 797718 h 2602706"/>
                    <a:gd name="connsiteX6" fmla="*/ 21072 w 718739"/>
                    <a:gd name="connsiteY6" fmla="*/ 814387 h 2602706"/>
                    <a:gd name="connsiteX7" fmla="*/ 23454 w 718739"/>
                    <a:gd name="connsiteY7" fmla="*/ 902493 h 2602706"/>
                    <a:gd name="connsiteX8" fmla="*/ 28215 w 718739"/>
                    <a:gd name="connsiteY8" fmla="*/ 978693 h 2602706"/>
                    <a:gd name="connsiteX9" fmla="*/ 28216 w 718739"/>
                    <a:gd name="connsiteY9" fmla="*/ 1023937 h 2602706"/>
                    <a:gd name="connsiteX10" fmla="*/ 30598 w 718739"/>
                    <a:gd name="connsiteY10" fmla="*/ 1042987 h 2602706"/>
                    <a:gd name="connsiteX11" fmla="*/ 32979 w 718739"/>
                    <a:gd name="connsiteY11" fmla="*/ 1088231 h 2602706"/>
                    <a:gd name="connsiteX12" fmla="*/ 40122 w 718739"/>
                    <a:gd name="connsiteY12" fmla="*/ 1171575 h 2602706"/>
                    <a:gd name="connsiteX13" fmla="*/ 2023 w 718739"/>
                    <a:gd name="connsiteY13" fmla="*/ 1200150 h 2602706"/>
                    <a:gd name="connsiteX14" fmla="*/ 9166 w 718739"/>
                    <a:gd name="connsiteY14" fmla="*/ 1231106 h 2602706"/>
                    <a:gd name="connsiteX15" fmla="*/ 42504 w 718739"/>
                    <a:gd name="connsiteY15" fmla="*/ 1264443 h 2602706"/>
                    <a:gd name="connsiteX16" fmla="*/ 87747 w 718739"/>
                    <a:gd name="connsiteY16" fmla="*/ 1300162 h 2602706"/>
                    <a:gd name="connsiteX17" fmla="*/ 109179 w 718739"/>
                    <a:gd name="connsiteY17" fmla="*/ 1312068 h 2602706"/>
                    <a:gd name="connsiteX18" fmla="*/ 135372 w 718739"/>
                    <a:gd name="connsiteY18" fmla="*/ 1352550 h 2602706"/>
                    <a:gd name="connsiteX19" fmla="*/ 159185 w 718739"/>
                    <a:gd name="connsiteY19" fmla="*/ 1385887 h 2602706"/>
                    <a:gd name="connsiteX20" fmla="*/ 240148 w 718739"/>
                    <a:gd name="connsiteY20" fmla="*/ 1464468 h 2602706"/>
                    <a:gd name="connsiteX21" fmla="*/ 290154 w 718739"/>
                    <a:gd name="connsiteY21" fmla="*/ 1512093 h 2602706"/>
                    <a:gd name="connsiteX22" fmla="*/ 323491 w 718739"/>
                    <a:gd name="connsiteY22" fmla="*/ 1564481 h 2602706"/>
                    <a:gd name="connsiteX23" fmla="*/ 352066 w 718739"/>
                    <a:gd name="connsiteY23" fmla="*/ 1662113 h 2602706"/>
                    <a:gd name="connsiteX24" fmla="*/ 409216 w 718739"/>
                    <a:gd name="connsiteY24" fmla="*/ 1974056 h 2602706"/>
                    <a:gd name="connsiteX25" fmla="*/ 292534 w 718739"/>
                    <a:gd name="connsiteY25" fmla="*/ 2090737 h 2602706"/>
                    <a:gd name="connsiteX26" fmla="*/ 233004 w 718739"/>
                    <a:gd name="connsiteY26" fmla="*/ 2112169 h 2602706"/>
                    <a:gd name="connsiteX27" fmla="*/ 204429 w 718739"/>
                    <a:gd name="connsiteY27" fmla="*/ 2138362 h 2602706"/>
                    <a:gd name="connsiteX28" fmla="*/ 163949 w 718739"/>
                    <a:gd name="connsiteY28" fmla="*/ 2235993 h 2602706"/>
                    <a:gd name="connsiteX29" fmla="*/ 194904 w 718739"/>
                    <a:gd name="connsiteY29" fmla="*/ 2290762 h 2602706"/>
                    <a:gd name="connsiteX30" fmla="*/ 247291 w 718739"/>
                    <a:gd name="connsiteY30" fmla="*/ 2338387 h 2602706"/>
                    <a:gd name="connsiteX31" fmla="*/ 325874 w 718739"/>
                    <a:gd name="connsiteY31" fmla="*/ 2383631 h 2602706"/>
                    <a:gd name="connsiteX32" fmla="*/ 428266 w 718739"/>
                    <a:gd name="connsiteY32" fmla="*/ 2488405 h 2602706"/>
                    <a:gd name="connsiteX33" fmla="*/ 506847 w 718739"/>
                    <a:gd name="connsiteY33" fmla="*/ 2562225 h 2602706"/>
                    <a:gd name="connsiteX34" fmla="*/ 521135 w 718739"/>
                    <a:gd name="connsiteY34" fmla="*/ 2602706 h 2602706"/>
                    <a:gd name="connsiteX0" fmla="*/ 699729 w 715267"/>
                    <a:gd name="connsiteY0" fmla="*/ 0 h 2602706"/>
                    <a:gd name="connsiteX1" fmla="*/ 694966 w 715267"/>
                    <a:gd name="connsiteY1" fmla="*/ 92868 h 2602706"/>
                    <a:gd name="connsiteX2" fmla="*/ 675917 w 715267"/>
                    <a:gd name="connsiteY2" fmla="*/ 171449 h 2602706"/>
                    <a:gd name="connsiteX3" fmla="*/ 671154 w 715267"/>
                    <a:gd name="connsiteY3" fmla="*/ 188118 h 2602706"/>
                    <a:gd name="connsiteX4" fmla="*/ 97272 w 715267"/>
                    <a:gd name="connsiteY4" fmla="*/ 726281 h 2602706"/>
                    <a:gd name="connsiteX5" fmla="*/ 25835 w 715267"/>
                    <a:gd name="connsiteY5" fmla="*/ 797718 h 2602706"/>
                    <a:gd name="connsiteX6" fmla="*/ 21072 w 715267"/>
                    <a:gd name="connsiteY6" fmla="*/ 814387 h 2602706"/>
                    <a:gd name="connsiteX7" fmla="*/ 23454 w 715267"/>
                    <a:gd name="connsiteY7" fmla="*/ 902493 h 2602706"/>
                    <a:gd name="connsiteX8" fmla="*/ 28215 w 715267"/>
                    <a:gd name="connsiteY8" fmla="*/ 978693 h 2602706"/>
                    <a:gd name="connsiteX9" fmla="*/ 28216 w 715267"/>
                    <a:gd name="connsiteY9" fmla="*/ 1023937 h 2602706"/>
                    <a:gd name="connsiteX10" fmla="*/ 30598 w 715267"/>
                    <a:gd name="connsiteY10" fmla="*/ 1042987 h 2602706"/>
                    <a:gd name="connsiteX11" fmla="*/ 32979 w 715267"/>
                    <a:gd name="connsiteY11" fmla="*/ 1088231 h 2602706"/>
                    <a:gd name="connsiteX12" fmla="*/ 40122 w 715267"/>
                    <a:gd name="connsiteY12" fmla="*/ 1171575 h 2602706"/>
                    <a:gd name="connsiteX13" fmla="*/ 2023 w 715267"/>
                    <a:gd name="connsiteY13" fmla="*/ 1200150 h 2602706"/>
                    <a:gd name="connsiteX14" fmla="*/ 9166 w 715267"/>
                    <a:gd name="connsiteY14" fmla="*/ 1231106 h 2602706"/>
                    <a:gd name="connsiteX15" fmla="*/ 42504 w 715267"/>
                    <a:gd name="connsiteY15" fmla="*/ 1264443 h 2602706"/>
                    <a:gd name="connsiteX16" fmla="*/ 87747 w 715267"/>
                    <a:gd name="connsiteY16" fmla="*/ 1300162 h 2602706"/>
                    <a:gd name="connsiteX17" fmla="*/ 109179 w 715267"/>
                    <a:gd name="connsiteY17" fmla="*/ 1312068 h 2602706"/>
                    <a:gd name="connsiteX18" fmla="*/ 135372 w 715267"/>
                    <a:gd name="connsiteY18" fmla="*/ 1352550 h 2602706"/>
                    <a:gd name="connsiteX19" fmla="*/ 159185 w 715267"/>
                    <a:gd name="connsiteY19" fmla="*/ 1385887 h 2602706"/>
                    <a:gd name="connsiteX20" fmla="*/ 240148 w 715267"/>
                    <a:gd name="connsiteY20" fmla="*/ 1464468 h 2602706"/>
                    <a:gd name="connsiteX21" fmla="*/ 290154 w 715267"/>
                    <a:gd name="connsiteY21" fmla="*/ 1512093 h 2602706"/>
                    <a:gd name="connsiteX22" fmla="*/ 323491 w 715267"/>
                    <a:gd name="connsiteY22" fmla="*/ 1564481 h 2602706"/>
                    <a:gd name="connsiteX23" fmla="*/ 352066 w 715267"/>
                    <a:gd name="connsiteY23" fmla="*/ 1662113 h 2602706"/>
                    <a:gd name="connsiteX24" fmla="*/ 409216 w 715267"/>
                    <a:gd name="connsiteY24" fmla="*/ 1974056 h 2602706"/>
                    <a:gd name="connsiteX25" fmla="*/ 292534 w 715267"/>
                    <a:gd name="connsiteY25" fmla="*/ 2090737 h 2602706"/>
                    <a:gd name="connsiteX26" fmla="*/ 233004 w 715267"/>
                    <a:gd name="connsiteY26" fmla="*/ 2112169 h 2602706"/>
                    <a:gd name="connsiteX27" fmla="*/ 204429 w 715267"/>
                    <a:gd name="connsiteY27" fmla="*/ 2138362 h 2602706"/>
                    <a:gd name="connsiteX28" fmla="*/ 163949 w 715267"/>
                    <a:gd name="connsiteY28" fmla="*/ 2235993 h 2602706"/>
                    <a:gd name="connsiteX29" fmla="*/ 194904 w 715267"/>
                    <a:gd name="connsiteY29" fmla="*/ 2290762 h 2602706"/>
                    <a:gd name="connsiteX30" fmla="*/ 247291 w 715267"/>
                    <a:gd name="connsiteY30" fmla="*/ 2338387 h 2602706"/>
                    <a:gd name="connsiteX31" fmla="*/ 325874 w 715267"/>
                    <a:gd name="connsiteY31" fmla="*/ 2383631 h 2602706"/>
                    <a:gd name="connsiteX32" fmla="*/ 428266 w 715267"/>
                    <a:gd name="connsiteY32" fmla="*/ 2488405 h 2602706"/>
                    <a:gd name="connsiteX33" fmla="*/ 506847 w 715267"/>
                    <a:gd name="connsiteY33" fmla="*/ 2562225 h 2602706"/>
                    <a:gd name="connsiteX34" fmla="*/ 521135 w 715267"/>
                    <a:gd name="connsiteY34" fmla="*/ 2602706 h 2602706"/>
                    <a:gd name="connsiteX0" fmla="*/ 699729 w 699729"/>
                    <a:gd name="connsiteY0" fmla="*/ 0 h 2602706"/>
                    <a:gd name="connsiteX1" fmla="*/ 694966 w 699729"/>
                    <a:gd name="connsiteY1" fmla="*/ 92868 h 2602706"/>
                    <a:gd name="connsiteX2" fmla="*/ 675917 w 699729"/>
                    <a:gd name="connsiteY2" fmla="*/ 171449 h 2602706"/>
                    <a:gd name="connsiteX3" fmla="*/ 597335 w 699729"/>
                    <a:gd name="connsiteY3" fmla="*/ 252411 h 2602706"/>
                    <a:gd name="connsiteX4" fmla="*/ 97272 w 699729"/>
                    <a:gd name="connsiteY4" fmla="*/ 726281 h 2602706"/>
                    <a:gd name="connsiteX5" fmla="*/ 25835 w 699729"/>
                    <a:gd name="connsiteY5" fmla="*/ 797718 h 2602706"/>
                    <a:gd name="connsiteX6" fmla="*/ 21072 w 699729"/>
                    <a:gd name="connsiteY6" fmla="*/ 814387 h 2602706"/>
                    <a:gd name="connsiteX7" fmla="*/ 23454 w 699729"/>
                    <a:gd name="connsiteY7" fmla="*/ 902493 h 2602706"/>
                    <a:gd name="connsiteX8" fmla="*/ 28215 w 699729"/>
                    <a:gd name="connsiteY8" fmla="*/ 978693 h 2602706"/>
                    <a:gd name="connsiteX9" fmla="*/ 28216 w 699729"/>
                    <a:gd name="connsiteY9" fmla="*/ 1023937 h 2602706"/>
                    <a:gd name="connsiteX10" fmla="*/ 30598 w 699729"/>
                    <a:gd name="connsiteY10" fmla="*/ 1042987 h 2602706"/>
                    <a:gd name="connsiteX11" fmla="*/ 32979 w 699729"/>
                    <a:gd name="connsiteY11" fmla="*/ 1088231 h 2602706"/>
                    <a:gd name="connsiteX12" fmla="*/ 40122 w 699729"/>
                    <a:gd name="connsiteY12" fmla="*/ 1171575 h 2602706"/>
                    <a:gd name="connsiteX13" fmla="*/ 2023 w 699729"/>
                    <a:gd name="connsiteY13" fmla="*/ 1200150 h 2602706"/>
                    <a:gd name="connsiteX14" fmla="*/ 9166 w 699729"/>
                    <a:gd name="connsiteY14" fmla="*/ 1231106 h 2602706"/>
                    <a:gd name="connsiteX15" fmla="*/ 42504 w 699729"/>
                    <a:gd name="connsiteY15" fmla="*/ 1264443 h 2602706"/>
                    <a:gd name="connsiteX16" fmla="*/ 87747 w 699729"/>
                    <a:gd name="connsiteY16" fmla="*/ 1300162 h 2602706"/>
                    <a:gd name="connsiteX17" fmla="*/ 109179 w 699729"/>
                    <a:gd name="connsiteY17" fmla="*/ 1312068 h 2602706"/>
                    <a:gd name="connsiteX18" fmla="*/ 135372 w 699729"/>
                    <a:gd name="connsiteY18" fmla="*/ 1352550 h 2602706"/>
                    <a:gd name="connsiteX19" fmla="*/ 159185 w 699729"/>
                    <a:gd name="connsiteY19" fmla="*/ 1385887 h 2602706"/>
                    <a:gd name="connsiteX20" fmla="*/ 240148 w 699729"/>
                    <a:gd name="connsiteY20" fmla="*/ 1464468 h 2602706"/>
                    <a:gd name="connsiteX21" fmla="*/ 290154 w 699729"/>
                    <a:gd name="connsiteY21" fmla="*/ 1512093 h 2602706"/>
                    <a:gd name="connsiteX22" fmla="*/ 323491 w 699729"/>
                    <a:gd name="connsiteY22" fmla="*/ 1564481 h 2602706"/>
                    <a:gd name="connsiteX23" fmla="*/ 352066 w 699729"/>
                    <a:gd name="connsiteY23" fmla="*/ 1662113 h 2602706"/>
                    <a:gd name="connsiteX24" fmla="*/ 409216 w 699729"/>
                    <a:gd name="connsiteY24" fmla="*/ 1974056 h 2602706"/>
                    <a:gd name="connsiteX25" fmla="*/ 292534 w 699729"/>
                    <a:gd name="connsiteY25" fmla="*/ 2090737 h 2602706"/>
                    <a:gd name="connsiteX26" fmla="*/ 233004 w 699729"/>
                    <a:gd name="connsiteY26" fmla="*/ 2112169 h 2602706"/>
                    <a:gd name="connsiteX27" fmla="*/ 204429 w 699729"/>
                    <a:gd name="connsiteY27" fmla="*/ 2138362 h 2602706"/>
                    <a:gd name="connsiteX28" fmla="*/ 163949 w 699729"/>
                    <a:gd name="connsiteY28" fmla="*/ 2235993 h 2602706"/>
                    <a:gd name="connsiteX29" fmla="*/ 194904 w 699729"/>
                    <a:gd name="connsiteY29" fmla="*/ 2290762 h 2602706"/>
                    <a:gd name="connsiteX30" fmla="*/ 247291 w 699729"/>
                    <a:gd name="connsiteY30" fmla="*/ 2338387 h 2602706"/>
                    <a:gd name="connsiteX31" fmla="*/ 325874 w 699729"/>
                    <a:gd name="connsiteY31" fmla="*/ 2383631 h 2602706"/>
                    <a:gd name="connsiteX32" fmla="*/ 428266 w 699729"/>
                    <a:gd name="connsiteY32" fmla="*/ 2488405 h 2602706"/>
                    <a:gd name="connsiteX33" fmla="*/ 506847 w 699729"/>
                    <a:gd name="connsiteY33" fmla="*/ 2562225 h 2602706"/>
                    <a:gd name="connsiteX34" fmla="*/ 521135 w 699729"/>
                    <a:gd name="connsiteY34" fmla="*/ 2602706 h 2602706"/>
                    <a:gd name="connsiteX0" fmla="*/ 699729 w 699729"/>
                    <a:gd name="connsiteY0" fmla="*/ 0 h 2602706"/>
                    <a:gd name="connsiteX1" fmla="*/ 694966 w 699729"/>
                    <a:gd name="connsiteY1" fmla="*/ 92868 h 2602706"/>
                    <a:gd name="connsiteX2" fmla="*/ 675917 w 699729"/>
                    <a:gd name="connsiteY2" fmla="*/ 171449 h 2602706"/>
                    <a:gd name="connsiteX3" fmla="*/ 597335 w 699729"/>
                    <a:gd name="connsiteY3" fmla="*/ 252411 h 2602706"/>
                    <a:gd name="connsiteX4" fmla="*/ 97272 w 699729"/>
                    <a:gd name="connsiteY4" fmla="*/ 726281 h 2602706"/>
                    <a:gd name="connsiteX5" fmla="*/ 25835 w 699729"/>
                    <a:gd name="connsiteY5" fmla="*/ 797718 h 2602706"/>
                    <a:gd name="connsiteX6" fmla="*/ 21072 w 699729"/>
                    <a:gd name="connsiteY6" fmla="*/ 814387 h 2602706"/>
                    <a:gd name="connsiteX7" fmla="*/ 23454 w 699729"/>
                    <a:gd name="connsiteY7" fmla="*/ 902493 h 2602706"/>
                    <a:gd name="connsiteX8" fmla="*/ 28215 w 699729"/>
                    <a:gd name="connsiteY8" fmla="*/ 978693 h 2602706"/>
                    <a:gd name="connsiteX9" fmla="*/ 28216 w 699729"/>
                    <a:gd name="connsiteY9" fmla="*/ 1023937 h 2602706"/>
                    <a:gd name="connsiteX10" fmla="*/ 30598 w 699729"/>
                    <a:gd name="connsiteY10" fmla="*/ 1042987 h 2602706"/>
                    <a:gd name="connsiteX11" fmla="*/ 32979 w 699729"/>
                    <a:gd name="connsiteY11" fmla="*/ 1088231 h 2602706"/>
                    <a:gd name="connsiteX12" fmla="*/ 40122 w 699729"/>
                    <a:gd name="connsiteY12" fmla="*/ 1171575 h 2602706"/>
                    <a:gd name="connsiteX13" fmla="*/ 2023 w 699729"/>
                    <a:gd name="connsiteY13" fmla="*/ 1200150 h 2602706"/>
                    <a:gd name="connsiteX14" fmla="*/ 9166 w 699729"/>
                    <a:gd name="connsiteY14" fmla="*/ 1231106 h 2602706"/>
                    <a:gd name="connsiteX15" fmla="*/ 42504 w 699729"/>
                    <a:gd name="connsiteY15" fmla="*/ 1264443 h 2602706"/>
                    <a:gd name="connsiteX16" fmla="*/ 87747 w 699729"/>
                    <a:gd name="connsiteY16" fmla="*/ 1300162 h 2602706"/>
                    <a:gd name="connsiteX17" fmla="*/ 109179 w 699729"/>
                    <a:gd name="connsiteY17" fmla="*/ 1312068 h 2602706"/>
                    <a:gd name="connsiteX18" fmla="*/ 135372 w 699729"/>
                    <a:gd name="connsiteY18" fmla="*/ 1352550 h 2602706"/>
                    <a:gd name="connsiteX19" fmla="*/ 159185 w 699729"/>
                    <a:gd name="connsiteY19" fmla="*/ 1385887 h 2602706"/>
                    <a:gd name="connsiteX20" fmla="*/ 240148 w 699729"/>
                    <a:gd name="connsiteY20" fmla="*/ 1464468 h 2602706"/>
                    <a:gd name="connsiteX21" fmla="*/ 290154 w 699729"/>
                    <a:gd name="connsiteY21" fmla="*/ 1512093 h 2602706"/>
                    <a:gd name="connsiteX22" fmla="*/ 323491 w 699729"/>
                    <a:gd name="connsiteY22" fmla="*/ 1564481 h 2602706"/>
                    <a:gd name="connsiteX23" fmla="*/ 352066 w 699729"/>
                    <a:gd name="connsiteY23" fmla="*/ 1662113 h 2602706"/>
                    <a:gd name="connsiteX24" fmla="*/ 409216 w 699729"/>
                    <a:gd name="connsiteY24" fmla="*/ 1974056 h 2602706"/>
                    <a:gd name="connsiteX25" fmla="*/ 292534 w 699729"/>
                    <a:gd name="connsiteY25" fmla="*/ 2090737 h 2602706"/>
                    <a:gd name="connsiteX26" fmla="*/ 233004 w 699729"/>
                    <a:gd name="connsiteY26" fmla="*/ 2112169 h 2602706"/>
                    <a:gd name="connsiteX27" fmla="*/ 204429 w 699729"/>
                    <a:gd name="connsiteY27" fmla="*/ 2138362 h 2602706"/>
                    <a:gd name="connsiteX28" fmla="*/ 163949 w 699729"/>
                    <a:gd name="connsiteY28" fmla="*/ 2235993 h 2602706"/>
                    <a:gd name="connsiteX29" fmla="*/ 194904 w 699729"/>
                    <a:gd name="connsiteY29" fmla="*/ 2290762 h 2602706"/>
                    <a:gd name="connsiteX30" fmla="*/ 247291 w 699729"/>
                    <a:gd name="connsiteY30" fmla="*/ 2338387 h 2602706"/>
                    <a:gd name="connsiteX31" fmla="*/ 325874 w 699729"/>
                    <a:gd name="connsiteY31" fmla="*/ 2383631 h 2602706"/>
                    <a:gd name="connsiteX32" fmla="*/ 428266 w 699729"/>
                    <a:gd name="connsiteY32" fmla="*/ 2488405 h 2602706"/>
                    <a:gd name="connsiteX33" fmla="*/ 506847 w 699729"/>
                    <a:gd name="connsiteY33" fmla="*/ 2562225 h 2602706"/>
                    <a:gd name="connsiteX34" fmla="*/ 521135 w 699729"/>
                    <a:gd name="connsiteY34" fmla="*/ 2602706 h 2602706"/>
                    <a:gd name="connsiteX0" fmla="*/ 699729 w 699729"/>
                    <a:gd name="connsiteY0" fmla="*/ 0 h 2602706"/>
                    <a:gd name="connsiteX1" fmla="*/ 694966 w 699729"/>
                    <a:gd name="connsiteY1" fmla="*/ 92868 h 2602706"/>
                    <a:gd name="connsiteX2" fmla="*/ 687823 w 699729"/>
                    <a:gd name="connsiteY2" fmla="*/ 164306 h 2602706"/>
                    <a:gd name="connsiteX3" fmla="*/ 597335 w 699729"/>
                    <a:gd name="connsiteY3" fmla="*/ 252411 h 2602706"/>
                    <a:gd name="connsiteX4" fmla="*/ 97272 w 699729"/>
                    <a:gd name="connsiteY4" fmla="*/ 726281 h 2602706"/>
                    <a:gd name="connsiteX5" fmla="*/ 25835 w 699729"/>
                    <a:gd name="connsiteY5" fmla="*/ 797718 h 2602706"/>
                    <a:gd name="connsiteX6" fmla="*/ 21072 w 699729"/>
                    <a:gd name="connsiteY6" fmla="*/ 814387 h 2602706"/>
                    <a:gd name="connsiteX7" fmla="*/ 23454 w 699729"/>
                    <a:gd name="connsiteY7" fmla="*/ 902493 h 2602706"/>
                    <a:gd name="connsiteX8" fmla="*/ 28215 w 699729"/>
                    <a:gd name="connsiteY8" fmla="*/ 978693 h 2602706"/>
                    <a:gd name="connsiteX9" fmla="*/ 28216 w 699729"/>
                    <a:gd name="connsiteY9" fmla="*/ 1023937 h 2602706"/>
                    <a:gd name="connsiteX10" fmla="*/ 30598 w 699729"/>
                    <a:gd name="connsiteY10" fmla="*/ 1042987 h 2602706"/>
                    <a:gd name="connsiteX11" fmla="*/ 32979 w 699729"/>
                    <a:gd name="connsiteY11" fmla="*/ 1088231 h 2602706"/>
                    <a:gd name="connsiteX12" fmla="*/ 40122 w 699729"/>
                    <a:gd name="connsiteY12" fmla="*/ 1171575 h 2602706"/>
                    <a:gd name="connsiteX13" fmla="*/ 2023 w 699729"/>
                    <a:gd name="connsiteY13" fmla="*/ 1200150 h 2602706"/>
                    <a:gd name="connsiteX14" fmla="*/ 9166 w 699729"/>
                    <a:gd name="connsiteY14" fmla="*/ 1231106 h 2602706"/>
                    <a:gd name="connsiteX15" fmla="*/ 42504 w 699729"/>
                    <a:gd name="connsiteY15" fmla="*/ 1264443 h 2602706"/>
                    <a:gd name="connsiteX16" fmla="*/ 87747 w 699729"/>
                    <a:gd name="connsiteY16" fmla="*/ 1300162 h 2602706"/>
                    <a:gd name="connsiteX17" fmla="*/ 109179 w 699729"/>
                    <a:gd name="connsiteY17" fmla="*/ 1312068 h 2602706"/>
                    <a:gd name="connsiteX18" fmla="*/ 135372 w 699729"/>
                    <a:gd name="connsiteY18" fmla="*/ 1352550 h 2602706"/>
                    <a:gd name="connsiteX19" fmla="*/ 159185 w 699729"/>
                    <a:gd name="connsiteY19" fmla="*/ 1385887 h 2602706"/>
                    <a:gd name="connsiteX20" fmla="*/ 240148 w 699729"/>
                    <a:gd name="connsiteY20" fmla="*/ 1464468 h 2602706"/>
                    <a:gd name="connsiteX21" fmla="*/ 290154 w 699729"/>
                    <a:gd name="connsiteY21" fmla="*/ 1512093 h 2602706"/>
                    <a:gd name="connsiteX22" fmla="*/ 323491 w 699729"/>
                    <a:gd name="connsiteY22" fmla="*/ 1564481 h 2602706"/>
                    <a:gd name="connsiteX23" fmla="*/ 352066 w 699729"/>
                    <a:gd name="connsiteY23" fmla="*/ 1662113 h 2602706"/>
                    <a:gd name="connsiteX24" fmla="*/ 409216 w 699729"/>
                    <a:gd name="connsiteY24" fmla="*/ 1974056 h 2602706"/>
                    <a:gd name="connsiteX25" fmla="*/ 292534 w 699729"/>
                    <a:gd name="connsiteY25" fmla="*/ 2090737 h 2602706"/>
                    <a:gd name="connsiteX26" fmla="*/ 233004 w 699729"/>
                    <a:gd name="connsiteY26" fmla="*/ 2112169 h 2602706"/>
                    <a:gd name="connsiteX27" fmla="*/ 204429 w 699729"/>
                    <a:gd name="connsiteY27" fmla="*/ 2138362 h 2602706"/>
                    <a:gd name="connsiteX28" fmla="*/ 163949 w 699729"/>
                    <a:gd name="connsiteY28" fmla="*/ 2235993 h 2602706"/>
                    <a:gd name="connsiteX29" fmla="*/ 194904 w 699729"/>
                    <a:gd name="connsiteY29" fmla="*/ 2290762 h 2602706"/>
                    <a:gd name="connsiteX30" fmla="*/ 247291 w 699729"/>
                    <a:gd name="connsiteY30" fmla="*/ 2338387 h 2602706"/>
                    <a:gd name="connsiteX31" fmla="*/ 325874 w 699729"/>
                    <a:gd name="connsiteY31" fmla="*/ 2383631 h 2602706"/>
                    <a:gd name="connsiteX32" fmla="*/ 428266 w 699729"/>
                    <a:gd name="connsiteY32" fmla="*/ 2488405 h 2602706"/>
                    <a:gd name="connsiteX33" fmla="*/ 506847 w 699729"/>
                    <a:gd name="connsiteY33" fmla="*/ 2562225 h 2602706"/>
                    <a:gd name="connsiteX34" fmla="*/ 521135 w 699729"/>
                    <a:gd name="connsiteY34" fmla="*/ 2602706 h 2602706"/>
                    <a:gd name="connsiteX0" fmla="*/ 709254 w 709254"/>
                    <a:gd name="connsiteY0" fmla="*/ 0 h 2607468"/>
                    <a:gd name="connsiteX1" fmla="*/ 694966 w 709254"/>
                    <a:gd name="connsiteY1" fmla="*/ 97630 h 2607468"/>
                    <a:gd name="connsiteX2" fmla="*/ 687823 w 709254"/>
                    <a:gd name="connsiteY2" fmla="*/ 169068 h 2607468"/>
                    <a:gd name="connsiteX3" fmla="*/ 597335 w 709254"/>
                    <a:gd name="connsiteY3" fmla="*/ 257173 h 2607468"/>
                    <a:gd name="connsiteX4" fmla="*/ 97272 w 709254"/>
                    <a:gd name="connsiteY4" fmla="*/ 731043 h 2607468"/>
                    <a:gd name="connsiteX5" fmla="*/ 25835 w 709254"/>
                    <a:gd name="connsiteY5" fmla="*/ 802480 h 2607468"/>
                    <a:gd name="connsiteX6" fmla="*/ 21072 w 709254"/>
                    <a:gd name="connsiteY6" fmla="*/ 819149 h 2607468"/>
                    <a:gd name="connsiteX7" fmla="*/ 23454 w 709254"/>
                    <a:gd name="connsiteY7" fmla="*/ 907255 h 2607468"/>
                    <a:gd name="connsiteX8" fmla="*/ 28215 w 709254"/>
                    <a:gd name="connsiteY8" fmla="*/ 983455 h 2607468"/>
                    <a:gd name="connsiteX9" fmla="*/ 28216 w 709254"/>
                    <a:gd name="connsiteY9" fmla="*/ 1028699 h 2607468"/>
                    <a:gd name="connsiteX10" fmla="*/ 30598 w 709254"/>
                    <a:gd name="connsiteY10" fmla="*/ 1047749 h 2607468"/>
                    <a:gd name="connsiteX11" fmla="*/ 32979 w 709254"/>
                    <a:gd name="connsiteY11" fmla="*/ 1092993 h 2607468"/>
                    <a:gd name="connsiteX12" fmla="*/ 40122 w 709254"/>
                    <a:gd name="connsiteY12" fmla="*/ 1176337 h 2607468"/>
                    <a:gd name="connsiteX13" fmla="*/ 2023 w 709254"/>
                    <a:gd name="connsiteY13" fmla="*/ 1204912 h 2607468"/>
                    <a:gd name="connsiteX14" fmla="*/ 9166 w 709254"/>
                    <a:gd name="connsiteY14" fmla="*/ 1235868 h 2607468"/>
                    <a:gd name="connsiteX15" fmla="*/ 42504 w 709254"/>
                    <a:gd name="connsiteY15" fmla="*/ 1269205 h 2607468"/>
                    <a:gd name="connsiteX16" fmla="*/ 87747 w 709254"/>
                    <a:gd name="connsiteY16" fmla="*/ 1304924 h 2607468"/>
                    <a:gd name="connsiteX17" fmla="*/ 109179 w 709254"/>
                    <a:gd name="connsiteY17" fmla="*/ 1316830 h 2607468"/>
                    <a:gd name="connsiteX18" fmla="*/ 135372 w 709254"/>
                    <a:gd name="connsiteY18" fmla="*/ 1357312 h 2607468"/>
                    <a:gd name="connsiteX19" fmla="*/ 159185 w 709254"/>
                    <a:gd name="connsiteY19" fmla="*/ 1390649 h 2607468"/>
                    <a:gd name="connsiteX20" fmla="*/ 240148 w 709254"/>
                    <a:gd name="connsiteY20" fmla="*/ 1469230 h 2607468"/>
                    <a:gd name="connsiteX21" fmla="*/ 290154 w 709254"/>
                    <a:gd name="connsiteY21" fmla="*/ 1516855 h 2607468"/>
                    <a:gd name="connsiteX22" fmla="*/ 323491 w 709254"/>
                    <a:gd name="connsiteY22" fmla="*/ 1569243 h 2607468"/>
                    <a:gd name="connsiteX23" fmla="*/ 352066 w 709254"/>
                    <a:gd name="connsiteY23" fmla="*/ 1666875 h 2607468"/>
                    <a:gd name="connsiteX24" fmla="*/ 409216 w 709254"/>
                    <a:gd name="connsiteY24" fmla="*/ 1978818 h 2607468"/>
                    <a:gd name="connsiteX25" fmla="*/ 292534 w 709254"/>
                    <a:gd name="connsiteY25" fmla="*/ 2095499 h 2607468"/>
                    <a:gd name="connsiteX26" fmla="*/ 233004 w 709254"/>
                    <a:gd name="connsiteY26" fmla="*/ 2116931 h 2607468"/>
                    <a:gd name="connsiteX27" fmla="*/ 204429 w 709254"/>
                    <a:gd name="connsiteY27" fmla="*/ 2143124 h 2607468"/>
                    <a:gd name="connsiteX28" fmla="*/ 163949 w 709254"/>
                    <a:gd name="connsiteY28" fmla="*/ 2240755 h 2607468"/>
                    <a:gd name="connsiteX29" fmla="*/ 194904 w 709254"/>
                    <a:gd name="connsiteY29" fmla="*/ 2295524 h 2607468"/>
                    <a:gd name="connsiteX30" fmla="*/ 247291 w 709254"/>
                    <a:gd name="connsiteY30" fmla="*/ 2343149 h 2607468"/>
                    <a:gd name="connsiteX31" fmla="*/ 325874 w 709254"/>
                    <a:gd name="connsiteY31" fmla="*/ 2388393 h 2607468"/>
                    <a:gd name="connsiteX32" fmla="*/ 428266 w 709254"/>
                    <a:gd name="connsiteY32" fmla="*/ 2493167 h 2607468"/>
                    <a:gd name="connsiteX33" fmla="*/ 506847 w 709254"/>
                    <a:gd name="connsiteY33" fmla="*/ 2566987 h 2607468"/>
                    <a:gd name="connsiteX34" fmla="*/ 521135 w 709254"/>
                    <a:gd name="connsiteY34" fmla="*/ 2607468 h 2607468"/>
                    <a:gd name="connsiteX0" fmla="*/ 709254 w 709254"/>
                    <a:gd name="connsiteY0" fmla="*/ 0 h 2607468"/>
                    <a:gd name="connsiteX1" fmla="*/ 694966 w 709254"/>
                    <a:gd name="connsiteY1" fmla="*/ 97630 h 2607468"/>
                    <a:gd name="connsiteX2" fmla="*/ 687823 w 709254"/>
                    <a:gd name="connsiteY2" fmla="*/ 169068 h 2607468"/>
                    <a:gd name="connsiteX3" fmla="*/ 597335 w 709254"/>
                    <a:gd name="connsiteY3" fmla="*/ 257173 h 2607468"/>
                    <a:gd name="connsiteX4" fmla="*/ 97272 w 709254"/>
                    <a:gd name="connsiteY4" fmla="*/ 731043 h 2607468"/>
                    <a:gd name="connsiteX5" fmla="*/ 25835 w 709254"/>
                    <a:gd name="connsiteY5" fmla="*/ 802480 h 2607468"/>
                    <a:gd name="connsiteX6" fmla="*/ 21072 w 709254"/>
                    <a:gd name="connsiteY6" fmla="*/ 819149 h 2607468"/>
                    <a:gd name="connsiteX7" fmla="*/ 23454 w 709254"/>
                    <a:gd name="connsiteY7" fmla="*/ 907255 h 2607468"/>
                    <a:gd name="connsiteX8" fmla="*/ 28215 w 709254"/>
                    <a:gd name="connsiteY8" fmla="*/ 983455 h 2607468"/>
                    <a:gd name="connsiteX9" fmla="*/ 28216 w 709254"/>
                    <a:gd name="connsiteY9" fmla="*/ 1028699 h 2607468"/>
                    <a:gd name="connsiteX10" fmla="*/ 30598 w 709254"/>
                    <a:gd name="connsiteY10" fmla="*/ 1047749 h 2607468"/>
                    <a:gd name="connsiteX11" fmla="*/ 32979 w 709254"/>
                    <a:gd name="connsiteY11" fmla="*/ 1092993 h 2607468"/>
                    <a:gd name="connsiteX12" fmla="*/ 40122 w 709254"/>
                    <a:gd name="connsiteY12" fmla="*/ 1176337 h 2607468"/>
                    <a:gd name="connsiteX13" fmla="*/ 2023 w 709254"/>
                    <a:gd name="connsiteY13" fmla="*/ 1204912 h 2607468"/>
                    <a:gd name="connsiteX14" fmla="*/ 9166 w 709254"/>
                    <a:gd name="connsiteY14" fmla="*/ 1235868 h 2607468"/>
                    <a:gd name="connsiteX15" fmla="*/ 42504 w 709254"/>
                    <a:gd name="connsiteY15" fmla="*/ 1269205 h 2607468"/>
                    <a:gd name="connsiteX16" fmla="*/ 87747 w 709254"/>
                    <a:gd name="connsiteY16" fmla="*/ 1304924 h 2607468"/>
                    <a:gd name="connsiteX17" fmla="*/ 109179 w 709254"/>
                    <a:gd name="connsiteY17" fmla="*/ 1316830 h 2607468"/>
                    <a:gd name="connsiteX18" fmla="*/ 135372 w 709254"/>
                    <a:gd name="connsiteY18" fmla="*/ 1357312 h 2607468"/>
                    <a:gd name="connsiteX19" fmla="*/ 159185 w 709254"/>
                    <a:gd name="connsiteY19" fmla="*/ 1390649 h 2607468"/>
                    <a:gd name="connsiteX20" fmla="*/ 240148 w 709254"/>
                    <a:gd name="connsiteY20" fmla="*/ 1469230 h 2607468"/>
                    <a:gd name="connsiteX21" fmla="*/ 290154 w 709254"/>
                    <a:gd name="connsiteY21" fmla="*/ 1516855 h 2607468"/>
                    <a:gd name="connsiteX22" fmla="*/ 323491 w 709254"/>
                    <a:gd name="connsiteY22" fmla="*/ 1569243 h 2607468"/>
                    <a:gd name="connsiteX23" fmla="*/ 352066 w 709254"/>
                    <a:gd name="connsiteY23" fmla="*/ 1666875 h 2607468"/>
                    <a:gd name="connsiteX24" fmla="*/ 409216 w 709254"/>
                    <a:gd name="connsiteY24" fmla="*/ 1978818 h 2607468"/>
                    <a:gd name="connsiteX25" fmla="*/ 292534 w 709254"/>
                    <a:gd name="connsiteY25" fmla="*/ 2095499 h 2607468"/>
                    <a:gd name="connsiteX26" fmla="*/ 233004 w 709254"/>
                    <a:gd name="connsiteY26" fmla="*/ 2116931 h 2607468"/>
                    <a:gd name="connsiteX27" fmla="*/ 204429 w 709254"/>
                    <a:gd name="connsiteY27" fmla="*/ 2143124 h 2607468"/>
                    <a:gd name="connsiteX28" fmla="*/ 163949 w 709254"/>
                    <a:gd name="connsiteY28" fmla="*/ 2240755 h 2607468"/>
                    <a:gd name="connsiteX29" fmla="*/ 194904 w 709254"/>
                    <a:gd name="connsiteY29" fmla="*/ 2295524 h 2607468"/>
                    <a:gd name="connsiteX30" fmla="*/ 247291 w 709254"/>
                    <a:gd name="connsiteY30" fmla="*/ 2343149 h 2607468"/>
                    <a:gd name="connsiteX31" fmla="*/ 325874 w 709254"/>
                    <a:gd name="connsiteY31" fmla="*/ 2388393 h 2607468"/>
                    <a:gd name="connsiteX32" fmla="*/ 428266 w 709254"/>
                    <a:gd name="connsiteY32" fmla="*/ 2493167 h 2607468"/>
                    <a:gd name="connsiteX33" fmla="*/ 506847 w 709254"/>
                    <a:gd name="connsiteY33" fmla="*/ 2566987 h 2607468"/>
                    <a:gd name="connsiteX34" fmla="*/ 521135 w 709254"/>
                    <a:gd name="connsiteY34" fmla="*/ 2607468 h 2607468"/>
                    <a:gd name="connsiteX0" fmla="*/ 709254 w 709254"/>
                    <a:gd name="connsiteY0" fmla="*/ 0 h 2607468"/>
                    <a:gd name="connsiteX1" fmla="*/ 704491 w 709254"/>
                    <a:gd name="connsiteY1" fmla="*/ 123823 h 2607468"/>
                    <a:gd name="connsiteX2" fmla="*/ 687823 w 709254"/>
                    <a:gd name="connsiteY2" fmla="*/ 169068 h 2607468"/>
                    <a:gd name="connsiteX3" fmla="*/ 597335 w 709254"/>
                    <a:gd name="connsiteY3" fmla="*/ 257173 h 2607468"/>
                    <a:gd name="connsiteX4" fmla="*/ 97272 w 709254"/>
                    <a:gd name="connsiteY4" fmla="*/ 731043 h 2607468"/>
                    <a:gd name="connsiteX5" fmla="*/ 25835 w 709254"/>
                    <a:gd name="connsiteY5" fmla="*/ 802480 h 2607468"/>
                    <a:gd name="connsiteX6" fmla="*/ 21072 w 709254"/>
                    <a:gd name="connsiteY6" fmla="*/ 819149 h 2607468"/>
                    <a:gd name="connsiteX7" fmla="*/ 23454 w 709254"/>
                    <a:gd name="connsiteY7" fmla="*/ 907255 h 2607468"/>
                    <a:gd name="connsiteX8" fmla="*/ 28215 w 709254"/>
                    <a:gd name="connsiteY8" fmla="*/ 983455 h 2607468"/>
                    <a:gd name="connsiteX9" fmla="*/ 28216 w 709254"/>
                    <a:gd name="connsiteY9" fmla="*/ 1028699 h 2607468"/>
                    <a:gd name="connsiteX10" fmla="*/ 30598 w 709254"/>
                    <a:gd name="connsiteY10" fmla="*/ 1047749 h 2607468"/>
                    <a:gd name="connsiteX11" fmla="*/ 32979 w 709254"/>
                    <a:gd name="connsiteY11" fmla="*/ 1092993 h 2607468"/>
                    <a:gd name="connsiteX12" fmla="*/ 40122 w 709254"/>
                    <a:gd name="connsiteY12" fmla="*/ 1176337 h 2607468"/>
                    <a:gd name="connsiteX13" fmla="*/ 2023 w 709254"/>
                    <a:gd name="connsiteY13" fmla="*/ 1204912 h 2607468"/>
                    <a:gd name="connsiteX14" fmla="*/ 9166 w 709254"/>
                    <a:gd name="connsiteY14" fmla="*/ 1235868 h 2607468"/>
                    <a:gd name="connsiteX15" fmla="*/ 42504 w 709254"/>
                    <a:gd name="connsiteY15" fmla="*/ 1269205 h 2607468"/>
                    <a:gd name="connsiteX16" fmla="*/ 87747 w 709254"/>
                    <a:gd name="connsiteY16" fmla="*/ 1304924 h 2607468"/>
                    <a:gd name="connsiteX17" fmla="*/ 109179 w 709254"/>
                    <a:gd name="connsiteY17" fmla="*/ 1316830 h 2607468"/>
                    <a:gd name="connsiteX18" fmla="*/ 135372 w 709254"/>
                    <a:gd name="connsiteY18" fmla="*/ 1357312 h 2607468"/>
                    <a:gd name="connsiteX19" fmla="*/ 159185 w 709254"/>
                    <a:gd name="connsiteY19" fmla="*/ 1390649 h 2607468"/>
                    <a:gd name="connsiteX20" fmla="*/ 240148 w 709254"/>
                    <a:gd name="connsiteY20" fmla="*/ 1469230 h 2607468"/>
                    <a:gd name="connsiteX21" fmla="*/ 290154 w 709254"/>
                    <a:gd name="connsiteY21" fmla="*/ 1516855 h 2607468"/>
                    <a:gd name="connsiteX22" fmla="*/ 323491 w 709254"/>
                    <a:gd name="connsiteY22" fmla="*/ 1569243 h 2607468"/>
                    <a:gd name="connsiteX23" fmla="*/ 352066 w 709254"/>
                    <a:gd name="connsiteY23" fmla="*/ 1666875 h 2607468"/>
                    <a:gd name="connsiteX24" fmla="*/ 409216 w 709254"/>
                    <a:gd name="connsiteY24" fmla="*/ 1978818 h 2607468"/>
                    <a:gd name="connsiteX25" fmla="*/ 292534 w 709254"/>
                    <a:gd name="connsiteY25" fmla="*/ 2095499 h 2607468"/>
                    <a:gd name="connsiteX26" fmla="*/ 233004 w 709254"/>
                    <a:gd name="connsiteY26" fmla="*/ 2116931 h 2607468"/>
                    <a:gd name="connsiteX27" fmla="*/ 204429 w 709254"/>
                    <a:gd name="connsiteY27" fmla="*/ 2143124 h 2607468"/>
                    <a:gd name="connsiteX28" fmla="*/ 163949 w 709254"/>
                    <a:gd name="connsiteY28" fmla="*/ 2240755 h 2607468"/>
                    <a:gd name="connsiteX29" fmla="*/ 194904 w 709254"/>
                    <a:gd name="connsiteY29" fmla="*/ 2295524 h 2607468"/>
                    <a:gd name="connsiteX30" fmla="*/ 247291 w 709254"/>
                    <a:gd name="connsiteY30" fmla="*/ 2343149 h 2607468"/>
                    <a:gd name="connsiteX31" fmla="*/ 325874 w 709254"/>
                    <a:gd name="connsiteY31" fmla="*/ 2388393 h 2607468"/>
                    <a:gd name="connsiteX32" fmla="*/ 428266 w 709254"/>
                    <a:gd name="connsiteY32" fmla="*/ 2493167 h 2607468"/>
                    <a:gd name="connsiteX33" fmla="*/ 506847 w 709254"/>
                    <a:gd name="connsiteY33" fmla="*/ 2566987 h 2607468"/>
                    <a:gd name="connsiteX34" fmla="*/ 521135 w 709254"/>
                    <a:gd name="connsiteY34" fmla="*/ 2607468 h 2607468"/>
                    <a:gd name="connsiteX0" fmla="*/ 709254 w 709254"/>
                    <a:gd name="connsiteY0" fmla="*/ 0 h 2607468"/>
                    <a:gd name="connsiteX1" fmla="*/ 704491 w 709254"/>
                    <a:gd name="connsiteY1" fmla="*/ 123823 h 2607468"/>
                    <a:gd name="connsiteX2" fmla="*/ 680679 w 709254"/>
                    <a:gd name="connsiteY2" fmla="*/ 178593 h 2607468"/>
                    <a:gd name="connsiteX3" fmla="*/ 597335 w 709254"/>
                    <a:gd name="connsiteY3" fmla="*/ 257173 h 2607468"/>
                    <a:gd name="connsiteX4" fmla="*/ 97272 w 709254"/>
                    <a:gd name="connsiteY4" fmla="*/ 731043 h 2607468"/>
                    <a:gd name="connsiteX5" fmla="*/ 25835 w 709254"/>
                    <a:gd name="connsiteY5" fmla="*/ 802480 h 2607468"/>
                    <a:gd name="connsiteX6" fmla="*/ 21072 w 709254"/>
                    <a:gd name="connsiteY6" fmla="*/ 819149 h 2607468"/>
                    <a:gd name="connsiteX7" fmla="*/ 23454 w 709254"/>
                    <a:gd name="connsiteY7" fmla="*/ 907255 h 2607468"/>
                    <a:gd name="connsiteX8" fmla="*/ 28215 w 709254"/>
                    <a:gd name="connsiteY8" fmla="*/ 983455 h 2607468"/>
                    <a:gd name="connsiteX9" fmla="*/ 28216 w 709254"/>
                    <a:gd name="connsiteY9" fmla="*/ 1028699 h 2607468"/>
                    <a:gd name="connsiteX10" fmla="*/ 30598 w 709254"/>
                    <a:gd name="connsiteY10" fmla="*/ 1047749 h 2607468"/>
                    <a:gd name="connsiteX11" fmla="*/ 32979 w 709254"/>
                    <a:gd name="connsiteY11" fmla="*/ 1092993 h 2607468"/>
                    <a:gd name="connsiteX12" fmla="*/ 40122 w 709254"/>
                    <a:gd name="connsiteY12" fmla="*/ 1176337 h 2607468"/>
                    <a:gd name="connsiteX13" fmla="*/ 2023 w 709254"/>
                    <a:gd name="connsiteY13" fmla="*/ 1204912 h 2607468"/>
                    <a:gd name="connsiteX14" fmla="*/ 9166 w 709254"/>
                    <a:gd name="connsiteY14" fmla="*/ 1235868 h 2607468"/>
                    <a:gd name="connsiteX15" fmla="*/ 42504 w 709254"/>
                    <a:gd name="connsiteY15" fmla="*/ 1269205 h 2607468"/>
                    <a:gd name="connsiteX16" fmla="*/ 87747 w 709254"/>
                    <a:gd name="connsiteY16" fmla="*/ 1304924 h 2607468"/>
                    <a:gd name="connsiteX17" fmla="*/ 109179 w 709254"/>
                    <a:gd name="connsiteY17" fmla="*/ 1316830 h 2607468"/>
                    <a:gd name="connsiteX18" fmla="*/ 135372 w 709254"/>
                    <a:gd name="connsiteY18" fmla="*/ 1357312 h 2607468"/>
                    <a:gd name="connsiteX19" fmla="*/ 159185 w 709254"/>
                    <a:gd name="connsiteY19" fmla="*/ 1390649 h 2607468"/>
                    <a:gd name="connsiteX20" fmla="*/ 240148 w 709254"/>
                    <a:gd name="connsiteY20" fmla="*/ 1469230 h 2607468"/>
                    <a:gd name="connsiteX21" fmla="*/ 290154 w 709254"/>
                    <a:gd name="connsiteY21" fmla="*/ 1516855 h 2607468"/>
                    <a:gd name="connsiteX22" fmla="*/ 323491 w 709254"/>
                    <a:gd name="connsiteY22" fmla="*/ 1569243 h 2607468"/>
                    <a:gd name="connsiteX23" fmla="*/ 352066 w 709254"/>
                    <a:gd name="connsiteY23" fmla="*/ 1666875 h 2607468"/>
                    <a:gd name="connsiteX24" fmla="*/ 409216 w 709254"/>
                    <a:gd name="connsiteY24" fmla="*/ 1978818 h 2607468"/>
                    <a:gd name="connsiteX25" fmla="*/ 292534 w 709254"/>
                    <a:gd name="connsiteY25" fmla="*/ 2095499 h 2607468"/>
                    <a:gd name="connsiteX26" fmla="*/ 233004 w 709254"/>
                    <a:gd name="connsiteY26" fmla="*/ 2116931 h 2607468"/>
                    <a:gd name="connsiteX27" fmla="*/ 204429 w 709254"/>
                    <a:gd name="connsiteY27" fmla="*/ 2143124 h 2607468"/>
                    <a:gd name="connsiteX28" fmla="*/ 163949 w 709254"/>
                    <a:gd name="connsiteY28" fmla="*/ 2240755 h 2607468"/>
                    <a:gd name="connsiteX29" fmla="*/ 194904 w 709254"/>
                    <a:gd name="connsiteY29" fmla="*/ 2295524 h 2607468"/>
                    <a:gd name="connsiteX30" fmla="*/ 247291 w 709254"/>
                    <a:gd name="connsiteY30" fmla="*/ 2343149 h 2607468"/>
                    <a:gd name="connsiteX31" fmla="*/ 325874 w 709254"/>
                    <a:gd name="connsiteY31" fmla="*/ 2388393 h 2607468"/>
                    <a:gd name="connsiteX32" fmla="*/ 428266 w 709254"/>
                    <a:gd name="connsiteY32" fmla="*/ 2493167 h 2607468"/>
                    <a:gd name="connsiteX33" fmla="*/ 506847 w 709254"/>
                    <a:gd name="connsiteY33" fmla="*/ 2566987 h 2607468"/>
                    <a:gd name="connsiteX34" fmla="*/ 521135 w 709254"/>
                    <a:gd name="connsiteY34" fmla="*/ 2607468 h 2607468"/>
                    <a:gd name="connsiteX0" fmla="*/ 709254 w 709254"/>
                    <a:gd name="connsiteY0" fmla="*/ 0 h 2607468"/>
                    <a:gd name="connsiteX1" fmla="*/ 704491 w 709254"/>
                    <a:gd name="connsiteY1" fmla="*/ 123823 h 2607468"/>
                    <a:gd name="connsiteX2" fmla="*/ 680679 w 709254"/>
                    <a:gd name="connsiteY2" fmla="*/ 178593 h 2607468"/>
                    <a:gd name="connsiteX3" fmla="*/ 597335 w 709254"/>
                    <a:gd name="connsiteY3" fmla="*/ 257173 h 2607468"/>
                    <a:gd name="connsiteX4" fmla="*/ 25835 w 709254"/>
                    <a:gd name="connsiteY4" fmla="*/ 802480 h 2607468"/>
                    <a:gd name="connsiteX5" fmla="*/ 21072 w 709254"/>
                    <a:gd name="connsiteY5" fmla="*/ 819149 h 2607468"/>
                    <a:gd name="connsiteX6" fmla="*/ 23454 w 709254"/>
                    <a:gd name="connsiteY6" fmla="*/ 907255 h 2607468"/>
                    <a:gd name="connsiteX7" fmla="*/ 28215 w 709254"/>
                    <a:gd name="connsiteY7" fmla="*/ 983455 h 2607468"/>
                    <a:gd name="connsiteX8" fmla="*/ 28216 w 709254"/>
                    <a:gd name="connsiteY8" fmla="*/ 1028699 h 2607468"/>
                    <a:gd name="connsiteX9" fmla="*/ 30598 w 709254"/>
                    <a:gd name="connsiteY9" fmla="*/ 1047749 h 2607468"/>
                    <a:gd name="connsiteX10" fmla="*/ 32979 w 709254"/>
                    <a:gd name="connsiteY10" fmla="*/ 1092993 h 2607468"/>
                    <a:gd name="connsiteX11" fmla="*/ 40122 w 709254"/>
                    <a:gd name="connsiteY11" fmla="*/ 1176337 h 2607468"/>
                    <a:gd name="connsiteX12" fmla="*/ 2023 w 709254"/>
                    <a:gd name="connsiteY12" fmla="*/ 1204912 h 2607468"/>
                    <a:gd name="connsiteX13" fmla="*/ 9166 w 709254"/>
                    <a:gd name="connsiteY13" fmla="*/ 1235868 h 2607468"/>
                    <a:gd name="connsiteX14" fmla="*/ 42504 w 709254"/>
                    <a:gd name="connsiteY14" fmla="*/ 1269205 h 2607468"/>
                    <a:gd name="connsiteX15" fmla="*/ 87747 w 709254"/>
                    <a:gd name="connsiteY15" fmla="*/ 1304924 h 2607468"/>
                    <a:gd name="connsiteX16" fmla="*/ 109179 w 709254"/>
                    <a:gd name="connsiteY16" fmla="*/ 1316830 h 2607468"/>
                    <a:gd name="connsiteX17" fmla="*/ 135372 w 709254"/>
                    <a:gd name="connsiteY17" fmla="*/ 1357312 h 2607468"/>
                    <a:gd name="connsiteX18" fmla="*/ 159185 w 709254"/>
                    <a:gd name="connsiteY18" fmla="*/ 1390649 h 2607468"/>
                    <a:gd name="connsiteX19" fmla="*/ 240148 w 709254"/>
                    <a:gd name="connsiteY19" fmla="*/ 1469230 h 2607468"/>
                    <a:gd name="connsiteX20" fmla="*/ 290154 w 709254"/>
                    <a:gd name="connsiteY20" fmla="*/ 1516855 h 2607468"/>
                    <a:gd name="connsiteX21" fmla="*/ 323491 w 709254"/>
                    <a:gd name="connsiteY21" fmla="*/ 1569243 h 2607468"/>
                    <a:gd name="connsiteX22" fmla="*/ 352066 w 709254"/>
                    <a:gd name="connsiteY22" fmla="*/ 1666875 h 2607468"/>
                    <a:gd name="connsiteX23" fmla="*/ 409216 w 709254"/>
                    <a:gd name="connsiteY23" fmla="*/ 1978818 h 2607468"/>
                    <a:gd name="connsiteX24" fmla="*/ 292534 w 709254"/>
                    <a:gd name="connsiteY24" fmla="*/ 2095499 h 2607468"/>
                    <a:gd name="connsiteX25" fmla="*/ 233004 w 709254"/>
                    <a:gd name="connsiteY25" fmla="*/ 2116931 h 2607468"/>
                    <a:gd name="connsiteX26" fmla="*/ 204429 w 709254"/>
                    <a:gd name="connsiteY26" fmla="*/ 2143124 h 2607468"/>
                    <a:gd name="connsiteX27" fmla="*/ 163949 w 709254"/>
                    <a:gd name="connsiteY27" fmla="*/ 2240755 h 2607468"/>
                    <a:gd name="connsiteX28" fmla="*/ 194904 w 709254"/>
                    <a:gd name="connsiteY28" fmla="*/ 2295524 h 2607468"/>
                    <a:gd name="connsiteX29" fmla="*/ 247291 w 709254"/>
                    <a:gd name="connsiteY29" fmla="*/ 2343149 h 2607468"/>
                    <a:gd name="connsiteX30" fmla="*/ 325874 w 709254"/>
                    <a:gd name="connsiteY30" fmla="*/ 2388393 h 2607468"/>
                    <a:gd name="connsiteX31" fmla="*/ 428266 w 709254"/>
                    <a:gd name="connsiteY31" fmla="*/ 2493167 h 2607468"/>
                    <a:gd name="connsiteX32" fmla="*/ 506847 w 709254"/>
                    <a:gd name="connsiteY32" fmla="*/ 2566987 h 2607468"/>
                    <a:gd name="connsiteX33" fmla="*/ 521135 w 709254"/>
                    <a:gd name="connsiteY33" fmla="*/ 2607468 h 2607468"/>
                    <a:gd name="connsiteX0" fmla="*/ 727283 w 727283"/>
                    <a:gd name="connsiteY0" fmla="*/ 0 h 2607468"/>
                    <a:gd name="connsiteX1" fmla="*/ 722520 w 727283"/>
                    <a:gd name="connsiteY1" fmla="*/ 123823 h 2607468"/>
                    <a:gd name="connsiteX2" fmla="*/ 698708 w 727283"/>
                    <a:gd name="connsiteY2" fmla="*/ 178593 h 2607468"/>
                    <a:gd name="connsiteX3" fmla="*/ 615364 w 727283"/>
                    <a:gd name="connsiteY3" fmla="*/ 257173 h 2607468"/>
                    <a:gd name="connsiteX4" fmla="*/ 43864 w 727283"/>
                    <a:gd name="connsiteY4" fmla="*/ 802480 h 2607468"/>
                    <a:gd name="connsiteX5" fmla="*/ 39101 w 727283"/>
                    <a:gd name="connsiteY5" fmla="*/ 847724 h 2607468"/>
                    <a:gd name="connsiteX6" fmla="*/ 41483 w 727283"/>
                    <a:gd name="connsiteY6" fmla="*/ 907255 h 2607468"/>
                    <a:gd name="connsiteX7" fmla="*/ 46244 w 727283"/>
                    <a:gd name="connsiteY7" fmla="*/ 983455 h 2607468"/>
                    <a:gd name="connsiteX8" fmla="*/ 46245 w 727283"/>
                    <a:gd name="connsiteY8" fmla="*/ 1028699 h 2607468"/>
                    <a:gd name="connsiteX9" fmla="*/ 48627 w 727283"/>
                    <a:gd name="connsiteY9" fmla="*/ 1047749 h 2607468"/>
                    <a:gd name="connsiteX10" fmla="*/ 51008 w 727283"/>
                    <a:gd name="connsiteY10" fmla="*/ 1092993 h 2607468"/>
                    <a:gd name="connsiteX11" fmla="*/ 58151 w 727283"/>
                    <a:gd name="connsiteY11" fmla="*/ 1176337 h 2607468"/>
                    <a:gd name="connsiteX12" fmla="*/ 20052 w 727283"/>
                    <a:gd name="connsiteY12" fmla="*/ 1204912 h 2607468"/>
                    <a:gd name="connsiteX13" fmla="*/ 27195 w 727283"/>
                    <a:gd name="connsiteY13" fmla="*/ 1235868 h 2607468"/>
                    <a:gd name="connsiteX14" fmla="*/ 60533 w 727283"/>
                    <a:gd name="connsiteY14" fmla="*/ 1269205 h 2607468"/>
                    <a:gd name="connsiteX15" fmla="*/ 105776 w 727283"/>
                    <a:gd name="connsiteY15" fmla="*/ 1304924 h 2607468"/>
                    <a:gd name="connsiteX16" fmla="*/ 127208 w 727283"/>
                    <a:gd name="connsiteY16" fmla="*/ 1316830 h 2607468"/>
                    <a:gd name="connsiteX17" fmla="*/ 153401 w 727283"/>
                    <a:gd name="connsiteY17" fmla="*/ 1357312 h 2607468"/>
                    <a:gd name="connsiteX18" fmla="*/ 177214 w 727283"/>
                    <a:gd name="connsiteY18" fmla="*/ 1390649 h 2607468"/>
                    <a:gd name="connsiteX19" fmla="*/ 258177 w 727283"/>
                    <a:gd name="connsiteY19" fmla="*/ 1469230 h 2607468"/>
                    <a:gd name="connsiteX20" fmla="*/ 308183 w 727283"/>
                    <a:gd name="connsiteY20" fmla="*/ 1516855 h 2607468"/>
                    <a:gd name="connsiteX21" fmla="*/ 341520 w 727283"/>
                    <a:gd name="connsiteY21" fmla="*/ 1569243 h 2607468"/>
                    <a:gd name="connsiteX22" fmla="*/ 370095 w 727283"/>
                    <a:gd name="connsiteY22" fmla="*/ 1666875 h 2607468"/>
                    <a:gd name="connsiteX23" fmla="*/ 427245 w 727283"/>
                    <a:gd name="connsiteY23" fmla="*/ 1978818 h 2607468"/>
                    <a:gd name="connsiteX24" fmla="*/ 310563 w 727283"/>
                    <a:gd name="connsiteY24" fmla="*/ 2095499 h 2607468"/>
                    <a:gd name="connsiteX25" fmla="*/ 251033 w 727283"/>
                    <a:gd name="connsiteY25" fmla="*/ 2116931 h 2607468"/>
                    <a:gd name="connsiteX26" fmla="*/ 222458 w 727283"/>
                    <a:gd name="connsiteY26" fmla="*/ 2143124 h 2607468"/>
                    <a:gd name="connsiteX27" fmla="*/ 181978 w 727283"/>
                    <a:gd name="connsiteY27" fmla="*/ 2240755 h 2607468"/>
                    <a:gd name="connsiteX28" fmla="*/ 212933 w 727283"/>
                    <a:gd name="connsiteY28" fmla="*/ 2295524 h 2607468"/>
                    <a:gd name="connsiteX29" fmla="*/ 265320 w 727283"/>
                    <a:gd name="connsiteY29" fmla="*/ 2343149 h 2607468"/>
                    <a:gd name="connsiteX30" fmla="*/ 343903 w 727283"/>
                    <a:gd name="connsiteY30" fmla="*/ 2388393 h 2607468"/>
                    <a:gd name="connsiteX31" fmla="*/ 446295 w 727283"/>
                    <a:gd name="connsiteY31" fmla="*/ 2493167 h 2607468"/>
                    <a:gd name="connsiteX32" fmla="*/ 524876 w 727283"/>
                    <a:gd name="connsiteY32" fmla="*/ 2566987 h 2607468"/>
                    <a:gd name="connsiteX33" fmla="*/ 539164 w 727283"/>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21073 w 709255"/>
                    <a:gd name="connsiteY5" fmla="*/ 847724 h 2607468"/>
                    <a:gd name="connsiteX6" fmla="*/ 23455 w 709255"/>
                    <a:gd name="connsiteY6" fmla="*/ 907255 h 2607468"/>
                    <a:gd name="connsiteX7" fmla="*/ 28216 w 709255"/>
                    <a:gd name="connsiteY7" fmla="*/ 983455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1548 w 709255"/>
                    <a:gd name="connsiteY5" fmla="*/ 845343 h 2607468"/>
                    <a:gd name="connsiteX6" fmla="*/ 23455 w 709255"/>
                    <a:gd name="connsiteY6" fmla="*/ 907255 h 2607468"/>
                    <a:gd name="connsiteX7" fmla="*/ 28216 w 709255"/>
                    <a:gd name="connsiteY7" fmla="*/ 983455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1548 w 709255"/>
                    <a:gd name="connsiteY5" fmla="*/ 845343 h 2607468"/>
                    <a:gd name="connsiteX6" fmla="*/ 23455 w 709255"/>
                    <a:gd name="connsiteY6" fmla="*/ 907255 h 2607468"/>
                    <a:gd name="connsiteX7" fmla="*/ 28216 w 709255"/>
                    <a:gd name="connsiteY7" fmla="*/ 983455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1548 w 709255"/>
                    <a:gd name="connsiteY5" fmla="*/ 845343 h 2607468"/>
                    <a:gd name="connsiteX6" fmla="*/ 28216 w 709255"/>
                    <a:gd name="connsiteY6" fmla="*/ 983455 h 2607468"/>
                    <a:gd name="connsiteX7" fmla="*/ 28217 w 709255"/>
                    <a:gd name="connsiteY7" fmla="*/ 1028699 h 2607468"/>
                    <a:gd name="connsiteX8" fmla="*/ 30599 w 709255"/>
                    <a:gd name="connsiteY8" fmla="*/ 1047749 h 2607468"/>
                    <a:gd name="connsiteX9" fmla="*/ 32980 w 709255"/>
                    <a:gd name="connsiteY9" fmla="*/ 1092993 h 2607468"/>
                    <a:gd name="connsiteX10" fmla="*/ 40123 w 709255"/>
                    <a:gd name="connsiteY10" fmla="*/ 1176337 h 2607468"/>
                    <a:gd name="connsiteX11" fmla="*/ 2024 w 709255"/>
                    <a:gd name="connsiteY11" fmla="*/ 1204912 h 2607468"/>
                    <a:gd name="connsiteX12" fmla="*/ 9167 w 709255"/>
                    <a:gd name="connsiteY12" fmla="*/ 1235868 h 2607468"/>
                    <a:gd name="connsiteX13" fmla="*/ 42505 w 709255"/>
                    <a:gd name="connsiteY13" fmla="*/ 1269205 h 2607468"/>
                    <a:gd name="connsiteX14" fmla="*/ 87748 w 709255"/>
                    <a:gd name="connsiteY14" fmla="*/ 1304924 h 2607468"/>
                    <a:gd name="connsiteX15" fmla="*/ 109180 w 709255"/>
                    <a:gd name="connsiteY15" fmla="*/ 1316830 h 2607468"/>
                    <a:gd name="connsiteX16" fmla="*/ 135373 w 709255"/>
                    <a:gd name="connsiteY16" fmla="*/ 1357312 h 2607468"/>
                    <a:gd name="connsiteX17" fmla="*/ 159186 w 709255"/>
                    <a:gd name="connsiteY17" fmla="*/ 1390649 h 2607468"/>
                    <a:gd name="connsiteX18" fmla="*/ 240149 w 709255"/>
                    <a:gd name="connsiteY18" fmla="*/ 1469230 h 2607468"/>
                    <a:gd name="connsiteX19" fmla="*/ 290155 w 709255"/>
                    <a:gd name="connsiteY19" fmla="*/ 1516855 h 2607468"/>
                    <a:gd name="connsiteX20" fmla="*/ 323492 w 709255"/>
                    <a:gd name="connsiteY20" fmla="*/ 1569243 h 2607468"/>
                    <a:gd name="connsiteX21" fmla="*/ 352067 w 709255"/>
                    <a:gd name="connsiteY21" fmla="*/ 1666875 h 2607468"/>
                    <a:gd name="connsiteX22" fmla="*/ 409217 w 709255"/>
                    <a:gd name="connsiteY22" fmla="*/ 1978818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1548 w 709255"/>
                    <a:gd name="connsiteY5" fmla="*/ 845343 h 2607468"/>
                    <a:gd name="connsiteX6" fmla="*/ 28216 w 709255"/>
                    <a:gd name="connsiteY6" fmla="*/ 983455 h 2607468"/>
                    <a:gd name="connsiteX7" fmla="*/ 28217 w 709255"/>
                    <a:gd name="connsiteY7" fmla="*/ 1028699 h 2607468"/>
                    <a:gd name="connsiteX8" fmla="*/ 30599 w 709255"/>
                    <a:gd name="connsiteY8" fmla="*/ 1047749 h 2607468"/>
                    <a:gd name="connsiteX9" fmla="*/ 32980 w 709255"/>
                    <a:gd name="connsiteY9" fmla="*/ 1092993 h 2607468"/>
                    <a:gd name="connsiteX10" fmla="*/ 40123 w 709255"/>
                    <a:gd name="connsiteY10" fmla="*/ 1176337 h 2607468"/>
                    <a:gd name="connsiteX11" fmla="*/ 2024 w 709255"/>
                    <a:gd name="connsiteY11" fmla="*/ 1204912 h 2607468"/>
                    <a:gd name="connsiteX12" fmla="*/ 9167 w 709255"/>
                    <a:gd name="connsiteY12" fmla="*/ 1235868 h 2607468"/>
                    <a:gd name="connsiteX13" fmla="*/ 42505 w 709255"/>
                    <a:gd name="connsiteY13" fmla="*/ 1269205 h 2607468"/>
                    <a:gd name="connsiteX14" fmla="*/ 87748 w 709255"/>
                    <a:gd name="connsiteY14" fmla="*/ 1304924 h 2607468"/>
                    <a:gd name="connsiteX15" fmla="*/ 109180 w 709255"/>
                    <a:gd name="connsiteY15" fmla="*/ 1316830 h 2607468"/>
                    <a:gd name="connsiteX16" fmla="*/ 135373 w 709255"/>
                    <a:gd name="connsiteY16" fmla="*/ 1357312 h 2607468"/>
                    <a:gd name="connsiteX17" fmla="*/ 159186 w 709255"/>
                    <a:gd name="connsiteY17" fmla="*/ 1390649 h 2607468"/>
                    <a:gd name="connsiteX18" fmla="*/ 240149 w 709255"/>
                    <a:gd name="connsiteY18" fmla="*/ 1469230 h 2607468"/>
                    <a:gd name="connsiteX19" fmla="*/ 290155 w 709255"/>
                    <a:gd name="connsiteY19" fmla="*/ 1516855 h 2607468"/>
                    <a:gd name="connsiteX20" fmla="*/ 323492 w 709255"/>
                    <a:gd name="connsiteY20" fmla="*/ 1569243 h 2607468"/>
                    <a:gd name="connsiteX21" fmla="*/ 352067 w 709255"/>
                    <a:gd name="connsiteY21" fmla="*/ 1666875 h 2607468"/>
                    <a:gd name="connsiteX22" fmla="*/ 409217 w 709255"/>
                    <a:gd name="connsiteY22" fmla="*/ 1978818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6311 w 709255"/>
                    <a:gd name="connsiteY5" fmla="*/ 852487 h 2607468"/>
                    <a:gd name="connsiteX6" fmla="*/ 28216 w 709255"/>
                    <a:gd name="connsiteY6" fmla="*/ 983455 h 2607468"/>
                    <a:gd name="connsiteX7" fmla="*/ 28217 w 709255"/>
                    <a:gd name="connsiteY7" fmla="*/ 1028699 h 2607468"/>
                    <a:gd name="connsiteX8" fmla="*/ 30599 w 709255"/>
                    <a:gd name="connsiteY8" fmla="*/ 1047749 h 2607468"/>
                    <a:gd name="connsiteX9" fmla="*/ 32980 w 709255"/>
                    <a:gd name="connsiteY9" fmla="*/ 1092993 h 2607468"/>
                    <a:gd name="connsiteX10" fmla="*/ 40123 w 709255"/>
                    <a:gd name="connsiteY10" fmla="*/ 1176337 h 2607468"/>
                    <a:gd name="connsiteX11" fmla="*/ 2024 w 709255"/>
                    <a:gd name="connsiteY11" fmla="*/ 1204912 h 2607468"/>
                    <a:gd name="connsiteX12" fmla="*/ 9167 w 709255"/>
                    <a:gd name="connsiteY12" fmla="*/ 1235868 h 2607468"/>
                    <a:gd name="connsiteX13" fmla="*/ 42505 w 709255"/>
                    <a:gd name="connsiteY13" fmla="*/ 1269205 h 2607468"/>
                    <a:gd name="connsiteX14" fmla="*/ 87748 w 709255"/>
                    <a:gd name="connsiteY14" fmla="*/ 1304924 h 2607468"/>
                    <a:gd name="connsiteX15" fmla="*/ 109180 w 709255"/>
                    <a:gd name="connsiteY15" fmla="*/ 1316830 h 2607468"/>
                    <a:gd name="connsiteX16" fmla="*/ 135373 w 709255"/>
                    <a:gd name="connsiteY16" fmla="*/ 1357312 h 2607468"/>
                    <a:gd name="connsiteX17" fmla="*/ 159186 w 709255"/>
                    <a:gd name="connsiteY17" fmla="*/ 1390649 h 2607468"/>
                    <a:gd name="connsiteX18" fmla="*/ 240149 w 709255"/>
                    <a:gd name="connsiteY18" fmla="*/ 1469230 h 2607468"/>
                    <a:gd name="connsiteX19" fmla="*/ 290155 w 709255"/>
                    <a:gd name="connsiteY19" fmla="*/ 1516855 h 2607468"/>
                    <a:gd name="connsiteX20" fmla="*/ 323492 w 709255"/>
                    <a:gd name="connsiteY20" fmla="*/ 1569243 h 2607468"/>
                    <a:gd name="connsiteX21" fmla="*/ 352067 w 709255"/>
                    <a:gd name="connsiteY21" fmla="*/ 1666875 h 2607468"/>
                    <a:gd name="connsiteX22" fmla="*/ 409217 w 709255"/>
                    <a:gd name="connsiteY22" fmla="*/ 1978818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73461 w 709255"/>
                    <a:gd name="connsiteY4" fmla="*/ 761998 h 2607468"/>
                    <a:gd name="connsiteX5" fmla="*/ 16311 w 709255"/>
                    <a:gd name="connsiteY5" fmla="*/ 852487 h 2607468"/>
                    <a:gd name="connsiteX6" fmla="*/ 28216 w 709255"/>
                    <a:gd name="connsiteY6" fmla="*/ 983455 h 2607468"/>
                    <a:gd name="connsiteX7" fmla="*/ 28217 w 709255"/>
                    <a:gd name="connsiteY7" fmla="*/ 1028699 h 2607468"/>
                    <a:gd name="connsiteX8" fmla="*/ 30599 w 709255"/>
                    <a:gd name="connsiteY8" fmla="*/ 1047749 h 2607468"/>
                    <a:gd name="connsiteX9" fmla="*/ 32980 w 709255"/>
                    <a:gd name="connsiteY9" fmla="*/ 1092993 h 2607468"/>
                    <a:gd name="connsiteX10" fmla="*/ 40123 w 709255"/>
                    <a:gd name="connsiteY10" fmla="*/ 1176337 h 2607468"/>
                    <a:gd name="connsiteX11" fmla="*/ 2024 w 709255"/>
                    <a:gd name="connsiteY11" fmla="*/ 1204912 h 2607468"/>
                    <a:gd name="connsiteX12" fmla="*/ 9167 w 709255"/>
                    <a:gd name="connsiteY12" fmla="*/ 1235868 h 2607468"/>
                    <a:gd name="connsiteX13" fmla="*/ 42505 w 709255"/>
                    <a:gd name="connsiteY13" fmla="*/ 1269205 h 2607468"/>
                    <a:gd name="connsiteX14" fmla="*/ 87748 w 709255"/>
                    <a:gd name="connsiteY14" fmla="*/ 1304924 h 2607468"/>
                    <a:gd name="connsiteX15" fmla="*/ 109180 w 709255"/>
                    <a:gd name="connsiteY15" fmla="*/ 1316830 h 2607468"/>
                    <a:gd name="connsiteX16" fmla="*/ 135373 w 709255"/>
                    <a:gd name="connsiteY16" fmla="*/ 1357312 h 2607468"/>
                    <a:gd name="connsiteX17" fmla="*/ 159186 w 709255"/>
                    <a:gd name="connsiteY17" fmla="*/ 1390649 h 2607468"/>
                    <a:gd name="connsiteX18" fmla="*/ 240149 w 709255"/>
                    <a:gd name="connsiteY18" fmla="*/ 1469230 h 2607468"/>
                    <a:gd name="connsiteX19" fmla="*/ 290155 w 709255"/>
                    <a:gd name="connsiteY19" fmla="*/ 1516855 h 2607468"/>
                    <a:gd name="connsiteX20" fmla="*/ 323492 w 709255"/>
                    <a:gd name="connsiteY20" fmla="*/ 1569243 h 2607468"/>
                    <a:gd name="connsiteX21" fmla="*/ 352067 w 709255"/>
                    <a:gd name="connsiteY21" fmla="*/ 1666875 h 2607468"/>
                    <a:gd name="connsiteX22" fmla="*/ 409217 w 709255"/>
                    <a:gd name="connsiteY22" fmla="*/ 1978818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18782 w 718782"/>
                    <a:gd name="connsiteY0" fmla="*/ 0 h 2607468"/>
                    <a:gd name="connsiteX1" fmla="*/ 714019 w 718782"/>
                    <a:gd name="connsiteY1" fmla="*/ 123823 h 2607468"/>
                    <a:gd name="connsiteX2" fmla="*/ 690207 w 718782"/>
                    <a:gd name="connsiteY2" fmla="*/ 178593 h 2607468"/>
                    <a:gd name="connsiteX3" fmla="*/ 606863 w 718782"/>
                    <a:gd name="connsiteY3" fmla="*/ 257173 h 2607468"/>
                    <a:gd name="connsiteX4" fmla="*/ 49651 w 718782"/>
                    <a:gd name="connsiteY4" fmla="*/ 795336 h 2607468"/>
                    <a:gd name="connsiteX5" fmla="*/ 25838 w 718782"/>
                    <a:gd name="connsiteY5" fmla="*/ 852487 h 2607468"/>
                    <a:gd name="connsiteX6" fmla="*/ 37743 w 718782"/>
                    <a:gd name="connsiteY6" fmla="*/ 983455 h 2607468"/>
                    <a:gd name="connsiteX7" fmla="*/ 37744 w 718782"/>
                    <a:gd name="connsiteY7" fmla="*/ 1028699 h 2607468"/>
                    <a:gd name="connsiteX8" fmla="*/ 40126 w 718782"/>
                    <a:gd name="connsiteY8" fmla="*/ 1047749 h 2607468"/>
                    <a:gd name="connsiteX9" fmla="*/ 42507 w 718782"/>
                    <a:gd name="connsiteY9" fmla="*/ 1092993 h 2607468"/>
                    <a:gd name="connsiteX10" fmla="*/ 49650 w 718782"/>
                    <a:gd name="connsiteY10" fmla="*/ 1176337 h 2607468"/>
                    <a:gd name="connsiteX11" fmla="*/ 11551 w 718782"/>
                    <a:gd name="connsiteY11" fmla="*/ 1204912 h 2607468"/>
                    <a:gd name="connsiteX12" fmla="*/ 18694 w 718782"/>
                    <a:gd name="connsiteY12" fmla="*/ 1235868 h 2607468"/>
                    <a:gd name="connsiteX13" fmla="*/ 52032 w 718782"/>
                    <a:gd name="connsiteY13" fmla="*/ 1269205 h 2607468"/>
                    <a:gd name="connsiteX14" fmla="*/ 97275 w 718782"/>
                    <a:gd name="connsiteY14" fmla="*/ 1304924 h 2607468"/>
                    <a:gd name="connsiteX15" fmla="*/ 118707 w 718782"/>
                    <a:gd name="connsiteY15" fmla="*/ 1316830 h 2607468"/>
                    <a:gd name="connsiteX16" fmla="*/ 144900 w 718782"/>
                    <a:gd name="connsiteY16" fmla="*/ 1357312 h 2607468"/>
                    <a:gd name="connsiteX17" fmla="*/ 168713 w 718782"/>
                    <a:gd name="connsiteY17" fmla="*/ 1390649 h 2607468"/>
                    <a:gd name="connsiteX18" fmla="*/ 249676 w 718782"/>
                    <a:gd name="connsiteY18" fmla="*/ 1469230 h 2607468"/>
                    <a:gd name="connsiteX19" fmla="*/ 299682 w 718782"/>
                    <a:gd name="connsiteY19" fmla="*/ 1516855 h 2607468"/>
                    <a:gd name="connsiteX20" fmla="*/ 333019 w 718782"/>
                    <a:gd name="connsiteY20" fmla="*/ 1569243 h 2607468"/>
                    <a:gd name="connsiteX21" fmla="*/ 361594 w 718782"/>
                    <a:gd name="connsiteY21" fmla="*/ 1666875 h 2607468"/>
                    <a:gd name="connsiteX22" fmla="*/ 418744 w 718782"/>
                    <a:gd name="connsiteY22" fmla="*/ 1978818 h 2607468"/>
                    <a:gd name="connsiteX23" fmla="*/ 302062 w 718782"/>
                    <a:gd name="connsiteY23" fmla="*/ 2095499 h 2607468"/>
                    <a:gd name="connsiteX24" fmla="*/ 242532 w 718782"/>
                    <a:gd name="connsiteY24" fmla="*/ 2116931 h 2607468"/>
                    <a:gd name="connsiteX25" fmla="*/ 213957 w 718782"/>
                    <a:gd name="connsiteY25" fmla="*/ 2143124 h 2607468"/>
                    <a:gd name="connsiteX26" fmla="*/ 173477 w 718782"/>
                    <a:gd name="connsiteY26" fmla="*/ 2240755 h 2607468"/>
                    <a:gd name="connsiteX27" fmla="*/ 204432 w 718782"/>
                    <a:gd name="connsiteY27" fmla="*/ 2295524 h 2607468"/>
                    <a:gd name="connsiteX28" fmla="*/ 256819 w 718782"/>
                    <a:gd name="connsiteY28" fmla="*/ 2343149 h 2607468"/>
                    <a:gd name="connsiteX29" fmla="*/ 335402 w 718782"/>
                    <a:gd name="connsiteY29" fmla="*/ 2388393 h 2607468"/>
                    <a:gd name="connsiteX30" fmla="*/ 437794 w 718782"/>
                    <a:gd name="connsiteY30" fmla="*/ 2493167 h 2607468"/>
                    <a:gd name="connsiteX31" fmla="*/ 516375 w 718782"/>
                    <a:gd name="connsiteY31" fmla="*/ 2566987 h 2607468"/>
                    <a:gd name="connsiteX32" fmla="*/ 530663 w 718782"/>
                    <a:gd name="connsiteY32" fmla="*/ 2607468 h 2607468"/>
                    <a:gd name="connsiteX0" fmla="*/ 715689 w 715689"/>
                    <a:gd name="connsiteY0" fmla="*/ 0 h 2607468"/>
                    <a:gd name="connsiteX1" fmla="*/ 710926 w 715689"/>
                    <a:gd name="connsiteY1" fmla="*/ 123823 h 2607468"/>
                    <a:gd name="connsiteX2" fmla="*/ 687114 w 715689"/>
                    <a:gd name="connsiteY2" fmla="*/ 178593 h 2607468"/>
                    <a:gd name="connsiteX3" fmla="*/ 603770 w 715689"/>
                    <a:gd name="connsiteY3" fmla="*/ 257173 h 2607468"/>
                    <a:gd name="connsiteX4" fmla="*/ 46558 w 715689"/>
                    <a:gd name="connsiteY4" fmla="*/ 795336 h 2607468"/>
                    <a:gd name="connsiteX5" fmla="*/ 22745 w 715689"/>
                    <a:gd name="connsiteY5" fmla="*/ 852487 h 2607468"/>
                    <a:gd name="connsiteX6" fmla="*/ 34650 w 715689"/>
                    <a:gd name="connsiteY6" fmla="*/ 983455 h 2607468"/>
                    <a:gd name="connsiteX7" fmla="*/ 34651 w 715689"/>
                    <a:gd name="connsiteY7" fmla="*/ 1028699 h 2607468"/>
                    <a:gd name="connsiteX8" fmla="*/ 37033 w 715689"/>
                    <a:gd name="connsiteY8" fmla="*/ 1047749 h 2607468"/>
                    <a:gd name="connsiteX9" fmla="*/ 39414 w 715689"/>
                    <a:gd name="connsiteY9" fmla="*/ 1092993 h 2607468"/>
                    <a:gd name="connsiteX10" fmla="*/ 46557 w 715689"/>
                    <a:gd name="connsiteY10" fmla="*/ 1176337 h 2607468"/>
                    <a:gd name="connsiteX11" fmla="*/ 8458 w 715689"/>
                    <a:gd name="connsiteY11" fmla="*/ 1204912 h 2607468"/>
                    <a:gd name="connsiteX12" fmla="*/ 15601 w 715689"/>
                    <a:gd name="connsiteY12" fmla="*/ 1235868 h 2607468"/>
                    <a:gd name="connsiteX13" fmla="*/ 48939 w 715689"/>
                    <a:gd name="connsiteY13" fmla="*/ 1269205 h 2607468"/>
                    <a:gd name="connsiteX14" fmla="*/ 94182 w 715689"/>
                    <a:gd name="connsiteY14" fmla="*/ 1304924 h 2607468"/>
                    <a:gd name="connsiteX15" fmla="*/ 115614 w 715689"/>
                    <a:gd name="connsiteY15" fmla="*/ 1316830 h 2607468"/>
                    <a:gd name="connsiteX16" fmla="*/ 141807 w 715689"/>
                    <a:gd name="connsiteY16" fmla="*/ 1357312 h 2607468"/>
                    <a:gd name="connsiteX17" fmla="*/ 165620 w 715689"/>
                    <a:gd name="connsiteY17" fmla="*/ 1390649 h 2607468"/>
                    <a:gd name="connsiteX18" fmla="*/ 246583 w 715689"/>
                    <a:gd name="connsiteY18" fmla="*/ 1469230 h 2607468"/>
                    <a:gd name="connsiteX19" fmla="*/ 296589 w 715689"/>
                    <a:gd name="connsiteY19" fmla="*/ 1516855 h 2607468"/>
                    <a:gd name="connsiteX20" fmla="*/ 329926 w 715689"/>
                    <a:gd name="connsiteY20" fmla="*/ 1569243 h 2607468"/>
                    <a:gd name="connsiteX21" fmla="*/ 358501 w 715689"/>
                    <a:gd name="connsiteY21" fmla="*/ 1666875 h 2607468"/>
                    <a:gd name="connsiteX22" fmla="*/ 415651 w 715689"/>
                    <a:gd name="connsiteY22" fmla="*/ 1978818 h 2607468"/>
                    <a:gd name="connsiteX23" fmla="*/ 298969 w 715689"/>
                    <a:gd name="connsiteY23" fmla="*/ 2095499 h 2607468"/>
                    <a:gd name="connsiteX24" fmla="*/ 239439 w 715689"/>
                    <a:gd name="connsiteY24" fmla="*/ 2116931 h 2607468"/>
                    <a:gd name="connsiteX25" fmla="*/ 210864 w 715689"/>
                    <a:gd name="connsiteY25" fmla="*/ 2143124 h 2607468"/>
                    <a:gd name="connsiteX26" fmla="*/ 170384 w 715689"/>
                    <a:gd name="connsiteY26" fmla="*/ 2240755 h 2607468"/>
                    <a:gd name="connsiteX27" fmla="*/ 201339 w 715689"/>
                    <a:gd name="connsiteY27" fmla="*/ 2295524 h 2607468"/>
                    <a:gd name="connsiteX28" fmla="*/ 253726 w 715689"/>
                    <a:gd name="connsiteY28" fmla="*/ 2343149 h 2607468"/>
                    <a:gd name="connsiteX29" fmla="*/ 332309 w 715689"/>
                    <a:gd name="connsiteY29" fmla="*/ 2388393 h 2607468"/>
                    <a:gd name="connsiteX30" fmla="*/ 434701 w 715689"/>
                    <a:gd name="connsiteY30" fmla="*/ 2493167 h 2607468"/>
                    <a:gd name="connsiteX31" fmla="*/ 513282 w 715689"/>
                    <a:gd name="connsiteY31" fmla="*/ 2566987 h 2607468"/>
                    <a:gd name="connsiteX32" fmla="*/ 527570 w 715689"/>
                    <a:gd name="connsiteY32" fmla="*/ 2607468 h 2607468"/>
                    <a:gd name="connsiteX0" fmla="*/ 715005 w 715005"/>
                    <a:gd name="connsiteY0" fmla="*/ 0 h 2607468"/>
                    <a:gd name="connsiteX1" fmla="*/ 710242 w 715005"/>
                    <a:gd name="connsiteY1" fmla="*/ 123823 h 2607468"/>
                    <a:gd name="connsiteX2" fmla="*/ 686430 w 715005"/>
                    <a:gd name="connsiteY2" fmla="*/ 178593 h 2607468"/>
                    <a:gd name="connsiteX3" fmla="*/ 603086 w 715005"/>
                    <a:gd name="connsiteY3" fmla="*/ 257173 h 2607468"/>
                    <a:gd name="connsiteX4" fmla="*/ 45874 w 715005"/>
                    <a:gd name="connsiteY4" fmla="*/ 795336 h 2607468"/>
                    <a:gd name="connsiteX5" fmla="*/ 31586 w 715005"/>
                    <a:gd name="connsiteY5" fmla="*/ 933449 h 2607468"/>
                    <a:gd name="connsiteX6" fmla="*/ 33966 w 715005"/>
                    <a:gd name="connsiteY6" fmla="*/ 983455 h 2607468"/>
                    <a:gd name="connsiteX7" fmla="*/ 33967 w 715005"/>
                    <a:gd name="connsiteY7" fmla="*/ 1028699 h 2607468"/>
                    <a:gd name="connsiteX8" fmla="*/ 36349 w 715005"/>
                    <a:gd name="connsiteY8" fmla="*/ 1047749 h 2607468"/>
                    <a:gd name="connsiteX9" fmla="*/ 38730 w 715005"/>
                    <a:gd name="connsiteY9" fmla="*/ 1092993 h 2607468"/>
                    <a:gd name="connsiteX10" fmla="*/ 45873 w 715005"/>
                    <a:gd name="connsiteY10" fmla="*/ 1176337 h 2607468"/>
                    <a:gd name="connsiteX11" fmla="*/ 7774 w 715005"/>
                    <a:gd name="connsiteY11" fmla="*/ 1204912 h 2607468"/>
                    <a:gd name="connsiteX12" fmla="*/ 14917 w 715005"/>
                    <a:gd name="connsiteY12" fmla="*/ 1235868 h 2607468"/>
                    <a:gd name="connsiteX13" fmla="*/ 48255 w 715005"/>
                    <a:gd name="connsiteY13" fmla="*/ 1269205 h 2607468"/>
                    <a:gd name="connsiteX14" fmla="*/ 93498 w 715005"/>
                    <a:gd name="connsiteY14" fmla="*/ 1304924 h 2607468"/>
                    <a:gd name="connsiteX15" fmla="*/ 114930 w 715005"/>
                    <a:gd name="connsiteY15" fmla="*/ 1316830 h 2607468"/>
                    <a:gd name="connsiteX16" fmla="*/ 141123 w 715005"/>
                    <a:gd name="connsiteY16" fmla="*/ 1357312 h 2607468"/>
                    <a:gd name="connsiteX17" fmla="*/ 164936 w 715005"/>
                    <a:gd name="connsiteY17" fmla="*/ 1390649 h 2607468"/>
                    <a:gd name="connsiteX18" fmla="*/ 245899 w 715005"/>
                    <a:gd name="connsiteY18" fmla="*/ 1469230 h 2607468"/>
                    <a:gd name="connsiteX19" fmla="*/ 295905 w 715005"/>
                    <a:gd name="connsiteY19" fmla="*/ 1516855 h 2607468"/>
                    <a:gd name="connsiteX20" fmla="*/ 329242 w 715005"/>
                    <a:gd name="connsiteY20" fmla="*/ 1569243 h 2607468"/>
                    <a:gd name="connsiteX21" fmla="*/ 357817 w 715005"/>
                    <a:gd name="connsiteY21" fmla="*/ 1666875 h 2607468"/>
                    <a:gd name="connsiteX22" fmla="*/ 414967 w 715005"/>
                    <a:gd name="connsiteY22" fmla="*/ 1978818 h 2607468"/>
                    <a:gd name="connsiteX23" fmla="*/ 298285 w 715005"/>
                    <a:gd name="connsiteY23" fmla="*/ 2095499 h 2607468"/>
                    <a:gd name="connsiteX24" fmla="*/ 238755 w 715005"/>
                    <a:gd name="connsiteY24" fmla="*/ 2116931 h 2607468"/>
                    <a:gd name="connsiteX25" fmla="*/ 210180 w 715005"/>
                    <a:gd name="connsiteY25" fmla="*/ 2143124 h 2607468"/>
                    <a:gd name="connsiteX26" fmla="*/ 169700 w 715005"/>
                    <a:gd name="connsiteY26" fmla="*/ 2240755 h 2607468"/>
                    <a:gd name="connsiteX27" fmla="*/ 200655 w 715005"/>
                    <a:gd name="connsiteY27" fmla="*/ 2295524 h 2607468"/>
                    <a:gd name="connsiteX28" fmla="*/ 253042 w 715005"/>
                    <a:gd name="connsiteY28" fmla="*/ 2343149 h 2607468"/>
                    <a:gd name="connsiteX29" fmla="*/ 331625 w 715005"/>
                    <a:gd name="connsiteY29" fmla="*/ 2388393 h 2607468"/>
                    <a:gd name="connsiteX30" fmla="*/ 434017 w 715005"/>
                    <a:gd name="connsiteY30" fmla="*/ 2493167 h 2607468"/>
                    <a:gd name="connsiteX31" fmla="*/ 512598 w 715005"/>
                    <a:gd name="connsiteY31" fmla="*/ 2566987 h 2607468"/>
                    <a:gd name="connsiteX32" fmla="*/ 526886 w 715005"/>
                    <a:gd name="connsiteY32" fmla="*/ 2607468 h 2607468"/>
                    <a:gd name="connsiteX0" fmla="*/ 717693 w 717693"/>
                    <a:gd name="connsiteY0" fmla="*/ 0 h 2607468"/>
                    <a:gd name="connsiteX1" fmla="*/ 712930 w 717693"/>
                    <a:gd name="connsiteY1" fmla="*/ 123823 h 2607468"/>
                    <a:gd name="connsiteX2" fmla="*/ 689118 w 717693"/>
                    <a:gd name="connsiteY2" fmla="*/ 178593 h 2607468"/>
                    <a:gd name="connsiteX3" fmla="*/ 605774 w 717693"/>
                    <a:gd name="connsiteY3" fmla="*/ 257173 h 2607468"/>
                    <a:gd name="connsiteX4" fmla="*/ 48562 w 717693"/>
                    <a:gd name="connsiteY4" fmla="*/ 795336 h 2607468"/>
                    <a:gd name="connsiteX5" fmla="*/ 27132 w 717693"/>
                    <a:gd name="connsiteY5" fmla="*/ 859630 h 2607468"/>
                    <a:gd name="connsiteX6" fmla="*/ 34274 w 717693"/>
                    <a:gd name="connsiteY6" fmla="*/ 933449 h 2607468"/>
                    <a:gd name="connsiteX7" fmla="*/ 36654 w 717693"/>
                    <a:gd name="connsiteY7" fmla="*/ 983455 h 2607468"/>
                    <a:gd name="connsiteX8" fmla="*/ 36655 w 717693"/>
                    <a:gd name="connsiteY8" fmla="*/ 1028699 h 2607468"/>
                    <a:gd name="connsiteX9" fmla="*/ 39037 w 717693"/>
                    <a:gd name="connsiteY9" fmla="*/ 1047749 h 2607468"/>
                    <a:gd name="connsiteX10" fmla="*/ 41418 w 717693"/>
                    <a:gd name="connsiteY10" fmla="*/ 1092993 h 2607468"/>
                    <a:gd name="connsiteX11" fmla="*/ 48561 w 717693"/>
                    <a:gd name="connsiteY11" fmla="*/ 1176337 h 2607468"/>
                    <a:gd name="connsiteX12" fmla="*/ 10462 w 717693"/>
                    <a:gd name="connsiteY12" fmla="*/ 1204912 h 2607468"/>
                    <a:gd name="connsiteX13" fmla="*/ 17605 w 717693"/>
                    <a:gd name="connsiteY13" fmla="*/ 1235868 h 2607468"/>
                    <a:gd name="connsiteX14" fmla="*/ 50943 w 717693"/>
                    <a:gd name="connsiteY14" fmla="*/ 1269205 h 2607468"/>
                    <a:gd name="connsiteX15" fmla="*/ 96186 w 717693"/>
                    <a:gd name="connsiteY15" fmla="*/ 1304924 h 2607468"/>
                    <a:gd name="connsiteX16" fmla="*/ 117618 w 717693"/>
                    <a:gd name="connsiteY16" fmla="*/ 1316830 h 2607468"/>
                    <a:gd name="connsiteX17" fmla="*/ 143811 w 717693"/>
                    <a:gd name="connsiteY17" fmla="*/ 1357312 h 2607468"/>
                    <a:gd name="connsiteX18" fmla="*/ 167624 w 717693"/>
                    <a:gd name="connsiteY18" fmla="*/ 1390649 h 2607468"/>
                    <a:gd name="connsiteX19" fmla="*/ 248587 w 717693"/>
                    <a:gd name="connsiteY19" fmla="*/ 1469230 h 2607468"/>
                    <a:gd name="connsiteX20" fmla="*/ 298593 w 717693"/>
                    <a:gd name="connsiteY20" fmla="*/ 1516855 h 2607468"/>
                    <a:gd name="connsiteX21" fmla="*/ 331930 w 717693"/>
                    <a:gd name="connsiteY21" fmla="*/ 1569243 h 2607468"/>
                    <a:gd name="connsiteX22" fmla="*/ 360505 w 717693"/>
                    <a:gd name="connsiteY22" fmla="*/ 1666875 h 2607468"/>
                    <a:gd name="connsiteX23" fmla="*/ 417655 w 717693"/>
                    <a:gd name="connsiteY23" fmla="*/ 1978818 h 2607468"/>
                    <a:gd name="connsiteX24" fmla="*/ 300973 w 717693"/>
                    <a:gd name="connsiteY24" fmla="*/ 2095499 h 2607468"/>
                    <a:gd name="connsiteX25" fmla="*/ 241443 w 717693"/>
                    <a:gd name="connsiteY25" fmla="*/ 2116931 h 2607468"/>
                    <a:gd name="connsiteX26" fmla="*/ 212868 w 717693"/>
                    <a:gd name="connsiteY26" fmla="*/ 2143124 h 2607468"/>
                    <a:gd name="connsiteX27" fmla="*/ 172388 w 717693"/>
                    <a:gd name="connsiteY27" fmla="*/ 2240755 h 2607468"/>
                    <a:gd name="connsiteX28" fmla="*/ 203343 w 717693"/>
                    <a:gd name="connsiteY28" fmla="*/ 2295524 h 2607468"/>
                    <a:gd name="connsiteX29" fmla="*/ 255730 w 717693"/>
                    <a:gd name="connsiteY29" fmla="*/ 2343149 h 2607468"/>
                    <a:gd name="connsiteX30" fmla="*/ 334313 w 717693"/>
                    <a:gd name="connsiteY30" fmla="*/ 2388393 h 2607468"/>
                    <a:gd name="connsiteX31" fmla="*/ 436705 w 717693"/>
                    <a:gd name="connsiteY31" fmla="*/ 2493167 h 2607468"/>
                    <a:gd name="connsiteX32" fmla="*/ 515286 w 717693"/>
                    <a:gd name="connsiteY32" fmla="*/ 2566987 h 2607468"/>
                    <a:gd name="connsiteX33" fmla="*/ 529574 w 717693"/>
                    <a:gd name="connsiteY33" fmla="*/ 2607468 h 2607468"/>
                    <a:gd name="connsiteX0" fmla="*/ 717802 w 717802"/>
                    <a:gd name="connsiteY0" fmla="*/ 0 h 2607468"/>
                    <a:gd name="connsiteX1" fmla="*/ 713039 w 717802"/>
                    <a:gd name="connsiteY1" fmla="*/ 123823 h 2607468"/>
                    <a:gd name="connsiteX2" fmla="*/ 689227 w 717802"/>
                    <a:gd name="connsiteY2" fmla="*/ 178593 h 2607468"/>
                    <a:gd name="connsiteX3" fmla="*/ 605883 w 717802"/>
                    <a:gd name="connsiteY3" fmla="*/ 257173 h 2607468"/>
                    <a:gd name="connsiteX4" fmla="*/ 48671 w 717802"/>
                    <a:gd name="connsiteY4" fmla="*/ 795336 h 2607468"/>
                    <a:gd name="connsiteX5" fmla="*/ 27241 w 717802"/>
                    <a:gd name="connsiteY5" fmla="*/ 859630 h 2607468"/>
                    <a:gd name="connsiteX6" fmla="*/ 36763 w 717802"/>
                    <a:gd name="connsiteY6" fmla="*/ 983455 h 2607468"/>
                    <a:gd name="connsiteX7" fmla="*/ 36764 w 717802"/>
                    <a:gd name="connsiteY7" fmla="*/ 1028699 h 2607468"/>
                    <a:gd name="connsiteX8" fmla="*/ 39146 w 717802"/>
                    <a:gd name="connsiteY8" fmla="*/ 1047749 h 2607468"/>
                    <a:gd name="connsiteX9" fmla="*/ 41527 w 717802"/>
                    <a:gd name="connsiteY9" fmla="*/ 1092993 h 2607468"/>
                    <a:gd name="connsiteX10" fmla="*/ 48670 w 717802"/>
                    <a:gd name="connsiteY10" fmla="*/ 1176337 h 2607468"/>
                    <a:gd name="connsiteX11" fmla="*/ 10571 w 717802"/>
                    <a:gd name="connsiteY11" fmla="*/ 1204912 h 2607468"/>
                    <a:gd name="connsiteX12" fmla="*/ 17714 w 717802"/>
                    <a:gd name="connsiteY12" fmla="*/ 1235868 h 2607468"/>
                    <a:gd name="connsiteX13" fmla="*/ 51052 w 717802"/>
                    <a:gd name="connsiteY13" fmla="*/ 1269205 h 2607468"/>
                    <a:gd name="connsiteX14" fmla="*/ 96295 w 717802"/>
                    <a:gd name="connsiteY14" fmla="*/ 1304924 h 2607468"/>
                    <a:gd name="connsiteX15" fmla="*/ 117727 w 717802"/>
                    <a:gd name="connsiteY15" fmla="*/ 1316830 h 2607468"/>
                    <a:gd name="connsiteX16" fmla="*/ 143920 w 717802"/>
                    <a:gd name="connsiteY16" fmla="*/ 1357312 h 2607468"/>
                    <a:gd name="connsiteX17" fmla="*/ 167733 w 717802"/>
                    <a:gd name="connsiteY17" fmla="*/ 1390649 h 2607468"/>
                    <a:gd name="connsiteX18" fmla="*/ 248696 w 717802"/>
                    <a:gd name="connsiteY18" fmla="*/ 1469230 h 2607468"/>
                    <a:gd name="connsiteX19" fmla="*/ 298702 w 717802"/>
                    <a:gd name="connsiteY19" fmla="*/ 1516855 h 2607468"/>
                    <a:gd name="connsiteX20" fmla="*/ 332039 w 717802"/>
                    <a:gd name="connsiteY20" fmla="*/ 1569243 h 2607468"/>
                    <a:gd name="connsiteX21" fmla="*/ 360614 w 717802"/>
                    <a:gd name="connsiteY21" fmla="*/ 1666875 h 2607468"/>
                    <a:gd name="connsiteX22" fmla="*/ 417764 w 717802"/>
                    <a:gd name="connsiteY22" fmla="*/ 1978818 h 2607468"/>
                    <a:gd name="connsiteX23" fmla="*/ 301082 w 717802"/>
                    <a:gd name="connsiteY23" fmla="*/ 2095499 h 2607468"/>
                    <a:gd name="connsiteX24" fmla="*/ 241552 w 717802"/>
                    <a:gd name="connsiteY24" fmla="*/ 2116931 h 2607468"/>
                    <a:gd name="connsiteX25" fmla="*/ 212977 w 717802"/>
                    <a:gd name="connsiteY25" fmla="*/ 2143124 h 2607468"/>
                    <a:gd name="connsiteX26" fmla="*/ 172497 w 717802"/>
                    <a:gd name="connsiteY26" fmla="*/ 2240755 h 2607468"/>
                    <a:gd name="connsiteX27" fmla="*/ 203452 w 717802"/>
                    <a:gd name="connsiteY27" fmla="*/ 2295524 h 2607468"/>
                    <a:gd name="connsiteX28" fmla="*/ 255839 w 717802"/>
                    <a:gd name="connsiteY28" fmla="*/ 2343149 h 2607468"/>
                    <a:gd name="connsiteX29" fmla="*/ 334422 w 717802"/>
                    <a:gd name="connsiteY29" fmla="*/ 2388393 h 2607468"/>
                    <a:gd name="connsiteX30" fmla="*/ 436814 w 717802"/>
                    <a:gd name="connsiteY30" fmla="*/ 2493167 h 2607468"/>
                    <a:gd name="connsiteX31" fmla="*/ 515395 w 717802"/>
                    <a:gd name="connsiteY31" fmla="*/ 2566987 h 2607468"/>
                    <a:gd name="connsiteX32" fmla="*/ 529683 w 717802"/>
                    <a:gd name="connsiteY32" fmla="*/ 2607468 h 2607468"/>
                    <a:gd name="connsiteX0" fmla="*/ 715004 w 715004"/>
                    <a:gd name="connsiteY0" fmla="*/ 0 h 2607468"/>
                    <a:gd name="connsiteX1" fmla="*/ 710241 w 715004"/>
                    <a:gd name="connsiteY1" fmla="*/ 123823 h 2607468"/>
                    <a:gd name="connsiteX2" fmla="*/ 686429 w 715004"/>
                    <a:gd name="connsiteY2" fmla="*/ 178593 h 2607468"/>
                    <a:gd name="connsiteX3" fmla="*/ 603085 w 715004"/>
                    <a:gd name="connsiteY3" fmla="*/ 257173 h 2607468"/>
                    <a:gd name="connsiteX4" fmla="*/ 45873 w 715004"/>
                    <a:gd name="connsiteY4" fmla="*/ 795336 h 2607468"/>
                    <a:gd name="connsiteX5" fmla="*/ 31587 w 715004"/>
                    <a:gd name="connsiteY5" fmla="*/ 895349 h 2607468"/>
                    <a:gd name="connsiteX6" fmla="*/ 33965 w 715004"/>
                    <a:gd name="connsiteY6" fmla="*/ 983455 h 2607468"/>
                    <a:gd name="connsiteX7" fmla="*/ 33966 w 715004"/>
                    <a:gd name="connsiteY7" fmla="*/ 1028699 h 2607468"/>
                    <a:gd name="connsiteX8" fmla="*/ 36348 w 715004"/>
                    <a:gd name="connsiteY8" fmla="*/ 1047749 h 2607468"/>
                    <a:gd name="connsiteX9" fmla="*/ 38729 w 715004"/>
                    <a:gd name="connsiteY9" fmla="*/ 1092993 h 2607468"/>
                    <a:gd name="connsiteX10" fmla="*/ 45872 w 715004"/>
                    <a:gd name="connsiteY10" fmla="*/ 1176337 h 2607468"/>
                    <a:gd name="connsiteX11" fmla="*/ 7773 w 715004"/>
                    <a:gd name="connsiteY11" fmla="*/ 1204912 h 2607468"/>
                    <a:gd name="connsiteX12" fmla="*/ 14916 w 715004"/>
                    <a:gd name="connsiteY12" fmla="*/ 1235868 h 2607468"/>
                    <a:gd name="connsiteX13" fmla="*/ 48254 w 715004"/>
                    <a:gd name="connsiteY13" fmla="*/ 1269205 h 2607468"/>
                    <a:gd name="connsiteX14" fmla="*/ 93497 w 715004"/>
                    <a:gd name="connsiteY14" fmla="*/ 1304924 h 2607468"/>
                    <a:gd name="connsiteX15" fmla="*/ 114929 w 715004"/>
                    <a:gd name="connsiteY15" fmla="*/ 1316830 h 2607468"/>
                    <a:gd name="connsiteX16" fmla="*/ 141122 w 715004"/>
                    <a:gd name="connsiteY16" fmla="*/ 1357312 h 2607468"/>
                    <a:gd name="connsiteX17" fmla="*/ 164935 w 715004"/>
                    <a:gd name="connsiteY17" fmla="*/ 1390649 h 2607468"/>
                    <a:gd name="connsiteX18" fmla="*/ 245898 w 715004"/>
                    <a:gd name="connsiteY18" fmla="*/ 1469230 h 2607468"/>
                    <a:gd name="connsiteX19" fmla="*/ 295904 w 715004"/>
                    <a:gd name="connsiteY19" fmla="*/ 1516855 h 2607468"/>
                    <a:gd name="connsiteX20" fmla="*/ 329241 w 715004"/>
                    <a:gd name="connsiteY20" fmla="*/ 1569243 h 2607468"/>
                    <a:gd name="connsiteX21" fmla="*/ 357816 w 715004"/>
                    <a:gd name="connsiteY21" fmla="*/ 1666875 h 2607468"/>
                    <a:gd name="connsiteX22" fmla="*/ 414966 w 715004"/>
                    <a:gd name="connsiteY22" fmla="*/ 1978818 h 2607468"/>
                    <a:gd name="connsiteX23" fmla="*/ 298284 w 715004"/>
                    <a:gd name="connsiteY23" fmla="*/ 2095499 h 2607468"/>
                    <a:gd name="connsiteX24" fmla="*/ 238754 w 715004"/>
                    <a:gd name="connsiteY24" fmla="*/ 2116931 h 2607468"/>
                    <a:gd name="connsiteX25" fmla="*/ 210179 w 715004"/>
                    <a:gd name="connsiteY25" fmla="*/ 2143124 h 2607468"/>
                    <a:gd name="connsiteX26" fmla="*/ 169699 w 715004"/>
                    <a:gd name="connsiteY26" fmla="*/ 2240755 h 2607468"/>
                    <a:gd name="connsiteX27" fmla="*/ 200654 w 715004"/>
                    <a:gd name="connsiteY27" fmla="*/ 2295524 h 2607468"/>
                    <a:gd name="connsiteX28" fmla="*/ 253041 w 715004"/>
                    <a:gd name="connsiteY28" fmla="*/ 2343149 h 2607468"/>
                    <a:gd name="connsiteX29" fmla="*/ 331624 w 715004"/>
                    <a:gd name="connsiteY29" fmla="*/ 2388393 h 2607468"/>
                    <a:gd name="connsiteX30" fmla="*/ 434016 w 715004"/>
                    <a:gd name="connsiteY30" fmla="*/ 2493167 h 2607468"/>
                    <a:gd name="connsiteX31" fmla="*/ 512597 w 715004"/>
                    <a:gd name="connsiteY31" fmla="*/ 2566987 h 2607468"/>
                    <a:gd name="connsiteX32" fmla="*/ 526885 w 715004"/>
                    <a:gd name="connsiteY32" fmla="*/ 2607468 h 2607468"/>
                    <a:gd name="connsiteX0" fmla="*/ 720696 w 720696"/>
                    <a:gd name="connsiteY0" fmla="*/ 0 h 2607468"/>
                    <a:gd name="connsiteX1" fmla="*/ 715933 w 720696"/>
                    <a:gd name="connsiteY1" fmla="*/ 123823 h 2607468"/>
                    <a:gd name="connsiteX2" fmla="*/ 692121 w 720696"/>
                    <a:gd name="connsiteY2" fmla="*/ 178593 h 2607468"/>
                    <a:gd name="connsiteX3" fmla="*/ 608777 w 720696"/>
                    <a:gd name="connsiteY3" fmla="*/ 257173 h 2607468"/>
                    <a:gd name="connsiteX4" fmla="*/ 51565 w 720696"/>
                    <a:gd name="connsiteY4" fmla="*/ 795336 h 2607468"/>
                    <a:gd name="connsiteX5" fmla="*/ 22991 w 720696"/>
                    <a:gd name="connsiteY5" fmla="*/ 831055 h 2607468"/>
                    <a:gd name="connsiteX6" fmla="*/ 37279 w 720696"/>
                    <a:gd name="connsiteY6" fmla="*/ 895349 h 2607468"/>
                    <a:gd name="connsiteX7" fmla="*/ 39657 w 720696"/>
                    <a:gd name="connsiteY7" fmla="*/ 983455 h 2607468"/>
                    <a:gd name="connsiteX8" fmla="*/ 39658 w 720696"/>
                    <a:gd name="connsiteY8" fmla="*/ 1028699 h 2607468"/>
                    <a:gd name="connsiteX9" fmla="*/ 42040 w 720696"/>
                    <a:gd name="connsiteY9" fmla="*/ 1047749 h 2607468"/>
                    <a:gd name="connsiteX10" fmla="*/ 44421 w 720696"/>
                    <a:gd name="connsiteY10" fmla="*/ 1092993 h 2607468"/>
                    <a:gd name="connsiteX11" fmla="*/ 51564 w 720696"/>
                    <a:gd name="connsiteY11" fmla="*/ 1176337 h 2607468"/>
                    <a:gd name="connsiteX12" fmla="*/ 13465 w 720696"/>
                    <a:gd name="connsiteY12" fmla="*/ 1204912 h 2607468"/>
                    <a:gd name="connsiteX13" fmla="*/ 20608 w 720696"/>
                    <a:gd name="connsiteY13" fmla="*/ 1235868 h 2607468"/>
                    <a:gd name="connsiteX14" fmla="*/ 53946 w 720696"/>
                    <a:gd name="connsiteY14" fmla="*/ 1269205 h 2607468"/>
                    <a:gd name="connsiteX15" fmla="*/ 99189 w 720696"/>
                    <a:gd name="connsiteY15" fmla="*/ 1304924 h 2607468"/>
                    <a:gd name="connsiteX16" fmla="*/ 120621 w 720696"/>
                    <a:gd name="connsiteY16" fmla="*/ 1316830 h 2607468"/>
                    <a:gd name="connsiteX17" fmla="*/ 146814 w 720696"/>
                    <a:gd name="connsiteY17" fmla="*/ 1357312 h 2607468"/>
                    <a:gd name="connsiteX18" fmla="*/ 170627 w 720696"/>
                    <a:gd name="connsiteY18" fmla="*/ 1390649 h 2607468"/>
                    <a:gd name="connsiteX19" fmla="*/ 251590 w 720696"/>
                    <a:gd name="connsiteY19" fmla="*/ 1469230 h 2607468"/>
                    <a:gd name="connsiteX20" fmla="*/ 301596 w 720696"/>
                    <a:gd name="connsiteY20" fmla="*/ 1516855 h 2607468"/>
                    <a:gd name="connsiteX21" fmla="*/ 334933 w 720696"/>
                    <a:gd name="connsiteY21" fmla="*/ 1569243 h 2607468"/>
                    <a:gd name="connsiteX22" fmla="*/ 363508 w 720696"/>
                    <a:gd name="connsiteY22" fmla="*/ 1666875 h 2607468"/>
                    <a:gd name="connsiteX23" fmla="*/ 420658 w 720696"/>
                    <a:gd name="connsiteY23" fmla="*/ 1978818 h 2607468"/>
                    <a:gd name="connsiteX24" fmla="*/ 303976 w 720696"/>
                    <a:gd name="connsiteY24" fmla="*/ 2095499 h 2607468"/>
                    <a:gd name="connsiteX25" fmla="*/ 244446 w 720696"/>
                    <a:gd name="connsiteY25" fmla="*/ 2116931 h 2607468"/>
                    <a:gd name="connsiteX26" fmla="*/ 215871 w 720696"/>
                    <a:gd name="connsiteY26" fmla="*/ 2143124 h 2607468"/>
                    <a:gd name="connsiteX27" fmla="*/ 175391 w 720696"/>
                    <a:gd name="connsiteY27" fmla="*/ 2240755 h 2607468"/>
                    <a:gd name="connsiteX28" fmla="*/ 206346 w 720696"/>
                    <a:gd name="connsiteY28" fmla="*/ 2295524 h 2607468"/>
                    <a:gd name="connsiteX29" fmla="*/ 258733 w 720696"/>
                    <a:gd name="connsiteY29" fmla="*/ 2343149 h 2607468"/>
                    <a:gd name="connsiteX30" fmla="*/ 337316 w 720696"/>
                    <a:gd name="connsiteY30" fmla="*/ 2388393 h 2607468"/>
                    <a:gd name="connsiteX31" fmla="*/ 439708 w 720696"/>
                    <a:gd name="connsiteY31" fmla="*/ 2493167 h 2607468"/>
                    <a:gd name="connsiteX32" fmla="*/ 518289 w 720696"/>
                    <a:gd name="connsiteY32" fmla="*/ 2566987 h 2607468"/>
                    <a:gd name="connsiteX33" fmla="*/ 532577 w 720696"/>
                    <a:gd name="connsiteY33" fmla="*/ 2607468 h 2607468"/>
                    <a:gd name="connsiteX0" fmla="*/ 717321 w 717321"/>
                    <a:gd name="connsiteY0" fmla="*/ 0 h 2607468"/>
                    <a:gd name="connsiteX1" fmla="*/ 712558 w 717321"/>
                    <a:gd name="connsiteY1" fmla="*/ 123823 h 2607468"/>
                    <a:gd name="connsiteX2" fmla="*/ 688746 w 717321"/>
                    <a:gd name="connsiteY2" fmla="*/ 178593 h 2607468"/>
                    <a:gd name="connsiteX3" fmla="*/ 605402 w 717321"/>
                    <a:gd name="connsiteY3" fmla="*/ 257173 h 2607468"/>
                    <a:gd name="connsiteX4" fmla="*/ 48190 w 717321"/>
                    <a:gd name="connsiteY4" fmla="*/ 795336 h 2607468"/>
                    <a:gd name="connsiteX5" fmla="*/ 19616 w 717321"/>
                    <a:gd name="connsiteY5" fmla="*/ 831055 h 2607468"/>
                    <a:gd name="connsiteX6" fmla="*/ 33904 w 717321"/>
                    <a:gd name="connsiteY6" fmla="*/ 895349 h 2607468"/>
                    <a:gd name="connsiteX7" fmla="*/ 36282 w 717321"/>
                    <a:gd name="connsiteY7" fmla="*/ 983455 h 2607468"/>
                    <a:gd name="connsiteX8" fmla="*/ 36283 w 717321"/>
                    <a:gd name="connsiteY8" fmla="*/ 1028699 h 2607468"/>
                    <a:gd name="connsiteX9" fmla="*/ 38665 w 717321"/>
                    <a:gd name="connsiteY9" fmla="*/ 1047749 h 2607468"/>
                    <a:gd name="connsiteX10" fmla="*/ 41046 w 717321"/>
                    <a:gd name="connsiteY10" fmla="*/ 1092993 h 2607468"/>
                    <a:gd name="connsiteX11" fmla="*/ 48189 w 717321"/>
                    <a:gd name="connsiteY11" fmla="*/ 1176337 h 2607468"/>
                    <a:gd name="connsiteX12" fmla="*/ 10090 w 717321"/>
                    <a:gd name="connsiteY12" fmla="*/ 1204912 h 2607468"/>
                    <a:gd name="connsiteX13" fmla="*/ 17233 w 717321"/>
                    <a:gd name="connsiteY13" fmla="*/ 1235868 h 2607468"/>
                    <a:gd name="connsiteX14" fmla="*/ 50571 w 717321"/>
                    <a:gd name="connsiteY14" fmla="*/ 1269205 h 2607468"/>
                    <a:gd name="connsiteX15" fmla="*/ 95814 w 717321"/>
                    <a:gd name="connsiteY15" fmla="*/ 1304924 h 2607468"/>
                    <a:gd name="connsiteX16" fmla="*/ 117246 w 717321"/>
                    <a:gd name="connsiteY16" fmla="*/ 1316830 h 2607468"/>
                    <a:gd name="connsiteX17" fmla="*/ 143439 w 717321"/>
                    <a:gd name="connsiteY17" fmla="*/ 1357312 h 2607468"/>
                    <a:gd name="connsiteX18" fmla="*/ 167252 w 717321"/>
                    <a:gd name="connsiteY18" fmla="*/ 1390649 h 2607468"/>
                    <a:gd name="connsiteX19" fmla="*/ 248215 w 717321"/>
                    <a:gd name="connsiteY19" fmla="*/ 1469230 h 2607468"/>
                    <a:gd name="connsiteX20" fmla="*/ 298221 w 717321"/>
                    <a:gd name="connsiteY20" fmla="*/ 1516855 h 2607468"/>
                    <a:gd name="connsiteX21" fmla="*/ 331558 w 717321"/>
                    <a:gd name="connsiteY21" fmla="*/ 1569243 h 2607468"/>
                    <a:gd name="connsiteX22" fmla="*/ 360133 w 717321"/>
                    <a:gd name="connsiteY22" fmla="*/ 1666875 h 2607468"/>
                    <a:gd name="connsiteX23" fmla="*/ 417283 w 717321"/>
                    <a:gd name="connsiteY23" fmla="*/ 1978818 h 2607468"/>
                    <a:gd name="connsiteX24" fmla="*/ 300601 w 717321"/>
                    <a:gd name="connsiteY24" fmla="*/ 2095499 h 2607468"/>
                    <a:gd name="connsiteX25" fmla="*/ 241071 w 717321"/>
                    <a:gd name="connsiteY25" fmla="*/ 2116931 h 2607468"/>
                    <a:gd name="connsiteX26" fmla="*/ 212496 w 717321"/>
                    <a:gd name="connsiteY26" fmla="*/ 2143124 h 2607468"/>
                    <a:gd name="connsiteX27" fmla="*/ 172016 w 717321"/>
                    <a:gd name="connsiteY27" fmla="*/ 2240755 h 2607468"/>
                    <a:gd name="connsiteX28" fmla="*/ 202971 w 717321"/>
                    <a:gd name="connsiteY28" fmla="*/ 2295524 h 2607468"/>
                    <a:gd name="connsiteX29" fmla="*/ 255358 w 717321"/>
                    <a:gd name="connsiteY29" fmla="*/ 2343149 h 2607468"/>
                    <a:gd name="connsiteX30" fmla="*/ 333941 w 717321"/>
                    <a:gd name="connsiteY30" fmla="*/ 2388393 h 2607468"/>
                    <a:gd name="connsiteX31" fmla="*/ 436333 w 717321"/>
                    <a:gd name="connsiteY31" fmla="*/ 2493167 h 2607468"/>
                    <a:gd name="connsiteX32" fmla="*/ 514914 w 717321"/>
                    <a:gd name="connsiteY32" fmla="*/ 2566987 h 2607468"/>
                    <a:gd name="connsiteX33" fmla="*/ 529202 w 717321"/>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40124 w 709255"/>
                    <a:gd name="connsiteY4" fmla="*/ 795336 h 2607468"/>
                    <a:gd name="connsiteX5" fmla="*/ 11550 w 709255"/>
                    <a:gd name="connsiteY5" fmla="*/ 831055 h 2607468"/>
                    <a:gd name="connsiteX6" fmla="*/ 25838 w 709255"/>
                    <a:gd name="connsiteY6" fmla="*/ 895349 h 2607468"/>
                    <a:gd name="connsiteX7" fmla="*/ 28216 w 709255"/>
                    <a:gd name="connsiteY7" fmla="*/ 983455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40124 w 709255"/>
                    <a:gd name="connsiteY4" fmla="*/ 795336 h 2607468"/>
                    <a:gd name="connsiteX5" fmla="*/ 32981 w 709255"/>
                    <a:gd name="connsiteY5" fmla="*/ 869155 h 2607468"/>
                    <a:gd name="connsiteX6" fmla="*/ 25838 w 709255"/>
                    <a:gd name="connsiteY6" fmla="*/ 895349 h 2607468"/>
                    <a:gd name="connsiteX7" fmla="*/ 28216 w 709255"/>
                    <a:gd name="connsiteY7" fmla="*/ 983455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15003 w 715003"/>
                    <a:gd name="connsiteY0" fmla="*/ 0 h 2607468"/>
                    <a:gd name="connsiteX1" fmla="*/ 710240 w 715003"/>
                    <a:gd name="connsiteY1" fmla="*/ 123823 h 2607468"/>
                    <a:gd name="connsiteX2" fmla="*/ 686428 w 715003"/>
                    <a:gd name="connsiteY2" fmla="*/ 178593 h 2607468"/>
                    <a:gd name="connsiteX3" fmla="*/ 603084 w 715003"/>
                    <a:gd name="connsiteY3" fmla="*/ 257173 h 2607468"/>
                    <a:gd name="connsiteX4" fmla="*/ 45872 w 715003"/>
                    <a:gd name="connsiteY4" fmla="*/ 795336 h 2607468"/>
                    <a:gd name="connsiteX5" fmla="*/ 31586 w 715003"/>
                    <a:gd name="connsiteY5" fmla="*/ 895349 h 2607468"/>
                    <a:gd name="connsiteX6" fmla="*/ 33964 w 715003"/>
                    <a:gd name="connsiteY6" fmla="*/ 983455 h 2607468"/>
                    <a:gd name="connsiteX7" fmla="*/ 33965 w 715003"/>
                    <a:gd name="connsiteY7" fmla="*/ 1028699 h 2607468"/>
                    <a:gd name="connsiteX8" fmla="*/ 36347 w 715003"/>
                    <a:gd name="connsiteY8" fmla="*/ 1047749 h 2607468"/>
                    <a:gd name="connsiteX9" fmla="*/ 38728 w 715003"/>
                    <a:gd name="connsiteY9" fmla="*/ 1092993 h 2607468"/>
                    <a:gd name="connsiteX10" fmla="*/ 45871 w 715003"/>
                    <a:gd name="connsiteY10" fmla="*/ 1176337 h 2607468"/>
                    <a:gd name="connsiteX11" fmla="*/ 7772 w 715003"/>
                    <a:gd name="connsiteY11" fmla="*/ 1204912 h 2607468"/>
                    <a:gd name="connsiteX12" fmla="*/ 14915 w 715003"/>
                    <a:gd name="connsiteY12" fmla="*/ 1235868 h 2607468"/>
                    <a:gd name="connsiteX13" fmla="*/ 48253 w 715003"/>
                    <a:gd name="connsiteY13" fmla="*/ 1269205 h 2607468"/>
                    <a:gd name="connsiteX14" fmla="*/ 93496 w 715003"/>
                    <a:gd name="connsiteY14" fmla="*/ 1304924 h 2607468"/>
                    <a:gd name="connsiteX15" fmla="*/ 114928 w 715003"/>
                    <a:gd name="connsiteY15" fmla="*/ 1316830 h 2607468"/>
                    <a:gd name="connsiteX16" fmla="*/ 141121 w 715003"/>
                    <a:gd name="connsiteY16" fmla="*/ 1357312 h 2607468"/>
                    <a:gd name="connsiteX17" fmla="*/ 164934 w 715003"/>
                    <a:gd name="connsiteY17" fmla="*/ 1390649 h 2607468"/>
                    <a:gd name="connsiteX18" fmla="*/ 245897 w 715003"/>
                    <a:gd name="connsiteY18" fmla="*/ 1469230 h 2607468"/>
                    <a:gd name="connsiteX19" fmla="*/ 295903 w 715003"/>
                    <a:gd name="connsiteY19" fmla="*/ 1516855 h 2607468"/>
                    <a:gd name="connsiteX20" fmla="*/ 329240 w 715003"/>
                    <a:gd name="connsiteY20" fmla="*/ 1569243 h 2607468"/>
                    <a:gd name="connsiteX21" fmla="*/ 357815 w 715003"/>
                    <a:gd name="connsiteY21" fmla="*/ 1666875 h 2607468"/>
                    <a:gd name="connsiteX22" fmla="*/ 414965 w 715003"/>
                    <a:gd name="connsiteY22" fmla="*/ 1978818 h 2607468"/>
                    <a:gd name="connsiteX23" fmla="*/ 298283 w 715003"/>
                    <a:gd name="connsiteY23" fmla="*/ 2095499 h 2607468"/>
                    <a:gd name="connsiteX24" fmla="*/ 238753 w 715003"/>
                    <a:gd name="connsiteY24" fmla="*/ 2116931 h 2607468"/>
                    <a:gd name="connsiteX25" fmla="*/ 210178 w 715003"/>
                    <a:gd name="connsiteY25" fmla="*/ 2143124 h 2607468"/>
                    <a:gd name="connsiteX26" fmla="*/ 169698 w 715003"/>
                    <a:gd name="connsiteY26" fmla="*/ 2240755 h 2607468"/>
                    <a:gd name="connsiteX27" fmla="*/ 200653 w 715003"/>
                    <a:gd name="connsiteY27" fmla="*/ 2295524 h 2607468"/>
                    <a:gd name="connsiteX28" fmla="*/ 253040 w 715003"/>
                    <a:gd name="connsiteY28" fmla="*/ 2343149 h 2607468"/>
                    <a:gd name="connsiteX29" fmla="*/ 331623 w 715003"/>
                    <a:gd name="connsiteY29" fmla="*/ 2388393 h 2607468"/>
                    <a:gd name="connsiteX30" fmla="*/ 434015 w 715003"/>
                    <a:gd name="connsiteY30" fmla="*/ 2493167 h 2607468"/>
                    <a:gd name="connsiteX31" fmla="*/ 512596 w 715003"/>
                    <a:gd name="connsiteY31" fmla="*/ 2566987 h 2607468"/>
                    <a:gd name="connsiteX32" fmla="*/ 526884 w 715003"/>
                    <a:gd name="connsiteY32" fmla="*/ 2607468 h 2607468"/>
                    <a:gd name="connsiteX0" fmla="*/ 713247 w 713247"/>
                    <a:gd name="connsiteY0" fmla="*/ 0 h 2607468"/>
                    <a:gd name="connsiteX1" fmla="*/ 708484 w 713247"/>
                    <a:gd name="connsiteY1" fmla="*/ 123823 h 2607468"/>
                    <a:gd name="connsiteX2" fmla="*/ 684672 w 713247"/>
                    <a:gd name="connsiteY2" fmla="*/ 178593 h 2607468"/>
                    <a:gd name="connsiteX3" fmla="*/ 601328 w 713247"/>
                    <a:gd name="connsiteY3" fmla="*/ 257173 h 2607468"/>
                    <a:gd name="connsiteX4" fmla="*/ 44116 w 713247"/>
                    <a:gd name="connsiteY4" fmla="*/ 795336 h 2607468"/>
                    <a:gd name="connsiteX5" fmla="*/ 34592 w 713247"/>
                    <a:gd name="connsiteY5" fmla="*/ 933449 h 2607468"/>
                    <a:gd name="connsiteX6" fmla="*/ 32208 w 713247"/>
                    <a:gd name="connsiteY6" fmla="*/ 983455 h 2607468"/>
                    <a:gd name="connsiteX7" fmla="*/ 32209 w 713247"/>
                    <a:gd name="connsiteY7" fmla="*/ 1028699 h 2607468"/>
                    <a:gd name="connsiteX8" fmla="*/ 34591 w 713247"/>
                    <a:gd name="connsiteY8" fmla="*/ 1047749 h 2607468"/>
                    <a:gd name="connsiteX9" fmla="*/ 36972 w 713247"/>
                    <a:gd name="connsiteY9" fmla="*/ 1092993 h 2607468"/>
                    <a:gd name="connsiteX10" fmla="*/ 44115 w 713247"/>
                    <a:gd name="connsiteY10" fmla="*/ 1176337 h 2607468"/>
                    <a:gd name="connsiteX11" fmla="*/ 6016 w 713247"/>
                    <a:gd name="connsiteY11" fmla="*/ 1204912 h 2607468"/>
                    <a:gd name="connsiteX12" fmla="*/ 13159 w 713247"/>
                    <a:gd name="connsiteY12" fmla="*/ 1235868 h 2607468"/>
                    <a:gd name="connsiteX13" fmla="*/ 46497 w 713247"/>
                    <a:gd name="connsiteY13" fmla="*/ 1269205 h 2607468"/>
                    <a:gd name="connsiteX14" fmla="*/ 91740 w 713247"/>
                    <a:gd name="connsiteY14" fmla="*/ 1304924 h 2607468"/>
                    <a:gd name="connsiteX15" fmla="*/ 113172 w 713247"/>
                    <a:gd name="connsiteY15" fmla="*/ 1316830 h 2607468"/>
                    <a:gd name="connsiteX16" fmla="*/ 139365 w 713247"/>
                    <a:gd name="connsiteY16" fmla="*/ 1357312 h 2607468"/>
                    <a:gd name="connsiteX17" fmla="*/ 163178 w 713247"/>
                    <a:gd name="connsiteY17" fmla="*/ 1390649 h 2607468"/>
                    <a:gd name="connsiteX18" fmla="*/ 244141 w 713247"/>
                    <a:gd name="connsiteY18" fmla="*/ 1469230 h 2607468"/>
                    <a:gd name="connsiteX19" fmla="*/ 294147 w 713247"/>
                    <a:gd name="connsiteY19" fmla="*/ 1516855 h 2607468"/>
                    <a:gd name="connsiteX20" fmla="*/ 327484 w 713247"/>
                    <a:gd name="connsiteY20" fmla="*/ 1569243 h 2607468"/>
                    <a:gd name="connsiteX21" fmla="*/ 356059 w 713247"/>
                    <a:gd name="connsiteY21" fmla="*/ 1666875 h 2607468"/>
                    <a:gd name="connsiteX22" fmla="*/ 413209 w 713247"/>
                    <a:gd name="connsiteY22" fmla="*/ 1978818 h 2607468"/>
                    <a:gd name="connsiteX23" fmla="*/ 296527 w 713247"/>
                    <a:gd name="connsiteY23" fmla="*/ 2095499 h 2607468"/>
                    <a:gd name="connsiteX24" fmla="*/ 236997 w 713247"/>
                    <a:gd name="connsiteY24" fmla="*/ 2116931 h 2607468"/>
                    <a:gd name="connsiteX25" fmla="*/ 208422 w 713247"/>
                    <a:gd name="connsiteY25" fmla="*/ 2143124 h 2607468"/>
                    <a:gd name="connsiteX26" fmla="*/ 167942 w 713247"/>
                    <a:gd name="connsiteY26" fmla="*/ 2240755 h 2607468"/>
                    <a:gd name="connsiteX27" fmla="*/ 198897 w 713247"/>
                    <a:gd name="connsiteY27" fmla="*/ 2295524 h 2607468"/>
                    <a:gd name="connsiteX28" fmla="*/ 251284 w 713247"/>
                    <a:gd name="connsiteY28" fmla="*/ 2343149 h 2607468"/>
                    <a:gd name="connsiteX29" fmla="*/ 329867 w 713247"/>
                    <a:gd name="connsiteY29" fmla="*/ 2388393 h 2607468"/>
                    <a:gd name="connsiteX30" fmla="*/ 432259 w 713247"/>
                    <a:gd name="connsiteY30" fmla="*/ 2493167 h 2607468"/>
                    <a:gd name="connsiteX31" fmla="*/ 510840 w 713247"/>
                    <a:gd name="connsiteY31" fmla="*/ 2566987 h 2607468"/>
                    <a:gd name="connsiteX32" fmla="*/ 525128 w 713247"/>
                    <a:gd name="connsiteY32" fmla="*/ 2607468 h 2607468"/>
                    <a:gd name="connsiteX0" fmla="*/ 713247 w 713247"/>
                    <a:gd name="connsiteY0" fmla="*/ 0 h 2607468"/>
                    <a:gd name="connsiteX1" fmla="*/ 708484 w 713247"/>
                    <a:gd name="connsiteY1" fmla="*/ 123823 h 2607468"/>
                    <a:gd name="connsiteX2" fmla="*/ 684672 w 713247"/>
                    <a:gd name="connsiteY2" fmla="*/ 178593 h 2607468"/>
                    <a:gd name="connsiteX3" fmla="*/ 601328 w 713247"/>
                    <a:gd name="connsiteY3" fmla="*/ 257173 h 2607468"/>
                    <a:gd name="connsiteX4" fmla="*/ 44116 w 713247"/>
                    <a:gd name="connsiteY4" fmla="*/ 795336 h 2607468"/>
                    <a:gd name="connsiteX5" fmla="*/ 34592 w 713247"/>
                    <a:gd name="connsiteY5" fmla="*/ 933449 h 2607468"/>
                    <a:gd name="connsiteX6" fmla="*/ 32208 w 713247"/>
                    <a:gd name="connsiteY6" fmla="*/ 995361 h 2607468"/>
                    <a:gd name="connsiteX7" fmla="*/ 32209 w 713247"/>
                    <a:gd name="connsiteY7" fmla="*/ 1028699 h 2607468"/>
                    <a:gd name="connsiteX8" fmla="*/ 34591 w 713247"/>
                    <a:gd name="connsiteY8" fmla="*/ 1047749 h 2607468"/>
                    <a:gd name="connsiteX9" fmla="*/ 36972 w 713247"/>
                    <a:gd name="connsiteY9" fmla="*/ 1092993 h 2607468"/>
                    <a:gd name="connsiteX10" fmla="*/ 44115 w 713247"/>
                    <a:gd name="connsiteY10" fmla="*/ 1176337 h 2607468"/>
                    <a:gd name="connsiteX11" fmla="*/ 6016 w 713247"/>
                    <a:gd name="connsiteY11" fmla="*/ 1204912 h 2607468"/>
                    <a:gd name="connsiteX12" fmla="*/ 13159 w 713247"/>
                    <a:gd name="connsiteY12" fmla="*/ 1235868 h 2607468"/>
                    <a:gd name="connsiteX13" fmla="*/ 46497 w 713247"/>
                    <a:gd name="connsiteY13" fmla="*/ 1269205 h 2607468"/>
                    <a:gd name="connsiteX14" fmla="*/ 91740 w 713247"/>
                    <a:gd name="connsiteY14" fmla="*/ 1304924 h 2607468"/>
                    <a:gd name="connsiteX15" fmla="*/ 113172 w 713247"/>
                    <a:gd name="connsiteY15" fmla="*/ 1316830 h 2607468"/>
                    <a:gd name="connsiteX16" fmla="*/ 139365 w 713247"/>
                    <a:gd name="connsiteY16" fmla="*/ 1357312 h 2607468"/>
                    <a:gd name="connsiteX17" fmla="*/ 163178 w 713247"/>
                    <a:gd name="connsiteY17" fmla="*/ 1390649 h 2607468"/>
                    <a:gd name="connsiteX18" fmla="*/ 244141 w 713247"/>
                    <a:gd name="connsiteY18" fmla="*/ 1469230 h 2607468"/>
                    <a:gd name="connsiteX19" fmla="*/ 294147 w 713247"/>
                    <a:gd name="connsiteY19" fmla="*/ 1516855 h 2607468"/>
                    <a:gd name="connsiteX20" fmla="*/ 327484 w 713247"/>
                    <a:gd name="connsiteY20" fmla="*/ 1569243 h 2607468"/>
                    <a:gd name="connsiteX21" fmla="*/ 356059 w 713247"/>
                    <a:gd name="connsiteY21" fmla="*/ 1666875 h 2607468"/>
                    <a:gd name="connsiteX22" fmla="*/ 413209 w 713247"/>
                    <a:gd name="connsiteY22" fmla="*/ 1978818 h 2607468"/>
                    <a:gd name="connsiteX23" fmla="*/ 296527 w 713247"/>
                    <a:gd name="connsiteY23" fmla="*/ 2095499 h 2607468"/>
                    <a:gd name="connsiteX24" fmla="*/ 236997 w 713247"/>
                    <a:gd name="connsiteY24" fmla="*/ 2116931 h 2607468"/>
                    <a:gd name="connsiteX25" fmla="*/ 208422 w 713247"/>
                    <a:gd name="connsiteY25" fmla="*/ 2143124 h 2607468"/>
                    <a:gd name="connsiteX26" fmla="*/ 167942 w 713247"/>
                    <a:gd name="connsiteY26" fmla="*/ 2240755 h 2607468"/>
                    <a:gd name="connsiteX27" fmla="*/ 198897 w 713247"/>
                    <a:gd name="connsiteY27" fmla="*/ 2295524 h 2607468"/>
                    <a:gd name="connsiteX28" fmla="*/ 251284 w 713247"/>
                    <a:gd name="connsiteY28" fmla="*/ 2343149 h 2607468"/>
                    <a:gd name="connsiteX29" fmla="*/ 329867 w 713247"/>
                    <a:gd name="connsiteY29" fmla="*/ 2388393 h 2607468"/>
                    <a:gd name="connsiteX30" fmla="*/ 432259 w 713247"/>
                    <a:gd name="connsiteY30" fmla="*/ 2493167 h 2607468"/>
                    <a:gd name="connsiteX31" fmla="*/ 510840 w 713247"/>
                    <a:gd name="connsiteY31" fmla="*/ 2566987 h 2607468"/>
                    <a:gd name="connsiteX32" fmla="*/ 525128 w 713247"/>
                    <a:gd name="connsiteY32" fmla="*/ 2607468 h 2607468"/>
                    <a:gd name="connsiteX0" fmla="*/ 713247 w 713247"/>
                    <a:gd name="connsiteY0" fmla="*/ 0 h 2607468"/>
                    <a:gd name="connsiteX1" fmla="*/ 708484 w 713247"/>
                    <a:gd name="connsiteY1" fmla="*/ 123823 h 2607468"/>
                    <a:gd name="connsiteX2" fmla="*/ 684672 w 713247"/>
                    <a:gd name="connsiteY2" fmla="*/ 178593 h 2607468"/>
                    <a:gd name="connsiteX3" fmla="*/ 601328 w 713247"/>
                    <a:gd name="connsiteY3" fmla="*/ 257173 h 2607468"/>
                    <a:gd name="connsiteX4" fmla="*/ 44116 w 713247"/>
                    <a:gd name="connsiteY4" fmla="*/ 795336 h 2607468"/>
                    <a:gd name="connsiteX5" fmla="*/ 34592 w 713247"/>
                    <a:gd name="connsiteY5" fmla="*/ 933449 h 2607468"/>
                    <a:gd name="connsiteX6" fmla="*/ 32209 w 713247"/>
                    <a:gd name="connsiteY6" fmla="*/ 1028699 h 2607468"/>
                    <a:gd name="connsiteX7" fmla="*/ 34591 w 713247"/>
                    <a:gd name="connsiteY7" fmla="*/ 1047749 h 2607468"/>
                    <a:gd name="connsiteX8" fmla="*/ 36972 w 713247"/>
                    <a:gd name="connsiteY8" fmla="*/ 1092993 h 2607468"/>
                    <a:gd name="connsiteX9" fmla="*/ 44115 w 713247"/>
                    <a:gd name="connsiteY9" fmla="*/ 1176337 h 2607468"/>
                    <a:gd name="connsiteX10" fmla="*/ 6016 w 713247"/>
                    <a:gd name="connsiteY10" fmla="*/ 1204912 h 2607468"/>
                    <a:gd name="connsiteX11" fmla="*/ 13159 w 713247"/>
                    <a:gd name="connsiteY11" fmla="*/ 1235868 h 2607468"/>
                    <a:gd name="connsiteX12" fmla="*/ 46497 w 713247"/>
                    <a:gd name="connsiteY12" fmla="*/ 1269205 h 2607468"/>
                    <a:gd name="connsiteX13" fmla="*/ 91740 w 713247"/>
                    <a:gd name="connsiteY13" fmla="*/ 1304924 h 2607468"/>
                    <a:gd name="connsiteX14" fmla="*/ 113172 w 713247"/>
                    <a:gd name="connsiteY14" fmla="*/ 1316830 h 2607468"/>
                    <a:gd name="connsiteX15" fmla="*/ 139365 w 713247"/>
                    <a:gd name="connsiteY15" fmla="*/ 1357312 h 2607468"/>
                    <a:gd name="connsiteX16" fmla="*/ 163178 w 713247"/>
                    <a:gd name="connsiteY16" fmla="*/ 1390649 h 2607468"/>
                    <a:gd name="connsiteX17" fmla="*/ 244141 w 713247"/>
                    <a:gd name="connsiteY17" fmla="*/ 1469230 h 2607468"/>
                    <a:gd name="connsiteX18" fmla="*/ 294147 w 713247"/>
                    <a:gd name="connsiteY18" fmla="*/ 1516855 h 2607468"/>
                    <a:gd name="connsiteX19" fmla="*/ 327484 w 713247"/>
                    <a:gd name="connsiteY19" fmla="*/ 1569243 h 2607468"/>
                    <a:gd name="connsiteX20" fmla="*/ 356059 w 713247"/>
                    <a:gd name="connsiteY20" fmla="*/ 1666875 h 2607468"/>
                    <a:gd name="connsiteX21" fmla="*/ 413209 w 713247"/>
                    <a:gd name="connsiteY21" fmla="*/ 1978818 h 2607468"/>
                    <a:gd name="connsiteX22" fmla="*/ 296527 w 713247"/>
                    <a:gd name="connsiteY22" fmla="*/ 2095499 h 2607468"/>
                    <a:gd name="connsiteX23" fmla="*/ 236997 w 713247"/>
                    <a:gd name="connsiteY23" fmla="*/ 2116931 h 2607468"/>
                    <a:gd name="connsiteX24" fmla="*/ 208422 w 713247"/>
                    <a:gd name="connsiteY24" fmla="*/ 2143124 h 2607468"/>
                    <a:gd name="connsiteX25" fmla="*/ 167942 w 713247"/>
                    <a:gd name="connsiteY25" fmla="*/ 2240755 h 2607468"/>
                    <a:gd name="connsiteX26" fmla="*/ 198897 w 713247"/>
                    <a:gd name="connsiteY26" fmla="*/ 2295524 h 2607468"/>
                    <a:gd name="connsiteX27" fmla="*/ 251284 w 713247"/>
                    <a:gd name="connsiteY27" fmla="*/ 2343149 h 2607468"/>
                    <a:gd name="connsiteX28" fmla="*/ 329867 w 713247"/>
                    <a:gd name="connsiteY28" fmla="*/ 2388393 h 2607468"/>
                    <a:gd name="connsiteX29" fmla="*/ 432259 w 713247"/>
                    <a:gd name="connsiteY29" fmla="*/ 2493167 h 2607468"/>
                    <a:gd name="connsiteX30" fmla="*/ 510840 w 713247"/>
                    <a:gd name="connsiteY30" fmla="*/ 2566987 h 2607468"/>
                    <a:gd name="connsiteX31" fmla="*/ 525128 w 713247"/>
                    <a:gd name="connsiteY31" fmla="*/ 2607468 h 2607468"/>
                    <a:gd name="connsiteX0" fmla="*/ 726497 w 726497"/>
                    <a:gd name="connsiteY0" fmla="*/ 0 h 2607468"/>
                    <a:gd name="connsiteX1" fmla="*/ 721734 w 726497"/>
                    <a:gd name="connsiteY1" fmla="*/ 123823 h 2607468"/>
                    <a:gd name="connsiteX2" fmla="*/ 697922 w 726497"/>
                    <a:gd name="connsiteY2" fmla="*/ 178593 h 2607468"/>
                    <a:gd name="connsiteX3" fmla="*/ 614578 w 726497"/>
                    <a:gd name="connsiteY3" fmla="*/ 257173 h 2607468"/>
                    <a:gd name="connsiteX4" fmla="*/ 57366 w 726497"/>
                    <a:gd name="connsiteY4" fmla="*/ 795336 h 2607468"/>
                    <a:gd name="connsiteX5" fmla="*/ 16886 w 726497"/>
                    <a:gd name="connsiteY5" fmla="*/ 881062 h 2607468"/>
                    <a:gd name="connsiteX6" fmla="*/ 47842 w 726497"/>
                    <a:gd name="connsiteY6" fmla="*/ 933449 h 2607468"/>
                    <a:gd name="connsiteX7" fmla="*/ 45459 w 726497"/>
                    <a:gd name="connsiteY7" fmla="*/ 1028699 h 2607468"/>
                    <a:gd name="connsiteX8" fmla="*/ 47841 w 726497"/>
                    <a:gd name="connsiteY8" fmla="*/ 1047749 h 2607468"/>
                    <a:gd name="connsiteX9" fmla="*/ 50222 w 726497"/>
                    <a:gd name="connsiteY9" fmla="*/ 1092993 h 2607468"/>
                    <a:gd name="connsiteX10" fmla="*/ 57365 w 726497"/>
                    <a:gd name="connsiteY10" fmla="*/ 1176337 h 2607468"/>
                    <a:gd name="connsiteX11" fmla="*/ 19266 w 726497"/>
                    <a:gd name="connsiteY11" fmla="*/ 1204912 h 2607468"/>
                    <a:gd name="connsiteX12" fmla="*/ 26409 w 726497"/>
                    <a:gd name="connsiteY12" fmla="*/ 1235868 h 2607468"/>
                    <a:gd name="connsiteX13" fmla="*/ 59747 w 726497"/>
                    <a:gd name="connsiteY13" fmla="*/ 1269205 h 2607468"/>
                    <a:gd name="connsiteX14" fmla="*/ 104990 w 726497"/>
                    <a:gd name="connsiteY14" fmla="*/ 1304924 h 2607468"/>
                    <a:gd name="connsiteX15" fmla="*/ 126422 w 726497"/>
                    <a:gd name="connsiteY15" fmla="*/ 1316830 h 2607468"/>
                    <a:gd name="connsiteX16" fmla="*/ 152615 w 726497"/>
                    <a:gd name="connsiteY16" fmla="*/ 1357312 h 2607468"/>
                    <a:gd name="connsiteX17" fmla="*/ 176428 w 726497"/>
                    <a:gd name="connsiteY17" fmla="*/ 1390649 h 2607468"/>
                    <a:gd name="connsiteX18" fmla="*/ 257391 w 726497"/>
                    <a:gd name="connsiteY18" fmla="*/ 1469230 h 2607468"/>
                    <a:gd name="connsiteX19" fmla="*/ 307397 w 726497"/>
                    <a:gd name="connsiteY19" fmla="*/ 1516855 h 2607468"/>
                    <a:gd name="connsiteX20" fmla="*/ 340734 w 726497"/>
                    <a:gd name="connsiteY20" fmla="*/ 1569243 h 2607468"/>
                    <a:gd name="connsiteX21" fmla="*/ 369309 w 726497"/>
                    <a:gd name="connsiteY21" fmla="*/ 1666875 h 2607468"/>
                    <a:gd name="connsiteX22" fmla="*/ 426459 w 726497"/>
                    <a:gd name="connsiteY22" fmla="*/ 1978818 h 2607468"/>
                    <a:gd name="connsiteX23" fmla="*/ 309777 w 726497"/>
                    <a:gd name="connsiteY23" fmla="*/ 2095499 h 2607468"/>
                    <a:gd name="connsiteX24" fmla="*/ 250247 w 726497"/>
                    <a:gd name="connsiteY24" fmla="*/ 2116931 h 2607468"/>
                    <a:gd name="connsiteX25" fmla="*/ 221672 w 726497"/>
                    <a:gd name="connsiteY25" fmla="*/ 2143124 h 2607468"/>
                    <a:gd name="connsiteX26" fmla="*/ 181192 w 726497"/>
                    <a:gd name="connsiteY26" fmla="*/ 2240755 h 2607468"/>
                    <a:gd name="connsiteX27" fmla="*/ 212147 w 726497"/>
                    <a:gd name="connsiteY27" fmla="*/ 2295524 h 2607468"/>
                    <a:gd name="connsiteX28" fmla="*/ 264534 w 726497"/>
                    <a:gd name="connsiteY28" fmla="*/ 2343149 h 2607468"/>
                    <a:gd name="connsiteX29" fmla="*/ 343117 w 726497"/>
                    <a:gd name="connsiteY29" fmla="*/ 2388393 h 2607468"/>
                    <a:gd name="connsiteX30" fmla="*/ 445509 w 726497"/>
                    <a:gd name="connsiteY30" fmla="*/ 2493167 h 2607468"/>
                    <a:gd name="connsiteX31" fmla="*/ 524090 w 726497"/>
                    <a:gd name="connsiteY31" fmla="*/ 2566987 h 2607468"/>
                    <a:gd name="connsiteX32" fmla="*/ 538378 w 726497"/>
                    <a:gd name="connsiteY32" fmla="*/ 2607468 h 2607468"/>
                    <a:gd name="connsiteX0" fmla="*/ 726497 w 726497"/>
                    <a:gd name="connsiteY0" fmla="*/ 0 h 2607468"/>
                    <a:gd name="connsiteX1" fmla="*/ 721734 w 726497"/>
                    <a:gd name="connsiteY1" fmla="*/ 123823 h 2607468"/>
                    <a:gd name="connsiteX2" fmla="*/ 697922 w 726497"/>
                    <a:gd name="connsiteY2" fmla="*/ 178593 h 2607468"/>
                    <a:gd name="connsiteX3" fmla="*/ 614578 w 726497"/>
                    <a:gd name="connsiteY3" fmla="*/ 257173 h 2607468"/>
                    <a:gd name="connsiteX4" fmla="*/ 57366 w 726497"/>
                    <a:gd name="connsiteY4" fmla="*/ 795336 h 2607468"/>
                    <a:gd name="connsiteX5" fmla="*/ 16886 w 726497"/>
                    <a:gd name="connsiteY5" fmla="*/ 881062 h 2607468"/>
                    <a:gd name="connsiteX6" fmla="*/ 47842 w 726497"/>
                    <a:gd name="connsiteY6" fmla="*/ 933449 h 2607468"/>
                    <a:gd name="connsiteX7" fmla="*/ 45459 w 726497"/>
                    <a:gd name="connsiteY7" fmla="*/ 1028699 h 2607468"/>
                    <a:gd name="connsiteX8" fmla="*/ 47841 w 726497"/>
                    <a:gd name="connsiteY8" fmla="*/ 1047749 h 2607468"/>
                    <a:gd name="connsiteX9" fmla="*/ 50222 w 726497"/>
                    <a:gd name="connsiteY9" fmla="*/ 1092993 h 2607468"/>
                    <a:gd name="connsiteX10" fmla="*/ 57365 w 726497"/>
                    <a:gd name="connsiteY10" fmla="*/ 1176337 h 2607468"/>
                    <a:gd name="connsiteX11" fmla="*/ 19266 w 726497"/>
                    <a:gd name="connsiteY11" fmla="*/ 1204912 h 2607468"/>
                    <a:gd name="connsiteX12" fmla="*/ 26409 w 726497"/>
                    <a:gd name="connsiteY12" fmla="*/ 1235868 h 2607468"/>
                    <a:gd name="connsiteX13" fmla="*/ 59747 w 726497"/>
                    <a:gd name="connsiteY13" fmla="*/ 1269205 h 2607468"/>
                    <a:gd name="connsiteX14" fmla="*/ 104990 w 726497"/>
                    <a:gd name="connsiteY14" fmla="*/ 1304924 h 2607468"/>
                    <a:gd name="connsiteX15" fmla="*/ 126422 w 726497"/>
                    <a:gd name="connsiteY15" fmla="*/ 1316830 h 2607468"/>
                    <a:gd name="connsiteX16" fmla="*/ 152615 w 726497"/>
                    <a:gd name="connsiteY16" fmla="*/ 1357312 h 2607468"/>
                    <a:gd name="connsiteX17" fmla="*/ 176428 w 726497"/>
                    <a:gd name="connsiteY17" fmla="*/ 1390649 h 2607468"/>
                    <a:gd name="connsiteX18" fmla="*/ 257391 w 726497"/>
                    <a:gd name="connsiteY18" fmla="*/ 1469230 h 2607468"/>
                    <a:gd name="connsiteX19" fmla="*/ 307397 w 726497"/>
                    <a:gd name="connsiteY19" fmla="*/ 1516855 h 2607468"/>
                    <a:gd name="connsiteX20" fmla="*/ 340734 w 726497"/>
                    <a:gd name="connsiteY20" fmla="*/ 1569243 h 2607468"/>
                    <a:gd name="connsiteX21" fmla="*/ 369309 w 726497"/>
                    <a:gd name="connsiteY21" fmla="*/ 1666875 h 2607468"/>
                    <a:gd name="connsiteX22" fmla="*/ 426459 w 726497"/>
                    <a:gd name="connsiteY22" fmla="*/ 1978818 h 2607468"/>
                    <a:gd name="connsiteX23" fmla="*/ 309777 w 726497"/>
                    <a:gd name="connsiteY23" fmla="*/ 2095499 h 2607468"/>
                    <a:gd name="connsiteX24" fmla="*/ 250247 w 726497"/>
                    <a:gd name="connsiteY24" fmla="*/ 2116931 h 2607468"/>
                    <a:gd name="connsiteX25" fmla="*/ 221672 w 726497"/>
                    <a:gd name="connsiteY25" fmla="*/ 2143124 h 2607468"/>
                    <a:gd name="connsiteX26" fmla="*/ 181192 w 726497"/>
                    <a:gd name="connsiteY26" fmla="*/ 2240755 h 2607468"/>
                    <a:gd name="connsiteX27" fmla="*/ 212147 w 726497"/>
                    <a:gd name="connsiteY27" fmla="*/ 2295524 h 2607468"/>
                    <a:gd name="connsiteX28" fmla="*/ 264534 w 726497"/>
                    <a:gd name="connsiteY28" fmla="*/ 2343149 h 2607468"/>
                    <a:gd name="connsiteX29" fmla="*/ 343117 w 726497"/>
                    <a:gd name="connsiteY29" fmla="*/ 2388393 h 2607468"/>
                    <a:gd name="connsiteX30" fmla="*/ 445509 w 726497"/>
                    <a:gd name="connsiteY30" fmla="*/ 2493167 h 2607468"/>
                    <a:gd name="connsiteX31" fmla="*/ 524090 w 726497"/>
                    <a:gd name="connsiteY31" fmla="*/ 2566987 h 2607468"/>
                    <a:gd name="connsiteX32" fmla="*/ 538378 w 726497"/>
                    <a:gd name="connsiteY32" fmla="*/ 2607468 h 2607468"/>
                    <a:gd name="connsiteX0" fmla="*/ 716019 w 716019"/>
                    <a:gd name="connsiteY0" fmla="*/ 0 h 2607468"/>
                    <a:gd name="connsiteX1" fmla="*/ 711256 w 716019"/>
                    <a:gd name="connsiteY1" fmla="*/ 123823 h 2607468"/>
                    <a:gd name="connsiteX2" fmla="*/ 687444 w 716019"/>
                    <a:gd name="connsiteY2" fmla="*/ 178593 h 2607468"/>
                    <a:gd name="connsiteX3" fmla="*/ 604100 w 716019"/>
                    <a:gd name="connsiteY3" fmla="*/ 257173 h 2607468"/>
                    <a:gd name="connsiteX4" fmla="*/ 46888 w 716019"/>
                    <a:gd name="connsiteY4" fmla="*/ 795336 h 2607468"/>
                    <a:gd name="connsiteX5" fmla="*/ 30221 w 716019"/>
                    <a:gd name="connsiteY5" fmla="*/ 873919 h 2607468"/>
                    <a:gd name="connsiteX6" fmla="*/ 37364 w 716019"/>
                    <a:gd name="connsiteY6" fmla="*/ 933449 h 2607468"/>
                    <a:gd name="connsiteX7" fmla="*/ 34981 w 716019"/>
                    <a:gd name="connsiteY7" fmla="*/ 1028699 h 2607468"/>
                    <a:gd name="connsiteX8" fmla="*/ 37363 w 716019"/>
                    <a:gd name="connsiteY8" fmla="*/ 1047749 h 2607468"/>
                    <a:gd name="connsiteX9" fmla="*/ 39744 w 716019"/>
                    <a:gd name="connsiteY9" fmla="*/ 1092993 h 2607468"/>
                    <a:gd name="connsiteX10" fmla="*/ 46887 w 716019"/>
                    <a:gd name="connsiteY10" fmla="*/ 1176337 h 2607468"/>
                    <a:gd name="connsiteX11" fmla="*/ 8788 w 716019"/>
                    <a:gd name="connsiteY11" fmla="*/ 1204912 h 2607468"/>
                    <a:gd name="connsiteX12" fmla="*/ 15931 w 716019"/>
                    <a:gd name="connsiteY12" fmla="*/ 1235868 h 2607468"/>
                    <a:gd name="connsiteX13" fmla="*/ 49269 w 716019"/>
                    <a:gd name="connsiteY13" fmla="*/ 1269205 h 2607468"/>
                    <a:gd name="connsiteX14" fmla="*/ 94512 w 716019"/>
                    <a:gd name="connsiteY14" fmla="*/ 1304924 h 2607468"/>
                    <a:gd name="connsiteX15" fmla="*/ 115944 w 716019"/>
                    <a:gd name="connsiteY15" fmla="*/ 1316830 h 2607468"/>
                    <a:gd name="connsiteX16" fmla="*/ 142137 w 716019"/>
                    <a:gd name="connsiteY16" fmla="*/ 1357312 h 2607468"/>
                    <a:gd name="connsiteX17" fmla="*/ 165950 w 716019"/>
                    <a:gd name="connsiteY17" fmla="*/ 1390649 h 2607468"/>
                    <a:gd name="connsiteX18" fmla="*/ 246913 w 716019"/>
                    <a:gd name="connsiteY18" fmla="*/ 1469230 h 2607468"/>
                    <a:gd name="connsiteX19" fmla="*/ 296919 w 716019"/>
                    <a:gd name="connsiteY19" fmla="*/ 1516855 h 2607468"/>
                    <a:gd name="connsiteX20" fmla="*/ 330256 w 716019"/>
                    <a:gd name="connsiteY20" fmla="*/ 1569243 h 2607468"/>
                    <a:gd name="connsiteX21" fmla="*/ 358831 w 716019"/>
                    <a:gd name="connsiteY21" fmla="*/ 1666875 h 2607468"/>
                    <a:gd name="connsiteX22" fmla="*/ 415981 w 716019"/>
                    <a:gd name="connsiteY22" fmla="*/ 1978818 h 2607468"/>
                    <a:gd name="connsiteX23" fmla="*/ 299299 w 716019"/>
                    <a:gd name="connsiteY23" fmla="*/ 2095499 h 2607468"/>
                    <a:gd name="connsiteX24" fmla="*/ 239769 w 716019"/>
                    <a:gd name="connsiteY24" fmla="*/ 2116931 h 2607468"/>
                    <a:gd name="connsiteX25" fmla="*/ 211194 w 716019"/>
                    <a:gd name="connsiteY25" fmla="*/ 2143124 h 2607468"/>
                    <a:gd name="connsiteX26" fmla="*/ 170714 w 716019"/>
                    <a:gd name="connsiteY26" fmla="*/ 2240755 h 2607468"/>
                    <a:gd name="connsiteX27" fmla="*/ 201669 w 716019"/>
                    <a:gd name="connsiteY27" fmla="*/ 2295524 h 2607468"/>
                    <a:gd name="connsiteX28" fmla="*/ 254056 w 716019"/>
                    <a:gd name="connsiteY28" fmla="*/ 2343149 h 2607468"/>
                    <a:gd name="connsiteX29" fmla="*/ 332639 w 716019"/>
                    <a:gd name="connsiteY29" fmla="*/ 2388393 h 2607468"/>
                    <a:gd name="connsiteX30" fmla="*/ 435031 w 716019"/>
                    <a:gd name="connsiteY30" fmla="*/ 2493167 h 2607468"/>
                    <a:gd name="connsiteX31" fmla="*/ 513612 w 716019"/>
                    <a:gd name="connsiteY31" fmla="*/ 2566987 h 2607468"/>
                    <a:gd name="connsiteX32" fmla="*/ 527900 w 716019"/>
                    <a:gd name="connsiteY32" fmla="*/ 2607468 h 2607468"/>
                    <a:gd name="connsiteX0" fmla="*/ 728511 w 728511"/>
                    <a:gd name="connsiteY0" fmla="*/ 0 h 2607468"/>
                    <a:gd name="connsiteX1" fmla="*/ 723748 w 728511"/>
                    <a:gd name="connsiteY1" fmla="*/ 123823 h 2607468"/>
                    <a:gd name="connsiteX2" fmla="*/ 699936 w 728511"/>
                    <a:gd name="connsiteY2" fmla="*/ 178593 h 2607468"/>
                    <a:gd name="connsiteX3" fmla="*/ 616592 w 728511"/>
                    <a:gd name="connsiteY3" fmla="*/ 257173 h 2607468"/>
                    <a:gd name="connsiteX4" fmla="*/ 59380 w 728511"/>
                    <a:gd name="connsiteY4" fmla="*/ 795336 h 2607468"/>
                    <a:gd name="connsiteX5" fmla="*/ 14138 w 728511"/>
                    <a:gd name="connsiteY5" fmla="*/ 845343 h 2607468"/>
                    <a:gd name="connsiteX6" fmla="*/ 42713 w 728511"/>
                    <a:gd name="connsiteY6" fmla="*/ 873919 h 2607468"/>
                    <a:gd name="connsiteX7" fmla="*/ 49856 w 728511"/>
                    <a:gd name="connsiteY7" fmla="*/ 933449 h 2607468"/>
                    <a:gd name="connsiteX8" fmla="*/ 47473 w 728511"/>
                    <a:gd name="connsiteY8" fmla="*/ 1028699 h 2607468"/>
                    <a:gd name="connsiteX9" fmla="*/ 49855 w 728511"/>
                    <a:gd name="connsiteY9" fmla="*/ 1047749 h 2607468"/>
                    <a:gd name="connsiteX10" fmla="*/ 52236 w 728511"/>
                    <a:gd name="connsiteY10" fmla="*/ 1092993 h 2607468"/>
                    <a:gd name="connsiteX11" fmla="*/ 59379 w 728511"/>
                    <a:gd name="connsiteY11" fmla="*/ 1176337 h 2607468"/>
                    <a:gd name="connsiteX12" fmla="*/ 21280 w 728511"/>
                    <a:gd name="connsiteY12" fmla="*/ 1204912 h 2607468"/>
                    <a:gd name="connsiteX13" fmla="*/ 28423 w 728511"/>
                    <a:gd name="connsiteY13" fmla="*/ 1235868 h 2607468"/>
                    <a:gd name="connsiteX14" fmla="*/ 61761 w 728511"/>
                    <a:gd name="connsiteY14" fmla="*/ 1269205 h 2607468"/>
                    <a:gd name="connsiteX15" fmla="*/ 107004 w 728511"/>
                    <a:gd name="connsiteY15" fmla="*/ 1304924 h 2607468"/>
                    <a:gd name="connsiteX16" fmla="*/ 128436 w 728511"/>
                    <a:gd name="connsiteY16" fmla="*/ 1316830 h 2607468"/>
                    <a:gd name="connsiteX17" fmla="*/ 154629 w 728511"/>
                    <a:gd name="connsiteY17" fmla="*/ 1357312 h 2607468"/>
                    <a:gd name="connsiteX18" fmla="*/ 178442 w 728511"/>
                    <a:gd name="connsiteY18" fmla="*/ 1390649 h 2607468"/>
                    <a:gd name="connsiteX19" fmla="*/ 259405 w 728511"/>
                    <a:gd name="connsiteY19" fmla="*/ 1469230 h 2607468"/>
                    <a:gd name="connsiteX20" fmla="*/ 309411 w 728511"/>
                    <a:gd name="connsiteY20" fmla="*/ 1516855 h 2607468"/>
                    <a:gd name="connsiteX21" fmla="*/ 342748 w 728511"/>
                    <a:gd name="connsiteY21" fmla="*/ 1569243 h 2607468"/>
                    <a:gd name="connsiteX22" fmla="*/ 371323 w 728511"/>
                    <a:gd name="connsiteY22" fmla="*/ 1666875 h 2607468"/>
                    <a:gd name="connsiteX23" fmla="*/ 428473 w 728511"/>
                    <a:gd name="connsiteY23" fmla="*/ 1978818 h 2607468"/>
                    <a:gd name="connsiteX24" fmla="*/ 311791 w 728511"/>
                    <a:gd name="connsiteY24" fmla="*/ 2095499 h 2607468"/>
                    <a:gd name="connsiteX25" fmla="*/ 252261 w 728511"/>
                    <a:gd name="connsiteY25" fmla="*/ 2116931 h 2607468"/>
                    <a:gd name="connsiteX26" fmla="*/ 223686 w 728511"/>
                    <a:gd name="connsiteY26" fmla="*/ 2143124 h 2607468"/>
                    <a:gd name="connsiteX27" fmla="*/ 183206 w 728511"/>
                    <a:gd name="connsiteY27" fmla="*/ 2240755 h 2607468"/>
                    <a:gd name="connsiteX28" fmla="*/ 214161 w 728511"/>
                    <a:gd name="connsiteY28" fmla="*/ 2295524 h 2607468"/>
                    <a:gd name="connsiteX29" fmla="*/ 266548 w 728511"/>
                    <a:gd name="connsiteY29" fmla="*/ 2343149 h 2607468"/>
                    <a:gd name="connsiteX30" fmla="*/ 345131 w 728511"/>
                    <a:gd name="connsiteY30" fmla="*/ 2388393 h 2607468"/>
                    <a:gd name="connsiteX31" fmla="*/ 447523 w 728511"/>
                    <a:gd name="connsiteY31" fmla="*/ 2493167 h 2607468"/>
                    <a:gd name="connsiteX32" fmla="*/ 526104 w 728511"/>
                    <a:gd name="connsiteY32" fmla="*/ 2566987 h 2607468"/>
                    <a:gd name="connsiteX33" fmla="*/ 540392 w 728511"/>
                    <a:gd name="connsiteY33" fmla="*/ 2607468 h 2607468"/>
                    <a:gd name="connsiteX0" fmla="*/ 714803 w 714803"/>
                    <a:gd name="connsiteY0" fmla="*/ 0 h 2607468"/>
                    <a:gd name="connsiteX1" fmla="*/ 710040 w 714803"/>
                    <a:gd name="connsiteY1" fmla="*/ 123823 h 2607468"/>
                    <a:gd name="connsiteX2" fmla="*/ 686228 w 714803"/>
                    <a:gd name="connsiteY2" fmla="*/ 178593 h 2607468"/>
                    <a:gd name="connsiteX3" fmla="*/ 602884 w 714803"/>
                    <a:gd name="connsiteY3" fmla="*/ 257173 h 2607468"/>
                    <a:gd name="connsiteX4" fmla="*/ 45672 w 714803"/>
                    <a:gd name="connsiteY4" fmla="*/ 795336 h 2607468"/>
                    <a:gd name="connsiteX5" fmla="*/ 31386 w 714803"/>
                    <a:gd name="connsiteY5" fmla="*/ 838199 h 2607468"/>
                    <a:gd name="connsiteX6" fmla="*/ 29005 w 714803"/>
                    <a:gd name="connsiteY6" fmla="*/ 873919 h 2607468"/>
                    <a:gd name="connsiteX7" fmla="*/ 36148 w 714803"/>
                    <a:gd name="connsiteY7" fmla="*/ 933449 h 2607468"/>
                    <a:gd name="connsiteX8" fmla="*/ 33765 w 714803"/>
                    <a:gd name="connsiteY8" fmla="*/ 1028699 h 2607468"/>
                    <a:gd name="connsiteX9" fmla="*/ 36147 w 714803"/>
                    <a:gd name="connsiteY9" fmla="*/ 1047749 h 2607468"/>
                    <a:gd name="connsiteX10" fmla="*/ 38528 w 714803"/>
                    <a:gd name="connsiteY10" fmla="*/ 1092993 h 2607468"/>
                    <a:gd name="connsiteX11" fmla="*/ 45671 w 714803"/>
                    <a:gd name="connsiteY11" fmla="*/ 1176337 h 2607468"/>
                    <a:gd name="connsiteX12" fmla="*/ 7572 w 714803"/>
                    <a:gd name="connsiteY12" fmla="*/ 1204912 h 2607468"/>
                    <a:gd name="connsiteX13" fmla="*/ 14715 w 714803"/>
                    <a:gd name="connsiteY13" fmla="*/ 1235868 h 2607468"/>
                    <a:gd name="connsiteX14" fmla="*/ 48053 w 714803"/>
                    <a:gd name="connsiteY14" fmla="*/ 1269205 h 2607468"/>
                    <a:gd name="connsiteX15" fmla="*/ 93296 w 714803"/>
                    <a:gd name="connsiteY15" fmla="*/ 1304924 h 2607468"/>
                    <a:gd name="connsiteX16" fmla="*/ 114728 w 714803"/>
                    <a:gd name="connsiteY16" fmla="*/ 1316830 h 2607468"/>
                    <a:gd name="connsiteX17" fmla="*/ 140921 w 714803"/>
                    <a:gd name="connsiteY17" fmla="*/ 1357312 h 2607468"/>
                    <a:gd name="connsiteX18" fmla="*/ 164734 w 714803"/>
                    <a:gd name="connsiteY18" fmla="*/ 1390649 h 2607468"/>
                    <a:gd name="connsiteX19" fmla="*/ 245697 w 714803"/>
                    <a:gd name="connsiteY19" fmla="*/ 1469230 h 2607468"/>
                    <a:gd name="connsiteX20" fmla="*/ 295703 w 714803"/>
                    <a:gd name="connsiteY20" fmla="*/ 1516855 h 2607468"/>
                    <a:gd name="connsiteX21" fmla="*/ 329040 w 714803"/>
                    <a:gd name="connsiteY21" fmla="*/ 1569243 h 2607468"/>
                    <a:gd name="connsiteX22" fmla="*/ 357615 w 714803"/>
                    <a:gd name="connsiteY22" fmla="*/ 1666875 h 2607468"/>
                    <a:gd name="connsiteX23" fmla="*/ 414765 w 714803"/>
                    <a:gd name="connsiteY23" fmla="*/ 1978818 h 2607468"/>
                    <a:gd name="connsiteX24" fmla="*/ 298083 w 714803"/>
                    <a:gd name="connsiteY24" fmla="*/ 2095499 h 2607468"/>
                    <a:gd name="connsiteX25" fmla="*/ 238553 w 714803"/>
                    <a:gd name="connsiteY25" fmla="*/ 2116931 h 2607468"/>
                    <a:gd name="connsiteX26" fmla="*/ 209978 w 714803"/>
                    <a:gd name="connsiteY26" fmla="*/ 2143124 h 2607468"/>
                    <a:gd name="connsiteX27" fmla="*/ 169498 w 714803"/>
                    <a:gd name="connsiteY27" fmla="*/ 2240755 h 2607468"/>
                    <a:gd name="connsiteX28" fmla="*/ 200453 w 714803"/>
                    <a:gd name="connsiteY28" fmla="*/ 2295524 h 2607468"/>
                    <a:gd name="connsiteX29" fmla="*/ 252840 w 714803"/>
                    <a:gd name="connsiteY29" fmla="*/ 2343149 h 2607468"/>
                    <a:gd name="connsiteX30" fmla="*/ 331423 w 714803"/>
                    <a:gd name="connsiteY30" fmla="*/ 2388393 h 2607468"/>
                    <a:gd name="connsiteX31" fmla="*/ 433815 w 714803"/>
                    <a:gd name="connsiteY31" fmla="*/ 2493167 h 2607468"/>
                    <a:gd name="connsiteX32" fmla="*/ 512396 w 714803"/>
                    <a:gd name="connsiteY32" fmla="*/ 2566987 h 2607468"/>
                    <a:gd name="connsiteX33" fmla="*/ 526684 w 714803"/>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25838 w 709255"/>
                    <a:gd name="connsiteY5" fmla="*/ 838199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25838 w 709255"/>
                    <a:gd name="connsiteY5" fmla="*/ 838199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28217 w 709255"/>
                    <a:gd name="connsiteY8" fmla="*/ 1028699 h 2607468"/>
                    <a:gd name="connsiteX9" fmla="*/ 30599 w 709255"/>
                    <a:gd name="connsiteY9" fmla="*/ 1047749 h 2607468"/>
                    <a:gd name="connsiteX10" fmla="*/ 32980 w 709255"/>
                    <a:gd name="connsiteY10" fmla="*/ 1092993 h 2607468"/>
                    <a:gd name="connsiteX11" fmla="*/ 40123 w 709255"/>
                    <a:gd name="connsiteY11" fmla="*/ 1176337 h 2607468"/>
                    <a:gd name="connsiteX12" fmla="*/ 2024 w 709255"/>
                    <a:gd name="connsiteY12" fmla="*/ 1204912 h 2607468"/>
                    <a:gd name="connsiteX13" fmla="*/ 9167 w 709255"/>
                    <a:gd name="connsiteY13" fmla="*/ 1235868 h 2607468"/>
                    <a:gd name="connsiteX14" fmla="*/ 42505 w 709255"/>
                    <a:gd name="connsiteY14" fmla="*/ 1269205 h 2607468"/>
                    <a:gd name="connsiteX15" fmla="*/ 87748 w 709255"/>
                    <a:gd name="connsiteY15" fmla="*/ 1304924 h 2607468"/>
                    <a:gd name="connsiteX16" fmla="*/ 109180 w 709255"/>
                    <a:gd name="connsiteY16" fmla="*/ 1316830 h 2607468"/>
                    <a:gd name="connsiteX17" fmla="*/ 135373 w 709255"/>
                    <a:gd name="connsiteY17" fmla="*/ 1357312 h 2607468"/>
                    <a:gd name="connsiteX18" fmla="*/ 159186 w 709255"/>
                    <a:gd name="connsiteY18" fmla="*/ 1390649 h 2607468"/>
                    <a:gd name="connsiteX19" fmla="*/ 240149 w 709255"/>
                    <a:gd name="connsiteY19" fmla="*/ 1469230 h 2607468"/>
                    <a:gd name="connsiteX20" fmla="*/ 290155 w 709255"/>
                    <a:gd name="connsiteY20" fmla="*/ 1516855 h 2607468"/>
                    <a:gd name="connsiteX21" fmla="*/ 323492 w 709255"/>
                    <a:gd name="connsiteY21" fmla="*/ 1569243 h 2607468"/>
                    <a:gd name="connsiteX22" fmla="*/ 352067 w 709255"/>
                    <a:gd name="connsiteY22" fmla="*/ 1666875 h 2607468"/>
                    <a:gd name="connsiteX23" fmla="*/ 409217 w 709255"/>
                    <a:gd name="connsiteY23" fmla="*/ 1978818 h 2607468"/>
                    <a:gd name="connsiteX24" fmla="*/ 292535 w 709255"/>
                    <a:gd name="connsiteY24" fmla="*/ 2095499 h 2607468"/>
                    <a:gd name="connsiteX25" fmla="*/ 233005 w 709255"/>
                    <a:gd name="connsiteY25" fmla="*/ 2116931 h 2607468"/>
                    <a:gd name="connsiteX26" fmla="*/ 204430 w 709255"/>
                    <a:gd name="connsiteY26" fmla="*/ 2143124 h 2607468"/>
                    <a:gd name="connsiteX27" fmla="*/ 163950 w 709255"/>
                    <a:gd name="connsiteY27" fmla="*/ 2240755 h 2607468"/>
                    <a:gd name="connsiteX28" fmla="*/ 194905 w 709255"/>
                    <a:gd name="connsiteY28" fmla="*/ 2295524 h 2607468"/>
                    <a:gd name="connsiteX29" fmla="*/ 247292 w 709255"/>
                    <a:gd name="connsiteY29" fmla="*/ 2343149 h 2607468"/>
                    <a:gd name="connsiteX30" fmla="*/ 325875 w 709255"/>
                    <a:gd name="connsiteY30" fmla="*/ 2388393 h 2607468"/>
                    <a:gd name="connsiteX31" fmla="*/ 428267 w 709255"/>
                    <a:gd name="connsiteY31" fmla="*/ 2493167 h 2607468"/>
                    <a:gd name="connsiteX32" fmla="*/ 506848 w 709255"/>
                    <a:gd name="connsiteY32" fmla="*/ 2566987 h 2607468"/>
                    <a:gd name="connsiteX33" fmla="*/ 521136 w 709255"/>
                    <a:gd name="connsiteY33"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600 w 709255"/>
                    <a:gd name="connsiteY7" fmla="*/ 933449 h 2607468"/>
                    <a:gd name="connsiteX8" fmla="*/ 30599 w 709255"/>
                    <a:gd name="connsiteY8" fmla="*/ 1047749 h 2607468"/>
                    <a:gd name="connsiteX9" fmla="*/ 32980 w 709255"/>
                    <a:gd name="connsiteY9" fmla="*/ 1092993 h 2607468"/>
                    <a:gd name="connsiteX10" fmla="*/ 40123 w 709255"/>
                    <a:gd name="connsiteY10" fmla="*/ 1176337 h 2607468"/>
                    <a:gd name="connsiteX11" fmla="*/ 2024 w 709255"/>
                    <a:gd name="connsiteY11" fmla="*/ 1204912 h 2607468"/>
                    <a:gd name="connsiteX12" fmla="*/ 9167 w 709255"/>
                    <a:gd name="connsiteY12" fmla="*/ 1235868 h 2607468"/>
                    <a:gd name="connsiteX13" fmla="*/ 42505 w 709255"/>
                    <a:gd name="connsiteY13" fmla="*/ 1269205 h 2607468"/>
                    <a:gd name="connsiteX14" fmla="*/ 87748 w 709255"/>
                    <a:gd name="connsiteY14" fmla="*/ 1304924 h 2607468"/>
                    <a:gd name="connsiteX15" fmla="*/ 109180 w 709255"/>
                    <a:gd name="connsiteY15" fmla="*/ 1316830 h 2607468"/>
                    <a:gd name="connsiteX16" fmla="*/ 135373 w 709255"/>
                    <a:gd name="connsiteY16" fmla="*/ 1357312 h 2607468"/>
                    <a:gd name="connsiteX17" fmla="*/ 159186 w 709255"/>
                    <a:gd name="connsiteY17" fmla="*/ 1390649 h 2607468"/>
                    <a:gd name="connsiteX18" fmla="*/ 240149 w 709255"/>
                    <a:gd name="connsiteY18" fmla="*/ 1469230 h 2607468"/>
                    <a:gd name="connsiteX19" fmla="*/ 290155 w 709255"/>
                    <a:gd name="connsiteY19" fmla="*/ 1516855 h 2607468"/>
                    <a:gd name="connsiteX20" fmla="*/ 323492 w 709255"/>
                    <a:gd name="connsiteY20" fmla="*/ 1569243 h 2607468"/>
                    <a:gd name="connsiteX21" fmla="*/ 352067 w 709255"/>
                    <a:gd name="connsiteY21" fmla="*/ 1666875 h 2607468"/>
                    <a:gd name="connsiteX22" fmla="*/ 409217 w 709255"/>
                    <a:gd name="connsiteY22" fmla="*/ 1978818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23457 w 709255"/>
                    <a:gd name="connsiteY6" fmla="*/ 873919 h 2607468"/>
                    <a:gd name="connsiteX7" fmla="*/ 30599 w 709255"/>
                    <a:gd name="connsiteY7" fmla="*/ 1047749 h 2607468"/>
                    <a:gd name="connsiteX8" fmla="*/ 32980 w 709255"/>
                    <a:gd name="connsiteY8" fmla="*/ 1092993 h 2607468"/>
                    <a:gd name="connsiteX9" fmla="*/ 40123 w 709255"/>
                    <a:gd name="connsiteY9" fmla="*/ 1176337 h 2607468"/>
                    <a:gd name="connsiteX10" fmla="*/ 2024 w 709255"/>
                    <a:gd name="connsiteY10" fmla="*/ 1204912 h 2607468"/>
                    <a:gd name="connsiteX11" fmla="*/ 9167 w 709255"/>
                    <a:gd name="connsiteY11" fmla="*/ 1235868 h 2607468"/>
                    <a:gd name="connsiteX12" fmla="*/ 42505 w 709255"/>
                    <a:gd name="connsiteY12" fmla="*/ 1269205 h 2607468"/>
                    <a:gd name="connsiteX13" fmla="*/ 87748 w 709255"/>
                    <a:gd name="connsiteY13" fmla="*/ 1304924 h 2607468"/>
                    <a:gd name="connsiteX14" fmla="*/ 109180 w 709255"/>
                    <a:gd name="connsiteY14" fmla="*/ 1316830 h 2607468"/>
                    <a:gd name="connsiteX15" fmla="*/ 135373 w 709255"/>
                    <a:gd name="connsiteY15" fmla="*/ 1357312 h 2607468"/>
                    <a:gd name="connsiteX16" fmla="*/ 159186 w 709255"/>
                    <a:gd name="connsiteY16" fmla="*/ 1390649 h 2607468"/>
                    <a:gd name="connsiteX17" fmla="*/ 240149 w 709255"/>
                    <a:gd name="connsiteY17" fmla="*/ 1469230 h 2607468"/>
                    <a:gd name="connsiteX18" fmla="*/ 290155 w 709255"/>
                    <a:gd name="connsiteY18" fmla="*/ 1516855 h 2607468"/>
                    <a:gd name="connsiteX19" fmla="*/ 323492 w 709255"/>
                    <a:gd name="connsiteY19" fmla="*/ 1569243 h 2607468"/>
                    <a:gd name="connsiteX20" fmla="*/ 352067 w 709255"/>
                    <a:gd name="connsiteY20" fmla="*/ 1666875 h 2607468"/>
                    <a:gd name="connsiteX21" fmla="*/ 409217 w 709255"/>
                    <a:gd name="connsiteY21" fmla="*/ 1978818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32980 w 709255"/>
                    <a:gd name="connsiteY8" fmla="*/ 1092993 h 2607468"/>
                    <a:gd name="connsiteX9" fmla="*/ 40123 w 709255"/>
                    <a:gd name="connsiteY9" fmla="*/ 1176337 h 2607468"/>
                    <a:gd name="connsiteX10" fmla="*/ 2024 w 709255"/>
                    <a:gd name="connsiteY10" fmla="*/ 1204912 h 2607468"/>
                    <a:gd name="connsiteX11" fmla="*/ 9167 w 709255"/>
                    <a:gd name="connsiteY11" fmla="*/ 1235868 h 2607468"/>
                    <a:gd name="connsiteX12" fmla="*/ 42505 w 709255"/>
                    <a:gd name="connsiteY12" fmla="*/ 1269205 h 2607468"/>
                    <a:gd name="connsiteX13" fmla="*/ 87748 w 709255"/>
                    <a:gd name="connsiteY13" fmla="*/ 1304924 h 2607468"/>
                    <a:gd name="connsiteX14" fmla="*/ 109180 w 709255"/>
                    <a:gd name="connsiteY14" fmla="*/ 1316830 h 2607468"/>
                    <a:gd name="connsiteX15" fmla="*/ 135373 w 709255"/>
                    <a:gd name="connsiteY15" fmla="*/ 1357312 h 2607468"/>
                    <a:gd name="connsiteX16" fmla="*/ 159186 w 709255"/>
                    <a:gd name="connsiteY16" fmla="*/ 1390649 h 2607468"/>
                    <a:gd name="connsiteX17" fmla="*/ 240149 w 709255"/>
                    <a:gd name="connsiteY17" fmla="*/ 1469230 h 2607468"/>
                    <a:gd name="connsiteX18" fmla="*/ 290155 w 709255"/>
                    <a:gd name="connsiteY18" fmla="*/ 1516855 h 2607468"/>
                    <a:gd name="connsiteX19" fmla="*/ 323492 w 709255"/>
                    <a:gd name="connsiteY19" fmla="*/ 1569243 h 2607468"/>
                    <a:gd name="connsiteX20" fmla="*/ 352067 w 709255"/>
                    <a:gd name="connsiteY20" fmla="*/ 1666875 h 2607468"/>
                    <a:gd name="connsiteX21" fmla="*/ 409217 w 709255"/>
                    <a:gd name="connsiteY21" fmla="*/ 1978818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32980 w 709255"/>
                    <a:gd name="connsiteY8" fmla="*/ 1092993 h 2607468"/>
                    <a:gd name="connsiteX9" fmla="*/ 40123 w 709255"/>
                    <a:gd name="connsiteY9" fmla="*/ 1176337 h 2607468"/>
                    <a:gd name="connsiteX10" fmla="*/ 2024 w 709255"/>
                    <a:gd name="connsiteY10" fmla="*/ 1204912 h 2607468"/>
                    <a:gd name="connsiteX11" fmla="*/ 9167 w 709255"/>
                    <a:gd name="connsiteY11" fmla="*/ 1235868 h 2607468"/>
                    <a:gd name="connsiteX12" fmla="*/ 42505 w 709255"/>
                    <a:gd name="connsiteY12" fmla="*/ 1269205 h 2607468"/>
                    <a:gd name="connsiteX13" fmla="*/ 87748 w 709255"/>
                    <a:gd name="connsiteY13" fmla="*/ 1304924 h 2607468"/>
                    <a:gd name="connsiteX14" fmla="*/ 109180 w 709255"/>
                    <a:gd name="connsiteY14" fmla="*/ 1316830 h 2607468"/>
                    <a:gd name="connsiteX15" fmla="*/ 135373 w 709255"/>
                    <a:gd name="connsiteY15" fmla="*/ 1357312 h 2607468"/>
                    <a:gd name="connsiteX16" fmla="*/ 159186 w 709255"/>
                    <a:gd name="connsiteY16" fmla="*/ 1390649 h 2607468"/>
                    <a:gd name="connsiteX17" fmla="*/ 240149 w 709255"/>
                    <a:gd name="connsiteY17" fmla="*/ 1469230 h 2607468"/>
                    <a:gd name="connsiteX18" fmla="*/ 290155 w 709255"/>
                    <a:gd name="connsiteY18" fmla="*/ 1516855 h 2607468"/>
                    <a:gd name="connsiteX19" fmla="*/ 323492 w 709255"/>
                    <a:gd name="connsiteY19" fmla="*/ 1569243 h 2607468"/>
                    <a:gd name="connsiteX20" fmla="*/ 352067 w 709255"/>
                    <a:gd name="connsiteY20" fmla="*/ 1666875 h 2607468"/>
                    <a:gd name="connsiteX21" fmla="*/ 409217 w 709255"/>
                    <a:gd name="connsiteY21" fmla="*/ 1978818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0155 w 709255"/>
                    <a:gd name="connsiteY17" fmla="*/ 1516855 h 2607468"/>
                    <a:gd name="connsiteX18" fmla="*/ 323492 w 709255"/>
                    <a:gd name="connsiteY18" fmla="*/ 1569243 h 2607468"/>
                    <a:gd name="connsiteX19" fmla="*/ 352067 w 709255"/>
                    <a:gd name="connsiteY19" fmla="*/ 1666875 h 2607468"/>
                    <a:gd name="connsiteX20" fmla="*/ 409217 w 709255"/>
                    <a:gd name="connsiteY20" fmla="*/ 1978818 h 2607468"/>
                    <a:gd name="connsiteX21" fmla="*/ 292535 w 709255"/>
                    <a:gd name="connsiteY21" fmla="*/ 2095499 h 2607468"/>
                    <a:gd name="connsiteX22" fmla="*/ 233005 w 709255"/>
                    <a:gd name="connsiteY22" fmla="*/ 2116931 h 2607468"/>
                    <a:gd name="connsiteX23" fmla="*/ 204430 w 709255"/>
                    <a:gd name="connsiteY23" fmla="*/ 2143124 h 2607468"/>
                    <a:gd name="connsiteX24" fmla="*/ 163950 w 709255"/>
                    <a:gd name="connsiteY24" fmla="*/ 2240755 h 2607468"/>
                    <a:gd name="connsiteX25" fmla="*/ 194905 w 709255"/>
                    <a:gd name="connsiteY25" fmla="*/ 2295524 h 2607468"/>
                    <a:gd name="connsiteX26" fmla="*/ 247292 w 709255"/>
                    <a:gd name="connsiteY26" fmla="*/ 2343149 h 2607468"/>
                    <a:gd name="connsiteX27" fmla="*/ 325875 w 709255"/>
                    <a:gd name="connsiteY27" fmla="*/ 2388393 h 2607468"/>
                    <a:gd name="connsiteX28" fmla="*/ 428267 w 709255"/>
                    <a:gd name="connsiteY28" fmla="*/ 2493167 h 2607468"/>
                    <a:gd name="connsiteX29" fmla="*/ 506848 w 709255"/>
                    <a:gd name="connsiteY29" fmla="*/ 2566987 h 2607468"/>
                    <a:gd name="connsiteX30" fmla="*/ 521136 w 709255"/>
                    <a:gd name="connsiteY30"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0155 w 709255"/>
                    <a:gd name="connsiteY17" fmla="*/ 1516855 h 2607468"/>
                    <a:gd name="connsiteX18" fmla="*/ 323492 w 709255"/>
                    <a:gd name="connsiteY18" fmla="*/ 1569243 h 2607468"/>
                    <a:gd name="connsiteX19" fmla="*/ 352067 w 709255"/>
                    <a:gd name="connsiteY19" fmla="*/ 1666875 h 2607468"/>
                    <a:gd name="connsiteX20" fmla="*/ 409217 w 709255"/>
                    <a:gd name="connsiteY20" fmla="*/ 1978818 h 2607468"/>
                    <a:gd name="connsiteX21" fmla="*/ 292535 w 709255"/>
                    <a:gd name="connsiteY21" fmla="*/ 2095499 h 2607468"/>
                    <a:gd name="connsiteX22" fmla="*/ 233005 w 709255"/>
                    <a:gd name="connsiteY22" fmla="*/ 2116931 h 2607468"/>
                    <a:gd name="connsiteX23" fmla="*/ 204430 w 709255"/>
                    <a:gd name="connsiteY23" fmla="*/ 2143124 h 2607468"/>
                    <a:gd name="connsiteX24" fmla="*/ 163950 w 709255"/>
                    <a:gd name="connsiteY24" fmla="*/ 2240755 h 2607468"/>
                    <a:gd name="connsiteX25" fmla="*/ 194905 w 709255"/>
                    <a:gd name="connsiteY25" fmla="*/ 2295524 h 2607468"/>
                    <a:gd name="connsiteX26" fmla="*/ 247292 w 709255"/>
                    <a:gd name="connsiteY26" fmla="*/ 2343149 h 2607468"/>
                    <a:gd name="connsiteX27" fmla="*/ 325875 w 709255"/>
                    <a:gd name="connsiteY27" fmla="*/ 2388393 h 2607468"/>
                    <a:gd name="connsiteX28" fmla="*/ 428267 w 709255"/>
                    <a:gd name="connsiteY28" fmla="*/ 2493167 h 2607468"/>
                    <a:gd name="connsiteX29" fmla="*/ 506848 w 709255"/>
                    <a:gd name="connsiteY29" fmla="*/ 2566987 h 2607468"/>
                    <a:gd name="connsiteX30" fmla="*/ 521136 w 709255"/>
                    <a:gd name="connsiteY30"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0155 w 709255"/>
                    <a:gd name="connsiteY17" fmla="*/ 1516855 h 2607468"/>
                    <a:gd name="connsiteX18" fmla="*/ 323492 w 709255"/>
                    <a:gd name="connsiteY18" fmla="*/ 1569243 h 2607468"/>
                    <a:gd name="connsiteX19" fmla="*/ 352067 w 709255"/>
                    <a:gd name="connsiteY19" fmla="*/ 1666875 h 2607468"/>
                    <a:gd name="connsiteX20" fmla="*/ 409217 w 709255"/>
                    <a:gd name="connsiteY20" fmla="*/ 1978818 h 2607468"/>
                    <a:gd name="connsiteX21" fmla="*/ 292535 w 709255"/>
                    <a:gd name="connsiteY21" fmla="*/ 2095499 h 2607468"/>
                    <a:gd name="connsiteX22" fmla="*/ 233005 w 709255"/>
                    <a:gd name="connsiteY22" fmla="*/ 2116931 h 2607468"/>
                    <a:gd name="connsiteX23" fmla="*/ 204430 w 709255"/>
                    <a:gd name="connsiteY23" fmla="*/ 2143124 h 2607468"/>
                    <a:gd name="connsiteX24" fmla="*/ 163950 w 709255"/>
                    <a:gd name="connsiteY24" fmla="*/ 2240755 h 2607468"/>
                    <a:gd name="connsiteX25" fmla="*/ 194905 w 709255"/>
                    <a:gd name="connsiteY25" fmla="*/ 2295524 h 2607468"/>
                    <a:gd name="connsiteX26" fmla="*/ 247292 w 709255"/>
                    <a:gd name="connsiteY26" fmla="*/ 2343149 h 2607468"/>
                    <a:gd name="connsiteX27" fmla="*/ 325875 w 709255"/>
                    <a:gd name="connsiteY27" fmla="*/ 2388393 h 2607468"/>
                    <a:gd name="connsiteX28" fmla="*/ 428267 w 709255"/>
                    <a:gd name="connsiteY28" fmla="*/ 2493167 h 2607468"/>
                    <a:gd name="connsiteX29" fmla="*/ 506848 w 709255"/>
                    <a:gd name="connsiteY29" fmla="*/ 2566987 h 2607468"/>
                    <a:gd name="connsiteX30" fmla="*/ 521136 w 709255"/>
                    <a:gd name="connsiteY30"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0155 w 709255"/>
                    <a:gd name="connsiteY17" fmla="*/ 1516855 h 2607468"/>
                    <a:gd name="connsiteX18" fmla="*/ 323492 w 709255"/>
                    <a:gd name="connsiteY18" fmla="*/ 1569243 h 2607468"/>
                    <a:gd name="connsiteX19" fmla="*/ 409217 w 709255"/>
                    <a:gd name="connsiteY19" fmla="*/ 1978818 h 2607468"/>
                    <a:gd name="connsiteX20" fmla="*/ 292535 w 709255"/>
                    <a:gd name="connsiteY20" fmla="*/ 2095499 h 2607468"/>
                    <a:gd name="connsiteX21" fmla="*/ 233005 w 709255"/>
                    <a:gd name="connsiteY21" fmla="*/ 2116931 h 2607468"/>
                    <a:gd name="connsiteX22" fmla="*/ 204430 w 709255"/>
                    <a:gd name="connsiteY22" fmla="*/ 2143124 h 2607468"/>
                    <a:gd name="connsiteX23" fmla="*/ 163950 w 709255"/>
                    <a:gd name="connsiteY23" fmla="*/ 2240755 h 2607468"/>
                    <a:gd name="connsiteX24" fmla="*/ 194905 w 709255"/>
                    <a:gd name="connsiteY24" fmla="*/ 2295524 h 2607468"/>
                    <a:gd name="connsiteX25" fmla="*/ 247292 w 709255"/>
                    <a:gd name="connsiteY25" fmla="*/ 2343149 h 2607468"/>
                    <a:gd name="connsiteX26" fmla="*/ 325875 w 709255"/>
                    <a:gd name="connsiteY26" fmla="*/ 2388393 h 2607468"/>
                    <a:gd name="connsiteX27" fmla="*/ 428267 w 709255"/>
                    <a:gd name="connsiteY27" fmla="*/ 2493167 h 2607468"/>
                    <a:gd name="connsiteX28" fmla="*/ 506848 w 709255"/>
                    <a:gd name="connsiteY28" fmla="*/ 2566987 h 2607468"/>
                    <a:gd name="connsiteX29" fmla="*/ 521136 w 709255"/>
                    <a:gd name="connsiteY29"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23492 w 709255"/>
                    <a:gd name="connsiteY18" fmla="*/ 1569243 h 2607468"/>
                    <a:gd name="connsiteX19" fmla="*/ 409217 w 709255"/>
                    <a:gd name="connsiteY19" fmla="*/ 1978818 h 2607468"/>
                    <a:gd name="connsiteX20" fmla="*/ 292535 w 709255"/>
                    <a:gd name="connsiteY20" fmla="*/ 2095499 h 2607468"/>
                    <a:gd name="connsiteX21" fmla="*/ 233005 w 709255"/>
                    <a:gd name="connsiteY21" fmla="*/ 2116931 h 2607468"/>
                    <a:gd name="connsiteX22" fmla="*/ 204430 w 709255"/>
                    <a:gd name="connsiteY22" fmla="*/ 2143124 h 2607468"/>
                    <a:gd name="connsiteX23" fmla="*/ 163950 w 709255"/>
                    <a:gd name="connsiteY23" fmla="*/ 2240755 h 2607468"/>
                    <a:gd name="connsiteX24" fmla="*/ 194905 w 709255"/>
                    <a:gd name="connsiteY24" fmla="*/ 2295524 h 2607468"/>
                    <a:gd name="connsiteX25" fmla="*/ 247292 w 709255"/>
                    <a:gd name="connsiteY25" fmla="*/ 2343149 h 2607468"/>
                    <a:gd name="connsiteX26" fmla="*/ 325875 w 709255"/>
                    <a:gd name="connsiteY26" fmla="*/ 2388393 h 2607468"/>
                    <a:gd name="connsiteX27" fmla="*/ 428267 w 709255"/>
                    <a:gd name="connsiteY27" fmla="*/ 2493167 h 2607468"/>
                    <a:gd name="connsiteX28" fmla="*/ 506848 w 709255"/>
                    <a:gd name="connsiteY28" fmla="*/ 2566987 h 2607468"/>
                    <a:gd name="connsiteX29" fmla="*/ 521136 w 709255"/>
                    <a:gd name="connsiteY29"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292535 w 709255"/>
                    <a:gd name="connsiteY20" fmla="*/ 2095499 h 2607468"/>
                    <a:gd name="connsiteX21" fmla="*/ 233005 w 709255"/>
                    <a:gd name="connsiteY21" fmla="*/ 2116931 h 2607468"/>
                    <a:gd name="connsiteX22" fmla="*/ 204430 w 709255"/>
                    <a:gd name="connsiteY22" fmla="*/ 2143124 h 2607468"/>
                    <a:gd name="connsiteX23" fmla="*/ 163950 w 709255"/>
                    <a:gd name="connsiteY23" fmla="*/ 2240755 h 2607468"/>
                    <a:gd name="connsiteX24" fmla="*/ 194905 w 709255"/>
                    <a:gd name="connsiteY24" fmla="*/ 2295524 h 2607468"/>
                    <a:gd name="connsiteX25" fmla="*/ 247292 w 709255"/>
                    <a:gd name="connsiteY25" fmla="*/ 2343149 h 2607468"/>
                    <a:gd name="connsiteX26" fmla="*/ 325875 w 709255"/>
                    <a:gd name="connsiteY26" fmla="*/ 2388393 h 2607468"/>
                    <a:gd name="connsiteX27" fmla="*/ 428267 w 709255"/>
                    <a:gd name="connsiteY27" fmla="*/ 2493167 h 2607468"/>
                    <a:gd name="connsiteX28" fmla="*/ 506848 w 709255"/>
                    <a:gd name="connsiteY28" fmla="*/ 2566987 h 2607468"/>
                    <a:gd name="connsiteX29" fmla="*/ 521136 w 709255"/>
                    <a:gd name="connsiteY29"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292535 w 709255"/>
                    <a:gd name="connsiteY20" fmla="*/ 2095499 h 2607468"/>
                    <a:gd name="connsiteX21" fmla="*/ 233005 w 709255"/>
                    <a:gd name="connsiteY21" fmla="*/ 2116931 h 2607468"/>
                    <a:gd name="connsiteX22" fmla="*/ 204430 w 709255"/>
                    <a:gd name="connsiteY22" fmla="*/ 2143124 h 2607468"/>
                    <a:gd name="connsiteX23" fmla="*/ 163950 w 709255"/>
                    <a:gd name="connsiteY23" fmla="*/ 2240755 h 2607468"/>
                    <a:gd name="connsiteX24" fmla="*/ 194905 w 709255"/>
                    <a:gd name="connsiteY24" fmla="*/ 2295524 h 2607468"/>
                    <a:gd name="connsiteX25" fmla="*/ 247292 w 709255"/>
                    <a:gd name="connsiteY25" fmla="*/ 2343149 h 2607468"/>
                    <a:gd name="connsiteX26" fmla="*/ 325875 w 709255"/>
                    <a:gd name="connsiteY26" fmla="*/ 2388393 h 2607468"/>
                    <a:gd name="connsiteX27" fmla="*/ 428267 w 709255"/>
                    <a:gd name="connsiteY27" fmla="*/ 2493167 h 2607468"/>
                    <a:gd name="connsiteX28" fmla="*/ 506848 w 709255"/>
                    <a:gd name="connsiteY28" fmla="*/ 2566987 h 2607468"/>
                    <a:gd name="connsiteX29" fmla="*/ 521136 w 709255"/>
                    <a:gd name="connsiteY29"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375882 w 709255"/>
                    <a:gd name="connsiteY20" fmla="*/ 2055018 h 2607468"/>
                    <a:gd name="connsiteX21" fmla="*/ 292535 w 709255"/>
                    <a:gd name="connsiteY21" fmla="*/ 2095499 h 2607468"/>
                    <a:gd name="connsiteX22" fmla="*/ 233005 w 709255"/>
                    <a:gd name="connsiteY22" fmla="*/ 2116931 h 2607468"/>
                    <a:gd name="connsiteX23" fmla="*/ 204430 w 709255"/>
                    <a:gd name="connsiteY23" fmla="*/ 2143124 h 2607468"/>
                    <a:gd name="connsiteX24" fmla="*/ 163950 w 709255"/>
                    <a:gd name="connsiteY24" fmla="*/ 2240755 h 2607468"/>
                    <a:gd name="connsiteX25" fmla="*/ 194905 w 709255"/>
                    <a:gd name="connsiteY25" fmla="*/ 2295524 h 2607468"/>
                    <a:gd name="connsiteX26" fmla="*/ 247292 w 709255"/>
                    <a:gd name="connsiteY26" fmla="*/ 2343149 h 2607468"/>
                    <a:gd name="connsiteX27" fmla="*/ 325875 w 709255"/>
                    <a:gd name="connsiteY27" fmla="*/ 2388393 h 2607468"/>
                    <a:gd name="connsiteX28" fmla="*/ 428267 w 709255"/>
                    <a:gd name="connsiteY28" fmla="*/ 2493167 h 2607468"/>
                    <a:gd name="connsiteX29" fmla="*/ 506848 w 709255"/>
                    <a:gd name="connsiteY29" fmla="*/ 2566987 h 2607468"/>
                    <a:gd name="connsiteX30" fmla="*/ 521136 w 709255"/>
                    <a:gd name="connsiteY30"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363975 w 709255"/>
                    <a:gd name="connsiteY20" fmla="*/ 2040730 h 2607468"/>
                    <a:gd name="connsiteX21" fmla="*/ 292535 w 709255"/>
                    <a:gd name="connsiteY21" fmla="*/ 2095499 h 2607468"/>
                    <a:gd name="connsiteX22" fmla="*/ 233005 w 709255"/>
                    <a:gd name="connsiteY22" fmla="*/ 2116931 h 2607468"/>
                    <a:gd name="connsiteX23" fmla="*/ 204430 w 709255"/>
                    <a:gd name="connsiteY23" fmla="*/ 2143124 h 2607468"/>
                    <a:gd name="connsiteX24" fmla="*/ 163950 w 709255"/>
                    <a:gd name="connsiteY24" fmla="*/ 2240755 h 2607468"/>
                    <a:gd name="connsiteX25" fmla="*/ 194905 w 709255"/>
                    <a:gd name="connsiteY25" fmla="*/ 2295524 h 2607468"/>
                    <a:gd name="connsiteX26" fmla="*/ 247292 w 709255"/>
                    <a:gd name="connsiteY26" fmla="*/ 2343149 h 2607468"/>
                    <a:gd name="connsiteX27" fmla="*/ 325875 w 709255"/>
                    <a:gd name="connsiteY27" fmla="*/ 2388393 h 2607468"/>
                    <a:gd name="connsiteX28" fmla="*/ 428267 w 709255"/>
                    <a:gd name="connsiteY28" fmla="*/ 2493167 h 2607468"/>
                    <a:gd name="connsiteX29" fmla="*/ 506848 w 709255"/>
                    <a:gd name="connsiteY29" fmla="*/ 2566987 h 2607468"/>
                    <a:gd name="connsiteX30" fmla="*/ 521136 w 709255"/>
                    <a:gd name="connsiteY30"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404457 w 709255"/>
                    <a:gd name="connsiteY20" fmla="*/ 2019299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9217 w 709255"/>
                    <a:gd name="connsiteY19" fmla="*/ 1978818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16348 w 709255"/>
                    <a:gd name="connsiteY18" fmla="*/ 1571624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92536 w 709255"/>
                    <a:gd name="connsiteY17" fmla="*/ 1521618 h 2607468"/>
                    <a:gd name="connsiteX18" fmla="*/ 325873 w 709255"/>
                    <a:gd name="connsiteY18" fmla="*/ 1593056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87774 w 709255"/>
                    <a:gd name="connsiteY17" fmla="*/ 1516856 h 2607468"/>
                    <a:gd name="connsiteX18" fmla="*/ 325873 w 709255"/>
                    <a:gd name="connsiteY18" fmla="*/ 1593056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87774 w 709255"/>
                    <a:gd name="connsiteY17" fmla="*/ 1516856 h 2607468"/>
                    <a:gd name="connsiteX18" fmla="*/ 325873 w 709255"/>
                    <a:gd name="connsiteY18" fmla="*/ 1593056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4492 w 709255"/>
                    <a:gd name="connsiteY1" fmla="*/ 123823 h 2607468"/>
                    <a:gd name="connsiteX2" fmla="*/ 680680 w 709255"/>
                    <a:gd name="connsiteY2" fmla="*/ 178593 h 2607468"/>
                    <a:gd name="connsiteX3" fmla="*/ 597336 w 709255"/>
                    <a:gd name="connsiteY3" fmla="*/ 257173 h 2607468"/>
                    <a:gd name="connsiteX4" fmla="*/ 125849 w 709255"/>
                    <a:gd name="connsiteY4" fmla="*/ 709611 h 2607468"/>
                    <a:gd name="connsiteX5" fmla="*/ 13932 w 709255"/>
                    <a:gd name="connsiteY5" fmla="*/ 828674 h 2607468"/>
                    <a:gd name="connsiteX6" fmla="*/ 13932 w 709255"/>
                    <a:gd name="connsiteY6" fmla="*/ 862013 h 2607468"/>
                    <a:gd name="connsiteX7" fmla="*/ 30599 w 709255"/>
                    <a:gd name="connsiteY7" fmla="*/ 1047749 h 2607468"/>
                    <a:gd name="connsiteX8" fmla="*/ 40123 w 709255"/>
                    <a:gd name="connsiteY8" fmla="*/ 1176337 h 2607468"/>
                    <a:gd name="connsiteX9" fmla="*/ 2024 w 709255"/>
                    <a:gd name="connsiteY9" fmla="*/ 1204912 h 2607468"/>
                    <a:gd name="connsiteX10" fmla="*/ 9167 w 709255"/>
                    <a:gd name="connsiteY10" fmla="*/ 1235868 h 2607468"/>
                    <a:gd name="connsiteX11" fmla="*/ 42505 w 709255"/>
                    <a:gd name="connsiteY11" fmla="*/ 1269205 h 2607468"/>
                    <a:gd name="connsiteX12" fmla="*/ 87748 w 709255"/>
                    <a:gd name="connsiteY12" fmla="*/ 1304924 h 2607468"/>
                    <a:gd name="connsiteX13" fmla="*/ 109180 w 709255"/>
                    <a:gd name="connsiteY13" fmla="*/ 1316830 h 2607468"/>
                    <a:gd name="connsiteX14" fmla="*/ 135373 w 709255"/>
                    <a:gd name="connsiteY14" fmla="*/ 1357312 h 2607468"/>
                    <a:gd name="connsiteX15" fmla="*/ 159186 w 709255"/>
                    <a:gd name="connsiteY15" fmla="*/ 1390649 h 2607468"/>
                    <a:gd name="connsiteX16" fmla="*/ 240149 w 709255"/>
                    <a:gd name="connsiteY16" fmla="*/ 1469230 h 2607468"/>
                    <a:gd name="connsiteX17" fmla="*/ 287774 w 709255"/>
                    <a:gd name="connsiteY17" fmla="*/ 1516856 h 2607468"/>
                    <a:gd name="connsiteX18" fmla="*/ 325873 w 709255"/>
                    <a:gd name="connsiteY18" fmla="*/ 1593056 h 2607468"/>
                    <a:gd name="connsiteX19" fmla="*/ 402073 w 709255"/>
                    <a:gd name="connsiteY19" fmla="*/ 1943100 h 2607468"/>
                    <a:gd name="connsiteX20" fmla="*/ 397314 w 709255"/>
                    <a:gd name="connsiteY20" fmla="*/ 2012156 h 2607468"/>
                    <a:gd name="connsiteX21" fmla="*/ 363975 w 709255"/>
                    <a:gd name="connsiteY21" fmla="*/ 2040730 h 2607468"/>
                    <a:gd name="connsiteX22" fmla="*/ 292535 w 709255"/>
                    <a:gd name="connsiteY22" fmla="*/ 2095499 h 2607468"/>
                    <a:gd name="connsiteX23" fmla="*/ 233005 w 709255"/>
                    <a:gd name="connsiteY23" fmla="*/ 2116931 h 2607468"/>
                    <a:gd name="connsiteX24" fmla="*/ 204430 w 709255"/>
                    <a:gd name="connsiteY24" fmla="*/ 2143124 h 2607468"/>
                    <a:gd name="connsiteX25" fmla="*/ 163950 w 709255"/>
                    <a:gd name="connsiteY25" fmla="*/ 2240755 h 2607468"/>
                    <a:gd name="connsiteX26" fmla="*/ 194905 w 709255"/>
                    <a:gd name="connsiteY26" fmla="*/ 2295524 h 2607468"/>
                    <a:gd name="connsiteX27" fmla="*/ 247292 w 709255"/>
                    <a:gd name="connsiteY27" fmla="*/ 2343149 h 2607468"/>
                    <a:gd name="connsiteX28" fmla="*/ 325875 w 709255"/>
                    <a:gd name="connsiteY28" fmla="*/ 2388393 h 2607468"/>
                    <a:gd name="connsiteX29" fmla="*/ 428267 w 709255"/>
                    <a:gd name="connsiteY29" fmla="*/ 2493167 h 2607468"/>
                    <a:gd name="connsiteX30" fmla="*/ 506848 w 709255"/>
                    <a:gd name="connsiteY30" fmla="*/ 2566987 h 2607468"/>
                    <a:gd name="connsiteX31" fmla="*/ 521136 w 709255"/>
                    <a:gd name="connsiteY31" fmla="*/ 2607468 h 2607468"/>
                    <a:gd name="connsiteX0" fmla="*/ 709255 w 709255"/>
                    <a:gd name="connsiteY0" fmla="*/ 0 h 2607468"/>
                    <a:gd name="connsiteX1" fmla="*/ 706875 w 709255"/>
                    <a:gd name="connsiteY1" fmla="*/ 33337 h 2607468"/>
                    <a:gd name="connsiteX2" fmla="*/ 704492 w 709255"/>
                    <a:gd name="connsiteY2" fmla="*/ 123823 h 2607468"/>
                    <a:gd name="connsiteX3" fmla="*/ 680680 w 709255"/>
                    <a:gd name="connsiteY3" fmla="*/ 178593 h 2607468"/>
                    <a:gd name="connsiteX4" fmla="*/ 597336 w 709255"/>
                    <a:gd name="connsiteY4" fmla="*/ 257173 h 2607468"/>
                    <a:gd name="connsiteX5" fmla="*/ 125849 w 709255"/>
                    <a:gd name="connsiteY5" fmla="*/ 709611 h 2607468"/>
                    <a:gd name="connsiteX6" fmla="*/ 13932 w 709255"/>
                    <a:gd name="connsiteY6" fmla="*/ 828674 h 2607468"/>
                    <a:gd name="connsiteX7" fmla="*/ 13932 w 709255"/>
                    <a:gd name="connsiteY7" fmla="*/ 862013 h 2607468"/>
                    <a:gd name="connsiteX8" fmla="*/ 30599 w 709255"/>
                    <a:gd name="connsiteY8" fmla="*/ 1047749 h 2607468"/>
                    <a:gd name="connsiteX9" fmla="*/ 40123 w 709255"/>
                    <a:gd name="connsiteY9" fmla="*/ 1176337 h 2607468"/>
                    <a:gd name="connsiteX10" fmla="*/ 2024 w 709255"/>
                    <a:gd name="connsiteY10" fmla="*/ 1204912 h 2607468"/>
                    <a:gd name="connsiteX11" fmla="*/ 9167 w 709255"/>
                    <a:gd name="connsiteY11" fmla="*/ 1235868 h 2607468"/>
                    <a:gd name="connsiteX12" fmla="*/ 42505 w 709255"/>
                    <a:gd name="connsiteY12" fmla="*/ 1269205 h 2607468"/>
                    <a:gd name="connsiteX13" fmla="*/ 87748 w 709255"/>
                    <a:gd name="connsiteY13" fmla="*/ 1304924 h 2607468"/>
                    <a:gd name="connsiteX14" fmla="*/ 109180 w 709255"/>
                    <a:gd name="connsiteY14" fmla="*/ 1316830 h 2607468"/>
                    <a:gd name="connsiteX15" fmla="*/ 135373 w 709255"/>
                    <a:gd name="connsiteY15" fmla="*/ 1357312 h 2607468"/>
                    <a:gd name="connsiteX16" fmla="*/ 159186 w 709255"/>
                    <a:gd name="connsiteY16" fmla="*/ 1390649 h 2607468"/>
                    <a:gd name="connsiteX17" fmla="*/ 240149 w 709255"/>
                    <a:gd name="connsiteY17" fmla="*/ 1469230 h 2607468"/>
                    <a:gd name="connsiteX18" fmla="*/ 287774 w 709255"/>
                    <a:gd name="connsiteY18" fmla="*/ 1516856 h 2607468"/>
                    <a:gd name="connsiteX19" fmla="*/ 325873 w 709255"/>
                    <a:gd name="connsiteY19" fmla="*/ 1593056 h 2607468"/>
                    <a:gd name="connsiteX20" fmla="*/ 402073 w 709255"/>
                    <a:gd name="connsiteY20" fmla="*/ 1943100 h 2607468"/>
                    <a:gd name="connsiteX21" fmla="*/ 397314 w 709255"/>
                    <a:gd name="connsiteY21" fmla="*/ 2012156 h 2607468"/>
                    <a:gd name="connsiteX22" fmla="*/ 363975 w 709255"/>
                    <a:gd name="connsiteY22" fmla="*/ 2040730 h 2607468"/>
                    <a:gd name="connsiteX23" fmla="*/ 292535 w 709255"/>
                    <a:gd name="connsiteY23" fmla="*/ 2095499 h 2607468"/>
                    <a:gd name="connsiteX24" fmla="*/ 233005 w 709255"/>
                    <a:gd name="connsiteY24" fmla="*/ 2116931 h 2607468"/>
                    <a:gd name="connsiteX25" fmla="*/ 204430 w 709255"/>
                    <a:gd name="connsiteY25" fmla="*/ 2143124 h 2607468"/>
                    <a:gd name="connsiteX26" fmla="*/ 163950 w 709255"/>
                    <a:gd name="connsiteY26" fmla="*/ 2240755 h 2607468"/>
                    <a:gd name="connsiteX27" fmla="*/ 194905 w 709255"/>
                    <a:gd name="connsiteY27" fmla="*/ 2295524 h 2607468"/>
                    <a:gd name="connsiteX28" fmla="*/ 247292 w 709255"/>
                    <a:gd name="connsiteY28" fmla="*/ 2343149 h 2607468"/>
                    <a:gd name="connsiteX29" fmla="*/ 325875 w 709255"/>
                    <a:gd name="connsiteY29" fmla="*/ 2388393 h 2607468"/>
                    <a:gd name="connsiteX30" fmla="*/ 428267 w 709255"/>
                    <a:gd name="connsiteY30" fmla="*/ 2493167 h 2607468"/>
                    <a:gd name="connsiteX31" fmla="*/ 506848 w 709255"/>
                    <a:gd name="connsiteY31" fmla="*/ 2566987 h 2607468"/>
                    <a:gd name="connsiteX32" fmla="*/ 521136 w 709255"/>
                    <a:gd name="connsiteY32" fmla="*/ 2607468 h 2607468"/>
                    <a:gd name="connsiteX0" fmla="*/ 725924 w 725924"/>
                    <a:gd name="connsiteY0" fmla="*/ 0 h 2714624"/>
                    <a:gd name="connsiteX1" fmla="*/ 706875 w 725924"/>
                    <a:gd name="connsiteY1" fmla="*/ 140493 h 2714624"/>
                    <a:gd name="connsiteX2" fmla="*/ 704492 w 725924"/>
                    <a:gd name="connsiteY2" fmla="*/ 230979 h 2714624"/>
                    <a:gd name="connsiteX3" fmla="*/ 680680 w 725924"/>
                    <a:gd name="connsiteY3" fmla="*/ 285749 h 2714624"/>
                    <a:gd name="connsiteX4" fmla="*/ 597336 w 725924"/>
                    <a:gd name="connsiteY4" fmla="*/ 364329 h 2714624"/>
                    <a:gd name="connsiteX5" fmla="*/ 125849 w 725924"/>
                    <a:gd name="connsiteY5" fmla="*/ 816767 h 2714624"/>
                    <a:gd name="connsiteX6" fmla="*/ 13932 w 725924"/>
                    <a:gd name="connsiteY6" fmla="*/ 935830 h 2714624"/>
                    <a:gd name="connsiteX7" fmla="*/ 13932 w 725924"/>
                    <a:gd name="connsiteY7" fmla="*/ 969169 h 2714624"/>
                    <a:gd name="connsiteX8" fmla="*/ 30599 w 725924"/>
                    <a:gd name="connsiteY8" fmla="*/ 1154905 h 2714624"/>
                    <a:gd name="connsiteX9" fmla="*/ 40123 w 725924"/>
                    <a:gd name="connsiteY9" fmla="*/ 1283493 h 2714624"/>
                    <a:gd name="connsiteX10" fmla="*/ 2024 w 725924"/>
                    <a:gd name="connsiteY10" fmla="*/ 1312068 h 2714624"/>
                    <a:gd name="connsiteX11" fmla="*/ 9167 w 725924"/>
                    <a:gd name="connsiteY11" fmla="*/ 1343024 h 2714624"/>
                    <a:gd name="connsiteX12" fmla="*/ 42505 w 725924"/>
                    <a:gd name="connsiteY12" fmla="*/ 1376361 h 2714624"/>
                    <a:gd name="connsiteX13" fmla="*/ 87748 w 725924"/>
                    <a:gd name="connsiteY13" fmla="*/ 1412080 h 2714624"/>
                    <a:gd name="connsiteX14" fmla="*/ 109180 w 725924"/>
                    <a:gd name="connsiteY14" fmla="*/ 1423986 h 2714624"/>
                    <a:gd name="connsiteX15" fmla="*/ 135373 w 725924"/>
                    <a:gd name="connsiteY15" fmla="*/ 1464468 h 2714624"/>
                    <a:gd name="connsiteX16" fmla="*/ 159186 w 725924"/>
                    <a:gd name="connsiteY16" fmla="*/ 1497805 h 2714624"/>
                    <a:gd name="connsiteX17" fmla="*/ 240149 w 725924"/>
                    <a:gd name="connsiteY17" fmla="*/ 1576386 h 2714624"/>
                    <a:gd name="connsiteX18" fmla="*/ 287774 w 725924"/>
                    <a:gd name="connsiteY18" fmla="*/ 1624012 h 2714624"/>
                    <a:gd name="connsiteX19" fmla="*/ 325873 w 725924"/>
                    <a:gd name="connsiteY19" fmla="*/ 1700212 h 2714624"/>
                    <a:gd name="connsiteX20" fmla="*/ 402073 w 725924"/>
                    <a:gd name="connsiteY20" fmla="*/ 2050256 h 2714624"/>
                    <a:gd name="connsiteX21" fmla="*/ 397314 w 725924"/>
                    <a:gd name="connsiteY21" fmla="*/ 2119312 h 2714624"/>
                    <a:gd name="connsiteX22" fmla="*/ 363975 w 725924"/>
                    <a:gd name="connsiteY22" fmla="*/ 2147886 h 2714624"/>
                    <a:gd name="connsiteX23" fmla="*/ 292535 w 725924"/>
                    <a:gd name="connsiteY23" fmla="*/ 2202655 h 2714624"/>
                    <a:gd name="connsiteX24" fmla="*/ 233005 w 725924"/>
                    <a:gd name="connsiteY24" fmla="*/ 2224087 h 2714624"/>
                    <a:gd name="connsiteX25" fmla="*/ 204430 w 725924"/>
                    <a:gd name="connsiteY25" fmla="*/ 2250280 h 2714624"/>
                    <a:gd name="connsiteX26" fmla="*/ 163950 w 725924"/>
                    <a:gd name="connsiteY26" fmla="*/ 2347911 h 2714624"/>
                    <a:gd name="connsiteX27" fmla="*/ 194905 w 725924"/>
                    <a:gd name="connsiteY27" fmla="*/ 2402680 h 2714624"/>
                    <a:gd name="connsiteX28" fmla="*/ 247292 w 725924"/>
                    <a:gd name="connsiteY28" fmla="*/ 2450305 h 2714624"/>
                    <a:gd name="connsiteX29" fmla="*/ 325875 w 725924"/>
                    <a:gd name="connsiteY29" fmla="*/ 2495549 h 2714624"/>
                    <a:gd name="connsiteX30" fmla="*/ 428267 w 725924"/>
                    <a:gd name="connsiteY30" fmla="*/ 2600323 h 2714624"/>
                    <a:gd name="connsiteX31" fmla="*/ 506848 w 725924"/>
                    <a:gd name="connsiteY31" fmla="*/ 2674143 h 2714624"/>
                    <a:gd name="connsiteX32" fmla="*/ 521136 w 725924"/>
                    <a:gd name="connsiteY32" fmla="*/ 2714624 h 2714624"/>
                    <a:gd name="connsiteX0" fmla="*/ 725924 w 725924"/>
                    <a:gd name="connsiteY0" fmla="*/ 0 h 2714624"/>
                    <a:gd name="connsiteX1" fmla="*/ 714019 w 725924"/>
                    <a:gd name="connsiteY1" fmla="*/ 140493 h 2714624"/>
                    <a:gd name="connsiteX2" fmla="*/ 704492 w 725924"/>
                    <a:gd name="connsiteY2" fmla="*/ 230979 h 2714624"/>
                    <a:gd name="connsiteX3" fmla="*/ 680680 w 725924"/>
                    <a:gd name="connsiteY3" fmla="*/ 285749 h 2714624"/>
                    <a:gd name="connsiteX4" fmla="*/ 597336 w 725924"/>
                    <a:gd name="connsiteY4" fmla="*/ 364329 h 2714624"/>
                    <a:gd name="connsiteX5" fmla="*/ 125849 w 725924"/>
                    <a:gd name="connsiteY5" fmla="*/ 816767 h 2714624"/>
                    <a:gd name="connsiteX6" fmla="*/ 13932 w 725924"/>
                    <a:gd name="connsiteY6" fmla="*/ 935830 h 2714624"/>
                    <a:gd name="connsiteX7" fmla="*/ 13932 w 725924"/>
                    <a:gd name="connsiteY7" fmla="*/ 969169 h 2714624"/>
                    <a:gd name="connsiteX8" fmla="*/ 30599 w 725924"/>
                    <a:gd name="connsiteY8" fmla="*/ 1154905 h 2714624"/>
                    <a:gd name="connsiteX9" fmla="*/ 40123 w 725924"/>
                    <a:gd name="connsiteY9" fmla="*/ 1283493 h 2714624"/>
                    <a:gd name="connsiteX10" fmla="*/ 2024 w 725924"/>
                    <a:gd name="connsiteY10" fmla="*/ 1312068 h 2714624"/>
                    <a:gd name="connsiteX11" fmla="*/ 9167 w 725924"/>
                    <a:gd name="connsiteY11" fmla="*/ 1343024 h 2714624"/>
                    <a:gd name="connsiteX12" fmla="*/ 42505 w 725924"/>
                    <a:gd name="connsiteY12" fmla="*/ 1376361 h 2714624"/>
                    <a:gd name="connsiteX13" fmla="*/ 87748 w 725924"/>
                    <a:gd name="connsiteY13" fmla="*/ 1412080 h 2714624"/>
                    <a:gd name="connsiteX14" fmla="*/ 109180 w 725924"/>
                    <a:gd name="connsiteY14" fmla="*/ 1423986 h 2714624"/>
                    <a:gd name="connsiteX15" fmla="*/ 135373 w 725924"/>
                    <a:gd name="connsiteY15" fmla="*/ 1464468 h 2714624"/>
                    <a:gd name="connsiteX16" fmla="*/ 159186 w 725924"/>
                    <a:gd name="connsiteY16" fmla="*/ 1497805 h 2714624"/>
                    <a:gd name="connsiteX17" fmla="*/ 240149 w 725924"/>
                    <a:gd name="connsiteY17" fmla="*/ 1576386 h 2714624"/>
                    <a:gd name="connsiteX18" fmla="*/ 287774 w 725924"/>
                    <a:gd name="connsiteY18" fmla="*/ 1624012 h 2714624"/>
                    <a:gd name="connsiteX19" fmla="*/ 325873 w 725924"/>
                    <a:gd name="connsiteY19" fmla="*/ 1700212 h 2714624"/>
                    <a:gd name="connsiteX20" fmla="*/ 402073 w 725924"/>
                    <a:gd name="connsiteY20" fmla="*/ 2050256 h 2714624"/>
                    <a:gd name="connsiteX21" fmla="*/ 397314 w 725924"/>
                    <a:gd name="connsiteY21" fmla="*/ 2119312 h 2714624"/>
                    <a:gd name="connsiteX22" fmla="*/ 363975 w 725924"/>
                    <a:gd name="connsiteY22" fmla="*/ 2147886 h 2714624"/>
                    <a:gd name="connsiteX23" fmla="*/ 292535 w 725924"/>
                    <a:gd name="connsiteY23" fmla="*/ 2202655 h 2714624"/>
                    <a:gd name="connsiteX24" fmla="*/ 233005 w 725924"/>
                    <a:gd name="connsiteY24" fmla="*/ 2224087 h 2714624"/>
                    <a:gd name="connsiteX25" fmla="*/ 204430 w 725924"/>
                    <a:gd name="connsiteY25" fmla="*/ 2250280 h 2714624"/>
                    <a:gd name="connsiteX26" fmla="*/ 163950 w 725924"/>
                    <a:gd name="connsiteY26" fmla="*/ 2347911 h 2714624"/>
                    <a:gd name="connsiteX27" fmla="*/ 194905 w 725924"/>
                    <a:gd name="connsiteY27" fmla="*/ 2402680 h 2714624"/>
                    <a:gd name="connsiteX28" fmla="*/ 247292 w 725924"/>
                    <a:gd name="connsiteY28" fmla="*/ 2450305 h 2714624"/>
                    <a:gd name="connsiteX29" fmla="*/ 325875 w 725924"/>
                    <a:gd name="connsiteY29" fmla="*/ 2495549 h 2714624"/>
                    <a:gd name="connsiteX30" fmla="*/ 428267 w 725924"/>
                    <a:gd name="connsiteY30" fmla="*/ 2600323 h 2714624"/>
                    <a:gd name="connsiteX31" fmla="*/ 506848 w 725924"/>
                    <a:gd name="connsiteY31" fmla="*/ 2674143 h 2714624"/>
                    <a:gd name="connsiteX32" fmla="*/ 521136 w 725924"/>
                    <a:gd name="connsiteY32" fmla="*/ 2714624 h 2714624"/>
                    <a:gd name="connsiteX0" fmla="*/ 725924 w 725924"/>
                    <a:gd name="connsiteY0" fmla="*/ 0 h 2714624"/>
                    <a:gd name="connsiteX1" fmla="*/ 718781 w 725924"/>
                    <a:gd name="connsiteY1" fmla="*/ 28574 h 2714624"/>
                    <a:gd name="connsiteX2" fmla="*/ 714019 w 725924"/>
                    <a:gd name="connsiteY2" fmla="*/ 140493 h 2714624"/>
                    <a:gd name="connsiteX3" fmla="*/ 704492 w 725924"/>
                    <a:gd name="connsiteY3" fmla="*/ 230979 h 2714624"/>
                    <a:gd name="connsiteX4" fmla="*/ 680680 w 725924"/>
                    <a:gd name="connsiteY4" fmla="*/ 285749 h 2714624"/>
                    <a:gd name="connsiteX5" fmla="*/ 597336 w 725924"/>
                    <a:gd name="connsiteY5" fmla="*/ 364329 h 2714624"/>
                    <a:gd name="connsiteX6" fmla="*/ 125849 w 725924"/>
                    <a:gd name="connsiteY6" fmla="*/ 816767 h 2714624"/>
                    <a:gd name="connsiteX7" fmla="*/ 13932 w 725924"/>
                    <a:gd name="connsiteY7" fmla="*/ 935830 h 2714624"/>
                    <a:gd name="connsiteX8" fmla="*/ 13932 w 725924"/>
                    <a:gd name="connsiteY8" fmla="*/ 969169 h 2714624"/>
                    <a:gd name="connsiteX9" fmla="*/ 30599 w 725924"/>
                    <a:gd name="connsiteY9" fmla="*/ 1154905 h 2714624"/>
                    <a:gd name="connsiteX10" fmla="*/ 40123 w 725924"/>
                    <a:gd name="connsiteY10" fmla="*/ 1283493 h 2714624"/>
                    <a:gd name="connsiteX11" fmla="*/ 2024 w 725924"/>
                    <a:gd name="connsiteY11" fmla="*/ 1312068 h 2714624"/>
                    <a:gd name="connsiteX12" fmla="*/ 9167 w 725924"/>
                    <a:gd name="connsiteY12" fmla="*/ 1343024 h 2714624"/>
                    <a:gd name="connsiteX13" fmla="*/ 42505 w 725924"/>
                    <a:gd name="connsiteY13" fmla="*/ 1376361 h 2714624"/>
                    <a:gd name="connsiteX14" fmla="*/ 87748 w 725924"/>
                    <a:gd name="connsiteY14" fmla="*/ 1412080 h 2714624"/>
                    <a:gd name="connsiteX15" fmla="*/ 109180 w 725924"/>
                    <a:gd name="connsiteY15" fmla="*/ 1423986 h 2714624"/>
                    <a:gd name="connsiteX16" fmla="*/ 135373 w 725924"/>
                    <a:gd name="connsiteY16" fmla="*/ 1464468 h 2714624"/>
                    <a:gd name="connsiteX17" fmla="*/ 159186 w 725924"/>
                    <a:gd name="connsiteY17" fmla="*/ 1497805 h 2714624"/>
                    <a:gd name="connsiteX18" fmla="*/ 240149 w 725924"/>
                    <a:gd name="connsiteY18" fmla="*/ 1576386 h 2714624"/>
                    <a:gd name="connsiteX19" fmla="*/ 287774 w 725924"/>
                    <a:gd name="connsiteY19" fmla="*/ 1624012 h 2714624"/>
                    <a:gd name="connsiteX20" fmla="*/ 325873 w 725924"/>
                    <a:gd name="connsiteY20" fmla="*/ 1700212 h 2714624"/>
                    <a:gd name="connsiteX21" fmla="*/ 402073 w 725924"/>
                    <a:gd name="connsiteY21" fmla="*/ 2050256 h 2714624"/>
                    <a:gd name="connsiteX22" fmla="*/ 397314 w 725924"/>
                    <a:gd name="connsiteY22" fmla="*/ 2119312 h 2714624"/>
                    <a:gd name="connsiteX23" fmla="*/ 363975 w 725924"/>
                    <a:gd name="connsiteY23" fmla="*/ 2147886 h 2714624"/>
                    <a:gd name="connsiteX24" fmla="*/ 292535 w 725924"/>
                    <a:gd name="connsiteY24" fmla="*/ 2202655 h 2714624"/>
                    <a:gd name="connsiteX25" fmla="*/ 233005 w 725924"/>
                    <a:gd name="connsiteY25" fmla="*/ 2224087 h 2714624"/>
                    <a:gd name="connsiteX26" fmla="*/ 204430 w 725924"/>
                    <a:gd name="connsiteY26" fmla="*/ 2250280 h 2714624"/>
                    <a:gd name="connsiteX27" fmla="*/ 163950 w 725924"/>
                    <a:gd name="connsiteY27" fmla="*/ 2347911 h 2714624"/>
                    <a:gd name="connsiteX28" fmla="*/ 194905 w 725924"/>
                    <a:gd name="connsiteY28" fmla="*/ 2402680 h 2714624"/>
                    <a:gd name="connsiteX29" fmla="*/ 247292 w 725924"/>
                    <a:gd name="connsiteY29" fmla="*/ 2450305 h 2714624"/>
                    <a:gd name="connsiteX30" fmla="*/ 325875 w 725924"/>
                    <a:gd name="connsiteY30" fmla="*/ 2495549 h 2714624"/>
                    <a:gd name="connsiteX31" fmla="*/ 428267 w 725924"/>
                    <a:gd name="connsiteY31" fmla="*/ 2600323 h 2714624"/>
                    <a:gd name="connsiteX32" fmla="*/ 506848 w 725924"/>
                    <a:gd name="connsiteY32" fmla="*/ 2674143 h 2714624"/>
                    <a:gd name="connsiteX33" fmla="*/ 521136 w 725924"/>
                    <a:gd name="connsiteY33" fmla="*/ 2714624 h 2714624"/>
                    <a:gd name="connsiteX0" fmla="*/ 664012 w 718830"/>
                    <a:gd name="connsiteY0" fmla="*/ 0 h 2800349"/>
                    <a:gd name="connsiteX1" fmla="*/ 718781 w 718830"/>
                    <a:gd name="connsiteY1" fmla="*/ 114299 h 2800349"/>
                    <a:gd name="connsiteX2" fmla="*/ 714019 w 718830"/>
                    <a:gd name="connsiteY2" fmla="*/ 226218 h 2800349"/>
                    <a:gd name="connsiteX3" fmla="*/ 704492 w 718830"/>
                    <a:gd name="connsiteY3" fmla="*/ 316704 h 2800349"/>
                    <a:gd name="connsiteX4" fmla="*/ 680680 w 718830"/>
                    <a:gd name="connsiteY4" fmla="*/ 371474 h 2800349"/>
                    <a:gd name="connsiteX5" fmla="*/ 597336 w 718830"/>
                    <a:gd name="connsiteY5" fmla="*/ 450054 h 2800349"/>
                    <a:gd name="connsiteX6" fmla="*/ 125849 w 718830"/>
                    <a:gd name="connsiteY6" fmla="*/ 902492 h 2800349"/>
                    <a:gd name="connsiteX7" fmla="*/ 13932 w 718830"/>
                    <a:gd name="connsiteY7" fmla="*/ 1021555 h 2800349"/>
                    <a:gd name="connsiteX8" fmla="*/ 13932 w 718830"/>
                    <a:gd name="connsiteY8" fmla="*/ 1054894 h 2800349"/>
                    <a:gd name="connsiteX9" fmla="*/ 30599 w 718830"/>
                    <a:gd name="connsiteY9" fmla="*/ 1240630 h 2800349"/>
                    <a:gd name="connsiteX10" fmla="*/ 40123 w 718830"/>
                    <a:gd name="connsiteY10" fmla="*/ 1369218 h 2800349"/>
                    <a:gd name="connsiteX11" fmla="*/ 2024 w 718830"/>
                    <a:gd name="connsiteY11" fmla="*/ 1397793 h 2800349"/>
                    <a:gd name="connsiteX12" fmla="*/ 9167 w 718830"/>
                    <a:gd name="connsiteY12" fmla="*/ 1428749 h 2800349"/>
                    <a:gd name="connsiteX13" fmla="*/ 42505 w 718830"/>
                    <a:gd name="connsiteY13" fmla="*/ 1462086 h 2800349"/>
                    <a:gd name="connsiteX14" fmla="*/ 87748 w 718830"/>
                    <a:gd name="connsiteY14" fmla="*/ 1497805 h 2800349"/>
                    <a:gd name="connsiteX15" fmla="*/ 109180 w 718830"/>
                    <a:gd name="connsiteY15" fmla="*/ 1509711 h 2800349"/>
                    <a:gd name="connsiteX16" fmla="*/ 135373 w 718830"/>
                    <a:gd name="connsiteY16" fmla="*/ 1550193 h 2800349"/>
                    <a:gd name="connsiteX17" fmla="*/ 159186 w 718830"/>
                    <a:gd name="connsiteY17" fmla="*/ 1583530 h 2800349"/>
                    <a:gd name="connsiteX18" fmla="*/ 240149 w 718830"/>
                    <a:gd name="connsiteY18" fmla="*/ 1662111 h 2800349"/>
                    <a:gd name="connsiteX19" fmla="*/ 287774 w 718830"/>
                    <a:gd name="connsiteY19" fmla="*/ 1709737 h 2800349"/>
                    <a:gd name="connsiteX20" fmla="*/ 325873 w 718830"/>
                    <a:gd name="connsiteY20" fmla="*/ 1785937 h 2800349"/>
                    <a:gd name="connsiteX21" fmla="*/ 402073 w 718830"/>
                    <a:gd name="connsiteY21" fmla="*/ 2135981 h 2800349"/>
                    <a:gd name="connsiteX22" fmla="*/ 397314 w 718830"/>
                    <a:gd name="connsiteY22" fmla="*/ 2205037 h 2800349"/>
                    <a:gd name="connsiteX23" fmla="*/ 363975 w 718830"/>
                    <a:gd name="connsiteY23" fmla="*/ 2233611 h 2800349"/>
                    <a:gd name="connsiteX24" fmla="*/ 292535 w 718830"/>
                    <a:gd name="connsiteY24" fmla="*/ 2288380 h 2800349"/>
                    <a:gd name="connsiteX25" fmla="*/ 233005 w 718830"/>
                    <a:gd name="connsiteY25" fmla="*/ 2309812 h 2800349"/>
                    <a:gd name="connsiteX26" fmla="*/ 204430 w 718830"/>
                    <a:gd name="connsiteY26" fmla="*/ 2336005 h 2800349"/>
                    <a:gd name="connsiteX27" fmla="*/ 163950 w 718830"/>
                    <a:gd name="connsiteY27" fmla="*/ 2433636 h 2800349"/>
                    <a:gd name="connsiteX28" fmla="*/ 194905 w 718830"/>
                    <a:gd name="connsiteY28" fmla="*/ 2488405 h 2800349"/>
                    <a:gd name="connsiteX29" fmla="*/ 247292 w 718830"/>
                    <a:gd name="connsiteY29" fmla="*/ 2536030 h 2800349"/>
                    <a:gd name="connsiteX30" fmla="*/ 325875 w 718830"/>
                    <a:gd name="connsiteY30" fmla="*/ 2581274 h 2800349"/>
                    <a:gd name="connsiteX31" fmla="*/ 428267 w 718830"/>
                    <a:gd name="connsiteY31" fmla="*/ 2686048 h 2800349"/>
                    <a:gd name="connsiteX32" fmla="*/ 506848 w 718830"/>
                    <a:gd name="connsiteY32" fmla="*/ 2759868 h 2800349"/>
                    <a:gd name="connsiteX33" fmla="*/ 521136 w 718830"/>
                    <a:gd name="connsiteY33" fmla="*/ 2800349 h 2800349"/>
                    <a:gd name="connsiteX0" fmla="*/ 664012 w 718781"/>
                    <a:gd name="connsiteY0" fmla="*/ 0 h 2800349"/>
                    <a:gd name="connsiteX1" fmla="*/ 718781 w 718781"/>
                    <a:gd name="connsiteY1" fmla="*/ 114299 h 2800349"/>
                    <a:gd name="connsiteX2" fmla="*/ 714019 w 718781"/>
                    <a:gd name="connsiteY2" fmla="*/ 226218 h 2800349"/>
                    <a:gd name="connsiteX3" fmla="*/ 704492 w 718781"/>
                    <a:gd name="connsiteY3" fmla="*/ 316704 h 2800349"/>
                    <a:gd name="connsiteX4" fmla="*/ 680680 w 718781"/>
                    <a:gd name="connsiteY4" fmla="*/ 371474 h 2800349"/>
                    <a:gd name="connsiteX5" fmla="*/ 597336 w 718781"/>
                    <a:gd name="connsiteY5" fmla="*/ 450054 h 2800349"/>
                    <a:gd name="connsiteX6" fmla="*/ 125849 w 718781"/>
                    <a:gd name="connsiteY6" fmla="*/ 902492 h 2800349"/>
                    <a:gd name="connsiteX7" fmla="*/ 13932 w 718781"/>
                    <a:gd name="connsiteY7" fmla="*/ 1021555 h 2800349"/>
                    <a:gd name="connsiteX8" fmla="*/ 13932 w 718781"/>
                    <a:gd name="connsiteY8" fmla="*/ 1054894 h 2800349"/>
                    <a:gd name="connsiteX9" fmla="*/ 30599 w 718781"/>
                    <a:gd name="connsiteY9" fmla="*/ 1240630 h 2800349"/>
                    <a:gd name="connsiteX10" fmla="*/ 40123 w 718781"/>
                    <a:gd name="connsiteY10" fmla="*/ 1369218 h 2800349"/>
                    <a:gd name="connsiteX11" fmla="*/ 2024 w 718781"/>
                    <a:gd name="connsiteY11" fmla="*/ 1397793 h 2800349"/>
                    <a:gd name="connsiteX12" fmla="*/ 9167 w 718781"/>
                    <a:gd name="connsiteY12" fmla="*/ 1428749 h 2800349"/>
                    <a:gd name="connsiteX13" fmla="*/ 42505 w 718781"/>
                    <a:gd name="connsiteY13" fmla="*/ 1462086 h 2800349"/>
                    <a:gd name="connsiteX14" fmla="*/ 87748 w 718781"/>
                    <a:gd name="connsiteY14" fmla="*/ 1497805 h 2800349"/>
                    <a:gd name="connsiteX15" fmla="*/ 109180 w 718781"/>
                    <a:gd name="connsiteY15" fmla="*/ 1509711 h 2800349"/>
                    <a:gd name="connsiteX16" fmla="*/ 135373 w 718781"/>
                    <a:gd name="connsiteY16" fmla="*/ 1550193 h 2800349"/>
                    <a:gd name="connsiteX17" fmla="*/ 159186 w 718781"/>
                    <a:gd name="connsiteY17" fmla="*/ 1583530 h 2800349"/>
                    <a:gd name="connsiteX18" fmla="*/ 240149 w 718781"/>
                    <a:gd name="connsiteY18" fmla="*/ 1662111 h 2800349"/>
                    <a:gd name="connsiteX19" fmla="*/ 287774 w 718781"/>
                    <a:gd name="connsiteY19" fmla="*/ 1709737 h 2800349"/>
                    <a:gd name="connsiteX20" fmla="*/ 325873 w 718781"/>
                    <a:gd name="connsiteY20" fmla="*/ 1785937 h 2800349"/>
                    <a:gd name="connsiteX21" fmla="*/ 402073 w 718781"/>
                    <a:gd name="connsiteY21" fmla="*/ 2135981 h 2800349"/>
                    <a:gd name="connsiteX22" fmla="*/ 397314 w 718781"/>
                    <a:gd name="connsiteY22" fmla="*/ 2205037 h 2800349"/>
                    <a:gd name="connsiteX23" fmla="*/ 363975 w 718781"/>
                    <a:gd name="connsiteY23" fmla="*/ 2233611 h 2800349"/>
                    <a:gd name="connsiteX24" fmla="*/ 292535 w 718781"/>
                    <a:gd name="connsiteY24" fmla="*/ 2288380 h 2800349"/>
                    <a:gd name="connsiteX25" fmla="*/ 233005 w 718781"/>
                    <a:gd name="connsiteY25" fmla="*/ 2309812 h 2800349"/>
                    <a:gd name="connsiteX26" fmla="*/ 204430 w 718781"/>
                    <a:gd name="connsiteY26" fmla="*/ 2336005 h 2800349"/>
                    <a:gd name="connsiteX27" fmla="*/ 163950 w 718781"/>
                    <a:gd name="connsiteY27" fmla="*/ 2433636 h 2800349"/>
                    <a:gd name="connsiteX28" fmla="*/ 194905 w 718781"/>
                    <a:gd name="connsiteY28" fmla="*/ 2488405 h 2800349"/>
                    <a:gd name="connsiteX29" fmla="*/ 247292 w 718781"/>
                    <a:gd name="connsiteY29" fmla="*/ 2536030 h 2800349"/>
                    <a:gd name="connsiteX30" fmla="*/ 325875 w 718781"/>
                    <a:gd name="connsiteY30" fmla="*/ 2581274 h 2800349"/>
                    <a:gd name="connsiteX31" fmla="*/ 428267 w 718781"/>
                    <a:gd name="connsiteY31" fmla="*/ 2686048 h 2800349"/>
                    <a:gd name="connsiteX32" fmla="*/ 506848 w 718781"/>
                    <a:gd name="connsiteY32" fmla="*/ 2759868 h 2800349"/>
                    <a:gd name="connsiteX33" fmla="*/ 521136 w 718781"/>
                    <a:gd name="connsiteY33" fmla="*/ 2800349 h 2800349"/>
                    <a:gd name="connsiteX0" fmla="*/ 664012 w 718781"/>
                    <a:gd name="connsiteY0" fmla="*/ 0 h 2800349"/>
                    <a:gd name="connsiteX1" fmla="*/ 690207 w 718781"/>
                    <a:gd name="connsiteY1" fmla="*/ 59531 h 2800349"/>
                    <a:gd name="connsiteX2" fmla="*/ 718781 w 718781"/>
                    <a:gd name="connsiteY2" fmla="*/ 114299 h 2800349"/>
                    <a:gd name="connsiteX3" fmla="*/ 714019 w 718781"/>
                    <a:gd name="connsiteY3" fmla="*/ 226218 h 2800349"/>
                    <a:gd name="connsiteX4" fmla="*/ 704492 w 718781"/>
                    <a:gd name="connsiteY4" fmla="*/ 316704 h 2800349"/>
                    <a:gd name="connsiteX5" fmla="*/ 680680 w 718781"/>
                    <a:gd name="connsiteY5" fmla="*/ 371474 h 2800349"/>
                    <a:gd name="connsiteX6" fmla="*/ 597336 w 718781"/>
                    <a:gd name="connsiteY6" fmla="*/ 450054 h 2800349"/>
                    <a:gd name="connsiteX7" fmla="*/ 125849 w 718781"/>
                    <a:gd name="connsiteY7" fmla="*/ 902492 h 2800349"/>
                    <a:gd name="connsiteX8" fmla="*/ 13932 w 718781"/>
                    <a:gd name="connsiteY8" fmla="*/ 1021555 h 2800349"/>
                    <a:gd name="connsiteX9" fmla="*/ 13932 w 718781"/>
                    <a:gd name="connsiteY9" fmla="*/ 1054894 h 2800349"/>
                    <a:gd name="connsiteX10" fmla="*/ 30599 w 718781"/>
                    <a:gd name="connsiteY10" fmla="*/ 1240630 h 2800349"/>
                    <a:gd name="connsiteX11" fmla="*/ 40123 w 718781"/>
                    <a:gd name="connsiteY11" fmla="*/ 1369218 h 2800349"/>
                    <a:gd name="connsiteX12" fmla="*/ 2024 w 718781"/>
                    <a:gd name="connsiteY12" fmla="*/ 1397793 h 2800349"/>
                    <a:gd name="connsiteX13" fmla="*/ 9167 w 718781"/>
                    <a:gd name="connsiteY13" fmla="*/ 1428749 h 2800349"/>
                    <a:gd name="connsiteX14" fmla="*/ 42505 w 718781"/>
                    <a:gd name="connsiteY14" fmla="*/ 1462086 h 2800349"/>
                    <a:gd name="connsiteX15" fmla="*/ 87748 w 718781"/>
                    <a:gd name="connsiteY15" fmla="*/ 1497805 h 2800349"/>
                    <a:gd name="connsiteX16" fmla="*/ 109180 w 718781"/>
                    <a:gd name="connsiteY16" fmla="*/ 1509711 h 2800349"/>
                    <a:gd name="connsiteX17" fmla="*/ 135373 w 718781"/>
                    <a:gd name="connsiteY17" fmla="*/ 1550193 h 2800349"/>
                    <a:gd name="connsiteX18" fmla="*/ 159186 w 718781"/>
                    <a:gd name="connsiteY18" fmla="*/ 1583530 h 2800349"/>
                    <a:gd name="connsiteX19" fmla="*/ 240149 w 718781"/>
                    <a:gd name="connsiteY19" fmla="*/ 1662111 h 2800349"/>
                    <a:gd name="connsiteX20" fmla="*/ 287774 w 718781"/>
                    <a:gd name="connsiteY20" fmla="*/ 1709737 h 2800349"/>
                    <a:gd name="connsiteX21" fmla="*/ 325873 w 718781"/>
                    <a:gd name="connsiteY21" fmla="*/ 1785937 h 2800349"/>
                    <a:gd name="connsiteX22" fmla="*/ 402073 w 718781"/>
                    <a:gd name="connsiteY22" fmla="*/ 2135981 h 2800349"/>
                    <a:gd name="connsiteX23" fmla="*/ 397314 w 718781"/>
                    <a:gd name="connsiteY23" fmla="*/ 2205037 h 2800349"/>
                    <a:gd name="connsiteX24" fmla="*/ 363975 w 718781"/>
                    <a:gd name="connsiteY24" fmla="*/ 2233611 h 2800349"/>
                    <a:gd name="connsiteX25" fmla="*/ 292535 w 718781"/>
                    <a:gd name="connsiteY25" fmla="*/ 2288380 h 2800349"/>
                    <a:gd name="connsiteX26" fmla="*/ 233005 w 718781"/>
                    <a:gd name="connsiteY26" fmla="*/ 2309812 h 2800349"/>
                    <a:gd name="connsiteX27" fmla="*/ 204430 w 718781"/>
                    <a:gd name="connsiteY27" fmla="*/ 2336005 h 2800349"/>
                    <a:gd name="connsiteX28" fmla="*/ 163950 w 718781"/>
                    <a:gd name="connsiteY28" fmla="*/ 2433636 h 2800349"/>
                    <a:gd name="connsiteX29" fmla="*/ 194905 w 718781"/>
                    <a:gd name="connsiteY29" fmla="*/ 2488405 h 2800349"/>
                    <a:gd name="connsiteX30" fmla="*/ 247292 w 718781"/>
                    <a:gd name="connsiteY30" fmla="*/ 2536030 h 2800349"/>
                    <a:gd name="connsiteX31" fmla="*/ 325875 w 718781"/>
                    <a:gd name="connsiteY31" fmla="*/ 2581274 h 2800349"/>
                    <a:gd name="connsiteX32" fmla="*/ 428267 w 718781"/>
                    <a:gd name="connsiteY32" fmla="*/ 2686048 h 2800349"/>
                    <a:gd name="connsiteX33" fmla="*/ 506848 w 718781"/>
                    <a:gd name="connsiteY33" fmla="*/ 2759868 h 2800349"/>
                    <a:gd name="connsiteX34" fmla="*/ 521136 w 718781"/>
                    <a:gd name="connsiteY34" fmla="*/ 2800349 h 2800349"/>
                    <a:gd name="connsiteX0" fmla="*/ 664012 w 718781"/>
                    <a:gd name="connsiteY0" fmla="*/ 0 h 2800349"/>
                    <a:gd name="connsiteX1" fmla="*/ 716401 w 718781"/>
                    <a:gd name="connsiteY1" fmla="*/ 57150 h 2800349"/>
                    <a:gd name="connsiteX2" fmla="*/ 718781 w 718781"/>
                    <a:gd name="connsiteY2" fmla="*/ 114299 h 2800349"/>
                    <a:gd name="connsiteX3" fmla="*/ 714019 w 718781"/>
                    <a:gd name="connsiteY3" fmla="*/ 226218 h 2800349"/>
                    <a:gd name="connsiteX4" fmla="*/ 704492 w 718781"/>
                    <a:gd name="connsiteY4" fmla="*/ 316704 h 2800349"/>
                    <a:gd name="connsiteX5" fmla="*/ 680680 w 718781"/>
                    <a:gd name="connsiteY5" fmla="*/ 371474 h 2800349"/>
                    <a:gd name="connsiteX6" fmla="*/ 597336 w 718781"/>
                    <a:gd name="connsiteY6" fmla="*/ 450054 h 2800349"/>
                    <a:gd name="connsiteX7" fmla="*/ 125849 w 718781"/>
                    <a:gd name="connsiteY7" fmla="*/ 902492 h 2800349"/>
                    <a:gd name="connsiteX8" fmla="*/ 13932 w 718781"/>
                    <a:gd name="connsiteY8" fmla="*/ 1021555 h 2800349"/>
                    <a:gd name="connsiteX9" fmla="*/ 13932 w 718781"/>
                    <a:gd name="connsiteY9" fmla="*/ 1054894 h 2800349"/>
                    <a:gd name="connsiteX10" fmla="*/ 30599 w 718781"/>
                    <a:gd name="connsiteY10" fmla="*/ 1240630 h 2800349"/>
                    <a:gd name="connsiteX11" fmla="*/ 40123 w 718781"/>
                    <a:gd name="connsiteY11" fmla="*/ 1369218 h 2800349"/>
                    <a:gd name="connsiteX12" fmla="*/ 2024 w 718781"/>
                    <a:gd name="connsiteY12" fmla="*/ 1397793 h 2800349"/>
                    <a:gd name="connsiteX13" fmla="*/ 9167 w 718781"/>
                    <a:gd name="connsiteY13" fmla="*/ 1428749 h 2800349"/>
                    <a:gd name="connsiteX14" fmla="*/ 42505 w 718781"/>
                    <a:gd name="connsiteY14" fmla="*/ 1462086 h 2800349"/>
                    <a:gd name="connsiteX15" fmla="*/ 87748 w 718781"/>
                    <a:gd name="connsiteY15" fmla="*/ 1497805 h 2800349"/>
                    <a:gd name="connsiteX16" fmla="*/ 109180 w 718781"/>
                    <a:gd name="connsiteY16" fmla="*/ 1509711 h 2800349"/>
                    <a:gd name="connsiteX17" fmla="*/ 135373 w 718781"/>
                    <a:gd name="connsiteY17" fmla="*/ 1550193 h 2800349"/>
                    <a:gd name="connsiteX18" fmla="*/ 159186 w 718781"/>
                    <a:gd name="connsiteY18" fmla="*/ 1583530 h 2800349"/>
                    <a:gd name="connsiteX19" fmla="*/ 240149 w 718781"/>
                    <a:gd name="connsiteY19" fmla="*/ 1662111 h 2800349"/>
                    <a:gd name="connsiteX20" fmla="*/ 287774 w 718781"/>
                    <a:gd name="connsiteY20" fmla="*/ 1709737 h 2800349"/>
                    <a:gd name="connsiteX21" fmla="*/ 325873 w 718781"/>
                    <a:gd name="connsiteY21" fmla="*/ 1785937 h 2800349"/>
                    <a:gd name="connsiteX22" fmla="*/ 402073 w 718781"/>
                    <a:gd name="connsiteY22" fmla="*/ 2135981 h 2800349"/>
                    <a:gd name="connsiteX23" fmla="*/ 397314 w 718781"/>
                    <a:gd name="connsiteY23" fmla="*/ 2205037 h 2800349"/>
                    <a:gd name="connsiteX24" fmla="*/ 363975 w 718781"/>
                    <a:gd name="connsiteY24" fmla="*/ 2233611 h 2800349"/>
                    <a:gd name="connsiteX25" fmla="*/ 292535 w 718781"/>
                    <a:gd name="connsiteY25" fmla="*/ 2288380 h 2800349"/>
                    <a:gd name="connsiteX26" fmla="*/ 233005 w 718781"/>
                    <a:gd name="connsiteY26" fmla="*/ 2309812 h 2800349"/>
                    <a:gd name="connsiteX27" fmla="*/ 204430 w 718781"/>
                    <a:gd name="connsiteY27" fmla="*/ 2336005 h 2800349"/>
                    <a:gd name="connsiteX28" fmla="*/ 163950 w 718781"/>
                    <a:gd name="connsiteY28" fmla="*/ 2433636 h 2800349"/>
                    <a:gd name="connsiteX29" fmla="*/ 194905 w 718781"/>
                    <a:gd name="connsiteY29" fmla="*/ 2488405 h 2800349"/>
                    <a:gd name="connsiteX30" fmla="*/ 247292 w 718781"/>
                    <a:gd name="connsiteY30" fmla="*/ 2536030 h 2800349"/>
                    <a:gd name="connsiteX31" fmla="*/ 325875 w 718781"/>
                    <a:gd name="connsiteY31" fmla="*/ 2581274 h 2800349"/>
                    <a:gd name="connsiteX32" fmla="*/ 428267 w 718781"/>
                    <a:gd name="connsiteY32" fmla="*/ 2686048 h 2800349"/>
                    <a:gd name="connsiteX33" fmla="*/ 506848 w 718781"/>
                    <a:gd name="connsiteY33" fmla="*/ 2759868 h 2800349"/>
                    <a:gd name="connsiteX34" fmla="*/ 521136 w 718781"/>
                    <a:gd name="connsiteY34" fmla="*/ 2800349 h 2800349"/>
                    <a:gd name="connsiteX0" fmla="*/ 664012 w 718781"/>
                    <a:gd name="connsiteY0" fmla="*/ 0 h 2800349"/>
                    <a:gd name="connsiteX1" fmla="*/ 685444 w 718781"/>
                    <a:gd name="connsiteY1" fmla="*/ 28575 h 2800349"/>
                    <a:gd name="connsiteX2" fmla="*/ 716401 w 718781"/>
                    <a:gd name="connsiteY2" fmla="*/ 57150 h 2800349"/>
                    <a:gd name="connsiteX3" fmla="*/ 718781 w 718781"/>
                    <a:gd name="connsiteY3" fmla="*/ 114299 h 2800349"/>
                    <a:gd name="connsiteX4" fmla="*/ 714019 w 718781"/>
                    <a:gd name="connsiteY4" fmla="*/ 226218 h 2800349"/>
                    <a:gd name="connsiteX5" fmla="*/ 704492 w 718781"/>
                    <a:gd name="connsiteY5" fmla="*/ 316704 h 2800349"/>
                    <a:gd name="connsiteX6" fmla="*/ 680680 w 718781"/>
                    <a:gd name="connsiteY6" fmla="*/ 371474 h 2800349"/>
                    <a:gd name="connsiteX7" fmla="*/ 597336 w 718781"/>
                    <a:gd name="connsiteY7" fmla="*/ 450054 h 2800349"/>
                    <a:gd name="connsiteX8" fmla="*/ 125849 w 718781"/>
                    <a:gd name="connsiteY8" fmla="*/ 902492 h 2800349"/>
                    <a:gd name="connsiteX9" fmla="*/ 13932 w 718781"/>
                    <a:gd name="connsiteY9" fmla="*/ 1021555 h 2800349"/>
                    <a:gd name="connsiteX10" fmla="*/ 13932 w 718781"/>
                    <a:gd name="connsiteY10" fmla="*/ 1054894 h 2800349"/>
                    <a:gd name="connsiteX11" fmla="*/ 30599 w 718781"/>
                    <a:gd name="connsiteY11" fmla="*/ 1240630 h 2800349"/>
                    <a:gd name="connsiteX12" fmla="*/ 40123 w 718781"/>
                    <a:gd name="connsiteY12" fmla="*/ 1369218 h 2800349"/>
                    <a:gd name="connsiteX13" fmla="*/ 2024 w 718781"/>
                    <a:gd name="connsiteY13" fmla="*/ 1397793 h 2800349"/>
                    <a:gd name="connsiteX14" fmla="*/ 9167 w 718781"/>
                    <a:gd name="connsiteY14" fmla="*/ 1428749 h 2800349"/>
                    <a:gd name="connsiteX15" fmla="*/ 42505 w 718781"/>
                    <a:gd name="connsiteY15" fmla="*/ 1462086 h 2800349"/>
                    <a:gd name="connsiteX16" fmla="*/ 87748 w 718781"/>
                    <a:gd name="connsiteY16" fmla="*/ 1497805 h 2800349"/>
                    <a:gd name="connsiteX17" fmla="*/ 109180 w 718781"/>
                    <a:gd name="connsiteY17" fmla="*/ 1509711 h 2800349"/>
                    <a:gd name="connsiteX18" fmla="*/ 135373 w 718781"/>
                    <a:gd name="connsiteY18" fmla="*/ 1550193 h 2800349"/>
                    <a:gd name="connsiteX19" fmla="*/ 159186 w 718781"/>
                    <a:gd name="connsiteY19" fmla="*/ 1583530 h 2800349"/>
                    <a:gd name="connsiteX20" fmla="*/ 240149 w 718781"/>
                    <a:gd name="connsiteY20" fmla="*/ 1662111 h 2800349"/>
                    <a:gd name="connsiteX21" fmla="*/ 287774 w 718781"/>
                    <a:gd name="connsiteY21" fmla="*/ 1709737 h 2800349"/>
                    <a:gd name="connsiteX22" fmla="*/ 325873 w 718781"/>
                    <a:gd name="connsiteY22" fmla="*/ 1785937 h 2800349"/>
                    <a:gd name="connsiteX23" fmla="*/ 402073 w 718781"/>
                    <a:gd name="connsiteY23" fmla="*/ 2135981 h 2800349"/>
                    <a:gd name="connsiteX24" fmla="*/ 397314 w 718781"/>
                    <a:gd name="connsiteY24" fmla="*/ 2205037 h 2800349"/>
                    <a:gd name="connsiteX25" fmla="*/ 363975 w 718781"/>
                    <a:gd name="connsiteY25" fmla="*/ 2233611 h 2800349"/>
                    <a:gd name="connsiteX26" fmla="*/ 292535 w 718781"/>
                    <a:gd name="connsiteY26" fmla="*/ 2288380 h 2800349"/>
                    <a:gd name="connsiteX27" fmla="*/ 233005 w 718781"/>
                    <a:gd name="connsiteY27" fmla="*/ 2309812 h 2800349"/>
                    <a:gd name="connsiteX28" fmla="*/ 204430 w 718781"/>
                    <a:gd name="connsiteY28" fmla="*/ 2336005 h 2800349"/>
                    <a:gd name="connsiteX29" fmla="*/ 163950 w 718781"/>
                    <a:gd name="connsiteY29" fmla="*/ 2433636 h 2800349"/>
                    <a:gd name="connsiteX30" fmla="*/ 194905 w 718781"/>
                    <a:gd name="connsiteY30" fmla="*/ 2488405 h 2800349"/>
                    <a:gd name="connsiteX31" fmla="*/ 247292 w 718781"/>
                    <a:gd name="connsiteY31" fmla="*/ 2536030 h 2800349"/>
                    <a:gd name="connsiteX32" fmla="*/ 325875 w 718781"/>
                    <a:gd name="connsiteY32" fmla="*/ 2581274 h 2800349"/>
                    <a:gd name="connsiteX33" fmla="*/ 428267 w 718781"/>
                    <a:gd name="connsiteY33" fmla="*/ 2686048 h 2800349"/>
                    <a:gd name="connsiteX34" fmla="*/ 506848 w 718781"/>
                    <a:gd name="connsiteY34" fmla="*/ 2759868 h 2800349"/>
                    <a:gd name="connsiteX35" fmla="*/ 521136 w 718781"/>
                    <a:gd name="connsiteY35" fmla="*/ 2800349 h 2800349"/>
                    <a:gd name="connsiteX0" fmla="*/ 594955 w 718781"/>
                    <a:gd name="connsiteY0" fmla="*/ 0 h 2857499"/>
                    <a:gd name="connsiteX1" fmla="*/ 685444 w 718781"/>
                    <a:gd name="connsiteY1" fmla="*/ 85725 h 2857499"/>
                    <a:gd name="connsiteX2" fmla="*/ 716401 w 718781"/>
                    <a:gd name="connsiteY2" fmla="*/ 114300 h 2857499"/>
                    <a:gd name="connsiteX3" fmla="*/ 718781 w 718781"/>
                    <a:gd name="connsiteY3" fmla="*/ 171449 h 2857499"/>
                    <a:gd name="connsiteX4" fmla="*/ 714019 w 718781"/>
                    <a:gd name="connsiteY4" fmla="*/ 283368 h 2857499"/>
                    <a:gd name="connsiteX5" fmla="*/ 704492 w 718781"/>
                    <a:gd name="connsiteY5" fmla="*/ 373854 h 2857499"/>
                    <a:gd name="connsiteX6" fmla="*/ 680680 w 718781"/>
                    <a:gd name="connsiteY6" fmla="*/ 428624 h 2857499"/>
                    <a:gd name="connsiteX7" fmla="*/ 597336 w 718781"/>
                    <a:gd name="connsiteY7" fmla="*/ 507204 h 2857499"/>
                    <a:gd name="connsiteX8" fmla="*/ 125849 w 718781"/>
                    <a:gd name="connsiteY8" fmla="*/ 959642 h 2857499"/>
                    <a:gd name="connsiteX9" fmla="*/ 13932 w 718781"/>
                    <a:gd name="connsiteY9" fmla="*/ 1078705 h 2857499"/>
                    <a:gd name="connsiteX10" fmla="*/ 13932 w 718781"/>
                    <a:gd name="connsiteY10" fmla="*/ 1112044 h 2857499"/>
                    <a:gd name="connsiteX11" fmla="*/ 30599 w 718781"/>
                    <a:gd name="connsiteY11" fmla="*/ 1297780 h 2857499"/>
                    <a:gd name="connsiteX12" fmla="*/ 40123 w 718781"/>
                    <a:gd name="connsiteY12" fmla="*/ 1426368 h 2857499"/>
                    <a:gd name="connsiteX13" fmla="*/ 2024 w 718781"/>
                    <a:gd name="connsiteY13" fmla="*/ 1454943 h 2857499"/>
                    <a:gd name="connsiteX14" fmla="*/ 9167 w 718781"/>
                    <a:gd name="connsiteY14" fmla="*/ 1485899 h 2857499"/>
                    <a:gd name="connsiteX15" fmla="*/ 42505 w 718781"/>
                    <a:gd name="connsiteY15" fmla="*/ 1519236 h 2857499"/>
                    <a:gd name="connsiteX16" fmla="*/ 87748 w 718781"/>
                    <a:gd name="connsiteY16" fmla="*/ 1554955 h 2857499"/>
                    <a:gd name="connsiteX17" fmla="*/ 109180 w 718781"/>
                    <a:gd name="connsiteY17" fmla="*/ 1566861 h 2857499"/>
                    <a:gd name="connsiteX18" fmla="*/ 135373 w 718781"/>
                    <a:gd name="connsiteY18" fmla="*/ 1607343 h 2857499"/>
                    <a:gd name="connsiteX19" fmla="*/ 159186 w 718781"/>
                    <a:gd name="connsiteY19" fmla="*/ 1640680 h 2857499"/>
                    <a:gd name="connsiteX20" fmla="*/ 240149 w 718781"/>
                    <a:gd name="connsiteY20" fmla="*/ 1719261 h 2857499"/>
                    <a:gd name="connsiteX21" fmla="*/ 287774 w 718781"/>
                    <a:gd name="connsiteY21" fmla="*/ 1766887 h 2857499"/>
                    <a:gd name="connsiteX22" fmla="*/ 325873 w 718781"/>
                    <a:gd name="connsiteY22" fmla="*/ 1843087 h 2857499"/>
                    <a:gd name="connsiteX23" fmla="*/ 402073 w 718781"/>
                    <a:gd name="connsiteY23" fmla="*/ 2193131 h 2857499"/>
                    <a:gd name="connsiteX24" fmla="*/ 397314 w 718781"/>
                    <a:gd name="connsiteY24" fmla="*/ 2262187 h 2857499"/>
                    <a:gd name="connsiteX25" fmla="*/ 363975 w 718781"/>
                    <a:gd name="connsiteY25" fmla="*/ 2290761 h 2857499"/>
                    <a:gd name="connsiteX26" fmla="*/ 292535 w 718781"/>
                    <a:gd name="connsiteY26" fmla="*/ 2345530 h 2857499"/>
                    <a:gd name="connsiteX27" fmla="*/ 233005 w 718781"/>
                    <a:gd name="connsiteY27" fmla="*/ 2366962 h 2857499"/>
                    <a:gd name="connsiteX28" fmla="*/ 204430 w 718781"/>
                    <a:gd name="connsiteY28" fmla="*/ 2393155 h 2857499"/>
                    <a:gd name="connsiteX29" fmla="*/ 163950 w 718781"/>
                    <a:gd name="connsiteY29" fmla="*/ 2490786 h 2857499"/>
                    <a:gd name="connsiteX30" fmla="*/ 194905 w 718781"/>
                    <a:gd name="connsiteY30" fmla="*/ 2545555 h 2857499"/>
                    <a:gd name="connsiteX31" fmla="*/ 247292 w 718781"/>
                    <a:gd name="connsiteY31" fmla="*/ 2593180 h 2857499"/>
                    <a:gd name="connsiteX32" fmla="*/ 325875 w 718781"/>
                    <a:gd name="connsiteY32" fmla="*/ 2638424 h 2857499"/>
                    <a:gd name="connsiteX33" fmla="*/ 428267 w 718781"/>
                    <a:gd name="connsiteY33" fmla="*/ 2743198 h 2857499"/>
                    <a:gd name="connsiteX34" fmla="*/ 506848 w 718781"/>
                    <a:gd name="connsiteY34" fmla="*/ 2817018 h 2857499"/>
                    <a:gd name="connsiteX35" fmla="*/ 521136 w 718781"/>
                    <a:gd name="connsiteY35" fmla="*/ 2857499 h 2857499"/>
                    <a:gd name="connsiteX0" fmla="*/ 594955 w 718825"/>
                    <a:gd name="connsiteY0" fmla="*/ 0 h 2857499"/>
                    <a:gd name="connsiteX1" fmla="*/ 685444 w 718825"/>
                    <a:gd name="connsiteY1" fmla="*/ 85725 h 2857499"/>
                    <a:gd name="connsiteX2" fmla="*/ 716401 w 718825"/>
                    <a:gd name="connsiteY2" fmla="*/ 114300 h 2857499"/>
                    <a:gd name="connsiteX3" fmla="*/ 716400 w 718825"/>
                    <a:gd name="connsiteY3" fmla="*/ 150019 h 2857499"/>
                    <a:gd name="connsiteX4" fmla="*/ 718781 w 718825"/>
                    <a:gd name="connsiteY4" fmla="*/ 171449 h 2857499"/>
                    <a:gd name="connsiteX5" fmla="*/ 714019 w 718825"/>
                    <a:gd name="connsiteY5" fmla="*/ 283368 h 2857499"/>
                    <a:gd name="connsiteX6" fmla="*/ 704492 w 718825"/>
                    <a:gd name="connsiteY6" fmla="*/ 373854 h 2857499"/>
                    <a:gd name="connsiteX7" fmla="*/ 680680 w 718825"/>
                    <a:gd name="connsiteY7" fmla="*/ 428624 h 2857499"/>
                    <a:gd name="connsiteX8" fmla="*/ 597336 w 718825"/>
                    <a:gd name="connsiteY8" fmla="*/ 507204 h 2857499"/>
                    <a:gd name="connsiteX9" fmla="*/ 125849 w 718825"/>
                    <a:gd name="connsiteY9" fmla="*/ 959642 h 2857499"/>
                    <a:gd name="connsiteX10" fmla="*/ 13932 w 718825"/>
                    <a:gd name="connsiteY10" fmla="*/ 1078705 h 2857499"/>
                    <a:gd name="connsiteX11" fmla="*/ 13932 w 718825"/>
                    <a:gd name="connsiteY11" fmla="*/ 1112044 h 2857499"/>
                    <a:gd name="connsiteX12" fmla="*/ 30599 w 718825"/>
                    <a:gd name="connsiteY12" fmla="*/ 1297780 h 2857499"/>
                    <a:gd name="connsiteX13" fmla="*/ 40123 w 718825"/>
                    <a:gd name="connsiteY13" fmla="*/ 1426368 h 2857499"/>
                    <a:gd name="connsiteX14" fmla="*/ 2024 w 718825"/>
                    <a:gd name="connsiteY14" fmla="*/ 1454943 h 2857499"/>
                    <a:gd name="connsiteX15" fmla="*/ 9167 w 718825"/>
                    <a:gd name="connsiteY15" fmla="*/ 1485899 h 2857499"/>
                    <a:gd name="connsiteX16" fmla="*/ 42505 w 718825"/>
                    <a:gd name="connsiteY16" fmla="*/ 1519236 h 2857499"/>
                    <a:gd name="connsiteX17" fmla="*/ 87748 w 718825"/>
                    <a:gd name="connsiteY17" fmla="*/ 1554955 h 2857499"/>
                    <a:gd name="connsiteX18" fmla="*/ 109180 w 718825"/>
                    <a:gd name="connsiteY18" fmla="*/ 1566861 h 2857499"/>
                    <a:gd name="connsiteX19" fmla="*/ 135373 w 718825"/>
                    <a:gd name="connsiteY19" fmla="*/ 1607343 h 2857499"/>
                    <a:gd name="connsiteX20" fmla="*/ 159186 w 718825"/>
                    <a:gd name="connsiteY20" fmla="*/ 1640680 h 2857499"/>
                    <a:gd name="connsiteX21" fmla="*/ 240149 w 718825"/>
                    <a:gd name="connsiteY21" fmla="*/ 1719261 h 2857499"/>
                    <a:gd name="connsiteX22" fmla="*/ 287774 w 718825"/>
                    <a:gd name="connsiteY22" fmla="*/ 1766887 h 2857499"/>
                    <a:gd name="connsiteX23" fmla="*/ 325873 w 718825"/>
                    <a:gd name="connsiteY23" fmla="*/ 1843087 h 2857499"/>
                    <a:gd name="connsiteX24" fmla="*/ 402073 w 718825"/>
                    <a:gd name="connsiteY24" fmla="*/ 2193131 h 2857499"/>
                    <a:gd name="connsiteX25" fmla="*/ 397314 w 718825"/>
                    <a:gd name="connsiteY25" fmla="*/ 2262187 h 2857499"/>
                    <a:gd name="connsiteX26" fmla="*/ 363975 w 718825"/>
                    <a:gd name="connsiteY26" fmla="*/ 2290761 h 2857499"/>
                    <a:gd name="connsiteX27" fmla="*/ 292535 w 718825"/>
                    <a:gd name="connsiteY27" fmla="*/ 2345530 h 2857499"/>
                    <a:gd name="connsiteX28" fmla="*/ 233005 w 718825"/>
                    <a:gd name="connsiteY28" fmla="*/ 2366962 h 2857499"/>
                    <a:gd name="connsiteX29" fmla="*/ 204430 w 718825"/>
                    <a:gd name="connsiteY29" fmla="*/ 2393155 h 2857499"/>
                    <a:gd name="connsiteX30" fmla="*/ 163950 w 718825"/>
                    <a:gd name="connsiteY30" fmla="*/ 2490786 h 2857499"/>
                    <a:gd name="connsiteX31" fmla="*/ 194905 w 718825"/>
                    <a:gd name="connsiteY31" fmla="*/ 2545555 h 2857499"/>
                    <a:gd name="connsiteX32" fmla="*/ 247292 w 718825"/>
                    <a:gd name="connsiteY32" fmla="*/ 2593180 h 2857499"/>
                    <a:gd name="connsiteX33" fmla="*/ 325875 w 718825"/>
                    <a:gd name="connsiteY33" fmla="*/ 2638424 h 2857499"/>
                    <a:gd name="connsiteX34" fmla="*/ 428267 w 718825"/>
                    <a:gd name="connsiteY34" fmla="*/ 2743198 h 2857499"/>
                    <a:gd name="connsiteX35" fmla="*/ 506848 w 718825"/>
                    <a:gd name="connsiteY35" fmla="*/ 2817018 h 2857499"/>
                    <a:gd name="connsiteX36" fmla="*/ 521136 w 718825"/>
                    <a:gd name="connsiteY36" fmla="*/ 2857499 h 2857499"/>
                    <a:gd name="connsiteX0" fmla="*/ 594955 w 725940"/>
                    <a:gd name="connsiteY0" fmla="*/ 0 h 2857499"/>
                    <a:gd name="connsiteX1" fmla="*/ 685444 w 725940"/>
                    <a:gd name="connsiteY1" fmla="*/ 85725 h 2857499"/>
                    <a:gd name="connsiteX2" fmla="*/ 716401 w 725940"/>
                    <a:gd name="connsiteY2" fmla="*/ 114300 h 2857499"/>
                    <a:gd name="connsiteX3" fmla="*/ 725925 w 725940"/>
                    <a:gd name="connsiteY3" fmla="*/ 147638 h 2857499"/>
                    <a:gd name="connsiteX4" fmla="*/ 718781 w 725940"/>
                    <a:gd name="connsiteY4" fmla="*/ 171449 h 2857499"/>
                    <a:gd name="connsiteX5" fmla="*/ 714019 w 725940"/>
                    <a:gd name="connsiteY5" fmla="*/ 283368 h 2857499"/>
                    <a:gd name="connsiteX6" fmla="*/ 704492 w 725940"/>
                    <a:gd name="connsiteY6" fmla="*/ 373854 h 2857499"/>
                    <a:gd name="connsiteX7" fmla="*/ 680680 w 725940"/>
                    <a:gd name="connsiteY7" fmla="*/ 428624 h 2857499"/>
                    <a:gd name="connsiteX8" fmla="*/ 597336 w 725940"/>
                    <a:gd name="connsiteY8" fmla="*/ 507204 h 2857499"/>
                    <a:gd name="connsiteX9" fmla="*/ 125849 w 725940"/>
                    <a:gd name="connsiteY9" fmla="*/ 959642 h 2857499"/>
                    <a:gd name="connsiteX10" fmla="*/ 13932 w 725940"/>
                    <a:gd name="connsiteY10" fmla="*/ 1078705 h 2857499"/>
                    <a:gd name="connsiteX11" fmla="*/ 13932 w 725940"/>
                    <a:gd name="connsiteY11" fmla="*/ 1112044 h 2857499"/>
                    <a:gd name="connsiteX12" fmla="*/ 30599 w 725940"/>
                    <a:gd name="connsiteY12" fmla="*/ 1297780 h 2857499"/>
                    <a:gd name="connsiteX13" fmla="*/ 40123 w 725940"/>
                    <a:gd name="connsiteY13" fmla="*/ 1426368 h 2857499"/>
                    <a:gd name="connsiteX14" fmla="*/ 2024 w 725940"/>
                    <a:gd name="connsiteY14" fmla="*/ 1454943 h 2857499"/>
                    <a:gd name="connsiteX15" fmla="*/ 9167 w 725940"/>
                    <a:gd name="connsiteY15" fmla="*/ 1485899 h 2857499"/>
                    <a:gd name="connsiteX16" fmla="*/ 42505 w 725940"/>
                    <a:gd name="connsiteY16" fmla="*/ 1519236 h 2857499"/>
                    <a:gd name="connsiteX17" fmla="*/ 87748 w 725940"/>
                    <a:gd name="connsiteY17" fmla="*/ 1554955 h 2857499"/>
                    <a:gd name="connsiteX18" fmla="*/ 109180 w 725940"/>
                    <a:gd name="connsiteY18" fmla="*/ 1566861 h 2857499"/>
                    <a:gd name="connsiteX19" fmla="*/ 135373 w 725940"/>
                    <a:gd name="connsiteY19" fmla="*/ 1607343 h 2857499"/>
                    <a:gd name="connsiteX20" fmla="*/ 159186 w 725940"/>
                    <a:gd name="connsiteY20" fmla="*/ 1640680 h 2857499"/>
                    <a:gd name="connsiteX21" fmla="*/ 240149 w 725940"/>
                    <a:gd name="connsiteY21" fmla="*/ 1719261 h 2857499"/>
                    <a:gd name="connsiteX22" fmla="*/ 287774 w 725940"/>
                    <a:gd name="connsiteY22" fmla="*/ 1766887 h 2857499"/>
                    <a:gd name="connsiteX23" fmla="*/ 325873 w 725940"/>
                    <a:gd name="connsiteY23" fmla="*/ 1843087 h 2857499"/>
                    <a:gd name="connsiteX24" fmla="*/ 402073 w 725940"/>
                    <a:gd name="connsiteY24" fmla="*/ 2193131 h 2857499"/>
                    <a:gd name="connsiteX25" fmla="*/ 397314 w 725940"/>
                    <a:gd name="connsiteY25" fmla="*/ 2262187 h 2857499"/>
                    <a:gd name="connsiteX26" fmla="*/ 363975 w 725940"/>
                    <a:gd name="connsiteY26" fmla="*/ 2290761 h 2857499"/>
                    <a:gd name="connsiteX27" fmla="*/ 292535 w 725940"/>
                    <a:gd name="connsiteY27" fmla="*/ 2345530 h 2857499"/>
                    <a:gd name="connsiteX28" fmla="*/ 233005 w 725940"/>
                    <a:gd name="connsiteY28" fmla="*/ 2366962 h 2857499"/>
                    <a:gd name="connsiteX29" fmla="*/ 204430 w 725940"/>
                    <a:gd name="connsiteY29" fmla="*/ 2393155 h 2857499"/>
                    <a:gd name="connsiteX30" fmla="*/ 163950 w 725940"/>
                    <a:gd name="connsiteY30" fmla="*/ 2490786 h 2857499"/>
                    <a:gd name="connsiteX31" fmla="*/ 194905 w 725940"/>
                    <a:gd name="connsiteY31" fmla="*/ 2545555 h 2857499"/>
                    <a:gd name="connsiteX32" fmla="*/ 247292 w 725940"/>
                    <a:gd name="connsiteY32" fmla="*/ 2593180 h 2857499"/>
                    <a:gd name="connsiteX33" fmla="*/ 325875 w 725940"/>
                    <a:gd name="connsiteY33" fmla="*/ 2638424 h 2857499"/>
                    <a:gd name="connsiteX34" fmla="*/ 428267 w 725940"/>
                    <a:gd name="connsiteY34" fmla="*/ 2743198 h 2857499"/>
                    <a:gd name="connsiteX35" fmla="*/ 506848 w 725940"/>
                    <a:gd name="connsiteY35" fmla="*/ 2817018 h 2857499"/>
                    <a:gd name="connsiteX36" fmla="*/ 521136 w 725940"/>
                    <a:gd name="connsiteY36" fmla="*/ 2857499 h 2857499"/>
                    <a:gd name="connsiteX0" fmla="*/ 594955 w 725948"/>
                    <a:gd name="connsiteY0" fmla="*/ 0 h 2857499"/>
                    <a:gd name="connsiteX1" fmla="*/ 685444 w 725948"/>
                    <a:gd name="connsiteY1" fmla="*/ 85725 h 2857499"/>
                    <a:gd name="connsiteX2" fmla="*/ 716401 w 725948"/>
                    <a:gd name="connsiteY2" fmla="*/ 114300 h 2857499"/>
                    <a:gd name="connsiteX3" fmla="*/ 725925 w 725948"/>
                    <a:gd name="connsiteY3" fmla="*/ 147638 h 2857499"/>
                    <a:gd name="connsiteX4" fmla="*/ 721163 w 725948"/>
                    <a:gd name="connsiteY4" fmla="*/ 183356 h 2857499"/>
                    <a:gd name="connsiteX5" fmla="*/ 714019 w 725948"/>
                    <a:gd name="connsiteY5" fmla="*/ 283368 h 2857499"/>
                    <a:gd name="connsiteX6" fmla="*/ 704492 w 725948"/>
                    <a:gd name="connsiteY6" fmla="*/ 373854 h 2857499"/>
                    <a:gd name="connsiteX7" fmla="*/ 680680 w 725948"/>
                    <a:gd name="connsiteY7" fmla="*/ 428624 h 2857499"/>
                    <a:gd name="connsiteX8" fmla="*/ 597336 w 725948"/>
                    <a:gd name="connsiteY8" fmla="*/ 507204 h 2857499"/>
                    <a:gd name="connsiteX9" fmla="*/ 125849 w 725948"/>
                    <a:gd name="connsiteY9" fmla="*/ 959642 h 2857499"/>
                    <a:gd name="connsiteX10" fmla="*/ 13932 w 725948"/>
                    <a:gd name="connsiteY10" fmla="*/ 1078705 h 2857499"/>
                    <a:gd name="connsiteX11" fmla="*/ 13932 w 725948"/>
                    <a:gd name="connsiteY11" fmla="*/ 1112044 h 2857499"/>
                    <a:gd name="connsiteX12" fmla="*/ 30599 w 725948"/>
                    <a:gd name="connsiteY12" fmla="*/ 1297780 h 2857499"/>
                    <a:gd name="connsiteX13" fmla="*/ 40123 w 725948"/>
                    <a:gd name="connsiteY13" fmla="*/ 1426368 h 2857499"/>
                    <a:gd name="connsiteX14" fmla="*/ 2024 w 725948"/>
                    <a:gd name="connsiteY14" fmla="*/ 1454943 h 2857499"/>
                    <a:gd name="connsiteX15" fmla="*/ 9167 w 725948"/>
                    <a:gd name="connsiteY15" fmla="*/ 1485899 h 2857499"/>
                    <a:gd name="connsiteX16" fmla="*/ 42505 w 725948"/>
                    <a:gd name="connsiteY16" fmla="*/ 1519236 h 2857499"/>
                    <a:gd name="connsiteX17" fmla="*/ 87748 w 725948"/>
                    <a:gd name="connsiteY17" fmla="*/ 1554955 h 2857499"/>
                    <a:gd name="connsiteX18" fmla="*/ 109180 w 725948"/>
                    <a:gd name="connsiteY18" fmla="*/ 1566861 h 2857499"/>
                    <a:gd name="connsiteX19" fmla="*/ 135373 w 725948"/>
                    <a:gd name="connsiteY19" fmla="*/ 1607343 h 2857499"/>
                    <a:gd name="connsiteX20" fmla="*/ 159186 w 725948"/>
                    <a:gd name="connsiteY20" fmla="*/ 1640680 h 2857499"/>
                    <a:gd name="connsiteX21" fmla="*/ 240149 w 725948"/>
                    <a:gd name="connsiteY21" fmla="*/ 1719261 h 2857499"/>
                    <a:gd name="connsiteX22" fmla="*/ 287774 w 725948"/>
                    <a:gd name="connsiteY22" fmla="*/ 1766887 h 2857499"/>
                    <a:gd name="connsiteX23" fmla="*/ 325873 w 725948"/>
                    <a:gd name="connsiteY23" fmla="*/ 1843087 h 2857499"/>
                    <a:gd name="connsiteX24" fmla="*/ 402073 w 725948"/>
                    <a:gd name="connsiteY24" fmla="*/ 2193131 h 2857499"/>
                    <a:gd name="connsiteX25" fmla="*/ 397314 w 725948"/>
                    <a:gd name="connsiteY25" fmla="*/ 2262187 h 2857499"/>
                    <a:gd name="connsiteX26" fmla="*/ 363975 w 725948"/>
                    <a:gd name="connsiteY26" fmla="*/ 2290761 h 2857499"/>
                    <a:gd name="connsiteX27" fmla="*/ 292535 w 725948"/>
                    <a:gd name="connsiteY27" fmla="*/ 2345530 h 2857499"/>
                    <a:gd name="connsiteX28" fmla="*/ 233005 w 725948"/>
                    <a:gd name="connsiteY28" fmla="*/ 2366962 h 2857499"/>
                    <a:gd name="connsiteX29" fmla="*/ 204430 w 725948"/>
                    <a:gd name="connsiteY29" fmla="*/ 2393155 h 2857499"/>
                    <a:gd name="connsiteX30" fmla="*/ 163950 w 725948"/>
                    <a:gd name="connsiteY30" fmla="*/ 2490786 h 2857499"/>
                    <a:gd name="connsiteX31" fmla="*/ 194905 w 725948"/>
                    <a:gd name="connsiteY31" fmla="*/ 2545555 h 2857499"/>
                    <a:gd name="connsiteX32" fmla="*/ 247292 w 725948"/>
                    <a:gd name="connsiteY32" fmla="*/ 2593180 h 2857499"/>
                    <a:gd name="connsiteX33" fmla="*/ 325875 w 725948"/>
                    <a:gd name="connsiteY33" fmla="*/ 2638424 h 2857499"/>
                    <a:gd name="connsiteX34" fmla="*/ 428267 w 725948"/>
                    <a:gd name="connsiteY34" fmla="*/ 2743198 h 2857499"/>
                    <a:gd name="connsiteX35" fmla="*/ 506848 w 725948"/>
                    <a:gd name="connsiteY35" fmla="*/ 2817018 h 2857499"/>
                    <a:gd name="connsiteX36" fmla="*/ 521136 w 725948"/>
                    <a:gd name="connsiteY36" fmla="*/ 2857499 h 2857499"/>
                    <a:gd name="connsiteX0" fmla="*/ 594955 w 725948"/>
                    <a:gd name="connsiteY0" fmla="*/ 0 h 2857499"/>
                    <a:gd name="connsiteX1" fmla="*/ 685444 w 725948"/>
                    <a:gd name="connsiteY1" fmla="*/ 85725 h 2857499"/>
                    <a:gd name="connsiteX2" fmla="*/ 716401 w 725948"/>
                    <a:gd name="connsiteY2" fmla="*/ 114300 h 2857499"/>
                    <a:gd name="connsiteX3" fmla="*/ 725925 w 725948"/>
                    <a:gd name="connsiteY3" fmla="*/ 147638 h 2857499"/>
                    <a:gd name="connsiteX4" fmla="*/ 721163 w 725948"/>
                    <a:gd name="connsiteY4" fmla="*/ 183356 h 2857499"/>
                    <a:gd name="connsiteX5" fmla="*/ 714019 w 725948"/>
                    <a:gd name="connsiteY5" fmla="*/ 283368 h 2857499"/>
                    <a:gd name="connsiteX6" fmla="*/ 704492 w 725948"/>
                    <a:gd name="connsiteY6" fmla="*/ 373854 h 2857499"/>
                    <a:gd name="connsiteX7" fmla="*/ 680680 w 725948"/>
                    <a:gd name="connsiteY7" fmla="*/ 428624 h 2857499"/>
                    <a:gd name="connsiteX8" fmla="*/ 597336 w 725948"/>
                    <a:gd name="connsiteY8" fmla="*/ 507204 h 2857499"/>
                    <a:gd name="connsiteX9" fmla="*/ 125849 w 725948"/>
                    <a:gd name="connsiteY9" fmla="*/ 959642 h 2857499"/>
                    <a:gd name="connsiteX10" fmla="*/ 13932 w 725948"/>
                    <a:gd name="connsiteY10" fmla="*/ 1078705 h 2857499"/>
                    <a:gd name="connsiteX11" fmla="*/ 13932 w 725948"/>
                    <a:gd name="connsiteY11" fmla="*/ 1112044 h 2857499"/>
                    <a:gd name="connsiteX12" fmla="*/ 30599 w 725948"/>
                    <a:gd name="connsiteY12" fmla="*/ 1297780 h 2857499"/>
                    <a:gd name="connsiteX13" fmla="*/ 40123 w 725948"/>
                    <a:gd name="connsiteY13" fmla="*/ 1426368 h 2857499"/>
                    <a:gd name="connsiteX14" fmla="*/ 2024 w 725948"/>
                    <a:gd name="connsiteY14" fmla="*/ 1454943 h 2857499"/>
                    <a:gd name="connsiteX15" fmla="*/ 9167 w 725948"/>
                    <a:gd name="connsiteY15" fmla="*/ 1485899 h 2857499"/>
                    <a:gd name="connsiteX16" fmla="*/ 42505 w 725948"/>
                    <a:gd name="connsiteY16" fmla="*/ 1519236 h 2857499"/>
                    <a:gd name="connsiteX17" fmla="*/ 87748 w 725948"/>
                    <a:gd name="connsiteY17" fmla="*/ 1554955 h 2857499"/>
                    <a:gd name="connsiteX18" fmla="*/ 109180 w 725948"/>
                    <a:gd name="connsiteY18" fmla="*/ 1566861 h 2857499"/>
                    <a:gd name="connsiteX19" fmla="*/ 135373 w 725948"/>
                    <a:gd name="connsiteY19" fmla="*/ 1607343 h 2857499"/>
                    <a:gd name="connsiteX20" fmla="*/ 159186 w 725948"/>
                    <a:gd name="connsiteY20" fmla="*/ 1640680 h 2857499"/>
                    <a:gd name="connsiteX21" fmla="*/ 240149 w 725948"/>
                    <a:gd name="connsiteY21" fmla="*/ 1719261 h 2857499"/>
                    <a:gd name="connsiteX22" fmla="*/ 287774 w 725948"/>
                    <a:gd name="connsiteY22" fmla="*/ 1766887 h 2857499"/>
                    <a:gd name="connsiteX23" fmla="*/ 325873 w 725948"/>
                    <a:gd name="connsiteY23" fmla="*/ 1843087 h 2857499"/>
                    <a:gd name="connsiteX24" fmla="*/ 402073 w 725948"/>
                    <a:gd name="connsiteY24" fmla="*/ 2193131 h 2857499"/>
                    <a:gd name="connsiteX25" fmla="*/ 397314 w 725948"/>
                    <a:gd name="connsiteY25" fmla="*/ 2262187 h 2857499"/>
                    <a:gd name="connsiteX26" fmla="*/ 363975 w 725948"/>
                    <a:gd name="connsiteY26" fmla="*/ 2290761 h 2857499"/>
                    <a:gd name="connsiteX27" fmla="*/ 292535 w 725948"/>
                    <a:gd name="connsiteY27" fmla="*/ 2345530 h 2857499"/>
                    <a:gd name="connsiteX28" fmla="*/ 233005 w 725948"/>
                    <a:gd name="connsiteY28" fmla="*/ 2366962 h 2857499"/>
                    <a:gd name="connsiteX29" fmla="*/ 204430 w 725948"/>
                    <a:gd name="connsiteY29" fmla="*/ 2393155 h 2857499"/>
                    <a:gd name="connsiteX30" fmla="*/ 163950 w 725948"/>
                    <a:gd name="connsiteY30" fmla="*/ 2490786 h 2857499"/>
                    <a:gd name="connsiteX31" fmla="*/ 194905 w 725948"/>
                    <a:gd name="connsiteY31" fmla="*/ 2545555 h 2857499"/>
                    <a:gd name="connsiteX32" fmla="*/ 247292 w 725948"/>
                    <a:gd name="connsiteY32" fmla="*/ 2593180 h 2857499"/>
                    <a:gd name="connsiteX33" fmla="*/ 325875 w 725948"/>
                    <a:gd name="connsiteY33" fmla="*/ 2638424 h 2857499"/>
                    <a:gd name="connsiteX34" fmla="*/ 428267 w 725948"/>
                    <a:gd name="connsiteY34" fmla="*/ 2743198 h 2857499"/>
                    <a:gd name="connsiteX35" fmla="*/ 506848 w 725948"/>
                    <a:gd name="connsiteY35" fmla="*/ 2817018 h 2857499"/>
                    <a:gd name="connsiteX36" fmla="*/ 521136 w 725948"/>
                    <a:gd name="connsiteY36" fmla="*/ 2857499 h 2857499"/>
                    <a:gd name="connsiteX0" fmla="*/ 594955 w 725948"/>
                    <a:gd name="connsiteY0" fmla="*/ 0 h 2857499"/>
                    <a:gd name="connsiteX1" fmla="*/ 616387 w 725948"/>
                    <a:gd name="connsiteY1" fmla="*/ 23812 h 2857499"/>
                    <a:gd name="connsiteX2" fmla="*/ 685444 w 725948"/>
                    <a:gd name="connsiteY2" fmla="*/ 85725 h 2857499"/>
                    <a:gd name="connsiteX3" fmla="*/ 716401 w 725948"/>
                    <a:gd name="connsiteY3" fmla="*/ 114300 h 2857499"/>
                    <a:gd name="connsiteX4" fmla="*/ 725925 w 725948"/>
                    <a:gd name="connsiteY4" fmla="*/ 147638 h 2857499"/>
                    <a:gd name="connsiteX5" fmla="*/ 721163 w 725948"/>
                    <a:gd name="connsiteY5" fmla="*/ 183356 h 2857499"/>
                    <a:gd name="connsiteX6" fmla="*/ 714019 w 725948"/>
                    <a:gd name="connsiteY6" fmla="*/ 283368 h 2857499"/>
                    <a:gd name="connsiteX7" fmla="*/ 704492 w 725948"/>
                    <a:gd name="connsiteY7" fmla="*/ 373854 h 2857499"/>
                    <a:gd name="connsiteX8" fmla="*/ 680680 w 725948"/>
                    <a:gd name="connsiteY8" fmla="*/ 428624 h 2857499"/>
                    <a:gd name="connsiteX9" fmla="*/ 597336 w 725948"/>
                    <a:gd name="connsiteY9" fmla="*/ 507204 h 2857499"/>
                    <a:gd name="connsiteX10" fmla="*/ 125849 w 725948"/>
                    <a:gd name="connsiteY10" fmla="*/ 959642 h 2857499"/>
                    <a:gd name="connsiteX11" fmla="*/ 13932 w 725948"/>
                    <a:gd name="connsiteY11" fmla="*/ 1078705 h 2857499"/>
                    <a:gd name="connsiteX12" fmla="*/ 13932 w 725948"/>
                    <a:gd name="connsiteY12" fmla="*/ 1112044 h 2857499"/>
                    <a:gd name="connsiteX13" fmla="*/ 30599 w 725948"/>
                    <a:gd name="connsiteY13" fmla="*/ 1297780 h 2857499"/>
                    <a:gd name="connsiteX14" fmla="*/ 40123 w 725948"/>
                    <a:gd name="connsiteY14" fmla="*/ 1426368 h 2857499"/>
                    <a:gd name="connsiteX15" fmla="*/ 2024 w 725948"/>
                    <a:gd name="connsiteY15" fmla="*/ 1454943 h 2857499"/>
                    <a:gd name="connsiteX16" fmla="*/ 9167 w 725948"/>
                    <a:gd name="connsiteY16" fmla="*/ 1485899 h 2857499"/>
                    <a:gd name="connsiteX17" fmla="*/ 42505 w 725948"/>
                    <a:gd name="connsiteY17" fmla="*/ 1519236 h 2857499"/>
                    <a:gd name="connsiteX18" fmla="*/ 87748 w 725948"/>
                    <a:gd name="connsiteY18" fmla="*/ 1554955 h 2857499"/>
                    <a:gd name="connsiteX19" fmla="*/ 109180 w 725948"/>
                    <a:gd name="connsiteY19" fmla="*/ 1566861 h 2857499"/>
                    <a:gd name="connsiteX20" fmla="*/ 135373 w 725948"/>
                    <a:gd name="connsiteY20" fmla="*/ 1607343 h 2857499"/>
                    <a:gd name="connsiteX21" fmla="*/ 159186 w 725948"/>
                    <a:gd name="connsiteY21" fmla="*/ 1640680 h 2857499"/>
                    <a:gd name="connsiteX22" fmla="*/ 240149 w 725948"/>
                    <a:gd name="connsiteY22" fmla="*/ 1719261 h 2857499"/>
                    <a:gd name="connsiteX23" fmla="*/ 287774 w 725948"/>
                    <a:gd name="connsiteY23" fmla="*/ 1766887 h 2857499"/>
                    <a:gd name="connsiteX24" fmla="*/ 325873 w 725948"/>
                    <a:gd name="connsiteY24" fmla="*/ 1843087 h 2857499"/>
                    <a:gd name="connsiteX25" fmla="*/ 402073 w 725948"/>
                    <a:gd name="connsiteY25" fmla="*/ 2193131 h 2857499"/>
                    <a:gd name="connsiteX26" fmla="*/ 397314 w 725948"/>
                    <a:gd name="connsiteY26" fmla="*/ 2262187 h 2857499"/>
                    <a:gd name="connsiteX27" fmla="*/ 363975 w 725948"/>
                    <a:gd name="connsiteY27" fmla="*/ 2290761 h 2857499"/>
                    <a:gd name="connsiteX28" fmla="*/ 292535 w 725948"/>
                    <a:gd name="connsiteY28" fmla="*/ 2345530 h 2857499"/>
                    <a:gd name="connsiteX29" fmla="*/ 233005 w 725948"/>
                    <a:gd name="connsiteY29" fmla="*/ 2366962 h 2857499"/>
                    <a:gd name="connsiteX30" fmla="*/ 204430 w 725948"/>
                    <a:gd name="connsiteY30" fmla="*/ 2393155 h 2857499"/>
                    <a:gd name="connsiteX31" fmla="*/ 163950 w 725948"/>
                    <a:gd name="connsiteY31" fmla="*/ 2490786 h 2857499"/>
                    <a:gd name="connsiteX32" fmla="*/ 194905 w 725948"/>
                    <a:gd name="connsiteY32" fmla="*/ 2545555 h 2857499"/>
                    <a:gd name="connsiteX33" fmla="*/ 247292 w 725948"/>
                    <a:gd name="connsiteY33" fmla="*/ 2593180 h 2857499"/>
                    <a:gd name="connsiteX34" fmla="*/ 325875 w 725948"/>
                    <a:gd name="connsiteY34" fmla="*/ 2638424 h 2857499"/>
                    <a:gd name="connsiteX35" fmla="*/ 428267 w 725948"/>
                    <a:gd name="connsiteY35" fmla="*/ 2743198 h 2857499"/>
                    <a:gd name="connsiteX36" fmla="*/ 506848 w 725948"/>
                    <a:gd name="connsiteY36" fmla="*/ 2817018 h 2857499"/>
                    <a:gd name="connsiteX37" fmla="*/ 521136 w 725948"/>
                    <a:gd name="connsiteY37" fmla="*/ 2857499 h 2857499"/>
                    <a:gd name="connsiteX0" fmla="*/ 566380 w 725948"/>
                    <a:gd name="connsiteY0" fmla="*/ 0 h 2893217"/>
                    <a:gd name="connsiteX1" fmla="*/ 616387 w 725948"/>
                    <a:gd name="connsiteY1" fmla="*/ 59530 h 2893217"/>
                    <a:gd name="connsiteX2" fmla="*/ 685444 w 725948"/>
                    <a:gd name="connsiteY2" fmla="*/ 121443 h 2893217"/>
                    <a:gd name="connsiteX3" fmla="*/ 716401 w 725948"/>
                    <a:gd name="connsiteY3" fmla="*/ 150018 h 2893217"/>
                    <a:gd name="connsiteX4" fmla="*/ 725925 w 725948"/>
                    <a:gd name="connsiteY4" fmla="*/ 183356 h 2893217"/>
                    <a:gd name="connsiteX5" fmla="*/ 721163 w 725948"/>
                    <a:gd name="connsiteY5" fmla="*/ 219074 h 2893217"/>
                    <a:gd name="connsiteX6" fmla="*/ 714019 w 725948"/>
                    <a:gd name="connsiteY6" fmla="*/ 319086 h 2893217"/>
                    <a:gd name="connsiteX7" fmla="*/ 704492 w 725948"/>
                    <a:gd name="connsiteY7" fmla="*/ 409572 h 2893217"/>
                    <a:gd name="connsiteX8" fmla="*/ 680680 w 725948"/>
                    <a:gd name="connsiteY8" fmla="*/ 464342 h 2893217"/>
                    <a:gd name="connsiteX9" fmla="*/ 597336 w 725948"/>
                    <a:gd name="connsiteY9" fmla="*/ 542922 h 2893217"/>
                    <a:gd name="connsiteX10" fmla="*/ 125849 w 725948"/>
                    <a:gd name="connsiteY10" fmla="*/ 995360 h 2893217"/>
                    <a:gd name="connsiteX11" fmla="*/ 13932 w 725948"/>
                    <a:gd name="connsiteY11" fmla="*/ 1114423 h 2893217"/>
                    <a:gd name="connsiteX12" fmla="*/ 13932 w 725948"/>
                    <a:gd name="connsiteY12" fmla="*/ 1147762 h 2893217"/>
                    <a:gd name="connsiteX13" fmla="*/ 30599 w 725948"/>
                    <a:gd name="connsiteY13" fmla="*/ 1333498 h 2893217"/>
                    <a:gd name="connsiteX14" fmla="*/ 40123 w 725948"/>
                    <a:gd name="connsiteY14" fmla="*/ 1462086 h 2893217"/>
                    <a:gd name="connsiteX15" fmla="*/ 2024 w 725948"/>
                    <a:gd name="connsiteY15" fmla="*/ 1490661 h 2893217"/>
                    <a:gd name="connsiteX16" fmla="*/ 9167 w 725948"/>
                    <a:gd name="connsiteY16" fmla="*/ 1521617 h 2893217"/>
                    <a:gd name="connsiteX17" fmla="*/ 42505 w 725948"/>
                    <a:gd name="connsiteY17" fmla="*/ 1554954 h 2893217"/>
                    <a:gd name="connsiteX18" fmla="*/ 87748 w 725948"/>
                    <a:gd name="connsiteY18" fmla="*/ 1590673 h 2893217"/>
                    <a:gd name="connsiteX19" fmla="*/ 109180 w 725948"/>
                    <a:gd name="connsiteY19" fmla="*/ 1602579 h 2893217"/>
                    <a:gd name="connsiteX20" fmla="*/ 135373 w 725948"/>
                    <a:gd name="connsiteY20" fmla="*/ 1643061 h 2893217"/>
                    <a:gd name="connsiteX21" fmla="*/ 159186 w 725948"/>
                    <a:gd name="connsiteY21" fmla="*/ 1676398 h 2893217"/>
                    <a:gd name="connsiteX22" fmla="*/ 240149 w 725948"/>
                    <a:gd name="connsiteY22" fmla="*/ 1754979 h 2893217"/>
                    <a:gd name="connsiteX23" fmla="*/ 287774 w 725948"/>
                    <a:gd name="connsiteY23" fmla="*/ 1802605 h 2893217"/>
                    <a:gd name="connsiteX24" fmla="*/ 325873 w 725948"/>
                    <a:gd name="connsiteY24" fmla="*/ 1878805 h 2893217"/>
                    <a:gd name="connsiteX25" fmla="*/ 402073 w 725948"/>
                    <a:gd name="connsiteY25" fmla="*/ 2228849 h 2893217"/>
                    <a:gd name="connsiteX26" fmla="*/ 397314 w 725948"/>
                    <a:gd name="connsiteY26" fmla="*/ 2297905 h 2893217"/>
                    <a:gd name="connsiteX27" fmla="*/ 363975 w 725948"/>
                    <a:gd name="connsiteY27" fmla="*/ 2326479 h 2893217"/>
                    <a:gd name="connsiteX28" fmla="*/ 292535 w 725948"/>
                    <a:gd name="connsiteY28" fmla="*/ 2381248 h 2893217"/>
                    <a:gd name="connsiteX29" fmla="*/ 233005 w 725948"/>
                    <a:gd name="connsiteY29" fmla="*/ 2402680 h 2893217"/>
                    <a:gd name="connsiteX30" fmla="*/ 204430 w 725948"/>
                    <a:gd name="connsiteY30" fmla="*/ 2428873 h 2893217"/>
                    <a:gd name="connsiteX31" fmla="*/ 163950 w 725948"/>
                    <a:gd name="connsiteY31" fmla="*/ 2526504 h 2893217"/>
                    <a:gd name="connsiteX32" fmla="*/ 194905 w 725948"/>
                    <a:gd name="connsiteY32" fmla="*/ 2581273 h 2893217"/>
                    <a:gd name="connsiteX33" fmla="*/ 247292 w 725948"/>
                    <a:gd name="connsiteY33" fmla="*/ 2628898 h 2893217"/>
                    <a:gd name="connsiteX34" fmla="*/ 325875 w 725948"/>
                    <a:gd name="connsiteY34" fmla="*/ 2674142 h 2893217"/>
                    <a:gd name="connsiteX35" fmla="*/ 428267 w 725948"/>
                    <a:gd name="connsiteY35" fmla="*/ 2778916 h 2893217"/>
                    <a:gd name="connsiteX36" fmla="*/ 506848 w 725948"/>
                    <a:gd name="connsiteY36" fmla="*/ 2852736 h 2893217"/>
                    <a:gd name="connsiteX37" fmla="*/ 521136 w 725948"/>
                    <a:gd name="connsiteY37" fmla="*/ 2893217 h 2893217"/>
                    <a:gd name="connsiteX0" fmla="*/ 566380 w 725948"/>
                    <a:gd name="connsiteY0" fmla="*/ 0 h 2893217"/>
                    <a:gd name="connsiteX1" fmla="*/ 594956 w 725948"/>
                    <a:gd name="connsiteY1" fmla="*/ 40480 h 2893217"/>
                    <a:gd name="connsiteX2" fmla="*/ 616387 w 725948"/>
                    <a:gd name="connsiteY2" fmla="*/ 59530 h 2893217"/>
                    <a:gd name="connsiteX3" fmla="*/ 685444 w 725948"/>
                    <a:gd name="connsiteY3" fmla="*/ 121443 h 2893217"/>
                    <a:gd name="connsiteX4" fmla="*/ 716401 w 725948"/>
                    <a:gd name="connsiteY4" fmla="*/ 150018 h 2893217"/>
                    <a:gd name="connsiteX5" fmla="*/ 725925 w 725948"/>
                    <a:gd name="connsiteY5" fmla="*/ 183356 h 2893217"/>
                    <a:gd name="connsiteX6" fmla="*/ 721163 w 725948"/>
                    <a:gd name="connsiteY6" fmla="*/ 219074 h 2893217"/>
                    <a:gd name="connsiteX7" fmla="*/ 714019 w 725948"/>
                    <a:gd name="connsiteY7" fmla="*/ 319086 h 2893217"/>
                    <a:gd name="connsiteX8" fmla="*/ 704492 w 725948"/>
                    <a:gd name="connsiteY8" fmla="*/ 409572 h 2893217"/>
                    <a:gd name="connsiteX9" fmla="*/ 680680 w 725948"/>
                    <a:gd name="connsiteY9" fmla="*/ 464342 h 2893217"/>
                    <a:gd name="connsiteX10" fmla="*/ 597336 w 725948"/>
                    <a:gd name="connsiteY10" fmla="*/ 542922 h 2893217"/>
                    <a:gd name="connsiteX11" fmla="*/ 125849 w 725948"/>
                    <a:gd name="connsiteY11" fmla="*/ 995360 h 2893217"/>
                    <a:gd name="connsiteX12" fmla="*/ 13932 w 725948"/>
                    <a:gd name="connsiteY12" fmla="*/ 1114423 h 2893217"/>
                    <a:gd name="connsiteX13" fmla="*/ 13932 w 725948"/>
                    <a:gd name="connsiteY13" fmla="*/ 1147762 h 2893217"/>
                    <a:gd name="connsiteX14" fmla="*/ 30599 w 725948"/>
                    <a:gd name="connsiteY14" fmla="*/ 1333498 h 2893217"/>
                    <a:gd name="connsiteX15" fmla="*/ 40123 w 725948"/>
                    <a:gd name="connsiteY15" fmla="*/ 1462086 h 2893217"/>
                    <a:gd name="connsiteX16" fmla="*/ 2024 w 725948"/>
                    <a:gd name="connsiteY16" fmla="*/ 1490661 h 2893217"/>
                    <a:gd name="connsiteX17" fmla="*/ 9167 w 725948"/>
                    <a:gd name="connsiteY17" fmla="*/ 1521617 h 2893217"/>
                    <a:gd name="connsiteX18" fmla="*/ 42505 w 725948"/>
                    <a:gd name="connsiteY18" fmla="*/ 1554954 h 2893217"/>
                    <a:gd name="connsiteX19" fmla="*/ 87748 w 725948"/>
                    <a:gd name="connsiteY19" fmla="*/ 1590673 h 2893217"/>
                    <a:gd name="connsiteX20" fmla="*/ 109180 w 725948"/>
                    <a:gd name="connsiteY20" fmla="*/ 1602579 h 2893217"/>
                    <a:gd name="connsiteX21" fmla="*/ 135373 w 725948"/>
                    <a:gd name="connsiteY21" fmla="*/ 1643061 h 2893217"/>
                    <a:gd name="connsiteX22" fmla="*/ 159186 w 725948"/>
                    <a:gd name="connsiteY22" fmla="*/ 1676398 h 2893217"/>
                    <a:gd name="connsiteX23" fmla="*/ 240149 w 725948"/>
                    <a:gd name="connsiteY23" fmla="*/ 1754979 h 2893217"/>
                    <a:gd name="connsiteX24" fmla="*/ 287774 w 725948"/>
                    <a:gd name="connsiteY24" fmla="*/ 1802605 h 2893217"/>
                    <a:gd name="connsiteX25" fmla="*/ 325873 w 725948"/>
                    <a:gd name="connsiteY25" fmla="*/ 1878805 h 2893217"/>
                    <a:gd name="connsiteX26" fmla="*/ 402073 w 725948"/>
                    <a:gd name="connsiteY26" fmla="*/ 2228849 h 2893217"/>
                    <a:gd name="connsiteX27" fmla="*/ 397314 w 725948"/>
                    <a:gd name="connsiteY27" fmla="*/ 2297905 h 2893217"/>
                    <a:gd name="connsiteX28" fmla="*/ 363975 w 725948"/>
                    <a:gd name="connsiteY28" fmla="*/ 2326479 h 2893217"/>
                    <a:gd name="connsiteX29" fmla="*/ 292535 w 725948"/>
                    <a:gd name="connsiteY29" fmla="*/ 2381248 h 2893217"/>
                    <a:gd name="connsiteX30" fmla="*/ 233005 w 725948"/>
                    <a:gd name="connsiteY30" fmla="*/ 2402680 h 2893217"/>
                    <a:gd name="connsiteX31" fmla="*/ 204430 w 725948"/>
                    <a:gd name="connsiteY31" fmla="*/ 2428873 h 2893217"/>
                    <a:gd name="connsiteX32" fmla="*/ 163950 w 725948"/>
                    <a:gd name="connsiteY32" fmla="*/ 2526504 h 2893217"/>
                    <a:gd name="connsiteX33" fmla="*/ 194905 w 725948"/>
                    <a:gd name="connsiteY33" fmla="*/ 2581273 h 2893217"/>
                    <a:gd name="connsiteX34" fmla="*/ 247292 w 725948"/>
                    <a:gd name="connsiteY34" fmla="*/ 2628898 h 2893217"/>
                    <a:gd name="connsiteX35" fmla="*/ 325875 w 725948"/>
                    <a:gd name="connsiteY35" fmla="*/ 2674142 h 2893217"/>
                    <a:gd name="connsiteX36" fmla="*/ 428267 w 725948"/>
                    <a:gd name="connsiteY36" fmla="*/ 2778916 h 2893217"/>
                    <a:gd name="connsiteX37" fmla="*/ 506848 w 725948"/>
                    <a:gd name="connsiteY37" fmla="*/ 2852736 h 2893217"/>
                    <a:gd name="connsiteX38" fmla="*/ 521136 w 725948"/>
                    <a:gd name="connsiteY38" fmla="*/ 2893217 h 2893217"/>
                    <a:gd name="connsiteX0" fmla="*/ 499705 w 725948"/>
                    <a:gd name="connsiteY0" fmla="*/ 0 h 3005136"/>
                    <a:gd name="connsiteX1" fmla="*/ 594956 w 725948"/>
                    <a:gd name="connsiteY1" fmla="*/ 152399 h 3005136"/>
                    <a:gd name="connsiteX2" fmla="*/ 616387 w 725948"/>
                    <a:gd name="connsiteY2" fmla="*/ 171449 h 3005136"/>
                    <a:gd name="connsiteX3" fmla="*/ 685444 w 725948"/>
                    <a:gd name="connsiteY3" fmla="*/ 233362 h 3005136"/>
                    <a:gd name="connsiteX4" fmla="*/ 716401 w 725948"/>
                    <a:gd name="connsiteY4" fmla="*/ 261937 h 3005136"/>
                    <a:gd name="connsiteX5" fmla="*/ 725925 w 725948"/>
                    <a:gd name="connsiteY5" fmla="*/ 295275 h 3005136"/>
                    <a:gd name="connsiteX6" fmla="*/ 721163 w 725948"/>
                    <a:gd name="connsiteY6" fmla="*/ 330993 h 3005136"/>
                    <a:gd name="connsiteX7" fmla="*/ 714019 w 725948"/>
                    <a:gd name="connsiteY7" fmla="*/ 431005 h 3005136"/>
                    <a:gd name="connsiteX8" fmla="*/ 704492 w 725948"/>
                    <a:gd name="connsiteY8" fmla="*/ 521491 h 3005136"/>
                    <a:gd name="connsiteX9" fmla="*/ 680680 w 725948"/>
                    <a:gd name="connsiteY9" fmla="*/ 576261 h 3005136"/>
                    <a:gd name="connsiteX10" fmla="*/ 597336 w 725948"/>
                    <a:gd name="connsiteY10" fmla="*/ 654841 h 3005136"/>
                    <a:gd name="connsiteX11" fmla="*/ 125849 w 725948"/>
                    <a:gd name="connsiteY11" fmla="*/ 1107279 h 3005136"/>
                    <a:gd name="connsiteX12" fmla="*/ 13932 w 725948"/>
                    <a:gd name="connsiteY12" fmla="*/ 1226342 h 3005136"/>
                    <a:gd name="connsiteX13" fmla="*/ 13932 w 725948"/>
                    <a:gd name="connsiteY13" fmla="*/ 1259681 h 3005136"/>
                    <a:gd name="connsiteX14" fmla="*/ 30599 w 725948"/>
                    <a:gd name="connsiteY14" fmla="*/ 1445417 h 3005136"/>
                    <a:gd name="connsiteX15" fmla="*/ 40123 w 725948"/>
                    <a:gd name="connsiteY15" fmla="*/ 1574005 h 3005136"/>
                    <a:gd name="connsiteX16" fmla="*/ 2024 w 725948"/>
                    <a:gd name="connsiteY16" fmla="*/ 1602580 h 3005136"/>
                    <a:gd name="connsiteX17" fmla="*/ 9167 w 725948"/>
                    <a:gd name="connsiteY17" fmla="*/ 1633536 h 3005136"/>
                    <a:gd name="connsiteX18" fmla="*/ 42505 w 725948"/>
                    <a:gd name="connsiteY18" fmla="*/ 1666873 h 3005136"/>
                    <a:gd name="connsiteX19" fmla="*/ 87748 w 725948"/>
                    <a:gd name="connsiteY19" fmla="*/ 1702592 h 3005136"/>
                    <a:gd name="connsiteX20" fmla="*/ 109180 w 725948"/>
                    <a:gd name="connsiteY20" fmla="*/ 1714498 h 3005136"/>
                    <a:gd name="connsiteX21" fmla="*/ 135373 w 725948"/>
                    <a:gd name="connsiteY21" fmla="*/ 1754980 h 3005136"/>
                    <a:gd name="connsiteX22" fmla="*/ 159186 w 725948"/>
                    <a:gd name="connsiteY22" fmla="*/ 1788317 h 3005136"/>
                    <a:gd name="connsiteX23" fmla="*/ 240149 w 725948"/>
                    <a:gd name="connsiteY23" fmla="*/ 1866898 h 3005136"/>
                    <a:gd name="connsiteX24" fmla="*/ 287774 w 725948"/>
                    <a:gd name="connsiteY24" fmla="*/ 1914524 h 3005136"/>
                    <a:gd name="connsiteX25" fmla="*/ 325873 w 725948"/>
                    <a:gd name="connsiteY25" fmla="*/ 1990724 h 3005136"/>
                    <a:gd name="connsiteX26" fmla="*/ 402073 w 725948"/>
                    <a:gd name="connsiteY26" fmla="*/ 2340768 h 3005136"/>
                    <a:gd name="connsiteX27" fmla="*/ 397314 w 725948"/>
                    <a:gd name="connsiteY27" fmla="*/ 2409824 h 3005136"/>
                    <a:gd name="connsiteX28" fmla="*/ 363975 w 725948"/>
                    <a:gd name="connsiteY28" fmla="*/ 2438398 h 3005136"/>
                    <a:gd name="connsiteX29" fmla="*/ 292535 w 725948"/>
                    <a:gd name="connsiteY29" fmla="*/ 2493167 h 3005136"/>
                    <a:gd name="connsiteX30" fmla="*/ 233005 w 725948"/>
                    <a:gd name="connsiteY30" fmla="*/ 2514599 h 3005136"/>
                    <a:gd name="connsiteX31" fmla="*/ 204430 w 725948"/>
                    <a:gd name="connsiteY31" fmla="*/ 2540792 h 3005136"/>
                    <a:gd name="connsiteX32" fmla="*/ 163950 w 725948"/>
                    <a:gd name="connsiteY32" fmla="*/ 2638423 h 3005136"/>
                    <a:gd name="connsiteX33" fmla="*/ 194905 w 725948"/>
                    <a:gd name="connsiteY33" fmla="*/ 2693192 h 3005136"/>
                    <a:gd name="connsiteX34" fmla="*/ 247292 w 725948"/>
                    <a:gd name="connsiteY34" fmla="*/ 2740817 h 3005136"/>
                    <a:gd name="connsiteX35" fmla="*/ 325875 w 725948"/>
                    <a:gd name="connsiteY35" fmla="*/ 2786061 h 3005136"/>
                    <a:gd name="connsiteX36" fmla="*/ 428267 w 725948"/>
                    <a:gd name="connsiteY36" fmla="*/ 2890835 h 3005136"/>
                    <a:gd name="connsiteX37" fmla="*/ 506848 w 725948"/>
                    <a:gd name="connsiteY37" fmla="*/ 2964655 h 3005136"/>
                    <a:gd name="connsiteX38" fmla="*/ 521136 w 725948"/>
                    <a:gd name="connsiteY38" fmla="*/ 3005136 h 3005136"/>
                    <a:gd name="connsiteX0" fmla="*/ 499705 w 725948"/>
                    <a:gd name="connsiteY0" fmla="*/ 0 h 3005136"/>
                    <a:gd name="connsiteX1" fmla="*/ 571143 w 725948"/>
                    <a:gd name="connsiteY1" fmla="*/ 111918 h 3005136"/>
                    <a:gd name="connsiteX2" fmla="*/ 616387 w 725948"/>
                    <a:gd name="connsiteY2" fmla="*/ 171449 h 3005136"/>
                    <a:gd name="connsiteX3" fmla="*/ 685444 w 725948"/>
                    <a:gd name="connsiteY3" fmla="*/ 233362 h 3005136"/>
                    <a:gd name="connsiteX4" fmla="*/ 716401 w 725948"/>
                    <a:gd name="connsiteY4" fmla="*/ 261937 h 3005136"/>
                    <a:gd name="connsiteX5" fmla="*/ 725925 w 725948"/>
                    <a:gd name="connsiteY5" fmla="*/ 295275 h 3005136"/>
                    <a:gd name="connsiteX6" fmla="*/ 721163 w 725948"/>
                    <a:gd name="connsiteY6" fmla="*/ 330993 h 3005136"/>
                    <a:gd name="connsiteX7" fmla="*/ 714019 w 725948"/>
                    <a:gd name="connsiteY7" fmla="*/ 431005 h 3005136"/>
                    <a:gd name="connsiteX8" fmla="*/ 704492 w 725948"/>
                    <a:gd name="connsiteY8" fmla="*/ 521491 h 3005136"/>
                    <a:gd name="connsiteX9" fmla="*/ 680680 w 725948"/>
                    <a:gd name="connsiteY9" fmla="*/ 576261 h 3005136"/>
                    <a:gd name="connsiteX10" fmla="*/ 597336 w 725948"/>
                    <a:gd name="connsiteY10" fmla="*/ 654841 h 3005136"/>
                    <a:gd name="connsiteX11" fmla="*/ 125849 w 725948"/>
                    <a:gd name="connsiteY11" fmla="*/ 1107279 h 3005136"/>
                    <a:gd name="connsiteX12" fmla="*/ 13932 w 725948"/>
                    <a:gd name="connsiteY12" fmla="*/ 1226342 h 3005136"/>
                    <a:gd name="connsiteX13" fmla="*/ 13932 w 725948"/>
                    <a:gd name="connsiteY13" fmla="*/ 1259681 h 3005136"/>
                    <a:gd name="connsiteX14" fmla="*/ 30599 w 725948"/>
                    <a:gd name="connsiteY14" fmla="*/ 1445417 h 3005136"/>
                    <a:gd name="connsiteX15" fmla="*/ 40123 w 725948"/>
                    <a:gd name="connsiteY15" fmla="*/ 1574005 h 3005136"/>
                    <a:gd name="connsiteX16" fmla="*/ 2024 w 725948"/>
                    <a:gd name="connsiteY16" fmla="*/ 1602580 h 3005136"/>
                    <a:gd name="connsiteX17" fmla="*/ 9167 w 725948"/>
                    <a:gd name="connsiteY17" fmla="*/ 1633536 h 3005136"/>
                    <a:gd name="connsiteX18" fmla="*/ 42505 w 725948"/>
                    <a:gd name="connsiteY18" fmla="*/ 1666873 h 3005136"/>
                    <a:gd name="connsiteX19" fmla="*/ 87748 w 725948"/>
                    <a:gd name="connsiteY19" fmla="*/ 1702592 h 3005136"/>
                    <a:gd name="connsiteX20" fmla="*/ 109180 w 725948"/>
                    <a:gd name="connsiteY20" fmla="*/ 1714498 h 3005136"/>
                    <a:gd name="connsiteX21" fmla="*/ 135373 w 725948"/>
                    <a:gd name="connsiteY21" fmla="*/ 1754980 h 3005136"/>
                    <a:gd name="connsiteX22" fmla="*/ 159186 w 725948"/>
                    <a:gd name="connsiteY22" fmla="*/ 1788317 h 3005136"/>
                    <a:gd name="connsiteX23" fmla="*/ 240149 w 725948"/>
                    <a:gd name="connsiteY23" fmla="*/ 1866898 h 3005136"/>
                    <a:gd name="connsiteX24" fmla="*/ 287774 w 725948"/>
                    <a:gd name="connsiteY24" fmla="*/ 1914524 h 3005136"/>
                    <a:gd name="connsiteX25" fmla="*/ 325873 w 725948"/>
                    <a:gd name="connsiteY25" fmla="*/ 1990724 h 3005136"/>
                    <a:gd name="connsiteX26" fmla="*/ 402073 w 725948"/>
                    <a:gd name="connsiteY26" fmla="*/ 2340768 h 3005136"/>
                    <a:gd name="connsiteX27" fmla="*/ 397314 w 725948"/>
                    <a:gd name="connsiteY27" fmla="*/ 2409824 h 3005136"/>
                    <a:gd name="connsiteX28" fmla="*/ 363975 w 725948"/>
                    <a:gd name="connsiteY28" fmla="*/ 2438398 h 3005136"/>
                    <a:gd name="connsiteX29" fmla="*/ 292535 w 725948"/>
                    <a:gd name="connsiteY29" fmla="*/ 2493167 h 3005136"/>
                    <a:gd name="connsiteX30" fmla="*/ 233005 w 725948"/>
                    <a:gd name="connsiteY30" fmla="*/ 2514599 h 3005136"/>
                    <a:gd name="connsiteX31" fmla="*/ 204430 w 725948"/>
                    <a:gd name="connsiteY31" fmla="*/ 2540792 h 3005136"/>
                    <a:gd name="connsiteX32" fmla="*/ 163950 w 725948"/>
                    <a:gd name="connsiteY32" fmla="*/ 2638423 h 3005136"/>
                    <a:gd name="connsiteX33" fmla="*/ 194905 w 725948"/>
                    <a:gd name="connsiteY33" fmla="*/ 2693192 h 3005136"/>
                    <a:gd name="connsiteX34" fmla="*/ 247292 w 725948"/>
                    <a:gd name="connsiteY34" fmla="*/ 2740817 h 3005136"/>
                    <a:gd name="connsiteX35" fmla="*/ 325875 w 725948"/>
                    <a:gd name="connsiteY35" fmla="*/ 2786061 h 3005136"/>
                    <a:gd name="connsiteX36" fmla="*/ 428267 w 725948"/>
                    <a:gd name="connsiteY36" fmla="*/ 2890835 h 3005136"/>
                    <a:gd name="connsiteX37" fmla="*/ 506848 w 725948"/>
                    <a:gd name="connsiteY37" fmla="*/ 2964655 h 3005136"/>
                    <a:gd name="connsiteX38" fmla="*/ 521136 w 725948"/>
                    <a:gd name="connsiteY38" fmla="*/ 3005136 h 3005136"/>
                    <a:gd name="connsiteX0" fmla="*/ 499705 w 725948"/>
                    <a:gd name="connsiteY0" fmla="*/ 0 h 3005136"/>
                    <a:gd name="connsiteX1" fmla="*/ 571143 w 725948"/>
                    <a:gd name="connsiteY1" fmla="*/ 111918 h 3005136"/>
                    <a:gd name="connsiteX2" fmla="*/ 602099 w 725948"/>
                    <a:gd name="connsiteY2" fmla="*/ 150018 h 3005136"/>
                    <a:gd name="connsiteX3" fmla="*/ 616387 w 725948"/>
                    <a:gd name="connsiteY3" fmla="*/ 171449 h 3005136"/>
                    <a:gd name="connsiteX4" fmla="*/ 685444 w 725948"/>
                    <a:gd name="connsiteY4" fmla="*/ 233362 h 3005136"/>
                    <a:gd name="connsiteX5" fmla="*/ 716401 w 725948"/>
                    <a:gd name="connsiteY5" fmla="*/ 261937 h 3005136"/>
                    <a:gd name="connsiteX6" fmla="*/ 725925 w 725948"/>
                    <a:gd name="connsiteY6" fmla="*/ 295275 h 3005136"/>
                    <a:gd name="connsiteX7" fmla="*/ 721163 w 725948"/>
                    <a:gd name="connsiteY7" fmla="*/ 330993 h 3005136"/>
                    <a:gd name="connsiteX8" fmla="*/ 714019 w 725948"/>
                    <a:gd name="connsiteY8" fmla="*/ 431005 h 3005136"/>
                    <a:gd name="connsiteX9" fmla="*/ 704492 w 725948"/>
                    <a:gd name="connsiteY9" fmla="*/ 521491 h 3005136"/>
                    <a:gd name="connsiteX10" fmla="*/ 680680 w 725948"/>
                    <a:gd name="connsiteY10" fmla="*/ 576261 h 3005136"/>
                    <a:gd name="connsiteX11" fmla="*/ 597336 w 725948"/>
                    <a:gd name="connsiteY11" fmla="*/ 654841 h 3005136"/>
                    <a:gd name="connsiteX12" fmla="*/ 125849 w 725948"/>
                    <a:gd name="connsiteY12" fmla="*/ 1107279 h 3005136"/>
                    <a:gd name="connsiteX13" fmla="*/ 13932 w 725948"/>
                    <a:gd name="connsiteY13" fmla="*/ 1226342 h 3005136"/>
                    <a:gd name="connsiteX14" fmla="*/ 13932 w 725948"/>
                    <a:gd name="connsiteY14" fmla="*/ 1259681 h 3005136"/>
                    <a:gd name="connsiteX15" fmla="*/ 30599 w 725948"/>
                    <a:gd name="connsiteY15" fmla="*/ 1445417 h 3005136"/>
                    <a:gd name="connsiteX16" fmla="*/ 40123 w 725948"/>
                    <a:gd name="connsiteY16" fmla="*/ 1574005 h 3005136"/>
                    <a:gd name="connsiteX17" fmla="*/ 2024 w 725948"/>
                    <a:gd name="connsiteY17" fmla="*/ 1602580 h 3005136"/>
                    <a:gd name="connsiteX18" fmla="*/ 9167 w 725948"/>
                    <a:gd name="connsiteY18" fmla="*/ 1633536 h 3005136"/>
                    <a:gd name="connsiteX19" fmla="*/ 42505 w 725948"/>
                    <a:gd name="connsiteY19" fmla="*/ 1666873 h 3005136"/>
                    <a:gd name="connsiteX20" fmla="*/ 87748 w 725948"/>
                    <a:gd name="connsiteY20" fmla="*/ 1702592 h 3005136"/>
                    <a:gd name="connsiteX21" fmla="*/ 109180 w 725948"/>
                    <a:gd name="connsiteY21" fmla="*/ 1714498 h 3005136"/>
                    <a:gd name="connsiteX22" fmla="*/ 135373 w 725948"/>
                    <a:gd name="connsiteY22" fmla="*/ 1754980 h 3005136"/>
                    <a:gd name="connsiteX23" fmla="*/ 159186 w 725948"/>
                    <a:gd name="connsiteY23" fmla="*/ 1788317 h 3005136"/>
                    <a:gd name="connsiteX24" fmla="*/ 240149 w 725948"/>
                    <a:gd name="connsiteY24" fmla="*/ 1866898 h 3005136"/>
                    <a:gd name="connsiteX25" fmla="*/ 287774 w 725948"/>
                    <a:gd name="connsiteY25" fmla="*/ 1914524 h 3005136"/>
                    <a:gd name="connsiteX26" fmla="*/ 325873 w 725948"/>
                    <a:gd name="connsiteY26" fmla="*/ 1990724 h 3005136"/>
                    <a:gd name="connsiteX27" fmla="*/ 402073 w 725948"/>
                    <a:gd name="connsiteY27" fmla="*/ 2340768 h 3005136"/>
                    <a:gd name="connsiteX28" fmla="*/ 397314 w 725948"/>
                    <a:gd name="connsiteY28" fmla="*/ 2409824 h 3005136"/>
                    <a:gd name="connsiteX29" fmla="*/ 363975 w 725948"/>
                    <a:gd name="connsiteY29" fmla="*/ 2438398 h 3005136"/>
                    <a:gd name="connsiteX30" fmla="*/ 292535 w 725948"/>
                    <a:gd name="connsiteY30" fmla="*/ 2493167 h 3005136"/>
                    <a:gd name="connsiteX31" fmla="*/ 233005 w 725948"/>
                    <a:gd name="connsiteY31" fmla="*/ 2514599 h 3005136"/>
                    <a:gd name="connsiteX32" fmla="*/ 204430 w 725948"/>
                    <a:gd name="connsiteY32" fmla="*/ 2540792 h 3005136"/>
                    <a:gd name="connsiteX33" fmla="*/ 163950 w 725948"/>
                    <a:gd name="connsiteY33" fmla="*/ 2638423 h 3005136"/>
                    <a:gd name="connsiteX34" fmla="*/ 194905 w 725948"/>
                    <a:gd name="connsiteY34" fmla="*/ 2693192 h 3005136"/>
                    <a:gd name="connsiteX35" fmla="*/ 247292 w 725948"/>
                    <a:gd name="connsiteY35" fmla="*/ 2740817 h 3005136"/>
                    <a:gd name="connsiteX36" fmla="*/ 325875 w 725948"/>
                    <a:gd name="connsiteY36" fmla="*/ 2786061 h 3005136"/>
                    <a:gd name="connsiteX37" fmla="*/ 428267 w 725948"/>
                    <a:gd name="connsiteY37" fmla="*/ 2890835 h 3005136"/>
                    <a:gd name="connsiteX38" fmla="*/ 506848 w 725948"/>
                    <a:gd name="connsiteY38" fmla="*/ 2964655 h 3005136"/>
                    <a:gd name="connsiteX39" fmla="*/ 521136 w 725948"/>
                    <a:gd name="connsiteY39" fmla="*/ 3005136 h 3005136"/>
                    <a:gd name="connsiteX0" fmla="*/ 499705 w 725948"/>
                    <a:gd name="connsiteY0" fmla="*/ 0 h 3005136"/>
                    <a:gd name="connsiteX1" fmla="*/ 571143 w 725948"/>
                    <a:gd name="connsiteY1" fmla="*/ 111918 h 3005136"/>
                    <a:gd name="connsiteX2" fmla="*/ 592574 w 725948"/>
                    <a:gd name="connsiteY2" fmla="*/ 152399 h 3005136"/>
                    <a:gd name="connsiteX3" fmla="*/ 616387 w 725948"/>
                    <a:gd name="connsiteY3" fmla="*/ 171449 h 3005136"/>
                    <a:gd name="connsiteX4" fmla="*/ 685444 w 725948"/>
                    <a:gd name="connsiteY4" fmla="*/ 233362 h 3005136"/>
                    <a:gd name="connsiteX5" fmla="*/ 716401 w 725948"/>
                    <a:gd name="connsiteY5" fmla="*/ 261937 h 3005136"/>
                    <a:gd name="connsiteX6" fmla="*/ 725925 w 725948"/>
                    <a:gd name="connsiteY6" fmla="*/ 295275 h 3005136"/>
                    <a:gd name="connsiteX7" fmla="*/ 721163 w 725948"/>
                    <a:gd name="connsiteY7" fmla="*/ 330993 h 3005136"/>
                    <a:gd name="connsiteX8" fmla="*/ 714019 w 725948"/>
                    <a:gd name="connsiteY8" fmla="*/ 431005 h 3005136"/>
                    <a:gd name="connsiteX9" fmla="*/ 704492 w 725948"/>
                    <a:gd name="connsiteY9" fmla="*/ 521491 h 3005136"/>
                    <a:gd name="connsiteX10" fmla="*/ 680680 w 725948"/>
                    <a:gd name="connsiteY10" fmla="*/ 576261 h 3005136"/>
                    <a:gd name="connsiteX11" fmla="*/ 597336 w 725948"/>
                    <a:gd name="connsiteY11" fmla="*/ 654841 h 3005136"/>
                    <a:gd name="connsiteX12" fmla="*/ 125849 w 725948"/>
                    <a:gd name="connsiteY12" fmla="*/ 1107279 h 3005136"/>
                    <a:gd name="connsiteX13" fmla="*/ 13932 w 725948"/>
                    <a:gd name="connsiteY13" fmla="*/ 1226342 h 3005136"/>
                    <a:gd name="connsiteX14" fmla="*/ 13932 w 725948"/>
                    <a:gd name="connsiteY14" fmla="*/ 1259681 h 3005136"/>
                    <a:gd name="connsiteX15" fmla="*/ 30599 w 725948"/>
                    <a:gd name="connsiteY15" fmla="*/ 1445417 h 3005136"/>
                    <a:gd name="connsiteX16" fmla="*/ 40123 w 725948"/>
                    <a:gd name="connsiteY16" fmla="*/ 1574005 h 3005136"/>
                    <a:gd name="connsiteX17" fmla="*/ 2024 w 725948"/>
                    <a:gd name="connsiteY17" fmla="*/ 1602580 h 3005136"/>
                    <a:gd name="connsiteX18" fmla="*/ 9167 w 725948"/>
                    <a:gd name="connsiteY18" fmla="*/ 1633536 h 3005136"/>
                    <a:gd name="connsiteX19" fmla="*/ 42505 w 725948"/>
                    <a:gd name="connsiteY19" fmla="*/ 1666873 h 3005136"/>
                    <a:gd name="connsiteX20" fmla="*/ 87748 w 725948"/>
                    <a:gd name="connsiteY20" fmla="*/ 1702592 h 3005136"/>
                    <a:gd name="connsiteX21" fmla="*/ 109180 w 725948"/>
                    <a:gd name="connsiteY21" fmla="*/ 1714498 h 3005136"/>
                    <a:gd name="connsiteX22" fmla="*/ 135373 w 725948"/>
                    <a:gd name="connsiteY22" fmla="*/ 1754980 h 3005136"/>
                    <a:gd name="connsiteX23" fmla="*/ 159186 w 725948"/>
                    <a:gd name="connsiteY23" fmla="*/ 1788317 h 3005136"/>
                    <a:gd name="connsiteX24" fmla="*/ 240149 w 725948"/>
                    <a:gd name="connsiteY24" fmla="*/ 1866898 h 3005136"/>
                    <a:gd name="connsiteX25" fmla="*/ 287774 w 725948"/>
                    <a:gd name="connsiteY25" fmla="*/ 1914524 h 3005136"/>
                    <a:gd name="connsiteX26" fmla="*/ 325873 w 725948"/>
                    <a:gd name="connsiteY26" fmla="*/ 1990724 h 3005136"/>
                    <a:gd name="connsiteX27" fmla="*/ 402073 w 725948"/>
                    <a:gd name="connsiteY27" fmla="*/ 2340768 h 3005136"/>
                    <a:gd name="connsiteX28" fmla="*/ 397314 w 725948"/>
                    <a:gd name="connsiteY28" fmla="*/ 2409824 h 3005136"/>
                    <a:gd name="connsiteX29" fmla="*/ 363975 w 725948"/>
                    <a:gd name="connsiteY29" fmla="*/ 2438398 h 3005136"/>
                    <a:gd name="connsiteX30" fmla="*/ 292535 w 725948"/>
                    <a:gd name="connsiteY30" fmla="*/ 2493167 h 3005136"/>
                    <a:gd name="connsiteX31" fmla="*/ 233005 w 725948"/>
                    <a:gd name="connsiteY31" fmla="*/ 2514599 h 3005136"/>
                    <a:gd name="connsiteX32" fmla="*/ 204430 w 725948"/>
                    <a:gd name="connsiteY32" fmla="*/ 2540792 h 3005136"/>
                    <a:gd name="connsiteX33" fmla="*/ 163950 w 725948"/>
                    <a:gd name="connsiteY33" fmla="*/ 2638423 h 3005136"/>
                    <a:gd name="connsiteX34" fmla="*/ 194905 w 725948"/>
                    <a:gd name="connsiteY34" fmla="*/ 2693192 h 3005136"/>
                    <a:gd name="connsiteX35" fmla="*/ 247292 w 725948"/>
                    <a:gd name="connsiteY35" fmla="*/ 2740817 h 3005136"/>
                    <a:gd name="connsiteX36" fmla="*/ 325875 w 725948"/>
                    <a:gd name="connsiteY36" fmla="*/ 2786061 h 3005136"/>
                    <a:gd name="connsiteX37" fmla="*/ 428267 w 725948"/>
                    <a:gd name="connsiteY37" fmla="*/ 2890835 h 3005136"/>
                    <a:gd name="connsiteX38" fmla="*/ 506848 w 725948"/>
                    <a:gd name="connsiteY38" fmla="*/ 2964655 h 3005136"/>
                    <a:gd name="connsiteX39" fmla="*/ 521136 w 725948"/>
                    <a:gd name="connsiteY39" fmla="*/ 3005136 h 3005136"/>
                    <a:gd name="connsiteX0" fmla="*/ 499705 w 725948"/>
                    <a:gd name="connsiteY0" fmla="*/ 0 h 3005136"/>
                    <a:gd name="connsiteX1" fmla="*/ 516374 w 725948"/>
                    <a:gd name="connsiteY1" fmla="*/ 26193 h 3005136"/>
                    <a:gd name="connsiteX2" fmla="*/ 571143 w 725948"/>
                    <a:gd name="connsiteY2" fmla="*/ 111918 h 3005136"/>
                    <a:gd name="connsiteX3" fmla="*/ 592574 w 725948"/>
                    <a:gd name="connsiteY3" fmla="*/ 152399 h 3005136"/>
                    <a:gd name="connsiteX4" fmla="*/ 616387 w 725948"/>
                    <a:gd name="connsiteY4" fmla="*/ 171449 h 3005136"/>
                    <a:gd name="connsiteX5" fmla="*/ 685444 w 725948"/>
                    <a:gd name="connsiteY5" fmla="*/ 233362 h 3005136"/>
                    <a:gd name="connsiteX6" fmla="*/ 716401 w 725948"/>
                    <a:gd name="connsiteY6" fmla="*/ 261937 h 3005136"/>
                    <a:gd name="connsiteX7" fmla="*/ 725925 w 725948"/>
                    <a:gd name="connsiteY7" fmla="*/ 295275 h 3005136"/>
                    <a:gd name="connsiteX8" fmla="*/ 721163 w 725948"/>
                    <a:gd name="connsiteY8" fmla="*/ 330993 h 3005136"/>
                    <a:gd name="connsiteX9" fmla="*/ 714019 w 725948"/>
                    <a:gd name="connsiteY9" fmla="*/ 431005 h 3005136"/>
                    <a:gd name="connsiteX10" fmla="*/ 704492 w 725948"/>
                    <a:gd name="connsiteY10" fmla="*/ 521491 h 3005136"/>
                    <a:gd name="connsiteX11" fmla="*/ 680680 w 725948"/>
                    <a:gd name="connsiteY11" fmla="*/ 576261 h 3005136"/>
                    <a:gd name="connsiteX12" fmla="*/ 597336 w 725948"/>
                    <a:gd name="connsiteY12" fmla="*/ 654841 h 3005136"/>
                    <a:gd name="connsiteX13" fmla="*/ 125849 w 725948"/>
                    <a:gd name="connsiteY13" fmla="*/ 1107279 h 3005136"/>
                    <a:gd name="connsiteX14" fmla="*/ 13932 w 725948"/>
                    <a:gd name="connsiteY14" fmla="*/ 1226342 h 3005136"/>
                    <a:gd name="connsiteX15" fmla="*/ 13932 w 725948"/>
                    <a:gd name="connsiteY15" fmla="*/ 1259681 h 3005136"/>
                    <a:gd name="connsiteX16" fmla="*/ 30599 w 725948"/>
                    <a:gd name="connsiteY16" fmla="*/ 1445417 h 3005136"/>
                    <a:gd name="connsiteX17" fmla="*/ 40123 w 725948"/>
                    <a:gd name="connsiteY17" fmla="*/ 1574005 h 3005136"/>
                    <a:gd name="connsiteX18" fmla="*/ 2024 w 725948"/>
                    <a:gd name="connsiteY18" fmla="*/ 1602580 h 3005136"/>
                    <a:gd name="connsiteX19" fmla="*/ 9167 w 725948"/>
                    <a:gd name="connsiteY19" fmla="*/ 1633536 h 3005136"/>
                    <a:gd name="connsiteX20" fmla="*/ 42505 w 725948"/>
                    <a:gd name="connsiteY20" fmla="*/ 1666873 h 3005136"/>
                    <a:gd name="connsiteX21" fmla="*/ 87748 w 725948"/>
                    <a:gd name="connsiteY21" fmla="*/ 1702592 h 3005136"/>
                    <a:gd name="connsiteX22" fmla="*/ 109180 w 725948"/>
                    <a:gd name="connsiteY22" fmla="*/ 1714498 h 3005136"/>
                    <a:gd name="connsiteX23" fmla="*/ 135373 w 725948"/>
                    <a:gd name="connsiteY23" fmla="*/ 1754980 h 3005136"/>
                    <a:gd name="connsiteX24" fmla="*/ 159186 w 725948"/>
                    <a:gd name="connsiteY24" fmla="*/ 1788317 h 3005136"/>
                    <a:gd name="connsiteX25" fmla="*/ 240149 w 725948"/>
                    <a:gd name="connsiteY25" fmla="*/ 1866898 h 3005136"/>
                    <a:gd name="connsiteX26" fmla="*/ 287774 w 725948"/>
                    <a:gd name="connsiteY26" fmla="*/ 1914524 h 3005136"/>
                    <a:gd name="connsiteX27" fmla="*/ 325873 w 725948"/>
                    <a:gd name="connsiteY27" fmla="*/ 1990724 h 3005136"/>
                    <a:gd name="connsiteX28" fmla="*/ 402073 w 725948"/>
                    <a:gd name="connsiteY28" fmla="*/ 2340768 h 3005136"/>
                    <a:gd name="connsiteX29" fmla="*/ 397314 w 725948"/>
                    <a:gd name="connsiteY29" fmla="*/ 2409824 h 3005136"/>
                    <a:gd name="connsiteX30" fmla="*/ 363975 w 725948"/>
                    <a:gd name="connsiteY30" fmla="*/ 2438398 h 3005136"/>
                    <a:gd name="connsiteX31" fmla="*/ 292535 w 725948"/>
                    <a:gd name="connsiteY31" fmla="*/ 2493167 h 3005136"/>
                    <a:gd name="connsiteX32" fmla="*/ 233005 w 725948"/>
                    <a:gd name="connsiteY32" fmla="*/ 2514599 h 3005136"/>
                    <a:gd name="connsiteX33" fmla="*/ 204430 w 725948"/>
                    <a:gd name="connsiteY33" fmla="*/ 2540792 h 3005136"/>
                    <a:gd name="connsiteX34" fmla="*/ 163950 w 725948"/>
                    <a:gd name="connsiteY34" fmla="*/ 2638423 h 3005136"/>
                    <a:gd name="connsiteX35" fmla="*/ 194905 w 725948"/>
                    <a:gd name="connsiteY35" fmla="*/ 2693192 h 3005136"/>
                    <a:gd name="connsiteX36" fmla="*/ 247292 w 725948"/>
                    <a:gd name="connsiteY36" fmla="*/ 2740817 h 3005136"/>
                    <a:gd name="connsiteX37" fmla="*/ 325875 w 725948"/>
                    <a:gd name="connsiteY37" fmla="*/ 2786061 h 3005136"/>
                    <a:gd name="connsiteX38" fmla="*/ 428267 w 725948"/>
                    <a:gd name="connsiteY38" fmla="*/ 2890835 h 3005136"/>
                    <a:gd name="connsiteX39" fmla="*/ 506848 w 725948"/>
                    <a:gd name="connsiteY39" fmla="*/ 2964655 h 3005136"/>
                    <a:gd name="connsiteX40" fmla="*/ 521136 w 725948"/>
                    <a:gd name="connsiteY40" fmla="*/ 3005136 h 3005136"/>
                    <a:gd name="connsiteX0" fmla="*/ 499705 w 725948"/>
                    <a:gd name="connsiteY0" fmla="*/ 0 h 3005136"/>
                    <a:gd name="connsiteX1" fmla="*/ 509230 w 725948"/>
                    <a:gd name="connsiteY1" fmla="*/ 23812 h 3005136"/>
                    <a:gd name="connsiteX2" fmla="*/ 571143 w 725948"/>
                    <a:gd name="connsiteY2" fmla="*/ 111918 h 3005136"/>
                    <a:gd name="connsiteX3" fmla="*/ 592574 w 725948"/>
                    <a:gd name="connsiteY3" fmla="*/ 152399 h 3005136"/>
                    <a:gd name="connsiteX4" fmla="*/ 616387 w 725948"/>
                    <a:gd name="connsiteY4" fmla="*/ 171449 h 3005136"/>
                    <a:gd name="connsiteX5" fmla="*/ 685444 w 725948"/>
                    <a:gd name="connsiteY5" fmla="*/ 233362 h 3005136"/>
                    <a:gd name="connsiteX6" fmla="*/ 716401 w 725948"/>
                    <a:gd name="connsiteY6" fmla="*/ 261937 h 3005136"/>
                    <a:gd name="connsiteX7" fmla="*/ 725925 w 725948"/>
                    <a:gd name="connsiteY7" fmla="*/ 295275 h 3005136"/>
                    <a:gd name="connsiteX8" fmla="*/ 721163 w 725948"/>
                    <a:gd name="connsiteY8" fmla="*/ 330993 h 3005136"/>
                    <a:gd name="connsiteX9" fmla="*/ 714019 w 725948"/>
                    <a:gd name="connsiteY9" fmla="*/ 431005 h 3005136"/>
                    <a:gd name="connsiteX10" fmla="*/ 704492 w 725948"/>
                    <a:gd name="connsiteY10" fmla="*/ 521491 h 3005136"/>
                    <a:gd name="connsiteX11" fmla="*/ 680680 w 725948"/>
                    <a:gd name="connsiteY11" fmla="*/ 576261 h 3005136"/>
                    <a:gd name="connsiteX12" fmla="*/ 597336 w 725948"/>
                    <a:gd name="connsiteY12" fmla="*/ 654841 h 3005136"/>
                    <a:gd name="connsiteX13" fmla="*/ 125849 w 725948"/>
                    <a:gd name="connsiteY13" fmla="*/ 1107279 h 3005136"/>
                    <a:gd name="connsiteX14" fmla="*/ 13932 w 725948"/>
                    <a:gd name="connsiteY14" fmla="*/ 1226342 h 3005136"/>
                    <a:gd name="connsiteX15" fmla="*/ 13932 w 725948"/>
                    <a:gd name="connsiteY15" fmla="*/ 1259681 h 3005136"/>
                    <a:gd name="connsiteX16" fmla="*/ 30599 w 725948"/>
                    <a:gd name="connsiteY16" fmla="*/ 1445417 h 3005136"/>
                    <a:gd name="connsiteX17" fmla="*/ 40123 w 725948"/>
                    <a:gd name="connsiteY17" fmla="*/ 1574005 h 3005136"/>
                    <a:gd name="connsiteX18" fmla="*/ 2024 w 725948"/>
                    <a:gd name="connsiteY18" fmla="*/ 1602580 h 3005136"/>
                    <a:gd name="connsiteX19" fmla="*/ 9167 w 725948"/>
                    <a:gd name="connsiteY19" fmla="*/ 1633536 h 3005136"/>
                    <a:gd name="connsiteX20" fmla="*/ 42505 w 725948"/>
                    <a:gd name="connsiteY20" fmla="*/ 1666873 h 3005136"/>
                    <a:gd name="connsiteX21" fmla="*/ 87748 w 725948"/>
                    <a:gd name="connsiteY21" fmla="*/ 1702592 h 3005136"/>
                    <a:gd name="connsiteX22" fmla="*/ 109180 w 725948"/>
                    <a:gd name="connsiteY22" fmla="*/ 1714498 h 3005136"/>
                    <a:gd name="connsiteX23" fmla="*/ 135373 w 725948"/>
                    <a:gd name="connsiteY23" fmla="*/ 1754980 h 3005136"/>
                    <a:gd name="connsiteX24" fmla="*/ 159186 w 725948"/>
                    <a:gd name="connsiteY24" fmla="*/ 1788317 h 3005136"/>
                    <a:gd name="connsiteX25" fmla="*/ 240149 w 725948"/>
                    <a:gd name="connsiteY25" fmla="*/ 1866898 h 3005136"/>
                    <a:gd name="connsiteX26" fmla="*/ 287774 w 725948"/>
                    <a:gd name="connsiteY26" fmla="*/ 1914524 h 3005136"/>
                    <a:gd name="connsiteX27" fmla="*/ 325873 w 725948"/>
                    <a:gd name="connsiteY27" fmla="*/ 1990724 h 3005136"/>
                    <a:gd name="connsiteX28" fmla="*/ 402073 w 725948"/>
                    <a:gd name="connsiteY28" fmla="*/ 2340768 h 3005136"/>
                    <a:gd name="connsiteX29" fmla="*/ 397314 w 725948"/>
                    <a:gd name="connsiteY29" fmla="*/ 2409824 h 3005136"/>
                    <a:gd name="connsiteX30" fmla="*/ 363975 w 725948"/>
                    <a:gd name="connsiteY30" fmla="*/ 2438398 h 3005136"/>
                    <a:gd name="connsiteX31" fmla="*/ 292535 w 725948"/>
                    <a:gd name="connsiteY31" fmla="*/ 2493167 h 3005136"/>
                    <a:gd name="connsiteX32" fmla="*/ 233005 w 725948"/>
                    <a:gd name="connsiteY32" fmla="*/ 2514599 h 3005136"/>
                    <a:gd name="connsiteX33" fmla="*/ 204430 w 725948"/>
                    <a:gd name="connsiteY33" fmla="*/ 2540792 h 3005136"/>
                    <a:gd name="connsiteX34" fmla="*/ 163950 w 725948"/>
                    <a:gd name="connsiteY34" fmla="*/ 2638423 h 3005136"/>
                    <a:gd name="connsiteX35" fmla="*/ 194905 w 725948"/>
                    <a:gd name="connsiteY35" fmla="*/ 2693192 h 3005136"/>
                    <a:gd name="connsiteX36" fmla="*/ 247292 w 725948"/>
                    <a:gd name="connsiteY36" fmla="*/ 2740817 h 3005136"/>
                    <a:gd name="connsiteX37" fmla="*/ 325875 w 725948"/>
                    <a:gd name="connsiteY37" fmla="*/ 2786061 h 3005136"/>
                    <a:gd name="connsiteX38" fmla="*/ 428267 w 725948"/>
                    <a:gd name="connsiteY38" fmla="*/ 2890835 h 3005136"/>
                    <a:gd name="connsiteX39" fmla="*/ 506848 w 725948"/>
                    <a:gd name="connsiteY39" fmla="*/ 2964655 h 3005136"/>
                    <a:gd name="connsiteX40" fmla="*/ 521136 w 725948"/>
                    <a:gd name="connsiteY40" fmla="*/ 3005136 h 3005136"/>
                    <a:gd name="connsiteX0" fmla="*/ 468749 w 725948"/>
                    <a:gd name="connsiteY0" fmla="*/ 0 h 3124199"/>
                    <a:gd name="connsiteX1" fmla="*/ 509230 w 725948"/>
                    <a:gd name="connsiteY1" fmla="*/ 142875 h 3124199"/>
                    <a:gd name="connsiteX2" fmla="*/ 571143 w 725948"/>
                    <a:gd name="connsiteY2" fmla="*/ 230981 h 3124199"/>
                    <a:gd name="connsiteX3" fmla="*/ 592574 w 725948"/>
                    <a:gd name="connsiteY3" fmla="*/ 271462 h 3124199"/>
                    <a:gd name="connsiteX4" fmla="*/ 616387 w 725948"/>
                    <a:gd name="connsiteY4" fmla="*/ 290512 h 3124199"/>
                    <a:gd name="connsiteX5" fmla="*/ 685444 w 725948"/>
                    <a:gd name="connsiteY5" fmla="*/ 352425 h 3124199"/>
                    <a:gd name="connsiteX6" fmla="*/ 716401 w 725948"/>
                    <a:gd name="connsiteY6" fmla="*/ 381000 h 3124199"/>
                    <a:gd name="connsiteX7" fmla="*/ 725925 w 725948"/>
                    <a:gd name="connsiteY7" fmla="*/ 414338 h 3124199"/>
                    <a:gd name="connsiteX8" fmla="*/ 721163 w 725948"/>
                    <a:gd name="connsiteY8" fmla="*/ 450056 h 3124199"/>
                    <a:gd name="connsiteX9" fmla="*/ 714019 w 725948"/>
                    <a:gd name="connsiteY9" fmla="*/ 550068 h 3124199"/>
                    <a:gd name="connsiteX10" fmla="*/ 704492 w 725948"/>
                    <a:gd name="connsiteY10" fmla="*/ 640554 h 3124199"/>
                    <a:gd name="connsiteX11" fmla="*/ 680680 w 725948"/>
                    <a:gd name="connsiteY11" fmla="*/ 695324 h 3124199"/>
                    <a:gd name="connsiteX12" fmla="*/ 597336 w 725948"/>
                    <a:gd name="connsiteY12" fmla="*/ 773904 h 3124199"/>
                    <a:gd name="connsiteX13" fmla="*/ 125849 w 725948"/>
                    <a:gd name="connsiteY13" fmla="*/ 1226342 h 3124199"/>
                    <a:gd name="connsiteX14" fmla="*/ 13932 w 725948"/>
                    <a:gd name="connsiteY14" fmla="*/ 1345405 h 3124199"/>
                    <a:gd name="connsiteX15" fmla="*/ 13932 w 725948"/>
                    <a:gd name="connsiteY15" fmla="*/ 1378744 h 3124199"/>
                    <a:gd name="connsiteX16" fmla="*/ 30599 w 725948"/>
                    <a:gd name="connsiteY16" fmla="*/ 1564480 h 3124199"/>
                    <a:gd name="connsiteX17" fmla="*/ 40123 w 725948"/>
                    <a:gd name="connsiteY17" fmla="*/ 1693068 h 3124199"/>
                    <a:gd name="connsiteX18" fmla="*/ 2024 w 725948"/>
                    <a:gd name="connsiteY18" fmla="*/ 1721643 h 3124199"/>
                    <a:gd name="connsiteX19" fmla="*/ 9167 w 725948"/>
                    <a:gd name="connsiteY19" fmla="*/ 1752599 h 3124199"/>
                    <a:gd name="connsiteX20" fmla="*/ 42505 w 725948"/>
                    <a:gd name="connsiteY20" fmla="*/ 1785936 h 3124199"/>
                    <a:gd name="connsiteX21" fmla="*/ 87748 w 725948"/>
                    <a:gd name="connsiteY21" fmla="*/ 1821655 h 3124199"/>
                    <a:gd name="connsiteX22" fmla="*/ 109180 w 725948"/>
                    <a:gd name="connsiteY22" fmla="*/ 1833561 h 3124199"/>
                    <a:gd name="connsiteX23" fmla="*/ 135373 w 725948"/>
                    <a:gd name="connsiteY23" fmla="*/ 1874043 h 3124199"/>
                    <a:gd name="connsiteX24" fmla="*/ 159186 w 725948"/>
                    <a:gd name="connsiteY24" fmla="*/ 1907380 h 3124199"/>
                    <a:gd name="connsiteX25" fmla="*/ 240149 w 725948"/>
                    <a:gd name="connsiteY25" fmla="*/ 1985961 h 3124199"/>
                    <a:gd name="connsiteX26" fmla="*/ 287774 w 725948"/>
                    <a:gd name="connsiteY26" fmla="*/ 2033587 h 3124199"/>
                    <a:gd name="connsiteX27" fmla="*/ 325873 w 725948"/>
                    <a:gd name="connsiteY27" fmla="*/ 2109787 h 3124199"/>
                    <a:gd name="connsiteX28" fmla="*/ 402073 w 725948"/>
                    <a:gd name="connsiteY28" fmla="*/ 2459831 h 3124199"/>
                    <a:gd name="connsiteX29" fmla="*/ 397314 w 725948"/>
                    <a:gd name="connsiteY29" fmla="*/ 2528887 h 3124199"/>
                    <a:gd name="connsiteX30" fmla="*/ 363975 w 725948"/>
                    <a:gd name="connsiteY30" fmla="*/ 2557461 h 3124199"/>
                    <a:gd name="connsiteX31" fmla="*/ 292535 w 725948"/>
                    <a:gd name="connsiteY31" fmla="*/ 2612230 h 3124199"/>
                    <a:gd name="connsiteX32" fmla="*/ 233005 w 725948"/>
                    <a:gd name="connsiteY32" fmla="*/ 2633662 h 3124199"/>
                    <a:gd name="connsiteX33" fmla="*/ 204430 w 725948"/>
                    <a:gd name="connsiteY33" fmla="*/ 2659855 h 3124199"/>
                    <a:gd name="connsiteX34" fmla="*/ 163950 w 725948"/>
                    <a:gd name="connsiteY34" fmla="*/ 2757486 h 3124199"/>
                    <a:gd name="connsiteX35" fmla="*/ 194905 w 725948"/>
                    <a:gd name="connsiteY35" fmla="*/ 2812255 h 3124199"/>
                    <a:gd name="connsiteX36" fmla="*/ 247292 w 725948"/>
                    <a:gd name="connsiteY36" fmla="*/ 2859880 h 3124199"/>
                    <a:gd name="connsiteX37" fmla="*/ 325875 w 725948"/>
                    <a:gd name="connsiteY37" fmla="*/ 2905124 h 3124199"/>
                    <a:gd name="connsiteX38" fmla="*/ 428267 w 725948"/>
                    <a:gd name="connsiteY38" fmla="*/ 3009898 h 3124199"/>
                    <a:gd name="connsiteX39" fmla="*/ 506848 w 725948"/>
                    <a:gd name="connsiteY39" fmla="*/ 3083718 h 3124199"/>
                    <a:gd name="connsiteX40" fmla="*/ 521136 w 725948"/>
                    <a:gd name="connsiteY40" fmla="*/ 3124199 h 3124199"/>
                    <a:gd name="connsiteX0" fmla="*/ 468749 w 725948"/>
                    <a:gd name="connsiteY0" fmla="*/ 0 h 3124199"/>
                    <a:gd name="connsiteX1" fmla="*/ 473512 w 725948"/>
                    <a:gd name="connsiteY1" fmla="*/ 26195 h 3124199"/>
                    <a:gd name="connsiteX2" fmla="*/ 509230 w 725948"/>
                    <a:gd name="connsiteY2" fmla="*/ 142875 h 3124199"/>
                    <a:gd name="connsiteX3" fmla="*/ 571143 w 725948"/>
                    <a:gd name="connsiteY3" fmla="*/ 230981 h 3124199"/>
                    <a:gd name="connsiteX4" fmla="*/ 592574 w 725948"/>
                    <a:gd name="connsiteY4" fmla="*/ 271462 h 3124199"/>
                    <a:gd name="connsiteX5" fmla="*/ 616387 w 725948"/>
                    <a:gd name="connsiteY5" fmla="*/ 290512 h 3124199"/>
                    <a:gd name="connsiteX6" fmla="*/ 685444 w 725948"/>
                    <a:gd name="connsiteY6" fmla="*/ 352425 h 3124199"/>
                    <a:gd name="connsiteX7" fmla="*/ 716401 w 725948"/>
                    <a:gd name="connsiteY7" fmla="*/ 381000 h 3124199"/>
                    <a:gd name="connsiteX8" fmla="*/ 725925 w 725948"/>
                    <a:gd name="connsiteY8" fmla="*/ 414338 h 3124199"/>
                    <a:gd name="connsiteX9" fmla="*/ 721163 w 725948"/>
                    <a:gd name="connsiteY9" fmla="*/ 450056 h 3124199"/>
                    <a:gd name="connsiteX10" fmla="*/ 714019 w 725948"/>
                    <a:gd name="connsiteY10" fmla="*/ 550068 h 3124199"/>
                    <a:gd name="connsiteX11" fmla="*/ 704492 w 725948"/>
                    <a:gd name="connsiteY11" fmla="*/ 640554 h 3124199"/>
                    <a:gd name="connsiteX12" fmla="*/ 680680 w 725948"/>
                    <a:gd name="connsiteY12" fmla="*/ 695324 h 3124199"/>
                    <a:gd name="connsiteX13" fmla="*/ 597336 w 725948"/>
                    <a:gd name="connsiteY13" fmla="*/ 773904 h 3124199"/>
                    <a:gd name="connsiteX14" fmla="*/ 125849 w 725948"/>
                    <a:gd name="connsiteY14" fmla="*/ 1226342 h 3124199"/>
                    <a:gd name="connsiteX15" fmla="*/ 13932 w 725948"/>
                    <a:gd name="connsiteY15" fmla="*/ 1345405 h 3124199"/>
                    <a:gd name="connsiteX16" fmla="*/ 13932 w 725948"/>
                    <a:gd name="connsiteY16" fmla="*/ 1378744 h 3124199"/>
                    <a:gd name="connsiteX17" fmla="*/ 30599 w 725948"/>
                    <a:gd name="connsiteY17" fmla="*/ 1564480 h 3124199"/>
                    <a:gd name="connsiteX18" fmla="*/ 40123 w 725948"/>
                    <a:gd name="connsiteY18" fmla="*/ 1693068 h 3124199"/>
                    <a:gd name="connsiteX19" fmla="*/ 2024 w 725948"/>
                    <a:gd name="connsiteY19" fmla="*/ 1721643 h 3124199"/>
                    <a:gd name="connsiteX20" fmla="*/ 9167 w 725948"/>
                    <a:gd name="connsiteY20" fmla="*/ 1752599 h 3124199"/>
                    <a:gd name="connsiteX21" fmla="*/ 42505 w 725948"/>
                    <a:gd name="connsiteY21" fmla="*/ 1785936 h 3124199"/>
                    <a:gd name="connsiteX22" fmla="*/ 87748 w 725948"/>
                    <a:gd name="connsiteY22" fmla="*/ 1821655 h 3124199"/>
                    <a:gd name="connsiteX23" fmla="*/ 109180 w 725948"/>
                    <a:gd name="connsiteY23" fmla="*/ 1833561 h 3124199"/>
                    <a:gd name="connsiteX24" fmla="*/ 135373 w 725948"/>
                    <a:gd name="connsiteY24" fmla="*/ 1874043 h 3124199"/>
                    <a:gd name="connsiteX25" fmla="*/ 159186 w 725948"/>
                    <a:gd name="connsiteY25" fmla="*/ 1907380 h 3124199"/>
                    <a:gd name="connsiteX26" fmla="*/ 240149 w 725948"/>
                    <a:gd name="connsiteY26" fmla="*/ 1985961 h 3124199"/>
                    <a:gd name="connsiteX27" fmla="*/ 287774 w 725948"/>
                    <a:gd name="connsiteY27" fmla="*/ 2033587 h 3124199"/>
                    <a:gd name="connsiteX28" fmla="*/ 325873 w 725948"/>
                    <a:gd name="connsiteY28" fmla="*/ 2109787 h 3124199"/>
                    <a:gd name="connsiteX29" fmla="*/ 402073 w 725948"/>
                    <a:gd name="connsiteY29" fmla="*/ 2459831 h 3124199"/>
                    <a:gd name="connsiteX30" fmla="*/ 397314 w 725948"/>
                    <a:gd name="connsiteY30" fmla="*/ 2528887 h 3124199"/>
                    <a:gd name="connsiteX31" fmla="*/ 363975 w 725948"/>
                    <a:gd name="connsiteY31" fmla="*/ 2557461 h 3124199"/>
                    <a:gd name="connsiteX32" fmla="*/ 292535 w 725948"/>
                    <a:gd name="connsiteY32" fmla="*/ 2612230 h 3124199"/>
                    <a:gd name="connsiteX33" fmla="*/ 233005 w 725948"/>
                    <a:gd name="connsiteY33" fmla="*/ 2633662 h 3124199"/>
                    <a:gd name="connsiteX34" fmla="*/ 204430 w 725948"/>
                    <a:gd name="connsiteY34" fmla="*/ 2659855 h 3124199"/>
                    <a:gd name="connsiteX35" fmla="*/ 163950 w 725948"/>
                    <a:gd name="connsiteY35" fmla="*/ 2757486 h 3124199"/>
                    <a:gd name="connsiteX36" fmla="*/ 194905 w 725948"/>
                    <a:gd name="connsiteY36" fmla="*/ 2812255 h 3124199"/>
                    <a:gd name="connsiteX37" fmla="*/ 247292 w 725948"/>
                    <a:gd name="connsiteY37" fmla="*/ 2859880 h 3124199"/>
                    <a:gd name="connsiteX38" fmla="*/ 325875 w 725948"/>
                    <a:gd name="connsiteY38" fmla="*/ 2905124 h 3124199"/>
                    <a:gd name="connsiteX39" fmla="*/ 428267 w 725948"/>
                    <a:gd name="connsiteY39" fmla="*/ 3009898 h 3124199"/>
                    <a:gd name="connsiteX40" fmla="*/ 506848 w 725948"/>
                    <a:gd name="connsiteY40" fmla="*/ 3083718 h 3124199"/>
                    <a:gd name="connsiteX41" fmla="*/ 521136 w 725948"/>
                    <a:gd name="connsiteY41" fmla="*/ 3124199 h 3124199"/>
                    <a:gd name="connsiteX0" fmla="*/ 468749 w 725948"/>
                    <a:gd name="connsiteY0" fmla="*/ 0 h 3124199"/>
                    <a:gd name="connsiteX1" fmla="*/ 471131 w 725948"/>
                    <a:gd name="connsiteY1" fmla="*/ 26195 h 3124199"/>
                    <a:gd name="connsiteX2" fmla="*/ 509230 w 725948"/>
                    <a:gd name="connsiteY2" fmla="*/ 142875 h 3124199"/>
                    <a:gd name="connsiteX3" fmla="*/ 571143 w 725948"/>
                    <a:gd name="connsiteY3" fmla="*/ 230981 h 3124199"/>
                    <a:gd name="connsiteX4" fmla="*/ 592574 w 725948"/>
                    <a:gd name="connsiteY4" fmla="*/ 271462 h 3124199"/>
                    <a:gd name="connsiteX5" fmla="*/ 616387 w 725948"/>
                    <a:gd name="connsiteY5" fmla="*/ 290512 h 3124199"/>
                    <a:gd name="connsiteX6" fmla="*/ 685444 w 725948"/>
                    <a:gd name="connsiteY6" fmla="*/ 352425 h 3124199"/>
                    <a:gd name="connsiteX7" fmla="*/ 716401 w 725948"/>
                    <a:gd name="connsiteY7" fmla="*/ 381000 h 3124199"/>
                    <a:gd name="connsiteX8" fmla="*/ 725925 w 725948"/>
                    <a:gd name="connsiteY8" fmla="*/ 414338 h 3124199"/>
                    <a:gd name="connsiteX9" fmla="*/ 721163 w 725948"/>
                    <a:gd name="connsiteY9" fmla="*/ 450056 h 3124199"/>
                    <a:gd name="connsiteX10" fmla="*/ 714019 w 725948"/>
                    <a:gd name="connsiteY10" fmla="*/ 550068 h 3124199"/>
                    <a:gd name="connsiteX11" fmla="*/ 704492 w 725948"/>
                    <a:gd name="connsiteY11" fmla="*/ 640554 h 3124199"/>
                    <a:gd name="connsiteX12" fmla="*/ 680680 w 725948"/>
                    <a:gd name="connsiteY12" fmla="*/ 695324 h 3124199"/>
                    <a:gd name="connsiteX13" fmla="*/ 597336 w 725948"/>
                    <a:gd name="connsiteY13" fmla="*/ 773904 h 3124199"/>
                    <a:gd name="connsiteX14" fmla="*/ 125849 w 725948"/>
                    <a:gd name="connsiteY14" fmla="*/ 1226342 h 3124199"/>
                    <a:gd name="connsiteX15" fmla="*/ 13932 w 725948"/>
                    <a:gd name="connsiteY15" fmla="*/ 1345405 h 3124199"/>
                    <a:gd name="connsiteX16" fmla="*/ 13932 w 725948"/>
                    <a:gd name="connsiteY16" fmla="*/ 1378744 h 3124199"/>
                    <a:gd name="connsiteX17" fmla="*/ 30599 w 725948"/>
                    <a:gd name="connsiteY17" fmla="*/ 1564480 h 3124199"/>
                    <a:gd name="connsiteX18" fmla="*/ 40123 w 725948"/>
                    <a:gd name="connsiteY18" fmla="*/ 1693068 h 3124199"/>
                    <a:gd name="connsiteX19" fmla="*/ 2024 w 725948"/>
                    <a:gd name="connsiteY19" fmla="*/ 1721643 h 3124199"/>
                    <a:gd name="connsiteX20" fmla="*/ 9167 w 725948"/>
                    <a:gd name="connsiteY20" fmla="*/ 1752599 h 3124199"/>
                    <a:gd name="connsiteX21" fmla="*/ 42505 w 725948"/>
                    <a:gd name="connsiteY21" fmla="*/ 1785936 h 3124199"/>
                    <a:gd name="connsiteX22" fmla="*/ 87748 w 725948"/>
                    <a:gd name="connsiteY22" fmla="*/ 1821655 h 3124199"/>
                    <a:gd name="connsiteX23" fmla="*/ 109180 w 725948"/>
                    <a:gd name="connsiteY23" fmla="*/ 1833561 h 3124199"/>
                    <a:gd name="connsiteX24" fmla="*/ 135373 w 725948"/>
                    <a:gd name="connsiteY24" fmla="*/ 1874043 h 3124199"/>
                    <a:gd name="connsiteX25" fmla="*/ 159186 w 725948"/>
                    <a:gd name="connsiteY25" fmla="*/ 1907380 h 3124199"/>
                    <a:gd name="connsiteX26" fmla="*/ 240149 w 725948"/>
                    <a:gd name="connsiteY26" fmla="*/ 1985961 h 3124199"/>
                    <a:gd name="connsiteX27" fmla="*/ 287774 w 725948"/>
                    <a:gd name="connsiteY27" fmla="*/ 2033587 h 3124199"/>
                    <a:gd name="connsiteX28" fmla="*/ 325873 w 725948"/>
                    <a:gd name="connsiteY28" fmla="*/ 2109787 h 3124199"/>
                    <a:gd name="connsiteX29" fmla="*/ 402073 w 725948"/>
                    <a:gd name="connsiteY29" fmla="*/ 2459831 h 3124199"/>
                    <a:gd name="connsiteX30" fmla="*/ 397314 w 725948"/>
                    <a:gd name="connsiteY30" fmla="*/ 2528887 h 3124199"/>
                    <a:gd name="connsiteX31" fmla="*/ 363975 w 725948"/>
                    <a:gd name="connsiteY31" fmla="*/ 2557461 h 3124199"/>
                    <a:gd name="connsiteX32" fmla="*/ 292535 w 725948"/>
                    <a:gd name="connsiteY32" fmla="*/ 2612230 h 3124199"/>
                    <a:gd name="connsiteX33" fmla="*/ 233005 w 725948"/>
                    <a:gd name="connsiteY33" fmla="*/ 2633662 h 3124199"/>
                    <a:gd name="connsiteX34" fmla="*/ 204430 w 725948"/>
                    <a:gd name="connsiteY34" fmla="*/ 2659855 h 3124199"/>
                    <a:gd name="connsiteX35" fmla="*/ 163950 w 725948"/>
                    <a:gd name="connsiteY35" fmla="*/ 2757486 h 3124199"/>
                    <a:gd name="connsiteX36" fmla="*/ 194905 w 725948"/>
                    <a:gd name="connsiteY36" fmla="*/ 2812255 h 3124199"/>
                    <a:gd name="connsiteX37" fmla="*/ 247292 w 725948"/>
                    <a:gd name="connsiteY37" fmla="*/ 2859880 h 3124199"/>
                    <a:gd name="connsiteX38" fmla="*/ 325875 w 725948"/>
                    <a:gd name="connsiteY38" fmla="*/ 2905124 h 3124199"/>
                    <a:gd name="connsiteX39" fmla="*/ 428267 w 725948"/>
                    <a:gd name="connsiteY39" fmla="*/ 3009898 h 3124199"/>
                    <a:gd name="connsiteX40" fmla="*/ 506848 w 725948"/>
                    <a:gd name="connsiteY40" fmla="*/ 3083718 h 3124199"/>
                    <a:gd name="connsiteX41" fmla="*/ 521136 w 725948"/>
                    <a:gd name="connsiteY41" fmla="*/ 3124199 h 3124199"/>
                    <a:gd name="connsiteX0" fmla="*/ 459224 w 725948"/>
                    <a:gd name="connsiteY0" fmla="*/ 0 h 3178968"/>
                    <a:gd name="connsiteX1" fmla="*/ 471131 w 725948"/>
                    <a:gd name="connsiteY1" fmla="*/ 80964 h 3178968"/>
                    <a:gd name="connsiteX2" fmla="*/ 509230 w 725948"/>
                    <a:gd name="connsiteY2" fmla="*/ 197644 h 3178968"/>
                    <a:gd name="connsiteX3" fmla="*/ 571143 w 725948"/>
                    <a:gd name="connsiteY3" fmla="*/ 285750 h 3178968"/>
                    <a:gd name="connsiteX4" fmla="*/ 592574 w 725948"/>
                    <a:gd name="connsiteY4" fmla="*/ 326231 h 3178968"/>
                    <a:gd name="connsiteX5" fmla="*/ 616387 w 725948"/>
                    <a:gd name="connsiteY5" fmla="*/ 345281 h 3178968"/>
                    <a:gd name="connsiteX6" fmla="*/ 685444 w 725948"/>
                    <a:gd name="connsiteY6" fmla="*/ 407194 h 3178968"/>
                    <a:gd name="connsiteX7" fmla="*/ 716401 w 725948"/>
                    <a:gd name="connsiteY7" fmla="*/ 435769 h 3178968"/>
                    <a:gd name="connsiteX8" fmla="*/ 725925 w 725948"/>
                    <a:gd name="connsiteY8" fmla="*/ 469107 h 3178968"/>
                    <a:gd name="connsiteX9" fmla="*/ 721163 w 725948"/>
                    <a:gd name="connsiteY9" fmla="*/ 504825 h 3178968"/>
                    <a:gd name="connsiteX10" fmla="*/ 714019 w 725948"/>
                    <a:gd name="connsiteY10" fmla="*/ 604837 h 3178968"/>
                    <a:gd name="connsiteX11" fmla="*/ 704492 w 725948"/>
                    <a:gd name="connsiteY11" fmla="*/ 695323 h 3178968"/>
                    <a:gd name="connsiteX12" fmla="*/ 680680 w 725948"/>
                    <a:gd name="connsiteY12" fmla="*/ 750093 h 3178968"/>
                    <a:gd name="connsiteX13" fmla="*/ 597336 w 725948"/>
                    <a:gd name="connsiteY13" fmla="*/ 828673 h 3178968"/>
                    <a:gd name="connsiteX14" fmla="*/ 125849 w 725948"/>
                    <a:gd name="connsiteY14" fmla="*/ 1281111 h 3178968"/>
                    <a:gd name="connsiteX15" fmla="*/ 13932 w 725948"/>
                    <a:gd name="connsiteY15" fmla="*/ 1400174 h 3178968"/>
                    <a:gd name="connsiteX16" fmla="*/ 13932 w 725948"/>
                    <a:gd name="connsiteY16" fmla="*/ 1433513 h 3178968"/>
                    <a:gd name="connsiteX17" fmla="*/ 30599 w 725948"/>
                    <a:gd name="connsiteY17" fmla="*/ 1619249 h 3178968"/>
                    <a:gd name="connsiteX18" fmla="*/ 40123 w 725948"/>
                    <a:gd name="connsiteY18" fmla="*/ 1747837 h 3178968"/>
                    <a:gd name="connsiteX19" fmla="*/ 2024 w 725948"/>
                    <a:gd name="connsiteY19" fmla="*/ 1776412 h 3178968"/>
                    <a:gd name="connsiteX20" fmla="*/ 9167 w 725948"/>
                    <a:gd name="connsiteY20" fmla="*/ 1807368 h 3178968"/>
                    <a:gd name="connsiteX21" fmla="*/ 42505 w 725948"/>
                    <a:gd name="connsiteY21" fmla="*/ 1840705 h 3178968"/>
                    <a:gd name="connsiteX22" fmla="*/ 87748 w 725948"/>
                    <a:gd name="connsiteY22" fmla="*/ 1876424 h 3178968"/>
                    <a:gd name="connsiteX23" fmla="*/ 109180 w 725948"/>
                    <a:gd name="connsiteY23" fmla="*/ 1888330 h 3178968"/>
                    <a:gd name="connsiteX24" fmla="*/ 135373 w 725948"/>
                    <a:gd name="connsiteY24" fmla="*/ 1928812 h 3178968"/>
                    <a:gd name="connsiteX25" fmla="*/ 159186 w 725948"/>
                    <a:gd name="connsiteY25" fmla="*/ 1962149 h 3178968"/>
                    <a:gd name="connsiteX26" fmla="*/ 240149 w 725948"/>
                    <a:gd name="connsiteY26" fmla="*/ 2040730 h 3178968"/>
                    <a:gd name="connsiteX27" fmla="*/ 287774 w 725948"/>
                    <a:gd name="connsiteY27" fmla="*/ 2088356 h 3178968"/>
                    <a:gd name="connsiteX28" fmla="*/ 325873 w 725948"/>
                    <a:gd name="connsiteY28" fmla="*/ 2164556 h 3178968"/>
                    <a:gd name="connsiteX29" fmla="*/ 402073 w 725948"/>
                    <a:gd name="connsiteY29" fmla="*/ 2514600 h 3178968"/>
                    <a:gd name="connsiteX30" fmla="*/ 397314 w 725948"/>
                    <a:gd name="connsiteY30" fmla="*/ 2583656 h 3178968"/>
                    <a:gd name="connsiteX31" fmla="*/ 363975 w 725948"/>
                    <a:gd name="connsiteY31" fmla="*/ 2612230 h 3178968"/>
                    <a:gd name="connsiteX32" fmla="*/ 292535 w 725948"/>
                    <a:gd name="connsiteY32" fmla="*/ 2666999 h 3178968"/>
                    <a:gd name="connsiteX33" fmla="*/ 233005 w 725948"/>
                    <a:gd name="connsiteY33" fmla="*/ 2688431 h 3178968"/>
                    <a:gd name="connsiteX34" fmla="*/ 204430 w 725948"/>
                    <a:gd name="connsiteY34" fmla="*/ 2714624 h 3178968"/>
                    <a:gd name="connsiteX35" fmla="*/ 163950 w 725948"/>
                    <a:gd name="connsiteY35" fmla="*/ 2812255 h 3178968"/>
                    <a:gd name="connsiteX36" fmla="*/ 194905 w 725948"/>
                    <a:gd name="connsiteY36" fmla="*/ 2867024 h 3178968"/>
                    <a:gd name="connsiteX37" fmla="*/ 247292 w 725948"/>
                    <a:gd name="connsiteY37" fmla="*/ 2914649 h 3178968"/>
                    <a:gd name="connsiteX38" fmla="*/ 325875 w 725948"/>
                    <a:gd name="connsiteY38" fmla="*/ 2959893 h 3178968"/>
                    <a:gd name="connsiteX39" fmla="*/ 428267 w 725948"/>
                    <a:gd name="connsiteY39" fmla="*/ 3064667 h 3178968"/>
                    <a:gd name="connsiteX40" fmla="*/ 506848 w 725948"/>
                    <a:gd name="connsiteY40" fmla="*/ 3138487 h 3178968"/>
                    <a:gd name="connsiteX41" fmla="*/ 521136 w 725948"/>
                    <a:gd name="connsiteY41" fmla="*/ 3178968 h 3178968"/>
                    <a:gd name="connsiteX0" fmla="*/ 459224 w 725948"/>
                    <a:gd name="connsiteY0" fmla="*/ 0 h 3178968"/>
                    <a:gd name="connsiteX1" fmla="*/ 456843 w 725948"/>
                    <a:gd name="connsiteY1" fmla="*/ 26195 h 3178968"/>
                    <a:gd name="connsiteX2" fmla="*/ 471131 w 725948"/>
                    <a:gd name="connsiteY2" fmla="*/ 80964 h 3178968"/>
                    <a:gd name="connsiteX3" fmla="*/ 509230 w 725948"/>
                    <a:gd name="connsiteY3" fmla="*/ 197644 h 3178968"/>
                    <a:gd name="connsiteX4" fmla="*/ 571143 w 725948"/>
                    <a:gd name="connsiteY4" fmla="*/ 285750 h 3178968"/>
                    <a:gd name="connsiteX5" fmla="*/ 592574 w 725948"/>
                    <a:gd name="connsiteY5" fmla="*/ 326231 h 3178968"/>
                    <a:gd name="connsiteX6" fmla="*/ 616387 w 725948"/>
                    <a:gd name="connsiteY6" fmla="*/ 345281 h 3178968"/>
                    <a:gd name="connsiteX7" fmla="*/ 685444 w 725948"/>
                    <a:gd name="connsiteY7" fmla="*/ 407194 h 3178968"/>
                    <a:gd name="connsiteX8" fmla="*/ 716401 w 725948"/>
                    <a:gd name="connsiteY8" fmla="*/ 435769 h 3178968"/>
                    <a:gd name="connsiteX9" fmla="*/ 725925 w 725948"/>
                    <a:gd name="connsiteY9" fmla="*/ 469107 h 3178968"/>
                    <a:gd name="connsiteX10" fmla="*/ 721163 w 725948"/>
                    <a:gd name="connsiteY10" fmla="*/ 504825 h 3178968"/>
                    <a:gd name="connsiteX11" fmla="*/ 714019 w 725948"/>
                    <a:gd name="connsiteY11" fmla="*/ 604837 h 3178968"/>
                    <a:gd name="connsiteX12" fmla="*/ 704492 w 725948"/>
                    <a:gd name="connsiteY12" fmla="*/ 695323 h 3178968"/>
                    <a:gd name="connsiteX13" fmla="*/ 680680 w 725948"/>
                    <a:gd name="connsiteY13" fmla="*/ 750093 h 3178968"/>
                    <a:gd name="connsiteX14" fmla="*/ 597336 w 725948"/>
                    <a:gd name="connsiteY14" fmla="*/ 828673 h 3178968"/>
                    <a:gd name="connsiteX15" fmla="*/ 125849 w 725948"/>
                    <a:gd name="connsiteY15" fmla="*/ 1281111 h 3178968"/>
                    <a:gd name="connsiteX16" fmla="*/ 13932 w 725948"/>
                    <a:gd name="connsiteY16" fmla="*/ 1400174 h 3178968"/>
                    <a:gd name="connsiteX17" fmla="*/ 13932 w 725948"/>
                    <a:gd name="connsiteY17" fmla="*/ 1433513 h 3178968"/>
                    <a:gd name="connsiteX18" fmla="*/ 30599 w 725948"/>
                    <a:gd name="connsiteY18" fmla="*/ 1619249 h 3178968"/>
                    <a:gd name="connsiteX19" fmla="*/ 40123 w 725948"/>
                    <a:gd name="connsiteY19" fmla="*/ 1747837 h 3178968"/>
                    <a:gd name="connsiteX20" fmla="*/ 2024 w 725948"/>
                    <a:gd name="connsiteY20" fmla="*/ 1776412 h 3178968"/>
                    <a:gd name="connsiteX21" fmla="*/ 9167 w 725948"/>
                    <a:gd name="connsiteY21" fmla="*/ 1807368 h 3178968"/>
                    <a:gd name="connsiteX22" fmla="*/ 42505 w 725948"/>
                    <a:gd name="connsiteY22" fmla="*/ 1840705 h 3178968"/>
                    <a:gd name="connsiteX23" fmla="*/ 87748 w 725948"/>
                    <a:gd name="connsiteY23" fmla="*/ 1876424 h 3178968"/>
                    <a:gd name="connsiteX24" fmla="*/ 109180 w 725948"/>
                    <a:gd name="connsiteY24" fmla="*/ 1888330 h 3178968"/>
                    <a:gd name="connsiteX25" fmla="*/ 135373 w 725948"/>
                    <a:gd name="connsiteY25" fmla="*/ 1928812 h 3178968"/>
                    <a:gd name="connsiteX26" fmla="*/ 159186 w 725948"/>
                    <a:gd name="connsiteY26" fmla="*/ 1962149 h 3178968"/>
                    <a:gd name="connsiteX27" fmla="*/ 240149 w 725948"/>
                    <a:gd name="connsiteY27" fmla="*/ 2040730 h 3178968"/>
                    <a:gd name="connsiteX28" fmla="*/ 287774 w 725948"/>
                    <a:gd name="connsiteY28" fmla="*/ 2088356 h 3178968"/>
                    <a:gd name="connsiteX29" fmla="*/ 325873 w 725948"/>
                    <a:gd name="connsiteY29" fmla="*/ 2164556 h 3178968"/>
                    <a:gd name="connsiteX30" fmla="*/ 402073 w 725948"/>
                    <a:gd name="connsiteY30" fmla="*/ 2514600 h 3178968"/>
                    <a:gd name="connsiteX31" fmla="*/ 397314 w 725948"/>
                    <a:gd name="connsiteY31" fmla="*/ 2583656 h 3178968"/>
                    <a:gd name="connsiteX32" fmla="*/ 363975 w 725948"/>
                    <a:gd name="connsiteY32" fmla="*/ 2612230 h 3178968"/>
                    <a:gd name="connsiteX33" fmla="*/ 292535 w 725948"/>
                    <a:gd name="connsiteY33" fmla="*/ 2666999 h 3178968"/>
                    <a:gd name="connsiteX34" fmla="*/ 233005 w 725948"/>
                    <a:gd name="connsiteY34" fmla="*/ 2688431 h 3178968"/>
                    <a:gd name="connsiteX35" fmla="*/ 204430 w 725948"/>
                    <a:gd name="connsiteY35" fmla="*/ 2714624 h 3178968"/>
                    <a:gd name="connsiteX36" fmla="*/ 163950 w 725948"/>
                    <a:gd name="connsiteY36" fmla="*/ 2812255 h 3178968"/>
                    <a:gd name="connsiteX37" fmla="*/ 194905 w 725948"/>
                    <a:gd name="connsiteY37" fmla="*/ 2867024 h 3178968"/>
                    <a:gd name="connsiteX38" fmla="*/ 247292 w 725948"/>
                    <a:gd name="connsiteY38" fmla="*/ 2914649 h 3178968"/>
                    <a:gd name="connsiteX39" fmla="*/ 325875 w 725948"/>
                    <a:gd name="connsiteY39" fmla="*/ 2959893 h 3178968"/>
                    <a:gd name="connsiteX40" fmla="*/ 428267 w 725948"/>
                    <a:gd name="connsiteY40" fmla="*/ 3064667 h 3178968"/>
                    <a:gd name="connsiteX41" fmla="*/ 506848 w 725948"/>
                    <a:gd name="connsiteY41" fmla="*/ 3138487 h 3178968"/>
                    <a:gd name="connsiteX42" fmla="*/ 521136 w 725948"/>
                    <a:gd name="connsiteY42" fmla="*/ 3178968 h 3178968"/>
                    <a:gd name="connsiteX0" fmla="*/ 452081 w 725948"/>
                    <a:gd name="connsiteY0" fmla="*/ 0 h 3274218"/>
                    <a:gd name="connsiteX1" fmla="*/ 456843 w 725948"/>
                    <a:gd name="connsiteY1" fmla="*/ 121445 h 3274218"/>
                    <a:gd name="connsiteX2" fmla="*/ 471131 w 725948"/>
                    <a:gd name="connsiteY2" fmla="*/ 176214 h 3274218"/>
                    <a:gd name="connsiteX3" fmla="*/ 509230 w 725948"/>
                    <a:gd name="connsiteY3" fmla="*/ 292894 h 3274218"/>
                    <a:gd name="connsiteX4" fmla="*/ 571143 w 725948"/>
                    <a:gd name="connsiteY4" fmla="*/ 381000 h 3274218"/>
                    <a:gd name="connsiteX5" fmla="*/ 592574 w 725948"/>
                    <a:gd name="connsiteY5" fmla="*/ 421481 h 3274218"/>
                    <a:gd name="connsiteX6" fmla="*/ 616387 w 725948"/>
                    <a:gd name="connsiteY6" fmla="*/ 440531 h 3274218"/>
                    <a:gd name="connsiteX7" fmla="*/ 685444 w 725948"/>
                    <a:gd name="connsiteY7" fmla="*/ 502444 h 3274218"/>
                    <a:gd name="connsiteX8" fmla="*/ 716401 w 725948"/>
                    <a:gd name="connsiteY8" fmla="*/ 531019 h 3274218"/>
                    <a:gd name="connsiteX9" fmla="*/ 725925 w 725948"/>
                    <a:gd name="connsiteY9" fmla="*/ 564357 h 3274218"/>
                    <a:gd name="connsiteX10" fmla="*/ 721163 w 725948"/>
                    <a:gd name="connsiteY10" fmla="*/ 600075 h 3274218"/>
                    <a:gd name="connsiteX11" fmla="*/ 714019 w 725948"/>
                    <a:gd name="connsiteY11" fmla="*/ 700087 h 3274218"/>
                    <a:gd name="connsiteX12" fmla="*/ 704492 w 725948"/>
                    <a:gd name="connsiteY12" fmla="*/ 790573 h 3274218"/>
                    <a:gd name="connsiteX13" fmla="*/ 680680 w 725948"/>
                    <a:gd name="connsiteY13" fmla="*/ 845343 h 3274218"/>
                    <a:gd name="connsiteX14" fmla="*/ 597336 w 725948"/>
                    <a:gd name="connsiteY14" fmla="*/ 923923 h 3274218"/>
                    <a:gd name="connsiteX15" fmla="*/ 125849 w 725948"/>
                    <a:gd name="connsiteY15" fmla="*/ 1376361 h 3274218"/>
                    <a:gd name="connsiteX16" fmla="*/ 13932 w 725948"/>
                    <a:gd name="connsiteY16" fmla="*/ 1495424 h 3274218"/>
                    <a:gd name="connsiteX17" fmla="*/ 13932 w 725948"/>
                    <a:gd name="connsiteY17" fmla="*/ 1528763 h 3274218"/>
                    <a:gd name="connsiteX18" fmla="*/ 30599 w 725948"/>
                    <a:gd name="connsiteY18" fmla="*/ 1714499 h 3274218"/>
                    <a:gd name="connsiteX19" fmla="*/ 40123 w 725948"/>
                    <a:gd name="connsiteY19" fmla="*/ 1843087 h 3274218"/>
                    <a:gd name="connsiteX20" fmla="*/ 2024 w 725948"/>
                    <a:gd name="connsiteY20" fmla="*/ 1871662 h 3274218"/>
                    <a:gd name="connsiteX21" fmla="*/ 9167 w 725948"/>
                    <a:gd name="connsiteY21" fmla="*/ 1902618 h 3274218"/>
                    <a:gd name="connsiteX22" fmla="*/ 42505 w 725948"/>
                    <a:gd name="connsiteY22" fmla="*/ 1935955 h 3274218"/>
                    <a:gd name="connsiteX23" fmla="*/ 87748 w 725948"/>
                    <a:gd name="connsiteY23" fmla="*/ 1971674 h 3274218"/>
                    <a:gd name="connsiteX24" fmla="*/ 109180 w 725948"/>
                    <a:gd name="connsiteY24" fmla="*/ 1983580 h 3274218"/>
                    <a:gd name="connsiteX25" fmla="*/ 135373 w 725948"/>
                    <a:gd name="connsiteY25" fmla="*/ 2024062 h 3274218"/>
                    <a:gd name="connsiteX26" fmla="*/ 159186 w 725948"/>
                    <a:gd name="connsiteY26" fmla="*/ 2057399 h 3274218"/>
                    <a:gd name="connsiteX27" fmla="*/ 240149 w 725948"/>
                    <a:gd name="connsiteY27" fmla="*/ 2135980 h 3274218"/>
                    <a:gd name="connsiteX28" fmla="*/ 287774 w 725948"/>
                    <a:gd name="connsiteY28" fmla="*/ 2183606 h 3274218"/>
                    <a:gd name="connsiteX29" fmla="*/ 325873 w 725948"/>
                    <a:gd name="connsiteY29" fmla="*/ 2259806 h 3274218"/>
                    <a:gd name="connsiteX30" fmla="*/ 402073 w 725948"/>
                    <a:gd name="connsiteY30" fmla="*/ 2609850 h 3274218"/>
                    <a:gd name="connsiteX31" fmla="*/ 397314 w 725948"/>
                    <a:gd name="connsiteY31" fmla="*/ 2678906 h 3274218"/>
                    <a:gd name="connsiteX32" fmla="*/ 363975 w 725948"/>
                    <a:gd name="connsiteY32" fmla="*/ 2707480 h 3274218"/>
                    <a:gd name="connsiteX33" fmla="*/ 292535 w 725948"/>
                    <a:gd name="connsiteY33" fmla="*/ 2762249 h 3274218"/>
                    <a:gd name="connsiteX34" fmla="*/ 233005 w 725948"/>
                    <a:gd name="connsiteY34" fmla="*/ 2783681 h 3274218"/>
                    <a:gd name="connsiteX35" fmla="*/ 204430 w 725948"/>
                    <a:gd name="connsiteY35" fmla="*/ 2809874 h 3274218"/>
                    <a:gd name="connsiteX36" fmla="*/ 163950 w 725948"/>
                    <a:gd name="connsiteY36" fmla="*/ 2907505 h 3274218"/>
                    <a:gd name="connsiteX37" fmla="*/ 194905 w 725948"/>
                    <a:gd name="connsiteY37" fmla="*/ 2962274 h 3274218"/>
                    <a:gd name="connsiteX38" fmla="*/ 247292 w 725948"/>
                    <a:gd name="connsiteY38" fmla="*/ 3009899 h 3274218"/>
                    <a:gd name="connsiteX39" fmla="*/ 325875 w 725948"/>
                    <a:gd name="connsiteY39" fmla="*/ 3055143 h 3274218"/>
                    <a:gd name="connsiteX40" fmla="*/ 428267 w 725948"/>
                    <a:gd name="connsiteY40" fmla="*/ 3159917 h 3274218"/>
                    <a:gd name="connsiteX41" fmla="*/ 506848 w 725948"/>
                    <a:gd name="connsiteY41" fmla="*/ 3233737 h 3274218"/>
                    <a:gd name="connsiteX42" fmla="*/ 521136 w 725948"/>
                    <a:gd name="connsiteY42" fmla="*/ 3274218 h 3274218"/>
                    <a:gd name="connsiteX0" fmla="*/ 456843 w 725948"/>
                    <a:gd name="connsiteY0" fmla="*/ 0 h 3152773"/>
                    <a:gd name="connsiteX1" fmla="*/ 471131 w 725948"/>
                    <a:gd name="connsiteY1" fmla="*/ 54769 h 3152773"/>
                    <a:gd name="connsiteX2" fmla="*/ 509230 w 725948"/>
                    <a:gd name="connsiteY2" fmla="*/ 171449 h 3152773"/>
                    <a:gd name="connsiteX3" fmla="*/ 571143 w 725948"/>
                    <a:gd name="connsiteY3" fmla="*/ 259555 h 3152773"/>
                    <a:gd name="connsiteX4" fmla="*/ 592574 w 725948"/>
                    <a:gd name="connsiteY4" fmla="*/ 300036 h 3152773"/>
                    <a:gd name="connsiteX5" fmla="*/ 616387 w 725948"/>
                    <a:gd name="connsiteY5" fmla="*/ 319086 h 3152773"/>
                    <a:gd name="connsiteX6" fmla="*/ 685444 w 725948"/>
                    <a:gd name="connsiteY6" fmla="*/ 380999 h 3152773"/>
                    <a:gd name="connsiteX7" fmla="*/ 716401 w 725948"/>
                    <a:gd name="connsiteY7" fmla="*/ 409574 h 3152773"/>
                    <a:gd name="connsiteX8" fmla="*/ 725925 w 725948"/>
                    <a:gd name="connsiteY8" fmla="*/ 442912 h 3152773"/>
                    <a:gd name="connsiteX9" fmla="*/ 721163 w 725948"/>
                    <a:gd name="connsiteY9" fmla="*/ 478630 h 3152773"/>
                    <a:gd name="connsiteX10" fmla="*/ 714019 w 725948"/>
                    <a:gd name="connsiteY10" fmla="*/ 578642 h 3152773"/>
                    <a:gd name="connsiteX11" fmla="*/ 704492 w 725948"/>
                    <a:gd name="connsiteY11" fmla="*/ 669128 h 3152773"/>
                    <a:gd name="connsiteX12" fmla="*/ 680680 w 725948"/>
                    <a:gd name="connsiteY12" fmla="*/ 723898 h 3152773"/>
                    <a:gd name="connsiteX13" fmla="*/ 597336 w 725948"/>
                    <a:gd name="connsiteY13" fmla="*/ 802478 h 3152773"/>
                    <a:gd name="connsiteX14" fmla="*/ 125849 w 725948"/>
                    <a:gd name="connsiteY14" fmla="*/ 1254916 h 3152773"/>
                    <a:gd name="connsiteX15" fmla="*/ 13932 w 725948"/>
                    <a:gd name="connsiteY15" fmla="*/ 1373979 h 3152773"/>
                    <a:gd name="connsiteX16" fmla="*/ 13932 w 725948"/>
                    <a:gd name="connsiteY16" fmla="*/ 1407318 h 3152773"/>
                    <a:gd name="connsiteX17" fmla="*/ 30599 w 725948"/>
                    <a:gd name="connsiteY17" fmla="*/ 1593054 h 3152773"/>
                    <a:gd name="connsiteX18" fmla="*/ 40123 w 725948"/>
                    <a:gd name="connsiteY18" fmla="*/ 1721642 h 3152773"/>
                    <a:gd name="connsiteX19" fmla="*/ 2024 w 725948"/>
                    <a:gd name="connsiteY19" fmla="*/ 1750217 h 3152773"/>
                    <a:gd name="connsiteX20" fmla="*/ 9167 w 725948"/>
                    <a:gd name="connsiteY20" fmla="*/ 1781173 h 3152773"/>
                    <a:gd name="connsiteX21" fmla="*/ 42505 w 725948"/>
                    <a:gd name="connsiteY21" fmla="*/ 1814510 h 3152773"/>
                    <a:gd name="connsiteX22" fmla="*/ 87748 w 725948"/>
                    <a:gd name="connsiteY22" fmla="*/ 1850229 h 3152773"/>
                    <a:gd name="connsiteX23" fmla="*/ 109180 w 725948"/>
                    <a:gd name="connsiteY23" fmla="*/ 1862135 h 3152773"/>
                    <a:gd name="connsiteX24" fmla="*/ 135373 w 725948"/>
                    <a:gd name="connsiteY24" fmla="*/ 1902617 h 3152773"/>
                    <a:gd name="connsiteX25" fmla="*/ 159186 w 725948"/>
                    <a:gd name="connsiteY25" fmla="*/ 1935954 h 3152773"/>
                    <a:gd name="connsiteX26" fmla="*/ 240149 w 725948"/>
                    <a:gd name="connsiteY26" fmla="*/ 2014535 h 3152773"/>
                    <a:gd name="connsiteX27" fmla="*/ 287774 w 725948"/>
                    <a:gd name="connsiteY27" fmla="*/ 2062161 h 3152773"/>
                    <a:gd name="connsiteX28" fmla="*/ 325873 w 725948"/>
                    <a:gd name="connsiteY28" fmla="*/ 2138361 h 3152773"/>
                    <a:gd name="connsiteX29" fmla="*/ 402073 w 725948"/>
                    <a:gd name="connsiteY29" fmla="*/ 2488405 h 3152773"/>
                    <a:gd name="connsiteX30" fmla="*/ 397314 w 725948"/>
                    <a:gd name="connsiteY30" fmla="*/ 2557461 h 3152773"/>
                    <a:gd name="connsiteX31" fmla="*/ 363975 w 725948"/>
                    <a:gd name="connsiteY31" fmla="*/ 2586035 h 3152773"/>
                    <a:gd name="connsiteX32" fmla="*/ 292535 w 725948"/>
                    <a:gd name="connsiteY32" fmla="*/ 2640804 h 3152773"/>
                    <a:gd name="connsiteX33" fmla="*/ 233005 w 725948"/>
                    <a:gd name="connsiteY33" fmla="*/ 2662236 h 3152773"/>
                    <a:gd name="connsiteX34" fmla="*/ 204430 w 725948"/>
                    <a:gd name="connsiteY34" fmla="*/ 2688429 h 3152773"/>
                    <a:gd name="connsiteX35" fmla="*/ 163950 w 725948"/>
                    <a:gd name="connsiteY35" fmla="*/ 2786060 h 3152773"/>
                    <a:gd name="connsiteX36" fmla="*/ 194905 w 725948"/>
                    <a:gd name="connsiteY36" fmla="*/ 2840829 h 3152773"/>
                    <a:gd name="connsiteX37" fmla="*/ 247292 w 725948"/>
                    <a:gd name="connsiteY37" fmla="*/ 2888454 h 3152773"/>
                    <a:gd name="connsiteX38" fmla="*/ 325875 w 725948"/>
                    <a:gd name="connsiteY38" fmla="*/ 2933698 h 3152773"/>
                    <a:gd name="connsiteX39" fmla="*/ 428267 w 725948"/>
                    <a:gd name="connsiteY39" fmla="*/ 3038472 h 3152773"/>
                    <a:gd name="connsiteX40" fmla="*/ 506848 w 725948"/>
                    <a:gd name="connsiteY40" fmla="*/ 3112292 h 3152773"/>
                    <a:gd name="connsiteX41" fmla="*/ 521136 w 725948"/>
                    <a:gd name="connsiteY41" fmla="*/ 3152773 h 3152773"/>
                    <a:gd name="connsiteX0" fmla="*/ 471131 w 725948"/>
                    <a:gd name="connsiteY0" fmla="*/ 0 h 3098004"/>
                    <a:gd name="connsiteX1" fmla="*/ 509230 w 725948"/>
                    <a:gd name="connsiteY1" fmla="*/ 116680 h 3098004"/>
                    <a:gd name="connsiteX2" fmla="*/ 571143 w 725948"/>
                    <a:gd name="connsiteY2" fmla="*/ 204786 h 3098004"/>
                    <a:gd name="connsiteX3" fmla="*/ 592574 w 725948"/>
                    <a:gd name="connsiteY3" fmla="*/ 245267 h 3098004"/>
                    <a:gd name="connsiteX4" fmla="*/ 616387 w 725948"/>
                    <a:gd name="connsiteY4" fmla="*/ 264317 h 3098004"/>
                    <a:gd name="connsiteX5" fmla="*/ 685444 w 725948"/>
                    <a:gd name="connsiteY5" fmla="*/ 326230 h 3098004"/>
                    <a:gd name="connsiteX6" fmla="*/ 716401 w 725948"/>
                    <a:gd name="connsiteY6" fmla="*/ 354805 h 3098004"/>
                    <a:gd name="connsiteX7" fmla="*/ 725925 w 725948"/>
                    <a:gd name="connsiteY7" fmla="*/ 388143 h 3098004"/>
                    <a:gd name="connsiteX8" fmla="*/ 721163 w 725948"/>
                    <a:gd name="connsiteY8" fmla="*/ 423861 h 3098004"/>
                    <a:gd name="connsiteX9" fmla="*/ 714019 w 725948"/>
                    <a:gd name="connsiteY9" fmla="*/ 523873 h 3098004"/>
                    <a:gd name="connsiteX10" fmla="*/ 704492 w 725948"/>
                    <a:gd name="connsiteY10" fmla="*/ 614359 h 3098004"/>
                    <a:gd name="connsiteX11" fmla="*/ 680680 w 725948"/>
                    <a:gd name="connsiteY11" fmla="*/ 669129 h 3098004"/>
                    <a:gd name="connsiteX12" fmla="*/ 597336 w 725948"/>
                    <a:gd name="connsiteY12" fmla="*/ 747709 h 3098004"/>
                    <a:gd name="connsiteX13" fmla="*/ 125849 w 725948"/>
                    <a:gd name="connsiteY13" fmla="*/ 1200147 h 3098004"/>
                    <a:gd name="connsiteX14" fmla="*/ 13932 w 725948"/>
                    <a:gd name="connsiteY14" fmla="*/ 1319210 h 3098004"/>
                    <a:gd name="connsiteX15" fmla="*/ 13932 w 725948"/>
                    <a:gd name="connsiteY15" fmla="*/ 1352549 h 3098004"/>
                    <a:gd name="connsiteX16" fmla="*/ 30599 w 725948"/>
                    <a:gd name="connsiteY16" fmla="*/ 1538285 h 3098004"/>
                    <a:gd name="connsiteX17" fmla="*/ 40123 w 725948"/>
                    <a:gd name="connsiteY17" fmla="*/ 1666873 h 3098004"/>
                    <a:gd name="connsiteX18" fmla="*/ 2024 w 725948"/>
                    <a:gd name="connsiteY18" fmla="*/ 1695448 h 3098004"/>
                    <a:gd name="connsiteX19" fmla="*/ 9167 w 725948"/>
                    <a:gd name="connsiteY19" fmla="*/ 1726404 h 3098004"/>
                    <a:gd name="connsiteX20" fmla="*/ 42505 w 725948"/>
                    <a:gd name="connsiteY20" fmla="*/ 1759741 h 3098004"/>
                    <a:gd name="connsiteX21" fmla="*/ 87748 w 725948"/>
                    <a:gd name="connsiteY21" fmla="*/ 1795460 h 3098004"/>
                    <a:gd name="connsiteX22" fmla="*/ 109180 w 725948"/>
                    <a:gd name="connsiteY22" fmla="*/ 1807366 h 3098004"/>
                    <a:gd name="connsiteX23" fmla="*/ 135373 w 725948"/>
                    <a:gd name="connsiteY23" fmla="*/ 1847848 h 3098004"/>
                    <a:gd name="connsiteX24" fmla="*/ 159186 w 725948"/>
                    <a:gd name="connsiteY24" fmla="*/ 1881185 h 3098004"/>
                    <a:gd name="connsiteX25" fmla="*/ 240149 w 725948"/>
                    <a:gd name="connsiteY25" fmla="*/ 1959766 h 3098004"/>
                    <a:gd name="connsiteX26" fmla="*/ 287774 w 725948"/>
                    <a:gd name="connsiteY26" fmla="*/ 2007392 h 3098004"/>
                    <a:gd name="connsiteX27" fmla="*/ 325873 w 725948"/>
                    <a:gd name="connsiteY27" fmla="*/ 2083592 h 3098004"/>
                    <a:gd name="connsiteX28" fmla="*/ 402073 w 725948"/>
                    <a:gd name="connsiteY28" fmla="*/ 2433636 h 3098004"/>
                    <a:gd name="connsiteX29" fmla="*/ 397314 w 725948"/>
                    <a:gd name="connsiteY29" fmla="*/ 2502692 h 3098004"/>
                    <a:gd name="connsiteX30" fmla="*/ 363975 w 725948"/>
                    <a:gd name="connsiteY30" fmla="*/ 2531266 h 3098004"/>
                    <a:gd name="connsiteX31" fmla="*/ 292535 w 725948"/>
                    <a:gd name="connsiteY31" fmla="*/ 2586035 h 3098004"/>
                    <a:gd name="connsiteX32" fmla="*/ 233005 w 725948"/>
                    <a:gd name="connsiteY32" fmla="*/ 2607467 h 3098004"/>
                    <a:gd name="connsiteX33" fmla="*/ 204430 w 725948"/>
                    <a:gd name="connsiteY33" fmla="*/ 2633660 h 3098004"/>
                    <a:gd name="connsiteX34" fmla="*/ 163950 w 725948"/>
                    <a:gd name="connsiteY34" fmla="*/ 2731291 h 3098004"/>
                    <a:gd name="connsiteX35" fmla="*/ 194905 w 725948"/>
                    <a:gd name="connsiteY35" fmla="*/ 2786060 h 3098004"/>
                    <a:gd name="connsiteX36" fmla="*/ 247292 w 725948"/>
                    <a:gd name="connsiteY36" fmla="*/ 2833685 h 3098004"/>
                    <a:gd name="connsiteX37" fmla="*/ 325875 w 725948"/>
                    <a:gd name="connsiteY37" fmla="*/ 2878929 h 3098004"/>
                    <a:gd name="connsiteX38" fmla="*/ 428267 w 725948"/>
                    <a:gd name="connsiteY38" fmla="*/ 2983703 h 3098004"/>
                    <a:gd name="connsiteX39" fmla="*/ 506848 w 725948"/>
                    <a:gd name="connsiteY39" fmla="*/ 3057523 h 3098004"/>
                    <a:gd name="connsiteX40" fmla="*/ 521136 w 725948"/>
                    <a:gd name="connsiteY40" fmla="*/ 3098004 h 3098004"/>
                    <a:gd name="connsiteX0" fmla="*/ 509230 w 725948"/>
                    <a:gd name="connsiteY0" fmla="*/ 0 h 2981324"/>
                    <a:gd name="connsiteX1" fmla="*/ 571143 w 725948"/>
                    <a:gd name="connsiteY1" fmla="*/ 88106 h 2981324"/>
                    <a:gd name="connsiteX2" fmla="*/ 592574 w 725948"/>
                    <a:gd name="connsiteY2" fmla="*/ 128587 h 2981324"/>
                    <a:gd name="connsiteX3" fmla="*/ 616387 w 725948"/>
                    <a:gd name="connsiteY3" fmla="*/ 147637 h 2981324"/>
                    <a:gd name="connsiteX4" fmla="*/ 685444 w 725948"/>
                    <a:gd name="connsiteY4" fmla="*/ 209550 h 2981324"/>
                    <a:gd name="connsiteX5" fmla="*/ 716401 w 725948"/>
                    <a:gd name="connsiteY5" fmla="*/ 238125 h 2981324"/>
                    <a:gd name="connsiteX6" fmla="*/ 725925 w 725948"/>
                    <a:gd name="connsiteY6" fmla="*/ 271463 h 2981324"/>
                    <a:gd name="connsiteX7" fmla="*/ 721163 w 725948"/>
                    <a:gd name="connsiteY7" fmla="*/ 307181 h 2981324"/>
                    <a:gd name="connsiteX8" fmla="*/ 714019 w 725948"/>
                    <a:gd name="connsiteY8" fmla="*/ 407193 h 2981324"/>
                    <a:gd name="connsiteX9" fmla="*/ 704492 w 725948"/>
                    <a:gd name="connsiteY9" fmla="*/ 497679 h 2981324"/>
                    <a:gd name="connsiteX10" fmla="*/ 680680 w 725948"/>
                    <a:gd name="connsiteY10" fmla="*/ 552449 h 2981324"/>
                    <a:gd name="connsiteX11" fmla="*/ 597336 w 725948"/>
                    <a:gd name="connsiteY11" fmla="*/ 631029 h 2981324"/>
                    <a:gd name="connsiteX12" fmla="*/ 125849 w 725948"/>
                    <a:gd name="connsiteY12" fmla="*/ 1083467 h 2981324"/>
                    <a:gd name="connsiteX13" fmla="*/ 13932 w 725948"/>
                    <a:gd name="connsiteY13" fmla="*/ 1202530 h 2981324"/>
                    <a:gd name="connsiteX14" fmla="*/ 13932 w 725948"/>
                    <a:gd name="connsiteY14" fmla="*/ 1235869 h 2981324"/>
                    <a:gd name="connsiteX15" fmla="*/ 30599 w 725948"/>
                    <a:gd name="connsiteY15" fmla="*/ 1421605 h 2981324"/>
                    <a:gd name="connsiteX16" fmla="*/ 40123 w 725948"/>
                    <a:gd name="connsiteY16" fmla="*/ 1550193 h 2981324"/>
                    <a:gd name="connsiteX17" fmla="*/ 2024 w 725948"/>
                    <a:gd name="connsiteY17" fmla="*/ 1578768 h 2981324"/>
                    <a:gd name="connsiteX18" fmla="*/ 9167 w 725948"/>
                    <a:gd name="connsiteY18" fmla="*/ 1609724 h 2981324"/>
                    <a:gd name="connsiteX19" fmla="*/ 42505 w 725948"/>
                    <a:gd name="connsiteY19" fmla="*/ 1643061 h 2981324"/>
                    <a:gd name="connsiteX20" fmla="*/ 87748 w 725948"/>
                    <a:gd name="connsiteY20" fmla="*/ 1678780 h 2981324"/>
                    <a:gd name="connsiteX21" fmla="*/ 109180 w 725948"/>
                    <a:gd name="connsiteY21" fmla="*/ 1690686 h 2981324"/>
                    <a:gd name="connsiteX22" fmla="*/ 135373 w 725948"/>
                    <a:gd name="connsiteY22" fmla="*/ 1731168 h 2981324"/>
                    <a:gd name="connsiteX23" fmla="*/ 159186 w 725948"/>
                    <a:gd name="connsiteY23" fmla="*/ 1764505 h 2981324"/>
                    <a:gd name="connsiteX24" fmla="*/ 240149 w 725948"/>
                    <a:gd name="connsiteY24" fmla="*/ 1843086 h 2981324"/>
                    <a:gd name="connsiteX25" fmla="*/ 287774 w 725948"/>
                    <a:gd name="connsiteY25" fmla="*/ 1890712 h 2981324"/>
                    <a:gd name="connsiteX26" fmla="*/ 325873 w 725948"/>
                    <a:gd name="connsiteY26" fmla="*/ 1966912 h 2981324"/>
                    <a:gd name="connsiteX27" fmla="*/ 402073 w 725948"/>
                    <a:gd name="connsiteY27" fmla="*/ 2316956 h 2981324"/>
                    <a:gd name="connsiteX28" fmla="*/ 397314 w 725948"/>
                    <a:gd name="connsiteY28" fmla="*/ 2386012 h 2981324"/>
                    <a:gd name="connsiteX29" fmla="*/ 363975 w 725948"/>
                    <a:gd name="connsiteY29" fmla="*/ 2414586 h 2981324"/>
                    <a:gd name="connsiteX30" fmla="*/ 292535 w 725948"/>
                    <a:gd name="connsiteY30" fmla="*/ 2469355 h 2981324"/>
                    <a:gd name="connsiteX31" fmla="*/ 233005 w 725948"/>
                    <a:gd name="connsiteY31" fmla="*/ 2490787 h 2981324"/>
                    <a:gd name="connsiteX32" fmla="*/ 204430 w 725948"/>
                    <a:gd name="connsiteY32" fmla="*/ 2516980 h 2981324"/>
                    <a:gd name="connsiteX33" fmla="*/ 163950 w 725948"/>
                    <a:gd name="connsiteY33" fmla="*/ 2614611 h 2981324"/>
                    <a:gd name="connsiteX34" fmla="*/ 194905 w 725948"/>
                    <a:gd name="connsiteY34" fmla="*/ 2669380 h 2981324"/>
                    <a:gd name="connsiteX35" fmla="*/ 247292 w 725948"/>
                    <a:gd name="connsiteY35" fmla="*/ 2717005 h 2981324"/>
                    <a:gd name="connsiteX36" fmla="*/ 325875 w 725948"/>
                    <a:gd name="connsiteY36" fmla="*/ 2762249 h 2981324"/>
                    <a:gd name="connsiteX37" fmla="*/ 428267 w 725948"/>
                    <a:gd name="connsiteY37" fmla="*/ 2867023 h 2981324"/>
                    <a:gd name="connsiteX38" fmla="*/ 506848 w 725948"/>
                    <a:gd name="connsiteY38" fmla="*/ 2940843 h 2981324"/>
                    <a:gd name="connsiteX39" fmla="*/ 521136 w 725948"/>
                    <a:gd name="connsiteY39" fmla="*/ 2981324 h 2981324"/>
                    <a:gd name="connsiteX0" fmla="*/ 518755 w 725948"/>
                    <a:gd name="connsiteY0" fmla="*/ 0 h 2994024"/>
                    <a:gd name="connsiteX1" fmla="*/ 571143 w 725948"/>
                    <a:gd name="connsiteY1" fmla="*/ 100806 h 2994024"/>
                    <a:gd name="connsiteX2" fmla="*/ 592574 w 725948"/>
                    <a:gd name="connsiteY2" fmla="*/ 141287 h 2994024"/>
                    <a:gd name="connsiteX3" fmla="*/ 616387 w 725948"/>
                    <a:gd name="connsiteY3" fmla="*/ 160337 h 2994024"/>
                    <a:gd name="connsiteX4" fmla="*/ 685444 w 725948"/>
                    <a:gd name="connsiteY4" fmla="*/ 222250 h 2994024"/>
                    <a:gd name="connsiteX5" fmla="*/ 716401 w 725948"/>
                    <a:gd name="connsiteY5" fmla="*/ 250825 h 2994024"/>
                    <a:gd name="connsiteX6" fmla="*/ 725925 w 725948"/>
                    <a:gd name="connsiteY6" fmla="*/ 284163 h 2994024"/>
                    <a:gd name="connsiteX7" fmla="*/ 721163 w 725948"/>
                    <a:gd name="connsiteY7" fmla="*/ 319881 h 2994024"/>
                    <a:gd name="connsiteX8" fmla="*/ 714019 w 725948"/>
                    <a:gd name="connsiteY8" fmla="*/ 419893 h 2994024"/>
                    <a:gd name="connsiteX9" fmla="*/ 704492 w 725948"/>
                    <a:gd name="connsiteY9" fmla="*/ 510379 h 2994024"/>
                    <a:gd name="connsiteX10" fmla="*/ 680680 w 725948"/>
                    <a:gd name="connsiteY10" fmla="*/ 565149 h 2994024"/>
                    <a:gd name="connsiteX11" fmla="*/ 597336 w 725948"/>
                    <a:gd name="connsiteY11" fmla="*/ 643729 h 2994024"/>
                    <a:gd name="connsiteX12" fmla="*/ 125849 w 725948"/>
                    <a:gd name="connsiteY12" fmla="*/ 1096167 h 2994024"/>
                    <a:gd name="connsiteX13" fmla="*/ 13932 w 725948"/>
                    <a:gd name="connsiteY13" fmla="*/ 1215230 h 2994024"/>
                    <a:gd name="connsiteX14" fmla="*/ 13932 w 725948"/>
                    <a:gd name="connsiteY14" fmla="*/ 1248569 h 2994024"/>
                    <a:gd name="connsiteX15" fmla="*/ 30599 w 725948"/>
                    <a:gd name="connsiteY15" fmla="*/ 1434305 h 2994024"/>
                    <a:gd name="connsiteX16" fmla="*/ 40123 w 725948"/>
                    <a:gd name="connsiteY16" fmla="*/ 1562893 h 2994024"/>
                    <a:gd name="connsiteX17" fmla="*/ 2024 w 725948"/>
                    <a:gd name="connsiteY17" fmla="*/ 1591468 h 2994024"/>
                    <a:gd name="connsiteX18" fmla="*/ 9167 w 725948"/>
                    <a:gd name="connsiteY18" fmla="*/ 1622424 h 2994024"/>
                    <a:gd name="connsiteX19" fmla="*/ 42505 w 725948"/>
                    <a:gd name="connsiteY19" fmla="*/ 1655761 h 2994024"/>
                    <a:gd name="connsiteX20" fmla="*/ 87748 w 725948"/>
                    <a:gd name="connsiteY20" fmla="*/ 1691480 h 2994024"/>
                    <a:gd name="connsiteX21" fmla="*/ 109180 w 725948"/>
                    <a:gd name="connsiteY21" fmla="*/ 1703386 h 2994024"/>
                    <a:gd name="connsiteX22" fmla="*/ 135373 w 725948"/>
                    <a:gd name="connsiteY22" fmla="*/ 1743868 h 2994024"/>
                    <a:gd name="connsiteX23" fmla="*/ 159186 w 725948"/>
                    <a:gd name="connsiteY23" fmla="*/ 1777205 h 2994024"/>
                    <a:gd name="connsiteX24" fmla="*/ 240149 w 725948"/>
                    <a:gd name="connsiteY24" fmla="*/ 1855786 h 2994024"/>
                    <a:gd name="connsiteX25" fmla="*/ 287774 w 725948"/>
                    <a:gd name="connsiteY25" fmla="*/ 1903412 h 2994024"/>
                    <a:gd name="connsiteX26" fmla="*/ 325873 w 725948"/>
                    <a:gd name="connsiteY26" fmla="*/ 1979612 h 2994024"/>
                    <a:gd name="connsiteX27" fmla="*/ 402073 w 725948"/>
                    <a:gd name="connsiteY27" fmla="*/ 2329656 h 2994024"/>
                    <a:gd name="connsiteX28" fmla="*/ 397314 w 725948"/>
                    <a:gd name="connsiteY28" fmla="*/ 2398712 h 2994024"/>
                    <a:gd name="connsiteX29" fmla="*/ 363975 w 725948"/>
                    <a:gd name="connsiteY29" fmla="*/ 2427286 h 2994024"/>
                    <a:gd name="connsiteX30" fmla="*/ 292535 w 725948"/>
                    <a:gd name="connsiteY30" fmla="*/ 2482055 h 2994024"/>
                    <a:gd name="connsiteX31" fmla="*/ 233005 w 725948"/>
                    <a:gd name="connsiteY31" fmla="*/ 2503487 h 2994024"/>
                    <a:gd name="connsiteX32" fmla="*/ 204430 w 725948"/>
                    <a:gd name="connsiteY32" fmla="*/ 2529680 h 2994024"/>
                    <a:gd name="connsiteX33" fmla="*/ 163950 w 725948"/>
                    <a:gd name="connsiteY33" fmla="*/ 2627311 h 2994024"/>
                    <a:gd name="connsiteX34" fmla="*/ 194905 w 725948"/>
                    <a:gd name="connsiteY34" fmla="*/ 2682080 h 2994024"/>
                    <a:gd name="connsiteX35" fmla="*/ 247292 w 725948"/>
                    <a:gd name="connsiteY35" fmla="*/ 2729705 h 2994024"/>
                    <a:gd name="connsiteX36" fmla="*/ 325875 w 725948"/>
                    <a:gd name="connsiteY36" fmla="*/ 2774949 h 2994024"/>
                    <a:gd name="connsiteX37" fmla="*/ 428267 w 725948"/>
                    <a:gd name="connsiteY37" fmla="*/ 2879723 h 2994024"/>
                    <a:gd name="connsiteX38" fmla="*/ 506848 w 725948"/>
                    <a:gd name="connsiteY38" fmla="*/ 2953543 h 2994024"/>
                    <a:gd name="connsiteX39" fmla="*/ 521136 w 725948"/>
                    <a:gd name="connsiteY39" fmla="*/ 2994024 h 2994024"/>
                    <a:gd name="connsiteX0" fmla="*/ 518755 w 725948"/>
                    <a:gd name="connsiteY0" fmla="*/ 0 h 2994024"/>
                    <a:gd name="connsiteX1" fmla="*/ 571143 w 725948"/>
                    <a:gd name="connsiteY1" fmla="*/ 100806 h 2994024"/>
                    <a:gd name="connsiteX2" fmla="*/ 592574 w 725948"/>
                    <a:gd name="connsiteY2" fmla="*/ 141287 h 2994024"/>
                    <a:gd name="connsiteX3" fmla="*/ 616387 w 725948"/>
                    <a:gd name="connsiteY3" fmla="*/ 160337 h 2994024"/>
                    <a:gd name="connsiteX4" fmla="*/ 685444 w 725948"/>
                    <a:gd name="connsiteY4" fmla="*/ 222250 h 2994024"/>
                    <a:gd name="connsiteX5" fmla="*/ 716401 w 725948"/>
                    <a:gd name="connsiteY5" fmla="*/ 250825 h 2994024"/>
                    <a:gd name="connsiteX6" fmla="*/ 725925 w 725948"/>
                    <a:gd name="connsiteY6" fmla="*/ 284163 h 2994024"/>
                    <a:gd name="connsiteX7" fmla="*/ 721163 w 725948"/>
                    <a:gd name="connsiteY7" fmla="*/ 319881 h 2994024"/>
                    <a:gd name="connsiteX8" fmla="*/ 714019 w 725948"/>
                    <a:gd name="connsiteY8" fmla="*/ 419893 h 2994024"/>
                    <a:gd name="connsiteX9" fmla="*/ 704492 w 725948"/>
                    <a:gd name="connsiteY9" fmla="*/ 510379 h 2994024"/>
                    <a:gd name="connsiteX10" fmla="*/ 680680 w 725948"/>
                    <a:gd name="connsiteY10" fmla="*/ 565149 h 2994024"/>
                    <a:gd name="connsiteX11" fmla="*/ 597336 w 725948"/>
                    <a:gd name="connsiteY11" fmla="*/ 643729 h 2994024"/>
                    <a:gd name="connsiteX12" fmla="*/ 125849 w 725948"/>
                    <a:gd name="connsiteY12" fmla="*/ 1096167 h 2994024"/>
                    <a:gd name="connsiteX13" fmla="*/ 13932 w 725948"/>
                    <a:gd name="connsiteY13" fmla="*/ 1215230 h 2994024"/>
                    <a:gd name="connsiteX14" fmla="*/ 13932 w 725948"/>
                    <a:gd name="connsiteY14" fmla="*/ 1248569 h 2994024"/>
                    <a:gd name="connsiteX15" fmla="*/ 30599 w 725948"/>
                    <a:gd name="connsiteY15" fmla="*/ 1434305 h 2994024"/>
                    <a:gd name="connsiteX16" fmla="*/ 40123 w 725948"/>
                    <a:gd name="connsiteY16" fmla="*/ 1562893 h 2994024"/>
                    <a:gd name="connsiteX17" fmla="*/ 2024 w 725948"/>
                    <a:gd name="connsiteY17" fmla="*/ 1591468 h 2994024"/>
                    <a:gd name="connsiteX18" fmla="*/ 9167 w 725948"/>
                    <a:gd name="connsiteY18" fmla="*/ 1622424 h 2994024"/>
                    <a:gd name="connsiteX19" fmla="*/ 42505 w 725948"/>
                    <a:gd name="connsiteY19" fmla="*/ 1655761 h 2994024"/>
                    <a:gd name="connsiteX20" fmla="*/ 87748 w 725948"/>
                    <a:gd name="connsiteY20" fmla="*/ 1691480 h 2994024"/>
                    <a:gd name="connsiteX21" fmla="*/ 109180 w 725948"/>
                    <a:gd name="connsiteY21" fmla="*/ 1703386 h 2994024"/>
                    <a:gd name="connsiteX22" fmla="*/ 135373 w 725948"/>
                    <a:gd name="connsiteY22" fmla="*/ 1743868 h 2994024"/>
                    <a:gd name="connsiteX23" fmla="*/ 159186 w 725948"/>
                    <a:gd name="connsiteY23" fmla="*/ 1777205 h 2994024"/>
                    <a:gd name="connsiteX24" fmla="*/ 240149 w 725948"/>
                    <a:gd name="connsiteY24" fmla="*/ 1855786 h 2994024"/>
                    <a:gd name="connsiteX25" fmla="*/ 287774 w 725948"/>
                    <a:gd name="connsiteY25" fmla="*/ 1903412 h 2994024"/>
                    <a:gd name="connsiteX26" fmla="*/ 325873 w 725948"/>
                    <a:gd name="connsiteY26" fmla="*/ 1979612 h 2994024"/>
                    <a:gd name="connsiteX27" fmla="*/ 402073 w 725948"/>
                    <a:gd name="connsiteY27" fmla="*/ 2329656 h 2994024"/>
                    <a:gd name="connsiteX28" fmla="*/ 397314 w 725948"/>
                    <a:gd name="connsiteY28" fmla="*/ 2398712 h 2994024"/>
                    <a:gd name="connsiteX29" fmla="*/ 363975 w 725948"/>
                    <a:gd name="connsiteY29" fmla="*/ 2427286 h 2994024"/>
                    <a:gd name="connsiteX30" fmla="*/ 292535 w 725948"/>
                    <a:gd name="connsiteY30" fmla="*/ 2482055 h 2994024"/>
                    <a:gd name="connsiteX31" fmla="*/ 233005 w 725948"/>
                    <a:gd name="connsiteY31" fmla="*/ 2503487 h 2994024"/>
                    <a:gd name="connsiteX32" fmla="*/ 204430 w 725948"/>
                    <a:gd name="connsiteY32" fmla="*/ 2529680 h 2994024"/>
                    <a:gd name="connsiteX33" fmla="*/ 163950 w 725948"/>
                    <a:gd name="connsiteY33" fmla="*/ 2627311 h 2994024"/>
                    <a:gd name="connsiteX34" fmla="*/ 194905 w 725948"/>
                    <a:gd name="connsiteY34" fmla="*/ 2682080 h 2994024"/>
                    <a:gd name="connsiteX35" fmla="*/ 247292 w 725948"/>
                    <a:gd name="connsiteY35" fmla="*/ 2729705 h 2994024"/>
                    <a:gd name="connsiteX36" fmla="*/ 325875 w 725948"/>
                    <a:gd name="connsiteY36" fmla="*/ 2774949 h 2994024"/>
                    <a:gd name="connsiteX37" fmla="*/ 428267 w 725948"/>
                    <a:gd name="connsiteY37" fmla="*/ 2879723 h 2994024"/>
                    <a:gd name="connsiteX38" fmla="*/ 506848 w 725948"/>
                    <a:gd name="connsiteY38" fmla="*/ 2953543 h 2994024"/>
                    <a:gd name="connsiteX39" fmla="*/ 521136 w 725948"/>
                    <a:gd name="connsiteY39" fmla="*/ 2994024 h 299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25948" h="2994024">
                      <a:moveTo>
                        <a:pt x="518755" y="0"/>
                      </a:moveTo>
                      <a:cubicBezTo>
                        <a:pt x="523518" y="46302"/>
                        <a:pt x="553680" y="67204"/>
                        <a:pt x="571143" y="100806"/>
                      </a:cubicBezTo>
                      <a:lnTo>
                        <a:pt x="592574" y="141287"/>
                      </a:lnTo>
                      <a:lnTo>
                        <a:pt x="616387" y="160337"/>
                      </a:lnTo>
                      <a:lnTo>
                        <a:pt x="685444" y="222250"/>
                      </a:lnTo>
                      <a:lnTo>
                        <a:pt x="716401" y="250825"/>
                      </a:lnTo>
                      <a:cubicBezTo>
                        <a:pt x="721560" y="261541"/>
                        <a:pt x="725528" y="274638"/>
                        <a:pt x="725925" y="284163"/>
                      </a:cubicBezTo>
                      <a:cubicBezTo>
                        <a:pt x="726322" y="293688"/>
                        <a:pt x="721560" y="297656"/>
                        <a:pt x="721163" y="319881"/>
                      </a:cubicBezTo>
                      <a:cubicBezTo>
                        <a:pt x="719179" y="343297"/>
                        <a:pt x="716400" y="386159"/>
                        <a:pt x="714019" y="419893"/>
                      </a:cubicBezTo>
                      <a:cubicBezTo>
                        <a:pt x="711638" y="453627"/>
                        <a:pt x="710049" y="486170"/>
                        <a:pt x="704492" y="510379"/>
                      </a:cubicBezTo>
                      <a:cubicBezTo>
                        <a:pt x="698935" y="534588"/>
                        <a:pt x="680765" y="563874"/>
                        <a:pt x="680680" y="565149"/>
                      </a:cubicBezTo>
                      <a:cubicBezTo>
                        <a:pt x="680595" y="566424"/>
                        <a:pt x="689808" y="555226"/>
                        <a:pt x="597336" y="643729"/>
                      </a:cubicBezTo>
                      <a:lnTo>
                        <a:pt x="125849" y="1096167"/>
                      </a:lnTo>
                      <a:cubicBezTo>
                        <a:pt x="28615" y="1191417"/>
                        <a:pt x="16710" y="1202133"/>
                        <a:pt x="13932" y="1215230"/>
                      </a:cubicBezTo>
                      <a:cubicBezTo>
                        <a:pt x="11154" y="1228327"/>
                        <a:pt x="11154" y="1212057"/>
                        <a:pt x="13932" y="1248569"/>
                      </a:cubicBezTo>
                      <a:cubicBezTo>
                        <a:pt x="16710" y="1285082"/>
                        <a:pt x="26234" y="1381918"/>
                        <a:pt x="30599" y="1434305"/>
                      </a:cubicBezTo>
                      <a:cubicBezTo>
                        <a:pt x="34964" y="1486692"/>
                        <a:pt x="44885" y="1536699"/>
                        <a:pt x="40123" y="1562893"/>
                      </a:cubicBezTo>
                      <a:cubicBezTo>
                        <a:pt x="35361" y="1589087"/>
                        <a:pt x="7183" y="1581546"/>
                        <a:pt x="2024" y="1591468"/>
                      </a:cubicBezTo>
                      <a:cubicBezTo>
                        <a:pt x="-3135" y="1601390"/>
                        <a:pt x="2420" y="1611708"/>
                        <a:pt x="9167" y="1622424"/>
                      </a:cubicBezTo>
                      <a:cubicBezTo>
                        <a:pt x="15914" y="1633140"/>
                        <a:pt x="29408" y="1644252"/>
                        <a:pt x="42505" y="1655761"/>
                      </a:cubicBezTo>
                      <a:cubicBezTo>
                        <a:pt x="55602" y="1667270"/>
                        <a:pt x="76636" y="1683543"/>
                        <a:pt x="87748" y="1691480"/>
                      </a:cubicBezTo>
                      <a:cubicBezTo>
                        <a:pt x="98861" y="1699418"/>
                        <a:pt x="101243" y="1694655"/>
                        <a:pt x="109180" y="1703386"/>
                      </a:cubicBezTo>
                      <a:cubicBezTo>
                        <a:pt x="117117" y="1712117"/>
                        <a:pt x="127039" y="1731565"/>
                        <a:pt x="135373" y="1743868"/>
                      </a:cubicBezTo>
                      <a:cubicBezTo>
                        <a:pt x="143707" y="1756171"/>
                        <a:pt x="141723" y="1758552"/>
                        <a:pt x="159186" y="1777205"/>
                      </a:cubicBezTo>
                      <a:lnTo>
                        <a:pt x="240149" y="1855786"/>
                      </a:lnTo>
                      <a:cubicBezTo>
                        <a:pt x="261977" y="1876820"/>
                        <a:pt x="273487" y="1882774"/>
                        <a:pt x="287774" y="1903412"/>
                      </a:cubicBezTo>
                      <a:lnTo>
                        <a:pt x="325873" y="1979612"/>
                      </a:lnTo>
                      <a:cubicBezTo>
                        <a:pt x="344923" y="2050653"/>
                        <a:pt x="390166" y="2259806"/>
                        <a:pt x="402073" y="2329656"/>
                      </a:cubicBezTo>
                      <a:cubicBezTo>
                        <a:pt x="413980" y="2399506"/>
                        <a:pt x="404854" y="2388393"/>
                        <a:pt x="397314" y="2398712"/>
                      </a:cubicBezTo>
                      <a:cubicBezTo>
                        <a:pt x="389774" y="2409031"/>
                        <a:pt x="382629" y="2414586"/>
                        <a:pt x="363975" y="2427286"/>
                      </a:cubicBezTo>
                      <a:cubicBezTo>
                        <a:pt x="345321" y="2439986"/>
                        <a:pt x="316348" y="2471736"/>
                        <a:pt x="292535" y="2482055"/>
                      </a:cubicBezTo>
                      <a:cubicBezTo>
                        <a:pt x="263166" y="2505074"/>
                        <a:pt x="247689" y="2495550"/>
                        <a:pt x="233005" y="2503487"/>
                      </a:cubicBezTo>
                      <a:cubicBezTo>
                        <a:pt x="218321" y="2511425"/>
                        <a:pt x="215939" y="2509043"/>
                        <a:pt x="204430" y="2529680"/>
                      </a:cubicBezTo>
                      <a:cubicBezTo>
                        <a:pt x="192921" y="2550317"/>
                        <a:pt x="165538" y="2601911"/>
                        <a:pt x="163950" y="2627311"/>
                      </a:cubicBezTo>
                      <a:cubicBezTo>
                        <a:pt x="162363" y="2652711"/>
                        <a:pt x="184189" y="2672158"/>
                        <a:pt x="194905" y="2682080"/>
                      </a:cubicBezTo>
                      <a:cubicBezTo>
                        <a:pt x="205621" y="2692002"/>
                        <a:pt x="220701" y="2718593"/>
                        <a:pt x="247292" y="2729705"/>
                      </a:cubicBezTo>
                      <a:cubicBezTo>
                        <a:pt x="273883" y="2743198"/>
                        <a:pt x="295713" y="2749946"/>
                        <a:pt x="325875" y="2774949"/>
                      </a:cubicBezTo>
                      <a:cubicBezTo>
                        <a:pt x="356037" y="2799952"/>
                        <a:pt x="398105" y="2849957"/>
                        <a:pt x="428267" y="2879723"/>
                      </a:cubicBezTo>
                      <a:cubicBezTo>
                        <a:pt x="458429" y="2909489"/>
                        <a:pt x="491370" y="2934493"/>
                        <a:pt x="506848" y="2953543"/>
                      </a:cubicBezTo>
                      <a:cubicBezTo>
                        <a:pt x="522326" y="2972593"/>
                        <a:pt x="516374" y="2987674"/>
                        <a:pt x="521136" y="2994024"/>
                      </a:cubicBezTo>
                    </a:path>
                  </a:pathLst>
                </a:custGeom>
                <a:noFill/>
                <a:ln w="9525" cmpd="dbl">
                  <a:solidFill>
                    <a:srgbClr val="008E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nvGrpSpPr>
                <p:cNvPr id="57" name="RER D"/>
                <p:cNvGrpSpPr/>
                <p:nvPr/>
              </p:nvGrpSpPr>
              <p:grpSpPr>
                <a:xfrm>
                  <a:off x="7024472" y="413243"/>
                  <a:ext cx="0" cy="123824"/>
                  <a:chOff x="7024472" y="413243"/>
                  <a:chExt cx="0" cy="123824"/>
                </a:xfrm>
              </p:grpSpPr>
              <p:cxnSp>
                <p:nvCxnSpPr>
                  <p:cNvPr id="58" name="Connecteur droit 57"/>
                  <p:cNvCxnSpPr/>
                  <p:nvPr/>
                </p:nvCxnSpPr>
                <p:spPr>
                  <a:xfrm flipV="1">
                    <a:off x="7024472" y="513255"/>
                    <a:ext cx="0" cy="23812"/>
                  </a:xfrm>
                  <a:prstGeom prst="line">
                    <a:avLst/>
                  </a:prstGeom>
                  <a:ln w="9525" cmpd="dbl">
                    <a:solidFill>
                      <a:srgbClr val="008E00"/>
                    </a:solidFill>
                  </a:ln>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flipV="1">
                    <a:off x="7024472" y="479917"/>
                    <a:ext cx="0" cy="23812"/>
                  </a:xfrm>
                  <a:prstGeom prst="line">
                    <a:avLst/>
                  </a:prstGeom>
                  <a:ln w="9525" cmpd="dbl">
                    <a:solidFill>
                      <a:srgbClr val="008E00"/>
                    </a:solidFill>
                  </a:ln>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flipV="1">
                    <a:off x="7024472" y="446580"/>
                    <a:ext cx="0" cy="23812"/>
                  </a:xfrm>
                  <a:prstGeom prst="line">
                    <a:avLst/>
                  </a:prstGeom>
                  <a:ln w="9525" cmpd="dbl">
                    <a:solidFill>
                      <a:srgbClr val="008E00"/>
                    </a:solidFill>
                  </a:ln>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flipV="1">
                    <a:off x="7024472" y="413243"/>
                    <a:ext cx="0" cy="23812"/>
                  </a:xfrm>
                  <a:prstGeom prst="line">
                    <a:avLst/>
                  </a:prstGeom>
                  <a:ln w="9525" cmpd="dbl">
                    <a:solidFill>
                      <a:srgbClr val="008E00"/>
                    </a:solidFill>
                  </a:ln>
                </p:spPr>
                <p:style>
                  <a:lnRef idx="1">
                    <a:schemeClr val="accent1"/>
                  </a:lnRef>
                  <a:fillRef idx="0">
                    <a:schemeClr val="accent1"/>
                  </a:fillRef>
                  <a:effectRef idx="0">
                    <a:schemeClr val="accent1"/>
                  </a:effectRef>
                  <a:fontRef idx="minor">
                    <a:schemeClr val="tx1"/>
                  </a:fontRef>
                </p:style>
              </p:cxnSp>
            </p:grpSp>
          </p:grpSp>
          <p:grpSp>
            <p:nvGrpSpPr>
              <p:cNvPr id="43" name="TERMINUS D"/>
              <p:cNvGrpSpPr/>
              <p:nvPr/>
            </p:nvGrpSpPr>
            <p:grpSpPr>
              <a:xfrm>
                <a:off x="5539222" y="536151"/>
                <a:ext cx="1190990" cy="5143277"/>
                <a:chOff x="6572451" y="298295"/>
                <a:chExt cx="1190990" cy="5143277"/>
              </a:xfrm>
            </p:grpSpPr>
            <p:grpSp>
              <p:nvGrpSpPr>
                <p:cNvPr id="44" name="TERMINUS D"/>
                <p:cNvGrpSpPr/>
                <p:nvPr/>
              </p:nvGrpSpPr>
              <p:grpSpPr>
                <a:xfrm>
                  <a:off x="6572451" y="5280067"/>
                  <a:ext cx="423122" cy="161505"/>
                  <a:chOff x="7638889" y="3879389"/>
                  <a:chExt cx="423122" cy="161505"/>
                </a:xfrm>
              </p:grpSpPr>
              <p:sp>
                <p:nvSpPr>
                  <p:cNvPr id="49" name="ZoneTexte 48"/>
                  <p:cNvSpPr txBox="1"/>
                  <p:nvPr/>
                </p:nvSpPr>
                <p:spPr>
                  <a:xfrm>
                    <a:off x="7638889" y="3879389"/>
                    <a:ext cx="423122" cy="161505"/>
                  </a:xfrm>
                  <a:prstGeom prst="rect">
                    <a:avLst/>
                  </a:prstGeom>
                  <a:noFill/>
                </p:spPr>
                <p:txBody>
                  <a:bodyPr wrap="square" rtlCol="0">
                    <a:spAutoFit/>
                  </a:bodyPr>
                  <a:lstStyle/>
                  <a:p>
                    <a:pPr algn="ctr"/>
                    <a:r>
                      <a:rPr lang="fr-FR" sz="300" b="1" dirty="0">
                        <a:solidFill>
                          <a:srgbClr val="00A637"/>
                        </a:solidFill>
                      </a:rPr>
                      <a:t>GARE</a:t>
                    </a:r>
                    <a:br>
                      <a:rPr lang="fr-FR" sz="300" b="1" dirty="0">
                        <a:solidFill>
                          <a:srgbClr val="00A637"/>
                        </a:solidFill>
                      </a:rPr>
                    </a:br>
                    <a:r>
                      <a:rPr lang="fr-FR" sz="300" b="1" dirty="0">
                        <a:solidFill>
                          <a:srgbClr val="00A637"/>
                        </a:solidFill>
                      </a:rPr>
                      <a:t>MALESHERBES</a:t>
                    </a:r>
                    <a:endParaRPr lang="fr-FR" sz="400" b="1" dirty="0">
                      <a:solidFill>
                        <a:srgbClr val="00A637"/>
                      </a:solidFill>
                    </a:endParaRPr>
                  </a:p>
                </p:txBody>
              </p:sp>
              <p:cxnSp>
                <p:nvCxnSpPr>
                  <p:cNvPr id="50" name="Connecteur droit 49"/>
                  <p:cNvCxnSpPr/>
                  <p:nvPr/>
                </p:nvCxnSpPr>
                <p:spPr>
                  <a:xfrm rot="16200000">
                    <a:off x="7783234" y="3901803"/>
                    <a:ext cx="24145" cy="28542"/>
                  </a:xfrm>
                  <a:prstGeom prst="line">
                    <a:avLst/>
                  </a:prstGeom>
                  <a:ln w="19050">
                    <a:solidFill>
                      <a:srgbClr val="008E00"/>
                    </a:solidFill>
                  </a:ln>
                </p:spPr>
                <p:style>
                  <a:lnRef idx="1">
                    <a:schemeClr val="accent1"/>
                  </a:lnRef>
                  <a:fillRef idx="0">
                    <a:schemeClr val="accent1"/>
                  </a:fillRef>
                  <a:effectRef idx="0">
                    <a:schemeClr val="accent1"/>
                  </a:effectRef>
                  <a:fontRef idx="minor">
                    <a:schemeClr val="tx1"/>
                  </a:fontRef>
                </p:style>
              </p:cxnSp>
            </p:grpSp>
            <p:cxnSp>
              <p:nvCxnSpPr>
                <p:cNvPr id="45" name="Connecteur droit 44"/>
                <p:cNvCxnSpPr/>
                <p:nvPr/>
              </p:nvCxnSpPr>
              <p:spPr>
                <a:xfrm rot="13200000">
                  <a:off x="7739296" y="3946228"/>
                  <a:ext cx="24145" cy="28542"/>
                </a:xfrm>
                <a:prstGeom prst="line">
                  <a:avLst/>
                </a:prstGeom>
                <a:ln w="19050">
                  <a:solidFill>
                    <a:srgbClr val="008E00"/>
                  </a:solidFill>
                </a:ln>
              </p:spPr>
              <p:style>
                <a:lnRef idx="1">
                  <a:schemeClr val="accent1"/>
                </a:lnRef>
                <a:fillRef idx="0">
                  <a:schemeClr val="accent1"/>
                </a:fillRef>
                <a:effectRef idx="0">
                  <a:schemeClr val="accent1"/>
                </a:effectRef>
                <a:fontRef idx="minor">
                  <a:schemeClr val="tx1"/>
                </a:fontRef>
              </p:style>
            </p:cxnSp>
            <p:grpSp>
              <p:nvGrpSpPr>
                <p:cNvPr id="46" name="TERMINUS D"/>
                <p:cNvGrpSpPr/>
                <p:nvPr/>
              </p:nvGrpSpPr>
              <p:grpSpPr>
                <a:xfrm>
                  <a:off x="6815968" y="298295"/>
                  <a:ext cx="423122" cy="121128"/>
                  <a:chOff x="7332216" y="4082631"/>
                  <a:chExt cx="423122" cy="112837"/>
                </a:xfrm>
              </p:grpSpPr>
              <p:sp>
                <p:nvSpPr>
                  <p:cNvPr id="47" name="ZoneTexte 46"/>
                  <p:cNvSpPr txBox="1"/>
                  <p:nvPr/>
                </p:nvSpPr>
                <p:spPr>
                  <a:xfrm>
                    <a:off x="7332216" y="4082631"/>
                    <a:ext cx="423122" cy="112837"/>
                  </a:xfrm>
                  <a:prstGeom prst="rect">
                    <a:avLst/>
                  </a:prstGeom>
                  <a:noFill/>
                </p:spPr>
                <p:txBody>
                  <a:bodyPr wrap="square" rtlCol="0">
                    <a:spAutoFit/>
                  </a:bodyPr>
                  <a:lstStyle/>
                  <a:p>
                    <a:pPr algn="ctr"/>
                    <a:r>
                      <a:rPr lang="fr-FR" sz="300" b="1" dirty="0">
                        <a:solidFill>
                          <a:srgbClr val="00A637"/>
                        </a:solidFill>
                      </a:rPr>
                      <a:t>GARE CREIL</a:t>
                    </a:r>
                    <a:endParaRPr lang="fr-FR" sz="400" b="1" dirty="0">
                      <a:solidFill>
                        <a:srgbClr val="00A637"/>
                      </a:solidFill>
                    </a:endParaRPr>
                  </a:p>
                </p:txBody>
              </p:sp>
              <p:cxnSp>
                <p:nvCxnSpPr>
                  <p:cNvPr id="48" name="Connecteur droit 47"/>
                  <p:cNvCxnSpPr/>
                  <p:nvPr/>
                </p:nvCxnSpPr>
                <p:spPr>
                  <a:xfrm rot="7860000">
                    <a:off x="7528793" y="4159755"/>
                    <a:ext cx="24145" cy="30240"/>
                  </a:xfrm>
                  <a:prstGeom prst="line">
                    <a:avLst/>
                  </a:prstGeom>
                  <a:ln w="19050">
                    <a:solidFill>
                      <a:srgbClr val="008E00"/>
                    </a:solidFill>
                  </a:ln>
                </p:spPr>
                <p:style>
                  <a:lnRef idx="1">
                    <a:schemeClr val="accent1"/>
                  </a:lnRef>
                  <a:fillRef idx="0">
                    <a:schemeClr val="accent1"/>
                  </a:fillRef>
                  <a:effectRef idx="0">
                    <a:schemeClr val="accent1"/>
                  </a:effectRef>
                  <a:fontRef idx="minor">
                    <a:schemeClr val="tx1"/>
                  </a:fontRef>
                </p:style>
              </p:cxnSp>
            </p:grpSp>
          </p:grpSp>
        </p:grpSp>
        <p:grpSp>
          <p:nvGrpSpPr>
            <p:cNvPr id="117" name="RER C"/>
            <p:cNvGrpSpPr/>
            <p:nvPr userDrawn="1"/>
          </p:nvGrpSpPr>
          <p:grpSpPr>
            <a:xfrm>
              <a:off x="3389270" y="1159460"/>
              <a:ext cx="2224431" cy="4156205"/>
              <a:chOff x="3862590" y="1363650"/>
              <a:chExt cx="1945432" cy="3634914"/>
            </a:xfrm>
          </p:grpSpPr>
          <p:grpSp>
            <p:nvGrpSpPr>
              <p:cNvPr id="118" name="GARES C"/>
              <p:cNvGrpSpPr/>
              <p:nvPr/>
            </p:nvGrpSpPr>
            <p:grpSpPr>
              <a:xfrm>
                <a:off x="4169960" y="1437410"/>
                <a:ext cx="1638062" cy="3330981"/>
                <a:chOff x="4169960" y="1437410"/>
                <a:chExt cx="1638062" cy="3330981"/>
              </a:xfrm>
            </p:grpSpPr>
            <p:sp>
              <p:nvSpPr>
                <p:cNvPr id="143" name="GARE C"/>
                <p:cNvSpPr/>
                <p:nvPr/>
              </p:nvSpPr>
              <p:spPr>
                <a:xfrm>
                  <a:off x="5391646" y="217877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4" name="GARE C"/>
                <p:cNvSpPr/>
                <p:nvPr/>
              </p:nvSpPr>
              <p:spPr>
                <a:xfrm>
                  <a:off x="4786708" y="475039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5" name="GARE C"/>
                <p:cNvSpPr/>
                <p:nvPr/>
              </p:nvSpPr>
              <p:spPr>
                <a:xfrm>
                  <a:off x="4981649" y="4345875"/>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6" name="GARE C"/>
                <p:cNvSpPr/>
                <p:nvPr/>
              </p:nvSpPr>
              <p:spPr>
                <a:xfrm>
                  <a:off x="4900969" y="445554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7" name="GARE C"/>
                <p:cNvSpPr/>
                <p:nvPr/>
              </p:nvSpPr>
              <p:spPr>
                <a:xfrm>
                  <a:off x="5122151" y="431190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8" name="GARE C"/>
                <p:cNvSpPr/>
                <p:nvPr/>
              </p:nvSpPr>
              <p:spPr>
                <a:xfrm>
                  <a:off x="5273229" y="423126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9" name="GARE C"/>
                <p:cNvSpPr/>
                <p:nvPr/>
              </p:nvSpPr>
              <p:spPr>
                <a:xfrm>
                  <a:off x="5265155" y="406384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0" name="GARE C"/>
                <p:cNvSpPr/>
                <p:nvPr/>
              </p:nvSpPr>
              <p:spPr>
                <a:xfrm>
                  <a:off x="5322478" y="382046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1" name="GARE C"/>
                <p:cNvSpPr/>
                <p:nvPr/>
              </p:nvSpPr>
              <p:spPr>
                <a:xfrm>
                  <a:off x="4169960" y="4242632"/>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2" name="GARE C"/>
                <p:cNvSpPr/>
                <p:nvPr/>
              </p:nvSpPr>
              <p:spPr>
                <a:xfrm>
                  <a:off x="4416795" y="422223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3" name="GARE C"/>
                <p:cNvSpPr/>
                <p:nvPr/>
              </p:nvSpPr>
              <p:spPr>
                <a:xfrm>
                  <a:off x="4676363" y="412902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4" name="GARE C"/>
                <p:cNvSpPr/>
                <p:nvPr/>
              </p:nvSpPr>
              <p:spPr>
                <a:xfrm>
                  <a:off x="4826202" y="406384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5" name="GARE C"/>
                <p:cNvSpPr/>
                <p:nvPr/>
              </p:nvSpPr>
              <p:spPr>
                <a:xfrm>
                  <a:off x="4893148" y="400179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6" name="GARE C"/>
                <p:cNvSpPr/>
                <p:nvPr/>
              </p:nvSpPr>
              <p:spPr>
                <a:xfrm>
                  <a:off x="5004727" y="397615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7" name="GARE C"/>
                <p:cNvSpPr/>
                <p:nvPr/>
              </p:nvSpPr>
              <p:spPr>
                <a:xfrm>
                  <a:off x="5086189" y="395424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8" name="GARE C"/>
                <p:cNvSpPr/>
                <p:nvPr/>
              </p:nvSpPr>
              <p:spPr>
                <a:xfrm>
                  <a:off x="5182174" y="391440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59" name="GARE C"/>
                <p:cNvSpPr/>
                <p:nvPr/>
              </p:nvSpPr>
              <p:spPr>
                <a:xfrm>
                  <a:off x="4921480" y="164065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0" name="GARE C"/>
                <p:cNvSpPr/>
                <p:nvPr/>
              </p:nvSpPr>
              <p:spPr>
                <a:xfrm>
                  <a:off x="5040583" y="170491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1" name="GARE C"/>
                <p:cNvSpPr/>
                <p:nvPr/>
              </p:nvSpPr>
              <p:spPr>
                <a:xfrm>
                  <a:off x="5212520" y="1787999"/>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2" name="GARE C"/>
                <p:cNvSpPr/>
                <p:nvPr/>
              </p:nvSpPr>
              <p:spPr>
                <a:xfrm>
                  <a:off x="4750936" y="157809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3" name="GARE C"/>
                <p:cNvSpPr/>
                <p:nvPr/>
              </p:nvSpPr>
              <p:spPr>
                <a:xfrm>
                  <a:off x="4652034" y="1495795"/>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4" name="GARE C"/>
                <p:cNvSpPr/>
                <p:nvPr/>
              </p:nvSpPr>
              <p:spPr>
                <a:xfrm>
                  <a:off x="4583489" y="143741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5" name="GARE C"/>
                <p:cNvSpPr/>
                <p:nvPr/>
              </p:nvSpPr>
              <p:spPr>
                <a:xfrm>
                  <a:off x="5111311" y="174190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6" name="GARE C"/>
                <p:cNvSpPr/>
                <p:nvPr/>
              </p:nvSpPr>
              <p:spPr>
                <a:xfrm>
                  <a:off x="5233834" y="186605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7" name="GARE C"/>
                <p:cNvSpPr/>
                <p:nvPr/>
              </p:nvSpPr>
              <p:spPr>
                <a:xfrm>
                  <a:off x="5313565" y="192876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8" name="GARE C"/>
                <p:cNvSpPr/>
                <p:nvPr/>
              </p:nvSpPr>
              <p:spPr>
                <a:xfrm>
                  <a:off x="5342063" y="204572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9" name="GARE C"/>
                <p:cNvSpPr/>
                <p:nvPr/>
              </p:nvSpPr>
              <p:spPr>
                <a:xfrm>
                  <a:off x="5363381" y="210917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0" name="GARE C"/>
                <p:cNvSpPr/>
                <p:nvPr/>
              </p:nvSpPr>
              <p:spPr>
                <a:xfrm>
                  <a:off x="5354204" y="225007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1" name="GARE C"/>
                <p:cNvSpPr/>
                <p:nvPr/>
              </p:nvSpPr>
              <p:spPr>
                <a:xfrm>
                  <a:off x="5236680" y="248106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2" name="GARE C"/>
                <p:cNvSpPr/>
                <p:nvPr/>
              </p:nvSpPr>
              <p:spPr>
                <a:xfrm>
                  <a:off x="5479330" y="2474572"/>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3" name="GARE C"/>
                <p:cNvSpPr/>
                <p:nvPr/>
              </p:nvSpPr>
              <p:spPr>
                <a:xfrm>
                  <a:off x="4440545" y="278873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4" name="GARE C"/>
                <p:cNvSpPr/>
                <p:nvPr/>
              </p:nvSpPr>
              <p:spPr>
                <a:xfrm>
                  <a:off x="4695519" y="280624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5" name="GARE C"/>
                <p:cNvSpPr/>
                <p:nvPr/>
              </p:nvSpPr>
              <p:spPr>
                <a:xfrm>
                  <a:off x="4661917" y="275982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6" name="GARE C"/>
                <p:cNvSpPr/>
                <p:nvPr/>
              </p:nvSpPr>
              <p:spPr>
                <a:xfrm>
                  <a:off x="4722253" y="292021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7" name="GARE C"/>
                <p:cNvSpPr/>
                <p:nvPr/>
              </p:nvSpPr>
              <p:spPr>
                <a:xfrm>
                  <a:off x="4790685" y="295781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8" name="GARE C"/>
                <p:cNvSpPr/>
                <p:nvPr/>
              </p:nvSpPr>
              <p:spPr>
                <a:xfrm>
                  <a:off x="4903350" y="299147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9" name="GARE C"/>
                <p:cNvSpPr/>
                <p:nvPr/>
              </p:nvSpPr>
              <p:spPr>
                <a:xfrm>
                  <a:off x="4993499" y="303671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0" name="GARE C"/>
                <p:cNvSpPr/>
                <p:nvPr/>
              </p:nvSpPr>
              <p:spPr>
                <a:xfrm>
                  <a:off x="5045111" y="3092740"/>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1" name="GARE C"/>
                <p:cNvSpPr/>
                <p:nvPr/>
              </p:nvSpPr>
              <p:spPr>
                <a:xfrm>
                  <a:off x="5153134" y="314651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2" name="GARE C"/>
                <p:cNvSpPr/>
                <p:nvPr/>
              </p:nvSpPr>
              <p:spPr>
                <a:xfrm>
                  <a:off x="5226283" y="312676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3" name="GARE C"/>
                <p:cNvSpPr/>
                <p:nvPr/>
              </p:nvSpPr>
              <p:spPr>
                <a:xfrm>
                  <a:off x="5287601" y="3291605"/>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4" name="GARE C"/>
                <p:cNvSpPr/>
                <p:nvPr/>
              </p:nvSpPr>
              <p:spPr>
                <a:xfrm>
                  <a:off x="5350804" y="330609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5" name="GARE C"/>
                <p:cNvSpPr/>
                <p:nvPr/>
              </p:nvSpPr>
              <p:spPr>
                <a:xfrm>
                  <a:off x="5390310" y="339409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6" name="GARE C"/>
                <p:cNvSpPr/>
                <p:nvPr/>
              </p:nvSpPr>
              <p:spPr>
                <a:xfrm>
                  <a:off x="5434774" y="343466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7" name="GARE C"/>
                <p:cNvSpPr/>
                <p:nvPr/>
              </p:nvSpPr>
              <p:spPr>
                <a:xfrm>
                  <a:off x="5407559" y="3486438"/>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8" name="GARE C"/>
                <p:cNvSpPr/>
                <p:nvPr/>
              </p:nvSpPr>
              <p:spPr>
                <a:xfrm>
                  <a:off x="5363995" y="356068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89" name="GARE C"/>
                <p:cNvSpPr/>
                <p:nvPr/>
              </p:nvSpPr>
              <p:spPr>
                <a:xfrm>
                  <a:off x="5337220" y="365870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0" name="GARE C"/>
                <p:cNvSpPr/>
                <p:nvPr/>
              </p:nvSpPr>
              <p:spPr>
                <a:xfrm>
                  <a:off x="5506002" y="343706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1" name="GARE C"/>
                <p:cNvSpPr/>
                <p:nvPr/>
              </p:nvSpPr>
              <p:spPr>
                <a:xfrm>
                  <a:off x="5624052" y="335521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2" name="GARE C"/>
                <p:cNvSpPr/>
                <p:nvPr/>
              </p:nvSpPr>
              <p:spPr>
                <a:xfrm>
                  <a:off x="5708923" y="323162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3" name="GARE C"/>
                <p:cNvSpPr/>
                <p:nvPr/>
              </p:nvSpPr>
              <p:spPr>
                <a:xfrm>
                  <a:off x="5772932" y="316524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4" name="GARE C"/>
                <p:cNvSpPr/>
                <p:nvPr/>
              </p:nvSpPr>
              <p:spPr>
                <a:xfrm>
                  <a:off x="5790022" y="3089852"/>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5" name="GARE C"/>
                <p:cNvSpPr/>
                <p:nvPr/>
              </p:nvSpPr>
              <p:spPr>
                <a:xfrm>
                  <a:off x="5756497" y="306772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6" name="GARE C"/>
                <p:cNvSpPr/>
                <p:nvPr/>
              </p:nvSpPr>
              <p:spPr>
                <a:xfrm>
                  <a:off x="5698278" y="3074611"/>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7" name="GARE C"/>
                <p:cNvSpPr/>
                <p:nvPr/>
              </p:nvSpPr>
              <p:spPr>
                <a:xfrm>
                  <a:off x="5594015" y="304301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8" name="GARE C"/>
                <p:cNvSpPr/>
                <p:nvPr/>
              </p:nvSpPr>
              <p:spPr>
                <a:xfrm>
                  <a:off x="5510889" y="308448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99" name="GARE C"/>
                <p:cNvSpPr/>
                <p:nvPr/>
              </p:nvSpPr>
              <p:spPr>
                <a:xfrm>
                  <a:off x="5358442" y="305390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0" name="GARE C"/>
                <p:cNvSpPr/>
                <p:nvPr/>
              </p:nvSpPr>
              <p:spPr>
                <a:xfrm>
                  <a:off x="5739827" y="2924479"/>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1" name="GARE C"/>
                <p:cNvSpPr/>
                <p:nvPr/>
              </p:nvSpPr>
              <p:spPr>
                <a:xfrm>
                  <a:off x="5721514" y="2850183"/>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2" name="GARE C"/>
                <p:cNvSpPr/>
                <p:nvPr/>
              </p:nvSpPr>
              <p:spPr>
                <a:xfrm>
                  <a:off x="5704959" y="2761325"/>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3" name="GARE C"/>
                <p:cNvSpPr/>
                <p:nvPr/>
              </p:nvSpPr>
              <p:spPr>
                <a:xfrm>
                  <a:off x="5658766" y="2683806"/>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4" name="GARE C"/>
                <p:cNvSpPr/>
                <p:nvPr/>
              </p:nvSpPr>
              <p:spPr>
                <a:xfrm>
                  <a:off x="4773121" y="279038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5" name="GARE C"/>
                <p:cNvSpPr/>
                <p:nvPr/>
              </p:nvSpPr>
              <p:spPr>
                <a:xfrm>
                  <a:off x="4826224" y="2782009"/>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6" name="GARE C"/>
                <p:cNvSpPr/>
                <p:nvPr/>
              </p:nvSpPr>
              <p:spPr>
                <a:xfrm>
                  <a:off x="4880546" y="2774964"/>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7" name="GARE C"/>
                <p:cNvSpPr/>
                <p:nvPr/>
              </p:nvSpPr>
              <p:spPr>
                <a:xfrm>
                  <a:off x="5092602" y="2719107"/>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8" name="GARE C"/>
                <p:cNvSpPr/>
                <p:nvPr/>
              </p:nvSpPr>
              <p:spPr>
                <a:xfrm>
                  <a:off x="5157131" y="2654919"/>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09" name="GARE C"/>
                <p:cNvSpPr/>
                <p:nvPr/>
              </p:nvSpPr>
              <p:spPr>
                <a:xfrm>
                  <a:off x="5176801" y="2597759"/>
                  <a:ext cx="18000" cy="18000"/>
                </a:xfrm>
                <a:prstGeom prst="flowChartOffpageConnector">
                  <a:avLst/>
                </a:prstGeom>
                <a:solidFill>
                  <a:srgbClr val="F4D702"/>
                </a:solidFill>
                <a:ln w="3175">
                  <a:solidFill>
                    <a:srgbClr val="F4D7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119" name="TRACES C"/>
              <p:cNvGrpSpPr/>
              <p:nvPr/>
            </p:nvGrpSpPr>
            <p:grpSpPr>
              <a:xfrm>
                <a:off x="4110269" y="1433245"/>
                <a:ext cx="1695476" cy="3393283"/>
                <a:chOff x="4110269" y="1433245"/>
                <a:chExt cx="1695476" cy="3393283"/>
              </a:xfrm>
            </p:grpSpPr>
            <p:sp>
              <p:nvSpPr>
                <p:cNvPr id="137" name="RER C"/>
                <p:cNvSpPr/>
                <p:nvPr/>
              </p:nvSpPr>
              <p:spPr>
                <a:xfrm>
                  <a:off x="4110269" y="3897838"/>
                  <a:ext cx="1190625" cy="371475"/>
                </a:xfrm>
                <a:custGeom>
                  <a:avLst/>
                  <a:gdLst>
                    <a:gd name="connsiteX0" fmla="*/ 0 w 1190625"/>
                    <a:gd name="connsiteY0" fmla="*/ 345285 h 371478"/>
                    <a:gd name="connsiteX1" fmla="*/ 30956 w 1190625"/>
                    <a:gd name="connsiteY1" fmla="*/ 347666 h 371478"/>
                    <a:gd name="connsiteX2" fmla="*/ 54769 w 1190625"/>
                    <a:gd name="connsiteY2" fmla="*/ 354810 h 371478"/>
                    <a:gd name="connsiteX3" fmla="*/ 78581 w 1190625"/>
                    <a:gd name="connsiteY3" fmla="*/ 361953 h 371478"/>
                    <a:gd name="connsiteX4" fmla="*/ 92869 w 1190625"/>
                    <a:gd name="connsiteY4" fmla="*/ 366716 h 371478"/>
                    <a:gd name="connsiteX5" fmla="*/ 119063 w 1190625"/>
                    <a:gd name="connsiteY5" fmla="*/ 371478 h 371478"/>
                    <a:gd name="connsiteX6" fmla="*/ 171450 w 1190625"/>
                    <a:gd name="connsiteY6" fmla="*/ 366716 h 371478"/>
                    <a:gd name="connsiteX7" fmla="*/ 188119 w 1190625"/>
                    <a:gd name="connsiteY7" fmla="*/ 364335 h 371478"/>
                    <a:gd name="connsiteX8" fmla="*/ 204788 w 1190625"/>
                    <a:gd name="connsiteY8" fmla="*/ 359572 h 371478"/>
                    <a:gd name="connsiteX9" fmla="*/ 240506 w 1190625"/>
                    <a:gd name="connsiteY9" fmla="*/ 354810 h 371478"/>
                    <a:gd name="connsiteX10" fmla="*/ 250031 w 1190625"/>
                    <a:gd name="connsiteY10" fmla="*/ 352428 h 371478"/>
                    <a:gd name="connsiteX11" fmla="*/ 261938 w 1190625"/>
                    <a:gd name="connsiteY11" fmla="*/ 350047 h 371478"/>
                    <a:gd name="connsiteX12" fmla="*/ 269081 w 1190625"/>
                    <a:gd name="connsiteY12" fmla="*/ 347666 h 371478"/>
                    <a:gd name="connsiteX13" fmla="*/ 297656 w 1190625"/>
                    <a:gd name="connsiteY13" fmla="*/ 342903 h 371478"/>
                    <a:gd name="connsiteX14" fmla="*/ 311944 w 1190625"/>
                    <a:gd name="connsiteY14" fmla="*/ 335760 h 371478"/>
                    <a:gd name="connsiteX15" fmla="*/ 319088 w 1190625"/>
                    <a:gd name="connsiteY15" fmla="*/ 330997 h 371478"/>
                    <a:gd name="connsiteX16" fmla="*/ 333375 w 1190625"/>
                    <a:gd name="connsiteY16" fmla="*/ 326235 h 371478"/>
                    <a:gd name="connsiteX17" fmla="*/ 347663 w 1190625"/>
                    <a:gd name="connsiteY17" fmla="*/ 321472 h 371478"/>
                    <a:gd name="connsiteX18" fmla="*/ 354806 w 1190625"/>
                    <a:gd name="connsiteY18" fmla="*/ 319091 h 371478"/>
                    <a:gd name="connsiteX19" fmla="*/ 388144 w 1190625"/>
                    <a:gd name="connsiteY19" fmla="*/ 314328 h 371478"/>
                    <a:gd name="connsiteX20" fmla="*/ 409575 w 1190625"/>
                    <a:gd name="connsiteY20" fmla="*/ 307185 h 371478"/>
                    <a:gd name="connsiteX21" fmla="*/ 416719 w 1190625"/>
                    <a:gd name="connsiteY21" fmla="*/ 304803 h 371478"/>
                    <a:gd name="connsiteX22" fmla="*/ 442913 w 1190625"/>
                    <a:gd name="connsiteY22" fmla="*/ 300041 h 371478"/>
                    <a:gd name="connsiteX23" fmla="*/ 457200 w 1190625"/>
                    <a:gd name="connsiteY23" fmla="*/ 295278 h 371478"/>
                    <a:gd name="connsiteX24" fmla="*/ 471488 w 1190625"/>
                    <a:gd name="connsiteY24" fmla="*/ 288135 h 371478"/>
                    <a:gd name="connsiteX25" fmla="*/ 485775 w 1190625"/>
                    <a:gd name="connsiteY25" fmla="*/ 280991 h 371478"/>
                    <a:gd name="connsiteX26" fmla="*/ 500063 w 1190625"/>
                    <a:gd name="connsiteY26" fmla="*/ 273847 h 371478"/>
                    <a:gd name="connsiteX27" fmla="*/ 514350 w 1190625"/>
                    <a:gd name="connsiteY27" fmla="*/ 266703 h 371478"/>
                    <a:gd name="connsiteX28" fmla="*/ 533400 w 1190625"/>
                    <a:gd name="connsiteY28" fmla="*/ 261941 h 371478"/>
                    <a:gd name="connsiteX29" fmla="*/ 540544 w 1190625"/>
                    <a:gd name="connsiteY29" fmla="*/ 257178 h 371478"/>
                    <a:gd name="connsiteX30" fmla="*/ 550069 w 1190625"/>
                    <a:gd name="connsiteY30" fmla="*/ 254797 h 371478"/>
                    <a:gd name="connsiteX31" fmla="*/ 573881 w 1190625"/>
                    <a:gd name="connsiteY31" fmla="*/ 250035 h 371478"/>
                    <a:gd name="connsiteX32" fmla="*/ 578644 w 1190625"/>
                    <a:gd name="connsiteY32" fmla="*/ 242891 h 371478"/>
                    <a:gd name="connsiteX33" fmla="*/ 585788 w 1190625"/>
                    <a:gd name="connsiteY33" fmla="*/ 240510 h 371478"/>
                    <a:gd name="connsiteX34" fmla="*/ 592931 w 1190625"/>
                    <a:gd name="connsiteY34" fmla="*/ 235747 h 371478"/>
                    <a:gd name="connsiteX35" fmla="*/ 607219 w 1190625"/>
                    <a:gd name="connsiteY35" fmla="*/ 230985 h 371478"/>
                    <a:gd name="connsiteX36" fmla="*/ 621506 w 1190625"/>
                    <a:gd name="connsiteY36" fmla="*/ 226222 h 371478"/>
                    <a:gd name="connsiteX37" fmla="*/ 628650 w 1190625"/>
                    <a:gd name="connsiteY37" fmla="*/ 223841 h 371478"/>
                    <a:gd name="connsiteX38" fmla="*/ 635794 w 1190625"/>
                    <a:gd name="connsiteY38" fmla="*/ 219078 h 371478"/>
                    <a:gd name="connsiteX39" fmla="*/ 647700 w 1190625"/>
                    <a:gd name="connsiteY39" fmla="*/ 216697 h 371478"/>
                    <a:gd name="connsiteX40" fmla="*/ 664369 w 1190625"/>
                    <a:gd name="connsiteY40" fmla="*/ 211935 h 371478"/>
                    <a:gd name="connsiteX41" fmla="*/ 671513 w 1190625"/>
                    <a:gd name="connsiteY41" fmla="*/ 207172 h 371478"/>
                    <a:gd name="connsiteX42" fmla="*/ 685800 w 1190625"/>
                    <a:gd name="connsiteY42" fmla="*/ 202410 h 371478"/>
                    <a:gd name="connsiteX43" fmla="*/ 690563 w 1190625"/>
                    <a:gd name="connsiteY43" fmla="*/ 195266 h 371478"/>
                    <a:gd name="connsiteX44" fmla="*/ 704850 w 1190625"/>
                    <a:gd name="connsiteY44" fmla="*/ 190503 h 371478"/>
                    <a:gd name="connsiteX45" fmla="*/ 721519 w 1190625"/>
                    <a:gd name="connsiteY45" fmla="*/ 185741 h 371478"/>
                    <a:gd name="connsiteX46" fmla="*/ 731044 w 1190625"/>
                    <a:gd name="connsiteY46" fmla="*/ 171453 h 371478"/>
                    <a:gd name="connsiteX47" fmla="*/ 742950 w 1190625"/>
                    <a:gd name="connsiteY47" fmla="*/ 157166 h 371478"/>
                    <a:gd name="connsiteX48" fmla="*/ 750094 w 1190625"/>
                    <a:gd name="connsiteY48" fmla="*/ 152403 h 371478"/>
                    <a:gd name="connsiteX49" fmla="*/ 762000 w 1190625"/>
                    <a:gd name="connsiteY49" fmla="*/ 138116 h 371478"/>
                    <a:gd name="connsiteX50" fmla="*/ 778669 w 1190625"/>
                    <a:gd name="connsiteY50" fmla="*/ 119066 h 371478"/>
                    <a:gd name="connsiteX51" fmla="*/ 785813 w 1190625"/>
                    <a:gd name="connsiteY51" fmla="*/ 116685 h 371478"/>
                    <a:gd name="connsiteX52" fmla="*/ 790575 w 1190625"/>
                    <a:gd name="connsiteY52" fmla="*/ 109541 h 371478"/>
                    <a:gd name="connsiteX53" fmla="*/ 797719 w 1190625"/>
                    <a:gd name="connsiteY53" fmla="*/ 107160 h 371478"/>
                    <a:gd name="connsiteX54" fmla="*/ 807244 w 1190625"/>
                    <a:gd name="connsiteY54" fmla="*/ 104778 h 371478"/>
                    <a:gd name="connsiteX55" fmla="*/ 814388 w 1190625"/>
                    <a:gd name="connsiteY55" fmla="*/ 102397 h 371478"/>
                    <a:gd name="connsiteX56" fmla="*/ 845344 w 1190625"/>
                    <a:gd name="connsiteY56" fmla="*/ 100016 h 371478"/>
                    <a:gd name="connsiteX57" fmla="*/ 878681 w 1190625"/>
                    <a:gd name="connsiteY57" fmla="*/ 92872 h 371478"/>
                    <a:gd name="connsiteX58" fmla="*/ 897731 w 1190625"/>
                    <a:gd name="connsiteY58" fmla="*/ 88110 h 371478"/>
                    <a:gd name="connsiteX59" fmla="*/ 912019 w 1190625"/>
                    <a:gd name="connsiteY59" fmla="*/ 80966 h 371478"/>
                    <a:gd name="connsiteX60" fmla="*/ 919163 w 1190625"/>
                    <a:gd name="connsiteY60" fmla="*/ 76203 h 371478"/>
                    <a:gd name="connsiteX61" fmla="*/ 926306 w 1190625"/>
                    <a:gd name="connsiteY61" fmla="*/ 73822 h 371478"/>
                    <a:gd name="connsiteX62" fmla="*/ 933450 w 1190625"/>
                    <a:gd name="connsiteY62" fmla="*/ 69060 h 371478"/>
                    <a:gd name="connsiteX63" fmla="*/ 1009650 w 1190625"/>
                    <a:gd name="connsiteY63" fmla="*/ 66678 h 371478"/>
                    <a:gd name="connsiteX64" fmla="*/ 1023938 w 1190625"/>
                    <a:gd name="connsiteY64" fmla="*/ 64297 h 371478"/>
                    <a:gd name="connsiteX65" fmla="*/ 1038225 w 1190625"/>
                    <a:gd name="connsiteY65" fmla="*/ 59535 h 371478"/>
                    <a:gd name="connsiteX66" fmla="*/ 1045369 w 1190625"/>
                    <a:gd name="connsiteY66" fmla="*/ 54772 h 371478"/>
                    <a:gd name="connsiteX67" fmla="*/ 1059656 w 1190625"/>
                    <a:gd name="connsiteY67" fmla="*/ 40485 h 371478"/>
                    <a:gd name="connsiteX68" fmla="*/ 1066800 w 1190625"/>
                    <a:gd name="connsiteY68" fmla="*/ 35722 h 371478"/>
                    <a:gd name="connsiteX69" fmla="*/ 1081088 w 1190625"/>
                    <a:gd name="connsiteY69" fmla="*/ 26197 h 371478"/>
                    <a:gd name="connsiteX70" fmla="*/ 1095375 w 1190625"/>
                    <a:gd name="connsiteY70" fmla="*/ 16672 h 371478"/>
                    <a:gd name="connsiteX71" fmla="*/ 1116806 w 1190625"/>
                    <a:gd name="connsiteY71" fmla="*/ 9528 h 371478"/>
                    <a:gd name="connsiteX72" fmla="*/ 1123950 w 1190625"/>
                    <a:gd name="connsiteY72" fmla="*/ 7147 h 371478"/>
                    <a:gd name="connsiteX73" fmla="*/ 1166813 w 1190625"/>
                    <a:gd name="connsiteY73" fmla="*/ 2385 h 371478"/>
                    <a:gd name="connsiteX74" fmla="*/ 1190625 w 1190625"/>
                    <a:gd name="connsiteY74" fmla="*/ 3 h 371478"/>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23938 w 1190625"/>
                    <a:gd name="connsiteY64" fmla="*/ 64294 h 371475"/>
                    <a:gd name="connsiteX65" fmla="*/ 1038225 w 1190625"/>
                    <a:gd name="connsiteY65" fmla="*/ 59532 h 371475"/>
                    <a:gd name="connsiteX66" fmla="*/ 1045369 w 1190625"/>
                    <a:gd name="connsiteY66" fmla="*/ 54769 h 371475"/>
                    <a:gd name="connsiteX67" fmla="*/ 1059656 w 1190625"/>
                    <a:gd name="connsiteY67" fmla="*/ 40482 h 371475"/>
                    <a:gd name="connsiteX68" fmla="*/ 1066800 w 1190625"/>
                    <a:gd name="connsiteY68" fmla="*/ 35719 h 371475"/>
                    <a:gd name="connsiteX69" fmla="*/ 1081088 w 1190625"/>
                    <a:gd name="connsiteY69" fmla="*/ 26194 h 371475"/>
                    <a:gd name="connsiteX70" fmla="*/ 1095375 w 1190625"/>
                    <a:gd name="connsiteY70" fmla="*/ 16669 h 371475"/>
                    <a:gd name="connsiteX71" fmla="*/ 1116806 w 1190625"/>
                    <a:gd name="connsiteY71" fmla="*/ 9525 h 371475"/>
                    <a:gd name="connsiteX72" fmla="*/ 1123950 w 1190625"/>
                    <a:gd name="connsiteY72" fmla="*/ 7144 h 371475"/>
                    <a:gd name="connsiteX73" fmla="*/ 1190625 w 1190625"/>
                    <a:gd name="connsiteY73"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23938 w 1190625"/>
                    <a:gd name="connsiteY64" fmla="*/ 64294 h 371475"/>
                    <a:gd name="connsiteX65" fmla="*/ 1038225 w 1190625"/>
                    <a:gd name="connsiteY65" fmla="*/ 59532 h 371475"/>
                    <a:gd name="connsiteX66" fmla="*/ 1045369 w 1190625"/>
                    <a:gd name="connsiteY66" fmla="*/ 54769 h 371475"/>
                    <a:gd name="connsiteX67" fmla="*/ 1059656 w 1190625"/>
                    <a:gd name="connsiteY67" fmla="*/ 40482 h 371475"/>
                    <a:gd name="connsiteX68" fmla="*/ 1066800 w 1190625"/>
                    <a:gd name="connsiteY68" fmla="*/ 35719 h 371475"/>
                    <a:gd name="connsiteX69" fmla="*/ 1081088 w 1190625"/>
                    <a:gd name="connsiteY69" fmla="*/ 26194 h 371475"/>
                    <a:gd name="connsiteX70" fmla="*/ 1095375 w 1190625"/>
                    <a:gd name="connsiteY70" fmla="*/ 16669 h 371475"/>
                    <a:gd name="connsiteX71" fmla="*/ 1116806 w 1190625"/>
                    <a:gd name="connsiteY71" fmla="*/ 9525 h 371475"/>
                    <a:gd name="connsiteX72" fmla="*/ 1190625 w 1190625"/>
                    <a:gd name="connsiteY72"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23938 w 1190625"/>
                    <a:gd name="connsiteY64" fmla="*/ 64294 h 371475"/>
                    <a:gd name="connsiteX65" fmla="*/ 1038225 w 1190625"/>
                    <a:gd name="connsiteY65" fmla="*/ 59532 h 371475"/>
                    <a:gd name="connsiteX66" fmla="*/ 1045369 w 1190625"/>
                    <a:gd name="connsiteY66" fmla="*/ 54769 h 371475"/>
                    <a:gd name="connsiteX67" fmla="*/ 1059656 w 1190625"/>
                    <a:gd name="connsiteY67" fmla="*/ 40482 h 371475"/>
                    <a:gd name="connsiteX68" fmla="*/ 1066800 w 1190625"/>
                    <a:gd name="connsiteY68" fmla="*/ 35719 h 371475"/>
                    <a:gd name="connsiteX69" fmla="*/ 1095375 w 1190625"/>
                    <a:gd name="connsiteY69" fmla="*/ 16669 h 371475"/>
                    <a:gd name="connsiteX70" fmla="*/ 1116806 w 1190625"/>
                    <a:gd name="connsiteY70" fmla="*/ 9525 h 371475"/>
                    <a:gd name="connsiteX71" fmla="*/ 1190625 w 1190625"/>
                    <a:gd name="connsiteY71"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23938 w 1190625"/>
                    <a:gd name="connsiteY64" fmla="*/ 64294 h 371475"/>
                    <a:gd name="connsiteX65" fmla="*/ 1038225 w 1190625"/>
                    <a:gd name="connsiteY65" fmla="*/ 59532 h 371475"/>
                    <a:gd name="connsiteX66" fmla="*/ 1045369 w 1190625"/>
                    <a:gd name="connsiteY66" fmla="*/ 54769 h 371475"/>
                    <a:gd name="connsiteX67" fmla="*/ 1059656 w 1190625"/>
                    <a:gd name="connsiteY67" fmla="*/ 40482 h 371475"/>
                    <a:gd name="connsiteX68" fmla="*/ 1095375 w 1190625"/>
                    <a:gd name="connsiteY68" fmla="*/ 16669 h 371475"/>
                    <a:gd name="connsiteX69" fmla="*/ 1116806 w 1190625"/>
                    <a:gd name="connsiteY69" fmla="*/ 9525 h 371475"/>
                    <a:gd name="connsiteX70" fmla="*/ 1190625 w 1190625"/>
                    <a:gd name="connsiteY70"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23938 w 1190625"/>
                    <a:gd name="connsiteY64" fmla="*/ 64294 h 371475"/>
                    <a:gd name="connsiteX65" fmla="*/ 1038225 w 1190625"/>
                    <a:gd name="connsiteY65" fmla="*/ 59532 h 371475"/>
                    <a:gd name="connsiteX66" fmla="*/ 1059656 w 1190625"/>
                    <a:gd name="connsiteY66" fmla="*/ 40482 h 371475"/>
                    <a:gd name="connsiteX67" fmla="*/ 1095375 w 1190625"/>
                    <a:gd name="connsiteY67" fmla="*/ 16669 h 371475"/>
                    <a:gd name="connsiteX68" fmla="*/ 1116806 w 1190625"/>
                    <a:gd name="connsiteY68" fmla="*/ 9525 h 371475"/>
                    <a:gd name="connsiteX69" fmla="*/ 1190625 w 1190625"/>
                    <a:gd name="connsiteY69"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26306 w 1190625"/>
                    <a:gd name="connsiteY61" fmla="*/ 73819 h 371475"/>
                    <a:gd name="connsiteX62" fmla="*/ 933450 w 1190625"/>
                    <a:gd name="connsiteY62" fmla="*/ 69057 h 371475"/>
                    <a:gd name="connsiteX63" fmla="*/ 1009650 w 1190625"/>
                    <a:gd name="connsiteY63" fmla="*/ 66675 h 371475"/>
                    <a:gd name="connsiteX64" fmla="*/ 1038225 w 1190625"/>
                    <a:gd name="connsiteY64" fmla="*/ 59532 h 371475"/>
                    <a:gd name="connsiteX65" fmla="*/ 1059656 w 1190625"/>
                    <a:gd name="connsiteY65" fmla="*/ 40482 h 371475"/>
                    <a:gd name="connsiteX66" fmla="*/ 1095375 w 1190625"/>
                    <a:gd name="connsiteY66" fmla="*/ 16669 h 371475"/>
                    <a:gd name="connsiteX67" fmla="*/ 1116806 w 1190625"/>
                    <a:gd name="connsiteY67" fmla="*/ 9525 h 371475"/>
                    <a:gd name="connsiteX68" fmla="*/ 1190625 w 1190625"/>
                    <a:gd name="connsiteY68"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19163 w 1190625"/>
                    <a:gd name="connsiteY60" fmla="*/ 76200 h 371475"/>
                    <a:gd name="connsiteX61" fmla="*/ 933450 w 1190625"/>
                    <a:gd name="connsiteY61" fmla="*/ 69057 h 371475"/>
                    <a:gd name="connsiteX62" fmla="*/ 1009650 w 1190625"/>
                    <a:gd name="connsiteY62" fmla="*/ 66675 h 371475"/>
                    <a:gd name="connsiteX63" fmla="*/ 1038225 w 1190625"/>
                    <a:gd name="connsiteY63" fmla="*/ 59532 h 371475"/>
                    <a:gd name="connsiteX64" fmla="*/ 1059656 w 1190625"/>
                    <a:gd name="connsiteY64" fmla="*/ 40482 h 371475"/>
                    <a:gd name="connsiteX65" fmla="*/ 1095375 w 1190625"/>
                    <a:gd name="connsiteY65" fmla="*/ 16669 h 371475"/>
                    <a:gd name="connsiteX66" fmla="*/ 1116806 w 1190625"/>
                    <a:gd name="connsiteY66" fmla="*/ 9525 h 371475"/>
                    <a:gd name="connsiteX67" fmla="*/ 1190625 w 1190625"/>
                    <a:gd name="connsiteY67"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78681 w 1190625"/>
                    <a:gd name="connsiteY57" fmla="*/ 92869 h 371475"/>
                    <a:gd name="connsiteX58" fmla="*/ 897731 w 1190625"/>
                    <a:gd name="connsiteY58" fmla="*/ 88107 h 371475"/>
                    <a:gd name="connsiteX59" fmla="*/ 912019 w 1190625"/>
                    <a:gd name="connsiteY59" fmla="*/ 80963 h 371475"/>
                    <a:gd name="connsiteX60" fmla="*/ 933450 w 1190625"/>
                    <a:gd name="connsiteY60" fmla="*/ 69057 h 371475"/>
                    <a:gd name="connsiteX61" fmla="*/ 1009650 w 1190625"/>
                    <a:gd name="connsiteY61" fmla="*/ 66675 h 371475"/>
                    <a:gd name="connsiteX62" fmla="*/ 1038225 w 1190625"/>
                    <a:gd name="connsiteY62" fmla="*/ 59532 h 371475"/>
                    <a:gd name="connsiteX63" fmla="*/ 1059656 w 1190625"/>
                    <a:gd name="connsiteY63" fmla="*/ 40482 h 371475"/>
                    <a:gd name="connsiteX64" fmla="*/ 1095375 w 1190625"/>
                    <a:gd name="connsiteY64" fmla="*/ 16669 h 371475"/>
                    <a:gd name="connsiteX65" fmla="*/ 1116806 w 1190625"/>
                    <a:gd name="connsiteY65" fmla="*/ 9525 h 371475"/>
                    <a:gd name="connsiteX66" fmla="*/ 1190625 w 1190625"/>
                    <a:gd name="connsiteY66"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07244 w 1190625"/>
                    <a:gd name="connsiteY54" fmla="*/ 104775 h 371475"/>
                    <a:gd name="connsiteX55" fmla="*/ 814388 w 1190625"/>
                    <a:gd name="connsiteY55" fmla="*/ 102394 h 371475"/>
                    <a:gd name="connsiteX56" fmla="*/ 845344 w 1190625"/>
                    <a:gd name="connsiteY56" fmla="*/ 100013 h 371475"/>
                    <a:gd name="connsiteX57" fmla="*/ 897731 w 1190625"/>
                    <a:gd name="connsiteY57" fmla="*/ 88107 h 371475"/>
                    <a:gd name="connsiteX58" fmla="*/ 912019 w 1190625"/>
                    <a:gd name="connsiteY58" fmla="*/ 80963 h 371475"/>
                    <a:gd name="connsiteX59" fmla="*/ 933450 w 1190625"/>
                    <a:gd name="connsiteY59" fmla="*/ 69057 h 371475"/>
                    <a:gd name="connsiteX60" fmla="*/ 1009650 w 1190625"/>
                    <a:gd name="connsiteY60" fmla="*/ 66675 h 371475"/>
                    <a:gd name="connsiteX61" fmla="*/ 1038225 w 1190625"/>
                    <a:gd name="connsiteY61" fmla="*/ 59532 h 371475"/>
                    <a:gd name="connsiteX62" fmla="*/ 1059656 w 1190625"/>
                    <a:gd name="connsiteY62" fmla="*/ 40482 h 371475"/>
                    <a:gd name="connsiteX63" fmla="*/ 1095375 w 1190625"/>
                    <a:gd name="connsiteY63" fmla="*/ 16669 h 371475"/>
                    <a:gd name="connsiteX64" fmla="*/ 1116806 w 1190625"/>
                    <a:gd name="connsiteY64" fmla="*/ 9525 h 371475"/>
                    <a:gd name="connsiteX65" fmla="*/ 1190625 w 1190625"/>
                    <a:gd name="connsiteY65"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0575 w 1190625"/>
                    <a:gd name="connsiteY52" fmla="*/ 109538 h 371475"/>
                    <a:gd name="connsiteX53" fmla="*/ 797719 w 1190625"/>
                    <a:gd name="connsiteY53" fmla="*/ 107157 h 371475"/>
                    <a:gd name="connsiteX54" fmla="*/ 814388 w 1190625"/>
                    <a:gd name="connsiteY54" fmla="*/ 102394 h 371475"/>
                    <a:gd name="connsiteX55" fmla="*/ 845344 w 1190625"/>
                    <a:gd name="connsiteY55" fmla="*/ 100013 h 371475"/>
                    <a:gd name="connsiteX56" fmla="*/ 897731 w 1190625"/>
                    <a:gd name="connsiteY56" fmla="*/ 88107 h 371475"/>
                    <a:gd name="connsiteX57" fmla="*/ 912019 w 1190625"/>
                    <a:gd name="connsiteY57" fmla="*/ 80963 h 371475"/>
                    <a:gd name="connsiteX58" fmla="*/ 933450 w 1190625"/>
                    <a:gd name="connsiteY58" fmla="*/ 69057 h 371475"/>
                    <a:gd name="connsiteX59" fmla="*/ 1009650 w 1190625"/>
                    <a:gd name="connsiteY59" fmla="*/ 66675 h 371475"/>
                    <a:gd name="connsiteX60" fmla="*/ 1038225 w 1190625"/>
                    <a:gd name="connsiteY60" fmla="*/ 59532 h 371475"/>
                    <a:gd name="connsiteX61" fmla="*/ 1059656 w 1190625"/>
                    <a:gd name="connsiteY61" fmla="*/ 40482 h 371475"/>
                    <a:gd name="connsiteX62" fmla="*/ 1095375 w 1190625"/>
                    <a:gd name="connsiteY62" fmla="*/ 16669 h 371475"/>
                    <a:gd name="connsiteX63" fmla="*/ 1116806 w 1190625"/>
                    <a:gd name="connsiteY63" fmla="*/ 9525 h 371475"/>
                    <a:gd name="connsiteX64" fmla="*/ 1190625 w 1190625"/>
                    <a:gd name="connsiteY64"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78669 w 1190625"/>
                    <a:gd name="connsiteY50" fmla="*/ 119063 h 371475"/>
                    <a:gd name="connsiteX51" fmla="*/ 785813 w 1190625"/>
                    <a:gd name="connsiteY51" fmla="*/ 116682 h 371475"/>
                    <a:gd name="connsiteX52" fmla="*/ 797719 w 1190625"/>
                    <a:gd name="connsiteY52" fmla="*/ 107157 h 371475"/>
                    <a:gd name="connsiteX53" fmla="*/ 814388 w 1190625"/>
                    <a:gd name="connsiteY53" fmla="*/ 102394 h 371475"/>
                    <a:gd name="connsiteX54" fmla="*/ 845344 w 1190625"/>
                    <a:gd name="connsiteY54" fmla="*/ 100013 h 371475"/>
                    <a:gd name="connsiteX55" fmla="*/ 897731 w 1190625"/>
                    <a:gd name="connsiteY55" fmla="*/ 88107 h 371475"/>
                    <a:gd name="connsiteX56" fmla="*/ 912019 w 1190625"/>
                    <a:gd name="connsiteY56" fmla="*/ 80963 h 371475"/>
                    <a:gd name="connsiteX57" fmla="*/ 933450 w 1190625"/>
                    <a:gd name="connsiteY57" fmla="*/ 69057 h 371475"/>
                    <a:gd name="connsiteX58" fmla="*/ 1009650 w 1190625"/>
                    <a:gd name="connsiteY58" fmla="*/ 66675 h 371475"/>
                    <a:gd name="connsiteX59" fmla="*/ 1038225 w 1190625"/>
                    <a:gd name="connsiteY59" fmla="*/ 59532 h 371475"/>
                    <a:gd name="connsiteX60" fmla="*/ 1059656 w 1190625"/>
                    <a:gd name="connsiteY60" fmla="*/ 40482 h 371475"/>
                    <a:gd name="connsiteX61" fmla="*/ 1095375 w 1190625"/>
                    <a:gd name="connsiteY61" fmla="*/ 16669 h 371475"/>
                    <a:gd name="connsiteX62" fmla="*/ 1116806 w 1190625"/>
                    <a:gd name="connsiteY62" fmla="*/ 9525 h 371475"/>
                    <a:gd name="connsiteX63" fmla="*/ 1190625 w 1190625"/>
                    <a:gd name="connsiteY63"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62000 w 1190625"/>
                    <a:gd name="connsiteY49" fmla="*/ 138113 h 371475"/>
                    <a:gd name="connsiteX50" fmla="*/ 785813 w 1190625"/>
                    <a:gd name="connsiteY50" fmla="*/ 116682 h 371475"/>
                    <a:gd name="connsiteX51" fmla="*/ 797719 w 1190625"/>
                    <a:gd name="connsiteY51" fmla="*/ 107157 h 371475"/>
                    <a:gd name="connsiteX52" fmla="*/ 814388 w 1190625"/>
                    <a:gd name="connsiteY52" fmla="*/ 102394 h 371475"/>
                    <a:gd name="connsiteX53" fmla="*/ 845344 w 1190625"/>
                    <a:gd name="connsiteY53" fmla="*/ 100013 h 371475"/>
                    <a:gd name="connsiteX54" fmla="*/ 897731 w 1190625"/>
                    <a:gd name="connsiteY54" fmla="*/ 88107 h 371475"/>
                    <a:gd name="connsiteX55" fmla="*/ 912019 w 1190625"/>
                    <a:gd name="connsiteY55" fmla="*/ 80963 h 371475"/>
                    <a:gd name="connsiteX56" fmla="*/ 933450 w 1190625"/>
                    <a:gd name="connsiteY56" fmla="*/ 69057 h 371475"/>
                    <a:gd name="connsiteX57" fmla="*/ 1009650 w 1190625"/>
                    <a:gd name="connsiteY57" fmla="*/ 66675 h 371475"/>
                    <a:gd name="connsiteX58" fmla="*/ 1038225 w 1190625"/>
                    <a:gd name="connsiteY58" fmla="*/ 59532 h 371475"/>
                    <a:gd name="connsiteX59" fmla="*/ 1059656 w 1190625"/>
                    <a:gd name="connsiteY59" fmla="*/ 40482 h 371475"/>
                    <a:gd name="connsiteX60" fmla="*/ 1095375 w 1190625"/>
                    <a:gd name="connsiteY60" fmla="*/ 16669 h 371475"/>
                    <a:gd name="connsiteX61" fmla="*/ 1116806 w 1190625"/>
                    <a:gd name="connsiteY61" fmla="*/ 9525 h 371475"/>
                    <a:gd name="connsiteX62" fmla="*/ 1190625 w 1190625"/>
                    <a:gd name="connsiteY62"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50094 w 1190625"/>
                    <a:gd name="connsiteY48" fmla="*/ 152400 h 371475"/>
                    <a:gd name="connsiteX49" fmla="*/ 785813 w 1190625"/>
                    <a:gd name="connsiteY49" fmla="*/ 116682 h 371475"/>
                    <a:gd name="connsiteX50" fmla="*/ 797719 w 1190625"/>
                    <a:gd name="connsiteY50" fmla="*/ 107157 h 371475"/>
                    <a:gd name="connsiteX51" fmla="*/ 814388 w 1190625"/>
                    <a:gd name="connsiteY51" fmla="*/ 102394 h 371475"/>
                    <a:gd name="connsiteX52" fmla="*/ 845344 w 1190625"/>
                    <a:gd name="connsiteY52" fmla="*/ 100013 h 371475"/>
                    <a:gd name="connsiteX53" fmla="*/ 897731 w 1190625"/>
                    <a:gd name="connsiteY53" fmla="*/ 88107 h 371475"/>
                    <a:gd name="connsiteX54" fmla="*/ 912019 w 1190625"/>
                    <a:gd name="connsiteY54" fmla="*/ 80963 h 371475"/>
                    <a:gd name="connsiteX55" fmla="*/ 933450 w 1190625"/>
                    <a:gd name="connsiteY55" fmla="*/ 69057 h 371475"/>
                    <a:gd name="connsiteX56" fmla="*/ 1009650 w 1190625"/>
                    <a:gd name="connsiteY56" fmla="*/ 66675 h 371475"/>
                    <a:gd name="connsiteX57" fmla="*/ 1038225 w 1190625"/>
                    <a:gd name="connsiteY57" fmla="*/ 59532 h 371475"/>
                    <a:gd name="connsiteX58" fmla="*/ 1059656 w 1190625"/>
                    <a:gd name="connsiteY58" fmla="*/ 40482 h 371475"/>
                    <a:gd name="connsiteX59" fmla="*/ 1095375 w 1190625"/>
                    <a:gd name="connsiteY59" fmla="*/ 16669 h 371475"/>
                    <a:gd name="connsiteX60" fmla="*/ 1116806 w 1190625"/>
                    <a:gd name="connsiteY60" fmla="*/ 9525 h 371475"/>
                    <a:gd name="connsiteX61" fmla="*/ 1190625 w 1190625"/>
                    <a:gd name="connsiteY61"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21519 w 1190625"/>
                    <a:gd name="connsiteY45" fmla="*/ 185738 h 371475"/>
                    <a:gd name="connsiteX46" fmla="*/ 731044 w 1190625"/>
                    <a:gd name="connsiteY46" fmla="*/ 171450 h 371475"/>
                    <a:gd name="connsiteX47" fmla="*/ 742950 w 1190625"/>
                    <a:gd name="connsiteY47" fmla="*/ 157163 h 371475"/>
                    <a:gd name="connsiteX48" fmla="*/ 785813 w 1190625"/>
                    <a:gd name="connsiteY48" fmla="*/ 116682 h 371475"/>
                    <a:gd name="connsiteX49" fmla="*/ 797719 w 1190625"/>
                    <a:gd name="connsiteY49" fmla="*/ 107157 h 371475"/>
                    <a:gd name="connsiteX50" fmla="*/ 814388 w 1190625"/>
                    <a:gd name="connsiteY50" fmla="*/ 102394 h 371475"/>
                    <a:gd name="connsiteX51" fmla="*/ 845344 w 1190625"/>
                    <a:gd name="connsiteY51" fmla="*/ 100013 h 371475"/>
                    <a:gd name="connsiteX52" fmla="*/ 897731 w 1190625"/>
                    <a:gd name="connsiteY52" fmla="*/ 88107 h 371475"/>
                    <a:gd name="connsiteX53" fmla="*/ 912019 w 1190625"/>
                    <a:gd name="connsiteY53" fmla="*/ 80963 h 371475"/>
                    <a:gd name="connsiteX54" fmla="*/ 933450 w 1190625"/>
                    <a:gd name="connsiteY54" fmla="*/ 69057 h 371475"/>
                    <a:gd name="connsiteX55" fmla="*/ 1009650 w 1190625"/>
                    <a:gd name="connsiteY55" fmla="*/ 66675 h 371475"/>
                    <a:gd name="connsiteX56" fmla="*/ 1038225 w 1190625"/>
                    <a:gd name="connsiteY56" fmla="*/ 59532 h 371475"/>
                    <a:gd name="connsiteX57" fmla="*/ 1059656 w 1190625"/>
                    <a:gd name="connsiteY57" fmla="*/ 40482 h 371475"/>
                    <a:gd name="connsiteX58" fmla="*/ 1095375 w 1190625"/>
                    <a:gd name="connsiteY58" fmla="*/ 16669 h 371475"/>
                    <a:gd name="connsiteX59" fmla="*/ 1116806 w 1190625"/>
                    <a:gd name="connsiteY59" fmla="*/ 9525 h 371475"/>
                    <a:gd name="connsiteX60" fmla="*/ 1190625 w 1190625"/>
                    <a:gd name="connsiteY60"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04850 w 1190625"/>
                    <a:gd name="connsiteY44" fmla="*/ 190500 h 371475"/>
                    <a:gd name="connsiteX45" fmla="*/ 731044 w 1190625"/>
                    <a:gd name="connsiteY45" fmla="*/ 171450 h 371475"/>
                    <a:gd name="connsiteX46" fmla="*/ 742950 w 1190625"/>
                    <a:gd name="connsiteY46" fmla="*/ 157163 h 371475"/>
                    <a:gd name="connsiteX47" fmla="*/ 785813 w 1190625"/>
                    <a:gd name="connsiteY47" fmla="*/ 116682 h 371475"/>
                    <a:gd name="connsiteX48" fmla="*/ 797719 w 1190625"/>
                    <a:gd name="connsiteY48" fmla="*/ 107157 h 371475"/>
                    <a:gd name="connsiteX49" fmla="*/ 814388 w 1190625"/>
                    <a:gd name="connsiteY49" fmla="*/ 102394 h 371475"/>
                    <a:gd name="connsiteX50" fmla="*/ 845344 w 1190625"/>
                    <a:gd name="connsiteY50" fmla="*/ 100013 h 371475"/>
                    <a:gd name="connsiteX51" fmla="*/ 897731 w 1190625"/>
                    <a:gd name="connsiteY51" fmla="*/ 88107 h 371475"/>
                    <a:gd name="connsiteX52" fmla="*/ 912019 w 1190625"/>
                    <a:gd name="connsiteY52" fmla="*/ 80963 h 371475"/>
                    <a:gd name="connsiteX53" fmla="*/ 933450 w 1190625"/>
                    <a:gd name="connsiteY53" fmla="*/ 69057 h 371475"/>
                    <a:gd name="connsiteX54" fmla="*/ 1009650 w 1190625"/>
                    <a:gd name="connsiteY54" fmla="*/ 66675 h 371475"/>
                    <a:gd name="connsiteX55" fmla="*/ 1038225 w 1190625"/>
                    <a:gd name="connsiteY55" fmla="*/ 59532 h 371475"/>
                    <a:gd name="connsiteX56" fmla="*/ 1059656 w 1190625"/>
                    <a:gd name="connsiteY56" fmla="*/ 40482 h 371475"/>
                    <a:gd name="connsiteX57" fmla="*/ 1095375 w 1190625"/>
                    <a:gd name="connsiteY57" fmla="*/ 16669 h 371475"/>
                    <a:gd name="connsiteX58" fmla="*/ 1116806 w 1190625"/>
                    <a:gd name="connsiteY58" fmla="*/ 9525 h 371475"/>
                    <a:gd name="connsiteX59" fmla="*/ 1190625 w 1190625"/>
                    <a:gd name="connsiteY59"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71513 w 1190625"/>
                    <a:gd name="connsiteY41" fmla="*/ 207169 h 371475"/>
                    <a:gd name="connsiteX42" fmla="*/ 685800 w 1190625"/>
                    <a:gd name="connsiteY42" fmla="*/ 202407 h 371475"/>
                    <a:gd name="connsiteX43" fmla="*/ 690563 w 1190625"/>
                    <a:gd name="connsiteY43" fmla="*/ 195263 h 371475"/>
                    <a:gd name="connsiteX44" fmla="*/ 731044 w 1190625"/>
                    <a:gd name="connsiteY44" fmla="*/ 171450 h 371475"/>
                    <a:gd name="connsiteX45" fmla="*/ 742950 w 1190625"/>
                    <a:gd name="connsiteY45" fmla="*/ 157163 h 371475"/>
                    <a:gd name="connsiteX46" fmla="*/ 785813 w 1190625"/>
                    <a:gd name="connsiteY46" fmla="*/ 116682 h 371475"/>
                    <a:gd name="connsiteX47" fmla="*/ 797719 w 1190625"/>
                    <a:gd name="connsiteY47" fmla="*/ 107157 h 371475"/>
                    <a:gd name="connsiteX48" fmla="*/ 814388 w 1190625"/>
                    <a:gd name="connsiteY48" fmla="*/ 102394 h 371475"/>
                    <a:gd name="connsiteX49" fmla="*/ 845344 w 1190625"/>
                    <a:gd name="connsiteY49" fmla="*/ 100013 h 371475"/>
                    <a:gd name="connsiteX50" fmla="*/ 897731 w 1190625"/>
                    <a:gd name="connsiteY50" fmla="*/ 88107 h 371475"/>
                    <a:gd name="connsiteX51" fmla="*/ 912019 w 1190625"/>
                    <a:gd name="connsiteY51" fmla="*/ 80963 h 371475"/>
                    <a:gd name="connsiteX52" fmla="*/ 933450 w 1190625"/>
                    <a:gd name="connsiteY52" fmla="*/ 69057 h 371475"/>
                    <a:gd name="connsiteX53" fmla="*/ 1009650 w 1190625"/>
                    <a:gd name="connsiteY53" fmla="*/ 66675 h 371475"/>
                    <a:gd name="connsiteX54" fmla="*/ 1038225 w 1190625"/>
                    <a:gd name="connsiteY54" fmla="*/ 59532 h 371475"/>
                    <a:gd name="connsiteX55" fmla="*/ 1059656 w 1190625"/>
                    <a:gd name="connsiteY55" fmla="*/ 40482 h 371475"/>
                    <a:gd name="connsiteX56" fmla="*/ 1095375 w 1190625"/>
                    <a:gd name="connsiteY56" fmla="*/ 16669 h 371475"/>
                    <a:gd name="connsiteX57" fmla="*/ 1116806 w 1190625"/>
                    <a:gd name="connsiteY57" fmla="*/ 9525 h 371475"/>
                    <a:gd name="connsiteX58" fmla="*/ 1190625 w 1190625"/>
                    <a:gd name="connsiteY58"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47700 w 1190625"/>
                    <a:gd name="connsiteY39" fmla="*/ 216694 h 371475"/>
                    <a:gd name="connsiteX40" fmla="*/ 664369 w 1190625"/>
                    <a:gd name="connsiteY40" fmla="*/ 211932 h 371475"/>
                    <a:gd name="connsiteX41" fmla="*/ 685800 w 1190625"/>
                    <a:gd name="connsiteY41" fmla="*/ 202407 h 371475"/>
                    <a:gd name="connsiteX42" fmla="*/ 690563 w 1190625"/>
                    <a:gd name="connsiteY42" fmla="*/ 195263 h 371475"/>
                    <a:gd name="connsiteX43" fmla="*/ 731044 w 1190625"/>
                    <a:gd name="connsiteY43" fmla="*/ 171450 h 371475"/>
                    <a:gd name="connsiteX44" fmla="*/ 742950 w 1190625"/>
                    <a:gd name="connsiteY44" fmla="*/ 157163 h 371475"/>
                    <a:gd name="connsiteX45" fmla="*/ 785813 w 1190625"/>
                    <a:gd name="connsiteY45" fmla="*/ 116682 h 371475"/>
                    <a:gd name="connsiteX46" fmla="*/ 797719 w 1190625"/>
                    <a:gd name="connsiteY46" fmla="*/ 107157 h 371475"/>
                    <a:gd name="connsiteX47" fmla="*/ 814388 w 1190625"/>
                    <a:gd name="connsiteY47" fmla="*/ 102394 h 371475"/>
                    <a:gd name="connsiteX48" fmla="*/ 845344 w 1190625"/>
                    <a:gd name="connsiteY48" fmla="*/ 100013 h 371475"/>
                    <a:gd name="connsiteX49" fmla="*/ 897731 w 1190625"/>
                    <a:gd name="connsiteY49" fmla="*/ 88107 h 371475"/>
                    <a:gd name="connsiteX50" fmla="*/ 912019 w 1190625"/>
                    <a:gd name="connsiteY50" fmla="*/ 80963 h 371475"/>
                    <a:gd name="connsiteX51" fmla="*/ 933450 w 1190625"/>
                    <a:gd name="connsiteY51" fmla="*/ 69057 h 371475"/>
                    <a:gd name="connsiteX52" fmla="*/ 1009650 w 1190625"/>
                    <a:gd name="connsiteY52" fmla="*/ 66675 h 371475"/>
                    <a:gd name="connsiteX53" fmla="*/ 1038225 w 1190625"/>
                    <a:gd name="connsiteY53" fmla="*/ 59532 h 371475"/>
                    <a:gd name="connsiteX54" fmla="*/ 1059656 w 1190625"/>
                    <a:gd name="connsiteY54" fmla="*/ 40482 h 371475"/>
                    <a:gd name="connsiteX55" fmla="*/ 1095375 w 1190625"/>
                    <a:gd name="connsiteY55" fmla="*/ 16669 h 371475"/>
                    <a:gd name="connsiteX56" fmla="*/ 1116806 w 1190625"/>
                    <a:gd name="connsiteY56" fmla="*/ 9525 h 371475"/>
                    <a:gd name="connsiteX57" fmla="*/ 1190625 w 1190625"/>
                    <a:gd name="connsiteY57"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28650 w 1190625"/>
                    <a:gd name="connsiteY37" fmla="*/ 223838 h 371475"/>
                    <a:gd name="connsiteX38" fmla="*/ 635794 w 1190625"/>
                    <a:gd name="connsiteY38" fmla="*/ 219075 h 371475"/>
                    <a:gd name="connsiteX39" fmla="*/ 664369 w 1190625"/>
                    <a:gd name="connsiteY39" fmla="*/ 211932 h 371475"/>
                    <a:gd name="connsiteX40" fmla="*/ 685800 w 1190625"/>
                    <a:gd name="connsiteY40" fmla="*/ 202407 h 371475"/>
                    <a:gd name="connsiteX41" fmla="*/ 690563 w 1190625"/>
                    <a:gd name="connsiteY41" fmla="*/ 195263 h 371475"/>
                    <a:gd name="connsiteX42" fmla="*/ 731044 w 1190625"/>
                    <a:gd name="connsiteY42" fmla="*/ 171450 h 371475"/>
                    <a:gd name="connsiteX43" fmla="*/ 742950 w 1190625"/>
                    <a:gd name="connsiteY43" fmla="*/ 157163 h 371475"/>
                    <a:gd name="connsiteX44" fmla="*/ 785813 w 1190625"/>
                    <a:gd name="connsiteY44" fmla="*/ 116682 h 371475"/>
                    <a:gd name="connsiteX45" fmla="*/ 797719 w 1190625"/>
                    <a:gd name="connsiteY45" fmla="*/ 107157 h 371475"/>
                    <a:gd name="connsiteX46" fmla="*/ 814388 w 1190625"/>
                    <a:gd name="connsiteY46" fmla="*/ 102394 h 371475"/>
                    <a:gd name="connsiteX47" fmla="*/ 845344 w 1190625"/>
                    <a:gd name="connsiteY47" fmla="*/ 100013 h 371475"/>
                    <a:gd name="connsiteX48" fmla="*/ 897731 w 1190625"/>
                    <a:gd name="connsiteY48" fmla="*/ 88107 h 371475"/>
                    <a:gd name="connsiteX49" fmla="*/ 912019 w 1190625"/>
                    <a:gd name="connsiteY49" fmla="*/ 80963 h 371475"/>
                    <a:gd name="connsiteX50" fmla="*/ 933450 w 1190625"/>
                    <a:gd name="connsiteY50" fmla="*/ 69057 h 371475"/>
                    <a:gd name="connsiteX51" fmla="*/ 1009650 w 1190625"/>
                    <a:gd name="connsiteY51" fmla="*/ 66675 h 371475"/>
                    <a:gd name="connsiteX52" fmla="*/ 1038225 w 1190625"/>
                    <a:gd name="connsiteY52" fmla="*/ 59532 h 371475"/>
                    <a:gd name="connsiteX53" fmla="*/ 1059656 w 1190625"/>
                    <a:gd name="connsiteY53" fmla="*/ 40482 h 371475"/>
                    <a:gd name="connsiteX54" fmla="*/ 1095375 w 1190625"/>
                    <a:gd name="connsiteY54" fmla="*/ 16669 h 371475"/>
                    <a:gd name="connsiteX55" fmla="*/ 1116806 w 1190625"/>
                    <a:gd name="connsiteY55" fmla="*/ 9525 h 371475"/>
                    <a:gd name="connsiteX56" fmla="*/ 1190625 w 1190625"/>
                    <a:gd name="connsiteY56"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21506 w 1190625"/>
                    <a:gd name="connsiteY36" fmla="*/ 226219 h 371475"/>
                    <a:gd name="connsiteX37" fmla="*/ 635794 w 1190625"/>
                    <a:gd name="connsiteY37" fmla="*/ 219075 h 371475"/>
                    <a:gd name="connsiteX38" fmla="*/ 664369 w 1190625"/>
                    <a:gd name="connsiteY38" fmla="*/ 211932 h 371475"/>
                    <a:gd name="connsiteX39" fmla="*/ 685800 w 1190625"/>
                    <a:gd name="connsiteY39" fmla="*/ 202407 h 371475"/>
                    <a:gd name="connsiteX40" fmla="*/ 690563 w 1190625"/>
                    <a:gd name="connsiteY40" fmla="*/ 195263 h 371475"/>
                    <a:gd name="connsiteX41" fmla="*/ 731044 w 1190625"/>
                    <a:gd name="connsiteY41" fmla="*/ 171450 h 371475"/>
                    <a:gd name="connsiteX42" fmla="*/ 742950 w 1190625"/>
                    <a:gd name="connsiteY42" fmla="*/ 157163 h 371475"/>
                    <a:gd name="connsiteX43" fmla="*/ 785813 w 1190625"/>
                    <a:gd name="connsiteY43" fmla="*/ 116682 h 371475"/>
                    <a:gd name="connsiteX44" fmla="*/ 797719 w 1190625"/>
                    <a:gd name="connsiteY44" fmla="*/ 107157 h 371475"/>
                    <a:gd name="connsiteX45" fmla="*/ 814388 w 1190625"/>
                    <a:gd name="connsiteY45" fmla="*/ 102394 h 371475"/>
                    <a:gd name="connsiteX46" fmla="*/ 845344 w 1190625"/>
                    <a:gd name="connsiteY46" fmla="*/ 100013 h 371475"/>
                    <a:gd name="connsiteX47" fmla="*/ 897731 w 1190625"/>
                    <a:gd name="connsiteY47" fmla="*/ 88107 h 371475"/>
                    <a:gd name="connsiteX48" fmla="*/ 912019 w 1190625"/>
                    <a:gd name="connsiteY48" fmla="*/ 80963 h 371475"/>
                    <a:gd name="connsiteX49" fmla="*/ 933450 w 1190625"/>
                    <a:gd name="connsiteY49" fmla="*/ 69057 h 371475"/>
                    <a:gd name="connsiteX50" fmla="*/ 1009650 w 1190625"/>
                    <a:gd name="connsiteY50" fmla="*/ 66675 h 371475"/>
                    <a:gd name="connsiteX51" fmla="*/ 1038225 w 1190625"/>
                    <a:gd name="connsiteY51" fmla="*/ 59532 h 371475"/>
                    <a:gd name="connsiteX52" fmla="*/ 1059656 w 1190625"/>
                    <a:gd name="connsiteY52" fmla="*/ 40482 h 371475"/>
                    <a:gd name="connsiteX53" fmla="*/ 1095375 w 1190625"/>
                    <a:gd name="connsiteY53" fmla="*/ 16669 h 371475"/>
                    <a:gd name="connsiteX54" fmla="*/ 1116806 w 1190625"/>
                    <a:gd name="connsiteY54" fmla="*/ 9525 h 371475"/>
                    <a:gd name="connsiteX55" fmla="*/ 1190625 w 1190625"/>
                    <a:gd name="connsiteY55"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07219 w 1190625"/>
                    <a:gd name="connsiteY35" fmla="*/ 230982 h 371475"/>
                    <a:gd name="connsiteX36" fmla="*/ 635794 w 1190625"/>
                    <a:gd name="connsiteY36" fmla="*/ 219075 h 371475"/>
                    <a:gd name="connsiteX37" fmla="*/ 664369 w 1190625"/>
                    <a:gd name="connsiteY37" fmla="*/ 211932 h 371475"/>
                    <a:gd name="connsiteX38" fmla="*/ 685800 w 1190625"/>
                    <a:gd name="connsiteY38" fmla="*/ 202407 h 371475"/>
                    <a:gd name="connsiteX39" fmla="*/ 690563 w 1190625"/>
                    <a:gd name="connsiteY39" fmla="*/ 195263 h 371475"/>
                    <a:gd name="connsiteX40" fmla="*/ 731044 w 1190625"/>
                    <a:gd name="connsiteY40" fmla="*/ 171450 h 371475"/>
                    <a:gd name="connsiteX41" fmla="*/ 742950 w 1190625"/>
                    <a:gd name="connsiteY41" fmla="*/ 157163 h 371475"/>
                    <a:gd name="connsiteX42" fmla="*/ 785813 w 1190625"/>
                    <a:gd name="connsiteY42" fmla="*/ 116682 h 371475"/>
                    <a:gd name="connsiteX43" fmla="*/ 797719 w 1190625"/>
                    <a:gd name="connsiteY43" fmla="*/ 107157 h 371475"/>
                    <a:gd name="connsiteX44" fmla="*/ 814388 w 1190625"/>
                    <a:gd name="connsiteY44" fmla="*/ 102394 h 371475"/>
                    <a:gd name="connsiteX45" fmla="*/ 845344 w 1190625"/>
                    <a:gd name="connsiteY45" fmla="*/ 100013 h 371475"/>
                    <a:gd name="connsiteX46" fmla="*/ 897731 w 1190625"/>
                    <a:gd name="connsiteY46" fmla="*/ 88107 h 371475"/>
                    <a:gd name="connsiteX47" fmla="*/ 912019 w 1190625"/>
                    <a:gd name="connsiteY47" fmla="*/ 80963 h 371475"/>
                    <a:gd name="connsiteX48" fmla="*/ 933450 w 1190625"/>
                    <a:gd name="connsiteY48" fmla="*/ 69057 h 371475"/>
                    <a:gd name="connsiteX49" fmla="*/ 1009650 w 1190625"/>
                    <a:gd name="connsiteY49" fmla="*/ 66675 h 371475"/>
                    <a:gd name="connsiteX50" fmla="*/ 1038225 w 1190625"/>
                    <a:gd name="connsiteY50" fmla="*/ 59532 h 371475"/>
                    <a:gd name="connsiteX51" fmla="*/ 1059656 w 1190625"/>
                    <a:gd name="connsiteY51" fmla="*/ 40482 h 371475"/>
                    <a:gd name="connsiteX52" fmla="*/ 1095375 w 1190625"/>
                    <a:gd name="connsiteY52" fmla="*/ 16669 h 371475"/>
                    <a:gd name="connsiteX53" fmla="*/ 1116806 w 1190625"/>
                    <a:gd name="connsiteY53" fmla="*/ 9525 h 371475"/>
                    <a:gd name="connsiteX54" fmla="*/ 1190625 w 1190625"/>
                    <a:gd name="connsiteY54"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592931 w 1190625"/>
                    <a:gd name="connsiteY34" fmla="*/ 235744 h 371475"/>
                    <a:gd name="connsiteX35" fmla="*/ 635794 w 1190625"/>
                    <a:gd name="connsiteY35" fmla="*/ 219075 h 371475"/>
                    <a:gd name="connsiteX36" fmla="*/ 664369 w 1190625"/>
                    <a:gd name="connsiteY36" fmla="*/ 211932 h 371475"/>
                    <a:gd name="connsiteX37" fmla="*/ 685800 w 1190625"/>
                    <a:gd name="connsiteY37" fmla="*/ 202407 h 371475"/>
                    <a:gd name="connsiteX38" fmla="*/ 690563 w 1190625"/>
                    <a:gd name="connsiteY38" fmla="*/ 195263 h 371475"/>
                    <a:gd name="connsiteX39" fmla="*/ 731044 w 1190625"/>
                    <a:gd name="connsiteY39" fmla="*/ 171450 h 371475"/>
                    <a:gd name="connsiteX40" fmla="*/ 742950 w 1190625"/>
                    <a:gd name="connsiteY40" fmla="*/ 157163 h 371475"/>
                    <a:gd name="connsiteX41" fmla="*/ 785813 w 1190625"/>
                    <a:gd name="connsiteY41" fmla="*/ 116682 h 371475"/>
                    <a:gd name="connsiteX42" fmla="*/ 797719 w 1190625"/>
                    <a:gd name="connsiteY42" fmla="*/ 107157 h 371475"/>
                    <a:gd name="connsiteX43" fmla="*/ 814388 w 1190625"/>
                    <a:gd name="connsiteY43" fmla="*/ 102394 h 371475"/>
                    <a:gd name="connsiteX44" fmla="*/ 845344 w 1190625"/>
                    <a:gd name="connsiteY44" fmla="*/ 100013 h 371475"/>
                    <a:gd name="connsiteX45" fmla="*/ 897731 w 1190625"/>
                    <a:gd name="connsiteY45" fmla="*/ 88107 h 371475"/>
                    <a:gd name="connsiteX46" fmla="*/ 912019 w 1190625"/>
                    <a:gd name="connsiteY46" fmla="*/ 80963 h 371475"/>
                    <a:gd name="connsiteX47" fmla="*/ 933450 w 1190625"/>
                    <a:gd name="connsiteY47" fmla="*/ 69057 h 371475"/>
                    <a:gd name="connsiteX48" fmla="*/ 1009650 w 1190625"/>
                    <a:gd name="connsiteY48" fmla="*/ 66675 h 371475"/>
                    <a:gd name="connsiteX49" fmla="*/ 1038225 w 1190625"/>
                    <a:gd name="connsiteY49" fmla="*/ 59532 h 371475"/>
                    <a:gd name="connsiteX50" fmla="*/ 1059656 w 1190625"/>
                    <a:gd name="connsiteY50" fmla="*/ 40482 h 371475"/>
                    <a:gd name="connsiteX51" fmla="*/ 1095375 w 1190625"/>
                    <a:gd name="connsiteY51" fmla="*/ 16669 h 371475"/>
                    <a:gd name="connsiteX52" fmla="*/ 1116806 w 1190625"/>
                    <a:gd name="connsiteY52" fmla="*/ 9525 h 371475"/>
                    <a:gd name="connsiteX53" fmla="*/ 1190625 w 1190625"/>
                    <a:gd name="connsiteY53"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585788 w 1190625"/>
                    <a:gd name="connsiteY33" fmla="*/ 240507 h 371475"/>
                    <a:gd name="connsiteX34" fmla="*/ 635794 w 1190625"/>
                    <a:gd name="connsiteY34" fmla="*/ 219075 h 371475"/>
                    <a:gd name="connsiteX35" fmla="*/ 664369 w 1190625"/>
                    <a:gd name="connsiteY35" fmla="*/ 211932 h 371475"/>
                    <a:gd name="connsiteX36" fmla="*/ 685800 w 1190625"/>
                    <a:gd name="connsiteY36" fmla="*/ 202407 h 371475"/>
                    <a:gd name="connsiteX37" fmla="*/ 690563 w 1190625"/>
                    <a:gd name="connsiteY37" fmla="*/ 195263 h 371475"/>
                    <a:gd name="connsiteX38" fmla="*/ 731044 w 1190625"/>
                    <a:gd name="connsiteY38" fmla="*/ 171450 h 371475"/>
                    <a:gd name="connsiteX39" fmla="*/ 742950 w 1190625"/>
                    <a:gd name="connsiteY39" fmla="*/ 157163 h 371475"/>
                    <a:gd name="connsiteX40" fmla="*/ 785813 w 1190625"/>
                    <a:gd name="connsiteY40" fmla="*/ 116682 h 371475"/>
                    <a:gd name="connsiteX41" fmla="*/ 797719 w 1190625"/>
                    <a:gd name="connsiteY41" fmla="*/ 107157 h 371475"/>
                    <a:gd name="connsiteX42" fmla="*/ 814388 w 1190625"/>
                    <a:gd name="connsiteY42" fmla="*/ 102394 h 371475"/>
                    <a:gd name="connsiteX43" fmla="*/ 845344 w 1190625"/>
                    <a:gd name="connsiteY43" fmla="*/ 100013 h 371475"/>
                    <a:gd name="connsiteX44" fmla="*/ 897731 w 1190625"/>
                    <a:gd name="connsiteY44" fmla="*/ 88107 h 371475"/>
                    <a:gd name="connsiteX45" fmla="*/ 912019 w 1190625"/>
                    <a:gd name="connsiteY45" fmla="*/ 80963 h 371475"/>
                    <a:gd name="connsiteX46" fmla="*/ 933450 w 1190625"/>
                    <a:gd name="connsiteY46" fmla="*/ 69057 h 371475"/>
                    <a:gd name="connsiteX47" fmla="*/ 1009650 w 1190625"/>
                    <a:gd name="connsiteY47" fmla="*/ 66675 h 371475"/>
                    <a:gd name="connsiteX48" fmla="*/ 1038225 w 1190625"/>
                    <a:gd name="connsiteY48" fmla="*/ 59532 h 371475"/>
                    <a:gd name="connsiteX49" fmla="*/ 1059656 w 1190625"/>
                    <a:gd name="connsiteY49" fmla="*/ 40482 h 371475"/>
                    <a:gd name="connsiteX50" fmla="*/ 1095375 w 1190625"/>
                    <a:gd name="connsiteY50" fmla="*/ 16669 h 371475"/>
                    <a:gd name="connsiteX51" fmla="*/ 1116806 w 1190625"/>
                    <a:gd name="connsiteY51" fmla="*/ 9525 h 371475"/>
                    <a:gd name="connsiteX52" fmla="*/ 1190625 w 1190625"/>
                    <a:gd name="connsiteY52"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3881 w 1190625"/>
                    <a:gd name="connsiteY31" fmla="*/ 250032 h 371475"/>
                    <a:gd name="connsiteX32" fmla="*/ 578644 w 1190625"/>
                    <a:gd name="connsiteY32" fmla="*/ 242888 h 371475"/>
                    <a:gd name="connsiteX33" fmla="*/ 635794 w 1190625"/>
                    <a:gd name="connsiteY33" fmla="*/ 219075 h 371475"/>
                    <a:gd name="connsiteX34" fmla="*/ 664369 w 1190625"/>
                    <a:gd name="connsiteY34" fmla="*/ 211932 h 371475"/>
                    <a:gd name="connsiteX35" fmla="*/ 685800 w 1190625"/>
                    <a:gd name="connsiteY35" fmla="*/ 202407 h 371475"/>
                    <a:gd name="connsiteX36" fmla="*/ 690563 w 1190625"/>
                    <a:gd name="connsiteY36" fmla="*/ 195263 h 371475"/>
                    <a:gd name="connsiteX37" fmla="*/ 731044 w 1190625"/>
                    <a:gd name="connsiteY37" fmla="*/ 171450 h 371475"/>
                    <a:gd name="connsiteX38" fmla="*/ 742950 w 1190625"/>
                    <a:gd name="connsiteY38" fmla="*/ 157163 h 371475"/>
                    <a:gd name="connsiteX39" fmla="*/ 785813 w 1190625"/>
                    <a:gd name="connsiteY39" fmla="*/ 116682 h 371475"/>
                    <a:gd name="connsiteX40" fmla="*/ 797719 w 1190625"/>
                    <a:gd name="connsiteY40" fmla="*/ 107157 h 371475"/>
                    <a:gd name="connsiteX41" fmla="*/ 814388 w 1190625"/>
                    <a:gd name="connsiteY41" fmla="*/ 102394 h 371475"/>
                    <a:gd name="connsiteX42" fmla="*/ 845344 w 1190625"/>
                    <a:gd name="connsiteY42" fmla="*/ 100013 h 371475"/>
                    <a:gd name="connsiteX43" fmla="*/ 897731 w 1190625"/>
                    <a:gd name="connsiteY43" fmla="*/ 88107 h 371475"/>
                    <a:gd name="connsiteX44" fmla="*/ 912019 w 1190625"/>
                    <a:gd name="connsiteY44" fmla="*/ 80963 h 371475"/>
                    <a:gd name="connsiteX45" fmla="*/ 933450 w 1190625"/>
                    <a:gd name="connsiteY45" fmla="*/ 69057 h 371475"/>
                    <a:gd name="connsiteX46" fmla="*/ 1009650 w 1190625"/>
                    <a:gd name="connsiteY46" fmla="*/ 66675 h 371475"/>
                    <a:gd name="connsiteX47" fmla="*/ 1038225 w 1190625"/>
                    <a:gd name="connsiteY47" fmla="*/ 59532 h 371475"/>
                    <a:gd name="connsiteX48" fmla="*/ 1059656 w 1190625"/>
                    <a:gd name="connsiteY48" fmla="*/ 40482 h 371475"/>
                    <a:gd name="connsiteX49" fmla="*/ 1095375 w 1190625"/>
                    <a:gd name="connsiteY49" fmla="*/ 16669 h 371475"/>
                    <a:gd name="connsiteX50" fmla="*/ 1116806 w 1190625"/>
                    <a:gd name="connsiteY50" fmla="*/ 9525 h 371475"/>
                    <a:gd name="connsiteX51" fmla="*/ 1190625 w 1190625"/>
                    <a:gd name="connsiteY51"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50069 w 1190625"/>
                    <a:gd name="connsiteY30" fmla="*/ 254794 h 371475"/>
                    <a:gd name="connsiteX31" fmla="*/ 578644 w 1190625"/>
                    <a:gd name="connsiteY31" fmla="*/ 242888 h 371475"/>
                    <a:gd name="connsiteX32" fmla="*/ 635794 w 1190625"/>
                    <a:gd name="connsiteY32" fmla="*/ 219075 h 371475"/>
                    <a:gd name="connsiteX33" fmla="*/ 664369 w 1190625"/>
                    <a:gd name="connsiteY33" fmla="*/ 211932 h 371475"/>
                    <a:gd name="connsiteX34" fmla="*/ 685800 w 1190625"/>
                    <a:gd name="connsiteY34" fmla="*/ 202407 h 371475"/>
                    <a:gd name="connsiteX35" fmla="*/ 690563 w 1190625"/>
                    <a:gd name="connsiteY35" fmla="*/ 195263 h 371475"/>
                    <a:gd name="connsiteX36" fmla="*/ 731044 w 1190625"/>
                    <a:gd name="connsiteY36" fmla="*/ 171450 h 371475"/>
                    <a:gd name="connsiteX37" fmla="*/ 742950 w 1190625"/>
                    <a:gd name="connsiteY37" fmla="*/ 157163 h 371475"/>
                    <a:gd name="connsiteX38" fmla="*/ 785813 w 1190625"/>
                    <a:gd name="connsiteY38" fmla="*/ 116682 h 371475"/>
                    <a:gd name="connsiteX39" fmla="*/ 797719 w 1190625"/>
                    <a:gd name="connsiteY39" fmla="*/ 107157 h 371475"/>
                    <a:gd name="connsiteX40" fmla="*/ 814388 w 1190625"/>
                    <a:gd name="connsiteY40" fmla="*/ 102394 h 371475"/>
                    <a:gd name="connsiteX41" fmla="*/ 845344 w 1190625"/>
                    <a:gd name="connsiteY41" fmla="*/ 100013 h 371475"/>
                    <a:gd name="connsiteX42" fmla="*/ 897731 w 1190625"/>
                    <a:gd name="connsiteY42" fmla="*/ 88107 h 371475"/>
                    <a:gd name="connsiteX43" fmla="*/ 912019 w 1190625"/>
                    <a:gd name="connsiteY43" fmla="*/ 80963 h 371475"/>
                    <a:gd name="connsiteX44" fmla="*/ 933450 w 1190625"/>
                    <a:gd name="connsiteY44" fmla="*/ 69057 h 371475"/>
                    <a:gd name="connsiteX45" fmla="*/ 1009650 w 1190625"/>
                    <a:gd name="connsiteY45" fmla="*/ 66675 h 371475"/>
                    <a:gd name="connsiteX46" fmla="*/ 1038225 w 1190625"/>
                    <a:gd name="connsiteY46" fmla="*/ 59532 h 371475"/>
                    <a:gd name="connsiteX47" fmla="*/ 1059656 w 1190625"/>
                    <a:gd name="connsiteY47" fmla="*/ 40482 h 371475"/>
                    <a:gd name="connsiteX48" fmla="*/ 1095375 w 1190625"/>
                    <a:gd name="connsiteY48" fmla="*/ 16669 h 371475"/>
                    <a:gd name="connsiteX49" fmla="*/ 1116806 w 1190625"/>
                    <a:gd name="connsiteY49" fmla="*/ 9525 h 371475"/>
                    <a:gd name="connsiteX50" fmla="*/ 1190625 w 1190625"/>
                    <a:gd name="connsiteY50"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33400 w 1190625"/>
                    <a:gd name="connsiteY28" fmla="*/ 261938 h 371475"/>
                    <a:gd name="connsiteX29" fmla="*/ 540544 w 1190625"/>
                    <a:gd name="connsiteY29" fmla="*/ 257175 h 371475"/>
                    <a:gd name="connsiteX30" fmla="*/ 578644 w 1190625"/>
                    <a:gd name="connsiteY30" fmla="*/ 242888 h 371475"/>
                    <a:gd name="connsiteX31" fmla="*/ 635794 w 1190625"/>
                    <a:gd name="connsiteY31" fmla="*/ 219075 h 371475"/>
                    <a:gd name="connsiteX32" fmla="*/ 664369 w 1190625"/>
                    <a:gd name="connsiteY32" fmla="*/ 211932 h 371475"/>
                    <a:gd name="connsiteX33" fmla="*/ 685800 w 1190625"/>
                    <a:gd name="connsiteY33" fmla="*/ 202407 h 371475"/>
                    <a:gd name="connsiteX34" fmla="*/ 690563 w 1190625"/>
                    <a:gd name="connsiteY34" fmla="*/ 195263 h 371475"/>
                    <a:gd name="connsiteX35" fmla="*/ 731044 w 1190625"/>
                    <a:gd name="connsiteY35" fmla="*/ 171450 h 371475"/>
                    <a:gd name="connsiteX36" fmla="*/ 742950 w 1190625"/>
                    <a:gd name="connsiteY36" fmla="*/ 157163 h 371475"/>
                    <a:gd name="connsiteX37" fmla="*/ 785813 w 1190625"/>
                    <a:gd name="connsiteY37" fmla="*/ 116682 h 371475"/>
                    <a:gd name="connsiteX38" fmla="*/ 797719 w 1190625"/>
                    <a:gd name="connsiteY38" fmla="*/ 107157 h 371475"/>
                    <a:gd name="connsiteX39" fmla="*/ 814388 w 1190625"/>
                    <a:gd name="connsiteY39" fmla="*/ 102394 h 371475"/>
                    <a:gd name="connsiteX40" fmla="*/ 845344 w 1190625"/>
                    <a:gd name="connsiteY40" fmla="*/ 100013 h 371475"/>
                    <a:gd name="connsiteX41" fmla="*/ 897731 w 1190625"/>
                    <a:gd name="connsiteY41" fmla="*/ 88107 h 371475"/>
                    <a:gd name="connsiteX42" fmla="*/ 912019 w 1190625"/>
                    <a:gd name="connsiteY42" fmla="*/ 80963 h 371475"/>
                    <a:gd name="connsiteX43" fmla="*/ 933450 w 1190625"/>
                    <a:gd name="connsiteY43" fmla="*/ 69057 h 371475"/>
                    <a:gd name="connsiteX44" fmla="*/ 1009650 w 1190625"/>
                    <a:gd name="connsiteY44" fmla="*/ 66675 h 371475"/>
                    <a:gd name="connsiteX45" fmla="*/ 1038225 w 1190625"/>
                    <a:gd name="connsiteY45" fmla="*/ 59532 h 371475"/>
                    <a:gd name="connsiteX46" fmla="*/ 1059656 w 1190625"/>
                    <a:gd name="connsiteY46" fmla="*/ 40482 h 371475"/>
                    <a:gd name="connsiteX47" fmla="*/ 1095375 w 1190625"/>
                    <a:gd name="connsiteY47" fmla="*/ 16669 h 371475"/>
                    <a:gd name="connsiteX48" fmla="*/ 1116806 w 1190625"/>
                    <a:gd name="connsiteY48" fmla="*/ 9525 h 371475"/>
                    <a:gd name="connsiteX49" fmla="*/ 1190625 w 1190625"/>
                    <a:gd name="connsiteY49"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14350 w 1190625"/>
                    <a:gd name="connsiteY27" fmla="*/ 266700 h 371475"/>
                    <a:gd name="connsiteX28" fmla="*/ 540544 w 1190625"/>
                    <a:gd name="connsiteY28" fmla="*/ 257175 h 371475"/>
                    <a:gd name="connsiteX29" fmla="*/ 578644 w 1190625"/>
                    <a:gd name="connsiteY29" fmla="*/ 242888 h 371475"/>
                    <a:gd name="connsiteX30" fmla="*/ 635794 w 1190625"/>
                    <a:gd name="connsiteY30" fmla="*/ 219075 h 371475"/>
                    <a:gd name="connsiteX31" fmla="*/ 664369 w 1190625"/>
                    <a:gd name="connsiteY31" fmla="*/ 211932 h 371475"/>
                    <a:gd name="connsiteX32" fmla="*/ 685800 w 1190625"/>
                    <a:gd name="connsiteY32" fmla="*/ 202407 h 371475"/>
                    <a:gd name="connsiteX33" fmla="*/ 690563 w 1190625"/>
                    <a:gd name="connsiteY33" fmla="*/ 195263 h 371475"/>
                    <a:gd name="connsiteX34" fmla="*/ 731044 w 1190625"/>
                    <a:gd name="connsiteY34" fmla="*/ 171450 h 371475"/>
                    <a:gd name="connsiteX35" fmla="*/ 742950 w 1190625"/>
                    <a:gd name="connsiteY35" fmla="*/ 157163 h 371475"/>
                    <a:gd name="connsiteX36" fmla="*/ 785813 w 1190625"/>
                    <a:gd name="connsiteY36" fmla="*/ 116682 h 371475"/>
                    <a:gd name="connsiteX37" fmla="*/ 797719 w 1190625"/>
                    <a:gd name="connsiteY37" fmla="*/ 107157 h 371475"/>
                    <a:gd name="connsiteX38" fmla="*/ 814388 w 1190625"/>
                    <a:gd name="connsiteY38" fmla="*/ 102394 h 371475"/>
                    <a:gd name="connsiteX39" fmla="*/ 845344 w 1190625"/>
                    <a:gd name="connsiteY39" fmla="*/ 100013 h 371475"/>
                    <a:gd name="connsiteX40" fmla="*/ 897731 w 1190625"/>
                    <a:gd name="connsiteY40" fmla="*/ 88107 h 371475"/>
                    <a:gd name="connsiteX41" fmla="*/ 912019 w 1190625"/>
                    <a:gd name="connsiteY41" fmla="*/ 80963 h 371475"/>
                    <a:gd name="connsiteX42" fmla="*/ 933450 w 1190625"/>
                    <a:gd name="connsiteY42" fmla="*/ 69057 h 371475"/>
                    <a:gd name="connsiteX43" fmla="*/ 1009650 w 1190625"/>
                    <a:gd name="connsiteY43" fmla="*/ 66675 h 371475"/>
                    <a:gd name="connsiteX44" fmla="*/ 1038225 w 1190625"/>
                    <a:gd name="connsiteY44" fmla="*/ 59532 h 371475"/>
                    <a:gd name="connsiteX45" fmla="*/ 1059656 w 1190625"/>
                    <a:gd name="connsiteY45" fmla="*/ 40482 h 371475"/>
                    <a:gd name="connsiteX46" fmla="*/ 1095375 w 1190625"/>
                    <a:gd name="connsiteY46" fmla="*/ 16669 h 371475"/>
                    <a:gd name="connsiteX47" fmla="*/ 1116806 w 1190625"/>
                    <a:gd name="connsiteY47" fmla="*/ 9525 h 371475"/>
                    <a:gd name="connsiteX48" fmla="*/ 1190625 w 1190625"/>
                    <a:gd name="connsiteY48"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00063 w 1190625"/>
                    <a:gd name="connsiteY26" fmla="*/ 273844 h 371475"/>
                    <a:gd name="connsiteX27" fmla="*/ 540544 w 1190625"/>
                    <a:gd name="connsiteY27" fmla="*/ 257175 h 371475"/>
                    <a:gd name="connsiteX28" fmla="*/ 578644 w 1190625"/>
                    <a:gd name="connsiteY28" fmla="*/ 242888 h 371475"/>
                    <a:gd name="connsiteX29" fmla="*/ 635794 w 1190625"/>
                    <a:gd name="connsiteY29" fmla="*/ 219075 h 371475"/>
                    <a:gd name="connsiteX30" fmla="*/ 664369 w 1190625"/>
                    <a:gd name="connsiteY30" fmla="*/ 211932 h 371475"/>
                    <a:gd name="connsiteX31" fmla="*/ 685800 w 1190625"/>
                    <a:gd name="connsiteY31" fmla="*/ 202407 h 371475"/>
                    <a:gd name="connsiteX32" fmla="*/ 690563 w 1190625"/>
                    <a:gd name="connsiteY32" fmla="*/ 195263 h 371475"/>
                    <a:gd name="connsiteX33" fmla="*/ 731044 w 1190625"/>
                    <a:gd name="connsiteY33" fmla="*/ 171450 h 371475"/>
                    <a:gd name="connsiteX34" fmla="*/ 742950 w 1190625"/>
                    <a:gd name="connsiteY34" fmla="*/ 157163 h 371475"/>
                    <a:gd name="connsiteX35" fmla="*/ 785813 w 1190625"/>
                    <a:gd name="connsiteY35" fmla="*/ 116682 h 371475"/>
                    <a:gd name="connsiteX36" fmla="*/ 797719 w 1190625"/>
                    <a:gd name="connsiteY36" fmla="*/ 107157 h 371475"/>
                    <a:gd name="connsiteX37" fmla="*/ 814388 w 1190625"/>
                    <a:gd name="connsiteY37" fmla="*/ 102394 h 371475"/>
                    <a:gd name="connsiteX38" fmla="*/ 845344 w 1190625"/>
                    <a:gd name="connsiteY38" fmla="*/ 100013 h 371475"/>
                    <a:gd name="connsiteX39" fmla="*/ 897731 w 1190625"/>
                    <a:gd name="connsiteY39" fmla="*/ 88107 h 371475"/>
                    <a:gd name="connsiteX40" fmla="*/ 912019 w 1190625"/>
                    <a:gd name="connsiteY40" fmla="*/ 80963 h 371475"/>
                    <a:gd name="connsiteX41" fmla="*/ 933450 w 1190625"/>
                    <a:gd name="connsiteY41" fmla="*/ 69057 h 371475"/>
                    <a:gd name="connsiteX42" fmla="*/ 1009650 w 1190625"/>
                    <a:gd name="connsiteY42" fmla="*/ 66675 h 371475"/>
                    <a:gd name="connsiteX43" fmla="*/ 1038225 w 1190625"/>
                    <a:gd name="connsiteY43" fmla="*/ 59532 h 371475"/>
                    <a:gd name="connsiteX44" fmla="*/ 1059656 w 1190625"/>
                    <a:gd name="connsiteY44" fmla="*/ 40482 h 371475"/>
                    <a:gd name="connsiteX45" fmla="*/ 1095375 w 1190625"/>
                    <a:gd name="connsiteY45" fmla="*/ 16669 h 371475"/>
                    <a:gd name="connsiteX46" fmla="*/ 1116806 w 1190625"/>
                    <a:gd name="connsiteY46" fmla="*/ 9525 h 371475"/>
                    <a:gd name="connsiteX47" fmla="*/ 1190625 w 1190625"/>
                    <a:gd name="connsiteY47"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485775 w 1190625"/>
                    <a:gd name="connsiteY25" fmla="*/ 280988 h 371475"/>
                    <a:gd name="connsiteX26" fmla="*/ 540544 w 1190625"/>
                    <a:gd name="connsiteY26" fmla="*/ 257175 h 371475"/>
                    <a:gd name="connsiteX27" fmla="*/ 578644 w 1190625"/>
                    <a:gd name="connsiteY27" fmla="*/ 242888 h 371475"/>
                    <a:gd name="connsiteX28" fmla="*/ 635794 w 1190625"/>
                    <a:gd name="connsiteY28" fmla="*/ 219075 h 371475"/>
                    <a:gd name="connsiteX29" fmla="*/ 664369 w 1190625"/>
                    <a:gd name="connsiteY29" fmla="*/ 211932 h 371475"/>
                    <a:gd name="connsiteX30" fmla="*/ 685800 w 1190625"/>
                    <a:gd name="connsiteY30" fmla="*/ 202407 h 371475"/>
                    <a:gd name="connsiteX31" fmla="*/ 690563 w 1190625"/>
                    <a:gd name="connsiteY31" fmla="*/ 195263 h 371475"/>
                    <a:gd name="connsiteX32" fmla="*/ 731044 w 1190625"/>
                    <a:gd name="connsiteY32" fmla="*/ 171450 h 371475"/>
                    <a:gd name="connsiteX33" fmla="*/ 742950 w 1190625"/>
                    <a:gd name="connsiteY33" fmla="*/ 157163 h 371475"/>
                    <a:gd name="connsiteX34" fmla="*/ 785813 w 1190625"/>
                    <a:gd name="connsiteY34" fmla="*/ 116682 h 371475"/>
                    <a:gd name="connsiteX35" fmla="*/ 797719 w 1190625"/>
                    <a:gd name="connsiteY35" fmla="*/ 107157 h 371475"/>
                    <a:gd name="connsiteX36" fmla="*/ 814388 w 1190625"/>
                    <a:gd name="connsiteY36" fmla="*/ 102394 h 371475"/>
                    <a:gd name="connsiteX37" fmla="*/ 845344 w 1190625"/>
                    <a:gd name="connsiteY37" fmla="*/ 100013 h 371475"/>
                    <a:gd name="connsiteX38" fmla="*/ 897731 w 1190625"/>
                    <a:gd name="connsiteY38" fmla="*/ 88107 h 371475"/>
                    <a:gd name="connsiteX39" fmla="*/ 912019 w 1190625"/>
                    <a:gd name="connsiteY39" fmla="*/ 80963 h 371475"/>
                    <a:gd name="connsiteX40" fmla="*/ 933450 w 1190625"/>
                    <a:gd name="connsiteY40" fmla="*/ 69057 h 371475"/>
                    <a:gd name="connsiteX41" fmla="*/ 1009650 w 1190625"/>
                    <a:gd name="connsiteY41" fmla="*/ 66675 h 371475"/>
                    <a:gd name="connsiteX42" fmla="*/ 1038225 w 1190625"/>
                    <a:gd name="connsiteY42" fmla="*/ 59532 h 371475"/>
                    <a:gd name="connsiteX43" fmla="*/ 1059656 w 1190625"/>
                    <a:gd name="connsiteY43" fmla="*/ 40482 h 371475"/>
                    <a:gd name="connsiteX44" fmla="*/ 1095375 w 1190625"/>
                    <a:gd name="connsiteY44" fmla="*/ 16669 h 371475"/>
                    <a:gd name="connsiteX45" fmla="*/ 1116806 w 1190625"/>
                    <a:gd name="connsiteY45" fmla="*/ 9525 h 371475"/>
                    <a:gd name="connsiteX46" fmla="*/ 1190625 w 1190625"/>
                    <a:gd name="connsiteY46"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57200 w 1190625"/>
                    <a:gd name="connsiteY23" fmla="*/ 295275 h 371475"/>
                    <a:gd name="connsiteX24" fmla="*/ 471488 w 1190625"/>
                    <a:gd name="connsiteY24" fmla="*/ 288132 h 371475"/>
                    <a:gd name="connsiteX25" fmla="*/ 540544 w 1190625"/>
                    <a:gd name="connsiteY25" fmla="*/ 257175 h 371475"/>
                    <a:gd name="connsiteX26" fmla="*/ 578644 w 1190625"/>
                    <a:gd name="connsiteY26" fmla="*/ 242888 h 371475"/>
                    <a:gd name="connsiteX27" fmla="*/ 635794 w 1190625"/>
                    <a:gd name="connsiteY27" fmla="*/ 219075 h 371475"/>
                    <a:gd name="connsiteX28" fmla="*/ 664369 w 1190625"/>
                    <a:gd name="connsiteY28" fmla="*/ 211932 h 371475"/>
                    <a:gd name="connsiteX29" fmla="*/ 685800 w 1190625"/>
                    <a:gd name="connsiteY29" fmla="*/ 202407 h 371475"/>
                    <a:gd name="connsiteX30" fmla="*/ 690563 w 1190625"/>
                    <a:gd name="connsiteY30" fmla="*/ 195263 h 371475"/>
                    <a:gd name="connsiteX31" fmla="*/ 731044 w 1190625"/>
                    <a:gd name="connsiteY31" fmla="*/ 171450 h 371475"/>
                    <a:gd name="connsiteX32" fmla="*/ 742950 w 1190625"/>
                    <a:gd name="connsiteY32" fmla="*/ 157163 h 371475"/>
                    <a:gd name="connsiteX33" fmla="*/ 785813 w 1190625"/>
                    <a:gd name="connsiteY33" fmla="*/ 116682 h 371475"/>
                    <a:gd name="connsiteX34" fmla="*/ 797719 w 1190625"/>
                    <a:gd name="connsiteY34" fmla="*/ 107157 h 371475"/>
                    <a:gd name="connsiteX35" fmla="*/ 814388 w 1190625"/>
                    <a:gd name="connsiteY35" fmla="*/ 102394 h 371475"/>
                    <a:gd name="connsiteX36" fmla="*/ 845344 w 1190625"/>
                    <a:gd name="connsiteY36" fmla="*/ 100013 h 371475"/>
                    <a:gd name="connsiteX37" fmla="*/ 897731 w 1190625"/>
                    <a:gd name="connsiteY37" fmla="*/ 88107 h 371475"/>
                    <a:gd name="connsiteX38" fmla="*/ 912019 w 1190625"/>
                    <a:gd name="connsiteY38" fmla="*/ 80963 h 371475"/>
                    <a:gd name="connsiteX39" fmla="*/ 933450 w 1190625"/>
                    <a:gd name="connsiteY39" fmla="*/ 69057 h 371475"/>
                    <a:gd name="connsiteX40" fmla="*/ 1009650 w 1190625"/>
                    <a:gd name="connsiteY40" fmla="*/ 66675 h 371475"/>
                    <a:gd name="connsiteX41" fmla="*/ 1038225 w 1190625"/>
                    <a:gd name="connsiteY41" fmla="*/ 59532 h 371475"/>
                    <a:gd name="connsiteX42" fmla="*/ 1059656 w 1190625"/>
                    <a:gd name="connsiteY42" fmla="*/ 40482 h 371475"/>
                    <a:gd name="connsiteX43" fmla="*/ 1095375 w 1190625"/>
                    <a:gd name="connsiteY43" fmla="*/ 16669 h 371475"/>
                    <a:gd name="connsiteX44" fmla="*/ 1116806 w 1190625"/>
                    <a:gd name="connsiteY44" fmla="*/ 9525 h 371475"/>
                    <a:gd name="connsiteX45" fmla="*/ 1190625 w 1190625"/>
                    <a:gd name="connsiteY45"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42913 w 1190625"/>
                    <a:gd name="connsiteY22" fmla="*/ 300038 h 371475"/>
                    <a:gd name="connsiteX23" fmla="*/ 471488 w 1190625"/>
                    <a:gd name="connsiteY23" fmla="*/ 288132 h 371475"/>
                    <a:gd name="connsiteX24" fmla="*/ 540544 w 1190625"/>
                    <a:gd name="connsiteY24" fmla="*/ 257175 h 371475"/>
                    <a:gd name="connsiteX25" fmla="*/ 578644 w 1190625"/>
                    <a:gd name="connsiteY25" fmla="*/ 242888 h 371475"/>
                    <a:gd name="connsiteX26" fmla="*/ 635794 w 1190625"/>
                    <a:gd name="connsiteY26" fmla="*/ 219075 h 371475"/>
                    <a:gd name="connsiteX27" fmla="*/ 664369 w 1190625"/>
                    <a:gd name="connsiteY27" fmla="*/ 211932 h 371475"/>
                    <a:gd name="connsiteX28" fmla="*/ 685800 w 1190625"/>
                    <a:gd name="connsiteY28" fmla="*/ 202407 h 371475"/>
                    <a:gd name="connsiteX29" fmla="*/ 690563 w 1190625"/>
                    <a:gd name="connsiteY29" fmla="*/ 195263 h 371475"/>
                    <a:gd name="connsiteX30" fmla="*/ 731044 w 1190625"/>
                    <a:gd name="connsiteY30" fmla="*/ 171450 h 371475"/>
                    <a:gd name="connsiteX31" fmla="*/ 742950 w 1190625"/>
                    <a:gd name="connsiteY31" fmla="*/ 157163 h 371475"/>
                    <a:gd name="connsiteX32" fmla="*/ 785813 w 1190625"/>
                    <a:gd name="connsiteY32" fmla="*/ 116682 h 371475"/>
                    <a:gd name="connsiteX33" fmla="*/ 797719 w 1190625"/>
                    <a:gd name="connsiteY33" fmla="*/ 107157 h 371475"/>
                    <a:gd name="connsiteX34" fmla="*/ 814388 w 1190625"/>
                    <a:gd name="connsiteY34" fmla="*/ 102394 h 371475"/>
                    <a:gd name="connsiteX35" fmla="*/ 845344 w 1190625"/>
                    <a:gd name="connsiteY35" fmla="*/ 100013 h 371475"/>
                    <a:gd name="connsiteX36" fmla="*/ 897731 w 1190625"/>
                    <a:gd name="connsiteY36" fmla="*/ 88107 h 371475"/>
                    <a:gd name="connsiteX37" fmla="*/ 912019 w 1190625"/>
                    <a:gd name="connsiteY37" fmla="*/ 80963 h 371475"/>
                    <a:gd name="connsiteX38" fmla="*/ 933450 w 1190625"/>
                    <a:gd name="connsiteY38" fmla="*/ 69057 h 371475"/>
                    <a:gd name="connsiteX39" fmla="*/ 1009650 w 1190625"/>
                    <a:gd name="connsiteY39" fmla="*/ 66675 h 371475"/>
                    <a:gd name="connsiteX40" fmla="*/ 1038225 w 1190625"/>
                    <a:gd name="connsiteY40" fmla="*/ 59532 h 371475"/>
                    <a:gd name="connsiteX41" fmla="*/ 1059656 w 1190625"/>
                    <a:gd name="connsiteY41" fmla="*/ 40482 h 371475"/>
                    <a:gd name="connsiteX42" fmla="*/ 1095375 w 1190625"/>
                    <a:gd name="connsiteY42" fmla="*/ 16669 h 371475"/>
                    <a:gd name="connsiteX43" fmla="*/ 1116806 w 1190625"/>
                    <a:gd name="connsiteY43" fmla="*/ 9525 h 371475"/>
                    <a:gd name="connsiteX44" fmla="*/ 1190625 w 1190625"/>
                    <a:gd name="connsiteY44"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16719 w 1190625"/>
                    <a:gd name="connsiteY21" fmla="*/ 304800 h 371475"/>
                    <a:gd name="connsiteX22" fmla="*/ 471488 w 1190625"/>
                    <a:gd name="connsiteY22" fmla="*/ 288132 h 371475"/>
                    <a:gd name="connsiteX23" fmla="*/ 540544 w 1190625"/>
                    <a:gd name="connsiteY23" fmla="*/ 257175 h 371475"/>
                    <a:gd name="connsiteX24" fmla="*/ 578644 w 1190625"/>
                    <a:gd name="connsiteY24" fmla="*/ 242888 h 371475"/>
                    <a:gd name="connsiteX25" fmla="*/ 635794 w 1190625"/>
                    <a:gd name="connsiteY25" fmla="*/ 219075 h 371475"/>
                    <a:gd name="connsiteX26" fmla="*/ 664369 w 1190625"/>
                    <a:gd name="connsiteY26" fmla="*/ 211932 h 371475"/>
                    <a:gd name="connsiteX27" fmla="*/ 685800 w 1190625"/>
                    <a:gd name="connsiteY27" fmla="*/ 202407 h 371475"/>
                    <a:gd name="connsiteX28" fmla="*/ 690563 w 1190625"/>
                    <a:gd name="connsiteY28" fmla="*/ 195263 h 371475"/>
                    <a:gd name="connsiteX29" fmla="*/ 731044 w 1190625"/>
                    <a:gd name="connsiteY29" fmla="*/ 171450 h 371475"/>
                    <a:gd name="connsiteX30" fmla="*/ 742950 w 1190625"/>
                    <a:gd name="connsiteY30" fmla="*/ 157163 h 371475"/>
                    <a:gd name="connsiteX31" fmla="*/ 785813 w 1190625"/>
                    <a:gd name="connsiteY31" fmla="*/ 116682 h 371475"/>
                    <a:gd name="connsiteX32" fmla="*/ 797719 w 1190625"/>
                    <a:gd name="connsiteY32" fmla="*/ 107157 h 371475"/>
                    <a:gd name="connsiteX33" fmla="*/ 814388 w 1190625"/>
                    <a:gd name="connsiteY33" fmla="*/ 102394 h 371475"/>
                    <a:gd name="connsiteX34" fmla="*/ 845344 w 1190625"/>
                    <a:gd name="connsiteY34" fmla="*/ 100013 h 371475"/>
                    <a:gd name="connsiteX35" fmla="*/ 897731 w 1190625"/>
                    <a:gd name="connsiteY35" fmla="*/ 88107 h 371475"/>
                    <a:gd name="connsiteX36" fmla="*/ 912019 w 1190625"/>
                    <a:gd name="connsiteY36" fmla="*/ 80963 h 371475"/>
                    <a:gd name="connsiteX37" fmla="*/ 933450 w 1190625"/>
                    <a:gd name="connsiteY37" fmla="*/ 69057 h 371475"/>
                    <a:gd name="connsiteX38" fmla="*/ 1009650 w 1190625"/>
                    <a:gd name="connsiteY38" fmla="*/ 66675 h 371475"/>
                    <a:gd name="connsiteX39" fmla="*/ 1038225 w 1190625"/>
                    <a:gd name="connsiteY39" fmla="*/ 59532 h 371475"/>
                    <a:gd name="connsiteX40" fmla="*/ 1059656 w 1190625"/>
                    <a:gd name="connsiteY40" fmla="*/ 40482 h 371475"/>
                    <a:gd name="connsiteX41" fmla="*/ 1095375 w 1190625"/>
                    <a:gd name="connsiteY41" fmla="*/ 16669 h 371475"/>
                    <a:gd name="connsiteX42" fmla="*/ 1116806 w 1190625"/>
                    <a:gd name="connsiteY42" fmla="*/ 9525 h 371475"/>
                    <a:gd name="connsiteX43" fmla="*/ 1190625 w 1190625"/>
                    <a:gd name="connsiteY43"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388144 w 1190625"/>
                    <a:gd name="connsiteY19" fmla="*/ 314325 h 371475"/>
                    <a:gd name="connsiteX20" fmla="*/ 409575 w 1190625"/>
                    <a:gd name="connsiteY20" fmla="*/ 307182 h 371475"/>
                    <a:gd name="connsiteX21" fmla="*/ 471488 w 1190625"/>
                    <a:gd name="connsiteY21" fmla="*/ 288132 h 371475"/>
                    <a:gd name="connsiteX22" fmla="*/ 540544 w 1190625"/>
                    <a:gd name="connsiteY22" fmla="*/ 257175 h 371475"/>
                    <a:gd name="connsiteX23" fmla="*/ 578644 w 1190625"/>
                    <a:gd name="connsiteY23" fmla="*/ 242888 h 371475"/>
                    <a:gd name="connsiteX24" fmla="*/ 635794 w 1190625"/>
                    <a:gd name="connsiteY24" fmla="*/ 219075 h 371475"/>
                    <a:gd name="connsiteX25" fmla="*/ 664369 w 1190625"/>
                    <a:gd name="connsiteY25" fmla="*/ 211932 h 371475"/>
                    <a:gd name="connsiteX26" fmla="*/ 685800 w 1190625"/>
                    <a:gd name="connsiteY26" fmla="*/ 202407 h 371475"/>
                    <a:gd name="connsiteX27" fmla="*/ 690563 w 1190625"/>
                    <a:gd name="connsiteY27" fmla="*/ 195263 h 371475"/>
                    <a:gd name="connsiteX28" fmla="*/ 731044 w 1190625"/>
                    <a:gd name="connsiteY28" fmla="*/ 171450 h 371475"/>
                    <a:gd name="connsiteX29" fmla="*/ 742950 w 1190625"/>
                    <a:gd name="connsiteY29" fmla="*/ 157163 h 371475"/>
                    <a:gd name="connsiteX30" fmla="*/ 785813 w 1190625"/>
                    <a:gd name="connsiteY30" fmla="*/ 116682 h 371475"/>
                    <a:gd name="connsiteX31" fmla="*/ 797719 w 1190625"/>
                    <a:gd name="connsiteY31" fmla="*/ 107157 h 371475"/>
                    <a:gd name="connsiteX32" fmla="*/ 814388 w 1190625"/>
                    <a:gd name="connsiteY32" fmla="*/ 102394 h 371475"/>
                    <a:gd name="connsiteX33" fmla="*/ 845344 w 1190625"/>
                    <a:gd name="connsiteY33" fmla="*/ 100013 h 371475"/>
                    <a:gd name="connsiteX34" fmla="*/ 897731 w 1190625"/>
                    <a:gd name="connsiteY34" fmla="*/ 88107 h 371475"/>
                    <a:gd name="connsiteX35" fmla="*/ 912019 w 1190625"/>
                    <a:gd name="connsiteY35" fmla="*/ 80963 h 371475"/>
                    <a:gd name="connsiteX36" fmla="*/ 933450 w 1190625"/>
                    <a:gd name="connsiteY36" fmla="*/ 69057 h 371475"/>
                    <a:gd name="connsiteX37" fmla="*/ 1009650 w 1190625"/>
                    <a:gd name="connsiteY37" fmla="*/ 66675 h 371475"/>
                    <a:gd name="connsiteX38" fmla="*/ 1038225 w 1190625"/>
                    <a:gd name="connsiteY38" fmla="*/ 59532 h 371475"/>
                    <a:gd name="connsiteX39" fmla="*/ 1059656 w 1190625"/>
                    <a:gd name="connsiteY39" fmla="*/ 40482 h 371475"/>
                    <a:gd name="connsiteX40" fmla="*/ 1095375 w 1190625"/>
                    <a:gd name="connsiteY40" fmla="*/ 16669 h 371475"/>
                    <a:gd name="connsiteX41" fmla="*/ 1116806 w 1190625"/>
                    <a:gd name="connsiteY41" fmla="*/ 9525 h 371475"/>
                    <a:gd name="connsiteX42" fmla="*/ 1190625 w 1190625"/>
                    <a:gd name="connsiteY42"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354806 w 1190625"/>
                    <a:gd name="connsiteY18" fmla="*/ 319088 h 371475"/>
                    <a:gd name="connsiteX19" fmla="*/ 409575 w 1190625"/>
                    <a:gd name="connsiteY19" fmla="*/ 307182 h 371475"/>
                    <a:gd name="connsiteX20" fmla="*/ 471488 w 1190625"/>
                    <a:gd name="connsiteY20" fmla="*/ 288132 h 371475"/>
                    <a:gd name="connsiteX21" fmla="*/ 540544 w 1190625"/>
                    <a:gd name="connsiteY21" fmla="*/ 257175 h 371475"/>
                    <a:gd name="connsiteX22" fmla="*/ 578644 w 1190625"/>
                    <a:gd name="connsiteY22" fmla="*/ 242888 h 371475"/>
                    <a:gd name="connsiteX23" fmla="*/ 635794 w 1190625"/>
                    <a:gd name="connsiteY23" fmla="*/ 219075 h 371475"/>
                    <a:gd name="connsiteX24" fmla="*/ 664369 w 1190625"/>
                    <a:gd name="connsiteY24" fmla="*/ 211932 h 371475"/>
                    <a:gd name="connsiteX25" fmla="*/ 685800 w 1190625"/>
                    <a:gd name="connsiteY25" fmla="*/ 202407 h 371475"/>
                    <a:gd name="connsiteX26" fmla="*/ 690563 w 1190625"/>
                    <a:gd name="connsiteY26" fmla="*/ 195263 h 371475"/>
                    <a:gd name="connsiteX27" fmla="*/ 731044 w 1190625"/>
                    <a:gd name="connsiteY27" fmla="*/ 171450 h 371475"/>
                    <a:gd name="connsiteX28" fmla="*/ 742950 w 1190625"/>
                    <a:gd name="connsiteY28" fmla="*/ 157163 h 371475"/>
                    <a:gd name="connsiteX29" fmla="*/ 785813 w 1190625"/>
                    <a:gd name="connsiteY29" fmla="*/ 116682 h 371475"/>
                    <a:gd name="connsiteX30" fmla="*/ 797719 w 1190625"/>
                    <a:gd name="connsiteY30" fmla="*/ 107157 h 371475"/>
                    <a:gd name="connsiteX31" fmla="*/ 814388 w 1190625"/>
                    <a:gd name="connsiteY31" fmla="*/ 102394 h 371475"/>
                    <a:gd name="connsiteX32" fmla="*/ 845344 w 1190625"/>
                    <a:gd name="connsiteY32" fmla="*/ 100013 h 371475"/>
                    <a:gd name="connsiteX33" fmla="*/ 897731 w 1190625"/>
                    <a:gd name="connsiteY33" fmla="*/ 88107 h 371475"/>
                    <a:gd name="connsiteX34" fmla="*/ 912019 w 1190625"/>
                    <a:gd name="connsiteY34" fmla="*/ 80963 h 371475"/>
                    <a:gd name="connsiteX35" fmla="*/ 933450 w 1190625"/>
                    <a:gd name="connsiteY35" fmla="*/ 69057 h 371475"/>
                    <a:gd name="connsiteX36" fmla="*/ 1009650 w 1190625"/>
                    <a:gd name="connsiteY36" fmla="*/ 66675 h 371475"/>
                    <a:gd name="connsiteX37" fmla="*/ 1038225 w 1190625"/>
                    <a:gd name="connsiteY37" fmla="*/ 59532 h 371475"/>
                    <a:gd name="connsiteX38" fmla="*/ 1059656 w 1190625"/>
                    <a:gd name="connsiteY38" fmla="*/ 40482 h 371475"/>
                    <a:gd name="connsiteX39" fmla="*/ 1095375 w 1190625"/>
                    <a:gd name="connsiteY39" fmla="*/ 16669 h 371475"/>
                    <a:gd name="connsiteX40" fmla="*/ 1116806 w 1190625"/>
                    <a:gd name="connsiteY40" fmla="*/ 9525 h 371475"/>
                    <a:gd name="connsiteX41" fmla="*/ 1190625 w 1190625"/>
                    <a:gd name="connsiteY41"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33375 w 1190625"/>
                    <a:gd name="connsiteY16" fmla="*/ 326232 h 371475"/>
                    <a:gd name="connsiteX17" fmla="*/ 347663 w 1190625"/>
                    <a:gd name="connsiteY17" fmla="*/ 321469 h 371475"/>
                    <a:gd name="connsiteX18" fmla="*/ 409575 w 1190625"/>
                    <a:gd name="connsiteY18" fmla="*/ 307182 h 371475"/>
                    <a:gd name="connsiteX19" fmla="*/ 471488 w 1190625"/>
                    <a:gd name="connsiteY19" fmla="*/ 288132 h 371475"/>
                    <a:gd name="connsiteX20" fmla="*/ 540544 w 1190625"/>
                    <a:gd name="connsiteY20" fmla="*/ 257175 h 371475"/>
                    <a:gd name="connsiteX21" fmla="*/ 578644 w 1190625"/>
                    <a:gd name="connsiteY21" fmla="*/ 242888 h 371475"/>
                    <a:gd name="connsiteX22" fmla="*/ 635794 w 1190625"/>
                    <a:gd name="connsiteY22" fmla="*/ 219075 h 371475"/>
                    <a:gd name="connsiteX23" fmla="*/ 664369 w 1190625"/>
                    <a:gd name="connsiteY23" fmla="*/ 211932 h 371475"/>
                    <a:gd name="connsiteX24" fmla="*/ 685800 w 1190625"/>
                    <a:gd name="connsiteY24" fmla="*/ 202407 h 371475"/>
                    <a:gd name="connsiteX25" fmla="*/ 690563 w 1190625"/>
                    <a:gd name="connsiteY25" fmla="*/ 195263 h 371475"/>
                    <a:gd name="connsiteX26" fmla="*/ 731044 w 1190625"/>
                    <a:gd name="connsiteY26" fmla="*/ 171450 h 371475"/>
                    <a:gd name="connsiteX27" fmla="*/ 742950 w 1190625"/>
                    <a:gd name="connsiteY27" fmla="*/ 157163 h 371475"/>
                    <a:gd name="connsiteX28" fmla="*/ 785813 w 1190625"/>
                    <a:gd name="connsiteY28" fmla="*/ 116682 h 371475"/>
                    <a:gd name="connsiteX29" fmla="*/ 797719 w 1190625"/>
                    <a:gd name="connsiteY29" fmla="*/ 107157 h 371475"/>
                    <a:gd name="connsiteX30" fmla="*/ 814388 w 1190625"/>
                    <a:gd name="connsiteY30" fmla="*/ 102394 h 371475"/>
                    <a:gd name="connsiteX31" fmla="*/ 845344 w 1190625"/>
                    <a:gd name="connsiteY31" fmla="*/ 100013 h 371475"/>
                    <a:gd name="connsiteX32" fmla="*/ 897731 w 1190625"/>
                    <a:gd name="connsiteY32" fmla="*/ 88107 h 371475"/>
                    <a:gd name="connsiteX33" fmla="*/ 912019 w 1190625"/>
                    <a:gd name="connsiteY33" fmla="*/ 80963 h 371475"/>
                    <a:gd name="connsiteX34" fmla="*/ 933450 w 1190625"/>
                    <a:gd name="connsiteY34" fmla="*/ 69057 h 371475"/>
                    <a:gd name="connsiteX35" fmla="*/ 1009650 w 1190625"/>
                    <a:gd name="connsiteY35" fmla="*/ 66675 h 371475"/>
                    <a:gd name="connsiteX36" fmla="*/ 1038225 w 1190625"/>
                    <a:gd name="connsiteY36" fmla="*/ 59532 h 371475"/>
                    <a:gd name="connsiteX37" fmla="*/ 1059656 w 1190625"/>
                    <a:gd name="connsiteY37" fmla="*/ 40482 h 371475"/>
                    <a:gd name="connsiteX38" fmla="*/ 1095375 w 1190625"/>
                    <a:gd name="connsiteY38" fmla="*/ 16669 h 371475"/>
                    <a:gd name="connsiteX39" fmla="*/ 1116806 w 1190625"/>
                    <a:gd name="connsiteY39" fmla="*/ 9525 h 371475"/>
                    <a:gd name="connsiteX40" fmla="*/ 1190625 w 1190625"/>
                    <a:gd name="connsiteY40"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1944 w 1190625"/>
                    <a:gd name="connsiteY14" fmla="*/ 335757 h 371475"/>
                    <a:gd name="connsiteX15" fmla="*/ 319088 w 1190625"/>
                    <a:gd name="connsiteY15" fmla="*/ 330994 h 371475"/>
                    <a:gd name="connsiteX16" fmla="*/ 347663 w 1190625"/>
                    <a:gd name="connsiteY16" fmla="*/ 321469 h 371475"/>
                    <a:gd name="connsiteX17" fmla="*/ 409575 w 1190625"/>
                    <a:gd name="connsiteY17" fmla="*/ 307182 h 371475"/>
                    <a:gd name="connsiteX18" fmla="*/ 471488 w 1190625"/>
                    <a:gd name="connsiteY18" fmla="*/ 288132 h 371475"/>
                    <a:gd name="connsiteX19" fmla="*/ 540544 w 1190625"/>
                    <a:gd name="connsiteY19" fmla="*/ 257175 h 371475"/>
                    <a:gd name="connsiteX20" fmla="*/ 578644 w 1190625"/>
                    <a:gd name="connsiteY20" fmla="*/ 242888 h 371475"/>
                    <a:gd name="connsiteX21" fmla="*/ 635794 w 1190625"/>
                    <a:gd name="connsiteY21" fmla="*/ 219075 h 371475"/>
                    <a:gd name="connsiteX22" fmla="*/ 664369 w 1190625"/>
                    <a:gd name="connsiteY22" fmla="*/ 211932 h 371475"/>
                    <a:gd name="connsiteX23" fmla="*/ 685800 w 1190625"/>
                    <a:gd name="connsiteY23" fmla="*/ 202407 h 371475"/>
                    <a:gd name="connsiteX24" fmla="*/ 690563 w 1190625"/>
                    <a:gd name="connsiteY24" fmla="*/ 195263 h 371475"/>
                    <a:gd name="connsiteX25" fmla="*/ 731044 w 1190625"/>
                    <a:gd name="connsiteY25" fmla="*/ 171450 h 371475"/>
                    <a:gd name="connsiteX26" fmla="*/ 742950 w 1190625"/>
                    <a:gd name="connsiteY26" fmla="*/ 157163 h 371475"/>
                    <a:gd name="connsiteX27" fmla="*/ 785813 w 1190625"/>
                    <a:gd name="connsiteY27" fmla="*/ 116682 h 371475"/>
                    <a:gd name="connsiteX28" fmla="*/ 797719 w 1190625"/>
                    <a:gd name="connsiteY28" fmla="*/ 107157 h 371475"/>
                    <a:gd name="connsiteX29" fmla="*/ 814388 w 1190625"/>
                    <a:gd name="connsiteY29" fmla="*/ 102394 h 371475"/>
                    <a:gd name="connsiteX30" fmla="*/ 845344 w 1190625"/>
                    <a:gd name="connsiteY30" fmla="*/ 100013 h 371475"/>
                    <a:gd name="connsiteX31" fmla="*/ 897731 w 1190625"/>
                    <a:gd name="connsiteY31" fmla="*/ 88107 h 371475"/>
                    <a:gd name="connsiteX32" fmla="*/ 912019 w 1190625"/>
                    <a:gd name="connsiteY32" fmla="*/ 80963 h 371475"/>
                    <a:gd name="connsiteX33" fmla="*/ 933450 w 1190625"/>
                    <a:gd name="connsiteY33" fmla="*/ 69057 h 371475"/>
                    <a:gd name="connsiteX34" fmla="*/ 1009650 w 1190625"/>
                    <a:gd name="connsiteY34" fmla="*/ 66675 h 371475"/>
                    <a:gd name="connsiteX35" fmla="*/ 1038225 w 1190625"/>
                    <a:gd name="connsiteY35" fmla="*/ 59532 h 371475"/>
                    <a:gd name="connsiteX36" fmla="*/ 1059656 w 1190625"/>
                    <a:gd name="connsiteY36" fmla="*/ 40482 h 371475"/>
                    <a:gd name="connsiteX37" fmla="*/ 1095375 w 1190625"/>
                    <a:gd name="connsiteY37" fmla="*/ 16669 h 371475"/>
                    <a:gd name="connsiteX38" fmla="*/ 1116806 w 1190625"/>
                    <a:gd name="connsiteY38" fmla="*/ 9525 h 371475"/>
                    <a:gd name="connsiteX39" fmla="*/ 1190625 w 1190625"/>
                    <a:gd name="connsiteY39"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297656 w 1190625"/>
                    <a:gd name="connsiteY13" fmla="*/ 342900 h 371475"/>
                    <a:gd name="connsiteX14" fmla="*/ 319088 w 1190625"/>
                    <a:gd name="connsiteY14" fmla="*/ 330994 h 371475"/>
                    <a:gd name="connsiteX15" fmla="*/ 347663 w 1190625"/>
                    <a:gd name="connsiteY15" fmla="*/ 321469 h 371475"/>
                    <a:gd name="connsiteX16" fmla="*/ 409575 w 1190625"/>
                    <a:gd name="connsiteY16" fmla="*/ 307182 h 371475"/>
                    <a:gd name="connsiteX17" fmla="*/ 471488 w 1190625"/>
                    <a:gd name="connsiteY17" fmla="*/ 288132 h 371475"/>
                    <a:gd name="connsiteX18" fmla="*/ 540544 w 1190625"/>
                    <a:gd name="connsiteY18" fmla="*/ 257175 h 371475"/>
                    <a:gd name="connsiteX19" fmla="*/ 578644 w 1190625"/>
                    <a:gd name="connsiteY19" fmla="*/ 242888 h 371475"/>
                    <a:gd name="connsiteX20" fmla="*/ 635794 w 1190625"/>
                    <a:gd name="connsiteY20" fmla="*/ 219075 h 371475"/>
                    <a:gd name="connsiteX21" fmla="*/ 664369 w 1190625"/>
                    <a:gd name="connsiteY21" fmla="*/ 211932 h 371475"/>
                    <a:gd name="connsiteX22" fmla="*/ 685800 w 1190625"/>
                    <a:gd name="connsiteY22" fmla="*/ 202407 h 371475"/>
                    <a:gd name="connsiteX23" fmla="*/ 690563 w 1190625"/>
                    <a:gd name="connsiteY23" fmla="*/ 195263 h 371475"/>
                    <a:gd name="connsiteX24" fmla="*/ 731044 w 1190625"/>
                    <a:gd name="connsiteY24" fmla="*/ 171450 h 371475"/>
                    <a:gd name="connsiteX25" fmla="*/ 742950 w 1190625"/>
                    <a:gd name="connsiteY25" fmla="*/ 157163 h 371475"/>
                    <a:gd name="connsiteX26" fmla="*/ 785813 w 1190625"/>
                    <a:gd name="connsiteY26" fmla="*/ 116682 h 371475"/>
                    <a:gd name="connsiteX27" fmla="*/ 797719 w 1190625"/>
                    <a:gd name="connsiteY27" fmla="*/ 107157 h 371475"/>
                    <a:gd name="connsiteX28" fmla="*/ 814388 w 1190625"/>
                    <a:gd name="connsiteY28" fmla="*/ 102394 h 371475"/>
                    <a:gd name="connsiteX29" fmla="*/ 845344 w 1190625"/>
                    <a:gd name="connsiteY29" fmla="*/ 100013 h 371475"/>
                    <a:gd name="connsiteX30" fmla="*/ 897731 w 1190625"/>
                    <a:gd name="connsiteY30" fmla="*/ 88107 h 371475"/>
                    <a:gd name="connsiteX31" fmla="*/ 912019 w 1190625"/>
                    <a:gd name="connsiteY31" fmla="*/ 80963 h 371475"/>
                    <a:gd name="connsiteX32" fmla="*/ 933450 w 1190625"/>
                    <a:gd name="connsiteY32" fmla="*/ 69057 h 371475"/>
                    <a:gd name="connsiteX33" fmla="*/ 1009650 w 1190625"/>
                    <a:gd name="connsiteY33" fmla="*/ 66675 h 371475"/>
                    <a:gd name="connsiteX34" fmla="*/ 1038225 w 1190625"/>
                    <a:gd name="connsiteY34" fmla="*/ 59532 h 371475"/>
                    <a:gd name="connsiteX35" fmla="*/ 1059656 w 1190625"/>
                    <a:gd name="connsiteY35" fmla="*/ 40482 h 371475"/>
                    <a:gd name="connsiteX36" fmla="*/ 1095375 w 1190625"/>
                    <a:gd name="connsiteY36" fmla="*/ 16669 h 371475"/>
                    <a:gd name="connsiteX37" fmla="*/ 1116806 w 1190625"/>
                    <a:gd name="connsiteY37" fmla="*/ 9525 h 371475"/>
                    <a:gd name="connsiteX38" fmla="*/ 1190625 w 1190625"/>
                    <a:gd name="connsiteY38"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92869 w 1190625"/>
                    <a:gd name="connsiteY4" fmla="*/ 366713 h 371475"/>
                    <a:gd name="connsiteX5" fmla="*/ 119063 w 1190625"/>
                    <a:gd name="connsiteY5" fmla="*/ 371475 h 371475"/>
                    <a:gd name="connsiteX6" fmla="*/ 171450 w 1190625"/>
                    <a:gd name="connsiteY6" fmla="*/ 366713 h 371475"/>
                    <a:gd name="connsiteX7" fmla="*/ 188119 w 1190625"/>
                    <a:gd name="connsiteY7" fmla="*/ 364332 h 371475"/>
                    <a:gd name="connsiteX8" fmla="*/ 204788 w 1190625"/>
                    <a:gd name="connsiteY8" fmla="*/ 359569 h 371475"/>
                    <a:gd name="connsiteX9" fmla="*/ 240506 w 1190625"/>
                    <a:gd name="connsiteY9" fmla="*/ 354807 h 371475"/>
                    <a:gd name="connsiteX10" fmla="*/ 250031 w 1190625"/>
                    <a:gd name="connsiteY10" fmla="*/ 352425 h 371475"/>
                    <a:gd name="connsiteX11" fmla="*/ 261938 w 1190625"/>
                    <a:gd name="connsiteY11" fmla="*/ 350044 h 371475"/>
                    <a:gd name="connsiteX12" fmla="*/ 269081 w 1190625"/>
                    <a:gd name="connsiteY12" fmla="*/ 347663 h 371475"/>
                    <a:gd name="connsiteX13" fmla="*/ 319088 w 1190625"/>
                    <a:gd name="connsiteY13" fmla="*/ 330994 h 371475"/>
                    <a:gd name="connsiteX14" fmla="*/ 347663 w 1190625"/>
                    <a:gd name="connsiteY14" fmla="*/ 321469 h 371475"/>
                    <a:gd name="connsiteX15" fmla="*/ 409575 w 1190625"/>
                    <a:gd name="connsiteY15" fmla="*/ 307182 h 371475"/>
                    <a:gd name="connsiteX16" fmla="*/ 471488 w 1190625"/>
                    <a:gd name="connsiteY16" fmla="*/ 288132 h 371475"/>
                    <a:gd name="connsiteX17" fmla="*/ 540544 w 1190625"/>
                    <a:gd name="connsiteY17" fmla="*/ 257175 h 371475"/>
                    <a:gd name="connsiteX18" fmla="*/ 578644 w 1190625"/>
                    <a:gd name="connsiteY18" fmla="*/ 242888 h 371475"/>
                    <a:gd name="connsiteX19" fmla="*/ 635794 w 1190625"/>
                    <a:gd name="connsiteY19" fmla="*/ 219075 h 371475"/>
                    <a:gd name="connsiteX20" fmla="*/ 664369 w 1190625"/>
                    <a:gd name="connsiteY20" fmla="*/ 211932 h 371475"/>
                    <a:gd name="connsiteX21" fmla="*/ 685800 w 1190625"/>
                    <a:gd name="connsiteY21" fmla="*/ 202407 h 371475"/>
                    <a:gd name="connsiteX22" fmla="*/ 690563 w 1190625"/>
                    <a:gd name="connsiteY22" fmla="*/ 195263 h 371475"/>
                    <a:gd name="connsiteX23" fmla="*/ 731044 w 1190625"/>
                    <a:gd name="connsiteY23" fmla="*/ 171450 h 371475"/>
                    <a:gd name="connsiteX24" fmla="*/ 742950 w 1190625"/>
                    <a:gd name="connsiteY24" fmla="*/ 157163 h 371475"/>
                    <a:gd name="connsiteX25" fmla="*/ 785813 w 1190625"/>
                    <a:gd name="connsiteY25" fmla="*/ 116682 h 371475"/>
                    <a:gd name="connsiteX26" fmla="*/ 797719 w 1190625"/>
                    <a:gd name="connsiteY26" fmla="*/ 107157 h 371475"/>
                    <a:gd name="connsiteX27" fmla="*/ 814388 w 1190625"/>
                    <a:gd name="connsiteY27" fmla="*/ 102394 h 371475"/>
                    <a:gd name="connsiteX28" fmla="*/ 845344 w 1190625"/>
                    <a:gd name="connsiteY28" fmla="*/ 100013 h 371475"/>
                    <a:gd name="connsiteX29" fmla="*/ 897731 w 1190625"/>
                    <a:gd name="connsiteY29" fmla="*/ 88107 h 371475"/>
                    <a:gd name="connsiteX30" fmla="*/ 912019 w 1190625"/>
                    <a:gd name="connsiteY30" fmla="*/ 80963 h 371475"/>
                    <a:gd name="connsiteX31" fmla="*/ 933450 w 1190625"/>
                    <a:gd name="connsiteY31" fmla="*/ 69057 h 371475"/>
                    <a:gd name="connsiteX32" fmla="*/ 1009650 w 1190625"/>
                    <a:gd name="connsiteY32" fmla="*/ 66675 h 371475"/>
                    <a:gd name="connsiteX33" fmla="*/ 1038225 w 1190625"/>
                    <a:gd name="connsiteY33" fmla="*/ 59532 h 371475"/>
                    <a:gd name="connsiteX34" fmla="*/ 1059656 w 1190625"/>
                    <a:gd name="connsiteY34" fmla="*/ 40482 h 371475"/>
                    <a:gd name="connsiteX35" fmla="*/ 1095375 w 1190625"/>
                    <a:gd name="connsiteY35" fmla="*/ 16669 h 371475"/>
                    <a:gd name="connsiteX36" fmla="*/ 1116806 w 1190625"/>
                    <a:gd name="connsiteY36" fmla="*/ 9525 h 371475"/>
                    <a:gd name="connsiteX37" fmla="*/ 1190625 w 1190625"/>
                    <a:gd name="connsiteY37" fmla="*/ 0 h 371475"/>
                    <a:gd name="connsiteX0" fmla="*/ 0 w 1190625"/>
                    <a:gd name="connsiteY0" fmla="*/ 345282 h 371475"/>
                    <a:gd name="connsiteX1" fmla="*/ 30956 w 1190625"/>
                    <a:gd name="connsiteY1" fmla="*/ 347663 h 371475"/>
                    <a:gd name="connsiteX2" fmla="*/ 54769 w 1190625"/>
                    <a:gd name="connsiteY2" fmla="*/ 354807 h 371475"/>
                    <a:gd name="connsiteX3" fmla="*/ 78581 w 1190625"/>
                    <a:gd name="connsiteY3" fmla="*/ 361950 h 371475"/>
                    <a:gd name="connsiteX4" fmla="*/ 119063 w 1190625"/>
                    <a:gd name="connsiteY4" fmla="*/ 371475 h 371475"/>
                    <a:gd name="connsiteX5" fmla="*/ 171450 w 1190625"/>
                    <a:gd name="connsiteY5" fmla="*/ 366713 h 371475"/>
                    <a:gd name="connsiteX6" fmla="*/ 188119 w 1190625"/>
                    <a:gd name="connsiteY6" fmla="*/ 364332 h 371475"/>
                    <a:gd name="connsiteX7" fmla="*/ 204788 w 1190625"/>
                    <a:gd name="connsiteY7" fmla="*/ 359569 h 371475"/>
                    <a:gd name="connsiteX8" fmla="*/ 240506 w 1190625"/>
                    <a:gd name="connsiteY8" fmla="*/ 354807 h 371475"/>
                    <a:gd name="connsiteX9" fmla="*/ 250031 w 1190625"/>
                    <a:gd name="connsiteY9" fmla="*/ 352425 h 371475"/>
                    <a:gd name="connsiteX10" fmla="*/ 261938 w 1190625"/>
                    <a:gd name="connsiteY10" fmla="*/ 350044 h 371475"/>
                    <a:gd name="connsiteX11" fmla="*/ 269081 w 1190625"/>
                    <a:gd name="connsiteY11" fmla="*/ 347663 h 371475"/>
                    <a:gd name="connsiteX12" fmla="*/ 319088 w 1190625"/>
                    <a:gd name="connsiteY12" fmla="*/ 330994 h 371475"/>
                    <a:gd name="connsiteX13" fmla="*/ 347663 w 1190625"/>
                    <a:gd name="connsiteY13" fmla="*/ 321469 h 371475"/>
                    <a:gd name="connsiteX14" fmla="*/ 409575 w 1190625"/>
                    <a:gd name="connsiteY14" fmla="*/ 307182 h 371475"/>
                    <a:gd name="connsiteX15" fmla="*/ 471488 w 1190625"/>
                    <a:gd name="connsiteY15" fmla="*/ 288132 h 371475"/>
                    <a:gd name="connsiteX16" fmla="*/ 540544 w 1190625"/>
                    <a:gd name="connsiteY16" fmla="*/ 257175 h 371475"/>
                    <a:gd name="connsiteX17" fmla="*/ 578644 w 1190625"/>
                    <a:gd name="connsiteY17" fmla="*/ 242888 h 371475"/>
                    <a:gd name="connsiteX18" fmla="*/ 635794 w 1190625"/>
                    <a:gd name="connsiteY18" fmla="*/ 219075 h 371475"/>
                    <a:gd name="connsiteX19" fmla="*/ 664369 w 1190625"/>
                    <a:gd name="connsiteY19" fmla="*/ 211932 h 371475"/>
                    <a:gd name="connsiteX20" fmla="*/ 685800 w 1190625"/>
                    <a:gd name="connsiteY20" fmla="*/ 202407 h 371475"/>
                    <a:gd name="connsiteX21" fmla="*/ 690563 w 1190625"/>
                    <a:gd name="connsiteY21" fmla="*/ 195263 h 371475"/>
                    <a:gd name="connsiteX22" fmla="*/ 731044 w 1190625"/>
                    <a:gd name="connsiteY22" fmla="*/ 171450 h 371475"/>
                    <a:gd name="connsiteX23" fmla="*/ 742950 w 1190625"/>
                    <a:gd name="connsiteY23" fmla="*/ 157163 h 371475"/>
                    <a:gd name="connsiteX24" fmla="*/ 785813 w 1190625"/>
                    <a:gd name="connsiteY24" fmla="*/ 116682 h 371475"/>
                    <a:gd name="connsiteX25" fmla="*/ 797719 w 1190625"/>
                    <a:gd name="connsiteY25" fmla="*/ 107157 h 371475"/>
                    <a:gd name="connsiteX26" fmla="*/ 814388 w 1190625"/>
                    <a:gd name="connsiteY26" fmla="*/ 102394 h 371475"/>
                    <a:gd name="connsiteX27" fmla="*/ 845344 w 1190625"/>
                    <a:gd name="connsiteY27" fmla="*/ 100013 h 371475"/>
                    <a:gd name="connsiteX28" fmla="*/ 897731 w 1190625"/>
                    <a:gd name="connsiteY28" fmla="*/ 88107 h 371475"/>
                    <a:gd name="connsiteX29" fmla="*/ 912019 w 1190625"/>
                    <a:gd name="connsiteY29" fmla="*/ 80963 h 371475"/>
                    <a:gd name="connsiteX30" fmla="*/ 933450 w 1190625"/>
                    <a:gd name="connsiteY30" fmla="*/ 69057 h 371475"/>
                    <a:gd name="connsiteX31" fmla="*/ 1009650 w 1190625"/>
                    <a:gd name="connsiteY31" fmla="*/ 66675 h 371475"/>
                    <a:gd name="connsiteX32" fmla="*/ 1038225 w 1190625"/>
                    <a:gd name="connsiteY32" fmla="*/ 59532 h 371475"/>
                    <a:gd name="connsiteX33" fmla="*/ 1059656 w 1190625"/>
                    <a:gd name="connsiteY33" fmla="*/ 40482 h 371475"/>
                    <a:gd name="connsiteX34" fmla="*/ 1095375 w 1190625"/>
                    <a:gd name="connsiteY34" fmla="*/ 16669 h 371475"/>
                    <a:gd name="connsiteX35" fmla="*/ 1116806 w 1190625"/>
                    <a:gd name="connsiteY35" fmla="*/ 9525 h 371475"/>
                    <a:gd name="connsiteX36" fmla="*/ 1190625 w 1190625"/>
                    <a:gd name="connsiteY36"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188119 w 1190625"/>
                    <a:gd name="connsiteY5" fmla="*/ 364332 h 371475"/>
                    <a:gd name="connsiteX6" fmla="*/ 204788 w 1190625"/>
                    <a:gd name="connsiteY6" fmla="*/ 359569 h 371475"/>
                    <a:gd name="connsiteX7" fmla="*/ 240506 w 1190625"/>
                    <a:gd name="connsiteY7" fmla="*/ 354807 h 371475"/>
                    <a:gd name="connsiteX8" fmla="*/ 250031 w 1190625"/>
                    <a:gd name="connsiteY8" fmla="*/ 352425 h 371475"/>
                    <a:gd name="connsiteX9" fmla="*/ 261938 w 1190625"/>
                    <a:gd name="connsiteY9" fmla="*/ 350044 h 371475"/>
                    <a:gd name="connsiteX10" fmla="*/ 269081 w 1190625"/>
                    <a:gd name="connsiteY10" fmla="*/ 347663 h 371475"/>
                    <a:gd name="connsiteX11" fmla="*/ 319088 w 1190625"/>
                    <a:gd name="connsiteY11" fmla="*/ 330994 h 371475"/>
                    <a:gd name="connsiteX12" fmla="*/ 347663 w 1190625"/>
                    <a:gd name="connsiteY12" fmla="*/ 321469 h 371475"/>
                    <a:gd name="connsiteX13" fmla="*/ 409575 w 1190625"/>
                    <a:gd name="connsiteY13" fmla="*/ 307182 h 371475"/>
                    <a:gd name="connsiteX14" fmla="*/ 471488 w 1190625"/>
                    <a:gd name="connsiteY14" fmla="*/ 288132 h 371475"/>
                    <a:gd name="connsiteX15" fmla="*/ 540544 w 1190625"/>
                    <a:gd name="connsiteY15" fmla="*/ 257175 h 371475"/>
                    <a:gd name="connsiteX16" fmla="*/ 578644 w 1190625"/>
                    <a:gd name="connsiteY16" fmla="*/ 242888 h 371475"/>
                    <a:gd name="connsiteX17" fmla="*/ 635794 w 1190625"/>
                    <a:gd name="connsiteY17" fmla="*/ 219075 h 371475"/>
                    <a:gd name="connsiteX18" fmla="*/ 664369 w 1190625"/>
                    <a:gd name="connsiteY18" fmla="*/ 211932 h 371475"/>
                    <a:gd name="connsiteX19" fmla="*/ 685800 w 1190625"/>
                    <a:gd name="connsiteY19" fmla="*/ 202407 h 371475"/>
                    <a:gd name="connsiteX20" fmla="*/ 690563 w 1190625"/>
                    <a:gd name="connsiteY20" fmla="*/ 195263 h 371475"/>
                    <a:gd name="connsiteX21" fmla="*/ 731044 w 1190625"/>
                    <a:gd name="connsiteY21" fmla="*/ 171450 h 371475"/>
                    <a:gd name="connsiteX22" fmla="*/ 742950 w 1190625"/>
                    <a:gd name="connsiteY22" fmla="*/ 157163 h 371475"/>
                    <a:gd name="connsiteX23" fmla="*/ 785813 w 1190625"/>
                    <a:gd name="connsiteY23" fmla="*/ 116682 h 371475"/>
                    <a:gd name="connsiteX24" fmla="*/ 797719 w 1190625"/>
                    <a:gd name="connsiteY24" fmla="*/ 107157 h 371475"/>
                    <a:gd name="connsiteX25" fmla="*/ 814388 w 1190625"/>
                    <a:gd name="connsiteY25" fmla="*/ 102394 h 371475"/>
                    <a:gd name="connsiteX26" fmla="*/ 845344 w 1190625"/>
                    <a:gd name="connsiteY26" fmla="*/ 100013 h 371475"/>
                    <a:gd name="connsiteX27" fmla="*/ 897731 w 1190625"/>
                    <a:gd name="connsiteY27" fmla="*/ 88107 h 371475"/>
                    <a:gd name="connsiteX28" fmla="*/ 912019 w 1190625"/>
                    <a:gd name="connsiteY28" fmla="*/ 80963 h 371475"/>
                    <a:gd name="connsiteX29" fmla="*/ 933450 w 1190625"/>
                    <a:gd name="connsiteY29" fmla="*/ 69057 h 371475"/>
                    <a:gd name="connsiteX30" fmla="*/ 1009650 w 1190625"/>
                    <a:gd name="connsiteY30" fmla="*/ 66675 h 371475"/>
                    <a:gd name="connsiteX31" fmla="*/ 1038225 w 1190625"/>
                    <a:gd name="connsiteY31" fmla="*/ 59532 h 371475"/>
                    <a:gd name="connsiteX32" fmla="*/ 1059656 w 1190625"/>
                    <a:gd name="connsiteY32" fmla="*/ 40482 h 371475"/>
                    <a:gd name="connsiteX33" fmla="*/ 1095375 w 1190625"/>
                    <a:gd name="connsiteY33" fmla="*/ 16669 h 371475"/>
                    <a:gd name="connsiteX34" fmla="*/ 1116806 w 1190625"/>
                    <a:gd name="connsiteY34" fmla="*/ 9525 h 371475"/>
                    <a:gd name="connsiteX35" fmla="*/ 1190625 w 1190625"/>
                    <a:gd name="connsiteY35"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04788 w 1190625"/>
                    <a:gd name="connsiteY5" fmla="*/ 359569 h 371475"/>
                    <a:gd name="connsiteX6" fmla="*/ 240506 w 1190625"/>
                    <a:gd name="connsiteY6" fmla="*/ 354807 h 371475"/>
                    <a:gd name="connsiteX7" fmla="*/ 250031 w 1190625"/>
                    <a:gd name="connsiteY7" fmla="*/ 352425 h 371475"/>
                    <a:gd name="connsiteX8" fmla="*/ 261938 w 1190625"/>
                    <a:gd name="connsiteY8" fmla="*/ 350044 h 371475"/>
                    <a:gd name="connsiteX9" fmla="*/ 269081 w 1190625"/>
                    <a:gd name="connsiteY9" fmla="*/ 347663 h 371475"/>
                    <a:gd name="connsiteX10" fmla="*/ 319088 w 1190625"/>
                    <a:gd name="connsiteY10" fmla="*/ 330994 h 371475"/>
                    <a:gd name="connsiteX11" fmla="*/ 347663 w 1190625"/>
                    <a:gd name="connsiteY11" fmla="*/ 321469 h 371475"/>
                    <a:gd name="connsiteX12" fmla="*/ 409575 w 1190625"/>
                    <a:gd name="connsiteY12" fmla="*/ 307182 h 371475"/>
                    <a:gd name="connsiteX13" fmla="*/ 471488 w 1190625"/>
                    <a:gd name="connsiteY13" fmla="*/ 288132 h 371475"/>
                    <a:gd name="connsiteX14" fmla="*/ 540544 w 1190625"/>
                    <a:gd name="connsiteY14" fmla="*/ 257175 h 371475"/>
                    <a:gd name="connsiteX15" fmla="*/ 578644 w 1190625"/>
                    <a:gd name="connsiteY15" fmla="*/ 242888 h 371475"/>
                    <a:gd name="connsiteX16" fmla="*/ 635794 w 1190625"/>
                    <a:gd name="connsiteY16" fmla="*/ 219075 h 371475"/>
                    <a:gd name="connsiteX17" fmla="*/ 664369 w 1190625"/>
                    <a:gd name="connsiteY17" fmla="*/ 211932 h 371475"/>
                    <a:gd name="connsiteX18" fmla="*/ 685800 w 1190625"/>
                    <a:gd name="connsiteY18" fmla="*/ 202407 h 371475"/>
                    <a:gd name="connsiteX19" fmla="*/ 690563 w 1190625"/>
                    <a:gd name="connsiteY19" fmla="*/ 195263 h 371475"/>
                    <a:gd name="connsiteX20" fmla="*/ 731044 w 1190625"/>
                    <a:gd name="connsiteY20" fmla="*/ 171450 h 371475"/>
                    <a:gd name="connsiteX21" fmla="*/ 742950 w 1190625"/>
                    <a:gd name="connsiteY21" fmla="*/ 157163 h 371475"/>
                    <a:gd name="connsiteX22" fmla="*/ 785813 w 1190625"/>
                    <a:gd name="connsiteY22" fmla="*/ 116682 h 371475"/>
                    <a:gd name="connsiteX23" fmla="*/ 797719 w 1190625"/>
                    <a:gd name="connsiteY23" fmla="*/ 107157 h 371475"/>
                    <a:gd name="connsiteX24" fmla="*/ 814388 w 1190625"/>
                    <a:gd name="connsiteY24" fmla="*/ 102394 h 371475"/>
                    <a:gd name="connsiteX25" fmla="*/ 845344 w 1190625"/>
                    <a:gd name="connsiteY25" fmla="*/ 100013 h 371475"/>
                    <a:gd name="connsiteX26" fmla="*/ 897731 w 1190625"/>
                    <a:gd name="connsiteY26" fmla="*/ 88107 h 371475"/>
                    <a:gd name="connsiteX27" fmla="*/ 912019 w 1190625"/>
                    <a:gd name="connsiteY27" fmla="*/ 80963 h 371475"/>
                    <a:gd name="connsiteX28" fmla="*/ 933450 w 1190625"/>
                    <a:gd name="connsiteY28" fmla="*/ 69057 h 371475"/>
                    <a:gd name="connsiteX29" fmla="*/ 1009650 w 1190625"/>
                    <a:gd name="connsiteY29" fmla="*/ 66675 h 371475"/>
                    <a:gd name="connsiteX30" fmla="*/ 1038225 w 1190625"/>
                    <a:gd name="connsiteY30" fmla="*/ 59532 h 371475"/>
                    <a:gd name="connsiteX31" fmla="*/ 1059656 w 1190625"/>
                    <a:gd name="connsiteY31" fmla="*/ 40482 h 371475"/>
                    <a:gd name="connsiteX32" fmla="*/ 1095375 w 1190625"/>
                    <a:gd name="connsiteY32" fmla="*/ 16669 h 371475"/>
                    <a:gd name="connsiteX33" fmla="*/ 1116806 w 1190625"/>
                    <a:gd name="connsiteY33" fmla="*/ 9525 h 371475"/>
                    <a:gd name="connsiteX34" fmla="*/ 1190625 w 1190625"/>
                    <a:gd name="connsiteY34"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40506 w 1190625"/>
                    <a:gd name="connsiteY5" fmla="*/ 354807 h 371475"/>
                    <a:gd name="connsiteX6" fmla="*/ 250031 w 1190625"/>
                    <a:gd name="connsiteY6" fmla="*/ 352425 h 371475"/>
                    <a:gd name="connsiteX7" fmla="*/ 261938 w 1190625"/>
                    <a:gd name="connsiteY7" fmla="*/ 350044 h 371475"/>
                    <a:gd name="connsiteX8" fmla="*/ 269081 w 1190625"/>
                    <a:gd name="connsiteY8" fmla="*/ 347663 h 371475"/>
                    <a:gd name="connsiteX9" fmla="*/ 319088 w 1190625"/>
                    <a:gd name="connsiteY9" fmla="*/ 330994 h 371475"/>
                    <a:gd name="connsiteX10" fmla="*/ 347663 w 1190625"/>
                    <a:gd name="connsiteY10" fmla="*/ 321469 h 371475"/>
                    <a:gd name="connsiteX11" fmla="*/ 409575 w 1190625"/>
                    <a:gd name="connsiteY11" fmla="*/ 307182 h 371475"/>
                    <a:gd name="connsiteX12" fmla="*/ 471488 w 1190625"/>
                    <a:gd name="connsiteY12" fmla="*/ 288132 h 371475"/>
                    <a:gd name="connsiteX13" fmla="*/ 540544 w 1190625"/>
                    <a:gd name="connsiteY13" fmla="*/ 257175 h 371475"/>
                    <a:gd name="connsiteX14" fmla="*/ 578644 w 1190625"/>
                    <a:gd name="connsiteY14" fmla="*/ 242888 h 371475"/>
                    <a:gd name="connsiteX15" fmla="*/ 635794 w 1190625"/>
                    <a:gd name="connsiteY15" fmla="*/ 219075 h 371475"/>
                    <a:gd name="connsiteX16" fmla="*/ 664369 w 1190625"/>
                    <a:gd name="connsiteY16" fmla="*/ 211932 h 371475"/>
                    <a:gd name="connsiteX17" fmla="*/ 685800 w 1190625"/>
                    <a:gd name="connsiteY17" fmla="*/ 202407 h 371475"/>
                    <a:gd name="connsiteX18" fmla="*/ 690563 w 1190625"/>
                    <a:gd name="connsiteY18" fmla="*/ 195263 h 371475"/>
                    <a:gd name="connsiteX19" fmla="*/ 731044 w 1190625"/>
                    <a:gd name="connsiteY19" fmla="*/ 171450 h 371475"/>
                    <a:gd name="connsiteX20" fmla="*/ 742950 w 1190625"/>
                    <a:gd name="connsiteY20" fmla="*/ 157163 h 371475"/>
                    <a:gd name="connsiteX21" fmla="*/ 785813 w 1190625"/>
                    <a:gd name="connsiteY21" fmla="*/ 116682 h 371475"/>
                    <a:gd name="connsiteX22" fmla="*/ 797719 w 1190625"/>
                    <a:gd name="connsiteY22" fmla="*/ 107157 h 371475"/>
                    <a:gd name="connsiteX23" fmla="*/ 814388 w 1190625"/>
                    <a:gd name="connsiteY23" fmla="*/ 102394 h 371475"/>
                    <a:gd name="connsiteX24" fmla="*/ 845344 w 1190625"/>
                    <a:gd name="connsiteY24" fmla="*/ 100013 h 371475"/>
                    <a:gd name="connsiteX25" fmla="*/ 897731 w 1190625"/>
                    <a:gd name="connsiteY25" fmla="*/ 88107 h 371475"/>
                    <a:gd name="connsiteX26" fmla="*/ 912019 w 1190625"/>
                    <a:gd name="connsiteY26" fmla="*/ 80963 h 371475"/>
                    <a:gd name="connsiteX27" fmla="*/ 933450 w 1190625"/>
                    <a:gd name="connsiteY27" fmla="*/ 69057 h 371475"/>
                    <a:gd name="connsiteX28" fmla="*/ 1009650 w 1190625"/>
                    <a:gd name="connsiteY28" fmla="*/ 66675 h 371475"/>
                    <a:gd name="connsiteX29" fmla="*/ 1038225 w 1190625"/>
                    <a:gd name="connsiteY29" fmla="*/ 59532 h 371475"/>
                    <a:gd name="connsiteX30" fmla="*/ 1059656 w 1190625"/>
                    <a:gd name="connsiteY30" fmla="*/ 40482 h 371475"/>
                    <a:gd name="connsiteX31" fmla="*/ 1095375 w 1190625"/>
                    <a:gd name="connsiteY31" fmla="*/ 16669 h 371475"/>
                    <a:gd name="connsiteX32" fmla="*/ 1116806 w 1190625"/>
                    <a:gd name="connsiteY32" fmla="*/ 9525 h 371475"/>
                    <a:gd name="connsiteX33" fmla="*/ 1190625 w 1190625"/>
                    <a:gd name="connsiteY33"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40506 w 1190625"/>
                    <a:gd name="connsiteY5" fmla="*/ 354807 h 371475"/>
                    <a:gd name="connsiteX6" fmla="*/ 250031 w 1190625"/>
                    <a:gd name="connsiteY6" fmla="*/ 352425 h 371475"/>
                    <a:gd name="connsiteX7" fmla="*/ 269081 w 1190625"/>
                    <a:gd name="connsiteY7" fmla="*/ 347663 h 371475"/>
                    <a:gd name="connsiteX8" fmla="*/ 319088 w 1190625"/>
                    <a:gd name="connsiteY8" fmla="*/ 330994 h 371475"/>
                    <a:gd name="connsiteX9" fmla="*/ 347663 w 1190625"/>
                    <a:gd name="connsiteY9" fmla="*/ 321469 h 371475"/>
                    <a:gd name="connsiteX10" fmla="*/ 409575 w 1190625"/>
                    <a:gd name="connsiteY10" fmla="*/ 307182 h 371475"/>
                    <a:gd name="connsiteX11" fmla="*/ 471488 w 1190625"/>
                    <a:gd name="connsiteY11" fmla="*/ 288132 h 371475"/>
                    <a:gd name="connsiteX12" fmla="*/ 540544 w 1190625"/>
                    <a:gd name="connsiteY12" fmla="*/ 257175 h 371475"/>
                    <a:gd name="connsiteX13" fmla="*/ 578644 w 1190625"/>
                    <a:gd name="connsiteY13" fmla="*/ 242888 h 371475"/>
                    <a:gd name="connsiteX14" fmla="*/ 635794 w 1190625"/>
                    <a:gd name="connsiteY14" fmla="*/ 219075 h 371475"/>
                    <a:gd name="connsiteX15" fmla="*/ 664369 w 1190625"/>
                    <a:gd name="connsiteY15" fmla="*/ 211932 h 371475"/>
                    <a:gd name="connsiteX16" fmla="*/ 685800 w 1190625"/>
                    <a:gd name="connsiteY16" fmla="*/ 202407 h 371475"/>
                    <a:gd name="connsiteX17" fmla="*/ 690563 w 1190625"/>
                    <a:gd name="connsiteY17" fmla="*/ 195263 h 371475"/>
                    <a:gd name="connsiteX18" fmla="*/ 731044 w 1190625"/>
                    <a:gd name="connsiteY18" fmla="*/ 171450 h 371475"/>
                    <a:gd name="connsiteX19" fmla="*/ 742950 w 1190625"/>
                    <a:gd name="connsiteY19" fmla="*/ 157163 h 371475"/>
                    <a:gd name="connsiteX20" fmla="*/ 785813 w 1190625"/>
                    <a:gd name="connsiteY20" fmla="*/ 116682 h 371475"/>
                    <a:gd name="connsiteX21" fmla="*/ 797719 w 1190625"/>
                    <a:gd name="connsiteY21" fmla="*/ 107157 h 371475"/>
                    <a:gd name="connsiteX22" fmla="*/ 814388 w 1190625"/>
                    <a:gd name="connsiteY22" fmla="*/ 102394 h 371475"/>
                    <a:gd name="connsiteX23" fmla="*/ 845344 w 1190625"/>
                    <a:gd name="connsiteY23" fmla="*/ 100013 h 371475"/>
                    <a:gd name="connsiteX24" fmla="*/ 897731 w 1190625"/>
                    <a:gd name="connsiteY24" fmla="*/ 88107 h 371475"/>
                    <a:gd name="connsiteX25" fmla="*/ 912019 w 1190625"/>
                    <a:gd name="connsiteY25" fmla="*/ 80963 h 371475"/>
                    <a:gd name="connsiteX26" fmla="*/ 933450 w 1190625"/>
                    <a:gd name="connsiteY26" fmla="*/ 69057 h 371475"/>
                    <a:gd name="connsiteX27" fmla="*/ 1009650 w 1190625"/>
                    <a:gd name="connsiteY27" fmla="*/ 66675 h 371475"/>
                    <a:gd name="connsiteX28" fmla="*/ 1038225 w 1190625"/>
                    <a:gd name="connsiteY28" fmla="*/ 59532 h 371475"/>
                    <a:gd name="connsiteX29" fmla="*/ 1059656 w 1190625"/>
                    <a:gd name="connsiteY29" fmla="*/ 40482 h 371475"/>
                    <a:gd name="connsiteX30" fmla="*/ 1095375 w 1190625"/>
                    <a:gd name="connsiteY30" fmla="*/ 16669 h 371475"/>
                    <a:gd name="connsiteX31" fmla="*/ 1116806 w 1190625"/>
                    <a:gd name="connsiteY31" fmla="*/ 9525 h 371475"/>
                    <a:gd name="connsiteX32" fmla="*/ 1190625 w 1190625"/>
                    <a:gd name="connsiteY32"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40506 w 1190625"/>
                    <a:gd name="connsiteY5" fmla="*/ 354807 h 371475"/>
                    <a:gd name="connsiteX6" fmla="*/ 250031 w 1190625"/>
                    <a:gd name="connsiteY6" fmla="*/ 352425 h 371475"/>
                    <a:gd name="connsiteX7" fmla="*/ 319088 w 1190625"/>
                    <a:gd name="connsiteY7" fmla="*/ 330994 h 371475"/>
                    <a:gd name="connsiteX8" fmla="*/ 347663 w 1190625"/>
                    <a:gd name="connsiteY8" fmla="*/ 321469 h 371475"/>
                    <a:gd name="connsiteX9" fmla="*/ 409575 w 1190625"/>
                    <a:gd name="connsiteY9" fmla="*/ 307182 h 371475"/>
                    <a:gd name="connsiteX10" fmla="*/ 471488 w 1190625"/>
                    <a:gd name="connsiteY10" fmla="*/ 288132 h 371475"/>
                    <a:gd name="connsiteX11" fmla="*/ 540544 w 1190625"/>
                    <a:gd name="connsiteY11" fmla="*/ 257175 h 371475"/>
                    <a:gd name="connsiteX12" fmla="*/ 578644 w 1190625"/>
                    <a:gd name="connsiteY12" fmla="*/ 242888 h 371475"/>
                    <a:gd name="connsiteX13" fmla="*/ 635794 w 1190625"/>
                    <a:gd name="connsiteY13" fmla="*/ 219075 h 371475"/>
                    <a:gd name="connsiteX14" fmla="*/ 664369 w 1190625"/>
                    <a:gd name="connsiteY14" fmla="*/ 211932 h 371475"/>
                    <a:gd name="connsiteX15" fmla="*/ 685800 w 1190625"/>
                    <a:gd name="connsiteY15" fmla="*/ 202407 h 371475"/>
                    <a:gd name="connsiteX16" fmla="*/ 690563 w 1190625"/>
                    <a:gd name="connsiteY16" fmla="*/ 195263 h 371475"/>
                    <a:gd name="connsiteX17" fmla="*/ 731044 w 1190625"/>
                    <a:gd name="connsiteY17" fmla="*/ 171450 h 371475"/>
                    <a:gd name="connsiteX18" fmla="*/ 742950 w 1190625"/>
                    <a:gd name="connsiteY18" fmla="*/ 157163 h 371475"/>
                    <a:gd name="connsiteX19" fmla="*/ 785813 w 1190625"/>
                    <a:gd name="connsiteY19" fmla="*/ 116682 h 371475"/>
                    <a:gd name="connsiteX20" fmla="*/ 797719 w 1190625"/>
                    <a:gd name="connsiteY20" fmla="*/ 107157 h 371475"/>
                    <a:gd name="connsiteX21" fmla="*/ 814388 w 1190625"/>
                    <a:gd name="connsiteY21" fmla="*/ 102394 h 371475"/>
                    <a:gd name="connsiteX22" fmla="*/ 845344 w 1190625"/>
                    <a:gd name="connsiteY22" fmla="*/ 100013 h 371475"/>
                    <a:gd name="connsiteX23" fmla="*/ 897731 w 1190625"/>
                    <a:gd name="connsiteY23" fmla="*/ 88107 h 371475"/>
                    <a:gd name="connsiteX24" fmla="*/ 912019 w 1190625"/>
                    <a:gd name="connsiteY24" fmla="*/ 80963 h 371475"/>
                    <a:gd name="connsiteX25" fmla="*/ 933450 w 1190625"/>
                    <a:gd name="connsiteY25" fmla="*/ 69057 h 371475"/>
                    <a:gd name="connsiteX26" fmla="*/ 1009650 w 1190625"/>
                    <a:gd name="connsiteY26" fmla="*/ 66675 h 371475"/>
                    <a:gd name="connsiteX27" fmla="*/ 1038225 w 1190625"/>
                    <a:gd name="connsiteY27" fmla="*/ 59532 h 371475"/>
                    <a:gd name="connsiteX28" fmla="*/ 1059656 w 1190625"/>
                    <a:gd name="connsiteY28" fmla="*/ 40482 h 371475"/>
                    <a:gd name="connsiteX29" fmla="*/ 1095375 w 1190625"/>
                    <a:gd name="connsiteY29" fmla="*/ 16669 h 371475"/>
                    <a:gd name="connsiteX30" fmla="*/ 1116806 w 1190625"/>
                    <a:gd name="connsiteY30" fmla="*/ 9525 h 371475"/>
                    <a:gd name="connsiteX31" fmla="*/ 1190625 w 1190625"/>
                    <a:gd name="connsiteY31"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40506 w 1190625"/>
                    <a:gd name="connsiteY5" fmla="*/ 354807 h 371475"/>
                    <a:gd name="connsiteX6" fmla="*/ 319088 w 1190625"/>
                    <a:gd name="connsiteY6" fmla="*/ 330994 h 371475"/>
                    <a:gd name="connsiteX7" fmla="*/ 347663 w 1190625"/>
                    <a:gd name="connsiteY7" fmla="*/ 321469 h 371475"/>
                    <a:gd name="connsiteX8" fmla="*/ 409575 w 1190625"/>
                    <a:gd name="connsiteY8" fmla="*/ 307182 h 371475"/>
                    <a:gd name="connsiteX9" fmla="*/ 471488 w 1190625"/>
                    <a:gd name="connsiteY9" fmla="*/ 288132 h 371475"/>
                    <a:gd name="connsiteX10" fmla="*/ 540544 w 1190625"/>
                    <a:gd name="connsiteY10" fmla="*/ 257175 h 371475"/>
                    <a:gd name="connsiteX11" fmla="*/ 578644 w 1190625"/>
                    <a:gd name="connsiteY11" fmla="*/ 242888 h 371475"/>
                    <a:gd name="connsiteX12" fmla="*/ 635794 w 1190625"/>
                    <a:gd name="connsiteY12" fmla="*/ 219075 h 371475"/>
                    <a:gd name="connsiteX13" fmla="*/ 664369 w 1190625"/>
                    <a:gd name="connsiteY13" fmla="*/ 211932 h 371475"/>
                    <a:gd name="connsiteX14" fmla="*/ 685800 w 1190625"/>
                    <a:gd name="connsiteY14" fmla="*/ 202407 h 371475"/>
                    <a:gd name="connsiteX15" fmla="*/ 690563 w 1190625"/>
                    <a:gd name="connsiteY15" fmla="*/ 195263 h 371475"/>
                    <a:gd name="connsiteX16" fmla="*/ 731044 w 1190625"/>
                    <a:gd name="connsiteY16" fmla="*/ 171450 h 371475"/>
                    <a:gd name="connsiteX17" fmla="*/ 742950 w 1190625"/>
                    <a:gd name="connsiteY17" fmla="*/ 157163 h 371475"/>
                    <a:gd name="connsiteX18" fmla="*/ 785813 w 1190625"/>
                    <a:gd name="connsiteY18" fmla="*/ 116682 h 371475"/>
                    <a:gd name="connsiteX19" fmla="*/ 797719 w 1190625"/>
                    <a:gd name="connsiteY19" fmla="*/ 107157 h 371475"/>
                    <a:gd name="connsiteX20" fmla="*/ 814388 w 1190625"/>
                    <a:gd name="connsiteY20" fmla="*/ 102394 h 371475"/>
                    <a:gd name="connsiteX21" fmla="*/ 845344 w 1190625"/>
                    <a:gd name="connsiteY21" fmla="*/ 100013 h 371475"/>
                    <a:gd name="connsiteX22" fmla="*/ 897731 w 1190625"/>
                    <a:gd name="connsiteY22" fmla="*/ 88107 h 371475"/>
                    <a:gd name="connsiteX23" fmla="*/ 912019 w 1190625"/>
                    <a:gd name="connsiteY23" fmla="*/ 80963 h 371475"/>
                    <a:gd name="connsiteX24" fmla="*/ 933450 w 1190625"/>
                    <a:gd name="connsiteY24" fmla="*/ 69057 h 371475"/>
                    <a:gd name="connsiteX25" fmla="*/ 1009650 w 1190625"/>
                    <a:gd name="connsiteY25" fmla="*/ 66675 h 371475"/>
                    <a:gd name="connsiteX26" fmla="*/ 1038225 w 1190625"/>
                    <a:gd name="connsiteY26" fmla="*/ 59532 h 371475"/>
                    <a:gd name="connsiteX27" fmla="*/ 1059656 w 1190625"/>
                    <a:gd name="connsiteY27" fmla="*/ 40482 h 371475"/>
                    <a:gd name="connsiteX28" fmla="*/ 1095375 w 1190625"/>
                    <a:gd name="connsiteY28" fmla="*/ 16669 h 371475"/>
                    <a:gd name="connsiteX29" fmla="*/ 1116806 w 1190625"/>
                    <a:gd name="connsiteY29" fmla="*/ 9525 h 371475"/>
                    <a:gd name="connsiteX30" fmla="*/ 1190625 w 1190625"/>
                    <a:gd name="connsiteY30" fmla="*/ 0 h 371475"/>
                    <a:gd name="connsiteX0" fmla="*/ 0 w 1190625"/>
                    <a:gd name="connsiteY0" fmla="*/ 345282 h 371475"/>
                    <a:gd name="connsiteX1" fmla="*/ 30956 w 1190625"/>
                    <a:gd name="connsiteY1" fmla="*/ 347663 h 371475"/>
                    <a:gd name="connsiteX2" fmla="*/ 54769 w 1190625"/>
                    <a:gd name="connsiteY2" fmla="*/ 354807 h 371475"/>
                    <a:gd name="connsiteX3" fmla="*/ 119063 w 1190625"/>
                    <a:gd name="connsiteY3" fmla="*/ 371475 h 371475"/>
                    <a:gd name="connsiteX4" fmla="*/ 171450 w 1190625"/>
                    <a:gd name="connsiteY4" fmla="*/ 366713 h 371475"/>
                    <a:gd name="connsiteX5" fmla="*/ 240506 w 1190625"/>
                    <a:gd name="connsiteY5" fmla="*/ 354807 h 371475"/>
                    <a:gd name="connsiteX6" fmla="*/ 347663 w 1190625"/>
                    <a:gd name="connsiteY6" fmla="*/ 321469 h 371475"/>
                    <a:gd name="connsiteX7" fmla="*/ 409575 w 1190625"/>
                    <a:gd name="connsiteY7" fmla="*/ 307182 h 371475"/>
                    <a:gd name="connsiteX8" fmla="*/ 471488 w 1190625"/>
                    <a:gd name="connsiteY8" fmla="*/ 288132 h 371475"/>
                    <a:gd name="connsiteX9" fmla="*/ 540544 w 1190625"/>
                    <a:gd name="connsiteY9" fmla="*/ 257175 h 371475"/>
                    <a:gd name="connsiteX10" fmla="*/ 578644 w 1190625"/>
                    <a:gd name="connsiteY10" fmla="*/ 242888 h 371475"/>
                    <a:gd name="connsiteX11" fmla="*/ 635794 w 1190625"/>
                    <a:gd name="connsiteY11" fmla="*/ 219075 h 371475"/>
                    <a:gd name="connsiteX12" fmla="*/ 664369 w 1190625"/>
                    <a:gd name="connsiteY12" fmla="*/ 211932 h 371475"/>
                    <a:gd name="connsiteX13" fmla="*/ 685800 w 1190625"/>
                    <a:gd name="connsiteY13" fmla="*/ 202407 h 371475"/>
                    <a:gd name="connsiteX14" fmla="*/ 690563 w 1190625"/>
                    <a:gd name="connsiteY14" fmla="*/ 195263 h 371475"/>
                    <a:gd name="connsiteX15" fmla="*/ 731044 w 1190625"/>
                    <a:gd name="connsiteY15" fmla="*/ 171450 h 371475"/>
                    <a:gd name="connsiteX16" fmla="*/ 742950 w 1190625"/>
                    <a:gd name="connsiteY16" fmla="*/ 157163 h 371475"/>
                    <a:gd name="connsiteX17" fmla="*/ 785813 w 1190625"/>
                    <a:gd name="connsiteY17" fmla="*/ 116682 h 371475"/>
                    <a:gd name="connsiteX18" fmla="*/ 797719 w 1190625"/>
                    <a:gd name="connsiteY18" fmla="*/ 107157 h 371475"/>
                    <a:gd name="connsiteX19" fmla="*/ 814388 w 1190625"/>
                    <a:gd name="connsiteY19" fmla="*/ 102394 h 371475"/>
                    <a:gd name="connsiteX20" fmla="*/ 845344 w 1190625"/>
                    <a:gd name="connsiteY20" fmla="*/ 100013 h 371475"/>
                    <a:gd name="connsiteX21" fmla="*/ 897731 w 1190625"/>
                    <a:gd name="connsiteY21" fmla="*/ 88107 h 371475"/>
                    <a:gd name="connsiteX22" fmla="*/ 912019 w 1190625"/>
                    <a:gd name="connsiteY22" fmla="*/ 80963 h 371475"/>
                    <a:gd name="connsiteX23" fmla="*/ 933450 w 1190625"/>
                    <a:gd name="connsiteY23" fmla="*/ 69057 h 371475"/>
                    <a:gd name="connsiteX24" fmla="*/ 1009650 w 1190625"/>
                    <a:gd name="connsiteY24" fmla="*/ 66675 h 371475"/>
                    <a:gd name="connsiteX25" fmla="*/ 1038225 w 1190625"/>
                    <a:gd name="connsiteY25" fmla="*/ 59532 h 371475"/>
                    <a:gd name="connsiteX26" fmla="*/ 1059656 w 1190625"/>
                    <a:gd name="connsiteY26" fmla="*/ 40482 h 371475"/>
                    <a:gd name="connsiteX27" fmla="*/ 1095375 w 1190625"/>
                    <a:gd name="connsiteY27" fmla="*/ 16669 h 371475"/>
                    <a:gd name="connsiteX28" fmla="*/ 1116806 w 1190625"/>
                    <a:gd name="connsiteY28" fmla="*/ 9525 h 371475"/>
                    <a:gd name="connsiteX29" fmla="*/ 1190625 w 1190625"/>
                    <a:gd name="connsiteY29"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347663 w 1190625"/>
                    <a:gd name="connsiteY6" fmla="*/ 321469 h 371475"/>
                    <a:gd name="connsiteX7" fmla="*/ 409575 w 1190625"/>
                    <a:gd name="connsiteY7" fmla="*/ 307182 h 371475"/>
                    <a:gd name="connsiteX8" fmla="*/ 471488 w 1190625"/>
                    <a:gd name="connsiteY8" fmla="*/ 288132 h 371475"/>
                    <a:gd name="connsiteX9" fmla="*/ 540544 w 1190625"/>
                    <a:gd name="connsiteY9" fmla="*/ 257175 h 371475"/>
                    <a:gd name="connsiteX10" fmla="*/ 578644 w 1190625"/>
                    <a:gd name="connsiteY10" fmla="*/ 242888 h 371475"/>
                    <a:gd name="connsiteX11" fmla="*/ 635794 w 1190625"/>
                    <a:gd name="connsiteY11" fmla="*/ 219075 h 371475"/>
                    <a:gd name="connsiteX12" fmla="*/ 664369 w 1190625"/>
                    <a:gd name="connsiteY12" fmla="*/ 211932 h 371475"/>
                    <a:gd name="connsiteX13" fmla="*/ 685800 w 1190625"/>
                    <a:gd name="connsiteY13" fmla="*/ 202407 h 371475"/>
                    <a:gd name="connsiteX14" fmla="*/ 690563 w 1190625"/>
                    <a:gd name="connsiteY14" fmla="*/ 195263 h 371475"/>
                    <a:gd name="connsiteX15" fmla="*/ 731044 w 1190625"/>
                    <a:gd name="connsiteY15" fmla="*/ 171450 h 371475"/>
                    <a:gd name="connsiteX16" fmla="*/ 742950 w 1190625"/>
                    <a:gd name="connsiteY16" fmla="*/ 157163 h 371475"/>
                    <a:gd name="connsiteX17" fmla="*/ 785813 w 1190625"/>
                    <a:gd name="connsiteY17" fmla="*/ 116682 h 371475"/>
                    <a:gd name="connsiteX18" fmla="*/ 797719 w 1190625"/>
                    <a:gd name="connsiteY18" fmla="*/ 107157 h 371475"/>
                    <a:gd name="connsiteX19" fmla="*/ 814388 w 1190625"/>
                    <a:gd name="connsiteY19" fmla="*/ 102394 h 371475"/>
                    <a:gd name="connsiteX20" fmla="*/ 845344 w 1190625"/>
                    <a:gd name="connsiteY20" fmla="*/ 100013 h 371475"/>
                    <a:gd name="connsiteX21" fmla="*/ 897731 w 1190625"/>
                    <a:gd name="connsiteY21" fmla="*/ 88107 h 371475"/>
                    <a:gd name="connsiteX22" fmla="*/ 912019 w 1190625"/>
                    <a:gd name="connsiteY22" fmla="*/ 80963 h 371475"/>
                    <a:gd name="connsiteX23" fmla="*/ 933450 w 1190625"/>
                    <a:gd name="connsiteY23" fmla="*/ 69057 h 371475"/>
                    <a:gd name="connsiteX24" fmla="*/ 1009650 w 1190625"/>
                    <a:gd name="connsiteY24" fmla="*/ 66675 h 371475"/>
                    <a:gd name="connsiteX25" fmla="*/ 1038225 w 1190625"/>
                    <a:gd name="connsiteY25" fmla="*/ 59532 h 371475"/>
                    <a:gd name="connsiteX26" fmla="*/ 1059656 w 1190625"/>
                    <a:gd name="connsiteY26" fmla="*/ 40482 h 371475"/>
                    <a:gd name="connsiteX27" fmla="*/ 1095375 w 1190625"/>
                    <a:gd name="connsiteY27" fmla="*/ 16669 h 371475"/>
                    <a:gd name="connsiteX28" fmla="*/ 1116806 w 1190625"/>
                    <a:gd name="connsiteY28" fmla="*/ 9525 h 371475"/>
                    <a:gd name="connsiteX29" fmla="*/ 1190625 w 1190625"/>
                    <a:gd name="connsiteY29"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2894 w 1190625"/>
                    <a:gd name="connsiteY6" fmla="*/ 338138 h 371475"/>
                    <a:gd name="connsiteX7" fmla="*/ 347663 w 1190625"/>
                    <a:gd name="connsiteY7" fmla="*/ 321469 h 371475"/>
                    <a:gd name="connsiteX8" fmla="*/ 409575 w 1190625"/>
                    <a:gd name="connsiteY8" fmla="*/ 307182 h 371475"/>
                    <a:gd name="connsiteX9" fmla="*/ 471488 w 1190625"/>
                    <a:gd name="connsiteY9" fmla="*/ 288132 h 371475"/>
                    <a:gd name="connsiteX10" fmla="*/ 540544 w 1190625"/>
                    <a:gd name="connsiteY10" fmla="*/ 257175 h 371475"/>
                    <a:gd name="connsiteX11" fmla="*/ 578644 w 1190625"/>
                    <a:gd name="connsiteY11" fmla="*/ 242888 h 371475"/>
                    <a:gd name="connsiteX12" fmla="*/ 635794 w 1190625"/>
                    <a:gd name="connsiteY12" fmla="*/ 219075 h 371475"/>
                    <a:gd name="connsiteX13" fmla="*/ 664369 w 1190625"/>
                    <a:gd name="connsiteY13" fmla="*/ 211932 h 371475"/>
                    <a:gd name="connsiteX14" fmla="*/ 685800 w 1190625"/>
                    <a:gd name="connsiteY14" fmla="*/ 202407 h 371475"/>
                    <a:gd name="connsiteX15" fmla="*/ 690563 w 1190625"/>
                    <a:gd name="connsiteY15" fmla="*/ 195263 h 371475"/>
                    <a:gd name="connsiteX16" fmla="*/ 731044 w 1190625"/>
                    <a:gd name="connsiteY16" fmla="*/ 171450 h 371475"/>
                    <a:gd name="connsiteX17" fmla="*/ 742950 w 1190625"/>
                    <a:gd name="connsiteY17" fmla="*/ 157163 h 371475"/>
                    <a:gd name="connsiteX18" fmla="*/ 785813 w 1190625"/>
                    <a:gd name="connsiteY18" fmla="*/ 116682 h 371475"/>
                    <a:gd name="connsiteX19" fmla="*/ 797719 w 1190625"/>
                    <a:gd name="connsiteY19" fmla="*/ 107157 h 371475"/>
                    <a:gd name="connsiteX20" fmla="*/ 814388 w 1190625"/>
                    <a:gd name="connsiteY20" fmla="*/ 102394 h 371475"/>
                    <a:gd name="connsiteX21" fmla="*/ 845344 w 1190625"/>
                    <a:gd name="connsiteY21" fmla="*/ 100013 h 371475"/>
                    <a:gd name="connsiteX22" fmla="*/ 897731 w 1190625"/>
                    <a:gd name="connsiteY22" fmla="*/ 88107 h 371475"/>
                    <a:gd name="connsiteX23" fmla="*/ 912019 w 1190625"/>
                    <a:gd name="connsiteY23" fmla="*/ 80963 h 371475"/>
                    <a:gd name="connsiteX24" fmla="*/ 933450 w 1190625"/>
                    <a:gd name="connsiteY24" fmla="*/ 69057 h 371475"/>
                    <a:gd name="connsiteX25" fmla="*/ 1009650 w 1190625"/>
                    <a:gd name="connsiteY25" fmla="*/ 66675 h 371475"/>
                    <a:gd name="connsiteX26" fmla="*/ 1038225 w 1190625"/>
                    <a:gd name="connsiteY26" fmla="*/ 59532 h 371475"/>
                    <a:gd name="connsiteX27" fmla="*/ 1059656 w 1190625"/>
                    <a:gd name="connsiteY27" fmla="*/ 40482 h 371475"/>
                    <a:gd name="connsiteX28" fmla="*/ 1095375 w 1190625"/>
                    <a:gd name="connsiteY28" fmla="*/ 16669 h 371475"/>
                    <a:gd name="connsiteX29" fmla="*/ 1116806 w 1190625"/>
                    <a:gd name="connsiteY29" fmla="*/ 9525 h 371475"/>
                    <a:gd name="connsiteX30" fmla="*/ 1190625 w 1190625"/>
                    <a:gd name="connsiteY30"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21469 h 371475"/>
                    <a:gd name="connsiteX8" fmla="*/ 409575 w 1190625"/>
                    <a:gd name="connsiteY8" fmla="*/ 307182 h 371475"/>
                    <a:gd name="connsiteX9" fmla="*/ 471488 w 1190625"/>
                    <a:gd name="connsiteY9" fmla="*/ 288132 h 371475"/>
                    <a:gd name="connsiteX10" fmla="*/ 540544 w 1190625"/>
                    <a:gd name="connsiteY10" fmla="*/ 257175 h 371475"/>
                    <a:gd name="connsiteX11" fmla="*/ 578644 w 1190625"/>
                    <a:gd name="connsiteY11" fmla="*/ 242888 h 371475"/>
                    <a:gd name="connsiteX12" fmla="*/ 635794 w 1190625"/>
                    <a:gd name="connsiteY12" fmla="*/ 219075 h 371475"/>
                    <a:gd name="connsiteX13" fmla="*/ 664369 w 1190625"/>
                    <a:gd name="connsiteY13" fmla="*/ 211932 h 371475"/>
                    <a:gd name="connsiteX14" fmla="*/ 685800 w 1190625"/>
                    <a:gd name="connsiteY14" fmla="*/ 202407 h 371475"/>
                    <a:gd name="connsiteX15" fmla="*/ 690563 w 1190625"/>
                    <a:gd name="connsiteY15" fmla="*/ 195263 h 371475"/>
                    <a:gd name="connsiteX16" fmla="*/ 731044 w 1190625"/>
                    <a:gd name="connsiteY16" fmla="*/ 171450 h 371475"/>
                    <a:gd name="connsiteX17" fmla="*/ 742950 w 1190625"/>
                    <a:gd name="connsiteY17" fmla="*/ 157163 h 371475"/>
                    <a:gd name="connsiteX18" fmla="*/ 785813 w 1190625"/>
                    <a:gd name="connsiteY18" fmla="*/ 116682 h 371475"/>
                    <a:gd name="connsiteX19" fmla="*/ 797719 w 1190625"/>
                    <a:gd name="connsiteY19" fmla="*/ 107157 h 371475"/>
                    <a:gd name="connsiteX20" fmla="*/ 814388 w 1190625"/>
                    <a:gd name="connsiteY20" fmla="*/ 102394 h 371475"/>
                    <a:gd name="connsiteX21" fmla="*/ 845344 w 1190625"/>
                    <a:gd name="connsiteY21" fmla="*/ 100013 h 371475"/>
                    <a:gd name="connsiteX22" fmla="*/ 897731 w 1190625"/>
                    <a:gd name="connsiteY22" fmla="*/ 88107 h 371475"/>
                    <a:gd name="connsiteX23" fmla="*/ 912019 w 1190625"/>
                    <a:gd name="connsiteY23" fmla="*/ 80963 h 371475"/>
                    <a:gd name="connsiteX24" fmla="*/ 933450 w 1190625"/>
                    <a:gd name="connsiteY24" fmla="*/ 69057 h 371475"/>
                    <a:gd name="connsiteX25" fmla="*/ 1009650 w 1190625"/>
                    <a:gd name="connsiteY25" fmla="*/ 66675 h 371475"/>
                    <a:gd name="connsiteX26" fmla="*/ 1038225 w 1190625"/>
                    <a:gd name="connsiteY26" fmla="*/ 59532 h 371475"/>
                    <a:gd name="connsiteX27" fmla="*/ 1059656 w 1190625"/>
                    <a:gd name="connsiteY27" fmla="*/ 40482 h 371475"/>
                    <a:gd name="connsiteX28" fmla="*/ 1095375 w 1190625"/>
                    <a:gd name="connsiteY28" fmla="*/ 16669 h 371475"/>
                    <a:gd name="connsiteX29" fmla="*/ 1116806 w 1190625"/>
                    <a:gd name="connsiteY29" fmla="*/ 9525 h 371475"/>
                    <a:gd name="connsiteX30" fmla="*/ 1190625 w 1190625"/>
                    <a:gd name="connsiteY30"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40544 w 1190625"/>
                    <a:gd name="connsiteY10" fmla="*/ 257175 h 371475"/>
                    <a:gd name="connsiteX11" fmla="*/ 578644 w 1190625"/>
                    <a:gd name="connsiteY11" fmla="*/ 242888 h 371475"/>
                    <a:gd name="connsiteX12" fmla="*/ 635794 w 1190625"/>
                    <a:gd name="connsiteY12" fmla="*/ 219075 h 371475"/>
                    <a:gd name="connsiteX13" fmla="*/ 664369 w 1190625"/>
                    <a:gd name="connsiteY13" fmla="*/ 211932 h 371475"/>
                    <a:gd name="connsiteX14" fmla="*/ 685800 w 1190625"/>
                    <a:gd name="connsiteY14" fmla="*/ 202407 h 371475"/>
                    <a:gd name="connsiteX15" fmla="*/ 690563 w 1190625"/>
                    <a:gd name="connsiteY15" fmla="*/ 195263 h 371475"/>
                    <a:gd name="connsiteX16" fmla="*/ 731044 w 1190625"/>
                    <a:gd name="connsiteY16" fmla="*/ 171450 h 371475"/>
                    <a:gd name="connsiteX17" fmla="*/ 742950 w 1190625"/>
                    <a:gd name="connsiteY17" fmla="*/ 157163 h 371475"/>
                    <a:gd name="connsiteX18" fmla="*/ 785813 w 1190625"/>
                    <a:gd name="connsiteY18" fmla="*/ 116682 h 371475"/>
                    <a:gd name="connsiteX19" fmla="*/ 797719 w 1190625"/>
                    <a:gd name="connsiteY19" fmla="*/ 107157 h 371475"/>
                    <a:gd name="connsiteX20" fmla="*/ 814388 w 1190625"/>
                    <a:gd name="connsiteY20" fmla="*/ 102394 h 371475"/>
                    <a:gd name="connsiteX21" fmla="*/ 845344 w 1190625"/>
                    <a:gd name="connsiteY21" fmla="*/ 100013 h 371475"/>
                    <a:gd name="connsiteX22" fmla="*/ 897731 w 1190625"/>
                    <a:gd name="connsiteY22" fmla="*/ 88107 h 371475"/>
                    <a:gd name="connsiteX23" fmla="*/ 912019 w 1190625"/>
                    <a:gd name="connsiteY23" fmla="*/ 80963 h 371475"/>
                    <a:gd name="connsiteX24" fmla="*/ 933450 w 1190625"/>
                    <a:gd name="connsiteY24" fmla="*/ 69057 h 371475"/>
                    <a:gd name="connsiteX25" fmla="*/ 1009650 w 1190625"/>
                    <a:gd name="connsiteY25" fmla="*/ 66675 h 371475"/>
                    <a:gd name="connsiteX26" fmla="*/ 1038225 w 1190625"/>
                    <a:gd name="connsiteY26" fmla="*/ 59532 h 371475"/>
                    <a:gd name="connsiteX27" fmla="*/ 1059656 w 1190625"/>
                    <a:gd name="connsiteY27" fmla="*/ 40482 h 371475"/>
                    <a:gd name="connsiteX28" fmla="*/ 1095375 w 1190625"/>
                    <a:gd name="connsiteY28" fmla="*/ 16669 h 371475"/>
                    <a:gd name="connsiteX29" fmla="*/ 1116806 w 1190625"/>
                    <a:gd name="connsiteY29" fmla="*/ 9525 h 371475"/>
                    <a:gd name="connsiteX30" fmla="*/ 1190625 w 1190625"/>
                    <a:gd name="connsiteY30"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8644 w 1190625"/>
                    <a:gd name="connsiteY10" fmla="*/ 242888 h 371475"/>
                    <a:gd name="connsiteX11" fmla="*/ 635794 w 1190625"/>
                    <a:gd name="connsiteY11" fmla="*/ 219075 h 371475"/>
                    <a:gd name="connsiteX12" fmla="*/ 664369 w 1190625"/>
                    <a:gd name="connsiteY12" fmla="*/ 211932 h 371475"/>
                    <a:gd name="connsiteX13" fmla="*/ 685800 w 1190625"/>
                    <a:gd name="connsiteY13" fmla="*/ 202407 h 371475"/>
                    <a:gd name="connsiteX14" fmla="*/ 690563 w 1190625"/>
                    <a:gd name="connsiteY14" fmla="*/ 195263 h 371475"/>
                    <a:gd name="connsiteX15" fmla="*/ 731044 w 1190625"/>
                    <a:gd name="connsiteY15" fmla="*/ 171450 h 371475"/>
                    <a:gd name="connsiteX16" fmla="*/ 742950 w 1190625"/>
                    <a:gd name="connsiteY16" fmla="*/ 157163 h 371475"/>
                    <a:gd name="connsiteX17" fmla="*/ 785813 w 1190625"/>
                    <a:gd name="connsiteY17" fmla="*/ 116682 h 371475"/>
                    <a:gd name="connsiteX18" fmla="*/ 797719 w 1190625"/>
                    <a:gd name="connsiteY18" fmla="*/ 107157 h 371475"/>
                    <a:gd name="connsiteX19" fmla="*/ 814388 w 1190625"/>
                    <a:gd name="connsiteY19" fmla="*/ 102394 h 371475"/>
                    <a:gd name="connsiteX20" fmla="*/ 845344 w 1190625"/>
                    <a:gd name="connsiteY20" fmla="*/ 100013 h 371475"/>
                    <a:gd name="connsiteX21" fmla="*/ 897731 w 1190625"/>
                    <a:gd name="connsiteY21" fmla="*/ 88107 h 371475"/>
                    <a:gd name="connsiteX22" fmla="*/ 912019 w 1190625"/>
                    <a:gd name="connsiteY22" fmla="*/ 80963 h 371475"/>
                    <a:gd name="connsiteX23" fmla="*/ 933450 w 1190625"/>
                    <a:gd name="connsiteY23" fmla="*/ 69057 h 371475"/>
                    <a:gd name="connsiteX24" fmla="*/ 1009650 w 1190625"/>
                    <a:gd name="connsiteY24" fmla="*/ 66675 h 371475"/>
                    <a:gd name="connsiteX25" fmla="*/ 1038225 w 1190625"/>
                    <a:gd name="connsiteY25" fmla="*/ 59532 h 371475"/>
                    <a:gd name="connsiteX26" fmla="*/ 1059656 w 1190625"/>
                    <a:gd name="connsiteY26" fmla="*/ 40482 h 371475"/>
                    <a:gd name="connsiteX27" fmla="*/ 1095375 w 1190625"/>
                    <a:gd name="connsiteY27" fmla="*/ 16669 h 371475"/>
                    <a:gd name="connsiteX28" fmla="*/ 1116806 w 1190625"/>
                    <a:gd name="connsiteY28" fmla="*/ 9525 h 371475"/>
                    <a:gd name="connsiteX29" fmla="*/ 1190625 w 1190625"/>
                    <a:gd name="connsiteY29"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8644 w 1190625"/>
                    <a:gd name="connsiteY10" fmla="*/ 242888 h 371475"/>
                    <a:gd name="connsiteX11" fmla="*/ 635794 w 1190625"/>
                    <a:gd name="connsiteY11" fmla="*/ 219075 h 371475"/>
                    <a:gd name="connsiteX12" fmla="*/ 664369 w 1190625"/>
                    <a:gd name="connsiteY12" fmla="*/ 211932 h 371475"/>
                    <a:gd name="connsiteX13" fmla="*/ 685800 w 1190625"/>
                    <a:gd name="connsiteY13" fmla="*/ 202407 h 371475"/>
                    <a:gd name="connsiteX14" fmla="*/ 690563 w 1190625"/>
                    <a:gd name="connsiteY14" fmla="*/ 195263 h 371475"/>
                    <a:gd name="connsiteX15" fmla="*/ 731044 w 1190625"/>
                    <a:gd name="connsiteY15" fmla="*/ 171450 h 371475"/>
                    <a:gd name="connsiteX16" fmla="*/ 742950 w 1190625"/>
                    <a:gd name="connsiteY16" fmla="*/ 157163 h 371475"/>
                    <a:gd name="connsiteX17" fmla="*/ 785813 w 1190625"/>
                    <a:gd name="connsiteY17" fmla="*/ 116682 h 371475"/>
                    <a:gd name="connsiteX18" fmla="*/ 797719 w 1190625"/>
                    <a:gd name="connsiteY18" fmla="*/ 107157 h 371475"/>
                    <a:gd name="connsiteX19" fmla="*/ 814388 w 1190625"/>
                    <a:gd name="connsiteY19" fmla="*/ 102394 h 371475"/>
                    <a:gd name="connsiteX20" fmla="*/ 845344 w 1190625"/>
                    <a:gd name="connsiteY20" fmla="*/ 100013 h 371475"/>
                    <a:gd name="connsiteX21" fmla="*/ 897731 w 1190625"/>
                    <a:gd name="connsiteY21" fmla="*/ 88107 h 371475"/>
                    <a:gd name="connsiteX22" fmla="*/ 912019 w 1190625"/>
                    <a:gd name="connsiteY22" fmla="*/ 80963 h 371475"/>
                    <a:gd name="connsiteX23" fmla="*/ 933450 w 1190625"/>
                    <a:gd name="connsiteY23" fmla="*/ 69057 h 371475"/>
                    <a:gd name="connsiteX24" fmla="*/ 1009650 w 1190625"/>
                    <a:gd name="connsiteY24" fmla="*/ 66675 h 371475"/>
                    <a:gd name="connsiteX25" fmla="*/ 1038225 w 1190625"/>
                    <a:gd name="connsiteY25" fmla="*/ 59532 h 371475"/>
                    <a:gd name="connsiteX26" fmla="*/ 1059656 w 1190625"/>
                    <a:gd name="connsiteY26" fmla="*/ 40482 h 371475"/>
                    <a:gd name="connsiteX27" fmla="*/ 1095375 w 1190625"/>
                    <a:gd name="connsiteY27" fmla="*/ 16669 h 371475"/>
                    <a:gd name="connsiteX28" fmla="*/ 1116806 w 1190625"/>
                    <a:gd name="connsiteY28" fmla="*/ 9525 h 371475"/>
                    <a:gd name="connsiteX29" fmla="*/ 1190625 w 1190625"/>
                    <a:gd name="connsiteY29"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35794 w 1190625"/>
                    <a:gd name="connsiteY11" fmla="*/ 219075 h 371475"/>
                    <a:gd name="connsiteX12" fmla="*/ 664369 w 1190625"/>
                    <a:gd name="connsiteY12" fmla="*/ 211932 h 371475"/>
                    <a:gd name="connsiteX13" fmla="*/ 685800 w 1190625"/>
                    <a:gd name="connsiteY13" fmla="*/ 202407 h 371475"/>
                    <a:gd name="connsiteX14" fmla="*/ 690563 w 1190625"/>
                    <a:gd name="connsiteY14" fmla="*/ 195263 h 371475"/>
                    <a:gd name="connsiteX15" fmla="*/ 731044 w 1190625"/>
                    <a:gd name="connsiteY15" fmla="*/ 171450 h 371475"/>
                    <a:gd name="connsiteX16" fmla="*/ 742950 w 1190625"/>
                    <a:gd name="connsiteY16" fmla="*/ 157163 h 371475"/>
                    <a:gd name="connsiteX17" fmla="*/ 785813 w 1190625"/>
                    <a:gd name="connsiteY17" fmla="*/ 116682 h 371475"/>
                    <a:gd name="connsiteX18" fmla="*/ 797719 w 1190625"/>
                    <a:gd name="connsiteY18" fmla="*/ 107157 h 371475"/>
                    <a:gd name="connsiteX19" fmla="*/ 814388 w 1190625"/>
                    <a:gd name="connsiteY19" fmla="*/ 102394 h 371475"/>
                    <a:gd name="connsiteX20" fmla="*/ 845344 w 1190625"/>
                    <a:gd name="connsiteY20" fmla="*/ 100013 h 371475"/>
                    <a:gd name="connsiteX21" fmla="*/ 897731 w 1190625"/>
                    <a:gd name="connsiteY21" fmla="*/ 88107 h 371475"/>
                    <a:gd name="connsiteX22" fmla="*/ 912019 w 1190625"/>
                    <a:gd name="connsiteY22" fmla="*/ 80963 h 371475"/>
                    <a:gd name="connsiteX23" fmla="*/ 933450 w 1190625"/>
                    <a:gd name="connsiteY23" fmla="*/ 69057 h 371475"/>
                    <a:gd name="connsiteX24" fmla="*/ 1009650 w 1190625"/>
                    <a:gd name="connsiteY24" fmla="*/ 66675 h 371475"/>
                    <a:gd name="connsiteX25" fmla="*/ 1038225 w 1190625"/>
                    <a:gd name="connsiteY25" fmla="*/ 59532 h 371475"/>
                    <a:gd name="connsiteX26" fmla="*/ 1059656 w 1190625"/>
                    <a:gd name="connsiteY26" fmla="*/ 40482 h 371475"/>
                    <a:gd name="connsiteX27" fmla="*/ 1095375 w 1190625"/>
                    <a:gd name="connsiteY27" fmla="*/ 16669 h 371475"/>
                    <a:gd name="connsiteX28" fmla="*/ 1116806 w 1190625"/>
                    <a:gd name="connsiteY28" fmla="*/ 9525 h 371475"/>
                    <a:gd name="connsiteX29" fmla="*/ 1190625 w 1190625"/>
                    <a:gd name="connsiteY29"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690563 w 1190625"/>
                    <a:gd name="connsiteY13" fmla="*/ 195263 h 371475"/>
                    <a:gd name="connsiteX14" fmla="*/ 731044 w 1190625"/>
                    <a:gd name="connsiteY14" fmla="*/ 171450 h 371475"/>
                    <a:gd name="connsiteX15" fmla="*/ 742950 w 1190625"/>
                    <a:gd name="connsiteY15" fmla="*/ 157163 h 371475"/>
                    <a:gd name="connsiteX16" fmla="*/ 785813 w 1190625"/>
                    <a:gd name="connsiteY16" fmla="*/ 116682 h 371475"/>
                    <a:gd name="connsiteX17" fmla="*/ 797719 w 1190625"/>
                    <a:gd name="connsiteY17" fmla="*/ 107157 h 371475"/>
                    <a:gd name="connsiteX18" fmla="*/ 814388 w 1190625"/>
                    <a:gd name="connsiteY18" fmla="*/ 102394 h 371475"/>
                    <a:gd name="connsiteX19" fmla="*/ 845344 w 1190625"/>
                    <a:gd name="connsiteY19" fmla="*/ 100013 h 371475"/>
                    <a:gd name="connsiteX20" fmla="*/ 897731 w 1190625"/>
                    <a:gd name="connsiteY20" fmla="*/ 88107 h 371475"/>
                    <a:gd name="connsiteX21" fmla="*/ 912019 w 1190625"/>
                    <a:gd name="connsiteY21" fmla="*/ 80963 h 371475"/>
                    <a:gd name="connsiteX22" fmla="*/ 933450 w 1190625"/>
                    <a:gd name="connsiteY22" fmla="*/ 69057 h 371475"/>
                    <a:gd name="connsiteX23" fmla="*/ 1009650 w 1190625"/>
                    <a:gd name="connsiteY23" fmla="*/ 66675 h 371475"/>
                    <a:gd name="connsiteX24" fmla="*/ 1038225 w 1190625"/>
                    <a:gd name="connsiteY24" fmla="*/ 59532 h 371475"/>
                    <a:gd name="connsiteX25" fmla="*/ 1059656 w 1190625"/>
                    <a:gd name="connsiteY25" fmla="*/ 40482 h 371475"/>
                    <a:gd name="connsiteX26" fmla="*/ 1095375 w 1190625"/>
                    <a:gd name="connsiteY26" fmla="*/ 16669 h 371475"/>
                    <a:gd name="connsiteX27" fmla="*/ 1116806 w 1190625"/>
                    <a:gd name="connsiteY27" fmla="*/ 9525 h 371475"/>
                    <a:gd name="connsiteX28" fmla="*/ 1190625 w 1190625"/>
                    <a:gd name="connsiteY28"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690563 w 1190625"/>
                    <a:gd name="connsiteY13" fmla="*/ 195263 h 371475"/>
                    <a:gd name="connsiteX14" fmla="*/ 731044 w 1190625"/>
                    <a:gd name="connsiteY14" fmla="*/ 171450 h 371475"/>
                    <a:gd name="connsiteX15" fmla="*/ 742950 w 1190625"/>
                    <a:gd name="connsiteY15" fmla="*/ 157163 h 371475"/>
                    <a:gd name="connsiteX16" fmla="*/ 785813 w 1190625"/>
                    <a:gd name="connsiteY16" fmla="*/ 116682 h 371475"/>
                    <a:gd name="connsiteX17" fmla="*/ 797719 w 1190625"/>
                    <a:gd name="connsiteY17" fmla="*/ 107157 h 371475"/>
                    <a:gd name="connsiteX18" fmla="*/ 814388 w 1190625"/>
                    <a:gd name="connsiteY18" fmla="*/ 102394 h 371475"/>
                    <a:gd name="connsiteX19" fmla="*/ 845344 w 1190625"/>
                    <a:gd name="connsiteY19" fmla="*/ 100013 h 371475"/>
                    <a:gd name="connsiteX20" fmla="*/ 897731 w 1190625"/>
                    <a:gd name="connsiteY20" fmla="*/ 88107 h 371475"/>
                    <a:gd name="connsiteX21" fmla="*/ 912019 w 1190625"/>
                    <a:gd name="connsiteY21" fmla="*/ 80963 h 371475"/>
                    <a:gd name="connsiteX22" fmla="*/ 933450 w 1190625"/>
                    <a:gd name="connsiteY22" fmla="*/ 69057 h 371475"/>
                    <a:gd name="connsiteX23" fmla="*/ 1009650 w 1190625"/>
                    <a:gd name="connsiteY23" fmla="*/ 66675 h 371475"/>
                    <a:gd name="connsiteX24" fmla="*/ 1038225 w 1190625"/>
                    <a:gd name="connsiteY24" fmla="*/ 59532 h 371475"/>
                    <a:gd name="connsiteX25" fmla="*/ 1059656 w 1190625"/>
                    <a:gd name="connsiteY25" fmla="*/ 40482 h 371475"/>
                    <a:gd name="connsiteX26" fmla="*/ 1095375 w 1190625"/>
                    <a:gd name="connsiteY26" fmla="*/ 16669 h 371475"/>
                    <a:gd name="connsiteX27" fmla="*/ 1116806 w 1190625"/>
                    <a:gd name="connsiteY27" fmla="*/ 9525 h 371475"/>
                    <a:gd name="connsiteX28" fmla="*/ 1190625 w 1190625"/>
                    <a:gd name="connsiteY28"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690563 w 1190625"/>
                    <a:gd name="connsiteY13" fmla="*/ 195263 h 371475"/>
                    <a:gd name="connsiteX14" fmla="*/ 731044 w 1190625"/>
                    <a:gd name="connsiteY14" fmla="*/ 171450 h 371475"/>
                    <a:gd name="connsiteX15" fmla="*/ 742950 w 1190625"/>
                    <a:gd name="connsiteY15" fmla="*/ 157163 h 371475"/>
                    <a:gd name="connsiteX16" fmla="*/ 785813 w 1190625"/>
                    <a:gd name="connsiteY16" fmla="*/ 116682 h 371475"/>
                    <a:gd name="connsiteX17" fmla="*/ 797719 w 1190625"/>
                    <a:gd name="connsiteY17" fmla="*/ 107157 h 371475"/>
                    <a:gd name="connsiteX18" fmla="*/ 814388 w 1190625"/>
                    <a:gd name="connsiteY18" fmla="*/ 102394 h 371475"/>
                    <a:gd name="connsiteX19" fmla="*/ 845344 w 1190625"/>
                    <a:gd name="connsiteY19" fmla="*/ 100013 h 371475"/>
                    <a:gd name="connsiteX20" fmla="*/ 897731 w 1190625"/>
                    <a:gd name="connsiteY20" fmla="*/ 88107 h 371475"/>
                    <a:gd name="connsiteX21" fmla="*/ 912019 w 1190625"/>
                    <a:gd name="connsiteY21" fmla="*/ 80963 h 371475"/>
                    <a:gd name="connsiteX22" fmla="*/ 933450 w 1190625"/>
                    <a:gd name="connsiteY22" fmla="*/ 69057 h 371475"/>
                    <a:gd name="connsiteX23" fmla="*/ 1009650 w 1190625"/>
                    <a:gd name="connsiteY23" fmla="*/ 66675 h 371475"/>
                    <a:gd name="connsiteX24" fmla="*/ 1038225 w 1190625"/>
                    <a:gd name="connsiteY24" fmla="*/ 59532 h 371475"/>
                    <a:gd name="connsiteX25" fmla="*/ 1059656 w 1190625"/>
                    <a:gd name="connsiteY25" fmla="*/ 40482 h 371475"/>
                    <a:gd name="connsiteX26" fmla="*/ 1095375 w 1190625"/>
                    <a:gd name="connsiteY26" fmla="*/ 16669 h 371475"/>
                    <a:gd name="connsiteX27" fmla="*/ 1116806 w 1190625"/>
                    <a:gd name="connsiteY27" fmla="*/ 9525 h 371475"/>
                    <a:gd name="connsiteX28" fmla="*/ 1190625 w 1190625"/>
                    <a:gd name="connsiteY28"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42950 w 1190625"/>
                    <a:gd name="connsiteY14" fmla="*/ 157163 h 371475"/>
                    <a:gd name="connsiteX15" fmla="*/ 785813 w 1190625"/>
                    <a:gd name="connsiteY15" fmla="*/ 116682 h 371475"/>
                    <a:gd name="connsiteX16" fmla="*/ 797719 w 1190625"/>
                    <a:gd name="connsiteY16" fmla="*/ 107157 h 371475"/>
                    <a:gd name="connsiteX17" fmla="*/ 814388 w 1190625"/>
                    <a:gd name="connsiteY17" fmla="*/ 102394 h 371475"/>
                    <a:gd name="connsiteX18" fmla="*/ 845344 w 1190625"/>
                    <a:gd name="connsiteY18" fmla="*/ 100013 h 371475"/>
                    <a:gd name="connsiteX19" fmla="*/ 897731 w 1190625"/>
                    <a:gd name="connsiteY19" fmla="*/ 88107 h 371475"/>
                    <a:gd name="connsiteX20" fmla="*/ 912019 w 1190625"/>
                    <a:gd name="connsiteY20" fmla="*/ 80963 h 371475"/>
                    <a:gd name="connsiteX21" fmla="*/ 933450 w 1190625"/>
                    <a:gd name="connsiteY21" fmla="*/ 69057 h 371475"/>
                    <a:gd name="connsiteX22" fmla="*/ 1009650 w 1190625"/>
                    <a:gd name="connsiteY22" fmla="*/ 66675 h 371475"/>
                    <a:gd name="connsiteX23" fmla="*/ 1038225 w 1190625"/>
                    <a:gd name="connsiteY23" fmla="*/ 59532 h 371475"/>
                    <a:gd name="connsiteX24" fmla="*/ 1059656 w 1190625"/>
                    <a:gd name="connsiteY24" fmla="*/ 40482 h 371475"/>
                    <a:gd name="connsiteX25" fmla="*/ 1095375 w 1190625"/>
                    <a:gd name="connsiteY25" fmla="*/ 16669 h 371475"/>
                    <a:gd name="connsiteX26" fmla="*/ 1116806 w 1190625"/>
                    <a:gd name="connsiteY26" fmla="*/ 9525 h 371475"/>
                    <a:gd name="connsiteX27" fmla="*/ 1190625 w 1190625"/>
                    <a:gd name="connsiteY27"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797719 w 1190625"/>
                    <a:gd name="connsiteY15" fmla="*/ 107157 h 371475"/>
                    <a:gd name="connsiteX16" fmla="*/ 814388 w 1190625"/>
                    <a:gd name="connsiteY16" fmla="*/ 102394 h 371475"/>
                    <a:gd name="connsiteX17" fmla="*/ 845344 w 1190625"/>
                    <a:gd name="connsiteY17" fmla="*/ 100013 h 371475"/>
                    <a:gd name="connsiteX18" fmla="*/ 897731 w 1190625"/>
                    <a:gd name="connsiteY18" fmla="*/ 88107 h 371475"/>
                    <a:gd name="connsiteX19" fmla="*/ 912019 w 1190625"/>
                    <a:gd name="connsiteY19" fmla="*/ 80963 h 371475"/>
                    <a:gd name="connsiteX20" fmla="*/ 933450 w 1190625"/>
                    <a:gd name="connsiteY20" fmla="*/ 69057 h 371475"/>
                    <a:gd name="connsiteX21" fmla="*/ 1009650 w 1190625"/>
                    <a:gd name="connsiteY21" fmla="*/ 66675 h 371475"/>
                    <a:gd name="connsiteX22" fmla="*/ 1038225 w 1190625"/>
                    <a:gd name="connsiteY22" fmla="*/ 59532 h 371475"/>
                    <a:gd name="connsiteX23" fmla="*/ 1059656 w 1190625"/>
                    <a:gd name="connsiteY23" fmla="*/ 40482 h 371475"/>
                    <a:gd name="connsiteX24" fmla="*/ 1095375 w 1190625"/>
                    <a:gd name="connsiteY24" fmla="*/ 16669 h 371475"/>
                    <a:gd name="connsiteX25" fmla="*/ 1116806 w 1190625"/>
                    <a:gd name="connsiteY25" fmla="*/ 9525 h 371475"/>
                    <a:gd name="connsiteX26" fmla="*/ 1190625 w 1190625"/>
                    <a:gd name="connsiteY26"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797719 w 1190625"/>
                    <a:gd name="connsiteY15" fmla="*/ 107157 h 371475"/>
                    <a:gd name="connsiteX16" fmla="*/ 845344 w 1190625"/>
                    <a:gd name="connsiteY16" fmla="*/ 100013 h 371475"/>
                    <a:gd name="connsiteX17" fmla="*/ 897731 w 1190625"/>
                    <a:gd name="connsiteY17" fmla="*/ 88107 h 371475"/>
                    <a:gd name="connsiteX18" fmla="*/ 912019 w 1190625"/>
                    <a:gd name="connsiteY18" fmla="*/ 80963 h 371475"/>
                    <a:gd name="connsiteX19" fmla="*/ 933450 w 1190625"/>
                    <a:gd name="connsiteY19" fmla="*/ 69057 h 371475"/>
                    <a:gd name="connsiteX20" fmla="*/ 1009650 w 1190625"/>
                    <a:gd name="connsiteY20" fmla="*/ 66675 h 371475"/>
                    <a:gd name="connsiteX21" fmla="*/ 1038225 w 1190625"/>
                    <a:gd name="connsiteY21" fmla="*/ 59532 h 371475"/>
                    <a:gd name="connsiteX22" fmla="*/ 1059656 w 1190625"/>
                    <a:gd name="connsiteY22" fmla="*/ 40482 h 371475"/>
                    <a:gd name="connsiteX23" fmla="*/ 1095375 w 1190625"/>
                    <a:gd name="connsiteY23" fmla="*/ 16669 h 371475"/>
                    <a:gd name="connsiteX24" fmla="*/ 1116806 w 1190625"/>
                    <a:gd name="connsiteY24" fmla="*/ 9525 h 371475"/>
                    <a:gd name="connsiteX25" fmla="*/ 1190625 w 1190625"/>
                    <a:gd name="connsiteY25"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12019 w 1190625"/>
                    <a:gd name="connsiteY17" fmla="*/ 80963 h 371475"/>
                    <a:gd name="connsiteX18" fmla="*/ 933450 w 1190625"/>
                    <a:gd name="connsiteY18" fmla="*/ 69057 h 371475"/>
                    <a:gd name="connsiteX19" fmla="*/ 1009650 w 1190625"/>
                    <a:gd name="connsiteY19" fmla="*/ 66675 h 371475"/>
                    <a:gd name="connsiteX20" fmla="*/ 1038225 w 1190625"/>
                    <a:gd name="connsiteY20" fmla="*/ 59532 h 371475"/>
                    <a:gd name="connsiteX21" fmla="*/ 1059656 w 1190625"/>
                    <a:gd name="connsiteY21" fmla="*/ 40482 h 371475"/>
                    <a:gd name="connsiteX22" fmla="*/ 1095375 w 1190625"/>
                    <a:gd name="connsiteY22" fmla="*/ 16669 h 371475"/>
                    <a:gd name="connsiteX23" fmla="*/ 1116806 w 1190625"/>
                    <a:gd name="connsiteY23" fmla="*/ 9525 h 371475"/>
                    <a:gd name="connsiteX24" fmla="*/ 1190625 w 1190625"/>
                    <a:gd name="connsiteY24"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12019 w 1190625"/>
                    <a:gd name="connsiteY17" fmla="*/ 80963 h 371475"/>
                    <a:gd name="connsiteX18" fmla="*/ 933450 w 1190625"/>
                    <a:gd name="connsiteY18" fmla="*/ 69057 h 371475"/>
                    <a:gd name="connsiteX19" fmla="*/ 1009650 w 1190625"/>
                    <a:gd name="connsiteY19" fmla="*/ 66675 h 371475"/>
                    <a:gd name="connsiteX20" fmla="*/ 1038225 w 1190625"/>
                    <a:gd name="connsiteY20" fmla="*/ 59532 h 371475"/>
                    <a:gd name="connsiteX21" fmla="*/ 1059656 w 1190625"/>
                    <a:gd name="connsiteY21" fmla="*/ 40482 h 371475"/>
                    <a:gd name="connsiteX22" fmla="*/ 1095375 w 1190625"/>
                    <a:gd name="connsiteY22" fmla="*/ 16669 h 371475"/>
                    <a:gd name="connsiteX23" fmla="*/ 1116806 w 1190625"/>
                    <a:gd name="connsiteY23" fmla="*/ 9525 h 371475"/>
                    <a:gd name="connsiteX24" fmla="*/ 1190625 w 1190625"/>
                    <a:gd name="connsiteY24"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12019 w 1190625"/>
                    <a:gd name="connsiteY17" fmla="*/ 80963 h 371475"/>
                    <a:gd name="connsiteX18" fmla="*/ 933450 w 1190625"/>
                    <a:gd name="connsiteY18" fmla="*/ 69057 h 371475"/>
                    <a:gd name="connsiteX19" fmla="*/ 1009650 w 1190625"/>
                    <a:gd name="connsiteY19" fmla="*/ 66675 h 371475"/>
                    <a:gd name="connsiteX20" fmla="*/ 1038225 w 1190625"/>
                    <a:gd name="connsiteY20" fmla="*/ 59532 h 371475"/>
                    <a:gd name="connsiteX21" fmla="*/ 1059656 w 1190625"/>
                    <a:gd name="connsiteY21" fmla="*/ 40482 h 371475"/>
                    <a:gd name="connsiteX22" fmla="*/ 1095375 w 1190625"/>
                    <a:gd name="connsiteY22" fmla="*/ 16669 h 371475"/>
                    <a:gd name="connsiteX23" fmla="*/ 1116806 w 1190625"/>
                    <a:gd name="connsiteY23" fmla="*/ 9525 h 371475"/>
                    <a:gd name="connsiteX24" fmla="*/ 1190625 w 1190625"/>
                    <a:gd name="connsiteY24"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33450 w 1190625"/>
                    <a:gd name="connsiteY17" fmla="*/ 69057 h 371475"/>
                    <a:gd name="connsiteX18" fmla="*/ 1009650 w 1190625"/>
                    <a:gd name="connsiteY18" fmla="*/ 66675 h 371475"/>
                    <a:gd name="connsiteX19" fmla="*/ 1038225 w 1190625"/>
                    <a:gd name="connsiteY19" fmla="*/ 59532 h 371475"/>
                    <a:gd name="connsiteX20" fmla="*/ 1059656 w 1190625"/>
                    <a:gd name="connsiteY20" fmla="*/ 40482 h 371475"/>
                    <a:gd name="connsiteX21" fmla="*/ 1095375 w 1190625"/>
                    <a:gd name="connsiteY21" fmla="*/ 16669 h 371475"/>
                    <a:gd name="connsiteX22" fmla="*/ 1116806 w 1190625"/>
                    <a:gd name="connsiteY22" fmla="*/ 9525 h 371475"/>
                    <a:gd name="connsiteX23" fmla="*/ 1190625 w 1190625"/>
                    <a:gd name="connsiteY23"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33450 w 1190625"/>
                    <a:gd name="connsiteY17" fmla="*/ 69057 h 371475"/>
                    <a:gd name="connsiteX18" fmla="*/ 1009650 w 1190625"/>
                    <a:gd name="connsiteY18" fmla="*/ 66675 h 371475"/>
                    <a:gd name="connsiteX19" fmla="*/ 1038225 w 1190625"/>
                    <a:gd name="connsiteY19" fmla="*/ 59532 h 371475"/>
                    <a:gd name="connsiteX20" fmla="*/ 1059656 w 1190625"/>
                    <a:gd name="connsiteY20" fmla="*/ 40482 h 371475"/>
                    <a:gd name="connsiteX21" fmla="*/ 1095375 w 1190625"/>
                    <a:gd name="connsiteY21" fmla="*/ 16669 h 371475"/>
                    <a:gd name="connsiteX22" fmla="*/ 1116806 w 1190625"/>
                    <a:gd name="connsiteY22" fmla="*/ 9525 h 371475"/>
                    <a:gd name="connsiteX23" fmla="*/ 1190625 w 1190625"/>
                    <a:gd name="connsiteY23" fmla="*/ 0 h 371475"/>
                    <a:gd name="connsiteX0" fmla="*/ 0 w 1190625"/>
                    <a:gd name="connsiteY0" fmla="*/ 345282 h 371475"/>
                    <a:gd name="connsiteX1" fmla="*/ 30956 w 1190625"/>
                    <a:gd name="connsiteY1" fmla="*/ 347663 h 371475"/>
                    <a:gd name="connsiteX2" fmla="*/ 59532 w 1190625"/>
                    <a:gd name="connsiteY2" fmla="*/ 350045 h 371475"/>
                    <a:gd name="connsiteX3" fmla="*/ 119063 w 1190625"/>
                    <a:gd name="connsiteY3" fmla="*/ 371475 h 371475"/>
                    <a:gd name="connsiteX4" fmla="*/ 171450 w 1190625"/>
                    <a:gd name="connsiteY4" fmla="*/ 366713 h 371475"/>
                    <a:gd name="connsiteX5" fmla="*/ 240506 w 1190625"/>
                    <a:gd name="connsiteY5" fmla="*/ 354807 h 371475"/>
                    <a:gd name="connsiteX6" fmla="*/ 295275 w 1190625"/>
                    <a:gd name="connsiteY6" fmla="*/ 345281 h 371475"/>
                    <a:gd name="connsiteX7" fmla="*/ 347663 w 1190625"/>
                    <a:gd name="connsiteY7" fmla="*/ 316706 h 371475"/>
                    <a:gd name="connsiteX8" fmla="*/ 409575 w 1190625"/>
                    <a:gd name="connsiteY8" fmla="*/ 307182 h 371475"/>
                    <a:gd name="connsiteX9" fmla="*/ 471488 w 1190625"/>
                    <a:gd name="connsiteY9" fmla="*/ 288132 h 371475"/>
                    <a:gd name="connsiteX10" fmla="*/ 573881 w 1190625"/>
                    <a:gd name="connsiteY10" fmla="*/ 240507 h 371475"/>
                    <a:gd name="connsiteX11" fmla="*/ 664369 w 1190625"/>
                    <a:gd name="connsiteY11" fmla="*/ 211932 h 371475"/>
                    <a:gd name="connsiteX12" fmla="*/ 685800 w 1190625"/>
                    <a:gd name="connsiteY12" fmla="*/ 202407 h 371475"/>
                    <a:gd name="connsiteX13" fmla="*/ 731044 w 1190625"/>
                    <a:gd name="connsiteY13" fmla="*/ 171450 h 371475"/>
                    <a:gd name="connsiteX14" fmla="*/ 785813 w 1190625"/>
                    <a:gd name="connsiteY14" fmla="*/ 116682 h 371475"/>
                    <a:gd name="connsiteX15" fmla="*/ 845344 w 1190625"/>
                    <a:gd name="connsiteY15" fmla="*/ 100013 h 371475"/>
                    <a:gd name="connsiteX16" fmla="*/ 897731 w 1190625"/>
                    <a:gd name="connsiteY16" fmla="*/ 88107 h 371475"/>
                    <a:gd name="connsiteX17" fmla="*/ 933450 w 1190625"/>
                    <a:gd name="connsiteY17" fmla="*/ 69057 h 371475"/>
                    <a:gd name="connsiteX18" fmla="*/ 1009650 w 1190625"/>
                    <a:gd name="connsiteY18" fmla="*/ 66675 h 371475"/>
                    <a:gd name="connsiteX19" fmla="*/ 1038225 w 1190625"/>
                    <a:gd name="connsiteY19" fmla="*/ 59532 h 371475"/>
                    <a:gd name="connsiteX20" fmla="*/ 1059656 w 1190625"/>
                    <a:gd name="connsiteY20" fmla="*/ 40482 h 371475"/>
                    <a:gd name="connsiteX21" fmla="*/ 1095375 w 1190625"/>
                    <a:gd name="connsiteY21" fmla="*/ 16669 h 371475"/>
                    <a:gd name="connsiteX22" fmla="*/ 1116806 w 1190625"/>
                    <a:gd name="connsiteY22" fmla="*/ 9525 h 371475"/>
                    <a:gd name="connsiteX23" fmla="*/ 1190625 w 1190625"/>
                    <a:gd name="connsiteY23"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0625" h="371475">
                      <a:moveTo>
                        <a:pt x="0" y="345282"/>
                      </a:moveTo>
                      <a:lnTo>
                        <a:pt x="30956" y="347663"/>
                      </a:lnTo>
                      <a:cubicBezTo>
                        <a:pt x="40878" y="348457"/>
                        <a:pt x="44848" y="346076"/>
                        <a:pt x="59532" y="350045"/>
                      </a:cubicBezTo>
                      <a:cubicBezTo>
                        <a:pt x="74216" y="354014"/>
                        <a:pt x="99616" y="369491"/>
                        <a:pt x="119063" y="371475"/>
                      </a:cubicBezTo>
                      <a:cubicBezTo>
                        <a:pt x="156612" y="366111"/>
                        <a:pt x="151210" y="369491"/>
                        <a:pt x="171450" y="366713"/>
                      </a:cubicBezTo>
                      <a:cubicBezTo>
                        <a:pt x="191691" y="363935"/>
                        <a:pt x="219869" y="358379"/>
                        <a:pt x="240506" y="354807"/>
                      </a:cubicBezTo>
                      <a:cubicBezTo>
                        <a:pt x="261143" y="351235"/>
                        <a:pt x="277416" y="350837"/>
                        <a:pt x="295275" y="345281"/>
                      </a:cubicBezTo>
                      <a:cubicBezTo>
                        <a:pt x="313134" y="339725"/>
                        <a:pt x="328613" y="323056"/>
                        <a:pt x="347663" y="316706"/>
                      </a:cubicBezTo>
                      <a:cubicBezTo>
                        <a:pt x="366713" y="310356"/>
                        <a:pt x="388938" y="311944"/>
                        <a:pt x="409575" y="307182"/>
                      </a:cubicBezTo>
                      <a:cubicBezTo>
                        <a:pt x="430212" y="302420"/>
                        <a:pt x="449660" y="296467"/>
                        <a:pt x="471488" y="288132"/>
                      </a:cubicBezTo>
                      <a:cubicBezTo>
                        <a:pt x="499666" y="277416"/>
                        <a:pt x="541734" y="253207"/>
                        <a:pt x="573881" y="240507"/>
                      </a:cubicBezTo>
                      <a:cubicBezTo>
                        <a:pt x="606028" y="227807"/>
                        <a:pt x="645716" y="218282"/>
                        <a:pt x="664369" y="211932"/>
                      </a:cubicBezTo>
                      <a:cubicBezTo>
                        <a:pt x="683022" y="205582"/>
                        <a:pt x="674688" y="209154"/>
                        <a:pt x="685800" y="202407"/>
                      </a:cubicBezTo>
                      <a:cubicBezTo>
                        <a:pt x="696912" y="195660"/>
                        <a:pt x="714375" y="185737"/>
                        <a:pt x="731044" y="171450"/>
                      </a:cubicBezTo>
                      <a:cubicBezTo>
                        <a:pt x="747713" y="157163"/>
                        <a:pt x="766763" y="128588"/>
                        <a:pt x="785813" y="116682"/>
                      </a:cubicBezTo>
                      <a:cubicBezTo>
                        <a:pt x="804863" y="104776"/>
                        <a:pt x="826691" y="104775"/>
                        <a:pt x="845344" y="100013"/>
                      </a:cubicBezTo>
                      <a:cubicBezTo>
                        <a:pt x="863997" y="95251"/>
                        <a:pt x="883047" y="93266"/>
                        <a:pt x="897731" y="88107"/>
                      </a:cubicBezTo>
                      <a:cubicBezTo>
                        <a:pt x="912415" y="82948"/>
                        <a:pt x="914797" y="72629"/>
                        <a:pt x="933450" y="69057"/>
                      </a:cubicBezTo>
                      <a:cubicBezTo>
                        <a:pt x="952103" y="65485"/>
                        <a:pt x="984250" y="67469"/>
                        <a:pt x="1009650" y="66675"/>
                      </a:cubicBezTo>
                      <a:cubicBezTo>
                        <a:pt x="1027112" y="65088"/>
                        <a:pt x="1029891" y="63898"/>
                        <a:pt x="1038225" y="59532"/>
                      </a:cubicBezTo>
                      <a:cubicBezTo>
                        <a:pt x="1046559" y="55166"/>
                        <a:pt x="1050131" y="47626"/>
                        <a:pt x="1059656" y="40482"/>
                      </a:cubicBezTo>
                      <a:cubicBezTo>
                        <a:pt x="1069181" y="33338"/>
                        <a:pt x="1083469" y="24607"/>
                        <a:pt x="1095375" y="16669"/>
                      </a:cubicBezTo>
                      <a:cubicBezTo>
                        <a:pt x="1103709" y="12303"/>
                        <a:pt x="1100931" y="12303"/>
                        <a:pt x="1116806" y="9525"/>
                      </a:cubicBezTo>
                      <a:cubicBezTo>
                        <a:pt x="1132681" y="6747"/>
                        <a:pt x="1175246" y="1985"/>
                        <a:pt x="1190625" y="0"/>
                      </a:cubicBez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138" name="RER C"/>
                <p:cNvSpPr/>
                <p:nvPr/>
              </p:nvSpPr>
              <p:spPr>
                <a:xfrm>
                  <a:off x="5184213" y="3028682"/>
                  <a:ext cx="584640" cy="145256"/>
                </a:xfrm>
                <a:custGeom>
                  <a:avLst/>
                  <a:gdLst>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57187 w 583414"/>
                    <a:gd name="connsiteY25" fmla="*/ 52387 h 138112"/>
                    <a:gd name="connsiteX26" fmla="*/ 371475 w 583414"/>
                    <a:gd name="connsiteY26" fmla="*/ 47625 h 138112"/>
                    <a:gd name="connsiteX27" fmla="*/ 392906 w 583414"/>
                    <a:gd name="connsiteY27" fmla="*/ 38100 h 138112"/>
                    <a:gd name="connsiteX28" fmla="*/ 400050 w 583414"/>
                    <a:gd name="connsiteY28" fmla="*/ 35719 h 138112"/>
                    <a:gd name="connsiteX29" fmla="*/ 421481 w 583414"/>
                    <a:gd name="connsiteY29" fmla="*/ 30956 h 138112"/>
                    <a:gd name="connsiteX30" fmla="*/ 435769 w 583414"/>
                    <a:gd name="connsiteY30" fmla="*/ 21431 h 138112"/>
                    <a:gd name="connsiteX31" fmla="*/ 457200 w 583414"/>
                    <a:gd name="connsiteY31" fmla="*/ 9525 h 138112"/>
                    <a:gd name="connsiteX32" fmla="*/ 464344 w 583414"/>
                    <a:gd name="connsiteY32" fmla="*/ 7144 h 138112"/>
                    <a:gd name="connsiteX33" fmla="*/ 471487 w 583414"/>
                    <a:gd name="connsiteY33" fmla="*/ 4762 h 138112"/>
                    <a:gd name="connsiteX34" fmla="*/ 490537 w 583414"/>
                    <a:gd name="connsiteY34" fmla="*/ 7144 h 138112"/>
                    <a:gd name="connsiteX35" fmla="*/ 507206 w 583414"/>
                    <a:gd name="connsiteY35" fmla="*/ 26194 h 138112"/>
                    <a:gd name="connsiteX36" fmla="*/ 509587 w 583414"/>
                    <a:gd name="connsiteY36" fmla="*/ 33337 h 138112"/>
                    <a:gd name="connsiteX37" fmla="*/ 516731 w 583414"/>
                    <a:gd name="connsiteY37" fmla="*/ 38100 h 138112"/>
                    <a:gd name="connsiteX38" fmla="*/ 528637 w 583414"/>
                    <a:gd name="connsiteY38" fmla="*/ 50006 h 138112"/>
                    <a:gd name="connsiteX39" fmla="*/ 542925 w 583414"/>
                    <a:gd name="connsiteY39" fmla="*/ 54769 h 138112"/>
                    <a:gd name="connsiteX40" fmla="*/ 550069 w 583414"/>
                    <a:gd name="connsiteY40" fmla="*/ 59531 h 138112"/>
                    <a:gd name="connsiteX41" fmla="*/ 564356 w 583414"/>
                    <a:gd name="connsiteY41" fmla="*/ 64294 h 138112"/>
                    <a:gd name="connsiteX42" fmla="*/ 576262 w 583414"/>
                    <a:gd name="connsiteY42" fmla="*/ 61912 h 138112"/>
                    <a:gd name="connsiteX43" fmla="*/ 578644 w 583414"/>
                    <a:gd name="connsiteY43" fmla="*/ 54769 h 138112"/>
                    <a:gd name="connsiteX44" fmla="*/ 581025 w 583414"/>
                    <a:gd name="connsiteY44" fmla="*/ 35719 h 138112"/>
                    <a:gd name="connsiteX45" fmla="*/ 583406 w 583414"/>
                    <a:gd name="connsiteY45" fmla="*/ 0 h 138112"/>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71475 w 583414"/>
                    <a:gd name="connsiteY25" fmla="*/ 47625 h 138112"/>
                    <a:gd name="connsiteX26" fmla="*/ 392906 w 583414"/>
                    <a:gd name="connsiteY26" fmla="*/ 38100 h 138112"/>
                    <a:gd name="connsiteX27" fmla="*/ 400050 w 583414"/>
                    <a:gd name="connsiteY27" fmla="*/ 35719 h 138112"/>
                    <a:gd name="connsiteX28" fmla="*/ 421481 w 583414"/>
                    <a:gd name="connsiteY28" fmla="*/ 30956 h 138112"/>
                    <a:gd name="connsiteX29" fmla="*/ 435769 w 583414"/>
                    <a:gd name="connsiteY29" fmla="*/ 21431 h 138112"/>
                    <a:gd name="connsiteX30" fmla="*/ 457200 w 583414"/>
                    <a:gd name="connsiteY30" fmla="*/ 9525 h 138112"/>
                    <a:gd name="connsiteX31" fmla="*/ 464344 w 583414"/>
                    <a:gd name="connsiteY31" fmla="*/ 7144 h 138112"/>
                    <a:gd name="connsiteX32" fmla="*/ 471487 w 583414"/>
                    <a:gd name="connsiteY32" fmla="*/ 4762 h 138112"/>
                    <a:gd name="connsiteX33" fmla="*/ 490537 w 583414"/>
                    <a:gd name="connsiteY33" fmla="*/ 7144 h 138112"/>
                    <a:gd name="connsiteX34" fmla="*/ 507206 w 583414"/>
                    <a:gd name="connsiteY34" fmla="*/ 26194 h 138112"/>
                    <a:gd name="connsiteX35" fmla="*/ 509587 w 583414"/>
                    <a:gd name="connsiteY35" fmla="*/ 33337 h 138112"/>
                    <a:gd name="connsiteX36" fmla="*/ 516731 w 583414"/>
                    <a:gd name="connsiteY36" fmla="*/ 38100 h 138112"/>
                    <a:gd name="connsiteX37" fmla="*/ 528637 w 583414"/>
                    <a:gd name="connsiteY37" fmla="*/ 50006 h 138112"/>
                    <a:gd name="connsiteX38" fmla="*/ 542925 w 583414"/>
                    <a:gd name="connsiteY38" fmla="*/ 54769 h 138112"/>
                    <a:gd name="connsiteX39" fmla="*/ 550069 w 583414"/>
                    <a:gd name="connsiteY39" fmla="*/ 59531 h 138112"/>
                    <a:gd name="connsiteX40" fmla="*/ 564356 w 583414"/>
                    <a:gd name="connsiteY40" fmla="*/ 64294 h 138112"/>
                    <a:gd name="connsiteX41" fmla="*/ 576262 w 583414"/>
                    <a:gd name="connsiteY41" fmla="*/ 61912 h 138112"/>
                    <a:gd name="connsiteX42" fmla="*/ 578644 w 583414"/>
                    <a:gd name="connsiteY42" fmla="*/ 54769 h 138112"/>
                    <a:gd name="connsiteX43" fmla="*/ 581025 w 583414"/>
                    <a:gd name="connsiteY43" fmla="*/ 35719 h 138112"/>
                    <a:gd name="connsiteX44" fmla="*/ 583406 w 583414"/>
                    <a:gd name="connsiteY44" fmla="*/ 0 h 138112"/>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71475 w 583414"/>
                    <a:gd name="connsiteY25" fmla="*/ 47625 h 138112"/>
                    <a:gd name="connsiteX26" fmla="*/ 392906 w 583414"/>
                    <a:gd name="connsiteY26" fmla="*/ 38100 h 138112"/>
                    <a:gd name="connsiteX27" fmla="*/ 421481 w 583414"/>
                    <a:gd name="connsiteY27" fmla="*/ 30956 h 138112"/>
                    <a:gd name="connsiteX28" fmla="*/ 435769 w 583414"/>
                    <a:gd name="connsiteY28" fmla="*/ 21431 h 138112"/>
                    <a:gd name="connsiteX29" fmla="*/ 457200 w 583414"/>
                    <a:gd name="connsiteY29" fmla="*/ 9525 h 138112"/>
                    <a:gd name="connsiteX30" fmla="*/ 464344 w 583414"/>
                    <a:gd name="connsiteY30" fmla="*/ 7144 h 138112"/>
                    <a:gd name="connsiteX31" fmla="*/ 471487 w 583414"/>
                    <a:gd name="connsiteY31" fmla="*/ 4762 h 138112"/>
                    <a:gd name="connsiteX32" fmla="*/ 490537 w 583414"/>
                    <a:gd name="connsiteY32" fmla="*/ 7144 h 138112"/>
                    <a:gd name="connsiteX33" fmla="*/ 507206 w 583414"/>
                    <a:gd name="connsiteY33" fmla="*/ 26194 h 138112"/>
                    <a:gd name="connsiteX34" fmla="*/ 509587 w 583414"/>
                    <a:gd name="connsiteY34" fmla="*/ 33337 h 138112"/>
                    <a:gd name="connsiteX35" fmla="*/ 516731 w 583414"/>
                    <a:gd name="connsiteY35" fmla="*/ 38100 h 138112"/>
                    <a:gd name="connsiteX36" fmla="*/ 528637 w 583414"/>
                    <a:gd name="connsiteY36" fmla="*/ 50006 h 138112"/>
                    <a:gd name="connsiteX37" fmla="*/ 542925 w 583414"/>
                    <a:gd name="connsiteY37" fmla="*/ 54769 h 138112"/>
                    <a:gd name="connsiteX38" fmla="*/ 550069 w 583414"/>
                    <a:gd name="connsiteY38" fmla="*/ 59531 h 138112"/>
                    <a:gd name="connsiteX39" fmla="*/ 564356 w 583414"/>
                    <a:gd name="connsiteY39" fmla="*/ 64294 h 138112"/>
                    <a:gd name="connsiteX40" fmla="*/ 576262 w 583414"/>
                    <a:gd name="connsiteY40" fmla="*/ 61912 h 138112"/>
                    <a:gd name="connsiteX41" fmla="*/ 578644 w 583414"/>
                    <a:gd name="connsiteY41" fmla="*/ 54769 h 138112"/>
                    <a:gd name="connsiteX42" fmla="*/ 581025 w 583414"/>
                    <a:gd name="connsiteY42" fmla="*/ 35719 h 138112"/>
                    <a:gd name="connsiteX43" fmla="*/ 583406 w 583414"/>
                    <a:gd name="connsiteY43" fmla="*/ 0 h 138112"/>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71475 w 583414"/>
                    <a:gd name="connsiteY25" fmla="*/ 47625 h 138112"/>
                    <a:gd name="connsiteX26" fmla="*/ 392906 w 583414"/>
                    <a:gd name="connsiteY26" fmla="*/ 38100 h 138112"/>
                    <a:gd name="connsiteX27" fmla="*/ 421481 w 583414"/>
                    <a:gd name="connsiteY27" fmla="*/ 30956 h 138112"/>
                    <a:gd name="connsiteX28" fmla="*/ 433388 w 583414"/>
                    <a:gd name="connsiteY28" fmla="*/ 7144 h 138112"/>
                    <a:gd name="connsiteX29" fmla="*/ 457200 w 583414"/>
                    <a:gd name="connsiteY29" fmla="*/ 9525 h 138112"/>
                    <a:gd name="connsiteX30" fmla="*/ 464344 w 583414"/>
                    <a:gd name="connsiteY30" fmla="*/ 7144 h 138112"/>
                    <a:gd name="connsiteX31" fmla="*/ 471487 w 583414"/>
                    <a:gd name="connsiteY31" fmla="*/ 4762 h 138112"/>
                    <a:gd name="connsiteX32" fmla="*/ 490537 w 583414"/>
                    <a:gd name="connsiteY32" fmla="*/ 7144 h 138112"/>
                    <a:gd name="connsiteX33" fmla="*/ 507206 w 583414"/>
                    <a:gd name="connsiteY33" fmla="*/ 26194 h 138112"/>
                    <a:gd name="connsiteX34" fmla="*/ 509587 w 583414"/>
                    <a:gd name="connsiteY34" fmla="*/ 33337 h 138112"/>
                    <a:gd name="connsiteX35" fmla="*/ 516731 w 583414"/>
                    <a:gd name="connsiteY35" fmla="*/ 38100 h 138112"/>
                    <a:gd name="connsiteX36" fmla="*/ 528637 w 583414"/>
                    <a:gd name="connsiteY36" fmla="*/ 50006 h 138112"/>
                    <a:gd name="connsiteX37" fmla="*/ 542925 w 583414"/>
                    <a:gd name="connsiteY37" fmla="*/ 54769 h 138112"/>
                    <a:gd name="connsiteX38" fmla="*/ 550069 w 583414"/>
                    <a:gd name="connsiteY38" fmla="*/ 59531 h 138112"/>
                    <a:gd name="connsiteX39" fmla="*/ 564356 w 583414"/>
                    <a:gd name="connsiteY39" fmla="*/ 64294 h 138112"/>
                    <a:gd name="connsiteX40" fmla="*/ 576262 w 583414"/>
                    <a:gd name="connsiteY40" fmla="*/ 61912 h 138112"/>
                    <a:gd name="connsiteX41" fmla="*/ 578644 w 583414"/>
                    <a:gd name="connsiteY41" fmla="*/ 54769 h 138112"/>
                    <a:gd name="connsiteX42" fmla="*/ 581025 w 583414"/>
                    <a:gd name="connsiteY42" fmla="*/ 35719 h 138112"/>
                    <a:gd name="connsiteX43" fmla="*/ 583406 w 583414"/>
                    <a:gd name="connsiteY43" fmla="*/ 0 h 138112"/>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71475 w 583414"/>
                    <a:gd name="connsiteY25" fmla="*/ 47625 h 138112"/>
                    <a:gd name="connsiteX26" fmla="*/ 392906 w 583414"/>
                    <a:gd name="connsiteY26" fmla="*/ 38100 h 138112"/>
                    <a:gd name="connsiteX27" fmla="*/ 414337 w 583414"/>
                    <a:gd name="connsiteY27" fmla="*/ 23812 h 138112"/>
                    <a:gd name="connsiteX28" fmla="*/ 433388 w 583414"/>
                    <a:gd name="connsiteY28" fmla="*/ 7144 h 138112"/>
                    <a:gd name="connsiteX29" fmla="*/ 457200 w 583414"/>
                    <a:gd name="connsiteY29" fmla="*/ 9525 h 138112"/>
                    <a:gd name="connsiteX30" fmla="*/ 464344 w 583414"/>
                    <a:gd name="connsiteY30" fmla="*/ 7144 h 138112"/>
                    <a:gd name="connsiteX31" fmla="*/ 471487 w 583414"/>
                    <a:gd name="connsiteY31" fmla="*/ 4762 h 138112"/>
                    <a:gd name="connsiteX32" fmla="*/ 490537 w 583414"/>
                    <a:gd name="connsiteY32" fmla="*/ 7144 h 138112"/>
                    <a:gd name="connsiteX33" fmla="*/ 507206 w 583414"/>
                    <a:gd name="connsiteY33" fmla="*/ 26194 h 138112"/>
                    <a:gd name="connsiteX34" fmla="*/ 509587 w 583414"/>
                    <a:gd name="connsiteY34" fmla="*/ 33337 h 138112"/>
                    <a:gd name="connsiteX35" fmla="*/ 516731 w 583414"/>
                    <a:gd name="connsiteY35" fmla="*/ 38100 h 138112"/>
                    <a:gd name="connsiteX36" fmla="*/ 528637 w 583414"/>
                    <a:gd name="connsiteY36" fmla="*/ 50006 h 138112"/>
                    <a:gd name="connsiteX37" fmla="*/ 542925 w 583414"/>
                    <a:gd name="connsiteY37" fmla="*/ 54769 h 138112"/>
                    <a:gd name="connsiteX38" fmla="*/ 550069 w 583414"/>
                    <a:gd name="connsiteY38" fmla="*/ 59531 h 138112"/>
                    <a:gd name="connsiteX39" fmla="*/ 564356 w 583414"/>
                    <a:gd name="connsiteY39" fmla="*/ 64294 h 138112"/>
                    <a:gd name="connsiteX40" fmla="*/ 576262 w 583414"/>
                    <a:gd name="connsiteY40" fmla="*/ 61912 h 138112"/>
                    <a:gd name="connsiteX41" fmla="*/ 578644 w 583414"/>
                    <a:gd name="connsiteY41" fmla="*/ 54769 h 138112"/>
                    <a:gd name="connsiteX42" fmla="*/ 581025 w 583414"/>
                    <a:gd name="connsiteY42" fmla="*/ 35719 h 138112"/>
                    <a:gd name="connsiteX43" fmla="*/ 583406 w 583414"/>
                    <a:gd name="connsiteY43" fmla="*/ 0 h 138112"/>
                    <a:gd name="connsiteX0" fmla="*/ 0 w 583414"/>
                    <a:gd name="connsiteY0" fmla="*/ 138112 h 138112"/>
                    <a:gd name="connsiteX1" fmla="*/ 11906 w 583414"/>
                    <a:gd name="connsiteY1" fmla="*/ 128587 h 138112"/>
                    <a:gd name="connsiteX2" fmla="*/ 26194 w 583414"/>
                    <a:gd name="connsiteY2" fmla="*/ 119062 h 138112"/>
                    <a:gd name="connsiteX3" fmla="*/ 40481 w 583414"/>
                    <a:gd name="connsiteY3" fmla="*/ 104775 h 138112"/>
                    <a:gd name="connsiteX4" fmla="*/ 61912 w 583414"/>
                    <a:gd name="connsiteY4" fmla="*/ 95250 h 138112"/>
                    <a:gd name="connsiteX5" fmla="*/ 69056 w 583414"/>
                    <a:gd name="connsiteY5" fmla="*/ 92869 h 138112"/>
                    <a:gd name="connsiteX6" fmla="*/ 76200 w 583414"/>
                    <a:gd name="connsiteY6" fmla="*/ 88106 h 138112"/>
                    <a:gd name="connsiteX7" fmla="*/ 97631 w 583414"/>
                    <a:gd name="connsiteY7" fmla="*/ 83344 h 138112"/>
                    <a:gd name="connsiteX8" fmla="*/ 104775 w 583414"/>
                    <a:gd name="connsiteY8" fmla="*/ 78581 h 138112"/>
                    <a:gd name="connsiteX9" fmla="*/ 111919 w 583414"/>
                    <a:gd name="connsiteY9" fmla="*/ 76200 h 138112"/>
                    <a:gd name="connsiteX10" fmla="*/ 126206 w 583414"/>
                    <a:gd name="connsiteY10" fmla="*/ 66675 h 138112"/>
                    <a:gd name="connsiteX11" fmla="*/ 128587 w 583414"/>
                    <a:gd name="connsiteY11" fmla="*/ 59531 h 138112"/>
                    <a:gd name="connsiteX12" fmla="*/ 142875 w 583414"/>
                    <a:gd name="connsiteY12" fmla="*/ 47625 h 138112"/>
                    <a:gd name="connsiteX13" fmla="*/ 150019 w 583414"/>
                    <a:gd name="connsiteY13" fmla="*/ 45244 h 138112"/>
                    <a:gd name="connsiteX14" fmla="*/ 161925 w 583414"/>
                    <a:gd name="connsiteY14" fmla="*/ 35719 h 138112"/>
                    <a:gd name="connsiteX15" fmla="*/ 180975 w 583414"/>
                    <a:gd name="connsiteY15" fmla="*/ 26194 h 138112"/>
                    <a:gd name="connsiteX16" fmla="*/ 211931 w 583414"/>
                    <a:gd name="connsiteY16" fmla="*/ 28575 h 138112"/>
                    <a:gd name="connsiteX17" fmla="*/ 226219 w 583414"/>
                    <a:gd name="connsiteY17" fmla="*/ 35719 h 138112"/>
                    <a:gd name="connsiteX18" fmla="*/ 233362 w 583414"/>
                    <a:gd name="connsiteY18" fmla="*/ 42862 h 138112"/>
                    <a:gd name="connsiteX19" fmla="*/ 247650 w 583414"/>
                    <a:gd name="connsiteY19" fmla="*/ 47625 h 138112"/>
                    <a:gd name="connsiteX20" fmla="*/ 254794 w 583414"/>
                    <a:gd name="connsiteY20" fmla="*/ 52387 h 138112"/>
                    <a:gd name="connsiteX21" fmla="*/ 276225 w 583414"/>
                    <a:gd name="connsiteY21" fmla="*/ 59531 h 138112"/>
                    <a:gd name="connsiteX22" fmla="*/ 283369 w 583414"/>
                    <a:gd name="connsiteY22" fmla="*/ 61912 h 138112"/>
                    <a:gd name="connsiteX23" fmla="*/ 290512 w 583414"/>
                    <a:gd name="connsiteY23" fmla="*/ 64294 h 138112"/>
                    <a:gd name="connsiteX24" fmla="*/ 342900 w 583414"/>
                    <a:gd name="connsiteY24" fmla="*/ 61912 h 138112"/>
                    <a:gd name="connsiteX25" fmla="*/ 371475 w 583414"/>
                    <a:gd name="connsiteY25" fmla="*/ 47625 h 138112"/>
                    <a:gd name="connsiteX26" fmla="*/ 392906 w 583414"/>
                    <a:gd name="connsiteY26" fmla="*/ 38100 h 138112"/>
                    <a:gd name="connsiteX27" fmla="*/ 414337 w 583414"/>
                    <a:gd name="connsiteY27" fmla="*/ 23812 h 138112"/>
                    <a:gd name="connsiteX28" fmla="*/ 433388 w 583414"/>
                    <a:gd name="connsiteY28" fmla="*/ 7144 h 138112"/>
                    <a:gd name="connsiteX29" fmla="*/ 457200 w 583414"/>
                    <a:gd name="connsiteY29" fmla="*/ 9525 h 138112"/>
                    <a:gd name="connsiteX30" fmla="*/ 471487 w 583414"/>
                    <a:gd name="connsiteY30" fmla="*/ 4762 h 138112"/>
                    <a:gd name="connsiteX31" fmla="*/ 490537 w 583414"/>
                    <a:gd name="connsiteY31" fmla="*/ 7144 h 138112"/>
                    <a:gd name="connsiteX32" fmla="*/ 507206 w 583414"/>
                    <a:gd name="connsiteY32" fmla="*/ 26194 h 138112"/>
                    <a:gd name="connsiteX33" fmla="*/ 509587 w 583414"/>
                    <a:gd name="connsiteY33" fmla="*/ 33337 h 138112"/>
                    <a:gd name="connsiteX34" fmla="*/ 516731 w 583414"/>
                    <a:gd name="connsiteY34" fmla="*/ 38100 h 138112"/>
                    <a:gd name="connsiteX35" fmla="*/ 528637 w 583414"/>
                    <a:gd name="connsiteY35" fmla="*/ 50006 h 138112"/>
                    <a:gd name="connsiteX36" fmla="*/ 542925 w 583414"/>
                    <a:gd name="connsiteY36" fmla="*/ 54769 h 138112"/>
                    <a:gd name="connsiteX37" fmla="*/ 550069 w 583414"/>
                    <a:gd name="connsiteY37" fmla="*/ 59531 h 138112"/>
                    <a:gd name="connsiteX38" fmla="*/ 564356 w 583414"/>
                    <a:gd name="connsiteY38" fmla="*/ 64294 h 138112"/>
                    <a:gd name="connsiteX39" fmla="*/ 576262 w 583414"/>
                    <a:gd name="connsiteY39" fmla="*/ 61912 h 138112"/>
                    <a:gd name="connsiteX40" fmla="*/ 578644 w 583414"/>
                    <a:gd name="connsiteY40" fmla="*/ 54769 h 138112"/>
                    <a:gd name="connsiteX41" fmla="*/ 581025 w 583414"/>
                    <a:gd name="connsiteY41" fmla="*/ 35719 h 138112"/>
                    <a:gd name="connsiteX42" fmla="*/ 583406 w 583414"/>
                    <a:gd name="connsiteY42" fmla="*/ 0 h 138112"/>
                    <a:gd name="connsiteX0" fmla="*/ 0 w 583414"/>
                    <a:gd name="connsiteY0" fmla="*/ 145267 h 145267"/>
                    <a:gd name="connsiteX1" fmla="*/ 11906 w 583414"/>
                    <a:gd name="connsiteY1" fmla="*/ 135742 h 145267"/>
                    <a:gd name="connsiteX2" fmla="*/ 26194 w 583414"/>
                    <a:gd name="connsiteY2" fmla="*/ 126217 h 145267"/>
                    <a:gd name="connsiteX3" fmla="*/ 40481 w 583414"/>
                    <a:gd name="connsiteY3" fmla="*/ 111930 h 145267"/>
                    <a:gd name="connsiteX4" fmla="*/ 61912 w 583414"/>
                    <a:gd name="connsiteY4" fmla="*/ 102405 h 145267"/>
                    <a:gd name="connsiteX5" fmla="*/ 69056 w 583414"/>
                    <a:gd name="connsiteY5" fmla="*/ 100024 h 145267"/>
                    <a:gd name="connsiteX6" fmla="*/ 76200 w 583414"/>
                    <a:gd name="connsiteY6" fmla="*/ 95261 h 145267"/>
                    <a:gd name="connsiteX7" fmla="*/ 97631 w 583414"/>
                    <a:gd name="connsiteY7" fmla="*/ 90499 h 145267"/>
                    <a:gd name="connsiteX8" fmla="*/ 104775 w 583414"/>
                    <a:gd name="connsiteY8" fmla="*/ 85736 h 145267"/>
                    <a:gd name="connsiteX9" fmla="*/ 111919 w 583414"/>
                    <a:gd name="connsiteY9" fmla="*/ 83355 h 145267"/>
                    <a:gd name="connsiteX10" fmla="*/ 126206 w 583414"/>
                    <a:gd name="connsiteY10" fmla="*/ 73830 h 145267"/>
                    <a:gd name="connsiteX11" fmla="*/ 128587 w 583414"/>
                    <a:gd name="connsiteY11" fmla="*/ 66686 h 145267"/>
                    <a:gd name="connsiteX12" fmla="*/ 142875 w 583414"/>
                    <a:gd name="connsiteY12" fmla="*/ 54780 h 145267"/>
                    <a:gd name="connsiteX13" fmla="*/ 150019 w 583414"/>
                    <a:gd name="connsiteY13" fmla="*/ 52399 h 145267"/>
                    <a:gd name="connsiteX14" fmla="*/ 161925 w 583414"/>
                    <a:gd name="connsiteY14" fmla="*/ 42874 h 145267"/>
                    <a:gd name="connsiteX15" fmla="*/ 180975 w 583414"/>
                    <a:gd name="connsiteY15" fmla="*/ 33349 h 145267"/>
                    <a:gd name="connsiteX16" fmla="*/ 211931 w 583414"/>
                    <a:gd name="connsiteY16" fmla="*/ 35730 h 145267"/>
                    <a:gd name="connsiteX17" fmla="*/ 226219 w 583414"/>
                    <a:gd name="connsiteY17" fmla="*/ 42874 h 145267"/>
                    <a:gd name="connsiteX18" fmla="*/ 233362 w 583414"/>
                    <a:gd name="connsiteY18" fmla="*/ 50017 h 145267"/>
                    <a:gd name="connsiteX19" fmla="*/ 247650 w 583414"/>
                    <a:gd name="connsiteY19" fmla="*/ 54780 h 145267"/>
                    <a:gd name="connsiteX20" fmla="*/ 254794 w 583414"/>
                    <a:gd name="connsiteY20" fmla="*/ 59542 h 145267"/>
                    <a:gd name="connsiteX21" fmla="*/ 276225 w 583414"/>
                    <a:gd name="connsiteY21" fmla="*/ 66686 h 145267"/>
                    <a:gd name="connsiteX22" fmla="*/ 283369 w 583414"/>
                    <a:gd name="connsiteY22" fmla="*/ 69067 h 145267"/>
                    <a:gd name="connsiteX23" fmla="*/ 290512 w 583414"/>
                    <a:gd name="connsiteY23" fmla="*/ 71449 h 145267"/>
                    <a:gd name="connsiteX24" fmla="*/ 342900 w 583414"/>
                    <a:gd name="connsiteY24" fmla="*/ 69067 h 145267"/>
                    <a:gd name="connsiteX25" fmla="*/ 371475 w 583414"/>
                    <a:gd name="connsiteY25" fmla="*/ 54780 h 145267"/>
                    <a:gd name="connsiteX26" fmla="*/ 392906 w 583414"/>
                    <a:gd name="connsiteY26" fmla="*/ 45255 h 145267"/>
                    <a:gd name="connsiteX27" fmla="*/ 414337 w 583414"/>
                    <a:gd name="connsiteY27" fmla="*/ 30967 h 145267"/>
                    <a:gd name="connsiteX28" fmla="*/ 433388 w 583414"/>
                    <a:gd name="connsiteY28" fmla="*/ 14299 h 145267"/>
                    <a:gd name="connsiteX29" fmla="*/ 457200 w 583414"/>
                    <a:gd name="connsiteY29" fmla="*/ 11 h 145267"/>
                    <a:gd name="connsiteX30" fmla="*/ 471487 w 583414"/>
                    <a:gd name="connsiteY30" fmla="*/ 11917 h 145267"/>
                    <a:gd name="connsiteX31" fmla="*/ 490537 w 583414"/>
                    <a:gd name="connsiteY31" fmla="*/ 14299 h 145267"/>
                    <a:gd name="connsiteX32" fmla="*/ 507206 w 583414"/>
                    <a:gd name="connsiteY32" fmla="*/ 33349 h 145267"/>
                    <a:gd name="connsiteX33" fmla="*/ 509587 w 583414"/>
                    <a:gd name="connsiteY33" fmla="*/ 40492 h 145267"/>
                    <a:gd name="connsiteX34" fmla="*/ 516731 w 583414"/>
                    <a:gd name="connsiteY34" fmla="*/ 45255 h 145267"/>
                    <a:gd name="connsiteX35" fmla="*/ 528637 w 583414"/>
                    <a:gd name="connsiteY35" fmla="*/ 57161 h 145267"/>
                    <a:gd name="connsiteX36" fmla="*/ 542925 w 583414"/>
                    <a:gd name="connsiteY36" fmla="*/ 61924 h 145267"/>
                    <a:gd name="connsiteX37" fmla="*/ 550069 w 583414"/>
                    <a:gd name="connsiteY37" fmla="*/ 66686 h 145267"/>
                    <a:gd name="connsiteX38" fmla="*/ 564356 w 583414"/>
                    <a:gd name="connsiteY38" fmla="*/ 71449 h 145267"/>
                    <a:gd name="connsiteX39" fmla="*/ 576262 w 583414"/>
                    <a:gd name="connsiteY39" fmla="*/ 69067 h 145267"/>
                    <a:gd name="connsiteX40" fmla="*/ 578644 w 583414"/>
                    <a:gd name="connsiteY40" fmla="*/ 61924 h 145267"/>
                    <a:gd name="connsiteX41" fmla="*/ 581025 w 583414"/>
                    <a:gd name="connsiteY41" fmla="*/ 42874 h 145267"/>
                    <a:gd name="connsiteX42" fmla="*/ 583406 w 583414"/>
                    <a:gd name="connsiteY42" fmla="*/ 7155 h 145267"/>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09587 w 583414"/>
                    <a:gd name="connsiteY32" fmla="*/ 40481 h 145256"/>
                    <a:gd name="connsiteX33" fmla="*/ 516731 w 583414"/>
                    <a:gd name="connsiteY33" fmla="*/ 45244 h 145256"/>
                    <a:gd name="connsiteX34" fmla="*/ 528637 w 583414"/>
                    <a:gd name="connsiteY34" fmla="*/ 57150 h 145256"/>
                    <a:gd name="connsiteX35" fmla="*/ 542925 w 583414"/>
                    <a:gd name="connsiteY35" fmla="*/ 61913 h 145256"/>
                    <a:gd name="connsiteX36" fmla="*/ 550069 w 583414"/>
                    <a:gd name="connsiteY36" fmla="*/ 66675 h 145256"/>
                    <a:gd name="connsiteX37" fmla="*/ 564356 w 583414"/>
                    <a:gd name="connsiteY37" fmla="*/ 71438 h 145256"/>
                    <a:gd name="connsiteX38" fmla="*/ 576262 w 583414"/>
                    <a:gd name="connsiteY38" fmla="*/ 69056 h 145256"/>
                    <a:gd name="connsiteX39" fmla="*/ 578644 w 583414"/>
                    <a:gd name="connsiteY39" fmla="*/ 61913 h 145256"/>
                    <a:gd name="connsiteX40" fmla="*/ 581025 w 583414"/>
                    <a:gd name="connsiteY40" fmla="*/ 42863 h 145256"/>
                    <a:gd name="connsiteX41" fmla="*/ 583406 w 583414"/>
                    <a:gd name="connsiteY41" fmla="*/ 7144 h 145256"/>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09587 w 583414"/>
                    <a:gd name="connsiteY32" fmla="*/ 40481 h 145256"/>
                    <a:gd name="connsiteX33" fmla="*/ 528637 w 583414"/>
                    <a:gd name="connsiteY33" fmla="*/ 57150 h 145256"/>
                    <a:gd name="connsiteX34" fmla="*/ 542925 w 583414"/>
                    <a:gd name="connsiteY34" fmla="*/ 61913 h 145256"/>
                    <a:gd name="connsiteX35" fmla="*/ 550069 w 583414"/>
                    <a:gd name="connsiteY35" fmla="*/ 66675 h 145256"/>
                    <a:gd name="connsiteX36" fmla="*/ 564356 w 583414"/>
                    <a:gd name="connsiteY36" fmla="*/ 71438 h 145256"/>
                    <a:gd name="connsiteX37" fmla="*/ 576262 w 583414"/>
                    <a:gd name="connsiteY37" fmla="*/ 69056 h 145256"/>
                    <a:gd name="connsiteX38" fmla="*/ 578644 w 583414"/>
                    <a:gd name="connsiteY38" fmla="*/ 61913 h 145256"/>
                    <a:gd name="connsiteX39" fmla="*/ 581025 w 583414"/>
                    <a:gd name="connsiteY39" fmla="*/ 42863 h 145256"/>
                    <a:gd name="connsiteX40" fmla="*/ 583406 w 583414"/>
                    <a:gd name="connsiteY40" fmla="*/ 7144 h 145256"/>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28637 w 583414"/>
                    <a:gd name="connsiteY32" fmla="*/ 57150 h 145256"/>
                    <a:gd name="connsiteX33" fmla="*/ 542925 w 583414"/>
                    <a:gd name="connsiteY33" fmla="*/ 61913 h 145256"/>
                    <a:gd name="connsiteX34" fmla="*/ 550069 w 583414"/>
                    <a:gd name="connsiteY34" fmla="*/ 66675 h 145256"/>
                    <a:gd name="connsiteX35" fmla="*/ 564356 w 583414"/>
                    <a:gd name="connsiteY35" fmla="*/ 71438 h 145256"/>
                    <a:gd name="connsiteX36" fmla="*/ 576262 w 583414"/>
                    <a:gd name="connsiteY36" fmla="*/ 69056 h 145256"/>
                    <a:gd name="connsiteX37" fmla="*/ 578644 w 583414"/>
                    <a:gd name="connsiteY37" fmla="*/ 61913 h 145256"/>
                    <a:gd name="connsiteX38" fmla="*/ 581025 w 583414"/>
                    <a:gd name="connsiteY38" fmla="*/ 42863 h 145256"/>
                    <a:gd name="connsiteX39" fmla="*/ 583406 w 583414"/>
                    <a:gd name="connsiteY39" fmla="*/ 7144 h 145256"/>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28637 w 583414"/>
                    <a:gd name="connsiteY32" fmla="*/ 57150 h 145256"/>
                    <a:gd name="connsiteX33" fmla="*/ 542925 w 583414"/>
                    <a:gd name="connsiteY33" fmla="*/ 61913 h 145256"/>
                    <a:gd name="connsiteX34" fmla="*/ 564356 w 583414"/>
                    <a:gd name="connsiteY34" fmla="*/ 71438 h 145256"/>
                    <a:gd name="connsiteX35" fmla="*/ 576262 w 583414"/>
                    <a:gd name="connsiteY35" fmla="*/ 69056 h 145256"/>
                    <a:gd name="connsiteX36" fmla="*/ 578644 w 583414"/>
                    <a:gd name="connsiteY36" fmla="*/ 61913 h 145256"/>
                    <a:gd name="connsiteX37" fmla="*/ 581025 w 583414"/>
                    <a:gd name="connsiteY37" fmla="*/ 42863 h 145256"/>
                    <a:gd name="connsiteX38" fmla="*/ 583406 w 583414"/>
                    <a:gd name="connsiteY38" fmla="*/ 7144 h 145256"/>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28637 w 583414"/>
                    <a:gd name="connsiteY32" fmla="*/ 57150 h 145256"/>
                    <a:gd name="connsiteX33" fmla="*/ 542925 w 583414"/>
                    <a:gd name="connsiteY33" fmla="*/ 71438 h 145256"/>
                    <a:gd name="connsiteX34" fmla="*/ 564356 w 583414"/>
                    <a:gd name="connsiteY34" fmla="*/ 71438 h 145256"/>
                    <a:gd name="connsiteX35" fmla="*/ 576262 w 583414"/>
                    <a:gd name="connsiteY35" fmla="*/ 69056 h 145256"/>
                    <a:gd name="connsiteX36" fmla="*/ 578644 w 583414"/>
                    <a:gd name="connsiteY36" fmla="*/ 61913 h 145256"/>
                    <a:gd name="connsiteX37" fmla="*/ 581025 w 583414"/>
                    <a:gd name="connsiteY37" fmla="*/ 42863 h 145256"/>
                    <a:gd name="connsiteX38" fmla="*/ 583406 w 583414"/>
                    <a:gd name="connsiteY38" fmla="*/ 7144 h 145256"/>
                    <a:gd name="connsiteX0" fmla="*/ 0 w 583414"/>
                    <a:gd name="connsiteY0" fmla="*/ 145256 h 145256"/>
                    <a:gd name="connsiteX1" fmla="*/ 11906 w 583414"/>
                    <a:gd name="connsiteY1" fmla="*/ 135731 h 145256"/>
                    <a:gd name="connsiteX2" fmla="*/ 26194 w 583414"/>
                    <a:gd name="connsiteY2" fmla="*/ 126206 h 145256"/>
                    <a:gd name="connsiteX3" fmla="*/ 40481 w 583414"/>
                    <a:gd name="connsiteY3" fmla="*/ 111919 h 145256"/>
                    <a:gd name="connsiteX4" fmla="*/ 61912 w 583414"/>
                    <a:gd name="connsiteY4" fmla="*/ 102394 h 145256"/>
                    <a:gd name="connsiteX5" fmla="*/ 69056 w 583414"/>
                    <a:gd name="connsiteY5" fmla="*/ 100013 h 145256"/>
                    <a:gd name="connsiteX6" fmla="*/ 76200 w 583414"/>
                    <a:gd name="connsiteY6" fmla="*/ 95250 h 145256"/>
                    <a:gd name="connsiteX7" fmla="*/ 97631 w 583414"/>
                    <a:gd name="connsiteY7" fmla="*/ 90488 h 145256"/>
                    <a:gd name="connsiteX8" fmla="*/ 104775 w 583414"/>
                    <a:gd name="connsiteY8" fmla="*/ 85725 h 145256"/>
                    <a:gd name="connsiteX9" fmla="*/ 111919 w 583414"/>
                    <a:gd name="connsiteY9" fmla="*/ 83344 h 145256"/>
                    <a:gd name="connsiteX10" fmla="*/ 126206 w 583414"/>
                    <a:gd name="connsiteY10" fmla="*/ 73819 h 145256"/>
                    <a:gd name="connsiteX11" fmla="*/ 128587 w 583414"/>
                    <a:gd name="connsiteY11" fmla="*/ 66675 h 145256"/>
                    <a:gd name="connsiteX12" fmla="*/ 142875 w 583414"/>
                    <a:gd name="connsiteY12" fmla="*/ 54769 h 145256"/>
                    <a:gd name="connsiteX13" fmla="*/ 150019 w 583414"/>
                    <a:gd name="connsiteY13" fmla="*/ 52388 h 145256"/>
                    <a:gd name="connsiteX14" fmla="*/ 161925 w 583414"/>
                    <a:gd name="connsiteY14" fmla="*/ 42863 h 145256"/>
                    <a:gd name="connsiteX15" fmla="*/ 180975 w 583414"/>
                    <a:gd name="connsiteY15" fmla="*/ 33338 h 145256"/>
                    <a:gd name="connsiteX16" fmla="*/ 211931 w 583414"/>
                    <a:gd name="connsiteY16" fmla="*/ 35719 h 145256"/>
                    <a:gd name="connsiteX17" fmla="*/ 226219 w 583414"/>
                    <a:gd name="connsiteY17" fmla="*/ 42863 h 145256"/>
                    <a:gd name="connsiteX18" fmla="*/ 233362 w 583414"/>
                    <a:gd name="connsiteY18" fmla="*/ 50006 h 145256"/>
                    <a:gd name="connsiteX19" fmla="*/ 247650 w 583414"/>
                    <a:gd name="connsiteY19" fmla="*/ 54769 h 145256"/>
                    <a:gd name="connsiteX20" fmla="*/ 254794 w 583414"/>
                    <a:gd name="connsiteY20" fmla="*/ 59531 h 145256"/>
                    <a:gd name="connsiteX21" fmla="*/ 276225 w 583414"/>
                    <a:gd name="connsiteY21" fmla="*/ 66675 h 145256"/>
                    <a:gd name="connsiteX22" fmla="*/ 283369 w 583414"/>
                    <a:gd name="connsiteY22" fmla="*/ 69056 h 145256"/>
                    <a:gd name="connsiteX23" fmla="*/ 290512 w 583414"/>
                    <a:gd name="connsiteY23" fmla="*/ 71438 h 145256"/>
                    <a:gd name="connsiteX24" fmla="*/ 342900 w 583414"/>
                    <a:gd name="connsiteY24" fmla="*/ 69056 h 145256"/>
                    <a:gd name="connsiteX25" fmla="*/ 371475 w 583414"/>
                    <a:gd name="connsiteY25" fmla="*/ 54769 h 145256"/>
                    <a:gd name="connsiteX26" fmla="*/ 392906 w 583414"/>
                    <a:gd name="connsiteY26" fmla="*/ 45244 h 145256"/>
                    <a:gd name="connsiteX27" fmla="*/ 414337 w 583414"/>
                    <a:gd name="connsiteY27" fmla="*/ 30956 h 145256"/>
                    <a:gd name="connsiteX28" fmla="*/ 433388 w 583414"/>
                    <a:gd name="connsiteY28" fmla="*/ 14288 h 145256"/>
                    <a:gd name="connsiteX29" fmla="*/ 457200 w 583414"/>
                    <a:gd name="connsiteY29" fmla="*/ 0 h 145256"/>
                    <a:gd name="connsiteX30" fmla="*/ 490537 w 583414"/>
                    <a:gd name="connsiteY30" fmla="*/ 14288 h 145256"/>
                    <a:gd name="connsiteX31" fmla="*/ 507206 w 583414"/>
                    <a:gd name="connsiteY31" fmla="*/ 33338 h 145256"/>
                    <a:gd name="connsiteX32" fmla="*/ 542925 w 583414"/>
                    <a:gd name="connsiteY32" fmla="*/ 71438 h 145256"/>
                    <a:gd name="connsiteX33" fmla="*/ 564356 w 583414"/>
                    <a:gd name="connsiteY33" fmla="*/ 71438 h 145256"/>
                    <a:gd name="connsiteX34" fmla="*/ 576262 w 583414"/>
                    <a:gd name="connsiteY34" fmla="*/ 69056 h 145256"/>
                    <a:gd name="connsiteX35" fmla="*/ 578644 w 583414"/>
                    <a:gd name="connsiteY35" fmla="*/ 61913 h 145256"/>
                    <a:gd name="connsiteX36" fmla="*/ 581025 w 583414"/>
                    <a:gd name="connsiteY36" fmla="*/ 42863 h 145256"/>
                    <a:gd name="connsiteX37" fmla="*/ 583406 w 583414"/>
                    <a:gd name="connsiteY37" fmla="*/ 7144 h 145256"/>
                    <a:gd name="connsiteX0" fmla="*/ 0 w 583406"/>
                    <a:gd name="connsiteY0" fmla="*/ 145256 h 145256"/>
                    <a:gd name="connsiteX1" fmla="*/ 11906 w 583406"/>
                    <a:gd name="connsiteY1" fmla="*/ 135731 h 145256"/>
                    <a:gd name="connsiteX2" fmla="*/ 26194 w 583406"/>
                    <a:gd name="connsiteY2" fmla="*/ 126206 h 145256"/>
                    <a:gd name="connsiteX3" fmla="*/ 40481 w 583406"/>
                    <a:gd name="connsiteY3" fmla="*/ 111919 h 145256"/>
                    <a:gd name="connsiteX4" fmla="*/ 61912 w 583406"/>
                    <a:gd name="connsiteY4" fmla="*/ 102394 h 145256"/>
                    <a:gd name="connsiteX5" fmla="*/ 69056 w 583406"/>
                    <a:gd name="connsiteY5" fmla="*/ 100013 h 145256"/>
                    <a:gd name="connsiteX6" fmla="*/ 76200 w 583406"/>
                    <a:gd name="connsiteY6" fmla="*/ 95250 h 145256"/>
                    <a:gd name="connsiteX7" fmla="*/ 97631 w 583406"/>
                    <a:gd name="connsiteY7" fmla="*/ 90488 h 145256"/>
                    <a:gd name="connsiteX8" fmla="*/ 104775 w 583406"/>
                    <a:gd name="connsiteY8" fmla="*/ 85725 h 145256"/>
                    <a:gd name="connsiteX9" fmla="*/ 111919 w 583406"/>
                    <a:gd name="connsiteY9" fmla="*/ 83344 h 145256"/>
                    <a:gd name="connsiteX10" fmla="*/ 126206 w 583406"/>
                    <a:gd name="connsiteY10" fmla="*/ 73819 h 145256"/>
                    <a:gd name="connsiteX11" fmla="*/ 128587 w 583406"/>
                    <a:gd name="connsiteY11" fmla="*/ 66675 h 145256"/>
                    <a:gd name="connsiteX12" fmla="*/ 142875 w 583406"/>
                    <a:gd name="connsiteY12" fmla="*/ 54769 h 145256"/>
                    <a:gd name="connsiteX13" fmla="*/ 150019 w 583406"/>
                    <a:gd name="connsiteY13" fmla="*/ 52388 h 145256"/>
                    <a:gd name="connsiteX14" fmla="*/ 161925 w 583406"/>
                    <a:gd name="connsiteY14" fmla="*/ 42863 h 145256"/>
                    <a:gd name="connsiteX15" fmla="*/ 180975 w 583406"/>
                    <a:gd name="connsiteY15" fmla="*/ 33338 h 145256"/>
                    <a:gd name="connsiteX16" fmla="*/ 211931 w 583406"/>
                    <a:gd name="connsiteY16" fmla="*/ 35719 h 145256"/>
                    <a:gd name="connsiteX17" fmla="*/ 226219 w 583406"/>
                    <a:gd name="connsiteY17" fmla="*/ 42863 h 145256"/>
                    <a:gd name="connsiteX18" fmla="*/ 233362 w 583406"/>
                    <a:gd name="connsiteY18" fmla="*/ 50006 h 145256"/>
                    <a:gd name="connsiteX19" fmla="*/ 247650 w 583406"/>
                    <a:gd name="connsiteY19" fmla="*/ 54769 h 145256"/>
                    <a:gd name="connsiteX20" fmla="*/ 254794 w 583406"/>
                    <a:gd name="connsiteY20" fmla="*/ 59531 h 145256"/>
                    <a:gd name="connsiteX21" fmla="*/ 276225 w 583406"/>
                    <a:gd name="connsiteY21" fmla="*/ 66675 h 145256"/>
                    <a:gd name="connsiteX22" fmla="*/ 283369 w 583406"/>
                    <a:gd name="connsiteY22" fmla="*/ 69056 h 145256"/>
                    <a:gd name="connsiteX23" fmla="*/ 290512 w 583406"/>
                    <a:gd name="connsiteY23" fmla="*/ 71438 h 145256"/>
                    <a:gd name="connsiteX24" fmla="*/ 342900 w 583406"/>
                    <a:gd name="connsiteY24" fmla="*/ 69056 h 145256"/>
                    <a:gd name="connsiteX25" fmla="*/ 371475 w 583406"/>
                    <a:gd name="connsiteY25" fmla="*/ 54769 h 145256"/>
                    <a:gd name="connsiteX26" fmla="*/ 392906 w 583406"/>
                    <a:gd name="connsiteY26" fmla="*/ 45244 h 145256"/>
                    <a:gd name="connsiteX27" fmla="*/ 414337 w 583406"/>
                    <a:gd name="connsiteY27" fmla="*/ 30956 h 145256"/>
                    <a:gd name="connsiteX28" fmla="*/ 433388 w 583406"/>
                    <a:gd name="connsiteY28" fmla="*/ 14288 h 145256"/>
                    <a:gd name="connsiteX29" fmla="*/ 457200 w 583406"/>
                    <a:gd name="connsiteY29" fmla="*/ 0 h 145256"/>
                    <a:gd name="connsiteX30" fmla="*/ 490537 w 583406"/>
                    <a:gd name="connsiteY30" fmla="*/ 14288 h 145256"/>
                    <a:gd name="connsiteX31" fmla="*/ 507206 w 583406"/>
                    <a:gd name="connsiteY31" fmla="*/ 33338 h 145256"/>
                    <a:gd name="connsiteX32" fmla="*/ 542925 w 583406"/>
                    <a:gd name="connsiteY32" fmla="*/ 71438 h 145256"/>
                    <a:gd name="connsiteX33" fmla="*/ 564356 w 583406"/>
                    <a:gd name="connsiteY33" fmla="*/ 71438 h 145256"/>
                    <a:gd name="connsiteX34" fmla="*/ 576262 w 583406"/>
                    <a:gd name="connsiteY34" fmla="*/ 69056 h 145256"/>
                    <a:gd name="connsiteX35" fmla="*/ 581025 w 583406"/>
                    <a:gd name="connsiteY35" fmla="*/ 42863 h 145256"/>
                    <a:gd name="connsiteX36" fmla="*/ 583406 w 583406"/>
                    <a:gd name="connsiteY36" fmla="*/ 7144 h 145256"/>
                    <a:gd name="connsiteX0" fmla="*/ 0 w 583494"/>
                    <a:gd name="connsiteY0" fmla="*/ 145256 h 145256"/>
                    <a:gd name="connsiteX1" fmla="*/ 11906 w 583494"/>
                    <a:gd name="connsiteY1" fmla="*/ 135731 h 145256"/>
                    <a:gd name="connsiteX2" fmla="*/ 26194 w 583494"/>
                    <a:gd name="connsiteY2" fmla="*/ 126206 h 145256"/>
                    <a:gd name="connsiteX3" fmla="*/ 40481 w 583494"/>
                    <a:gd name="connsiteY3" fmla="*/ 111919 h 145256"/>
                    <a:gd name="connsiteX4" fmla="*/ 61912 w 583494"/>
                    <a:gd name="connsiteY4" fmla="*/ 102394 h 145256"/>
                    <a:gd name="connsiteX5" fmla="*/ 69056 w 583494"/>
                    <a:gd name="connsiteY5" fmla="*/ 100013 h 145256"/>
                    <a:gd name="connsiteX6" fmla="*/ 76200 w 583494"/>
                    <a:gd name="connsiteY6" fmla="*/ 95250 h 145256"/>
                    <a:gd name="connsiteX7" fmla="*/ 97631 w 583494"/>
                    <a:gd name="connsiteY7" fmla="*/ 90488 h 145256"/>
                    <a:gd name="connsiteX8" fmla="*/ 104775 w 583494"/>
                    <a:gd name="connsiteY8" fmla="*/ 85725 h 145256"/>
                    <a:gd name="connsiteX9" fmla="*/ 111919 w 583494"/>
                    <a:gd name="connsiteY9" fmla="*/ 83344 h 145256"/>
                    <a:gd name="connsiteX10" fmla="*/ 126206 w 583494"/>
                    <a:gd name="connsiteY10" fmla="*/ 73819 h 145256"/>
                    <a:gd name="connsiteX11" fmla="*/ 128587 w 583494"/>
                    <a:gd name="connsiteY11" fmla="*/ 66675 h 145256"/>
                    <a:gd name="connsiteX12" fmla="*/ 142875 w 583494"/>
                    <a:gd name="connsiteY12" fmla="*/ 54769 h 145256"/>
                    <a:gd name="connsiteX13" fmla="*/ 150019 w 583494"/>
                    <a:gd name="connsiteY13" fmla="*/ 52388 h 145256"/>
                    <a:gd name="connsiteX14" fmla="*/ 161925 w 583494"/>
                    <a:gd name="connsiteY14" fmla="*/ 42863 h 145256"/>
                    <a:gd name="connsiteX15" fmla="*/ 180975 w 583494"/>
                    <a:gd name="connsiteY15" fmla="*/ 33338 h 145256"/>
                    <a:gd name="connsiteX16" fmla="*/ 211931 w 583494"/>
                    <a:gd name="connsiteY16" fmla="*/ 35719 h 145256"/>
                    <a:gd name="connsiteX17" fmla="*/ 226219 w 583494"/>
                    <a:gd name="connsiteY17" fmla="*/ 42863 h 145256"/>
                    <a:gd name="connsiteX18" fmla="*/ 233362 w 583494"/>
                    <a:gd name="connsiteY18" fmla="*/ 50006 h 145256"/>
                    <a:gd name="connsiteX19" fmla="*/ 247650 w 583494"/>
                    <a:gd name="connsiteY19" fmla="*/ 54769 h 145256"/>
                    <a:gd name="connsiteX20" fmla="*/ 254794 w 583494"/>
                    <a:gd name="connsiteY20" fmla="*/ 59531 h 145256"/>
                    <a:gd name="connsiteX21" fmla="*/ 276225 w 583494"/>
                    <a:gd name="connsiteY21" fmla="*/ 66675 h 145256"/>
                    <a:gd name="connsiteX22" fmla="*/ 283369 w 583494"/>
                    <a:gd name="connsiteY22" fmla="*/ 69056 h 145256"/>
                    <a:gd name="connsiteX23" fmla="*/ 290512 w 583494"/>
                    <a:gd name="connsiteY23" fmla="*/ 71438 h 145256"/>
                    <a:gd name="connsiteX24" fmla="*/ 342900 w 583494"/>
                    <a:gd name="connsiteY24" fmla="*/ 69056 h 145256"/>
                    <a:gd name="connsiteX25" fmla="*/ 371475 w 583494"/>
                    <a:gd name="connsiteY25" fmla="*/ 54769 h 145256"/>
                    <a:gd name="connsiteX26" fmla="*/ 392906 w 583494"/>
                    <a:gd name="connsiteY26" fmla="*/ 45244 h 145256"/>
                    <a:gd name="connsiteX27" fmla="*/ 414337 w 583494"/>
                    <a:gd name="connsiteY27" fmla="*/ 30956 h 145256"/>
                    <a:gd name="connsiteX28" fmla="*/ 433388 w 583494"/>
                    <a:gd name="connsiteY28" fmla="*/ 14288 h 145256"/>
                    <a:gd name="connsiteX29" fmla="*/ 457200 w 583494"/>
                    <a:gd name="connsiteY29" fmla="*/ 0 h 145256"/>
                    <a:gd name="connsiteX30" fmla="*/ 490537 w 583494"/>
                    <a:gd name="connsiteY30" fmla="*/ 14288 h 145256"/>
                    <a:gd name="connsiteX31" fmla="*/ 507206 w 583494"/>
                    <a:gd name="connsiteY31" fmla="*/ 33338 h 145256"/>
                    <a:gd name="connsiteX32" fmla="*/ 542925 w 583494"/>
                    <a:gd name="connsiteY32" fmla="*/ 71438 h 145256"/>
                    <a:gd name="connsiteX33" fmla="*/ 564356 w 583494"/>
                    <a:gd name="connsiteY33" fmla="*/ 71438 h 145256"/>
                    <a:gd name="connsiteX34" fmla="*/ 581025 w 583494"/>
                    <a:gd name="connsiteY34" fmla="*/ 42863 h 145256"/>
                    <a:gd name="connsiteX35" fmla="*/ 583406 w 583494"/>
                    <a:gd name="connsiteY35" fmla="*/ 7144 h 145256"/>
                    <a:gd name="connsiteX0" fmla="*/ 0 w 583425"/>
                    <a:gd name="connsiteY0" fmla="*/ 145256 h 145256"/>
                    <a:gd name="connsiteX1" fmla="*/ 11906 w 583425"/>
                    <a:gd name="connsiteY1" fmla="*/ 135731 h 145256"/>
                    <a:gd name="connsiteX2" fmla="*/ 26194 w 583425"/>
                    <a:gd name="connsiteY2" fmla="*/ 126206 h 145256"/>
                    <a:gd name="connsiteX3" fmla="*/ 40481 w 583425"/>
                    <a:gd name="connsiteY3" fmla="*/ 111919 h 145256"/>
                    <a:gd name="connsiteX4" fmla="*/ 61912 w 583425"/>
                    <a:gd name="connsiteY4" fmla="*/ 102394 h 145256"/>
                    <a:gd name="connsiteX5" fmla="*/ 69056 w 583425"/>
                    <a:gd name="connsiteY5" fmla="*/ 100013 h 145256"/>
                    <a:gd name="connsiteX6" fmla="*/ 76200 w 583425"/>
                    <a:gd name="connsiteY6" fmla="*/ 95250 h 145256"/>
                    <a:gd name="connsiteX7" fmla="*/ 97631 w 583425"/>
                    <a:gd name="connsiteY7" fmla="*/ 90488 h 145256"/>
                    <a:gd name="connsiteX8" fmla="*/ 104775 w 583425"/>
                    <a:gd name="connsiteY8" fmla="*/ 85725 h 145256"/>
                    <a:gd name="connsiteX9" fmla="*/ 111919 w 583425"/>
                    <a:gd name="connsiteY9" fmla="*/ 83344 h 145256"/>
                    <a:gd name="connsiteX10" fmla="*/ 126206 w 583425"/>
                    <a:gd name="connsiteY10" fmla="*/ 73819 h 145256"/>
                    <a:gd name="connsiteX11" fmla="*/ 128587 w 583425"/>
                    <a:gd name="connsiteY11" fmla="*/ 66675 h 145256"/>
                    <a:gd name="connsiteX12" fmla="*/ 142875 w 583425"/>
                    <a:gd name="connsiteY12" fmla="*/ 54769 h 145256"/>
                    <a:gd name="connsiteX13" fmla="*/ 150019 w 583425"/>
                    <a:gd name="connsiteY13" fmla="*/ 52388 h 145256"/>
                    <a:gd name="connsiteX14" fmla="*/ 161925 w 583425"/>
                    <a:gd name="connsiteY14" fmla="*/ 42863 h 145256"/>
                    <a:gd name="connsiteX15" fmla="*/ 180975 w 583425"/>
                    <a:gd name="connsiteY15" fmla="*/ 33338 h 145256"/>
                    <a:gd name="connsiteX16" fmla="*/ 211931 w 583425"/>
                    <a:gd name="connsiteY16" fmla="*/ 35719 h 145256"/>
                    <a:gd name="connsiteX17" fmla="*/ 226219 w 583425"/>
                    <a:gd name="connsiteY17" fmla="*/ 42863 h 145256"/>
                    <a:gd name="connsiteX18" fmla="*/ 233362 w 583425"/>
                    <a:gd name="connsiteY18" fmla="*/ 50006 h 145256"/>
                    <a:gd name="connsiteX19" fmla="*/ 247650 w 583425"/>
                    <a:gd name="connsiteY19" fmla="*/ 54769 h 145256"/>
                    <a:gd name="connsiteX20" fmla="*/ 254794 w 583425"/>
                    <a:gd name="connsiteY20" fmla="*/ 59531 h 145256"/>
                    <a:gd name="connsiteX21" fmla="*/ 276225 w 583425"/>
                    <a:gd name="connsiteY21" fmla="*/ 66675 h 145256"/>
                    <a:gd name="connsiteX22" fmla="*/ 283369 w 583425"/>
                    <a:gd name="connsiteY22" fmla="*/ 69056 h 145256"/>
                    <a:gd name="connsiteX23" fmla="*/ 290512 w 583425"/>
                    <a:gd name="connsiteY23" fmla="*/ 71438 h 145256"/>
                    <a:gd name="connsiteX24" fmla="*/ 342900 w 583425"/>
                    <a:gd name="connsiteY24" fmla="*/ 69056 h 145256"/>
                    <a:gd name="connsiteX25" fmla="*/ 371475 w 583425"/>
                    <a:gd name="connsiteY25" fmla="*/ 54769 h 145256"/>
                    <a:gd name="connsiteX26" fmla="*/ 392906 w 583425"/>
                    <a:gd name="connsiteY26" fmla="*/ 45244 h 145256"/>
                    <a:gd name="connsiteX27" fmla="*/ 414337 w 583425"/>
                    <a:gd name="connsiteY27" fmla="*/ 30956 h 145256"/>
                    <a:gd name="connsiteX28" fmla="*/ 433388 w 583425"/>
                    <a:gd name="connsiteY28" fmla="*/ 14288 h 145256"/>
                    <a:gd name="connsiteX29" fmla="*/ 457200 w 583425"/>
                    <a:gd name="connsiteY29" fmla="*/ 0 h 145256"/>
                    <a:gd name="connsiteX30" fmla="*/ 490537 w 583425"/>
                    <a:gd name="connsiteY30" fmla="*/ 14288 h 145256"/>
                    <a:gd name="connsiteX31" fmla="*/ 507206 w 583425"/>
                    <a:gd name="connsiteY31" fmla="*/ 33338 h 145256"/>
                    <a:gd name="connsiteX32" fmla="*/ 542925 w 583425"/>
                    <a:gd name="connsiteY32" fmla="*/ 71438 h 145256"/>
                    <a:gd name="connsiteX33" fmla="*/ 566737 w 583425"/>
                    <a:gd name="connsiteY33" fmla="*/ 71438 h 145256"/>
                    <a:gd name="connsiteX34" fmla="*/ 581025 w 583425"/>
                    <a:gd name="connsiteY34" fmla="*/ 42863 h 145256"/>
                    <a:gd name="connsiteX35" fmla="*/ 583406 w 583425"/>
                    <a:gd name="connsiteY35"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180975 w 584640"/>
                    <a:gd name="connsiteY15" fmla="*/ 33338 h 145256"/>
                    <a:gd name="connsiteX16" fmla="*/ 211931 w 584640"/>
                    <a:gd name="connsiteY16" fmla="*/ 35719 h 145256"/>
                    <a:gd name="connsiteX17" fmla="*/ 226219 w 584640"/>
                    <a:gd name="connsiteY17" fmla="*/ 42863 h 145256"/>
                    <a:gd name="connsiteX18" fmla="*/ 233362 w 584640"/>
                    <a:gd name="connsiteY18" fmla="*/ 50006 h 145256"/>
                    <a:gd name="connsiteX19" fmla="*/ 247650 w 584640"/>
                    <a:gd name="connsiteY19" fmla="*/ 54769 h 145256"/>
                    <a:gd name="connsiteX20" fmla="*/ 254794 w 584640"/>
                    <a:gd name="connsiteY20" fmla="*/ 59531 h 145256"/>
                    <a:gd name="connsiteX21" fmla="*/ 276225 w 584640"/>
                    <a:gd name="connsiteY21" fmla="*/ 66675 h 145256"/>
                    <a:gd name="connsiteX22" fmla="*/ 283369 w 584640"/>
                    <a:gd name="connsiteY22" fmla="*/ 69056 h 145256"/>
                    <a:gd name="connsiteX23" fmla="*/ 290512 w 584640"/>
                    <a:gd name="connsiteY23" fmla="*/ 71438 h 145256"/>
                    <a:gd name="connsiteX24" fmla="*/ 342900 w 584640"/>
                    <a:gd name="connsiteY24" fmla="*/ 69056 h 145256"/>
                    <a:gd name="connsiteX25" fmla="*/ 371475 w 584640"/>
                    <a:gd name="connsiteY25" fmla="*/ 54769 h 145256"/>
                    <a:gd name="connsiteX26" fmla="*/ 392906 w 584640"/>
                    <a:gd name="connsiteY26" fmla="*/ 45244 h 145256"/>
                    <a:gd name="connsiteX27" fmla="*/ 414337 w 584640"/>
                    <a:gd name="connsiteY27" fmla="*/ 30956 h 145256"/>
                    <a:gd name="connsiteX28" fmla="*/ 433388 w 584640"/>
                    <a:gd name="connsiteY28" fmla="*/ 14288 h 145256"/>
                    <a:gd name="connsiteX29" fmla="*/ 457200 w 584640"/>
                    <a:gd name="connsiteY29" fmla="*/ 0 h 145256"/>
                    <a:gd name="connsiteX30" fmla="*/ 490537 w 584640"/>
                    <a:gd name="connsiteY30" fmla="*/ 14288 h 145256"/>
                    <a:gd name="connsiteX31" fmla="*/ 507206 w 584640"/>
                    <a:gd name="connsiteY31" fmla="*/ 33338 h 145256"/>
                    <a:gd name="connsiteX32" fmla="*/ 542925 w 584640"/>
                    <a:gd name="connsiteY32" fmla="*/ 71438 h 145256"/>
                    <a:gd name="connsiteX33" fmla="*/ 566737 w 584640"/>
                    <a:gd name="connsiteY33" fmla="*/ 71438 h 145256"/>
                    <a:gd name="connsiteX34" fmla="*/ 583406 w 584640"/>
                    <a:gd name="connsiteY34" fmla="*/ 42863 h 145256"/>
                    <a:gd name="connsiteX35" fmla="*/ 583406 w 584640"/>
                    <a:gd name="connsiteY35"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180975 w 584640"/>
                    <a:gd name="connsiteY15" fmla="*/ 33338 h 145256"/>
                    <a:gd name="connsiteX16" fmla="*/ 211931 w 584640"/>
                    <a:gd name="connsiteY16" fmla="*/ 35719 h 145256"/>
                    <a:gd name="connsiteX17" fmla="*/ 226219 w 584640"/>
                    <a:gd name="connsiteY17" fmla="*/ 42863 h 145256"/>
                    <a:gd name="connsiteX18" fmla="*/ 233362 w 584640"/>
                    <a:gd name="connsiteY18" fmla="*/ 50006 h 145256"/>
                    <a:gd name="connsiteX19" fmla="*/ 247650 w 584640"/>
                    <a:gd name="connsiteY19" fmla="*/ 54769 h 145256"/>
                    <a:gd name="connsiteX20" fmla="*/ 254794 w 584640"/>
                    <a:gd name="connsiteY20" fmla="*/ 59531 h 145256"/>
                    <a:gd name="connsiteX21" fmla="*/ 276225 w 584640"/>
                    <a:gd name="connsiteY21" fmla="*/ 66675 h 145256"/>
                    <a:gd name="connsiteX22" fmla="*/ 283369 w 584640"/>
                    <a:gd name="connsiteY22" fmla="*/ 69056 h 145256"/>
                    <a:gd name="connsiteX23" fmla="*/ 342900 w 584640"/>
                    <a:gd name="connsiteY23" fmla="*/ 69056 h 145256"/>
                    <a:gd name="connsiteX24" fmla="*/ 371475 w 584640"/>
                    <a:gd name="connsiteY24" fmla="*/ 54769 h 145256"/>
                    <a:gd name="connsiteX25" fmla="*/ 392906 w 584640"/>
                    <a:gd name="connsiteY25" fmla="*/ 45244 h 145256"/>
                    <a:gd name="connsiteX26" fmla="*/ 414337 w 584640"/>
                    <a:gd name="connsiteY26" fmla="*/ 30956 h 145256"/>
                    <a:gd name="connsiteX27" fmla="*/ 433388 w 584640"/>
                    <a:gd name="connsiteY27" fmla="*/ 14288 h 145256"/>
                    <a:gd name="connsiteX28" fmla="*/ 457200 w 584640"/>
                    <a:gd name="connsiteY28" fmla="*/ 0 h 145256"/>
                    <a:gd name="connsiteX29" fmla="*/ 490537 w 584640"/>
                    <a:gd name="connsiteY29" fmla="*/ 14288 h 145256"/>
                    <a:gd name="connsiteX30" fmla="*/ 507206 w 584640"/>
                    <a:gd name="connsiteY30" fmla="*/ 33338 h 145256"/>
                    <a:gd name="connsiteX31" fmla="*/ 542925 w 584640"/>
                    <a:gd name="connsiteY31" fmla="*/ 71438 h 145256"/>
                    <a:gd name="connsiteX32" fmla="*/ 566737 w 584640"/>
                    <a:gd name="connsiteY32" fmla="*/ 71438 h 145256"/>
                    <a:gd name="connsiteX33" fmla="*/ 583406 w 584640"/>
                    <a:gd name="connsiteY33" fmla="*/ 42863 h 145256"/>
                    <a:gd name="connsiteX34" fmla="*/ 583406 w 584640"/>
                    <a:gd name="connsiteY34"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180975 w 584640"/>
                    <a:gd name="connsiteY15" fmla="*/ 33338 h 145256"/>
                    <a:gd name="connsiteX16" fmla="*/ 211931 w 584640"/>
                    <a:gd name="connsiteY16" fmla="*/ 35719 h 145256"/>
                    <a:gd name="connsiteX17" fmla="*/ 226219 w 584640"/>
                    <a:gd name="connsiteY17" fmla="*/ 42863 h 145256"/>
                    <a:gd name="connsiteX18" fmla="*/ 233362 w 584640"/>
                    <a:gd name="connsiteY18" fmla="*/ 50006 h 145256"/>
                    <a:gd name="connsiteX19" fmla="*/ 247650 w 584640"/>
                    <a:gd name="connsiteY19" fmla="*/ 54769 h 145256"/>
                    <a:gd name="connsiteX20" fmla="*/ 276225 w 584640"/>
                    <a:gd name="connsiteY20" fmla="*/ 66675 h 145256"/>
                    <a:gd name="connsiteX21" fmla="*/ 283369 w 584640"/>
                    <a:gd name="connsiteY21" fmla="*/ 69056 h 145256"/>
                    <a:gd name="connsiteX22" fmla="*/ 342900 w 584640"/>
                    <a:gd name="connsiteY22" fmla="*/ 69056 h 145256"/>
                    <a:gd name="connsiteX23" fmla="*/ 371475 w 584640"/>
                    <a:gd name="connsiteY23" fmla="*/ 54769 h 145256"/>
                    <a:gd name="connsiteX24" fmla="*/ 392906 w 584640"/>
                    <a:gd name="connsiteY24" fmla="*/ 45244 h 145256"/>
                    <a:gd name="connsiteX25" fmla="*/ 414337 w 584640"/>
                    <a:gd name="connsiteY25" fmla="*/ 30956 h 145256"/>
                    <a:gd name="connsiteX26" fmla="*/ 433388 w 584640"/>
                    <a:gd name="connsiteY26" fmla="*/ 14288 h 145256"/>
                    <a:gd name="connsiteX27" fmla="*/ 457200 w 584640"/>
                    <a:gd name="connsiteY27" fmla="*/ 0 h 145256"/>
                    <a:gd name="connsiteX28" fmla="*/ 490537 w 584640"/>
                    <a:gd name="connsiteY28" fmla="*/ 14288 h 145256"/>
                    <a:gd name="connsiteX29" fmla="*/ 507206 w 584640"/>
                    <a:gd name="connsiteY29" fmla="*/ 33338 h 145256"/>
                    <a:gd name="connsiteX30" fmla="*/ 542925 w 584640"/>
                    <a:gd name="connsiteY30" fmla="*/ 71438 h 145256"/>
                    <a:gd name="connsiteX31" fmla="*/ 566737 w 584640"/>
                    <a:gd name="connsiteY31" fmla="*/ 71438 h 145256"/>
                    <a:gd name="connsiteX32" fmla="*/ 583406 w 584640"/>
                    <a:gd name="connsiteY32" fmla="*/ 42863 h 145256"/>
                    <a:gd name="connsiteX33" fmla="*/ 583406 w 584640"/>
                    <a:gd name="connsiteY33"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180975 w 584640"/>
                    <a:gd name="connsiteY15" fmla="*/ 33338 h 145256"/>
                    <a:gd name="connsiteX16" fmla="*/ 211931 w 584640"/>
                    <a:gd name="connsiteY16" fmla="*/ 35719 h 145256"/>
                    <a:gd name="connsiteX17" fmla="*/ 226219 w 584640"/>
                    <a:gd name="connsiteY17" fmla="*/ 42863 h 145256"/>
                    <a:gd name="connsiteX18" fmla="*/ 247650 w 584640"/>
                    <a:gd name="connsiteY18" fmla="*/ 54769 h 145256"/>
                    <a:gd name="connsiteX19" fmla="*/ 276225 w 584640"/>
                    <a:gd name="connsiteY19" fmla="*/ 66675 h 145256"/>
                    <a:gd name="connsiteX20" fmla="*/ 283369 w 584640"/>
                    <a:gd name="connsiteY20" fmla="*/ 69056 h 145256"/>
                    <a:gd name="connsiteX21" fmla="*/ 342900 w 584640"/>
                    <a:gd name="connsiteY21" fmla="*/ 69056 h 145256"/>
                    <a:gd name="connsiteX22" fmla="*/ 371475 w 584640"/>
                    <a:gd name="connsiteY22" fmla="*/ 54769 h 145256"/>
                    <a:gd name="connsiteX23" fmla="*/ 392906 w 584640"/>
                    <a:gd name="connsiteY23" fmla="*/ 45244 h 145256"/>
                    <a:gd name="connsiteX24" fmla="*/ 414337 w 584640"/>
                    <a:gd name="connsiteY24" fmla="*/ 30956 h 145256"/>
                    <a:gd name="connsiteX25" fmla="*/ 433388 w 584640"/>
                    <a:gd name="connsiteY25" fmla="*/ 14288 h 145256"/>
                    <a:gd name="connsiteX26" fmla="*/ 457200 w 584640"/>
                    <a:gd name="connsiteY26" fmla="*/ 0 h 145256"/>
                    <a:gd name="connsiteX27" fmla="*/ 490537 w 584640"/>
                    <a:gd name="connsiteY27" fmla="*/ 14288 h 145256"/>
                    <a:gd name="connsiteX28" fmla="*/ 507206 w 584640"/>
                    <a:gd name="connsiteY28" fmla="*/ 33338 h 145256"/>
                    <a:gd name="connsiteX29" fmla="*/ 542925 w 584640"/>
                    <a:gd name="connsiteY29" fmla="*/ 71438 h 145256"/>
                    <a:gd name="connsiteX30" fmla="*/ 566737 w 584640"/>
                    <a:gd name="connsiteY30" fmla="*/ 71438 h 145256"/>
                    <a:gd name="connsiteX31" fmla="*/ 583406 w 584640"/>
                    <a:gd name="connsiteY31" fmla="*/ 42863 h 145256"/>
                    <a:gd name="connsiteX32" fmla="*/ 583406 w 584640"/>
                    <a:gd name="connsiteY32"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180975 w 584640"/>
                    <a:gd name="connsiteY15" fmla="*/ 33338 h 145256"/>
                    <a:gd name="connsiteX16" fmla="*/ 211931 w 584640"/>
                    <a:gd name="connsiteY16" fmla="*/ 35719 h 145256"/>
                    <a:gd name="connsiteX17" fmla="*/ 247650 w 584640"/>
                    <a:gd name="connsiteY17" fmla="*/ 54769 h 145256"/>
                    <a:gd name="connsiteX18" fmla="*/ 276225 w 584640"/>
                    <a:gd name="connsiteY18" fmla="*/ 66675 h 145256"/>
                    <a:gd name="connsiteX19" fmla="*/ 283369 w 584640"/>
                    <a:gd name="connsiteY19" fmla="*/ 69056 h 145256"/>
                    <a:gd name="connsiteX20" fmla="*/ 342900 w 584640"/>
                    <a:gd name="connsiteY20" fmla="*/ 69056 h 145256"/>
                    <a:gd name="connsiteX21" fmla="*/ 371475 w 584640"/>
                    <a:gd name="connsiteY21" fmla="*/ 54769 h 145256"/>
                    <a:gd name="connsiteX22" fmla="*/ 392906 w 584640"/>
                    <a:gd name="connsiteY22" fmla="*/ 45244 h 145256"/>
                    <a:gd name="connsiteX23" fmla="*/ 414337 w 584640"/>
                    <a:gd name="connsiteY23" fmla="*/ 30956 h 145256"/>
                    <a:gd name="connsiteX24" fmla="*/ 433388 w 584640"/>
                    <a:gd name="connsiteY24" fmla="*/ 14288 h 145256"/>
                    <a:gd name="connsiteX25" fmla="*/ 457200 w 584640"/>
                    <a:gd name="connsiteY25" fmla="*/ 0 h 145256"/>
                    <a:gd name="connsiteX26" fmla="*/ 490537 w 584640"/>
                    <a:gd name="connsiteY26" fmla="*/ 14288 h 145256"/>
                    <a:gd name="connsiteX27" fmla="*/ 507206 w 584640"/>
                    <a:gd name="connsiteY27" fmla="*/ 33338 h 145256"/>
                    <a:gd name="connsiteX28" fmla="*/ 542925 w 584640"/>
                    <a:gd name="connsiteY28" fmla="*/ 71438 h 145256"/>
                    <a:gd name="connsiteX29" fmla="*/ 566737 w 584640"/>
                    <a:gd name="connsiteY29" fmla="*/ 71438 h 145256"/>
                    <a:gd name="connsiteX30" fmla="*/ 583406 w 584640"/>
                    <a:gd name="connsiteY30" fmla="*/ 42863 h 145256"/>
                    <a:gd name="connsiteX31" fmla="*/ 583406 w 584640"/>
                    <a:gd name="connsiteY31"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161925 w 584640"/>
                    <a:gd name="connsiteY14" fmla="*/ 42863 h 145256"/>
                    <a:gd name="connsiteX15" fmla="*/ 211931 w 584640"/>
                    <a:gd name="connsiteY15" fmla="*/ 35719 h 145256"/>
                    <a:gd name="connsiteX16" fmla="*/ 247650 w 584640"/>
                    <a:gd name="connsiteY16" fmla="*/ 54769 h 145256"/>
                    <a:gd name="connsiteX17" fmla="*/ 276225 w 584640"/>
                    <a:gd name="connsiteY17" fmla="*/ 66675 h 145256"/>
                    <a:gd name="connsiteX18" fmla="*/ 283369 w 584640"/>
                    <a:gd name="connsiteY18" fmla="*/ 69056 h 145256"/>
                    <a:gd name="connsiteX19" fmla="*/ 342900 w 584640"/>
                    <a:gd name="connsiteY19" fmla="*/ 69056 h 145256"/>
                    <a:gd name="connsiteX20" fmla="*/ 371475 w 584640"/>
                    <a:gd name="connsiteY20" fmla="*/ 54769 h 145256"/>
                    <a:gd name="connsiteX21" fmla="*/ 392906 w 584640"/>
                    <a:gd name="connsiteY21" fmla="*/ 45244 h 145256"/>
                    <a:gd name="connsiteX22" fmla="*/ 414337 w 584640"/>
                    <a:gd name="connsiteY22" fmla="*/ 30956 h 145256"/>
                    <a:gd name="connsiteX23" fmla="*/ 433388 w 584640"/>
                    <a:gd name="connsiteY23" fmla="*/ 14288 h 145256"/>
                    <a:gd name="connsiteX24" fmla="*/ 457200 w 584640"/>
                    <a:gd name="connsiteY24" fmla="*/ 0 h 145256"/>
                    <a:gd name="connsiteX25" fmla="*/ 490537 w 584640"/>
                    <a:gd name="connsiteY25" fmla="*/ 14288 h 145256"/>
                    <a:gd name="connsiteX26" fmla="*/ 507206 w 584640"/>
                    <a:gd name="connsiteY26" fmla="*/ 33338 h 145256"/>
                    <a:gd name="connsiteX27" fmla="*/ 542925 w 584640"/>
                    <a:gd name="connsiteY27" fmla="*/ 71438 h 145256"/>
                    <a:gd name="connsiteX28" fmla="*/ 566737 w 584640"/>
                    <a:gd name="connsiteY28" fmla="*/ 71438 h 145256"/>
                    <a:gd name="connsiteX29" fmla="*/ 583406 w 584640"/>
                    <a:gd name="connsiteY29" fmla="*/ 42863 h 145256"/>
                    <a:gd name="connsiteX30" fmla="*/ 583406 w 584640"/>
                    <a:gd name="connsiteY30"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150019 w 584640"/>
                    <a:gd name="connsiteY13" fmla="*/ 52388 h 145256"/>
                    <a:gd name="connsiteX14" fmla="*/ 211931 w 584640"/>
                    <a:gd name="connsiteY14" fmla="*/ 35719 h 145256"/>
                    <a:gd name="connsiteX15" fmla="*/ 247650 w 584640"/>
                    <a:gd name="connsiteY15" fmla="*/ 54769 h 145256"/>
                    <a:gd name="connsiteX16" fmla="*/ 276225 w 584640"/>
                    <a:gd name="connsiteY16" fmla="*/ 66675 h 145256"/>
                    <a:gd name="connsiteX17" fmla="*/ 283369 w 584640"/>
                    <a:gd name="connsiteY17" fmla="*/ 69056 h 145256"/>
                    <a:gd name="connsiteX18" fmla="*/ 342900 w 584640"/>
                    <a:gd name="connsiteY18" fmla="*/ 69056 h 145256"/>
                    <a:gd name="connsiteX19" fmla="*/ 371475 w 584640"/>
                    <a:gd name="connsiteY19" fmla="*/ 54769 h 145256"/>
                    <a:gd name="connsiteX20" fmla="*/ 392906 w 584640"/>
                    <a:gd name="connsiteY20" fmla="*/ 45244 h 145256"/>
                    <a:gd name="connsiteX21" fmla="*/ 414337 w 584640"/>
                    <a:gd name="connsiteY21" fmla="*/ 30956 h 145256"/>
                    <a:gd name="connsiteX22" fmla="*/ 433388 w 584640"/>
                    <a:gd name="connsiteY22" fmla="*/ 14288 h 145256"/>
                    <a:gd name="connsiteX23" fmla="*/ 457200 w 584640"/>
                    <a:gd name="connsiteY23" fmla="*/ 0 h 145256"/>
                    <a:gd name="connsiteX24" fmla="*/ 490537 w 584640"/>
                    <a:gd name="connsiteY24" fmla="*/ 14288 h 145256"/>
                    <a:gd name="connsiteX25" fmla="*/ 507206 w 584640"/>
                    <a:gd name="connsiteY25" fmla="*/ 33338 h 145256"/>
                    <a:gd name="connsiteX26" fmla="*/ 542925 w 584640"/>
                    <a:gd name="connsiteY26" fmla="*/ 71438 h 145256"/>
                    <a:gd name="connsiteX27" fmla="*/ 566737 w 584640"/>
                    <a:gd name="connsiteY27" fmla="*/ 71438 h 145256"/>
                    <a:gd name="connsiteX28" fmla="*/ 583406 w 584640"/>
                    <a:gd name="connsiteY28" fmla="*/ 42863 h 145256"/>
                    <a:gd name="connsiteX29" fmla="*/ 583406 w 584640"/>
                    <a:gd name="connsiteY29"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142875 w 584640"/>
                    <a:gd name="connsiteY12" fmla="*/ 54769 h 145256"/>
                    <a:gd name="connsiteX13" fmla="*/ 211931 w 584640"/>
                    <a:gd name="connsiteY13" fmla="*/ 35719 h 145256"/>
                    <a:gd name="connsiteX14" fmla="*/ 247650 w 584640"/>
                    <a:gd name="connsiteY14" fmla="*/ 54769 h 145256"/>
                    <a:gd name="connsiteX15" fmla="*/ 276225 w 584640"/>
                    <a:gd name="connsiteY15" fmla="*/ 66675 h 145256"/>
                    <a:gd name="connsiteX16" fmla="*/ 283369 w 584640"/>
                    <a:gd name="connsiteY16" fmla="*/ 69056 h 145256"/>
                    <a:gd name="connsiteX17" fmla="*/ 342900 w 584640"/>
                    <a:gd name="connsiteY17" fmla="*/ 69056 h 145256"/>
                    <a:gd name="connsiteX18" fmla="*/ 371475 w 584640"/>
                    <a:gd name="connsiteY18" fmla="*/ 54769 h 145256"/>
                    <a:gd name="connsiteX19" fmla="*/ 392906 w 584640"/>
                    <a:gd name="connsiteY19" fmla="*/ 45244 h 145256"/>
                    <a:gd name="connsiteX20" fmla="*/ 414337 w 584640"/>
                    <a:gd name="connsiteY20" fmla="*/ 30956 h 145256"/>
                    <a:gd name="connsiteX21" fmla="*/ 433388 w 584640"/>
                    <a:gd name="connsiteY21" fmla="*/ 14288 h 145256"/>
                    <a:gd name="connsiteX22" fmla="*/ 457200 w 584640"/>
                    <a:gd name="connsiteY22" fmla="*/ 0 h 145256"/>
                    <a:gd name="connsiteX23" fmla="*/ 490537 w 584640"/>
                    <a:gd name="connsiteY23" fmla="*/ 14288 h 145256"/>
                    <a:gd name="connsiteX24" fmla="*/ 507206 w 584640"/>
                    <a:gd name="connsiteY24" fmla="*/ 33338 h 145256"/>
                    <a:gd name="connsiteX25" fmla="*/ 542925 w 584640"/>
                    <a:gd name="connsiteY25" fmla="*/ 71438 h 145256"/>
                    <a:gd name="connsiteX26" fmla="*/ 566737 w 584640"/>
                    <a:gd name="connsiteY26" fmla="*/ 71438 h 145256"/>
                    <a:gd name="connsiteX27" fmla="*/ 583406 w 584640"/>
                    <a:gd name="connsiteY27" fmla="*/ 42863 h 145256"/>
                    <a:gd name="connsiteX28" fmla="*/ 583406 w 584640"/>
                    <a:gd name="connsiteY28"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128587 w 584640"/>
                    <a:gd name="connsiteY11" fmla="*/ 66675 h 145256"/>
                    <a:gd name="connsiteX12" fmla="*/ 211931 w 584640"/>
                    <a:gd name="connsiteY12" fmla="*/ 35719 h 145256"/>
                    <a:gd name="connsiteX13" fmla="*/ 247650 w 584640"/>
                    <a:gd name="connsiteY13" fmla="*/ 54769 h 145256"/>
                    <a:gd name="connsiteX14" fmla="*/ 276225 w 584640"/>
                    <a:gd name="connsiteY14" fmla="*/ 66675 h 145256"/>
                    <a:gd name="connsiteX15" fmla="*/ 283369 w 584640"/>
                    <a:gd name="connsiteY15" fmla="*/ 69056 h 145256"/>
                    <a:gd name="connsiteX16" fmla="*/ 342900 w 584640"/>
                    <a:gd name="connsiteY16" fmla="*/ 69056 h 145256"/>
                    <a:gd name="connsiteX17" fmla="*/ 371475 w 584640"/>
                    <a:gd name="connsiteY17" fmla="*/ 54769 h 145256"/>
                    <a:gd name="connsiteX18" fmla="*/ 392906 w 584640"/>
                    <a:gd name="connsiteY18" fmla="*/ 45244 h 145256"/>
                    <a:gd name="connsiteX19" fmla="*/ 414337 w 584640"/>
                    <a:gd name="connsiteY19" fmla="*/ 30956 h 145256"/>
                    <a:gd name="connsiteX20" fmla="*/ 433388 w 584640"/>
                    <a:gd name="connsiteY20" fmla="*/ 14288 h 145256"/>
                    <a:gd name="connsiteX21" fmla="*/ 457200 w 584640"/>
                    <a:gd name="connsiteY21" fmla="*/ 0 h 145256"/>
                    <a:gd name="connsiteX22" fmla="*/ 490537 w 584640"/>
                    <a:gd name="connsiteY22" fmla="*/ 14288 h 145256"/>
                    <a:gd name="connsiteX23" fmla="*/ 507206 w 584640"/>
                    <a:gd name="connsiteY23" fmla="*/ 33338 h 145256"/>
                    <a:gd name="connsiteX24" fmla="*/ 542925 w 584640"/>
                    <a:gd name="connsiteY24" fmla="*/ 71438 h 145256"/>
                    <a:gd name="connsiteX25" fmla="*/ 566737 w 584640"/>
                    <a:gd name="connsiteY25" fmla="*/ 71438 h 145256"/>
                    <a:gd name="connsiteX26" fmla="*/ 583406 w 584640"/>
                    <a:gd name="connsiteY26" fmla="*/ 42863 h 145256"/>
                    <a:gd name="connsiteX27" fmla="*/ 583406 w 584640"/>
                    <a:gd name="connsiteY27"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11919 w 584640"/>
                    <a:gd name="connsiteY9" fmla="*/ 83344 h 145256"/>
                    <a:gd name="connsiteX10" fmla="*/ 126206 w 584640"/>
                    <a:gd name="connsiteY10" fmla="*/ 73819 h 145256"/>
                    <a:gd name="connsiteX11" fmla="*/ 211931 w 584640"/>
                    <a:gd name="connsiteY11" fmla="*/ 35719 h 145256"/>
                    <a:gd name="connsiteX12" fmla="*/ 247650 w 584640"/>
                    <a:gd name="connsiteY12" fmla="*/ 54769 h 145256"/>
                    <a:gd name="connsiteX13" fmla="*/ 276225 w 584640"/>
                    <a:gd name="connsiteY13" fmla="*/ 66675 h 145256"/>
                    <a:gd name="connsiteX14" fmla="*/ 283369 w 584640"/>
                    <a:gd name="connsiteY14" fmla="*/ 69056 h 145256"/>
                    <a:gd name="connsiteX15" fmla="*/ 342900 w 584640"/>
                    <a:gd name="connsiteY15" fmla="*/ 69056 h 145256"/>
                    <a:gd name="connsiteX16" fmla="*/ 371475 w 584640"/>
                    <a:gd name="connsiteY16" fmla="*/ 54769 h 145256"/>
                    <a:gd name="connsiteX17" fmla="*/ 392906 w 584640"/>
                    <a:gd name="connsiteY17" fmla="*/ 45244 h 145256"/>
                    <a:gd name="connsiteX18" fmla="*/ 414337 w 584640"/>
                    <a:gd name="connsiteY18" fmla="*/ 30956 h 145256"/>
                    <a:gd name="connsiteX19" fmla="*/ 433388 w 584640"/>
                    <a:gd name="connsiteY19" fmla="*/ 14288 h 145256"/>
                    <a:gd name="connsiteX20" fmla="*/ 457200 w 584640"/>
                    <a:gd name="connsiteY20" fmla="*/ 0 h 145256"/>
                    <a:gd name="connsiteX21" fmla="*/ 490537 w 584640"/>
                    <a:gd name="connsiteY21" fmla="*/ 14288 h 145256"/>
                    <a:gd name="connsiteX22" fmla="*/ 507206 w 584640"/>
                    <a:gd name="connsiteY22" fmla="*/ 33338 h 145256"/>
                    <a:gd name="connsiteX23" fmla="*/ 542925 w 584640"/>
                    <a:gd name="connsiteY23" fmla="*/ 71438 h 145256"/>
                    <a:gd name="connsiteX24" fmla="*/ 566737 w 584640"/>
                    <a:gd name="connsiteY24" fmla="*/ 71438 h 145256"/>
                    <a:gd name="connsiteX25" fmla="*/ 583406 w 584640"/>
                    <a:gd name="connsiteY25" fmla="*/ 42863 h 145256"/>
                    <a:gd name="connsiteX26" fmla="*/ 583406 w 584640"/>
                    <a:gd name="connsiteY26"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76200 w 584640"/>
                    <a:gd name="connsiteY6" fmla="*/ 95250 h 145256"/>
                    <a:gd name="connsiteX7" fmla="*/ 97631 w 584640"/>
                    <a:gd name="connsiteY7" fmla="*/ 90488 h 145256"/>
                    <a:gd name="connsiteX8" fmla="*/ 104775 w 584640"/>
                    <a:gd name="connsiteY8" fmla="*/ 85725 h 145256"/>
                    <a:gd name="connsiteX9" fmla="*/ 126206 w 584640"/>
                    <a:gd name="connsiteY9" fmla="*/ 73819 h 145256"/>
                    <a:gd name="connsiteX10" fmla="*/ 211931 w 584640"/>
                    <a:gd name="connsiteY10" fmla="*/ 35719 h 145256"/>
                    <a:gd name="connsiteX11" fmla="*/ 247650 w 584640"/>
                    <a:gd name="connsiteY11" fmla="*/ 54769 h 145256"/>
                    <a:gd name="connsiteX12" fmla="*/ 276225 w 584640"/>
                    <a:gd name="connsiteY12" fmla="*/ 66675 h 145256"/>
                    <a:gd name="connsiteX13" fmla="*/ 283369 w 584640"/>
                    <a:gd name="connsiteY13" fmla="*/ 69056 h 145256"/>
                    <a:gd name="connsiteX14" fmla="*/ 342900 w 584640"/>
                    <a:gd name="connsiteY14" fmla="*/ 69056 h 145256"/>
                    <a:gd name="connsiteX15" fmla="*/ 371475 w 584640"/>
                    <a:gd name="connsiteY15" fmla="*/ 54769 h 145256"/>
                    <a:gd name="connsiteX16" fmla="*/ 392906 w 584640"/>
                    <a:gd name="connsiteY16" fmla="*/ 45244 h 145256"/>
                    <a:gd name="connsiteX17" fmla="*/ 414337 w 584640"/>
                    <a:gd name="connsiteY17" fmla="*/ 30956 h 145256"/>
                    <a:gd name="connsiteX18" fmla="*/ 433388 w 584640"/>
                    <a:gd name="connsiteY18" fmla="*/ 14288 h 145256"/>
                    <a:gd name="connsiteX19" fmla="*/ 457200 w 584640"/>
                    <a:gd name="connsiteY19" fmla="*/ 0 h 145256"/>
                    <a:gd name="connsiteX20" fmla="*/ 490537 w 584640"/>
                    <a:gd name="connsiteY20" fmla="*/ 14288 h 145256"/>
                    <a:gd name="connsiteX21" fmla="*/ 507206 w 584640"/>
                    <a:gd name="connsiteY21" fmla="*/ 33338 h 145256"/>
                    <a:gd name="connsiteX22" fmla="*/ 542925 w 584640"/>
                    <a:gd name="connsiteY22" fmla="*/ 71438 h 145256"/>
                    <a:gd name="connsiteX23" fmla="*/ 566737 w 584640"/>
                    <a:gd name="connsiteY23" fmla="*/ 71438 h 145256"/>
                    <a:gd name="connsiteX24" fmla="*/ 583406 w 584640"/>
                    <a:gd name="connsiteY24" fmla="*/ 42863 h 145256"/>
                    <a:gd name="connsiteX25" fmla="*/ 583406 w 584640"/>
                    <a:gd name="connsiteY25"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97631 w 584640"/>
                    <a:gd name="connsiteY6" fmla="*/ 90488 h 145256"/>
                    <a:gd name="connsiteX7" fmla="*/ 104775 w 584640"/>
                    <a:gd name="connsiteY7" fmla="*/ 85725 h 145256"/>
                    <a:gd name="connsiteX8" fmla="*/ 126206 w 584640"/>
                    <a:gd name="connsiteY8" fmla="*/ 73819 h 145256"/>
                    <a:gd name="connsiteX9" fmla="*/ 211931 w 584640"/>
                    <a:gd name="connsiteY9" fmla="*/ 35719 h 145256"/>
                    <a:gd name="connsiteX10" fmla="*/ 247650 w 584640"/>
                    <a:gd name="connsiteY10" fmla="*/ 54769 h 145256"/>
                    <a:gd name="connsiteX11" fmla="*/ 276225 w 584640"/>
                    <a:gd name="connsiteY11" fmla="*/ 66675 h 145256"/>
                    <a:gd name="connsiteX12" fmla="*/ 283369 w 584640"/>
                    <a:gd name="connsiteY12" fmla="*/ 69056 h 145256"/>
                    <a:gd name="connsiteX13" fmla="*/ 342900 w 584640"/>
                    <a:gd name="connsiteY13" fmla="*/ 69056 h 145256"/>
                    <a:gd name="connsiteX14" fmla="*/ 371475 w 584640"/>
                    <a:gd name="connsiteY14" fmla="*/ 54769 h 145256"/>
                    <a:gd name="connsiteX15" fmla="*/ 392906 w 584640"/>
                    <a:gd name="connsiteY15" fmla="*/ 45244 h 145256"/>
                    <a:gd name="connsiteX16" fmla="*/ 414337 w 584640"/>
                    <a:gd name="connsiteY16" fmla="*/ 30956 h 145256"/>
                    <a:gd name="connsiteX17" fmla="*/ 433388 w 584640"/>
                    <a:gd name="connsiteY17" fmla="*/ 14288 h 145256"/>
                    <a:gd name="connsiteX18" fmla="*/ 457200 w 584640"/>
                    <a:gd name="connsiteY18" fmla="*/ 0 h 145256"/>
                    <a:gd name="connsiteX19" fmla="*/ 490537 w 584640"/>
                    <a:gd name="connsiteY19" fmla="*/ 14288 h 145256"/>
                    <a:gd name="connsiteX20" fmla="*/ 507206 w 584640"/>
                    <a:gd name="connsiteY20" fmla="*/ 33338 h 145256"/>
                    <a:gd name="connsiteX21" fmla="*/ 542925 w 584640"/>
                    <a:gd name="connsiteY21" fmla="*/ 71438 h 145256"/>
                    <a:gd name="connsiteX22" fmla="*/ 566737 w 584640"/>
                    <a:gd name="connsiteY22" fmla="*/ 71438 h 145256"/>
                    <a:gd name="connsiteX23" fmla="*/ 583406 w 584640"/>
                    <a:gd name="connsiteY23" fmla="*/ 42863 h 145256"/>
                    <a:gd name="connsiteX24" fmla="*/ 583406 w 584640"/>
                    <a:gd name="connsiteY24"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69056 w 584640"/>
                    <a:gd name="connsiteY5" fmla="*/ 100013 h 145256"/>
                    <a:gd name="connsiteX6" fmla="*/ 97631 w 584640"/>
                    <a:gd name="connsiteY6" fmla="*/ 90488 h 145256"/>
                    <a:gd name="connsiteX7" fmla="*/ 126206 w 584640"/>
                    <a:gd name="connsiteY7" fmla="*/ 73819 h 145256"/>
                    <a:gd name="connsiteX8" fmla="*/ 211931 w 584640"/>
                    <a:gd name="connsiteY8" fmla="*/ 35719 h 145256"/>
                    <a:gd name="connsiteX9" fmla="*/ 247650 w 584640"/>
                    <a:gd name="connsiteY9" fmla="*/ 54769 h 145256"/>
                    <a:gd name="connsiteX10" fmla="*/ 276225 w 584640"/>
                    <a:gd name="connsiteY10" fmla="*/ 66675 h 145256"/>
                    <a:gd name="connsiteX11" fmla="*/ 283369 w 584640"/>
                    <a:gd name="connsiteY11" fmla="*/ 69056 h 145256"/>
                    <a:gd name="connsiteX12" fmla="*/ 342900 w 584640"/>
                    <a:gd name="connsiteY12" fmla="*/ 69056 h 145256"/>
                    <a:gd name="connsiteX13" fmla="*/ 371475 w 584640"/>
                    <a:gd name="connsiteY13" fmla="*/ 54769 h 145256"/>
                    <a:gd name="connsiteX14" fmla="*/ 392906 w 584640"/>
                    <a:gd name="connsiteY14" fmla="*/ 45244 h 145256"/>
                    <a:gd name="connsiteX15" fmla="*/ 414337 w 584640"/>
                    <a:gd name="connsiteY15" fmla="*/ 30956 h 145256"/>
                    <a:gd name="connsiteX16" fmla="*/ 433388 w 584640"/>
                    <a:gd name="connsiteY16" fmla="*/ 14288 h 145256"/>
                    <a:gd name="connsiteX17" fmla="*/ 457200 w 584640"/>
                    <a:gd name="connsiteY17" fmla="*/ 0 h 145256"/>
                    <a:gd name="connsiteX18" fmla="*/ 490537 w 584640"/>
                    <a:gd name="connsiteY18" fmla="*/ 14288 h 145256"/>
                    <a:gd name="connsiteX19" fmla="*/ 507206 w 584640"/>
                    <a:gd name="connsiteY19" fmla="*/ 33338 h 145256"/>
                    <a:gd name="connsiteX20" fmla="*/ 542925 w 584640"/>
                    <a:gd name="connsiteY20" fmla="*/ 71438 h 145256"/>
                    <a:gd name="connsiteX21" fmla="*/ 566737 w 584640"/>
                    <a:gd name="connsiteY21" fmla="*/ 71438 h 145256"/>
                    <a:gd name="connsiteX22" fmla="*/ 583406 w 584640"/>
                    <a:gd name="connsiteY22" fmla="*/ 42863 h 145256"/>
                    <a:gd name="connsiteX23" fmla="*/ 583406 w 584640"/>
                    <a:gd name="connsiteY23"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61912 w 584640"/>
                    <a:gd name="connsiteY4" fmla="*/ 102394 h 145256"/>
                    <a:gd name="connsiteX5" fmla="*/ 97631 w 584640"/>
                    <a:gd name="connsiteY5" fmla="*/ 90488 h 145256"/>
                    <a:gd name="connsiteX6" fmla="*/ 126206 w 584640"/>
                    <a:gd name="connsiteY6" fmla="*/ 73819 h 145256"/>
                    <a:gd name="connsiteX7" fmla="*/ 211931 w 584640"/>
                    <a:gd name="connsiteY7" fmla="*/ 35719 h 145256"/>
                    <a:gd name="connsiteX8" fmla="*/ 247650 w 584640"/>
                    <a:gd name="connsiteY8" fmla="*/ 54769 h 145256"/>
                    <a:gd name="connsiteX9" fmla="*/ 276225 w 584640"/>
                    <a:gd name="connsiteY9" fmla="*/ 66675 h 145256"/>
                    <a:gd name="connsiteX10" fmla="*/ 283369 w 584640"/>
                    <a:gd name="connsiteY10" fmla="*/ 69056 h 145256"/>
                    <a:gd name="connsiteX11" fmla="*/ 342900 w 584640"/>
                    <a:gd name="connsiteY11" fmla="*/ 69056 h 145256"/>
                    <a:gd name="connsiteX12" fmla="*/ 371475 w 584640"/>
                    <a:gd name="connsiteY12" fmla="*/ 54769 h 145256"/>
                    <a:gd name="connsiteX13" fmla="*/ 392906 w 584640"/>
                    <a:gd name="connsiteY13" fmla="*/ 45244 h 145256"/>
                    <a:gd name="connsiteX14" fmla="*/ 414337 w 584640"/>
                    <a:gd name="connsiteY14" fmla="*/ 30956 h 145256"/>
                    <a:gd name="connsiteX15" fmla="*/ 433388 w 584640"/>
                    <a:gd name="connsiteY15" fmla="*/ 14288 h 145256"/>
                    <a:gd name="connsiteX16" fmla="*/ 457200 w 584640"/>
                    <a:gd name="connsiteY16" fmla="*/ 0 h 145256"/>
                    <a:gd name="connsiteX17" fmla="*/ 490537 w 584640"/>
                    <a:gd name="connsiteY17" fmla="*/ 14288 h 145256"/>
                    <a:gd name="connsiteX18" fmla="*/ 507206 w 584640"/>
                    <a:gd name="connsiteY18" fmla="*/ 33338 h 145256"/>
                    <a:gd name="connsiteX19" fmla="*/ 542925 w 584640"/>
                    <a:gd name="connsiteY19" fmla="*/ 71438 h 145256"/>
                    <a:gd name="connsiteX20" fmla="*/ 566737 w 584640"/>
                    <a:gd name="connsiteY20" fmla="*/ 71438 h 145256"/>
                    <a:gd name="connsiteX21" fmla="*/ 583406 w 584640"/>
                    <a:gd name="connsiteY21" fmla="*/ 42863 h 145256"/>
                    <a:gd name="connsiteX22" fmla="*/ 583406 w 584640"/>
                    <a:gd name="connsiteY22" fmla="*/ 7144 h 145256"/>
                    <a:gd name="connsiteX0" fmla="*/ 0 w 584640"/>
                    <a:gd name="connsiteY0" fmla="*/ 145256 h 145256"/>
                    <a:gd name="connsiteX1" fmla="*/ 11906 w 584640"/>
                    <a:gd name="connsiteY1" fmla="*/ 135731 h 145256"/>
                    <a:gd name="connsiteX2" fmla="*/ 26194 w 584640"/>
                    <a:gd name="connsiteY2" fmla="*/ 126206 h 145256"/>
                    <a:gd name="connsiteX3" fmla="*/ 40481 w 584640"/>
                    <a:gd name="connsiteY3" fmla="*/ 111919 h 145256"/>
                    <a:gd name="connsiteX4" fmla="*/ 97631 w 584640"/>
                    <a:gd name="connsiteY4" fmla="*/ 90488 h 145256"/>
                    <a:gd name="connsiteX5" fmla="*/ 126206 w 584640"/>
                    <a:gd name="connsiteY5" fmla="*/ 73819 h 145256"/>
                    <a:gd name="connsiteX6" fmla="*/ 211931 w 584640"/>
                    <a:gd name="connsiteY6" fmla="*/ 35719 h 145256"/>
                    <a:gd name="connsiteX7" fmla="*/ 247650 w 584640"/>
                    <a:gd name="connsiteY7" fmla="*/ 54769 h 145256"/>
                    <a:gd name="connsiteX8" fmla="*/ 276225 w 584640"/>
                    <a:gd name="connsiteY8" fmla="*/ 66675 h 145256"/>
                    <a:gd name="connsiteX9" fmla="*/ 283369 w 584640"/>
                    <a:gd name="connsiteY9" fmla="*/ 69056 h 145256"/>
                    <a:gd name="connsiteX10" fmla="*/ 342900 w 584640"/>
                    <a:gd name="connsiteY10" fmla="*/ 69056 h 145256"/>
                    <a:gd name="connsiteX11" fmla="*/ 371475 w 584640"/>
                    <a:gd name="connsiteY11" fmla="*/ 54769 h 145256"/>
                    <a:gd name="connsiteX12" fmla="*/ 392906 w 584640"/>
                    <a:gd name="connsiteY12" fmla="*/ 45244 h 145256"/>
                    <a:gd name="connsiteX13" fmla="*/ 414337 w 584640"/>
                    <a:gd name="connsiteY13" fmla="*/ 30956 h 145256"/>
                    <a:gd name="connsiteX14" fmla="*/ 433388 w 584640"/>
                    <a:gd name="connsiteY14" fmla="*/ 14288 h 145256"/>
                    <a:gd name="connsiteX15" fmla="*/ 457200 w 584640"/>
                    <a:gd name="connsiteY15" fmla="*/ 0 h 145256"/>
                    <a:gd name="connsiteX16" fmla="*/ 490537 w 584640"/>
                    <a:gd name="connsiteY16" fmla="*/ 14288 h 145256"/>
                    <a:gd name="connsiteX17" fmla="*/ 507206 w 584640"/>
                    <a:gd name="connsiteY17" fmla="*/ 33338 h 145256"/>
                    <a:gd name="connsiteX18" fmla="*/ 542925 w 584640"/>
                    <a:gd name="connsiteY18" fmla="*/ 71438 h 145256"/>
                    <a:gd name="connsiteX19" fmla="*/ 566737 w 584640"/>
                    <a:gd name="connsiteY19" fmla="*/ 71438 h 145256"/>
                    <a:gd name="connsiteX20" fmla="*/ 583406 w 584640"/>
                    <a:gd name="connsiteY20" fmla="*/ 42863 h 145256"/>
                    <a:gd name="connsiteX21" fmla="*/ 583406 w 584640"/>
                    <a:gd name="connsiteY21" fmla="*/ 7144 h 145256"/>
                    <a:gd name="connsiteX0" fmla="*/ 0 w 584640"/>
                    <a:gd name="connsiteY0" fmla="*/ 145256 h 145256"/>
                    <a:gd name="connsiteX1" fmla="*/ 11906 w 584640"/>
                    <a:gd name="connsiteY1" fmla="*/ 135731 h 145256"/>
                    <a:gd name="connsiteX2" fmla="*/ 26194 w 584640"/>
                    <a:gd name="connsiteY2" fmla="*/ 126206 h 145256"/>
                    <a:gd name="connsiteX3" fmla="*/ 97631 w 584640"/>
                    <a:gd name="connsiteY3" fmla="*/ 90488 h 145256"/>
                    <a:gd name="connsiteX4" fmla="*/ 126206 w 584640"/>
                    <a:gd name="connsiteY4" fmla="*/ 73819 h 145256"/>
                    <a:gd name="connsiteX5" fmla="*/ 211931 w 584640"/>
                    <a:gd name="connsiteY5" fmla="*/ 35719 h 145256"/>
                    <a:gd name="connsiteX6" fmla="*/ 247650 w 584640"/>
                    <a:gd name="connsiteY6" fmla="*/ 54769 h 145256"/>
                    <a:gd name="connsiteX7" fmla="*/ 276225 w 584640"/>
                    <a:gd name="connsiteY7" fmla="*/ 66675 h 145256"/>
                    <a:gd name="connsiteX8" fmla="*/ 283369 w 584640"/>
                    <a:gd name="connsiteY8" fmla="*/ 69056 h 145256"/>
                    <a:gd name="connsiteX9" fmla="*/ 342900 w 584640"/>
                    <a:gd name="connsiteY9" fmla="*/ 69056 h 145256"/>
                    <a:gd name="connsiteX10" fmla="*/ 371475 w 584640"/>
                    <a:gd name="connsiteY10" fmla="*/ 54769 h 145256"/>
                    <a:gd name="connsiteX11" fmla="*/ 392906 w 584640"/>
                    <a:gd name="connsiteY11" fmla="*/ 45244 h 145256"/>
                    <a:gd name="connsiteX12" fmla="*/ 414337 w 584640"/>
                    <a:gd name="connsiteY12" fmla="*/ 30956 h 145256"/>
                    <a:gd name="connsiteX13" fmla="*/ 433388 w 584640"/>
                    <a:gd name="connsiteY13" fmla="*/ 14288 h 145256"/>
                    <a:gd name="connsiteX14" fmla="*/ 457200 w 584640"/>
                    <a:gd name="connsiteY14" fmla="*/ 0 h 145256"/>
                    <a:gd name="connsiteX15" fmla="*/ 490537 w 584640"/>
                    <a:gd name="connsiteY15" fmla="*/ 14288 h 145256"/>
                    <a:gd name="connsiteX16" fmla="*/ 507206 w 584640"/>
                    <a:gd name="connsiteY16" fmla="*/ 33338 h 145256"/>
                    <a:gd name="connsiteX17" fmla="*/ 542925 w 584640"/>
                    <a:gd name="connsiteY17" fmla="*/ 71438 h 145256"/>
                    <a:gd name="connsiteX18" fmla="*/ 566737 w 584640"/>
                    <a:gd name="connsiteY18" fmla="*/ 71438 h 145256"/>
                    <a:gd name="connsiteX19" fmla="*/ 583406 w 584640"/>
                    <a:gd name="connsiteY19" fmla="*/ 42863 h 145256"/>
                    <a:gd name="connsiteX20" fmla="*/ 583406 w 584640"/>
                    <a:gd name="connsiteY20" fmla="*/ 7144 h 145256"/>
                    <a:gd name="connsiteX0" fmla="*/ 0 w 584640"/>
                    <a:gd name="connsiteY0" fmla="*/ 145256 h 145256"/>
                    <a:gd name="connsiteX1" fmla="*/ 11906 w 584640"/>
                    <a:gd name="connsiteY1" fmla="*/ 135731 h 145256"/>
                    <a:gd name="connsiteX2" fmla="*/ 97631 w 584640"/>
                    <a:gd name="connsiteY2" fmla="*/ 90488 h 145256"/>
                    <a:gd name="connsiteX3" fmla="*/ 126206 w 584640"/>
                    <a:gd name="connsiteY3" fmla="*/ 73819 h 145256"/>
                    <a:gd name="connsiteX4" fmla="*/ 211931 w 584640"/>
                    <a:gd name="connsiteY4" fmla="*/ 35719 h 145256"/>
                    <a:gd name="connsiteX5" fmla="*/ 247650 w 584640"/>
                    <a:gd name="connsiteY5" fmla="*/ 54769 h 145256"/>
                    <a:gd name="connsiteX6" fmla="*/ 276225 w 584640"/>
                    <a:gd name="connsiteY6" fmla="*/ 66675 h 145256"/>
                    <a:gd name="connsiteX7" fmla="*/ 283369 w 584640"/>
                    <a:gd name="connsiteY7" fmla="*/ 69056 h 145256"/>
                    <a:gd name="connsiteX8" fmla="*/ 342900 w 584640"/>
                    <a:gd name="connsiteY8" fmla="*/ 69056 h 145256"/>
                    <a:gd name="connsiteX9" fmla="*/ 371475 w 584640"/>
                    <a:gd name="connsiteY9" fmla="*/ 54769 h 145256"/>
                    <a:gd name="connsiteX10" fmla="*/ 392906 w 584640"/>
                    <a:gd name="connsiteY10" fmla="*/ 45244 h 145256"/>
                    <a:gd name="connsiteX11" fmla="*/ 414337 w 584640"/>
                    <a:gd name="connsiteY11" fmla="*/ 30956 h 145256"/>
                    <a:gd name="connsiteX12" fmla="*/ 433388 w 584640"/>
                    <a:gd name="connsiteY12" fmla="*/ 14288 h 145256"/>
                    <a:gd name="connsiteX13" fmla="*/ 457200 w 584640"/>
                    <a:gd name="connsiteY13" fmla="*/ 0 h 145256"/>
                    <a:gd name="connsiteX14" fmla="*/ 490537 w 584640"/>
                    <a:gd name="connsiteY14" fmla="*/ 14288 h 145256"/>
                    <a:gd name="connsiteX15" fmla="*/ 507206 w 584640"/>
                    <a:gd name="connsiteY15" fmla="*/ 33338 h 145256"/>
                    <a:gd name="connsiteX16" fmla="*/ 542925 w 584640"/>
                    <a:gd name="connsiteY16" fmla="*/ 71438 h 145256"/>
                    <a:gd name="connsiteX17" fmla="*/ 566737 w 584640"/>
                    <a:gd name="connsiteY17" fmla="*/ 71438 h 145256"/>
                    <a:gd name="connsiteX18" fmla="*/ 583406 w 584640"/>
                    <a:gd name="connsiteY18" fmla="*/ 42863 h 145256"/>
                    <a:gd name="connsiteX19" fmla="*/ 583406 w 584640"/>
                    <a:gd name="connsiteY19"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5719 h 145256"/>
                    <a:gd name="connsiteX5" fmla="*/ 247650 w 584640"/>
                    <a:gd name="connsiteY5" fmla="*/ 54769 h 145256"/>
                    <a:gd name="connsiteX6" fmla="*/ 276225 w 584640"/>
                    <a:gd name="connsiteY6" fmla="*/ 66675 h 145256"/>
                    <a:gd name="connsiteX7" fmla="*/ 283369 w 584640"/>
                    <a:gd name="connsiteY7" fmla="*/ 69056 h 145256"/>
                    <a:gd name="connsiteX8" fmla="*/ 342900 w 584640"/>
                    <a:gd name="connsiteY8" fmla="*/ 69056 h 145256"/>
                    <a:gd name="connsiteX9" fmla="*/ 371475 w 584640"/>
                    <a:gd name="connsiteY9" fmla="*/ 54769 h 145256"/>
                    <a:gd name="connsiteX10" fmla="*/ 392906 w 584640"/>
                    <a:gd name="connsiteY10" fmla="*/ 45244 h 145256"/>
                    <a:gd name="connsiteX11" fmla="*/ 414337 w 584640"/>
                    <a:gd name="connsiteY11" fmla="*/ 30956 h 145256"/>
                    <a:gd name="connsiteX12" fmla="*/ 433388 w 584640"/>
                    <a:gd name="connsiteY12" fmla="*/ 14288 h 145256"/>
                    <a:gd name="connsiteX13" fmla="*/ 457200 w 584640"/>
                    <a:gd name="connsiteY13" fmla="*/ 0 h 145256"/>
                    <a:gd name="connsiteX14" fmla="*/ 490537 w 584640"/>
                    <a:gd name="connsiteY14" fmla="*/ 14288 h 145256"/>
                    <a:gd name="connsiteX15" fmla="*/ 507206 w 584640"/>
                    <a:gd name="connsiteY15" fmla="*/ 33338 h 145256"/>
                    <a:gd name="connsiteX16" fmla="*/ 542925 w 584640"/>
                    <a:gd name="connsiteY16" fmla="*/ 71438 h 145256"/>
                    <a:gd name="connsiteX17" fmla="*/ 566737 w 584640"/>
                    <a:gd name="connsiteY17" fmla="*/ 71438 h 145256"/>
                    <a:gd name="connsiteX18" fmla="*/ 583406 w 584640"/>
                    <a:gd name="connsiteY18" fmla="*/ 42863 h 145256"/>
                    <a:gd name="connsiteX19" fmla="*/ 583406 w 584640"/>
                    <a:gd name="connsiteY19"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8100 h 145256"/>
                    <a:gd name="connsiteX5" fmla="*/ 247650 w 584640"/>
                    <a:gd name="connsiteY5" fmla="*/ 54769 h 145256"/>
                    <a:gd name="connsiteX6" fmla="*/ 276225 w 584640"/>
                    <a:gd name="connsiteY6" fmla="*/ 66675 h 145256"/>
                    <a:gd name="connsiteX7" fmla="*/ 283369 w 584640"/>
                    <a:gd name="connsiteY7" fmla="*/ 69056 h 145256"/>
                    <a:gd name="connsiteX8" fmla="*/ 342900 w 584640"/>
                    <a:gd name="connsiteY8" fmla="*/ 69056 h 145256"/>
                    <a:gd name="connsiteX9" fmla="*/ 371475 w 584640"/>
                    <a:gd name="connsiteY9" fmla="*/ 54769 h 145256"/>
                    <a:gd name="connsiteX10" fmla="*/ 392906 w 584640"/>
                    <a:gd name="connsiteY10" fmla="*/ 45244 h 145256"/>
                    <a:gd name="connsiteX11" fmla="*/ 414337 w 584640"/>
                    <a:gd name="connsiteY11" fmla="*/ 30956 h 145256"/>
                    <a:gd name="connsiteX12" fmla="*/ 433388 w 584640"/>
                    <a:gd name="connsiteY12" fmla="*/ 14288 h 145256"/>
                    <a:gd name="connsiteX13" fmla="*/ 457200 w 584640"/>
                    <a:gd name="connsiteY13" fmla="*/ 0 h 145256"/>
                    <a:gd name="connsiteX14" fmla="*/ 490537 w 584640"/>
                    <a:gd name="connsiteY14" fmla="*/ 14288 h 145256"/>
                    <a:gd name="connsiteX15" fmla="*/ 507206 w 584640"/>
                    <a:gd name="connsiteY15" fmla="*/ 33338 h 145256"/>
                    <a:gd name="connsiteX16" fmla="*/ 542925 w 584640"/>
                    <a:gd name="connsiteY16" fmla="*/ 71438 h 145256"/>
                    <a:gd name="connsiteX17" fmla="*/ 566737 w 584640"/>
                    <a:gd name="connsiteY17" fmla="*/ 71438 h 145256"/>
                    <a:gd name="connsiteX18" fmla="*/ 583406 w 584640"/>
                    <a:gd name="connsiteY18" fmla="*/ 42863 h 145256"/>
                    <a:gd name="connsiteX19" fmla="*/ 583406 w 584640"/>
                    <a:gd name="connsiteY19"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8100 h 145256"/>
                    <a:gd name="connsiteX5" fmla="*/ 247650 w 584640"/>
                    <a:gd name="connsiteY5" fmla="*/ 59532 h 145256"/>
                    <a:gd name="connsiteX6" fmla="*/ 276225 w 584640"/>
                    <a:gd name="connsiteY6" fmla="*/ 66675 h 145256"/>
                    <a:gd name="connsiteX7" fmla="*/ 283369 w 584640"/>
                    <a:gd name="connsiteY7" fmla="*/ 69056 h 145256"/>
                    <a:gd name="connsiteX8" fmla="*/ 342900 w 584640"/>
                    <a:gd name="connsiteY8" fmla="*/ 69056 h 145256"/>
                    <a:gd name="connsiteX9" fmla="*/ 371475 w 584640"/>
                    <a:gd name="connsiteY9" fmla="*/ 54769 h 145256"/>
                    <a:gd name="connsiteX10" fmla="*/ 392906 w 584640"/>
                    <a:gd name="connsiteY10" fmla="*/ 45244 h 145256"/>
                    <a:gd name="connsiteX11" fmla="*/ 414337 w 584640"/>
                    <a:gd name="connsiteY11" fmla="*/ 30956 h 145256"/>
                    <a:gd name="connsiteX12" fmla="*/ 433388 w 584640"/>
                    <a:gd name="connsiteY12" fmla="*/ 14288 h 145256"/>
                    <a:gd name="connsiteX13" fmla="*/ 457200 w 584640"/>
                    <a:gd name="connsiteY13" fmla="*/ 0 h 145256"/>
                    <a:gd name="connsiteX14" fmla="*/ 490537 w 584640"/>
                    <a:gd name="connsiteY14" fmla="*/ 14288 h 145256"/>
                    <a:gd name="connsiteX15" fmla="*/ 507206 w 584640"/>
                    <a:gd name="connsiteY15" fmla="*/ 33338 h 145256"/>
                    <a:gd name="connsiteX16" fmla="*/ 542925 w 584640"/>
                    <a:gd name="connsiteY16" fmla="*/ 71438 h 145256"/>
                    <a:gd name="connsiteX17" fmla="*/ 566737 w 584640"/>
                    <a:gd name="connsiteY17" fmla="*/ 71438 h 145256"/>
                    <a:gd name="connsiteX18" fmla="*/ 583406 w 584640"/>
                    <a:gd name="connsiteY18" fmla="*/ 42863 h 145256"/>
                    <a:gd name="connsiteX19" fmla="*/ 583406 w 584640"/>
                    <a:gd name="connsiteY19"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8100 h 145256"/>
                    <a:gd name="connsiteX5" fmla="*/ 247650 w 584640"/>
                    <a:gd name="connsiteY5" fmla="*/ 59532 h 145256"/>
                    <a:gd name="connsiteX6" fmla="*/ 276225 w 584640"/>
                    <a:gd name="connsiteY6" fmla="*/ 66675 h 145256"/>
                    <a:gd name="connsiteX7" fmla="*/ 285751 w 584640"/>
                    <a:gd name="connsiteY7" fmla="*/ 78581 h 145256"/>
                    <a:gd name="connsiteX8" fmla="*/ 342900 w 584640"/>
                    <a:gd name="connsiteY8" fmla="*/ 69056 h 145256"/>
                    <a:gd name="connsiteX9" fmla="*/ 371475 w 584640"/>
                    <a:gd name="connsiteY9" fmla="*/ 54769 h 145256"/>
                    <a:gd name="connsiteX10" fmla="*/ 392906 w 584640"/>
                    <a:gd name="connsiteY10" fmla="*/ 45244 h 145256"/>
                    <a:gd name="connsiteX11" fmla="*/ 414337 w 584640"/>
                    <a:gd name="connsiteY11" fmla="*/ 30956 h 145256"/>
                    <a:gd name="connsiteX12" fmla="*/ 433388 w 584640"/>
                    <a:gd name="connsiteY12" fmla="*/ 14288 h 145256"/>
                    <a:gd name="connsiteX13" fmla="*/ 457200 w 584640"/>
                    <a:gd name="connsiteY13" fmla="*/ 0 h 145256"/>
                    <a:gd name="connsiteX14" fmla="*/ 490537 w 584640"/>
                    <a:gd name="connsiteY14" fmla="*/ 14288 h 145256"/>
                    <a:gd name="connsiteX15" fmla="*/ 507206 w 584640"/>
                    <a:gd name="connsiteY15" fmla="*/ 33338 h 145256"/>
                    <a:gd name="connsiteX16" fmla="*/ 542925 w 584640"/>
                    <a:gd name="connsiteY16" fmla="*/ 71438 h 145256"/>
                    <a:gd name="connsiteX17" fmla="*/ 566737 w 584640"/>
                    <a:gd name="connsiteY17" fmla="*/ 71438 h 145256"/>
                    <a:gd name="connsiteX18" fmla="*/ 583406 w 584640"/>
                    <a:gd name="connsiteY18" fmla="*/ 42863 h 145256"/>
                    <a:gd name="connsiteX19" fmla="*/ 583406 w 584640"/>
                    <a:gd name="connsiteY19"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8100 h 145256"/>
                    <a:gd name="connsiteX5" fmla="*/ 247650 w 584640"/>
                    <a:gd name="connsiteY5" fmla="*/ 59532 h 145256"/>
                    <a:gd name="connsiteX6" fmla="*/ 276225 w 584640"/>
                    <a:gd name="connsiteY6" fmla="*/ 66675 h 145256"/>
                    <a:gd name="connsiteX7" fmla="*/ 342900 w 584640"/>
                    <a:gd name="connsiteY7" fmla="*/ 69056 h 145256"/>
                    <a:gd name="connsiteX8" fmla="*/ 371475 w 584640"/>
                    <a:gd name="connsiteY8" fmla="*/ 54769 h 145256"/>
                    <a:gd name="connsiteX9" fmla="*/ 392906 w 584640"/>
                    <a:gd name="connsiteY9" fmla="*/ 45244 h 145256"/>
                    <a:gd name="connsiteX10" fmla="*/ 414337 w 584640"/>
                    <a:gd name="connsiteY10" fmla="*/ 30956 h 145256"/>
                    <a:gd name="connsiteX11" fmla="*/ 433388 w 584640"/>
                    <a:gd name="connsiteY11" fmla="*/ 14288 h 145256"/>
                    <a:gd name="connsiteX12" fmla="*/ 457200 w 584640"/>
                    <a:gd name="connsiteY12" fmla="*/ 0 h 145256"/>
                    <a:gd name="connsiteX13" fmla="*/ 490537 w 584640"/>
                    <a:gd name="connsiteY13" fmla="*/ 14288 h 145256"/>
                    <a:gd name="connsiteX14" fmla="*/ 507206 w 584640"/>
                    <a:gd name="connsiteY14" fmla="*/ 33338 h 145256"/>
                    <a:gd name="connsiteX15" fmla="*/ 542925 w 584640"/>
                    <a:gd name="connsiteY15" fmla="*/ 71438 h 145256"/>
                    <a:gd name="connsiteX16" fmla="*/ 566737 w 584640"/>
                    <a:gd name="connsiteY16" fmla="*/ 71438 h 145256"/>
                    <a:gd name="connsiteX17" fmla="*/ 583406 w 584640"/>
                    <a:gd name="connsiteY17" fmla="*/ 42863 h 145256"/>
                    <a:gd name="connsiteX18" fmla="*/ 583406 w 584640"/>
                    <a:gd name="connsiteY18" fmla="*/ 7144 h 145256"/>
                    <a:gd name="connsiteX0" fmla="*/ 0 w 584640"/>
                    <a:gd name="connsiteY0" fmla="*/ 145256 h 145256"/>
                    <a:gd name="connsiteX1" fmla="*/ 11906 w 584640"/>
                    <a:gd name="connsiteY1" fmla="*/ 135731 h 145256"/>
                    <a:gd name="connsiteX2" fmla="*/ 97631 w 584640"/>
                    <a:gd name="connsiteY2" fmla="*/ 90488 h 145256"/>
                    <a:gd name="connsiteX3" fmla="*/ 159543 w 584640"/>
                    <a:gd name="connsiteY3" fmla="*/ 42863 h 145256"/>
                    <a:gd name="connsiteX4" fmla="*/ 211931 w 584640"/>
                    <a:gd name="connsiteY4" fmla="*/ 38100 h 145256"/>
                    <a:gd name="connsiteX5" fmla="*/ 247650 w 584640"/>
                    <a:gd name="connsiteY5" fmla="*/ 59532 h 145256"/>
                    <a:gd name="connsiteX6" fmla="*/ 278607 w 584640"/>
                    <a:gd name="connsiteY6" fmla="*/ 73818 h 145256"/>
                    <a:gd name="connsiteX7" fmla="*/ 342900 w 584640"/>
                    <a:gd name="connsiteY7" fmla="*/ 69056 h 145256"/>
                    <a:gd name="connsiteX8" fmla="*/ 371475 w 584640"/>
                    <a:gd name="connsiteY8" fmla="*/ 54769 h 145256"/>
                    <a:gd name="connsiteX9" fmla="*/ 392906 w 584640"/>
                    <a:gd name="connsiteY9" fmla="*/ 45244 h 145256"/>
                    <a:gd name="connsiteX10" fmla="*/ 414337 w 584640"/>
                    <a:gd name="connsiteY10" fmla="*/ 30956 h 145256"/>
                    <a:gd name="connsiteX11" fmla="*/ 433388 w 584640"/>
                    <a:gd name="connsiteY11" fmla="*/ 14288 h 145256"/>
                    <a:gd name="connsiteX12" fmla="*/ 457200 w 584640"/>
                    <a:gd name="connsiteY12" fmla="*/ 0 h 145256"/>
                    <a:gd name="connsiteX13" fmla="*/ 490537 w 584640"/>
                    <a:gd name="connsiteY13" fmla="*/ 14288 h 145256"/>
                    <a:gd name="connsiteX14" fmla="*/ 507206 w 584640"/>
                    <a:gd name="connsiteY14" fmla="*/ 33338 h 145256"/>
                    <a:gd name="connsiteX15" fmla="*/ 542925 w 584640"/>
                    <a:gd name="connsiteY15" fmla="*/ 71438 h 145256"/>
                    <a:gd name="connsiteX16" fmla="*/ 566737 w 584640"/>
                    <a:gd name="connsiteY16" fmla="*/ 71438 h 145256"/>
                    <a:gd name="connsiteX17" fmla="*/ 583406 w 584640"/>
                    <a:gd name="connsiteY17" fmla="*/ 42863 h 145256"/>
                    <a:gd name="connsiteX18" fmla="*/ 583406 w 584640"/>
                    <a:gd name="connsiteY18" fmla="*/ 7144 h 14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640" h="145256">
                      <a:moveTo>
                        <a:pt x="0" y="145256"/>
                      </a:moveTo>
                      <a:cubicBezTo>
                        <a:pt x="3969" y="142081"/>
                        <a:pt x="-4366" y="144859"/>
                        <a:pt x="11906" y="135731"/>
                      </a:cubicBezTo>
                      <a:cubicBezTo>
                        <a:pt x="28178" y="126603"/>
                        <a:pt x="78581" y="100807"/>
                        <a:pt x="97631" y="90488"/>
                      </a:cubicBezTo>
                      <a:cubicBezTo>
                        <a:pt x="116681" y="80169"/>
                        <a:pt x="140493" y="51991"/>
                        <a:pt x="159543" y="42863"/>
                      </a:cubicBezTo>
                      <a:cubicBezTo>
                        <a:pt x="178593" y="33735"/>
                        <a:pt x="197247" y="35322"/>
                        <a:pt x="211931" y="38100"/>
                      </a:cubicBezTo>
                      <a:cubicBezTo>
                        <a:pt x="226615" y="40878"/>
                        <a:pt x="236538" y="53579"/>
                        <a:pt x="247650" y="59532"/>
                      </a:cubicBezTo>
                      <a:cubicBezTo>
                        <a:pt x="258762" y="65485"/>
                        <a:pt x="262732" y="72231"/>
                        <a:pt x="278607" y="73818"/>
                      </a:cubicBezTo>
                      <a:cubicBezTo>
                        <a:pt x="294482" y="75405"/>
                        <a:pt x="327422" y="72231"/>
                        <a:pt x="342900" y="69056"/>
                      </a:cubicBezTo>
                      <a:cubicBezTo>
                        <a:pt x="358378" y="65881"/>
                        <a:pt x="363141" y="58738"/>
                        <a:pt x="371475" y="54769"/>
                      </a:cubicBezTo>
                      <a:cubicBezTo>
                        <a:pt x="379809" y="50800"/>
                        <a:pt x="385763" y="49213"/>
                        <a:pt x="392906" y="45244"/>
                      </a:cubicBezTo>
                      <a:cubicBezTo>
                        <a:pt x="400049" y="41275"/>
                        <a:pt x="407193" y="33734"/>
                        <a:pt x="414337" y="30956"/>
                      </a:cubicBezTo>
                      <a:cubicBezTo>
                        <a:pt x="437131" y="8162"/>
                        <a:pt x="426244" y="19447"/>
                        <a:pt x="433388" y="14288"/>
                      </a:cubicBezTo>
                      <a:cubicBezTo>
                        <a:pt x="440532" y="9129"/>
                        <a:pt x="447675" y="0"/>
                        <a:pt x="457200" y="0"/>
                      </a:cubicBezTo>
                      <a:cubicBezTo>
                        <a:pt x="466725" y="0"/>
                        <a:pt x="482203" y="8732"/>
                        <a:pt x="490537" y="14288"/>
                      </a:cubicBezTo>
                      <a:cubicBezTo>
                        <a:pt x="498871" y="19844"/>
                        <a:pt x="498475" y="23813"/>
                        <a:pt x="507206" y="33338"/>
                      </a:cubicBezTo>
                      <a:cubicBezTo>
                        <a:pt x="515937" y="42863"/>
                        <a:pt x="533003" y="65088"/>
                        <a:pt x="542925" y="71438"/>
                      </a:cubicBezTo>
                      <a:cubicBezTo>
                        <a:pt x="552847" y="77788"/>
                        <a:pt x="559990" y="76200"/>
                        <a:pt x="566737" y="71438"/>
                      </a:cubicBezTo>
                      <a:cubicBezTo>
                        <a:pt x="573484" y="66676"/>
                        <a:pt x="580628" y="53579"/>
                        <a:pt x="583406" y="42863"/>
                      </a:cubicBezTo>
                      <a:cubicBezTo>
                        <a:pt x="586184" y="32147"/>
                        <a:pt x="583406" y="23987"/>
                        <a:pt x="583406" y="7144"/>
                      </a:cubicBez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139" name="RER C"/>
                <p:cNvSpPr/>
                <p:nvPr/>
              </p:nvSpPr>
              <p:spPr>
                <a:xfrm>
                  <a:off x="4700818" y="2821514"/>
                  <a:ext cx="750200" cy="2005014"/>
                </a:xfrm>
                <a:custGeom>
                  <a:avLst/>
                  <a:gdLst>
                    <a:gd name="connsiteX0" fmla="*/ 12074 w 721716"/>
                    <a:gd name="connsiteY0" fmla="*/ 0 h 971550"/>
                    <a:gd name="connsiteX1" fmla="*/ 14455 w 721716"/>
                    <a:gd name="connsiteY1" fmla="*/ 11907 h 971550"/>
                    <a:gd name="connsiteX2" fmla="*/ 23980 w 721716"/>
                    <a:gd name="connsiteY2" fmla="*/ 26194 h 971550"/>
                    <a:gd name="connsiteX3" fmla="*/ 28742 w 721716"/>
                    <a:gd name="connsiteY3" fmla="*/ 33338 h 971550"/>
                    <a:gd name="connsiteX4" fmla="*/ 31124 w 721716"/>
                    <a:gd name="connsiteY4" fmla="*/ 40482 h 971550"/>
                    <a:gd name="connsiteX5" fmla="*/ 28742 w 721716"/>
                    <a:gd name="connsiteY5" fmla="*/ 73819 h 971550"/>
                    <a:gd name="connsiteX6" fmla="*/ 7311 w 721716"/>
                    <a:gd name="connsiteY6" fmla="*/ 85725 h 971550"/>
                    <a:gd name="connsiteX7" fmla="*/ 2549 w 721716"/>
                    <a:gd name="connsiteY7" fmla="*/ 92869 h 971550"/>
                    <a:gd name="connsiteX8" fmla="*/ 2549 w 721716"/>
                    <a:gd name="connsiteY8" fmla="*/ 111919 h 971550"/>
                    <a:gd name="connsiteX9" fmla="*/ 9692 w 721716"/>
                    <a:gd name="connsiteY9" fmla="*/ 119063 h 971550"/>
                    <a:gd name="connsiteX10" fmla="*/ 16836 w 721716"/>
                    <a:gd name="connsiteY10" fmla="*/ 121444 h 971550"/>
                    <a:gd name="connsiteX11" fmla="*/ 21599 w 721716"/>
                    <a:gd name="connsiteY11" fmla="*/ 128588 h 971550"/>
                    <a:gd name="connsiteX12" fmla="*/ 28742 w 721716"/>
                    <a:gd name="connsiteY12" fmla="*/ 130969 h 971550"/>
                    <a:gd name="connsiteX13" fmla="*/ 50174 w 721716"/>
                    <a:gd name="connsiteY13" fmla="*/ 138113 h 971550"/>
                    <a:gd name="connsiteX14" fmla="*/ 64461 w 721716"/>
                    <a:gd name="connsiteY14" fmla="*/ 145257 h 971550"/>
                    <a:gd name="connsiteX15" fmla="*/ 81130 w 721716"/>
                    <a:gd name="connsiteY15" fmla="*/ 150019 h 971550"/>
                    <a:gd name="connsiteX16" fmla="*/ 88274 w 721716"/>
                    <a:gd name="connsiteY16" fmla="*/ 152400 h 971550"/>
                    <a:gd name="connsiteX17" fmla="*/ 100180 w 721716"/>
                    <a:gd name="connsiteY17" fmla="*/ 154782 h 971550"/>
                    <a:gd name="connsiteX18" fmla="*/ 107324 w 721716"/>
                    <a:gd name="connsiteY18" fmla="*/ 157163 h 971550"/>
                    <a:gd name="connsiteX19" fmla="*/ 116849 w 721716"/>
                    <a:gd name="connsiteY19" fmla="*/ 159544 h 971550"/>
                    <a:gd name="connsiteX20" fmla="*/ 131136 w 721716"/>
                    <a:gd name="connsiteY20" fmla="*/ 164307 h 971550"/>
                    <a:gd name="connsiteX21" fmla="*/ 162092 w 721716"/>
                    <a:gd name="connsiteY21" fmla="*/ 171450 h 971550"/>
                    <a:gd name="connsiteX22" fmla="*/ 169236 w 721716"/>
                    <a:gd name="connsiteY22" fmla="*/ 173832 h 971550"/>
                    <a:gd name="connsiteX23" fmla="*/ 176380 w 721716"/>
                    <a:gd name="connsiteY23" fmla="*/ 178594 h 971550"/>
                    <a:gd name="connsiteX24" fmla="*/ 188286 w 721716"/>
                    <a:gd name="connsiteY24" fmla="*/ 190500 h 971550"/>
                    <a:gd name="connsiteX25" fmla="*/ 202574 w 721716"/>
                    <a:gd name="connsiteY25" fmla="*/ 195263 h 971550"/>
                    <a:gd name="connsiteX26" fmla="*/ 209717 w 721716"/>
                    <a:gd name="connsiteY26" fmla="*/ 200025 h 971550"/>
                    <a:gd name="connsiteX27" fmla="*/ 231149 w 721716"/>
                    <a:gd name="connsiteY27" fmla="*/ 204788 h 971550"/>
                    <a:gd name="connsiteX28" fmla="*/ 238292 w 721716"/>
                    <a:gd name="connsiteY28" fmla="*/ 209550 h 971550"/>
                    <a:gd name="connsiteX29" fmla="*/ 259724 w 721716"/>
                    <a:gd name="connsiteY29" fmla="*/ 216694 h 971550"/>
                    <a:gd name="connsiteX30" fmla="*/ 274011 w 721716"/>
                    <a:gd name="connsiteY30" fmla="*/ 221457 h 971550"/>
                    <a:gd name="connsiteX31" fmla="*/ 281155 w 721716"/>
                    <a:gd name="connsiteY31" fmla="*/ 226219 h 971550"/>
                    <a:gd name="connsiteX32" fmla="*/ 285917 w 721716"/>
                    <a:gd name="connsiteY32" fmla="*/ 233363 h 971550"/>
                    <a:gd name="connsiteX33" fmla="*/ 293061 w 721716"/>
                    <a:gd name="connsiteY33" fmla="*/ 235744 h 971550"/>
                    <a:gd name="connsiteX34" fmla="*/ 309730 w 721716"/>
                    <a:gd name="connsiteY34" fmla="*/ 254794 h 971550"/>
                    <a:gd name="connsiteX35" fmla="*/ 312111 w 721716"/>
                    <a:gd name="connsiteY35" fmla="*/ 261938 h 971550"/>
                    <a:gd name="connsiteX36" fmla="*/ 319255 w 721716"/>
                    <a:gd name="connsiteY36" fmla="*/ 264319 h 971550"/>
                    <a:gd name="connsiteX37" fmla="*/ 324017 w 721716"/>
                    <a:gd name="connsiteY37" fmla="*/ 278607 h 971550"/>
                    <a:gd name="connsiteX38" fmla="*/ 333542 w 721716"/>
                    <a:gd name="connsiteY38" fmla="*/ 304800 h 971550"/>
                    <a:gd name="connsiteX39" fmla="*/ 347830 w 721716"/>
                    <a:gd name="connsiteY39" fmla="*/ 311944 h 971550"/>
                    <a:gd name="connsiteX40" fmla="*/ 364499 w 721716"/>
                    <a:gd name="connsiteY40" fmla="*/ 330994 h 971550"/>
                    <a:gd name="connsiteX41" fmla="*/ 369261 w 721716"/>
                    <a:gd name="connsiteY41" fmla="*/ 338138 h 971550"/>
                    <a:gd name="connsiteX42" fmla="*/ 374024 w 721716"/>
                    <a:gd name="connsiteY42" fmla="*/ 345282 h 971550"/>
                    <a:gd name="connsiteX43" fmla="*/ 385930 w 721716"/>
                    <a:gd name="connsiteY43" fmla="*/ 364332 h 971550"/>
                    <a:gd name="connsiteX44" fmla="*/ 393074 w 721716"/>
                    <a:gd name="connsiteY44" fmla="*/ 366713 h 971550"/>
                    <a:gd name="connsiteX45" fmla="*/ 407361 w 721716"/>
                    <a:gd name="connsiteY45" fmla="*/ 350044 h 971550"/>
                    <a:gd name="connsiteX46" fmla="*/ 407361 w 721716"/>
                    <a:gd name="connsiteY46" fmla="*/ 350044 h 971550"/>
                    <a:gd name="connsiteX47" fmla="*/ 421649 w 721716"/>
                    <a:gd name="connsiteY47" fmla="*/ 345282 h 971550"/>
                    <a:gd name="connsiteX48" fmla="*/ 435936 w 721716"/>
                    <a:gd name="connsiteY48" fmla="*/ 338138 h 971550"/>
                    <a:gd name="connsiteX49" fmla="*/ 443080 w 721716"/>
                    <a:gd name="connsiteY49" fmla="*/ 333375 h 971550"/>
                    <a:gd name="connsiteX50" fmla="*/ 457367 w 721716"/>
                    <a:gd name="connsiteY50" fmla="*/ 328613 h 971550"/>
                    <a:gd name="connsiteX51" fmla="*/ 464511 w 721716"/>
                    <a:gd name="connsiteY51" fmla="*/ 330994 h 971550"/>
                    <a:gd name="connsiteX52" fmla="*/ 466892 w 721716"/>
                    <a:gd name="connsiteY52" fmla="*/ 338138 h 971550"/>
                    <a:gd name="connsiteX53" fmla="*/ 471655 w 721716"/>
                    <a:gd name="connsiteY53" fmla="*/ 345282 h 971550"/>
                    <a:gd name="connsiteX54" fmla="*/ 476417 w 721716"/>
                    <a:gd name="connsiteY54" fmla="*/ 361950 h 971550"/>
                    <a:gd name="connsiteX55" fmla="*/ 481180 w 721716"/>
                    <a:gd name="connsiteY55" fmla="*/ 376238 h 971550"/>
                    <a:gd name="connsiteX56" fmla="*/ 483561 w 721716"/>
                    <a:gd name="connsiteY56" fmla="*/ 385763 h 971550"/>
                    <a:gd name="connsiteX57" fmla="*/ 488324 w 721716"/>
                    <a:gd name="connsiteY57" fmla="*/ 400050 h 971550"/>
                    <a:gd name="connsiteX58" fmla="*/ 490705 w 721716"/>
                    <a:gd name="connsiteY58" fmla="*/ 407194 h 971550"/>
                    <a:gd name="connsiteX59" fmla="*/ 504992 w 721716"/>
                    <a:gd name="connsiteY59" fmla="*/ 428625 h 971550"/>
                    <a:gd name="connsiteX60" fmla="*/ 509755 w 721716"/>
                    <a:gd name="connsiteY60" fmla="*/ 435769 h 971550"/>
                    <a:gd name="connsiteX61" fmla="*/ 516899 w 721716"/>
                    <a:gd name="connsiteY61" fmla="*/ 442913 h 971550"/>
                    <a:gd name="connsiteX62" fmla="*/ 521661 w 721716"/>
                    <a:gd name="connsiteY62" fmla="*/ 450057 h 971550"/>
                    <a:gd name="connsiteX63" fmla="*/ 535949 w 721716"/>
                    <a:gd name="connsiteY63" fmla="*/ 459582 h 971550"/>
                    <a:gd name="connsiteX64" fmla="*/ 543092 w 721716"/>
                    <a:gd name="connsiteY64" fmla="*/ 464344 h 971550"/>
                    <a:gd name="connsiteX65" fmla="*/ 564524 w 721716"/>
                    <a:gd name="connsiteY65" fmla="*/ 471488 h 971550"/>
                    <a:gd name="connsiteX66" fmla="*/ 585955 w 721716"/>
                    <a:gd name="connsiteY66" fmla="*/ 478632 h 971550"/>
                    <a:gd name="connsiteX67" fmla="*/ 593099 w 721716"/>
                    <a:gd name="connsiteY67" fmla="*/ 481013 h 971550"/>
                    <a:gd name="connsiteX68" fmla="*/ 602624 w 721716"/>
                    <a:gd name="connsiteY68" fmla="*/ 483394 h 971550"/>
                    <a:gd name="connsiteX69" fmla="*/ 616911 w 721716"/>
                    <a:gd name="connsiteY69" fmla="*/ 492919 h 971550"/>
                    <a:gd name="connsiteX70" fmla="*/ 631199 w 721716"/>
                    <a:gd name="connsiteY70" fmla="*/ 497682 h 971550"/>
                    <a:gd name="connsiteX71" fmla="*/ 645486 w 721716"/>
                    <a:gd name="connsiteY71" fmla="*/ 526257 h 971550"/>
                    <a:gd name="connsiteX72" fmla="*/ 650249 w 721716"/>
                    <a:gd name="connsiteY72" fmla="*/ 547688 h 971550"/>
                    <a:gd name="connsiteX73" fmla="*/ 655011 w 721716"/>
                    <a:gd name="connsiteY73" fmla="*/ 554832 h 971550"/>
                    <a:gd name="connsiteX74" fmla="*/ 657392 w 721716"/>
                    <a:gd name="connsiteY74" fmla="*/ 561975 h 971550"/>
                    <a:gd name="connsiteX75" fmla="*/ 664536 w 721716"/>
                    <a:gd name="connsiteY75" fmla="*/ 566738 h 971550"/>
                    <a:gd name="connsiteX76" fmla="*/ 669299 w 721716"/>
                    <a:gd name="connsiteY76" fmla="*/ 581025 h 971550"/>
                    <a:gd name="connsiteX77" fmla="*/ 683586 w 721716"/>
                    <a:gd name="connsiteY77" fmla="*/ 592932 h 971550"/>
                    <a:gd name="connsiteX78" fmla="*/ 685967 w 721716"/>
                    <a:gd name="connsiteY78" fmla="*/ 600075 h 971550"/>
                    <a:gd name="connsiteX79" fmla="*/ 700255 w 721716"/>
                    <a:gd name="connsiteY79" fmla="*/ 609600 h 971550"/>
                    <a:gd name="connsiteX80" fmla="*/ 716924 w 721716"/>
                    <a:gd name="connsiteY80" fmla="*/ 628650 h 971550"/>
                    <a:gd name="connsiteX81" fmla="*/ 719305 w 721716"/>
                    <a:gd name="connsiteY81" fmla="*/ 650082 h 971550"/>
                    <a:gd name="connsiteX82" fmla="*/ 697874 w 721716"/>
                    <a:gd name="connsiteY82" fmla="*/ 661988 h 971550"/>
                    <a:gd name="connsiteX83" fmla="*/ 683586 w 721716"/>
                    <a:gd name="connsiteY83" fmla="*/ 671513 h 971550"/>
                    <a:gd name="connsiteX84" fmla="*/ 671680 w 721716"/>
                    <a:gd name="connsiteY84" fmla="*/ 692944 h 971550"/>
                    <a:gd name="connsiteX85" fmla="*/ 666917 w 721716"/>
                    <a:gd name="connsiteY85" fmla="*/ 700088 h 971550"/>
                    <a:gd name="connsiteX86" fmla="*/ 655011 w 721716"/>
                    <a:gd name="connsiteY86" fmla="*/ 719138 h 971550"/>
                    <a:gd name="connsiteX87" fmla="*/ 652630 w 721716"/>
                    <a:gd name="connsiteY87" fmla="*/ 726282 h 971550"/>
                    <a:gd name="connsiteX88" fmla="*/ 647867 w 721716"/>
                    <a:gd name="connsiteY88" fmla="*/ 733425 h 971550"/>
                    <a:gd name="connsiteX89" fmla="*/ 635961 w 721716"/>
                    <a:gd name="connsiteY89" fmla="*/ 750094 h 971550"/>
                    <a:gd name="connsiteX90" fmla="*/ 619292 w 721716"/>
                    <a:gd name="connsiteY90" fmla="*/ 769144 h 971550"/>
                    <a:gd name="connsiteX91" fmla="*/ 619292 w 721716"/>
                    <a:gd name="connsiteY91" fmla="*/ 802482 h 971550"/>
                    <a:gd name="connsiteX92" fmla="*/ 614530 w 721716"/>
                    <a:gd name="connsiteY92" fmla="*/ 897732 h 971550"/>
                    <a:gd name="connsiteX93" fmla="*/ 609767 w 721716"/>
                    <a:gd name="connsiteY93" fmla="*/ 950119 h 971550"/>
                    <a:gd name="connsiteX94" fmla="*/ 605005 w 721716"/>
                    <a:gd name="connsiteY94" fmla="*/ 964407 h 971550"/>
                    <a:gd name="connsiteX95" fmla="*/ 602624 w 721716"/>
                    <a:gd name="connsiteY95" fmla="*/ 971550 h 971550"/>
                    <a:gd name="connsiteX0" fmla="*/ 12074 w 721716"/>
                    <a:gd name="connsiteY0" fmla="*/ 0 h 971700"/>
                    <a:gd name="connsiteX1" fmla="*/ 14455 w 721716"/>
                    <a:gd name="connsiteY1" fmla="*/ 11907 h 971700"/>
                    <a:gd name="connsiteX2" fmla="*/ 23980 w 721716"/>
                    <a:gd name="connsiteY2" fmla="*/ 26194 h 971700"/>
                    <a:gd name="connsiteX3" fmla="*/ 28742 w 721716"/>
                    <a:gd name="connsiteY3" fmla="*/ 33338 h 971700"/>
                    <a:gd name="connsiteX4" fmla="*/ 31124 w 721716"/>
                    <a:gd name="connsiteY4" fmla="*/ 40482 h 971700"/>
                    <a:gd name="connsiteX5" fmla="*/ 28742 w 721716"/>
                    <a:gd name="connsiteY5" fmla="*/ 73819 h 971700"/>
                    <a:gd name="connsiteX6" fmla="*/ 7311 w 721716"/>
                    <a:gd name="connsiteY6" fmla="*/ 85725 h 971700"/>
                    <a:gd name="connsiteX7" fmla="*/ 2549 w 721716"/>
                    <a:gd name="connsiteY7" fmla="*/ 92869 h 971700"/>
                    <a:gd name="connsiteX8" fmla="*/ 2549 w 721716"/>
                    <a:gd name="connsiteY8" fmla="*/ 111919 h 971700"/>
                    <a:gd name="connsiteX9" fmla="*/ 9692 w 721716"/>
                    <a:gd name="connsiteY9" fmla="*/ 119063 h 971700"/>
                    <a:gd name="connsiteX10" fmla="*/ 16836 w 721716"/>
                    <a:gd name="connsiteY10" fmla="*/ 121444 h 971700"/>
                    <a:gd name="connsiteX11" fmla="*/ 21599 w 721716"/>
                    <a:gd name="connsiteY11" fmla="*/ 128588 h 971700"/>
                    <a:gd name="connsiteX12" fmla="*/ 28742 w 721716"/>
                    <a:gd name="connsiteY12" fmla="*/ 130969 h 971700"/>
                    <a:gd name="connsiteX13" fmla="*/ 50174 w 721716"/>
                    <a:gd name="connsiteY13" fmla="*/ 138113 h 971700"/>
                    <a:gd name="connsiteX14" fmla="*/ 64461 w 721716"/>
                    <a:gd name="connsiteY14" fmla="*/ 145257 h 971700"/>
                    <a:gd name="connsiteX15" fmla="*/ 81130 w 721716"/>
                    <a:gd name="connsiteY15" fmla="*/ 150019 h 971700"/>
                    <a:gd name="connsiteX16" fmla="*/ 88274 w 721716"/>
                    <a:gd name="connsiteY16" fmla="*/ 152400 h 971700"/>
                    <a:gd name="connsiteX17" fmla="*/ 100180 w 721716"/>
                    <a:gd name="connsiteY17" fmla="*/ 154782 h 971700"/>
                    <a:gd name="connsiteX18" fmla="*/ 107324 w 721716"/>
                    <a:gd name="connsiteY18" fmla="*/ 157163 h 971700"/>
                    <a:gd name="connsiteX19" fmla="*/ 116849 w 721716"/>
                    <a:gd name="connsiteY19" fmla="*/ 159544 h 971700"/>
                    <a:gd name="connsiteX20" fmla="*/ 131136 w 721716"/>
                    <a:gd name="connsiteY20" fmla="*/ 164307 h 971700"/>
                    <a:gd name="connsiteX21" fmla="*/ 162092 w 721716"/>
                    <a:gd name="connsiteY21" fmla="*/ 171450 h 971700"/>
                    <a:gd name="connsiteX22" fmla="*/ 169236 w 721716"/>
                    <a:gd name="connsiteY22" fmla="*/ 173832 h 971700"/>
                    <a:gd name="connsiteX23" fmla="*/ 176380 w 721716"/>
                    <a:gd name="connsiteY23" fmla="*/ 178594 h 971700"/>
                    <a:gd name="connsiteX24" fmla="*/ 188286 w 721716"/>
                    <a:gd name="connsiteY24" fmla="*/ 190500 h 971700"/>
                    <a:gd name="connsiteX25" fmla="*/ 202574 w 721716"/>
                    <a:gd name="connsiteY25" fmla="*/ 195263 h 971700"/>
                    <a:gd name="connsiteX26" fmla="*/ 209717 w 721716"/>
                    <a:gd name="connsiteY26" fmla="*/ 200025 h 971700"/>
                    <a:gd name="connsiteX27" fmla="*/ 231149 w 721716"/>
                    <a:gd name="connsiteY27" fmla="*/ 204788 h 971700"/>
                    <a:gd name="connsiteX28" fmla="*/ 238292 w 721716"/>
                    <a:gd name="connsiteY28" fmla="*/ 209550 h 971700"/>
                    <a:gd name="connsiteX29" fmla="*/ 259724 w 721716"/>
                    <a:gd name="connsiteY29" fmla="*/ 216694 h 971700"/>
                    <a:gd name="connsiteX30" fmla="*/ 274011 w 721716"/>
                    <a:gd name="connsiteY30" fmla="*/ 221457 h 971700"/>
                    <a:gd name="connsiteX31" fmla="*/ 281155 w 721716"/>
                    <a:gd name="connsiteY31" fmla="*/ 226219 h 971700"/>
                    <a:gd name="connsiteX32" fmla="*/ 285917 w 721716"/>
                    <a:gd name="connsiteY32" fmla="*/ 233363 h 971700"/>
                    <a:gd name="connsiteX33" fmla="*/ 293061 w 721716"/>
                    <a:gd name="connsiteY33" fmla="*/ 235744 h 971700"/>
                    <a:gd name="connsiteX34" fmla="*/ 309730 w 721716"/>
                    <a:gd name="connsiteY34" fmla="*/ 254794 h 971700"/>
                    <a:gd name="connsiteX35" fmla="*/ 312111 w 721716"/>
                    <a:gd name="connsiteY35" fmla="*/ 261938 h 971700"/>
                    <a:gd name="connsiteX36" fmla="*/ 319255 w 721716"/>
                    <a:gd name="connsiteY36" fmla="*/ 264319 h 971700"/>
                    <a:gd name="connsiteX37" fmla="*/ 324017 w 721716"/>
                    <a:gd name="connsiteY37" fmla="*/ 278607 h 971700"/>
                    <a:gd name="connsiteX38" fmla="*/ 333542 w 721716"/>
                    <a:gd name="connsiteY38" fmla="*/ 304800 h 971700"/>
                    <a:gd name="connsiteX39" fmla="*/ 347830 w 721716"/>
                    <a:gd name="connsiteY39" fmla="*/ 311944 h 971700"/>
                    <a:gd name="connsiteX40" fmla="*/ 364499 w 721716"/>
                    <a:gd name="connsiteY40" fmla="*/ 330994 h 971700"/>
                    <a:gd name="connsiteX41" fmla="*/ 369261 w 721716"/>
                    <a:gd name="connsiteY41" fmla="*/ 338138 h 971700"/>
                    <a:gd name="connsiteX42" fmla="*/ 374024 w 721716"/>
                    <a:gd name="connsiteY42" fmla="*/ 345282 h 971700"/>
                    <a:gd name="connsiteX43" fmla="*/ 385930 w 721716"/>
                    <a:gd name="connsiteY43" fmla="*/ 364332 h 971700"/>
                    <a:gd name="connsiteX44" fmla="*/ 393074 w 721716"/>
                    <a:gd name="connsiteY44" fmla="*/ 366713 h 971700"/>
                    <a:gd name="connsiteX45" fmla="*/ 407361 w 721716"/>
                    <a:gd name="connsiteY45" fmla="*/ 350044 h 971700"/>
                    <a:gd name="connsiteX46" fmla="*/ 407361 w 721716"/>
                    <a:gd name="connsiteY46" fmla="*/ 350044 h 971700"/>
                    <a:gd name="connsiteX47" fmla="*/ 421649 w 721716"/>
                    <a:gd name="connsiteY47" fmla="*/ 345282 h 971700"/>
                    <a:gd name="connsiteX48" fmla="*/ 435936 w 721716"/>
                    <a:gd name="connsiteY48" fmla="*/ 338138 h 971700"/>
                    <a:gd name="connsiteX49" fmla="*/ 443080 w 721716"/>
                    <a:gd name="connsiteY49" fmla="*/ 333375 h 971700"/>
                    <a:gd name="connsiteX50" fmla="*/ 457367 w 721716"/>
                    <a:gd name="connsiteY50" fmla="*/ 328613 h 971700"/>
                    <a:gd name="connsiteX51" fmla="*/ 464511 w 721716"/>
                    <a:gd name="connsiteY51" fmla="*/ 330994 h 971700"/>
                    <a:gd name="connsiteX52" fmla="*/ 466892 w 721716"/>
                    <a:gd name="connsiteY52" fmla="*/ 338138 h 971700"/>
                    <a:gd name="connsiteX53" fmla="*/ 471655 w 721716"/>
                    <a:gd name="connsiteY53" fmla="*/ 345282 h 971700"/>
                    <a:gd name="connsiteX54" fmla="*/ 476417 w 721716"/>
                    <a:gd name="connsiteY54" fmla="*/ 361950 h 971700"/>
                    <a:gd name="connsiteX55" fmla="*/ 481180 w 721716"/>
                    <a:gd name="connsiteY55" fmla="*/ 376238 h 971700"/>
                    <a:gd name="connsiteX56" fmla="*/ 483561 w 721716"/>
                    <a:gd name="connsiteY56" fmla="*/ 385763 h 971700"/>
                    <a:gd name="connsiteX57" fmla="*/ 488324 w 721716"/>
                    <a:gd name="connsiteY57" fmla="*/ 400050 h 971700"/>
                    <a:gd name="connsiteX58" fmla="*/ 490705 w 721716"/>
                    <a:gd name="connsiteY58" fmla="*/ 407194 h 971700"/>
                    <a:gd name="connsiteX59" fmla="*/ 504992 w 721716"/>
                    <a:gd name="connsiteY59" fmla="*/ 428625 h 971700"/>
                    <a:gd name="connsiteX60" fmla="*/ 509755 w 721716"/>
                    <a:gd name="connsiteY60" fmla="*/ 435769 h 971700"/>
                    <a:gd name="connsiteX61" fmla="*/ 516899 w 721716"/>
                    <a:gd name="connsiteY61" fmla="*/ 442913 h 971700"/>
                    <a:gd name="connsiteX62" fmla="*/ 521661 w 721716"/>
                    <a:gd name="connsiteY62" fmla="*/ 450057 h 971700"/>
                    <a:gd name="connsiteX63" fmla="*/ 535949 w 721716"/>
                    <a:gd name="connsiteY63" fmla="*/ 459582 h 971700"/>
                    <a:gd name="connsiteX64" fmla="*/ 543092 w 721716"/>
                    <a:gd name="connsiteY64" fmla="*/ 464344 h 971700"/>
                    <a:gd name="connsiteX65" fmla="*/ 564524 w 721716"/>
                    <a:gd name="connsiteY65" fmla="*/ 471488 h 971700"/>
                    <a:gd name="connsiteX66" fmla="*/ 585955 w 721716"/>
                    <a:gd name="connsiteY66" fmla="*/ 478632 h 971700"/>
                    <a:gd name="connsiteX67" fmla="*/ 593099 w 721716"/>
                    <a:gd name="connsiteY67" fmla="*/ 481013 h 971700"/>
                    <a:gd name="connsiteX68" fmla="*/ 602624 w 721716"/>
                    <a:gd name="connsiteY68" fmla="*/ 483394 h 971700"/>
                    <a:gd name="connsiteX69" fmla="*/ 616911 w 721716"/>
                    <a:gd name="connsiteY69" fmla="*/ 492919 h 971700"/>
                    <a:gd name="connsiteX70" fmla="*/ 631199 w 721716"/>
                    <a:gd name="connsiteY70" fmla="*/ 497682 h 971700"/>
                    <a:gd name="connsiteX71" fmla="*/ 645486 w 721716"/>
                    <a:gd name="connsiteY71" fmla="*/ 526257 h 971700"/>
                    <a:gd name="connsiteX72" fmla="*/ 650249 w 721716"/>
                    <a:gd name="connsiteY72" fmla="*/ 547688 h 971700"/>
                    <a:gd name="connsiteX73" fmla="*/ 655011 w 721716"/>
                    <a:gd name="connsiteY73" fmla="*/ 554832 h 971700"/>
                    <a:gd name="connsiteX74" fmla="*/ 657392 w 721716"/>
                    <a:gd name="connsiteY74" fmla="*/ 561975 h 971700"/>
                    <a:gd name="connsiteX75" fmla="*/ 664536 w 721716"/>
                    <a:gd name="connsiteY75" fmla="*/ 566738 h 971700"/>
                    <a:gd name="connsiteX76" fmla="*/ 669299 w 721716"/>
                    <a:gd name="connsiteY76" fmla="*/ 581025 h 971700"/>
                    <a:gd name="connsiteX77" fmla="*/ 683586 w 721716"/>
                    <a:gd name="connsiteY77" fmla="*/ 592932 h 971700"/>
                    <a:gd name="connsiteX78" fmla="*/ 685967 w 721716"/>
                    <a:gd name="connsiteY78" fmla="*/ 600075 h 971700"/>
                    <a:gd name="connsiteX79" fmla="*/ 700255 w 721716"/>
                    <a:gd name="connsiteY79" fmla="*/ 609600 h 971700"/>
                    <a:gd name="connsiteX80" fmla="*/ 716924 w 721716"/>
                    <a:gd name="connsiteY80" fmla="*/ 628650 h 971700"/>
                    <a:gd name="connsiteX81" fmla="*/ 719305 w 721716"/>
                    <a:gd name="connsiteY81" fmla="*/ 650082 h 971700"/>
                    <a:gd name="connsiteX82" fmla="*/ 697874 w 721716"/>
                    <a:gd name="connsiteY82" fmla="*/ 661988 h 971700"/>
                    <a:gd name="connsiteX83" fmla="*/ 683586 w 721716"/>
                    <a:gd name="connsiteY83" fmla="*/ 671513 h 971700"/>
                    <a:gd name="connsiteX84" fmla="*/ 671680 w 721716"/>
                    <a:gd name="connsiteY84" fmla="*/ 692944 h 971700"/>
                    <a:gd name="connsiteX85" fmla="*/ 666917 w 721716"/>
                    <a:gd name="connsiteY85" fmla="*/ 700088 h 971700"/>
                    <a:gd name="connsiteX86" fmla="*/ 655011 w 721716"/>
                    <a:gd name="connsiteY86" fmla="*/ 719138 h 971700"/>
                    <a:gd name="connsiteX87" fmla="*/ 652630 w 721716"/>
                    <a:gd name="connsiteY87" fmla="*/ 726282 h 971700"/>
                    <a:gd name="connsiteX88" fmla="*/ 647867 w 721716"/>
                    <a:gd name="connsiteY88" fmla="*/ 733425 h 971700"/>
                    <a:gd name="connsiteX89" fmla="*/ 635961 w 721716"/>
                    <a:gd name="connsiteY89" fmla="*/ 750094 h 971700"/>
                    <a:gd name="connsiteX90" fmla="*/ 619292 w 721716"/>
                    <a:gd name="connsiteY90" fmla="*/ 769144 h 971700"/>
                    <a:gd name="connsiteX91" fmla="*/ 619292 w 721716"/>
                    <a:gd name="connsiteY91" fmla="*/ 802482 h 971700"/>
                    <a:gd name="connsiteX92" fmla="*/ 614530 w 721716"/>
                    <a:gd name="connsiteY92" fmla="*/ 897732 h 971700"/>
                    <a:gd name="connsiteX93" fmla="*/ 605005 w 721716"/>
                    <a:gd name="connsiteY93" fmla="*/ 964407 h 971700"/>
                    <a:gd name="connsiteX94" fmla="*/ 602624 w 721716"/>
                    <a:gd name="connsiteY94" fmla="*/ 971550 h 971700"/>
                    <a:gd name="connsiteX0" fmla="*/ 12074 w 721716"/>
                    <a:gd name="connsiteY0" fmla="*/ 0 h 964407"/>
                    <a:gd name="connsiteX1" fmla="*/ 14455 w 721716"/>
                    <a:gd name="connsiteY1" fmla="*/ 11907 h 964407"/>
                    <a:gd name="connsiteX2" fmla="*/ 23980 w 721716"/>
                    <a:gd name="connsiteY2" fmla="*/ 26194 h 964407"/>
                    <a:gd name="connsiteX3" fmla="*/ 28742 w 721716"/>
                    <a:gd name="connsiteY3" fmla="*/ 33338 h 964407"/>
                    <a:gd name="connsiteX4" fmla="*/ 31124 w 721716"/>
                    <a:gd name="connsiteY4" fmla="*/ 40482 h 964407"/>
                    <a:gd name="connsiteX5" fmla="*/ 28742 w 721716"/>
                    <a:gd name="connsiteY5" fmla="*/ 73819 h 964407"/>
                    <a:gd name="connsiteX6" fmla="*/ 7311 w 721716"/>
                    <a:gd name="connsiteY6" fmla="*/ 85725 h 964407"/>
                    <a:gd name="connsiteX7" fmla="*/ 2549 w 721716"/>
                    <a:gd name="connsiteY7" fmla="*/ 92869 h 964407"/>
                    <a:gd name="connsiteX8" fmla="*/ 2549 w 721716"/>
                    <a:gd name="connsiteY8" fmla="*/ 111919 h 964407"/>
                    <a:gd name="connsiteX9" fmla="*/ 9692 w 721716"/>
                    <a:gd name="connsiteY9" fmla="*/ 119063 h 964407"/>
                    <a:gd name="connsiteX10" fmla="*/ 16836 w 721716"/>
                    <a:gd name="connsiteY10" fmla="*/ 121444 h 964407"/>
                    <a:gd name="connsiteX11" fmla="*/ 21599 w 721716"/>
                    <a:gd name="connsiteY11" fmla="*/ 128588 h 964407"/>
                    <a:gd name="connsiteX12" fmla="*/ 28742 w 721716"/>
                    <a:gd name="connsiteY12" fmla="*/ 130969 h 964407"/>
                    <a:gd name="connsiteX13" fmla="*/ 50174 w 721716"/>
                    <a:gd name="connsiteY13" fmla="*/ 138113 h 964407"/>
                    <a:gd name="connsiteX14" fmla="*/ 64461 w 721716"/>
                    <a:gd name="connsiteY14" fmla="*/ 145257 h 964407"/>
                    <a:gd name="connsiteX15" fmla="*/ 81130 w 721716"/>
                    <a:gd name="connsiteY15" fmla="*/ 150019 h 964407"/>
                    <a:gd name="connsiteX16" fmla="*/ 88274 w 721716"/>
                    <a:gd name="connsiteY16" fmla="*/ 152400 h 964407"/>
                    <a:gd name="connsiteX17" fmla="*/ 100180 w 721716"/>
                    <a:gd name="connsiteY17" fmla="*/ 154782 h 964407"/>
                    <a:gd name="connsiteX18" fmla="*/ 107324 w 721716"/>
                    <a:gd name="connsiteY18" fmla="*/ 157163 h 964407"/>
                    <a:gd name="connsiteX19" fmla="*/ 116849 w 721716"/>
                    <a:gd name="connsiteY19" fmla="*/ 159544 h 964407"/>
                    <a:gd name="connsiteX20" fmla="*/ 131136 w 721716"/>
                    <a:gd name="connsiteY20" fmla="*/ 164307 h 964407"/>
                    <a:gd name="connsiteX21" fmla="*/ 162092 w 721716"/>
                    <a:gd name="connsiteY21" fmla="*/ 171450 h 964407"/>
                    <a:gd name="connsiteX22" fmla="*/ 169236 w 721716"/>
                    <a:gd name="connsiteY22" fmla="*/ 173832 h 964407"/>
                    <a:gd name="connsiteX23" fmla="*/ 176380 w 721716"/>
                    <a:gd name="connsiteY23" fmla="*/ 178594 h 964407"/>
                    <a:gd name="connsiteX24" fmla="*/ 188286 w 721716"/>
                    <a:gd name="connsiteY24" fmla="*/ 190500 h 964407"/>
                    <a:gd name="connsiteX25" fmla="*/ 202574 w 721716"/>
                    <a:gd name="connsiteY25" fmla="*/ 195263 h 964407"/>
                    <a:gd name="connsiteX26" fmla="*/ 209717 w 721716"/>
                    <a:gd name="connsiteY26" fmla="*/ 200025 h 964407"/>
                    <a:gd name="connsiteX27" fmla="*/ 231149 w 721716"/>
                    <a:gd name="connsiteY27" fmla="*/ 204788 h 964407"/>
                    <a:gd name="connsiteX28" fmla="*/ 238292 w 721716"/>
                    <a:gd name="connsiteY28" fmla="*/ 209550 h 964407"/>
                    <a:gd name="connsiteX29" fmla="*/ 259724 w 721716"/>
                    <a:gd name="connsiteY29" fmla="*/ 216694 h 964407"/>
                    <a:gd name="connsiteX30" fmla="*/ 274011 w 721716"/>
                    <a:gd name="connsiteY30" fmla="*/ 221457 h 964407"/>
                    <a:gd name="connsiteX31" fmla="*/ 281155 w 721716"/>
                    <a:gd name="connsiteY31" fmla="*/ 226219 h 964407"/>
                    <a:gd name="connsiteX32" fmla="*/ 285917 w 721716"/>
                    <a:gd name="connsiteY32" fmla="*/ 233363 h 964407"/>
                    <a:gd name="connsiteX33" fmla="*/ 293061 w 721716"/>
                    <a:gd name="connsiteY33" fmla="*/ 235744 h 964407"/>
                    <a:gd name="connsiteX34" fmla="*/ 309730 w 721716"/>
                    <a:gd name="connsiteY34" fmla="*/ 254794 h 964407"/>
                    <a:gd name="connsiteX35" fmla="*/ 312111 w 721716"/>
                    <a:gd name="connsiteY35" fmla="*/ 261938 h 964407"/>
                    <a:gd name="connsiteX36" fmla="*/ 319255 w 721716"/>
                    <a:gd name="connsiteY36" fmla="*/ 264319 h 964407"/>
                    <a:gd name="connsiteX37" fmla="*/ 324017 w 721716"/>
                    <a:gd name="connsiteY37" fmla="*/ 278607 h 964407"/>
                    <a:gd name="connsiteX38" fmla="*/ 333542 w 721716"/>
                    <a:gd name="connsiteY38" fmla="*/ 304800 h 964407"/>
                    <a:gd name="connsiteX39" fmla="*/ 347830 w 721716"/>
                    <a:gd name="connsiteY39" fmla="*/ 311944 h 964407"/>
                    <a:gd name="connsiteX40" fmla="*/ 364499 w 721716"/>
                    <a:gd name="connsiteY40" fmla="*/ 330994 h 964407"/>
                    <a:gd name="connsiteX41" fmla="*/ 369261 w 721716"/>
                    <a:gd name="connsiteY41" fmla="*/ 338138 h 964407"/>
                    <a:gd name="connsiteX42" fmla="*/ 374024 w 721716"/>
                    <a:gd name="connsiteY42" fmla="*/ 345282 h 964407"/>
                    <a:gd name="connsiteX43" fmla="*/ 385930 w 721716"/>
                    <a:gd name="connsiteY43" fmla="*/ 364332 h 964407"/>
                    <a:gd name="connsiteX44" fmla="*/ 393074 w 721716"/>
                    <a:gd name="connsiteY44" fmla="*/ 366713 h 964407"/>
                    <a:gd name="connsiteX45" fmla="*/ 407361 w 721716"/>
                    <a:gd name="connsiteY45" fmla="*/ 350044 h 964407"/>
                    <a:gd name="connsiteX46" fmla="*/ 407361 w 721716"/>
                    <a:gd name="connsiteY46" fmla="*/ 350044 h 964407"/>
                    <a:gd name="connsiteX47" fmla="*/ 421649 w 721716"/>
                    <a:gd name="connsiteY47" fmla="*/ 345282 h 964407"/>
                    <a:gd name="connsiteX48" fmla="*/ 435936 w 721716"/>
                    <a:gd name="connsiteY48" fmla="*/ 338138 h 964407"/>
                    <a:gd name="connsiteX49" fmla="*/ 443080 w 721716"/>
                    <a:gd name="connsiteY49" fmla="*/ 333375 h 964407"/>
                    <a:gd name="connsiteX50" fmla="*/ 457367 w 721716"/>
                    <a:gd name="connsiteY50" fmla="*/ 328613 h 964407"/>
                    <a:gd name="connsiteX51" fmla="*/ 464511 w 721716"/>
                    <a:gd name="connsiteY51" fmla="*/ 330994 h 964407"/>
                    <a:gd name="connsiteX52" fmla="*/ 466892 w 721716"/>
                    <a:gd name="connsiteY52" fmla="*/ 338138 h 964407"/>
                    <a:gd name="connsiteX53" fmla="*/ 471655 w 721716"/>
                    <a:gd name="connsiteY53" fmla="*/ 345282 h 964407"/>
                    <a:gd name="connsiteX54" fmla="*/ 476417 w 721716"/>
                    <a:gd name="connsiteY54" fmla="*/ 361950 h 964407"/>
                    <a:gd name="connsiteX55" fmla="*/ 481180 w 721716"/>
                    <a:gd name="connsiteY55" fmla="*/ 376238 h 964407"/>
                    <a:gd name="connsiteX56" fmla="*/ 483561 w 721716"/>
                    <a:gd name="connsiteY56" fmla="*/ 385763 h 964407"/>
                    <a:gd name="connsiteX57" fmla="*/ 488324 w 721716"/>
                    <a:gd name="connsiteY57" fmla="*/ 400050 h 964407"/>
                    <a:gd name="connsiteX58" fmla="*/ 490705 w 721716"/>
                    <a:gd name="connsiteY58" fmla="*/ 407194 h 964407"/>
                    <a:gd name="connsiteX59" fmla="*/ 504992 w 721716"/>
                    <a:gd name="connsiteY59" fmla="*/ 428625 h 964407"/>
                    <a:gd name="connsiteX60" fmla="*/ 509755 w 721716"/>
                    <a:gd name="connsiteY60" fmla="*/ 435769 h 964407"/>
                    <a:gd name="connsiteX61" fmla="*/ 516899 w 721716"/>
                    <a:gd name="connsiteY61" fmla="*/ 442913 h 964407"/>
                    <a:gd name="connsiteX62" fmla="*/ 521661 w 721716"/>
                    <a:gd name="connsiteY62" fmla="*/ 450057 h 964407"/>
                    <a:gd name="connsiteX63" fmla="*/ 535949 w 721716"/>
                    <a:gd name="connsiteY63" fmla="*/ 459582 h 964407"/>
                    <a:gd name="connsiteX64" fmla="*/ 543092 w 721716"/>
                    <a:gd name="connsiteY64" fmla="*/ 464344 h 964407"/>
                    <a:gd name="connsiteX65" fmla="*/ 564524 w 721716"/>
                    <a:gd name="connsiteY65" fmla="*/ 471488 h 964407"/>
                    <a:gd name="connsiteX66" fmla="*/ 585955 w 721716"/>
                    <a:gd name="connsiteY66" fmla="*/ 478632 h 964407"/>
                    <a:gd name="connsiteX67" fmla="*/ 593099 w 721716"/>
                    <a:gd name="connsiteY67" fmla="*/ 481013 h 964407"/>
                    <a:gd name="connsiteX68" fmla="*/ 602624 w 721716"/>
                    <a:gd name="connsiteY68" fmla="*/ 483394 h 964407"/>
                    <a:gd name="connsiteX69" fmla="*/ 616911 w 721716"/>
                    <a:gd name="connsiteY69" fmla="*/ 492919 h 964407"/>
                    <a:gd name="connsiteX70" fmla="*/ 631199 w 721716"/>
                    <a:gd name="connsiteY70" fmla="*/ 497682 h 964407"/>
                    <a:gd name="connsiteX71" fmla="*/ 645486 w 721716"/>
                    <a:gd name="connsiteY71" fmla="*/ 526257 h 964407"/>
                    <a:gd name="connsiteX72" fmla="*/ 650249 w 721716"/>
                    <a:gd name="connsiteY72" fmla="*/ 547688 h 964407"/>
                    <a:gd name="connsiteX73" fmla="*/ 655011 w 721716"/>
                    <a:gd name="connsiteY73" fmla="*/ 554832 h 964407"/>
                    <a:gd name="connsiteX74" fmla="*/ 657392 w 721716"/>
                    <a:gd name="connsiteY74" fmla="*/ 561975 h 964407"/>
                    <a:gd name="connsiteX75" fmla="*/ 664536 w 721716"/>
                    <a:gd name="connsiteY75" fmla="*/ 566738 h 964407"/>
                    <a:gd name="connsiteX76" fmla="*/ 669299 w 721716"/>
                    <a:gd name="connsiteY76" fmla="*/ 581025 h 964407"/>
                    <a:gd name="connsiteX77" fmla="*/ 683586 w 721716"/>
                    <a:gd name="connsiteY77" fmla="*/ 592932 h 964407"/>
                    <a:gd name="connsiteX78" fmla="*/ 685967 w 721716"/>
                    <a:gd name="connsiteY78" fmla="*/ 600075 h 964407"/>
                    <a:gd name="connsiteX79" fmla="*/ 700255 w 721716"/>
                    <a:gd name="connsiteY79" fmla="*/ 609600 h 964407"/>
                    <a:gd name="connsiteX80" fmla="*/ 716924 w 721716"/>
                    <a:gd name="connsiteY80" fmla="*/ 628650 h 964407"/>
                    <a:gd name="connsiteX81" fmla="*/ 719305 w 721716"/>
                    <a:gd name="connsiteY81" fmla="*/ 650082 h 964407"/>
                    <a:gd name="connsiteX82" fmla="*/ 697874 w 721716"/>
                    <a:gd name="connsiteY82" fmla="*/ 661988 h 964407"/>
                    <a:gd name="connsiteX83" fmla="*/ 683586 w 721716"/>
                    <a:gd name="connsiteY83" fmla="*/ 671513 h 964407"/>
                    <a:gd name="connsiteX84" fmla="*/ 671680 w 721716"/>
                    <a:gd name="connsiteY84" fmla="*/ 692944 h 964407"/>
                    <a:gd name="connsiteX85" fmla="*/ 666917 w 721716"/>
                    <a:gd name="connsiteY85" fmla="*/ 700088 h 964407"/>
                    <a:gd name="connsiteX86" fmla="*/ 655011 w 721716"/>
                    <a:gd name="connsiteY86" fmla="*/ 719138 h 964407"/>
                    <a:gd name="connsiteX87" fmla="*/ 652630 w 721716"/>
                    <a:gd name="connsiteY87" fmla="*/ 726282 h 964407"/>
                    <a:gd name="connsiteX88" fmla="*/ 647867 w 721716"/>
                    <a:gd name="connsiteY88" fmla="*/ 733425 h 964407"/>
                    <a:gd name="connsiteX89" fmla="*/ 635961 w 721716"/>
                    <a:gd name="connsiteY89" fmla="*/ 750094 h 964407"/>
                    <a:gd name="connsiteX90" fmla="*/ 619292 w 721716"/>
                    <a:gd name="connsiteY90" fmla="*/ 769144 h 964407"/>
                    <a:gd name="connsiteX91" fmla="*/ 619292 w 721716"/>
                    <a:gd name="connsiteY91" fmla="*/ 802482 h 964407"/>
                    <a:gd name="connsiteX92" fmla="*/ 614530 w 721716"/>
                    <a:gd name="connsiteY92" fmla="*/ 897732 h 964407"/>
                    <a:gd name="connsiteX93" fmla="*/ 605005 w 721716"/>
                    <a:gd name="connsiteY93" fmla="*/ 964407 h 964407"/>
                    <a:gd name="connsiteX0" fmla="*/ 12074 w 721716"/>
                    <a:gd name="connsiteY0" fmla="*/ 0 h 964407"/>
                    <a:gd name="connsiteX1" fmla="*/ 14455 w 721716"/>
                    <a:gd name="connsiteY1" fmla="*/ 11907 h 964407"/>
                    <a:gd name="connsiteX2" fmla="*/ 23980 w 721716"/>
                    <a:gd name="connsiteY2" fmla="*/ 26194 h 964407"/>
                    <a:gd name="connsiteX3" fmla="*/ 28742 w 721716"/>
                    <a:gd name="connsiteY3" fmla="*/ 33338 h 964407"/>
                    <a:gd name="connsiteX4" fmla="*/ 31124 w 721716"/>
                    <a:gd name="connsiteY4" fmla="*/ 40482 h 964407"/>
                    <a:gd name="connsiteX5" fmla="*/ 28742 w 721716"/>
                    <a:gd name="connsiteY5" fmla="*/ 73819 h 964407"/>
                    <a:gd name="connsiteX6" fmla="*/ 7311 w 721716"/>
                    <a:gd name="connsiteY6" fmla="*/ 85725 h 964407"/>
                    <a:gd name="connsiteX7" fmla="*/ 2549 w 721716"/>
                    <a:gd name="connsiteY7" fmla="*/ 92869 h 964407"/>
                    <a:gd name="connsiteX8" fmla="*/ 2549 w 721716"/>
                    <a:gd name="connsiteY8" fmla="*/ 111919 h 964407"/>
                    <a:gd name="connsiteX9" fmla="*/ 9692 w 721716"/>
                    <a:gd name="connsiteY9" fmla="*/ 119063 h 964407"/>
                    <a:gd name="connsiteX10" fmla="*/ 16836 w 721716"/>
                    <a:gd name="connsiteY10" fmla="*/ 121444 h 964407"/>
                    <a:gd name="connsiteX11" fmla="*/ 21599 w 721716"/>
                    <a:gd name="connsiteY11" fmla="*/ 128588 h 964407"/>
                    <a:gd name="connsiteX12" fmla="*/ 28742 w 721716"/>
                    <a:gd name="connsiteY12" fmla="*/ 130969 h 964407"/>
                    <a:gd name="connsiteX13" fmla="*/ 50174 w 721716"/>
                    <a:gd name="connsiteY13" fmla="*/ 138113 h 964407"/>
                    <a:gd name="connsiteX14" fmla="*/ 64461 w 721716"/>
                    <a:gd name="connsiteY14" fmla="*/ 145257 h 964407"/>
                    <a:gd name="connsiteX15" fmla="*/ 81130 w 721716"/>
                    <a:gd name="connsiteY15" fmla="*/ 150019 h 964407"/>
                    <a:gd name="connsiteX16" fmla="*/ 88274 w 721716"/>
                    <a:gd name="connsiteY16" fmla="*/ 152400 h 964407"/>
                    <a:gd name="connsiteX17" fmla="*/ 100180 w 721716"/>
                    <a:gd name="connsiteY17" fmla="*/ 154782 h 964407"/>
                    <a:gd name="connsiteX18" fmla="*/ 107324 w 721716"/>
                    <a:gd name="connsiteY18" fmla="*/ 157163 h 964407"/>
                    <a:gd name="connsiteX19" fmla="*/ 116849 w 721716"/>
                    <a:gd name="connsiteY19" fmla="*/ 159544 h 964407"/>
                    <a:gd name="connsiteX20" fmla="*/ 131136 w 721716"/>
                    <a:gd name="connsiteY20" fmla="*/ 164307 h 964407"/>
                    <a:gd name="connsiteX21" fmla="*/ 162092 w 721716"/>
                    <a:gd name="connsiteY21" fmla="*/ 171450 h 964407"/>
                    <a:gd name="connsiteX22" fmla="*/ 169236 w 721716"/>
                    <a:gd name="connsiteY22" fmla="*/ 173832 h 964407"/>
                    <a:gd name="connsiteX23" fmla="*/ 176380 w 721716"/>
                    <a:gd name="connsiteY23" fmla="*/ 178594 h 964407"/>
                    <a:gd name="connsiteX24" fmla="*/ 188286 w 721716"/>
                    <a:gd name="connsiteY24" fmla="*/ 190500 h 964407"/>
                    <a:gd name="connsiteX25" fmla="*/ 202574 w 721716"/>
                    <a:gd name="connsiteY25" fmla="*/ 195263 h 964407"/>
                    <a:gd name="connsiteX26" fmla="*/ 209717 w 721716"/>
                    <a:gd name="connsiteY26" fmla="*/ 200025 h 964407"/>
                    <a:gd name="connsiteX27" fmla="*/ 231149 w 721716"/>
                    <a:gd name="connsiteY27" fmla="*/ 204788 h 964407"/>
                    <a:gd name="connsiteX28" fmla="*/ 238292 w 721716"/>
                    <a:gd name="connsiteY28" fmla="*/ 209550 h 964407"/>
                    <a:gd name="connsiteX29" fmla="*/ 259724 w 721716"/>
                    <a:gd name="connsiteY29" fmla="*/ 216694 h 964407"/>
                    <a:gd name="connsiteX30" fmla="*/ 274011 w 721716"/>
                    <a:gd name="connsiteY30" fmla="*/ 221457 h 964407"/>
                    <a:gd name="connsiteX31" fmla="*/ 281155 w 721716"/>
                    <a:gd name="connsiteY31" fmla="*/ 226219 h 964407"/>
                    <a:gd name="connsiteX32" fmla="*/ 285917 w 721716"/>
                    <a:gd name="connsiteY32" fmla="*/ 233363 h 964407"/>
                    <a:gd name="connsiteX33" fmla="*/ 293061 w 721716"/>
                    <a:gd name="connsiteY33" fmla="*/ 235744 h 964407"/>
                    <a:gd name="connsiteX34" fmla="*/ 309730 w 721716"/>
                    <a:gd name="connsiteY34" fmla="*/ 254794 h 964407"/>
                    <a:gd name="connsiteX35" fmla="*/ 312111 w 721716"/>
                    <a:gd name="connsiteY35" fmla="*/ 261938 h 964407"/>
                    <a:gd name="connsiteX36" fmla="*/ 319255 w 721716"/>
                    <a:gd name="connsiteY36" fmla="*/ 264319 h 964407"/>
                    <a:gd name="connsiteX37" fmla="*/ 324017 w 721716"/>
                    <a:gd name="connsiteY37" fmla="*/ 278607 h 964407"/>
                    <a:gd name="connsiteX38" fmla="*/ 333542 w 721716"/>
                    <a:gd name="connsiteY38" fmla="*/ 304800 h 964407"/>
                    <a:gd name="connsiteX39" fmla="*/ 347830 w 721716"/>
                    <a:gd name="connsiteY39" fmla="*/ 311944 h 964407"/>
                    <a:gd name="connsiteX40" fmla="*/ 364499 w 721716"/>
                    <a:gd name="connsiteY40" fmla="*/ 330994 h 964407"/>
                    <a:gd name="connsiteX41" fmla="*/ 369261 w 721716"/>
                    <a:gd name="connsiteY41" fmla="*/ 338138 h 964407"/>
                    <a:gd name="connsiteX42" fmla="*/ 374024 w 721716"/>
                    <a:gd name="connsiteY42" fmla="*/ 345282 h 964407"/>
                    <a:gd name="connsiteX43" fmla="*/ 385930 w 721716"/>
                    <a:gd name="connsiteY43" fmla="*/ 364332 h 964407"/>
                    <a:gd name="connsiteX44" fmla="*/ 393074 w 721716"/>
                    <a:gd name="connsiteY44" fmla="*/ 366713 h 964407"/>
                    <a:gd name="connsiteX45" fmla="*/ 407361 w 721716"/>
                    <a:gd name="connsiteY45" fmla="*/ 350044 h 964407"/>
                    <a:gd name="connsiteX46" fmla="*/ 407361 w 721716"/>
                    <a:gd name="connsiteY46" fmla="*/ 350044 h 964407"/>
                    <a:gd name="connsiteX47" fmla="*/ 421649 w 721716"/>
                    <a:gd name="connsiteY47" fmla="*/ 345282 h 964407"/>
                    <a:gd name="connsiteX48" fmla="*/ 435936 w 721716"/>
                    <a:gd name="connsiteY48" fmla="*/ 338138 h 964407"/>
                    <a:gd name="connsiteX49" fmla="*/ 443080 w 721716"/>
                    <a:gd name="connsiteY49" fmla="*/ 333375 h 964407"/>
                    <a:gd name="connsiteX50" fmla="*/ 457367 w 721716"/>
                    <a:gd name="connsiteY50" fmla="*/ 328613 h 964407"/>
                    <a:gd name="connsiteX51" fmla="*/ 464511 w 721716"/>
                    <a:gd name="connsiteY51" fmla="*/ 330994 h 964407"/>
                    <a:gd name="connsiteX52" fmla="*/ 466892 w 721716"/>
                    <a:gd name="connsiteY52" fmla="*/ 338138 h 964407"/>
                    <a:gd name="connsiteX53" fmla="*/ 471655 w 721716"/>
                    <a:gd name="connsiteY53" fmla="*/ 345282 h 964407"/>
                    <a:gd name="connsiteX54" fmla="*/ 476417 w 721716"/>
                    <a:gd name="connsiteY54" fmla="*/ 361950 h 964407"/>
                    <a:gd name="connsiteX55" fmla="*/ 481180 w 721716"/>
                    <a:gd name="connsiteY55" fmla="*/ 376238 h 964407"/>
                    <a:gd name="connsiteX56" fmla="*/ 483561 w 721716"/>
                    <a:gd name="connsiteY56" fmla="*/ 385763 h 964407"/>
                    <a:gd name="connsiteX57" fmla="*/ 488324 w 721716"/>
                    <a:gd name="connsiteY57" fmla="*/ 400050 h 964407"/>
                    <a:gd name="connsiteX58" fmla="*/ 490705 w 721716"/>
                    <a:gd name="connsiteY58" fmla="*/ 407194 h 964407"/>
                    <a:gd name="connsiteX59" fmla="*/ 504992 w 721716"/>
                    <a:gd name="connsiteY59" fmla="*/ 428625 h 964407"/>
                    <a:gd name="connsiteX60" fmla="*/ 509755 w 721716"/>
                    <a:gd name="connsiteY60" fmla="*/ 435769 h 964407"/>
                    <a:gd name="connsiteX61" fmla="*/ 516899 w 721716"/>
                    <a:gd name="connsiteY61" fmla="*/ 442913 h 964407"/>
                    <a:gd name="connsiteX62" fmla="*/ 521661 w 721716"/>
                    <a:gd name="connsiteY62" fmla="*/ 450057 h 964407"/>
                    <a:gd name="connsiteX63" fmla="*/ 535949 w 721716"/>
                    <a:gd name="connsiteY63" fmla="*/ 459582 h 964407"/>
                    <a:gd name="connsiteX64" fmla="*/ 543092 w 721716"/>
                    <a:gd name="connsiteY64" fmla="*/ 464344 h 964407"/>
                    <a:gd name="connsiteX65" fmla="*/ 564524 w 721716"/>
                    <a:gd name="connsiteY65" fmla="*/ 471488 h 964407"/>
                    <a:gd name="connsiteX66" fmla="*/ 585955 w 721716"/>
                    <a:gd name="connsiteY66" fmla="*/ 478632 h 964407"/>
                    <a:gd name="connsiteX67" fmla="*/ 593099 w 721716"/>
                    <a:gd name="connsiteY67" fmla="*/ 481013 h 964407"/>
                    <a:gd name="connsiteX68" fmla="*/ 602624 w 721716"/>
                    <a:gd name="connsiteY68" fmla="*/ 483394 h 964407"/>
                    <a:gd name="connsiteX69" fmla="*/ 616911 w 721716"/>
                    <a:gd name="connsiteY69" fmla="*/ 492919 h 964407"/>
                    <a:gd name="connsiteX70" fmla="*/ 631199 w 721716"/>
                    <a:gd name="connsiteY70" fmla="*/ 497682 h 964407"/>
                    <a:gd name="connsiteX71" fmla="*/ 645486 w 721716"/>
                    <a:gd name="connsiteY71" fmla="*/ 526257 h 964407"/>
                    <a:gd name="connsiteX72" fmla="*/ 650249 w 721716"/>
                    <a:gd name="connsiteY72" fmla="*/ 547688 h 964407"/>
                    <a:gd name="connsiteX73" fmla="*/ 655011 w 721716"/>
                    <a:gd name="connsiteY73" fmla="*/ 554832 h 964407"/>
                    <a:gd name="connsiteX74" fmla="*/ 657392 w 721716"/>
                    <a:gd name="connsiteY74" fmla="*/ 561975 h 964407"/>
                    <a:gd name="connsiteX75" fmla="*/ 664536 w 721716"/>
                    <a:gd name="connsiteY75" fmla="*/ 566738 h 964407"/>
                    <a:gd name="connsiteX76" fmla="*/ 669299 w 721716"/>
                    <a:gd name="connsiteY76" fmla="*/ 581025 h 964407"/>
                    <a:gd name="connsiteX77" fmla="*/ 683586 w 721716"/>
                    <a:gd name="connsiteY77" fmla="*/ 592932 h 964407"/>
                    <a:gd name="connsiteX78" fmla="*/ 685967 w 721716"/>
                    <a:gd name="connsiteY78" fmla="*/ 600075 h 964407"/>
                    <a:gd name="connsiteX79" fmla="*/ 700255 w 721716"/>
                    <a:gd name="connsiteY79" fmla="*/ 609600 h 964407"/>
                    <a:gd name="connsiteX80" fmla="*/ 716924 w 721716"/>
                    <a:gd name="connsiteY80" fmla="*/ 628650 h 964407"/>
                    <a:gd name="connsiteX81" fmla="*/ 719305 w 721716"/>
                    <a:gd name="connsiteY81" fmla="*/ 650082 h 964407"/>
                    <a:gd name="connsiteX82" fmla="*/ 697874 w 721716"/>
                    <a:gd name="connsiteY82" fmla="*/ 661988 h 964407"/>
                    <a:gd name="connsiteX83" fmla="*/ 683586 w 721716"/>
                    <a:gd name="connsiteY83" fmla="*/ 671513 h 964407"/>
                    <a:gd name="connsiteX84" fmla="*/ 671680 w 721716"/>
                    <a:gd name="connsiteY84" fmla="*/ 692944 h 964407"/>
                    <a:gd name="connsiteX85" fmla="*/ 666917 w 721716"/>
                    <a:gd name="connsiteY85" fmla="*/ 700088 h 964407"/>
                    <a:gd name="connsiteX86" fmla="*/ 655011 w 721716"/>
                    <a:gd name="connsiteY86" fmla="*/ 719138 h 964407"/>
                    <a:gd name="connsiteX87" fmla="*/ 652630 w 721716"/>
                    <a:gd name="connsiteY87" fmla="*/ 726282 h 964407"/>
                    <a:gd name="connsiteX88" fmla="*/ 635961 w 721716"/>
                    <a:gd name="connsiteY88" fmla="*/ 750094 h 964407"/>
                    <a:gd name="connsiteX89" fmla="*/ 619292 w 721716"/>
                    <a:gd name="connsiteY89" fmla="*/ 769144 h 964407"/>
                    <a:gd name="connsiteX90" fmla="*/ 619292 w 721716"/>
                    <a:gd name="connsiteY90" fmla="*/ 802482 h 964407"/>
                    <a:gd name="connsiteX91" fmla="*/ 614530 w 721716"/>
                    <a:gd name="connsiteY91" fmla="*/ 897732 h 964407"/>
                    <a:gd name="connsiteX92" fmla="*/ 605005 w 721716"/>
                    <a:gd name="connsiteY92" fmla="*/ 964407 h 964407"/>
                    <a:gd name="connsiteX0" fmla="*/ 12074 w 721716"/>
                    <a:gd name="connsiteY0" fmla="*/ 0 h 964407"/>
                    <a:gd name="connsiteX1" fmla="*/ 14455 w 721716"/>
                    <a:gd name="connsiteY1" fmla="*/ 11907 h 964407"/>
                    <a:gd name="connsiteX2" fmla="*/ 23980 w 721716"/>
                    <a:gd name="connsiteY2" fmla="*/ 26194 h 964407"/>
                    <a:gd name="connsiteX3" fmla="*/ 28742 w 721716"/>
                    <a:gd name="connsiteY3" fmla="*/ 33338 h 964407"/>
                    <a:gd name="connsiteX4" fmla="*/ 31124 w 721716"/>
                    <a:gd name="connsiteY4" fmla="*/ 40482 h 964407"/>
                    <a:gd name="connsiteX5" fmla="*/ 28742 w 721716"/>
                    <a:gd name="connsiteY5" fmla="*/ 73819 h 964407"/>
                    <a:gd name="connsiteX6" fmla="*/ 7311 w 721716"/>
                    <a:gd name="connsiteY6" fmla="*/ 85725 h 964407"/>
                    <a:gd name="connsiteX7" fmla="*/ 2549 w 721716"/>
                    <a:gd name="connsiteY7" fmla="*/ 92869 h 964407"/>
                    <a:gd name="connsiteX8" fmla="*/ 2549 w 721716"/>
                    <a:gd name="connsiteY8" fmla="*/ 111919 h 964407"/>
                    <a:gd name="connsiteX9" fmla="*/ 9692 w 721716"/>
                    <a:gd name="connsiteY9" fmla="*/ 119063 h 964407"/>
                    <a:gd name="connsiteX10" fmla="*/ 16836 w 721716"/>
                    <a:gd name="connsiteY10" fmla="*/ 121444 h 964407"/>
                    <a:gd name="connsiteX11" fmla="*/ 21599 w 721716"/>
                    <a:gd name="connsiteY11" fmla="*/ 128588 h 964407"/>
                    <a:gd name="connsiteX12" fmla="*/ 28742 w 721716"/>
                    <a:gd name="connsiteY12" fmla="*/ 130969 h 964407"/>
                    <a:gd name="connsiteX13" fmla="*/ 50174 w 721716"/>
                    <a:gd name="connsiteY13" fmla="*/ 138113 h 964407"/>
                    <a:gd name="connsiteX14" fmla="*/ 64461 w 721716"/>
                    <a:gd name="connsiteY14" fmla="*/ 145257 h 964407"/>
                    <a:gd name="connsiteX15" fmla="*/ 81130 w 721716"/>
                    <a:gd name="connsiteY15" fmla="*/ 150019 h 964407"/>
                    <a:gd name="connsiteX16" fmla="*/ 88274 w 721716"/>
                    <a:gd name="connsiteY16" fmla="*/ 152400 h 964407"/>
                    <a:gd name="connsiteX17" fmla="*/ 100180 w 721716"/>
                    <a:gd name="connsiteY17" fmla="*/ 154782 h 964407"/>
                    <a:gd name="connsiteX18" fmla="*/ 107324 w 721716"/>
                    <a:gd name="connsiteY18" fmla="*/ 157163 h 964407"/>
                    <a:gd name="connsiteX19" fmla="*/ 116849 w 721716"/>
                    <a:gd name="connsiteY19" fmla="*/ 159544 h 964407"/>
                    <a:gd name="connsiteX20" fmla="*/ 131136 w 721716"/>
                    <a:gd name="connsiteY20" fmla="*/ 164307 h 964407"/>
                    <a:gd name="connsiteX21" fmla="*/ 162092 w 721716"/>
                    <a:gd name="connsiteY21" fmla="*/ 171450 h 964407"/>
                    <a:gd name="connsiteX22" fmla="*/ 169236 w 721716"/>
                    <a:gd name="connsiteY22" fmla="*/ 173832 h 964407"/>
                    <a:gd name="connsiteX23" fmla="*/ 176380 w 721716"/>
                    <a:gd name="connsiteY23" fmla="*/ 178594 h 964407"/>
                    <a:gd name="connsiteX24" fmla="*/ 188286 w 721716"/>
                    <a:gd name="connsiteY24" fmla="*/ 190500 h 964407"/>
                    <a:gd name="connsiteX25" fmla="*/ 202574 w 721716"/>
                    <a:gd name="connsiteY25" fmla="*/ 195263 h 964407"/>
                    <a:gd name="connsiteX26" fmla="*/ 209717 w 721716"/>
                    <a:gd name="connsiteY26" fmla="*/ 200025 h 964407"/>
                    <a:gd name="connsiteX27" fmla="*/ 231149 w 721716"/>
                    <a:gd name="connsiteY27" fmla="*/ 204788 h 964407"/>
                    <a:gd name="connsiteX28" fmla="*/ 238292 w 721716"/>
                    <a:gd name="connsiteY28" fmla="*/ 209550 h 964407"/>
                    <a:gd name="connsiteX29" fmla="*/ 259724 w 721716"/>
                    <a:gd name="connsiteY29" fmla="*/ 216694 h 964407"/>
                    <a:gd name="connsiteX30" fmla="*/ 274011 w 721716"/>
                    <a:gd name="connsiteY30" fmla="*/ 221457 h 964407"/>
                    <a:gd name="connsiteX31" fmla="*/ 281155 w 721716"/>
                    <a:gd name="connsiteY31" fmla="*/ 226219 h 964407"/>
                    <a:gd name="connsiteX32" fmla="*/ 285917 w 721716"/>
                    <a:gd name="connsiteY32" fmla="*/ 233363 h 964407"/>
                    <a:gd name="connsiteX33" fmla="*/ 293061 w 721716"/>
                    <a:gd name="connsiteY33" fmla="*/ 235744 h 964407"/>
                    <a:gd name="connsiteX34" fmla="*/ 309730 w 721716"/>
                    <a:gd name="connsiteY34" fmla="*/ 254794 h 964407"/>
                    <a:gd name="connsiteX35" fmla="*/ 312111 w 721716"/>
                    <a:gd name="connsiteY35" fmla="*/ 261938 h 964407"/>
                    <a:gd name="connsiteX36" fmla="*/ 319255 w 721716"/>
                    <a:gd name="connsiteY36" fmla="*/ 264319 h 964407"/>
                    <a:gd name="connsiteX37" fmla="*/ 324017 w 721716"/>
                    <a:gd name="connsiteY37" fmla="*/ 278607 h 964407"/>
                    <a:gd name="connsiteX38" fmla="*/ 333542 w 721716"/>
                    <a:gd name="connsiteY38" fmla="*/ 304800 h 964407"/>
                    <a:gd name="connsiteX39" fmla="*/ 347830 w 721716"/>
                    <a:gd name="connsiteY39" fmla="*/ 311944 h 964407"/>
                    <a:gd name="connsiteX40" fmla="*/ 364499 w 721716"/>
                    <a:gd name="connsiteY40" fmla="*/ 330994 h 964407"/>
                    <a:gd name="connsiteX41" fmla="*/ 369261 w 721716"/>
                    <a:gd name="connsiteY41" fmla="*/ 338138 h 964407"/>
                    <a:gd name="connsiteX42" fmla="*/ 374024 w 721716"/>
                    <a:gd name="connsiteY42" fmla="*/ 345282 h 964407"/>
                    <a:gd name="connsiteX43" fmla="*/ 385930 w 721716"/>
                    <a:gd name="connsiteY43" fmla="*/ 364332 h 964407"/>
                    <a:gd name="connsiteX44" fmla="*/ 393074 w 721716"/>
                    <a:gd name="connsiteY44" fmla="*/ 366713 h 964407"/>
                    <a:gd name="connsiteX45" fmla="*/ 407361 w 721716"/>
                    <a:gd name="connsiteY45" fmla="*/ 350044 h 964407"/>
                    <a:gd name="connsiteX46" fmla="*/ 407361 w 721716"/>
                    <a:gd name="connsiteY46" fmla="*/ 350044 h 964407"/>
                    <a:gd name="connsiteX47" fmla="*/ 421649 w 721716"/>
                    <a:gd name="connsiteY47" fmla="*/ 345282 h 964407"/>
                    <a:gd name="connsiteX48" fmla="*/ 435936 w 721716"/>
                    <a:gd name="connsiteY48" fmla="*/ 338138 h 964407"/>
                    <a:gd name="connsiteX49" fmla="*/ 443080 w 721716"/>
                    <a:gd name="connsiteY49" fmla="*/ 333375 h 964407"/>
                    <a:gd name="connsiteX50" fmla="*/ 457367 w 721716"/>
                    <a:gd name="connsiteY50" fmla="*/ 328613 h 964407"/>
                    <a:gd name="connsiteX51" fmla="*/ 464511 w 721716"/>
                    <a:gd name="connsiteY51" fmla="*/ 330994 h 964407"/>
                    <a:gd name="connsiteX52" fmla="*/ 466892 w 721716"/>
                    <a:gd name="connsiteY52" fmla="*/ 338138 h 964407"/>
                    <a:gd name="connsiteX53" fmla="*/ 471655 w 721716"/>
                    <a:gd name="connsiteY53" fmla="*/ 345282 h 964407"/>
                    <a:gd name="connsiteX54" fmla="*/ 476417 w 721716"/>
                    <a:gd name="connsiteY54" fmla="*/ 361950 h 964407"/>
                    <a:gd name="connsiteX55" fmla="*/ 481180 w 721716"/>
                    <a:gd name="connsiteY55" fmla="*/ 376238 h 964407"/>
                    <a:gd name="connsiteX56" fmla="*/ 483561 w 721716"/>
                    <a:gd name="connsiteY56" fmla="*/ 385763 h 964407"/>
                    <a:gd name="connsiteX57" fmla="*/ 488324 w 721716"/>
                    <a:gd name="connsiteY57" fmla="*/ 400050 h 964407"/>
                    <a:gd name="connsiteX58" fmla="*/ 490705 w 721716"/>
                    <a:gd name="connsiteY58" fmla="*/ 407194 h 964407"/>
                    <a:gd name="connsiteX59" fmla="*/ 504992 w 721716"/>
                    <a:gd name="connsiteY59" fmla="*/ 428625 h 964407"/>
                    <a:gd name="connsiteX60" fmla="*/ 509755 w 721716"/>
                    <a:gd name="connsiteY60" fmla="*/ 435769 h 964407"/>
                    <a:gd name="connsiteX61" fmla="*/ 516899 w 721716"/>
                    <a:gd name="connsiteY61" fmla="*/ 442913 h 964407"/>
                    <a:gd name="connsiteX62" fmla="*/ 521661 w 721716"/>
                    <a:gd name="connsiteY62" fmla="*/ 450057 h 964407"/>
                    <a:gd name="connsiteX63" fmla="*/ 535949 w 721716"/>
                    <a:gd name="connsiteY63" fmla="*/ 459582 h 964407"/>
                    <a:gd name="connsiteX64" fmla="*/ 543092 w 721716"/>
                    <a:gd name="connsiteY64" fmla="*/ 464344 h 964407"/>
                    <a:gd name="connsiteX65" fmla="*/ 564524 w 721716"/>
                    <a:gd name="connsiteY65" fmla="*/ 471488 h 964407"/>
                    <a:gd name="connsiteX66" fmla="*/ 585955 w 721716"/>
                    <a:gd name="connsiteY66" fmla="*/ 478632 h 964407"/>
                    <a:gd name="connsiteX67" fmla="*/ 593099 w 721716"/>
                    <a:gd name="connsiteY67" fmla="*/ 481013 h 964407"/>
                    <a:gd name="connsiteX68" fmla="*/ 602624 w 721716"/>
                    <a:gd name="connsiteY68" fmla="*/ 483394 h 964407"/>
                    <a:gd name="connsiteX69" fmla="*/ 616911 w 721716"/>
                    <a:gd name="connsiteY69" fmla="*/ 492919 h 964407"/>
                    <a:gd name="connsiteX70" fmla="*/ 631199 w 721716"/>
                    <a:gd name="connsiteY70" fmla="*/ 497682 h 964407"/>
                    <a:gd name="connsiteX71" fmla="*/ 645486 w 721716"/>
                    <a:gd name="connsiteY71" fmla="*/ 526257 h 964407"/>
                    <a:gd name="connsiteX72" fmla="*/ 650249 w 721716"/>
                    <a:gd name="connsiteY72" fmla="*/ 547688 h 964407"/>
                    <a:gd name="connsiteX73" fmla="*/ 655011 w 721716"/>
                    <a:gd name="connsiteY73" fmla="*/ 554832 h 964407"/>
                    <a:gd name="connsiteX74" fmla="*/ 657392 w 721716"/>
                    <a:gd name="connsiteY74" fmla="*/ 561975 h 964407"/>
                    <a:gd name="connsiteX75" fmla="*/ 664536 w 721716"/>
                    <a:gd name="connsiteY75" fmla="*/ 566738 h 964407"/>
                    <a:gd name="connsiteX76" fmla="*/ 669299 w 721716"/>
                    <a:gd name="connsiteY76" fmla="*/ 581025 h 964407"/>
                    <a:gd name="connsiteX77" fmla="*/ 683586 w 721716"/>
                    <a:gd name="connsiteY77" fmla="*/ 592932 h 964407"/>
                    <a:gd name="connsiteX78" fmla="*/ 685967 w 721716"/>
                    <a:gd name="connsiteY78" fmla="*/ 600075 h 964407"/>
                    <a:gd name="connsiteX79" fmla="*/ 700255 w 721716"/>
                    <a:gd name="connsiteY79" fmla="*/ 609600 h 964407"/>
                    <a:gd name="connsiteX80" fmla="*/ 716924 w 721716"/>
                    <a:gd name="connsiteY80" fmla="*/ 628650 h 964407"/>
                    <a:gd name="connsiteX81" fmla="*/ 719305 w 721716"/>
                    <a:gd name="connsiteY81" fmla="*/ 650082 h 964407"/>
                    <a:gd name="connsiteX82" fmla="*/ 697874 w 721716"/>
                    <a:gd name="connsiteY82" fmla="*/ 661988 h 964407"/>
                    <a:gd name="connsiteX83" fmla="*/ 683586 w 721716"/>
                    <a:gd name="connsiteY83" fmla="*/ 671513 h 964407"/>
                    <a:gd name="connsiteX84" fmla="*/ 671680 w 721716"/>
                    <a:gd name="connsiteY84" fmla="*/ 692944 h 964407"/>
                    <a:gd name="connsiteX85" fmla="*/ 666917 w 721716"/>
                    <a:gd name="connsiteY85" fmla="*/ 700088 h 964407"/>
                    <a:gd name="connsiteX86" fmla="*/ 655011 w 721716"/>
                    <a:gd name="connsiteY86" fmla="*/ 719138 h 964407"/>
                    <a:gd name="connsiteX87" fmla="*/ 635961 w 721716"/>
                    <a:gd name="connsiteY87" fmla="*/ 750094 h 964407"/>
                    <a:gd name="connsiteX88" fmla="*/ 619292 w 721716"/>
                    <a:gd name="connsiteY88" fmla="*/ 769144 h 964407"/>
                    <a:gd name="connsiteX89" fmla="*/ 619292 w 721716"/>
                    <a:gd name="connsiteY89" fmla="*/ 802482 h 964407"/>
                    <a:gd name="connsiteX90" fmla="*/ 614530 w 721716"/>
                    <a:gd name="connsiteY90" fmla="*/ 897732 h 964407"/>
                    <a:gd name="connsiteX91" fmla="*/ 605005 w 721716"/>
                    <a:gd name="connsiteY91" fmla="*/ 964407 h 964407"/>
                    <a:gd name="connsiteX0" fmla="*/ 12074 w 721716"/>
                    <a:gd name="connsiteY0" fmla="*/ 0 h 964407"/>
                    <a:gd name="connsiteX1" fmla="*/ 14455 w 721716"/>
                    <a:gd name="connsiteY1" fmla="*/ 11907 h 964407"/>
                    <a:gd name="connsiteX2" fmla="*/ 23980 w 721716"/>
                    <a:gd name="connsiteY2" fmla="*/ 26194 h 964407"/>
                    <a:gd name="connsiteX3" fmla="*/ 28742 w 721716"/>
                    <a:gd name="connsiteY3" fmla="*/ 33338 h 964407"/>
                    <a:gd name="connsiteX4" fmla="*/ 31124 w 721716"/>
                    <a:gd name="connsiteY4" fmla="*/ 40482 h 964407"/>
                    <a:gd name="connsiteX5" fmla="*/ 28742 w 721716"/>
                    <a:gd name="connsiteY5" fmla="*/ 73819 h 964407"/>
                    <a:gd name="connsiteX6" fmla="*/ 7311 w 721716"/>
                    <a:gd name="connsiteY6" fmla="*/ 85725 h 964407"/>
                    <a:gd name="connsiteX7" fmla="*/ 2549 w 721716"/>
                    <a:gd name="connsiteY7" fmla="*/ 92869 h 964407"/>
                    <a:gd name="connsiteX8" fmla="*/ 2549 w 721716"/>
                    <a:gd name="connsiteY8" fmla="*/ 111919 h 964407"/>
                    <a:gd name="connsiteX9" fmla="*/ 9692 w 721716"/>
                    <a:gd name="connsiteY9" fmla="*/ 119063 h 964407"/>
                    <a:gd name="connsiteX10" fmla="*/ 16836 w 721716"/>
                    <a:gd name="connsiteY10" fmla="*/ 121444 h 964407"/>
                    <a:gd name="connsiteX11" fmla="*/ 21599 w 721716"/>
                    <a:gd name="connsiteY11" fmla="*/ 128588 h 964407"/>
                    <a:gd name="connsiteX12" fmla="*/ 28742 w 721716"/>
                    <a:gd name="connsiteY12" fmla="*/ 130969 h 964407"/>
                    <a:gd name="connsiteX13" fmla="*/ 50174 w 721716"/>
                    <a:gd name="connsiteY13" fmla="*/ 138113 h 964407"/>
                    <a:gd name="connsiteX14" fmla="*/ 64461 w 721716"/>
                    <a:gd name="connsiteY14" fmla="*/ 145257 h 964407"/>
                    <a:gd name="connsiteX15" fmla="*/ 81130 w 721716"/>
                    <a:gd name="connsiteY15" fmla="*/ 150019 h 964407"/>
                    <a:gd name="connsiteX16" fmla="*/ 88274 w 721716"/>
                    <a:gd name="connsiteY16" fmla="*/ 152400 h 964407"/>
                    <a:gd name="connsiteX17" fmla="*/ 100180 w 721716"/>
                    <a:gd name="connsiteY17" fmla="*/ 154782 h 964407"/>
                    <a:gd name="connsiteX18" fmla="*/ 107324 w 721716"/>
                    <a:gd name="connsiteY18" fmla="*/ 157163 h 964407"/>
                    <a:gd name="connsiteX19" fmla="*/ 116849 w 721716"/>
                    <a:gd name="connsiteY19" fmla="*/ 159544 h 964407"/>
                    <a:gd name="connsiteX20" fmla="*/ 131136 w 721716"/>
                    <a:gd name="connsiteY20" fmla="*/ 164307 h 964407"/>
                    <a:gd name="connsiteX21" fmla="*/ 162092 w 721716"/>
                    <a:gd name="connsiteY21" fmla="*/ 171450 h 964407"/>
                    <a:gd name="connsiteX22" fmla="*/ 169236 w 721716"/>
                    <a:gd name="connsiteY22" fmla="*/ 173832 h 964407"/>
                    <a:gd name="connsiteX23" fmla="*/ 176380 w 721716"/>
                    <a:gd name="connsiteY23" fmla="*/ 178594 h 964407"/>
                    <a:gd name="connsiteX24" fmla="*/ 188286 w 721716"/>
                    <a:gd name="connsiteY24" fmla="*/ 190500 h 964407"/>
                    <a:gd name="connsiteX25" fmla="*/ 202574 w 721716"/>
                    <a:gd name="connsiteY25" fmla="*/ 195263 h 964407"/>
                    <a:gd name="connsiteX26" fmla="*/ 209717 w 721716"/>
                    <a:gd name="connsiteY26" fmla="*/ 200025 h 964407"/>
                    <a:gd name="connsiteX27" fmla="*/ 231149 w 721716"/>
                    <a:gd name="connsiteY27" fmla="*/ 204788 h 964407"/>
                    <a:gd name="connsiteX28" fmla="*/ 238292 w 721716"/>
                    <a:gd name="connsiteY28" fmla="*/ 209550 h 964407"/>
                    <a:gd name="connsiteX29" fmla="*/ 259724 w 721716"/>
                    <a:gd name="connsiteY29" fmla="*/ 216694 h 964407"/>
                    <a:gd name="connsiteX30" fmla="*/ 274011 w 721716"/>
                    <a:gd name="connsiteY30" fmla="*/ 221457 h 964407"/>
                    <a:gd name="connsiteX31" fmla="*/ 281155 w 721716"/>
                    <a:gd name="connsiteY31" fmla="*/ 226219 h 964407"/>
                    <a:gd name="connsiteX32" fmla="*/ 285917 w 721716"/>
                    <a:gd name="connsiteY32" fmla="*/ 233363 h 964407"/>
                    <a:gd name="connsiteX33" fmla="*/ 293061 w 721716"/>
                    <a:gd name="connsiteY33" fmla="*/ 235744 h 964407"/>
                    <a:gd name="connsiteX34" fmla="*/ 309730 w 721716"/>
                    <a:gd name="connsiteY34" fmla="*/ 254794 h 964407"/>
                    <a:gd name="connsiteX35" fmla="*/ 312111 w 721716"/>
                    <a:gd name="connsiteY35" fmla="*/ 261938 h 964407"/>
                    <a:gd name="connsiteX36" fmla="*/ 319255 w 721716"/>
                    <a:gd name="connsiteY36" fmla="*/ 264319 h 964407"/>
                    <a:gd name="connsiteX37" fmla="*/ 324017 w 721716"/>
                    <a:gd name="connsiteY37" fmla="*/ 278607 h 964407"/>
                    <a:gd name="connsiteX38" fmla="*/ 333542 w 721716"/>
                    <a:gd name="connsiteY38" fmla="*/ 304800 h 964407"/>
                    <a:gd name="connsiteX39" fmla="*/ 347830 w 721716"/>
                    <a:gd name="connsiteY39" fmla="*/ 311944 h 964407"/>
                    <a:gd name="connsiteX40" fmla="*/ 364499 w 721716"/>
                    <a:gd name="connsiteY40" fmla="*/ 330994 h 964407"/>
                    <a:gd name="connsiteX41" fmla="*/ 369261 w 721716"/>
                    <a:gd name="connsiteY41" fmla="*/ 338138 h 964407"/>
                    <a:gd name="connsiteX42" fmla="*/ 374024 w 721716"/>
                    <a:gd name="connsiteY42" fmla="*/ 345282 h 964407"/>
                    <a:gd name="connsiteX43" fmla="*/ 385930 w 721716"/>
                    <a:gd name="connsiteY43" fmla="*/ 364332 h 964407"/>
                    <a:gd name="connsiteX44" fmla="*/ 393074 w 721716"/>
                    <a:gd name="connsiteY44" fmla="*/ 366713 h 964407"/>
                    <a:gd name="connsiteX45" fmla="*/ 407361 w 721716"/>
                    <a:gd name="connsiteY45" fmla="*/ 350044 h 964407"/>
                    <a:gd name="connsiteX46" fmla="*/ 407361 w 721716"/>
                    <a:gd name="connsiteY46" fmla="*/ 350044 h 964407"/>
                    <a:gd name="connsiteX47" fmla="*/ 421649 w 721716"/>
                    <a:gd name="connsiteY47" fmla="*/ 345282 h 964407"/>
                    <a:gd name="connsiteX48" fmla="*/ 435936 w 721716"/>
                    <a:gd name="connsiteY48" fmla="*/ 338138 h 964407"/>
                    <a:gd name="connsiteX49" fmla="*/ 443080 w 721716"/>
                    <a:gd name="connsiteY49" fmla="*/ 333375 h 964407"/>
                    <a:gd name="connsiteX50" fmla="*/ 457367 w 721716"/>
                    <a:gd name="connsiteY50" fmla="*/ 328613 h 964407"/>
                    <a:gd name="connsiteX51" fmla="*/ 464511 w 721716"/>
                    <a:gd name="connsiteY51" fmla="*/ 330994 h 964407"/>
                    <a:gd name="connsiteX52" fmla="*/ 466892 w 721716"/>
                    <a:gd name="connsiteY52" fmla="*/ 338138 h 964407"/>
                    <a:gd name="connsiteX53" fmla="*/ 471655 w 721716"/>
                    <a:gd name="connsiteY53" fmla="*/ 345282 h 964407"/>
                    <a:gd name="connsiteX54" fmla="*/ 476417 w 721716"/>
                    <a:gd name="connsiteY54" fmla="*/ 361950 h 964407"/>
                    <a:gd name="connsiteX55" fmla="*/ 481180 w 721716"/>
                    <a:gd name="connsiteY55" fmla="*/ 376238 h 964407"/>
                    <a:gd name="connsiteX56" fmla="*/ 483561 w 721716"/>
                    <a:gd name="connsiteY56" fmla="*/ 385763 h 964407"/>
                    <a:gd name="connsiteX57" fmla="*/ 488324 w 721716"/>
                    <a:gd name="connsiteY57" fmla="*/ 400050 h 964407"/>
                    <a:gd name="connsiteX58" fmla="*/ 490705 w 721716"/>
                    <a:gd name="connsiteY58" fmla="*/ 407194 h 964407"/>
                    <a:gd name="connsiteX59" fmla="*/ 504992 w 721716"/>
                    <a:gd name="connsiteY59" fmla="*/ 428625 h 964407"/>
                    <a:gd name="connsiteX60" fmla="*/ 509755 w 721716"/>
                    <a:gd name="connsiteY60" fmla="*/ 435769 h 964407"/>
                    <a:gd name="connsiteX61" fmla="*/ 516899 w 721716"/>
                    <a:gd name="connsiteY61" fmla="*/ 442913 h 964407"/>
                    <a:gd name="connsiteX62" fmla="*/ 521661 w 721716"/>
                    <a:gd name="connsiteY62" fmla="*/ 450057 h 964407"/>
                    <a:gd name="connsiteX63" fmla="*/ 535949 w 721716"/>
                    <a:gd name="connsiteY63" fmla="*/ 459582 h 964407"/>
                    <a:gd name="connsiteX64" fmla="*/ 543092 w 721716"/>
                    <a:gd name="connsiteY64" fmla="*/ 464344 h 964407"/>
                    <a:gd name="connsiteX65" fmla="*/ 564524 w 721716"/>
                    <a:gd name="connsiteY65" fmla="*/ 471488 h 964407"/>
                    <a:gd name="connsiteX66" fmla="*/ 585955 w 721716"/>
                    <a:gd name="connsiteY66" fmla="*/ 478632 h 964407"/>
                    <a:gd name="connsiteX67" fmla="*/ 593099 w 721716"/>
                    <a:gd name="connsiteY67" fmla="*/ 481013 h 964407"/>
                    <a:gd name="connsiteX68" fmla="*/ 602624 w 721716"/>
                    <a:gd name="connsiteY68" fmla="*/ 483394 h 964407"/>
                    <a:gd name="connsiteX69" fmla="*/ 616911 w 721716"/>
                    <a:gd name="connsiteY69" fmla="*/ 492919 h 964407"/>
                    <a:gd name="connsiteX70" fmla="*/ 631199 w 721716"/>
                    <a:gd name="connsiteY70" fmla="*/ 497682 h 964407"/>
                    <a:gd name="connsiteX71" fmla="*/ 645486 w 721716"/>
                    <a:gd name="connsiteY71" fmla="*/ 526257 h 964407"/>
                    <a:gd name="connsiteX72" fmla="*/ 650249 w 721716"/>
                    <a:gd name="connsiteY72" fmla="*/ 547688 h 964407"/>
                    <a:gd name="connsiteX73" fmla="*/ 655011 w 721716"/>
                    <a:gd name="connsiteY73" fmla="*/ 554832 h 964407"/>
                    <a:gd name="connsiteX74" fmla="*/ 657392 w 721716"/>
                    <a:gd name="connsiteY74" fmla="*/ 561975 h 964407"/>
                    <a:gd name="connsiteX75" fmla="*/ 664536 w 721716"/>
                    <a:gd name="connsiteY75" fmla="*/ 566738 h 964407"/>
                    <a:gd name="connsiteX76" fmla="*/ 669299 w 721716"/>
                    <a:gd name="connsiteY76" fmla="*/ 581025 h 964407"/>
                    <a:gd name="connsiteX77" fmla="*/ 683586 w 721716"/>
                    <a:gd name="connsiteY77" fmla="*/ 592932 h 964407"/>
                    <a:gd name="connsiteX78" fmla="*/ 685967 w 721716"/>
                    <a:gd name="connsiteY78" fmla="*/ 600075 h 964407"/>
                    <a:gd name="connsiteX79" fmla="*/ 700255 w 721716"/>
                    <a:gd name="connsiteY79" fmla="*/ 609600 h 964407"/>
                    <a:gd name="connsiteX80" fmla="*/ 716924 w 721716"/>
                    <a:gd name="connsiteY80" fmla="*/ 628650 h 964407"/>
                    <a:gd name="connsiteX81" fmla="*/ 719305 w 721716"/>
                    <a:gd name="connsiteY81" fmla="*/ 650082 h 964407"/>
                    <a:gd name="connsiteX82" fmla="*/ 697874 w 721716"/>
                    <a:gd name="connsiteY82" fmla="*/ 661988 h 964407"/>
                    <a:gd name="connsiteX83" fmla="*/ 683586 w 721716"/>
                    <a:gd name="connsiteY83" fmla="*/ 671513 h 964407"/>
                    <a:gd name="connsiteX84" fmla="*/ 671680 w 721716"/>
                    <a:gd name="connsiteY84" fmla="*/ 692944 h 964407"/>
                    <a:gd name="connsiteX85" fmla="*/ 655011 w 721716"/>
                    <a:gd name="connsiteY85" fmla="*/ 719138 h 964407"/>
                    <a:gd name="connsiteX86" fmla="*/ 635961 w 721716"/>
                    <a:gd name="connsiteY86" fmla="*/ 750094 h 964407"/>
                    <a:gd name="connsiteX87" fmla="*/ 619292 w 721716"/>
                    <a:gd name="connsiteY87" fmla="*/ 769144 h 964407"/>
                    <a:gd name="connsiteX88" fmla="*/ 619292 w 721716"/>
                    <a:gd name="connsiteY88" fmla="*/ 802482 h 964407"/>
                    <a:gd name="connsiteX89" fmla="*/ 614530 w 721716"/>
                    <a:gd name="connsiteY89" fmla="*/ 897732 h 964407"/>
                    <a:gd name="connsiteX90" fmla="*/ 605005 w 721716"/>
                    <a:gd name="connsiteY90" fmla="*/ 964407 h 964407"/>
                    <a:gd name="connsiteX0" fmla="*/ 12074 w 721716"/>
                    <a:gd name="connsiteY0" fmla="*/ 0 h 964407"/>
                    <a:gd name="connsiteX1" fmla="*/ 14455 w 721716"/>
                    <a:gd name="connsiteY1" fmla="*/ 11907 h 964407"/>
                    <a:gd name="connsiteX2" fmla="*/ 23980 w 721716"/>
                    <a:gd name="connsiteY2" fmla="*/ 26194 h 964407"/>
                    <a:gd name="connsiteX3" fmla="*/ 28742 w 721716"/>
                    <a:gd name="connsiteY3" fmla="*/ 33338 h 964407"/>
                    <a:gd name="connsiteX4" fmla="*/ 31124 w 721716"/>
                    <a:gd name="connsiteY4" fmla="*/ 40482 h 964407"/>
                    <a:gd name="connsiteX5" fmla="*/ 28742 w 721716"/>
                    <a:gd name="connsiteY5" fmla="*/ 73819 h 964407"/>
                    <a:gd name="connsiteX6" fmla="*/ 7311 w 721716"/>
                    <a:gd name="connsiteY6" fmla="*/ 85725 h 964407"/>
                    <a:gd name="connsiteX7" fmla="*/ 2549 w 721716"/>
                    <a:gd name="connsiteY7" fmla="*/ 92869 h 964407"/>
                    <a:gd name="connsiteX8" fmla="*/ 2549 w 721716"/>
                    <a:gd name="connsiteY8" fmla="*/ 111919 h 964407"/>
                    <a:gd name="connsiteX9" fmla="*/ 9692 w 721716"/>
                    <a:gd name="connsiteY9" fmla="*/ 119063 h 964407"/>
                    <a:gd name="connsiteX10" fmla="*/ 16836 w 721716"/>
                    <a:gd name="connsiteY10" fmla="*/ 121444 h 964407"/>
                    <a:gd name="connsiteX11" fmla="*/ 21599 w 721716"/>
                    <a:gd name="connsiteY11" fmla="*/ 128588 h 964407"/>
                    <a:gd name="connsiteX12" fmla="*/ 28742 w 721716"/>
                    <a:gd name="connsiteY12" fmla="*/ 130969 h 964407"/>
                    <a:gd name="connsiteX13" fmla="*/ 50174 w 721716"/>
                    <a:gd name="connsiteY13" fmla="*/ 138113 h 964407"/>
                    <a:gd name="connsiteX14" fmla="*/ 64461 w 721716"/>
                    <a:gd name="connsiteY14" fmla="*/ 145257 h 964407"/>
                    <a:gd name="connsiteX15" fmla="*/ 81130 w 721716"/>
                    <a:gd name="connsiteY15" fmla="*/ 150019 h 964407"/>
                    <a:gd name="connsiteX16" fmla="*/ 88274 w 721716"/>
                    <a:gd name="connsiteY16" fmla="*/ 152400 h 964407"/>
                    <a:gd name="connsiteX17" fmla="*/ 100180 w 721716"/>
                    <a:gd name="connsiteY17" fmla="*/ 154782 h 964407"/>
                    <a:gd name="connsiteX18" fmla="*/ 107324 w 721716"/>
                    <a:gd name="connsiteY18" fmla="*/ 157163 h 964407"/>
                    <a:gd name="connsiteX19" fmla="*/ 116849 w 721716"/>
                    <a:gd name="connsiteY19" fmla="*/ 159544 h 964407"/>
                    <a:gd name="connsiteX20" fmla="*/ 131136 w 721716"/>
                    <a:gd name="connsiteY20" fmla="*/ 164307 h 964407"/>
                    <a:gd name="connsiteX21" fmla="*/ 162092 w 721716"/>
                    <a:gd name="connsiteY21" fmla="*/ 171450 h 964407"/>
                    <a:gd name="connsiteX22" fmla="*/ 169236 w 721716"/>
                    <a:gd name="connsiteY22" fmla="*/ 173832 h 964407"/>
                    <a:gd name="connsiteX23" fmla="*/ 176380 w 721716"/>
                    <a:gd name="connsiteY23" fmla="*/ 178594 h 964407"/>
                    <a:gd name="connsiteX24" fmla="*/ 188286 w 721716"/>
                    <a:gd name="connsiteY24" fmla="*/ 190500 h 964407"/>
                    <a:gd name="connsiteX25" fmla="*/ 202574 w 721716"/>
                    <a:gd name="connsiteY25" fmla="*/ 195263 h 964407"/>
                    <a:gd name="connsiteX26" fmla="*/ 209717 w 721716"/>
                    <a:gd name="connsiteY26" fmla="*/ 200025 h 964407"/>
                    <a:gd name="connsiteX27" fmla="*/ 231149 w 721716"/>
                    <a:gd name="connsiteY27" fmla="*/ 204788 h 964407"/>
                    <a:gd name="connsiteX28" fmla="*/ 238292 w 721716"/>
                    <a:gd name="connsiteY28" fmla="*/ 209550 h 964407"/>
                    <a:gd name="connsiteX29" fmla="*/ 259724 w 721716"/>
                    <a:gd name="connsiteY29" fmla="*/ 216694 h 964407"/>
                    <a:gd name="connsiteX30" fmla="*/ 274011 w 721716"/>
                    <a:gd name="connsiteY30" fmla="*/ 221457 h 964407"/>
                    <a:gd name="connsiteX31" fmla="*/ 281155 w 721716"/>
                    <a:gd name="connsiteY31" fmla="*/ 226219 h 964407"/>
                    <a:gd name="connsiteX32" fmla="*/ 285917 w 721716"/>
                    <a:gd name="connsiteY32" fmla="*/ 233363 h 964407"/>
                    <a:gd name="connsiteX33" fmla="*/ 293061 w 721716"/>
                    <a:gd name="connsiteY33" fmla="*/ 235744 h 964407"/>
                    <a:gd name="connsiteX34" fmla="*/ 309730 w 721716"/>
                    <a:gd name="connsiteY34" fmla="*/ 254794 h 964407"/>
                    <a:gd name="connsiteX35" fmla="*/ 312111 w 721716"/>
                    <a:gd name="connsiteY35" fmla="*/ 261938 h 964407"/>
                    <a:gd name="connsiteX36" fmla="*/ 319255 w 721716"/>
                    <a:gd name="connsiteY36" fmla="*/ 264319 h 964407"/>
                    <a:gd name="connsiteX37" fmla="*/ 324017 w 721716"/>
                    <a:gd name="connsiteY37" fmla="*/ 278607 h 964407"/>
                    <a:gd name="connsiteX38" fmla="*/ 333542 w 721716"/>
                    <a:gd name="connsiteY38" fmla="*/ 304800 h 964407"/>
                    <a:gd name="connsiteX39" fmla="*/ 347830 w 721716"/>
                    <a:gd name="connsiteY39" fmla="*/ 311944 h 964407"/>
                    <a:gd name="connsiteX40" fmla="*/ 364499 w 721716"/>
                    <a:gd name="connsiteY40" fmla="*/ 330994 h 964407"/>
                    <a:gd name="connsiteX41" fmla="*/ 369261 w 721716"/>
                    <a:gd name="connsiteY41" fmla="*/ 338138 h 964407"/>
                    <a:gd name="connsiteX42" fmla="*/ 374024 w 721716"/>
                    <a:gd name="connsiteY42" fmla="*/ 345282 h 964407"/>
                    <a:gd name="connsiteX43" fmla="*/ 385930 w 721716"/>
                    <a:gd name="connsiteY43" fmla="*/ 364332 h 964407"/>
                    <a:gd name="connsiteX44" fmla="*/ 393074 w 721716"/>
                    <a:gd name="connsiteY44" fmla="*/ 366713 h 964407"/>
                    <a:gd name="connsiteX45" fmla="*/ 407361 w 721716"/>
                    <a:gd name="connsiteY45" fmla="*/ 350044 h 964407"/>
                    <a:gd name="connsiteX46" fmla="*/ 407361 w 721716"/>
                    <a:gd name="connsiteY46" fmla="*/ 350044 h 964407"/>
                    <a:gd name="connsiteX47" fmla="*/ 421649 w 721716"/>
                    <a:gd name="connsiteY47" fmla="*/ 345282 h 964407"/>
                    <a:gd name="connsiteX48" fmla="*/ 435936 w 721716"/>
                    <a:gd name="connsiteY48" fmla="*/ 338138 h 964407"/>
                    <a:gd name="connsiteX49" fmla="*/ 443080 w 721716"/>
                    <a:gd name="connsiteY49" fmla="*/ 333375 h 964407"/>
                    <a:gd name="connsiteX50" fmla="*/ 457367 w 721716"/>
                    <a:gd name="connsiteY50" fmla="*/ 328613 h 964407"/>
                    <a:gd name="connsiteX51" fmla="*/ 464511 w 721716"/>
                    <a:gd name="connsiteY51" fmla="*/ 330994 h 964407"/>
                    <a:gd name="connsiteX52" fmla="*/ 466892 w 721716"/>
                    <a:gd name="connsiteY52" fmla="*/ 338138 h 964407"/>
                    <a:gd name="connsiteX53" fmla="*/ 471655 w 721716"/>
                    <a:gd name="connsiteY53" fmla="*/ 345282 h 964407"/>
                    <a:gd name="connsiteX54" fmla="*/ 476417 w 721716"/>
                    <a:gd name="connsiteY54" fmla="*/ 361950 h 964407"/>
                    <a:gd name="connsiteX55" fmla="*/ 481180 w 721716"/>
                    <a:gd name="connsiteY55" fmla="*/ 376238 h 964407"/>
                    <a:gd name="connsiteX56" fmla="*/ 483561 w 721716"/>
                    <a:gd name="connsiteY56" fmla="*/ 385763 h 964407"/>
                    <a:gd name="connsiteX57" fmla="*/ 488324 w 721716"/>
                    <a:gd name="connsiteY57" fmla="*/ 400050 h 964407"/>
                    <a:gd name="connsiteX58" fmla="*/ 490705 w 721716"/>
                    <a:gd name="connsiteY58" fmla="*/ 407194 h 964407"/>
                    <a:gd name="connsiteX59" fmla="*/ 504992 w 721716"/>
                    <a:gd name="connsiteY59" fmla="*/ 428625 h 964407"/>
                    <a:gd name="connsiteX60" fmla="*/ 509755 w 721716"/>
                    <a:gd name="connsiteY60" fmla="*/ 435769 h 964407"/>
                    <a:gd name="connsiteX61" fmla="*/ 516899 w 721716"/>
                    <a:gd name="connsiteY61" fmla="*/ 442913 h 964407"/>
                    <a:gd name="connsiteX62" fmla="*/ 521661 w 721716"/>
                    <a:gd name="connsiteY62" fmla="*/ 450057 h 964407"/>
                    <a:gd name="connsiteX63" fmla="*/ 535949 w 721716"/>
                    <a:gd name="connsiteY63" fmla="*/ 459582 h 964407"/>
                    <a:gd name="connsiteX64" fmla="*/ 543092 w 721716"/>
                    <a:gd name="connsiteY64" fmla="*/ 464344 h 964407"/>
                    <a:gd name="connsiteX65" fmla="*/ 564524 w 721716"/>
                    <a:gd name="connsiteY65" fmla="*/ 471488 h 964407"/>
                    <a:gd name="connsiteX66" fmla="*/ 585955 w 721716"/>
                    <a:gd name="connsiteY66" fmla="*/ 478632 h 964407"/>
                    <a:gd name="connsiteX67" fmla="*/ 593099 w 721716"/>
                    <a:gd name="connsiteY67" fmla="*/ 481013 h 964407"/>
                    <a:gd name="connsiteX68" fmla="*/ 602624 w 721716"/>
                    <a:gd name="connsiteY68" fmla="*/ 483394 h 964407"/>
                    <a:gd name="connsiteX69" fmla="*/ 616911 w 721716"/>
                    <a:gd name="connsiteY69" fmla="*/ 492919 h 964407"/>
                    <a:gd name="connsiteX70" fmla="*/ 631199 w 721716"/>
                    <a:gd name="connsiteY70" fmla="*/ 497682 h 964407"/>
                    <a:gd name="connsiteX71" fmla="*/ 645486 w 721716"/>
                    <a:gd name="connsiteY71" fmla="*/ 526257 h 964407"/>
                    <a:gd name="connsiteX72" fmla="*/ 650249 w 721716"/>
                    <a:gd name="connsiteY72" fmla="*/ 547688 h 964407"/>
                    <a:gd name="connsiteX73" fmla="*/ 655011 w 721716"/>
                    <a:gd name="connsiteY73" fmla="*/ 554832 h 964407"/>
                    <a:gd name="connsiteX74" fmla="*/ 657392 w 721716"/>
                    <a:gd name="connsiteY74" fmla="*/ 561975 h 964407"/>
                    <a:gd name="connsiteX75" fmla="*/ 664536 w 721716"/>
                    <a:gd name="connsiteY75" fmla="*/ 566738 h 964407"/>
                    <a:gd name="connsiteX76" fmla="*/ 669299 w 721716"/>
                    <a:gd name="connsiteY76" fmla="*/ 581025 h 964407"/>
                    <a:gd name="connsiteX77" fmla="*/ 683586 w 721716"/>
                    <a:gd name="connsiteY77" fmla="*/ 592932 h 964407"/>
                    <a:gd name="connsiteX78" fmla="*/ 685967 w 721716"/>
                    <a:gd name="connsiteY78" fmla="*/ 600075 h 964407"/>
                    <a:gd name="connsiteX79" fmla="*/ 700255 w 721716"/>
                    <a:gd name="connsiteY79" fmla="*/ 609600 h 964407"/>
                    <a:gd name="connsiteX80" fmla="*/ 716924 w 721716"/>
                    <a:gd name="connsiteY80" fmla="*/ 628650 h 964407"/>
                    <a:gd name="connsiteX81" fmla="*/ 719305 w 721716"/>
                    <a:gd name="connsiteY81" fmla="*/ 650082 h 964407"/>
                    <a:gd name="connsiteX82" fmla="*/ 697874 w 721716"/>
                    <a:gd name="connsiteY82" fmla="*/ 661988 h 964407"/>
                    <a:gd name="connsiteX83" fmla="*/ 671680 w 721716"/>
                    <a:gd name="connsiteY83" fmla="*/ 692944 h 964407"/>
                    <a:gd name="connsiteX84" fmla="*/ 655011 w 721716"/>
                    <a:gd name="connsiteY84" fmla="*/ 719138 h 964407"/>
                    <a:gd name="connsiteX85" fmla="*/ 635961 w 721716"/>
                    <a:gd name="connsiteY85" fmla="*/ 750094 h 964407"/>
                    <a:gd name="connsiteX86" fmla="*/ 619292 w 721716"/>
                    <a:gd name="connsiteY86" fmla="*/ 769144 h 964407"/>
                    <a:gd name="connsiteX87" fmla="*/ 619292 w 721716"/>
                    <a:gd name="connsiteY87" fmla="*/ 802482 h 964407"/>
                    <a:gd name="connsiteX88" fmla="*/ 614530 w 721716"/>
                    <a:gd name="connsiteY88" fmla="*/ 897732 h 964407"/>
                    <a:gd name="connsiteX89" fmla="*/ 605005 w 721716"/>
                    <a:gd name="connsiteY89" fmla="*/ 964407 h 964407"/>
                    <a:gd name="connsiteX0" fmla="*/ 12074 w 722416"/>
                    <a:gd name="connsiteY0" fmla="*/ 0 h 964407"/>
                    <a:gd name="connsiteX1" fmla="*/ 14455 w 722416"/>
                    <a:gd name="connsiteY1" fmla="*/ 11907 h 964407"/>
                    <a:gd name="connsiteX2" fmla="*/ 23980 w 722416"/>
                    <a:gd name="connsiteY2" fmla="*/ 26194 h 964407"/>
                    <a:gd name="connsiteX3" fmla="*/ 28742 w 722416"/>
                    <a:gd name="connsiteY3" fmla="*/ 33338 h 964407"/>
                    <a:gd name="connsiteX4" fmla="*/ 31124 w 722416"/>
                    <a:gd name="connsiteY4" fmla="*/ 40482 h 964407"/>
                    <a:gd name="connsiteX5" fmla="*/ 28742 w 722416"/>
                    <a:gd name="connsiteY5" fmla="*/ 73819 h 964407"/>
                    <a:gd name="connsiteX6" fmla="*/ 7311 w 722416"/>
                    <a:gd name="connsiteY6" fmla="*/ 85725 h 964407"/>
                    <a:gd name="connsiteX7" fmla="*/ 2549 w 722416"/>
                    <a:gd name="connsiteY7" fmla="*/ 92869 h 964407"/>
                    <a:gd name="connsiteX8" fmla="*/ 2549 w 722416"/>
                    <a:gd name="connsiteY8" fmla="*/ 111919 h 964407"/>
                    <a:gd name="connsiteX9" fmla="*/ 9692 w 722416"/>
                    <a:gd name="connsiteY9" fmla="*/ 119063 h 964407"/>
                    <a:gd name="connsiteX10" fmla="*/ 16836 w 722416"/>
                    <a:gd name="connsiteY10" fmla="*/ 121444 h 964407"/>
                    <a:gd name="connsiteX11" fmla="*/ 21599 w 722416"/>
                    <a:gd name="connsiteY11" fmla="*/ 128588 h 964407"/>
                    <a:gd name="connsiteX12" fmla="*/ 28742 w 722416"/>
                    <a:gd name="connsiteY12" fmla="*/ 130969 h 964407"/>
                    <a:gd name="connsiteX13" fmla="*/ 50174 w 722416"/>
                    <a:gd name="connsiteY13" fmla="*/ 138113 h 964407"/>
                    <a:gd name="connsiteX14" fmla="*/ 64461 w 722416"/>
                    <a:gd name="connsiteY14" fmla="*/ 145257 h 964407"/>
                    <a:gd name="connsiteX15" fmla="*/ 81130 w 722416"/>
                    <a:gd name="connsiteY15" fmla="*/ 150019 h 964407"/>
                    <a:gd name="connsiteX16" fmla="*/ 88274 w 722416"/>
                    <a:gd name="connsiteY16" fmla="*/ 152400 h 964407"/>
                    <a:gd name="connsiteX17" fmla="*/ 100180 w 722416"/>
                    <a:gd name="connsiteY17" fmla="*/ 154782 h 964407"/>
                    <a:gd name="connsiteX18" fmla="*/ 107324 w 722416"/>
                    <a:gd name="connsiteY18" fmla="*/ 157163 h 964407"/>
                    <a:gd name="connsiteX19" fmla="*/ 116849 w 722416"/>
                    <a:gd name="connsiteY19" fmla="*/ 159544 h 964407"/>
                    <a:gd name="connsiteX20" fmla="*/ 131136 w 722416"/>
                    <a:gd name="connsiteY20" fmla="*/ 164307 h 964407"/>
                    <a:gd name="connsiteX21" fmla="*/ 162092 w 722416"/>
                    <a:gd name="connsiteY21" fmla="*/ 171450 h 964407"/>
                    <a:gd name="connsiteX22" fmla="*/ 169236 w 722416"/>
                    <a:gd name="connsiteY22" fmla="*/ 173832 h 964407"/>
                    <a:gd name="connsiteX23" fmla="*/ 176380 w 722416"/>
                    <a:gd name="connsiteY23" fmla="*/ 178594 h 964407"/>
                    <a:gd name="connsiteX24" fmla="*/ 188286 w 722416"/>
                    <a:gd name="connsiteY24" fmla="*/ 190500 h 964407"/>
                    <a:gd name="connsiteX25" fmla="*/ 202574 w 722416"/>
                    <a:gd name="connsiteY25" fmla="*/ 195263 h 964407"/>
                    <a:gd name="connsiteX26" fmla="*/ 209717 w 722416"/>
                    <a:gd name="connsiteY26" fmla="*/ 200025 h 964407"/>
                    <a:gd name="connsiteX27" fmla="*/ 231149 w 722416"/>
                    <a:gd name="connsiteY27" fmla="*/ 204788 h 964407"/>
                    <a:gd name="connsiteX28" fmla="*/ 238292 w 722416"/>
                    <a:gd name="connsiteY28" fmla="*/ 209550 h 964407"/>
                    <a:gd name="connsiteX29" fmla="*/ 259724 w 722416"/>
                    <a:gd name="connsiteY29" fmla="*/ 216694 h 964407"/>
                    <a:gd name="connsiteX30" fmla="*/ 274011 w 722416"/>
                    <a:gd name="connsiteY30" fmla="*/ 221457 h 964407"/>
                    <a:gd name="connsiteX31" fmla="*/ 281155 w 722416"/>
                    <a:gd name="connsiteY31" fmla="*/ 226219 h 964407"/>
                    <a:gd name="connsiteX32" fmla="*/ 285917 w 722416"/>
                    <a:gd name="connsiteY32" fmla="*/ 233363 h 964407"/>
                    <a:gd name="connsiteX33" fmla="*/ 293061 w 722416"/>
                    <a:gd name="connsiteY33" fmla="*/ 235744 h 964407"/>
                    <a:gd name="connsiteX34" fmla="*/ 309730 w 722416"/>
                    <a:gd name="connsiteY34" fmla="*/ 254794 h 964407"/>
                    <a:gd name="connsiteX35" fmla="*/ 312111 w 722416"/>
                    <a:gd name="connsiteY35" fmla="*/ 261938 h 964407"/>
                    <a:gd name="connsiteX36" fmla="*/ 319255 w 722416"/>
                    <a:gd name="connsiteY36" fmla="*/ 264319 h 964407"/>
                    <a:gd name="connsiteX37" fmla="*/ 324017 w 722416"/>
                    <a:gd name="connsiteY37" fmla="*/ 278607 h 964407"/>
                    <a:gd name="connsiteX38" fmla="*/ 333542 w 722416"/>
                    <a:gd name="connsiteY38" fmla="*/ 304800 h 964407"/>
                    <a:gd name="connsiteX39" fmla="*/ 347830 w 722416"/>
                    <a:gd name="connsiteY39" fmla="*/ 311944 h 964407"/>
                    <a:gd name="connsiteX40" fmla="*/ 364499 w 722416"/>
                    <a:gd name="connsiteY40" fmla="*/ 330994 h 964407"/>
                    <a:gd name="connsiteX41" fmla="*/ 369261 w 722416"/>
                    <a:gd name="connsiteY41" fmla="*/ 338138 h 964407"/>
                    <a:gd name="connsiteX42" fmla="*/ 374024 w 722416"/>
                    <a:gd name="connsiteY42" fmla="*/ 345282 h 964407"/>
                    <a:gd name="connsiteX43" fmla="*/ 385930 w 722416"/>
                    <a:gd name="connsiteY43" fmla="*/ 364332 h 964407"/>
                    <a:gd name="connsiteX44" fmla="*/ 393074 w 722416"/>
                    <a:gd name="connsiteY44" fmla="*/ 366713 h 964407"/>
                    <a:gd name="connsiteX45" fmla="*/ 407361 w 722416"/>
                    <a:gd name="connsiteY45" fmla="*/ 350044 h 964407"/>
                    <a:gd name="connsiteX46" fmla="*/ 407361 w 722416"/>
                    <a:gd name="connsiteY46" fmla="*/ 350044 h 964407"/>
                    <a:gd name="connsiteX47" fmla="*/ 421649 w 722416"/>
                    <a:gd name="connsiteY47" fmla="*/ 345282 h 964407"/>
                    <a:gd name="connsiteX48" fmla="*/ 435936 w 722416"/>
                    <a:gd name="connsiteY48" fmla="*/ 338138 h 964407"/>
                    <a:gd name="connsiteX49" fmla="*/ 443080 w 722416"/>
                    <a:gd name="connsiteY49" fmla="*/ 333375 h 964407"/>
                    <a:gd name="connsiteX50" fmla="*/ 457367 w 722416"/>
                    <a:gd name="connsiteY50" fmla="*/ 328613 h 964407"/>
                    <a:gd name="connsiteX51" fmla="*/ 464511 w 722416"/>
                    <a:gd name="connsiteY51" fmla="*/ 330994 h 964407"/>
                    <a:gd name="connsiteX52" fmla="*/ 466892 w 722416"/>
                    <a:gd name="connsiteY52" fmla="*/ 338138 h 964407"/>
                    <a:gd name="connsiteX53" fmla="*/ 471655 w 722416"/>
                    <a:gd name="connsiteY53" fmla="*/ 345282 h 964407"/>
                    <a:gd name="connsiteX54" fmla="*/ 476417 w 722416"/>
                    <a:gd name="connsiteY54" fmla="*/ 361950 h 964407"/>
                    <a:gd name="connsiteX55" fmla="*/ 481180 w 722416"/>
                    <a:gd name="connsiteY55" fmla="*/ 376238 h 964407"/>
                    <a:gd name="connsiteX56" fmla="*/ 483561 w 722416"/>
                    <a:gd name="connsiteY56" fmla="*/ 385763 h 964407"/>
                    <a:gd name="connsiteX57" fmla="*/ 488324 w 722416"/>
                    <a:gd name="connsiteY57" fmla="*/ 400050 h 964407"/>
                    <a:gd name="connsiteX58" fmla="*/ 490705 w 722416"/>
                    <a:gd name="connsiteY58" fmla="*/ 407194 h 964407"/>
                    <a:gd name="connsiteX59" fmla="*/ 504992 w 722416"/>
                    <a:gd name="connsiteY59" fmla="*/ 428625 h 964407"/>
                    <a:gd name="connsiteX60" fmla="*/ 509755 w 722416"/>
                    <a:gd name="connsiteY60" fmla="*/ 435769 h 964407"/>
                    <a:gd name="connsiteX61" fmla="*/ 516899 w 722416"/>
                    <a:gd name="connsiteY61" fmla="*/ 442913 h 964407"/>
                    <a:gd name="connsiteX62" fmla="*/ 521661 w 722416"/>
                    <a:gd name="connsiteY62" fmla="*/ 450057 h 964407"/>
                    <a:gd name="connsiteX63" fmla="*/ 535949 w 722416"/>
                    <a:gd name="connsiteY63" fmla="*/ 459582 h 964407"/>
                    <a:gd name="connsiteX64" fmla="*/ 543092 w 722416"/>
                    <a:gd name="connsiteY64" fmla="*/ 464344 h 964407"/>
                    <a:gd name="connsiteX65" fmla="*/ 564524 w 722416"/>
                    <a:gd name="connsiteY65" fmla="*/ 471488 h 964407"/>
                    <a:gd name="connsiteX66" fmla="*/ 585955 w 722416"/>
                    <a:gd name="connsiteY66" fmla="*/ 478632 h 964407"/>
                    <a:gd name="connsiteX67" fmla="*/ 593099 w 722416"/>
                    <a:gd name="connsiteY67" fmla="*/ 481013 h 964407"/>
                    <a:gd name="connsiteX68" fmla="*/ 602624 w 722416"/>
                    <a:gd name="connsiteY68" fmla="*/ 483394 h 964407"/>
                    <a:gd name="connsiteX69" fmla="*/ 616911 w 722416"/>
                    <a:gd name="connsiteY69" fmla="*/ 492919 h 964407"/>
                    <a:gd name="connsiteX70" fmla="*/ 631199 w 722416"/>
                    <a:gd name="connsiteY70" fmla="*/ 497682 h 964407"/>
                    <a:gd name="connsiteX71" fmla="*/ 645486 w 722416"/>
                    <a:gd name="connsiteY71" fmla="*/ 526257 h 964407"/>
                    <a:gd name="connsiteX72" fmla="*/ 650249 w 722416"/>
                    <a:gd name="connsiteY72" fmla="*/ 547688 h 964407"/>
                    <a:gd name="connsiteX73" fmla="*/ 655011 w 722416"/>
                    <a:gd name="connsiteY73" fmla="*/ 554832 h 964407"/>
                    <a:gd name="connsiteX74" fmla="*/ 657392 w 722416"/>
                    <a:gd name="connsiteY74" fmla="*/ 561975 h 964407"/>
                    <a:gd name="connsiteX75" fmla="*/ 664536 w 722416"/>
                    <a:gd name="connsiteY75" fmla="*/ 566738 h 964407"/>
                    <a:gd name="connsiteX76" fmla="*/ 669299 w 722416"/>
                    <a:gd name="connsiteY76" fmla="*/ 581025 h 964407"/>
                    <a:gd name="connsiteX77" fmla="*/ 683586 w 722416"/>
                    <a:gd name="connsiteY77" fmla="*/ 592932 h 964407"/>
                    <a:gd name="connsiteX78" fmla="*/ 685967 w 722416"/>
                    <a:gd name="connsiteY78" fmla="*/ 600075 h 964407"/>
                    <a:gd name="connsiteX79" fmla="*/ 700255 w 722416"/>
                    <a:gd name="connsiteY79" fmla="*/ 609600 h 964407"/>
                    <a:gd name="connsiteX80" fmla="*/ 716924 w 722416"/>
                    <a:gd name="connsiteY80" fmla="*/ 628650 h 964407"/>
                    <a:gd name="connsiteX81" fmla="*/ 719305 w 722416"/>
                    <a:gd name="connsiteY81" fmla="*/ 650082 h 964407"/>
                    <a:gd name="connsiteX82" fmla="*/ 671680 w 722416"/>
                    <a:gd name="connsiteY82" fmla="*/ 692944 h 964407"/>
                    <a:gd name="connsiteX83" fmla="*/ 655011 w 722416"/>
                    <a:gd name="connsiteY83" fmla="*/ 719138 h 964407"/>
                    <a:gd name="connsiteX84" fmla="*/ 635961 w 722416"/>
                    <a:gd name="connsiteY84" fmla="*/ 750094 h 964407"/>
                    <a:gd name="connsiteX85" fmla="*/ 619292 w 722416"/>
                    <a:gd name="connsiteY85" fmla="*/ 769144 h 964407"/>
                    <a:gd name="connsiteX86" fmla="*/ 619292 w 722416"/>
                    <a:gd name="connsiteY86" fmla="*/ 802482 h 964407"/>
                    <a:gd name="connsiteX87" fmla="*/ 614530 w 722416"/>
                    <a:gd name="connsiteY87" fmla="*/ 897732 h 964407"/>
                    <a:gd name="connsiteX88" fmla="*/ 605005 w 722416"/>
                    <a:gd name="connsiteY88" fmla="*/ 964407 h 964407"/>
                    <a:gd name="connsiteX0" fmla="*/ 12074 w 720089"/>
                    <a:gd name="connsiteY0" fmla="*/ 0 h 964407"/>
                    <a:gd name="connsiteX1" fmla="*/ 14455 w 720089"/>
                    <a:gd name="connsiteY1" fmla="*/ 11907 h 964407"/>
                    <a:gd name="connsiteX2" fmla="*/ 23980 w 720089"/>
                    <a:gd name="connsiteY2" fmla="*/ 26194 h 964407"/>
                    <a:gd name="connsiteX3" fmla="*/ 28742 w 720089"/>
                    <a:gd name="connsiteY3" fmla="*/ 33338 h 964407"/>
                    <a:gd name="connsiteX4" fmla="*/ 31124 w 720089"/>
                    <a:gd name="connsiteY4" fmla="*/ 40482 h 964407"/>
                    <a:gd name="connsiteX5" fmla="*/ 28742 w 720089"/>
                    <a:gd name="connsiteY5" fmla="*/ 73819 h 964407"/>
                    <a:gd name="connsiteX6" fmla="*/ 7311 w 720089"/>
                    <a:gd name="connsiteY6" fmla="*/ 85725 h 964407"/>
                    <a:gd name="connsiteX7" fmla="*/ 2549 w 720089"/>
                    <a:gd name="connsiteY7" fmla="*/ 92869 h 964407"/>
                    <a:gd name="connsiteX8" fmla="*/ 2549 w 720089"/>
                    <a:gd name="connsiteY8" fmla="*/ 111919 h 964407"/>
                    <a:gd name="connsiteX9" fmla="*/ 9692 w 720089"/>
                    <a:gd name="connsiteY9" fmla="*/ 119063 h 964407"/>
                    <a:gd name="connsiteX10" fmla="*/ 16836 w 720089"/>
                    <a:gd name="connsiteY10" fmla="*/ 121444 h 964407"/>
                    <a:gd name="connsiteX11" fmla="*/ 21599 w 720089"/>
                    <a:gd name="connsiteY11" fmla="*/ 128588 h 964407"/>
                    <a:gd name="connsiteX12" fmla="*/ 28742 w 720089"/>
                    <a:gd name="connsiteY12" fmla="*/ 130969 h 964407"/>
                    <a:gd name="connsiteX13" fmla="*/ 50174 w 720089"/>
                    <a:gd name="connsiteY13" fmla="*/ 138113 h 964407"/>
                    <a:gd name="connsiteX14" fmla="*/ 64461 w 720089"/>
                    <a:gd name="connsiteY14" fmla="*/ 145257 h 964407"/>
                    <a:gd name="connsiteX15" fmla="*/ 81130 w 720089"/>
                    <a:gd name="connsiteY15" fmla="*/ 150019 h 964407"/>
                    <a:gd name="connsiteX16" fmla="*/ 88274 w 720089"/>
                    <a:gd name="connsiteY16" fmla="*/ 152400 h 964407"/>
                    <a:gd name="connsiteX17" fmla="*/ 100180 w 720089"/>
                    <a:gd name="connsiteY17" fmla="*/ 154782 h 964407"/>
                    <a:gd name="connsiteX18" fmla="*/ 107324 w 720089"/>
                    <a:gd name="connsiteY18" fmla="*/ 157163 h 964407"/>
                    <a:gd name="connsiteX19" fmla="*/ 116849 w 720089"/>
                    <a:gd name="connsiteY19" fmla="*/ 159544 h 964407"/>
                    <a:gd name="connsiteX20" fmla="*/ 131136 w 720089"/>
                    <a:gd name="connsiteY20" fmla="*/ 164307 h 964407"/>
                    <a:gd name="connsiteX21" fmla="*/ 162092 w 720089"/>
                    <a:gd name="connsiteY21" fmla="*/ 171450 h 964407"/>
                    <a:gd name="connsiteX22" fmla="*/ 169236 w 720089"/>
                    <a:gd name="connsiteY22" fmla="*/ 173832 h 964407"/>
                    <a:gd name="connsiteX23" fmla="*/ 176380 w 720089"/>
                    <a:gd name="connsiteY23" fmla="*/ 178594 h 964407"/>
                    <a:gd name="connsiteX24" fmla="*/ 188286 w 720089"/>
                    <a:gd name="connsiteY24" fmla="*/ 190500 h 964407"/>
                    <a:gd name="connsiteX25" fmla="*/ 202574 w 720089"/>
                    <a:gd name="connsiteY25" fmla="*/ 195263 h 964407"/>
                    <a:gd name="connsiteX26" fmla="*/ 209717 w 720089"/>
                    <a:gd name="connsiteY26" fmla="*/ 200025 h 964407"/>
                    <a:gd name="connsiteX27" fmla="*/ 231149 w 720089"/>
                    <a:gd name="connsiteY27" fmla="*/ 204788 h 964407"/>
                    <a:gd name="connsiteX28" fmla="*/ 238292 w 720089"/>
                    <a:gd name="connsiteY28" fmla="*/ 209550 h 964407"/>
                    <a:gd name="connsiteX29" fmla="*/ 259724 w 720089"/>
                    <a:gd name="connsiteY29" fmla="*/ 216694 h 964407"/>
                    <a:gd name="connsiteX30" fmla="*/ 274011 w 720089"/>
                    <a:gd name="connsiteY30" fmla="*/ 221457 h 964407"/>
                    <a:gd name="connsiteX31" fmla="*/ 281155 w 720089"/>
                    <a:gd name="connsiteY31" fmla="*/ 226219 h 964407"/>
                    <a:gd name="connsiteX32" fmla="*/ 285917 w 720089"/>
                    <a:gd name="connsiteY32" fmla="*/ 233363 h 964407"/>
                    <a:gd name="connsiteX33" fmla="*/ 293061 w 720089"/>
                    <a:gd name="connsiteY33" fmla="*/ 235744 h 964407"/>
                    <a:gd name="connsiteX34" fmla="*/ 309730 w 720089"/>
                    <a:gd name="connsiteY34" fmla="*/ 254794 h 964407"/>
                    <a:gd name="connsiteX35" fmla="*/ 312111 w 720089"/>
                    <a:gd name="connsiteY35" fmla="*/ 261938 h 964407"/>
                    <a:gd name="connsiteX36" fmla="*/ 319255 w 720089"/>
                    <a:gd name="connsiteY36" fmla="*/ 264319 h 964407"/>
                    <a:gd name="connsiteX37" fmla="*/ 324017 w 720089"/>
                    <a:gd name="connsiteY37" fmla="*/ 278607 h 964407"/>
                    <a:gd name="connsiteX38" fmla="*/ 333542 w 720089"/>
                    <a:gd name="connsiteY38" fmla="*/ 304800 h 964407"/>
                    <a:gd name="connsiteX39" fmla="*/ 347830 w 720089"/>
                    <a:gd name="connsiteY39" fmla="*/ 311944 h 964407"/>
                    <a:gd name="connsiteX40" fmla="*/ 364499 w 720089"/>
                    <a:gd name="connsiteY40" fmla="*/ 330994 h 964407"/>
                    <a:gd name="connsiteX41" fmla="*/ 369261 w 720089"/>
                    <a:gd name="connsiteY41" fmla="*/ 338138 h 964407"/>
                    <a:gd name="connsiteX42" fmla="*/ 374024 w 720089"/>
                    <a:gd name="connsiteY42" fmla="*/ 345282 h 964407"/>
                    <a:gd name="connsiteX43" fmla="*/ 385930 w 720089"/>
                    <a:gd name="connsiteY43" fmla="*/ 364332 h 964407"/>
                    <a:gd name="connsiteX44" fmla="*/ 393074 w 720089"/>
                    <a:gd name="connsiteY44" fmla="*/ 366713 h 964407"/>
                    <a:gd name="connsiteX45" fmla="*/ 407361 w 720089"/>
                    <a:gd name="connsiteY45" fmla="*/ 350044 h 964407"/>
                    <a:gd name="connsiteX46" fmla="*/ 407361 w 720089"/>
                    <a:gd name="connsiteY46" fmla="*/ 350044 h 964407"/>
                    <a:gd name="connsiteX47" fmla="*/ 421649 w 720089"/>
                    <a:gd name="connsiteY47" fmla="*/ 345282 h 964407"/>
                    <a:gd name="connsiteX48" fmla="*/ 435936 w 720089"/>
                    <a:gd name="connsiteY48" fmla="*/ 338138 h 964407"/>
                    <a:gd name="connsiteX49" fmla="*/ 443080 w 720089"/>
                    <a:gd name="connsiteY49" fmla="*/ 333375 h 964407"/>
                    <a:gd name="connsiteX50" fmla="*/ 457367 w 720089"/>
                    <a:gd name="connsiteY50" fmla="*/ 328613 h 964407"/>
                    <a:gd name="connsiteX51" fmla="*/ 464511 w 720089"/>
                    <a:gd name="connsiteY51" fmla="*/ 330994 h 964407"/>
                    <a:gd name="connsiteX52" fmla="*/ 466892 w 720089"/>
                    <a:gd name="connsiteY52" fmla="*/ 338138 h 964407"/>
                    <a:gd name="connsiteX53" fmla="*/ 471655 w 720089"/>
                    <a:gd name="connsiteY53" fmla="*/ 345282 h 964407"/>
                    <a:gd name="connsiteX54" fmla="*/ 476417 w 720089"/>
                    <a:gd name="connsiteY54" fmla="*/ 361950 h 964407"/>
                    <a:gd name="connsiteX55" fmla="*/ 481180 w 720089"/>
                    <a:gd name="connsiteY55" fmla="*/ 376238 h 964407"/>
                    <a:gd name="connsiteX56" fmla="*/ 483561 w 720089"/>
                    <a:gd name="connsiteY56" fmla="*/ 385763 h 964407"/>
                    <a:gd name="connsiteX57" fmla="*/ 488324 w 720089"/>
                    <a:gd name="connsiteY57" fmla="*/ 400050 h 964407"/>
                    <a:gd name="connsiteX58" fmla="*/ 490705 w 720089"/>
                    <a:gd name="connsiteY58" fmla="*/ 407194 h 964407"/>
                    <a:gd name="connsiteX59" fmla="*/ 504992 w 720089"/>
                    <a:gd name="connsiteY59" fmla="*/ 428625 h 964407"/>
                    <a:gd name="connsiteX60" fmla="*/ 509755 w 720089"/>
                    <a:gd name="connsiteY60" fmla="*/ 435769 h 964407"/>
                    <a:gd name="connsiteX61" fmla="*/ 516899 w 720089"/>
                    <a:gd name="connsiteY61" fmla="*/ 442913 h 964407"/>
                    <a:gd name="connsiteX62" fmla="*/ 521661 w 720089"/>
                    <a:gd name="connsiteY62" fmla="*/ 450057 h 964407"/>
                    <a:gd name="connsiteX63" fmla="*/ 535949 w 720089"/>
                    <a:gd name="connsiteY63" fmla="*/ 459582 h 964407"/>
                    <a:gd name="connsiteX64" fmla="*/ 543092 w 720089"/>
                    <a:gd name="connsiteY64" fmla="*/ 464344 h 964407"/>
                    <a:gd name="connsiteX65" fmla="*/ 564524 w 720089"/>
                    <a:gd name="connsiteY65" fmla="*/ 471488 h 964407"/>
                    <a:gd name="connsiteX66" fmla="*/ 585955 w 720089"/>
                    <a:gd name="connsiteY66" fmla="*/ 478632 h 964407"/>
                    <a:gd name="connsiteX67" fmla="*/ 593099 w 720089"/>
                    <a:gd name="connsiteY67" fmla="*/ 481013 h 964407"/>
                    <a:gd name="connsiteX68" fmla="*/ 602624 w 720089"/>
                    <a:gd name="connsiteY68" fmla="*/ 483394 h 964407"/>
                    <a:gd name="connsiteX69" fmla="*/ 616911 w 720089"/>
                    <a:gd name="connsiteY69" fmla="*/ 492919 h 964407"/>
                    <a:gd name="connsiteX70" fmla="*/ 631199 w 720089"/>
                    <a:gd name="connsiteY70" fmla="*/ 497682 h 964407"/>
                    <a:gd name="connsiteX71" fmla="*/ 645486 w 720089"/>
                    <a:gd name="connsiteY71" fmla="*/ 526257 h 964407"/>
                    <a:gd name="connsiteX72" fmla="*/ 650249 w 720089"/>
                    <a:gd name="connsiteY72" fmla="*/ 547688 h 964407"/>
                    <a:gd name="connsiteX73" fmla="*/ 655011 w 720089"/>
                    <a:gd name="connsiteY73" fmla="*/ 554832 h 964407"/>
                    <a:gd name="connsiteX74" fmla="*/ 657392 w 720089"/>
                    <a:gd name="connsiteY74" fmla="*/ 561975 h 964407"/>
                    <a:gd name="connsiteX75" fmla="*/ 664536 w 720089"/>
                    <a:gd name="connsiteY75" fmla="*/ 566738 h 964407"/>
                    <a:gd name="connsiteX76" fmla="*/ 669299 w 720089"/>
                    <a:gd name="connsiteY76" fmla="*/ 581025 h 964407"/>
                    <a:gd name="connsiteX77" fmla="*/ 683586 w 720089"/>
                    <a:gd name="connsiteY77" fmla="*/ 592932 h 964407"/>
                    <a:gd name="connsiteX78" fmla="*/ 685967 w 720089"/>
                    <a:gd name="connsiteY78" fmla="*/ 600075 h 964407"/>
                    <a:gd name="connsiteX79" fmla="*/ 700255 w 720089"/>
                    <a:gd name="connsiteY79" fmla="*/ 609600 h 964407"/>
                    <a:gd name="connsiteX80" fmla="*/ 719305 w 720089"/>
                    <a:gd name="connsiteY80" fmla="*/ 650082 h 964407"/>
                    <a:gd name="connsiteX81" fmla="*/ 671680 w 720089"/>
                    <a:gd name="connsiteY81" fmla="*/ 692944 h 964407"/>
                    <a:gd name="connsiteX82" fmla="*/ 655011 w 720089"/>
                    <a:gd name="connsiteY82" fmla="*/ 719138 h 964407"/>
                    <a:gd name="connsiteX83" fmla="*/ 635961 w 720089"/>
                    <a:gd name="connsiteY83" fmla="*/ 750094 h 964407"/>
                    <a:gd name="connsiteX84" fmla="*/ 619292 w 720089"/>
                    <a:gd name="connsiteY84" fmla="*/ 769144 h 964407"/>
                    <a:gd name="connsiteX85" fmla="*/ 619292 w 720089"/>
                    <a:gd name="connsiteY85" fmla="*/ 802482 h 964407"/>
                    <a:gd name="connsiteX86" fmla="*/ 614530 w 720089"/>
                    <a:gd name="connsiteY86" fmla="*/ 897732 h 964407"/>
                    <a:gd name="connsiteX87" fmla="*/ 605005 w 720089"/>
                    <a:gd name="connsiteY87" fmla="*/ 964407 h 964407"/>
                    <a:gd name="connsiteX0" fmla="*/ 12074 w 719440"/>
                    <a:gd name="connsiteY0" fmla="*/ 0 h 964407"/>
                    <a:gd name="connsiteX1" fmla="*/ 14455 w 719440"/>
                    <a:gd name="connsiteY1" fmla="*/ 11907 h 964407"/>
                    <a:gd name="connsiteX2" fmla="*/ 23980 w 719440"/>
                    <a:gd name="connsiteY2" fmla="*/ 26194 h 964407"/>
                    <a:gd name="connsiteX3" fmla="*/ 28742 w 719440"/>
                    <a:gd name="connsiteY3" fmla="*/ 33338 h 964407"/>
                    <a:gd name="connsiteX4" fmla="*/ 31124 w 719440"/>
                    <a:gd name="connsiteY4" fmla="*/ 40482 h 964407"/>
                    <a:gd name="connsiteX5" fmla="*/ 28742 w 719440"/>
                    <a:gd name="connsiteY5" fmla="*/ 73819 h 964407"/>
                    <a:gd name="connsiteX6" fmla="*/ 7311 w 719440"/>
                    <a:gd name="connsiteY6" fmla="*/ 85725 h 964407"/>
                    <a:gd name="connsiteX7" fmla="*/ 2549 w 719440"/>
                    <a:gd name="connsiteY7" fmla="*/ 92869 h 964407"/>
                    <a:gd name="connsiteX8" fmla="*/ 2549 w 719440"/>
                    <a:gd name="connsiteY8" fmla="*/ 111919 h 964407"/>
                    <a:gd name="connsiteX9" fmla="*/ 9692 w 719440"/>
                    <a:gd name="connsiteY9" fmla="*/ 119063 h 964407"/>
                    <a:gd name="connsiteX10" fmla="*/ 16836 w 719440"/>
                    <a:gd name="connsiteY10" fmla="*/ 121444 h 964407"/>
                    <a:gd name="connsiteX11" fmla="*/ 21599 w 719440"/>
                    <a:gd name="connsiteY11" fmla="*/ 128588 h 964407"/>
                    <a:gd name="connsiteX12" fmla="*/ 28742 w 719440"/>
                    <a:gd name="connsiteY12" fmla="*/ 130969 h 964407"/>
                    <a:gd name="connsiteX13" fmla="*/ 50174 w 719440"/>
                    <a:gd name="connsiteY13" fmla="*/ 138113 h 964407"/>
                    <a:gd name="connsiteX14" fmla="*/ 64461 w 719440"/>
                    <a:gd name="connsiteY14" fmla="*/ 145257 h 964407"/>
                    <a:gd name="connsiteX15" fmla="*/ 81130 w 719440"/>
                    <a:gd name="connsiteY15" fmla="*/ 150019 h 964407"/>
                    <a:gd name="connsiteX16" fmla="*/ 88274 w 719440"/>
                    <a:gd name="connsiteY16" fmla="*/ 152400 h 964407"/>
                    <a:gd name="connsiteX17" fmla="*/ 100180 w 719440"/>
                    <a:gd name="connsiteY17" fmla="*/ 154782 h 964407"/>
                    <a:gd name="connsiteX18" fmla="*/ 107324 w 719440"/>
                    <a:gd name="connsiteY18" fmla="*/ 157163 h 964407"/>
                    <a:gd name="connsiteX19" fmla="*/ 116849 w 719440"/>
                    <a:gd name="connsiteY19" fmla="*/ 159544 h 964407"/>
                    <a:gd name="connsiteX20" fmla="*/ 131136 w 719440"/>
                    <a:gd name="connsiteY20" fmla="*/ 164307 h 964407"/>
                    <a:gd name="connsiteX21" fmla="*/ 162092 w 719440"/>
                    <a:gd name="connsiteY21" fmla="*/ 171450 h 964407"/>
                    <a:gd name="connsiteX22" fmla="*/ 169236 w 719440"/>
                    <a:gd name="connsiteY22" fmla="*/ 173832 h 964407"/>
                    <a:gd name="connsiteX23" fmla="*/ 176380 w 719440"/>
                    <a:gd name="connsiteY23" fmla="*/ 178594 h 964407"/>
                    <a:gd name="connsiteX24" fmla="*/ 188286 w 719440"/>
                    <a:gd name="connsiteY24" fmla="*/ 190500 h 964407"/>
                    <a:gd name="connsiteX25" fmla="*/ 202574 w 719440"/>
                    <a:gd name="connsiteY25" fmla="*/ 195263 h 964407"/>
                    <a:gd name="connsiteX26" fmla="*/ 209717 w 719440"/>
                    <a:gd name="connsiteY26" fmla="*/ 200025 h 964407"/>
                    <a:gd name="connsiteX27" fmla="*/ 231149 w 719440"/>
                    <a:gd name="connsiteY27" fmla="*/ 204788 h 964407"/>
                    <a:gd name="connsiteX28" fmla="*/ 238292 w 719440"/>
                    <a:gd name="connsiteY28" fmla="*/ 209550 h 964407"/>
                    <a:gd name="connsiteX29" fmla="*/ 259724 w 719440"/>
                    <a:gd name="connsiteY29" fmla="*/ 216694 h 964407"/>
                    <a:gd name="connsiteX30" fmla="*/ 274011 w 719440"/>
                    <a:gd name="connsiteY30" fmla="*/ 221457 h 964407"/>
                    <a:gd name="connsiteX31" fmla="*/ 281155 w 719440"/>
                    <a:gd name="connsiteY31" fmla="*/ 226219 h 964407"/>
                    <a:gd name="connsiteX32" fmla="*/ 285917 w 719440"/>
                    <a:gd name="connsiteY32" fmla="*/ 233363 h 964407"/>
                    <a:gd name="connsiteX33" fmla="*/ 293061 w 719440"/>
                    <a:gd name="connsiteY33" fmla="*/ 235744 h 964407"/>
                    <a:gd name="connsiteX34" fmla="*/ 309730 w 719440"/>
                    <a:gd name="connsiteY34" fmla="*/ 254794 h 964407"/>
                    <a:gd name="connsiteX35" fmla="*/ 312111 w 719440"/>
                    <a:gd name="connsiteY35" fmla="*/ 261938 h 964407"/>
                    <a:gd name="connsiteX36" fmla="*/ 319255 w 719440"/>
                    <a:gd name="connsiteY36" fmla="*/ 264319 h 964407"/>
                    <a:gd name="connsiteX37" fmla="*/ 324017 w 719440"/>
                    <a:gd name="connsiteY37" fmla="*/ 278607 h 964407"/>
                    <a:gd name="connsiteX38" fmla="*/ 333542 w 719440"/>
                    <a:gd name="connsiteY38" fmla="*/ 304800 h 964407"/>
                    <a:gd name="connsiteX39" fmla="*/ 347830 w 719440"/>
                    <a:gd name="connsiteY39" fmla="*/ 311944 h 964407"/>
                    <a:gd name="connsiteX40" fmla="*/ 364499 w 719440"/>
                    <a:gd name="connsiteY40" fmla="*/ 330994 h 964407"/>
                    <a:gd name="connsiteX41" fmla="*/ 369261 w 719440"/>
                    <a:gd name="connsiteY41" fmla="*/ 338138 h 964407"/>
                    <a:gd name="connsiteX42" fmla="*/ 374024 w 719440"/>
                    <a:gd name="connsiteY42" fmla="*/ 345282 h 964407"/>
                    <a:gd name="connsiteX43" fmla="*/ 385930 w 719440"/>
                    <a:gd name="connsiteY43" fmla="*/ 364332 h 964407"/>
                    <a:gd name="connsiteX44" fmla="*/ 393074 w 719440"/>
                    <a:gd name="connsiteY44" fmla="*/ 366713 h 964407"/>
                    <a:gd name="connsiteX45" fmla="*/ 407361 w 719440"/>
                    <a:gd name="connsiteY45" fmla="*/ 350044 h 964407"/>
                    <a:gd name="connsiteX46" fmla="*/ 407361 w 719440"/>
                    <a:gd name="connsiteY46" fmla="*/ 350044 h 964407"/>
                    <a:gd name="connsiteX47" fmla="*/ 421649 w 719440"/>
                    <a:gd name="connsiteY47" fmla="*/ 345282 h 964407"/>
                    <a:gd name="connsiteX48" fmla="*/ 435936 w 719440"/>
                    <a:gd name="connsiteY48" fmla="*/ 338138 h 964407"/>
                    <a:gd name="connsiteX49" fmla="*/ 443080 w 719440"/>
                    <a:gd name="connsiteY49" fmla="*/ 333375 h 964407"/>
                    <a:gd name="connsiteX50" fmla="*/ 457367 w 719440"/>
                    <a:gd name="connsiteY50" fmla="*/ 328613 h 964407"/>
                    <a:gd name="connsiteX51" fmla="*/ 464511 w 719440"/>
                    <a:gd name="connsiteY51" fmla="*/ 330994 h 964407"/>
                    <a:gd name="connsiteX52" fmla="*/ 466892 w 719440"/>
                    <a:gd name="connsiteY52" fmla="*/ 338138 h 964407"/>
                    <a:gd name="connsiteX53" fmla="*/ 471655 w 719440"/>
                    <a:gd name="connsiteY53" fmla="*/ 345282 h 964407"/>
                    <a:gd name="connsiteX54" fmla="*/ 476417 w 719440"/>
                    <a:gd name="connsiteY54" fmla="*/ 361950 h 964407"/>
                    <a:gd name="connsiteX55" fmla="*/ 481180 w 719440"/>
                    <a:gd name="connsiteY55" fmla="*/ 376238 h 964407"/>
                    <a:gd name="connsiteX56" fmla="*/ 483561 w 719440"/>
                    <a:gd name="connsiteY56" fmla="*/ 385763 h 964407"/>
                    <a:gd name="connsiteX57" fmla="*/ 488324 w 719440"/>
                    <a:gd name="connsiteY57" fmla="*/ 400050 h 964407"/>
                    <a:gd name="connsiteX58" fmla="*/ 490705 w 719440"/>
                    <a:gd name="connsiteY58" fmla="*/ 407194 h 964407"/>
                    <a:gd name="connsiteX59" fmla="*/ 504992 w 719440"/>
                    <a:gd name="connsiteY59" fmla="*/ 428625 h 964407"/>
                    <a:gd name="connsiteX60" fmla="*/ 509755 w 719440"/>
                    <a:gd name="connsiteY60" fmla="*/ 435769 h 964407"/>
                    <a:gd name="connsiteX61" fmla="*/ 516899 w 719440"/>
                    <a:gd name="connsiteY61" fmla="*/ 442913 h 964407"/>
                    <a:gd name="connsiteX62" fmla="*/ 521661 w 719440"/>
                    <a:gd name="connsiteY62" fmla="*/ 450057 h 964407"/>
                    <a:gd name="connsiteX63" fmla="*/ 535949 w 719440"/>
                    <a:gd name="connsiteY63" fmla="*/ 459582 h 964407"/>
                    <a:gd name="connsiteX64" fmla="*/ 543092 w 719440"/>
                    <a:gd name="connsiteY64" fmla="*/ 464344 h 964407"/>
                    <a:gd name="connsiteX65" fmla="*/ 564524 w 719440"/>
                    <a:gd name="connsiteY65" fmla="*/ 471488 h 964407"/>
                    <a:gd name="connsiteX66" fmla="*/ 585955 w 719440"/>
                    <a:gd name="connsiteY66" fmla="*/ 478632 h 964407"/>
                    <a:gd name="connsiteX67" fmla="*/ 593099 w 719440"/>
                    <a:gd name="connsiteY67" fmla="*/ 481013 h 964407"/>
                    <a:gd name="connsiteX68" fmla="*/ 602624 w 719440"/>
                    <a:gd name="connsiteY68" fmla="*/ 483394 h 964407"/>
                    <a:gd name="connsiteX69" fmla="*/ 616911 w 719440"/>
                    <a:gd name="connsiteY69" fmla="*/ 492919 h 964407"/>
                    <a:gd name="connsiteX70" fmla="*/ 631199 w 719440"/>
                    <a:gd name="connsiteY70" fmla="*/ 497682 h 964407"/>
                    <a:gd name="connsiteX71" fmla="*/ 645486 w 719440"/>
                    <a:gd name="connsiteY71" fmla="*/ 526257 h 964407"/>
                    <a:gd name="connsiteX72" fmla="*/ 650249 w 719440"/>
                    <a:gd name="connsiteY72" fmla="*/ 547688 h 964407"/>
                    <a:gd name="connsiteX73" fmla="*/ 655011 w 719440"/>
                    <a:gd name="connsiteY73" fmla="*/ 554832 h 964407"/>
                    <a:gd name="connsiteX74" fmla="*/ 657392 w 719440"/>
                    <a:gd name="connsiteY74" fmla="*/ 561975 h 964407"/>
                    <a:gd name="connsiteX75" fmla="*/ 664536 w 719440"/>
                    <a:gd name="connsiteY75" fmla="*/ 566738 h 964407"/>
                    <a:gd name="connsiteX76" fmla="*/ 669299 w 719440"/>
                    <a:gd name="connsiteY76" fmla="*/ 581025 h 964407"/>
                    <a:gd name="connsiteX77" fmla="*/ 683586 w 719440"/>
                    <a:gd name="connsiteY77" fmla="*/ 592932 h 964407"/>
                    <a:gd name="connsiteX78" fmla="*/ 685967 w 719440"/>
                    <a:gd name="connsiteY78" fmla="*/ 600075 h 964407"/>
                    <a:gd name="connsiteX79" fmla="*/ 719305 w 719440"/>
                    <a:gd name="connsiteY79" fmla="*/ 650082 h 964407"/>
                    <a:gd name="connsiteX80" fmla="*/ 671680 w 719440"/>
                    <a:gd name="connsiteY80" fmla="*/ 692944 h 964407"/>
                    <a:gd name="connsiteX81" fmla="*/ 655011 w 719440"/>
                    <a:gd name="connsiteY81" fmla="*/ 719138 h 964407"/>
                    <a:gd name="connsiteX82" fmla="*/ 635961 w 719440"/>
                    <a:gd name="connsiteY82" fmla="*/ 750094 h 964407"/>
                    <a:gd name="connsiteX83" fmla="*/ 619292 w 719440"/>
                    <a:gd name="connsiteY83" fmla="*/ 769144 h 964407"/>
                    <a:gd name="connsiteX84" fmla="*/ 619292 w 719440"/>
                    <a:gd name="connsiteY84" fmla="*/ 802482 h 964407"/>
                    <a:gd name="connsiteX85" fmla="*/ 614530 w 719440"/>
                    <a:gd name="connsiteY85" fmla="*/ 897732 h 964407"/>
                    <a:gd name="connsiteX86" fmla="*/ 605005 w 719440"/>
                    <a:gd name="connsiteY86" fmla="*/ 964407 h 964407"/>
                    <a:gd name="connsiteX0" fmla="*/ 12074 w 719400"/>
                    <a:gd name="connsiteY0" fmla="*/ 0 h 964407"/>
                    <a:gd name="connsiteX1" fmla="*/ 14455 w 719400"/>
                    <a:gd name="connsiteY1" fmla="*/ 11907 h 964407"/>
                    <a:gd name="connsiteX2" fmla="*/ 23980 w 719400"/>
                    <a:gd name="connsiteY2" fmla="*/ 26194 h 964407"/>
                    <a:gd name="connsiteX3" fmla="*/ 28742 w 719400"/>
                    <a:gd name="connsiteY3" fmla="*/ 33338 h 964407"/>
                    <a:gd name="connsiteX4" fmla="*/ 31124 w 719400"/>
                    <a:gd name="connsiteY4" fmla="*/ 40482 h 964407"/>
                    <a:gd name="connsiteX5" fmla="*/ 28742 w 719400"/>
                    <a:gd name="connsiteY5" fmla="*/ 73819 h 964407"/>
                    <a:gd name="connsiteX6" fmla="*/ 7311 w 719400"/>
                    <a:gd name="connsiteY6" fmla="*/ 85725 h 964407"/>
                    <a:gd name="connsiteX7" fmla="*/ 2549 w 719400"/>
                    <a:gd name="connsiteY7" fmla="*/ 92869 h 964407"/>
                    <a:gd name="connsiteX8" fmla="*/ 2549 w 719400"/>
                    <a:gd name="connsiteY8" fmla="*/ 111919 h 964407"/>
                    <a:gd name="connsiteX9" fmla="*/ 9692 w 719400"/>
                    <a:gd name="connsiteY9" fmla="*/ 119063 h 964407"/>
                    <a:gd name="connsiteX10" fmla="*/ 16836 w 719400"/>
                    <a:gd name="connsiteY10" fmla="*/ 121444 h 964407"/>
                    <a:gd name="connsiteX11" fmla="*/ 21599 w 719400"/>
                    <a:gd name="connsiteY11" fmla="*/ 128588 h 964407"/>
                    <a:gd name="connsiteX12" fmla="*/ 28742 w 719400"/>
                    <a:gd name="connsiteY12" fmla="*/ 130969 h 964407"/>
                    <a:gd name="connsiteX13" fmla="*/ 50174 w 719400"/>
                    <a:gd name="connsiteY13" fmla="*/ 138113 h 964407"/>
                    <a:gd name="connsiteX14" fmla="*/ 64461 w 719400"/>
                    <a:gd name="connsiteY14" fmla="*/ 145257 h 964407"/>
                    <a:gd name="connsiteX15" fmla="*/ 81130 w 719400"/>
                    <a:gd name="connsiteY15" fmla="*/ 150019 h 964407"/>
                    <a:gd name="connsiteX16" fmla="*/ 88274 w 719400"/>
                    <a:gd name="connsiteY16" fmla="*/ 152400 h 964407"/>
                    <a:gd name="connsiteX17" fmla="*/ 100180 w 719400"/>
                    <a:gd name="connsiteY17" fmla="*/ 154782 h 964407"/>
                    <a:gd name="connsiteX18" fmla="*/ 107324 w 719400"/>
                    <a:gd name="connsiteY18" fmla="*/ 157163 h 964407"/>
                    <a:gd name="connsiteX19" fmla="*/ 116849 w 719400"/>
                    <a:gd name="connsiteY19" fmla="*/ 159544 h 964407"/>
                    <a:gd name="connsiteX20" fmla="*/ 131136 w 719400"/>
                    <a:gd name="connsiteY20" fmla="*/ 164307 h 964407"/>
                    <a:gd name="connsiteX21" fmla="*/ 162092 w 719400"/>
                    <a:gd name="connsiteY21" fmla="*/ 171450 h 964407"/>
                    <a:gd name="connsiteX22" fmla="*/ 169236 w 719400"/>
                    <a:gd name="connsiteY22" fmla="*/ 173832 h 964407"/>
                    <a:gd name="connsiteX23" fmla="*/ 176380 w 719400"/>
                    <a:gd name="connsiteY23" fmla="*/ 178594 h 964407"/>
                    <a:gd name="connsiteX24" fmla="*/ 188286 w 719400"/>
                    <a:gd name="connsiteY24" fmla="*/ 190500 h 964407"/>
                    <a:gd name="connsiteX25" fmla="*/ 202574 w 719400"/>
                    <a:gd name="connsiteY25" fmla="*/ 195263 h 964407"/>
                    <a:gd name="connsiteX26" fmla="*/ 209717 w 719400"/>
                    <a:gd name="connsiteY26" fmla="*/ 200025 h 964407"/>
                    <a:gd name="connsiteX27" fmla="*/ 231149 w 719400"/>
                    <a:gd name="connsiteY27" fmla="*/ 204788 h 964407"/>
                    <a:gd name="connsiteX28" fmla="*/ 238292 w 719400"/>
                    <a:gd name="connsiteY28" fmla="*/ 209550 h 964407"/>
                    <a:gd name="connsiteX29" fmla="*/ 259724 w 719400"/>
                    <a:gd name="connsiteY29" fmla="*/ 216694 h 964407"/>
                    <a:gd name="connsiteX30" fmla="*/ 274011 w 719400"/>
                    <a:gd name="connsiteY30" fmla="*/ 221457 h 964407"/>
                    <a:gd name="connsiteX31" fmla="*/ 281155 w 719400"/>
                    <a:gd name="connsiteY31" fmla="*/ 226219 h 964407"/>
                    <a:gd name="connsiteX32" fmla="*/ 285917 w 719400"/>
                    <a:gd name="connsiteY32" fmla="*/ 233363 h 964407"/>
                    <a:gd name="connsiteX33" fmla="*/ 293061 w 719400"/>
                    <a:gd name="connsiteY33" fmla="*/ 235744 h 964407"/>
                    <a:gd name="connsiteX34" fmla="*/ 309730 w 719400"/>
                    <a:gd name="connsiteY34" fmla="*/ 254794 h 964407"/>
                    <a:gd name="connsiteX35" fmla="*/ 312111 w 719400"/>
                    <a:gd name="connsiteY35" fmla="*/ 261938 h 964407"/>
                    <a:gd name="connsiteX36" fmla="*/ 319255 w 719400"/>
                    <a:gd name="connsiteY36" fmla="*/ 264319 h 964407"/>
                    <a:gd name="connsiteX37" fmla="*/ 324017 w 719400"/>
                    <a:gd name="connsiteY37" fmla="*/ 278607 h 964407"/>
                    <a:gd name="connsiteX38" fmla="*/ 333542 w 719400"/>
                    <a:gd name="connsiteY38" fmla="*/ 304800 h 964407"/>
                    <a:gd name="connsiteX39" fmla="*/ 347830 w 719400"/>
                    <a:gd name="connsiteY39" fmla="*/ 311944 h 964407"/>
                    <a:gd name="connsiteX40" fmla="*/ 364499 w 719400"/>
                    <a:gd name="connsiteY40" fmla="*/ 330994 h 964407"/>
                    <a:gd name="connsiteX41" fmla="*/ 369261 w 719400"/>
                    <a:gd name="connsiteY41" fmla="*/ 338138 h 964407"/>
                    <a:gd name="connsiteX42" fmla="*/ 374024 w 719400"/>
                    <a:gd name="connsiteY42" fmla="*/ 345282 h 964407"/>
                    <a:gd name="connsiteX43" fmla="*/ 385930 w 719400"/>
                    <a:gd name="connsiteY43" fmla="*/ 364332 h 964407"/>
                    <a:gd name="connsiteX44" fmla="*/ 393074 w 719400"/>
                    <a:gd name="connsiteY44" fmla="*/ 366713 h 964407"/>
                    <a:gd name="connsiteX45" fmla="*/ 407361 w 719400"/>
                    <a:gd name="connsiteY45" fmla="*/ 350044 h 964407"/>
                    <a:gd name="connsiteX46" fmla="*/ 407361 w 719400"/>
                    <a:gd name="connsiteY46" fmla="*/ 350044 h 964407"/>
                    <a:gd name="connsiteX47" fmla="*/ 421649 w 719400"/>
                    <a:gd name="connsiteY47" fmla="*/ 345282 h 964407"/>
                    <a:gd name="connsiteX48" fmla="*/ 435936 w 719400"/>
                    <a:gd name="connsiteY48" fmla="*/ 338138 h 964407"/>
                    <a:gd name="connsiteX49" fmla="*/ 443080 w 719400"/>
                    <a:gd name="connsiteY49" fmla="*/ 333375 h 964407"/>
                    <a:gd name="connsiteX50" fmla="*/ 457367 w 719400"/>
                    <a:gd name="connsiteY50" fmla="*/ 328613 h 964407"/>
                    <a:gd name="connsiteX51" fmla="*/ 464511 w 719400"/>
                    <a:gd name="connsiteY51" fmla="*/ 330994 h 964407"/>
                    <a:gd name="connsiteX52" fmla="*/ 466892 w 719400"/>
                    <a:gd name="connsiteY52" fmla="*/ 338138 h 964407"/>
                    <a:gd name="connsiteX53" fmla="*/ 471655 w 719400"/>
                    <a:gd name="connsiteY53" fmla="*/ 345282 h 964407"/>
                    <a:gd name="connsiteX54" fmla="*/ 476417 w 719400"/>
                    <a:gd name="connsiteY54" fmla="*/ 361950 h 964407"/>
                    <a:gd name="connsiteX55" fmla="*/ 481180 w 719400"/>
                    <a:gd name="connsiteY55" fmla="*/ 376238 h 964407"/>
                    <a:gd name="connsiteX56" fmla="*/ 483561 w 719400"/>
                    <a:gd name="connsiteY56" fmla="*/ 385763 h 964407"/>
                    <a:gd name="connsiteX57" fmla="*/ 488324 w 719400"/>
                    <a:gd name="connsiteY57" fmla="*/ 400050 h 964407"/>
                    <a:gd name="connsiteX58" fmla="*/ 490705 w 719400"/>
                    <a:gd name="connsiteY58" fmla="*/ 407194 h 964407"/>
                    <a:gd name="connsiteX59" fmla="*/ 504992 w 719400"/>
                    <a:gd name="connsiteY59" fmla="*/ 428625 h 964407"/>
                    <a:gd name="connsiteX60" fmla="*/ 509755 w 719400"/>
                    <a:gd name="connsiteY60" fmla="*/ 435769 h 964407"/>
                    <a:gd name="connsiteX61" fmla="*/ 516899 w 719400"/>
                    <a:gd name="connsiteY61" fmla="*/ 442913 h 964407"/>
                    <a:gd name="connsiteX62" fmla="*/ 521661 w 719400"/>
                    <a:gd name="connsiteY62" fmla="*/ 450057 h 964407"/>
                    <a:gd name="connsiteX63" fmla="*/ 535949 w 719400"/>
                    <a:gd name="connsiteY63" fmla="*/ 459582 h 964407"/>
                    <a:gd name="connsiteX64" fmla="*/ 543092 w 719400"/>
                    <a:gd name="connsiteY64" fmla="*/ 464344 h 964407"/>
                    <a:gd name="connsiteX65" fmla="*/ 564524 w 719400"/>
                    <a:gd name="connsiteY65" fmla="*/ 471488 h 964407"/>
                    <a:gd name="connsiteX66" fmla="*/ 585955 w 719400"/>
                    <a:gd name="connsiteY66" fmla="*/ 478632 h 964407"/>
                    <a:gd name="connsiteX67" fmla="*/ 593099 w 719400"/>
                    <a:gd name="connsiteY67" fmla="*/ 481013 h 964407"/>
                    <a:gd name="connsiteX68" fmla="*/ 602624 w 719400"/>
                    <a:gd name="connsiteY68" fmla="*/ 483394 h 964407"/>
                    <a:gd name="connsiteX69" fmla="*/ 616911 w 719400"/>
                    <a:gd name="connsiteY69" fmla="*/ 492919 h 964407"/>
                    <a:gd name="connsiteX70" fmla="*/ 631199 w 719400"/>
                    <a:gd name="connsiteY70" fmla="*/ 497682 h 964407"/>
                    <a:gd name="connsiteX71" fmla="*/ 645486 w 719400"/>
                    <a:gd name="connsiteY71" fmla="*/ 526257 h 964407"/>
                    <a:gd name="connsiteX72" fmla="*/ 650249 w 719400"/>
                    <a:gd name="connsiteY72" fmla="*/ 547688 h 964407"/>
                    <a:gd name="connsiteX73" fmla="*/ 655011 w 719400"/>
                    <a:gd name="connsiteY73" fmla="*/ 554832 h 964407"/>
                    <a:gd name="connsiteX74" fmla="*/ 657392 w 719400"/>
                    <a:gd name="connsiteY74" fmla="*/ 561975 h 964407"/>
                    <a:gd name="connsiteX75" fmla="*/ 664536 w 719400"/>
                    <a:gd name="connsiteY75" fmla="*/ 566738 h 964407"/>
                    <a:gd name="connsiteX76" fmla="*/ 669299 w 719400"/>
                    <a:gd name="connsiteY76" fmla="*/ 581025 h 964407"/>
                    <a:gd name="connsiteX77" fmla="*/ 683586 w 719400"/>
                    <a:gd name="connsiteY77" fmla="*/ 592932 h 964407"/>
                    <a:gd name="connsiteX78" fmla="*/ 719305 w 719400"/>
                    <a:gd name="connsiteY78" fmla="*/ 650082 h 964407"/>
                    <a:gd name="connsiteX79" fmla="*/ 671680 w 719400"/>
                    <a:gd name="connsiteY79" fmla="*/ 692944 h 964407"/>
                    <a:gd name="connsiteX80" fmla="*/ 655011 w 719400"/>
                    <a:gd name="connsiteY80" fmla="*/ 719138 h 964407"/>
                    <a:gd name="connsiteX81" fmla="*/ 635961 w 719400"/>
                    <a:gd name="connsiteY81" fmla="*/ 750094 h 964407"/>
                    <a:gd name="connsiteX82" fmla="*/ 619292 w 719400"/>
                    <a:gd name="connsiteY82" fmla="*/ 769144 h 964407"/>
                    <a:gd name="connsiteX83" fmla="*/ 619292 w 719400"/>
                    <a:gd name="connsiteY83" fmla="*/ 802482 h 964407"/>
                    <a:gd name="connsiteX84" fmla="*/ 614530 w 719400"/>
                    <a:gd name="connsiteY84" fmla="*/ 897732 h 964407"/>
                    <a:gd name="connsiteX85" fmla="*/ 605005 w 719400"/>
                    <a:gd name="connsiteY85" fmla="*/ 964407 h 964407"/>
                    <a:gd name="connsiteX0" fmla="*/ 12074 w 719403"/>
                    <a:gd name="connsiteY0" fmla="*/ 0 h 964407"/>
                    <a:gd name="connsiteX1" fmla="*/ 14455 w 719403"/>
                    <a:gd name="connsiteY1" fmla="*/ 11907 h 964407"/>
                    <a:gd name="connsiteX2" fmla="*/ 23980 w 719403"/>
                    <a:gd name="connsiteY2" fmla="*/ 26194 h 964407"/>
                    <a:gd name="connsiteX3" fmla="*/ 28742 w 719403"/>
                    <a:gd name="connsiteY3" fmla="*/ 33338 h 964407"/>
                    <a:gd name="connsiteX4" fmla="*/ 31124 w 719403"/>
                    <a:gd name="connsiteY4" fmla="*/ 40482 h 964407"/>
                    <a:gd name="connsiteX5" fmla="*/ 28742 w 719403"/>
                    <a:gd name="connsiteY5" fmla="*/ 73819 h 964407"/>
                    <a:gd name="connsiteX6" fmla="*/ 7311 w 719403"/>
                    <a:gd name="connsiteY6" fmla="*/ 85725 h 964407"/>
                    <a:gd name="connsiteX7" fmla="*/ 2549 w 719403"/>
                    <a:gd name="connsiteY7" fmla="*/ 92869 h 964407"/>
                    <a:gd name="connsiteX8" fmla="*/ 2549 w 719403"/>
                    <a:gd name="connsiteY8" fmla="*/ 111919 h 964407"/>
                    <a:gd name="connsiteX9" fmla="*/ 9692 w 719403"/>
                    <a:gd name="connsiteY9" fmla="*/ 119063 h 964407"/>
                    <a:gd name="connsiteX10" fmla="*/ 16836 w 719403"/>
                    <a:gd name="connsiteY10" fmla="*/ 121444 h 964407"/>
                    <a:gd name="connsiteX11" fmla="*/ 21599 w 719403"/>
                    <a:gd name="connsiteY11" fmla="*/ 128588 h 964407"/>
                    <a:gd name="connsiteX12" fmla="*/ 28742 w 719403"/>
                    <a:gd name="connsiteY12" fmla="*/ 130969 h 964407"/>
                    <a:gd name="connsiteX13" fmla="*/ 50174 w 719403"/>
                    <a:gd name="connsiteY13" fmla="*/ 138113 h 964407"/>
                    <a:gd name="connsiteX14" fmla="*/ 64461 w 719403"/>
                    <a:gd name="connsiteY14" fmla="*/ 145257 h 964407"/>
                    <a:gd name="connsiteX15" fmla="*/ 81130 w 719403"/>
                    <a:gd name="connsiteY15" fmla="*/ 150019 h 964407"/>
                    <a:gd name="connsiteX16" fmla="*/ 88274 w 719403"/>
                    <a:gd name="connsiteY16" fmla="*/ 152400 h 964407"/>
                    <a:gd name="connsiteX17" fmla="*/ 100180 w 719403"/>
                    <a:gd name="connsiteY17" fmla="*/ 154782 h 964407"/>
                    <a:gd name="connsiteX18" fmla="*/ 107324 w 719403"/>
                    <a:gd name="connsiteY18" fmla="*/ 157163 h 964407"/>
                    <a:gd name="connsiteX19" fmla="*/ 116849 w 719403"/>
                    <a:gd name="connsiteY19" fmla="*/ 159544 h 964407"/>
                    <a:gd name="connsiteX20" fmla="*/ 131136 w 719403"/>
                    <a:gd name="connsiteY20" fmla="*/ 164307 h 964407"/>
                    <a:gd name="connsiteX21" fmla="*/ 162092 w 719403"/>
                    <a:gd name="connsiteY21" fmla="*/ 171450 h 964407"/>
                    <a:gd name="connsiteX22" fmla="*/ 169236 w 719403"/>
                    <a:gd name="connsiteY22" fmla="*/ 173832 h 964407"/>
                    <a:gd name="connsiteX23" fmla="*/ 176380 w 719403"/>
                    <a:gd name="connsiteY23" fmla="*/ 178594 h 964407"/>
                    <a:gd name="connsiteX24" fmla="*/ 188286 w 719403"/>
                    <a:gd name="connsiteY24" fmla="*/ 190500 h 964407"/>
                    <a:gd name="connsiteX25" fmla="*/ 202574 w 719403"/>
                    <a:gd name="connsiteY25" fmla="*/ 195263 h 964407"/>
                    <a:gd name="connsiteX26" fmla="*/ 209717 w 719403"/>
                    <a:gd name="connsiteY26" fmla="*/ 200025 h 964407"/>
                    <a:gd name="connsiteX27" fmla="*/ 231149 w 719403"/>
                    <a:gd name="connsiteY27" fmla="*/ 204788 h 964407"/>
                    <a:gd name="connsiteX28" fmla="*/ 238292 w 719403"/>
                    <a:gd name="connsiteY28" fmla="*/ 209550 h 964407"/>
                    <a:gd name="connsiteX29" fmla="*/ 259724 w 719403"/>
                    <a:gd name="connsiteY29" fmla="*/ 216694 h 964407"/>
                    <a:gd name="connsiteX30" fmla="*/ 274011 w 719403"/>
                    <a:gd name="connsiteY30" fmla="*/ 221457 h 964407"/>
                    <a:gd name="connsiteX31" fmla="*/ 281155 w 719403"/>
                    <a:gd name="connsiteY31" fmla="*/ 226219 h 964407"/>
                    <a:gd name="connsiteX32" fmla="*/ 285917 w 719403"/>
                    <a:gd name="connsiteY32" fmla="*/ 233363 h 964407"/>
                    <a:gd name="connsiteX33" fmla="*/ 293061 w 719403"/>
                    <a:gd name="connsiteY33" fmla="*/ 235744 h 964407"/>
                    <a:gd name="connsiteX34" fmla="*/ 309730 w 719403"/>
                    <a:gd name="connsiteY34" fmla="*/ 254794 h 964407"/>
                    <a:gd name="connsiteX35" fmla="*/ 312111 w 719403"/>
                    <a:gd name="connsiteY35" fmla="*/ 261938 h 964407"/>
                    <a:gd name="connsiteX36" fmla="*/ 319255 w 719403"/>
                    <a:gd name="connsiteY36" fmla="*/ 264319 h 964407"/>
                    <a:gd name="connsiteX37" fmla="*/ 324017 w 719403"/>
                    <a:gd name="connsiteY37" fmla="*/ 278607 h 964407"/>
                    <a:gd name="connsiteX38" fmla="*/ 333542 w 719403"/>
                    <a:gd name="connsiteY38" fmla="*/ 304800 h 964407"/>
                    <a:gd name="connsiteX39" fmla="*/ 347830 w 719403"/>
                    <a:gd name="connsiteY39" fmla="*/ 311944 h 964407"/>
                    <a:gd name="connsiteX40" fmla="*/ 364499 w 719403"/>
                    <a:gd name="connsiteY40" fmla="*/ 330994 h 964407"/>
                    <a:gd name="connsiteX41" fmla="*/ 369261 w 719403"/>
                    <a:gd name="connsiteY41" fmla="*/ 338138 h 964407"/>
                    <a:gd name="connsiteX42" fmla="*/ 374024 w 719403"/>
                    <a:gd name="connsiteY42" fmla="*/ 345282 h 964407"/>
                    <a:gd name="connsiteX43" fmla="*/ 385930 w 719403"/>
                    <a:gd name="connsiteY43" fmla="*/ 364332 h 964407"/>
                    <a:gd name="connsiteX44" fmla="*/ 393074 w 719403"/>
                    <a:gd name="connsiteY44" fmla="*/ 366713 h 964407"/>
                    <a:gd name="connsiteX45" fmla="*/ 407361 w 719403"/>
                    <a:gd name="connsiteY45" fmla="*/ 350044 h 964407"/>
                    <a:gd name="connsiteX46" fmla="*/ 407361 w 719403"/>
                    <a:gd name="connsiteY46" fmla="*/ 350044 h 964407"/>
                    <a:gd name="connsiteX47" fmla="*/ 421649 w 719403"/>
                    <a:gd name="connsiteY47" fmla="*/ 345282 h 964407"/>
                    <a:gd name="connsiteX48" fmla="*/ 435936 w 719403"/>
                    <a:gd name="connsiteY48" fmla="*/ 338138 h 964407"/>
                    <a:gd name="connsiteX49" fmla="*/ 443080 w 719403"/>
                    <a:gd name="connsiteY49" fmla="*/ 333375 h 964407"/>
                    <a:gd name="connsiteX50" fmla="*/ 457367 w 719403"/>
                    <a:gd name="connsiteY50" fmla="*/ 328613 h 964407"/>
                    <a:gd name="connsiteX51" fmla="*/ 464511 w 719403"/>
                    <a:gd name="connsiteY51" fmla="*/ 330994 h 964407"/>
                    <a:gd name="connsiteX52" fmla="*/ 466892 w 719403"/>
                    <a:gd name="connsiteY52" fmla="*/ 338138 h 964407"/>
                    <a:gd name="connsiteX53" fmla="*/ 471655 w 719403"/>
                    <a:gd name="connsiteY53" fmla="*/ 345282 h 964407"/>
                    <a:gd name="connsiteX54" fmla="*/ 476417 w 719403"/>
                    <a:gd name="connsiteY54" fmla="*/ 361950 h 964407"/>
                    <a:gd name="connsiteX55" fmla="*/ 481180 w 719403"/>
                    <a:gd name="connsiteY55" fmla="*/ 376238 h 964407"/>
                    <a:gd name="connsiteX56" fmla="*/ 483561 w 719403"/>
                    <a:gd name="connsiteY56" fmla="*/ 385763 h 964407"/>
                    <a:gd name="connsiteX57" fmla="*/ 488324 w 719403"/>
                    <a:gd name="connsiteY57" fmla="*/ 400050 h 964407"/>
                    <a:gd name="connsiteX58" fmla="*/ 490705 w 719403"/>
                    <a:gd name="connsiteY58" fmla="*/ 407194 h 964407"/>
                    <a:gd name="connsiteX59" fmla="*/ 504992 w 719403"/>
                    <a:gd name="connsiteY59" fmla="*/ 428625 h 964407"/>
                    <a:gd name="connsiteX60" fmla="*/ 509755 w 719403"/>
                    <a:gd name="connsiteY60" fmla="*/ 435769 h 964407"/>
                    <a:gd name="connsiteX61" fmla="*/ 516899 w 719403"/>
                    <a:gd name="connsiteY61" fmla="*/ 442913 h 964407"/>
                    <a:gd name="connsiteX62" fmla="*/ 521661 w 719403"/>
                    <a:gd name="connsiteY62" fmla="*/ 450057 h 964407"/>
                    <a:gd name="connsiteX63" fmla="*/ 535949 w 719403"/>
                    <a:gd name="connsiteY63" fmla="*/ 459582 h 964407"/>
                    <a:gd name="connsiteX64" fmla="*/ 543092 w 719403"/>
                    <a:gd name="connsiteY64" fmla="*/ 464344 h 964407"/>
                    <a:gd name="connsiteX65" fmla="*/ 564524 w 719403"/>
                    <a:gd name="connsiteY65" fmla="*/ 471488 h 964407"/>
                    <a:gd name="connsiteX66" fmla="*/ 585955 w 719403"/>
                    <a:gd name="connsiteY66" fmla="*/ 478632 h 964407"/>
                    <a:gd name="connsiteX67" fmla="*/ 593099 w 719403"/>
                    <a:gd name="connsiteY67" fmla="*/ 481013 h 964407"/>
                    <a:gd name="connsiteX68" fmla="*/ 602624 w 719403"/>
                    <a:gd name="connsiteY68" fmla="*/ 483394 h 964407"/>
                    <a:gd name="connsiteX69" fmla="*/ 616911 w 719403"/>
                    <a:gd name="connsiteY69" fmla="*/ 492919 h 964407"/>
                    <a:gd name="connsiteX70" fmla="*/ 631199 w 719403"/>
                    <a:gd name="connsiteY70" fmla="*/ 497682 h 964407"/>
                    <a:gd name="connsiteX71" fmla="*/ 645486 w 719403"/>
                    <a:gd name="connsiteY71" fmla="*/ 526257 h 964407"/>
                    <a:gd name="connsiteX72" fmla="*/ 650249 w 719403"/>
                    <a:gd name="connsiteY72" fmla="*/ 547688 h 964407"/>
                    <a:gd name="connsiteX73" fmla="*/ 655011 w 719403"/>
                    <a:gd name="connsiteY73" fmla="*/ 554832 h 964407"/>
                    <a:gd name="connsiteX74" fmla="*/ 657392 w 719403"/>
                    <a:gd name="connsiteY74" fmla="*/ 561975 h 964407"/>
                    <a:gd name="connsiteX75" fmla="*/ 664536 w 719403"/>
                    <a:gd name="connsiteY75" fmla="*/ 566738 h 964407"/>
                    <a:gd name="connsiteX76" fmla="*/ 683586 w 719403"/>
                    <a:gd name="connsiteY76" fmla="*/ 592932 h 964407"/>
                    <a:gd name="connsiteX77" fmla="*/ 719305 w 719403"/>
                    <a:gd name="connsiteY77" fmla="*/ 650082 h 964407"/>
                    <a:gd name="connsiteX78" fmla="*/ 671680 w 719403"/>
                    <a:gd name="connsiteY78" fmla="*/ 692944 h 964407"/>
                    <a:gd name="connsiteX79" fmla="*/ 655011 w 719403"/>
                    <a:gd name="connsiteY79" fmla="*/ 719138 h 964407"/>
                    <a:gd name="connsiteX80" fmla="*/ 635961 w 719403"/>
                    <a:gd name="connsiteY80" fmla="*/ 750094 h 964407"/>
                    <a:gd name="connsiteX81" fmla="*/ 619292 w 719403"/>
                    <a:gd name="connsiteY81" fmla="*/ 769144 h 964407"/>
                    <a:gd name="connsiteX82" fmla="*/ 619292 w 719403"/>
                    <a:gd name="connsiteY82" fmla="*/ 802482 h 964407"/>
                    <a:gd name="connsiteX83" fmla="*/ 614530 w 719403"/>
                    <a:gd name="connsiteY83" fmla="*/ 897732 h 964407"/>
                    <a:gd name="connsiteX84" fmla="*/ 605005 w 719403"/>
                    <a:gd name="connsiteY84"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43092 w 719407"/>
                    <a:gd name="connsiteY64" fmla="*/ 464344 h 964407"/>
                    <a:gd name="connsiteX65" fmla="*/ 564524 w 719407"/>
                    <a:gd name="connsiteY65" fmla="*/ 471488 h 964407"/>
                    <a:gd name="connsiteX66" fmla="*/ 585955 w 719407"/>
                    <a:gd name="connsiteY66" fmla="*/ 478632 h 964407"/>
                    <a:gd name="connsiteX67" fmla="*/ 593099 w 719407"/>
                    <a:gd name="connsiteY67" fmla="*/ 481013 h 964407"/>
                    <a:gd name="connsiteX68" fmla="*/ 602624 w 719407"/>
                    <a:gd name="connsiteY68" fmla="*/ 483394 h 964407"/>
                    <a:gd name="connsiteX69" fmla="*/ 616911 w 719407"/>
                    <a:gd name="connsiteY69" fmla="*/ 492919 h 964407"/>
                    <a:gd name="connsiteX70" fmla="*/ 631199 w 719407"/>
                    <a:gd name="connsiteY70" fmla="*/ 497682 h 964407"/>
                    <a:gd name="connsiteX71" fmla="*/ 645486 w 719407"/>
                    <a:gd name="connsiteY71" fmla="*/ 526257 h 964407"/>
                    <a:gd name="connsiteX72" fmla="*/ 650249 w 719407"/>
                    <a:gd name="connsiteY72" fmla="*/ 547688 h 964407"/>
                    <a:gd name="connsiteX73" fmla="*/ 655011 w 719407"/>
                    <a:gd name="connsiteY73" fmla="*/ 554832 h 964407"/>
                    <a:gd name="connsiteX74" fmla="*/ 657392 w 719407"/>
                    <a:gd name="connsiteY74" fmla="*/ 561975 h 964407"/>
                    <a:gd name="connsiteX75" fmla="*/ 683586 w 719407"/>
                    <a:gd name="connsiteY75" fmla="*/ 592932 h 964407"/>
                    <a:gd name="connsiteX76" fmla="*/ 719305 w 719407"/>
                    <a:gd name="connsiteY76" fmla="*/ 650082 h 964407"/>
                    <a:gd name="connsiteX77" fmla="*/ 671680 w 719407"/>
                    <a:gd name="connsiteY77" fmla="*/ 692944 h 964407"/>
                    <a:gd name="connsiteX78" fmla="*/ 655011 w 719407"/>
                    <a:gd name="connsiteY78" fmla="*/ 719138 h 964407"/>
                    <a:gd name="connsiteX79" fmla="*/ 635961 w 719407"/>
                    <a:gd name="connsiteY79" fmla="*/ 750094 h 964407"/>
                    <a:gd name="connsiteX80" fmla="*/ 619292 w 719407"/>
                    <a:gd name="connsiteY80" fmla="*/ 769144 h 964407"/>
                    <a:gd name="connsiteX81" fmla="*/ 619292 w 719407"/>
                    <a:gd name="connsiteY81" fmla="*/ 802482 h 964407"/>
                    <a:gd name="connsiteX82" fmla="*/ 614530 w 719407"/>
                    <a:gd name="connsiteY82" fmla="*/ 897732 h 964407"/>
                    <a:gd name="connsiteX83" fmla="*/ 605005 w 719407"/>
                    <a:gd name="connsiteY83"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43092 w 719407"/>
                    <a:gd name="connsiteY64" fmla="*/ 464344 h 964407"/>
                    <a:gd name="connsiteX65" fmla="*/ 564524 w 719407"/>
                    <a:gd name="connsiteY65" fmla="*/ 471488 h 964407"/>
                    <a:gd name="connsiteX66" fmla="*/ 585955 w 719407"/>
                    <a:gd name="connsiteY66" fmla="*/ 478632 h 964407"/>
                    <a:gd name="connsiteX67" fmla="*/ 593099 w 719407"/>
                    <a:gd name="connsiteY67" fmla="*/ 481013 h 964407"/>
                    <a:gd name="connsiteX68" fmla="*/ 602624 w 719407"/>
                    <a:gd name="connsiteY68" fmla="*/ 483394 h 964407"/>
                    <a:gd name="connsiteX69" fmla="*/ 616911 w 719407"/>
                    <a:gd name="connsiteY69" fmla="*/ 492919 h 964407"/>
                    <a:gd name="connsiteX70" fmla="*/ 631199 w 719407"/>
                    <a:gd name="connsiteY70" fmla="*/ 497682 h 964407"/>
                    <a:gd name="connsiteX71" fmla="*/ 645486 w 719407"/>
                    <a:gd name="connsiteY71" fmla="*/ 526257 h 964407"/>
                    <a:gd name="connsiteX72" fmla="*/ 650249 w 719407"/>
                    <a:gd name="connsiteY72" fmla="*/ 547688 h 964407"/>
                    <a:gd name="connsiteX73" fmla="*/ 657392 w 719407"/>
                    <a:gd name="connsiteY73" fmla="*/ 561975 h 964407"/>
                    <a:gd name="connsiteX74" fmla="*/ 683586 w 719407"/>
                    <a:gd name="connsiteY74" fmla="*/ 592932 h 964407"/>
                    <a:gd name="connsiteX75" fmla="*/ 719305 w 719407"/>
                    <a:gd name="connsiteY75" fmla="*/ 650082 h 964407"/>
                    <a:gd name="connsiteX76" fmla="*/ 671680 w 719407"/>
                    <a:gd name="connsiteY76" fmla="*/ 692944 h 964407"/>
                    <a:gd name="connsiteX77" fmla="*/ 655011 w 719407"/>
                    <a:gd name="connsiteY77" fmla="*/ 719138 h 964407"/>
                    <a:gd name="connsiteX78" fmla="*/ 635961 w 719407"/>
                    <a:gd name="connsiteY78" fmla="*/ 750094 h 964407"/>
                    <a:gd name="connsiteX79" fmla="*/ 619292 w 719407"/>
                    <a:gd name="connsiteY79" fmla="*/ 769144 h 964407"/>
                    <a:gd name="connsiteX80" fmla="*/ 619292 w 719407"/>
                    <a:gd name="connsiteY80" fmla="*/ 802482 h 964407"/>
                    <a:gd name="connsiteX81" fmla="*/ 614530 w 719407"/>
                    <a:gd name="connsiteY81" fmla="*/ 897732 h 964407"/>
                    <a:gd name="connsiteX82" fmla="*/ 605005 w 719407"/>
                    <a:gd name="connsiteY82"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43092 w 719407"/>
                    <a:gd name="connsiteY64" fmla="*/ 464344 h 964407"/>
                    <a:gd name="connsiteX65" fmla="*/ 564524 w 719407"/>
                    <a:gd name="connsiteY65" fmla="*/ 471488 h 964407"/>
                    <a:gd name="connsiteX66" fmla="*/ 585955 w 719407"/>
                    <a:gd name="connsiteY66" fmla="*/ 478632 h 964407"/>
                    <a:gd name="connsiteX67" fmla="*/ 593099 w 719407"/>
                    <a:gd name="connsiteY67" fmla="*/ 481013 h 964407"/>
                    <a:gd name="connsiteX68" fmla="*/ 602624 w 719407"/>
                    <a:gd name="connsiteY68" fmla="*/ 483394 h 964407"/>
                    <a:gd name="connsiteX69" fmla="*/ 631199 w 719407"/>
                    <a:gd name="connsiteY69" fmla="*/ 497682 h 964407"/>
                    <a:gd name="connsiteX70" fmla="*/ 645486 w 719407"/>
                    <a:gd name="connsiteY70" fmla="*/ 526257 h 964407"/>
                    <a:gd name="connsiteX71" fmla="*/ 650249 w 719407"/>
                    <a:gd name="connsiteY71" fmla="*/ 547688 h 964407"/>
                    <a:gd name="connsiteX72" fmla="*/ 657392 w 719407"/>
                    <a:gd name="connsiteY72" fmla="*/ 561975 h 964407"/>
                    <a:gd name="connsiteX73" fmla="*/ 683586 w 719407"/>
                    <a:gd name="connsiteY73" fmla="*/ 592932 h 964407"/>
                    <a:gd name="connsiteX74" fmla="*/ 719305 w 719407"/>
                    <a:gd name="connsiteY74" fmla="*/ 650082 h 964407"/>
                    <a:gd name="connsiteX75" fmla="*/ 671680 w 719407"/>
                    <a:gd name="connsiteY75" fmla="*/ 692944 h 964407"/>
                    <a:gd name="connsiteX76" fmla="*/ 655011 w 719407"/>
                    <a:gd name="connsiteY76" fmla="*/ 719138 h 964407"/>
                    <a:gd name="connsiteX77" fmla="*/ 635961 w 719407"/>
                    <a:gd name="connsiteY77" fmla="*/ 750094 h 964407"/>
                    <a:gd name="connsiteX78" fmla="*/ 619292 w 719407"/>
                    <a:gd name="connsiteY78" fmla="*/ 769144 h 964407"/>
                    <a:gd name="connsiteX79" fmla="*/ 619292 w 719407"/>
                    <a:gd name="connsiteY79" fmla="*/ 802482 h 964407"/>
                    <a:gd name="connsiteX80" fmla="*/ 614530 w 719407"/>
                    <a:gd name="connsiteY80" fmla="*/ 897732 h 964407"/>
                    <a:gd name="connsiteX81" fmla="*/ 605005 w 719407"/>
                    <a:gd name="connsiteY81"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43092 w 719407"/>
                    <a:gd name="connsiteY64" fmla="*/ 464344 h 964407"/>
                    <a:gd name="connsiteX65" fmla="*/ 564524 w 719407"/>
                    <a:gd name="connsiteY65" fmla="*/ 471488 h 964407"/>
                    <a:gd name="connsiteX66" fmla="*/ 585955 w 719407"/>
                    <a:gd name="connsiteY66" fmla="*/ 478632 h 964407"/>
                    <a:gd name="connsiteX67" fmla="*/ 593099 w 719407"/>
                    <a:gd name="connsiteY67" fmla="*/ 481013 h 964407"/>
                    <a:gd name="connsiteX68" fmla="*/ 631199 w 719407"/>
                    <a:gd name="connsiteY68" fmla="*/ 497682 h 964407"/>
                    <a:gd name="connsiteX69" fmla="*/ 645486 w 719407"/>
                    <a:gd name="connsiteY69" fmla="*/ 526257 h 964407"/>
                    <a:gd name="connsiteX70" fmla="*/ 650249 w 719407"/>
                    <a:gd name="connsiteY70" fmla="*/ 547688 h 964407"/>
                    <a:gd name="connsiteX71" fmla="*/ 657392 w 719407"/>
                    <a:gd name="connsiteY71" fmla="*/ 561975 h 964407"/>
                    <a:gd name="connsiteX72" fmla="*/ 683586 w 719407"/>
                    <a:gd name="connsiteY72" fmla="*/ 592932 h 964407"/>
                    <a:gd name="connsiteX73" fmla="*/ 719305 w 719407"/>
                    <a:gd name="connsiteY73" fmla="*/ 650082 h 964407"/>
                    <a:gd name="connsiteX74" fmla="*/ 671680 w 719407"/>
                    <a:gd name="connsiteY74" fmla="*/ 692944 h 964407"/>
                    <a:gd name="connsiteX75" fmla="*/ 655011 w 719407"/>
                    <a:gd name="connsiteY75" fmla="*/ 719138 h 964407"/>
                    <a:gd name="connsiteX76" fmla="*/ 635961 w 719407"/>
                    <a:gd name="connsiteY76" fmla="*/ 750094 h 964407"/>
                    <a:gd name="connsiteX77" fmla="*/ 619292 w 719407"/>
                    <a:gd name="connsiteY77" fmla="*/ 769144 h 964407"/>
                    <a:gd name="connsiteX78" fmla="*/ 619292 w 719407"/>
                    <a:gd name="connsiteY78" fmla="*/ 802482 h 964407"/>
                    <a:gd name="connsiteX79" fmla="*/ 614530 w 719407"/>
                    <a:gd name="connsiteY79" fmla="*/ 897732 h 964407"/>
                    <a:gd name="connsiteX80" fmla="*/ 605005 w 719407"/>
                    <a:gd name="connsiteY80"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43092 w 719407"/>
                    <a:gd name="connsiteY64" fmla="*/ 464344 h 964407"/>
                    <a:gd name="connsiteX65" fmla="*/ 564524 w 719407"/>
                    <a:gd name="connsiteY65" fmla="*/ 471488 h 964407"/>
                    <a:gd name="connsiteX66" fmla="*/ 593099 w 719407"/>
                    <a:gd name="connsiteY66" fmla="*/ 481013 h 964407"/>
                    <a:gd name="connsiteX67" fmla="*/ 631199 w 719407"/>
                    <a:gd name="connsiteY67" fmla="*/ 497682 h 964407"/>
                    <a:gd name="connsiteX68" fmla="*/ 645486 w 719407"/>
                    <a:gd name="connsiteY68" fmla="*/ 526257 h 964407"/>
                    <a:gd name="connsiteX69" fmla="*/ 650249 w 719407"/>
                    <a:gd name="connsiteY69" fmla="*/ 547688 h 964407"/>
                    <a:gd name="connsiteX70" fmla="*/ 657392 w 719407"/>
                    <a:gd name="connsiteY70" fmla="*/ 561975 h 964407"/>
                    <a:gd name="connsiteX71" fmla="*/ 683586 w 719407"/>
                    <a:gd name="connsiteY71" fmla="*/ 592932 h 964407"/>
                    <a:gd name="connsiteX72" fmla="*/ 719305 w 719407"/>
                    <a:gd name="connsiteY72" fmla="*/ 650082 h 964407"/>
                    <a:gd name="connsiteX73" fmla="*/ 671680 w 719407"/>
                    <a:gd name="connsiteY73" fmla="*/ 692944 h 964407"/>
                    <a:gd name="connsiteX74" fmla="*/ 655011 w 719407"/>
                    <a:gd name="connsiteY74" fmla="*/ 719138 h 964407"/>
                    <a:gd name="connsiteX75" fmla="*/ 635961 w 719407"/>
                    <a:gd name="connsiteY75" fmla="*/ 750094 h 964407"/>
                    <a:gd name="connsiteX76" fmla="*/ 619292 w 719407"/>
                    <a:gd name="connsiteY76" fmla="*/ 769144 h 964407"/>
                    <a:gd name="connsiteX77" fmla="*/ 619292 w 719407"/>
                    <a:gd name="connsiteY77" fmla="*/ 802482 h 964407"/>
                    <a:gd name="connsiteX78" fmla="*/ 614530 w 719407"/>
                    <a:gd name="connsiteY78" fmla="*/ 897732 h 964407"/>
                    <a:gd name="connsiteX79" fmla="*/ 605005 w 719407"/>
                    <a:gd name="connsiteY79"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35949 w 719407"/>
                    <a:gd name="connsiteY63" fmla="*/ 459582 h 964407"/>
                    <a:gd name="connsiteX64" fmla="*/ 564524 w 719407"/>
                    <a:gd name="connsiteY64" fmla="*/ 471488 h 964407"/>
                    <a:gd name="connsiteX65" fmla="*/ 593099 w 719407"/>
                    <a:gd name="connsiteY65" fmla="*/ 481013 h 964407"/>
                    <a:gd name="connsiteX66" fmla="*/ 631199 w 719407"/>
                    <a:gd name="connsiteY66" fmla="*/ 497682 h 964407"/>
                    <a:gd name="connsiteX67" fmla="*/ 645486 w 719407"/>
                    <a:gd name="connsiteY67" fmla="*/ 526257 h 964407"/>
                    <a:gd name="connsiteX68" fmla="*/ 650249 w 719407"/>
                    <a:gd name="connsiteY68" fmla="*/ 547688 h 964407"/>
                    <a:gd name="connsiteX69" fmla="*/ 657392 w 719407"/>
                    <a:gd name="connsiteY69" fmla="*/ 561975 h 964407"/>
                    <a:gd name="connsiteX70" fmla="*/ 683586 w 719407"/>
                    <a:gd name="connsiteY70" fmla="*/ 592932 h 964407"/>
                    <a:gd name="connsiteX71" fmla="*/ 719305 w 719407"/>
                    <a:gd name="connsiteY71" fmla="*/ 650082 h 964407"/>
                    <a:gd name="connsiteX72" fmla="*/ 671680 w 719407"/>
                    <a:gd name="connsiteY72" fmla="*/ 692944 h 964407"/>
                    <a:gd name="connsiteX73" fmla="*/ 655011 w 719407"/>
                    <a:gd name="connsiteY73" fmla="*/ 719138 h 964407"/>
                    <a:gd name="connsiteX74" fmla="*/ 635961 w 719407"/>
                    <a:gd name="connsiteY74" fmla="*/ 750094 h 964407"/>
                    <a:gd name="connsiteX75" fmla="*/ 619292 w 719407"/>
                    <a:gd name="connsiteY75" fmla="*/ 769144 h 964407"/>
                    <a:gd name="connsiteX76" fmla="*/ 619292 w 719407"/>
                    <a:gd name="connsiteY76" fmla="*/ 802482 h 964407"/>
                    <a:gd name="connsiteX77" fmla="*/ 614530 w 719407"/>
                    <a:gd name="connsiteY77" fmla="*/ 897732 h 964407"/>
                    <a:gd name="connsiteX78" fmla="*/ 605005 w 719407"/>
                    <a:gd name="connsiteY78"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21661 w 719407"/>
                    <a:gd name="connsiteY62" fmla="*/ 450057 h 964407"/>
                    <a:gd name="connsiteX63" fmla="*/ 564524 w 719407"/>
                    <a:gd name="connsiteY63" fmla="*/ 471488 h 964407"/>
                    <a:gd name="connsiteX64" fmla="*/ 593099 w 719407"/>
                    <a:gd name="connsiteY64" fmla="*/ 481013 h 964407"/>
                    <a:gd name="connsiteX65" fmla="*/ 631199 w 719407"/>
                    <a:gd name="connsiteY65" fmla="*/ 497682 h 964407"/>
                    <a:gd name="connsiteX66" fmla="*/ 645486 w 719407"/>
                    <a:gd name="connsiteY66" fmla="*/ 526257 h 964407"/>
                    <a:gd name="connsiteX67" fmla="*/ 650249 w 719407"/>
                    <a:gd name="connsiteY67" fmla="*/ 547688 h 964407"/>
                    <a:gd name="connsiteX68" fmla="*/ 657392 w 719407"/>
                    <a:gd name="connsiteY68" fmla="*/ 561975 h 964407"/>
                    <a:gd name="connsiteX69" fmla="*/ 683586 w 719407"/>
                    <a:gd name="connsiteY69" fmla="*/ 592932 h 964407"/>
                    <a:gd name="connsiteX70" fmla="*/ 719305 w 719407"/>
                    <a:gd name="connsiteY70" fmla="*/ 650082 h 964407"/>
                    <a:gd name="connsiteX71" fmla="*/ 671680 w 719407"/>
                    <a:gd name="connsiteY71" fmla="*/ 692944 h 964407"/>
                    <a:gd name="connsiteX72" fmla="*/ 655011 w 719407"/>
                    <a:gd name="connsiteY72" fmla="*/ 719138 h 964407"/>
                    <a:gd name="connsiteX73" fmla="*/ 635961 w 719407"/>
                    <a:gd name="connsiteY73" fmla="*/ 750094 h 964407"/>
                    <a:gd name="connsiteX74" fmla="*/ 619292 w 719407"/>
                    <a:gd name="connsiteY74" fmla="*/ 769144 h 964407"/>
                    <a:gd name="connsiteX75" fmla="*/ 619292 w 719407"/>
                    <a:gd name="connsiteY75" fmla="*/ 802482 h 964407"/>
                    <a:gd name="connsiteX76" fmla="*/ 614530 w 719407"/>
                    <a:gd name="connsiteY76" fmla="*/ 897732 h 964407"/>
                    <a:gd name="connsiteX77" fmla="*/ 605005 w 719407"/>
                    <a:gd name="connsiteY77"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09755 w 719407"/>
                    <a:gd name="connsiteY60" fmla="*/ 435769 h 964407"/>
                    <a:gd name="connsiteX61" fmla="*/ 516899 w 719407"/>
                    <a:gd name="connsiteY61" fmla="*/ 442913 h 964407"/>
                    <a:gd name="connsiteX62" fmla="*/ 564524 w 719407"/>
                    <a:gd name="connsiteY62" fmla="*/ 471488 h 964407"/>
                    <a:gd name="connsiteX63" fmla="*/ 593099 w 719407"/>
                    <a:gd name="connsiteY63" fmla="*/ 481013 h 964407"/>
                    <a:gd name="connsiteX64" fmla="*/ 631199 w 719407"/>
                    <a:gd name="connsiteY64" fmla="*/ 497682 h 964407"/>
                    <a:gd name="connsiteX65" fmla="*/ 645486 w 719407"/>
                    <a:gd name="connsiteY65" fmla="*/ 526257 h 964407"/>
                    <a:gd name="connsiteX66" fmla="*/ 650249 w 719407"/>
                    <a:gd name="connsiteY66" fmla="*/ 547688 h 964407"/>
                    <a:gd name="connsiteX67" fmla="*/ 657392 w 719407"/>
                    <a:gd name="connsiteY67" fmla="*/ 561975 h 964407"/>
                    <a:gd name="connsiteX68" fmla="*/ 683586 w 719407"/>
                    <a:gd name="connsiteY68" fmla="*/ 592932 h 964407"/>
                    <a:gd name="connsiteX69" fmla="*/ 719305 w 719407"/>
                    <a:gd name="connsiteY69" fmla="*/ 650082 h 964407"/>
                    <a:gd name="connsiteX70" fmla="*/ 671680 w 719407"/>
                    <a:gd name="connsiteY70" fmla="*/ 692944 h 964407"/>
                    <a:gd name="connsiteX71" fmla="*/ 655011 w 719407"/>
                    <a:gd name="connsiteY71" fmla="*/ 719138 h 964407"/>
                    <a:gd name="connsiteX72" fmla="*/ 635961 w 719407"/>
                    <a:gd name="connsiteY72" fmla="*/ 750094 h 964407"/>
                    <a:gd name="connsiteX73" fmla="*/ 619292 w 719407"/>
                    <a:gd name="connsiteY73" fmla="*/ 769144 h 964407"/>
                    <a:gd name="connsiteX74" fmla="*/ 619292 w 719407"/>
                    <a:gd name="connsiteY74" fmla="*/ 802482 h 964407"/>
                    <a:gd name="connsiteX75" fmla="*/ 614530 w 719407"/>
                    <a:gd name="connsiteY75" fmla="*/ 897732 h 964407"/>
                    <a:gd name="connsiteX76" fmla="*/ 605005 w 719407"/>
                    <a:gd name="connsiteY76"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490705 w 719407"/>
                    <a:gd name="connsiteY58" fmla="*/ 407194 h 964407"/>
                    <a:gd name="connsiteX59" fmla="*/ 504992 w 719407"/>
                    <a:gd name="connsiteY59" fmla="*/ 428625 h 964407"/>
                    <a:gd name="connsiteX60" fmla="*/ 516899 w 719407"/>
                    <a:gd name="connsiteY60" fmla="*/ 442913 h 964407"/>
                    <a:gd name="connsiteX61" fmla="*/ 564524 w 719407"/>
                    <a:gd name="connsiteY61" fmla="*/ 471488 h 964407"/>
                    <a:gd name="connsiteX62" fmla="*/ 593099 w 719407"/>
                    <a:gd name="connsiteY62" fmla="*/ 481013 h 964407"/>
                    <a:gd name="connsiteX63" fmla="*/ 631199 w 719407"/>
                    <a:gd name="connsiteY63" fmla="*/ 497682 h 964407"/>
                    <a:gd name="connsiteX64" fmla="*/ 645486 w 719407"/>
                    <a:gd name="connsiteY64" fmla="*/ 526257 h 964407"/>
                    <a:gd name="connsiteX65" fmla="*/ 650249 w 719407"/>
                    <a:gd name="connsiteY65" fmla="*/ 547688 h 964407"/>
                    <a:gd name="connsiteX66" fmla="*/ 657392 w 719407"/>
                    <a:gd name="connsiteY66" fmla="*/ 561975 h 964407"/>
                    <a:gd name="connsiteX67" fmla="*/ 683586 w 719407"/>
                    <a:gd name="connsiteY67" fmla="*/ 592932 h 964407"/>
                    <a:gd name="connsiteX68" fmla="*/ 719305 w 719407"/>
                    <a:gd name="connsiteY68" fmla="*/ 650082 h 964407"/>
                    <a:gd name="connsiteX69" fmla="*/ 671680 w 719407"/>
                    <a:gd name="connsiteY69" fmla="*/ 692944 h 964407"/>
                    <a:gd name="connsiteX70" fmla="*/ 655011 w 719407"/>
                    <a:gd name="connsiteY70" fmla="*/ 719138 h 964407"/>
                    <a:gd name="connsiteX71" fmla="*/ 635961 w 719407"/>
                    <a:gd name="connsiteY71" fmla="*/ 750094 h 964407"/>
                    <a:gd name="connsiteX72" fmla="*/ 619292 w 719407"/>
                    <a:gd name="connsiteY72" fmla="*/ 769144 h 964407"/>
                    <a:gd name="connsiteX73" fmla="*/ 619292 w 719407"/>
                    <a:gd name="connsiteY73" fmla="*/ 802482 h 964407"/>
                    <a:gd name="connsiteX74" fmla="*/ 614530 w 719407"/>
                    <a:gd name="connsiteY74" fmla="*/ 897732 h 964407"/>
                    <a:gd name="connsiteX75" fmla="*/ 605005 w 719407"/>
                    <a:gd name="connsiteY75"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3561 w 719407"/>
                    <a:gd name="connsiteY56" fmla="*/ 385763 h 964407"/>
                    <a:gd name="connsiteX57" fmla="*/ 488324 w 719407"/>
                    <a:gd name="connsiteY57" fmla="*/ 400050 h 964407"/>
                    <a:gd name="connsiteX58" fmla="*/ 504992 w 719407"/>
                    <a:gd name="connsiteY58" fmla="*/ 428625 h 964407"/>
                    <a:gd name="connsiteX59" fmla="*/ 516899 w 719407"/>
                    <a:gd name="connsiteY59" fmla="*/ 442913 h 964407"/>
                    <a:gd name="connsiteX60" fmla="*/ 564524 w 719407"/>
                    <a:gd name="connsiteY60" fmla="*/ 471488 h 964407"/>
                    <a:gd name="connsiteX61" fmla="*/ 593099 w 719407"/>
                    <a:gd name="connsiteY61" fmla="*/ 481013 h 964407"/>
                    <a:gd name="connsiteX62" fmla="*/ 631199 w 719407"/>
                    <a:gd name="connsiteY62" fmla="*/ 497682 h 964407"/>
                    <a:gd name="connsiteX63" fmla="*/ 645486 w 719407"/>
                    <a:gd name="connsiteY63" fmla="*/ 526257 h 964407"/>
                    <a:gd name="connsiteX64" fmla="*/ 650249 w 719407"/>
                    <a:gd name="connsiteY64" fmla="*/ 547688 h 964407"/>
                    <a:gd name="connsiteX65" fmla="*/ 657392 w 719407"/>
                    <a:gd name="connsiteY65" fmla="*/ 561975 h 964407"/>
                    <a:gd name="connsiteX66" fmla="*/ 683586 w 719407"/>
                    <a:gd name="connsiteY66" fmla="*/ 592932 h 964407"/>
                    <a:gd name="connsiteX67" fmla="*/ 719305 w 719407"/>
                    <a:gd name="connsiteY67" fmla="*/ 650082 h 964407"/>
                    <a:gd name="connsiteX68" fmla="*/ 671680 w 719407"/>
                    <a:gd name="connsiteY68" fmla="*/ 692944 h 964407"/>
                    <a:gd name="connsiteX69" fmla="*/ 655011 w 719407"/>
                    <a:gd name="connsiteY69" fmla="*/ 719138 h 964407"/>
                    <a:gd name="connsiteX70" fmla="*/ 635961 w 719407"/>
                    <a:gd name="connsiteY70" fmla="*/ 750094 h 964407"/>
                    <a:gd name="connsiteX71" fmla="*/ 619292 w 719407"/>
                    <a:gd name="connsiteY71" fmla="*/ 769144 h 964407"/>
                    <a:gd name="connsiteX72" fmla="*/ 619292 w 719407"/>
                    <a:gd name="connsiteY72" fmla="*/ 802482 h 964407"/>
                    <a:gd name="connsiteX73" fmla="*/ 614530 w 719407"/>
                    <a:gd name="connsiteY73" fmla="*/ 897732 h 964407"/>
                    <a:gd name="connsiteX74" fmla="*/ 605005 w 719407"/>
                    <a:gd name="connsiteY74"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76417 w 719407"/>
                    <a:gd name="connsiteY54" fmla="*/ 361950 h 964407"/>
                    <a:gd name="connsiteX55" fmla="*/ 481180 w 719407"/>
                    <a:gd name="connsiteY55" fmla="*/ 376238 h 964407"/>
                    <a:gd name="connsiteX56" fmla="*/ 488324 w 719407"/>
                    <a:gd name="connsiteY56" fmla="*/ 400050 h 964407"/>
                    <a:gd name="connsiteX57" fmla="*/ 504992 w 719407"/>
                    <a:gd name="connsiteY57" fmla="*/ 428625 h 964407"/>
                    <a:gd name="connsiteX58" fmla="*/ 516899 w 719407"/>
                    <a:gd name="connsiteY58" fmla="*/ 442913 h 964407"/>
                    <a:gd name="connsiteX59" fmla="*/ 564524 w 719407"/>
                    <a:gd name="connsiteY59" fmla="*/ 471488 h 964407"/>
                    <a:gd name="connsiteX60" fmla="*/ 593099 w 719407"/>
                    <a:gd name="connsiteY60" fmla="*/ 481013 h 964407"/>
                    <a:gd name="connsiteX61" fmla="*/ 631199 w 719407"/>
                    <a:gd name="connsiteY61" fmla="*/ 497682 h 964407"/>
                    <a:gd name="connsiteX62" fmla="*/ 645486 w 719407"/>
                    <a:gd name="connsiteY62" fmla="*/ 526257 h 964407"/>
                    <a:gd name="connsiteX63" fmla="*/ 650249 w 719407"/>
                    <a:gd name="connsiteY63" fmla="*/ 547688 h 964407"/>
                    <a:gd name="connsiteX64" fmla="*/ 657392 w 719407"/>
                    <a:gd name="connsiteY64" fmla="*/ 561975 h 964407"/>
                    <a:gd name="connsiteX65" fmla="*/ 683586 w 719407"/>
                    <a:gd name="connsiteY65" fmla="*/ 592932 h 964407"/>
                    <a:gd name="connsiteX66" fmla="*/ 719305 w 719407"/>
                    <a:gd name="connsiteY66" fmla="*/ 650082 h 964407"/>
                    <a:gd name="connsiteX67" fmla="*/ 671680 w 719407"/>
                    <a:gd name="connsiteY67" fmla="*/ 692944 h 964407"/>
                    <a:gd name="connsiteX68" fmla="*/ 655011 w 719407"/>
                    <a:gd name="connsiteY68" fmla="*/ 719138 h 964407"/>
                    <a:gd name="connsiteX69" fmla="*/ 635961 w 719407"/>
                    <a:gd name="connsiteY69" fmla="*/ 750094 h 964407"/>
                    <a:gd name="connsiteX70" fmla="*/ 619292 w 719407"/>
                    <a:gd name="connsiteY70" fmla="*/ 769144 h 964407"/>
                    <a:gd name="connsiteX71" fmla="*/ 619292 w 719407"/>
                    <a:gd name="connsiteY71" fmla="*/ 802482 h 964407"/>
                    <a:gd name="connsiteX72" fmla="*/ 614530 w 719407"/>
                    <a:gd name="connsiteY72" fmla="*/ 897732 h 964407"/>
                    <a:gd name="connsiteX73" fmla="*/ 605005 w 719407"/>
                    <a:gd name="connsiteY73"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66892 w 719407"/>
                    <a:gd name="connsiteY52" fmla="*/ 338138 h 964407"/>
                    <a:gd name="connsiteX53" fmla="*/ 471655 w 719407"/>
                    <a:gd name="connsiteY53" fmla="*/ 345282 h 964407"/>
                    <a:gd name="connsiteX54" fmla="*/ 481180 w 719407"/>
                    <a:gd name="connsiteY54" fmla="*/ 376238 h 964407"/>
                    <a:gd name="connsiteX55" fmla="*/ 488324 w 719407"/>
                    <a:gd name="connsiteY55" fmla="*/ 400050 h 964407"/>
                    <a:gd name="connsiteX56" fmla="*/ 504992 w 719407"/>
                    <a:gd name="connsiteY56" fmla="*/ 428625 h 964407"/>
                    <a:gd name="connsiteX57" fmla="*/ 516899 w 719407"/>
                    <a:gd name="connsiteY57" fmla="*/ 442913 h 964407"/>
                    <a:gd name="connsiteX58" fmla="*/ 564524 w 719407"/>
                    <a:gd name="connsiteY58" fmla="*/ 471488 h 964407"/>
                    <a:gd name="connsiteX59" fmla="*/ 593099 w 719407"/>
                    <a:gd name="connsiteY59" fmla="*/ 481013 h 964407"/>
                    <a:gd name="connsiteX60" fmla="*/ 631199 w 719407"/>
                    <a:gd name="connsiteY60" fmla="*/ 497682 h 964407"/>
                    <a:gd name="connsiteX61" fmla="*/ 645486 w 719407"/>
                    <a:gd name="connsiteY61" fmla="*/ 526257 h 964407"/>
                    <a:gd name="connsiteX62" fmla="*/ 650249 w 719407"/>
                    <a:gd name="connsiteY62" fmla="*/ 547688 h 964407"/>
                    <a:gd name="connsiteX63" fmla="*/ 657392 w 719407"/>
                    <a:gd name="connsiteY63" fmla="*/ 561975 h 964407"/>
                    <a:gd name="connsiteX64" fmla="*/ 683586 w 719407"/>
                    <a:gd name="connsiteY64" fmla="*/ 592932 h 964407"/>
                    <a:gd name="connsiteX65" fmla="*/ 719305 w 719407"/>
                    <a:gd name="connsiteY65" fmla="*/ 650082 h 964407"/>
                    <a:gd name="connsiteX66" fmla="*/ 671680 w 719407"/>
                    <a:gd name="connsiteY66" fmla="*/ 692944 h 964407"/>
                    <a:gd name="connsiteX67" fmla="*/ 655011 w 719407"/>
                    <a:gd name="connsiteY67" fmla="*/ 719138 h 964407"/>
                    <a:gd name="connsiteX68" fmla="*/ 635961 w 719407"/>
                    <a:gd name="connsiteY68" fmla="*/ 750094 h 964407"/>
                    <a:gd name="connsiteX69" fmla="*/ 619292 w 719407"/>
                    <a:gd name="connsiteY69" fmla="*/ 769144 h 964407"/>
                    <a:gd name="connsiteX70" fmla="*/ 619292 w 719407"/>
                    <a:gd name="connsiteY70" fmla="*/ 802482 h 964407"/>
                    <a:gd name="connsiteX71" fmla="*/ 614530 w 719407"/>
                    <a:gd name="connsiteY71" fmla="*/ 897732 h 964407"/>
                    <a:gd name="connsiteX72" fmla="*/ 605005 w 719407"/>
                    <a:gd name="connsiteY72"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21649 w 719407"/>
                    <a:gd name="connsiteY47" fmla="*/ 345282 h 964407"/>
                    <a:gd name="connsiteX48" fmla="*/ 435936 w 719407"/>
                    <a:gd name="connsiteY48" fmla="*/ 338138 h 964407"/>
                    <a:gd name="connsiteX49" fmla="*/ 443080 w 719407"/>
                    <a:gd name="connsiteY49" fmla="*/ 333375 h 964407"/>
                    <a:gd name="connsiteX50" fmla="*/ 457367 w 719407"/>
                    <a:gd name="connsiteY50" fmla="*/ 328613 h 964407"/>
                    <a:gd name="connsiteX51" fmla="*/ 464511 w 719407"/>
                    <a:gd name="connsiteY51" fmla="*/ 330994 h 964407"/>
                    <a:gd name="connsiteX52" fmla="*/ 471655 w 719407"/>
                    <a:gd name="connsiteY52" fmla="*/ 345282 h 964407"/>
                    <a:gd name="connsiteX53" fmla="*/ 481180 w 719407"/>
                    <a:gd name="connsiteY53" fmla="*/ 376238 h 964407"/>
                    <a:gd name="connsiteX54" fmla="*/ 488324 w 719407"/>
                    <a:gd name="connsiteY54" fmla="*/ 400050 h 964407"/>
                    <a:gd name="connsiteX55" fmla="*/ 504992 w 719407"/>
                    <a:gd name="connsiteY55" fmla="*/ 428625 h 964407"/>
                    <a:gd name="connsiteX56" fmla="*/ 516899 w 719407"/>
                    <a:gd name="connsiteY56" fmla="*/ 442913 h 964407"/>
                    <a:gd name="connsiteX57" fmla="*/ 564524 w 719407"/>
                    <a:gd name="connsiteY57" fmla="*/ 471488 h 964407"/>
                    <a:gd name="connsiteX58" fmla="*/ 593099 w 719407"/>
                    <a:gd name="connsiteY58" fmla="*/ 481013 h 964407"/>
                    <a:gd name="connsiteX59" fmla="*/ 631199 w 719407"/>
                    <a:gd name="connsiteY59" fmla="*/ 497682 h 964407"/>
                    <a:gd name="connsiteX60" fmla="*/ 645486 w 719407"/>
                    <a:gd name="connsiteY60" fmla="*/ 526257 h 964407"/>
                    <a:gd name="connsiteX61" fmla="*/ 650249 w 719407"/>
                    <a:gd name="connsiteY61" fmla="*/ 547688 h 964407"/>
                    <a:gd name="connsiteX62" fmla="*/ 657392 w 719407"/>
                    <a:gd name="connsiteY62" fmla="*/ 561975 h 964407"/>
                    <a:gd name="connsiteX63" fmla="*/ 683586 w 719407"/>
                    <a:gd name="connsiteY63" fmla="*/ 592932 h 964407"/>
                    <a:gd name="connsiteX64" fmla="*/ 719305 w 719407"/>
                    <a:gd name="connsiteY64" fmla="*/ 650082 h 964407"/>
                    <a:gd name="connsiteX65" fmla="*/ 671680 w 719407"/>
                    <a:gd name="connsiteY65" fmla="*/ 692944 h 964407"/>
                    <a:gd name="connsiteX66" fmla="*/ 655011 w 719407"/>
                    <a:gd name="connsiteY66" fmla="*/ 719138 h 964407"/>
                    <a:gd name="connsiteX67" fmla="*/ 635961 w 719407"/>
                    <a:gd name="connsiteY67" fmla="*/ 750094 h 964407"/>
                    <a:gd name="connsiteX68" fmla="*/ 619292 w 719407"/>
                    <a:gd name="connsiteY68" fmla="*/ 769144 h 964407"/>
                    <a:gd name="connsiteX69" fmla="*/ 619292 w 719407"/>
                    <a:gd name="connsiteY69" fmla="*/ 802482 h 964407"/>
                    <a:gd name="connsiteX70" fmla="*/ 614530 w 719407"/>
                    <a:gd name="connsiteY70" fmla="*/ 897732 h 964407"/>
                    <a:gd name="connsiteX71" fmla="*/ 605005 w 719407"/>
                    <a:gd name="connsiteY71"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35936 w 719407"/>
                    <a:gd name="connsiteY47" fmla="*/ 338138 h 964407"/>
                    <a:gd name="connsiteX48" fmla="*/ 443080 w 719407"/>
                    <a:gd name="connsiteY48" fmla="*/ 333375 h 964407"/>
                    <a:gd name="connsiteX49" fmla="*/ 457367 w 719407"/>
                    <a:gd name="connsiteY49" fmla="*/ 328613 h 964407"/>
                    <a:gd name="connsiteX50" fmla="*/ 464511 w 719407"/>
                    <a:gd name="connsiteY50" fmla="*/ 330994 h 964407"/>
                    <a:gd name="connsiteX51" fmla="*/ 471655 w 719407"/>
                    <a:gd name="connsiteY51" fmla="*/ 345282 h 964407"/>
                    <a:gd name="connsiteX52" fmla="*/ 481180 w 719407"/>
                    <a:gd name="connsiteY52" fmla="*/ 376238 h 964407"/>
                    <a:gd name="connsiteX53" fmla="*/ 488324 w 719407"/>
                    <a:gd name="connsiteY53" fmla="*/ 400050 h 964407"/>
                    <a:gd name="connsiteX54" fmla="*/ 504992 w 719407"/>
                    <a:gd name="connsiteY54" fmla="*/ 428625 h 964407"/>
                    <a:gd name="connsiteX55" fmla="*/ 516899 w 719407"/>
                    <a:gd name="connsiteY55" fmla="*/ 442913 h 964407"/>
                    <a:gd name="connsiteX56" fmla="*/ 564524 w 719407"/>
                    <a:gd name="connsiteY56" fmla="*/ 471488 h 964407"/>
                    <a:gd name="connsiteX57" fmla="*/ 593099 w 719407"/>
                    <a:gd name="connsiteY57" fmla="*/ 481013 h 964407"/>
                    <a:gd name="connsiteX58" fmla="*/ 631199 w 719407"/>
                    <a:gd name="connsiteY58" fmla="*/ 497682 h 964407"/>
                    <a:gd name="connsiteX59" fmla="*/ 645486 w 719407"/>
                    <a:gd name="connsiteY59" fmla="*/ 526257 h 964407"/>
                    <a:gd name="connsiteX60" fmla="*/ 650249 w 719407"/>
                    <a:gd name="connsiteY60" fmla="*/ 547688 h 964407"/>
                    <a:gd name="connsiteX61" fmla="*/ 657392 w 719407"/>
                    <a:gd name="connsiteY61" fmla="*/ 561975 h 964407"/>
                    <a:gd name="connsiteX62" fmla="*/ 683586 w 719407"/>
                    <a:gd name="connsiteY62" fmla="*/ 592932 h 964407"/>
                    <a:gd name="connsiteX63" fmla="*/ 719305 w 719407"/>
                    <a:gd name="connsiteY63" fmla="*/ 650082 h 964407"/>
                    <a:gd name="connsiteX64" fmla="*/ 671680 w 719407"/>
                    <a:gd name="connsiteY64" fmla="*/ 692944 h 964407"/>
                    <a:gd name="connsiteX65" fmla="*/ 655011 w 719407"/>
                    <a:gd name="connsiteY65" fmla="*/ 719138 h 964407"/>
                    <a:gd name="connsiteX66" fmla="*/ 635961 w 719407"/>
                    <a:gd name="connsiteY66" fmla="*/ 750094 h 964407"/>
                    <a:gd name="connsiteX67" fmla="*/ 619292 w 719407"/>
                    <a:gd name="connsiteY67" fmla="*/ 769144 h 964407"/>
                    <a:gd name="connsiteX68" fmla="*/ 619292 w 719407"/>
                    <a:gd name="connsiteY68" fmla="*/ 802482 h 964407"/>
                    <a:gd name="connsiteX69" fmla="*/ 614530 w 719407"/>
                    <a:gd name="connsiteY69" fmla="*/ 897732 h 964407"/>
                    <a:gd name="connsiteX70" fmla="*/ 605005 w 719407"/>
                    <a:gd name="connsiteY70"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07361 w 719407"/>
                    <a:gd name="connsiteY46" fmla="*/ 350044 h 964407"/>
                    <a:gd name="connsiteX47" fmla="*/ 435936 w 719407"/>
                    <a:gd name="connsiteY47" fmla="*/ 338138 h 964407"/>
                    <a:gd name="connsiteX48" fmla="*/ 457367 w 719407"/>
                    <a:gd name="connsiteY48" fmla="*/ 328613 h 964407"/>
                    <a:gd name="connsiteX49" fmla="*/ 464511 w 719407"/>
                    <a:gd name="connsiteY49" fmla="*/ 330994 h 964407"/>
                    <a:gd name="connsiteX50" fmla="*/ 471655 w 719407"/>
                    <a:gd name="connsiteY50" fmla="*/ 345282 h 964407"/>
                    <a:gd name="connsiteX51" fmla="*/ 481180 w 719407"/>
                    <a:gd name="connsiteY51" fmla="*/ 376238 h 964407"/>
                    <a:gd name="connsiteX52" fmla="*/ 488324 w 719407"/>
                    <a:gd name="connsiteY52" fmla="*/ 400050 h 964407"/>
                    <a:gd name="connsiteX53" fmla="*/ 504992 w 719407"/>
                    <a:gd name="connsiteY53" fmla="*/ 428625 h 964407"/>
                    <a:gd name="connsiteX54" fmla="*/ 516899 w 719407"/>
                    <a:gd name="connsiteY54" fmla="*/ 442913 h 964407"/>
                    <a:gd name="connsiteX55" fmla="*/ 564524 w 719407"/>
                    <a:gd name="connsiteY55" fmla="*/ 471488 h 964407"/>
                    <a:gd name="connsiteX56" fmla="*/ 593099 w 719407"/>
                    <a:gd name="connsiteY56" fmla="*/ 481013 h 964407"/>
                    <a:gd name="connsiteX57" fmla="*/ 631199 w 719407"/>
                    <a:gd name="connsiteY57" fmla="*/ 497682 h 964407"/>
                    <a:gd name="connsiteX58" fmla="*/ 645486 w 719407"/>
                    <a:gd name="connsiteY58" fmla="*/ 526257 h 964407"/>
                    <a:gd name="connsiteX59" fmla="*/ 650249 w 719407"/>
                    <a:gd name="connsiteY59" fmla="*/ 547688 h 964407"/>
                    <a:gd name="connsiteX60" fmla="*/ 657392 w 719407"/>
                    <a:gd name="connsiteY60" fmla="*/ 561975 h 964407"/>
                    <a:gd name="connsiteX61" fmla="*/ 683586 w 719407"/>
                    <a:gd name="connsiteY61" fmla="*/ 592932 h 964407"/>
                    <a:gd name="connsiteX62" fmla="*/ 719305 w 719407"/>
                    <a:gd name="connsiteY62" fmla="*/ 650082 h 964407"/>
                    <a:gd name="connsiteX63" fmla="*/ 671680 w 719407"/>
                    <a:gd name="connsiteY63" fmla="*/ 692944 h 964407"/>
                    <a:gd name="connsiteX64" fmla="*/ 655011 w 719407"/>
                    <a:gd name="connsiteY64" fmla="*/ 719138 h 964407"/>
                    <a:gd name="connsiteX65" fmla="*/ 635961 w 719407"/>
                    <a:gd name="connsiteY65" fmla="*/ 750094 h 964407"/>
                    <a:gd name="connsiteX66" fmla="*/ 619292 w 719407"/>
                    <a:gd name="connsiteY66" fmla="*/ 769144 h 964407"/>
                    <a:gd name="connsiteX67" fmla="*/ 619292 w 719407"/>
                    <a:gd name="connsiteY67" fmla="*/ 802482 h 964407"/>
                    <a:gd name="connsiteX68" fmla="*/ 614530 w 719407"/>
                    <a:gd name="connsiteY68" fmla="*/ 897732 h 964407"/>
                    <a:gd name="connsiteX69" fmla="*/ 605005 w 719407"/>
                    <a:gd name="connsiteY69"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74024 w 719407"/>
                    <a:gd name="connsiteY42" fmla="*/ 345282 h 964407"/>
                    <a:gd name="connsiteX43" fmla="*/ 385930 w 719407"/>
                    <a:gd name="connsiteY43" fmla="*/ 364332 h 964407"/>
                    <a:gd name="connsiteX44" fmla="*/ 393074 w 719407"/>
                    <a:gd name="connsiteY44" fmla="*/ 366713 h 964407"/>
                    <a:gd name="connsiteX45" fmla="*/ 407361 w 719407"/>
                    <a:gd name="connsiteY45" fmla="*/ 350044 h 964407"/>
                    <a:gd name="connsiteX46" fmla="*/ 435936 w 719407"/>
                    <a:gd name="connsiteY46" fmla="*/ 338138 h 964407"/>
                    <a:gd name="connsiteX47" fmla="*/ 457367 w 719407"/>
                    <a:gd name="connsiteY47" fmla="*/ 328613 h 964407"/>
                    <a:gd name="connsiteX48" fmla="*/ 464511 w 719407"/>
                    <a:gd name="connsiteY48" fmla="*/ 330994 h 964407"/>
                    <a:gd name="connsiteX49" fmla="*/ 471655 w 719407"/>
                    <a:gd name="connsiteY49" fmla="*/ 345282 h 964407"/>
                    <a:gd name="connsiteX50" fmla="*/ 481180 w 719407"/>
                    <a:gd name="connsiteY50" fmla="*/ 376238 h 964407"/>
                    <a:gd name="connsiteX51" fmla="*/ 488324 w 719407"/>
                    <a:gd name="connsiteY51" fmla="*/ 400050 h 964407"/>
                    <a:gd name="connsiteX52" fmla="*/ 504992 w 719407"/>
                    <a:gd name="connsiteY52" fmla="*/ 428625 h 964407"/>
                    <a:gd name="connsiteX53" fmla="*/ 516899 w 719407"/>
                    <a:gd name="connsiteY53" fmla="*/ 442913 h 964407"/>
                    <a:gd name="connsiteX54" fmla="*/ 564524 w 719407"/>
                    <a:gd name="connsiteY54" fmla="*/ 471488 h 964407"/>
                    <a:gd name="connsiteX55" fmla="*/ 593099 w 719407"/>
                    <a:gd name="connsiteY55" fmla="*/ 481013 h 964407"/>
                    <a:gd name="connsiteX56" fmla="*/ 631199 w 719407"/>
                    <a:gd name="connsiteY56" fmla="*/ 497682 h 964407"/>
                    <a:gd name="connsiteX57" fmla="*/ 645486 w 719407"/>
                    <a:gd name="connsiteY57" fmla="*/ 526257 h 964407"/>
                    <a:gd name="connsiteX58" fmla="*/ 650249 w 719407"/>
                    <a:gd name="connsiteY58" fmla="*/ 547688 h 964407"/>
                    <a:gd name="connsiteX59" fmla="*/ 657392 w 719407"/>
                    <a:gd name="connsiteY59" fmla="*/ 561975 h 964407"/>
                    <a:gd name="connsiteX60" fmla="*/ 683586 w 719407"/>
                    <a:gd name="connsiteY60" fmla="*/ 592932 h 964407"/>
                    <a:gd name="connsiteX61" fmla="*/ 719305 w 719407"/>
                    <a:gd name="connsiteY61" fmla="*/ 650082 h 964407"/>
                    <a:gd name="connsiteX62" fmla="*/ 671680 w 719407"/>
                    <a:gd name="connsiteY62" fmla="*/ 692944 h 964407"/>
                    <a:gd name="connsiteX63" fmla="*/ 655011 w 719407"/>
                    <a:gd name="connsiteY63" fmla="*/ 719138 h 964407"/>
                    <a:gd name="connsiteX64" fmla="*/ 635961 w 719407"/>
                    <a:gd name="connsiteY64" fmla="*/ 750094 h 964407"/>
                    <a:gd name="connsiteX65" fmla="*/ 619292 w 719407"/>
                    <a:gd name="connsiteY65" fmla="*/ 769144 h 964407"/>
                    <a:gd name="connsiteX66" fmla="*/ 619292 w 719407"/>
                    <a:gd name="connsiteY66" fmla="*/ 802482 h 964407"/>
                    <a:gd name="connsiteX67" fmla="*/ 614530 w 719407"/>
                    <a:gd name="connsiteY67" fmla="*/ 897732 h 964407"/>
                    <a:gd name="connsiteX68" fmla="*/ 605005 w 719407"/>
                    <a:gd name="connsiteY68"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69261 w 719407"/>
                    <a:gd name="connsiteY41" fmla="*/ 338138 h 964407"/>
                    <a:gd name="connsiteX42" fmla="*/ 385930 w 719407"/>
                    <a:gd name="connsiteY42" fmla="*/ 364332 h 964407"/>
                    <a:gd name="connsiteX43" fmla="*/ 393074 w 719407"/>
                    <a:gd name="connsiteY43" fmla="*/ 366713 h 964407"/>
                    <a:gd name="connsiteX44" fmla="*/ 407361 w 719407"/>
                    <a:gd name="connsiteY44" fmla="*/ 350044 h 964407"/>
                    <a:gd name="connsiteX45" fmla="*/ 435936 w 719407"/>
                    <a:gd name="connsiteY45" fmla="*/ 338138 h 964407"/>
                    <a:gd name="connsiteX46" fmla="*/ 457367 w 719407"/>
                    <a:gd name="connsiteY46" fmla="*/ 328613 h 964407"/>
                    <a:gd name="connsiteX47" fmla="*/ 464511 w 719407"/>
                    <a:gd name="connsiteY47" fmla="*/ 330994 h 964407"/>
                    <a:gd name="connsiteX48" fmla="*/ 471655 w 719407"/>
                    <a:gd name="connsiteY48" fmla="*/ 345282 h 964407"/>
                    <a:gd name="connsiteX49" fmla="*/ 481180 w 719407"/>
                    <a:gd name="connsiteY49" fmla="*/ 376238 h 964407"/>
                    <a:gd name="connsiteX50" fmla="*/ 488324 w 719407"/>
                    <a:gd name="connsiteY50" fmla="*/ 400050 h 964407"/>
                    <a:gd name="connsiteX51" fmla="*/ 504992 w 719407"/>
                    <a:gd name="connsiteY51" fmla="*/ 428625 h 964407"/>
                    <a:gd name="connsiteX52" fmla="*/ 516899 w 719407"/>
                    <a:gd name="connsiteY52" fmla="*/ 442913 h 964407"/>
                    <a:gd name="connsiteX53" fmla="*/ 564524 w 719407"/>
                    <a:gd name="connsiteY53" fmla="*/ 471488 h 964407"/>
                    <a:gd name="connsiteX54" fmla="*/ 593099 w 719407"/>
                    <a:gd name="connsiteY54" fmla="*/ 481013 h 964407"/>
                    <a:gd name="connsiteX55" fmla="*/ 631199 w 719407"/>
                    <a:gd name="connsiteY55" fmla="*/ 497682 h 964407"/>
                    <a:gd name="connsiteX56" fmla="*/ 645486 w 719407"/>
                    <a:gd name="connsiteY56" fmla="*/ 526257 h 964407"/>
                    <a:gd name="connsiteX57" fmla="*/ 650249 w 719407"/>
                    <a:gd name="connsiteY57" fmla="*/ 547688 h 964407"/>
                    <a:gd name="connsiteX58" fmla="*/ 657392 w 719407"/>
                    <a:gd name="connsiteY58" fmla="*/ 561975 h 964407"/>
                    <a:gd name="connsiteX59" fmla="*/ 683586 w 719407"/>
                    <a:gd name="connsiteY59" fmla="*/ 592932 h 964407"/>
                    <a:gd name="connsiteX60" fmla="*/ 719305 w 719407"/>
                    <a:gd name="connsiteY60" fmla="*/ 650082 h 964407"/>
                    <a:gd name="connsiteX61" fmla="*/ 671680 w 719407"/>
                    <a:gd name="connsiteY61" fmla="*/ 692944 h 964407"/>
                    <a:gd name="connsiteX62" fmla="*/ 655011 w 719407"/>
                    <a:gd name="connsiteY62" fmla="*/ 719138 h 964407"/>
                    <a:gd name="connsiteX63" fmla="*/ 635961 w 719407"/>
                    <a:gd name="connsiteY63" fmla="*/ 750094 h 964407"/>
                    <a:gd name="connsiteX64" fmla="*/ 619292 w 719407"/>
                    <a:gd name="connsiteY64" fmla="*/ 769144 h 964407"/>
                    <a:gd name="connsiteX65" fmla="*/ 619292 w 719407"/>
                    <a:gd name="connsiteY65" fmla="*/ 802482 h 964407"/>
                    <a:gd name="connsiteX66" fmla="*/ 614530 w 719407"/>
                    <a:gd name="connsiteY66" fmla="*/ 897732 h 964407"/>
                    <a:gd name="connsiteX67" fmla="*/ 605005 w 719407"/>
                    <a:gd name="connsiteY67"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64499 w 719407"/>
                    <a:gd name="connsiteY40" fmla="*/ 330994 h 964407"/>
                    <a:gd name="connsiteX41" fmla="*/ 385930 w 719407"/>
                    <a:gd name="connsiteY41" fmla="*/ 364332 h 964407"/>
                    <a:gd name="connsiteX42" fmla="*/ 393074 w 719407"/>
                    <a:gd name="connsiteY42" fmla="*/ 366713 h 964407"/>
                    <a:gd name="connsiteX43" fmla="*/ 407361 w 719407"/>
                    <a:gd name="connsiteY43" fmla="*/ 350044 h 964407"/>
                    <a:gd name="connsiteX44" fmla="*/ 435936 w 719407"/>
                    <a:gd name="connsiteY44" fmla="*/ 338138 h 964407"/>
                    <a:gd name="connsiteX45" fmla="*/ 457367 w 719407"/>
                    <a:gd name="connsiteY45" fmla="*/ 328613 h 964407"/>
                    <a:gd name="connsiteX46" fmla="*/ 464511 w 719407"/>
                    <a:gd name="connsiteY46" fmla="*/ 330994 h 964407"/>
                    <a:gd name="connsiteX47" fmla="*/ 471655 w 719407"/>
                    <a:gd name="connsiteY47" fmla="*/ 345282 h 964407"/>
                    <a:gd name="connsiteX48" fmla="*/ 481180 w 719407"/>
                    <a:gd name="connsiteY48" fmla="*/ 376238 h 964407"/>
                    <a:gd name="connsiteX49" fmla="*/ 488324 w 719407"/>
                    <a:gd name="connsiteY49" fmla="*/ 400050 h 964407"/>
                    <a:gd name="connsiteX50" fmla="*/ 504992 w 719407"/>
                    <a:gd name="connsiteY50" fmla="*/ 428625 h 964407"/>
                    <a:gd name="connsiteX51" fmla="*/ 516899 w 719407"/>
                    <a:gd name="connsiteY51" fmla="*/ 442913 h 964407"/>
                    <a:gd name="connsiteX52" fmla="*/ 564524 w 719407"/>
                    <a:gd name="connsiteY52" fmla="*/ 471488 h 964407"/>
                    <a:gd name="connsiteX53" fmla="*/ 593099 w 719407"/>
                    <a:gd name="connsiteY53" fmla="*/ 481013 h 964407"/>
                    <a:gd name="connsiteX54" fmla="*/ 631199 w 719407"/>
                    <a:gd name="connsiteY54" fmla="*/ 497682 h 964407"/>
                    <a:gd name="connsiteX55" fmla="*/ 645486 w 719407"/>
                    <a:gd name="connsiteY55" fmla="*/ 526257 h 964407"/>
                    <a:gd name="connsiteX56" fmla="*/ 650249 w 719407"/>
                    <a:gd name="connsiteY56" fmla="*/ 547688 h 964407"/>
                    <a:gd name="connsiteX57" fmla="*/ 657392 w 719407"/>
                    <a:gd name="connsiteY57" fmla="*/ 561975 h 964407"/>
                    <a:gd name="connsiteX58" fmla="*/ 683586 w 719407"/>
                    <a:gd name="connsiteY58" fmla="*/ 592932 h 964407"/>
                    <a:gd name="connsiteX59" fmla="*/ 719305 w 719407"/>
                    <a:gd name="connsiteY59" fmla="*/ 650082 h 964407"/>
                    <a:gd name="connsiteX60" fmla="*/ 671680 w 719407"/>
                    <a:gd name="connsiteY60" fmla="*/ 692944 h 964407"/>
                    <a:gd name="connsiteX61" fmla="*/ 655011 w 719407"/>
                    <a:gd name="connsiteY61" fmla="*/ 719138 h 964407"/>
                    <a:gd name="connsiteX62" fmla="*/ 635961 w 719407"/>
                    <a:gd name="connsiteY62" fmla="*/ 750094 h 964407"/>
                    <a:gd name="connsiteX63" fmla="*/ 619292 w 719407"/>
                    <a:gd name="connsiteY63" fmla="*/ 769144 h 964407"/>
                    <a:gd name="connsiteX64" fmla="*/ 619292 w 719407"/>
                    <a:gd name="connsiteY64" fmla="*/ 802482 h 964407"/>
                    <a:gd name="connsiteX65" fmla="*/ 614530 w 719407"/>
                    <a:gd name="connsiteY65" fmla="*/ 897732 h 964407"/>
                    <a:gd name="connsiteX66" fmla="*/ 605005 w 719407"/>
                    <a:gd name="connsiteY66"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47830 w 719407"/>
                    <a:gd name="connsiteY39" fmla="*/ 311944 h 964407"/>
                    <a:gd name="connsiteX40" fmla="*/ 385930 w 719407"/>
                    <a:gd name="connsiteY40" fmla="*/ 364332 h 964407"/>
                    <a:gd name="connsiteX41" fmla="*/ 393074 w 719407"/>
                    <a:gd name="connsiteY41" fmla="*/ 366713 h 964407"/>
                    <a:gd name="connsiteX42" fmla="*/ 407361 w 719407"/>
                    <a:gd name="connsiteY42" fmla="*/ 350044 h 964407"/>
                    <a:gd name="connsiteX43" fmla="*/ 435936 w 719407"/>
                    <a:gd name="connsiteY43" fmla="*/ 338138 h 964407"/>
                    <a:gd name="connsiteX44" fmla="*/ 457367 w 719407"/>
                    <a:gd name="connsiteY44" fmla="*/ 328613 h 964407"/>
                    <a:gd name="connsiteX45" fmla="*/ 464511 w 719407"/>
                    <a:gd name="connsiteY45" fmla="*/ 330994 h 964407"/>
                    <a:gd name="connsiteX46" fmla="*/ 471655 w 719407"/>
                    <a:gd name="connsiteY46" fmla="*/ 345282 h 964407"/>
                    <a:gd name="connsiteX47" fmla="*/ 481180 w 719407"/>
                    <a:gd name="connsiteY47" fmla="*/ 376238 h 964407"/>
                    <a:gd name="connsiteX48" fmla="*/ 488324 w 719407"/>
                    <a:gd name="connsiteY48" fmla="*/ 400050 h 964407"/>
                    <a:gd name="connsiteX49" fmla="*/ 504992 w 719407"/>
                    <a:gd name="connsiteY49" fmla="*/ 428625 h 964407"/>
                    <a:gd name="connsiteX50" fmla="*/ 516899 w 719407"/>
                    <a:gd name="connsiteY50" fmla="*/ 442913 h 964407"/>
                    <a:gd name="connsiteX51" fmla="*/ 564524 w 719407"/>
                    <a:gd name="connsiteY51" fmla="*/ 471488 h 964407"/>
                    <a:gd name="connsiteX52" fmla="*/ 593099 w 719407"/>
                    <a:gd name="connsiteY52" fmla="*/ 481013 h 964407"/>
                    <a:gd name="connsiteX53" fmla="*/ 631199 w 719407"/>
                    <a:gd name="connsiteY53" fmla="*/ 497682 h 964407"/>
                    <a:gd name="connsiteX54" fmla="*/ 645486 w 719407"/>
                    <a:gd name="connsiteY54" fmla="*/ 526257 h 964407"/>
                    <a:gd name="connsiteX55" fmla="*/ 650249 w 719407"/>
                    <a:gd name="connsiteY55" fmla="*/ 547688 h 964407"/>
                    <a:gd name="connsiteX56" fmla="*/ 657392 w 719407"/>
                    <a:gd name="connsiteY56" fmla="*/ 561975 h 964407"/>
                    <a:gd name="connsiteX57" fmla="*/ 683586 w 719407"/>
                    <a:gd name="connsiteY57" fmla="*/ 592932 h 964407"/>
                    <a:gd name="connsiteX58" fmla="*/ 719305 w 719407"/>
                    <a:gd name="connsiteY58" fmla="*/ 650082 h 964407"/>
                    <a:gd name="connsiteX59" fmla="*/ 671680 w 719407"/>
                    <a:gd name="connsiteY59" fmla="*/ 692944 h 964407"/>
                    <a:gd name="connsiteX60" fmla="*/ 655011 w 719407"/>
                    <a:gd name="connsiteY60" fmla="*/ 719138 h 964407"/>
                    <a:gd name="connsiteX61" fmla="*/ 635961 w 719407"/>
                    <a:gd name="connsiteY61" fmla="*/ 750094 h 964407"/>
                    <a:gd name="connsiteX62" fmla="*/ 619292 w 719407"/>
                    <a:gd name="connsiteY62" fmla="*/ 769144 h 964407"/>
                    <a:gd name="connsiteX63" fmla="*/ 619292 w 719407"/>
                    <a:gd name="connsiteY63" fmla="*/ 802482 h 964407"/>
                    <a:gd name="connsiteX64" fmla="*/ 614530 w 719407"/>
                    <a:gd name="connsiteY64" fmla="*/ 897732 h 964407"/>
                    <a:gd name="connsiteX65" fmla="*/ 605005 w 719407"/>
                    <a:gd name="connsiteY65"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24017 w 719407"/>
                    <a:gd name="connsiteY37" fmla="*/ 278607 h 964407"/>
                    <a:gd name="connsiteX38" fmla="*/ 333542 w 719407"/>
                    <a:gd name="connsiteY38" fmla="*/ 304800 h 964407"/>
                    <a:gd name="connsiteX39" fmla="*/ 385930 w 719407"/>
                    <a:gd name="connsiteY39" fmla="*/ 364332 h 964407"/>
                    <a:gd name="connsiteX40" fmla="*/ 393074 w 719407"/>
                    <a:gd name="connsiteY40" fmla="*/ 366713 h 964407"/>
                    <a:gd name="connsiteX41" fmla="*/ 407361 w 719407"/>
                    <a:gd name="connsiteY41" fmla="*/ 350044 h 964407"/>
                    <a:gd name="connsiteX42" fmla="*/ 435936 w 719407"/>
                    <a:gd name="connsiteY42" fmla="*/ 338138 h 964407"/>
                    <a:gd name="connsiteX43" fmla="*/ 457367 w 719407"/>
                    <a:gd name="connsiteY43" fmla="*/ 328613 h 964407"/>
                    <a:gd name="connsiteX44" fmla="*/ 464511 w 719407"/>
                    <a:gd name="connsiteY44" fmla="*/ 330994 h 964407"/>
                    <a:gd name="connsiteX45" fmla="*/ 471655 w 719407"/>
                    <a:gd name="connsiteY45" fmla="*/ 345282 h 964407"/>
                    <a:gd name="connsiteX46" fmla="*/ 481180 w 719407"/>
                    <a:gd name="connsiteY46" fmla="*/ 376238 h 964407"/>
                    <a:gd name="connsiteX47" fmla="*/ 488324 w 719407"/>
                    <a:gd name="connsiteY47" fmla="*/ 400050 h 964407"/>
                    <a:gd name="connsiteX48" fmla="*/ 504992 w 719407"/>
                    <a:gd name="connsiteY48" fmla="*/ 428625 h 964407"/>
                    <a:gd name="connsiteX49" fmla="*/ 516899 w 719407"/>
                    <a:gd name="connsiteY49" fmla="*/ 442913 h 964407"/>
                    <a:gd name="connsiteX50" fmla="*/ 564524 w 719407"/>
                    <a:gd name="connsiteY50" fmla="*/ 471488 h 964407"/>
                    <a:gd name="connsiteX51" fmla="*/ 593099 w 719407"/>
                    <a:gd name="connsiteY51" fmla="*/ 481013 h 964407"/>
                    <a:gd name="connsiteX52" fmla="*/ 631199 w 719407"/>
                    <a:gd name="connsiteY52" fmla="*/ 497682 h 964407"/>
                    <a:gd name="connsiteX53" fmla="*/ 645486 w 719407"/>
                    <a:gd name="connsiteY53" fmla="*/ 526257 h 964407"/>
                    <a:gd name="connsiteX54" fmla="*/ 650249 w 719407"/>
                    <a:gd name="connsiteY54" fmla="*/ 547688 h 964407"/>
                    <a:gd name="connsiteX55" fmla="*/ 657392 w 719407"/>
                    <a:gd name="connsiteY55" fmla="*/ 561975 h 964407"/>
                    <a:gd name="connsiteX56" fmla="*/ 683586 w 719407"/>
                    <a:gd name="connsiteY56" fmla="*/ 592932 h 964407"/>
                    <a:gd name="connsiteX57" fmla="*/ 719305 w 719407"/>
                    <a:gd name="connsiteY57" fmla="*/ 650082 h 964407"/>
                    <a:gd name="connsiteX58" fmla="*/ 671680 w 719407"/>
                    <a:gd name="connsiteY58" fmla="*/ 692944 h 964407"/>
                    <a:gd name="connsiteX59" fmla="*/ 655011 w 719407"/>
                    <a:gd name="connsiteY59" fmla="*/ 719138 h 964407"/>
                    <a:gd name="connsiteX60" fmla="*/ 635961 w 719407"/>
                    <a:gd name="connsiteY60" fmla="*/ 750094 h 964407"/>
                    <a:gd name="connsiteX61" fmla="*/ 619292 w 719407"/>
                    <a:gd name="connsiteY61" fmla="*/ 769144 h 964407"/>
                    <a:gd name="connsiteX62" fmla="*/ 619292 w 719407"/>
                    <a:gd name="connsiteY62" fmla="*/ 802482 h 964407"/>
                    <a:gd name="connsiteX63" fmla="*/ 614530 w 719407"/>
                    <a:gd name="connsiteY63" fmla="*/ 897732 h 964407"/>
                    <a:gd name="connsiteX64" fmla="*/ 605005 w 719407"/>
                    <a:gd name="connsiteY64"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19255 w 719407"/>
                    <a:gd name="connsiteY36" fmla="*/ 264319 h 964407"/>
                    <a:gd name="connsiteX37" fmla="*/ 333542 w 719407"/>
                    <a:gd name="connsiteY37" fmla="*/ 304800 h 964407"/>
                    <a:gd name="connsiteX38" fmla="*/ 385930 w 719407"/>
                    <a:gd name="connsiteY38" fmla="*/ 364332 h 964407"/>
                    <a:gd name="connsiteX39" fmla="*/ 393074 w 719407"/>
                    <a:gd name="connsiteY39" fmla="*/ 366713 h 964407"/>
                    <a:gd name="connsiteX40" fmla="*/ 407361 w 719407"/>
                    <a:gd name="connsiteY40" fmla="*/ 350044 h 964407"/>
                    <a:gd name="connsiteX41" fmla="*/ 435936 w 719407"/>
                    <a:gd name="connsiteY41" fmla="*/ 338138 h 964407"/>
                    <a:gd name="connsiteX42" fmla="*/ 457367 w 719407"/>
                    <a:gd name="connsiteY42" fmla="*/ 328613 h 964407"/>
                    <a:gd name="connsiteX43" fmla="*/ 464511 w 719407"/>
                    <a:gd name="connsiteY43" fmla="*/ 330994 h 964407"/>
                    <a:gd name="connsiteX44" fmla="*/ 471655 w 719407"/>
                    <a:gd name="connsiteY44" fmla="*/ 345282 h 964407"/>
                    <a:gd name="connsiteX45" fmla="*/ 481180 w 719407"/>
                    <a:gd name="connsiteY45" fmla="*/ 376238 h 964407"/>
                    <a:gd name="connsiteX46" fmla="*/ 488324 w 719407"/>
                    <a:gd name="connsiteY46" fmla="*/ 400050 h 964407"/>
                    <a:gd name="connsiteX47" fmla="*/ 504992 w 719407"/>
                    <a:gd name="connsiteY47" fmla="*/ 428625 h 964407"/>
                    <a:gd name="connsiteX48" fmla="*/ 516899 w 719407"/>
                    <a:gd name="connsiteY48" fmla="*/ 442913 h 964407"/>
                    <a:gd name="connsiteX49" fmla="*/ 564524 w 719407"/>
                    <a:gd name="connsiteY49" fmla="*/ 471488 h 964407"/>
                    <a:gd name="connsiteX50" fmla="*/ 593099 w 719407"/>
                    <a:gd name="connsiteY50" fmla="*/ 481013 h 964407"/>
                    <a:gd name="connsiteX51" fmla="*/ 631199 w 719407"/>
                    <a:gd name="connsiteY51" fmla="*/ 497682 h 964407"/>
                    <a:gd name="connsiteX52" fmla="*/ 645486 w 719407"/>
                    <a:gd name="connsiteY52" fmla="*/ 526257 h 964407"/>
                    <a:gd name="connsiteX53" fmla="*/ 650249 w 719407"/>
                    <a:gd name="connsiteY53" fmla="*/ 547688 h 964407"/>
                    <a:gd name="connsiteX54" fmla="*/ 657392 w 719407"/>
                    <a:gd name="connsiteY54" fmla="*/ 561975 h 964407"/>
                    <a:gd name="connsiteX55" fmla="*/ 683586 w 719407"/>
                    <a:gd name="connsiteY55" fmla="*/ 592932 h 964407"/>
                    <a:gd name="connsiteX56" fmla="*/ 719305 w 719407"/>
                    <a:gd name="connsiteY56" fmla="*/ 650082 h 964407"/>
                    <a:gd name="connsiteX57" fmla="*/ 671680 w 719407"/>
                    <a:gd name="connsiteY57" fmla="*/ 692944 h 964407"/>
                    <a:gd name="connsiteX58" fmla="*/ 655011 w 719407"/>
                    <a:gd name="connsiteY58" fmla="*/ 719138 h 964407"/>
                    <a:gd name="connsiteX59" fmla="*/ 635961 w 719407"/>
                    <a:gd name="connsiteY59" fmla="*/ 750094 h 964407"/>
                    <a:gd name="connsiteX60" fmla="*/ 619292 w 719407"/>
                    <a:gd name="connsiteY60" fmla="*/ 769144 h 964407"/>
                    <a:gd name="connsiteX61" fmla="*/ 619292 w 719407"/>
                    <a:gd name="connsiteY61" fmla="*/ 802482 h 964407"/>
                    <a:gd name="connsiteX62" fmla="*/ 614530 w 719407"/>
                    <a:gd name="connsiteY62" fmla="*/ 897732 h 964407"/>
                    <a:gd name="connsiteX63" fmla="*/ 605005 w 719407"/>
                    <a:gd name="connsiteY63"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293061 w 719407"/>
                    <a:gd name="connsiteY33" fmla="*/ 235744 h 964407"/>
                    <a:gd name="connsiteX34" fmla="*/ 309730 w 719407"/>
                    <a:gd name="connsiteY34" fmla="*/ 254794 h 964407"/>
                    <a:gd name="connsiteX35" fmla="*/ 312111 w 719407"/>
                    <a:gd name="connsiteY35" fmla="*/ 261938 h 964407"/>
                    <a:gd name="connsiteX36" fmla="*/ 333542 w 719407"/>
                    <a:gd name="connsiteY36" fmla="*/ 304800 h 964407"/>
                    <a:gd name="connsiteX37" fmla="*/ 385930 w 719407"/>
                    <a:gd name="connsiteY37" fmla="*/ 364332 h 964407"/>
                    <a:gd name="connsiteX38" fmla="*/ 393074 w 719407"/>
                    <a:gd name="connsiteY38" fmla="*/ 366713 h 964407"/>
                    <a:gd name="connsiteX39" fmla="*/ 407361 w 719407"/>
                    <a:gd name="connsiteY39" fmla="*/ 350044 h 964407"/>
                    <a:gd name="connsiteX40" fmla="*/ 435936 w 719407"/>
                    <a:gd name="connsiteY40" fmla="*/ 338138 h 964407"/>
                    <a:gd name="connsiteX41" fmla="*/ 457367 w 719407"/>
                    <a:gd name="connsiteY41" fmla="*/ 328613 h 964407"/>
                    <a:gd name="connsiteX42" fmla="*/ 464511 w 719407"/>
                    <a:gd name="connsiteY42" fmla="*/ 330994 h 964407"/>
                    <a:gd name="connsiteX43" fmla="*/ 471655 w 719407"/>
                    <a:gd name="connsiteY43" fmla="*/ 345282 h 964407"/>
                    <a:gd name="connsiteX44" fmla="*/ 481180 w 719407"/>
                    <a:gd name="connsiteY44" fmla="*/ 376238 h 964407"/>
                    <a:gd name="connsiteX45" fmla="*/ 488324 w 719407"/>
                    <a:gd name="connsiteY45" fmla="*/ 400050 h 964407"/>
                    <a:gd name="connsiteX46" fmla="*/ 504992 w 719407"/>
                    <a:gd name="connsiteY46" fmla="*/ 428625 h 964407"/>
                    <a:gd name="connsiteX47" fmla="*/ 516899 w 719407"/>
                    <a:gd name="connsiteY47" fmla="*/ 442913 h 964407"/>
                    <a:gd name="connsiteX48" fmla="*/ 564524 w 719407"/>
                    <a:gd name="connsiteY48" fmla="*/ 471488 h 964407"/>
                    <a:gd name="connsiteX49" fmla="*/ 593099 w 719407"/>
                    <a:gd name="connsiteY49" fmla="*/ 481013 h 964407"/>
                    <a:gd name="connsiteX50" fmla="*/ 631199 w 719407"/>
                    <a:gd name="connsiteY50" fmla="*/ 497682 h 964407"/>
                    <a:gd name="connsiteX51" fmla="*/ 645486 w 719407"/>
                    <a:gd name="connsiteY51" fmla="*/ 526257 h 964407"/>
                    <a:gd name="connsiteX52" fmla="*/ 650249 w 719407"/>
                    <a:gd name="connsiteY52" fmla="*/ 547688 h 964407"/>
                    <a:gd name="connsiteX53" fmla="*/ 657392 w 719407"/>
                    <a:gd name="connsiteY53" fmla="*/ 561975 h 964407"/>
                    <a:gd name="connsiteX54" fmla="*/ 683586 w 719407"/>
                    <a:gd name="connsiteY54" fmla="*/ 592932 h 964407"/>
                    <a:gd name="connsiteX55" fmla="*/ 719305 w 719407"/>
                    <a:gd name="connsiteY55" fmla="*/ 650082 h 964407"/>
                    <a:gd name="connsiteX56" fmla="*/ 671680 w 719407"/>
                    <a:gd name="connsiteY56" fmla="*/ 692944 h 964407"/>
                    <a:gd name="connsiteX57" fmla="*/ 655011 w 719407"/>
                    <a:gd name="connsiteY57" fmla="*/ 719138 h 964407"/>
                    <a:gd name="connsiteX58" fmla="*/ 635961 w 719407"/>
                    <a:gd name="connsiteY58" fmla="*/ 750094 h 964407"/>
                    <a:gd name="connsiteX59" fmla="*/ 619292 w 719407"/>
                    <a:gd name="connsiteY59" fmla="*/ 769144 h 964407"/>
                    <a:gd name="connsiteX60" fmla="*/ 619292 w 719407"/>
                    <a:gd name="connsiteY60" fmla="*/ 802482 h 964407"/>
                    <a:gd name="connsiteX61" fmla="*/ 614530 w 719407"/>
                    <a:gd name="connsiteY61" fmla="*/ 897732 h 964407"/>
                    <a:gd name="connsiteX62" fmla="*/ 605005 w 719407"/>
                    <a:gd name="connsiteY62"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285917 w 719407"/>
                    <a:gd name="connsiteY32" fmla="*/ 233363 h 964407"/>
                    <a:gd name="connsiteX33" fmla="*/ 309730 w 719407"/>
                    <a:gd name="connsiteY33" fmla="*/ 254794 h 964407"/>
                    <a:gd name="connsiteX34" fmla="*/ 312111 w 719407"/>
                    <a:gd name="connsiteY34" fmla="*/ 261938 h 964407"/>
                    <a:gd name="connsiteX35" fmla="*/ 333542 w 719407"/>
                    <a:gd name="connsiteY35" fmla="*/ 304800 h 964407"/>
                    <a:gd name="connsiteX36" fmla="*/ 385930 w 719407"/>
                    <a:gd name="connsiteY36" fmla="*/ 364332 h 964407"/>
                    <a:gd name="connsiteX37" fmla="*/ 393074 w 719407"/>
                    <a:gd name="connsiteY37" fmla="*/ 366713 h 964407"/>
                    <a:gd name="connsiteX38" fmla="*/ 407361 w 719407"/>
                    <a:gd name="connsiteY38" fmla="*/ 350044 h 964407"/>
                    <a:gd name="connsiteX39" fmla="*/ 435936 w 719407"/>
                    <a:gd name="connsiteY39" fmla="*/ 338138 h 964407"/>
                    <a:gd name="connsiteX40" fmla="*/ 457367 w 719407"/>
                    <a:gd name="connsiteY40" fmla="*/ 328613 h 964407"/>
                    <a:gd name="connsiteX41" fmla="*/ 464511 w 719407"/>
                    <a:gd name="connsiteY41" fmla="*/ 330994 h 964407"/>
                    <a:gd name="connsiteX42" fmla="*/ 471655 w 719407"/>
                    <a:gd name="connsiteY42" fmla="*/ 345282 h 964407"/>
                    <a:gd name="connsiteX43" fmla="*/ 481180 w 719407"/>
                    <a:gd name="connsiteY43" fmla="*/ 376238 h 964407"/>
                    <a:gd name="connsiteX44" fmla="*/ 488324 w 719407"/>
                    <a:gd name="connsiteY44" fmla="*/ 400050 h 964407"/>
                    <a:gd name="connsiteX45" fmla="*/ 504992 w 719407"/>
                    <a:gd name="connsiteY45" fmla="*/ 428625 h 964407"/>
                    <a:gd name="connsiteX46" fmla="*/ 516899 w 719407"/>
                    <a:gd name="connsiteY46" fmla="*/ 442913 h 964407"/>
                    <a:gd name="connsiteX47" fmla="*/ 564524 w 719407"/>
                    <a:gd name="connsiteY47" fmla="*/ 471488 h 964407"/>
                    <a:gd name="connsiteX48" fmla="*/ 593099 w 719407"/>
                    <a:gd name="connsiteY48" fmla="*/ 481013 h 964407"/>
                    <a:gd name="connsiteX49" fmla="*/ 631199 w 719407"/>
                    <a:gd name="connsiteY49" fmla="*/ 497682 h 964407"/>
                    <a:gd name="connsiteX50" fmla="*/ 645486 w 719407"/>
                    <a:gd name="connsiteY50" fmla="*/ 526257 h 964407"/>
                    <a:gd name="connsiteX51" fmla="*/ 650249 w 719407"/>
                    <a:gd name="connsiteY51" fmla="*/ 547688 h 964407"/>
                    <a:gd name="connsiteX52" fmla="*/ 657392 w 719407"/>
                    <a:gd name="connsiteY52" fmla="*/ 561975 h 964407"/>
                    <a:gd name="connsiteX53" fmla="*/ 683586 w 719407"/>
                    <a:gd name="connsiteY53" fmla="*/ 592932 h 964407"/>
                    <a:gd name="connsiteX54" fmla="*/ 719305 w 719407"/>
                    <a:gd name="connsiteY54" fmla="*/ 650082 h 964407"/>
                    <a:gd name="connsiteX55" fmla="*/ 671680 w 719407"/>
                    <a:gd name="connsiteY55" fmla="*/ 692944 h 964407"/>
                    <a:gd name="connsiteX56" fmla="*/ 655011 w 719407"/>
                    <a:gd name="connsiteY56" fmla="*/ 719138 h 964407"/>
                    <a:gd name="connsiteX57" fmla="*/ 635961 w 719407"/>
                    <a:gd name="connsiteY57" fmla="*/ 750094 h 964407"/>
                    <a:gd name="connsiteX58" fmla="*/ 619292 w 719407"/>
                    <a:gd name="connsiteY58" fmla="*/ 769144 h 964407"/>
                    <a:gd name="connsiteX59" fmla="*/ 619292 w 719407"/>
                    <a:gd name="connsiteY59" fmla="*/ 802482 h 964407"/>
                    <a:gd name="connsiteX60" fmla="*/ 614530 w 719407"/>
                    <a:gd name="connsiteY60" fmla="*/ 897732 h 964407"/>
                    <a:gd name="connsiteX61" fmla="*/ 605005 w 719407"/>
                    <a:gd name="connsiteY61"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38292 w 719407"/>
                    <a:gd name="connsiteY28" fmla="*/ 209550 h 964407"/>
                    <a:gd name="connsiteX29" fmla="*/ 259724 w 719407"/>
                    <a:gd name="connsiteY29" fmla="*/ 216694 h 964407"/>
                    <a:gd name="connsiteX30" fmla="*/ 274011 w 719407"/>
                    <a:gd name="connsiteY30" fmla="*/ 221457 h 964407"/>
                    <a:gd name="connsiteX31" fmla="*/ 281155 w 719407"/>
                    <a:gd name="connsiteY31" fmla="*/ 226219 h 964407"/>
                    <a:gd name="connsiteX32" fmla="*/ 309730 w 719407"/>
                    <a:gd name="connsiteY32" fmla="*/ 254794 h 964407"/>
                    <a:gd name="connsiteX33" fmla="*/ 312111 w 719407"/>
                    <a:gd name="connsiteY33" fmla="*/ 261938 h 964407"/>
                    <a:gd name="connsiteX34" fmla="*/ 333542 w 719407"/>
                    <a:gd name="connsiteY34" fmla="*/ 304800 h 964407"/>
                    <a:gd name="connsiteX35" fmla="*/ 385930 w 719407"/>
                    <a:gd name="connsiteY35" fmla="*/ 364332 h 964407"/>
                    <a:gd name="connsiteX36" fmla="*/ 393074 w 719407"/>
                    <a:gd name="connsiteY36" fmla="*/ 366713 h 964407"/>
                    <a:gd name="connsiteX37" fmla="*/ 407361 w 719407"/>
                    <a:gd name="connsiteY37" fmla="*/ 350044 h 964407"/>
                    <a:gd name="connsiteX38" fmla="*/ 435936 w 719407"/>
                    <a:gd name="connsiteY38" fmla="*/ 338138 h 964407"/>
                    <a:gd name="connsiteX39" fmla="*/ 457367 w 719407"/>
                    <a:gd name="connsiteY39" fmla="*/ 328613 h 964407"/>
                    <a:gd name="connsiteX40" fmla="*/ 464511 w 719407"/>
                    <a:gd name="connsiteY40" fmla="*/ 330994 h 964407"/>
                    <a:gd name="connsiteX41" fmla="*/ 471655 w 719407"/>
                    <a:gd name="connsiteY41" fmla="*/ 345282 h 964407"/>
                    <a:gd name="connsiteX42" fmla="*/ 481180 w 719407"/>
                    <a:gd name="connsiteY42" fmla="*/ 376238 h 964407"/>
                    <a:gd name="connsiteX43" fmla="*/ 488324 w 719407"/>
                    <a:gd name="connsiteY43" fmla="*/ 400050 h 964407"/>
                    <a:gd name="connsiteX44" fmla="*/ 504992 w 719407"/>
                    <a:gd name="connsiteY44" fmla="*/ 428625 h 964407"/>
                    <a:gd name="connsiteX45" fmla="*/ 516899 w 719407"/>
                    <a:gd name="connsiteY45" fmla="*/ 442913 h 964407"/>
                    <a:gd name="connsiteX46" fmla="*/ 564524 w 719407"/>
                    <a:gd name="connsiteY46" fmla="*/ 471488 h 964407"/>
                    <a:gd name="connsiteX47" fmla="*/ 593099 w 719407"/>
                    <a:gd name="connsiteY47" fmla="*/ 481013 h 964407"/>
                    <a:gd name="connsiteX48" fmla="*/ 631199 w 719407"/>
                    <a:gd name="connsiteY48" fmla="*/ 497682 h 964407"/>
                    <a:gd name="connsiteX49" fmla="*/ 645486 w 719407"/>
                    <a:gd name="connsiteY49" fmla="*/ 526257 h 964407"/>
                    <a:gd name="connsiteX50" fmla="*/ 650249 w 719407"/>
                    <a:gd name="connsiteY50" fmla="*/ 547688 h 964407"/>
                    <a:gd name="connsiteX51" fmla="*/ 657392 w 719407"/>
                    <a:gd name="connsiteY51" fmla="*/ 561975 h 964407"/>
                    <a:gd name="connsiteX52" fmla="*/ 683586 w 719407"/>
                    <a:gd name="connsiteY52" fmla="*/ 592932 h 964407"/>
                    <a:gd name="connsiteX53" fmla="*/ 719305 w 719407"/>
                    <a:gd name="connsiteY53" fmla="*/ 650082 h 964407"/>
                    <a:gd name="connsiteX54" fmla="*/ 671680 w 719407"/>
                    <a:gd name="connsiteY54" fmla="*/ 692944 h 964407"/>
                    <a:gd name="connsiteX55" fmla="*/ 655011 w 719407"/>
                    <a:gd name="connsiteY55" fmla="*/ 719138 h 964407"/>
                    <a:gd name="connsiteX56" fmla="*/ 635961 w 719407"/>
                    <a:gd name="connsiteY56" fmla="*/ 750094 h 964407"/>
                    <a:gd name="connsiteX57" fmla="*/ 619292 w 719407"/>
                    <a:gd name="connsiteY57" fmla="*/ 769144 h 964407"/>
                    <a:gd name="connsiteX58" fmla="*/ 619292 w 719407"/>
                    <a:gd name="connsiteY58" fmla="*/ 802482 h 964407"/>
                    <a:gd name="connsiteX59" fmla="*/ 614530 w 719407"/>
                    <a:gd name="connsiteY59" fmla="*/ 897732 h 964407"/>
                    <a:gd name="connsiteX60" fmla="*/ 605005 w 719407"/>
                    <a:gd name="connsiteY60"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31149 w 719407"/>
                    <a:gd name="connsiteY27" fmla="*/ 204788 h 964407"/>
                    <a:gd name="connsiteX28" fmla="*/ 259724 w 719407"/>
                    <a:gd name="connsiteY28" fmla="*/ 216694 h 964407"/>
                    <a:gd name="connsiteX29" fmla="*/ 274011 w 719407"/>
                    <a:gd name="connsiteY29" fmla="*/ 221457 h 964407"/>
                    <a:gd name="connsiteX30" fmla="*/ 281155 w 719407"/>
                    <a:gd name="connsiteY30" fmla="*/ 226219 h 964407"/>
                    <a:gd name="connsiteX31" fmla="*/ 309730 w 719407"/>
                    <a:gd name="connsiteY31" fmla="*/ 254794 h 964407"/>
                    <a:gd name="connsiteX32" fmla="*/ 312111 w 719407"/>
                    <a:gd name="connsiteY32" fmla="*/ 261938 h 964407"/>
                    <a:gd name="connsiteX33" fmla="*/ 333542 w 719407"/>
                    <a:gd name="connsiteY33" fmla="*/ 304800 h 964407"/>
                    <a:gd name="connsiteX34" fmla="*/ 385930 w 719407"/>
                    <a:gd name="connsiteY34" fmla="*/ 364332 h 964407"/>
                    <a:gd name="connsiteX35" fmla="*/ 393074 w 719407"/>
                    <a:gd name="connsiteY35" fmla="*/ 366713 h 964407"/>
                    <a:gd name="connsiteX36" fmla="*/ 407361 w 719407"/>
                    <a:gd name="connsiteY36" fmla="*/ 350044 h 964407"/>
                    <a:gd name="connsiteX37" fmla="*/ 435936 w 719407"/>
                    <a:gd name="connsiteY37" fmla="*/ 338138 h 964407"/>
                    <a:gd name="connsiteX38" fmla="*/ 457367 w 719407"/>
                    <a:gd name="connsiteY38" fmla="*/ 328613 h 964407"/>
                    <a:gd name="connsiteX39" fmla="*/ 464511 w 719407"/>
                    <a:gd name="connsiteY39" fmla="*/ 330994 h 964407"/>
                    <a:gd name="connsiteX40" fmla="*/ 471655 w 719407"/>
                    <a:gd name="connsiteY40" fmla="*/ 345282 h 964407"/>
                    <a:gd name="connsiteX41" fmla="*/ 481180 w 719407"/>
                    <a:gd name="connsiteY41" fmla="*/ 376238 h 964407"/>
                    <a:gd name="connsiteX42" fmla="*/ 488324 w 719407"/>
                    <a:gd name="connsiteY42" fmla="*/ 400050 h 964407"/>
                    <a:gd name="connsiteX43" fmla="*/ 504992 w 719407"/>
                    <a:gd name="connsiteY43" fmla="*/ 428625 h 964407"/>
                    <a:gd name="connsiteX44" fmla="*/ 516899 w 719407"/>
                    <a:gd name="connsiteY44" fmla="*/ 442913 h 964407"/>
                    <a:gd name="connsiteX45" fmla="*/ 564524 w 719407"/>
                    <a:gd name="connsiteY45" fmla="*/ 471488 h 964407"/>
                    <a:gd name="connsiteX46" fmla="*/ 593099 w 719407"/>
                    <a:gd name="connsiteY46" fmla="*/ 481013 h 964407"/>
                    <a:gd name="connsiteX47" fmla="*/ 631199 w 719407"/>
                    <a:gd name="connsiteY47" fmla="*/ 497682 h 964407"/>
                    <a:gd name="connsiteX48" fmla="*/ 645486 w 719407"/>
                    <a:gd name="connsiteY48" fmla="*/ 526257 h 964407"/>
                    <a:gd name="connsiteX49" fmla="*/ 650249 w 719407"/>
                    <a:gd name="connsiteY49" fmla="*/ 547688 h 964407"/>
                    <a:gd name="connsiteX50" fmla="*/ 657392 w 719407"/>
                    <a:gd name="connsiteY50" fmla="*/ 561975 h 964407"/>
                    <a:gd name="connsiteX51" fmla="*/ 683586 w 719407"/>
                    <a:gd name="connsiteY51" fmla="*/ 592932 h 964407"/>
                    <a:gd name="connsiteX52" fmla="*/ 719305 w 719407"/>
                    <a:gd name="connsiteY52" fmla="*/ 650082 h 964407"/>
                    <a:gd name="connsiteX53" fmla="*/ 671680 w 719407"/>
                    <a:gd name="connsiteY53" fmla="*/ 692944 h 964407"/>
                    <a:gd name="connsiteX54" fmla="*/ 655011 w 719407"/>
                    <a:gd name="connsiteY54" fmla="*/ 719138 h 964407"/>
                    <a:gd name="connsiteX55" fmla="*/ 635961 w 719407"/>
                    <a:gd name="connsiteY55" fmla="*/ 750094 h 964407"/>
                    <a:gd name="connsiteX56" fmla="*/ 619292 w 719407"/>
                    <a:gd name="connsiteY56" fmla="*/ 769144 h 964407"/>
                    <a:gd name="connsiteX57" fmla="*/ 619292 w 719407"/>
                    <a:gd name="connsiteY57" fmla="*/ 802482 h 964407"/>
                    <a:gd name="connsiteX58" fmla="*/ 614530 w 719407"/>
                    <a:gd name="connsiteY58" fmla="*/ 897732 h 964407"/>
                    <a:gd name="connsiteX59" fmla="*/ 605005 w 719407"/>
                    <a:gd name="connsiteY59"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09717 w 719407"/>
                    <a:gd name="connsiteY26" fmla="*/ 200025 h 964407"/>
                    <a:gd name="connsiteX27" fmla="*/ 259724 w 719407"/>
                    <a:gd name="connsiteY27" fmla="*/ 216694 h 964407"/>
                    <a:gd name="connsiteX28" fmla="*/ 274011 w 719407"/>
                    <a:gd name="connsiteY28" fmla="*/ 221457 h 964407"/>
                    <a:gd name="connsiteX29" fmla="*/ 281155 w 719407"/>
                    <a:gd name="connsiteY29" fmla="*/ 226219 h 964407"/>
                    <a:gd name="connsiteX30" fmla="*/ 309730 w 719407"/>
                    <a:gd name="connsiteY30" fmla="*/ 254794 h 964407"/>
                    <a:gd name="connsiteX31" fmla="*/ 312111 w 719407"/>
                    <a:gd name="connsiteY31" fmla="*/ 261938 h 964407"/>
                    <a:gd name="connsiteX32" fmla="*/ 333542 w 719407"/>
                    <a:gd name="connsiteY32" fmla="*/ 304800 h 964407"/>
                    <a:gd name="connsiteX33" fmla="*/ 385930 w 719407"/>
                    <a:gd name="connsiteY33" fmla="*/ 364332 h 964407"/>
                    <a:gd name="connsiteX34" fmla="*/ 393074 w 719407"/>
                    <a:gd name="connsiteY34" fmla="*/ 366713 h 964407"/>
                    <a:gd name="connsiteX35" fmla="*/ 407361 w 719407"/>
                    <a:gd name="connsiteY35" fmla="*/ 350044 h 964407"/>
                    <a:gd name="connsiteX36" fmla="*/ 435936 w 719407"/>
                    <a:gd name="connsiteY36" fmla="*/ 338138 h 964407"/>
                    <a:gd name="connsiteX37" fmla="*/ 457367 w 719407"/>
                    <a:gd name="connsiteY37" fmla="*/ 328613 h 964407"/>
                    <a:gd name="connsiteX38" fmla="*/ 464511 w 719407"/>
                    <a:gd name="connsiteY38" fmla="*/ 330994 h 964407"/>
                    <a:gd name="connsiteX39" fmla="*/ 471655 w 719407"/>
                    <a:gd name="connsiteY39" fmla="*/ 345282 h 964407"/>
                    <a:gd name="connsiteX40" fmla="*/ 481180 w 719407"/>
                    <a:gd name="connsiteY40" fmla="*/ 376238 h 964407"/>
                    <a:gd name="connsiteX41" fmla="*/ 488324 w 719407"/>
                    <a:gd name="connsiteY41" fmla="*/ 400050 h 964407"/>
                    <a:gd name="connsiteX42" fmla="*/ 504992 w 719407"/>
                    <a:gd name="connsiteY42" fmla="*/ 428625 h 964407"/>
                    <a:gd name="connsiteX43" fmla="*/ 516899 w 719407"/>
                    <a:gd name="connsiteY43" fmla="*/ 442913 h 964407"/>
                    <a:gd name="connsiteX44" fmla="*/ 564524 w 719407"/>
                    <a:gd name="connsiteY44" fmla="*/ 471488 h 964407"/>
                    <a:gd name="connsiteX45" fmla="*/ 593099 w 719407"/>
                    <a:gd name="connsiteY45" fmla="*/ 481013 h 964407"/>
                    <a:gd name="connsiteX46" fmla="*/ 631199 w 719407"/>
                    <a:gd name="connsiteY46" fmla="*/ 497682 h 964407"/>
                    <a:gd name="connsiteX47" fmla="*/ 645486 w 719407"/>
                    <a:gd name="connsiteY47" fmla="*/ 526257 h 964407"/>
                    <a:gd name="connsiteX48" fmla="*/ 650249 w 719407"/>
                    <a:gd name="connsiteY48" fmla="*/ 547688 h 964407"/>
                    <a:gd name="connsiteX49" fmla="*/ 657392 w 719407"/>
                    <a:gd name="connsiteY49" fmla="*/ 561975 h 964407"/>
                    <a:gd name="connsiteX50" fmla="*/ 683586 w 719407"/>
                    <a:gd name="connsiteY50" fmla="*/ 592932 h 964407"/>
                    <a:gd name="connsiteX51" fmla="*/ 719305 w 719407"/>
                    <a:gd name="connsiteY51" fmla="*/ 650082 h 964407"/>
                    <a:gd name="connsiteX52" fmla="*/ 671680 w 719407"/>
                    <a:gd name="connsiteY52" fmla="*/ 692944 h 964407"/>
                    <a:gd name="connsiteX53" fmla="*/ 655011 w 719407"/>
                    <a:gd name="connsiteY53" fmla="*/ 719138 h 964407"/>
                    <a:gd name="connsiteX54" fmla="*/ 635961 w 719407"/>
                    <a:gd name="connsiteY54" fmla="*/ 750094 h 964407"/>
                    <a:gd name="connsiteX55" fmla="*/ 619292 w 719407"/>
                    <a:gd name="connsiteY55" fmla="*/ 769144 h 964407"/>
                    <a:gd name="connsiteX56" fmla="*/ 619292 w 719407"/>
                    <a:gd name="connsiteY56" fmla="*/ 802482 h 964407"/>
                    <a:gd name="connsiteX57" fmla="*/ 614530 w 719407"/>
                    <a:gd name="connsiteY57" fmla="*/ 897732 h 964407"/>
                    <a:gd name="connsiteX58" fmla="*/ 605005 w 719407"/>
                    <a:gd name="connsiteY58"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188286 w 719407"/>
                    <a:gd name="connsiteY24" fmla="*/ 190500 h 964407"/>
                    <a:gd name="connsiteX25" fmla="*/ 202574 w 719407"/>
                    <a:gd name="connsiteY25" fmla="*/ 195263 h 964407"/>
                    <a:gd name="connsiteX26" fmla="*/ 259724 w 719407"/>
                    <a:gd name="connsiteY26" fmla="*/ 216694 h 964407"/>
                    <a:gd name="connsiteX27" fmla="*/ 274011 w 719407"/>
                    <a:gd name="connsiteY27" fmla="*/ 221457 h 964407"/>
                    <a:gd name="connsiteX28" fmla="*/ 281155 w 719407"/>
                    <a:gd name="connsiteY28" fmla="*/ 226219 h 964407"/>
                    <a:gd name="connsiteX29" fmla="*/ 309730 w 719407"/>
                    <a:gd name="connsiteY29" fmla="*/ 254794 h 964407"/>
                    <a:gd name="connsiteX30" fmla="*/ 312111 w 719407"/>
                    <a:gd name="connsiteY30" fmla="*/ 261938 h 964407"/>
                    <a:gd name="connsiteX31" fmla="*/ 333542 w 719407"/>
                    <a:gd name="connsiteY31" fmla="*/ 304800 h 964407"/>
                    <a:gd name="connsiteX32" fmla="*/ 385930 w 719407"/>
                    <a:gd name="connsiteY32" fmla="*/ 364332 h 964407"/>
                    <a:gd name="connsiteX33" fmla="*/ 393074 w 719407"/>
                    <a:gd name="connsiteY33" fmla="*/ 366713 h 964407"/>
                    <a:gd name="connsiteX34" fmla="*/ 407361 w 719407"/>
                    <a:gd name="connsiteY34" fmla="*/ 350044 h 964407"/>
                    <a:gd name="connsiteX35" fmla="*/ 435936 w 719407"/>
                    <a:gd name="connsiteY35" fmla="*/ 338138 h 964407"/>
                    <a:gd name="connsiteX36" fmla="*/ 457367 w 719407"/>
                    <a:gd name="connsiteY36" fmla="*/ 328613 h 964407"/>
                    <a:gd name="connsiteX37" fmla="*/ 464511 w 719407"/>
                    <a:gd name="connsiteY37" fmla="*/ 330994 h 964407"/>
                    <a:gd name="connsiteX38" fmla="*/ 471655 w 719407"/>
                    <a:gd name="connsiteY38" fmla="*/ 345282 h 964407"/>
                    <a:gd name="connsiteX39" fmla="*/ 481180 w 719407"/>
                    <a:gd name="connsiteY39" fmla="*/ 376238 h 964407"/>
                    <a:gd name="connsiteX40" fmla="*/ 488324 w 719407"/>
                    <a:gd name="connsiteY40" fmla="*/ 400050 h 964407"/>
                    <a:gd name="connsiteX41" fmla="*/ 504992 w 719407"/>
                    <a:gd name="connsiteY41" fmla="*/ 428625 h 964407"/>
                    <a:gd name="connsiteX42" fmla="*/ 516899 w 719407"/>
                    <a:gd name="connsiteY42" fmla="*/ 442913 h 964407"/>
                    <a:gd name="connsiteX43" fmla="*/ 564524 w 719407"/>
                    <a:gd name="connsiteY43" fmla="*/ 471488 h 964407"/>
                    <a:gd name="connsiteX44" fmla="*/ 593099 w 719407"/>
                    <a:gd name="connsiteY44" fmla="*/ 481013 h 964407"/>
                    <a:gd name="connsiteX45" fmla="*/ 631199 w 719407"/>
                    <a:gd name="connsiteY45" fmla="*/ 497682 h 964407"/>
                    <a:gd name="connsiteX46" fmla="*/ 645486 w 719407"/>
                    <a:gd name="connsiteY46" fmla="*/ 526257 h 964407"/>
                    <a:gd name="connsiteX47" fmla="*/ 650249 w 719407"/>
                    <a:gd name="connsiteY47" fmla="*/ 547688 h 964407"/>
                    <a:gd name="connsiteX48" fmla="*/ 657392 w 719407"/>
                    <a:gd name="connsiteY48" fmla="*/ 561975 h 964407"/>
                    <a:gd name="connsiteX49" fmla="*/ 683586 w 719407"/>
                    <a:gd name="connsiteY49" fmla="*/ 592932 h 964407"/>
                    <a:gd name="connsiteX50" fmla="*/ 719305 w 719407"/>
                    <a:gd name="connsiteY50" fmla="*/ 650082 h 964407"/>
                    <a:gd name="connsiteX51" fmla="*/ 671680 w 719407"/>
                    <a:gd name="connsiteY51" fmla="*/ 692944 h 964407"/>
                    <a:gd name="connsiteX52" fmla="*/ 655011 w 719407"/>
                    <a:gd name="connsiteY52" fmla="*/ 719138 h 964407"/>
                    <a:gd name="connsiteX53" fmla="*/ 635961 w 719407"/>
                    <a:gd name="connsiteY53" fmla="*/ 750094 h 964407"/>
                    <a:gd name="connsiteX54" fmla="*/ 619292 w 719407"/>
                    <a:gd name="connsiteY54" fmla="*/ 769144 h 964407"/>
                    <a:gd name="connsiteX55" fmla="*/ 619292 w 719407"/>
                    <a:gd name="connsiteY55" fmla="*/ 802482 h 964407"/>
                    <a:gd name="connsiteX56" fmla="*/ 614530 w 719407"/>
                    <a:gd name="connsiteY56" fmla="*/ 897732 h 964407"/>
                    <a:gd name="connsiteX57" fmla="*/ 605005 w 719407"/>
                    <a:gd name="connsiteY57"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176380 w 719407"/>
                    <a:gd name="connsiteY23" fmla="*/ 178594 h 964407"/>
                    <a:gd name="connsiteX24" fmla="*/ 202574 w 719407"/>
                    <a:gd name="connsiteY24" fmla="*/ 195263 h 964407"/>
                    <a:gd name="connsiteX25" fmla="*/ 259724 w 719407"/>
                    <a:gd name="connsiteY25" fmla="*/ 216694 h 964407"/>
                    <a:gd name="connsiteX26" fmla="*/ 274011 w 719407"/>
                    <a:gd name="connsiteY26" fmla="*/ 221457 h 964407"/>
                    <a:gd name="connsiteX27" fmla="*/ 281155 w 719407"/>
                    <a:gd name="connsiteY27" fmla="*/ 226219 h 964407"/>
                    <a:gd name="connsiteX28" fmla="*/ 309730 w 719407"/>
                    <a:gd name="connsiteY28" fmla="*/ 254794 h 964407"/>
                    <a:gd name="connsiteX29" fmla="*/ 312111 w 719407"/>
                    <a:gd name="connsiteY29" fmla="*/ 261938 h 964407"/>
                    <a:gd name="connsiteX30" fmla="*/ 333542 w 719407"/>
                    <a:gd name="connsiteY30" fmla="*/ 304800 h 964407"/>
                    <a:gd name="connsiteX31" fmla="*/ 385930 w 719407"/>
                    <a:gd name="connsiteY31" fmla="*/ 364332 h 964407"/>
                    <a:gd name="connsiteX32" fmla="*/ 393074 w 719407"/>
                    <a:gd name="connsiteY32" fmla="*/ 366713 h 964407"/>
                    <a:gd name="connsiteX33" fmla="*/ 407361 w 719407"/>
                    <a:gd name="connsiteY33" fmla="*/ 350044 h 964407"/>
                    <a:gd name="connsiteX34" fmla="*/ 435936 w 719407"/>
                    <a:gd name="connsiteY34" fmla="*/ 338138 h 964407"/>
                    <a:gd name="connsiteX35" fmla="*/ 457367 w 719407"/>
                    <a:gd name="connsiteY35" fmla="*/ 328613 h 964407"/>
                    <a:gd name="connsiteX36" fmla="*/ 464511 w 719407"/>
                    <a:gd name="connsiteY36" fmla="*/ 330994 h 964407"/>
                    <a:gd name="connsiteX37" fmla="*/ 471655 w 719407"/>
                    <a:gd name="connsiteY37" fmla="*/ 345282 h 964407"/>
                    <a:gd name="connsiteX38" fmla="*/ 481180 w 719407"/>
                    <a:gd name="connsiteY38" fmla="*/ 376238 h 964407"/>
                    <a:gd name="connsiteX39" fmla="*/ 488324 w 719407"/>
                    <a:gd name="connsiteY39" fmla="*/ 400050 h 964407"/>
                    <a:gd name="connsiteX40" fmla="*/ 504992 w 719407"/>
                    <a:gd name="connsiteY40" fmla="*/ 428625 h 964407"/>
                    <a:gd name="connsiteX41" fmla="*/ 516899 w 719407"/>
                    <a:gd name="connsiteY41" fmla="*/ 442913 h 964407"/>
                    <a:gd name="connsiteX42" fmla="*/ 564524 w 719407"/>
                    <a:gd name="connsiteY42" fmla="*/ 471488 h 964407"/>
                    <a:gd name="connsiteX43" fmla="*/ 593099 w 719407"/>
                    <a:gd name="connsiteY43" fmla="*/ 481013 h 964407"/>
                    <a:gd name="connsiteX44" fmla="*/ 631199 w 719407"/>
                    <a:gd name="connsiteY44" fmla="*/ 497682 h 964407"/>
                    <a:gd name="connsiteX45" fmla="*/ 645486 w 719407"/>
                    <a:gd name="connsiteY45" fmla="*/ 526257 h 964407"/>
                    <a:gd name="connsiteX46" fmla="*/ 650249 w 719407"/>
                    <a:gd name="connsiteY46" fmla="*/ 547688 h 964407"/>
                    <a:gd name="connsiteX47" fmla="*/ 657392 w 719407"/>
                    <a:gd name="connsiteY47" fmla="*/ 561975 h 964407"/>
                    <a:gd name="connsiteX48" fmla="*/ 683586 w 719407"/>
                    <a:gd name="connsiteY48" fmla="*/ 592932 h 964407"/>
                    <a:gd name="connsiteX49" fmla="*/ 719305 w 719407"/>
                    <a:gd name="connsiteY49" fmla="*/ 650082 h 964407"/>
                    <a:gd name="connsiteX50" fmla="*/ 671680 w 719407"/>
                    <a:gd name="connsiteY50" fmla="*/ 692944 h 964407"/>
                    <a:gd name="connsiteX51" fmla="*/ 655011 w 719407"/>
                    <a:gd name="connsiteY51" fmla="*/ 719138 h 964407"/>
                    <a:gd name="connsiteX52" fmla="*/ 635961 w 719407"/>
                    <a:gd name="connsiteY52" fmla="*/ 750094 h 964407"/>
                    <a:gd name="connsiteX53" fmla="*/ 619292 w 719407"/>
                    <a:gd name="connsiteY53" fmla="*/ 769144 h 964407"/>
                    <a:gd name="connsiteX54" fmla="*/ 619292 w 719407"/>
                    <a:gd name="connsiteY54" fmla="*/ 802482 h 964407"/>
                    <a:gd name="connsiteX55" fmla="*/ 614530 w 719407"/>
                    <a:gd name="connsiteY55" fmla="*/ 897732 h 964407"/>
                    <a:gd name="connsiteX56" fmla="*/ 605005 w 719407"/>
                    <a:gd name="connsiteY56"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31136 w 719407"/>
                    <a:gd name="connsiteY20" fmla="*/ 164307 h 964407"/>
                    <a:gd name="connsiteX21" fmla="*/ 162092 w 719407"/>
                    <a:gd name="connsiteY21" fmla="*/ 171450 h 964407"/>
                    <a:gd name="connsiteX22" fmla="*/ 169236 w 719407"/>
                    <a:gd name="connsiteY22" fmla="*/ 173832 h 964407"/>
                    <a:gd name="connsiteX23" fmla="*/ 202574 w 719407"/>
                    <a:gd name="connsiteY23" fmla="*/ 195263 h 964407"/>
                    <a:gd name="connsiteX24" fmla="*/ 259724 w 719407"/>
                    <a:gd name="connsiteY24" fmla="*/ 216694 h 964407"/>
                    <a:gd name="connsiteX25" fmla="*/ 274011 w 719407"/>
                    <a:gd name="connsiteY25" fmla="*/ 221457 h 964407"/>
                    <a:gd name="connsiteX26" fmla="*/ 281155 w 719407"/>
                    <a:gd name="connsiteY26" fmla="*/ 226219 h 964407"/>
                    <a:gd name="connsiteX27" fmla="*/ 309730 w 719407"/>
                    <a:gd name="connsiteY27" fmla="*/ 254794 h 964407"/>
                    <a:gd name="connsiteX28" fmla="*/ 312111 w 719407"/>
                    <a:gd name="connsiteY28" fmla="*/ 261938 h 964407"/>
                    <a:gd name="connsiteX29" fmla="*/ 333542 w 719407"/>
                    <a:gd name="connsiteY29" fmla="*/ 304800 h 964407"/>
                    <a:gd name="connsiteX30" fmla="*/ 385930 w 719407"/>
                    <a:gd name="connsiteY30" fmla="*/ 364332 h 964407"/>
                    <a:gd name="connsiteX31" fmla="*/ 393074 w 719407"/>
                    <a:gd name="connsiteY31" fmla="*/ 366713 h 964407"/>
                    <a:gd name="connsiteX32" fmla="*/ 407361 w 719407"/>
                    <a:gd name="connsiteY32" fmla="*/ 350044 h 964407"/>
                    <a:gd name="connsiteX33" fmla="*/ 435936 w 719407"/>
                    <a:gd name="connsiteY33" fmla="*/ 338138 h 964407"/>
                    <a:gd name="connsiteX34" fmla="*/ 457367 w 719407"/>
                    <a:gd name="connsiteY34" fmla="*/ 328613 h 964407"/>
                    <a:gd name="connsiteX35" fmla="*/ 464511 w 719407"/>
                    <a:gd name="connsiteY35" fmla="*/ 330994 h 964407"/>
                    <a:gd name="connsiteX36" fmla="*/ 471655 w 719407"/>
                    <a:gd name="connsiteY36" fmla="*/ 345282 h 964407"/>
                    <a:gd name="connsiteX37" fmla="*/ 481180 w 719407"/>
                    <a:gd name="connsiteY37" fmla="*/ 376238 h 964407"/>
                    <a:gd name="connsiteX38" fmla="*/ 488324 w 719407"/>
                    <a:gd name="connsiteY38" fmla="*/ 400050 h 964407"/>
                    <a:gd name="connsiteX39" fmla="*/ 504992 w 719407"/>
                    <a:gd name="connsiteY39" fmla="*/ 428625 h 964407"/>
                    <a:gd name="connsiteX40" fmla="*/ 516899 w 719407"/>
                    <a:gd name="connsiteY40" fmla="*/ 442913 h 964407"/>
                    <a:gd name="connsiteX41" fmla="*/ 564524 w 719407"/>
                    <a:gd name="connsiteY41" fmla="*/ 471488 h 964407"/>
                    <a:gd name="connsiteX42" fmla="*/ 593099 w 719407"/>
                    <a:gd name="connsiteY42" fmla="*/ 481013 h 964407"/>
                    <a:gd name="connsiteX43" fmla="*/ 631199 w 719407"/>
                    <a:gd name="connsiteY43" fmla="*/ 497682 h 964407"/>
                    <a:gd name="connsiteX44" fmla="*/ 645486 w 719407"/>
                    <a:gd name="connsiteY44" fmla="*/ 526257 h 964407"/>
                    <a:gd name="connsiteX45" fmla="*/ 650249 w 719407"/>
                    <a:gd name="connsiteY45" fmla="*/ 547688 h 964407"/>
                    <a:gd name="connsiteX46" fmla="*/ 657392 w 719407"/>
                    <a:gd name="connsiteY46" fmla="*/ 561975 h 964407"/>
                    <a:gd name="connsiteX47" fmla="*/ 683586 w 719407"/>
                    <a:gd name="connsiteY47" fmla="*/ 592932 h 964407"/>
                    <a:gd name="connsiteX48" fmla="*/ 719305 w 719407"/>
                    <a:gd name="connsiteY48" fmla="*/ 650082 h 964407"/>
                    <a:gd name="connsiteX49" fmla="*/ 671680 w 719407"/>
                    <a:gd name="connsiteY49" fmla="*/ 692944 h 964407"/>
                    <a:gd name="connsiteX50" fmla="*/ 655011 w 719407"/>
                    <a:gd name="connsiteY50" fmla="*/ 719138 h 964407"/>
                    <a:gd name="connsiteX51" fmla="*/ 635961 w 719407"/>
                    <a:gd name="connsiteY51" fmla="*/ 750094 h 964407"/>
                    <a:gd name="connsiteX52" fmla="*/ 619292 w 719407"/>
                    <a:gd name="connsiteY52" fmla="*/ 769144 h 964407"/>
                    <a:gd name="connsiteX53" fmla="*/ 619292 w 719407"/>
                    <a:gd name="connsiteY53" fmla="*/ 802482 h 964407"/>
                    <a:gd name="connsiteX54" fmla="*/ 614530 w 719407"/>
                    <a:gd name="connsiteY54" fmla="*/ 897732 h 964407"/>
                    <a:gd name="connsiteX55" fmla="*/ 605005 w 719407"/>
                    <a:gd name="connsiteY55"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16849 w 719407"/>
                    <a:gd name="connsiteY19" fmla="*/ 159544 h 964407"/>
                    <a:gd name="connsiteX20" fmla="*/ 162092 w 719407"/>
                    <a:gd name="connsiteY20" fmla="*/ 171450 h 964407"/>
                    <a:gd name="connsiteX21" fmla="*/ 169236 w 719407"/>
                    <a:gd name="connsiteY21" fmla="*/ 173832 h 964407"/>
                    <a:gd name="connsiteX22" fmla="*/ 202574 w 719407"/>
                    <a:gd name="connsiteY22" fmla="*/ 195263 h 964407"/>
                    <a:gd name="connsiteX23" fmla="*/ 259724 w 719407"/>
                    <a:gd name="connsiteY23" fmla="*/ 216694 h 964407"/>
                    <a:gd name="connsiteX24" fmla="*/ 274011 w 719407"/>
                    <a:gd name="connsiteY24" fmla="*/ 221457 h 964407"/>
                    <a:gd name="connsiteX25" fmla="*/ 281155 w 719407"/>
                    <a:gd name="connsiteY25" fmla="*/ 226219 h 964407"/>
                    <a:gd name="connsiteX26" fmla="*/ 309730 w 719407"/>
                    <a:gd name="connsiteY26" fmla="*/ 254794 h 964407"/>
                    <a:gd name="connsiteX27" fmla="*/ 312111 w 719407"/>
                    <a:gd name="connsiteY27" fmla="*/ 261938 h 964407"/>
                    <a:gd name="connsiteX28" fmla="*/ 333542 w 719407"/>
                    <a:gd name="connsiteY28" fmla="*/ 304800 h 964407"/>
                    <a:gd name="connsiteX29" fmla="*/ 385930 w 719407"/>
                    <a:gd name="connsiteY29" fmla="*/ 364332 h 964407"/>
                    <a:gd name="connsiteX30" fmla="*/ 393074 w 719407"/>
                    <a:gd name="connsiteY30" fmla="*/ 366713 h 964407"/>
                    <a:gd name="connsiteX31" fmla="*/ 407361 w 719407"/>
                    <a:gd name="connsiteY31" fmla="*/ 350044 h 964407"/>
                    <a:gd name="connsiteX32" fmla="*/ 435936 w 719407"/>
                    <a:gd name="connsiteY32" fmla="*/ 338138 h 964407"/>
                    <a:gd name="connsiteX33" fmla="*/ 457367 w 719407"/>
                    <a:gd name="connsiteY33" fmla="*/ 328613 h 964407"/>
                    <a:gd name="connsiteX34" fmla="*/ 464511 w 719407"/>
                    <a:gd name="connsiteY34" fmla="*/ 330994 h 964407"/>
                    <a:gd name="connsiteX35" fmla="*/ 471655 w 719407"/>
                    <a:gd name="connsiteY35" fmla="*/ 345282 h 964407"/>
                    <a:gd name="connsiteX36" fmla="*/ 481180 w 719407"/>
                    <a:gd name="connsiteY36" fmla="*/ 376238 h 964407"/>
                    <a:gd name="connsiteX37" fmla="*/ 488324 w 719407"/>
                    <a:gd name="connsiteY37" fmla="*/ 400050 h 964407"/>
                    <a:gd name="connsiteX38" fmla="*/ 504992 w 719407"/>
                    <a:gd name="connsiteY38" fmla="*/ 428625 h 964407"/>
                    <a:gd name="connsiteX39" fmla="*/ 516899 w 719407"/>
                    <a:gd name="connsiteY39" fmla="*/ 442913 h 964407"/>
                    <a:gd name="connsiteX40" fmla="*/ 564524 w 719407"/>
                    <a:gd name="connsiteY40" fmla="*/ 471488 h 964407"/>
                    <a:gd name="connsiteX41" fmla="*/ 593099 w 719407"/>
                    <a:gd name="connsiteY41" fmla="*/ 481013 h 964407"/>
                    <a:gd name="connsiteX42" fmla="*/ 631199 w 719407"/>
                    <a:gd name="connsiteY42" fmla="*/ 497682 h 964407"/>
                    <a:gd name="connsiteX43" fmla="*/ 645486 w 719407"/>
                    <a:gd name="connsiteY43" fmla="*/ 526257 h 964407"/>
                    <a:gd name="connsiteX44" fmla="*/ 650249 w 719407"/>
                    <a:gd name="connsiteY44" fmla="*/ 547688 h 964407"/>
                    <a:gd name="connsiteX45" fmla="*/ 657392 w 719407"/>
                    <a:gd name="connsiteY45" fmla="*/ 561975 h 964407"/>
                    <a:gd name="connsiteX46" fmla="*/ 683586 w 719407"/>
                    <a:gd name="connsiteY46" fmla="*/ 592932 h 964407"/>
                    <a:gd name="connsiteX47" fmla="*/ 719305 w 719407"/>
                    <a:gd name="connsiteY47" fmla="*/ 650082 h 964407"/>
                    <a:gd name="connsiteX48" fmla="*/ 671680 w 719407"/>
                    <a:gd name="connsiteY48" fmla="*/ 692944 h 964407"/>
                    <a:gd name="connsiteX49" fmla="*/ 655011 w 719407"/>
                    <a:gd name="connsiteY49" fmla="*/ 719138 h 964407"/>
                    <a:gd name="connsiteX50" fmla="*/ 635961 w 719407"/>
                    <a:gd name="connsiteY50" fmla="*/ 750094 h 964407"/>
                    <a:gd name="connsiteX51" fmla="*/ 619292 w 719407"/>
                    <a:gd name="connsiteY51" fmla="*/ 769144 h 964407"/>
                    <a:gd name="connsiteX52" fmla="*/ 619292 w 719407"/>
                    <a:gd name="connsiteY52" fmla="*/ 802482 h 964407"/>
                    <a:gd name="connsiteX53" fmla="*/ 614530 w 719407"/>
                    <a:gd name="connsiteY53" fmla="*/ 897732 h 964407"/>
                    <a:gd name="connsiteX54" fmla="*/ 605005 w 719407"/>
                    <a:gd name="connsiteY54"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64461 w 719407"/>
                    <a:gd name="connsiteY14" fmla="*/ 145257 h 964407"/>
                    <a:gd name="connsiteX15" fmla="*/ 81130 w 719407"/>
                    <a:gd name="connsiteY15" fmla="*/ 150019 h 964407"/>
                    <a:gd name="connsiteX16" fmla="*/ 88274 w 719407"/>
                    <a:gd name="connsiteY16" fmla="*/ 152400 h 964407"/>
                    <a:gd name="connsiteX17" fmla="*/ 100180 w 719407"/>
                    <a:gd name="connsiteY17" fmla="*/ 154782 h 964407"/>
                    <a:gd name="connsiteX18" fmla="*/ 107324 w 719407"/>
                    <a:gd name="connsiteY18" fmla="*/ 157163 h 964407"/>
                    <a:gd name="connsiteX19" fmla="*/ 162092 w 719407"/>
                    <a:gd name="connsiteY19" fmla="*/ 171450 h 964407"/>
                    <a:gd name="connsiteX20" fmla="*/ 169236 w 719407"/>
                    <a:gd name="connsiteY20" fmla="*/ 173832 h 964407"/>
                    <a:gd name="connsiteX21" fmla="*/ 202574 w 719407"/>
                    <a:gd name="connsiteY21" fmla="*/ 195263 h 964407"/>
                    <a:gd name="connsiteX22" fmla="*/ 259724 w 719407"/>
                    <a:gd name="connsiteY22" fmla="*/ 216694 h 964407"/>
                    <a:gd name="connsiteX23" fmla="*/ 274011 w 719407"/>
                    <a:gd name="connsiteY23" fmla="*/ 221457 h 964407"/>
                    <a:gd name="connsiteX24" fmla="*/ 281155 w 719407"/>
                    <a:gd name="connsiteY24" fmla="*/ 226219 h 964407"/>
                    <a:gd name="connsiteX25" fmla="*/ 309730 w 719407"/>
                    <a:gd name="connsiteY25" fmla="*/ 254794 h 964407"/>
                    <a:gd name="connsiteX26" fmla="*/ 312111 w 719407"/>
                    <a:gd name="connsiteY26" fmla="*/ 261938 h 964407"/>
                    <a:gd name="connsiteX27" fmla="*/ 333542 w 719407"/>
                    <a:gd name="connsiteY27" fmla="*/ 304800 h 964407"/>
                    <a:gd name="connsiteX28" fmla="*/ 385930 w 719407"/>
                    <a:gd name="connsiteY28" fmla="*/ 364332 h 964407"/>
                    <a:gd name="connsiteX29" fmla="*/ 393074 w 719407"/>
                    <a:gd name="connsiteY29" fmla="*/ 366713 h 964407"/>
                    <a:gd name="connsiteX30" fmla="*/ 407361 w 719407"/>
                    <a:gd name="connsiteY30" fmla="*/ 350044 h 964407"/>
                    <a:gd name="connsiteX31" fmla="*/ 435936 w 719407"/>
                    <a:gd name="connsiteY31" fmla="*/ 338138 h 964407"/>
                    <a:gd name="connsiteX32" fmla="*/ 457367 w 719407"/>
                    <a:gd name="connsiteY32" fmla="*/ 328613 h 964407"/>
                    <a:gd name="connsiteX33" fmla="*/ 464511 w 719407"/>
                    <a:gd name="connsiteY33" fmla="*/ 330994 h 964407"/>
                    <a:gd name="connsiteX34" fmla="*/ 471655 w 719407"/>
                    <a:gd name="connsiteY34" fmla="*/ 345282 h 964407"/>
                    <a:gd name="connsiteX35" fmla="*/ 481180 w 719407"/>
                    <a:gd name="connsiteY35" fmla="*/ 376238 h 964407"/>
                    <a:gd name="connsiteX36" fmla="*/ 488324 w 719407"/>
                    <a:gd name="connsiteY36" fmla="*/ 400050 h 964407"/>
                    <a:gd name="connsiteX37" fmla="*/ 504992 w 719407"/>
                    <a:gd name="connsiteY37" fmla="*/ 428625 h 964407"/>
                    <a:gd name="connsiteX38" fmla="*/ 516899 w 719407"/>
                    <a:gd name="connsiteY38" fmla="*/ 442913 h 964407"/>
                    <a:gd name="connsiteX39" fmla="*/ 564524 w 719407"/>
                    <a:gd name="connsiteY39" fmla="*/ 471488 h 964407"/>
                    <a:gd name="connsiteX40" fmla="*/ 593099 w 719407"/>
                    <a:gd name="connsiteY40" fmla="*/ 481013 h 964407"/>
                    <a:gd name="connsiteX41" fmla="*/ 631199 w 719407"/>
                    <a:gd name="connsiteY41" fmla="*/ 497682 h 964407"/>
                    <a:gd name="connsiteX42" fmla="*/ 645486 w 719407"/>
                    <a:gd name="connsiteY42" fmla="*/ 526257 h 964407"/>
                    <a:gd name="connsiteX43" fmla="*/ 650249 w 719407"/>
                    <a:gd name="connsiteY43" fmla="*/ 547688 h 964407"/>
                    <a:gd name="connsiteX44" fmla="*/ 657392 w 719407"/>
                    <a:gd name="connsiteY44" fmla="*/ 561975 h 964407"/>
                    <a:gd name="connsiteX45" fmla="*/ 683586 w 719407"/>
                    <a:gd name="connsiteY45" fmla="*/ 592932 h 964407"/>
                    <a:gd name="connsiteX46" fmla="*/ 719305 w 719407"/>
                    <a:gd name="connsiteY46" fmla="*/ 650082 h 964407"/>
                    <a:gd name="connsiteX47" fmla="*/ 671680 w 719407"/>
                    <a:gd name="connsiteY47" fmla="*/ 692944 h 964407"/>
                    <a:gd name="connsiteX48" fmla="*/ 655011 w 719407"/>
                    <a:gd name="connsiteY48" fmla="*/ 719138 h 964407"/>
                    <a:gd name="connsiteX49" fmla="*/ 635961 w 719407"/>
                    <a:gd name="connsiteY49" fmla="*/ 750094 h 964407"/>
                    <a:gd name="connsiteX50" fmla="*/ 619292 w 719407"/>
                    <a:gd name="connsiteY50" fmla="*/ 769144 h 964407"/>
                    <a:gd name="connsiteX51" fmla="*/ 619292 w 719407"/>
                    <a:gd name="connsiteY51" fmla="*/ 802482 h 964407"/>
                    <a:gd name="connsiteX52" fmla="*/ 614530 w 719407"/>
                    <a:gd name="connsiteY52" fmla="*/ 897732 h 964407"/>
                    <a:gd name="connsiteX53" fmla="*/ 605005 w 719407"/>
                    <a:gd name="connsiteY53"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81130 w 719407"/>
                    <a:gd name="connsiteY14" fmla="*/ 150019 h 964407"/>
                    <a:gd name="connsiteX15" fmla="*/ 88274 w 719407"/>
                    <a:gd name="connsiteY15" fmla="*/ 152400 h 964407"/>
                    <a:gd name="connsiteX16" fmla="*/ 100180 w 719407"/>
                    <a:gd name="connsiteY16" fmla="*/ 154782 h 964407"/>
                    <a:gd name="connsiteX17" fmla="*/ 107324 w 719407"/>
                    <a:gd name="connsiteY17" fmla="*/ 157163 h 964407"/>
                    <a:gd name="connsiteX18" fmla="*/ 162092 w 719407"/>
                    <a:gd name="connsiteY18" fmla="*/ 171450 h 964407"/>
                    <a:gd name="connsiteX19" fmla="*/ 169236 w 719407"/>
                    <a:gd name="connsiteY19" fmla="*/ 173832 h 964407"/>
                    <a:gd name="connsiteX20" fmla="*/ 202574 w 719407"/>
                    <a:gd name="connsiteY20" fmla="*/ 195263 h 964407"/>
                    <a:gd name="connsiteX21" fmla="*/ 259724 w 719407"/>
                    <a:gd name="connsiteY21" fmla="*/ 216694 h 964407"/>
                    <a:gd name="connsiteX22" fmla="*/ 274011 w 719407"/>
                    <a:gd name="connsiteY22" fmla="*/ 221457 h 964407"/>
                    <a:gd name="connsiteX23" fmla="*/ 281155 w 719407"/>
                    <a:gd name="connsiteY23" fmla="*/ 226219 h 964407"/>
                    <a:gd name="connsiteX24" fmla="*/ 309730 w 719407"/>
                    <a:gd name="connsiteY24" fmla="*/ 254794 h 964407"/>
                    <a:gd name="connsiteX25" fmla="*/ 312111 w 719407"/>
                    <a:gd name="connsiteY25" fmla="*/ 261938 h 964407"/>
                    <a:gd name="connsiteX26" fmla="*/ 333542 w 719407"/>
                    <a:gd name="connsiteY26" fmla="*/ 304800 h 964407"/>
                    <a:gd name="connsiteX27" fmla="*/ 385930 w 719407"/>
                    <a:gd name="connsiteY27" fmla="*/ 364332 h 964407"/>
                    <a:gd name="connsiteX28" fmla="*/ 393074 w 719407"/>
                    <a:gd name="connsiteY28" fmla="*/ 366713 h 964407"/>
                    <a:gd name="connsiteX29" fmla="*/ 407361 w 719407"/>
                    <a:gd name="connsiteY29" fmla="*/ 350044 h 964407"/>
                    <a:gd name="connsiteX30" fmla="*/ 435936 w 719407"/>
                    <a:gd name="connsiteY30" fmla="*/ 338138 h 964407"/>
                    <a:gd name="connsiteX31" fmla="*/ 457367 w 719407"/>
                    <a:gd name="connsiteY31" fmla="*/ 328613 h 964407"/>
                    <a:gd name="connsiteX32" fmla="*/ 464511 w 719407"/>
                    <a:gd name="connsiteY32" fmla="*/ 330994 h 964407"/>
                    <a:gd name="connsiteX33" fmla="*/ 471655 w 719407"/>
                    <a:gd name="connsiteY33" fmla="*/ 345282 h 964407"/>
                    <a:gd name="connsiteX34" fmla="*/ 481180 w 719407"/>
                    <a:gd name="connsiteY34" fmla="*/ 376238 h 964407"/>
                    <a:gd name="connsiteX35" fmla="*/ 488324 w 719407"/>
                    <a:gd name="connsiteY35" fmla="*/ 400050 h 964407"/>
                    <a:gd name="connsiteX36" fmla="*/ 504992 w 719407"/>
                    <a:gd name="connsiteY36" fmla="*/ 428625 h 964407"/>
                    <a:gd name="connsiteX37" fmla="*/ 516899 w 719407"/>
                    <a:gd name="connsiteY37" fmla="*/ 442913 h 964407"/>
                    <a:gd name="connsiteX38" fmla="*/ 564524 w 719407"/>
                    <a:gd name="connsiteY38" fmla="*/ 471488 h 964407"/>
                    <a:gd name="connsiteX39" fmla="*/ 593099 w 719407"/>
                    <a:gd name="connsiteY39" fmla="*/ 481013 h 964407"/>
                    <a:gd name="connsiteX40" fmla="*/ 631199 w 719407"/>
                    <a:gd name="connsiteY40" fmla="*/ 497682 h 964407"/>
                    <a:gd name="connsiteX41" fmla="*/ 645486 w 719407"/>
                    <a:gd name="connsiteY41" fmla="*/ 526257 h 964407"/>
                    <a:gd name="connsiteX42" fmla="*/ 650249 w 719407"/>
                    <a:gd name="connsiteY42" fmla="*/ 547688 h 964407"/>
                    <a:gd name="connsiteX43" fmla="*/ 657392 w 719407"/>
                    <a:gd name="connsiteY43" fmla="*/ 561975 h 964407"/>
                    <a:gd name="connsiteX44" fmla="*/ 683586 w 719407"/>
                    <a:gd name="connsiteY44" fmla="*/ 592932 h 964407"/>
                    <a:gd name="connsiteX45" fmla="*/ 719305 w 719407"/>
                    <a:gd name="connsiteY45" fmla="*/ 650082 h 964407"/>
                    <a:gd name="connsiteX46" fmla="*/ 671680 w 719407"/>
                    <a:gd name="connsiteY46" fmla="*/ 692944 h 964407"/>
                    <a:gd name="connsiteX47" fmla="*/ 655011 w 719407"/>
                    <a:gd name="connsiteY47" fmla="*/ 719138 h 964407"/>
                    <a:gd name="connsiteX48" fmla="*/ 635961 w 719407"/>
                    <a:gd name="connsiteY48" fmla="*/ 750094 h 964407"/>
                    <a:gd name="connsiteX49" fmla="*/ 619292 w 719407"/>
                    <a:gd name="connsiteY49" fmla="*/ 769144 h 964407"/>
                    <a:gd name="connsiteX50" fmla="*/ 619292 w 719407"/>
                    <a:gd name="connsiteY50" fmla="*/ 802482 h 964407"/>
                    <a:gd name="connsiteX51" fmla="*/ 614530 w 719407"/>
                    <a:gd name="connsiteY51" fmla="*/ 897732 h 964407"/>
                    <a:gd name="connsiteX52" fmla="*/ 605005 w 719407"/>
                    <a:gd name="connsiteY52"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81130 w 719407"/>
                    <a:gd name="connsiteY14" fmla="*/ 150019 h 964407"/>
                    <a:gd name="connsiteX15" fmla="*/ 88274 w 719407"/>
                    <a:gd name="connsiteY15" fmla="*/ 152400 h 964407"/>
                    <a:gd name="connsiteX16" fmla="*/ 107324 w 719407"/>
                    <a:gd name="connsiteY16" fmla="*/ 157163 h 964407"/>
                    <a:gd name="connsiteX17" fmla="*/ 162092 w 719407"/>
                    <a:gd name="connsiteY17" fmla="*/ 171450 h 964407"/>
                    <a:gd name="connsiteX18" fmla="*/ 169236 w 719407"/>
                    <a:gd name="connsiteY18" fmla="*/ 173832 h 964407"/>
                    <a:gd name="connsiteX19" fmla="*/ 202574 w 719407"/>
                    <a:gd name="connsiteY19" fmla="*/ 195263 h 964407"/>
                    <a:gd name="connsiteX20" fmla="*/ 259724 w 719407"/>
                    <a:gd name="connsiteY20" fmla="*/ 216694 h 964407"/>
                    <a:gd name="connsiteX21" fmla="*/ 274011 w 719407"/>
                    <a:gd name="connsiteY21" fmla="*/ 221457 h 964407"/>
                    <a:gd name="connsiteX22" fmla="*/ 281155 w 719407"/>
                    <a:gd name="connsiteY22" fmla="*/ 226219 h 964407"/>
                    <a:gd name="connsiteX23" fmla="*/ 309730 w 719407"/>
                    <a:gd name="connsiteY23" fmla="*/ 254794 h 964407"/>
                    <a:gd name="connsiteX24" fmla="*/ 312111 w 719407"/>
                    <a:gd name="connsiteY24" fmla="*/ 261938 h 964407"/>
                    <a:gd name="connsiteX25" fmla="*/ 333542 w 719407"/>
                    <a:gd name="connsiteY25" fmla="*/ 304800 h 964407"/>
                    <a:gd name="connsiteX26" fmla="*/ 385930 w 719407"/>
                    <a:gd name="connsiteY26" fmla="*/ 364332 h 964407"/>
                    <a:gd name="connsiteX27" fmla="*/ 393074 w 719407"/>
                    <a:gd name="connsiteY27" fmla="*/ 366713 h 964407"/>
                    <a:gd name="connsiteX28" fmla="*/ 407361 w 719407"/>
                    <a:gd name="connsiteY28" fmla="*/ 350044 h 964407"/>
                    <a:gd name="connsiteX29" fmla="*/ 435936 w 719407"/>
                    <a:gd name="connsiteY29" fmla="*/ 338138 h 964407"/>
                    <a:gd name="connsiteX30" fmla="*/ 457367 w 719407"/>
                    <a:gd name="connsiteY30" fmla="*/ 328613 h 964407"/>
                    <a:gd name="connsiteX31" fmla="*/ 464511 w 719407"/>
                    <a:gd name="connsiteY31" fmla="*/ 330994 h 964407"/>
                    <a:gd name="connsiteX32" fmla="*/ 471655 w 719407"/>
                    <a:gd name="connsiteY32" fmla="*/ 345282 h 964407"/>
                    <a:gd name="connsiteX33" fmla="*/ 481180 w 719407"/>
                    <a:gd name="connsiteY33" fmla="*/ 376238 h 964407"/>
                    <a:gd name="connsiteX34" fmla="*/ 488324 w 719407"/>
                    <a:gd name="connsiteY34" fmla="*/ 400050 h 964407"/>
                    <a:gd name="connsiteX35" fmla="*/ 504992 w 719407"/>
                    <a:gd name="connsiteY35" fmla="*/ 428625 h 964407"/>
                    <a:gd name="connsiteX36" fmla="*/ 516899 w 719407"/>
                    <a:gd name="connsiteY36" fmla="*/ 442913 h 964407"/>
                    <a:gd name="connsiteX37" fmla="*/ 564524 w 719407"/>
                    <a:gd name="connsiteY37" fmla="*/ 471488 h 964407"/>
                    <a:gd name="connsiteX38" fmla="*/ 593099 w 719407"/>
                    <a:gd name="connsiteY38" fmla="*/ 481013 h 964407"/>
                    <a:gd name="connsiteX39" fmla="*/ 631199 w 719407"/>
                    <a:gd name="connsiteY39" fmla="*/ 497682 h 964407"/>
                    <a:gd name="connsiteX40" fmla="*/ 645486 w 719407"/>
                    <a:gd name="connsiteY40" fmla="*/ 526257 h 964407"/>
                    <a:gd name="connsiteX41" fmla="*/ 650249 w 719407"/>
                    <a:gd name="connsiteY41" fmla="*/ 547688 h 964407"/>
                    <a:gd name="connsiteX42" fmla="*/ 657392 w 719407"/>
                    <a:gd name="connsiteY42" fmla="*/ 561975 h 964407"/>
                    <a:gd name="connsiteX43" fmla="*/ 683586 w 719407"/>
                    <a:gd name="connsiteY43" fmla="*/ 592932 h 964407"/>
                    <a:gd name="connsiteX44" fmla="*/ 719305 w 719407"/>
                    <a:gd name="connsiteY44" fmla="*/ 650082 h 964407"/>
                    <a:gd name="connsiteX45" fmla="*/ 671680 w 719407"/>
                    <a:gd name="connsiteY45" fmla="*/ 692944 h 964407"/>
                    <a:gd name="connsiteX46" fmla="*/ 655011 w 719407"/>
                    <a:gd name="connsiteY46" fmla="*/ 719138 h 964407"/>
                    <a:gd name="connsiteX47" fmla="*/ 635961 w 719407"/>
                    <a:gd name="connsiteY47" fmla="*/ 750094 h 964407"/>
                    <a:gd name="connsiteX48" fmla="*/ 619292 w 719407"/>
                    <a:gd name="connsiteY48" fmla="*/ 769144 h 964407"/>
                    <a:gd name="connsiteX49" fmla="*/ 619292 w 719407"/>
                    <a:gd name="connsiteY49" fmla="*/ 802482 h 964407"/>
                    <a:gd name="connsiteX50" fmla="*/ 614530 w 719407"/>
                    <a:gd name="connsiteY50" fmla="*/ 897732 h 964407"/>
                    <a:gd name="connsiteX51" fmla="*/ 605005 w 719407"/>
                    <a:gd name="connsiteY51"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81130 w 719407"/>
                    <a:gd name="connsiteY14" fmla="*/ 150019 h 964407"/>
                    <a:gd name="connsiteX15" fmla="*/ 107324 w 719407"/>
                    <a:gd name="connsiteY15" fmla="*/ 157163 h 964407"/>
                    <a:gd name="connsiteX16" fmla="*/ 162092 w 719407"/>
                    <a:gd name="connsiteY16" fmla="*/ 171450 h 964407"/>
                    <a:gd name="connsiteX17" fmla="*/ 169236 w 719407"/>
                    <a:gd name="connsiteY17" fmla="*/ 173832 h 964407"/>
                    <a:gd name="connsiteX18" fmla="*/ 202574 w 719407"/>
                    <a:gd name="connsiteY18" fmla="*/ 195263 h 964407"/>
                    <a:gd name="connsiteX19" fmla="*/ 259724 w 719407"/>
                    <a:gd name="connsiteY19" fmla="*/ 216694 h 964407"/>
                    <a:gd name="connsiteX20" fmla="*/ 274011 w 719407"/>
                    <a:gd name="connsiteY20" fmla="*/ 221457 h 964407"/>
                    <a:gd name="connsiteX21" fmla="*/ 281155 w 719407"/>
                    <a:gd name="connsiteY21" fmla="*/ 226219 h 964407"/>
                    <a:gd name="connsiteX22" fmla="*/ 309730 w 719407"/>
                    <a:gd name="connsiteY22" fmla="*/ 254794 h 964407"/>
                    <a:gd name="connsiteX23" fmla="*/ 312111 w 719407"/>
                    <a:gd name="connsiteY23" fmla="*/ 261938 h 964407"/>
                    <a:gd name="connsiteX24" fmla="*/ 333542 w 719407"/>
                    <a:gd name="connsiteY24" fmla="*/ 304800 h 964407"/>
                    <a:gd name="connsiteX25" fmla="*/ 385930 w 719407"/>
                    <a:gd name="connsiteY25" fmla="*/ 364332 h 964407"/>
                    <a:gd name="connsiteX26" fmla="*/ 393074 w 719407"/>
                    <a:gd name="connsiteY26" fmla="*/ 366713 h 964407"/>
                    <a:gd name="connsiteX27" fmla="*/ 407361 w 719407"/>
                    <a:gd name="connsiteY27" fmla="*/ 350044 h 964407"/>
                    <a:gd name="connsiteX28" fmla="*/ 435936 w 719407"/>
                    <a:gd name="connsiteY28" fmla="*/ 338138 h 964407"/>
                    <a:gd name="connsiteX29" fmla="*/ 457367 w 719407"/>
                    <a:gd name="connsiteY29" fmla="*/ 328613 h 964407"/>
                    <a:gd name="connsiteX30" fmla="*/ 464511 w 719407"/>
                    <a:gd name="connsiteY30" fmla="*/ 330994 h 964407"/>
                    <a:gd name="connsiteX31" fmla="*/ 471655 w 719407"/>
                    <a:gd name="connsiteY31" fmla="*/ 345282 h 964407"/>
                    <a:gd name="connsiteX32" fmla="*/ 481180 w 719407"/>
                    <a:gd name="connsiteY32" fmla="*/ 376238 h 964407"/>
                    <a:gd name="connsiteX33" fmla="*/ 488324 w 719407"/>
                    <a:gd name="connsiteY33" fmla="*/ 400050 h 964407"/>
                    <a:gd name="connsiteX34" fmla="*/ 504992 w 719407"/>
                    <a:gd name="connsiteY34" fmla="*/ 428625 h 964407"/>
                    <a:gd name="connsiteX35" fmla="*/ 516899 w 719407"/>
                    <a:gd name="connsiteY35" fmla="*/ 442913 h 964407"/>
                    <a:gd name="connsiteX36" fmla="*/ 564524 w 719407"/>
                    <a:gd name="connsiteY36" fmla="*/ 471488 h 964407"/>
                    <a:gd name="connsiteX37" fmla="*/ 593099 w 719407"/>
                    <a:gd name="connsiteY37" fmla="*/ 481013 h 964407"/>
                    <a:gd name="connsiteX38" fmla="*/ 631199 w 719407"/>
                    <a:gd name="connsiteY38" fmla="*/ 497682 h 964407"/>
                    <a:gd name="connsiteX39" fmla="*/ 645486 w 719407"/>
                    <a:gd name="connsiteY39" fmla="*/ 526257 h 964407"/>
                    <a:gd name="connsiteX40" fmla="*/ 650249 w 719407"/>
                    <a:gd name="connsiteY40" fmla="*/ 547688 h 964407"/>
                    <a:gd name="connsiteX41" fmla="*/ 657392 w 719407"/>
                    <a:gd name="connsiteY41" fmla="*/ 561975 h 964407"/>
                    <a:gd name="connsiteX42" fmla="*/ 683586 w 719407"/>
                    <a:gd name="connsiteY42" fmla="*/ 592932 h 964407"/>
                    <a:gd name="connsiteX43" fmla="*/ 719305 w 719407"/>
                    <a:gd name="connsiteY43" fmla="*/ 650082 h 964407"/>
                    <a:gd name="connsiteX44" fmla="*/ 671680 w 719407"/>
                    <a:gd name="connsiteY44" fmla="*/ 692944 h 964407"/>
                    <a:gd name="connsiteX45" fmla="*/ 655011 w 719407"/>
                    <a:gd name="connsiteY45" fmla="*/ 719138 h 964407"/>
                    <a:gd name="connsiteX46" fmla="*/ 635961 w 719407"/>
                    <a:gd name="connsiteY46" fmla="*/ 750094 h 964407"/>
                    <a:gd name="connsiteX47" fmla="*/ 619292 w 719407"/>
                    <a:gd name="connsiteY47" fmla="*/ 769144 h 964407"/>
                    <a:gd name="connsiteX48" fmla="*/ 619292 w 719407"/>
                    <a:gd name="connsiteY48" fmla="*/ 802482 h 964407"/>
                    <a:gd name="connsiteX49" fmla="*/ 614530 w 719407"/>
                    <a:gd name="connsiteY49" fmla="*/ 897732 h 964407"/>
                    <a:gd name="connsiteX50" fmla="*/ 605005 w 719407"/>
                    <a:gd name="connsiteY50"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50174 w 719407"/>
                    <a:gd name="connsiteY13" fmla="*/ 138113 h 964407"/>
                    <a:gd name="connsiteX14" fmla="*/ 107324 w 719407"/>
                    <a:gd name="connsiteY14" fmla="*/ 157163 h 964407"/>
                    <a:gd name="connsiteX15" fmla="*/ 162092 w 719407"/>
                    <a:gd name="connsiteY15" fmla="*/ 171450 h 964407"/>
                    <a:gd name="connsiteX16" fmla="*/ 169236 w 719407"/>
                    <a:gd name="connsiteY16" fmla="*/ 173832 h 964407"/>
                    <a:gd name="connsiteX17" fmla="*/ 202574 w 719407"/>
                    <a:gd name="connsiteY17" fmla="*/ 195263 h 964407"/>
                    <a:gd name="connsiteX18" fmla="*/ 259724 w 719407"/>
                    <a:gd name="connsiteY18" fmla="*/ 216694 h 964407"/>
                    <a:gd name="connsiteX19" fmla="*/ 274011 w 719407"/>
                    <a:gd name="connsiteY19" fmla="*/ 221457 h 964407"/>
                    <a:gd name="connsiteX20" fmla="*/ 281155 w 719407"/>
                    <a:gd name="connsiteY20" fmla="*/ 226219 h 964407"/>
                    <a:gd name="connsiteX21" fmla="*/ 309730 w 719407"/>
                    <a:gd name="connsiteY21" fmla="*/ 254794 h 964407"/>
                    <a:gd name="connsiteX22" fmla="*/ 312111 w 719407"/>
                    <a:gd name="connsiteY22" fmla="*/ 261938 h 964407"/>
                    <a:gd name="connsiteX23" fmla="*/ 333542 w 719407"/>
                    <a:gd name="connsiteY23" fmla="*/ 304800 h 964407"/>
                    <a:gd name="connsiteX24" fmla="*/ 385930 w 719407"/>
                    <a:gd name="connsiteY24" fmla="*/ 364332 h 964407"/>
                    <a:gd name="connsiteX25" fmla="*/ 393074 w 719407"/>
                    <a:gd name="connsiteY25" fmla="*/ 366713 h 964407"/>
                    <a:gd name="connsiteX26" fmla="*/ 407361 w 719407"/>
                    <a:gd name="connsiteY26" fmla="*/ 350044 h 964407"/>
                    <a:gd name="connsiteX27" fmla="*/ 435936 w 719407"/>
                    <a:gd name="connsiteY27" fmla="*/ 338138 h 964407"/>
                    <a:gd name="connsiteX28" fmla="*/ 457367 w 719407"/>
                    <a:gd name="connsiteY28" fmla="*/ 328613 h 964407"/>
                    <a:gd name="connsiteX29" fmla="*/ 464511 w 719407"/>
                    <a:gd name="connsiteY29" fmla="*/ 330994 h 964407"/>
                    <a:gd name="connsiteX30" fmla="*/ 471655 w 719407"/>
                    <a:gd name="connsiteY30" fmla="*/ 345282 h 964407"/>
                    <a:gd name="connsiteX31" fmla="*/ 481180 w 719407"/>
                    <a:gd name="connsiteY31" fmla="*/ 376238 h 964407"/>
                    <a:gd name="connsiteX32" fmla="*/ 488324 w 719407"/>
                    <a:gd name="connsiteY32" fmla="*/ 400050 h 964407"/>
                    <a:gd name="connsiteX33" fmla="*/ 504992 w 719407"/>
                    <a:gd name="connsiteY33" fmla="*/ 428625 h 964407"/>
                    <a:gd name="connsiteX34" fmla="*/ 516899 w 719407"/>
                    <a:gd name="connsiteY34" fmla="*/ 442913 h 964407"/>
                    <a:gd name="connsiteX35" fmla="*/ 564524 w 719407"/>
                    <a:gd name="connsiteY35" fmla="*/ 471488 h 964407"/>
                    <a:gd name="connsiteX36" fmla="*/ 593099 w 719407"/>
                    <a:gd name="connsiteY36" fmla="*/ 481013 h 964407"/>
                    <a:gd name="connsiteX37" fmla="*/ 631199 w 719407"/>
                    <a:gd name="connsiteY37" fmla="*/ 497682 h 964407"/>
                    <a:gd name="connsiteX38" fmla="*/ 645486 w 719407"/>
                    <a:gd name="connsiteY38" fmla="*/ 526257 h 964407"/>
                    <a:gd name="connsiteX39" fmla="*/ 650249 w 719407"/>
                    <a:gd name="connsiteY39" fmla="*/ 547688 h 964407"/>
                    <a:gd name="connsiteX40" fmla="*/ 657392 w 719407"/>
                    <a:gd name="connsiteY40" fmla="*/ 561975 h 964407"/>
                    <a:gd name="connsiteX41" fmla="*/ 683586 w 719407"/>
                    <a:gd name="connsiteY41" fmla="*/ 592932 h 964407"/>
                    <a:gd name="connsiteX42" fmla="*/ 719305 w 719407"/>
                    <a:gd name="connsiteY42" fmla="*/ 650082 h 964407"/>
                    <a:gd name="connsiteX43" fmla="*/ 671680 w 719407"/>
                    <a:gd name="connsiteY43" fmla="*/ 692944 h 964407"/>
                    <a:gd name="connsiteX44" fmla="*/ 655011 w 719407"/>
                    <a:gd name="connsiteY44" fmla="*/ 719138 h 964407"/>
                    <a:gd name="connsiteX45" fmla="*/ 635961 w 719407"/>
                    <a:gd name="connsiteY45" fmla="*/ 750094 h 964407"/>
                    <a:gd name="connsiteX46" fmla="*/ 619292 w 719407"/>
                    <a:gd name="connsiteY46" fmla="*/ 769144 h 964407"/>
                    <a:gd name="connsiteX47" fmla="*/ 619292 w 719407"/>
                    <a:gd name="connsiteY47" fmla="*/ 802482 h 964407"/>
                    <a:gd name="connsiteX48" fmla="*/ 614530 w 719407"/>
                    <a:gd name="connsiteY48" fmla="*/ 897732 h 964407"/>
                    <a:gd name="connsiteX49" fmla="*/ 605005 w 719407"/>
                    <a:gd name="connsiteY49"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28742 w 719407"/>
                    <a:gd name="connsiteY12" fmla="*/ 130969 h 964407"/>
                    <a:gd name="connsiteX13" fmla="*/ 107324 w 719407"/>
                    <a:gd name="connsiteY13" fmla="*/ 157163 h 964407"/>
                    <a:gd name="connsiteX14" fmla="*/ 162092 w 719407"/>
                    <a:gd name="connsiteY14" fmla="*/ 171450 h 964407"/>
                    <a:gd name="connsiteX15" fmla="*/ 169236 w 719407"/>
                    <a:gd name="connsiteY15" fmla="*/ 173832 h 964407"/>
                    <a:gd name="connsiteX16" fmla="*/ 202574 w 719407"/>
                    <a:gd name="connsiteY16" fmla="*/ 195263 h 964407"/>
                    <a:gd name="connsiteX17" fmla="*/ 259724 w 719407"/>
                    <a:gd name="connsiteY17" fmla="*/ 216694 h 964407"/>
                    <a:gd name="connsiteX18" fmla="*/ 274011 w 719407"/>
                    <a:gd name="connsiteY18" fmla="*/ 221457 h 964407"/>
                    <a:gd name="connsiteX19" fmla="*/ 281155 w 719407"/>
                    <a:gd name="connsiteY19" fmla="*/ 226219 h 964407"/>
                    <a:gd name="connsiteX20" fmla="*/ 309730 w 719407"/>
                    <a:gd name="connsiteY20" fmla="*/ 254794 h 964407"/>
                    <a:gd name="connsiteX21" fmla="*/ 312111 w 719407"/>
                    <a:gd name="connsiteY21" fmla="*/ 261938 h 964407"/>
                    <a:gd name="connsiteX22" fmla="*/ 333542 w 719407"/>
                    <a:gd name="connsiteY22" fmla="*/ 304800 h 964407"/>
                    <a:gd name="connsiteX23" fmla="*/ 385930 w 719407"/>
                    <a:gd name="connsiteY23" fmla="*/ 364332 h 964407"/>
                    <a:gd name="connsiteX24" fmla="*/ 393074 w 719407"/>
                    <a:gd name="connsiteY24" fmla="*/ 366713 h 964407"/>
                    <a:gd name="connsiteX25" fmla="*/ 407361 w 719407"/>
                    <a:gd name="connsiteY25" fmla="*/ 350044 h 964407"/>
                    <a:gd name="connsiteX26" fmla="*/ 435936 w 719407"/>
                    <a:gd name="connsiteY26" fmla="*/ 338138 h 964407"/>
                    <a:gd name="connsiteX27" fmla="*/ 457367 w 719407"/>
                    <a:gd name="connsiteY27" fmla="*/ 328613 h 964407"/>
                    <a:gd name="connsiteX28" fmla="*/ 464511 w 719407"/>
                    <a:gd name="connsiteY28" fmla="*/ 330994 h 964407"/>
                    <a:gd name="connsiteX29" fmla="*/ 471655 w 719407"/>
                    <a:gd name="connsiteY29" fmla="*/ 345282 h 964407"/>
                    <a:gd name="connsiteX30" fmla="*/ 481180 w 719407"/>
                    <a:gd name="connsiteY30" fmla="*/ 376238 h 964407"/>
                    <a:gd name="connsiteX31" fmla="*/ 488324 w 719407"/>
                    <a:gd name="connsiteY31" fmla="*/ 400050 h 964407"/>
                    <a:gd name="connsiteX32" fmla="*/ 504992 w 719407"/>
                    <a:gd name="connsiteY32" fmla="*/ 428625 h 964407"/>
                    <a:gd name="connsiteX33" fmla="*/ 516899 w 719407"/>
                    <a:gd name="connsiteY33" fmla="*/ 442913 h 964407"/>
                    <a:gd name="connsiteX34" fmla="*/ 564524 w 719407"/>
                    <a:gd name="connsiteY34" fmla="*/ 471488 h 964407"/>
                    <a:gd name="connsiteX35" fmla="*/ 593099 w 719407"/>
                    <a:gd name="connsiteY35" fmla="*/ 481013 h 964407"/>
                    <a:gd name="connsiteX36" fmla="*/ 631199 w 719407"/>
                    <a:gd name="connsiteY36" fmla="*/ 497682 h 964407"/>
                    <a:gd name="connsiteX37" fmla="*/ 645486 w 719407"/>
                    <a:gd name="connsiteY37" fmla="*/ 526257 h 964407"/>
                    <a:gd name="connsiteX38" fmla="*/ 650249 w 719407"/>
                    <a:gd name="connsiteY38" fmla="*/ 547688 h 964407"/>
                    <a:gd name="connsiteX39" fmla="*/ 657392 w 719407"/>
                    <a:gd name="connsiteY39" fmla="*/ 561975 h 964407"/>
                    <a:gd name="connsiteX40" fmla="*/ 683586 w 719407"/>
                    <a:gd name="connsiteY40" fmla="*/ 592932 h 964407"/>
                    <a:gd name="connsiteX41" fmla="*/ 719305 w 719407"/>
                    <a:gd name="connsiteY41" fmla="*/ 650082 h 964407"/>
                    <a:gd name="connsiteX42" fmla="*/ 671680 w 719407"/>
                    <a:gd name="connsiteY42" fmla="*/ 692944 h 964407"/>
                    <a:gd name="connsiteX43" fmla="*/ 655011 w 719407"/>
                    <a:gd name="connsiteY43" fmla="*/ 719138 h 964407"/>
                    <a:gd name="connsiteX44" fmla="*/ 635961 w 719407"/>
                    <a:gd name="connsiteY44" fmla="*/ 750094 h 964407"/>
                    <a:gd name="connsiteX45" fmla="*/ 619292 w 719407"/>
                    <a:gd name="connsiteY45" fmla="*/ 769144 h 964407"/>
                    <a:gd name="connsiteX46" fmla="*/ 619292 w 719407"/>
                    <a:gd name="connsiteY46" fmla="*/ 802482 h 964407"/>
                    <a:gd name="connsiteX47" fmla="*/ 614530 w 719407"/>
                    <a:gd name="connsiteY47" fmla="*/ 897732 h 964407"/>
                    <a:gd name="connsiteX48" fmla="*/ 605005 w 719407"/>
                    <a:gd name="connsiteY48"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16836 w 719407"/>
                    <a:gd name="connsiteY10" fmla="*/ 121444 h 964407"/>
                    <a:gd name="connsiteX11" fmla="*/ 21599 w 719407"/>
                    <a:gd name="connsiteY11" fmla="*/ 128588 h 964407"/>
                    <a:gd name="connsiteX12" fmla="*/ 107324 w 719407"/>
                    <a:gd name="connsiteY12" fmla="*/ 157163 h 964407"/>
                    <a:gd name="connsiteX13" fmla="*/ 162092 w 719407"/>
                    <a:gd name="connsiteY13" fmla="*/ 171450 h 964407"/>
                    <a:gd name="connsiteX14" fmla="*/ 169236 w 719407"/>
                    <a:gd name="connsiteY14" fmla="*/ 173832 h 964407"/>
                    <a:gd name="connsiteX15" fmla="*/ 202574 w 719407"/>
                    <a:gd name="connsiteY15" fmla="*/ 195263 h 964407"/>
                    <a:gd name="connsiteX16" fmla="*/ 259724 w 719407"/>
                    <a:gd name="connsiteY16" fmla="*/ 216694 h 964407"/>
                    <a:gd name="connsiteX17" fmla="*/ 274011 w 719407"/>
                    <a:gd name="connsiteY17" fmla="*/ 221457 h 964407"/>
                    <a:gd name="connsiteX18" fmla="*/ 281155 w 719407"/>
                    <a:gd name="connsiteY18" fmla="*/ 226219 h 964407"/>
                    <a:gd name="connsiteX19" fmla="*/ 309730 w 719407"/>
                    <a:gd name="connsiteY19" fmla="*/ 254794 h 964407"/>
                    <a:gd name="connsiteX20" fmla="*/ 312111 w 719407"/>
                    <a:gd name="connsiteY20" fmla="*/ 261938 h 964407"/>
                    <a:gd name="connsiteX21" fmla="*/ 333542 w 719407"/>
                    <a:gd name="connsiteY21" fmla="*/ 304800 h 964407"/>
                    <a:gd name="connsiteX22" fmla="*/ 385930 w 719407"/>
                    <a:gd name="connsiteY22" fmla="*/ 364332 h 964407"/>
                    <a:gd name="connsiteX23" fmla="*/ 393074 w 719407"/>
                    <a:gd name="connsiteY23" fmla="*/ 366713 h 964407"/>
                    <a:gd name="connsiteX24" fmla="*/ 407361 w 719407"/>
                    <a:gd name="connsiteY24" fmla="*/ 350044 h 964407"/>
                    <a:gd name="connsiteX25" fmla="*/ 435936 w 719407"/>
                    <a:gd name="connsiteY25" fmla="*/ 338138 h 964407"/>
                    <a:gd name="connsiteX26" fmla="*/ 457367 w 719407"/>
                    <a:gd name="connsiteY26" fmla="*/ 328613 h 964407"/>
                    <a:gd name="connsiteX27" fmla="*/ 464511 w 719407"/>
                    <a:gd name="connsiteY27" fmla="*/ 330994 h 964407"/>
                    <a:gd name="connsiteX28" fmla="*/ 471655 w 719407"/>
                    <a:gd name="connsiteY28" fmla="*/ 345282 h 964407"/>
                    <a:gd name="connsiteX29" fmla="*/ 481180 w 719407"/>
                    <a:gd name="connsiteY29" fmla="*/ 376238 h 964407"/>
                    <a:gd name="connsiteX30" fmla="*/ 488324 w 719407"/>
                    <a:gd name="connsiteY30" fmla="*/ 400050 h 964407"/>
                    <a:gd name="connsiteX31" fmla="*/ 504992 w 719407"/>
                    <a:gd name="connsiteY31" fmla="*/ 428625 h 964407"/>
                    <a:gd name="connsiteX32" fmla="*/ 516899 w 719407"/>
                    <a:gd name="connsiteY32" fmla="*/ 442913 h 964407"/>
                    <a:gd name="connsiteX33" fmla="*/ 564524 w 719407"/>
                    <a:gd name="connsiteY33" fmla="*/ 471488 h 964407"/>
                    <a:gd name="connsiteX34" fmla="*/ 593099 w 719407"/>
                    <a:gd name="connsiteY34" fmla="*/ 481013 h 964407"/>
                    <a:gd name="connsiteX35" fmla="*/ 631199 w 719407"/>
                    <a:gd name="connsiteY35" fmla="*/ 497682 h 964407"/>
                    <a:gd name="connsiteX36" fmla="*/ 645486 w 719407"/>
                    <a:gd name="connsiteY36" fmla="*/ 526257 h 964407"/>
                    <a:gd name="connsiteX37" fmla="*/ 650249 w 719407"/>
                    <a:gd name="connsiteY37" fmla="*/ 547688 h 964407"/>
                    <a:gd name="connsiteX38" fmla="*/ 657392 w 719407"/>
                    <a:gd name="connsiteY38" fmla="*/ 561975 h 964407"/>
                    <a:gd name="connsiteX39" fmla="*/ 683586 w 719407"/>
                    <a:gd name="connsiteY39" fmla="*/ 592932 h 964407"/>
                    <a:gd name="connsiteX40" fmla="*/ 719305 w 719407"/>
                    <a:gd name="connsiteY40" fmla="*/ 650082 h 964407"/>
                    <a:gd name="connsiteX41" fmla="*/ 671680 w 719407"/>
                    <a:gd name="connsiteY41" fmla="*/ 692944 h 964407"/>
                    <a:gd name="connsiteX42" fmla="*/ 655011 w 719407"/>
                    <a:gd name="connsiteY42" fmla="*/ 719138 h 964407"/>
                    <a:gd name="connsiteX43" fmla="*/ 635961 w 719407"/>
                    <a:gd name="connsiteY43" fmla="*/ 750094 h 964407"/>
                    <a:gd name="connsiteX44" fmla="*/ 619292 w 719407"/>
                    <a:gd name="connsiteY44" fmla="*/ 769144 h 964407"/>
                    <a:gd name="connsiteX45" fmla="*/ 619292 w 719407"/>
                    <a:gd name="connsiteY45" fmla="*/ 802482 h 964407"/>
                    <a:gd name="connsiteX46" fmla="*/ 614530 w 719407"/>
                    <a:gd name="connsiteY46" fmla="*/ 897732 h 964407"/>
                    <a:gd name="connsiteX47" fmla="*/ 605005 w 719407"/>
                    <a:gd name="connsiteY47" fmla="*/ 964407 h 964407"/>
                    <a:gd name="connsiteX0" fmla="*/ 12074 w 719407"/>
                    <a:gd name="connsiteY0" fmla="*/ 0 h 964407"/>
                    <a:gd name="connsiteX1" fmla="*/ 14455 w 719407"/>
                    <a:gd name="connsiteY1" fmla="*/ 11907 h 964407"/>
                    <a:gd name="connsiteX2" fmla="*/ 23980 w 719407"/>
                    <a:gd name="connsiteY2" fmla="*/ 26194 h 964407"/>
                    <a:gd name="connsiteX3" fmla="*/ 28742 w 719407"/>
                    <a:gd name="connsiteY3" fmla="*/ 33338 h 964407"/>
                    <a:gd name="connsiteX4" fmla="*/ 31124 w 719407"/>
                    <a:gd name="connsiteY4" fmla="*/ 40482 h 964407"/>
                    <a:gd name="connsiteX5" fmla="*/ 28742 w 719407"/>
                    <a:gd name="connsiteY5" fmla="*/ 73819 h 964407"/>
                    <a:gd name="connsiteX6" fmla="*/ 7311 w 719407"/>
                    <a:gd name="connsiteY6" fmla="*/ 85725 h 964407"/>
                    <a:gd name="connsiteX7" fmla="*/ 2549 w 719407"/>
                    <a:gd name="connsiteY7" fmla="*/ 92869 h 964407"/>
                    <a:gd name="connsiteX8" fmla="*/ 2549 w 719407"/>
                    <a:gd name="connsiteY8" fmla="*/ 111919 h 964407"/>
                    <a:gd name="connsiteX9" fmla="*/ 9692 w 719407"/>
                    <a:gd name="connsiteY9" fmla="*/ 119063 h 964407"/>
                    <a:gd name="connsiteX10" fmla="*/ 21599 w 719407"/>
                    <a:gd name="connsiteY10" fmla="*/ 128588 h 964407"/>
                    <a:gd name="connsiteX11" fmla="*/ 107324 w 719407"/>
                    <a:gd name="connsiteY11" fmla="*/ 157163 h 964407"/>
                    <a:gd name="connsiteX12" fmla="*/ 162092 w 719407"/>
                    <a:gd name="connsiteY12" fmla="*/ 171450 h 964407"/>
                    <a:gd name="connsiteX13" fmla="*/ 169236 w 719407"/>
                    <a:gd name="connsiteY13" fmla="*/ 173832 h 964407"/>
                    <a:gd name="connsiteX14" fmla="*/ 202574 w 719407"/>
                    <a:gd name="connsiteY14" fmla="*/ 195263 h 964407"/>
                    <a:gd name="connsiteX15" fmla="*/ 259724 w 719407"/>
                    <a:gd name="connsiteY15" fmla="*/ 216694 h 964407"/>
                    <a:gd name="connsiteX16" fmla="*/ 274011 w 719407"/>
                    <a:gd name="connsiteY16" fmla="*/ 221457 h 964407"/>
                    <a:gd name="connsiteX17" fmla="*/ 281155 w 719407"/>
                    <a:gd name="connsiteY17" fmla="*/ 226219 h 964407"/>
                    <a:gd name="connsiteX18" fmla="*/ 309730 w 719407"/>
                    <a:gd name="connsiteY18" fmla="*/ 254794 h 964407"/>
                    <a:gd name="connsiteX19" fmla="*/ 312111 w 719407"/>
                    <a:gd name="connsiteY19" fmla="*/ 261938 h 964407"/>
                    <a:gd name="connsiteX20" fmla="*/ 333542 w 719407"/>
                    <a:gd name="connsiteY20" fmla="*/ 304800 h 964407"/>
                    <a:gd name="connsiteX21" fmla="*/ 385930 w 719407"/>
                    <a:gd name="connsiteY21" fmla="*/ 364332 h 964407"/>
                    <a:gd name="connsiteX22" fmla="*/ 393074 w 719407"/>
                    <a:gd name="connsiteY22" fmla="*/ 366713 h 964407"/>
                    <a:gd name="connsiteX23" fmla="*/ 407361 w 719407"/>
                    <a:gd name="connsiteY23" fmla="*/ 350044 h 964407"/>
                    <a:gd name="connsiteX24" fmla="*/ 435936 w 719407"/>
                    <a:gd name="connsiteY24" fmla="*/ 338138 h 964407"/>
                    <a:gd name="connsiteX25" fmla="*/ 457367 w 719407"/>
                    <a:gd name="connsiteY25" fmla="*/ 328613 h 964407"/>
                    <a:gd name="connsiteX26" fmla="*/ 464511 w 719407"/>
                    <a:gd name="connsiteY26" fmla="*/ 330994 h 964407"/>
                    <a:gd name="connsiteX27" fmla="*/ 471655 w 719407"/>
                    <a:gd name="connsiteY27" fmla="*/ 345282 h 964407"/>
                    <a:gd name="connsiteX28" fmla="*/ 481180 w 719407"/>
                    <a:gd name="connsiteY28" fmla="*/ 376238 h 964407"/>
                    <a:gd name="connsiteX29" fmla="*/ 488324 w 719407"/>
                    <a:gd name="connsiteY29" fmla="*/ 400050 h 964407"/>
                    <a:gd name="connsiteX30" fmla="*/ 504992 w 719407"/>
                    <a:gd name="connsiteY30" fmla="*/ 428625 h 964407"/>
                    <a:gd name="connsiteX31" fmla="*/ 516899 w 719407"/>
                    <a:gd name="connsiteY31" fmla="*/ 442913 h 964407"/>
                    <a:gd name="connsiteX32" fmla="*/ 564524 w 719407"/>
                    <a:gd name="connsiteY32" fmla="*/ 471488 h 964407"/>
                    <a:gd name="connsiteX33" fmla="*/ 593099 w 719407"/>
                    <a:gd name="connsiteY33" fmla="*/ 481013 h 964407"/>
                    <a:gd name="connsiteX34" fmla="*/ 631199 w 719407"/>
                    <a:gd name="connsiteY34" fmla="*/ 497682 h 964407"/>
                    <a:gd name="connsiteX35" fmla="*/ 645486 w 719407"/>
                    <a:gd name="connsiteY35" fmla="*/ 526257 h 964407"/>
                    <a:gd name="connsiteX36" fmla="*/ 650249 w 719407"/>
                    <a:gd name="connsiteY36" fmla="*/ 547688 h 964407"/>
                    <a:gd name="connsiteX37" fmla="*/ 657392 w 719407"/>
                    <a:gd name="connsiteY37" fmla="*/ 561975 h 964407"/>
                    <a:gd name="connsiteX38" fmla="*/ 683586 w 719407"/>
                    <a:gd name="connsiteY38" fmla="*/ 592932 h 964407"/>
                    <a:gd name="connsiteX39" fmla="*/ 719305 w 719407"/>
                    <a:gd name="connsiteY39" fmla="*/ 650082 h 964407"/>
                    <a:gd name="connsiteX40" fmla="*/ 671680 w 719407"/>
                    <a:gd name="connsiteY40" fmla="*/ 692944 h 964407"/>
                    <a:gd name="connsiteX41" fmla="*/ 655011 w 719407"/>
                    <a:gd name="connsiteY41" fmla="*/ 719138 h 964407"/>
                    <a:gd name="connsiteX42" fmla="*/ 635961 w 719407"/>
                    <a:gd name="connsiteY42" fmla="*/ 750094 h 964407"/>
                    <a:gd name="connsiteX43" fmla="*/ 619292 w 719407"/>
                    <a:gd name="connsiteY43" fmla="*/ 769144 h 964407"/>
                    <a:gd name="connsiteX44" fmla="*/ 619292 w 719407"/>
                    <a:gd name="connsiteY44" fmla="*/ 802482 h 964407"/>
                    <a:gd name="connsiteX45" fmla="*/ 614530 w 719407"/>
                    <a:gd name="connsiteY45" fmla="*/ 897732 h 964407"/>
                    <a:gd name="connsiteX46" fmla="*/ 605005 w 719407"/>
                    <a:gd name="connsiteY46" fmla="*/ 964407 h 964407"/>
                    <a:gd name="connsiteX0" fmla="*/ 12502 w 719835"/>
                    <a:gd name="connsiteY0" fmla="*/ 0 h 964407"/>
                    <a:gd name="connsiteX1" fmla="*/ 14883 w 719835"/>
                    <a:gd name="connsiteY1" fmla="*/ 11907 h 964407"/>
                    <a:gd name="connsiteX2" fmla="*/ 24408 w 719835"/>
                    <a:gd name="connsiteY2" fmla="*/ 26194 h 964407"/>
                    <a:gd name="connsiteX3" fmla="*/ 29170 w 719835"/>
                    <a:gd name="connsiteY3" fmla="*/ 33338 h 964407"/>
                    <a:gd name="connsiteX4" fmla="*/ 31552 w 719835"/>
                    <a:gd name="connsiteY4" fmla="*/ 40482 h 964407"/>
                    <a:gd name="connsiteX5" fmla="*/ 29170 w 719835"/>
                    <a:gd name="connsiteY5" fmla="*/ 73819 h 964407"/>
                    <a:gd name="connsiteX6" fmla="*/ 2977 w 719835"/>
                    <a:gd name="connsiteY6" fmla="*/ 92869 h 964407"/>
                    <a:gd name="connsiteX7" fmla="*/ 2977 w 719835"/>
                    <a:gd name="connsiteY7" fmla="*/ 111919 h 964407"/>
                    <a:gd name="connsiteX8" fmla="*/ 10120 w 719835"/>
                    <a:gd name="connsiteY8" fmla="*/ 119063 h 964407"/>
                    <a:gd name="connsiteX9" fmla="*/ 22027 w 719835"/>
                    <a:gd name="connsiteY9" fmla="*/ 128588 h 964407"/>
                    <a:gd name="connsiteX10" fmla="*/ 107752 w 719835"/>
                    <a:gd name="connsiteY10" fmla="*/ 157163 h 964407"/>
                    <a:gd name="connsiteX11" fmla="*/ 162520 w 719835"/>
                    <a:gd name="connsiteY11" fmla="*/ 171450 h 964407"/>
                    <a:gd name="connsiteX12" fmla="*/ 169664 w 719835"/>
                    <a:gd name="connsiteY12" fmla="*/ 173832 h 964407"/>
                    <a:gd name="connsiteX13" fmla="*/ 203002 w 719835"/>
                    <a:gd name="connsiteY13" fmla="*/ 195263 h 964407"/>
                    <a:gd name="connsiteX14" fmla="*/ 260152 w 719835"/>
                    <a:gd name="connsiteY14" fmla="*/ 216694 h 964407"/>
                    <a:gd name="connsiteX15" fmla="*/ 274439 w 719835"/>
                    <a:gd name="connsiteY15" fmla="*/ 221457 h 964407"/>
                    <a:gd name="connsiteX16" fmla="*/ 281583 w 719835"/>
                    <a:gd name="connsiteY16" fmla="*/ 226219 h 964407"/>
                    <a:gd name="connsiteX17" fmla="*/ 310158 w 719835"/>
                    <a:gd name="connsiteY17" fmla="*/ 254794 h 964407"/>
                    <a:gd name="connsiteX18" fmla="*/ 312539 w 719835"/>
                    <a:gd name="connsiteY18" fmla="*/ 261938 h 964407"/>
                    <a:gd name="connsiteX19" fmla="*/ 333970 w 719835"/>
                    <a:gd name="connsiteY19" fmla="*/ 304800 h 964407"/>
                    <a:gd name="connsiteX20" fmla="*/ 386358 w 719835"/>
                    <a:gd name="connsiteY20" fmla="*/ 364332 h 964407"/>
                    <a:gd name="connsiteX21" fmla="*/ 393502 w 719835"/>
                    <a:gd name="connsiteY21" fmla="*/ 366713 h 964407"/>
                    <a:gd name="connsiteX22" fmla="*/ 407789 w 719835"/>
                    <a:gd name="connsiteY22" fmla="*/ 350044 h 964407"/>
                    <a:gd name="connsiteX23" fmla="*/ 436364 w 719835"/>
                    <a:gd name="connsiteY23" fmla="*/ 338138 h 964407"/>
                    <a:gd name="connsiteX24" fmla="*/ 457795 w 719835"/>
                    <a:gd name="connsiteY24" fmla="*/ 328613 h 964407"/>
                    <a:gd name="connsiteX25" fmla="*/ 464939 w 719835"/>
                    <a:gd name="connsiteY25" fmla="*/ 330994 h 964407"/>
                    <a:gd name="connsiteX26" fmla="*/ 472083 w 719835"/>
                    <a:gd name="connsiteY26" fmla="*/ 345282 h 964407"/>
                    <a:gd name="connsiteX27" fmla="*/ 481608 w 719835"/>
                    <a:gd name="connsiteY27" fmla="*/ 376238 h 964407"/>
                    <a:gd name="connsiteX28" fmla="*/ 488752 w 719835"/>
                    <a:gd name="connsiteY28" fmla="*/ 400050 h 964407"/>
                    <a:gd name="connsiteX29" fmla="*/ 505420 w 719835"/>
                    <a:gd name="connsiteY29" fmla="*/ 428625 h 964407"/>
                    <a:gd name="connsiteX30" fmla="*/ 517327 w 719835"/>
                    <a:gd name="connsiteY30" fmla="*/ 442913 h 964407"/>
                    <a:gd name="connsiteX31" fmla="*/ 564952 w 719835"/>
                    <a:gd name="connsiteY31" fmla="*/ 471488 h 964407"/>
                    <a:gd name="connsiteX32" fmla="*/ 593527 w 719835"/>
                    <a:gd name="connsiteY32" fmla="*/ 481013 h 964407"/>
                    <a:gd name="connsiteX33" fmla="*/ 631627 w 719835"/>
                    <a:gd name="connsiteY33" fmla="*/ 497682 h 964407"/>
                    <a:gd name="connsiteX34" fmla="*/ 645914 w 719835"/>
                    <a:gd name="connsiteY34" fmla="*/ 526257 h 964407"/>
                    <a:gd name="connsiteX35" fmla="*/ 650677 w 719835"/>
                    <a:gd name="connsiteY35" fmla="*/ 547688 h 964407"/>
                    <a:gd name="connsiteX36" fmla="*/ 657820 w 719835"/>
                    <a:gd name="connsiteY36" fmla="*/ 561975 h 964407"/>
                    <a:gd name="connsiteX37" fmla="*/ 684014 w 719835"/>
                    <a:gd name="connsiteY37" fmla="*/ 592932 h 964407"/>
                    <a:gd name="connsiteX38" fmla="*/ 719733 w 719835"/>
                    <a:gd name="connsiteY38" fmla="*/ 650082 h 964407"/>
                    <a:gd name="connsiteX39" fmla="*/ 672108 w 719835"/>
                    <a:gd name="connsiteY39" fmla="*/ 692944 h 964407"/>
                    <a:gd name="connsiteX40" fmla="*/ 655439 w 719835"/>
                    <a:gd name="connsiteY40" fmla="*/ 719138 h 964407"/>
                    <a:gd name="connsiteX41" fmla="*/ 636389 w 719835"/>
                    <a:gd name="connsiteY41" fmla="*/ 750094 h 964407"/>
                    <a:gd name="connsiteX42" fmla="*/ 619720 w 719835"/>
                    <a:gd name="connsiteY42" fmla="*/ 769144 h 964407"/>
                    <a:gd name="connsiteX43" fmla="*/ 619720 w 719835"/>
                    <a:gd name="connsiteY43" fmla="*/ 802482 h 964407"/>
                    <a:gd name="connsiteX44" fmla="*/ 614958 w 719835"/>
                    <a:gd name="connsiteY44" fmla="*/ 897732 h 964407"/>
                    <a:gd name="connsiteX45" fmla="*/ 605433 w 719835"/>
                    <a:gd name="connsiteY45" fmla="*/ 964407 h 964407"/>
                    <a:gd name="connsiteX0" fmla="*/ 12502 w 719835"/>
                    <a:gd name="connsiteY0" fmla="*/ 0 h 964407"/>
                    <a:gd name="connsiteX1" fmla="*/ 14883 w 719835"/>
                    <a:gd name="connsiteY1" fmla="*/ 11907 h 964407"/>
                    <a:gd name="connsiteX2" fmla="*/ 24408 w 719835"/>
                    <a:gd name="connsiteY2" fmla="*/ 26194 h 964407"/>
                    <a:gd name="connsiteX3" fmla="*/ 29170 w 719835"/>
                    <a:gd name="connsiteY3" fmla="*/ 33338 h 964407"/>
                    <a:gd name="connsiteX4" fmla="*/ 29170 w 719835"/>
                    <a:gd name="connsiteY4" fmla="*/ 73819 h 964407"/>
                    <a:gd name="connsiteX5" fmla="*/ 2977 w 719835"/>
                    <a:gd name="connsiteY5" fmla="*/ 92869 h 964407"/>
                    <a:gd name="connsiteX6" fmla="*/ 2977 w 719835"/>
                    <a:gd name="connsiteY6" fmla="*/ 111919 h 964407"/>
                    <a:gd name="connsiteX7" fmla="*/ 10120 w 719835"/>
                    <a:gd name="connsiteY7" fmla="*/ 119063 h 964407"/>
                    <a:gd name="connsiteX8" fmla="*/ 22027 w 719835"/>
                    <a:gd name="connsiteY8" fmla="*/ 128588 h 964407"/>
                    <a:gd name="connsiteX9" fmla="*/ 107752 w 719835"/>
                    <a:gd name="connsiteY9" fmla="*/ 157163 h 964407"/>
                    <a:gd name="connsiteX10" fmla="*/ 162520 w 719835"/>
                    <a:gd name="connsiteY10" fmla="*/ 171450 h 964407"/>
                    <a:gd name="connsiteX11" fmla="*/ 169664 w 719835"/>
                    <a:gd name="connsiteY11" fmla="*/ 173832 h 964407"/>
                    <a:gd name="connsiteX12" fmla="*/ 203002 w 719835"/>
                    <a:gd name="connsiteY12" fmla="*/ 195263 h 964407"/>
                    <a:gd name="connsiteX13" fmla="*/ 260152 w 719835"/>
                    <a:gd name="connsiteY13" fmla="*/ 216694 h 964407"/>
                    <a:gd name="connsiteX14" fmla="*/ 274439 w 719835"/>
                    <a:gd name="connsiteY14" fmla="*/ 221457 h 964407"/>
                    <a:gd name="connsiteX15" fmla="*/ 281583 w 719835"/>
                    <a:gd name="connsiteY15" fmla="*/ 226219 h 964407"/>
                    <a:gd name="connsiteX16" fmla="*/ 310158 w 719835"/>
                    <a:gd name="connsiteY16" fmla="*/ 254794 h 964407"/>
                    <a:gd name="connsiteX17" fmla="*/ 312539 w 719835"/>
                    <a:gd name="connsiteY17" fmla="*/ 261938 h 964407"/>
                    <a:gd name="connsiteX18" fmla="*/ 333970 w 719835"/>
                    <a:gd name="connsiteY18" fmla="*/ 304800 h 964407"/>
                    <a:gd name="connsiteX19" fmla="*/ 386358 w 719835"/>
                    <a:gd name="connsiteY19" fmla="*/ 364332 h 964407"/>
                    <a:gd name="connsiteX20" fmla="*/ 393502 w 719835"/>
                    <a:gd name="connsiteY20" fmla="*/ 366713 h 964407"/>
                    <a:gd name="connsiteX21" fmla="*/ 407789 w 719835"/>
                    <a:gd name="connsiteY21" fmla="*/ 350044 h 964407"/>
                    <a:gd name="connsiteX22" fmla="*/ 436364 w 719835"/>
                    <a:gd name="connsiteY22" fmla="*/ 338138 h 964407"/>
                    <a:gd name="connsiteX23" fmla="*/ 457795 w 719835"/>
                    <a:gd name="connsiteY23" fmla="*/ 328613 h 964407"/>
                    <a:gd name="connsiteX24" fmla="*/ 464939 w 719835"/>
                    <a:gd name="connsiteY24" fmla="*/ 330994 h 964407"/>
                    <a:gd name="connsiteX25" fmla="*/ 472083 w 719835"/>
                    <a:gd name="connsiteY25" fmla="*/ 345282 h 964407"/>
                    <a:gd name="connsiteX26" fmla="*/ 481608 w 719835"/>
                    <a:gd name="connsiteY26" fmla="*/ 376238 h 964407"/>
                    <a:gd name="connsiteX27" fmla="*/ 488752 w 719835"/>
                    <a:gd name="connsiteY27" fmla="*/ 400050 h 964407"/>
                    <a:gd name="connsiteX28" fmla="*/ 505420 w 719835"/>
                    <a:gd name="connsiteY28" fmla="*/ 428625 h 964407"/>
                    <a:gd name="connsiteX29" fmla="*/ 517327 w 719835"/>
                    <a:gd name="connsiteY29" fmla="*/ 442913 h 964407"/>
                    <a:gd name="connsiteX30" fmla="*/ 564952 w 719835"/>
                    <a:gd name="connsiteY30" fmla="*/ 471488 h 964407"/>
                    <a:gd name="connsiteX31" fmla="*/ 593527 w 719835"/>
                    <a:gd name="connsiteY31" fmla="*/ 481013 h 964407"/>
                    <a:gd name="connsiteX32" fmla="*/ 631627 w 719835"/>
                    <a:gd name="connsiteY32" fmla="*/ 497682 h 964407"/>
                    <a:gd name="connsiteX33" fmla="*/ 645914 w 719835"/>
                    <a:gd name="connsiteY33" fmla="*/ 526257 h 964407"/>
                    <a:gd name="connsiteX34" fmla="*/ 650677 w 719835"/>
                    <a:gd name="connsiteY34" fmla="*/ 547688 h 964407"/>
                    <a:gd name="connsiteX35" fmla="*/ 657820 w 719835"/>
                    <a:gd name="connsiteY35" fmla="*/ 561975 h 964407"/>
                    <a:gd name="connsiteX36" fmla="*/ 684014 w 719835"/>
                    <a:gd name="connsiteY36" fmla="*/ 592932 h 964407"/>
                    <a:gd name="connsiteX37" fmla="*/ 719733 w 719835"/>
                    <a:gd name="connsiteY37" fmla="*/ 650082 h 964407"/>
                    <a:gd name="connsiteX38" fmla="*/ 672108 w 719835"/>
                    <a:gd name="connsiteY38" fmla="*/ 692944 h 964407"/>
                    <a:gd name="connsiteX39" fmla="*/ 655439 w 719835"/>
                    <a:gd name="connsiteY39" fmla="*/ 719138 h 964407"/>
                    <a:gd name="connsiteX40" fmla="*/ 636389 w 719835"/>
                    <a:gd name="connsiteY40" fmla="*/ 750094 h 964407"/>
                    <a:gd name="connsiteX41" fmla="*/ 619720 w 719835"/>
                    <a:gd name="connsiteY41" fmla="*/ 769144 h 964407"/>
                    <a:gd name="connsiteX42" fmla="*/ 619720 w 719835"/>
                    <a:gd name="connsiteY42" fmla="*/ 802482 h 964407"/>
                    <a:gd name="connsiteX43" fmla="*/ 614958 w 719835"/>
                    <a:gd name="connsiteY43" fmla="*/ 897732 h 964407"/>
                    <a:gd name="connsiteX44" fmla="*/ 605433 w 719835"/>
                    <a:gd name="connsiteY44" fmla="*/ 964407 h 964407"/>
                    <a:gd name="connsiteX0" fmla="*/ 12502 w 719835"/>
                    <a:gd name="connsiteY0" fmla="*/ 0 h 964407"/>
                    <a:gd name="connsiteX1" fmla="*/ 14883 w 719835"/>
                    <a:gd name="connsiteY1" fmla="*/ 11907 h 964407"/>
                    <a:gd name="connsiteX2" fmla="*/ 29170 w 719835"/>
                    <a:gd name="connsiteY2" fmla="*/ 33338 h 964407"/>
                    <a:gd name="connsiteX3" fmla="*/ 29170 w 719835"/>
                    <a:gd name="connsiteY3" fmla="*/ 73819 h 964407"/>
                    <a:gd name="connsiteX4" fmla="*/ 2977 w 719835"/>
                    <a:gd name="connsiteY4" fmla="*/ 92869 h 964407"/>
                    <a:gd name="connsiteX5" fmla="*/ 2977 w 719835"/>
                    <a:gd name="connsiteY5" fmla="*/ 111919 h 964407"/>
                    <a:gd name="connsiteX6" fmla="*/ 10120 w 719835"/>
                    <a:gd name="connsiteY6" fmla="*/ 119063 h 964407"/>
                    <a:gd name="connsiteX7" fmla="*/ 22027 w 719835"/>
                    <a:gd name="connsiteY7" fmla="*/ 128588 h 964407"/>
                    <a:gd name="connsiteX8" fmla="*/ 107752 w 719835"/>
                    <a:gd name="connsiteY8" fmla="*/ 157163 h 964407"/>
                    <a:gd name="connsiteX9" fmla="*/ 162520 w 719835"/>
                    <a:gd name="connsiteY9" fmla="*/ 171450 h 964407"/>
                    <a:gd name="connsiteX10" fmla="*/ 169664 w 719835"/>
                    <a:gd name="connsiteY10" fmla="*/ 173832 h 964407"/>
                    <a:gd name="connsiteX11" fmla="*/ 203002 w 719835"/>
                    <a:gd name="connsiteY11" fmla="*/ 195263 h 964407"/>
                    <a:gd name="connsiteX12" fmla="*/ 260152 w 719835"/>
                    <a:gd name="connsiteY12" fmla="*/ 216694 h 964407"/>
                    <a:gd name="connsiteX13" fmla="*/ 274439 w 719835"/>
                    <a:gd name="connsiteY13" fmla="*/ 221457 h 964407"/>
                    <a:gd name="connsiteX14" fmla="*/ 281583 w 719835"/>
                    <a:gd name="connsiteY14" fmla="*/ 226219 h 964407"/>
                    <a:gd name="connsiteX15" fmla="*/ 310158 w 719835"/>
                    <a:gd name="connsiteY15" fmla="*/ 254794 h 964407"/>
                    <a:gd name="connsiteX16" fmla="*/ 312539 w 719835"/>
                    <a:gd name="connsiteY16" fmla="*/ 261938 h 964407"/>
                    <a:gd name="connsiteX17" fmla="*/ 333970 w 719835"/>
                    <a:gd name="connsiteY17" fmla="*/ 304800 h 964407"/>
                    <a:gd name="connsiteX18" fmla="*/ 386358 w 719835"/>
                    <a:gd name="connsiteY18" fmla="*/ 364332 h 964407"/>
                    <a:gd name="connsiteX19" fmla="*/ 393502 w 719835"/>
                    <a:gd name="connsiteY19" fmla="*/ 366713 h 964407"/>
                    <a:gd name="connsiteX20" fmla="*/ 407789 w 719835"/>
                    <a:gd name="connsiteY20" fmla="*/ 350044 h 964407"/>
                    <a:gd name="connsiteX21" fmla="*/ 436364 w 719835"/>
                    <a:gd name="connsiteY21" fmla="*/ 338138 h 964407"/>
                    <a:gd name="connsiteX22" fmla="*/ 457795 w 719835"/>
                    <a:gd name="connsiteY22" fmla="*/ 328613 h 964407"/>
                    <a:gd name="connsiteX23" fmla="*/ 464939 w 719835"/>
                    <a:gd name="connsiteY23" fmla="*/ 330994 h 964407"/>
                    <a:gd name="connsiteX24" fmla="*/ 472083 w 719835"/>
                    <a:gd name="connsiteY24" fmla="*/ 345282 h 964407"/>
                    <a:gd name="connsiteX25" fmla="*/ 481608 w 719835"/>
                    <a:gd name="connsiteY25" fmla="*/ 376238 h 964407"/>
                    <a:gd name="connsiteX26" fmla="*/ 488752 w 719835"/>
                    <a:gd name="connsiteY26" fmla="*/ 400050 h 964407"/>
                    <a:gd name="connsiteX27" fmla="*/ 505420 w 719835"/>
                    <a:gd name="connsiteY27" fmla="*/ 428625 h 964407"/>
                    <a:gd name="connsiteX28" fmla="*/ 517327 w 719835"/>
                    <a:gd name="connsiteY28" fmla="*/ 442913 h 964407"/>
                    <a:gd name="connsiteX29" fmla="*/ 564952 w 719835"/>
                    <a:gd name="connsiteY29" fmla="*/ 471488 h 964407"/>
                    <a:gd name="connsiteX30" fmla="*/ 593527 w 719835"/>
                    <a:gd name="connsiteY30" fmla="*/ 481013 h 964407"/>
                    <a:gd name="connsiteX31" fmla="*/ 631627 w 719835"/>
                    <a:gd name="connsiteY31" fmla="*/ 497682 h 964407"/>
                    <a:gd name="connsiteX32" fmla="*/ 645914 w 719835"/>
                    <a:gd name="connsiteY32" fmla="*/ 526257 h 964407"/>
                    <a:gd name="connsiteX33" fmla="*/ 650677 w 719835"/>
                    <a:gd name="connsiteY33" fmla="*/ 547688 h 964407"/>
                    <a:gd name="connsiteX34" fmla="*/ 657820 w 719835"/>
                    <a:gd name="connsiteY34" fmla="*/ 561975 h 964407"/>
                    <a:gd name="connsiteX35" fmla="*/ 684014 w 719835"/>
                    <a:gd name="connsiteY35" fmla="*/ 592932 h 964407"/>
                    <a:gd name="connsiteX36" fmla="*/ 719733 w 719835"/>
                    <a:gd name="connsiteY36" fmla="*/ 650082 h 964407"/>
                    <a:gd name="connsiteX37" fmla="*/ 672108 w 719835"/>
                    <a:gd name="connsiteY37" fmla="*/ 692944 h 964407"/>
                    <a:gd name="connsiteX38" fmla="*/ 655439 w 719835"/>
                    <a:gd name="connsiteY38" fmla="*/ 719138 h 964407"/>
                    <a:gd name="connsiteX39" fmla="*/ 636389 w 719835"/>
                    <a:gd name="connsiteY39" fmla="*/ 750094 h 964407"/>
                    <a:gd name="connsiteX40" fmla="*/ 619720 w 719835"/>
                    <a:gd name="connsiteY40" fmla="*/ 769144 h 964407"/>
                    <a:gd name="connsiteX41" fmla="*/ 619720 w 719835"/>
                    <a:gd name="connsiteY41" fmla="*/ 802482 h 964407"/>
                    <a:gd name="connsiteX42" fmla="*/ 614958 w 719835"/>
                    <a:gd name="connsiteY42" fmla="*/ 897732 h 964407"/>
                    <a:gd name="connsiteX43" fmla="*/ 605433 w 719835"/>
                    <a:gd name="connsiteY43" fmla="*/ 964407 h 964407"/>
                    <a:gd name="connsiteX0" fmla="*/ 12502 w 719835"/>
                    <a:gd name="connsiteY0" fmla="*/ 0 h 964407"/>
                    <a:gd name="connsiteX1" fmla="*/ 29170 w 719835"/>
                    <a:gd name="connsiteY1" fmla="*/ 33338 h 964407"/>
                    <a:gd name="connsiteX2" fmla="*/ 29170 w 719835"/>
                    <a:gd name="connsiteY2" fmla="*/ 73819 h 964407"/>
                    <a:gd name="connsiteX3" fmla="*/ 2977 w 719835"/>
                    <a:gd name="connsiteY3" fmla="*/ 92869 h 964407"/>
                    <a:gd name="connsiteX4" fmla="*/ 2977 w 719835"/>
                    <a:gd name="connsiteY4" fmla="*/ 111919 h 964407"/>
                    <a:gd name="connsiteX5" fmla="*/ 10120 w 719835"/>
                    <a:gd name="connsiteY5" fmla="*/ 119063 h 964407"/>
                    <a:gd name="connsiteX6" fmla="*/ 22027 w 719835"/>
                    <a:gd name="connsiteY6" fmla="*/ 128588 h 964407"/>
                    <a:gd name="connsiteX7" fmla="*/ 107752 w 719835"/>
                    <a:gd name="connsiteY7" fmla="*/ 157163 h 964407"/>
                    <a:gd name="connsiteX8" fmla="*/ 162520 w 719835"/>
                    <a:gd name="connsiteY8" fmla="*/ 171450 h 964407"/>
                    <a:gd name="connsiteX9" fmla="*/ 169664 w 719835"/>
                    <a:gd name="connsiteY9" fmla="*/ 173832 h 964407"/>
                    <a:gd name="connsiteX10" fmla="*/ 203002 w 719835"/>
                    <a:gd name="connsiteY10" fmla="*/ 195263 h 964407"/>
                    <a:gd name="connsiteX11" fmla="*/ 260152 w 719835"/>
                    <a:gd name="connsiteY11" fmla="*/ 216694 h 964407"/>
                    <a:gd name="connsiteX12" fmla="*/ 274439 w 719835"/>
                    <a:gd name="connsiteY12" fmla="*/ 221457 h 964407"/>
                    <a:gd name="connsiteX13" fmla="*/ 281583 w 719835"/>
                    <a:gd name="connsiteY13" fmla="*/ 226219 h 964407"/>
                    <a:gd name="connsiteX14" fmla="*/ 310158 w 719835"/>
                    <a:gd name="connsiteY14" fmla="*/ 254794 h 964407"/>
                    <a:gd name="connsiteX15" fmla="*/ 312539 w 719835"/>
                    <a:gd name="connsiteY15" fmla="*/ 261938 h 964407"/>
                    <a:gd name="connsiteX16" fmla="*/ 333970 w 719835"/>
                    <a:gd name="connsiteY16" fmla="*/ 304800 h 964407"/>
                    <a:gd name="connsiteX17" fmla="*/ 386358 w 719835"/>
                    <a:gd name="connsiteY17" fmla="*/ 364332 h 964407"/>
                    <a:gd name="connsiteX18" fmla="*/ 393502 w 719835"/>
                    <a:gd name="connsiteY18" fmla="*/ 366713 h 964407"/>
                    <a:gd name="connsiteX19" fmla="*/ 407789 w 719835"/>
                    <a:gd name="connsiteY19" fmla="*/ 350044 h 964407"/>
                    <a:gd name="connsiteX20" fmla="*/ 436364 w 719835"/>
                    <a:gd name="connsiteY20" fmla="*/ 338138 h 964407"/>
                    <a:gd name="connsiteX21" fmla="*/ 457795 w 719835"/>
                    <a:gd name="connsiteY21" fmla="*/ 328613 h 964407"/>
                    <a:gd name="connsiteX22" fmla="*/ 464939 w 719835"/>
                    <a:gd name="connsiteY22" fmla="*/ 330994 h 964407"/>
                    <a:gd name="connsiteX23" fmla="*/ 472083 w 719835"/>
                    <a:gd name="connsiteY23" fmla="*/ 345282 h 964407"/>
                    <a:gd name="connsiteX24" fmla="*/ 481608 w 719835"/>
                    <a:gd name="connsiteY24" fmla="*/ 376238 h 964407"/>
                    <a:gd name="connsiteX25" fmla="*/ 488752 w 719835"/>
                    <a:gd name="connsiteY25" fmla="*/ 400050 h 964407"/>
                    <a:gd name="connsiteX26" fmla="*/ 505420 w 719835"/>
                    <a:gd name="connsiteY26" fmla="*/ 428625 h 964407"/>
                    <a:gd name="connsiteX27" fmla="*/ 517327 w 719835"/>
                    <a:gd name="connsiteY27" fmla="*/ 442913 h 964407"/>
                    <a:gd name="connsiteX28" fmla="*/ 564952 w 719835"/>
                    <a:gd name="connsiteY28" fmla="*/ 471488 h 964407"/>
                    <a:gd name="connsiteX29" fmla="*/ 593527 w 719835"/>
                    <a:gd name="connsiteY29" fmla="*/ 481013 h 964407"/>
                    <a:gd name="connsiteX30" fmla="*/ 631627 w 719835"/>
                    <a:gd name="connsiteY30" fmla="*/ 497682 h 964407"/>
                    <a:gd name="connsiteX31" fmla="*/ 645914 w 719835"/>
                    <a:gd name="connsiteY31" fmla="*/ 526257 h 964407"/>
                    <a:gd name="connsiteX32" fmla="*/ 650677 w 719835"/>
                    <a:gd name="connsiteY32" fmla="*/ 547688 h 964407"/>
                    <a:gd name="connsiteX33" fmla="*/ 657820 w 719835"/>
                    <a:gd name="connsiteY33" fmla="*/ 561975 h 964407"/>
                    <a:gd name="connsiteX34" fmla="*/ 684014 w 719835"/>
                    <a:gd name="connsiteY34" fmla="*/ 592932 h 964407"/>
                    <a:gd name="connsiteX35" fmla="*/ 719733 w 719835"/>
                    <a:gd name="connsiteY35" fmla="*/ 650082 h 964407"/>
                    <a:gd name="connsiteX36" fmla="*/ 672108 w 719835"/>
                    <a:gd name="connsiteY36" fmla="*/ 692944 h 964407"/>
                    <a:gd name="connsiteX37" fmla="*/ 655439 w 719835"/>
                    <a:gd name="connsiteY37" fmla="*/ 719138 h 964407"/>
                    <a:gd name="connsiteX38" fmla="*/ 636389 w 719835"/>
                    <a:gd name="connsiteY38" fmla="*/ 750094 h 964407"/>
                    <a:gd name="connsiteX39" fmla="*/ 619720 w 719835"/>
                    <a:gd name="connsiteY39" fmla="*/ 769144 h 964407"/>
                    <a:gd name="connsiteX40" fmla="*/ 619720 w 719835"/>
                    <a:gd name="connsiteY40" fmla="*/ 802482 h 964407"/>
                    <a:gd name="connsiteX41" fmla="*/ 614958 w 719835"/>
                    <a:gd name="connsiteY41" fmla="*/ 897732 h 964407"/>
                    <a:gd name="connsiteX42" fmla="*/ 605433 w 719835"/>
                    <a:gd name="connsiteY42" fmla="*/ 964407 h 964407"/>
                    <a:gd name="connsiteX0" fmla="*/ 12502 w 719835"/>
                    <a:gd name="connsiteY0" fmla="*/ 0 h 964407"/>
                    <a:gd name="connsiteX1" fmla="*/ 36313 w 719835"/>
                    <a:gd name="connsiteY1" fmla="*/ 33338 h 964407"/>
                    <a:gd name="connsiteX2" fmla="*/ 29170 w 719835"/>
                    <a:gd name="connsiteY2" fmla="*/ 73819 h 964407"/>
                    <a:gd name="connsiteX3" fmla="*/ 2977 w 719835"/>
                    <a:gd name="connsiteY3" fmla="*/ 92869 h 964407"/>
                    <a:gd name="connsiteX4" fmla="*/ 2977 w 719835"/>
                    <a:gd name="connsiteY4" fmla="*/ 111919 h 964407"/>
                    <a:gd name="connsiteX5" fmla="*/ 10120 w 719835"/>
                    <a:gd name="connsiteY5" fmla="*/ 119063 h 964407"/>
                    <a:gd name="connsiteX6" fmla="*/ 22027 w 719835"/>
                    <a:gd name="connsiteY6" fmla="*/ 128588 h 964407"/>
                    <a:gd name="connsiteX7" fmla="*/ 107752 w 719835"/>
                    <a:gd name="connsiteY7" fmla="*/ 157163 h 964407"/>
                    <a:gd name="connsiteX8" fmla="*/ 162520 w 719835"/>
                    <a:gd name="connsiteY8" fmla="*/ 171450 h 964407"/>
                    <a:gd name="connsiteX9" fmla="*/ 169664 w 719835"/>
                    <a:gd name="connsiteY9" fmla="*/ 173832 h 964407"/>
                    <a:gd name="connsiteX10" fmla="*/ 203002 w 719835"/>
                    <a:gd name="connsiteY10" fmla="*/ 195263 h 964407"/>
                    <a:gd name="connsiteX11" fmla="*/ 260152 w 719835"/>
                    <a:gd name="connsiteY11" fmla="*/ 216694 h 964407"/>
                    <a:gd name="connsiteX12" fmla="*/ 274439 w 719835"/>
                    <a:gd name="connsiteY12" fmla="*/ 221457 h 964407"/>
                    <a:gd name="connsiteX13" fmla="*/ 281583 w 719835"/>
                    <a:gd name="connsiteY13" fmla="*/ 226219 h 964407"/>
                    <a:gd name="connsiteX14" fmla="*/ 310158 w 719835"/>
                    <a:gd name="connsiteY14" fmla="*/ 254794 h 964407"/>
                    <a:gd name="connsiteX15" fmla="*/ 312539 w 719835"/>
                    <a:gd name="connsiteY15" fmla="*/ 261938 h 964407"/>
                    <a:gd name="connsiteX16" fmla="*/ 333970 w 719835"/>
                    <a:gd name="connsiteY16" fmla="*/ 304800 h 964407"/>
                    <a:gd name="connsiteX17" fmla="*/ 386358 w 719835"/>
                    <a:gd name="connsiteY17" fmla="*/ 364332 h 964407"/>
                    <a:gd name="connsiteX18" fmla="*/ 393502 w 719835"/>
                    <a:gd name="connsiteY18" fmla="*/ 366713 h 964407"/>
                    <a:gd name="connsiteX19" fmla="*/ 407789 w 719835"/>
                    <a:gd name="connsiteY19" fmla="*/ 350044 h 964407"/>
                    <a:gd name="connsiteX20" fmla="*/ 436364 w 719835"/>
                    <a:gd name="connsiteY20" fmla="*/ 338138 h 964407"/>
                    <a:gd name="connsiteX21" fmla="*/ 457795 w 719835"/>
                    <a:gd name="connsiteY21" fmla="*/ 328613 h 964407"/>
                    <a:gd name="connsiteX22" fmla="*/ 464939 w 719835"/>
                    <a:gd name="connsiteY22" fmla="*/ 330994 h 964407"/>
                    <a:gd name="connsiteX23" fmla="*/ 472083 w 719835"/>
                    <a:gd name="connsiteY23" fmla="*/ 345282 h 964407"/>
                    <a:gd name="connsiteX24" fmla="*/ 481608 w 719835"/>
                    <a:gd name="connsiteY24" fmla="*/ 376238 h 964407"/>
                    <a:gd name="connsiteX25" fmla="*/ 488752 w 719835"/>
                    <a:gd name="connsiteY25" fmla="*/ 400050 h 964407"/>
                    <a:gd name="connsiteX26" fmla="*/ 505420 w 719835"/>
                    <a:gd name="connsiteY26" fmla="*/ 428625 h 964407"/>
                    <a:gd name="connsiteX27" fmla="*/ 517327 w 719835"/>
                    <a:gd name="connsiteY27" fmla="*/ 442913 h 964407"/>
                    <a:gd name="connsiteX28" fmla="*/ 564952 w 719835"/>
                    <a:gd name="connsiteY28" fmla="*/ 471488 h 964407"/>
                    <a:gd name="connsiteX29" fmla="*/ 593527 w 719835"/>
                    <a:gd name="connsiteY29" fmla="*/ 481013 h 964407"/>
                    <a:gd name="connsiteX30" fmla="*/ 631627 w 719835"/>
                    <a:gd name="connsiteY30" fmla="*/ 497682 h 964407"/>
                    <a:gd name="connsiteX31" fmla="*/ 645914 w 719835"/>
                    <a:gd name="connsiteY31" fmla="*/ 526257 h 964407"/>
                    <a:gd name="connsiteX32" fmla="*/ 650677 w 719835"/>
                    <a:gd name="connsiteY32" fmla="*/ 547688 h 964407"/>
                    <a:gd name="connsiteX33" fmla="*/ 657820 w 719835"/>
                    <a:gd name="connsiteY33" fmla="*/ 561975 h 964407"/>
                    <a:gd name="connsiteX34" fmla="*/ 684014 w 719835"/>
                    <a:gd name="connsiteY34" fmla="*/ 592932 h 964407"/>
                    <a:gd name="connsiteX35" fmla="*/ 719733 w 719835"/>
                    <a:gd name="connsiteY35" fmla="*/ 650082 h 964407"/>
                    <a:gd name="connsiteX36" fmla="*/ 672108 w 719835"/>
                    <a:gd name="connsiteY36" fmla="*/ 692944 h 964407"/>
                    <a:gd name="connsiteX37" fmla="*/ 655439 w 719835"/>
                    <a:gd name="connsiteY37" fmla="*/ 719138 h 964407"/>
                    <a:gd name="connsiteX38" fmla="*/ 636389 w 719835"/>
                    <a:gd name="connsiteY38" fmla="*/ 750094 h 964407"/>
                    <a:gd name="connsiteX39" fmla="*/ 619720 w 719835"/>
                    <a:gd name="connsiteY39" fmla="*/ 769144 h 964407"/>
                    <a:gd name="connsiteX40" fmla="*/ 619720 w 719835"/>
                    <a:gd name="connsiteY40" fmla="*/ 802482 h 964407"/>
                    <a:gd name="connsiteX41" fmla="*/ 614958 w 719835"/>
                    <a:gd name="connsiteY41" fmla="*/ 897732 h 964407"/>
                    <a:gd name="connsiteX42" fmla="*/ 605433 w 719835"/>
                    <a:gd name="connsiteY42" fmla="*/ 964407 h 964407"/>
                    <a:gd name="connsiteX0" fmla="*/ 12370 w 719703"/>
                    <a:gd name="connsiteY0" fmla="*/ 0 h 964407"/>
                    <a:gd name="connsiteX1" fmla="*/ 36181 w 719703"/>
                    <a:gd name="connsiteY1" fmla="*/ 33338 h 964407"/>
                    <a:gd name="connsiteX2" fmla="*/ 29038 w 719703"/>
                    <a:gd name="connsiteY2" fmla="*/ 73819 h 964407"/>
                    <a:gd name="connsiteX3" fmla="*/ 2845 w 719703"/>
                    <a:gd name="connsiteY3" fmla="*/ 92869 h 964407"/>
                    <a:gd name="connsiteX4" fmla="*/ 2845 w 719703"/>
                    <a:gd name="connsiteY4" fmla="*/ 111919 h 964407"/>
                    <a:gd name="connsiteX5" fmla="*/ 21895 w 719703"/>
                    <a:gd name="connsiteY5" fmla="*/ 128588 h 964407"/>
                    <a:gd name="connsiteX6" fmla="*/ 107620 w 719703"/>
                    <a:gd name="connsiteY6" fmla="*/ 157163 h 964407"/>
                    <a:gd name="connsiteX7" fmla="*/ 162388 w 719703"/>
                    <a:gd name="connsiteY7" fmla="*/ 171450 h 964407"/>
                    <a:gd name="connsiteX8" fmla="*/ 169532 w 719703"/>
                    <a:gd name="connsiteY8" fmla="*/ 173832 h 964407"/>
                    <a:gd name="connsiteX9" fmla="*/ 202870 w 719703"/>
                    <a:gd name="connsiteY9" fmla="*/ 195263 h 964407"/>
                    <a:gd name="connsiteX10" fmla="*/ 260020 w 719703"/>
                    <a:gd name="connsiteY10" fmla="*/ 216694 h 964407"/>
                    <a:gd name="connsiteX11" fmla="*/ 274307 w 719703"/>
                    <a:gd name="connsiteY11" fmla="*/ 221457 h 964407"/>
                    <a:gd name="connsiteX12" fmla="*/ 281451 w 719703"/>
                    <a:gd name="connsiteY12" fmla="*/ 226219 h 964407"/>
                    <a:gd name="connsiteX13" fmla="*/ 310026 w 719703"/>
                    <a:gd name="connsiteY13" fmla="*/ 254794 h 964407"/>
                    <a:gd name="connsiteX14" fmla="*/ 312407 w 719703"/>
                    <a:gd name="connsiteY14" fmla="*/ 261938 h 964407"/>
                    <a:gd name="connsiteX15" fmla="*/ 333838 w 719703"/>
                    <a:gd name="connsiteY15" fmla="*/ 304800 h 964407"/>
                    <a:gd name="connsiteX16" fmla="*/ 386226 w 719703"/>
                    <a:gd name="connsiteY16" fmla="*/ 364332 h 964407"/>
                    <a:gd name="connsiteX17" fmla="*/ 393370 w 719703"/>
                    <a:gd name="connsiteY17" fmla="*/ 366713 h 964407"/>
                    <a:gd name="connsiteX18" fmla="*/ 407657 w 719703"/>
                    <a:gd name="connsiteY18" fmla="*/ 350044 h 964407"/>
                    <a:gd name="connsiteX19" fmla="*/ 436232 w 719703"/>
                    <a:gd name="connsiteY19" fmla="*/ 338138 h 964407"/>
                    <a:gd name="connsiteX20" fmla="*/ 457663 w 719703"/>
                    <a:gd name="connsiteY20" fmla="*/ 328613 h 964407"/>
                    <a:gd name="connsiteX21" fmla="*/ 464807 w 719703"/>
                    <a:gd name="connsiteY21" fmla="*/ 330994 h 964407"/>
                    <a:gd name="connsiteX22" fmla="*/ 471951 w 719703"/>
                    <a:gd name="connsiteY22" fmla="*/ 345282 h 964407"/>
                    <a:gd name="connsiteX23" fmla="*/ 481476 w 719703"/>
                    <a:gd name="connsiteY23" fmla="*/ 376238 h 964407"/>
                    <a:gd name="connsiteX24" fmla="*/ 488620 w 719703"/>
                    <a:gd name="connsiteY24" fmla="*/ 400050 h 964407"/>
                    <a:gd name="connsiteX25" fmla="*/ 505288 w 719703"/>
                    <a:gd name="connsiteY25" fmla="*/ 428625 h 964407"/>
                    <a:gd name="connsiteX26" fmla="*/ 517195 w 719703"/>
                    <a:gd name="connsiteY26" fmla="*/ 442913 h 964407"/>
                    <a:gd name="connsiteX27" fmla="*/ 564820 w 719703"/>
                    <a:gd name="connsiteY27" fmla="*/ 471488 h 964407"/>
                    <a:gd name="connsiteX28" fmla="*/ 593395 w 719703"/>
                    <a:gd name="connsiteY28" fmla="*/ 481013 h 964407"/>
                    <a:gd name="connsiteX29" fmla="*/ 631495 w 719703"/>
                    <a:gd name="connsiteY29" fmla="*/ 497682 h 964407"/>
                    <a:gd name="connsiteX30" fmla="*/ 645782 w 719703"/>
                    <a:gd name="connsiteY30" fmla="*/ 526257 h 964407"/>
                    <a:gd name="connsiteX31" fmla="*/ 650545 w 719703"/>
                    <a:gd name="connsiteY31" fmla="*/ 547688 h 964407"/>
                    <a:gd name="connsiteX32" fmla="*/ 657688 w 719703"/>
                    <a:gd name="connsiteY32" fmla="*/ 561975 h 964407"/>
                    <a:gd name="connsiteX33" fmla="*/ 683882 w 719703"/>
                    <a:gd name="connsiteY33" fmla="*/ 592932 h 964407"/>
                    <a:gd name="connsiteX34" fmla="*/ 719601 w 719703"/>
                    <a:gd name="connsiteY34" fmla="*/ 650082 h 964407"/>
                    <a:gd name="connsiteX35" fmla="*/ 671976 w 719703"/>
                    <a:gd name="connsiteY35" fmla="*/ 692944 h 964407"/>
                    <a:gd name="connsiteX36" fmla="*/ 655307 w 719703"/>
                    <a:gd name="connsiteY36" fmla="*/ 719138 h 964407"/>
                    <a:gd name="connsiteX37" fmla="*/ 636257 w 719703"/>
                    <a:gd name="connsiteY37" fmla="*/ 750094 h 964407"/>
                    <a:gd name="connsiteX38" fmla="*/ 619588 w 719703"/>
                    <a:gd name="connsiteY38" fmla="*/ 769144 h 964407"/>
                    <a:gd name="connsiteX39" fmla="*/ 619588 w 719703"/>
                    <a:gd name="connsiteY39" fmla="*/ 802482 h 964407"/>
                    <a:gd name="connsiteX40" fmla="*/ 614826 w 719703"/>
                    <a:gd name="connsiteY40" fmla="*/ 897732 h 964407"/>
                    <a:gd name="connsiteX41" fmla="*/ 605301 w 719703"/>
                    <a:gd name="connsiteY41"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169670 w 719841"/>
                    <a:gd name="connsiteY8" fmla="*/ 173832 h 964407"/>
                    <a:gd name="connsiteX9" fmla="*/ 203008 w 719841"/>
                    <a:gd name="connsiteY9" fmla="*/ 195263 h 964407"/>
                    <a:gd name="connsiteX10" fmla="*/ 260158 w 719841"/>
                    <a:gd name="connsiteY10" fmla="*/ 216694 h 964407"/>
                    <a:gd name="connsiteX11" fmla="*/ 274445 w 719841"/>
                    <a:gd name="connsiteY11" fmla="*/ 221457 h 964407"/>
                    <a:gd name="connsiteX12" fmla="*/ 281589 w 719841"/>
                    <a:gd name="connsiteY12" fmla="*/ 226219 h 964407"/>
                    <a:gd name="connsiteX13" fmla="*/ 310164 w 719841"/>
                    <a:gd name="connsiteY13" fmla="*/ 254794 h 964407"/>
                    <a:gd name="connsiteX14" fmla="*/ 312545 w 719841"/>
                    <a:gd name="connsiteY14" fmla="*/ 261938 h 964407"/>
                    <a:gd name="connsiteX15" fmla="*/ 333976 w 719841"/>
                    <a:gd name="connsiteY15" fmla="*/ 304800 h 964407"/>
                    <a:gd name="connsiteX16" fmla="*/ 386364 w 719841"/>
                    <a:gd name="connsiteY16" fmla="*/ 364332 h 964407"/>
                    <a:gd name="connsiteX17" fmla="*/ 393508 w 719841"/>
                    <a:gd name="connsiteY17" fmla="*/ 366713 h 964407"/>
                    <a:gd name="connsiteX18" fmla="*/ 407795 w 719841"/>
                    <a:gd name="connsiteY18" fmla="*/ 350044 h 964407"/>
                    <a:gd name="connsiteX19" fmla="*/ 436370 w 719841"/>
                    <a:gd name="connsiteY19" fmla="*/ 338138 h 964407"/>
                    <a:gd name="connsiteX20" fmla="*/ 457801 w 719841"/>
                    <a:gd name="connsiteY20" fmla="*/ 328613 h 964407"/>
                    <a:gd name="connsiteX21" fmla="*/ 464945 w 719841"/>
                    <a:gd name="connsiteY21" fmla="*/ 330994 h 964407"/>
                    <a:gd name="connsiteX22" fmla="*/ 472089 w 719841"/>
                    <a:gd name="connsiteY22" fmla="*/ 345282 h 964407"/>
                    <a:gd name="connsiteX23" fmla="*/ 481614 w 719841"/>
                    <a:gd name="connsiteY23" fmla="*/ 376238 h 964407"/>
                    <a:gd name="connsiteX24" fmla="*/ 488758 w 719841"/>
                    <a:gd name="connsiteY24" fmla="*/ 400050 h 964407"/>
                    <a:gd name="connsiteX25" fmla="*/ 505426 w 719841"/>
                    <a:gd name="connsiteY25" fmla="*/ 428625 h 964407"/>
                    <a:gd name="connsiteX26" fmla="*/ 517333 w 719841"/>
                    <a:gd name="connsiteY26" fmla="*/ 442913 h 964407"/>
                    <a:gd name="connsiteX27" fmla="*/ 564958 w 719841"/>
                    <a:gd name="connsiteY27" fmla="*/ 471488 h 964407"/>
                    <a:gd name="connsiteX28" fmla="*/ 593533 w 719841"/>
                    <a:gd name="connsiteY28" fmla="*/ 481013 h 964407"/>
                    <a:gd name="connsiteX29" fmla="*/ 631633 w 719841"/>
                    <a:gd name="connsiteY29" fmla="*/ 497682 h 964407"/>
                    <a:gd name="connsiteX30" fmla="*/ 645920 w 719841"/>
                    <a:gd name="connsiteY30" fmla="*/ 526257 h 964407"/>
                    <a:gd name="connsiteX31" fmla="*/ 650683 w 719841"/>
                    <a:gd name="connsiteY31" fmla="*/ 547688 h 964407"/>
                    <a:gd name="connsiteX32" fmla="*/ 657826 w 719841"/>
                    <a:gd name="connsiteY32" fmla="*/ 561975 h 964407"/>
                    <a:gd name="connsiteX33" fmla="*/ 684020 w 719841"/>
                    <a:gd name="connsiteY33" fmla="*/ 592932 h 964407"/>
                    <a:gd name="connsiteX34" fmla="*/ 719739 w 719841"/>
                    <a:gd name="connsiteY34" fmla="*/ 650082 h 964407"/>
                    <a:gd name="connsiteX35" fmla="*/ 672114 w 719841"/>
                    <a:gd name="connsiteY35" fmla="*/ 692944 h 964407"/>
                    <a:gd name="connsiteX36" fmla="*/ 655445 w 719841"/>
                    <a:gd name="connsiteY36" fmla="*/ 719138 h 964407"/>
                    <a:gd name="connsiteX37" fmla="*/ 636395 w 719841"/>
                    <a:gd name="connsiteY37" fmla="*/ 750094 h 964407"/>
                    <a:gd name="connsiteX38" fmla="*/ 619726 w 719841"/>
                    <a:gd name="connsiteY38" fmla="*/ 769144 h 964407"/>
                    <a:gd name="connsiteX39" fmla="*/ 619726 w 719841"/>
                    <a:gd name="connsiteY39" fmla="*/ 802482 h 964407"/>
                    <a:gd name="connsiteX40" fmla="*/ 614964 w 719841"/>
                    <a:gd name="connsiteY40" fmla="*/ 897732 h 964407"/>
                    <a:gd name="connsiteX41" fmla="*/ 605439 w 719841"/>
                    <a:gd name="connsiteY41"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281589 w 719841"/>
                    <a:gd name="connsiteY11" fmla="*/ 226219 h 964407"/>
                    <a:gd name="connsiteX12" fmla="*/ 310164 w 719841"/>
                    <a:gd name="connsiteY12" fmla="*/ 254794 h 964407"/>
                    <a:gd name="connsiteX13" fmla="*/ 312545 w 719841"/>
                    <a:gd name="connsiteY13" fmla="*/ 261938 h 964407"/>
                    <a:gd name="connsiteX14" fmla="*/ 333976 w 719841"/>
                    <a:gd name="connsiteY14" fmla="*/ 304800 h 964407"/>
                    <a:gd name="connsiteX15" fmla="*/ 386364 w 719841"/>
                    <a:gd name="connsiteY15" fmla="*/ 364332 h 964407"/>
                    <a:gd name="connsiteX16" fmla="*/ 393508 w 719841"/>
                    <a:gd name="connsiteY16" fmla="*/ 366713 h 964407"/>
                    <a:gd name="connsiteX17" fmla="*/ 407795 w 719841"/>
                    <a:gd name="connsiteY17" fmla="*/ 350044 h 964407"/>
                    <a:gd name="connsiteX18" fmla="*/ 436370 w 719841"/>
                    <a:gd name="connsiteY18" fmla="*/ 338138 h 964407"/>
                    <a:gd name="connsiteX19" fmla="*/ 457801 w 719841"/>
                    <a:gd name="connsiteY19" fmla="*/ 328613 h 964407"/>
                    <a:gd name="connsiteX20" fmla="*/ 464945 w 719841"/>
                    <a:gd name="connsiteY20" fmla="*/ 330994 h 964407"/>
                    <a:gd name="connsiteX21" fmla="*/ 472089 w 719841"/>
                    <a:gd name="connsiteY21" fmla="*/ 345282 h 964407"/>
                    <a:gd name="connsiteX22" fmla="*/ 481614 w 719841"/>
                    <a:gd name="connsiteY22" fmla="*/ 376238 h 964407"/>
                    <a:gd name="connsiteX23" fmla="*/ 488758 w 719841"/>
                    <a:gd name="connsiteY23" fmla="*/ 400050 h 964407"/>
                    <a:gd name="connsiteX24" fmla="*/ 505426 w 719841"/>
                    <a:gd name="connsiteY24" fmla="*/ 428625 h 964407"/>
                    <a:gd name="connsiteX25" fmla="*/ 517333 w 719841"/>
                    <a:gd name="connsiteY25" fmla="*/ 442913 h 964407"/>
                    <a:gd name="connsiteX26" fmla="*/ 564958 w 719841"/>
                    <a:gd name="connsiteY26" fmla="*/ 471488 h 964407"/>
                    <a:gd name="connsiteX27" fmla="*/ 593533 w 719841"/>
                    <a:gd name="connsiteY27" fmla="*/ 481013 h 964407"/>
                    <a:gd name="connsiteX28" fmla="*/ 631633 w 719841"/>
                    <a:gd name="connsiteY28" fmla="*/ 497682 h 964407"/>
                    <a:gd name="connsiteX29" fmla="*/ 645920 w 719841"/>
                    <a:gd name="connsiteY29" fmla="*/ 526257 h 964407"/>
                    <a:gd name="connsiteX30" fmla="*/ 650683 w 719841"/>
                    <a:gd name="connsiteY30" fmla="*/ 547688 h 964407"/>
                    <a:gd name="connsiteX31" fmla="*/ 657826 w 719841"/>
                    <a:gd name="connsiteY31" fmla="*/ 561975 h 964407"/>
                    <a:gd name="connsiteX32" fmla="*/ 684020 w 719841"/>
                    <a:gd name="connsiteY32" fmla="*/ 592932 h 964407"/>
                    <a:gd name="connsiteX33" fmla="*/ 719739 w 719841"/>
                    <a:gd name="connsiteY33" fmla="*/ 650082 h 964407"/>
                    <a:gd name="connsiteX34" fmla="*/ 672114 w 719841"/>
                    <a:gd name="connsiteY34" fmla="*/ 692944 h 964407"/>
                    <a:gd name="connsiteX35" fmla="*/ 655445 w 719841"/>
                    <a:gd name="connsiteY35" fmla="*/ 719138 h 964407"/>
                    <a:gd name="connsiteX36" fmla="*/ 636395 w 719841"/>
                    <a:gd name="connsiteY36" fmla="*/ 750094 h 964407"/>
                    <a:gd name="connsiteX37" fmla="*/ 619726 w 719841"/>
                    <a:gd name="connsiteY37" fmla="*/ 769144 h 964407"/>
                    <a:gd name="connsiteX38" fmla="*/ 619726 w 719841"/>
                    <a:gd name="connsiteY38" fmla="*/ 802482 h 964407"/>
                    <a:gd name="connsiteX39" fmla="*/ 614964 w 719841"/>
                    <a:gd name="connsiteY39" fmla="*/ 897732 h 964407"/>
                    <a:gd name="connsiteX40" fmla="*/ 605439 w 719841"/>
                    <a:gd name="connsiteY40"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12545 w 719841"/>
                    <a:gd name="connsiteY12" fmla="*/ 261938 h 964407"/>
                    <a:gd name="connsiteX13" fmla="*/ 333976 w 719841"/>
                    <a:gd name="connsiteY13" fmla="*/ 304800 h 964407"/>
                    <a:gd name="connsiteX14" fmla="*/ 386364 w 719841"/>
                    <a:gd name="connsiteY14" fmla="*/ 364332 h 964407"/>
                    <a:gd name="connsiteX15" fmla="*/ 393508 w 719841"/>
                    <a:gd name="connsiteY15" fmla="*/ 366713 h 964407"/>
                    <a:gd name="connsiteX16" fmla="*/ 407795 w 719841"/>
                    <a:gd name="connsiteY16" fmla="*/ 350044 h 964407"/>
                    <a:gd name="connsiteX17" fmla="*/ 436370 w 719841"/>
                    <a:gd name="connsiteY17" fmla="*/ 338138 h 964407"/>
                    <a:gd name="connsiteX18" fmla="*/ 457801 w 719841"/>
                    <a:gd name="connsiteY18" fmla="*/ 328613 h 964407"/>
                    <a:gd name="connsiteX19" fmla="*/ 464945 w 719841"/>
                    <a:gd name="connsiteY19" fmla="*/ 330994 h 964407"/>
                    <a:gd name="connsiteX20" fmla="*/ 472089 w 719841"/>
                    <a:gd name="connsiteY20" fmla="*/ 345282 h 964407"/>
                    <a:gd name="connsiteX21" fmla="*/ 481614 w 719841"/>
                    <a:gd name="connsiteY21" fmla="*/ 376238 h 964407"/>
                    <a:gd name="connsiteX22" fmla="*/ 488758 w 719841"/>
                    <a:gd name="connsiteY22" fmla="*/ 400050 h 964407"/>
                    <a:gd name="connsiteX23" fmla="*/ 505426 w 719841"/>
                    <a:gd name="connsiteY23" fmla="*/ 428625 h 964407"/>
                    <a:gd name="connsiteX24" fmla="*/ 517333 w 719841"/>
                    <a:gd name="connsiteY24" fmla="*/ 442913 h 964407"/>
                    <a:gd name="connsiteX25" fmla="*/ 564958 w 719841"/>
                    <a:gd name="connsiteY25" fmla="*/ 471488 h 964407"/>
                    <a:gd name="connsiteX26" fmla="*/ 593533 w 719841"/>
                    <a:gd name="connsiteY26" fmla="*/ 481013 h 964407"/>
                    <a:gd name="connsiteX27" fmla="*/ 631633 w 719841"/>
                    <a:gd name="connsiteY27" fmla="*/ 497682 h 964407"/>
                    <a:gd name="connsiteX28" fmla="*/ 645920 w 719841"/>
                    <a:gd name="connsiteY28" fmla="*/ 526257 h 964407"/>
                    <a:gd name="connsiteX29" fmla="*/ 650683 w 719841"/>
                    <a:gd name="connsiteY29" fmla="*/ 547688 h 964407"/>
                    <a:gd name="connsiteX30" fmla="*/ 657826 w 719841"/>
                    <a:gd name="connsiteY30" fmla="*/ 561975 h 964407"/>
                    <a:gd name="connsiteX31" fmla="*/ 684020 w 719841"/>
                    <a:gd name="connsiteY31" fmla="*/ 592932 h 964407"/>
                    <a:gd name="connsiteX32" fmla="*/ 719739 w 719841"/>
                    <a:gd name="connsiteY32" fmla="*/ 650082 h 964407"/>
                    <a:gd name="connsiteX33" fmla="*/ 672114 w 719841"/>
                    <a:gd name="connsiteY33" fmla="*/ 692944 h 964407"/>
                    <a:gd name="connsiteX34" fmla="*/ 655445 w 719841"/>
                    <a:gd name="connsiteY34" fmla="*/ 719138 h 964407"/>
                    <a:gd name="connsiteX35" fmla="*/ 636395 w 719841"/>
                    <a:gd name="connsiteY35" fmla="*/ 750094 h 964407"/>
                    <a:gd name="connsiteX36" fmla="*/ 619726 w 719841"/>
                    <a:gd name="connsiteY36" fmla="*/ 769144 h 964407"/>
                    <a:gd name="connsiteX37" fmla="*/ 619726 w 719841"/>
                    <a:gd name="connsiteY37" fmla="*/ 802482 h 964407"/>
                    <a:gd name="connsiteX38" fmla="*/ 614964 w 719841"/>
                    <a:gd name="connsiteY38" fmla="*/ 897732 h 964407"/>
                    <a:gd name="connsiteX39" fmla="*/ 605439 w 719841"/>
                    <a:gd name="connsiteY39"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393508 w 719841"/>
                    <a:gd name="connsiteY14" fmla="*/ 366713 h 964407"/>
                    <a:gd name="connsiteX15" fmla="*/ 407795 w 719841"/>
                    <a:gd name="connsiteY15" fmla="*/ 350044 h 964407"/>
                    <a:gd name="connsiteX16" fmla="*/ 436370 w 719841"/>
                    <a:gd name="connsiteY16" fmla="*/ 338138 h 964407"/>
                    <a:gd name="connsiteX17" fmla="*/ 457801 w 719841"/>
                    <a:gd name="connsiteY17" fmla="*/ 328613 h 964407"/>
                    <a:gd name="connsiteX18" fmla="*/ 464945 w 719841"/>
                    <a:gd name="connsiteY18" fmla="*/ 330994 h 964407"/>
                    <a:gd name="connsiteX19" fmla="*/ 472089 w 719841"/>
                    <a:gd name="connsiteY19" fmla="*/ 345282 h 964407"/>
                    <a:gd name="connsiteX20" fmla="*/ 481614 w 719841"/>
                    <a:gd name="connsiteY20" fmla="*/ 376238 h 964407"/>
                    <a:gd name="connsiteX21" fmla="*/ 488758 w 719841"/>
                    <a:gd name="connsiteY21" fmla="*/ 400050 h 964407"/>
                    <a:gd name="connsiteX22" fmla="*/ 505426 w 719841"/>
                    <a:gd name="connsiteY22" fmla="*/ 428625 h 964407"/>
                    <a:gd name="connsiteX23" fmla="*/ 517333 w 719841"/>
                    <a:gd name="connsiteY23" fmla="*/ 442913 h 964407"/>
                    <a:gd name="connsiteX24" fmla="*/ 564958 w 719841"/>
                    <a:gd name="connsiteY24" fmla="*/ 471488 h 964407"/>
                    <a:gd name="connsiteX25" fmla="*/ 593533 w 719841"/>
                    <a:gd name="connsiteY25" fmla="*/ 481013 h 964407"/>
                    <a:gd name="connsiteX26" fmla="*/ 631633 w 719841"/>
                    <a:gd name="connsiteY26" fmla="*/ 497682 h 964407"/>
                    <a:gd name="connsiteX27" fmla="*/ 645920 w 719841"/>
                    <a:gd name="connsiteY27" fmla="*/ 526257 h 964407"/>
                    <a:gd name="connsiteX28" fmla="*/ 650683 w 719841"/>
                    <a:gd name="connsiteY28" fmla="*/ 547688 h 964407"/>
                    <a:gd name="connsiteX29" fmla="*/ 657826 w 719841"/>
                    <a:gd name="connsiteY29" fmla="*/ 561975 h 964407"/>
                    <a:gd name="connsiteX30" fmla="*/ 684020 w 719841"/>
                    <a:gd name="connsiteY30" fmla="*/ 592932 h 964407"/>
                    <a:gd name="connsiteX31" fmla="*/ 719739 w 719841"/>
                    <a:gd name="connsiteY31" fmla="*/ 650082 h 964407"/>
                    <a:gd name="connsiteX32" fmla="*/ 672114 w 719841"/>
                    <a:gd name="connsiteY32" fmla="*/ 692944 h 964407"/>
                    <a:gd name="connsiteX33" fmla="*/ 655445 w 719841"/>
                    <a:gd name="connsiteY33" fmla="*/ 719138 h 964407"/>
                    <a:gd name="connsiteX34" fmla="*/ 636395 w 719841"/>
                    <a:gd name="connsiteY34" fmla="*/ 750094 h 964407"/>
                    <a:gd name="connsiteX35" fmla="*/ 619726 w 719841"/>
                    <a:gd name="connsiteY35" fmla="*/ 769144 h 964407"/>
                    <a:gd name="connsiteX36" fmla="*/ 619726 w 719841"/>
                    <a:gd name="connsiteY36" fmla="*/ 802482 h 964407"/>
                    <a:gd name="connsiteX37" fmla="*/ 614964 w 719841"/>
                    <a:gd name="connsiteY37" fmla="*/ 897732 h 964407"/>
                    <a:gd name="connsiteX38" fmla="*/ 605439 w 719841"/>
                    <a:gd name="connsiteY38"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07795 w 719841"/>
                    <a:gd name="connsiteY14" fmla="*/ 350044 h 964407"/>
                    <a:gd name="connsiteX15" fmla="*/ 436370 w 719841"/>
                    <a:gd name="connsiteY15" fmla="*/ 338138 h 964407"/>
                    <a:gd name="connsiteX16" fmla="*/ 457801 w 719841"/>
                    <a:gd name="connsiteY16" fmla="*/ 328613 h 964407"/>
                    <a:gd name="connsiteX17" fmla="*/ 464945 w 719841"/>
                    <a:gd name="connsiteY17" fmla="*/ 330994 h 964407"/>
                    <a:gd name="connsiteX18" fmla="*/ 472089 w 719841"/>
                    <a:gd name="connsiteY18" fmla="*/ 345282 h 964407"/>
                    <a:gd name="connsiteX19" fmla="*/ 481614 w 719841"/>
                    <a:gd name="connsiteY19" fmla="*/ 376238 h 964407"/>
                    <a:gd name="connsiteX20" fmla="*/ 488758 w 719841"/>
                    <a:gd name="connsiteY20" fmla="*/ 400050 h 964407"/>
                    <a:gd name="connsiteX21" fmla="*/ 505426 w 719841"/>
                    <a:gd name="connsiteY21" fmla="*/ 428625 h 964407"/>
                    <a:gd name="connsiteX22" fmla="*/ 517333 w 719841"/>
                    <a:gd name="connsiteY22" fmla="*/ 442913 h 964407"/>
                    <a:gd name="connsiteX23" fmla="*/ 564958 w 719841"/>
                    <a:gd name="connsiteY23" fmla="*/ 471488 h 964407"/>
                    <a:gd name="connsiteX24" fmla="*/ 593533 w 719841"/>
                    <a:gd name="connsiteY24" fmla="*/ 481013 h 964407"/>
                    <a:gd name="connsiteX25" fmla="*/ 631633 w 719841"/>
                    <a:gd name="connsiteY25" fmla="*/ 497682 h 964407"/>
                    <a:gd name="connsiteX26" fmla="*/ 645920 w 719841"/>
                    <a:gd name="connsiteY26" fmla="*/ 526257 h 964407"/>
                    <a:gd name="connsiteX27" fmla="*/ 650683 w 719841"/>
                    <a:gd name="connsiteY27" fmla="*/ 547688 h 964407"/>
                    <a:gd name="connsiteX28" fmla="*/ 657826 w 719841"/>
                    <a:gd name="connsiteY28" fmla="*/ 561975 h 964407"/>
                    <a:gd name="connsiteX29" fmla="*/ 684020 w 719841"/>
                    <a:gd name="connsiteY29" fmla="*/ 592932 h 964407"/>
                    <a:gd name="connsiteX30" fmla="*/ 719739 w 719841"/>
                    <a:gd name="connsiteY30" fmla="*/ 650082 h 964407"/>
                    <a:gd name="connsiteX31" fmla="*/ 672114 w 719841"/>
                    <a:gd name="connsiteY31" fmla="*/ 692944 h 964407"/>
                    <a:gd name="connsiteX32" fmla="*/ 655445 w 719841"/>
                    <a:gd name="connsiteY32" fmla="*/ 719138 h 964407"/>
                    <a:gd name="connsiteX33" fmla="*/ 636395 w 719841"/>
                    <a:gd name="connsiteY33" fmla="*/ 750094 h 964407"/>
                    <a:gd name="connsiteX34" fmla="*/ 619726 w 719841"/>
                    <a:gd name="connsiteY34" fmla="*/ 769144 h 964407"/>
                    <a:gd name="connsiteX35" fmla="*/ 619726 w 719841"/>
                    <a:gd name="connsiteY35" fmla="*/ 802482 h 964407"/>
                    <a:gd name="connsiteX36" fmla="*/ 614964 w 719841"/>
                    <a:gd name="connsiteY36" fmla="*/ 897732 h 964407"/>
                    <a:gd name="connsiteX37" fmla="*/ 605439 w 719841"/>
                    <a:gd name="connsiteY37"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8138 h 964407"/>
                    <a:gd name="connsiteX16" fmla="*/ 457801 w 719841"/>
                    <a:gd name="connsiteY16" fmla="*/ 328613 h 964407"/>
                    <a:gd name="connsiteX17" fmla="*/ 464945 w 719841"/>
                    <a:gd name="connsiteY17" fmla="*/ 330994 h 964407"/>
                    <a:gd name="connsiteX18" fmla="*/ 472089 w 719841"/>
                    <a:gd name="connsiteY18" fmla="*/ 345282 h 964407"/>
                    <a:gd name="connsiteX19" fmla="*/ 481614 w 719841"/>
                    <a:gd name="connsiteY19" fmla="*/ 376238 h 964407"/>
                    <a:gd name="connsiteX20" fmla="*/ 488758 w 719841"/>
                    <a:gd name="connsiteY20" fmla="*/ 400050 h 964407"/>
                    <a:gd name="connsiteX21" fmla="*/ 505426 w 719841"/>
                    <a:gd name="connsiteY21" fmla="*/ 428625 h 964407"/>
                    <a:gd name="connsiteX22" fmla="*/ 517333 w 719841"/>
                    <a:gd name="connsiteY22" fmla="*/ 442913 h 964407"/>
                    <a:gd name="connsiteX23" fmla="*/ 564958 w 719841"/>
                    <a:gd name="connsiteY23" fmla="*/ 471488 h 964407"/>
                    <a:gd name="connsiteX24" fmla="*/ 593533 w 719841"/>
                    <a:gd name="connsiteY24" fmla="*/ 481013 h 964407"/>
                    <a:gd name="connsiteX25" fmla="*/ 631633 w 719841"/>
                    <a:gd name="connsiteY25" fmla="*/ 497682 h 964407"/>
                    <a:gd name="connsiteX26" fmla="*/ 645920 w 719841"/>
                    <a:gd name="connsiteY26" fmla="*/ 526257 h 964407"/>
                    <a:gd name="connsiteX27" fmla="*/ 650683 w 719841"/>
                    <a:gd name="connsiteY27" fmla="*/ 547688 h 964407"/>
                    <a:gd name="connsiteX28" fmla="*/ 657826 w 719841"/>
                    <a:gd name="connsiteY28" fmla="*/ 561975 h 964407"/>
                    <a:gd name="connsiteX29" fmla="*/ 684020 w 719841"/>
                    <a:gd name="connsiteY29" fmla="*/ 592932 h 964407"/>
                    <a:gd name="connsiteX30" fmla="*/ 719739 w 719841"/>
                    <a:gd name="connsiteY30" fmla="*/ 650082 h 964407"/>
                    <a:gd name="connsiteX31" fmla="*/ 672114 w 719841"/>
                    <a:gd name="connsiteY31" fmla="*/ 692944 h 964407"/>
                    <a:gd name="connsiteX32" fmla="*/ 655445 w 719841"/>
                    <a:gd name="connsiteY32" fmla="*/ 719138 h 964407"/>
                    <a:gd name="connsiteX33" fmla="*/ 636395 w 719841"/>
                    <a:gd name="connsiteY33" fmla="*/ 750094 h 964407"/>
                    <a:gd name="connsiteX34" fmla="*/ 619726 w 719841"/>
                    <a:gd name="connsiteY34" fmla="*/ 769144 h 964407"/>
                    <a:gd name="connsiteX35" fmla="*/ 619726 w 719841"/>
                    <a:gd name="connsiteY35" fmla="*/ 802482 h 964407"/>
                    <a:gd name="connsiteX36" fmla="*/ 614964 w 719841"/>
                    <a:gd name="connsiteY36" fmla="*/ 897732 h 964407"/>
                    <a:gd name="connsiteX37" fmla="*/ 605439 w 719841"/>
                    <a:gd name="connsiteY37"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57801 w 719841"/>
                    <a:gd name="connsiteY16" fmla="*/ 328613 h 964407"/>
                    <a:gd name="connsiteX17" fmla="*/ 464945 w 719841"/>
                    <a:gd name="connsiteY17" fmla="*/ 330994 h 964407"/>
                    <a:gd name="connsiteX18" fmla="*/ 472089 w 719841"/>
                    <a:gd name="connsiteY18" fmla="*/ 345282 h 964407"/>
                    <a:gd name="connsiteX19" fmla="*/ 481614 w 719841"/>
                    <a:gd name="connsiteY19" fmla="*/ 376238 h 964407"/>
                    <a:gd name="connsiteX20" fmla="*/ 488758 w 719841"/>
                    <a:gd name="connsiteY20" fmla="*/ 400050 h 964407"/>
                    <a:gd name="connsiteX21" fmla="*/ 505426 w 719841"/>
                    <a:gd name="connsiteY21" fmla="*/ 428625 h 964407"/>
                    <a:gd name="connsiteX22" fmla="*/ 517333 w 719841"/>
                    <a:gd name="connsiteY22" fmla="*/ 442913 h 964407"/>
                    <a:gd name="connsiteX23" fmla="*/ 564958 w 719841"/>
                    <a:gd name="connsiteY23" fmla="*/ 471488 h 964407"/>
                    <a:gd name="connsiteX24" fmla="*/ 593533 w 719841"/>
                    <a:gd name="connsiteY24" fmla="*/ 481013 h 964407"/>
                    <a:gd name="connsiteX25" fmla="*/ 631633 w 719841"/>
                    <a:gd name="connsiteY25" fmla="*/ 497682 h 964407"/>
                    <a:gd name="connsiteX26" fmla="*/ 645920 w 719841"/>
                    <a:gd name="connsiteY26" fmla="*/ 526257 h 964407"/>
                    <a:gd name="connsiteX27" fmla="*/ 650683 w 719841"/>
                    <a:gd name="connsiteY27" fmla="*/ 547688 h 964407"/>
                    <a:gd name="connsiteX28" fmla="*/ 657826 w 719841"/>
                    <a:gd name="connsiteY28" fmla="*/ 561975 h 964407"/>
                    <a:gd name="connsiteX29" fmla="*/ 684020 w 719841"/>
                    <a:gd name="connsiteY29" fmla="*/ 592932 h 964407"/>
                    <a:gd name="connsiteX30" fmla="*/ 719739 w 719841"/>
                    <a:gd name="connsiteY30" fmla="*/ 650082 h 964407"/>
                    <a:gd name="connsiteX31" fmla="*/ 672114 w 719841"/>
                    <a:gd name="connsiteY31" fmla="*/ 692944 h 964407"/>
                    <a:gd name="connsiteX32" fmla="*/ 655445 w 719841"/>
                    <a:gd name="connsiteY32" fmla="*/ 719138 h 964407"/>
                    <a:gd name="connsiteX33" fmla="*/ 636395 w 719841"/>
                    <a:gd name="connsiteY33" fmla="*/ 750094 h 964407"/>
                    <a:gd name="connsiteX34" fmla="*/ 619726 w 719841"/>
                    <a:gd name="connsiteY34" fmla="*/ 769144 h 964407"/>
                    <a:gd name="connsiteX35" fmla="*/ 619726 w 719841"/>
                    <a:gd name="connsiteY35" fmla="*/ 802482 h 964407"/>
                    <a:gd name="connsiteX36" fmla="*/ 614964 w 719841"/>
                    <a:gd name="connsiteY36" fmla="*/ 897732 h 964407"/>
                    <a:gd name="connsiteX37" fmla="*/ 605439 w 719841"/>
                    <a:gd name="connsiteY37"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57801 w 719841"/>
                    <a:gd name="connsiteY16" fmla="*/ 328613 h 964407"/>
                    <a:gd name="connsiteX17" fmla="*/ 472089 w 719841"/>
                    <a:gd name="connsiteY17" fmla="*/ 345282 h 964407"/>
                    <a:gd name="connsiteX18" fmla="*/ 481614 w 719841"/>
                    <a:gd name="connsiteY18" fmla="*/ 376238 h 964407"/>
                    <a:gd name="connsiteX19" fmla="*/ 488758 w 719841"/>
                    <a:gd name="connsiteY19" fmla="*/ 400050 h 964407"/>
                    <a:gd name="connsiteX20" fmla="*/ 505426 w 719841"/>
                    <a:gd name="connsiteY20" fmla="*/ 428625 h 964407"/>
                    <a:gd name="connsiteX21" fmla="*/ 517333 w 719841"/>
                    <a:gd name="connsiteY21" fmla="*/ 442913 h 964407"/>
                    <a:gd name="connsiteX22" fmla="*/ 564958 w 719841"/>
                    <a:gd name="connsiteY22" fmla="*/ 471488 h 964407"/>
                    <a:gd name="connsiteX23" fmla="*/ 593533 w 719841"/>
                    <a:gd name="connsiteY23" fmla="*/ 481013 h 964407"/>
                    <a:gd name="connsiteX24" fmla="*/ 631633 w 719841"/>
                    <a:gd name="connsiteY24" fmla="*/ 497682 h 964407"/>
                    <a:gd name="connsiteX25" fmla="*/ 645920 w 719841"/>
                    <a:gd name="connsiteY25" fmla="*/ 526257 h 964407"/>
                    <a:gd name="connsiteX26" fmla="*/ 650683 w 719841"/>
                    <a:gd name="connsiteY26" fmla="*/ 547688 h 964407"/>
                    <a:gd name="connsiteX27" fmla="*/ 657826 w 719841"/>
                    <a:gd name="connsiteY27" fmla="*/ 561975 h 964407"/>
                    <a:gd name="connsiteX28" fmla="*/ 684020 w 719841"/>
                    <a:gd name="connsiteY28" fmla="*/ 592932 h 964407"/>
                    <a:gd name="connsiteX29" fmla="*/ 719739 w 719841"/>
                    <a:gd name="connsiteY29" fmla="*/ 650082 h 964407"/>
                    <a:gd name="connsiteX30" fmla="*/ 672114 w 719841"/>
                    <a:gd name="connsiteY30" fmla="*/ 692944 h 964407"/>
                    <a:gd name="connsiteX31" fmla="*/ 655445 w 719841"/>
                    <a:gd name="connsiteY31" fmla="*/ 719138 h 964407"/>
                    <a:gd name="connsiteX32" fmla="*/ 636395 w 719841"/>
                    <a:gd name="connsiteY32" fmla="*/ 750094 h 964407"/>
                    <a:gd name="connsiteX33" fmla="*/ 619726 w 719841"/>
                    <a:gd name="connsiteY33" fmla="*/ 769144 h 964407"/>
                    <a:gd name="connsiteX34" fmla="*/ 619726 w 719841"/>
                    <a:gd name="connsiteY34" fmla="*/ 802482 h 964407"/>
                    <a:gd name="connsiteX35" fmla="*/ 614964 w 719841"/>
                    <a:gd name="connsiteY35" fmla="*/ 897732 h 964407"/>
                    <a:gd name="connsiteX36" fmla="*/ 605439 w 719841"/>
                    <a:gd name="connsiteY36"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72089 w 719841"/>
                    <a:gd name="connsiteY17" fmla="*/ 345282 h 964407"/>
                    <a:gd name="connsiteX18" fmla="*/ 481614 w 719841"/>
                    <a:gd name="connsiteY18" fmla="*/ 376238 h 964407"/>
                    <a:gd name="connsiteX19" fmla="*/ 488758 w 719841"/>
                    <a:gd name="connsiteY19" fmla="*/ 400050 h 964407"/>
                    <a:gd name="connsiteX20" fmla="*/ 505426 w 719841"/>
                    <a:gd name="connsiteY20" fmla="*/ 428625 h 964407"/>
                    <a:gd name="connsiteX21" fmla="*/ 517333 w 719841"/>
                    <a:gd name="connsiteY21" fmla="*/ 442913 h 964407"/>
                    <a:gd name="connsiteX22" fmla="*/ 564958 w 719841"/>
                    <a:gd name="connsiteY22" fmla="*/ 471488 h 964407"/>
                    <a:gd name="connsiteX23" fmla="*/ 593533 w 719841"/>
                    <a:gd name="connsiteY23" fmla="*/ 481013 h 964407"/>
                    <a:gd name="connsiteX24" fmla="*/ 631633 w 719841"/>
                    <a:gd name="connsiteY24" fmla="*/ 497682 h 964407"/>
                    <a:gd name="connsiteX25" fmla="*/ 645920 w 719841"/>
                    <a:gd name="connsiteY25" fmla="*/ 526257 h 964407"/>
                    <a:gd name="connsiteX26" fmla="*/ 650683 w 719841"/>
                    <a:gd name="connsiteY26" fmla="*/ 547688 h 964407"/>
                    <a:gd name="connsiteX27" fmla="*/ 657826 w 719841"/>
                    <a:gd name="connsiteY27" fmla="*/ 561975 h 964407"/>
                    <a:gd name="connsiteX28" fmla="*/ 684020 w 719841"/>
                    <a:gd name="connsiteY28" fmla="*/ 592932 h 964407"/>
                    <a:gd name="connsiteX29" fmla="*/ 719739 w 719841"/>
                    <a:gd name="connsiteY29" fmla="*/ 650082 h 964407"/>
                    <a:gd name="connsiteX30" fmla="*/ 672114 w 719841"/>
                    <a:gd name="connsiteY30" fmla="*/ 692944 h 964407"/>
                    <a:gd name="connsiteX31" fmla="*/ 655445 w 719841"/>
                    <a:gd name="connsiteY31" fmla="*/ 719138 h 964407"/>
                    <a:gd name="connsiteX32" fmla="*/ 636395 w 719841"/>
                    <a:gd name="connsiteY32" fmla="*/ 750094 h 964407"/>
                    <a:gd name="connsiteX33" fmla="*/ 619726 w 719841"/>
                    <a:gd name="connsiteY33" fmla="*/ 769144 h 964407"/>
                    <a:gd name="connsiteX34" fmla="*/ 619726 w 719841"/>
                    <a:gd name="connsiteY34" fmla="*/ 802482 h 964407"/>
                    <a:gd name="connsiteX35" fmla="*/ 614964 w 719841"/>
                    <a:gd name="connsiteY35" fmla="*/ 897732 h 964407"/>
                    <a:gd name="connsiteX36" fmla="*/ 605439 w 719841"/>
                    <a:gd name="connsiteY36"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81614 w 719841"/>
                    <a:gd name="connsiteY17" fmla="*/ 345282 h 964407"/>
                    <a:gd name="connsiteX18" fmla="*/ 481614 w 719841"/>
                    <a:gd name="connsiteY18" fmla="*/ 376238 h 964407"/>
                    <a:gd name="connsiteX19" fmla="*/ 488758 w 719841"/>
                    <a:gd name="connsiteY19" fmla="*/ 400050 h 964407"/>
                    <a:gd name="connsiteX20" fmla="*/ 505426 w 719841"/>
                    <a:gd name="connsiteY20" fmla="*/ 428625 h 964407"/>
                    <a:gd name="connsiteX21" fmla="*/ 517333 w 719841"/>
                    <a:gd name="connsiteY21" fmla="*/ 442913 h 964407"/>
                    <a:gd name="connsiteX22" fmla="*/ 564958 w 719841"/>
                    <a:gd name="connsiteY22" fmla="*/ 471488 h 964407"/>
                    <a:gd name="connsiteX23" fmla="*/ 593533 w 719841"/>
                    <a:gd name="connsiteY23" fmla="*/ 481013 h 964407"/>
                    <a:gd name="connsiteX24" fmla="*/ 631633 w 719841"/>
                    <a:gd name="connsiteY24" fmla="*/ 497682 h 964407"/>
                    <a:gd name="connsiteX25" fmla="*/ 645920 w 719841"/>
                    <a:gd name="connsiteY25" fmla="*/ 526257 h 964407"/>
                    <a:gd name="connsiteX26" fmla="*/ 650683 w 719841"/>
                    <a:gd name="connsiteY26" fmla="*/ 547688 h 964407"/>
                    <a:gd name="connsiteX27" fmla="*/ 657826 w 719841"/>
                    <a:gd name="connsiteY27" fmla="*/ 561975 h 964407"/>
                    <a:gd name="connsiteX28" fmla="*/ 684020 w 719841"/>
                    <a:gd name="connsiteY28" fmla="*/ 592932 h 964407"/>
                    <a:gd name="connsiteX29" fmla="*/ 719739 w 719841"/>
                    <a:gd name="connsiteY29" fmla="*/ 650082 h 964407"/>
                    <a:gd name="connsiteX30" fmla="*/ 672114 w 719841"/>
                    <a:gd name="connsiteY30" fmla="*/ 692944 h 964407"/>
                    <a:gd name="connsiteX31" fmla="*/ 655445 w 719841"/>
                    <a:gd name="connsiteY31" fmla="*/ 719138 h 964407"/>
                    <a:gd name="connsiteX32" fmla="*/ 636395 w 719841"/>
                    <a:gd name="connsiteY32" fmla="*/ 750094 h 964407"/>
                    <a:gd name="connsiteX33" fmla="*/ 619726 w 719841"/>
                    <a:gd name="connsiteY33" fmla="*/ 769144 h 964407"/>
                    <a:gd name="connsiteX34" fmla="*/ 619726 w 719841"/>
                    <a:gd name="connsiteY34" fmla="*/ 802482 h 964407"/>
                    <a:gd name="connsiteX35" fmla="*/ 614964 w 719841"/>
                    <a:gd name="connsiteY35" fmla="*/ 897732 h 964407"/>
                    <a:gd name="connsiteX36" fmla="*/ 605439 w 719841"/>
                    <a:gd name="connsiteY36"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81614 w 719841"/>
                    <a:gd name="connsiteY17" fmla="*/ 345282 h 964407"/>
                    <a:gd name="connsiteX18" fmla="*/ 481614 w 719841"/>
                    <a:gd name="connsiteY18" fmla="*/ 376238 h 964407"/>
                    <a:gd name="connsiteX19" fmla="*/ 488758 w 719841"/>
                    <a:gd name="connsiteY19" fmla="*/ 400050 h 964407"/>
                    <a:gd name="connsiteX20" fmla="*/ 505426 w 719841"/>
                    <a:gd name="connsiteY20" fmla="*/ 428625 h 964407"/>
                    <a:gd name="connsiteX21" fmla="*/ 517333 w 719841"/>
                    <a:gd name="connsiteY21" fmla="*/ 442913 h 964407"/>
                    <a:gd name="connsiteX22" fmla="*/ 564958 w 719841"/>
                    <a:gd name="connsiteY22" fmla="*/ 471488 h 964407"/>
                    <a:gd name="connsiteX23" fmla="*/ 593533 w 719841"/>
                    <a:gd name="connsiteY23" fmla="*/ 481013 h 964407"/>
                    <a:gd name="connsiteX24" fmla="*/ 631633 w 719841"/>
                    <a:gd name="connsiteY24" fmla="*/ 497682 h 964407"/>
                    <a:gd name="connsiteX25" fmla="*/ 645920 w 719841"/>
                    <a:gd name="connsiteY25" fmla="*/ 526257 h 964407"/>
                    <a:gd name="connsiteX26" fmla="*/ 650683 w 719841"/>
                    <a:gd name="connsiteY26" fmla="*/ 547688 h 964407"/>
                    <a:gd name="connsiteX27" fmla="*/ 657826 w 719841"/>
                    <a:gd name="connsiteY27" fmla="*/ 561975 h 964407"/>
                    <a:gd name="connsiteX28" fmla="*/ 684020 w 719841"/>
                    <a:gd name="connsiteY28" fmla="*/ 592932 h 964407"/>
                    <a:gd name="connsiteX29" fmla="*/ 719739 w 719841"/>
                    <a:gd name="connsiteY29" fmla="*/ 650082 h 964407"/>
                    <a:gd name="connsiteX30" fmla="*/ 672114 w 719841"/>
                    <a:gd name="connsiteY30" fmla="*/ 692944 h 964407"/>
                    <a:gd name="connsiteX31" fmla="*/ 655445 w 719841"/>
                    <a:gd name="connsiteY31" fmla="*/ 719138 h 964407"/>
                    <a:gd name="connsiteX32" fmla="*/ 636395 w 719841"/>
                    <a:gd name="connsiteY32" fmla="*/ 750094 h 964407"/>
                    <a:gd name="connsiteX33" fmla="*/ 619726 w 719841"/>
                    <a:gd name="connsiteY33" fmla="*/ 769144 h 964407"/>
                    <a:gd name="connsiteX34" fmla="*/ 619726 w 719841"/>
                    <a:gd name="connsiteY34" fmla="*/ 802482 h 964407"/>
                    <a:gd name="connsiteX35" fmla="*/ 614964 w 719841"/>
                    <a:gd name="connsiteY35" fmla="*/ 897732 h 964407"/>
                    <a:gd name="connsiteX36" fmla="*/ 605439 w 719841"/>
                    <a:gd name="connsiteY36"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81614 w 719841"/>
                    <a:gd name="connsiteY17" fmla="*/ 345282 h 964407"/>
                    <a:gd name="connsiteX18" fmla="*/ 481614 w 719841"/>
                    <a:gd name="connsiteY18" fmla="*/ 376238 h 964407"/>
                    <a:gd name="connsiteX19" fmla="*/ 488758 w 719841"/>
                    <a:gd name="connsiteY19" fmla="*/ 400050 h 964407"/>
                    <a:gd name="connsiteX20" fmla="*/ 517333 w 719841"/>
                    <a:gd name="connsiteY20" fmla="*/ 442913 h 964407"/>
                    <a:gd name="connsiteX21" fmla="*/ 564958 w 719841"/>
                    <a:gd name="connsiteY21" fmla="*/ 471488 h 964407"/>
                    <a:gd name="connsiteX22" fmla="*/ 593533 w 719841"/>
                    <a:gd name="connsiteY22" fmla="*/ 481013 h 964407"/>
                    <a:gd name="connsiteX23" fmla="*/ 631633 w 719841"/>
                    <a:gd name="connsiteY23" fmla="*/ 497682 h 964407"/>
                    <a:gd name="connsiteX24" fmla="*/ 645920 w 719841"/>
                    <a:gd name="connsiteY24" fmla="*/ 526257 h 964407"/>
                    <a:gd name="connsiteX25" fmla="*/ 650683 w 719841"/>
                    <a:gd name="connsiteY25" fmla="*/ 547688 h 964407"/>
                    <a:gd name="connsiteX26" fmla="*/ 657826 w 719841"/>
                    <a:gd name="connsiteY26" fmla="*/ 561975 h 964407"/>
                    <a:gd name="connsiteX27" fmla="*/ 684020 w 719841"/>
                    <a:gd name="connsiteY27" fmla="*/ 592932 h 964407"/>
                    <a:gd name="connsiteX28" fmla="*/ 719739 w 719841"/>
                    <a:gd name="connsiteY28" fmla="*/ 650082 h 964407"/>
                    <a:gd name="connsiteX29" fmla="*/ 672114 w 719841"/>
                    <a:gd name="connsiteY29" fmla="*/ 692944 h 964407"/>
                    <a:gd name="connsiteX30" fmla="*/ 655445 w 719841"/>
                    <a:gd name="connsiteY30" fmla="*/ 719138 h 964407"/>
                    <a:gd name="connsiteX31" fmla="*/ 636395 w 719841"/>
                    <a:gd name="connsiteY31" fmla="*/ 750094 h 964407"/>
                    <a:gd name="connsiteX32" fmla="*/ 619726 w 719841"/>
                    <a:gd name="connsiteY32" fmla="*/ 769144 h 964407"/>
                    <a:gd name="connsiteX33" fmla="*/ 619726 w 719841"/>
                    <a:gd name="connsiteY33" fmla="*/ 802482 h 964407"/>
                    <a:gd name="connsiteX34" fmla="*/ 614964 w 719841"/>
                    <a:gd name="connsiteY34" fmla="*/ 897732 h 964407"/>
                    <a:gd name="connsiteX35" fmla="*/ 605439 w 719841"/>
                    <a:gd name="connsiteY35"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81614 w 719841"/>
                    <a:gd name="connsiteY17" fmla="*/ 345282 h 964407"/>
                    <a:gd name="connsiteX18" fmla="*/ 481614 w 719841"/>
                    <a:gd name="connsiteY18" fmla="*/ 376238 h 964407"/>
                    <a:gd name="connsiteX19" fmla="*/ 488758 w 719841"/>
                    <a:gd name="connsiteY19" fmla="*/ 400050 h 964407"/>
                    <a:gd name="connsiteX20" fmla="*/ 514951 w 719841"/>
                    <a:gd name="connsiteY20" fmla="*/ 450057 h 964407"/>
                    <a:gd name="connsiteX21" fmla="*/ 564958 w 719841"/>
                    <a:gd name="connsiteY21" fmla="*/ 471488 h 964407"/>
                    <a:gd name="connsiteX22" fmla="*/ 593533 w 719841"/>
                    <a:gd name="connsiteY22" fmla="*/ 481013 h 964407"/>
                    <a:gd name="connsiteX23" fmla="*/ 631633 w 719841"/>
                    <a:gd name="connsiteY23" fmla="*/ 497682 h 964407"/>
                    <a:gd name="connsiteX24" fmla="*/ 645920 w 719841"/>
                    <a:gd name="connsiteY24" fmla="*/ 526257 h 964407"/>
                    <a:gd name="connsiteX25" fmla="*/ 650683 w 719841"/>
                    <a:gd name="connsiteY25" fmla="*/ 547688 h 964407"/>
                    <a:gd name="connsiteX26" fmla="*/ 657826 w 719841"/>
                    <a:gd name="connsiteY26" fmla="*/ 561975 h 964407"/>
                    <a:gd name="connsiteX27" fmla="*/ 684020 w 719841"/>
                    <a:gd name="connsiteY27" fmla="*/ 592932 h 964407"/>
                    <a:gd name="connsiteX28" fmla="*/ 719739 w 719841"/>
                    <a:gd name="connsiteY28" fmla="*/ 650082 h 964407"/>
                    <a:gd name="connsiteX29" fmla="*/ 672114 w 719841"/>
                    <a:gd name="connsiteY29" fmla="*/ 692944 h 964407"/>
                    <a:gd name="connsiteX30" fmla="*/ 655445 w 719841"/>
                    <a:gd name="connsiteY30" fmla="*/ 719138 h 964407"/>
                    <a:gd name="connsiteX31" fmla="*/ 636395 w 719841"/>
                    <a:gd name="connsiteY31" fmla="*/ 750094 h 964407"/>
                    <a:gd name="connsiteX32" fmla="*/ 619726 w 719841"/>
                    <a:gd name="connsiteY32" fmla="*/ 769144 h 964407"/>
                    <a:gd name="connsiteX33" fmla="*/ 619726 w 719841"/>
                    <a:gd name="connsiteY33" fmla="*/ 802482 h 964407"/>
                    <a:gd name="connsiteX34" fmla="*/ 614964 w 719841"/>
                    <a:gd name="connsiteY34" fmla="*/ 897732 h 964407"/>
                    <a:gd name="connsiteX35" fmla="*/ 605439 w 719841"/>
                    <a:gd name="connsiteY35" fmla="*/ 964407 h 964407"/>
                    <a:gd name="connsiteX0" fmla="*/ 12508 w 719841"/>
                    <a:gd name="connsiteY0" fmla="*/ 0 h 964407"/>
                    <a:gd name="connsiteX1" fmla="*/ 36319 w 719841"/>
                    <a:gd name="connsiteY1" fmla="*/ 33338 h 964407"/>
                    <a:gd name="connsiteX2" fmla="*/ 29176 w 719841"/>
                    <a:gd name="connsiteY2" fmla="*/ 73819 h 964407"/>
                    <a:gd name="connsiteX3" fmla="*/ 2983 w 719841"/>
                    <a:gd name="connsiteY3" fmla="*/ 92869 h 964407"/>
                    <a:gd name="connsiteX4" fmla="*/ 2983 w 719841"/>
                    <a:gd name="connsiteY4" fmla="*/ 111919 h 964407"/>
                    <a:gd name="connsiteX5" fmla="*/ 24414 w 719841"/>
                    <a:gd name="connsiteY5" fmla="*/ 135732 h 964407"/>
                    <a:gd name="connsiteX6" fmla="*/ 107758 w 719841"/>
                    <a:gd name="connsiteY6" fmla="*/ 157163 h 964407"/>
                    <a:gd name="connsiteX7" fmla="*/ 162526 w 719841"/>
                    <a:gd name="connsiteY7" fmla="*/ 171450 h 964407"/>
                    <a:gd name="connsiteX8" fmla="*/ 203008 w 719841"/>
                    <a:gd name="connsiteY8" fmla="*/ 195263 h 964407"/>
                    <a:gd name="connsiteX9" fmla="*/ 260158 w 719841"/>
                    <a:gd name="connsiteY9" fmla="*/ 216694 h 964407"/>
                    <a:gd name="connsiteX10" fmla="*/ 274445 w 719841"/>
                    <a:gd name="connsiteY10" fmla="*/ 221457 h 964407"/>
                    <a:gd name="connsiteX11" fmla="*/ 310164 w 719841"/>
                    <a:gd name="connsiteY11" fmla="*/ 254794 h 964407"/>
                    <a:gd name="connsiteX12" fmla="*/ 333976 w 719841"/>
                    <a:gd name="connsiteY12" fmla="*/ 304800 h 964407"/>
                    <a:gd name="connsiteX13" fmla="*/ 386364 w 719841"/>
                    <a:gd name="connsiteY13" fmla="*/ 364332 h 964407"/>
                    <a:gd name="connsiteX14" fmla="*/ 414939 w 719841"/>
                    <a:gd name="connsiteY14" fmla="*/ 354806 h 964407"/>
                    <a:gd name="connsiteX15" fmla="*/ 436370 w 719841"/>
                    <a:gd name="connsiteY15" fmla="*/ 330995 h 964407"/>
                    <a:gd name="connsiteX16" fmla="*/ 464945 w 719841"/>
                    <a:gd name="connsiteY16" fmla="*/ 323850 h 964407"/>
                    <a:gd name="connsiteX17" fmla="*/ 481614 w 719841"/>
                    <a:gd name="connsiteY17" fmla="*/ 345282 h 964407"/>
                    <a:gd name="connsiteX18" fmla="*/ 481614 w 719841"/>
                    <a:gd name="connsiteY18" fmla="*/ 376238 h 964407"/>
                    <a:gd name="connsiteX19" fmla="*/ 488758 w 719841"/>
                    <a:gd name="connsiteY19" fmla="*/ 400050 h 964407"/>
                    <a:gd name="connsiteX20" fmla="*/ 514951 w 719841"/>
                    <a:gd name="connsiteY20" fmla="*/ 450057 h 964407"/>
                    <a:gd name="connsiteX21" fmla="*/ 593533 w 719841"/>
                    <a:gd name="connsiteY21" fmla="*/ 481013 h 964407"/>
                    <a:gd name="connsiteX22" fmla="*/ 631633 w 719841"/>
                    <a:gd name="connsiteY22" fmla="*/ 497682 h 964407"/>
                    <a:gd name="connsiteX23" fmla="*/ 645920 w 719841"/>
                    <a:gd name="connsiteY23" fmla="*/ 526257 h 964407"/>
                    <a:gd name="connsiteX24" fmla="*/ 650683 w 719841"/>
                    <a:gd name="connsiteY24" fmla="*/ 547688 h 964407"/>
                    <a:gd name="connsiteX25" fmla="*/ 657826 w 719841"/>
                    <a:gd name="connsiteY25" fmla="*/ 561975 h 964407"/>
                    <a:gd name="connsiteX26" fmla="*/ 684020 w 719841"/>
                    <a:gd name="connsiteY26" fmla="*/ 592932 h 964407"/>
                    <a:gd name="connsiteX27" fmla="*/ 719739 w 719841"/>
                    <a:gd name="connsiteY27" fmla="*/ 650082 h 964407"/>
                    <a:gd name="connsiteX28" fmla="*/ 672114 w 719841"/>
                    <a:gd name="connsiteY28" fmla="*/ 692944 h 964407"/>
                    <a:gd name="connsiteX29" fmla="*/ 655445 w 719841"/>
                    <a:gd name="connsiteY29" fmla="*/ 719138 h 964407"/>
                    <a:gd name="connsiteX30" fmla="*/ 636395 w 719841"/>
                    <a:gd name="connsiteY30" fmla="*/ 750094 h 964407"/>
                    <a:gd name="connsiteX31" fmla="*/ 619726 w 719841"/>
                    <a:gd name="connsiteY31" fmla="*/ 769144 h 964407"/>
                    <a:gd name="connsiteX32" fmla="*/ 619726 w 719841"/>
                    <a:gd name="connsiteY32" fmla="*/ 802482 h 964407"/>
                    <a:gd name="connsiteX33" fmla="*/ 614964 w 719841"/>
                    <a:gd name="connsiteY33" fmla="*/ 897732 h 964407"/>
                    <a:gd name="connsiteX34" fmla="*/ 605439 w 719841"/>
                    <a:gd name="connsiteY34"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0683 w 719845"/>
                    <a:gd name="connsiteY24" fmla="*/ 547688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55445 w 719845"/>
                    <a:gd name="connsiteY28" fmla="*/ 719138 h 964407"/>
                    <a:gd name="connsiteX29" fmla="*/ 636395 w 719845"/>
                    <a:gd name="connsiteY29" fmla="*/ 750094 h 964407"/>
                    <a:gd name="connsiteX30" fmla="*/ 619726 w 719845"/>
                    <a:gd name="connsiteY30" fmla="*/ 769144 h 964407"/>
                    <a:gd name="connsiteX31" fmla="*/ 619726 w 719845"/>
                    <a:gd name="connsiteY31" fmla="*/ 802482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60208 w 719845"/>
                    <a:gd name="connsiteY24" fmla="*/ 547688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55445 w 719845"/>
                    <a:gd name="connsiteY28" fmla="*/ 719138 h 964407"/>
                    <a:gd name="connsiteX29" fmla="*/ 636395 w 719845"/>
                    <a:gd name="connsiteY29" fmla="*/ 750094 h 964407"/>
                    <a:gd name="connsiteX30" fmla="*/ 619726 w 719845"/>
                    <a:gd name="connsiteY30" fmla="*/ 769144 h 964407"/>
                    <a:gd name="connsiteX31" fmla="*/ 619726 w 719845"/>
                    <a:gd name="connsiteY31" fmla="*/ 802482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55445 w 719845"/>
                    <a:gd name="connsiteY28" fmla="*/ 719138 h 964407"/>
                    <a:gd name="connsiteX29" fmla="*/ 636395 w 719845"/>
                    <a:gd name="connsiteY29" fmla="*/ 750094 h 964407"/>
                    <a:gd name="connsiteX30" fmla="*/ 619726 w 719845"/>
                    <a:gd name="connsiteY30" fmla="*/ 769144 h 964407"/>
                    <a:gd name="connsiteX31" fmla="*/ 619726 w 719845"/>
                    <a:gd name="connsiteY31" fmla="*/ 802482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36395 w 719845"/>
                    <a:gd name="connsiteY28" fmla="*/ 750094 h 964407"/>
                    <a:gd name="connsiteX29" fmla="*/ 619726 w 719845"/>
                    <a:gd name="connsiteY29" fmla="*/ 769144 h 964407"/>
                    <a:gd name="connsiteX30" fmla="*/ 619726 w 719845"/>
                    <a:gd name="connsiteY30" fmla="*/ 802482 h 964407"/>
                    <a:gd name="connsiteX31" fmla="*/ 614964 w 719845"/>
                    <a:gd name="connsiteY31" fmla="*/ 897732 h 964407"/>
                    <a:gd name="connsiteX32" fmla="*/ 605439 w 719845"/>
                    <a:gd name="connsiteY32"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55446 w 719845"/>
                    <a:gd name="connsiteY28" fmla="*/ 721520 h 964407"/>
                    <a:gd name="connsiteX29" fmla="*/ 636395 w 719845"/>
                    <a:gd name="connsiteY29" fmla="*/ 750094 h 964407"/>
                    <a:gd name="connsiteX30" fmla="*/ 619726 w 719845"/>
                    <a:gd name="connsiteY30" fmla="*/ 769144 h 964407"/>
                    <a:gd name="connsiteX31" fmla="*/ 619726 w 719845"/>
                    <a:gd name="connsiteY31" fmla="*/ 802482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62590 w 719845"/>
                    <a:gd name="connsiteY28" fmla="*/ 723901 h 964407"/>
                    <a:gd name="connsiteX29" fmla="*/ 636395 w 719845"/>
                    <a:gd name="connsiteY29" fmla="*/ 750094 h 964407"/>
                    <a:gd name="connsiteX30" fmla="*/ 619726 w 719845"/>
                    <a:gd name="connsiteY30" fmla="*/ 769144 h 964407"/>
                    <a:gd name="connsiteX31" fmla="*/ 619726 w 719845"/>
                    <a:gd name="connsiteY31" fmla="*/ 802482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62590 w 719845"/>
                    <a:gd name="connsiteY28" fmla="*/ 723901 h 964407"/>
                    <a:gd name="connsiteX29" fmla="*/ 636395 w 719845"/>
                    <a:gd name="connsiteY29" fmla="*/ 750094 h 964407"/>
                    <a:gd name="connsiteX30" fmla="*/ 619726 w 719845"/>
                    <a:gd name="connsiteY30" fmla="*/ 769144 h 964407"/>
                    <a:gd name="connsiteX31" fmla="*/ 612583 w 719845"/>
                    <a:gd name="connsiteY31" fmla="*/ 804863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62590 w 719845"/>
                    <a:gd name="connsiteY28" fmla="*/ 723901 h 964407"/>
                    <a:gd name="connsiteX29" fmla="*/ 636395 w 719845"/>
                    <a:gd name="connsiteY29" fmla="*/ 750094 h 964407"/>
                    <a:gd name="connsiteX30" fmla="*/ 619726 w 719845"/>
                    <a:gd name="connsiteY30" fmla="*/ 769144 h 964407"/>
                    <a:gd name="connsiteX31" fmla="*/ 612583 w 719845"/>
                    <a:gd name="connsiteY31" fmla="*/ 804863 h 964407"/>
                    <a:gd name="connsiteX32" fmla="*/ 614964 w 719845"/>
                    <a:gd name="connsiteY32" fmla="*/ 897732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86364 w 719845"/>
                    <a:gd name="connsiteY13" fmla="*/ 364332 h 964407"/>
                    <a:gd name="connsiteX14" fmla="*/ 414939 w 719845"/>
                    <a:gd name="connsiteY14" fmla="*/ 354806 h 964407"/>
                    <a:gd name="connsiteX15" fmla="*/ 436370 w 719845"/>
                    <a:gd name="connsiteY15" fmla="*/ 330995 h 964407"/>
                    <a:gd name="connsiteX16" fmla="*/ 464945 w 719845"/>
                    <a:gd name="connsiteY16" fmla="*/ 323850 h 964407"/>
                    <a:gd name="connsiteX17" fmla="*/ 481614 w 719845"/>
                    <a:gd name="connsiteY17" fmla="*/ 345282 h 964407"/>
                    <a:gd name="connsiteX18" fmla="*/ 481614 w 719845"/>
                    <a:gd name="connsiteY18" fmla="*/ 376238 h 964407"/>
                    <a:gd name="connsiteX19" fmla="*/ 488758 w 719845"/>
                    <a:gd name="connsiteY19" fmla="*/ 400050 h 964407"/>
                    <a:gd name="connsiteX20" fmla="*/ 514951 w 719845"/>
                    <a:gd name="connsiteY20" fmla="*/ 450057 h 964407"/>
                    <a:gd name="connsiteX21" fmla="*/ 593533 w 719845"/>
                    <a:gd name="connsiteY21" fmla="*/ 481013 h 964407"/>
                    <a:gd name="connsiteX22" fmla="*/ 631633 w 719845"/>
                    <a:gd name="connsiteY22" fmla="*/ 497682 h 964407"/>
                    <a:gd name="connsiteX23" fmla="*/ 645920 w 719845"/>
                    <a:gd name="connsiteY23" fmla="*/ 526257 h 964407"/>
                    <a:gd name="connsiteX24" fmla="*/ 655445 w 719845"/>
                    <a:gd name="connsiteY24" fmla="*/ 554832 h 964407"/>
                    <a:gd name="connsiteX25" fmla="*/ 684020 w 719845"/>
                    <a:gd name="connsiteY25" fmla="*/ 592932 h 964407"/>
                    <a:gd name="connsiteX26" fmla="*/ 719739 w 719845"/>
                    <a:gd name="connsiteY26" fmla="*/ 650082 h 964407"/>
                    <a:gd name="connsiteX27" fmla="*/ 672114 w 719845"/>
                    <a:gd name="connsiteY27" fmla="*/ 692944 h 964407"/>
                    <a:gd name="connsiteX28" fmla="*/ 662590 w 719845"/>
                    <a:gd name="connsiteY28" fmla="*/ 723901 h 964407"/>
                    <a:gd name="connsiteX29" fmla="*/ 636395 w 719845"/>
                    <a:gd name="connsiteY29" fmla="*/ 750094 h 964407"/>
                    <a:gd name="connsiteX30" fmla="*/ 619726 w 719845"/>
                    <a:gd name="connsiteY30" fmla="*/ 769144 h 964407"/>
                    <a:gd name="connsiteX31" fmla="*/ 612583 w 719845"/>
                    <a:gd name="connsiteY31" fmla="*/ 804863 h 964407"/>
                    <a:gd name="connsiteX32" fmla="*/ 622108 w 719845"/>
                    <a:gd name="connsiteY32" fmla="*/ 907257 h 964407"/>
                    <a:gd name="connsiteX33" fmla="*/ 605439 w 719845"/>
                    <a:gd name="connsiteY33"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64934 w 719845"/>
                    <a:gd name="connsiteY13" fmla="*/ 347664 h 964407"/>
                    <a:gd name="connsiteX14" fmla="*/ 386364 w 719845"/>
                    <a:gd name="connsiteY14" fmla="*/ 364332 h 964407"/>
                    <a:gd name="connsiteX15" fmla="*/ 414939 w 719845"/>
                    <a:gd name="connsiteY15" fmla="*/ 354806 h 964407"/>
                    <a:gd name="connsiteX16" fmla="*/ 436370 w 719845"/>
                    <a:gd name="connsiteY16" fmla="*/ 330995 h 964407"/>
                    <a:gd name="connsiteX17" fmla="*/ 464945 w 719845"/>
                    <a:gd name="connsiteY17" fmla="*/ 323850 h 964407"/>
                    <a:gd name="connsiteX18" fmla="*/ 481614 w 719845"/>
                    <a:gd name="connsiteY18" fmla="*/ 345282 h 964407"/>
                    <a:gd name="connsiteX19" fmla="*/ 481614 w 719845"/>
                    <a:gd name="connsiteY19" fmla="*/ 376238 h 964407"/>
                    <a:gd name="connsiteX20" fmla="*/ 488758 w 719845"/>
                    <a:gd name="connsiteY20" fmla="*/ 400050 h 964407"/>
                    <a:gd name="connsiteX21" fmla="*/ 514951 w 719845"/>
                    <a:gd name="connsiteY21" fmla="*/ 450057 h 964407"/>
                    <a:gd name="connsiteX22" fmla="*/ 593533 w 719845"/>
                    <a:gd name="connsiteY22" fmla="*/ 481013 h 964407"/>
                    <a:gd name="connsiteX23" fmla="*/ 631633 w 719845"/>
                    <a:gd name="connsiteY23" fmla="*/ 497682 h 964407"/>
                    <a:gd name="connsiteX24" fmla="*/ 645920 w 719845"/>
                    <a:gd name="connsiteY24" fmla="*/ 526257 h 964407"/>
                    <a:gd name="connsiteX25" fmla="*/ 655445 w 719845"/>
                    <a:gd name="connsiteY25" fmla="*/ 554832 h 964407"/>
                    <a:gd name="connsiteX26" fmla="*/ 684020 w 719845"/>
                    <a:gd name="connsiteY26" fmla="*/ 592932 h 964407"/>
                    <a:gd name="connsiteX27" fmla="*/ 719739 w 719845"/>
                    <a:gd name="connsiteY27" fmla="*/ 650082 h 964407"/>
                    <a:gd name="connsiteX28" fmla="*/ 672114 w 719845"/>
                    <a:gd name="connsiteY28" fmla="*/ 692944 h 964407"/>
                    <a:gd name="connsiteX29" fmla="*/ 662590 w 719845"/>
                    <a:gd name="connsiteY29" fmla="*/ 723901 h 964407"/>
                    <a:gd name="connsiteX30" fmla="*/ 636395 w 719845"/>
                    <a:gd name="connsiteY30" fmla="*/ 750094 h 964407"/>
                    <a:gd name="connsiteX31" fmla="*/ 619726 w 719845"/>
                    <a:gd name="connsiteY31" fmla="*/ 769144 h 964407"/>
                    <a:gd name="connsiteX32" fmla="*/ 612583 w 719845"/>
                    <a:gd name="connsiteY32" fmla="*/ 804863 h 964407"/>
                    <a:gd name="connsiteX33" fmla="*/ 622108 w 719845"/>
                    <a:gd name="connsiteY33" fmla="*/ 907257 h 964407"/>
                    <a:gd name="connsiteX34" fmla="*/ 605439 w 719845"/>
                    <a:gd name="connsiteY34"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79221 w 719845"/>
                    <a:gd name="connsiteY13" fmla="*/ 330996 h 964407"/>
                    <a:gd name="connsiteX14" fmla="*/ 386364 w 719845"/>
                    <a:gd name="connsiteY14" fmla="*/ 364332 h 964407"/>
                    <a:gd name="connsiteX15" fmla="*/ 414939 w 719845"/>
                    <a:gd name="connsiteY15" fmla="*/ 354806 h 964407"/>
                    <a:gd name="connsiteX16" fmla="*/ 436370 w 719845"/>
                    <a:gd name="connsiteY16" fmla="*/ 330995 h 964407"/>
                    <a:gd name="connsiteX17" fmla="*/ 464945 w 719845"/>
                    <a:gd name="connsiteY17" fmla="*/ 323850 h 964407"/>
                    <a:gd name="connsiteX18" fmla="*/ 481614 w 719845"/>
                    <a:gd name="connsiteY18" fmla="*/ 345282 h 964407"/>
                    <a:gd name="connsiteX19" fmla="*/ 481614 w 719845"/>
                    <a:gd name="connsiteY19" fmla="*/ 376238 h 964407"/>
                    <a:gd name="connsiteX20" fmla="*/ 488758 w 719845"/>
                    <a:gd name="connsiteY20" fmla="*/ 400050 h 964407"/>
                    <a:gd name="connsiteX21" fmla="*/ 514951 w 719845"/>
                    <a:gd name="connsiteY21" fmla="*/ 450057 h 964407"/>
                    <a:gd name="connsiteX22" fmla="*/ 593533 w 719845"/>
                    <a:gd name="connsiteY22" fmla="*/ 481013 h 964407"/>
                    <a:gd name="connsiteX23" fmla="*/ 631633 w 719845"/>
                    <a:gd name="connsiteY23" fmla="*/ 497682 h 964407"/>
                    <a:gd name="connsiteX24" fmla="*/ 645920 w 719845"/>
                    <a:gd name="connsiteY24" fmla="*/ 526257 h 964407"/>
                    <a:gd name="connsiteX25" fmla="*/ 655445 w 719845"/>
                    <a:gd name="connsiteY25" fmla="*/ 554832 h 964407"/>
                    <a:gd name="connsiteX26" fmla="*/ 684020 w 719845"/>
                    <a:gd name="connsiteY26" fmla="*/ 592932 h 964407"/>
                    <a:gd name="connsiteX27" fmla="*/ 719739 w 719845"/>
                    <a:gd name="connsiteY27" fmla="*/ 650082 h 964407"/>
                    <a:gd name="connsiteX28" fmla="*/ 672114 w 719845"/>
                    <a:gd name="connsiteY28" fmla="*/ 692944 h 964407"/>
                    <a:gd name="connsiteX29" fmla="*/ 662590 w 719845"/>
                    <a:gd name="connsiteY29" fmla="*/ 723901 h 964407"/>
                    <a:gd name="connsiteX30" fmla="*/ 636395 w 719845"/>
                    <a:gd name="connsiteY30" fmla="*/ 750094 h 964407"/>
                    <a:gd name="connsiteX31" fmla="*/ 619726 w 719845"/>
                    <a:gd name="connsiteY31" fmla="*/ 769144 h 964407"/>
                    <a:gd name="connsiteX32" fmla="*/ 612583 w 719845"/>
                    <a:gd name="connsiteY32" fmla="*/ 804863 h 964407"/>
                    <a:gd name="connsiteX33" fmla="*/ 622108 w 719845"/>
                    <a:gd name="connsiteY33" fmla="*/ 907257 h 964407"/>
                    <a:gd name="connsiteX34" fmla="*/ 605439 w 719845"/>
                    <a:gd name="connsiteY34" fmla="*/ 964407 h 964407"/>
                    <a:gd name="connsiteX0" fmla="*/ 12508 w 719845"/>
                    <a:gd name="connsiteY0" fmla="*/ 0 h 964407"/>
                    <a:gd name="connsiteX1" fmla="*/ 36319 w 719845"/>
                    <a:gd name="connsiteY1" fmla="*/ 33338 h 964407"/>
                    <a:gd name="connsiteX2" fmla="*/ 29176 w 719845"/>
                    <a:gd name="connsiteY2" fmla="*/ 73819 h 964407"/>
                    <a:gd name="connsiteX3" fmla="*/ 2983 w 719845"/>
                    <a:gd name="connsiteY3" fmla="*/ 92869 h 964407"/>
                    <a:gd name="connsiteX4" fmla="*/ 2983 w 719845"/>
                    <a:gd name="connsiteY4" fmla="*/ 111919 h 964407"/>
                    <a:gd name="connsiteX5" fmla="*/ 24414 w 719845"/>
                    <a:gd name="connsiteY5" fmla="*/ 135732 h 964407"/>
                    <a:gd name="connsiteX6" fmla="*/ 107758 w 719845"/>
                    <a:gd name="connsiteY6" fmla="*/ 157163 h 964407"/>
                    <a:gd name="connsiteX7" fmla="*/ 162526 w 719845"/>
                    <a:gd name="connsiteY7" fmla="*/ 171450 h 964407"/>
                    <a:gd name="connsiteX8" fmla="*/ 203008 w 719845"/>
                    <a:gd name="connsiteY8" fmla="*/ 195263 h 964407"/>
                    <a:gd name="connsiteX9" fmla="*/ 260158 w 719845"/>
                    <a:gd name="connsiteY9" fmla="*/ 216694 h 964407"/>
                    <a:gd name="connsiteX10" fmla="*/ 274445 w 719845"/>
                    <a:gd name="connsiteY10" fmla="*/ 221457 h 964407"/>
                    <a:gd name="connsiteX11" fmla="*/ 310164 w 719845"/>
                    <a:gd name="connsiteY11" fmla="*/ 254794 h 964407"/>
                    <a:gd name="connsiteX12" fmla="*/ 333976 w 719845"/>
                    <a:gd name="connsiteY12" fmla="*/ 304800 h 964407"/>
                    <a:gd name="connsiteX13" fmla="*/ 379221 w 719845"/>
                    <a:gd name="connsiteY13" fmla="*/ 330996 h 964407"/>
                    <a:gd name="connsiteX14" fmla="*/ 386364 w 719845"/>
                    <a:gd name="connsiteY14" fmla="*/ 364332 h 964407"/>
                    <a:gd name="connsiteX15" fmla="*/ 414939 w 719845"/>
                    <a:gd name="connsiteY15" fmla="*/ 354806 h 964407"/>
                    <a:gd name="connsiteX16" fmla="*/ 436370 w 719845"/>
                    <a:gd name="connsiteY16" fmla="*/ 330995 h 964407"/>
                    <a:gd name="connsiteX17" fmla="*/ 464945 w 719845"/>
                    <a:gd name="connsiteY17" fmla="*/ 323850 h 964407"/>
                    <a:gd name="connsiteX18" fmla="*/ 481614 w 719845"/>
                    <a:gd name="connsiteY18" fmla="*/ 345282 h 964407"/>
                    <a:gd name="connsiteX19" fmla="*/ 481614 w 719845"/>
                    <a:gd name="connsiteY19" fmla="*/ 376238 h 964407"/>
                    <a:gd name="connsiteX20" fmla="*/ 488758 w 719845"/>
                    <a:gd name="connsiteY20" fmla="*/ 400050 h 964407"/>
                    <a:gd name="connsiteX21" fmla="*/ 514951 w 719845"/>
                    <a:gd name="connsiteY21" fmla="*/ 450057 h 964407"/>
                    <a:gd name="connsiteX22" fmla="*/ 593533 w 719845"/>
                    <a:gd name="connsiteY22" fmla="*/ 481013 h 964407"/>
                    <a:gd name="connsiteX23" fmla="*/ 631633 w 719845"/>
                    <a:gd name="connsiteY23" fmla="*/ 497682 h 964407"/>
                    <a:gd name="connsiteX24" fmla="*/ 645920 w 719845"/>
                    <a:gd name="connsiteY24" fmla="*/ 526257 h 964407"/>
                    <a:gd name="connsiteX25" fmla="*/ 655445 w 719845"/>
                    <a:gd name="connsiteY25" fmla="*/ 554832 h 964407"/>
                    <a:gd name="connsiteX26" fmla="*/ 684020 w 719845"/>
                    <a:gd name="connsiteY26" fmla="*/ 592932 h 964407"/>
                    <a:gd name="connsiteX27" fmla="*/ 719739 w 719845"/>
                    <a:gd name="connsiteY27" fmla="*/ 650082 h 964407"/>
                    <a:gd name="connsiteX28" fmla="*/ 672114 w 719845"/>
                    <a:gd name="connsiteY28" fmla="*/ 692944 h 964407"/>
                    <a:gd name="connsiteX29" fmla="*/ 662590 w 719845"/>
                    <a:gd name="connsiteY29" fmla="*/ 723901 h 964407"/>
                    <a:gd name="connsiteX30" fmla="*/ 636395 w 719845"/>
                    <a:gd name="connsiteY30" fmla="*/ 750094 h 964407"/>
                    <a:gd name="connsiteX31" fmla="*/ 619726 w 719845"/>
                    <a:gd name="connsiteY31" fmla="*/ 769144 h 964407"/>
                    <a:gd name="connsiteX32" fmla="*/ 612583 w 719845"/>
                    <a:gd name="connsiteY32" fmla="*/ 804863 h 964407"/>
                    <a:gd name="connsiteX33" fmla="*/ 622108 w 719845"/>
                    <a:gd name="connsiteY33" fmla="*/ 907257 h 964407"/>
                    <a:gd name="connsiteX34" fmla="*/ 614964 w 719845"/>
                    <a:gd name="connsiteY34" fmla="*/ 964407 h 964407"/>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55432 w 719845"/>
                    <a:gd name="connsiteY34"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72102 w 719845"/>
                    <a:gd name="connsiteY34" fmla="*/ 1309688 h 1419226"/>
                    <a:gd name="connsiteX35" fmla="*/ 555432 w 719845"/>
                    <a:gd name="connsiteY35"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48290 w 719845"/>
                    <a:gd name="connsiteY34" fmla="*/ 1297782 h 1419226"/>
                    <a:gd name="connsiteX35" fmla="*/ 555432 w 719845"/>
                    <a:gd name="connsiteY35"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72102 w 719845"/>
                    <a:gd name="connsiteY34" fmla="*/ 1169194 h 1419226"/>
                    <a:gd name="connsiteX35" fmla="*/ 548290 w 719845"/>
                    <a:gd name="connsiteY35" fmla="*/ 1297782 h 1419226"/>
                    <a:gd name="connsiteX36" fmla="*/ 555432 w 719845"/>
                    <a:gd name="connsiteY36"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43527 w 719845"/>
                    <a:gd name="connsiteY34" fmla="*/ 1154907 h 1419226"/>
                    <a:gd name="connsiteX35" fmla="*/ 548290 w 719845"/>
                    <a:gd name="connsiteY35" fmla="*/ 1297782 h 1419226"/>
                    <a:gd name="connsiteX36" fmla="*/ 555432 w 719845"/>
                    <a:gd name="connsiteY36"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91152 w 719845"/>
                    <a:gd name="connsiteY34" fmla="*/ 1014413 h 1419226"/>
                    <a:gd name="connsiteX35" fmla="*/ 543527 w 719845"/>
                    <a:gd name="connsiteY35" fmla="*/ 1154907 h 1419226"/>
                    <a:gd name="connsiteX36" fmla="*/ 548290 w 719845"/>
                    <a:gd name="connsiteY36" fmla="*/ 1297782 h 1419226"/>
                    <a:gd name="connsiteX37" fmla="*/ 555432 w 719845"/>
                    <a:gd name="connsiteY37"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598295 w 719845"/>
                    <a:gd name="connsiteY34" fmla="*/ 1014413 h 1419226"/>
                    <a:gd name="connsiteX35" fmla="*/ 543527 w 719845"/>
                    <a:gd name="connsiteY35" fmla="*/ 1154907 h 1419226"/>
                    <a:gd name="connsiteX36" fmla="*/ 548290 w 719845"/>
                    <a:gd name="connsiteY36" fmla="*/ 1297782 h 1419226"/>
                    <a:gd name="connsiteX37" fmla="*/ 555432 w 719845"/>
                    <a:gd name="connsiteY37"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17346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5432 w 719845"/>
                    <a:gd name="connsiteY38" fmla="*/ 1419226 h 1419226"/>
                    <a:gd name="connsiteX0" fmla="*/ 12508 w 719845"/>
                    <a:gd name="connsiteY0" fmla="*/ 0 h 1419226"/>
                    <a:gd name="connsiteX1" fmla="*/ 36319 w 719845"/>
                    <a:gd name="connsiteY1" fmla="*/ 33338 h 1419226"/>
                    <a:gd name="connsiteX2" fmla="*/ 29176 w 719845"/>
                    <a:gd name="connsiteY2" fmla="*/ 73819 h 1419226"/>
                    <a:gd name="connsiteX3" fmla="*/ 2983 w 719845"/>
                    <a:gd name="connsiteY3" fmla="*/ 92869 h 1419226"/>
                    <a:gd name="connsiteX4" fmla="*/ 2983 w 719845"/>
                    <a:gd name="connsiteY4" fmla="*/ 111919 h 1419226"/>
                    <a:gd name="connsiteX5" fmla="*/ 24414 w 719845"/>
                    <a:gd name="connsiteY5" fmla="*/ 135732 h 1419226"/>
                    <a:gd name="connsiteX6" fmla="*/ 107758 w 719845"/>
                    <a:gd name="connsiteY6" fmla="*/ 157163 h 1419226"/>
                    <a:gd name="connsiteX7" fmla="*/ 162526 w 719845"/>
                    <a:gd name="connsiteY7" fmla="*/ 171450 h 1419226"/>
                    <a:gd name="connsiteX8" fmla="*/ 203008 w 719845"/>
                    <a:gd name="connsiteY8" fmla="*/ 195263 h 1419226"/>
                    <a:gd name="connsiteX9" fmla="*/ 260158 w 719845"/>
                    <a:gd name="connsiteY9" fmla="*/ 216694 h 1419226"/>
                    <a:gd name="connsiteX10" fmla="*/ 274445 w 719845"/>
                    <a:gd name="connsiteY10" fmla="*/ 221457 h 1419226"/>
                    <a:gd name="connsiteX11" fmla="*/ 310164 w 719845"/>
                    <a:gd name="connsiteY11" fmla="*/ 254794 h 1419226"/>
                    <a:gd name="connsiteX12" fmla="*/ 333976 w 719845"/>
                    <a:gd name="connsiteY12" fmla="*/ 304800 h 1419226"/>
                    <a:gd name="connsiteX13" fmla="*/ 379221 w 719845"/>
                    <a:gd name="connsiteY13" fmla="*/ 330996 h 1419226"/>
                    <a:gd name="connsiteX14" fmla="*/ 386364 w 719845"/>
                    <a:gd name="connsiteY14" fmla="*/ 364332 h 1419226"/>
                    <a:gd name="connsiteX15" fmla="*/ 414939 w 719845"/>
                    <a:gd name="connsiteY15" fmla="*/ 354806 h 1419226"/>
                    <a:gd name="connsiteX16" fmla="*/ 436370 w 719845"/>
                    <a:gd name="connsiteY16" fmla="*/ 330995 h 1419226"/>
                    <a:gd name="connsiteX17" fmla="*/ 464945 w 719845"/>
                    <a:gd name="connsiteY17" fmla="*/ 323850 h 1419226"/>
                    <a:gd name="connsiteX18" fmla="*/ 481614 w 719845"/>
                    <a:gd name="connsiteY18" fmla="*/ 345282 h 1419226"/>
                    <a:gd name="connsiteX19" fmla="*/ 481614 w 719845"/>
                    <a:gd name="connsiteY19" fmla="*/ 376238 h 1419226"/>
                    <a:gd name="connsiteX20" fmla="*/ 488758 w 719845"/>
                    <a:gd name="connsiteY20" fmla="*/ 400050 h 1419226"/>
                    <a:gd name="connsiteX21" fmla="*/ 514951 w 719845"/>
                    <a:gd name="connsiteY21" fmla="*/ 450057 h 1419226"/>
                    <a:gd name="connsiteX22" fmla="*/ 593533 w 719845"/>
                    <a:gd name="connsiteY22" fmla="*/ 481013 h 1419226"/>
                    <a:gd name="connsiteX23" fmla="*/ 631633 w 719845"/>
                    <a:gd name="connsiteY23" fmla="*/ 497682 h 1419226"/>
                    <a:gd name="connsiteX24" fmla="*/ 645920 w 719845"/>
                    <a:gd name="connsiteY24" fmla="*/ 526257 h 1419226"/>
                    <a:gd name="connsiteX25" fmla="*/ 655445 w 719845"/>
                    <a:gd name="connsiteY25" fmla="*/ 554832 h 1419226"/>
                    <a:gd name="connsiteX26" fmla="*/ 684020 w 719845"/>
                    <a:gd name="connsiteY26" fmla="*/ 592932 h 1419226"/>
                    <a:gd name="connsiteX27" fmla="*/ 719739 w 719845"/>
                    <a:gd name="connsiteY27" fmla="*/ 650082 h 1419226"/>
                    <a:gd name="connsiteX28" fmla="*/ 672114 w 719845"/>
                    <a:gd name="connsiteY28" fmla="*/ 692944 h 1419226"/>
                    <a:gd name="connsiteX29" fmla="*/ 662590 w 719845"/>
                    <a:gd name="connsiteY29" fmla="*/ 723901 h 1419226"/>
                    <a:gd name="connsiteX30" fmla="*/ 636395 w 719845"/>
                    <a:gd name="connsiteY30" fmla="*/ 750094 h 1419226"/>
                    <a:gd name="connsiteX31" fmla="*/ 619726 w 719845"/>
                    <a:gd name="connsiteY31" fmla="*/ 769144 h 1419226"/>
                    <a:gd name="connsiteX32" fmla="*/ 612583 w 719845"/>
                    <a:gd name="connsiteY32" fmla="*/ 804863 h 1419226"/>
                    <a:gd name="connsiteX33" fmla="*/ 622108 w 719845"/>
                    <a:gd name="connsiteY33" fmla="*/ 907257 h 1419226"/>
                    <a:gd name="connsiteX34" fmla="*/ 622109 w 719845"/>
                    <a:gd name="connsiteY34" fmla="*/ 940594 h 1419226"/>
                    <a:gd name="connsiteX35" fmla="*/ 598295 w 719845"/>
                    <a:gd name="connsiteY35" fmla="*/ 1014413 h 1419226"/>
                    <a:gd name="connsiteX36" fmla="*/ 543527 w 719845"/>
                    <a:gd name="connsiteY36" fmla="*/ 1154907 h 1419226"/>
                    <a:gd name="connsiteX37" fmla="*/ 548290 w 719845"/>
                    <a:gd name="connsiteY37" fmla="*/ 1297782 h 1419226"/>
                    <a:gd name="connsiteX38" fmla="*/ 553052 w 719845"/>
                    <a:gd name="connsiteY38" fmla="*/ 1376363 h 1419226"/>
                    <a:gd name="connsiteX39" fmla="*/ 555432 w 719845"/>
                    <a:gd name="connsiteY39" fmla="*/ 1419226 h 1419226"/>
                    <a:gd name="connsiteX0" fmla="*/ 12508 w 719845"/>
                    <a:gd name="connsiteY0" fmla="*/ 0 h 1454944"/>
                    <a:gd name="connsiteX1" fmla="*/ 36319 w 719845"/>
                    <a:gd name="connsiteY1" fmla="*/ 33338 h 1454944"/>
                    <a:gd name="connsiteX2" fmla="*/ 29176 w 719845"/>
                    <a:gd name="connsiteY2" fmla="*/ 73819 h 1454944"/>
                    <a:gd name="connsiteX3" fmla="*/ 2983 w 719845"/>
                    <a:gd name="connsiteY3" fmla="*/ 92869 h 1454944"/>
                    <a:gd name="connsiteX4" fmla="*/ 2983 w 719845"/>
                    <a:gd name="connsiteY4" fmla="*/ 111919 h 1454944"/>
                    <a:gd name="connsiteX5" fmla="*/ 24414 w 719845"/>
                    <a:gd name="connsiteY5" fmla="*/ 135732 h 1454944"/>
                    <a:gd name="connsiteX6" fmla="*/ 107758 w 719845"/>
                    <a:gd name="connsiteY6" fmla="*/ 157163 h 1454944"/>
                    <a:gd name="connsiteX7" fmla="*/ 162526 w 719845"/>
                    <a:gd name="connsiteY7" fmla="*/ 171450 h 1454944"/>
                    <a:gd name="connsiteX8" fmla="*/ 203008 w 719845"/>
                    <a:gd name="connsiteY8" fmla="*/ 195263 h 1454944"/>
                    <a:gd name="connsiteX9" fmla="*/ 260158 w 719845"/>
                    <a:gd name="connsiteY9" fmla="*/ 216694 h 1454944"/>
                    <a:gd name="connsiteX10" fmla="*/ 274445 w 719845"/>
                    <a:gd name="connsiteY10" fmla="*/ 221457 h 1454944"/>
                    <a:gd name="connsiteX11" fmla="*/ 310164 w 719845"/>
                    <a:gd name="connsiteY11" fmla="*/ 254794 h 1454944"/>
                    <a:gd name="connsiteX12" fmla="*/ 333976 w 719845"/>
                    <a:gd name="connsiteY12" fmla="*/ 304800 h 1454944"/>
                    <a:gd name="connsiteX13" fmla="*/ 379221 w 719845"/>
                    <a:gd name="connsiteY13" fmla="*/ 330996 h 1454944"/>
                    <a:gd name="connsiteX14" fmla="*/ 386364 w 719845"/>
                    <a:gd name="connsiteY14" fmla="*/ 364332 h 1454944"/>
                    <a:gd name="connsiteX15" fmla="*/ 414939 w 719845"/>
                    <a:gd name="connsiteY15" fmla="*/ 354806 h 1454944"/>
                    <a:gd name="connsiteX16" fmla="*/ 436370 w 719845"/>
                    <a:gd name="connsiteY16" fmla="*/ 330995 h 1454944"/>
                    <a:gd name="connsiteX17" fmla="*/ 464945 w 719845"/>
                    <a:gd name="connsiteY17" fmla="*/ 323850 h 1454944"/>
                    <a:gd name="connsiteX18" fmla="*/ 481614 w 719845"/>
                    <a:gd name="connsiteY18" fmla="*/ 345282 h 1454944"/>
                    <a:gd name="connsiteX19" fmla="*/ 481614 w 719845"/>
                    <a:gd name="connsiteY19" fmla="*/ 376238 h 1454944"/>
                    <a:gd name="connsiteX20" fmla="*/ 488758 w 719845"/>
                    <a:gd name="connsiteY20" fmla="*/ 400050 h 1454944"/>
                    <a:gd name="connsiteX21" fmla="*/ 514951 w 719845"/>
                    <a:gd name="connsiteY21" fmla="*/ 450057 h 1454944"/>
                    <a:gd name="connsiteX22" fmla="*/ 593533 w 719845"/>
                    <a:gd name="connsiteY22" fmla="*/ 481013 h 1454944"/>
                    <a:gd name="connsiteX23" fmla="*/ 631633 w 719845"/>
                    <a:gd name="connsiteY23" fmla="*/ 497682 h 1454944"/>
                    <a:gd name="connsiteX24" fmla="*/ 645920 w 719845"/>
                    <a:gd name="connsiteY24" fmla="*/ 526257 h 1454944"/>
                    <a:gd name="connsiteX25" fmla="*/ 655445 w 719845"/>
                    <a:gd name="connsiteY25" fmla="*/ 554832 h 1454944"/>
                    <a:gd name="connsiteX26" fmla="*/ 684020 w 719845"/>
                    <a:gd name="connsiteY26" fmla="*/ 592932 h 1454944"/>
                    <a:gd name="connsiteX27" fmla="*/ 719739 w 719845"/>
                    <a:gd name="connsiteY27" fmla="*/ 650082 h 1454944"/>
                    <a:gd name="connsiteX28" fmla="*/ 672114 w 719845"/>
                    <a:gd name="connsiteY28" fmla="*/ 692944 h 1454944"/>
                    <a:gd name="connsiteX29" fmla="*/ 662590 w 719845"/>
                    <a:gd name="connsiteY29" fmla="*/ 723901 h 1454944"/>
                    <a:gd name="connsiteX30" fmla="*/ 636395 w 719845"/>
                    <a:gd name="connsiteY30" fmla="*/ 750094 h 1454944"/>
                    <a:gd name="connsiteX31" fmla="*/ 619726 w 719845"/>
                    <a:gd name="connsiteY31" fmla="*/ 769144 h 1454944"/>
                    <a:gd name="connsiteX32" fmla="*/ 612583 w 719845"/>
                    <a:gd name="connsiteY32" fmla="*/ 804863 h 1454944"/>
                    <a:gd name="connsiteX33" fmla="*/ 622108 w 719845"/>
                    <a:gd name="connsiteY33" fmla="*/ 907257 h 1454944"/>
                    <a:gd name="connsiteX34" fmla="*/ 622109 w 719845"/>
                    <a:gd name="connsiteY34" fmla="*/ 940594 h 1454944"/>
                    <a:gd name="connsiteX35" fmla="*/ 598295 w 719845"/>
                    <a:gd name="connsiteY35" fmla="*/ 1014413 h 1454944"/>
                    <a:gd name="connsiteX36" fmla="*/ 543527 w 719845"/>
                    <a:gd name="connsiteY36" fmla="*/ 1154907 h 1454944"/>
                    <a:gd name="connsiteX37" fmla="*/ 548290 w 719845"/>
                    <a:gd name="connsiteY37" fmla="*/ 1297782 h 1454944"/>
                    <a:gd name="connsiteX38" fmla="*/ 553052 w 719845"/>
                    <a:gd name="connsiteY38" fmla="*/ 1376363 h 1454944"/>
                    <a:gd name="connsiteX39" fmla="*/ 524475 w 719845"/>
                    <a:gd name="connsiteY39" fmla="*/ 1454944 h 1454944"/>
                    <a:gd name="connsiteX0" fmla="*/ 12508 w 719845"/>
                    <a:gd name="connsiteY0" fmla="*/ 0 h 1454944"/>
                    <a:gd name="connsiteX1" fmla="*/ 36319 w 719845"/>
                    <a:gd name="connsiteY1" fmla="*/ 33338 h 1454944"/>
                    <a:gd name="connsiteX2" fmla="*/ 29176 w 719845"/>
                    <a:gd name="connsiteY2" fmla="*/ 73819 h 1454944"/>
                    <a:gd name="connsiteX3" fmla="*/ 2983 w 719845"/>
                    <a:gd name="connsiteY3" fmla="*/ 92869 h 1454944"/>
                    <a:gd name="connsiteX4" fmla="*/ 2983 w 719845"/>
                    <a:gd name="connsiteY4" fmla="*/ 111919 h 1454944"/>
                    <a:gd name="connsiteX5" fmla="*/ 24414 w 719845"/>
                    <a:gd name="connsiteY5" fmla="*/ 135732 h 1454944"/>
                    <a:gd name="connsiteX6" fmla="*/ 107758 w 719845"/>
                    <a:gd name="connsiteY6" fmla="*/ 157163 h 1454944"/>
                    <a:gd name="connsiteX7" fmla="*/ 162526 w 719845"/>
                    <a:gd name="connsiteY7" fmla="*/ 171450 h 1454944"/>
                    <a:gd name="connsiteX8" fmla="*/ 203008 w 719845"/>
                    <a:gd name="connsiteY8" fmla="*/ 195263 h 1454944"/>
                    <a:gd name="connsiteX9" fmla="*/ 260158 w 719845"/>
                    <a:gd name="connsiteY9" fmla="*/ 216694 h 1454944"/>
                    <a:gd name="connsiteX10" fmla="*/ 274445 w 719845"/>
                    <a:gd name="connsiteY10" fmla="*/ 221457 h 1454944"/>
                    <a:gd name="connsiteX11" fmla="*/ 310164 w 719845"/>
                    <a:gd name="connsiteY11" fmla="*/ 254794 h 1454944"/>
                    <a:gd name="connsiteX12" fmla="*/ 333976 w 719845"/>
                    <a:gd name="connsiteY12" fmla="*/ 304800 h 1454944"/>
                    <a:gd name="connsiteX13" fmla="*/ 379221 w 719845"/>
                    <a:gd name="connsiteY13" fmla="*/ 330996 h 1454944"/>
                    <a:gd name="connsiteX14" fmla="*/ 386364 w 719845"/>
                    <a:gd name="connsiteY14" fmla="*/ 364332 h 1454944"/>
                    <a:gd name="connsiteX15" fmla="*/ 414939 w 719845"/>
                    <a:gd name="connsiteY15" fmla="*/ 354806 h 1454944"/>
                    <a:gd name="connsiteX16" fmla="*/ 436370 w 719845"/>
                    <a:gd name="connsiteY16" fmla="*/ 330995 h 1454944"/>
                    <a:gd name="connsiteX17" fmla="*/ 464945 w 719845"/>
                    <a:gd name="connsiteY17" fmla="*/ 323850 h 1454944"/>
                    <a:gd name="connsiteX18" fmla="*/ 481614 w 719845"/>
                    <a:gd name="connsiteY18" fmla="*/ 345282 h 1454944"/>
                    <a:gd name="connsiteX19" fmla="*/ 481614 w 719845"/>
                    <a:gd name="connsiteY19" fmla="*/ 376238 h 1454944"/>
                    <a:gd name="connsiteX20" fmla="*/ 488758 w 719845"/>
                    <a:gd name="connsiteY20" fmla="*/ 400050 h 1454944"/>
                    <a:gd name="connsiteX21" fmla="*/ 514951 w 719845"/>
                    <a:gd name="connsiteY21" fmla="*/ 450057 h 1454944"/>
                    <a:gd name="connsiteX22" fmla="*/ 593533 w 719845"/>
                    <a:gd name="connsiteY22" fmla="*/ 481013 h 1454944"/>
                    <a:gd name="connsiteX23" fmla="*/ 631633 w 719845"/>
                    <a:gd name="connsiteY23" fmla="*/ 497682 h 1454944"/>
                    <a:gd name="connsiteX24" fmla="*/ 645920 w 719845"/>
                    <a:gd name="connsiteY24" fmla="*/ 526257 h 1454944"/>
                    <a:gd name="connsiteX25" fmla="*/ 655445 w 719845"/>
                    <a:gd name="connsiteY25" fmla="*/ 554832 h 1454944"/>
                    <a:gd name="connsiteX26" fmla="*/ 684020 w 719845"/>
                    <a:gd name="connsiteY26" fmla="*/ 592932 h 1454944"/>
                    <a:gd name="connsiteX27" fmla="*/ 719739 w 719845"/>
                    <a:gd name="connsiteY27" fmla="*/ 650082 h 1454944"/>
                    <a:gd name="connsiteX28" fmla="*/ 672114 w 719845"/>
                    <a:gd name="connsiteY28" fmla="*/ 692944 h 1454944"/>
                    <a:gd name="connsiteX29" fmla="*/ 662590 w 719845"/>
                    <a:gd name="connsiteY29" fmla="*/ 723901 h 1454944"/>
                    <a:gd name="connsiteX30" fmla="*/ 636395 w 719845"/>
                    <a:gd name="connsiteY30" fmla="*/ 750094 h 1454944"/>
                    <a:gd name="connsiteX31" fmla="*/ 619726 w 719845"/>
                    <a:gd name="connsiteY31" fmla="*/ 769144 h 1454944"/>
                    <a:gd name="connsiteX32" fmla="*/ 612583 w 719845"/>
                    <a:gd name="connsiteY32" fmla="*/ 804863 h 1454944"/>
                    <a:gd name="connsiteX33" fmla="*/ 622108 w 719845"/>
                    <a:gd name="connsiteY33" fmla="*/ 907257 h 1454944"/>
                    <a:gd name="connsiteX34" fmla="*/ 622109 w 719845"/>
                    <a:gd name="connsiteY34" fmla="*/ 940594 h 1454944"/>
                    <a:gd name="connsiteX35" fmla="*/ 598295 w 719845"/>
                    <a:gd name="connsiteY35" fmla="*/ 1014413 h 1454944"/>
                    <a:gd name="connsiteX36" fmla="*/ 543527 w 719845"/>
                    <a:gd name="connsiteY36" fmla="*/ 1154907 h 1454944"/>
                    <a:gd name="connsiteX37" fmla="*/ 548290 w 719845"/>
                    <a:gd name="connsiteY37" fmla="*/ 1297782 h 1454944"/>
                    <a:gd name="connsiteX38" fmla="*/ 553052 w 719845"/>
                    <a:gd name="connsiteY38" fmla="*/ 1376363 h 1454944"/>
                    <a:gd name="connsiteX39" fmla="*/ 524475 w 719845"/>
                    <a:gd name="connsiteY39" fmla="*/ 1454944 h 1454944"/>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462563 w 719845"/>
                    <a:gd name="connsiteY39" fmla="*/ 1459707 h 1459707"/>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462563 w 719845"/>
                    <a:gd name="connsiteY39" fmla="*/ 1459707 h 1459707"/>
                    <a:gd name="connsiteX0" fmla="*/ 12508 w 719845"/>
                    <a:gd name="connsiteY0" fmla="*/ 0 h 1462402"/>
                    <a:gd name="connsiteX1" fmla="*/ 36319 w 719845"/>
                    <a:gd name="connsiteY1" fmla="*/ 33338 h 1462402"/>
                    <a:gd name="connsiteX2" fmla="*/ 29176 w 719845"/>
                    <a:gd name="connsiteY2" fmla="*/ 73819 h 1462402"/>
                    <a:gd name="connsiteX3" fmla="*/ 2983 w 719845"/>
                    <a:gd name="connsiteY3" fmla="*/ 92869 h 1462402"/>
                    <a:gd name="connsiteX4" fmla="*/ 2983 w 719845"/>
                    <a:gd name="connsiteY4" fmla="*/ 111919 h 1462402"/>
                    <a:gd name="connsiteX5" fmla="*/ 24414 w 719845"/>
                    <a:gd name="connsiteY5" fmla="*/ 135732 h 1462402"/>
                    <a:gd name="connsiteX6" fmla="*/ 107758 w 719845"/>
                    <a:gd name="connsiteY6" fmla="*/ 157163 h 1462402"/>
                    <a:gd name="connsiteX7" fmla="*/ 162526 w 719845"/>
                    <a:gd name="connsiteY7" fmla="*/ 171450 h 1462402"/>
                    <a:gd name="connsiteX8" fmla="*/ 203008 w 719845"/>
                    <a:gd name="connsiteY8" fmla="*/ 195263 h 1462402"/>
                    <a:gd name="connsiteX9" fmla="*/ 260158 w 719845"/>
                    <a:gd name="connsiteY9" fmla="*/ 216694 h 1462402"/>
                    <a:gd name="connsiteX10" fmla="*/ 274445 w 719845"/>
                    <a:gd name="connsiteY10" fmla="*/ 221457 h 1462402"/>
                    <a:gd name="connsiteX11" fmla="*/ 310164 w 719845"/>
                    <a:gd name="connsiteY11" fmla="*/ 254794 h 1462402"/>
                    <a:gd name="connsiteX12" fmla="*/ 333976 w 719845"/>
                    <a:gd name="connsiteY12" fmla="*/ 304800 h 1462402"/>
                    <a:gd name="connsiteX13" fmla="*/ 379221 w 719845"/>
                    <a:gd name="connsiteY13" fmla="*/ 330996 h 1462402"/>
                    <a:gd name="connsiteX14" fmla="*/ 386364 w 719845"/>
                    <a:gd name="connsiteY14" fmla="*/ 364332 h 1462402"/>
                    <a:gd name="connsiteX15" fmla="*/ 414939 w 719845"/>
                    <a:gd name="connsiteY15" fmla="*/ 354806 h 1462402"/>
                    <a:gd name="connsiteX16" fmla="*/ 436370 w 719845"/>
                    <a:gd name="connsiteY16" fmla="*/ 330995 h 1462402"/>
                    <a:gd name="connsiteX17" fmla="*/ 464945 w 719845"/>
                    <a:gd name="connsiteY17" fmla="*/ 323850 h 1462402"/>
                    <a:gd name="connsiteX18" fmla="*/ 481614 w 719845"/>
                    <a:gd name="connsiteY18" fmla="*/ 345282 h 1462402"/>
                    <a:gd name="connsiteX19" fmla="*/ 481614 w 719845"/>
                    <a:gd name="connsiteY19" fmla="*/ 376238 h 1462402"/>
                    <a:gd name="connsiteX20" fmla="*/ 488758 w 719845"/>
                    <a:gd name="connsiteY20" fmla="*/ 400050 h 1462402"/>
                    <a:gd name="connsiteX21" fmla="*/ 514951 w 719845"/>
                    <a:gd name="connsiteY21" fmla="*/ 450057 h 1462402"/>
                    <a:gd name="connsiteX22" fmla="*/ 593533 w 719845"/>
                    <a:gd name="connsiteY22" fmla="*/ 481013 h 1462402"/>
                    <a:gd name="connsiteX23" fmla="*/ 631633 w 719845"/>
                    <a:gd name="connsiteY23" fmla="*/ 497682 h 1462402"/>
                    <a:gd name="connsiteX24" fmla="*/ 645920 w 719845"/>
                    <a:gd name="connsiteY24" fmla="*/ 526257 h 1462402"/>
                    <a:gd name="connsiteX25" fmla="*/ 655445 w 719845"/>
                    <a:gd name="connsiteY25" fmla="*/ 554832 h 1462402"/>
                    <a:gd name="connsiteX26" fmla="*/ 684020 w 719845"/>
                    <a:gd name="connsiteY26" fmla="*/ 592932 h 1462402"/>
                    <a:gd name="connsiteX27" fmla="*/ 719739 w 719845"/>
                    <a:gd name="connsiteY27" fmla="*/ 650082 h 1462402"/>
                    <a:gd name="connsiteX28" fmla="*/ 672114 w 719845"/>
                    <a:gd name="connsiteY28" fmla="*/ 692944 h 1462402"/>
                    <a:gd name="connsiteX29" fmla="*/ 662590 w 719845"/>
                    <a:gd name="connsiteY29" fmla="*/ 723901 h 1462402"/>
                    <a:gd name="connsiteX30" fmla="*/ 636395 w 719845"/>
                    <a:gd name="connsiteY30" fmla="*/ 750094 h 1462402"/>
                    <a:gd name="connsiteX31" fmla="*/ 619726 w 719845"/>
                    <a:gd name="connsiteY31" fmla="*/ 769144 h 1462402"/>
                    <a:gd name="connsiteX32" fmla="*/ 612583 w 719845"/>
                    <a:gd name="connsiteY32" fmla="*/ 804863 h 1462402"/>
                    <a:gd name="connsiteX33" fmla="*/ 622108 w 719845"/>
                    <a:gd name="connsiteY33" fmla="*/ 907257 h 1462402"/>
                    <a:gd name="connsiteX34" fmla="*/ 622109 w 719845"/>
                    <a:gd name="connsiteY34" fmla="*/ 940594 h 1462402"/>
                    <a:gd name="connsiteX35" fmla="*/ 598295 w 719845"/>
                    <a:gd name="connsiteY35" fmla="*/ 1014413 h 1462402"/>
                    <a:gd name="connsiteX36" fmla="*/ 543527 w 719845"/>
                    <a:gd name="connsiteY36" fmla="*/ 1154907 h 1462402"/>
                    <a:gd name="connsiteX37" fmla="*/ 548290 w 719845"/>
                    <a:gd name="connsiteY37" fmla="*/ 1297782 h 1462402"/>
                    <a:gd name="connsiteX38" fmla="*/ 553052 w 719845"/>
                    <a:gd name="connsiteY38" fmla="*/ 1376363 h 1462402"/>
                    <a:gd name="connsiteX39" fmla="*/ 493521 w 719845"/>
                    <a:gd name="connsiteY39" fmla="*/ 1454944 h 1462402"/>
                    <a:gd name="connsiteX40" fmla="*/ 462563 w 719845"/>
                    <a:gd name="connsiteY40" fmla="*/ 1459707 h 1462402"/>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541146 w 719845"/>
                    <a:gd name="connsiteY39" fmla="*/ 1443038 h 1459707"/>
                    <a:gd name="connsiteX40" fmla="*/ 462563 w 719845"/>
                    <a:gd name="connsiteY40" fmla="*/ 1459707 h 1459707"/>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541146 w 719845"/>
                    <a:gd name="connsiteY39" fmla="*/ 1443038 h 1459707"/>
                    <a:gd name="connsiteX40" fmla="*/ 462563 w 719845"/>
                    <a:gd name="connsiteY40" fmla="*/ 1459707 h 1459707"/>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541146 w 719845"/>
                    <a:gd name="connsiteY39" fmla="*/ 1443038 h 1459707"/>
                    <a:gd name="connsiteX40" fmla="*/ 462563 w 719845"/>
                    <a:gd name="connsiteY40" fmla="*/ 1459707 h 1459707"/>
                    <a:gd name="connsiteX0" fmla="*/ 12508 w 719845"/>
                    <a:gd name="connsiteY0" fmla="*/ 0 h 1459707"/>
                    <a:gd name="connsiteX1" fmla="*/ 36319 w 719845"/>
                    <a:gd name="connsiteY1" fmla="*/ 33338 h 1459707"/>
                    <a:gd name="connsiteX2" fmla="*/ 29176 w 719845"/>
                    <a:gd name="connsiteY2" fmla="*/ 73819 h 1459707"/>
                    <a:gd name="connsiteX3" fmla="*/ 2983 w 719845"/>
                    <a:gd name="connsiteY3" fmla="*/ 92869 h 1459707"/>
                    <a:gd name="connsiteX4" fmla="*/ 2983 w 719845"/>
                    <a:gd name="connsiteY4" fmla="*/ 111919 h 1459707"/>
                    <a:gd name="connsiteX5" fmla="*/ 24414 w 719845"/>
                    <a:gd name="connsiteY5" fmla="*/ 135732 h 1459707"/>
                    <a:gd name="connsiteX6" fmla="*/ 107758 w 719845"/>
                    <a:gd name="connsiteY6" fmla="*/ 157163 h 1459707"/>
                    <a:gd name="connsiteX7" fmla="*/ 162526 w 719845"/>
                    <a:gd name="connsiteY7" fmla="*/ 171450 h 1459707"/>
                    <a:gd name="connsiteX8" fmla="*/ 203008 w 719845"/>
                    <a:gd name="connsiteY8" fmla="*/ 195263 h 1459707"/>
                    <a:gd name="connsiteX9" fmla="*/ 260158 w 719845"/>
                    <a:gd name="connsiteY9" fmla="*/ 216694 h 1459707"/>
                    <a:gd name="connsiteX10" fmla="*/ 274445 w 719845"/>
                    <a:gd name="connsiteY10" fmla="*/ 221457 h 1459707"/>
                    <a:gd name="connsiteX11" fmla="*/ 310164 w 719845"/>
                    <a:gd name="connsiteY11" fmla="*/ 254794 h 1459707"/>
                    <a:gd name="connsiteX12" fmla="*/ 333976 w 719845"/>
                    <a:gd name="connsiteY12" fmla="*/ 304800 h 1459707"/>
                    <a:gd name="connsiteX13" fmla="*/ 379221 w 719845"/>
                    <a:gd name="connsiteY13" fmla="*/ 330996 h 1459707"/>
                    <a:gd name="connsiteX14" fmla="*/ 386364 w 719845"/>
                    <a:gd name="connsiteY14" fmla="*/ 364332 h 1459707"/>
                    <a:gd name="connsiteX15" fmla="*/ 414939 w 719845"/>
                    <a:gd name="connsiteY15" fmla="*/ 354806 h 1459707"/>
                    <a:gd name="connsiteX16" fmla="*/ 436370 w 719845"/>
                    <a:gd name="connsiteY16" fmla="*/ 330995 h 1459707"/>
                    <a:gd name="connsiteX17" fmla="*/ 464945 w 719845"/>
                    <a:gd name="connsiteY17" fmla="*/ 323850 h 1459707"/>
                    <a:gd name="connsiteX18" fmla="*/ 481614 w 719845"/>
                    <a:gd name="connsiteY18" fmla="*/ 345282 h 1459707"/>
                    <a:gd name="connsiteX19" fmla="*/ 481614 w 719845"/>
                    <a:gd name="connsiteY19" fmla="*/ 376238 h 1459707"/>
                    <a:gd name="connsiteX20" fmla="*/ 488758 w 719845"/>
                    <a:gd name="connsiteY20" fmla="*/ 400050 h 1459707"/>
                    <a:gd name="connsiteX21" fmla="*/ 514951 w 719845"/>
                    <a:gd name="connsiteY21" fmla="*/ 450057 h 1459707"/>
                    <a:gd name="connsiteX22" fmla="*/ 593533 w 719845"/>
                    <a:gd name="connsiteY22" fmla="*/ 481013 h 1459707"/>
                    <a:gd name="connsiteX23" fmla="*/ 631633 w 719845"/>
                    <a:gd name="connsiteY23" fmla="*/ 497682 h 1459707"/>
                    <a:gd name="connsiteX24" fmla="*/ 645920 w 719845"/>
                    <a:gd name="connsiteY24" fmla="*/ 526257 h 1459707"/>
                    <a:gd name="connsiteX25" fmla="*/ 655445 w 719845"/>
                    <a:gd name="connsiteY25" fmla="*/ 554832 h 1459707"/>
                    <a:gd name="connsiteX26" fmla="*/ 684020 w 719845"/>
                    <a:gd name="connsiteY26" fmla="*/ 592932 h 1459707"/>
                    <a:gd name="connsiteX27" fmla="*/ 719739 w 719845"/>
                    <a:gd name="connsiteY27" fmla="*/ 650082 h 1459707"/>
                    <a:gd name="connsiteX28" fmla="*/ 672114 w 719845"/>
                    <a:gd name="connsiteY28" fmla="*/ 692944 h 1459707"/>
                    <a:gd name="connsiteX29" fmla="*/ 662590 w 719845"/>
                    <a:gd name="connsiteY29" fmla="*/ 723901 h 1459707"/>
                    <a:gd name="connsiteX30" fmla="*/ 636395 w 719845"/>
                    <a:gd name="connsiteY30" fmla="*/ 750094 h 1459707"/>
                    <a:gd name="connsiteX31" fmla="*/ 619726 w 719845"/>
                    <a:gd name="connsiteY31" fmla="*/ 769144 h 1459707"/>
                    <a:gd name="connsiteX32" fmla="*/ 612583 w 719845"/>
                    <a:gd name="connsiteY32" fmla="*/ 804863 h 1459707"/>
                    <a:gd name="connsiteX33" fmla="*/ 622108 w 719845"/>
                    <a:gd name="connsiteY33" fmla="*/ 907257 h 1459707"/>
                    <a:gd name="connsiteX34" fmla="*/ 622109 w 719845"/>
                    <a:gd name="connsiteY34" fmla="*/ 940594 h 1459707"/>
                    <a:gd name="connsiteX35" fmla="*/ 598295 w 719845"/>
                    <a:gd name="connsiteY35" fmla="*/ 1014413 h 1459707"/>
                    <a:gd name="connsiteX36" fmla="*/ 543527 w 719845"/>
                    <a:gd name="connsiteY36" fmla="*/ 1154907 h 1459707"/>
                    <a:gd name="connsiteX37" fmla="*/ 548290 w 719845"/>
                    <a:gd name="connsiteY37" fmla="*/ 1297782 h 1459707"/>
                    <a:gd name="connsiteX38" fmla="*/ 553052 w 719845"/>
                    <a:gd name="connsiteY38" fmla="*/ 1376363 h 1459707"/>
                    <a:gd name="connsiteX39" fmla="*/ 541146 w 719845"/>
                    <a:gd name="connsiteY39" fmla="*/ 1443038 h 1459707"/>
                    <a:gd name="connsiteX40" fmla="*/ 476852 w 719845"/>
                    <a:gd name="connsiteY40" fmla="*/ 1457325 h 1459707"/>
                    <a:gd name="connsiteX41" fmla="*/ 462563 w 719845"/>
                    <a:gd name="connsiteY41" fmla="*/ 1459707 h 1459707"/>
                    <a:gd name="connsiteX0" fmla="*/ 12508 w 719845"/>
                    <a:gd name="connsiteY0" fmla="*/ 0 h 1528764"/>
                    <a:gd name="connsiteX1" fmla="*/ 36319 w 719845"/>
                    <a:gd name="connsiteY1" fmla="*/ 33338 h 1528764"/>
                    <a:gd name="connsiteX2" fmla="*/ 29176 w 719845"/>
                    <a:gd name="connsiteY2" fmla="*/ 73819 h 1528764"/>
                    <a:gd name="connsiteX3" fmla="*/ 2983 w 719845"/>
                    <a:gd name="connsiteY3" fmla="*/ 92869 h 1528764"/>
                    <a:gd name="connsiteX4" fmla="*/ 2983 w 719845"/>
                    <a:gd name="connsiteY4" fmla="*/ 111919 h 1528764"/>
                    <a:gd name="connsiteX5" fmla="*/ 24414 w 719845"/>
                    <a:gd name="connsiteY5" fmla="*/ 135732 h 1528764"/>
                    <a:gd name="connsiteX6" fmla="*/ 107758 w 719845"/>
                    <a:gd name="connsiteY6" fmla="*/ 157163 h 1528764"/>
                    <a:gd name="connsiteX7" fmla="*/ 162526 w 719845"/>
                    <a:gd name="connsiteY7" fmla="*/ 171450 h 1528764"/>
                    <a:gd name="connsiteX8" fmla="*/ 203008 w 719845"/>
                    <a:gd name="connsiteY8" fmla="*/ 195263 h 1528764"/>
                    <a:gd name="connsiteX9" fmla="*/ 260158 w 719845"/>
                    <a:gd name="connsiteY9" fmla="*/ 216694 h 1528764"/>
                    <a:gd name="connsiteX10" fmla="*/ 274445 w 719845"/>
                    <a:gd name="connsiteY10" fmla="*/ 221457 h 1528764"/>
                    <a:gd name="connsiteX11" fmla="*/ 310164 w 719845"/>
                    <a:gd name="connsiteY11" fmla="*/ 254794 h 1528764"/>
                    <a:gd name="connsiteX12" fmla="*/ 333976 w 719845"/>
                    <a:gd name="connsiteY12" fmla="*/ 304800 h 1528764"/>
                    <a:gd name="connsiteX13" fmla="*/ 379221 w 719845"/>
                    <a:gd name="connsiteY13" fmla="*/ 330996 h 1528764"/>
                    <a:gd name="connsiteX14" fmla="*/ 386364 w 719845"/>
                    <a:gd name="connsiteY14" fmla="*/ 364332 h 1528764"/>
                    <a:gd name="connsiteX15" fmla="*/ 414939 w 719845"/>
                    <a:gd name="connsiteY15" fmla="*/ 354806 h 1528764"/>
                    <a:gd name="connsiteX16" fmla="*/ 436370 w 719845"/>
                    <a:gd name="connsiteY16" fmla="*/ 330995 h 1528764"/>
                    <a:gd name="connsiteX17" fmla="*/ 464945 w 719845"/>
                    <a:gd name="connsiteY17" fmla="*/ 323850 h 1528764"/>
                    <a:gd name="connsiteX18" fmla="*/ 481614 w 719845"/>
                    <a:gd name="connsiteY18" fmla="*/ 345282 h 1528764"/>
                    <a:gd name="connsiteX19" fmla="*/ 481614 w 719845"/>
                    <a:gd name="connsiteY19" fmla="*/ 376238 h 1528764"/>
                    <a:gd name="connsiteX20" fmla="*/ 488758 w 719845"/>
                    <a:gd name="connsiteY20" fmla="*/ 400050 h 1528764"/>
                    <a:gd name="connsiteX21" fmla="*/ 514951 w 719845"/>
                    <a:gd name="connsiteY21" fmla="*/ 450057 h 1528764"/>
                    <a:gd name="connsiteX22" fmla="*/ 593533 w 719845"/>
                    <a:gd name="connsiteY22" fmla="*/ 481013 h 1528764"/>
                    <a:gd name="connsiteX23" fmla="*/ 631633 w 719845"/>
                    <a:gd name="connsiteY23" fmla="*/ 497682 h 1528764"/>
                    <a:gd name="connsiteX24" fmla="*/ 645920 w 719845"/>
                    <a:gd name="connsiteY24" fmla="*/ 526257 h 1528764"/>
                    <a:gd name="connsiteX25" fmla="*/ 655445 w 719845"/>
                    <a:gd name="connsiteY25" fmla="*/ 554832 h 1528764"/>
                    <a:gd name="connsiteX26" fmla="*/ 684020 w 719845"/>
                    <a:gd name="connsiteY26" fmla="*/ 592932 h 1528764"/>
                    <a:gd name="connsiteX27" fmla="*/ 719739 w 719845"/>
                    <a:gd name="connsiteY27" fmla="*/ 650082 h 1528764"/>
                    <a:gd name="connsiteX28" fmla="*/ 672114 w 719845"/>
                    <a:gd name="connsiteY28" fmla="*/ 692944 h 1528764"/>
                    <a:gd name="connsiteX29" fmla="*/ 662590 w 719845"/>
                    <a:gd name="connsiteY29" fmla="*/ 723901 h 1528764"/>
                    <a:gd name="connsiteX30" fmla="*/ 636395 w 719845"/>
                    <a:gd name="connsiteY30" fmla="*/ 750094 h 1528764"/>
                    <a:gd name="connsiteX31" fmla="*/ 619726 w 719845"/>
                    <a:gd name="connsiteY31" fmla="*/ 769144 h 1528764"/>
                    <a:gd name="connsiteX32" fmla="*/ 612583 w 719845"/>
                    <a:gd name="connsiteY32" fmla="*/ 804863 h 1528764"/>
                    <a:gd name="connsiteX33" fmla="*/ 622108 w 719845"/>
                    <a:gd name="connsiteY33" fmla="*/ 907257 h 1528764"/>
                    <a:gd name="connsiteX34" fmla="*/ 622109 w 719845"/>
                    <a:gd name="connsiteY34" fmla="*/ 940594 h 1528764"/>
                    <a:gd name="connsiteX35" fmla="*/ 598295 w 719845"/>
                    <a:gd name="connsiteY35" fmla="*/ 1014413 h 1528764"/>
                    <a:gd name="connsiteX36" fmla="*/ 543527 w 719845"/>
                    <a:gd name="connsiteY36" fmla="*/ 1154907 h 1528764"/>
                    <a:gd name="connsiteX37" fmla="*/ 548290 w 719845"/>
                    <a:gd name="connsiteY37" fmla="*/ 1297782 h 1528764"/>
                    <a:gd name="connsiteX38" fmla="*/ 553052 w 719845"/>
                    <a:gd name="connsiteY38" fmla="*/ 1376363 h 1528764"/>
                    <a:gd name="connsiteX39" fmla="*/ 541146 w 719845"/>
                    <a:gd name="connsiteY39" fmla="*/ 1443038 h 1528764"/>
                    <a:gd name="connsiteX40" fmla="*/ 476852 w 719845"/>
                    <a:gd name="connsiteY40" fmla="*/ 1457325 h 1528764"/>
                    <a:gd name="connsiteX41" fmla="*/ 260157 w 719845"/>
                    <a:gd name="connsiteY41" fmla="*/ 1528764 h 1528764"/>
                    <a:gd name="connsiteX0" fmla="*/ 12508 w 719845"/>
                    <a:gd name="connsiteY0" fmla="*/ 0 h 1528764"/>
                    <a:gd name="connsiteX1" fmla="*/ 36319 w 719845"/>
                    <a:gd name="connsiteY1" fmla="*/ 33338 h 1528764"/>
                    <a:gd name="connsiteX2" fmla="*/ 29176 w 719845"/>
                    <a:gd name="connsiteY2" fmla="*/ 73819 h 1528764"/>
                    <a:gd name="connsiteX3" fmla="*/ 2983 w 719845"/>
                    <a:gd name="connsiteY3" fmla="*/ 92869 h 1528764"/>
                    <a:gd name="connsiteX4" fmla="*/ 2983 w 719845"/>
                    <a:gd name="connsiteY4" fmla="*/ 111919 h 1528764"/>
                    <a:gd name="connsiteX5" fmla="*/ 24414 w 719845"/>
                    <a:gd name="connsiteY5" fmla="*/ 135732 h 1528764"/>
                    <a:gd name="connsiteX6" fmla="*/ 107758 w 719845"/>
                    <a:gd name="connsiteY6" fmla="*/ 157163 h 1528764"/>
                    <a:gd name="connsiteX7" fmla="*/ 162526 w 719845"/>
                    <a:gd name="connsiteY7" fmla="*/ 171450 h 1528764"/>
                    <a:gd name="connsiteX8" fmla="*/ 203008 w 719845"/>
                    <a:gd name="connsiteY8" fmla="*/ 195263 h 1528764"/>
                    <a:gd name="connsiteX9" fmla="*/ 260158 w 719845"/>
                    <a:gd name="connsiteY9" fmla="*/ 216694 h 1528764"/>
                    <a:gd name="connsiteX10" fmla="*/ 274445 w 719845"/>
                    <a:gd name="connsiteY10" fmla="*/ 221457 h 1528764"/>
                    <a:gd name="connsiteX11" fmla="*/ 310164 w 719845"/>
                    <a:gd name="connsiteY11" fmla="*/ 254794 h 1528764"/>
                    <a:gd name="connsiteX12" fmla="*/ 333976 w 719845"/>
                    <a:gd name="connsiteY12" fmla="*/ 304800 h 1528764"/>
                    <a:gd name="connsiteX13" fmla="*/ 379221 w 719845"/>
                    <a:gd name="connsiteY13" fmla="*/ 330996 h 1528764"/>
                    <a:gd name="connsiteX14" fmla="*/ 386364 w 719845"/>
                    <a:gd name="connsiteY14" fmla="*/ 364332 h 1528764"/>
                    <a:gd name="connsiteX15" fmla="*/ 414939 w 719845"/>
                    <a:gd name="connsiteY15" fmla="*/ 354806 h 1528764"/>
                    <a:gd name="connsiteX16" fmla="*/ 436370 w 719845"/>
                    <a:gd name="connsiteY16" fmla="*/ 330995 h 1528764"/>
                    <a:gd name="connsiteX17" fmla="*/ 464945 w 719845"/>
                    <a:gd name="connsiteY17" fmla="*/ 323850 h 1528764"/>
                    <a:gd name="connsiteX18" fmla="*/ 481614 w 719845"/>
                    <a:gd name="connsiteY18" fmla="*/ 345282 h 1528764"/>
                    <a:gd name="connsiteX19" fmla="*/ 481614 w 719845"/>
                    <a:gd name="connsiteY19" fmla="*/ 376238 h 1528764"/>
                    <a:gd name="connsiteX20" fmla="*/ 488758 w 719845"/>
                    <a:gd name="connsiteY20" fmla="*/ 400050 h 1528764"/>
                    <a:gd name="connsiteX21" fmla="*/ 514951 w 719845"/>
                    <a:gd name="connsiteY21" fmla="*/ 450057 h 1528764"/>
                    <a:gd name="connsiteX22" fmla="*/ 593533 w 719845"/>
                    <a:gd name="connsiteY22" fmla="*/ 481013 h 1528764"/>
                    <a:gd name="connsiteX23" fmla="*/ 631633 w 719845"/>
                    <a:gd name="connsiteY23" fmla="*/ 497682 h 1528764"/>
                    <a:gd name="connsiteX24" fmla="*/ 645920 w 719845"/>
                    <a:gd name="connsiteY24" fmla="*/ 526257 h 1528764"/>
                    <a:gd name="connsiteX25" fmla="*/ 655445 w 719845"/>
                    <a:gd name="connsiteY25" fmla="*/ 554832 h 1528764"/>
                    <a:gd name="connsiteX26" fmla="*/ 684020 w 719845"/>
                    <a:gd name="connsiteY26" fmla="*/ 592932 h 1528764"/>
                    <a:gd name="connsiteX27" fmla="*/ 719739 w 719845"/>
                    <a:gd name="connsiteY27" fmla="*/ 650082 h 1528764"/>
                    <a:gd name="connsiteX28" fmla="*/ 672114 w 719845"/>
                    <a:gd name="connsiteY28" fmla="*/ 692944 h 1528764"/>
                    <a:gd name="connsiteX29" fmla="*/ 662590 w 719845"/>
                    <a:gd name="connsiteY29" fmla="*/ 723901 h 1528764"/>
                    <a:gd name="connsiteX30" fmla="*/ 636395 w 719845"/>
                    <a:gd name="connsiteY30" fmla="*/ 750094 h 1528764"/>
                    <a:gd name="connsiteX31" fmla="*/ 619726 w 719845"/>
                    <a:gd name="connsiteY31" fmla="*/ 769144 h 1528764"/>
                    <a:gd name="connsiteX32" fmla="*/ 612583 w 719845"/>
                    <a:gd name="connsiteY32" fmla="*/ 804863 h 1528764"/>
                    <a:gd name="connsiteX33" fmla="*/ 622108 w 719845"/>
                    <a:gd name="connsiteY33" fmla="*/ 907257 h 1528764"/>
                    <a:gd name="connsiteX34" fmla="*/ 622109 w 719845"/>
                    <a:gd name="connsiteY34" fmla="*/ 940594 h 1528764"/>
                    <a:gd name="connsiteX35" fmla="*/ 598295 w 719845"/>
                    <a:gd name="connsiteY35" fmla="*/ 1014413 h 1528764"/>
                    <a:gd name="connsiteX36" fmla="*/ 543527 w 719845"/>
                    <a:gd name="connsiteY36" fmla="*/ 1154907 h 1528764"/>
                    <a:gd name="connsiteX37" fmla="*/ 548290 w 719845"/>
                    <a:gd name="connsiteY37" fmla="*/ 1297782 h 1528764"/>
                    <a:gd name="connsiteX38" fmla="*/ 553052 w 719845"/>
                    <a:gd name="connsiteY38" fmla="*/ 1376363 h 1528764"/>
                    <a:gd name="connsiteX39" fmla="*/ 541146 w 719845"/>
                    <a:gd name="connsiteY39" fmla="*/ 1443038 h 1528764"/>
                    <a:gd name="connsiteX40" fmla="*/ 476852 w 719845"/>
                    <a:gd name="connsiteY40" fmla="*/ 1457325 h 1528764"/>
                    <a:gd name="connsiteX41" fmla="*/ 353027 w 719845"/>
                    <a:gd name="connsiteY41" fmla="*/ 1495424 h 1528764"/>
                    <a:gd name="connsiteX42" fmla="*/ 260157 w 719845"/>
                    <a:gd name="connsiteY42" fmla="*/ 1528764 h 1528764"/>
                    <a:gd name="connsiteX0" fmla="*/ 12508 w 719845"/>
                    <a:gd name="connsiteY0" fmla="*/ 0 h 1533015"/>
                    <a:gd name="connsiteX1" fmla="*/ 36319 w 719845"/>
                    <a:gd name="connsiteY1" fmla="*/ 33338 h 1533015"/>
                    <a:gd name="connsiteX2" fmla="*/ 29176 w 719845"/>
                    <a:gd name="connsiteY2" fmla="*/ 73819 h 1533015"/>
                    <a:gd name="connsiteX3" fmla="*/ 2983 w 719845"/>
                    <a:gd name="connsiteY3" fmla="*/ 92869 h 1533015"/>
                    <a:gd name="connsiteX4" fmla="*/ 2983 w 719845"/>
                    <a:gd name="connsiteY4" fmla="*/ 111919 h 1533015"/>
                    <a:gd name="connsiteX5" fmla="*/ 24414 w 719845"/>
                    <a:gd name="connsiteY5" fmla="*/ 135732 h 1533015"/>
                    <a:gd name="connsiteX6" fmla="*/ 107758 w 719845"/>
                    <a:gd name="connsiteY6" fmla="*/ 157163 h 1533015"/>
                    <a:gd name="connsiteX7" fmla="*/ 162526 w 719845"/>
                    <a:gd name="connsiteY7" fmla="*/ 171450 h 1533015"/>
                    <a:gd name="connsiteX8" fmla="*/ 203008 w 719845"/>
                    <a:gd name="connsiteY8" fmla="*/ 195263 h 1533015"/>
                    <a:gd name="connsiteX9" fmla="*/ 260158 w 719845"/>
                    <a:gd name="connsiteY9" fmla="*/ 216694 h 1533015"/>
                    <a:gd name="connsiteX10" fmla="*/ 274445 w 719845"/>
                    <a:gd name="connsiteY10" fmla="*/ 221457 h 1533015"/>
                    <a:gd name="connsiteX11" fmla="*/ 310164 w 719845"/>
                    <a:gd name="connsiteY11" fmla="*/ 254794 h 1533015"/>
                    <a:gd name="connsiteX12" fmla="*/ 333976 w 719845"/>
                    <a:gd name="connsiteY12" fmla="*/ 304800 h 1533015"/>
                    <a:gd name="connsiteX13" fmla="*/ 379221 w 719845"/>
                    <a:gd name="connsiteY13" fmla="*/ 330996 h 1533015"/>
                    <a:gd name="connsiteX14" fmla="*/ 386364 w 719845"/>
                    <a:gd name="connsiteY14" fmla="*/ 364332 h 1533015"/>
                    <a:gd name="connsiteX15" fmla="*/ 414939 w 719845"/>
                    <a:gd name="connsiteY15" fmla="*/ 354806 h 1533015"/>
                    <a:gd name="connsiteX16" fmla="*/ 436370 w 719845"/>
                    <a:gd name="connsiteY16" fmla="*/ 330995 h 1533015"/>
                    <a:gd name="connsiteX17" fmla="*/ 464945 w 719845"/>
                    <a:gd name="connsiteY17" fmla="*/ 323850 h 1533015"/>
                    <a:gd name="connsiteX18" fmla="*/ 481614 w 719845"/>
                    <a:gd name="connsiteY18" fmla="*/ 345282 h 1533015"/>
                    <a:gd name="connsiteX19" fmla="*/ 481614 w 719845"/>
                    <a:gd name="connsiteY19" fmla="*/ 376238 h 1533015"/>
                    <a:gd name="connsiteX20" fmla="*/ 488758 w 719845"/>
                    <a:gd name="connsiteY20" fmla="*/ 400050 h 1533015"/>
                    <a:gd name="connsiteX21" fmla="*/ 514951 w 719845"/>
                    <a:gd name="connsiteY21" fmla="*/ 450057 h 1533015"/>
                    <a:gd name="connsiteX22" fmla="*/ 593533 w 719845"/>
                    <a:gd name="connsiteY22" fmla="*/ 481013 h 1533015"/>
                    <a:gd name="connsiteX23" fmla="*/ 631633 w 719845"/>
                    <a:gd name="connsiteY23" fmla="*/ 497682 h 1533015"/>
                    <a:gd name="connsiteX24" fmla="*/ 645920 w 719845"/>
                    <a:gd name="connsiteY24" fmla="*/ 526257 h 1533015"/>
                    <a:gd name="connsiteX25" fmla="*/ 655445 w 719845"/>
                    <a:gd name="connsiteY25" fmla="*/ 554832 h 1533015"/>
                    <a:gd name="connsiteX26" fmla="*/ 684020 w 719845"/>
                    <a:gd name="connsiteY26" fmla="*/ 592932 h 1533015"/>
                    <a:gd name="connsiteX27" fmla="*/ 719739 w 719845"/>
                    <a:gd name="connsiteY27" fmla="*/ 650082 h 1533015"/>
                    <a:gd name="connsiteX28" fmla="*/ 672114 w 719845"/>
                    <a:gd name="connsiteY28" fmla="*/ 692944 h 1533015"/>
                    <a:gd name="connsiteX29" fmla="*/ 662590 w 719845"/>
                    <a:gd name="connsiteY29" fmla="*/ 723901 h 1533015"/>
                    <a:gd name="connsiteX30" fmla="*/ 636395 w 719845"/>
                    <a:gd name="connsiteY30" fmla="*/ 750094 h 1533015"/>
                    <a:gd name="connsiteX31" fmla="*/ 619726 w 719845"/>
                    <a:gd name="connsiteY31" fmla="*/ 769144 h 1533015"/>
                    <a:gd name="connsiteX32" fmla="*/ 612583 w 719845"/>
                    <a:gd name="connsiteY32" fmla="*/ 804863 h 1533015"/>
                    <a:gd name="connsiteX33" fmla="*/ 622108 w 719845"/>
                    <a:gd name="connsiteY33" fmla="*/ 907257 h 1533015"/>
                    <a:gd name="connsiteX34" fmla="*/ 622109 w 719845"/>
                    <a:gd name="connsiteY34" fmla="*/ 940594 h 1533015"/>
                    <a:gd name="connsiteX35" fmla="*/ 598295 w 719845"/>
                    <a:gd name="connsiteY35" fmla="*/ 1014413 h 1533015"/>
                    <a:gd name="connsiteX36" fmla="*/ 543527 w 719845"/>
                    <a:gd name="connsiteY36" fmla="*/ 1154907 h 1533015"/>
                    <a:gd name="connsiteX37" fmla="*/ 548290 w 719845"/>
                    <a:gd name="connsiteY37" fmla="*/ 1297782 h 1533015"/>
                    <a:gd name="connsiteX38" fmla="*/ 553052 w 719845"/>
                    <a:gd name="connsiteY38" fmla="*/ 1376363 h 1533015"/>
                    <a:gd name="connsiteX39" fmla="*/ 541146 w 719845"/>
                    <a:gd name="connsiteY39" fmla="*/ 1443038 h 1533015"/>
                    <a:gd name="connsiteX40" fmla="*/ 476852 w 719845"/>
                    <a:gd name="connsiteY40" fmla="*/ 1457325 h 1533015"/>
                    <a:gd name="connsiteX41" fmla="*/ 324452 w 719845"/>
                    <a:gd name="connsiteY41" fmla="*/ 1528762 h 1533015"/>
                    <a:gd name="connsiteX42" fmla="*/ 260157 w 719845"/>
                    <a:gd name="connsiteY42" fmla="*/ 1528764 h 1533015"/>
                    <a:gd name="connsiteX0" fmla="*/ 12508 w 719845"/>
                    <a:gd name="connsiteY0" fmla="*/ 0 h 1533015"/>
                    <a:gd name="connsiteX1" fmla="*/ 36319 w 719845"/>
                    <a:gd name="connsiteY1" fmla="*/ 33338 h 1533015"/>
                    <a:gd name="connsiteX2" fmla="*/ 29176 w 719845"/>
                    <a:gd name="connsiteY2" fmla="*/ 73819 h 1533015"/>
                    <a:gd name="connsiteX3" fmla="*/ 2983 w 719845"/>
                    <a:gd name="connsiteY3" fmla="*/ 92869 h 1533015"/>
                    <a:gd name="connsiteX4" fmla="*/ 2983 w 719845"/>
                    <a:gd name="connsiteY4" fmla="*/ 111919 h 1533015"/>
                    <a:gd name="connsiteX5" fmla="*/ 24414 w 719845"/>
                    <a:gd name="connsiteY5" fmla="*/ 135732 h 1533015"/>
                    <a:gd name="connsiteX6" fmla="*/ 107758 w 719845"/>
                    <a:gd name="connsiteY6" fmla="*/ 157163 h 1533015"/>
                    <a:gd name="connsiteX7" fmla="*/ 162526 w 719845"/>
                    <a:gd name="connsiteY7" fmla="*/ 171450 h 1533015"/>
                    <a:gd name="connsiteX8" fmla="*/ 203008 w 719845"/>
                    <a:gd name="connsiteY8" fmla="*/ 195263 h 1533015"/>
                    <a:gd name="connsiteX9" fmla="*/ 260158 w 719845"/>
                    <a:gd name="connsiteY9" fmla="*/ 216694 h 1533015"/>
                    <a:gd name="connsiteX10" fmla="*/ 274445 w 719845"/>
                    <a:gd name="connsiteY10" fmla="*/ 221457 h 1533015"/>
                    <a:gd name="connsiteX11" fmla="*/ 310164 w 719845"/>
                    <a:gd name="connsiteY11" fmla="*/ 254794 h 1533015"/>
                    <a:gd name="connsiteX12" fmla="*/ 333976 w 719845"/>
                    <a:gd name="connsiteY12" fmla="*/ 304800 h 1533015"/>
                    <a:gd name="connsiteX13" fmla="*/ 379221 w 719845"/>
                    <a:gd name="connsiteY13" fmla="*/ 330996 h 1533015"/>
                    <a:gd name="connsiteX14" fmla="*/ 386364 w 719845"/>
                    <a:gd name="connsiteY14" fmla="*/ 364332 h 1533015"/>
                    <a:gd name="connsiteX15" fmla="*/ 414939 w 719845"/>
                    <a:gd name="connsiteY15" fmla="*/ 354806 h 1533015"/>
                    <a:gd name="connsiteX16" fmla="*/ 436370 w 719845"/>
                    <a:gd name="connsiteY16" fmla="*/ 330995 h 1533015"/>
                    <a:gd name="connsiteX17" fmla="*/ 464945 w 719845"/>
                    <a:gd name="connsiteY17" fmla="*/ 323850 h 1533015"/>
                    <a:gd name="connsiteX18" fmla="*/ 481614 w 719845"/>
                    <a:gd name="connsiteY18" fmla="*/ 345282 h 1533015"/>
                    <a:gd name="connsiteX19" fmla="*/ 481614 w 719845"/>
                    <a:gd name="connsiteY19" fmla="*/ 376238 h 1533015"/>
                    <a:gd name="connsiteX20" fmla="*/ 488758 w 719845"/>
                    <a:gd name="connsiteY20" fmla="*/ 400050 h 1533015"/>
                    <a:gd name="connsiteX21" fmla="*/ 514951 w 719845"/>
                    <a:gd name="connsiteY21" fmla="*/ 450057 h 1533015"/>
                    <a:gd name="connsiteX22" fmla="*/ 593533 w 719845"/>
                    <a:gd name="connsiteY22" fmla="*/ 481013 h 1533015"/>
                    <a:gd name="connsiteX23" fmla="*/ 631633 w 719845"/>
                    <a:gd name="connsiteY23" fmla="*/ 497682 h 1533015"/>
                    <a:gd name="connsiteX24" fmla="*/ 645920 w 719845"/>
                    <a:gd name="connsiteY24" fmla="*/ 526257 h 1533015"/>
                    <a:gd name="connsiteX25" fmla="*/ 655445 w 719845"/>
                    <a:gd name="connsiteY25" fmla="*/ 554832 h 1533015"/>
                    <a:gd name="connsiteX26" fmla="*/ 684020 w 719845"/>
                    <a:gd name="connsiteY26" fmla="*/ 592932 h 1533015"/>
                    <a:gd name="connsiteX27" fmla="*/ 719739 w 719845"/>
                    <a:gd name="connsiteY27" fmla="*/ 650082 h 1533015"/>
                    <a:gd name="connsiteX28" fmla="*/ 672114 w 719845"/>
                    <a:gd name="connsiteY28" fmla="*/ 692944 h 1533015"/>
                    <a:gd name="connsiteX29" fmla="*/ 662590 w 719845"/>
                    <a:gd name="connsiteY29" fmla="*/ 723901 h 1533015"/>
                    <a:gd name="connsiteX30" fmla="*/ 636395 w 719845"/>
                    <a:gd name="connsiteY30" fmla="*/ 750094 h 1533015"/>
                    <a:gd name="connsiteX31" fmla="*/ 619726 w 719845"/>
                    <a:gd name="connsiteY31" fmla="*/ 769144 h 1533015"/>
                    <a:gd name="connsiteX32" fmla="*/ 612583 w 719845"/>
                    <a:gd name="connsiteY32" fmla="*/ 804863 h 1533015"/>
                    <a:gd name="connsiteX33" fmla="*/ 622108 w 719845"/>
                    <a:gd name="connsiteY33" fmla="*/ 907257 h 1533015"/>
                    <a:gd name="connsiteX34" fmla="*/ 622109 w 719845"/>
                    <a:gd name="connsiteY34" fmla="*/ 940594 h 1533015"/>
                    <a:gd name="connsiteX35" fmla="*/ 598295 w 719845"/>
                    <a:gd name="connsiteY35" fmla="*/ 1014413 h 1533015"/>
                    <a:gd name="connsiteX36" fmla="*/ 543527 w 719845"/>
                    <a:gd name="connsiteY36" fmla="*/ 1154907 h 1533015"/>
                    <a:gd name="connsiteX37" fmla="*/ 548290 w 719845"/>
                    <a:gd name="connsiteY37" fmla="*/ 1297782 h 1533015"/>
                    <a:gd name="connsiteX38" fmla="*/ 553052 w 719845"/>
                    <a:gd name="connsiteY38" fmla="*/ 1376363 h 1533015"/>
                    <a:gd name="connsiteX39" fmla="*/ 541146 w 719845"/>
                    <a:gd name="connsiteY39" fmla="*/ 1443038 h 1533015"/>
                    <a:gd name="connsiteX40" fmla="*/ 476852 w 719845"/>
                    <a:gd name="connsiteY40" fmla="*/ 1457325 h 1533015"/>
                    <a:gd name="connsiteX41" fmla="*/ 393509 w 719845"/>
                    <a:gd name="connsiteY41" fmla="*/ 1493043 h 1533015"/>
                    <a:gd name="connsiteX42" fmla="*/ 324452 w 719845"/>
                    <a:gd name="connsiteY42" fmla="*/ 1528762 h 1533015"/>
                    <a:gd name="connsiteX43" fmla="*/ 260157 w 719845"/>
                    <a:gd name="connsiteY43" fmla="*/ 1528764 h 1533015"/>
                    <a:gd name="connsiteX0" fmla="*/ 12508 w 719845"/>
                    <a:gd name="connsiteY0" fmla="*/ 0 h 1533015"/>
                    <a:gd name="connsiteX1" fmla="*/ 36319 w 719845"/>
                    <a:gd name="connsiteY1" fmla="*/ 33338 h 1533015"/>
                    <a:gd name="connsiteX2" fmla="*/ 29176 w 719845"/>
                    <a:gd name="connsiteY2" fmla="*/ 73819 h 1533015"/>
                    <a:gd name="connsiteX3" fmla="*/ 2983 w 719845"/>
                    <a:gd name="connsiteY3" fmla="*/ 92869 h 1533015"/>
                    <a:gd name="connsiteX4" fmla="*/ 2983 w 719845"/>
                    <a:gd name="connsiteY4" fmla="*/ 111919 h 1533015"/>
                    <a:gd name="connsiteX5" fmla="*/ 24414 w 719845"/>
                    <a:gd name="connsiteY5" fmla="*/ 135732 h 1533015"/>
                    <a:gd name="connsiteX6" fmla="*/ 107758 w 719845"/>
                    <a:gd name="connsiteY6" fmla="*/ 157163 h 1533015"/>
                    <a:gd name="connsiteX7" fmla="*/ 162526 w 719845"/>
                    <a:gd name="connsiteY7" fmla="*/ 171450 h 1533015"/>
                    <a:gd name="connsiteX8" fmla="*/ 203008 w 719845"/>
                    <a:gd name="connsiteY8" fmla="*/ 195263 h 1533015"/>
                    <a:gd name="connsiteX9" fmla="*/ 260158 w 719845"/>
                    <a:gd name="connsiteY9" fmla="*/ 216694 h 1533015"/>
                    <a:gd name="connsiteX10" fmla="*/ 274445 w 719845"/>
                    <a:gd name="connsiteY10" fmla="*/ 221457 h 1533015"/>
                    <a:gd name="connsiteX11" fmla="*/ 310164 w 719845"/>
                    <a:gd name="connsiteY11" fmla="*/ 254794 h 1533015"/>
                    <a:gd name="connsiteX12" fmla="*/ 333976 w 719845"/>
                    <a:gd name="connsiteY12" fmla="*/ 304800 h 1533015"/>
                    <a:gd name="connsiteX13" fmla="*/ 379221 w 719845"/>
                    <a:gd name="connsiteY13" fmla="*/ 330996 h 1533015"/>
                    <a:gd name="connsiteX14" fmla="*/ 386364 w 719845"/>
                    <a:gd name="connsiteY14" fmla="*/ 364332 h 1533015"/>
                    <a:gd name="connsiteX15" fmla="*/ 414939 w 719845"/>
                    <a:gd name="connsiteY15" fmla="*/ 354806 h 1533015"/>
                    <a:gd name="connsiteX16" fmla="*/ 436370 w 719845"/>
                    <a:gd name="connsiteY16" fmla="*/ 330995 h 1533015"/>
                    <a:gd name="connsiteX17" fmla="*/ 464945 w 719845"/>
                    <a:gd name="connsiteY17" fmla="*/ 323850 h 1533015"/>
                    <a:gd name="connsiteX18" fmla="*/ 481614 w 719845"/>
                    <a:gd name="connsiteY18" fmla="*/ 345282 h 1533015"/>
                    <a:gd name="connsiteX19" fmla="*/ 481614 w 719845"/>
                    <a:gd name="connsiteY19" fmla="*/ 376238 h 1533015"/>
                    <a:gd name="connsiteX20" fmla="*/ 488758 w 719845"/>
                    <a:gd name="connsiteY20" fmla="*/ 400050 h 1533015"/>
                    <a:gd name="connsiteX21" fmla="*/ 514951 w 719845"/>
                    <a:gd name="connsiteY21" fmla="*/ 450057 h 1533015"/>
                    <a:gd name="connsiteX22" fmla="*/ 593533 w 719845"/>
                    <a:gd name="connsiteY22" fmla="*/ 481013 h 1533015"/>
                    <a:gd name="connsiteX23" fmla="*/ 631633 w 719845"/>
                    <a:gd name="connsiteY23" fmla="*/ 497682 h 1533015"/>
                    <a:gd name="connsiteX24" fmla="*/ 645920 w 719845"/>
                    <a:gd name="connsiteY24" fmla="*/ 526257 h 1533015"/>
                    <a:gd name="connsiteX25" fmla="*/ 655445 w 719845"/>
                    <a:gd name="connsiteY25" fmla="*/ 554832 h 1533015"/>
                    <a:gd name="connsiteX26" fmla="*/ 684020 w 719845"/>
                    <a:gd name="connsiteY26" fmla="*/ 592932 h 1533015"/>
                    <a:gd name="connsiteX27" fmla="*/ 719739 w 719845"/>
                    <a:gd name="connsiteY27" fmla="*/ 650082 h 1533015"/>
                    <a:gd name="connsiteX28" fmla="*/ 672114 w 719845"/>
                    <a:gd name="connsiteY28" fmla="*/ 692944 h 1533015"/>
                    <a:gd name="connsiteX29" fmla="*/ 662590 w 719845"/>
                    <a:gd name="connsiteY29" fmla="*/ 723901 h 1533015"/>
                    <a:gd name="connsiteX30" fmla="*/ 636395 w 719845"/>
                    <a:gd name="connsiteY30" fmla="*/ 750094 h 1533015"/>
                    <a:gd name="connsiteX31" fmla="*/ 619726 w 719845"/>
                    <a:gd name="connsiteY31" fmla="*/ 769144 h 1533015"/>
                    <a:gd name="connsiteX32" fmla="*/ 612583 w 719845"/>
                    <a:gd name="connsiteY32" fmla="*/ 804863 h 1533015"/>
                    <a:gd name="connsiteX33" fmla="*/ 622108 w 719845"/>
                    <a:gd name="connsiteY33" fmla="*/ 907257 h 1533015"/>
                    <a:gd name="connsiteX34" fmla="*/ 622109 w 719845"/>
                    <a:gd name="connsiteY34" fmla="*/ 940594 h 1533015"/>
                    <a:gd name="connsiteX35" fmla="*/ 598295 w 719845"/>
                    <a:gd name="connsiteY35" fmla="*/ 1014413 h 1533015"/>
                    <a:gd name="connsiteX36" fmla="*/ 543527 w 719845"/>
                    <a:gd name="connsiteY36" fmla="*/ 1154907 h 1533015"/>
                    <a:gd name="connsiteX37" fmla="*/ 548290 w 719845"/>
                    <a:gd name="connsiteY37" fmla="*/ 1297782 h 1533015"/>
                    <a:gd name="connsiteX38" fmla="*/ 553052 w 719845"/>
                    <a:gd name="connsiteY38" fmla="*/ 1376363 h 1533015"/>
                    <a:gd name="connsiteX39" fmla="*/ 541146 w 719845"/>
                    <a:gd name="connsiteY39" fmla="*/ 1443038 h 1533015"/>
                    <a:gd name="connsiteX40" fmla="*/ 476852 w 719845"/>
                    <a:gd name="connsiteY40" fmla="*/ 1457325 h 1533015"/>
                    <a:gd name="connsiteX41" fmla="*/ 400653 w 719845"/>
                    <a:gd name="connsiteY41" fmla="*/ 1502568 h 1533015"/>
                    <a:gd name="connsiteX42" fmla="*/ 324452 w 719845"/>
                    <a:gd name="connsiteY42" fmla="*/ 1528762 h 1533015"/>
                    <a:gd name="connsiteX43" fmla="*/ 260157 w 719845"/>
                    <a:gd name="connsiteY43" fmla="*/ 1528764 h 1533015"/>
                    <a:gd name="connsiteX0" fmla="*/ 12508 w 719845"/>
                    <a:gd name="connsiteY0" fmla="*/ 0 h 1531738"/>
                    <a:gd name="connsiteX1" fmla="*/ 36319 w 719845"/>
                    <a:gd name="connsiteY1" fmla="*/ 33338 h 1531738"/>
                    <a:gd name="connsiteX2" fmla="*/ 29176 w 719845"/>
                    <a:gd name="connsiteY2" fmla="*/ 73819 h 1531738"/>
                    <a:gd name="connsiteX3" fmla="*/ 2983 w 719845"/>
                    <a:gd name="connsiteY3" fmla="*/ 92869 h 1531738"/>
                    <a:gd name="connsiteX4" fmla="*/ 2983 w 719845"/>
                    <a:gd name="connsiteY4" fmla="*/ 111919 h 1531738"/>
                    <a:gd name="connsiteX5" fmla="*/ 24414 w 719845"/>
                    <a:gd name="connsiteY5" fmla="*/ 135732 h 1531738"/>
                    <a:gd name="connsiteX6" fmla="*/ 107758 w 719845"/>
                    <a:gd name="connsiteY6" fmla="*/ 157163 h 1531738"/>
                    <a:gd name="connsiteX7" fmla="*/ 162526 w 719845"/>
                    <a:gd name="connsiteY7" fmla="*/ 171450 h 1531738"/>
                    <a:gd name="connsiteX8" fmla="*/ 203008 w 719845"/>
                    <a:gd name="connsiteY8" fmla="*/ 195263 h 1531738"/>
                    <a:gd name="connsiteX9" fmla="*/ 260158 w 719845"/>
                    <a:gd name="connsiteY9" fmla="*/ 216694 h 1531738"/>
                    <a:gd name="connsiteX10" fmla="*/ 274445 w 719845"/>
                    <a:gd name="connsiteY10" fmla="*/ 221457 h 1531738"/>
                    <a:gd name="connsiteX11" fmla="*/ 310164 w 719845"/>
                    <a:gd name="connsiteY11" fmla="*/ 254794 h 1531738"/>
                    <a:gd name="connsiteX12" fmla="*/ 333976 w 719845"/>
                    <a:gd name="connsiteY12" fmla="*/ 304800 h 1531738"/>
                    <a:gd name="connsiteX13" fmla="*/ 379221 w 719845"/>
                    <a:gd name="connsiteY13" fmla="*/ 330996 h 1531738"/>
                    <a:gd name="connsiteX14" fmla="*/ 386364 w 719845"/>
                    <a:gd name="connsiteY14" fmla="*/ 364332 h 1531738"/>
                    <a:gd name="connsiteX15" fmla="*/ 414939 w 719845"/>
                    <a:gd name="connsiteY15" fmla="*/ 354806 h 1531738"/>
                    <a:gd name="connsiteX16" fmla="*/ 436370 w 719845"/>
                    <a:gd name="connsiteY16" fmla="*/ 330995 h 1531738"/>
                    <a:gd name="connsiteX17" fmla="*/ 464945 w 719845"/>
                    <a:gd name="connsiteY17" fmla="*/ 323850 h 1531738"/>
                    <a:gd name="connsiteX18" fmla="*/ 481614 w 719845"/>
                    <a:gd name="connsiteY18" fmla="*/ 345282 h 1531738"/>
                    <a:gd name="connsiteX19" fmla="*/ 481614 w 719845"/>
                    <a:gd name="connsiteY19" fmla="*/ 376238 h 1531738"/>
                    <a:gd name="connsiteX20" fmla="*/ 488758 w 719845"/>
                    <a:gd name="connsiteY20" fmla="*/ 400050 h 1531738"/>
                    <a:gd name="connsiteX21" fmla="*/ 514951 w 719845"/>
                    <a:gd name="connsiteY21" fmla="*/ 450057 h 1531738"/>
                    <a:gd name="connsiteX22" fmla="*/ 593533 w 719845"/>
                    <a:gd name="connsiteY22" fmla="*/ 481013 h 1531738"/>
                    <a:gd name="connsiteX23" fmla="*/ 631633 w 719845"/>
                    <a:gd name="connsiteY23" fmla="*/ 497682 h 1531738"/>
                    <a:gd name="connsiteX24" fmla="*/ 645920 w 719845"/>
                    <a:gd name="connsiteY24" fmla="*/ 526257 h 1531738"/>
                    <a:gd name="connsiteX25" fmla="*/ 655445 w 719845"/>
                    <a:gd name="connsiteY25" fmla="*/ 554832 h 1531738"/>
                    <a:gd name="connsiteX26" fmla="*/ 684020 w 719845"/>
                    <a:gd name="connsiteY26" fmla="*/ 592932 h 1531738"/>
                    <a:gd name="connsiteX27" fmla="*/ 719739 w 719845"/>
                    <a:gd name="connsiteY27" fmla="*/ 650082 h 1531738"/>
                    <a:gd name="connsiteX28" fmla="*/ 672114 w 719845"/>
                    <a:gd name="connsiteY28" fmla="*/ 692944 h 1531738"/>
                    <a:gd name="connsiteX29" fmla="*/ 662590 w 719845"/>
                    <a:gd name="connsiteY29" fmla="*/ 723901 h 1531738"/>
                    <a:gd name="connsiteX30" fmla="*/ 636395 w 719845"/>
                    <a:gd name="connsiteY30" fmla="*/ 750094 h 1531738"/>
                    <a:gd name="connsiteX31" fmla="*/ 619726 w 719845"/>
                    <a:gd name="connsiteY31" fmla="*/ 769144 h 1531738"/>
                    <a:gd name="connsiteX32" fmla="*/ 612583 w 719845"/>
                    <a:gd name="connsiteY32" fmla="*/ 804863 h 1531738"/>
                    <a:gd name="connsiteX33" fmla="*/ 622108 w 719845"/>
                    <a:gd name="connsiteY33" fmla="*/ 907257 h 1531738"/>
                    <a:gd name="connsiteX34" fmla="*/ 622109 w 719845"/>
                    <a:gd name="connsiteY34" fmla="*/ 940594 h 1531738"/>
                    <a:gd name="connsiteX35" fmla="*/ 598295 w 719845"/>
                    <a:gd name="connsiteY35" fmla="*/ 1014413 h 1531738"/>
                    <a:gd name="connsiteX36" fmla="*/ 543527 w 719845"/>
                    <a:gd name="connsiteY36" fmla="*/ 1154907 h 1531738"/>
                    <a:gd name="connsiteX37" fmla="*/ 548290 w 719845"/>
                    <a:gd name="connsiteY37" fmla="*/ 1297782 h 1531738"/>
                    <a:gd name="connsiteX38" fmla="*/ 553052 w 719845"/>
                    <a:gd name="connsiteY38" fmla="*/ 1376363 h 1531738"/>
                    <a:gd name="connsiteX39" fmla="*/ 541146 w 719845"/>
                    <a:gd name="connsiteY39" fmla="*/ 1443038 h 1531738"/>
                    <a:gd name="connsiteX40" fmla="*/ 476852 w 719845"/>
                    <a:gd name="connsiteY40" fmla="*/ 1457325 h 1531738"/>
                    <a:gd name="connsiteX41" fmla="*/ 400653 w 719845"/>
                    <a:gd name="connsiteY41" fmla="*/ 1502568 h 1531738"/>
                    <a:gd name="connsiteX42" fmla="*/ 324452 w 719845"/>
                    <a:gd name="connsiteY42" fmla="*/ 1528762 h 1531738"/>
                    <a:gd name="connsiteX43" fmla="*/ 274446 w 719845"/>
                    <a:gd name="connsiteY43" fmla="*/ 1531143 h 1531738"/>
                    <a:gd name="connsiteX44" fmla="*/ 260157 w 719845"/>
                    <a:gd name="connsiteY44" fmla="*/ 1528764 h 1531738"/>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0 w 750200"/>
                    <a:gd name="connsiteY44"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57151 w 750200"/>
                    <a:gd name="connsiteY44" fmla="*/ 1916906 h 2005014"/>
                    <a:gd name="connsiteX45" fmla="*/ 0 w 750200"/>
                    <a:gd name="connsiteY45"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57151 w 750200"/>
                    <a:gd name="connsiteY44" fmla="*/ 1916906 h 2005014"/>
                    <a:gd name="connsiteX45" fmla="*/ 35720 w 750200"/>
                    <a:gd name="connsiteY45" fmla="*/ 1945481 h 2005014"/>
                    <a:gd name="connsiteX46" fmla="*/ 0 w 750200"/>
                    <a:gd name="connsiteY46"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57151 w 750200"/>
                    <a:gd name="connsiteY44" fmla="*/ 1916906 h 2005014"/>
                    <a:gd name="connsiteX45" fmla="*/ 54770 w 750200"/>
                    <a:gd name="connsiteY45" fmla="*/ 1962149 h 2005014"/>
                    <a:gd name="connsiteX46" fmla="*/ 0 w 750200"/>
                    <a:gd name="connsiteY46"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00013 w 750200"/>
                    <a:gd name="connsiteY44" fmla="*/ 1926431 h 2005014"/>
                    <a:gd name="connsiteX45" fmla="*/ 54770 w 750200"/>
                    <a:gd name="connsiteY45" fmla="*/ 1962149 h 2005014"/>
                    <a:gd name="connsiteX46" fmla="*/ 0 w 750200"/>
                    <a:gd name="connsiteY46"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00013 w 750200"/>
                    <a:gd name="connsiteY44" fmla="*/ 1926431 h 2005014"/>
                    <a:gd name="connsiteX45" fmla="*/ 54770 w 750200"/>
                    <a:gd name="connsiteY45" fmla="*/ 1962149 h 2005014"/>
                    <a:gd name="connsiteX46" fmla="*/ 0 w 750200"/>
                    <a:gd name="connsiteY46"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40495 w 750200"/>
                    <a:gd name="connsiteY44" fmla="*/ 1793081 h 2005014"/>
                    <a:gd name="connsiteX45" fmla="*/ 100013 w 750200"/>
                    <a:gd name="connsiteY45" fmla="*/ 1926431 h 2005014"/>
                    <a:gd name="connsiteX46" fmla="*/ 54770 w 750200"/>
                    <a:gd name="connsiteY46" fmla="*/ 1962149 h 2005014"/>
                    <a:gd name="connsiteX47" fmla="*/ 0 w 750200"/>
                    <a:gd name="connsiteY47"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45257 w 750200"/>
                    <a:gd name="connsiteY44" fmla="*/ 1795462 h 2005014"/>
                    <a:gd name="connsiteX45" fmla="*/ 100013 w 750200"/>
                    <a:gd name="connsiteY45" fmla="*/ 1926431 h 2005014"/>
                    <a:gd name="connsiteX46" fmla="*/ 54770 w 750200"/>
                    <a:gd name="connsiteY46" fmla="*/ 1962149 h 2005014"/>
                    <a:gd name="connsiteX47" fmla="*/ 0 w 750200"/>
                    <a:gd name="connsiteY47"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204789 w 750200"/>
                    <a:gd name="connsiteY44" fmla="*/ 1690687 h 2005014"/>
                    <a:gd name="connsiteX45" fmla="*/ 145257 w 750200"/>
                    <a:gd name="connsiteY45" fmla="*/ 1795462 h 2005014"/>
                    <a:gd name="connsiteX46" fmla="*/ 100013 w 750200"/>
                    <a:gd name="connsiteY46" fmla="*/ 1926431 h 2005014"/>
                    <a:gd name="connsiteX47" fmla="*/ 54770 w 750200"/>
                    <a:gd name="connsiteY47" fmla="*/ 1962149 h 2005014"/>
                    <a:gd name="connsiteX48" fmla="*/ 0 w 750200"/>
                    <a:gd name="connsiteY48"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204789 w 750200"/>
                    <a:gd name="connsiteY44" fmla="*/ 1690687 h 2005014"/>
                    <a:gd name="connsiteX45" fmla="*/ 145257 w 750200"/>
                    <a:gd name="connsiteY45" fmla="*/ 1795462 h 2005014"/>
                    <a:gd name="connsiteX46" fmla="*/ 100013 w 750200"/>
                    <a:gd name="connsiteY46" fmla="*/ 1926431 h 2005014"/>
                    <a:gd name="connsiteX47" fmla="*/ 54770 w 750200"/>
                    <a:gd name="connsiteY47" fmla="*/ 1962149 h 2005014"/>
                    <a:gd name="connsiteX48" fmla="*/ 0 w 750200"/>
                    <a:gd name="connsiteY48"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90502 w 750200"/>
                    <a:gd name="connsiteY44" fmla="*/ 1674019 h 2005014"/>
                    <a:gd name="connsiteX45" fmla="*/ 145257 w 750200"/>
                    <a:gd name="connsiteY45" fmla="*/ 1795462 h 2005014"/>
                    <a:gd name="connsiteX46" fmla="*/ 100013 w 750200"/>
                    <a:gd name="connsiteY46" fmla="*/ 1926431 h 2005014"/>
                    <a:gd name="connsiteX47" fmla="*/ 54770 w 750200"/>
                    <a:gd name="connsiteY47" fmla="*/ 1962149 h 2005014"/>
                    <a:gd name="connsiteX48" fmla="*/ 0 w 750200"/>
                    <a:gd name="connsiteY48"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190502 w 750200"/>
                    <a:gd name="connsiteY44" fmla="*/ 1674019 h 2005014"/>
                    <a:gd name="connsiteX45" fmla="*/ 145257 w 750200"/>
                    <a:gd name="connsiteY45" fmla="*/ 1795462 h 2005014"/>
                    <a:gd name="connsiteX46" fmla="*/ 100013 w 750200"/>
                    <a:gd name="connsiteY46" fmla="*/ 1926431 h 2005014"/>
                    <a:gd name="connsiteX47" fmla="*/ 54770 w 750200"/>
                    <a:gd name="connsiteY47" fmla="*/ 1962149 h 2005014"/>
                    <a:gd name="connsiteX48" fmla="*/ 0 w 750200"/>
                    <a:gd name="connsiteY48"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247651 w 750200"/>
                    <a:gd name="connsiteY44" fmla="*/ 1593056 h 2005014"/>
                    <a:gd name="connsiteX45" fmla="*/ 190502 w 750200"/>
                    <a:gd name="connsiteY45" fmla="*/ 1674019 h 2005014"/>
                    <a:gd name="connsiteX46" fmla="*/ 145257 w 750200"/>
                    <a:gd name="connsiteY46" fmla="*/ 1795462 h 2005014"/>
                    <a:gd name="connsiteX47" fmla="*/ 100013 w 750200"/>
                    <a:gd name="connsiteY47" fmla="*/ 1926431 h 2005014"/>
                    <a:gd name="connsiteX48" fmla="*/ 54770 w 750200"/>
                    <a:gd name="connsiteY48" fmla="*/ 1962149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4801 w 750200"/>
                    <a:gd name="connsiteY43" fmla="*/ 1531143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3 w 750200"/>
                    <a:gd name="connsiteY47" fmla="*/ 1926431 h 2005014"/>
                    <a:gd name="connsiteX48" fmla="*/ 54770 w 750200"/>
                    <a:gd name="connsiteY48" fmla="*/ 1962149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3 w 750200"/>
                    <a:gd name="connsiteY47" fmla="*/ 1926431 h 2005014"/>
                    <a:gd name="connsiteX48" fmla="*/ 54770 w 750200"/>
                    <a:gd name="connsiteY48" fmla="*/ 1962149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21445 w 750200"/>
                    <a:gd name="connsiteY47" fmla="*/ 1859756 h 2005014"/>
                    <a:gd name="connsiteX48" fmla="*/ 100013 w 750200"/>
                    <a:gd name="connsiteY48" fmla="*/ 1926431 h 2005014"/>
                    <a:gd name="connsiteX49" fmla="*/ 54770 w 750200"/>
                    <a:gd name="connsiteY49" fmla="*/ 1962149 h 2005014"/>
                    <a:gd name="connsiteX50" fmla="*/ 0 w 750200"/>
                    <a:gd name="connsiteY50"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54770 w 750200"/>
                    <a:gd name="connsiteY49" fmla="*/ 1962149 h 2005014"/>
                    <a:gd name="connsiteX50" fmla="*/ 0 w 750200"/>
                    <a:gd name="connsiteY50"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0 w 750200"/>
                    <a:gd name="connsiteY49"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54770 w 750200"/>
                    <a:gd name="connsiteY49" fmla="*/ 1959768 h 2005014"/>
                    <a:gd name="connsiteX50" fmla="*/ 0 w 750200"/>
                    <a:gd name="connsiteY50"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45257 w 750200"/>
                    <a:gd name="connsiteY46" fmla="*/ 1795462 h 2005014"/>
                    <a:gd name="connsiteX47" fmla="*/ 100014 w 750200"/>
                    <a:gd name="connsiteY47" fmla="*/ 1852612 h 2005014"/>
                    <a:gd name="connsiteX48" fmla="*/ 100013 w 750200"/>
                    <a:gd name="connsiteY48" fmla="*/ 1926431 h 2005014"/>
                    <a:gd name="connsiteX49" fmla="*/ 64295 w 750200"/>
                    <a:gd name="connsiteY49" fmla="*/ 1964530 h 2005014"/>
                    <a:gd name="connsiteX50" fmla="*/ 0 w 750200"/>
                    <a:gd name="connsiteY50"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71451 w 750200"/>
                    <a:gd name="connsiteY46" fmla="*/ 1740693 h 2005014"/>
                    <a:gd name="connsiteX47" fmla="*/ 145257 w 750200"/>
                    <a:gd name="connsiteY47" fmla="*/ 1795462 h 2005014"/>
                    <a:gd name="connsiteX48" fmla="*/ 100014 w 750200"/>
                    <a:gd name="connsiteY48" fmla="*/ 1852612 h 2005014"/>
                    <a:gd name="connsiteX49" fmla="*/ 100013 w 750200"/>
                    <a:gd name="connsiteY49" fmla="*/ 1926431 h 2005014"/>
                    <a:gd name="connsiteX50" fmla="*/ 64295 w 750200"/>
                    <a:gd name="connsiteY50" fmla="*/ 1964530 h 2005014"/>
                    <a:gd name="connsiteX51" fmla="*/ 0 w 750200"/>
                    <a:gd name="connsiteY51" fmla="*/ 2005014 h 2005014"/>
                    <a:gd name="connsiteX0" fmla="*/ 42863 w 750200"/>
                    <a:gd name="connsiteY0" fmla="*/ 0 h 2005014"/>
                    <a:gd name="connsiteX1" fmla="*/ 66674 w 750200"/>
                    <a:gd name="connsiteY1" fmla="*/ 33338 h 2005014"/>
                    <a:gd name="connsiteX2" fmla="*/ 59531 w 750200"/>
                    <a:gd name="connsiteY2" fmla="*/ 73819 h 2005014"/>
                    <a:gd name="connsiteX3" fmla="*/ 33338 w 750200"/>
                    <a:gd name="connsiteY3" fmla="*/ 92869 h 2005014"/>
                    <a:gd name="connsiteX4" fmla="*/ 33338 w 750200"/>
                    <a:gd name="connsiteY4" fmla="*/ 111919 h 2005014"/>
                    <a:gd name="connsiteX5" fmla="*/ 54769 w 750200"/>
                    <a:gd name="connsiteY5" fmla="*/ 135732 h 2005014"/>
                    <a:gd name="connsiteX6" fmla="*/ 138113 w 750200"/>
                    <a:gd name="connsiteY6" fmla="*/ 157163 h 2005014"/>
                    <a:gd name="connsiteX7" fmla="*/ 192881 w 750200"/>
                    <a:gd name="connsiteY7" fmla="*/ 171450 h 2005014"/>
                    <a:gd name="connsiteX8" fmla="*/ 233363 w 750200"/>
                    <a:gd name="connsiteY8" fmla="*/ 195263 h 2005014"/>
                    <a:gd name="connsiteX9" fmla="*/ 290513 w 750200"/>
                    <a:gd name="connsiteY9" fmla="*/ 216694 h 2005014"/>
                    <a:gd name="connsiteX10" fmla="*/ 304800 w 750200"/>
                    <a:gd name="connsiteY10" fmla="*/ 221457 h 2005014"/>
                    <a:gd name="connsiteX11" fmla="*/ 340519 w 750200"/>
                    <a:gd name="connsiteY11" fmla="*/ 254794 h 2005014"/>
                    <a:gd name="connsiteX12" fmla="*/ 364331 w 750200"/>
                    <a:gd name="connsiteY12" fmla="*/ 304800 h 2005014"/>
                    <a:gd name="connsiteX13" fmla="*/ 409576 w 750200"/>
                    <a:gd name="connsiteY13" fmla="*/ 330996 h 2005014"/>
                    <a:gd name="connsiteX14" fmla="*/ 416719 w 750200"/>
                    <a:gd name="connsiteY14" fmla="*/ 364332 h 2005014"/>
                    <a:gd name="connsiteX15" fmla="*/ 445294 w 750200"/>
                    <a:gd name="connsiteY15" fmla="*/ 354806 h 2005014"/>
                    <a:gd name="connsiteX16" fmla="*/ 466725 w 750200"/>
                    <a:gd name="connsiteY16" fmla="*/ 330995 h 2005014"/>
                    <a:gd name="connsiteX17" fmla="*/ 495300 w 750200"/>
                    <a:gd name="connsiteY17" fmla="*/ 323850 h 2005014"/>
                    <a:gd name="connsiteX18" fmla="*/ 511969 w 750200"/>
                    <a:gd name="connsiteY18" fmla="*/ 345282 h 2005014"/>
                    <a:gd name="connsiteX19" fmla="*/ 511969 w 750200"/>
                    <a:gd name="connsiteY19" fmla="*/ 376238 h 2005014"/>
                    <a:gd name="connsiteX20" fmla="*/ 519113 w 750200"/>
                    <a:gd name="connsiteY20" fmla="*/ 400050 h 2005014"/>
                    <a:gd name="connsiteX21" fmla="*/ 545306 w 750200"/>
                    <a:gd name="connsiteY21" fmla="*/ 450057 h 2005014"/>
                    <a:gd name="connsiteX22" fmla="*/ 623888 w 750200"/>
                    <a:gd name="connsiteY22" fmla="*/ 481013 h 2005014"/>
                    <a:gd name="connsiteX23" fmla="*/ 661988 w 750200"/>
                    <a:gd name="connsiteY23" fmla="*/ 497682 h 2005014"/>
                    <a:gd name="connsiteX24" fmla="*/ 676275 w 750200"/>
                    <a:gd name="connsiteY24" fmla="*/ 526257 h 2005014"/>
                    <a:gd name="connsiteX25" fmla="*/ 685800 w 750200"/>
                    <a:gd name="connsiteY25" fmla="*/ 554832 h 2005014"/>
                    <a:gd name="connsiteX26" fmla="*/ 714375 w 750200"/>
                    <a:gd name="connsiteY26" fmla="*/ 592932 h 2005014"/>
                    <a:gd name="connsiteX27" fmla="*/ 750094 w 750200"/>
                    <a:gd name="connsiteY27" fmla="*/ 650082 h 2005014"/>
                    <a:gd name="connsiteX28" fmla="*/ 702469 w 750200"/>
                    <a:gd name="connsiteY28" fmla="*/ 692944 h 2005014"/>
                    <a:gd name="connsiteX29" fmla="*/ 692945 w 750200"/>
                    <a:gd name="connsiteY29" fmla="*/ 723901 h 2005014"/>
                    <a:gd name="connsiteX30" fmla="*/ 666750 w 750200"/>
                    <a:gd name="connsiteY30" fmla="*/ 750094 h 2005014"/>
                    <a:gd name="connsiteX31" fmla="*/ 650081 w 750200"/>
                    <a:gd name="connsiteY31" fmla="*/ 769144 h 2005014"/>
                    <a:gd name="connsiteX32" fmla="*/ 642938 w 750200"/>
                    <a:gd name="connsiteY32" fmla="*/ 804863 h 2005014"/>
                    <a:gd name="connsiteX33" fmla="*/ 652463 w 750200"/>
                    <a:gd name="connsiteY33" fmla="*/ 907257 h 2005014"/>
                    <a:gd name="connsiteX34" fmla="*/ 652464 w 750200"/>
                    <a:gd name="connsiteY34" fmla="*/ 940594 h 2005014"/>
                    <a:gd name="connsiteX35" fmla="*/ 628650 w 750200"/>
                    <a:gd name="connsiteY35" fmla="*/ 1014413 h 2005014"/>
                    <a:gd name="connsiteX36" fmla="*/ 573882 w 750200"/>
                    <a:gd name="connsiteY36" fmla="*/ 1154907 h 2005014"/>
                    <a:gd name="connsiteX37" fmla="*/ 578645 w 750200"/>
                    <a:gd name="connsiteY37" fmla="*/ 1297782 h 2005014"/>
                    <a:gd name="connsiteX38" fmla="*/ 583407 w 750200"/>
                    <a:gd name="connsiteY38" fmla="*/ 1376363 h 2005014"/>
                    <a:gd name="connsiteX39" fmla="*/ 571501 w 750200"/>
                    <a:gd name="connsiteY39" fmla="*/ 1443038 h 2005014"/>
                    <a:gd name="connsiteX40" fmla="*/ 507207 w 750200"/>
                    <a:gd name="connsiteY40" fmla="*/ 1457325 h 2005014"/>
                    <a:gd name="connsiteX41" fmla="*/ 431008 w 750200"/>
                    <a:gd name="connsiteY41" fmla="*/ 1502568 h 2005014"/>
                    <a:gd name="connsiteX42" fmla="*/ 354807 w 750200"/>
                    <a:gd name="connsiteY42" fmla="*/ 1528762 h 2005014"/>
                    <a:gd name="connsiteX43" fmla="*/ 302419 w 750200"/>
                    <a:gd name="connsiteY43" fmla="*/ 1523999 h 2005014"/>
                    <a:gd name="connsiteX44" fmla="*/ 242889 w 750200"/>
                    <a:gd name="connsiteY44" fmla="*/ 1588294 h 2005014"/>
                    <a:gd name="connsiteX45" fmla="*/ 190502 w 750200"/>
                    <a:gd name="connsiteY45" fmla="*/ 1674019 h 2005014"/>
                    <a:gd name="connsiteX46" fmla="*/ 180976 w 750200"/>
                    <a:gd name="connsiteY46" fmla="*/ 1740693 h 2005014"/>
                    <a:gd name="connsiteX47" fmla="*/ 145257 w 750200"/>
                    <a:gd name="connsiteY47" fmla="*/ 1795462 h 2005014"/>
                    <a:gd name="connsiteX48" fmla="*/ 100014 w 750200"/>
                    <a:gd name="connsiteY48" fmla="*/ 1852612 h 2005014"/>
                    <a:gd name="connsiteX49" fmla="*/ 100013 w 750200"/>
                    <a:gd name="connsiteY49" fmla="*/ 1926431 h 2005014"/>
                    <a:gd name="connsiteX50" fmla="*/ 64295 w 750200"/>
                    <a:gd name="connsiteY50" fmla="*/ 1964530 h 2005014"/>
                    <a:gd name="connsiteX51" fmla="*/ 0 w 750200"/>
                    <a:gd name="connsiteY51" fmla="*/ 2005014 h 20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50200" h="2005014">
                      <a:moveTo>
                        <a:pt x="42863" y="0"/>
                      </a:moveTo>
                      <a:cubicBezTo>
                        <a:pt x="46336" y="6946"/>
                        <a:pt x="63896" y="21035"/>
                        <a:pt x="66674" y="33338"/>
                      </a:cubicBezTo>
                      <a:cubicBezTo>
                        <a:pt x="69452" y="45641"/>
                        <a:pt x="65087" y="63897"/>
                        <a:pt x="59531" y="73819"/>
                      </a:cubicBezTo>
                      <a:cubicBezTo>
                        <a:pt x="53975" y="83741"/>
                        <a:pt x="37703" y="86519"/>
                        <a:pt x="33338" y="92869"/>
                      </a:cubicBezTo>
                      <a:cubicBezTo>
                        <a:pt x="28973" y="99219"/>
                        <a:pt x="29766" y="104775"/>
                        <a:pt x="33338" y="111919"/>
                      </a:cubicBezTo>
                      <a:cubicBezTo>
                        <a:pt x="36910" y="119063"/>
                        <a:pt x="37307" y="128191"/>
                        <a:pt x="54769" y="135732"/>
                      </a:cubicBezTo>
                      <a:cubicBezTo>
                        <a:pt x="72231" y="143273"/>
                        <a:pt x="115094" y="151210"/>
                        <a:pt x="138113" y="157163"/>
                      </a:cubicBezTo>
                      <a:cubicBezTo>
                        <a:pt x="156369" y="161925"/>
                        <a:pt x="177006" y="165100"/>
                        <a:pt x="192881" y="171450"/>
                      </a:cubicBezTo>
                      <a:cubicBezTo>
                        <a:pt x="208756" y="177800"/>
                        <a:pt x="217091" y="187722"/>
                        <a:pt x="233363" y="195263"/>
                      </a:cubicBezTo>
                      <a:cubicBezTo>
                        <a:pt x="249635" y="202804"/>
                        <a:pt x="271463" y="209550"/>
                        <a:pt x="290513" y="216694"/>
                      </a:cubicBezTo>
                      <a:cubicBezTo>
                        <a:pt x="290517" y="216695"/>
                        <a:pt x="304797" y="221455"/>
                        <a:pt x="304800" y="221457"/>
                      </a:cubicBezTo>
                      <a:lnTo>
                        <a:pt x="340519" y="254794"/>
                      </a:lnTo>
                      <a:cubicBezTo>
                        <a:pt x="350441" y="268685"/>
                        <a:pt x="352822" y="292100"/>
                        <a:pt x="364331" y="304800"/>
                      </a:cubicBezTo>
                      <a:cubicBezTo>
                        <a:pt x="375841" y="317500"/>
                        <a:pt x="400845" y="321074"/>
                        <a:pt x="409576" y="330996"/>
                      </a:cubicBezTo>
                      <a:cubicBezTo>
                        <a:pt x="418307" y="340918"/>
                        <a:pt x="410766" y="360364"/>
                        <a:pt x="416719" y="364332"/>
                      </a:cubicBezTo>
                      <a:cubicBezTo>
                        <a:pt x="422672" y="368300"/>
                        <a:pt x="436960" y="360362"/>
                        <a:pt x="445294" y="354806"/>
                      </a:cubicBezTo>
                      <a:cubicBezTo>
                        <a:pt x="453628" y="349250"/>
                        <a:pt x="458391" y="336154"/>
                        <a:pt x="466725" y="330995"/>
                      </a:cubicBezTo>
                      <a:cubicBezTo>
                        <a:pt x="475059" y="325836"/>
                        <a:pt x="487759" y="321469"/>
                        <a:pt x="495300" y="323850"/>
                      </a:cubicBezTo>
                      <a:cubicBezTo>
                        <a:pt x="502841" y="326231"/>
                        <a:pt x="508000" y="337345"/>
                        <a:pt x="511969" y="345282"/>
                      </a:cubicBezTo>
                      <a:cubicBezTo>
                        <a:pt x="515938" y="353220"/>
                        <a:pt x="510778" y="367110"/>
                        <a:pt x="511969" y="376238"/>
                      </a:cubicBezTo>
                      <a:cubicBezTo>
                        <a:pt x="513160" y="385366"/>
                        <a:pt x="513557" y="387747"/>
                        <a:pt x="519113" y="400050"/>
                      </a:cubicBezTo>
                      <a:cubicBezTo>
                        <a:pt x="524669" y="412353"/>
                        <a:pt x="527844" y="436563"/>
                        <a:pt x="545306" y="450057"/>
                      </a:cubicBezTo>
                      <a:cubicBezTo>
                        <a:pt x="562768" y="463551"/>
                        <a:pt x="604441" y="473076"/>
                        <a:pt x="623888" y="481013"/>
                      </a:cubicBezTo>
                      <a:cubicBezTo>
                        <a:pt x="643335" y="488950"/>
                        <a:pt x="649288" y="492126"/>
                        <a:pt x="661988" y="497682"/>
                      </a:cubicBezTo>
                      <a:cubicBezTo>
                        <a:pt x="669132" y="504826"/>
                        <a:pt x="672306" y="516732"/>
                        <a:pt x="676275" y="526257"/>
                      </a:cubicBezTo>
                      <a:cubicBezTo>
                        <a:pt x="680244" y="535782"/>
                        <a:pt x="679450" y="543720"/>
                        <a:pt x="685800" y="554832"/>
                      </a:cubicBezTo>
                      <a:cubicBezTo>
                        <a:pt x="692150" y="565944"/>
                        <a:pt x="702866" y="575866"/>
                        <a:pt x="714375" y="592932"/>
                      </a:cubicBezTo>
                      <a:cubicBezTo>
                        <a:pt x="725884" y="609998"/>
                        <a:pt x="752078" y="633413"/>
                        <a:pt x="750094" y="650082"/>
                      </a:cubicBezTo>
                      <a:cubicBezTo>
                        <a:pt x="748110" y="666751"/>
                        <a:pt x="711994" y="680641"/>
                        <a:pt x="702469" y="692944"/>
                      </a:cubicBezTo>
                      <a:cubicBezTo>
                        <a:pt x="692944" y="705247"/>
                        <a:pt x="698898" y="714376"/>
                        <a:pt x="692945" y="723901"/>
                      </a:cubicBezTo>
                      <a:cubicBezTo>
                        <a:pt x="686992" y="733426"/>
                        <a:pt x="672703" y="742157"/>
                        <a:pt x="666750" y="750094"/>
                      </a:cubicBezTo>
                      <a:cubicBezTo>
                        <a:pt x="655638" y="766763"/>
                        <a:pt x="661988" y="761207"/>
                        <a:pt x="650081" y="769144"/>
                      </a:cubicBezTo>
                      <a:cubicBezTo>
                        <a:pt x="644181" y="786846"/>
                        <a:pt x="642541" y="781844"/>
                        <a:pt x="642938" y="804863"/>
                      </a:cubicBezTo>
                      <a:cubicBezTo>
                        <a:pt x="643335" y="827882"/>
                        <a:pt x="651669" y="884635"/>
                        <a:pt x="652463" y="907257"/>
                      </a:cubicBezTo>
                      <a:cubicBezTo>
                        <a:pt x="653257" y="929879"/>
                        <a:pt x="656433" y="922735"/>
                        <a:pt x="652464" y="940594"/>
                      </a:cubicBezTo>
                      <a:cubicBezTo>
                        <a:pt x="648495" y="958453"/>
                        <a:pt x="640953" y="978694"/>
                        <a:pt x="628650" y="1014413"/>
                      </a:cubicBezTo>
                      <a:cubicBezTo>
                        <a:pt x="615553" y="1050132"/>
                        <a:pt x="582216" y="1107679"/>
                        <a:pt x="573882" y="1154907"/>
                      </a:cubicBezTo>
                      <a:cubicBezTo>
                        <a:pt x="565548" y="1202135"/>
                        <a:pt x="577058" y="1260873"/>
                        <a:pt x="578645" y="1297782"/>
                      </a:cubicBezTo>
                      <a:lnTo>
                        <a:pt x="583407" y="1376363"/>
                      </a:lnTo>
                      <a:cubicBezTo>
                        <a:pt x="582216" y="1400572"/>
                        <a:pt x="586582" y="1429148"/>
                        <a:pt x="571501" y="1443038"/>
                      </a:cubicBezTo>
                      <a:cubicBezTo>
                        <a:pt x="558801" y="1456532"/>
                        <a:pt x="520304" y="1454547"/>
                        <a:pt x="507207" y="1457325"/>
                      </a:cubicBezTo>
                      <a:cubicBezTo>
                        <a:pt x="482601" y="1465659"/>
                        <a:pt x="456408" y="1490662"/>
                        <a:pt x="431008" y="1502568"/>
                      </a:cubicBezTo>
                      <a:cubicBezTo>
                        <a:pt x="405608" y="1514474"/>
                        <a:pt x="375841" y="1524000"/>
                        <a:pt x="354807" y="1528762"/>
                      </a:cubicBezTo>
                      <a:cubicBezTo>
                        <a:pt x="333773" y="1533524"/>
                        <a:pt x="320278" y="1513283"/>
                        <a:pt x="302419" y="1523999"/>
                      </a:cubicBezTo>
                      <a:cubicBezTo>
                        <a:pt x="284560" y="1534715"/>
                        <a:pt x="261939" y="1564481"/>
                        <a:pt x="242889" y="1588294"/>
                      </a:cubicBezTo>
                      <a:cubicBezTo>
                        <a:pt x="223839" y="1612107"/>
                        <a:pt x="202408" y="1648619"/>
                        <a:pt x="190502" y="1674019"/>
                      </a:cubicBezTo>
                      <a:cubicBezTo>
                        <a:pt x="178596" y="1699419"/>
                        <a:pt x="188517" y="1720453"/>
                        <a:pt x="180976" y="1740693"/>
                      </a:cubicBezTo>
                      <a:cubicBezTo>
                        <a:pt x="173435" y="1760933"/>
                        <a:pt x="157163" y="1776809"/>
                        <a:pt x="145257" y="1795462"/>
                      </a:cubicBezTo>
                      <a:cubicBezTo>
                        <a:pt x="133748" y="1826418"/>
                        <a:pt x="107555" y="1830784"/>
                        <a:pt x="100014" y="1852612"/>
                      </a:cubicBezTo>
                      <a:cubicBezTo>
                        <a:pt x="92473" y="1874440"/>
                        <a:pt x="107554" y="1908572"/>
                        <a:pt x="100013" y="1926431"/>
                      </a:cubicBezTo>
                      <a:cubicBezTo>
                        <a:pt x="92472" y="1944290"/>
                        <a:pt x="80964" y="1951433"/>
                        <a:pt x="64295" y="1964530"/>
                      </a:cubicBezTo>
                      <a:cubicBezTo>
                        <a:pt x="47626" y="1977627"/>
                        <a:pt x="9128" y="1997473"/>
                        <a:pt x="0" y="2005014"/>
                      </a:cubicBez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solidFill>
                      <a:srgbClr val="FFFFFF"/>
                    </a:solidFill>
                  </a:endParaRPr>
                </a:p>
              </p:txBody>
            </p:sp>
            <p:sp>
              <p:nvSpPr>
                <p:cNvPr id="140" name="RER C"/>
                <p:cNvSpPr/>
                <p:nvPr/>
              </p:nvSpPr>
              <p:spPr>
                <a:xfrm>
                  <a:off x="4334107" y="2490520"/>
                  <a:ext cx="921543" cy="381000"/>
                </a:xfrm>
                <a:custGeom>
                  <a:avLst/>
                  <a:gdLst>
                    <a:gd name="connsiteX0" fmla="*/ 0 w 921543"/>
                    <a:gd name="connsiteY0" fmla="*/ 381000 h 381000"/>
                    <a:gd name="connsiteX1" fmla="*/ 11906 w 921543"/>
                    <a:gd name="connsiteY1" fmla="*/ 371475 h 381000"/>
                    <a:gd name="connsiteX2" fmla="*/ 16668 w 921543"/>
                    <a:gd name="connsiteY2" fmla="*/ 364331 h 381000"/>
                    <a:gd name="connsiteX3" fmla="*/ 30956 w 921543"/>
                    <a:gd name="connsiteY3" fmla="*/ 359568 h 381000"/>
                    <a:gd name="connsiteX4" fmla="*/ 45243 w 921543"/>
                    <a:gd name="connsiteY4" fmla="*/ 352425 h 381000"/>
                    <a:gd name="connsiteX5" fmla="*/ 66675 w 921543"/>
                    <a:gd name="connsiteY5" fmla="*/ 340518 h 381000"/>
                    <a:gd name="connsiteX6" fmla="*/ 71437 w 921543"/>
                    <a:gd name="connsiteY6" fmla="*/ 333375 h 381000"/>
                    <a:gd name="connsiteX7" fmla="*/ 78581 w 921543"/>
                    <a:gd name="connsiteY7" fmla="*/ 330993 h 381000"/>
                    <a:gd name="connsiteX8" fmla="*/ 92868 w 921543"/>
                    <a:gd name="connsiteY8" fmla="*/ 323850 h 381000"/>
                    <a:gd name="connsiteX9" fmla="*/ 97631 w 921543"/>
                    <a:gd name="connsiteY9" fmla="*/ 316706 h 381000"/>
                    <a:gd name="connsiteX10" fmla="*/ 111918 w 921543"/>
                    <a:gd name="connsiteY10" fmla="*/ 311943 h 381000"/>
                    <a:gd name="connsiteX11" fmla="*/ 142875 w 921543"/>
                    <a:gd name="connsiteY11" fmla="*/ 314325 h 381000"/>
                    <a:gd name="connsiteX12" fmla="*/ 157162 w 921543"/>
                    <a:gd name="connsiteY12" fmla="*/ 321468 h 381000"/>
                    <a:gd name="connsiteX13" fmla="*/ 164306 w 921543"/>
                    <a:gd name="connsiteY13" fmla="*/ 328612 h 381000"/>
                    <a:gd name="connsiteX14" fmla="*/ 171450 w 921543"/>
                    <a:gd name="connsiteY14" fmla="*/ 330993 h 381000"/>
                    <a:gd name="connsiteX15" fmla="*/ 178593 w 921543"/>
                    <a:gd name="connsiteY15" fmla="*/ 335756 h 381000"/>
                    <a:gd name="connsiteX16" fmla="*/ 209550 w 921543"/>
                    <a:gd name="connsiteY16" fmla="*/ 335756 h 381000"/>
                    <a:gd name="connsiteX17" fmla="*/ 230981 w 921543"/>
                    <a:gd name="connsiteY17" fmla="*/ 326231 h 381000"/>
                    <a:gd name="connsiteX18" fmla="*/ 238125 w 921543"/>
                    <a:gd name="connsiteY18" fmla="*/ 323850 h 381000"/>
                    <a:gd name="connsiteX19" fmla="*/ 266700 w 921543"/>
                    <a:gd name="connsiteY19" fmla="*/ 328612 h 381000"/>
                    <a:gd name="connsiteX20" fmla="*/ 273843 w 921543"/>
                    <a:gd name="connsiteY20" fmla="*/ 333375 h 381000"/>
                    <a:gd name="connsiteX21" fmla="*/ 288131 w 921543"/>
                    <a:gd name="connsiteY21" fmla="*/ 338137 h 381000"/>
                    <a:gd name="connsiteX22" fmla="*/ 295275 w 921543"/>
                    <a:gd name="connsiteY22" fmla="*/ 340518 h 381000"/>
                    <a:gd name="connsiteX23" fmla="*/ 345281 w 921543"/>
                    <a:gd name="connsiteY23" fmla="*/ 333375 h 381000"/>
                    <a:gd name="connsiteX24" fmla="*/ 359568 w 921543"/>
                    <a:gd name="connsiteY24" fmla="*/ 328612 h 381000"/>
                    <a:gd name="connsiteX25" fmla="*/ 378618 w 921543"/>
                    <a:gd name="connsiteY25" fmla="*/ 323850 h 381000"/>
                    <a:gd name="connsiteX26" fmla="*/ 421481 w 921543"/>
                    <a:gd name="connsiteY26" fmla="*/ 321468 h 381000"/>
                    <a:gd name="connsiteX27" fmla="*/ 440531 w 921543"/>
                    <a:gd name="connsiteY27" fmla="*/ 316706 h 381000"/>
                    <a:gd name="connsiteX28" fmla="*/ 450056 w 921543"/>
                    <a:gd name="connsiteY28" fmla="*/ 314325 h 381000"/>
                    <a:gd name="connsiteX29" fmla="*/ 464343 w 921543"/>
                    <a:gd name="connsiteY29" fmla="*/ 309562 h 381000"/>
                    <a:gd name="connsiteX30" fmla="*/ 471487 w 921543"/>
                    <a:gd name="connsiteY30" fmla="*/ 307181 h 381000"/>
                    <a:gd name="connsiteX31" fmla="*/ 483393 w 921543"/>
                    <a:gd name="connsiteY31" fmla="*/ 304800 h 381000"/>
                    <a:gd name="connsiteX32" fmla="*/ 492918 w 921543"/>
                    <a:gd name="connsiteY32" fmla="*/ 302418 h 381000"/>
                    <a:gd name="connsiteX33" fmla="*/ 519112 w 921543"/>
                    <a:gd name="connsiteY33" fmla="*/ 300037 h 381000"/>
                    <a:gd name="connsiteX34" fmla="*/ 538162 w 921543"/>
                    <a:gd name="connsiteY34" fmla="*/ 297656 h 381000"/>
                    <a:gd name="connsiteX35" fmla="*/ 561975 w 921543"/>
                    <a:gd name="connsiteY35" fmla="*/ 290512 h 381000"/>
                    <a:gd name="connsiteX36" fmla="*/ 573881 w 921543"/>
                    <a:gd name="connsiteY36" fmla="*/ 288131 h 381000"/>
                    <a:gd name="connsiteX37" fmla="*/ 588168 w 921543"/>
                    <a:gd name="connsiteY37" fmla="*/ 283368 h 381000"/>
                    <a:gd name="connsiteX38" fmla="*/ 595312 w 921543"/>
                    <a:gd name="connsiteY38" fmla="*/ 280987 h 381000"/>
                    <a:gd name="connsiteX39" fmla="*/ 602456 w 921543"/>
                    <a:gd name="connsiteY39" fmla="*/ 278606 h 381000"/>
                    <a:gd name="connsiteX40" fmla="*/ 650081 w 921543"/>
                    <a:gd name="connsiteY40" fmla="*/ 271462 h 381000"/>
                    <a:gd name="connsiteX41" fmla="*/ 671512 w 921543"/>
                    <a:gd name="connsiteY41" fmla="*/ 269081 h 381000"/>
                    <a:gd name="connsiteX42" fmla="*/ 707231 w 921543"/>
                    <a:gd name="connsiteY42" fmla="*/ 264318 h 381000"/>
                    <a:gd name="connsiteX43" fmla="*/ 716756 w 921543"/>
                    <a:gd name="connsiteY43" fmla="*/ 261937 h 381000"/>
                    <a:gd name="connsiteX44" fmla="*/ 745331 w 921543"/>
                    <a:gd name="connsiteY44" fmla="*/ 259556 h 381000"/>
                    <a:gd name="connsiteX45" fmla="*/ 754856 w 921543"/>
                    <a:gd name="connsiteY45" fmla="*/ 245268 h 381000"/>
                    <a:gd name="connsiteX46" fmla="*/ 759618 w 921543"/>
                    <a:gd name="connsiteY46" fmla="*/ 230981 h 381000"/>
                    <a:gd name="connsiteX47" fmla="*/ 769143 w 921543"/>
                    <a:gd name="connsiteY47" fmla="*/ 216693 h 381000"/>
                    <a:gd name="connsiteX48" fmla="*/ 790575 w 921543"/>
                    <a:gd name="connsiteY48" fmla="*/ 200025 h 381000"/>
                    <a:gd name="connsiteX49" fmla="*/ 797718 w 921543"/>
                    <a:gd name="connsiteY49" fmla="*/ 197643 h 381000"/>
                    <a:gd name="connsiteX50" fmla="*/ 816768 w 921543"/>
                    <a:gd name="connsiteY50" fmla="*/ 185737 h 381000"/>
                    <a:gd name="connsiteX51" fmla="*/ 823912 w 921543"/>
                    <a:gd name="connsiteY51" fmla="*/ 183356 h 381000"/>
                    <a:gd name="connsiteX52" fmla="*/ 828675 w 921543"/>
                    <a:gd name="connsiteY52" fmla="*/ 176212 h 381000"/>
                    <a:gd name="connsiteX53" fmla="*/ 833437 w 921543"/>
                    <a:gd name="connsiteY53" fmla="*/ 161925 h 381000"/>
                    <a:gd name="connsiteX54" fmla="*/ 840581 w 921543"/>
                    <a:gd name="connsiteY54" fmla="*/ 135731 h 381000"/>
                    <a:gd name="connsiteX55" fmla="*/ 845343 w 921543"/>
                    <a:gd name="connsiteY55" fmla="*/ 121443 h 381000"/>
                    <a:gd name="connsiteX56" fmla="*/ 847725 w 921543"/>
                    <a:gd name="connsiteY56" fmla="*/ 114300 h 381000"/>
                    <a:gd name="connsiteX57" fmla="*/ 850106 w 921543"/>
                    <a:gd name="connsiteY57" fmla="*/ 107156 h 381000"/>
                    <a:gd name="connsiteX58" fmla="*/ 859631 w 921543"/>
                    <a:gd name="connsiteY58" fmla="*/ 92868 h 381000"/>
                    <a:gd name="connsiteX59" fmla="*/ 866775 w 921543"/>
                    <a:gd name="connsiteY59" fmla="*/ 88106 h 381000"/>
                    <a:gd name="connsiteX60" fmla="*/ 881062 w 921543"/>
                    <a:gd name="connsiteY60" fmla="*/ 66675 h 381000"/>
                    <a:gd name="connsiteX61" fmla="*/ 885825 w 921543"/>
                    <a:gd name="connsiteY61" fmla="*/ 59531 h 381000"/>
                    <a:gd name="connsiteX62" fmla="*/ 888206 w 921543"/>
                    <a:gd name="connsiteY62" fmla="*/ 52387 h 381000"/>
                    <a:gd name="connsiteX63" fmla="*/ 897731 w 921543"/>
                    <a:gd name="connsiteY63" fmla="*/ 38100 h 381000"/>
                    <a:gd name="connsiteX64" fmla="*/ 912018 w 921543"/>
                    <a:gd name="connsiteY64" fmla="*/ 9525 h 381000"/>
                    <a:gd name="connsiteX65" fmla="*/ 921543 w 921543"/>
                    <a:gd name="connsiteY65" fmla="*/ 0 h 381000"/>
                    <a:gd name="connsiteX0" fmla="*/ 0 w 921543"/>
                    <a:gd name="connsiteY0" fmla="*/ 381000 h 381000"/>
                    <a:gd name="connsiteX1" fmla="*/ 11906 w 921543"/>
                    <a:gd name="connsiteY1" fmla="*/ 371475 h 381000"/>
                    <a:gd name="connsiteX2" fmla="*/ 30956 w 921543"/>
                    <a:gd name="connsiteY2" fmla="*/ 359568 h 381000"/>
                    <a:gd name="connsiteX3" fmla="*/ 45243 w 921543"/>
                    <a:gd name="connsiteY3" fmla="*/ 352425 h 381000"/>
                    <a:gd name="connsiteX4" fmla="*/ 66675 w 921543"/>
                    <a:gd name="connsiteY4" fmla="*/ 340518 h 381000"/>
                    <a:gd name="connsiteX5" fmla="*/ 71437 w 921543"/>
                    <a:gd name="connsiteY5" fmla="*/ 333375 h 381000"/>
                    <a:gd name="connsiteX6" fmla="*/ 78581 w 921543"/>
                    <a:gd name="connsiteY6" fmla="*/ 330993 h 381000"/>
                    <a:gd name="connsiteX7" fmla="*/ 92868 w 921543"/>
                    <a:gd name="connsiteY7" fmla="*/ 323850 h 381000"/>
                    <a:gd name="connsiteX8" fmla="*/ 97631 w 921543"/>
                    <a:gd name="connsiteY8" fmla="*/ 316706 h 381000"/>
                    <a:gd name="connsiteX9" fmla="*/ 111918 w 921543"/>
                    <a:gd name="connsiteY9" fmla="*/ 311943 h 381000"/>
                    <a:gd name="connsiteX10" fmla="*/ 142875 w 921543"/>
                    <a:gd name="connsiteY10" fmla="*/ 314325 h 381000"/>
                    <a:gd name="connsiteX11" fmla="*/ 157162 w 921543"/>
                    <a:gd name="connsiteY11" fmla="*/ 321468 h 381000"/>
                    <a:gd name="connsiteX12" fmla="*/ 164306 w 921543"/>
                    <a:gd name="connsiteY12" fmla="*/ 328612 h 381000"/>
                    <a:gd name="connsiteX13" fmla="*/ 171450 w 921543"/>
                    <a:gd name="connsiteY13" fmla="*/ 330993 h 381000"/>
                    <a:gd name="connsiteX14" fmla="*/ 178593 w 921543"/>
                    <a:gd name="connsiteY14" fmla="*/ 335756 h 381000"/>
                    <a:gd name="connsiteX15" fmla="*/ 209550 w 921543"/>
                    <a:gd name="connsiteY15" fmla="*/ 335756 h 381000"/>
                    <a:gd name="connsiteX16" fmla="*/ 230981 w 921543"/>
                    <a:gd name="connsiteY16" fmla="*/ 326231 h 381000"/>
                    <a:gd name="connsiteX17" fmla="*/ 238125 w 921543"/>
                    <a:gd name="connsiteY17" fmla="*/ 323850 h 381000"/>
                    <a:gd name="connsiteX18" fmla="*/ 266700 w 921543"/>
                    <a:gd name="connsiteY18" fmla="*/ 328612 h 381000"/>
                    <a:gd name="connsiteX19" fmla="*/ 273843 w 921543"/>
                    <a:gd name="connsiteY19" fmla="*/ 333375 h 381000"/>
                    <a:gd name="connsiteX20" fmla="*/ 288131 w 921543"/>
                    <a:gd name="connsiteY20" fmla="*/ 338137 h 381000"/>
                    <a:gd name="connsiteX21" fmla="*/ 295275 w 921543"/>
                    <a:gd name="connsiteY21" fmla="*/ 340518 h 381000"/>
                    <a:gd name="connsiteX22" fmla="*/ 345281 w 921543"/>
                    <a:gd name="connsiteY22" fmla="*/ 333375 h 381000"/>
                    <a:gd name="connsiteX23" fmla="*/ 359568 w 921543"/>
                    <a:gd name="connsiteY23" fmla="*/ 328612 h 381000"/>
                    <a:gd name="connsiteX24" fmla="*/ 378618 w 921543"/>
                    <a:gd name="connsiteY24" fmla="*/ 323850 h 381000"/>
                    <a:gd name="connsiteX25" fmla="*/ 421481 w 921543"/>
                    <a:gd name="connsiteY25" fmla="*/ 321468 h 381000"/>
                    <a:gd name="connsiteX26" fmla="*/ 440531 w 921543"/>
                    <a:gd name="connsiteY26" fmla="*/ 316706 h 381000"/>
                    <a:gd name="connsiteX27" fmla="*/ 450056 w 921543"/>
                    <a:gd name="connsiteY27" fmla="*/ 314325 h 381000"/>
                    <a:gd name="connsiteX28" fmla="*/ 464343 w 921543"/>
                    <a:gd name="connsiteY28" fmla="*/ 309562 h 381000"/>
                    <a:gd name="connsiteX29" fmla="*/ 471487 w 921543"/>
                    <a:gd name="connsiteY29" fmla="*/ 307181 h 381000"/>
                    <a:gd name="connsiteX30" fmla="*/ 483393 w 921543"/>
                    <a:gd name="connsiteY30" fmla="*/ 304800 h 381000"/>
                    <a:gd name="connsiteX31" fmla="*/ 492918 w 921543"/>
                    <a:gd name="connsiteY31" fmla="*/ 302418 h 381000"/>
                    <a:gd name="connsiteX32" fmla="*/ 519112 w 921543"/>
                    <a:gd name="connsiteY32" fmla="*/ 300037 h 381000"/>
                    <a:gd name="connsiteX33" fmla="*/ 538162 w 921543"/>
                    <a:gd name="connsiteY33" fmla="*/ 297656 h 381000"/>
                    <a:gd name="connsiteX34" fmla="*/ 561975 w 921543"/>
                    <a:gd name="connsiteY34" fmla="*/ 290512 h 381000"/>
                    <a:gd name="connsiteX35" fmla="*/ 573881 w 921543"/>
                    <a:gd name="connsiteY35" fmla="*/ 288131 h 381000"/>
                    <a:gd name="connsiteX36" fmla="*/ 588168 w 921543"/>
                    <a:gd name="connsiteY36" fmla="*/ 283368 h 381000"/>
                    <a:gd name="connsiteX37" fmla="*/ 595312 w 921543"/>
                    <a:gd name="connsiteY37" fmla="*/ 280987 h 381000"/>
                    <a:gd name="connsiteX38" fmla="*/ 602456 w 921543"/>
                    <a:gd name="connsiteY38" fmla="*/ 278606 h 381000"/>
                    <a:gd name="connsiteX39" fmla="*/ 650081 w 921543"/>
                    <a:gd name="connsiteY39" fmla="*/ 271462 h 381000"/>
                    <a:gd name="connsiteX40" fmla="*/ 671512 w 921543"/>
                    <a:gd name="connsiteY40" fmla="*/ 269081 h 381000"/>
                    <a:gd name="connsiteX41" fmla="*/ 707231 w 921543"/>
                    <a:gd name="connsiteY41" fmla="*/ 264318 h 381000"/>
                    <a:gd name="connsiteX42" fmla="*/ 716756 w 921543"/>
                    <a:gd name="connsiteY42" fmla="*/ 261937 h 381000"/>
                    <a:gd name="connsiteX43" fmla="*/ 745331 w 921543"/>
                    <a:gd name="connsiteY43" fmla="*/ 259556 h 381000"/>
                    <a:gd name="connsiteX44" fmla="*/ 754856 w 921543"/>
                    <a:gd name="connsiteY44" fmla="*/ 245268 h 381000"/>
                    <a:gd name="connsiteX45" fmla="*/ 759618 w 921543"/>
                    <a:gd name="connsiteY45" fmla="*/ 230981 h 381000"/>
                    <a:gd name="connsiteX46" fmla="*/ 769143 w 921543"/>
                    <a:gd name="connsiteY46" fmla="*/ 216693 h 381000"/>
                    <a:gd name="connsiteX47" fmla="*/ 790575 w 921543"/>
                    <a:gd name="connsiteY47" fmla="*/ 200025 h 381000"/>
                    <a:gd name="connsiteX48" fmla="*/ 797718 w 921543"/>
                    <a:gd name="connsiteY48" fmla="*/ 197643 h 381000"/>
                    <a:gd name="connsiteX49" fmla="*/ 816768 w 921543"/>
                    <a:gd name="connsiteY49" fmla="*/ 185737 h 381000"/>
                    <a:gd name="connsiteX50" fmla="*/ 823912 w 921543"/>
                    <a:gd name="connsiteY50" fmla="*/ 183356 h 381000"/>
                    <a:gd name="connsiteX51" fmla="*/ 828675 w 921543"/>
                    <a:gd name="connsiteY51" fmla="*/ 176212 h 381000"/>
                    <a:gd name="connsiteX52" fmla="*/ 833437 w 921543"/>
                    <a:gd name="connsiteY52" fmla="*/ 161925 h 381000"/>
                    <a:gd name="connsiteX53" fmla="*/ 840581 w 921543"/>
                    <a:gd name="connsiteY53" fmla="*/ 135731 h 381000"/>
                    <a:gd name="connsiteX54" fmla="*/ 845343 w 921543"/>
                    <a:gd name="connsiteY54" fmla="*/ 121443 h 381000"/>
                    <a:gd name="connsiteX55" fmla="*/ 847725 w 921543"/>
                    <a:gd name="connsiteY55" fmla="*/ 114300 h 381000"/>
                    <a:gd name="connsiteX56" fmla="*/ 850106 w 921543"/>
                    <a:gd name="connsiteY56" fmla="*/ 107156 h 381000"/>
                    <a:gd name="connsiteX57" fmla="*/ 859631 w 921543"/>
                    <a:gd name="connsiteY57" fmla="*/ 92868 h 381000"/>
                    <a:gd name="connsiteX58" fmla="*/ 866775 w 921543"/>
                    <a:gd name="connsiteY58" fmla="*/ 88106 h 381000"/>
                    <a:gd name="connsiteX59" fmla="*/ 881062 w 921543"/>
                    <a:gd name="connsiteY59" fmla="*/ 66675 h 381000"/>
                    <a:gd name="connsiteX60" fmla="*/ 885825 w 921543"/>
                    <a:gd name="connsiteY60" fmla="*/ 59531 h 381000"/>
                    <a:gd name="connsiteX61" fmla="*/ 888206 w 921543"/>
                    <a:gd name="connsiteY61" fmla="*/ 52387 h 381000"/>
                    <a:gd name="connsiteX62" fmla="*/ 897731 w 921543"/>
                    <a:gd name="connsiteY62" fmla="*/ 38100 h 381000"/>
                    <a:gd name="connsiteX63" fmla="*/ 912018 w 921543"/>
                    <a:gd name="connsiteY63" fmla="*/ 9525 h 381000"/>
                    <a:gd name="connsiteX64" fmla="*/ 921543 w 921543"/>
                    <a:gd name="connsiteY64" fmla="*/ 0 h 381000"/>
                    <a:gd name="connsiteX0" fmla="*/ 0 w 921543"/>
                    <a:gd name="connsiteY0" fmla="*/ 381000 h 381000"/>
                    <a:gd name="connsiteX1" fmla="*/ 11906 w 921543"/>
                    <a:gd name="connsiteY1" fmla="*/ 371475 h 381000"/>
                    <a:gd name="connsiteX2" fmla="*/ 45243 w 921543"/>
                    <a:gd name="connsiteY2" fmla="*/ 352425 h 381000"/>
                    <a:gd name="connsiteX3" fmla="*/ 66675 w 921543"/>
                    <a:gd name="connsiteY3" fmla="*/ 340518 h 381000"/>
                    <a:gd name="connsiteX4" fmla="*/ 71437 w 921543"/>
                    <a:gd name="connsiteY4" fmla="*/ 333375 h 381000"/>
                    <a:gd name="connsiteX5" fmla="*/ 78581 w 921543"/>
                    <a:gd name="connsiteY5" fmla="*/ 330993 h 381000"/>
                    <a:gd name="connsiteX6" fmla="*/ 92868 w 921543"/>
                    <a:gd name="connsiteY6" fmla="*/ 323850 h 381000"/>
                    <a:gd name="connsiteX7" fmla="*/ 97631 w 921543"/>
                    <a:gd name="connsiteY7" fmla="*/ 316706 h 381000"/>
                    <a:gd name="connsiteX8" fmla="*/ 111918 w 921543"/>
                    <a:gd name="connsiteY8" fmla="*/ 311943 h 381000"/>
                    <a:gd name="connsiteX9" fmla="*/ 142875 w 921543"/>
                    <a:gd name="connsiteY9" fmla="*/ 314325 h 381000"/>
                    <a:gd name="connsiteX10" fmla="*/ 157162 w 921543"/>
                    <a:gd name="connsiteY10" fmla="*/ 321468 h 381000"/>
                    <a:gd name="connsiteX11" fmla="*/ 164306 w 921543"/>
                    <a:gd name="connsiteY11" fmla="*/ 328612 h 381000"/>
                    <a:gd name="connsiteX12" fmla="*/ 171450 w 921543"/>
                    <a:gd name="connsiteY12" fmla="*/ 330993 h 381000"/>
                    <a:gd name="connsiteX13" fmla="*/ 178593 w 921543"/>
                    <a:gd name="connsiteY13" fmla="*/ 335756 h 381000"/>
                    <a:gd name="connsiteX14" fmla="*/ 209550 w 921543"/>
                    <a:gd name="connsiteY14" fmla="*/ 335756 h 381000"/>
                    <a:gd name="connsiteX15" fmla="*/ 230981 w 921543"/>
                    <a:gd name="connsiteY15" fmla="*/ 326231 h 381000"/>
                    <a:gd name="connsiteX16" fmla="*/ 238125 w 921543"/>
                    <a:gd name="connsiteY16" fmla="*/ 323850 h 381000"/>
                    <a:gd name="connsiteX17" fmla="*/ 266700 w 921543"/>
                    <a:gd name="connsiteY17" fmla="*/ 328612 h 381000"/>
                    <a:gd name="connsiteX18" fmla="*/ 273843 w 921543"/>
                    <a:gd name="connsiteY18" fmla="*/ 333375 h 381000"/>
                    <a:gd name="connsiteX19" fmla="*/ 288131 w 921543"/>
                    <a:gd name="connsiteY19" fmla="*/ 338137 h 381000"/>
                    <a:gd name="connsiteX20" fmla="*/ 295275 w 921543"/>
                    <a:gd name="connsiteY20" fmla="*/ 340518 h 381000"/>
                    <a:gd name="connsiteX21" fmla="*/ 345281 w 921543"/>
                    <a:gd name="connsiteY21" fmla="*/ 333375 h 381000"/>
                    <a:gd name="connsiteX22" fmla="*/ 359568 w 921543"/>
                    <a:gd name="connsiteY22" fmla="*/ 328612 h 381000"/>
                    <a:gd name="connsiteX23" fmla="*/ 378618 w 921543"/>
                    <a:gd name="connsiteY23" fmla="*/ 323850 h 381000"/>
                    <a:gd name="connsiteX24" fmla="*/ 421481 w 921543"/>
                    <a:gd name="connsiteY24" fmla="*/ 321468 h 381000"/>
                    <a:gd name="connsiteX25" fmla="*/ 440531 w 921543"/>
                    <a:gd name="connsiteY25" fmla="*/ 316706 h 381000"/>
                    <a:gd name="connsiteX26" fmla="*/ 450056 w 921543"/>
                    <a:gd name="connsiteY26" fmla="*/ 314325 h 381000"/>
                    <a:gd name="connsiteX27" fmla="*/ 464343 w 921543"/>
                    <a:gd name="connsiteY27" fmla="*/ 309562 h 381000"/>
                    <a:gd name="connsiteX28" fmla="*/ 471487 w 921543"/>
                    <a:gd name="connsiteY28" fmla="*/ 307181 h 381000"/>
                    <a:gd name="connsiteX29" fmla="*/ 483393 w 921543"/>
                    <a:gd name="connsiteY29" fmla="*/ 304800 h 381000"/>
                    <a:gd name="connsiteX30" fmla="*/ 492918 w 921543"/>
                    <a:gd name="connsiteY30" fmla="*/ 302418 h 381000"/>
                    <a:gd name="connsiteX31" fmla="*/ 519112 w 921543"/>
                    <a:gd name="connsiteY31" fmla="*/ 300037 h 381000"/>
                    <a:gd name="connsiteX32" fmla="*/ 538162 w 921543"/>
                    <a:gd name="connsiteY32" fmla="*/ 297656 h 381000"/>
                    <a:gd name="connsiteX33" fmla="*/ 561975 w 921543"/>
                    <a:gd name="connsiteY33" fmla="*/ 290512 h 381000"/>
                    <a:gd name="connsiteX34" fmla="*/ 573881 w 921543"/>
                    <a:gd name="connsiteY34" fmla="*/ 288131 h 381000"/>
                    <a:gd name="connsiteX35" fmla="*/ 588168 w 921543"/>
                    <a:gd name="connsiteY35" fmla="*/ 283368 h 381000"/>
                    <a:gd name="connsiteX36" fmla="*/ 595312 w 921543"/>
                    <a:gd name="connsiteY36" fmla="*/ 280987 h 381000"/>
                    <a:gd name="connsiteX37" fmla="*/ 602456 w 921543"/>
                    <a:gd name="connsiteY37" fmla="*/ 278606 h 381000"/>
                    <a:gd name="connsiteX38" fmla="*/ 650081 w 921543"/>
                    <a:gd name="connsiteY38" fmla="*/ 271462 h 381000"/>
                    <a:gd name="connsiteX39" fmla="*/ 671512 w 921543"/>
                    <a:gd name="connsiteY39" fmla="*/ 269081 h 381000"/>
                    <a:gd name="connsiteX40" fmla="*/ 707231 w 921543"/>
                    <a:gd name="connsiteY40" fmla="*/ 264318 h 381000"/>
                    <a:gd name="connsiteX41" fmla="*/ 716756 w 921543"/>
                    <a:gd name="connsiteY41" fmla="*/ 261937 h 381000"/>
                    <a:gd name="connsiteX42" fmla="*/ 745331 w 921543"/>
                    <a:gd name="connsiteY42" fmla="*/ 259556 h 381000"/>
                    <a:gd name="connsiteX43" fmla="*/ 754856 w 921543"/>
                    <a:gd name="connsiteY43" fmla="*/ 245268 h 381000"/>
                    <a:gd name="connsiteX44" fmla="*/ 759618 w 921543"/>
                    <a:gd name="connsiteY44" fmla="*/ 230981 h 381000"/>
                    <a:gd name="connsiteX45" fmla="*/ 769143 w 921543"/>
                    <a:gd name="connsiteY45" fmla="*/ 216693 h 381000"/>
                    <a:gd name="connsiteX46" fmla="*/ 790575 w 921543"/>
                    <a:gd name="connsiteY46" fmla="*/ 200025 h 381000"/>
                    <a:gd name="connsiteX47" fmla="*/ 797718 w 921543"/>
                    <a:gd name="connsiteY47" fmla="*/ 197643 h 381000"/>
                    <a:gd name="connsiteX48" fmla="*/ 816768 w 921543"/>
                    <a:gd name="connsiteY48" fmla="*/ 185737 h 381000"/>
                    <a:gd name="connsiteX49" fmla="*/ 823912 w 921543"/>
                    <a:gd name="connsiteY49" fmla="*/ 183356 h 381000"/>
                    <a:gd name="connsiteX50" fmla="*/ 828675 w 921543"/>
                    <a:gd name="connsiteY50" fmla="*/ 176212 h 381000"/>
                    <a:gd name="connsiteX51" fmla="*/ 833437 w 921543"/>
                    <a:gd name="connsiteY51" fmla="*/ 161925 h 381000"/>
                    <a:gd name="connsiteX52" fmla="*/ 840581 w 921543"/>
                    <a:gd name="connsiteY52" fmla="*/ 135731 h 381000"/>
                    <a:gd name="connsiteX53" fmla="*/ 845343 w 921543"/>
                    <a:gd name="connsiteY53" fmla="*/ 121443 h 381000"/>
                    <a:gd name="connsiteX54" fmla="*/ 847725 w 921543"/>
                    <a:gd name="connsiteY54" fmla="*/ 114300 h 381000"/>
                    <a:gd name="connsiteX55" fmla="*/ 850106 w 921543"/>
                    <a:gd name="connsiteY55" fmla="*/ 107156 h 381000"/>
                    <a:gd name="connsiteX56" fmla="*/ 859631 w 921543"/>
                    <a:gd name="connsiteY56" fmla="*/ 92868 h 381000"/>
                    <a:gd name="connsiteX57" fmla="*/ 866775 w 921543"/>
                    <a:gd name="connsiteY57" fmla="*/ 88106 h 381000"/>
                    <a:gd name="connsiteX58" fmla="*/ 881062 w 921543"/>
                    <a:gd name="connsiteY58" fmla="*/ 66675 h 381000"/>
                    <a:gd name="connsiteX59" fmla="*/ 885825 w 921543"/>
                    <a:gd name="connsiteY59" fmla="*/ 59531 h 381000"/>
                    <a:gd name="connsiteX60" fmla="*/ 888206 w 921543"/>
                    <a:gd name="connsiteY60" fmla="*/ 52387 h 381000"/>
                    <a:gd name="connsiteX61" fmla="*/ 897731 w 921543"/>
                    <a:gd name="connsiteY61" fmla="*/ 38100 h 381000"/>
                    <a:gd name="connsiteX62" fmla="*/ 912018 w 921543"/>
                    <a:gd name="connsiteY62" fmla="*/ 9525 h 381000"/>
                    <a:gd name="connsiteX63" fmla="*/ 921543 w 921543"/>
                    <a:gd name="connsiteY63" fmla="*/ 0 h 381000"/>
                    <a:gd name="connsiteX0" fmla="*/ 0 w 921543"/>
                    <a:gd name="connsiteY0" fmla="*/ 381000 h 381000"/>
                    <a:gd name="connsiteX1" fmla="*/ 45243 w 921543"/>
                    <a:gd name="connsiteY1" fmla="*/ 352425 h 381000"/>
                    <a:gd name="connsiteX2" fmla="*/ 66675 w 921543"/>
                    <a:gd name="connsiteY2" fmla="*/ 340518 h 381000"/>
                    <a:gd name="connsiteX3" fmla="*/ 71437 w 921543"/>
                    <a:gd name="connsiteY3" fmla="*/ 333375 h 381000"/>
                    <a:gd name="connsiteX4" fmla="*/ 78581 w 921543"/>
                    <a:gd name="connsiteY4" fmla="*/ 330993 h 381000"/>
                    <a:gd name="connsiteX5" fmla="*/ 92868 w 921543"/>
                    <a:gd name="connsiteY5" fmla="*/ 323850 h 381000"/>
                    <a:gd name="connsiteX6" fmla="*/ 97631 w 921543"/>
                    <a:gd name="connsiteY6" fmla="*/ 316706 h 381000"/>
                    <a:gd name="connsiteX7" fmla="*/ 111918 w 921543"/>
                    <a:gd name="connsiteY7" fmla="*/ 311943 h 381000"/>
                    <a:gd name="connsiteX8" fmla="*/ 142875 w 921543"/>
                    <a:gd name="connsiteY8" fmla="*/ 314325 h 381000"/>
                    <a:gd name="connsiteX9" fmla="*/ 157162 w 921543"/>
                    <a:gd name="connsiteY9" fmla="*/ 321468 h 381000"/>
                    <a:gd name="connsiteX10" fmla="*/ 164306 w 921543"/>
                    <a:gd name="connsiteY10" fmla="*/ 328612 h 381000"/>
                    <a:gd name="connsiteX11" fmla="*/ 171450 w 921543"/>
                    <a:gd name="connsiteY11" fmla="*/ 330993 h 381000"/>
                    <a:gd name="connsiteX12" fmla="*/ 178593 w 921543"/>
                    <a:gd name="connsiteY12" fmla="*/ 335756 h 381000"/>
                    <a:gd name="connsiteX13" fmla="*/ 209550 w 921543"/>
                    <a:gd name="connsiteY13" fmla="*/ 335756 h 381000"/>
                    <a:gd name="connsiteX14" fmla="*/ 230981 w 921543"/>
                    <a:gd name="connsiteY14" fmla="*/ 326231 h 381000"/>
                    <a:gd name="connsiteX15" fmla="*/ 238125 w 921543"/>
                    <a:gd name="connsiteY15" fmla="*/ 323850 h 381000"/>
                    <a:gd name="connsiteX16" fmla="*/ 266700 w 921543"/>
                    <a:gd name="connsiteY16" fmla="*/ 328612 h 381000"/>
                    <a:gd name="connsiteX17" fmla="*/ 273843 w 921543"/>
                    <a:gd name="connsiteY17" fmla="*/ 333375 h 381000"/>
                    <a:gd name="connsiteX18" fmla="*/ 288131 w 921543"/>
                    <a:gd name="connsiteY18" fmla="*/ 338137 h 381000"/>
                    <a:gd name="connsiteX19" fmla="*/ 295275 w 921543"/>
                    <a:gd name="connsiteY19" fmla="*/ 340518 h 381000"/>
                    <a:gd name="connsiteX20" fmla="*/ 345281 w 921543"/>
                    <a:gd name="connsiteY20" fmla="*/ 333375 h 381000"/>
                    <a:gd name="connsiteX21" fmla="*/ 359568 w 921543"/>
                    <a:gd name="connsiteY21" fmla="*/ 328612 h 381000"/>
                    <a:gd name="connsiteX22" fmla="*/ 378618 w 921543"/>
                    <a:gd name="connsiteY22" fmla="*/ 323850 h 381000"/>
                    <a:gd name="connsiteX23" fmla="*/ 421481 w 921543"/>
                    <a:gd name="connsiteY23" fmla="*/ 321468 h 381000"/>
                    <a:gd name="connsiteX24" fmla="*/ 440531 w 921543"/>
                    <a:gd name="connsiteY24" fmla="*/ 316706 h 381000"/>
                    <a:gd name="connsiteX25" fmla="*/ 450056 w 921543"/>
                    <a:gd name="connsiteY25" fmla="*/ 314325 h 381000"/>
                    <a:gd name="connsiteX26" fmla="*/ 464343 w 921543"/>
                    <a:gd name="connsiteY26" fmla="*/ 309562 h 381000"/>
                    <a:gd name="connsiteX27" fmla="*/ 471487 w 921543"/>
                    <a:gd name="connsiteY27" fmla="*/ 307181 h 381000"/>
                    <a:gd name="connsiteX28" fmla="*/ 483393 w 921543"/>
                    <a:gd name="connsiteY28" fmla="*/ 304800 h 381000"/>
                    <a:gd name="connsiteX29" fmla="*/ 492918 w 921543"/>
                    <a:gd name="connsiteY29" fmla="*/ 302418 h 381000"/>
                    <a:gd name="connsiteX30" fmla="*/ 519112 w 921543"/>
                    <a:gd name="connsiteY30" fmla="*/ 300037 h 381000"/>
                    <a:gd name="connsiteX31" fmla="*/ 538162 w 921543"/>
                    <a:gd name="connsiteY31" fmla="*/ 297656 h 381000"/>
                    <a:gd name="connsiteX32" fmla="*/ 561975 w 921543"/>
                    <a:gd name="connsiteY32" fmla="*/ 290512 h 381000"/>
                    <a:gd name="connsiteX33" fmla="*/ 573881 w 921543"/>
                    <a:gd name="connsiteY33" fmla="*/ 288131 h 381000"/>
                    <a:gd name="connsiteX34" fmla="*/ 588168 w 921543"/>
                    <a:gd name="connsiteY34" fmla="*/ 283368 h 381000"/>
                    <a:gd name="connsiteX35" fmla="*/ 595312 w 921543"/>
                    <a:gd name="connsiteY35" fmla="*/ 280987 h 381000"/>
                    <a:gd name="connsiteX36" fmla="*/ 602456 w 921543"/>
                    <a:gd name="connsiteY36" fmla="*/ 278606 h 381000"/>
                    <a:gd name="connsiteX37" fmla="*/ 650081 w 921543"/>
                    <a:gd name="connsiteY37" fmla="*/ 271462 h 381000"/>
                    <a:gd name="connsiteX38" fmla="*/ 671512 w 921543"/>
                    <a:gd name="connsiteY38" fmla="*/ 269081 h 381000"/>
                    <a:gd name="connsiteX39" fmla="*/ 707231 w 921543"/>
                    <a:gd name="connsiteY39" fmla="*/ 264318 h 381000"/>
                    <a:gd name="connsiteX40" fmla="*/ 716756 w 921543"/>
                    <a:gd name="connsiteY40" fmla="*/ 261937 h 381000"/>
                    <a:gd name="connsiteX41" fmla="*/ 745331 w 921543"/>
                    <a:gd name="connsiteY41" fmla="*/ 259556 h 381000"/>
                    <a:gd name="connsiteX42" fmla="*/ 754856 w 921543"/>
                    <a:gd name="connsiteY42" fmla="*/ 245268 h 381000"/>
                    <a:gd name="connsiteX43" fmla="*/ 759618 w 921543"/>
                    <a:gd name="connsiteY43" fmla="*/ 230981 h 381000"/>
                    <a:gd name="connsiteX44" fmla="*/ 769143 w 921543"/>
                    <a:gd name="connsiteY44" fmla="*/ 216693 h 381000"/>
                    <a:gd name="connsiteX45" fmla="*/ 790575 w 921543"/>
                    <a:gd name="connsiteY45" fmla="*/ 200025 h 381000"/>
                    <a:gd name="connsiteX46" fmla="*/ 797718 w 921543"/>
                    <a:gd name="connsiteY46" fmla="*/ 197643 h 381000"/>
                    <a:gd name="connsiteX47" fmla="*/ 816768 w 921543"/>
                    <a:gd name="connsiteY47" fmla="*/ 185737 h 381000"/>
                    <a:gd name="connsiteX48" fmla="*/ 823912 w 921543"/>
                    <a:gd name="connsiteY48" fmla="*/ 183356 h 381000"/>
                    <a:gd name="connsiteX49" fmla="*/ 828675 w 921543"/>
                    <a:gd name="connsiteY49" fmla="*/ 176212 h 381000"/>
                    <a:gd name="connsiteX50" fmla="*/ 833437 w 921543"/>
                    <a:gd name="connsiteY50" fmla="*/ 161925 h 381000"/>
                    <a:gd name="connsiteX51" fmla="*/ 840581 w 921543"/>
                    <a:gd name="connsiteY51" fmla="*/ 135731 h 381000"/>
                    <a:gd name="connsiteX52" fmla="*/ 845343 w 921543"/>
                    <a:gd name="connsiteY52" fmla="*/ 121443 h 381000"/>
                    <a:gd name="connsiteX53" fmla="*/ 847725 w 921543"/>
                    <a:gd name="connsiteY53" fmla="*/ 114300 h 381000"/>
                    <a:gd name="connsiteX54" fmla="*/ 850106 w 921543"/>
                    <a:gd name="connsiteY54" fmla="*/ 107156 h 381000"/>
                    <a:gd name="connsiteX55" fmla="*/ 859631 w 921543"/>
                    <a:gd name="connsiteY55" fmla="*/ 92868 h 381000"/>
                    <a:gd name="connsiteX56" fmla="*/ 866775 w 921543"/>
                    <a:gd name="connsiteY56" fmla="*/ 88106 h 381000"/>
                    <a:gd name="connsiteX57" fmla="*/ 881062 w 921543"/>
                    <a:gd name="connsiteY57" fmla="*/ 66675 h 381000"/>
                    <a:gd name="connsiteX58" fmla="*/ 885825 w 921543"/>
                    <a:gd name="connsiteY58" fmla="*/ 59531 h 381000"/>
                    <a:gd name="connsiteX59" fmla="*/ 888206 w 921543"/>
                    <a:gd name="connsiteY59" fmla="*/ 52387 h 381000"/>
                    <a:gd name="connsiteX60" fmla="*/ 897731 w 921543"/>
                    <a:gd name="connsiteY60" fmla="*/ 38100 h 381000"/>
                    <a:gd name="connsiteX61" fmla="*/ 912018 w 921543"/>
                    <a:gd name="connsiteY61" fmla="*/ 9525 h 381000"/>
                    <a:gd name="connsiteX62" fmla="*/ 921543 w 921543"/>
                    <a:gd name="connsiteY62" fmla="*/ 0 h 381000"/>
                    <a:gd name="connsiteX0" fmla="*/ 0 w 921543"/>
                    <a:gd name="connsiteY0" fmla="*/ 381000 h 381000"/>
                    <a:gd name="connsiteX1" fmla="*/ 45243 w 921543"/>
                    <a:gd name="connsiteY1" fmla="*/ 352425 h 381000"/>
                    <a:gd name="connsiteX2" fmla="*/ 66675 w 921543"/>
                    <a:gd name="connsiteY2" fmla="*/ 340518 h 381000"/>
                    <a:gd name="connsiteX3" fmla="*/ 71437 w 921543"/>
                    <a:gd name="connsiteY3" fmla="*/ 333375 h 381000"/>
                    <a:gd name="connsiteX4" fmla="*/ 92868 w 921543"/>
                    <a:gd name="connsiteY4" fmla="*/ 323850 h 381000"/>
                    <a:gd name="connsiteX5" fmla="*/ 97631 w 921543"/>
                    <a:gd name="connsiteY5" fmla="*/ 316706 h 381000"/>
                    <a:gd name="connsiteX6" fmla="*/ 111918 w 921543"/>
                    <a:gd name="connsiteY6" fmla="*/ 311943 h 381000"/>
                    <a:gd name="connsiteX7" fmla="*/ 142875 w 921543"/>
                    <a:gd name="connsiteY7" fmla="*/ 314325 h 381000"/>
                    <a:gd name="connsiteX8" fmla="*/ 157162 w 921543"/>
                    <a:gd name="connsiteY8" fmla="*/ 321468 h 381000"/>
                    <a:gd name="connsiteX9" fmla="*/ 164306 w 921543"/>
                    <a:gd name="connsiteY9" fmla="*/ 328612 h 381000"/>
                    <a:gd name="connsiteX10" fmla="*/ 171450 w 921543"/>
                    <a:gd name="connsiteY10" fmla="*/ 330993 h 381000"/>
                    <a:gd name="connsiteX11" fmla="*/ 178593 w 921543"/>
                    <a:gd name="connsiteY11" fmla="*/ 335756 h 381000"/>
                    <a:gd name="connsiteX12" fmla="*/ 209550 w 921543"/>
                    <a:gd name="connsiteY12" fmla="*/ 335756 h 381000"/>
                    <a:gd name="connsiteX13" fmla="*/ 230981 w 921543"/>
                    <a:gd name="connsiteY13" fmla="*/ 326231 h 381000"/>
                    <a:gd name="connsiteX14" fmla="*/ 238125 w 921543"/>
                    <a:gd name="connsiteY14" fmla="*/ 323850 h 381000"/>
                    <a:gd name="connsiteX15" fmla="*/ 266700 w 921543"/>
                    <a:gd name="connsiteY15" fmla="*/ 328612 h 381000"/>
                    <a:gd name="connsiteX16" fmla="*/ 273843 w 921543"/>
                    <a:gd name="connsiteY16" fmla="*/ 333375 h 381000"/>
                    <a:gd name="connsiteX17" fmla="*/ 288131 w 921543"/>
                    <a:gd name="connsiteY17" fmla="*/ 338137 h 381000"/>
                    <a:gd name="connsiteX18" fmla="*/ 295275 w 921543"/>
                    <a:gd name="connsiteY18" fmla="*/ 340518 h 381000"/>
                    <a:gd name="connsiteX19" fmla="*/ 345281 w 921543"/>
                    <a:gd name="connsiteY19" fmla="*/ 333375 h 381000"/>
                    <a:gd name="connsiteX20" fmla="*/ 359568 w 921543"/>
                    <a:gd name="connsiteY20" fmla="*/ 328612 h 381000"/>
                    <a:gd name="connsiteX21" fmla="*/ 378618 w 921543"/>
                    <a:gd name="connsiteY21" fmla="*/ 323850 h 381000"/>
                    <a:gd name="connsiteX22" fmla="*/ 421481 w 921543"/>
                    <a:gd name="connsiteY22" fmla="*/ 321468 h 381000"/>
                    <a:gd name="connsiteX23" fmla="*/ 440531 w 921543"/>
                    <a:gd name="connsiteY23" fmla="*/ 316706 h 381000"/>
                    <a:gd name="connsiteX24" fmla="*/ 450056 w 921543"/>
                    <a:gd name="connsiteY24" fmla="*/ 314325 h 381000"/>
                    <a:gd name="connsiteX25" fmla="*/ 464343 w 921543"/>
                    <a:gd name="connsiteY25" fmla="*/ 309562 h 381000"/>
                    <a:gd name="connsiteX26" fmla="*/ 471487 w 921543"/>
                    <a:gd name="connsiteY26" fmla="*/ 307181 h 381000"/>
                    <a:gd name="connsiteX27" fmla="*/ 483393 w 921543"/>
                    <a:gd name="connsiteY27" fmla="*/ 304800 h 381000"/>
                    <a:gd name="connsiteX28" fmla="*/ 492918 w 921543"/>
                    <a:gd name="connsiteY28" fmla="*/ 302418 h 381000"/>
                    <a:gd name="connsiteX29" fmla="*/ 519112 w 921543"/>
                    <a:gd name="connsiteY29" fmla="*/ 300037 h 381000"/>
                    <a:gd name="connsiteX30" fmla="*/ 538162 w 921543"/>
                    <a:gd name="connsiteY30" fmla="*/ 297656 h 381000"/>
                    <a:gd name="connsiteX31" fmla="*/ 561975 w 921543"/>
                    <a:gd name="connsiteY31" fmla="*/ 290512 h 381000"/>
                    <a:gd name="connsiteX32" fmla="*/ 573881 w 921543"/>
                    <a:gd name="connsiteY32" fmla="*/ 288131 h 381000"/>
                    <a:gd name="connsiteX33" fmla="*/ 588168 w 921543"/>
                    <a:gd name="connsiteY33" fmla="*/ 283368 h 381000"/>
                    <a:gd name="connsiteX34" fmla="*/ 595312 w 921543"/>
                    <a:gd name="connsiteY34" fmla="*/ 280987 h 381000"/>
                    <a:gd name="connsiteX35" fmla="*/ 602456 w 921543"/>
                    <a:gd name="connsiteY35" fmla="*/ 278606 h 381000"/>
                    <a:gd name="connsiteX36" fmla="*/ 650081 w 921543"/>
                    <a:gd name="connsiteY36" fmla="*/ 271462 h 381000"/>
                    <a:gd name="connsiteX37" fmla="*/ 671512 w 921543"/>
                    <a:gd name="connsiteY37" fmla="*/ 269081 h 381000"/>
                    <a:gd name="connsiteX38" fmla="*/ 707231 w 921543"/>
                    <a:gd name="connsiteY38" fmla="*/ 264318 h 381000"/>
                    <a:gd name="connsiteX39" fmla="*/ 716756 w 921543"/>
                    <a:gd name="connsiteY39" fmla="*/ 261937 h 381000"/>
                    <a:gd name="connsiteX40" fmla="*/ 745331 w 921543"/>
                    <a:gd name="connsiteY40" fmla="*/ 259556 h 381000"/>
                    <a:gd name="connsiteX41" fmla="*/ 754856 w 921543"/>
                    <a:gd name="connsiteY41" fmla="*/ 245268 h 381000"/>
                    <a:gd name="connsiteX42" fmla="*/ 759618 w 921543"/>
                    <a:gd name="connsiteY42" fmla="*/ 230981 h 381000"/>
                    <a:gd name="connsiteX43" fmla="*/ 769143 w 921543"/>
                    <a:gd name="connsiteY43" fmla="*/ 216693 h 381000"/>
                    <a:gd name="connsiteX44" fmla="*/ 790575 w 921543"/>
                    <a:gd name="connsiteY44" fmla="*/ 200025 h 381000"/>
                    <a:gd name="connsiteX45" fmla="*/ 797718 w 921543"/>
                    <a:gd name="connsiteY45" fmla="*/ 197643 h 381000"/>
                    <a:gd name="connsiteX46" fmla="*/ 816768 w 921543"/>
                    <a:gd name="connsiteY46" fmla="*/ 185737 h 381000"/>
                    <a:gd name="connsiteX47" fmla="*/ 823912 w 921543"/>
                    <a:gd name="connsiteY47" fmla="*/ 183356 h 381000"/>
                    <a:gd name="connsiteX48" fmla="*/ 828675 w 921543"/>
                    <a:gd name="connsiteY48" fmla="*/ 176212 h 381000"/>
                    <a:gd name="connsiteX49" fmla="*/ 833437 w 921543"/>
                    <a:gd name="connsiteY49" fmla="*/ 161925 h 381000"/>
                    <a:gd name="connsiteX50" fmla="*/ 840581 w 921543"/>
                    <a:gd name="connsiteY50" fmla="*/ 135731 h 381000"/>
                    <a:gd name="connsiteX51" fmla="*/ 845343 w 921543"/>
                    <a:gd name="connsiteY51" fmla="*/ 121443 h 381000"/>
                    <a:gd name="connsiteX52" fmla="*/ 847725 w 921543"/>
                    <a:gd name="connsiteY52" fmla="*/ 114300 h 381000"/>
                    <a:gd name="connsiteX53" fmla="*/ 850106 w 921543"/>
                    <a:gd name="connsiteY53" fmla="*/ 107156 h 381000"/>
                    <a:gd name="connsiteX54" fmla="*/ 859631 w 921543"/>
                    <a:gd name="connsiteY54" fmla="*/ 92868 h 381000"/>
                    <a:gd name="connsiteX55" fmla="*/ 866775 w 921543"/>
                    <a:gd name="connsiteY55" fmla="*/ 88106 h 381000"/>
                    <a:gd name="connsiteX56" fmla="*/ 881062 w 921543"/>
                    <a:gd name="connsiteY56" fmla="*/ 66675 h 381000"/>
                    <a:gd name="connsiteX57" fmla="*/ 885825 w 921543"/>
                    <a:gd name="connsiteY57" fmla="*/ 59531 h 381000"/>
                    <a:gd name="connsiteX58" fmla="*/ 888206 w 921543"/>
                    <a:gd name="connsiteY58" fmla="*/ 52387 h 381000"/>
                    <a:gd name="connsiteX59" fmla="*/ 897731 w 921543"/>
                    <a:gd name="connsiteY59" fmla="*/ 38100 h 381000"/>
                    <a:gd name="connsiteX60" fmla="*/ 912018 w 921543"/>
                    <a:gd name="connsiteY60" fmla="*/ 9525 h 381000"/>
                    <a:gd name="connsiteX61" fmla="*/ 921543 w 921543"/>
                    <a:gd name="connsiteY61"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97631 w 921543"/>
                    <a:gd name="connsiteY4" fmla="*/ 316706 h 381000"/>
                    <a:gd name="connsiteX5" fmla="*/ 111918 w 921543"/>
                    <a:gd name="connsiteY5" fmla="*/ 311943 h 381000"/>
                    <a:gd name="connsiteX6" fmla="*/ 142875 w 921543"/>
                    <a:gd name="connsiteY6" fmla="*/ 314325 h 381000"/>
                    <a:gd name="connsiteX7" fmla="*/ 157162 w 921543"/>
                    <a:gd name="connsiteY7" fmla="*/ 321468 h 381000"/>
                    <a:gd name="connsiteX8" fmla="*/ 164306 w 921543"/>
                    <a:gd name="connsiteY8" fmla="*/ 328612 h 381000"/>
                    <a:gd name="connsiteX9" fmla="*/ 171450 w 921543"/>
                    <a:gd name="connsiteY9" fmla="*/ 330993 h 381000"/>
                    <a:gd name="connsiteX10" fmla="*/ 178593 w 921543"/>
                    <a:gd name="connsiteY10" fmla="*/ 335756 h 381000"/>
                    <a:gd name="connsiteX11" fmla="*/ 209550 w 921543"/>
                    <a:gd name="connsiteY11" fmla="*/ 335756 h 381000"/>
                    <a:gd name="connsiteX12" fmla="*/ 230981 w 921543"/>
                    <a:gd name="connsiteY12" fmla="*/ 326231 h 381000"/>
                    <a:gd name="connsiteX13" fmla="*/ 238125 w 921543"/>
                    <a:gd name="connsiteY13" fmla="*/ 323850 h 381000"/>
                    <a:gd name="connsiteX14" fmla="*/ 266700 w 921543"/>
                    <a:gd name="connsiteY14" fmla="*/ 328612 h 381000"/>
                    <a:gd name="connsiteX15" fmla="*/ 273843 w 921543"/>
                    <a:gd name="connsiteY15" fmla="*/ 333375 h 381000"/>
                    <a:gd name="connsiteX16" fmla="*/ 288131 w 921543"/>
                    <a:gd name="connsiteY16" fmla="*/ 338137 h 381000"/>
                    <a:gd name="connsiteX17" fmla="*/ 295275 w 921543"/>
                    <a:gd name="connsiteY17" fmla="*/ 340518 h 381000"/>
                    <a:gd name="connsiteX18" fmla="*/ 345281 w 921543"/>
                    <a:gd name="connsiteY18" fmla="*/ 333375 h 381000"/>
                    <a:gd name="connsiteX19" fmla="*/ 359568 w 921543"/>
                    <a:gd name="connsiteY19" fmla="*/ 328612 h 381000"/>
                    <a:gd name="connsiteX20" fmla="*/ 378618 w 921543"/>
                    <a:gd name="connsiteY20" fmla="*/ 323850 h 381000"/>
                    <a:gd name="connsiteX21" fmla="*/ 421481 w 921543"/>
                    <a:gd name="connsiteY21" fmla="*/ 321468 h 381000"/>
                    <a:gd name="connsiteX22" fmla="*/ 440531 w 921543"/>
                    <a:gd name="connsiteY22" fmla="*/ 316706 h 381000"/>
                    <a:gd name="connsiteX23" fmla="*/ 450056 w 921543"/>
                    <a:gd name="connsiteY23" fmla="*/ 314325 h 381000"/>
                    <a:gd name="connsiteX24" fmla="*/ 464343 w 921543"/>
                    <a:gd name="connsiteY24" fmla="*/ 309562 h 381000"/>
                    <a:gd name="connsiteX25" fmla="*/ 471487 w 921543"/>
                    <a:gd name="connsiteY25" fmla="*/ 307181 h 381000"/>
                    <a:gd name="connsiteX26" fmla="*/ 483393 w 921543"/>
                    <a:gd name="connsiteY26" fmla="*/ 304800 h 381000"/>
                    <a:gd name="connsiteX27" fmla="*/ 492918 w 921543"/>
                    <a:gd name="connsiteY27" fmla="*/ 302418 h 381000"/>
                    <a:gd name="connsiteX28" fmla="*/ 519112 w 921543"/>
                    <a:gd name="connsiteY28" fmla="*/ 300037 h 381000"/>
                    <a:gd name="connsiteX29" fmla="*/ 538162 w 921543"/>
                    <a:gd name="connsiteY29" fmla="*/ 297656 h 381000"/>
                    <a:gd name="connsiteX30" fmla="*/ 561975 w 921543"/>
                    <a:gd name="connsiteY30" fmla="*/ 290512 h 381000"/>
                    <a:gd name="connsiteX31" fmla="*/ 573881 w 921543"/>
                    <a:gd name="connsiteY31" fmla="*/ 288131 h 381000"/>
                    <a:gd name="connsiteX32" fmla="*/ 588168 w 921543"/>
                    <a:gd name="connsiteY32" fmla="*/ 283368 h 381000"/>
                    <a:gd name="connsiteX33" fmla="*/ 595312 w 921543"/>
                    <a:gd name="connsiteY33" fmla="*/ 280987 h 381000"/>
                    <a:gd name="connsiteX34" fmla="*/ 602456 w 921543"/>
                    <a:gd name="connsiteY34" fmla="*/ 278606 h 381000"/>
                    <a:gd name="connsiteX35" fmla="*/ 650081 w 921543"/>
                    <a:gd name="connsiteY35" fmla="*/ 271462 h 381000"/>
                    <a:gd name="connsiteX36" fmla="*/ 671512 w 921543"/>
                    <a:gd name="connsiteY36" fmla="*/ 269081 h 381000"/>
                    <a:gd name="connsiteX37" fmla="*/ 707231 w 921543"/>
                    <a:gd name="connsiteY37" fmla="*/ 264318 h 381000"/>
                    <a:gd name="connsiteX38" fmla="*/ 716756 w 921543"/>
                    <a:gd name="connsiteY38" fmla="*/ 261937 h 381000"/>
                    <a:gd name="connsiteX39" fmla="*/ 745331 w 921543"/>
                    <a:gd name="connsiteY39" fmla="*/ 259556 h 381000"/>
                    <a:gd name="connsiteX40" fmla="*/ 754856 w 921543"/>
                    <a:gd name="connsiteY40" fmla="*/ 245268 h 381000"/>
                    <a:gd name="connsiteX41" fmla="*/ 759618 w 921543"/>
                    <a:gd name="connsiteY41" fmla="*/ 230981 h 381000"/>
                    <a:gd name="connsiteX42" fmla="*/ 769143 w 921543"/>
                    <a:gd name="connsiteY42" fmla="*/ 216693 h 381000"/>
                    <a:gd name="connsiteX43" fmla="*/ 790575 w 921543"/>
                    <a:gd name="connsiteY43" fmla="*/ 200025 h 381000"/>
                    <a:gd name="connsiteX44" fmla="*/ 797718 w 921543"/>
                    <a:gd name="connsiteY44" fmla="*/ 197643 h 381000"/>
                    <a:gd name="connsiteX45" fmla="*/ 816768 w 921543"/>
                    <a:gd name="connsiteY45" fmla="*/ 185737 h 381000"/>
                    <a:gd name="connsiteX46" fmla="*/ 823912 w 921543"/>
                    <a:gd name="connsiteY46" fmla="*/ 183356 h 381000"/>
                    <a:gd name="connsiteX47" fmla="*/ 828675 w 921543"/>
                    <a:gd name="connsiteY47" fmla="*/ 176212 h 381000"/>
                    <a:gd name="connsiteX48" fmla="*/ 833437 w 921543"/>
                    <a:gd name="connsiteY48" fmla="*/ 161925 h 381000"/>
                    <a:gd name="connsiteX49" fmla="*/ 840581 w 921543"/>
                    <a:gd name="connsiteY49" fmla="*/ 135731 h 381000"/>
                    <a:gd name="connsiteX50" fmla="*/ 845343 w 921543"/>
                    <a:gd name="connsiteY50" fmla="*/ 121443 h 381000"/>
                    <a:gd name="connsiteX51" fmla="*/ 847725 w 921543"/>
                    <a:gd name="connsiteY51" fmla="*/ 114300 h 381000"/>
                    <a:gd name="connsiteX52" fmla="*/ 850106 w 921543"/>
                    <a:gd name="connsiteY52" fmla="*/ 107156 h 381000"/>
                    <a:gd name="connsiteX53" fmla="*/ 859631 w 921543"/>
                    <a:gd name="connsiteY53" fmla="*/ 92868 h 381000"/>
                    <a:gd name="connsiteX54" fmla="*/ 866775 w 921543"/>
                    <a:gd name="connsiteY54" fmla="*/ 88106 h 381000"/>
                    <a:gd name="connsiteX55" fmla="*/ 881062 w 921543"/>
                    <a:gd name="connsiteY55" fmla="*/ 66675 h 381000"/>
                    <a:gd name="connsiteX56" fmla="*/ 885825 w 921543"/>
                    <a:gd name="connsiteY56" fmla="*/ 59531 h 381000"/>
                    <a:gd name="connsiteX57" fmla="*/ 888206 w 921543"/>
                    <a:gd name="connsiteY57" fmla="*/ 52387 h 381000"/>
                    <a:gd name="connsiteX58" fmla="*/ 897731 w 921543"/>
                    <a:gd name="connsiteY58" fmla="*/ 38100 h 381000"/>
                    <a:gd name="connsiteX59" fmla="*/ 912018 w 921543"/>
                    <a:gd name="connsiteY59" fmla="*/ 9525 h 381000"/>
                    <a:gd name="connsiteX60" fmla="*/ 921543 w 921543"/>
                    <a:gd name="connsiteY60"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11918 w 921543"/>
                    <a:gd name="connsiteY4" fmla="*/ 311943 h 381000"/>
                    <a:gd name="connsiteX5" fmla="*/ 142875 w 921543"/>
                    <a:gd name="connsiteY5" fmla="*/ 314325 h 381000"/>
                    <a:gd name="connsiteX6" fmla="*/ 157162 w 921543"/>
                    <a:gd name="connsiteY6" fmla="*/ 321468 h 381000"/>
                    <a:gd name="connsiteX7" fmla="*/ 164306 w 921543"/>
                    <a:gd name="connsiteY7" fmla="*/ 328612 h 381000"/>
                    <a:gd name="connsiteX8" fmla="*/ 171450 w 921543"/>
                    <a:gd name="connsiteY8" fmla="*/ 330993 h 381000"/>
                    <a:gd name="connsiteX9" fmla="*/ 178593 w 921543"/>
                    <a:gd name="connsiteY9" fmla="*/ 335756 h 381000"/>
                    <a:gd name="connsiteX10" fmla="*/ 209550 w 921543"/>
                    <a:gd name="connsiteY10" fmla="*/ 335756 h 381000"/>
                    <a:gd name="connsiteX11" fmla="*/ 230981 w 921543"/>
                    <a:gd name="connsiteY11" fmla="*/ 326231 h 381000"/>
                    <a:gd name="connsiteX12" fmla="*/ 238125 w 921543"/>
                    <a:gd name="connsiteY12" fmla="*/ 323850 h 381000"/>
                    <a:gd name="connsiteX13" fmla="*/ 266700 w 921543"/>
                    <a:gd name="connsiteY13" fmla="*/ 328612 h 381000"/>
                    <a:gd name="connsiteX14" fmla="*/ 273843 w 921543"/>
                    <a:gd name="connsiteY14" fmla="*/ 333375 h 381000"/>
                    <a:gd name="connsiteX15" fmla="*/ 288131 w 921543"/>
                    <a:gd name="connsiteY15" fmla="*/ 338137 h 381000"/>
                    <a:gd name="connsiteX16" fmla="*/ 295275 w 921543"/>
                    <a:gd name="connsiteY16" fmla="*/ 340518 h 381000"/>
                    <a:gd name="connsiteX17" fmla="*/ 345281 w 921543"/>
                    <a:gd name="connsiteY17" fmla="*/ 333375 h 381000"/>
                    <a:gd name="connsiteX18" fmla="*/ 359568 w 921543"/>
                    <a:gd name="connsiteY18" fmla="*/ 328612 h 381000"/>
                    <a:gd name="connsiteX19" fmla="*/ 378618 w 921543"/>
                    <a:gd name="connsiteY19" fmla="*/ 323850 h 381000"/>
                    <a:gd name="connsiteX20" fmla="*/ 421481 w 921543"/>
                    <a:gd name="connsiteY20" fmla="*/ 321468 h 381000"/>
                    <a:gd name="connsiteX21" fmla="*/ 440531 w 921543"/>
                    <a:gd name="connsiteY21" fmla="*/ 316706 h 381000"/>
                    <a:gd name="connsiteX22" fmla="*/ 450056 w 921543"/>
                    <a:gd name="connsiteY22" fmla="*/ 314325 h 381000"/>
                    <a:gd name="connsiteX23" fmla="*/ 464343 w 921543"/>
                    <a:gd name="connsiteY23" fmla="*/ 309562 h 381000"/>
                    <a:gd name="connsiteX24" fmla="*/ 471487 w 921543"/>
                    <a:gd name="connsiteY24" fmla="*/ 307181 h 381000"/>
                    <a:gd name="connsiteX25" fmla="*/ 483393 w 921543"/>
                    <a:gd name="connsiteY25" fmla="*/ 304800 h 381000"/>
                    <a:gd name="connsiteX26" fmla="*/ 492918 w 921543"/>
                    <a:gd name="connsiteY26" fmla="*/ 302418 h 381000"/>
                    <a:gd name="connsiteX27" fmla="*/ 519112 w 921543"/>
                    <a:gd name="connsiteY27" fmla="*/ 300037 h 381000"/>
                    <a:gd name="connsiteX28" fmla="*/ 538162 w 921543"/>
                    <a:gd name="connsiteY28" fmla="*/ 297656 h 381000"/>
                    <a:gd name="connsiteX29" fmla="*/ 561975 w 921543"/>
                    <a:gd name="connsiteY29" fmla="*/ 290512 h 381000"/>
                    <a:gd name="connsiteX30" fmla="*/ 573881 w 921543"/>
                    <a:gd name="connsiteY30" fmla="*/ 288131 h 381000"/>
                    <a:gd name="connsiteX31" fmla="*/ 588168 w 921543"/>
                    <a:gd name="connsiteY31" fmla="*/ 283368 h 381000"/>
                    <a:gd name="connsiteX32" fmla="*/ 595312 w 921543"/>
                    <a:gd name="connsiteY32" fmla="*/ 280987 h 381000"/>
                    <a:gd name="connsiteX33" fmla="*/ 602456 w 921543"/>
                    <a:gd name="connsiteY33" fmla="*/ 278606 h 381000"/>
                    <a:gd name="connsiteX34" fmla="*/ 650081 w 921543"/>
                    <a:gd name="connsiteY34" fmla="*/ 271462 h 381000"/>
                    <a:gd name="connsiteX35" fmla="*/ 671512 w 921543"/>
                    <a:gd name="connsiteY35" fmla="*/ 269081 h 381000"/>
                    <a:gd name="connsiteX36" fmla="*/ 707231 w 921543"/>
                    <a:gd name="connsiteY36" fmla="*/ 264318 h 381000"/>
                    <a:gd name="connsiteX37" fmla="*/ 716756 w 921543"/>
                    <a:gd name="connsiteY37" fmla="*/ 261937 h 381000"/>
                    <a:gd name="connsiteX38" fmla="*/ 745331 w 921543"/>
                    <a:gd name="connsiteY38" fmla="*/ 259556 h 381000"/>
                    <a:gd name="connsiteX39" fmla="*/ 754856 w 921543"/>
                    <a:gd name="connsiteY39" fmla="*/ 245268 h 381000"/>
                    <a:gd name="connsiteX40" fmla="*/ 759618 w 921543"/>
                    <a:gd name="connsiteY40" fmla="*/ 230981 h 381000"/>
                    <a:gd name="connsiteX41" fmla="*/ 769143 w 921543"/>
                    <a:gd name="connsiteY41" fmla="*/ 216693 h 381000"/>
                    <a:gd name="connsiteX42" fmla="*/ 790575 w 921543"/>
                    <a:gd name="connsiteY42" fmla="*/ 200025 h 381000"/>
                    <a:gd name="connsiteX43" fmla="*/ 797718 w 921543"/>
                    <a:gd name="connsiteY43" fmla="*/ 197643 h 381000"/>
                    <a:gd name="connsiteX44" fmla="*/ 816768 w 921543"/>
                    <a:gd name="connsiteY44" fmla="*/ 185737 h 381000"/>
                    <a:gd name="connsiteX45" fmla="*/ 823912 w 921543"/>
                    <a:gd name="connsiteY45" fmla="*/ 183356 h 381000"/>
                    <a:gd name="connsiteX46" fmla="*/ 828675 w 921543"/>
                    <a:gd name="connsiteY46" fmla="*/ 176212 h 381000"/>
                    <a:gd name="connsiteX47" fmla="*/ 833437 w 921543"/>
                    <a:gd name="connsiteY47" fmla="*/ 161925 h 381000"/>
                    <a:gd name="connsiteX48" fmla="*/ 840581 w 921543"/>
                    <a:gd name="connsiteY48" fmla="*/ 135731 h 381000"/>
                    <a:gd name="connsiteX49" fmla="*/ 845343 w 921543"/>
                    <a:gd name="connsiteY49" fmla="*/ 121443 h 381000"/>
                    <a:gd name="connsiteX50" fmla="*/ 847725 w 921543"/>
                    <a:gd name="connsiteY50" fmla="*/ 114300 h 381000"/>
                    <a:gd name="connsiteX51" fmla="*/ 850106 w 921543"/>
                    <a:gd name="connsiteY51" fmla="*/ 107156 h 381000"/>
                    <a:gd name="connsiteX52" fmla="*/ 859631 w 921543"/>
                    <a:gd name="connsiteY52" fmla="*/ 92868 h 381000"/>
                    <a:gd name="connsiteX53" fmla="*/ 866775 w 921543"/>
                    <a:gd name="connsiteY53" fmla="*/ 88106 h 381000"/>
                    <a:gd name="connsiteX54" fmla="*/ 881062 w 921543"/>
                    <a:gd name="connsiteY54" fmla="*/ 66675 h 381000"/>
                    <a:gd name="connsiteX55" fmla="*/ 885825 w 921543"/>
                    <a:gd name="connsiteY55" fmla="*/ 59531 h 381000"/>
                    <a:gd name="connsiteX56" fmla="*/ 888206 w 921543"/>
                    <a:gd name="connsiteY56" fmla="*/ 52387 h 381000"/>
                    <a:gd name="connsiteX57" fmla="*/ 897731 w 921543"/>
                    <a:gd name="connsiteY57" fmla="*/ 38100 h 381000"/>
                    <a:gd name="connsiteX58" fmla="*/ 912018 w 921543"/>
                    <a:gd name="connsiteY58" fmla="*/ 9525 h 381000"/>
                    <a:gd name="connsiteX59" fmla="*/ 921543 w 921543"/>
                    <a:gd name="connsiteY59"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157162 w 921543"/>
                    <a:gd name="connsiteY5" fmla="*/ 321468 h 381000"/>
                    <a:gd name="connsiteX6" fmla="*/ 164306 w 921543"/>
                    <a:gd name="connsiteY6" fmla="*/ 328612 h 381000"/>
                    <a:gd name="connsiteX7" fmla="*/ 171450 w 921543"/>
                    <a:gd name="connsiteY7" fmla="*/ 330993 h 381000"/>
                    <a:gd name="connsiteX8" fmla="*/ 178593 w 921543"/>
                    <a:gd name="connsiteY8" fmla="*/ 335756 h 381000"/>
                    <a:gd name="connsiteX9" fmla="*/ 209550 w 921543"/>
                    <a:gd name="connsiteY9" fmla="*/ 335756 h 381000"/>
                    <a:gd name="connsiteX10" fmla="*/ 230981 w 921543"/>
                    <a:gd name="connsiteY10" fmla="*/ 326231 h 381000"/>
                    <a:gd name="connsiteX11" fmla="*/ 238125 w 921543"/>
                    <a:gd name="connsiteY11" fmla="*/ 323850 h 381000"/>
                    <a:gd name="connsiteX12" fmla="*/ 266700 w 921543"/>
                    <a:gd name="connsiteY12" fmla="*/ 328612 h 381000"/>
                    <a:gd name="connsiteX13" fmla="*/ 273843 w 921543"/>
                    <a:gd name="connsiteY13" fmla="*/ 333375 h 381000"/>
                    <a:gd name="connsiteX14" fmla="*/ 288131 w 921543"/>
                    <a:gd name="connsiteY14" fmla="*/ 338137 h 381000"/>
                    <a:gd name="connsiteX15" fmla="*/ 295275 w 921543"/>
                    <a:gd name="connsiteY15" fmla="*/ 340518 h 381000"/>
                    <a:gd name="connsiteX16" fmla="*/ 345281 w 921543"/>
                    <a:gd name="connsiteY16" fmla="*/ 333375 h 381000"/>
                    <a:gd name="connsiteX17" fmla="*/ 359568 w 921543"/>
                    <a:gd name="connsiteY17" fmla="*/ 328612 h 381000"/>
                    <a:gd name="connsiteX18" fmla="*/ 378618 w 921543"/>
                    <a:gd name="connsiteY18" fmla="*/ 323850 h 381000"/>
                    <a:gd name="connsiteX19" fmla="*/ 421481 w 921543"/>
                    <a:gd name="connsiteY19" fmla="*/ 321468 h 381000"/>
                    <a:gd name="connsiteX20" fmla="*/ 440531 w 921543"/>
                    <a:gd name="connsiteY20" fmla="*/ 316706 h 381000"/>
                    <a:gd name="connsiteX21" fmla="*/ 450056 w 921543"/>
                    <a:gd name="connsiteY21" fmla="*/ 314325 h 381000"/>
                    <a:gd name="connsiteX22" fmla="*/ 464343 w 921543"/>
                    <a:gd name="connsiteY22" fmla="*/ 309562 h 381000"/>
                    <a:gd name="connsiteX23" fmla="*/ 471487 w 921543"/>
                    <a:gd name="connsiteY23" fmla="*/ 307181 h 381000"/>
                    <a:gd name="connsiteX24" fmla="*/ 483393 w 921543"/>
                    <a:gd name="connsiteY24" fmla="*/ 304800 h 381000"/>
                    <a:gd name="connsiteX25" fmla="*/ 492918 w 921543"/>
                    <a:gd name="connsiteY25" fmla="*/ 302418 h 381000"/>
                    <a:gd name="connsiteX26" fmla="*/ 519112 w 921543"/>
                    <a:gd name="connsiteY26" fmla="*/ 300037 h 381000"/>
                    <a:gd name="connsiteX27" fmla="*/ 538162 w 921543"/>
                    <a:gd name="connsiteY27" fmla="*/ 297656 h 381000"/>
                    <a:gd name="connsiteX28" fmla="*/ 561975 w 921543"/>
                    <a:gd name="connsiteY28" fmla="*/ 290512 h 381000"/>
                    <a:gd name="connsiteX29" fmla="*/ 573881 w 921543"/>
                    <a:gd name="connsiteY29" fmla="*/ 288131 h 381000"/>
                    <a:gd name="connsiteX30" fmla="*/ 588168 w 921543"/>
                    <a:gd name="connsiteY30" fmla="*/ 283368 h 381000"/>
                    <a:gd name="connsiteX31" fmla="*/ 595312 w 921543"/>
                    <a:gd name="connsiteY31" fmla="*/ 280987 h 381000"/>
                    <a:gd name="connsiteX32" fmla="*/ 602456 w 921543"/>
                    <a:gd name="connsiteY32" fmla="*/ 278606 h 381000"/>
                    <a:gd name="connsiteX33" fmla="*/ 650081 w 921543"/>
                    <a:gd name="connsiteY33" fmla="*/ 271462 h 381000"/>
                    <a:gd name="connsiteX34" fmla="*/ 671512 w 921543"/>
                    <a:gd name="connsiteY34" fmla="*/ 269081 h 381000"/>
                    <a:gd name="connsiteX35" fmla="*/ 707231 w 921543"/>
                    <a:gd name="connsiteY35" fmla="*/ 264318 h 381000"/>
                    <a:gd name="connsiteX36" fmla="*/ 716756 w 921543"/>
                    <a:gd name="connsiteY36" fmla="*/ 261937 h 381000"/>
                    <a:gd name="connsiteX37" fmla="*/ 745331 w 921543"/>
                    <a:gd name="connsiteY37" fmla="*/ 259556 h 381000"/>
                    <a:gd name="connsiteX38" fmla="*/ 754856 w 921543"/>
                    <a:gd name="connsiteY38" fmla="*/ 245268 h 381000"/>
                    <a:gd name="connsiteX39" fmla="*/ 759618 w 921543"/>
                    <a:gd name="connsiteY39" fmla="*/ 230981 h 381000"/>
                    <a:gd name="connsiteX40" fmla="*/ 769143 w 921543"/>
                    <a:gd name="connsiteY40" fmla="*/ 216693 h 381000"/>
                    <a:gd name="connsiteX41" fmla="*/ 790575 w 921543"/>
                    <a:gd name="connsiteY41" fmla="*/ 200025 h 381000"/>
                    <a:gd name="connsiteX42" fmla="*/ 797718 w 921543"/>
                    <a:gd name="connsiteY42" fmla="*/ 197643 h 381000"/>
                    <a:gd name="connsiteX43" fmla="*/ 816768 w 921543"/>
                    <a:gd name="connsiteY43" fmla="*/ 185737 h 381000"/>
                    <a:gd name="connsiteX44" fmla="*/ 823912 w 921543"/>
                    <a:gd name="connsiteY44" fmla="*/ 183356 h 381000"/>
                    <a:gd name="connsiteX45" fmla="*/ 828675 w 921543"/>
                    <a:gd name="connsiteY45" fmla="*/ 176212 h 381000"/>
                    <a:gd name="connsiteX46" fmla="*/ 833437 w 921543"/>
                    <a:gd name="connsiteY46" fmla="*/ 161925 h 381000"/>
                    <a:gd name="connsiteX47" fmla="*/ 840581 w 921543"/>
                    <a:gd name="connsiteY47" fmla="*/ 135731 h 381000"/>
                    <a:gd name="connsiteX48" fmla="*/ 845343 w 921543"/>
                    <a:gd name="connsiteY48" fmla="*/ 121443 h 381000"/>
                    <a:gd name="connsiteX49" fmla="*/ 847725 w 921543"/>
                    <a:gd name="connsiteY49" fmla="*/ 114300 h 381000"/>
                    <a:gd name="connsiteX50" fmla="*/ 850106 w 921543"/>
                    <a:gd name="connsiteY50" fmla="*/ 107156 h 381000"/>
                    <a:gd name="connsiteX51" fmla="*/ 859631 w 921543"/>
                    <a:gd name="connsiteY51" fmla="*/ 92868 h 381000"/>
                    <a:gd name="connsiteX52" fmla="*/ 866775 w 921543"/>
                    <a:gd name="connsiteY52" fmla="*/ 88106 h 381000"/>
                    <a:gd name="connsiteX53" fmla="*/ 881062 w 921543"/>
                    <a:gd name="connsiteY53" fmla="*/ 66675 h 381000"/>
                    <a:gd name="connsiteX54" fmla="*/ 885825 w 921543"/>
                    <a:gd name="connsiteY54" fmla="*/ 59531 h 381000"/>
                    <a:gd name="connsiteX55" fmla="*/ 888206 w 921543"/>
                    <a:gd name="connsiteY55" fmla="*/ 52387 h 381000"/>
                    <a:gd name="connsiteX56" fmla="*/ 897731 w 921543"/>
                    <a:gd name="connsiteY56" fmla="*/ 38100 h 381000"/>
                    <a:gd name="connsiteX57" fmla="*/ 912018 w 921543"/>
                    <a:gd name="connsiteY57" fmla="*/ 9525 h 381000"/>
                    <a:gd name="connsiteX58" fmla="*/ 921543 w 921543"/>
                    <a:gd name="connsiteY58"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157162 w 921543"/>
                    <a:gd name="connsiteY5" fmla="*/ 321468 h 381000"/>
                    <a:gd name="connsiteX6" fmla="*/ 164306 w 921543"/>
                    <a:gd name="connsiteY6" fmla="*/ 328612 h 381000"/>
                    <a:gd name="connsiteX7" fmla="*/ 178593 w 921543"/>
                    <a:gd name="connsiteY7" fmla="*/ 335756 h 381000"/>
                    <a:gd name="connsiteX8" fmla="*/ 209550 w 921543"/>
                    <a:gd name="connsiteY8" fmla="*/ 335756 h 381000"/>
                    <a:gd name="connsiteX9" fmla="*/ 230981 w 921543"/>
                    <a:gd name="connsiteY9" fmla="*/ 326231 h 381000"/>
                    <a:gd name="connsiteX10" fmla="*/ 238125 w 921543"/>
                    <a:gd name="connsiteY10" fmla="*/ 323850 h 381000"/>
                    <a:gd name="connsiteX11" fmla="*/ 266700 w 921543"/>
                    <a:gd name="connsiteY11" fmla="*/ 328612 h 381000"/>
                    <a:gd name="connsiteX12" fmla="*/ 273843 w 921543"/>
                    <a:gd name="connsiteY12" fmla="*/ 333375 h 381000"/>
                    <a:gd name="connsiteX13" fmla="*/ 288131 w 921543"/>
                    <a:gd name="connsiteY13" fmla="*/ 338137 h 381000"/>
                    <a:gd name="connsiteX14" fmla="*/ 295275 w 921543"/>
                    <a:gd name="connsiteY14" fmla="*/ 340518 h 381000"/>
                    <a:gd name="connsiteX15" fmla="*/ 345281 w 921543"/>
                    <a:gd name="connsiteY15" fmla="*/ 333375 h 381000"/>
                    <a:gd name="connsiteX16" fmla="*/ 359568 w 921543"/>
                    <a:gd name="connsiteY16" fmla="*/ 328612 h 381000"/>
                    <a:gd name="connsiteX17" fmla="*/ 378618 w 921543"/>
                    <a:gd name="connsiteY17" fmla="*/ 323850 h 381000"/>
                    <a:gd name="connsiteX18" fmla="*/ 421481 w 921543"/>
                    <a:gd name="connsiteY18" fmla="*/ 321468 h 381000"/>
                    <a:gd name="connsiteX19" fmla="*/ 440531 w 921543"/>
                    <a:gd name="connsiteY19" fmla="*/ 316706 h 381000"/>
                    <a:gd name="connsiteX20" fmla="*/ 450056 w 921543"/>
                    <a:gd name="connsiteY20" fmla="*/ 314325 h 381000"/>
                    <a:gd name="connsiteX21" fmla="*/ 464343 w 921543"/>
                    <a:gd name="connsiteY21" fmla="*/ 309562 h 381000"/>
                    <a:gd name="connsiteX22" fmla="*/ 471487 w 921543"/>
                    <a:gd name="connsiteY22" fmla="*/ 307181 h 381000"/>
                    <a:gd name="connsiteX23" fmla="*/ 483393 w 921543"/>
                    <a:gd name="connsiteY23" fmla="*/ 304800 h 381000"/>
                    <a:gd name="connsiteX24" fmla="*/ 492918 w 921543"/>
                    <a:gd name="connsiteY24" fmla="*/ 302418 h 381000"/>
                    <a:gd name="connsiteX25" fmla="*/ 519112 w 921543"/>
                    <a:gd name="connsiteY25" fmla="*/ 300037 h 381000"/>
                    <a:gd name="connsiteX26" fmla="*/ 538162 w 921543"/>
                    <a:gd name="connsiteY26" fmla="*/ 297656 h 381000"/>
                    <a:gd name="connsiteX27" fmla="*/ 561975 w 921543"/>
                    <a:gd name="connsiteY27" fmla="*/ 290512 h 381000"/>
                    <a:gd name="connsiteX28" fmla="*/ 573881 w 921543"/>
                    <a:gd name="connsiteY28" fmla="*/ 288131 h 381000"/>
                    <a:gd name="connsiteX29" fmla="*/ 588168 w 921543"/>
                    <a:gd name="connsiteY29" fmla="*/ 283368 h 381000"/>
                    <a:gd name="connsiteX30" fmla="*/ 595312 w 921543"/>
                    <a:gd name="connsiteY30" fmla="*/ 280987 h 381000"/>
                    <a:gd name="connsiteX31" fmla="*/ 602456 w 921543"/>
                    <a:gd name="connsiteY31" fmla="*/ 278606 h 381000"/>
                    <a:gd name="connsiteX32" fmla="*/ 650081 w 921543"/>
                    <a:gd name="connsiteY32" fmla="*/ 271462 h 381000"/>
                    <a:gd name="connsiteX33" fmla="*/ 671512 w 921543"/>
                    <a:gd name="connsiteY33" fmla="*/ 269081 h 381000"/>
                    <a:gd name="connsiteX34" fmla="*/ 707231 w 921543"/>
                    <a:gd name="connsiteY34" fmla="*/ 264318 h 381000"/>
                    <a:gd name="connsiteX35" fmla="*/ 716756 w 921543"/>
                    <a:gd name="connsiteY35" fmla="*/ 261937 h 381000"/>
                    <a:gd name="connsiteX36" fmla="*/ 745331 w 921543"/>
                    <a:gd name="connsiteY36" fmla="*/ 259556 h 381000"/>
                    <a:gd name="connsiteX37" fmla="*/ 754856 w 921543"/>
                    <a:gd name="connsiteY37" fmla="*/ 245268 h 381000"/>
                    <a:gd name="connsiteX38" fmla="*/ 759618 w 921543"/>
                    <a:gd name="connsiteY38" fmla="*/ 230981 h 381000"/>
                    <a:gd name="connsiteX39" fmla="*/ 769143 w 921543"/>
                    <a:gd name="connsiteY39" fmla="*/ 216693 h 381000"/>
                    <a:gd name="connsiteX40" fmla="*/ 790575 w 921543"/>
                    <a:gd name="connsiteY40" fmla="*/ 200025 h 381000"/>
                    <a:gd name="connsiteX41" fmla="*/ 797718 w 921543"/>
                    <a:gd name="connsiteY41" fmla="*/ 197643 h 381000"/>
                    <a:gd name="connsiteX42" fmla="*/ 816768 w 921543"/>
                    <a:gd name="connsiteY42" fmla="*/ 185737 h 381000"/>
                    <a:gd name="connsiteX43" fmla="*/ 823912 w 921543"/>
                    <a:gd name="connsiteY43" fmla="*/ 183356 h 381000"/>
                    <a:gd name="connsiteX44" fmla="*/ 828675 w 921543"/>
                    <a:gd name="connsiteY44" fmla="*/ 176212 h 381000"/>
                    <a:gd name="connsiteX45" fmla="*/ 833437 w 921543"/>
                    <a:gd name="connsiteY45" fmla="*/ 161925 h 381000"/>
                    <a:gd name="connsiteX46" fmla="*/ 840581 w 921543"/>
                    <a:gd name="connsiteY46" fmla="*/ 135731 h 381000"/>
                    <a:gd name="connsiteX47" fmla="*/ 845343 w 921543"/>
                    <a:gd name="connsiteY47" fmla="*/ 121443 h 381000"/>
                    <a:gd name="connsiteX48" fmla="*/ 847725 w 921543"/>
                    <a:gd name="connsiteY48" fmla="*/ 114300 h 381000"/>
                    <a:gd name="connsiteX49" fmla="*/ 850106 w 921543"/>
                    <a:gd name="connsiteY49" fmla="*/ 107156 h 381000"/>
                    <a:gd name="connsiteX50" fmla="*/ 859631 w 921543"/>
                    <a:gd name="connsiteY50" fmla="*/ 92868 h 381000"/>
                    <a:gd name="connsiteX51" fmla="*/ 866775 w 921543"/>
                    <a:gd name="connsiteY51" fmla="*/ 88106 h 381000"/>
                    <a:gd name="connsiteX52" fmla="*/ 881062 w 921543"/>
                    <a:gd name="connsiteY52" fmla="*/ 66675 h 381000"/>
                    <a:gd name="connsiteX53" fmla="*/ 885825 w 921543"/>
                    <a:gd name="connsiteY53" fmla="*/ 59531 h 381000"/>
                    <a:gd name="connsiteX54" fmla="*/ 888206 w 921543"/>
                    <a:gd name="connsiteY54" fmla="*/ 52387 h 381000"/>
                    <a:gd name="connsiteX55" fmla="*/ 897731 w 921543"/>
                    <a:gd name="connsiteY55" fmla="*/ 38100 h 381000"/>
                    <a:gd name="connsiteX56" fmla="*/ 912018 w 921543"/>
                    <a:gd name="connsiteY56" fmla="*/ 9525 h 381000"/>
                    <a:gd name="connsiteX57" fmla="*/ 921543 w 921543"/>
                    <a:gd name="connsiteY57"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157162 w 921543"/>
                    <a:gd name="connsiteY5" fmla="*/ 321468 h 381000"/>
                    <a:gd name="connsiteX6" fmla="*/ 164306 w 921543"/>
                    <a:gd name="connsiteY6" fmla="*/ 328612 h 381000"/>
                    <a:gd name="connsiteX7" fmla="*/ 209550 w 921543"/>
                    <a:gd name="connsiteY7" fmla="*/ 335756 h 381000"/>
                    <a:gd name="connsiteX8" fmla="*/ 230981 w 921543"/>
                    <a:gd name="connsiteY8" fmla="*/ 326231 h 381000"/>
                    <a:gd name="connsiteX9" fmla="*/ 238125 w 921543"/>
                    <a:gd name="connsiteY9" fmla="*/ 323850 h 381000"/>
                    <a:gd name="connsiteX10" fmla="*/ 266700 w 921543"/>
                    <a:gd name="connsiteY10" fmla="*/ 328612 h 381000"/>
                    <a:gd name="connsiteX11" fmla="*/ 273843 w 921543"/>
                    <a:gd name="connsiteY11" fmla="*/ 333375 h 381000"/>
                    <a:gd name="connsiteX12" fmla="*/ 288131 w 921543"/>
                    <a:gd name="connsiteY12" fmla="*/ 338137 h 381000"/>
                    <a:gd name="connsiteX13" fmla="*/ 295275 w 921543"/>
                    <a:gd name="connsiteY13" fmla="*/ 340518 h 381000"/>
                    <a:gd name="connsiteX14" fmla="*/ 345281 w 921543"/>
                    <a:gd name="connsiteY14" fmla="*/ 333375 h 381000"/>
                    <a:gd name="connsiteX15" fmla="*/ 359568 w 921543"/>
                    <a:gd name="connsiteY15" fmla="*/ 328612 h 381000"/>
                    <a:gd name="connsiteX16" fmla="*/ 378618 w 921543"/>
                    <a:gd name="connsiteY16" fmla="*/ 323850 h 381000"/>
                    <a:gd name="connsiteX17" fmla="*/ 421481 w 921543"/>
                    <a:gd name="connsiteY17" fmla="*/ 321468 h 381000"/>
                    <a:gd name="connsiteX18" fmla="*/ 440531 w 921543"/>
                    <a:gd name="connsiteY18" fmla="*/ 316706 h 381000"/>
                    <a:gd name="connsiteX19" fmla="*/ 450056 w 921543"/>
                    <a:gd name="connsiteY19" fmla="*/ 314325 h 381000"/>
                    <a:gd name="connsiteX20" fmla="*/ 464343 w 921543"/>
                    <a:gd name="connsiteY20" fmla="*/ 309562 h 381000"/>
                    <a:gd name="connsiteX21" fmla="*/ 471487 w 921543"/>
                    <a:gd name="connsiteY21" fmla="*/ 307181 h 381000"/>
                    <a:gd name="connsiteX22" fmla="*/ 483393 w 921543"/>
                    <a:gd name="connsiteY22" fmla="*/ 304800 h 381000"/>
                    <a:gd name="connsiteX23" fmla="*/ 492918 w 921543"/>
                    <a:gd name="connsiteY23" fmla="*/ 302418 h 381000"/>
                    <a:gd name="connsiteX24" fmla="*/ 519112 w 921543"/>
                    <a:gd name="connsiteY24" fmla="*/ 300037 h 381000"/>
                    <a:gd name="connsiteX25" fmla="*/ 538162 w 921543"/>
                    <a:gd name="connsiteY25" fmla="*/ 297656 h 381000"/>
                    <a:gd name="connsiteX26" fmla="*/ 561975 w 921543"/>
                    <a:gd name="connsiteY26" fmla="*/ 290512 h 381000"/>
                    <a:gd name="connsiteX27" fmla="*/ 573881 w 921543"/>
                    <a:gd name="connsiteY27" fmla="*/ 288131 h 381000"/>
                    <a:gd name="connsiteX28" fmla="*/ 588168 w 921543"/>
                    <a:gd name="connsiteY28" fmla="*/ 283368 h 381000"/>
                    <a:gd name="connsiteX29" fmla="*/ 595312 w 921543"/>
                    <a:gd name="connsiteY29" fmla="*/ 280987 h 381000"/>
                    <a:gd name="connsiteX30" fmla="*/ 602456 w 921543"/>
                    <a:gd name="connsiteY30" fmla="*/ 278606 h 381000"/>
                    <a:gd name="connsiteX31" fmla="*/ 650081 w 921543"/>
                    <a:gd name="connsiteY31" fmla="*/ 271462 h 381000"/>
                    <a:gd name="connsiteX32" fmla="*/ 671512 w 921543"/>
                    <a:gd name="connsiteY32" fmla="*/ 269081 h 381000"/>
                    <a:gd name="connsiteX33" fmla="*/ 707231 w 921543"/>
                    <a:gd name="connsiteY33" fmla="*/ 264318 h 381000"/>
                    <a:gd name="connsiteX34" fmla="*/ 716756 w 921543"/>
                    <a:gd name="connsiteY34" fmla="*/ 261937 h 381000"/>
                    <a:gd name="connsiteX35" fmla="*/ 745331 w 921543"/>
                    <a:gd name="connsiteY35" fmla="*/ 259556 h 381000"/>
                    <a:gd name="connsiteX36" fmla="*/ 754856 w 921543"/>
                    <a:gd name="connsiteY36" fmla="*/ 245268 h 381000"/>
                    <a:gd name="connsiteX37" fmla="*/ 759618 w 921543"/>
                    <a:gd name="connsiteY37" fmla="*/ 230981 h 381000"/>
                    <a:gd name="connsiteX38" fmla="*/ 769143 w 921543"/>
                    <a:gd name="connsiteY38" fmla="*/ 216693 h 381000"/>
                    <a:gd name="connsiteX39" fmla="*/ 790575 w 921543"/>
                    <a:gd name="connsiteY39" fmla="*/ 200025 h 381000"/>
                    <a:gd name="connsiteX40" fmla="*/ 797718 w 921543"/>
                    <a:gd name="connsiteY40" fmla="*/ 197643 h 381000"/>
                    <a:gd name="connsiteX41" fmla="*/ 816768 w 921543"/>
                    <a:gd name="connsiteY41" fmla="*/ 185737 h 381000"/>
                    <a:gd name="connsiteX42" fmla="*/ 823912 w 921543"/>
                    <a:gd name="connsiteY42" fmla="*/ 183356 h 381000"/>
                    <a:gd name="connsiteX43" fmla="*/ 828675 w 921543"/>
                    <a:gd name="connsiteY43" fmla="*/ 176212 h 381000"/>
                    <a:gd name="connsiteX44" fmla="*/ 833437 w 921543"/>
                    <a:gd name="connsiteY44" fmla="*/ 161925 h 381000"/>
                    <a:gd name="connsiteX45" fmla="*/ 840581 w 921543"/>
                    <a:gd name="connsiteY45" fmla="*/ 135731 h 381000"/>
                    <a:gd name="connsiteX46" fmla="*/ 845343 w 921543"/>
                    <a:gd name="connsiteY46" fmla="*/ 121443 h 381000"/>
                    <a:gd name="connsiteX47" fmla="*/ 847725 w 921543"/>
                    <a:gd name="connsiteY47" fmla="*/ 114300 h 381000"/>
                    <a:gd name="connsiteX48" fmla="*/ 850106 w 921543"/>
                    <a:gd name="connsiteY48" fmla="*/ 107156 h 381000"/>
                    <a:gd name="connsiteX49" fmla="*/ 859631 w 921543"/>
                    <a:gd name="connsiteY49" fmla="*/ 92868 h 381000"/>
                    <a:gd name="connsiteX50" fmla="*/ 866775 w 921543"/>
                    <a:gd name="connsiteY50" fmla="*/ 88106 h 381000"/>
                    <a:gd name="connsiteX51" fmla="*/ 881062 w 921543"/>
                    <a:gd name="connsiteY51" fmla="*/ 66675 h 381000"/>
                    <a:gd name="connsiteX52" fmla="*/ 885825 w 921543"/>
                    <a:gd name="connsiteY52" fmla="*/ 59531 h 381000"/>
                    <a:gd name="connsiteX53" fmla="*/ 888206 w 921543"/>
                    <a:gd name="connsiteY53" fmla="*/ 52387 h 381000"/>
                    <a:gd name="connsiteX54" fmla="*/ 897731 w 921543"/>
                    <a:gd name="connsiteY54" fmla="*/ 38100 h 381000"/>
                    <a:gd name="connsiteX55" fmla="*/ 912018 w 921543"/>
                    <a:gd name="connsiteY55" fmla="*/ 9525 h 381000"/>
                    <a:gd name="connsiteX56" fmla="*/ 921543 w 921543"/>
                    <a:gd name="connsiteY56"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157162 w 921543"/>
                    <a:gd name="connsiteY5" fmla="*/ 321468 h 381000"/>
                    <a:gd name="connsiteX6" fmla="*/ 209550 w 921543"/>
                    <a:gd name="connsiteY6" fmla="*/ 335756 h 381000"/>
                    <a:gd name="connsiteX7" fmla="*/ 230981 w 921543"/>
                    <a:gd name="connsiteY7" fmla="*/ 326231 h 381000"/>
                    <a:gd name="connsiteX8" fmla="*/ 238125 w 921543"/>
                    <a:gd name="connsiteY8" fmla="*/ 323850 h 381000"/>
                    <a:gd name="connsiteX9" fmla="*/ 266700 w 921543"/>
                    <a:gd name="connsiteY9" fmla="*/ 328612 h 381000"/>
                    <a:gd name="connsiteX10" fmla="*/ 273843 w 921543"/>
                    <a:gd name="connsiteY10" fmla="*/ 333375 h 381000"/>
                    <a:gd name="connsiteX11" fmla="*/ 288131 w 921543"/>
                    <a:gd name="connsiteY11" fmla="*/ 338137 h 381000"/>
                    <a:gd name="connsiteX12" fmla="*/ 295275 w 921543"/>
                    <a:gd name="connsiteY12" fmla="*/ 340518 h 381000"/>
                    <a:gd name="connsiteX13" fmla="*/ 345281 w 921543"/>
                    <a:gd name="connsiteY13" fmla="*/ 333375 h 381000"/>
                    <a:gd name="connsiteX14" fmla="*/ 359568 w 921543"/>
                    <a:gd name="connsiteY14" fmla="*/ 328612 h 381000"/>
                    <a:gd name="connsiteX15" fmla="*/ 378618 w 921543"/>
                    <a:gd name="connsiteY15" fmla="*/ 323850 h 381000"/>
                    <a:gd name="connsiteX16" fmla="*/ 421481 w 921543"/>
                    <a:gd name="connsiteY16" fmla="*/ 321468 h 381000"/>
                    <a:gd name="connsiteX17" fmla="*/ 440531 w 921543"/>
                    <a:gd name="connsiteY17" fmla="*/ 316706 h 381000"/>
                    <a:gd name="connsiteX18" fmla="*/ 450056 w 921543"/>
                    <a:gd name="connsiteY18" fmla="*/ 314325 h 381000"/>
                    <a:gd name="connsiteX19" fmla="*/ 464343 w 921543"/>
                    <a:gd name="connsiteY19" fmla="*/ 309562 h 381000"/>
                    <a:gd name="connsiteX20" fmla="*/ 471487 w 921543"/>
                    <a:gd name="connsiteY20" fmla="*/ 307181 h 381000"/>
                    <a:gd name="connsiteX21" fmla="*/ 483393 w 921543"/>
                    <a:gd name="connsiteY21" fmla="*/ 304800 h 381000"/>
                    <a:gd name="connsiteX22" fmla="*/ 492918 w 921543"/>
                    <a:gd name="connsiteY22" fmla="*/ 302418 h 381000"/>
                    <a:gd name="connsiteX23" fmla="*/ 519112 w 921543"/>
                    <a:gd name="connsiteY23" fmla="*/ 300037 h 381000"/>
                    <a:gd name="connsiteX24" fmla="*/ 538162 w 921543"/>
                    <a:gd name="connsiteY24" fmla="*/ 297656 h 381000"/>
                    <a:gd name="connsiteX25" fmla="*/ 561975 w 921543"/>
                    <a:gd name="connsiteY25" fmla="*/ 290512 h 381000"/>
                    <a:gd name="connsiteX26" fmla="*/ 573881 w 921543"/>
                    <a:gd name="connsiteY26" fmla="*/ 288131 h 381000"/>
                    <a:gd name="connsiteX27" fmla="*/ 588168 w 921543"/>
                    <a:gd name="connsiteY27" fmla="*/ 283368 h 381000"/>
                    <a:gd name="connsiteX28" fmla="*/ 595312 w 921543"/>
                    <a:gd name="connsiteY28" fmla="*/ 280987 h 381000"/>
                    <a:gd name="connsiteX29" fmla="*/ 602456 w 921543"/>
                    <a:gd name="connsiteY29" fmla="*/ 278606 h 381000"/>
                    <a:gd name="connsiteX30" fmla="*/ 650081 w 921543"/>
                    <a:gd name="connsiteY30" fmla="*/ 271462 h 381000"/>
                    <a:gd name="connsiteX31" fmla="*/ 671512 w 921543"/>
                    <a:gd name="connsiteY31" fmla="*/ 269081 h 381000"/>
                    <a:gd name="connsiteX32" fmla="*/ 707231 w 921543"/>
                    <a:gd name="connsiteY32" fmla="*/ 264318 h 381000"/>
                    <a:gd name="connsiteX33" fmla="*/ 716756 w 921543"/>
                    <a:gd name="connsiteY33" fmla="*/ 261937 h 381000"/>
                    <a:gd name="connsiteX34" fmla="*/ 745331 w 921543"/>
                    <a:gd name="connsiteY34" fmla="*/ 259556 h 381000"/>
                    <a:gd name="connsiteX35" fmla="*/ 754856 w 921543"/>
                    <a:gd name="connsiteY35" fmla="*/ 245268 h 381000"/>
                    <a:gd name="connsiteX36" fmla="*/ 759618 w 921543"/>
                    <a:gd name="connsiteY36" fmla="*/ 230981 h 381000"/>
                    <a:gd name="connsiteX37" fmla="*/ 769143 w 921543"/>
                    <a:gd name="connsiteY37" fmla="*/ 216693 h 381000"/>
                    <a:gd name="connsiteX38" fmla="*/ 790575 w 921543"/>
                    <a:gd name="connsiteY38" fmla="*/ 200025 h 381000"/>
                    <a:gd name="connsiteX39" fmla="*/ 797718 w 921543"/>
                    <a:gd name="connsiteY39" fmla="*/ 197643 h 381000"/>
                    <a:gd name="connsiteX40" fmla="*/ 816768 w 921543"/>
                    <a:gd name="connsiteY40" fmla="*/ 185737 h 381000"/>
                    <a:gd name="connsiteX41" fmla="*/ 823912 w 921543"/>
                    <a:gd name="connsiteY41" fmla="*/ 183356 h 381000"/>
                    <a:gd name="connsiteX42" fmla="*/ 828675 w 921543"/>
                    <a:gd name="connsiteY42" fmla="*/ 176212 h 381000"/>
                    <a:gd name="connsiteX43" fmla="*/ 833437 w 921543"/>
                    <a:gd name="connsiteY43" fmla="*/ 161925 h 381000"/>
                    <a:gd name="connsiteX44" fmla="*/ 840581 w 921543"/>
                    <a:gd name="connsiteY44" fmla="*/ 135731 h 381000"/>
                    <a:gd name="connsiteX45" fmla="*/ 845343 w 921543"/>
                    <a:gd name="connsiteY45" fmla="*/ 121443 h 381000"/>
                    <a:gd name="connsiteX46" fmla="*/ 847725 w 921543"/>
                    <a:gd name="connsiteY46" fmla="*/ 114300 h 381000"/>
                    <a:gd name="connsiteX47" fmla="*/ 850106 w 921543"/>
                    <a:gd name="connsiteY47" fmla="*/ 107156 h 381000"/>
                    <a:gd name="connsiteX48" fmla="*/ 859631 w 921543"/>
                    <a:gd name="connsiteY48" fmla="*/ 92868 h 381000"/>
                    <a:gd name="connsiteX49" fmla="*/ 866775 w 921543"/>
                    <a:gd name="connsiteY49" fmla="*/ 88106 h 381000"/>
                    <a:gd name="connsiteX50" fmla="*/ 881062 w 921543"/>
                    <a:gd name="connsiteY50" fmla="*/ 66675 h 381000"/>
                    <a:gd name="connsiteX51" fmla="*/ 885825 w 921543"/>
                    <a:gd name="connsiteY51" fmla="*/ 59531 h 381000"/>
                    <a:gd name="connsiteX52" fmla="*/ 888206 w 921543"/>
                    <a:gd name="connsiteY52" fmla="*/ 52387 h 381000"/>
                    <a:gd name="connsiteX53" fmla="*/ 897731 w 921543"/>
                    <a:gd name="connsiteY53" fmla="*/ 38100 h 381000"/>
                    <a:gd name="connsiteX54" fmla="*/ 912018 w 921543"/>
                    <a:gd name="connsiteY54" fmla="*/ 9525 h 381000"/>
                    <a:gd name="connsiteX55" fmla="*/ 921543 w 921543"/>
                    <a:gd name="connsiteY55"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38125 w 921543"/>
                    <a:gd name="connsiteY7" fmla="*/ 323850 h 381000"/>
                    <a:gd name="connsiteX8" fmla="*/ 266700 w 921543"/>
                    <a:gd name="connsiteY8" fmla="*/ 328612 h 381000"/>
                    <a:gd name="connsiteX9" fmla="*/ 273843 w 921543"/>
                    <a:gd name="connsiteY9" fmla="*/ 333375 h 381000"/>
                    <a:gd name="connsiteX10" fmla="*/ 288131 w 921543"/>
                    <a:gd name="connsiteY10" fmla="*/ 338137 h 381000"/>
                    <a:gd name="connsiteX11" fmla="*/ 295275 w 921543"/>
                    <a:gd name="connsiteY11" fmla="*/ 340518 h 381000"/>
                    <a:gd name="connsiteX12" fmla="*/ 345281 w 921543"/>
                    <a:gd name="connsiteY12" fmla="*/ 333375 h 381000"/>
                    <a:gd name="connsiteX13" fmla="*/ 359568 w 921543"/>
                    <a:gd name="connsiteY13" fmla="*/ 328612 h 381000"/>
                    <a:gd name="connsiteX14" fmla="*/ 378618 w 921543"/>
                    <a:gd name="connsiteY14" fmla="*/ 323850 h 381000"/>
                    <a:gd name="connsiteX15" fmla="*/ 421481 w 921543"/>
                    <a:gd name="connsiteY15" fmla="*/ 321468 h 381000"/>
                    <a:gd name="connsiteX16" fmla="*/ 440531 w 921543"/>
                    <a:gd name="connsiteY16" fmla="*/ 316706 h 381000"/>
                    <a:gd name="connsiteX17" fmla="*/ 450056 w 921543"/>
                    <a:gd name="connsiteY17" fmla="*/ 314325 h 381000"/>
                    <a:gd name="connsiteX18" fmla="*/ 464343 w 921543"/>
                    <a:gd name="connsiteY18" fmla="*/ 309562 h 381000"/>
                    <a:gd name="connsiteX19" fmla="*/ 471487 w 921543"/>
                    <a:gd name="connsiteY19" fmla="*/ 307181 h 381000"/>
                    <a:gd name="connsiteX20" fmla="*/ 483393 w 921543"/>
                    <a:gd name="connsiteY20" fmla="*/ 304800 h 381000"/>
                    <a:gd name="connsiteX21" fmla="*/ 492918 w 921543"/>
                    <a:gd name="connsiteY21" fmla="*/ 302418 h 381000"/>
                    <a:gd name="connsiteX22" fmla="*/ 519112 w 921543"/>
                    <a:gd name="connsiteY22" fmla="*/ 300037 h 381000"/>
                    <a:gd name="connsiteX23" fmla="*/ 538162 w 921543"/>
                    <a:gd name="connsiteY23" fmla="*/ 297656 h 381000"/>
                    <a:gd name="connsiteX24" fmla="*/ 561975 w 921543"/>
                    <a:gd name="connsiteY24" fmla="*/ 290512 h 381000"/>
                    <a:gd name="connsiteX25" fmla="*/ 573881 w 921543"/>
                    <a:gd name="connsiteY25" fmla="*/ 288131 h 381000"/>
                    <a:gd name="connsiteX26" fmla="*/ 588168 w 921543"/>
                    <a:gd name="connsiteY26" fmla="*/ 283368 h 381000"/>
                    <a:gd name="connsiteX27" fmla="*/ 595312 w 921543"/>
                    <a:gd name="connsiteY27" fmla="*/ 280987 h 381000"/>
                    <a:gd name="connsiteX28" fmla="*/ 602456 w 921543"/>
                    <a:gd name="connsiteY28" fmla="*/ 278606 h 381000"/>
                    <a:gd name="connsiteX29" fmla="*/ 650081 w 921543"/>
                    <a:gd name="connsiteY29" fmla="*/ 271462 h 381000"/>
                    <a:gd name="connsiteX30" fmla="*/ 671512 w 921543"/>
                    <a:gd name="connsiteY30" fmla="*/ 269081 h 381000"/>
                    <a:gd name="connsiteX31" fmla="*/ 707231 w 921543"/>
                    <a:gd name="connsiteY31" fmla="*/ 264318 h 381000"/>
                    <a:gd name="connsiteX32" fmla="*/ 716756 w 921543"/>
                    <a:gd name="connsiteY32" fmla="*/ 261937 h 381000"/>
                    <a:gd name="connsiteX33" fmla="*/ 745331 w 921543"/>
                    <a:gd name="connsiteY33" fmla="*/ 259556 h 381000"/>
                    <a:gd name="connsiteX34" fmla="*/ 754856 w 921543"/>
                    <a:gd name="connsiteY34" fmla="*/ 245268 h 381000"/>
                    <a:gd name="connsiteX35" fmla="*/ 759618 w 921543"/>
                    <a:gd name="connsiteY35" fmla="*/ 230981 h 381000"/>
                    <a:gd name="connsiteX36" fmla="*/ 769143 w 921543"/>
                    <a:gd name="connsiteY36" fmla="*/ 216693 h 381000"/>
                    <a:gd name="connsiteX37" fmla="*/ 790575 w 921543"/>
                    <a:gd name="connsiteY37" fmla="*/ 200025 h 381000"/>
                    <a:gd name="connsiteX38" fmla="*/ 797718 w 921543"/>
                    <a:gd name="connsiteY38" fmla="*/ 197643 h 381000"/>
                    <a:gd name="connsiteX39" fmla="*/ 816768 w 921543"/>
                    <a:gd name="connsiteY39" fmla="*/ 185737 h 381000"/>
                    <a:gd name="connsiteX40" fmla="*/ 823912 w 921543"/>
                    <a:gd name="connsiteY40" fmla="*/ 183356 h 381000"/>
                    <a:gd name="connsiteX41" fmla="*/ 828675 w 921543"/>
                    <a:gd name="connsiteY41" fmla="*/ 176212 h 381000"/>
                    <a:gd name="connsiteX42" fmla="*/ 833437 w 921543"/>
                    <a:gd name="connsiteY42" fmla="*/ 161925 h 381000"/>
                    <a:gd name="connsiteX43" fmla="*/ 840581 w 921543"/>
                    <a:gd name="connsiteY43" fmla="*/ 135731 h 381000"/>
                    <a:gd name="connsiteX44" fmla="*/ 845343 w 921543"/>
                    <a:gd name="connsiteY44" fmla="*/ 121443 h 381000"/>
                    <a:gd name="connsiteX45" fmla="*/ 847725 w 921543"/>
                    <a:gd name="connsiteY45" fmla="*/ 114300 h 381000"/>
                    <a:gd name="connsiteX46" fmla="*/ 850106 w 921543"/>
                    <a:gd name="connsiteY46" fmla="*/ 107156 h 381000"/>
                    <a:gd name="connsiteX47" fmla="*/ 859631 w 921543"/>
                    <a:gd name="connsiteY47" fmla="*/ 92868 h 381000"/>
                    <a:gd name="connsiteX48" fmla="*/ 866775 w 921543"/>
                    <a:gd name="connsiteY48" fmla="*/ 88106 h 381000"/>
                    <a:gd name="connsiteX49" fmla="*/ 881062 w 921543"/>
                    <a:gd name="connsiteY49" fmla="*/ 66675 h 381000"/>
                    <a:gd name="connsiteX50" fmla="*/ 885825 w 921543"/>
                    <a:gd name="connsiteY50" fmla="*/ 59531 h 381000"/>
                    <a:gd name="connsiteX51" fmla="*/ 888206 w 921543"/>
                    <a:gd name="connsiteY51" fmla="*/ 52387 h 381000"/>
                    <a:gd name="connsiteX52" fmla="*/ 897731 w 921543"/>
                    <a:gd name="connsiteY52" fmla="*/ 38100 h 381000"/>
                    <a:gd name="connsiteX53" fmla="*/ 912018 w 921543"/>
                    <a:gd name="connsiteY53" fmla="*/ 9525 h 381000"/>
                    <a:gd name="connsiteX54" fmla="*/ 921543 w 921543"/>
                    <a:gd name="connsiteY54"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73843 w 921543"/>
                    <a:gd name="connsiteY8" fmla="*/ 333375 h 381000"/>
                    <a:gd name="connsiteX9" fmla="*/ 288131 w 921543"/>
                    <a:gd name="connsiteY9" fmla="*/ 338137 h 381000"/>
                    <a:gd name="connsiteX10" fmla="*/ 295275 w 921543"/>
                    <a:gd name="connsiteY10" fmla="*/ 340518 h 381000"/>
                    <a:gd name="connsiteX11" fmla="*/ 345281 w 921543"/>
                    <a:gd name="connsiteY11" fmla="*/ 333375 h 381000"/>
                    <a:gd name="connsiteX12" fmla="*/ 359568 w 921543"/>
                    <a:gd name="connsiteY12" fmla="*/ 328612 h 381000"/>
                    <a:gd name="connsiteX13" fmla="*/ 378618 w 921543"/>
                    <a:gd name="connsiteY13" fmla="*/ 323850 h 381000"/>
                    <a:gd name="connsiteX14" fmla="*/ 421481 w 921543"/>
                    <a:gd name="connsiteY14" fmla="*/ 321468 h 381000"/>
                    <a:gd name="connsiteX15" fmla="*/ 440531 w 921543"/>
                    <a:gd name="connsiteY15" fmla="*/ 316706 h 381000"/>
                    <a:gd name="connsiteX16" fmla="*/ 450056 w 921543"/>
                    <a:gd name="connsiteY16" fmla="*/ 314325 h 381000"/>
                    <a:gd name="connsiteX17" fmla="*/ 464343 w 921543"/>
                    <a:gd name="connsiteY17" fmla="*/ 309562 h 381000"/>
                    <a:gd name="connsiteX18" fmla="*/ 471487 w 921543"/>
                    <a:gd name="connsiteY18" fmla="*/ 307181 h 381000"/>
                    <a:gd name="connsiteX19" fmla="*/ 483393 w 921543"/>
                    <a:gd name="connsiteY19" fmla="*/ 304800 h 381000"/>
                    <a:gd name="connsiteX20" fmla="*/ 492918 w 921543"/>
                    <a:gd name="connsiteY20" fmla="*/ 302418 h 381000"/>
                    <a:gd name="connsiteX21" fmla="*/ 519112 w 921543"/>
                    <a:gd name="connsiteY21" fmla="*/ 300037 h 381000"/>
                    <a:gd name="connsiteX22" fmla="*/ 538162 w 921543"/>
                    <a:gd name="connsiteY22" fmla="*/ 297656 h 381000"/>
                    <a:gd name="connsiteX23" fmla="*/ 561975 w 921543"/>
                    <a:gd name="connsiteY23" fmla="*/ 290512 h 381000"/>
                    <a:gd name="connsiteX24" fmla="*/ 573881 w 921543"/>
                    <a:gd name="connsiteY24" fmla="*/ 288131 h 381000"/>
                    <a:gd name="connsiteX25" fmla="*/ 588168 w 921543"/>
                    <a:gd name="connsiteY25" fmla="*/ 283368 h 381000"/>
                    <a:gd name="connsiteX26" fmla="*/ 595312 w 921543"/>
                    <a:gd name="connsiteY26" fmla="*/ 280987 h 381000"/>
                    <a:gd name="connsiteX27" fmla="*/ 602456 w 921543"/>
                    <a:gd name="connsiteY27" fmla="*/ 278606 h 381000"/>
                    <a:gd name="connsiteX28" fmla="*/ 650081 w 921543"/>
                    <a:gd name="connsiteY28" fmla="*/ 271462 h 381000"/>
                    <a:gd name="connsiteX29" fmla="*/ 671512 w 921543"/>
                    <a:gd name="connsiteY29" fmla="*/ 269081 h 381000"/>
                    <a:gd name="connsiteX30" fmla="*/ 707231 w 921543"/>
                    <a:gd name="connsiteY30" fmla="*/ 264318 h 381000"/>
                    <a:gd name="connsiteX31" fmla="*/ 716756 w 921543"/>
                    <a:gd name="connsiteY31" fmla="*/ 261937 h 381000"/>
                    <a:gd name="connsiteX32" fmla="*/ 745331 w 921543"/>
                    <a:gd name="connsiteY32" fmla="*/ 259556 h 381000"/>
                    <a:gd name="connsiteX33" fmla="*/ 754856 w 921543"/>
                    <a:gd name="connsiteY33" fmla="*/ 245268 h 381000"/>
                    <a:gd name="connsiteX34" fmla="*/ 759618 w 921543"/>
                    <a:gd name="connsiteY34" fmla="*/ 230981 h 381000"/>
                    <a:gd name="connsiteX35" fmla="*/ 769143 w 921543"/>
                    <a:gd name="connsiteY35" fmla="*/ 216693 h 381000"/>
                    <a:gd name="connsiteX36" fmla="*/ 790575 w 921543"/>
                    <a:gd name="connsiteY36" fmla="*/ 200025 h 381000"/>
                    <a:gd name="connsiteX37" fmla="*/ 797718 w 921543"/>
                    <a:gd name="connsiteY37" fmla="*/ 197643 h 381000"/>
                    <a:gd name="connsiteX38" fmla="*/ 816768 w 921543"/>
                    <a:gd name="connsiteY38" fmla="*/ 185737 h 381000"/>
                    <a:gd name="connsiteX39" fmla="*/ 823912 w 921543"/>
                    <a:gd name="connsiteY39" fmla="*/ 183356 h 381000"/>
                    <a:gd name="connsiteX40" fmla="*/ 828675 w 921543"/>
                    <a:gd name="connsiteY40" fmla="*/ 176212 h 381000"/>
                    <a:gd name="connsiteX41" fmla="*/ 833437 w 921543"/>
                    <a:gd name="connsiteY41" fmla="*/ 161925 h 381000"/>
                    <a:gd name="connsiteX42" fmla="*/ 840581 w 921543"/>
                    <a:gd name="connsiteY42" fmla="*/ 135731 h 381000"/>
                    <a:gd name="connsiteX43" fmla="*/ 845343 w 921543"/>
                    <a:gd name="connsiteY43" fmla="*/ 121443 h 381000"/>
                    <a:gd name="connsiteX44" fmla="*/ 847725 w 921543"/>
                    <a:gd name="connsiteY44" fmla="*/ 114300 h 381000"/>
                    <a:gd name="connsiteX45" fmla="*/ 850106 w 921543"/>
                    <a:gd name="connsiteY45" fmla="*/ 107156 h 381000"/>
                    <a:gd name="connsiteX46" fmla="*/ 859631 w 921543"/>
                    <a:gd name="connsiteY46" fmla="*/ 92868 h 381000"/>
                    <a:gd name="connsiteX47" fmla="*/ 866775 w 921543"/>
                    <a:gd name="connsiteY47" fmla="*/ 88106 h 381000"/>
                    <a:gd name="connsiteX48" fmla="*/ 881062 w 921543"/>
                    <a:gd name="connsiteY48" fmla="*/ 66675 h 381000"/>
                    <a:gd name="connsiteX49" fmla="*/ 885825 w 921543"/>
                    <a:gd name="connsiteY49" fmla="*/ 59531 h 381000"/>
                    <a:gd name="connsiteX50" fmla="*/ 888206 w 921543"/>
                    <a:gd name="connsiteY50" fmla="*/ 52387 h 381000"/>
                    <a:gd name="connsiteX51" fmla="*/ 897731 w 921543"/>
                    <a:gd name="connsiteY51" fmla="*/ 38100 h 381000"/>
                    <a:gd name="connsiteX52" fmla="*/ 912018 w 921543"/>
                    <a:gd name="connsiteY52" fmla="*/ 9525 h 381000"/>
                    <a:gd name="connsiteX53" fmla="*/ 921543 w 921543"/>
                    <a:gd name="connsiteY53"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295275 w 921543"/>
                    <a:gd name="connsiteY9" fmla="*/ 340518 h 381000"/>
                    <a:gd name="connsiteX10" fmla="*/ 345281 w 921543"/>
                    <a:gd name="connsiteY10" fmla="*/ 333375 h 381000"/>
                    <a:gd name="connsiteX11" fmla="*/ 359568 w 921543"/>
                    <a:gd name="connsiteY11" fmla="*/ 328612 h 381000"/>
                    <a:gd name="connsiteX12" fmla="*/ 378618 w 921543"/>
                    <a:gd name="connsiteY12" fmla="*/ 323850 h 381000"/>
                    <a:gd name="connsiteX13" fmla="*/ 421481 w 921543"/>
                    <a:gd name="connsiteY13" fmla="*/ 321468 h 381000"/>
                    <a:gd name="connsiteX14" fmla="*/ 440531 w 921543"/>
                    <a:gd name="connsiteY14" fmla="*/ 316706 h 381000"/>
                    <a:gd name="connsiteX15" fmla="*/ 450056 w 921543"/>
                    <a:gd name="connsiteY15" fmla="*/ 314325 h 381000"/>
                    <a:gd name="connsiteX16" fmla="*/ 464343 w 921543"/>
                    <a:gd name="connsiteY16" fmla="*/ 309562 h 381000"/>
                    <a:gd name="connsiteX17" fmla="*/ 471487 w 921543"/>
                    <a:gd name="connsiteY17" fmla="*/ 307181 h 381000"/>
                    <a:gd name="connsiteX18" fmla="*/ 483393 w 921543"/>
                    <a:gd name="connsiteY18" fmla="*/ 304800 h 381000"/>
                    <a:gd name="connsiteX19" fmla="*/ 492918 w 921543"/>
                    <a:gd name="connsiteY19" fmla="*/ 302418 h 381000"/>
                    <a:gd name="connsiteX20" fmla="*/ 519112 w 921543"/>
                    <a:gd name="connsiteY20" fmla="*/ 300037 h 381000"/>
                    <a:gd name="connsiteX21" fmla="*/ 538162 w 921543"/>
                    <a:gd name="connsiteY21" fmla="*/ 297656 h 381000"/>
                    <a:gd name="connsiteX22" fmla="*/ 561975 w 921543"/>
                    <a:gd name="connsiteY22" fmla="*/ 290512 h 381000"/>
                    <a:gd name="connsiteX23" fmla="*/ 573881 w 921543"/>
                    <a:gd name="connsiteY23" fmla="*/ 288131 h 381000"/>
                    <a:gd name="connsiteX24" fmla="*/ 588168 w 921543"/>
                    <a:gd name="connsiteY24" fmla="*/ 283368 h 381000"/>
                    <a:gd name="connsiteX25" fmla="*/ 595312 w 921543"/>
                    <a:gd name="connsiteY25" fmla="*/ 280987 h 381000"/>
                    <a:gd name="connsiteX26" fmla="*/ 602456 w 921543"/>
                    <a:gd name="connsiteY26" fmla="*/ 278606 h 381000"/>
                    <a:gd name="connsiteX27" fmla="*/ 650081 w 921543"/>
                    <a:gd name="connsiteY27" fmla="*/ 271462 h 381000"/>
                    <a:gd name="connsiteX28" fmla="*/ 671512 w 921543"/>
                    <a:gd name="connsiteY28" fmla="*/ 269081 h 381000"/>
                    <a:gd name="connsiteX29" fmla="*/ 707231 w 921543"/>
                    <a:gd name="connsiteY29" fmla="*/ 264318 h 381000"/>
                    <a:gd name="connsiteX30" fmla="*/ 716756 w 921543"/>
                    <a:gd name="connsiteY30" fmla="*/ 261937 h 381000"/>
                    <a:gd name="connsiteX31" fmla="*/ 745331 w 921543"/>
                    <a:gd name="connsiteY31" fmla="*/ 259556 h 381000"/>
                    <a:gd name="connsiteX32" fmla="*/ 754856 w 921543"/>
                    <a:gd name="connsiteY32" fmla="*/ 245268 h 381000"/>
                    <a:gd name="connsiteX33" fmla="*/ 759618 w 921543"/>
                    <a:gd name="connsiteY33" fmla="*/ 230981 h 381000"/>
                    <a:gd name="connsiteX34" fmla="*/ 769143 w 921543"/>
                    <a:gd name="connsiteY34" fmla="*/ 216693 h 381000"/>
                    <a:gd name="connsiteX35" fmla="*/ 790575 w 921543"/>
                    <a:gd name="connsiteY35" fmla="*/ 200025 h 381000"/>
                    <a:gd name="connsiteX36" fmla="*/ 797718 w 921543"/>
                    <a:gd name="connsiteY36" fmla="*/ 197643 h 381000"/>
                    <a:gd name="connsiteX37" fmla="*/ 816768 w 921543"/>
                    <a:gd name="connsiteY37" fmla="*/ 185737 h 381000"/>
                    <a:gd name="connsiteX38" fmla="*/ 823912 w 921543"/>
                    <a:gd name="connsiteY38" fmla="*/ 183356 h 381000"/>
                    <a:gd name="connsiteX39" fmla="*/ 828675 w 921543"/>
                    <a:gd name="connsiteY39" fmla="*/ 176212 h 381000"/>
                    <a:gd name="connsiteX40" fmla="*/ 833437 w 921543"/>
                    <a:gd name="connsiteY40" fmla="*/ 161925 h 381000"/>
                    <a:gd name="connsiteX41" fmla="*/ 840581 w 921543"/>
                    <a:gd name="connsiteY41" fmla="*/ 135731 h 381000"/>
                    <a:gd name="connsiteX42" fmla="*/ 845343 w 921543"/>
                    <a:gd name="connsiteY42" fmla="*/ 121443 h 381000"/>
                    <a:gd name="connsiteX43" fmla="*/ 847725 w 921543"/>
                    <a:gd name="connsiteY43" fmla="*/ 114300 h 381000"/>
                    <a:gd name="connsiteX44" fmla="*/ 850106 w 921543"/>
                    <a:gd name="connsiteY44" fmla="*/ 107156 h 381000"/>
                    <a:gd name="connsiteX45" fmla="*/ 859631 w 921543"/>
                    <a:gd name="connsiteY45" fmla="*/ 92868 h 381000"/>
                    <a:gd name="connsiteX46" fmla="*/ 866775 w 921543"/>
                    <a:gd name="connsiteY46" fmla="*/ 88106 h 381000"/>
                    <a:gd name="connsiteX47" fmla="*/ 881062 w 921543"/>
                    <a:gd name="connsiteY47" fmla="*/ 66675 h 381000"/>
                    <a:gd name="connsiteX48" fmla="*/ 885825 w 921543"/>
                    <a:gd name="connsiteY48" fmla="*/ 59531 h 381000"/>
                    <a:gd name="connsiteX49" fmla="*/ 888206 w 921543"/>
                    <a:gd name="connsiteY49" fmla="*/ 52387 h 381000"/>
                    <a:gd name="connsiteX50" fmla="*/ 897731 w 921543"/>
                    <a:gd name="connsiteY50" fmla="*/ 38100 h 381000"/>
                    <a:gd name="connsiteX51" fmla="*/ 912018 w 921543"/>
                    <a:gd name="connsiteY51" fmla="*/ 9525 h 381000"/>
                    <a:gd name="connsiteX52" fmla="*/ 921543 w 921543"/>
                    <a:gd name="connsiteY52"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59568 w 921543"/>
                    <a:gd name="connsiteY10" fmla="*/ 328612 h 381000"/>
                    <a:gd name="connsiteX11" fmla="*/ 378618 w 921543"/>
                    <a:gd name="connsiteY11" fmla="*/ 323850 h 381000"/>
                    <a:gd name="connsiteX12" fmla="*/ 421481 w 921543"/>
                    <a:gd name="connsiteY12" fmla="*/ 321468 h 381000"/>
                    <a:gd name="connsiteX13" fmla="*/ 440531 w 921543"/>
                    <a:gd name="connsiteY13" fmla="*/ 316706 h 381000"/>
                    <a:gd name="connsiteX14" fmla="*/ 450056 w 921543"/>
                    <a:gd name="connsiteY14" fmla="*/ 314325 h 381000"/>
                    <a:gd name="connsiteX15" fmla="*/ 464343 w 921543"/>
                    <a:gd name="connsiteY15" fmla="*/ 309562 h 381000"/>
                    <a:gd name="connsiteX16" fmla="*/ 471487 w 921543"/>
                    <a:gd name="connsiteY16" fmla="*/ 307181 h 381000"/>
                    <a:gd name="connsiteX17" fmla="*/ 483393 w 921543"/>
                    <a:gd name="connsiteY17" fmla="*/ 304800 h 381000"/>
                    <a:gd name="connsiteX18" fmla="*/ 492918 w 921543"/>
                    <a:gd name="connsiteY18" fmla="*/ 302418 h 381000"/>
                    <a:gd name="connsiteX19" fmla="*/ 519112 w 921543"/>
                    <a:gd name="connsiteY19" fmla="*/ 300037 h 381000"/>
                    <a:gd name="connsiteX20" fmla="*/ 538162 w 921543"/>
                    <a:gd name="connsiteY20" fmla="*/ 297656 h 381000"/>
                    <a:gd name="connsiteX21" fmla="*/ 561975 w 921543"/>
                    <a:gd name="connsiteY21" fmla="*/ 290512 h 381000"/>
                    <a:gd name="connsiteX22" fmla="*/ 573881 w 921543"/>
                    <a:gd name="connsiteY22" fmla="*/ 288131 h 381000"/>
                    <a:gd name="connsiteX23" fmla="*/ 588168 w 921543"/>
                    <a:gd name="connsiteY23" fmla="*/ 283368 h 381000"/>
                    <a:gd name="connsiteX24" fmla="*/ 595312 w 921543"/>
                    <a:gd name="connsiteY24" fmla="*/ 280987 h 381000"/>
                    <a:gd name="connsiteX25" fmla="*/ 602456 w 921543"/>
                    <a:gd name="connsiteY25" fmla="*/ 278606 h 381000"/>
                    <a:gd name="connsiteX26" fmla="*/ 650081 w 921543"/>
                    <a:gd name="connsiteY26" fmla="*/ 271462 h 381000"/>
                    <a:gd name="connsiteX27" fmla="*/ 671512 w 921543"/>
                    <a:gd name="connsiteY27" fmla="*/ 269081 h 381000"/>
                    <a:gd name="connsiteX28" fmla="*/ 707231 w 921543"/>
                    <a:gd name="connsiteY28" fmla="*/ 264318 h 381000"/>
                    <a:gd name="connsiteX29" fmla="*/ 716756 w 921543"/>
                    <a:gd name="connsiteY29" fmla="*/ 261937 h 381000"/>
                    <a:gd name="connsiteX30" fmla="*/ 745331 w 921543"/>
                    <a:gd name="connsiteY30" fmla="*/ 259556 h 381000"/>
                    <a:gd name="connsiteX31" fmla="*/ 754856 w 921543"/>
                    <a:gd name="connsiteY31" fmla="*/ 245268 h 381000"/>
                    <a:gd name="connsiteX32" fmla="*/ 759618 w 921543"/>
                    <a:gd name="connsiteY32" fmla="*/ 230981 h 381000"/>
                    <a:gd name="connsiteX33" fmla="*/ 769143 w 921543"/>
                    <a:gd name="connsiteY33" fmla="*/ 216693 h 381000"/>
                    <a:gd name="connsiteX34" fmla="*/ 790575 w 921543"/>
                    <a:gd name="connsiteY34" fmla="*/ 200025 h 381000"/>
                    <a:gd name="connsiteX35" fmla="*/ 797718 w 921543"/>
                    <a:gd name="connsiteY35" fmla="*/ 197643 h 381000"/>
                    <a:gd name="connsiteX36" fmla="*/ 816768 w 921543"/>
                    <a:gd name="connsiteY36" fmla="*/ 185737 h 381000"/>
                    <a:gd name="connsiteX37" fmla="*/ 823912 w 921543"/>
                    <a:gd name="connsiteY37" fmla="*/ 183356 h 381000"/>
                    <a:gd name="connsiteX38" fmla="*/ 828675 w 921543"/>
                    <a:gd name="connsiteY38" fmla="*/ 176212 h 381000"/>
                    <a:gd name="connsiteX39" fmla="*/ 833437 w 921543"/>
                    <a:gd name="connsiteY39" fmla="*/ 161925 h 381000"/>
                    <a:gd name="connsiteX40" fmla="*/ 840581 w 921543"/>
                    <a:gd name="connsiteY40" fmla="*/ 135731 h 381000"/>
                    <a:gd name="connsiteX41" fmla="*/ 845343 w 921543"/>
                    <a:gd name="connsiteY41" fmla="*/ 121443 h 381000"/>
                    <a:gd name="connsiteX42" fmla="*/ 847725 w 921543"/>
                    <a:gd name="connsiteY42" fmla="*/ 114300 h 381000"/>
                    <a:gd name="connsiteX43" fmla="*/ 850106 w 921543"/>
                    <a:gd name="connsiteY43" fmla="*/ 107156 h 381000"/>
                    <a:gd name="connsiteX44" fmla="*/ 859631 w 921543"/>
                    <a:gd name="connsiteY44" fmla="*/ 92868 h 381000"/>
                    <a:gd name="connsiteX45" fmla="*/ 866775 w 921543"/>
                    <a:gd name="connsiteY45" fmla="*/ 88106 h 381000"/>
                    <a:gd name="connsiteX46" fmla="*/ 881062 w 921543"/>
                    <a:gd name="connsiteY46" fmla="*/ 66675 h 381000"/>
                    <a:gd name="connsiteX47" fmla="*/ 885825 w 921543"/>
                    <a:gd name="connsiteY47" fmla="*/ 59531 h 381000"/>
                    <a:gd name="connsiteX48" fmla="*/ 888206 w 921543"/>
                    <a:gd name="connsiteY48" fmla="*/ 52387 h 381000"/>
                    <a:gd name="connsiteX49" fmla="*/ 897731 w 921543"/>
                    <a:gd name="connsiteY49" fmla="*/ 38100 h 381000"/>
                    <a:gd name="connsiteX50" fmla="*/ 912018 w 921543"/>
                    <a:gd name="connsiteY50" fmla="*/ 9525 h 381000"/>
                    <a:gd name="connsiteX51" fmla="*/ 921543 w 921543"/>
                    <a:gd name="connsiteY51"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40531 w 921543"/>
                    <a:gd name="connsiteY12" fmla="*/ 316706 h 381000"/>
                    <a:gd name="connsiteX13" fmla="*/ 450056 w 921543"/>
                    <a:gd name="connsiteY13" fmla="*/ 314325 h 381000"/>
                    <a:gd name="connsiteX14" fmla="*/ 464343 w 921543"/>
                    <a:gd name="connsiteY14" fmla="*/ 309562 h 381000"/>
                    <a:gd name="connsiteX15" fmla="*/ 471487 w 921543"/>
                    <a:gd name="connsiteY15" fmla="*/ 307181 h 381000"/>
                    <a:gd name="connsiteX16" fmla="*/ 483393 w 921543"/>
                    <a:gd name="connsiteY16" fmla="*/ 304800 h 381000"/>
                    <a:gd name="connsiteX17" fmla="*/ 492918 w 921543"/>
                    <a:gd name="connsiteY17" fmla="*/ 302418 h 381000"/>
                    <a:gd name="connsiteX18" fmla="*/ 519112 w 921543"/>
                    <a:gd name="connsiteY18" fmla="*/ 300037 h 381000"/>
                    <a:gd name="connsiteX19" fmla="*/ 538162 w 921543"/>
                    <a:gd name="connsiteY19" fmla="*/ 297656 h 381000"/>
                    <a:gd name="connsiteX20" fmla="*/ 561975 w 921543"/>
                    <a:gd name="connsiteY20" fmla="*/ 290512 h 381000"/>
                    <a:gd name="connsiteX21" fmla="*/ 573881 w 921543"/>
                    <a:gd name="connsiteY21" fmla="*/ 288131 h 381000"/>
                    <a:gd name="connsiteX22" fmla="*/ 588168 w 921543"/>
                    <a:gd name="connsiteY22" fmla="*/ 283368 h 381000"/>
                    <a:gd name="connsiteX23" fmla="*/ 595312 w 921543"/>
                    <a:gd name="connsiteY23" fmla="*/ 280987 h 381000"/>
                    <a:gd name="connsiteX24" fmla="*/ 602456 w 921543"/>
                    <a:gd name="connsiteY24" fmla="*/ 278606 h 381000"/>
                    <a:gd name="connsiteX25" fmla="*/ 650081 w 921543"/>
                    <a:gd name="connsiteY25" fmla="*/ 271462 h 381000"/>
                    <a:gd name="connsiteX26" fmla="*/ 671512 w 921543"/>
                    <a:gd name="connsiteY26" fmla="*/ 269081 h 381000"/>
                    <a:gd name="connsiteX27" fmla="*/ 707231 w 921543"/>
                    <a:gd name="connsiteY27" fmla="*/ 264318 h 381000"/>
                    <a:gd name="connsiteX28" fmla="*/ 716756 w 921543"/>
                    <a:gd name="connsiteY28" fmla="*/ 261937 h 381000"/>
                    <a:gd name="connsiteX29" fmla="*/ 745331 w 921543"/>
                    <a:gd name="connsiteY29" fmla="*/ 259556 h 381000"/>
                    <a:gd name="connsiteX30" fmla="*/ 754856 w 921543"/>
                    <a:gd name="connsiteY30" fmla="*/ 245268 h 381000"/>
                    <a:gd name="connsiteX31" fmla="*/ 759618 w 921543"/>
                    <a:gd name="connsiteY31" fmla="*/ 230981 h 381000"/>
                    <a:gd name="connsiteX32" fmla="*/ 769143 w 921543"/>
                    <a:gd name="connsiteY32" fmla="*/ 216693 h 381000"/>
                    <a:gd name="connsiteX33" fmla="*/ 790575 w 921543"/>
                    <a:gd name="connsiteY33" fmla="*/ 200025 h 381000"/>
                    <a:gd name="connsiteX34" fmla="*/ 797718 w 921543"/>
                    <a:gd name="connsiteY34" fmla="*/ 197643 h 381000"/>
                    <a:gd name="connsiteX35" fmla="*/ 816768 w 921543"/>
                    <a:gd name="connsiteY35" fmla="*/ 185737 h 381000"/>
                    <a:gd name="connsiteX36" fmla="*/ 823912 w 921543"/>
                    <a:gd name="connsiteY36" fmla="*/ 183356 h 381000"/>
                    <a:gd name="connsiteX37" fmla="*/ 828675 w 921543"/>
                    <a:gd name="connsiteY37" fmla="*/ 176212 h 381000"/>
                    <a:gd name="connsiteX38" fmla="*/ 833437 w 921543"/>
                    <a:gd name="connsiteY38" fmla="*/ 161925 h 381000"/>
                    <a:gd name="connsiteX39" fmla="*/ 840581 w 921543"/>
                    <a:gd name="connsiteY39" fmla="*/ 135731 h 381000"/>
                    <a:gd name="connsiteX40" fmla="*/ 845343 w 921543"/>
                    <a:gd name="connsiteY40" fmla="*/ 121443 h 381000"/>
                    <a:gd name="connsiteX41" fmla="*/ 847725 w 921543"/>
                    <a:gd name="connsiteY41" fmla="*/ 114300 h 381000"/>
                    <a:gd name="connsiteX42" fmla="*/ 850106 w 921543"/>
                    <a:gd name="connsiteY42" fmla="*/ 107156 h 381000"/>
                    <a:gd name="connsiteX43" fmla="*/ 859631 w 921543"/>
                    <a:gd name="connsiteY43" fmla="*/ 92868 h 381000"/>
                    <a:gd name="connsiteX44" fmla="*/ 866775 w 921543"/>
                    <a:gd name="connsiteY44" fmla="*/ 88106 h 381000"/>
                    <a:gd name="connsiteX45" fmla="*/ 881062 w 921543"/>
                    <a:gd name="connsiteY45" fmla="*/ 66675 h 381000"/>
                    <a:gd name="connsiteX46" fmla="*/ 885825 w 921543"/>
                    <a:gd name="connsiteY46" fmla="*/ 59531 h 381000"/>
                    <a:gd name="connsiteX47" fmla="*/ 888206 w 921543"/>
                    <a:gd name="connsiteY47" fmla="*/ 52387 h 381000"/>
                    <a:gd name="connsiteX48" fmla="*/ 897731 w 921543"/>
                    <a:gd name="connsiteY48" fmla="*/ 38100 h 381000"/>
                    <a:gd name="connsiteX49" fmla="*/ 912018 w 921543"/>
                    <a:gd name="connsiteY49" fmla="*/ 9525 h 381000"/>
                    <a:gd name="connsiteX50" fmla="*/ 921543 w 921543"/>
                    <a:gd name="connsiteY50"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40531 w 921543"/>
                    <a:gd name="connsiteY12" fmla="*/ 316706 h 381000"/>
                    <a:gd name="connsiteX13" fmla="*/ 464343 w 921543"/>
                    <a:gd name="connsiteY13" fmla="*/ 309562 h 381000"/>
                    <a:gd name="connsiteX14" fmla="*/ 471487 w 921543"/>
                    <a:gd name="connsiteY14" fmla="*/ 307181 h 381000"/>
                    <a:gd name="connsiteX15" fmla="*/ 483393 w 921543"/>
                    <a:gd name="connsiteY15" fmla="*/ 304800 h 381000"/>
                    <a:gd name="connsiteX16" fmla="*/ 492918 w 921543"/>
                    <a:gd name="connsiteY16" fmla="*/ 302418 h 381000"/>
                    <a:gd name="connsiteX17" fmla="*/ 519112 w 921543"/>
                    <a:gd name="connsiteY17" fmla="*/ 300037 h 381000"/>
                    <a:gd name="connsiteX18" fmla="*/ 538162 w 921543"/>
                    <a:gd name="connsiteY18" fmla="*/ 297656 h 381000"/>
                    <a:gd name="connsiteX19" fmla="*/ 561975 w 921543"/>
                    <a:gd name="connsiteY19" fmla="*/ 290512 h 381000"/>
                    <a:gd name="connsiteX20" fmla="*/ 573881 w 921543"/>
                    <a:gd name="connsiteY20" fmla="*/ 288131 h 381000"/>
                    <a:gd name="connsiteX21" fmla="*/ 588168 w 921543"/>
                    <a:gd name="connsiteY21" fmla="*/ 283368 h 381000"/>
                    <a:gd name="connsiteX22" fmla="*/ 595312 w 921543"/>
                    <a:gd name="connsiteY22" fmla="*/ 280987 h 381000"/>
                    <a:gd name="connsiteX23" fmla="*/ 602456 w 921543"/>
                    <a:gd name="connsiteY23" fmla="*/ 278606 h 381000"/>
                    <a:gd name="connsiteX24" fmla="*/ 650081 w 921543"/>
                    <a:gd name="connsiteY24" fmla="*/ 271462 h 381000"/>
                    <a:gd name="connsiteX25" fmla="*/ 671512 w 921543"/>
                    <a:gd name="connsiteY25" fmla="*/ 269081 h 381000"/>
                    <a:gd name="connsiteX26" fmla="*/ 707231 w 921543"/>
                    <a:gd name="connsiteY26" fmla="*/ 264318 h 381000"/>
                    <a:gd name="connsiteX27" fmla="*/ 716756 w 921543"/>
                    <a:gd name="connsiteY27" fmla="*/ 261937 h 381000"/>
                    <a:gd name="connsiteX28" fmla="*/ 745331 w 921543"/>
                    <a:gd name="connsiteY28" fmla="*/ 259556 h 381000"/>
                    <a:gd name="connsiteX29" fmla="*/ 754856 w 921543"/>
                    <a:gd name="connsiteY29" fmla="*/ 245268 h 381000"/>
                    <a:gd name="connsiteX30" fmla="*/ 759618 w 921543"/>
                    <a:gd name="connsiteY30" fmla="*/ 230981 h 381000"/>
                    <a:gd name="connsiteX31" fmla="*/ 769143 w 921543"/>
                    <a:gd name="connsiteY31" fmla="*/ 216693 h 381000"/>
                    <a:gd name="connsiteX32" fmla="*/ 790575 w 921543"/>
                    <a:gd name="connsiteY32" fmla="*/ 200025 h 381000"/>
                    <a:gd name="connsiteX33" fmla="*/ 797718 w 921543"/>
                    <a:gd name="connsiteY33" fmla="*/ 197643 h 381000"/>
                    <a:gd name="connsiteX34" fmla="*/ 816768 w 921543"/>
                    <a:gd name="connsiteY34" fmla="*/ 185737 h 381000"/>
                    <a:gd name="connsiteX35" fmla="*/ 823912 w 921543"/>
                    <a:gd name="connsiteY35" fmla="*/ 183356 h 381000"/>
                    <a:gd name="connsiteX36" fmla="*/ 828675 w 921543"/>
                    <a:gd name="connsiteY36" fmla="*/ 176212 h 381000"/>
                    <a:gd name="connsiteX37" fmla="*/ 833437 w 921543"/>
                    <a:gd name="connsiteY37" fmla="*/ 161925 h 381000"/>
                    <a:gd name="connsiteX38" fmla="*/ 840581 w 921543"/>
                    <a:gd name="connsiteY38" fmla="*/ 135731 h 381000"/>
                    <a:gd name="connsiteX39" fmla="*/ 845343 w 921543"/>
                    <a:gd name="connsiteY39" fmla="*/ 121443 h 381000"/>
                    <a:gd name="connsiteX40" fmla="*/ 847725 w 921543"/>
                    <a:gd name="connsiteY40" fmla="*/ 114300 h 381000"/>
                    <a:gd name="connsiteX41" fmla="*/ 850106 w 921543"/>
                    <a:gd name="connsiteY41" fmla="*/ 107156 h 381000"/>
                    <a:gd name="connsiteX42" fmla="*/ 859631 w 921543"/>
                    <a:gd name="connsiteY42" fmla="*/ 92868 h 381000"/>
                    <a:gd name="connsiteX43" fmla="*/ 866775 w 921543"/>
                    <a:gd name="connsiteY43" fmla="*/ 88106 h 381000"/>
                    <a:gd name="connsiteX44" fmla="*/ 881062 w 921543"/>
                    <a:gd name="connsiteY44" fmla="*/ 66675 h 381000"/>
                    <a:gd name="connsiteX45" fmla="*/ 885825 w 921543"/>
                    <a:gd name="connsiteY45" fmla="*/ 59531 h 381000"/>
                    <a:gd name="connsiteX46" fmla="*/ 888206 w 921543"/>
                    <a:gd name="connsiteY46" fmla="*/ 52387 h 381000"/>
                    <a:gd name="connsiteX47" fmla="*/ 897731 w 921543"/>
                    <a:gd name="connsiteY47" fmla="*/ 38100 h 381000"/>
                    <a:gd name="connsiteX48" fmla="*/ 912018 w 921543"/>
                    <a:gd name="connsiteY48" fmla="*/ 9525 h 381000"/>
                    <a:gd name="connsiteX49" fmla="*/ 921543 w 921543"/>
                    <a:gd name="connsiteY49"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40531 w 921543"/>
                    <a:gd name="connsiteY12" fmla="*/ 316706 h 381000"/>
                    <a:gd name="connsiteX13" fmla="*/ 464343 w 921543"/>
                    <a:gd name="connsiteY13" fmla="*/ 309562 h 381000"/>
                    <a:gd name="connsiteX14" fmla="*/ 483393 w 921543"/>
                    <a:gd name="connsiteY14" fmla="*/ 304800 h 381000"/>
                    <a:gd name="connsiteX15" fmla="*/ 492918 w 921543"/>
                    <a:gd name="connsiteY15" fmla="*/ 302418 h 381000"/>
                    <a:gd name="connsiteX16" fmla="*/ 519112 w 921543"/>
                    <a:gd name="connsiteY16" fmla="*/ 300037 h 381000"/>
                    <a:gd name="connsiteX17" fmla="*/ 538162 w 921543"/>
                    <a:gd name="connsiteY17" fmla="*/ 297656 h 381000"/>
                    <a:gd name="connsiteX18" fmla="*/ 561975 w 921543"/>
                    <a:gd name="connsiteY18" fmla="*/ 290512 h 381000"/>
                    <a:gd name="connsiteX19" fmla="*/ 573881 w 921543"/>
                    <a:gd name="connsiteY19" fmla="*/ 288131 h 381000"/>
                    <a:gd name="connsiteX20" fmla="*/ 588168 w 921543"/>
                    <a:gd name="connsiteY20" fmla="*/ 283368 h 381000"/>
                    <a:gd name="connsiteX21" fmla="*/ 595312 w 921543"/>
                    <a:gd name="connsiteY21" fmla="*/ 280987 h 381000"/>
                    <a:gd name="connsiteX22" fmla="*/ 602456 w 921543"/>
                    <a:gd name="connsiteY22" fmla="*/ 278606 h 381000"/>
                    <a:gd name="connsiteX23" fmla="*/ 650081 w 921543"/>
                    <a:gd name="connsiteY23" fmla="*/ 271462 h 381000"/>
                    <a:gd name="connsiteX24" fmla="*/ 671512 w 921543"/>
                    <a:gd name="connsiteY24" fmla="*/ 269081 h 381000"/>
                    <a:gd name="connsiteX25" fmla="*/ 707231 w 921543"/>
                    <a:gd name="connsiteY25" fmla="*/ 264318 h 381000"/>
                    <a:gd name="connsiteX26" fmla="*/ 716756 w 921543"/>
                    <a:gd name="connsiteY26" fmla="*/ 261937 h 381000"/>
                    <a:gd name="connsiteX27" fmla="*/ 745331 w 921543"/>
                    <a:gd name="connsiteY27" fmla="*/ 259556 h 381000"/>
                    <a:gd name="connsiteX28" fmla="*/ 754856 w 921543"/>
                    <a:gd name="connsiteY28" fmla="*/ 245268 h 381000"/>
                    <a:gd name="connsiteX29" fmla="*/ 759618 w 921543"/>
                    <a:gd name="connsiteY29" fmla="*/ 230981 h 381000"/>
                    <a:gd name="connsiteX30" fmla="*/ 769143 w 921543"/>
                    <a:gd name="connsiteY30" fmla="*/ 216693 h 381000"/>
                    <a:gd name="connsiteX31" fmla="*/ 790575 w 921543"/>
                    <a:gd name="connsiteY31" fmla="*/ 200025 h 381000"/>
                    <a:gd name="connsiteX32" fmla="*/ 797718 w 921543"/>
                    <a:gd name="connsiteY32" fmla="*/ 197643 h 381000"/>
                    <a:gd name="connsiteX33" fmla="*/ 816768 w 921543"/>
                    <a:gd name="connsiteY33" fmla="*/ 185737 h 381000"/>
                    <a:gd name="connsiteX34" fmla="*/ 823912 w 921543"/>
                    <a:gd name="connsiteY34" fmla="*/ 183356 h 381000"/>
                    <a:gd name="connsiteX35" fmla="*/ 828675 w 921543"/>
                    <a:gd name="connsiteY35" fmla="*/ 176212 h 381000"/>
                    <a:gd name="connsiteX36" fmla="*/ 833437 w 921543"/>
                    <a:gd name="connsiteY36" fmla="*/ 161925 h 381000"/>
                    <a:gd name="connsiteX37" fmla="*/ 840581 w 921543"/>
                    <a:gd name="connsiteY37" fmla="*/ 135731 h 381000"/>
                    <a:gd name="connsiteX38" fmla="*/ 845343 w 921543"/>
                    <a:gd name="connsiteY38" fmla="*/ 121443 h 381000"/>
                    <a:gd name="connsiteX39" fmla="*/ 847725 w 921543"/>
                    <a:gd name="connsiteY39" fmla="*/ 114300 h 381000"/>
                    <a:gd name="connsiteX40" fmla="*/ 850106 w 921543"/>
                    <a:gd name="connsiteY40" fmla="*/ 107156 h 381000"/>
                    <a:gd name="connsiteX41" fmla="*/ 859631 w 921543"/>
                    <a:gd name="connsiteY41" fmla="*/ 92868 h 381000"/>
                    <a:gd name="connsiteX42" fmla="*/ 866775 w 921543"/>
                    <a:gd name="connsiteY42" fmla="*/ 88106 h 381000"/>
                    <a:gd name="connsiteX43" fmla="*/ 881062 w 921543"/>
                    <a:gd name="connsiteY43" fmla="*/ 66675 h 381000"/>
                    <a:gd name="connsiteX44" fmla="*/ 885825 w 921543"/>
                    <a:gd name="connsiteY44" fmla="*/ 59531 h 381000"/>
                    <a:gd name="connsiteX45" fmla="*/ 888206 w 921543"/>
                    <a:gd name="connsiteY45" fmla="*/ 52387 h 381000"/>
                    <a:gd name="connsiteX46" fmla="*/ 897731 w 921543"/>
                    <a:gd name="connsiteY46" fmla="*/ 38100 h 381000"/>
                    <a:gd name="connsiteX47" fmla="*/ 912018 w 921543"/>
                    <a:gd name="connsiteY47" fmla="*/ 9525 h 381000"/>
                    <a:gd name="connsiteX48" fmla="*/ 921543 w 921543"/>
                    <a:gd name="connsiteY48"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64343 w 921543"/>
                    <a:gd name="connsiteY12" fmla="*/ 309562 h 381000"/>
                    <a:gd name="connsiteX13" fmla="*/ 483393 w 921543"/>
                    <a:gd name="connsiteY13" fmla="*/ 304800 h 381000"/>
                    <a:gd name="connsiteX14" fmla="*/ 492918 w 921543"/>
                    <a:gd name="connsiteY14" fmla="*/ 302418 h 381000"/>
                    <a:gd name="connsiteX15" fmla="*/ 519112 w 921543"/>
                    <a:gd name="connsiteY15" fmla="*/ 300037 h 381000"/>
                    <a:gd name="connsiteX16" fmla="*/ 538162 w 921543"/>
                    <a:gd name="connsiteY16" fmla="*/ 297656 h 381000"/>
                    <a:gd name="connsiteX17" fmla="*/ 561975 w 921543"/>
                    <a:gd name="connsiteY17" fmla="*/ 290512 h 381000"/>
                    <a:gd name="connsiteX18" fmla="*/ 573881 w 921543"/>
                    <a:gd name="connsiteY18" fmla="*/ 288131 h 381000"/>
                    <a:gd name="connsiteX19" fmla="*/ 588168 w 921543"/>
                    <a:gd name="connsiteY19" fmla="*/ 283368 h 381000"/>
                    <a:gd name="connsiteX20" fmla="*/ 595312 w 921543"/>
                    <a:gd name="connsiteY20" fmla="*/ 280987 h 381000"/>
                    <a:gd name="connsiteX21" fmla="*/ 602456 w 921543"/>
                    <a:gd name="connsiteY21" fmla="*/ 278606 h 381000"/>
                    <a:gd name="connsiteX22" fmla="*/ 650081 w 921543"/>
                    <a:gd name="connsiteY22" fmla="*/ 271462 h 381000"/>
                    <a:gd name="connsiteX23" fmla="*/ 671512 w 921543"/>
                    <a:gd name="connsiteY23" fmla="*/ 269081 h 381000"/>
                    <a:gd name="connsiteX24" fmla="*/ 707231 w 921543"/>
                    <a:gd name="connsiteY24" fmla="*/ 264318 h 381000"/>
                    <a:gd name="connsiteX25" fmla="*/ 716756 w 921543"/>
                    <a:gd name="connsiteY25" fmla="*/ 261937 h 381000"/>
                    <a:gd name="connsiteX26" fmla="*/ 745331 w 921543"/>
                    <a:gd name="connsiteY26" fmla="*/ 259556 h 381000"/>
                    <a:gd name="connsiteX27" fmla="*/ 754856 w 921543"/>
                    <a:gd name="connsiteY27" fmla="*/ 245268 h 381000"/>
                    <a:gd name="connsiteX28" fmla="*/ 759618 w 921543"/>
                    <a:gd name="connsiteY28" fmla="*/ 230981 h 381000"/>
                    <a:gd name="connsiteX29" fmla="*/ 769143 w 921543"/>
                    <a:gd name="connsiteY29" fmla="*/ 216693 h 381000"/>
                    <a:gd name="connsiteX30" fmla="*/ 790575 w 921543"/>
                    <a:gd name="connsiteY30" fmla="*/ 200025 h 381000"/>
                    <a:gd name="connsiteX31" fmla="*/ 797718 w 921543"/>
                    <a:gd name="connsiteY31" fmla="*/ 197643 h 381000"/>
                    <a:gd name="connsiteX32" fmla="*/ 816768 w 921543"/>
                    <a:gd name="connsiteY32" fmla="*/ 185737 h 381000"/>
                    <a:gd name="connsiteX33" fmla="*/ 823912 w 921543"/>
                    <a:gd name="connsiteY33" fmla="*/ 183356 h 381000"/>
                    <a:gd name="connsiteX34" fmla="*/ 828675 w 921543"/>
                    <a:gd name="connsiteY34" fmla="*/ 176212 h 381000"/>
                    <a:gd name="connsiteX35" fmla="*/ 833437 w 921543"/>
                    <a:gd name="connsiteY35" fmla="*/ 161925 h 381000"/>
                    <a:gd name="connsiteX36" fmla="*/ 840581 w 921543"/>
                    <a:gd name="connsiteY36" fmla="*/ 135731 h 381000"/>
                    <a:gd name="connsiteX37" fmla="*/ 845343 w 921543"/>
                    <a:gd name="connsiteY37" fmla="*/ 121443 h 381000"/>
                    <a:gd name="connsiteX38" fmla="*/ 847725 w 921543"/>
                    <a:gd name="connsiteY38" fmla="*/ 114300 h 381000"/>
                    <a:gd name="connsiteX39" fmla="*/ 850106 w 921543"/>
                    <a:gd name="connsiteY39" fmla="*/ 107156 h 381000"/>
                    <a:gd name="connsiteX40" fmla="*/ 859631 w 921543"/>
                    <a:gd name="connsiteY40" fmla="*/ 92868 h 381000"/>
                    <a:gd name="connsiteX41" fmla="*/ 866775 w 921543"/>
                    <a:gd name="connsiteY41" fmla="*/ 88106 h 381000"/>
                    <a:gd name="connsiteX42" fmla="*/ 881062 w 921543"/>
                    <a:gd name="connsiteY42" fmla="*/ 66675 h 381000"/>
                    <a:gd name="connsiteX43" fmla="*/ 885825 w 921543"/>
                    <a:gd name="connsiteY43" fmla="*/ 59531 h 381000"/>
                    <a:gd name="connsiteX44" fmla="*/ 888206 w 921543"/>
                    <a:gd name="connsiteY44" fmla="*/ 52387 h 381000"/>
                    <a:gd name="connsiteX45" fmla="*/ 897731 w 921543"/>
                    <a:gd name="connsiteY45" fmla="*/ 38100 h 381000"/>
                    <a:gd name="connsiteX46" fmla="*/ 912018 w 921543"/>
                    <a:gd name="connsiteY46" fmla="*/ 9525 h 381000"/>
                    <a:gd name="connsiteX47" fmla="*/ 921543 w 921543"/>
                    <a:gd name="connsiteY47"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83393 w 921543"/>
                    <a:gd name="connsiteY12" fmla="*/ 304800 h 381000"/>
                    <a:gd name="connsiteX13" fmla="*/ 492918 w 921543"/>
                    <a:gd name="connsiteY13" fmla="*/ 302418 h 381000"/>
                    <a:gd name="connsiteX14" fmla="*/ 519112 w 921543"/>
                    <a:gd name="connsiteY14" fmla="*/ 300037 h 381000"/>
                    <a:gd name="connsiteX15" fmla="*/ 538162 w 921543"/>
                    <a:gd name="connsiteY15" fmla="*/ 297656 h 381000"/>
                    <a:gd name="connsiteX16" fmla="*/ 561975 w 921543"/>
                    <a:gd name="connsiteY16" fmla="*/ 290512 h 381000"/>
                    <a:gd name="connsiteX17" fmla="*/ 573881 w 921543"/>
                    <a:gd name="connsiteY17" fmla="*/ 288131 h 381000"/>
                    <a:gd name="connsiteX18" fmla="*/ 588168 w 921543"/>
                    <a:gd name="connsiteY18" fmla="*/ 283368 h 381000"/>
                    <a:gd name="connsiteX19" fmla="*/ 595312 w 921543"/>
                    <a:gd name="connsiteY19" fmla="*/ 280987 h 381000"/>
                    <a:gd name="connsiteX20" fmla="*/ 602456 w 921543"/>
                    <a:gd name="connsiteY20" fmla="*/ 278606 h 381000"/>
                    <a:gd name="connsiteX21" fmla="*/ 650081 w 921543"/>
                    <a:gd name="connsiteY21" fmla="*/ 271462 h 381000"/>
                    <a:gd name="connsiteX22" fmla="*/ 671512 w 921543"/>
                    <a:gd name="connsiteY22" fmla="*/ 269081 h 381000"/>
                    <a:gd name="connsiteX23" fmla="*/ 707231 w 921543"/>
                    <a:gd name="connsiteY23" fmla="*/ 264318 h 381000"/>
                    <a:gd name="connsiteX24" fmla="*/ 716756 w 921543"/>
                    <a:gd name="connsiteY24" fmla="*/ 261937 h 381000"/>
                    <a:gd name="connsiteX25" fmla="*/ 745331 w 921543"/>
                    <a:gd name="connsiteY25" fmla="*/ 259556 h 381000"/>
                    <a:gd name="connsiteX26" fmla="*/ 754856 w 921543"/>
                    <a:gd name="connsiteY26" fmla="*/ 245268 h 381000"/>
                    <a:gd name="connsiteX27" fmla="*/ 759618 w 921543"/>
                    <a:gd name="connsiteY27" fmla="*/ 230981 h 381000"/>
                    <a:gd name="connsiteX28" fmla="*/ 769143 w 921543"/>
                    <a:gd name="connsiteY28" fmla="*/ 216693 h 381000"/>
                    <a:gd name="connsiteX29" fmla="*/ 790575 w 921543"/>
                    <a:gd name="connsiteY29" fmla="*/ 200025 h 381000"/>
                    <a:gd name="connsiteX30" fmla="*/ 797718 w 921543"/>
                    <a:gd name="connsiteY30" fmla="*/ 197643 h 381000"/>
                    <a:gd name="connsiteX31" fmla="*/ 816768 w 921543"/>
                    <a:gd name="connsiteY31" fmla="*/ 185737 h 381000"/>
                    <a:gd name="connsiteX32" fmla="*/ 823912 w 921543"/>
                    <a:gd name="connsiteY32" fmla="*/ 183356 h 381000"/>
                    <a:gd name="connsiteX33" fmla="*/ 828675 w 921543"/>
                    <a:gd name="connsiteY33" fmla="*/ 176212 h 381000"/>
                    <a:gd name="connsiteX34" fmla="*/ 833437 w 921543"/>
                    <a:gd name="connsiteY34" fmla="*/ 161925 h 381000"/>
                    <a:gd name="connsiteX35" fmla="*/ 840581 w 921543"/>
                    <a:gd name="connsiteY35" fmla="*/ 135731 h 381000"/>
                    <a:gd name="connsiteX36" fmla="*/ 845343 w 921543"/>
                    <a:gd name="connsiteY36" fmla="*/ 121443 h 381000"/>
                    <a:gd name="connsiteX37" fmla="*/ 847725 w 921543"/>
                    <a:gd name="connsiteY37" fmla="*/ 114300 h 381000"/>
                    <a:gd name="connsiteX38" fmla="*/ 850106 w 921543"/>
                    <a:gd name="connsiteY38" fmla="*/ 107156 h 381000"/>
                    <a:gd name="connsiteX39" fmla="*/ 859631 w 921543"/>
                    <a:gd name="connsiteY39" fmla="*/ 92868 h 381000"/>
                    <a:gd name="connsiteX40" fmla="*/ 866775 w 921543"/>
                    <a:gd name="connsiteY40" fmla="*/ 88106 h 381000"/>
                    <a:gd name="connsiteX41" fmla="*/ 881062 w 921543"/>
                    <a:gd name="connsiteY41" fmla="*/ 66675 h 381000"/>
                    <a:gd name="connsiteX42" fmla="*/ 885825 w 921543"/>
                    <a:gd name="connsiteY42" fmla="*/ 59531 h 381000"/>
                    <a:gd name="connsiteX43" fmla="*/ 888206 w 921543"/>
                    <a:gd name="connsiteY43" fmla="*/ 52387 h 381000"/>
                    <a:gd name="connsiteX44" fmla="*/ 897731 w 921543"/>
                    <a:gd name="connsiteY44" fmla="*/ 38100 h 381000"/>
                    <a:gd name="connsiteX45" fmla="*/ 912018 w 921543"/>
                    <a:gd name="connsiteY45" fmla="*/ 9525 h 381000"/>
                    <a:gd name="connsiteX46" fmla="*/ 921543 w 921543"/>
                    <a:gd name="connsiteY46"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83393 w 921543"/>
                    <a:gd name="connsiteY12" fmla="*/ 304800 h 381000"/>
                    <a:gd name="connsiteX13" fmla="*/ 519112 w 921543"/>
                    <a:gd name="connsiteY13" fmla="*/ 300037 h 381000"/>
                    <a:gd name="connsiteX14" fmla="*/ 538162 w 921543"/>
                    <a:gd name="connsiteY14" fmla="*/ 297656 h 381000"/>
                    <a:gd name="connsiteX15" fmla="*/ 561975 w 921543"/>
                    <a:gd name="connsiteY15" fmla="*/ 290512 h 381000"/>
                    <a:gd name="connsiteX16" fmla="*/ 573881 w 921543"/>
                    <a:gd name="connsiteY16" fmla="*/ 288131 h 381000"/>
                    <a:gd name="connsiteX17" fmla="*/ 588168 w 921543"/>
                    <a:gd name="connsiteY17" fmla="*/ 283368 h 381000"/>
                    <a:gd name="connsiteX18" fmla="*/ 595312 w 921543"/>
                    <a:gd name="connsiteY18" fmla="*/ 280987 h 381000"/>
                    <a:gd name="connsiteX19" fmla="*/ 602456 w 921543"/>
                    <a:gd name="connsiteY19" fmla="*/ 278606 h 381000"/>
                    <a:gd name="connsiteX20" fmla="*/ 650081 w 921543"/>
                    <a:gd name="connsiteY20" fmla="*/ 271462 h 381000"/>
                    <a:gd name="connsiteX21" fmla="*/ 671512 w 921543"/>
                    <a:gd name="connsiteY21" fmla="*/ 269081 h 381000"/>
                    <a:gd name="connsiteX22" fmla="*/ 707231 w 921543"/>
                    <a:gd name="connsiteY22" fmla="*/ 264318 h 381000"/>
                    <a:gd name="connsiteX23" fmla="*/ 716756 w 921543"/>
                    <a:gd name="connsiteY23" fmla="*/ 261937 h 381000"/>
                    <a:gd name="connsiteX24" fmla="*/ 745331 w 921543"/>
                    <a:gd name="connsiteY24" fmla="*/ 259556 h 381000"/>
                    <a:gd name="connsiteX25" fmla="*/ 754856 w 921543"/>
                    <a:gd name="connsiteY25" fmla="*/ 245268 h 381000"/>
                    <a:gd name="connsiteX26" fmla="*/ 759618 w 921543"/>
                    <a:gd name="connsiteY26" fmla="*/ 230981 h 381000"/>
                    <a:gd name="connsiteX27" fmla="*/ 769143 w 921543"/>
                    <a:gd name="connsiteY27" fmla="*/ 216693 h 381000"/>
                    <a:gd name="connsiteX28" fmla="*/ 790575 w 921543"/>
                    <a:gd name="connsiteY28" fmla="*/ 200025 h 381000"/>
                    <a:gd name="connsiteX29" fmla="*/ 797718 w 921543"/>
                    <a:gd name="connsiteY29" fmla="*/ 197643 h 381000"/>
                    <a:gd name="connsiteX30" fmla="*/ 816768 w 921543"/>
                    <a:gd name="connsiteY30" fmla="*/ 185737 h 381000"/>
                    <a:gd name="connsiteX31" fmla="*/ 823912 w 921543"/>
                    <a:gd name="connsiteY31" fmla="*/ 183356 h 381000"/>
                    <a:gd name="connsiteX32" fmla="*/ 828675 w 921543"/>
                    <a:gd name="connsiteY32" fmla="*/ 176212 h 381000"/>
                    <a:gd name="connsiteX33" fmla="*/ 833437 w 921543"/>
                    <a:gd name="connsiteY33" fmla="*/ 161925 h 381000"/>
                    <a:gd name="connsiteX34" fmla="*/ 840581 w 921543"/>
                    <a:gd name="connsiteY34" fmla="*/ 135731 h 381000"/>
                    <a:gd name="connsiteX35" fmla="*/ 845343 w 921543"/>
                    <a:gd name="connsiteY35" fmla="*/ 121443 h 381000"/>
                    <a:gd name="connsiteX36" fmla="*/ 847725 w 921543"/>
                    <a:gd name="connsiteY36" fmla="*/ 114300 h 381000"/>
                    <a:gd name="connsiteX37" fmla="*/ 850106 w 921543"/>
                    <a:gd name="connsiteY37" fmla="*/ 107156 h 381000"/>
                    <a:gd name="connsiteX38" fmla="*/ 859631 w 921543"/>
                    <a:gd name="connsiteY38" fmla="*/ 92868 h 381000"/>
                    <a:gd name="connsiteX39" fmla="*/ 866775 w 921543"/>
                    <a:gd name="connsiteY39" fmla="*/ 88106 h 381000"/>
                    <a:gd name="connsiteX40" fmla="*/ 881062 w 921543"/>
                    <a:gd name="connsiteY40" fmla="*/ 66675 h 381000"/>
                    <a:gd name="connsiteX41" fmla="*/ 885825 w 921543"/>
                    <a:gd name="connsiteY41" fmla="*/ 59531 h 381000"/>
                    <a:gd name="connsiteX42" fmla="*/ 888206 w 921543"/>
                    <a:gd name="connsiteY42" fmla="*/ 52387 h 381000"/>
                    <a:gd name="connsiteX43" fmla="*/ 897731 w 921543"/>
                    <a:gd name="connsiteY43" fmla="*/ 38100 h 381000"/>
                    <a:gd name="connsiteX44" fmla="*/ 912018 w 921543"/>
                    <a:gd name="connsiteY44" fmla="*/ 9525 h 381000"/>
                    <a:gd name="connsiteX45" fmla="*/ 921543 w 921543"/>
                    <a:gd name="connsiteY45"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83393 w 921543"/>
                    <a:gd name="connsiteY12" fmla="*/ 304800 h 381000"/>
                    <a:gd name="connsiteX13" fmla="*/ 502443 w 921543"/>
                    <a:gd name="connsiteY13" fmla="*/ 304800 h 381000"/>
                    <a:gd name="connsiteX14" fmla="*/ 519112 w 921543"/>
                    <a:gd name="connsiteY14" fmla="*/ 300037 h 381000"/>
                    <a:gd name="connsiteX15" fmla="*/ 538162 w 921543"/>
                    <a:gd name="connsiteY15" fmla="*/ 297656 h 381000"/>
                    <a:gd name="connsiteX16" fmla="*/ 561975 w 921543"/>
                    <a:gd name="connsiteY16" fmla="*/ 290512 h 381000"/>
                    <a:gd name="connsiteX17" fmla="*/ 573881 w 921543"/>
                    <a:gd name="connsiteY17" fmla="*/ 288131 h 381000"/>
                    <a:gd name="connsiteX18" fmla="*/ 588168 w 921543"/>
                    <a:gd name="connsiteY18" fmla="*/ 283368 h 381000"/>
                    <a:gd name="connsiteX19" fmla="*/ 595312 w 921543"/>
                    <a:gd name="connsiteY19" fmla="*/ 280987 h 381000"/>
                    <a:gd name="connsiteX20" fmla="*/ 602456 w 921543"/>
                    <a:gd name="connsiteY20" fmla="*/ 278606 h 381000"/>
                    <a:gd name="connsiteX21" fmla="*/ 650081 w 921543"/>
                    <a:gd name="connsiteY21" fmla="*/ 271462 h 381000"/>
                    <a:gd name="connsiteX22" fmla="*/ 671512 w 921543"/>
                    <a:gd name="connsiteY22" fmla="*/ 269081 h 381000"/>
                    <a:gd name="connsiteX23" fmla="*/ 707231 w 921543"/>
                    <a:gd name="connsiteY23" fmla="*/ 264318 h 381000"/>
                    <a:gd name="connsiteX24" fmla="*/ 716756 w 921543"/>
                    <a:gd name="connsiteY24" fmla="*/ 261937 h 381000"/>
                    <a:gd name="connsiteX25" fmla="*/ 745331 w 921543"/>
                    <a:gd name="connsiteY25" fmla="*/ 259556 h 381000"/>
                    <a:gd name="connsiteX26" fmla="*/ 754856 w 921543"/>
                    <a:gd name="connsiteY26" fmla="*/ 245268 h 381000"/>
                    <a:gd name="connsiteX27" fmla="*/ 759618 w 921543"/>
                    <a:gd name="connsiteY27" fmla="*/ 230981 h 381000"/>
                    <a:gd name="connsiteX28" fmla="*/ 769143 w 921543"/>
                    <a:gd name="connsiteY28" fmla="*/ 216693 h 381000"/>
                    <a:gd name="connsiteX29" fmla="*/ 790575 w 921543"/>
                    <a:gd name="connsiteY29" fmla="*/ 200025 h 381000"/>
                    <a:gd name="connsiteX30" fmla="*/ 797718 w 921543"/>
                    <a:gd name="connsiteY30" fmla="*/ 197643 h 381000"/>
                    <a:gd name="connsiteX31" fmla="*/ 816768 w 921543"/>
                    <a:gd name="connsiteY31" fmla="*/ 185737 h 381000"/>
                    <a:gd name="connsiteX32" fmla="*/ 823912 w 921543"/>
                    <a:gd name="connsiteY32" fmla="*/ 183356 h 381000"/>
                    <a:gd name="connsiteX33" fmla="*/ 828675 w 921543"/>
                    <a:gd name="connsiteY33" fmla="*/ 176212 h 381000"/>
                    <a:gd name="connsiteX34" fmla="*/ 833437 w 921543"/>
                    <a:gd name="connsiteY34" fmla="*/ 161925 h 381000"/>
                    <a:gd name="connsiteX35" fmla="*/ 840581 w 921543"/>
                    <a:gd name="connsiteY35" fmla="*/ 135731 h 381000"/>
                    <a:gd name="connsiteX36" fmla="*/ 845343 w 921543"/>
                    <a:gd name="connsiteY36" fmla="*/ 121443 h 381000"/>
                    <a:gd name="connsiteX37" fmla="*/ 847725 w 921543"/>
                    <a:gd name="connsiteY37" fmla="*/ 114300 h 381000"/>
                    <a:gd name="connsiteX38" fmla="*/ 850106 w 921543"/>
                    <a:gd name="connsiteY38" fmla="*/ 107156 h 381000"/>
                    <a:gd name="connsiteX39" fmla="*/ 859631 w 921543"/>
                    <a:gd name="connsiteY39" fmla="*/ 92868 h 381000"/>
                    <a:gd name="connsiteX40" fmla="*/ 866775 w 921543"/>
                    <a:gd name="connsiteY40" fmla="*/ 88106 h 381000"/>
                    <a:gd name="connsiteX41" fmla="*/ 881062 w 921543"/>
                    <a:gd name="connsiteY41" fmla="*/ 66675 h 381000"/>
                    <a:gd name="connsiteX42" fmla="*/ 885825 w 921543"/>
                    <a:gd name="connsiteY42" fmla="*/ 59531 h 381000"/>
                    <a:gd name="connsiteX43" fmla="*/ 888206 w 921543"/>
                    <a:gd name="connsiteY43" fmla="*/ 52387 h 381000"/>
                    <a:gd name="connsiteX44" fmla="*/ 897731 w 921543"/>
                    <a:gd name="connsiteY44" fmla="*/ 38100 h 381000"/>
                    <a:gd name="connsiteX45" fmla="*/ 912018 w 921543"/>
                    <a:gd name="connsiteY45" fmla="*/ 9525 h 381000"/>
                    <a:gd name="connsiteX46" fmla="*/ 921543 w 921543"/>
                    <a:gd name="connsiteY46"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483393 w 921543"/>
                    <a:gd name="connsiteY12" fmla="*/ 304800 h 381000"/>
                    <a:gd name="connsiteX13" fmla="*/ 502443 w 921543"/>
                    <a:gd name="connsiteY13" fmla="*/ 304800 h 381000"/>
                    <a:gd name="connsiteX14" fmla="*/ 538162 w 921543"/>
                    <a:gd name="connsiteY14" fmla="*/ 297656 h 381000"/>
                    <a:gd name="connsiteX15" fmla="*/ 561975 w 921543"/>
                    <a:gd name="connsiteY15" fmla="*/ 290512 h 381000"/>
                    <a:gd name="connsiteX16" fmla="*/ 573881 w 921543"/>
                    <a:gd name="connsiteY16" fmla="*/ 288131 h 381000"/>
                    <a:gd name="connsiteX17" fmla="*/ 588168 w 921543"/>
                    <a:gd name="connsiteY17" fmla="*/ 283368 h 381000"/>
                    <a:gd name="connsiteX18" fmla="*/ 595312 w 921543"/>
                    <a:gd name="connsiteY18" fmla="*/ 280987 h 381000"/>
                    <a:gd name="connsiteX19" fmla="*/ 602456 w 921543"/>
                    <a:gd name="connsiteY19" fmla="*/ 278606 h 381000"/>
                    <a:gd name="connsiteX20" fmla="*/ 650081 w 921543"/>
                    <a:gd name="connsiteY20" fmla="*/ 271462 h 381000"/>
                    <a:gd name="connsiteX21" fmla="*/ 671512 w 921543"/>
                    <a:gd name="connsiteY21" fmla="*/ 269081 h 381000"/>
                    <a:gd name="connsiteX22" fmla="*/ 707231 w 921543"/>
                    <a:gd name="connsiteY22" fmla="*/ 264318 h 381000"/>
                    <a:gd name="connsiteX23" fmla="*/ 716756 w 921543"/>
                    <a:gd name="connsiteY23" fmla="*/ 261937 h 381000"/>
                    <a:gd name="connsiteX24" fmla="*/ 745331 w 921543"/>
                    <a:gd name="connsiteY24" fmla="*/ 259556 h 381000"/>
                    <a:gd name="connsiteX25" fmla="*/ 754856 w 921543"/>
                    <a:gd name="connsiteY25" fmla="*/ 245268 h 381000"/>
                    <a:gd name="connsiteX26" fmla="*/ 759618 w 921543"/>
                    <a:gd name="connsiteY26" fmla="*/ 230981 h 381000"/>
                    <a:gd name="connsiteX27" fmla="*/ 769143 w 921543"/>
                    <a:gd name="connsiteY27" fmla="*/ 216693 h 381000"/>
                    <a:gd name="connsiteX28" fmla="*/ 790575 w 921543"/>
                    <a:gd name="connsiteY28" fmla="*/ 200025 h 381000"/>
                    <a:gd name="connsiteX29" fmla="*/ 797718 w 921543"/>
                    <a:gd name="connsiteY29" fmla="*/ 197643 h 381000"/>
                    <a:gd name="connsiteX30" fmla="*/ 816768 w 921543"/>
                    <a:gd name="connsiteY30" fmla="*/ 185737 h 381000"/>
                    <a:gd name="connsiteX31" fmla="*/ 823912 w 921543"/>
                    <a:gd name="connsiteY31" fmla="*/ 183356 h 381000"/>
                    <a:gd name="connsiteX32" fmla="*/ 828675 w 921543"/>
                    <a:gd name="connsiteY32" fmla="*/ 176212 h 381000"/>
                    <a:gd name="connsiteX33" fmla="*/ 833437 w 921543"/>
                    <a:gd name="connsiteY33" fmla="*/ 161925 h 381000"/>
                    <a:gd name="connsiteX34" fmla="*/ 840581 w 921543"/>
                    <a:gd name="connsiteY34" fmla="*/ 135731 h 381000"/>
                    <a:gd name="connsiteX35" fmla="*/ 845343 w 921543"/>
                    <a:gd name="connsiteY35" fmla="*/ 121443 h 381000"/>
                    <a:gd name="connsiteX36" fmla="*/ 847725 w 921543"/>
                    <a:gd name="connsiteY36" fmla="*/ 114300 h 381000"/>
                    <a:gd name="connsiteX37" fmla="*/ 850106 w 921543"/>
                    <a:gd name="connsiteY37" fmla="*/ 107156 h 381000"/>
                    <a:gd name="connsiteX38" fmla="*/ 859631 w 921543"/>
                    <a:gd name="connsiteY38" fmla="*/ 92868 h 381000"/>
                    <a:gd name="connsiteX39" fmla="*/ 866775 w 921543"/>
                    <a:gd name="connsiteY39" fmla="*/ 88106 h 381000"/>
                    <a:gd name="connsiteX40" fmla="*/ 881062 w 921543"/>
                    <a:gd name="connsiteY40" fmla="*/ 66675 h 381000"/>
                    <a:gd name="connsiteX41" fmla="*/ 885825 w 921543"/>
                    <a:gd name="connsiteY41" fmla="*/ 59531 h 381000"/>
                    <a:gd name="connsiteX42" fmla="*/ 888206 w 921543"/>
                    <a:gd name="connsiteY42" fmla="*/ 52387 h 381000"/>
                    <a:gd name="connsiteX43" fmla="*/ 897731 w 921543"/>
                    <a:gd name="connsiteY43" fmla="*/ 38100 h 381000"/>
                    <a:gd name="connsiteX44" fmla="*/ 912018 w 921543"/>
                    <a:gd name="connsiteY44" fmla="*/ 9525 h 381000"/>
                    <a:gd name="connsiteX45" fmla="*/ 921543 w 921543"/>
                    <a:gd name="connsiteY45"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38162 w 921543"/>
                    <a:gd name="connsiteY13" fmla="*/ 297656 h 381000"/>
                    <a:gd name="connsiteX14" fmla="*/ 561975 w 921543"/>
                    <a:gd name="connsiteY14" fmla="*/ 290512 h 381000"/>
                    <a:gd name="connsiteX15" fmla="*/ 573881 w 921543"/>
                    <a:gd name="connsiteY15" fmla="*/ 288131 h 381000"/>
                    <a:gd name="connsiteX16" fmla="*/ 588168 w 921543"/>
                    <a:gd name="connsiteY16" fmla="*/ 283368 h 381000"/>
                    <a:gd name="connsiteX17" fmla="*/ 595312 w 921543"/>
                    <a:gd name="connsiteY17" fmla="*/ 280987 h 381000"/>
                    <a:gd name="connsiteX18" fmla="*/ 602456 w 921543"/>
                    <a:gd name="connsiteY18" fmla="*/ 278606 h 381000"/>
                    <a:gd name="connsiteX19" fmla="*/ 650081 w 921543"/>
                    <a:gd name="connsiteY19" fmla="*/ 271462 h 381000"/>
                    <a:gd name="connsiteX20" fmla="*/ 671512 w 921543"/>
                    <a:gd name="connsiteY20" fmla="*/ 269081 h 381000"/>
                    <a:gd name="connsiteX21" fmla="*/ 707231 w 921543"/>
                    <a:gd name="connsiteY21" fmla="*/ 264318 h 381000"/>
                    <a:gd name="connsiteX22" fmla="*/ 716756 w 921543"/>
                    <a:gd name="connsiteY22" fmla="*/ 261937 h 381000"/>
                    <a:gd name="connsiteX23" fmla="*/ 745331 w 921543"/>
                    <a:gd name="connsiteY23" fmla="*/ 259556 h 381000"/>
                    <a:gd name="connsiteX24" fmla="*/ 754856 w 921543"/>
                    <a:gd name="connsiteY24" fmla="*/ 245268 h 381000"/>
                    <a:gd name="connsiteX25" fmla="*/ 759618 w 921543"/>
                    <a:gd name="connsiteY25" fmla="*/ 230981 h 381000"/>
                    <a:gd name="connsiteX26" fmla="*/ 769143 w 921543"/>
                    <a:gd name="connsiteY26" fmla="*/ 216693 h 381000"/>
                    <a:gd name="connsiteX27" fmla="*/ 790575 w 921543"/>
                    <a:gd name="connsiteY27" fmla="*/ 200025 h 381000"/>
                    <a:gd name="connsiteX28" fmla="*/ 797718 w 921543"/>
                    <a:gd name="connsiteY28" fmla="*/ 197643 h 381000"/>
                    <a:gd name="connsiteX29" fmla="*/ 816768 w 921543"/>
                    <a:gd name="connsiteY29" fmla="*/ 185737 h 381000"/>
                    <a:gd name="connsiteX30" fmla="*/ 823912 w 921543"/>
                    <a:gd name="connsiteY30" fmla="*/ 183356 h 381000"/>
                    <a:gd name="connsiteX31" fmla="*/ 828675 w 921543"/>
                    <a:gd name="connsiteY31" fmla="*/ 176212 h 381000"/>
                    <a:gd name="connsiteX32" fmla="*/ 833437 w 921543"/>
                    <a:gd name="connsiteY32" fmla="*/ 161925 h 381000"/>
                    <a:gd name="connsiteX33" fmla="*/ 840581 w 921543"/>
                    <a:gd name="connsiteY33" fmla="*/ 135731 h 381000"/>
                    <a:gd name="connsiteX34" fmla="*/ 845343 w 921543"/>
                    <a:gd name="connsiteY34" fmla="*/ 121443 h 381000"/>
                    <a:gd name="connsiteX35" fmla="*/ 847725 w 921543"/>
                    <a:gd name="connsiteY35" fmla="*/ 114300 h 381000"/>
                    <a:gd name="connsiteX36" fmla="*/ 850106 w 921543"/>
                    <a:gd name="connsiteY36" fmla="*/ 107156 h 381000"/>
                    <a:gd name="connsiteX37" fmla="*/ 859631 w 921543"/>
                    <a:gd name="connsiteY37" fmla="*/ 92868 h 381000"/>
                    <a:gd name="connsiteX38" fmla="*/ 866775 w 921543"/>
                    <a:gd name="connsiteY38" fmla="*/ 88106 h 381000"/>
                    <a:gd name="connsiteX39" fmla="*/ 881062 w 921543"/>
                    <a:gd name="connsiteY39" fmla="*/ 66675 h 381000"/>
                    <a:gd name="connsiteX40" fmla="*/ 885825 w 921543"/>
                    <a:gd name="connsiteY40" fmla="*/ 59531 h 381000"/>
                    <a:gd name="connsiteX41" fmla="*/ 888206 w 921543"/>
                    <a:gd name="connsiteY41" fmla="*/ 52387 h 381000"/>
                    <a:gd name="connsiteX42" fmla="*/ 897731 w 921543"/>
                    <a:gd name="connsiteY42" fmla="*/ 38100 h 381000"/>
                    <a:gd name="connsiteX43" fmla="*/ 912018 w 921543"/>
                    <a:gd name="connsiteY43" fmla="*/ 9525 h 381000"/>
                    <a:gd name="connsiteX44" fmla="*/ 921543 w 921543"/>
                    <a:gd name="connsiteY44"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573881 w 921543"/>
                    <a:gd name="connsiteY14" fmla="*/ 288131 h 381000"/>
                    <a:gd name="connsiteX15" fmla="*/ 588168 w 921543"/>
                    <a:gd name="connsiteY15" fmla="*/ 283368 h 381000"/>
                    <a:gd name="connsiteX16" fmla="*/ 595312 w 921543"/>
                    <a:gd name="connsiteY16" fmla="*/ 280987 h 381000"/>
                    <a:gd name="connsiteX17" fmla="*/ 602456 w 921543"/>
                    <a:gd name="connsiteY17" fmla="*/ 278606 h 381000"/>
                    <a:gd name="connsiteX18" fmla="*/ 650081 w 921543"/>
                    <a:gd name="connsiteY18" fmla="*/ 271462 h 381000"/>
                    <a:gd name="connsiteX19" fmla="*/ 671512 w 921543"/>
                    <a:gd name="connsiteY19" fmla="*/ 269081 h 381000"/>
                    <a:gd name="connsiteX20" fmla="*/ 707231 w 921543"/>
                    <a:gd name="connsiteY20" fmla="*/ 264318 h 381000"/>
                    <a:gd name="connsiteX21" fmla="*/ 716756 w 921543"/>
                    <a:gd name="connsiteY21" fmla="*/ 261937 h 381000"/>
                    <a:gd name="connsiteX22" fmla="*/ 745331 w 921543"/>
                    <a:gd name="connsiteY22" fmla="*/ 259556 h 381000"/>
                    <a:gd name="connsiteX23" fmla="*/ 754856 w 921543"/>
                    <a:gd name="connsiteY23" fmla="*/ 245268 h 381000"/>
                    <a:gd name="connsiteX24" fmla="*/ 759618 w 921543"/>
                    <a:gd name="connsiteY24" fmla="*/ 230981 h 381000"/>
                    <a:gd name="connsiteX25" fmla="*/ 769143 w 921543"/>
                    <a:gd name="connsiteY25" fmla="*/ 216693 h 381000"/>
                    <a:gd name="connsiteX26" fmla="*/ 790575 w 921543"/>
                    <a:gd name="connsiteY26" fmla="*/ 200025 h 381000"/>
                    <a:gd name="connsiteX27" fmla="*/ 797718 w 921543"/>
                    <a:gd name="connsiteY27" fmla="*/ 197643 h 381000"/>
                    <a:gd name="connsiteX28" fmla="*/ 816768 w 921543"/>
                    <a:gd name="connsiteY28" fmla="*/ 185737 h 381000"/>
                    <a:gd name="connsiteX29" fmla="*/ 823912 w 921543"/>
                    <a:gd name="connsiteY29" fmla="*/ 183356 h 381000"/>
                    <a:gd name="connsiteX30" fmla="*/ 828675 w 921543"/>
                    <a:gd name="connsiteY30" fmla="*/ 176212 h 381000"/>
                    <a:gd name="connsiteX31" fmla="*/ 833437 w 921543"/>
                    <a:gd name="connsiteY31" fmla="*/ 161925 h 381000"/>
                    <a:gd name="connsiteX32" fmla="*/ 840581 w 921543"/>
                    <a:gd name="connsiteY32" fmla="*/ 135731 h 381000"/>
                    <a:gd name="connsiteX33" fmla="*/ 845343 w 921543"/>
                    <a:gd name="connsiteY33" fmla="*/ 121443 h 381000"/>
                    <a:gd name="connsiteX34" fmla="*/ 847725 w 921543"/>
                    <a:gd name="connsiteY34" fmla="*/ 114300 h 381000"/>
                    <a:gd name="connsiteX35" fmla="*/ 850106 w 921543"/>
                    <a:gd name="connsiteY35" fmla="*/ 107156 h 381000"/>
                    <a:gd name="connsiteX36" fmla="*/ 859631 w 921543"/>
                    <a:gd name="connsiteY36" fmla="*/ 92868 h 381000"/>
                    <a:gd name="connsiteX37" fmla="*/ 866775 w 921543"/>
                    <a:gd name="connsiteY37" fmla="*/ 88106 h 381000"/>
                    <a:gd name="connsiteX38" fmla="*/ 881062 w 921543"/>
                    <a:gd name="connsiteY38" fmla="*/ 66675 h 381000"/>
                    <a:gd name="connsiteX39" fmla="*/ 885825 w 921543"/>
                    <a:gd name="connsiteY39" fmla="*/ 59531 h 381000"/>
                    <a:gd name="connsiteX40" fmla="*/ 888206 w 921543"/>
                    <a:gd name="connsiteY40" fmla="*/ 52387 h 381000"/>
                    <a:gd name="connsiteX41" fmla="*/ 897731 w 921543"/>
                    <a:gd name="connsiteY41" fmla="*/ 38100 h 381000"/>
                    <a:gd name="connsiteX42" fmla="*/ 912018 w 921543"/>
                    <a:gd name="connsiteY42" fmla="*/ 9525 h 381000"/>
                    <a:gd name="connsiteX43" fmla="*/ 921543 w 921543"/>
                    <a:gd name="connsiteY43"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588168 w 921543"/>
                    <a:gd name="connsiteY14" fmla="*/ 283368 h 381000"/>
                    <a:gd name="connsiteX15" fmla="*/ 595312 w 921543"/>
                    <a:gd name="connsiteY15" fmla="*/ 280987 h 381000"/>
                    <a:gd name="connsiteX16" fmla="*/ 602456 w 921543"/>
                    <a:gd name="connsiteY16" fmla="*/ 278606 h 381000"/>
                    <a:gd name="connsiteX17" fmla="*/ 650081 w 921543"/>
                    <a:gd name="connsiteY17" fmla="*/ 271462 h 381000"/>
                    <a:gd name="connsiteX18" fmla="*/ 671512 w 921543"/>
                    <a:gd name="connsiteY18" fmla="*/ 269081 h 381000"/>
                    <a:gd name="connsiteX19" fmla="*/ 707231 w 921543"/>
                    <a:gd name="connsiteY19" fmla="*/ 264318 h 381000"/>
                    <a:gd name="connsiteX20" fmla="*/ 716756 w 921543"/>
                    <a:gd name="connsiteY20" fmla="*/ 261937 h 381000"/>
                    <a:gd name="connsiteX21" fmla="*/ 745331 w 921543"/>
                    <a:gd name="connsiteY21" fmla="*/ 259556 h 381000"/>
                    <a:gd name="connsiteX22" fmla="*/ 754856 w 921543"/>
                    <a:gd name="connsiteY22" fmla="*/ 245268 h 381000"/>
                    <a:gd name="connsiteX23" fmla="*/ 759618 w 921543"/>
                    <a:gd name="connsiteY23" fmla="*/ 230981 h 381000"/>
                    <a:gd name="connsiteX24" fmla="*/ 769143 w 921543"/>
                    <a:gd name="connsiteY24" fmla="*/ 216693 h 381000"/>
                    <a:gd name="connsiteX25" fmla="*/ 790575 w 921543"/>
                    <a:gd name="connsiteY25" fmla="*/ 200025 h 381000"/>
                    <a:gd name="connsiteX26" fmla="*/ 797718 w 921543"/>
                    <a:gd name="connsiteY26" fmla="*/ 197643 h 381000"/>
                    <a:gd name="connsiteX27" fmla="*/ 816768 w 921543"/>
                    <a:gd name="connsiteY27" fmla="*/ 185737 h 381000"/>
                    <a:gd name="connsiteX28" fmla="*/ 823912 w 921543"/>
                    <a:gd name="connsiteY28" fmla="*/ 183356 h 381000"/>
                    <a:gd name="connsiteX29" fmla="*/ 828675 w 921543"/>
                    <a:gd name="connsiteY29" fmla="*/ 176212 h 381000"/>
                    <a:gd name="connsiteX30" fmla="*/ 833437 w 921543"/>
                    <a:gd name="connsiteY30" fmla="*/ 161925 h 381000"/>
                    <a:gd name="connsiteX31" fmla="*/ 840581 w 921543"/>
                    <a:gd name="connsiteY31" fmla="*/ 135731 h 381000"/>
                    <a:gd name="connsiteX32" fmla="*/ 845343 w 921543"/>
                    <a:gd name="connsiteY32" fmla="*/ 121443 h 381000"/>
                    <a:gd name="connsiteX33" fmla="*/ 847725 w 921543"/>
                    <a:gd name="connsiteY33" fmla="*/ 114300 h 381000"/>
                    <a:gd name="connsiteX34" fmla="*/ 850106 w 921543"/>
                    <a:gd name="connsiteY34" fmla="*/ 107156 h 381000"/>
                    <a:gd name="connsiteX35" fmla="*/ 859631 w 921543"/>
                    <a:gd name="connsiteY35" fmla="*/ 92868 h 381000"/>
                    <a:gd name="connsiteX36" fmla="*/ 866775 w 921543"/>
                    <a:gd name="connsiteY36" fmla="*/ 88106 h 381000"/>
                    <a:gd name="connsiteX37" fmla="*/ 881062 w 921543"/>
                    <a:gd name="connsiteY37" fmla="*/ 66675 h 381000"/>
                    <a:gd name="connsiteX38" fmla="*/ 885825 w 921543"/>
                    <a:gd name="connsiteY38" fmla="*/ 59531 h 381000"/>
                    <a:gd name="connsiteX39" fmla="*/ 888206 w 921543"/>
                    <a:gd name="connsiteY39" fmla="*/ 52387 h 381000"/>
                    <a:gd name="connsiteX40" fmla="*/ 897731 w 921543"/>
                    <a:gd name="connsiteY40" fmla="*/ 38100 h 381000"/>
                    <a:gd name="connsiteX41" fmla="*/ 912018 w 921543"/>
                    <a:gd name="connsiteY41" fmla="*/ 9525 h 381000"/>
                    <a:gd name="connsiteX42" fmla="*/ 921543 w 921543"/>
                    <a:gd name="connsiteY42"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595312 w 921543"/>
                    <a:gd name="connsiteY14" fmla="*/ 280987 h 381000"/>
                    <a:gd name="connsiteX15" fmla="*/ 602456 w 921543"/>
                    <a:gd name="connsiteY15" fmla="*/ 278606 h 381000"/>
                    <a:gd name="connsiteX16" fmla="*/ 650081 w 921543"/>
                    <a:gd name="connsiteY16" fmla="*/ 271462 h 381000"/>
                    <a:gd name="connsiteX17" fmla="*/ 671512 w 921543"/>
                    <a:gd name="connsiteY17" fmla="*/ 269081 h 381000"/>
                    <a:gd name="connsiteX18" fmla="*/ 707231 w 921543"/>
                    <a:gd name="connsiteY18" fmla="*/ 264318 h 381000"/>
                    <a:gd name="connsiteX19" fmla="*/ 716756 w 921543"/>
                    <a:gd name="connsiteY19" fmla="*/ 261937 h 381000"/>
                    <a:gd name="connsiteX20" fmla="*/ 745331 w 921543"/>
                    <a:gd name="connsiteY20" fmla="*/ 259556 h 381000"/>
                    <a:gd name="connsiteX21" fmla="*/ 754856 w 921543"/>
                    <a:gd name="connsiteY21" fmla="*/ 245268 h 381000"/>
                    <a:gd name="connsiteX22" fmla="*/ 759618 w 921543"/>
                    <a:gd name="connsiteY22" fmla="*/ 230981 h 381000"/>
                    <a:gd name="connsiteX23" fmla="*/ 769143 w 921543"/>
                    <a:gd name="connsiteY23" fmla="*/ 216693 h 381000"/>
                    <a:gd name="connsiteX24" fmla="*/ 790575 w 921543"/>
                    <a:gd name="connsiteY24" fmla="*/ 200025 h 381000"/>
                    <a:gd name="connsiteX25" fmla="*/ 797718 w 921543"/>
                    <a:gd name="connsiteY25" fmla="*/ 197643 h 381000"/>
                    <a:gd name="connsiteX26" fmla="*/ 816768 w 921543"/>
                    <a:gd name="connsiteY26" fmla="*/ 185737 h 381000"/>
                    <a:gd name="connsiteX27" fmla="*/ 823912 w 921543"/>
                    <a:gd name="connsiteY27" fmla="*/ 183356 h 381000"/>
                    <a:gd name="connsiteX28" fmla="*/ 828675 w 921543"/>
                    <a:gd name="connsiteY28" fmla="*/ 176212 h 381000"/>
                    <a:gd name="connsiteX29" fmla="*/ 833437 w 921543"/>
                    <a:gd name="connsiteY29" fmla="*/ 161925 h 381000"/>
                    <a:gd name="connsiteX30" fmla="*/ 840581 w 921543"/>
                    <a:gd name="connsiteY30" fmla="*/ 135731 h 381000"/>
                    <a:gd name="connsiteX31" fmla="*/ 845343 w 921543"/>
                    <a:gd name="connsiteY31" fmla="*/ 121443 h 381000"/>
                    <a:gd name="connsiteX32" fmla="*/ 847725 w 921543"/>
                    <a:gd name="connsiteY32" fmla="*/ 114300 h 381000"/>
                    <a:gd name="connsiteX33" fmla="*/ 850106 w 921543"/>
                    <a:gd name="connsiteY33" fmla="*/ 107156 h 381000"/>
                    <a:gd name="connsiteX34" fmla="*/ 859631 w 921543"/>
                    <a:gd name="connsiteY34" fmla="*/ 92868 h 381000"/>
                    <a:gd name="connsiteX35" fmla="*/ 866775 w 921543"/>
                    <a:gd name="connsiteY35" fmla="*/ 88106 h 381000"/>
                    <a:gd name="connsiteX36" fmla="*/ 881062 w 921543"/>
                    <a:gd name="connsiteY36" fmla="*/ 66675 h 381000"/>
                    <a:gd name="connsiteX37" fmla="*/ 885825 w 921543"/>
                    <a:gd name="connsiteY37" fmla="*/ 59531 h 381000"/>
                    <a:gd name="connsiteX38" fmla="*/ 888206 w 921543"/>
                    <a:gd name="connsiteY38" fmla="*/ 52387 h 381000"/>
                    <a:gd name="connsiteX39" fmla="*/ 897731 w 921543"/>
                    <a:gd name="connsiteY39" fmla="*/ 38100 h 381000"/>
                    <a:gd name="connsiteX40" fmla="*/ 912018 w 921543"/>
                    <a:gd name="connsiteY40" fmla="*/ 9525 h 381000"/>
                    <a:gd name="connsiteX41" fmla="*/ 921543 w 921543"/>
                    <a:gd name="connsiteY41"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595312 w 921543"/>
                    <a:gd name="connsiteY14" fmla="*/ 280987 h 381000"/>
                    <a:gd name="connsiteX15" fmla="*/ 650081 w 921543"/>
                    <a:gd name="connsiteY15" fmla="*/ 271462 h 381000"/>
                    <a:gd name="connsiteX16" fmla="*/ 671512 w 921543"/>
                    <a:gd name="connsiteY16" fmla="*/ 269081 h 381000"/>
                    <a:gd name="connsiteX17" fmla="*/ 707231 w 921543"/>
                    <a:gd name="connsiteY17" fmla="*/ 264318 h 381000"/>
                    <a:gd name="connsiteX18" fmla="*/ 716756 w 921543"/>
                    <a:gd name="connsiteY18" fmla="*/ 261937 h 381000"/>
                    <a:gd name="connsiteX19" fmla="*/ 745331 w 921543"/>
                    <a:gd name="connsiteY19" fmla="*/ 259556 h 381000"/>
                    <a:gd name="connsiteX20" fmla="*/ 754856 w 921543"/>
                    <a:gd name="connsiteY20" fmla="*/ 245268 h 381000"/>
                    <a:gd name="connsiteX21" fmla="*/ 759618 w 921543"/>
                    <a:gd name="connsiteY21" fmla="*/ 230981 h 381000"/>
                    <a:gd name="connsiteX22" fmla="*/ 769143 w 921543"/>
                    <a:gd name="connsiteY22" fmla="*/ 216693 h 381000"/>
                    <a:gd name="connsiteX23" fmla="*/ 790575 w 921543"/>
                    <a:gd name="connsiteY23" fmla="*/ 200025 h 381000"/>
                    <a:gd name="connsiteX24" fmla="*/ 797718 w 921543"/>
                    <a:gd name="connsiteY24" fmla="*/ 197643 h 381000"/>
                    <a:gd name="connsiteX25" fmla="*/ 816768 w 921543"/>
                    <a:gd name="connsiteY25" fmla="*/ 185737 h 381000"/>
                    <a:gd name="connsiteX26" fmla="*/ 823912 w 921543"/>
                    <a:gd name="connsiteY26" fmla="*/ 183356 h 381000"/>
                    <a:gd name="connsiteX27" fmla="*/ 828675 w 921543"/>
                    <a:gd name="connsiteY27" fmla="*/ 176212 h 381000"/>
                    <a:gd name="connsiteX28" fmla="*/ 833437 w 921543"/>
                    <a:gd name="connsiteY28" fmla="*/ 161925 h 381000"/>
                    <a:gd name="connsiteX29" fmla="*/ 840581 w 921543"/>
                    <a:gd name="connsiteY29" fmla="*/ 135731 h 381000"/>
                    <a:gd name="connsiteX30" fmla="*/ 845343 w 921543"/>
                    <a:gd name="connsiteY30" fmla="*/ 121443 h 381000"/>
                    <a:gd name="connsiteX31" fmla="*/ 847725 w 921543"/>
                    <a:gd name="connsiteY31" fmla="*/ 114300 h 381000"/>
                    <a:gd name="connsiteX32" fmla="*/ 850106 w 921543"/>
                    <a:gd name="connsiteY32" fmla="*/ 107156 h 381000"/>
                    <a:gd name="connsiteX33" fmla="*/ 859631 w 921543"/>
                    <a:gd name="connsiteY33" fmla="*/ 92868 h 381000"/>
                    <a:gd name="connsiteX34" fmla="*/ 866775 w 921543"/>
                    <a:gd name="connsiteY34" fmla="*/ 88106 h 381000"/>
                    <a:gd name="connsiteX35" fmla="*/ 881062 w 921543"/>
                    <a:gd name="connsiteY35" fmla="*/ 66675 h 381000"/>
                    <a:gd name="connsiteX36" fmla="*/ 885825 w 921543"/>
                    <a:gd name="connsiteY36" fmla="*/ 59531 h 381000"/>
                    <a:gd name="connsiteX37" fmla="*/ 888206 w 921543"/>
                    <a:gd name="connsiteY37" fmla="*/ 52387 h 381000"/>
                    <a:gd name="connsiteX38" fmla="*/ 897731 w 921543"/>
                    <a:gd name="connsiteY38" fmla="*/ 38100 h 381000"/>
                    <a:gd name="connsiteX39" fmla="*/ 912018 w 921543"/>
                    <a:gd name="connsiteY39" fmla="*/ 9525 h 381000"/>
                    <a:gd name="connsiteX40" fmla="*/ 921543 w 921543"/>
                    <a:gd name="connsiteY40"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595312 w 921543"/>
                    <a:gd name="connsiteY14" fmla="*/ 280987 h 381000"/>
                    <a:gd name="connsiteX15" fmla="*/ 671512 w 921543"/>
                    <a:gd name="connsiteY15" fmla="*/ 269081 h 381000"/>
                    <a:gd name="connsiteX16" fmla="*/ 707231 w 921543"/>
                    <a:gd name="connsiteY16" fmla="*/ 264318 h 381000"/>
                    <a:gd name="connsiteX17" fmla="*/ 716756 w 921543"/>
                    <a:gd name="connsiteY17" fmla="*/ 261937 h 381000"/>
                    <a:gd name="connsiteX18" fmla="*/ 745331 w 921543"/>
                    <a:gd name="connsiteY18" fmla="*/ 259556 h 381000"/>
                    <a:gd name="connsiteX19" fmla="*/ 754856 w 921543"/>
                    <a:gd name="connsiteY19" fmla="*/ 245268 h 381000"/>
                    <a:gd name="connsiteX20" fmla="*/ 759618 w 921543"/>
                    <a:gd name="connsiteY20" fmla="*/ 230981 h 381000"/>
                    <a:gd name="connsiteX21" fmla="*/ 769143 w 921543"/>
                    <a:gd name="connsiteY21" fmla="*/ 216693 h 381000"/>
                    <a:gd name="connsiteX22" fmla="*/ 790575 w 921543"/>
                    <a:gd name="connsiteY22" fmla="*/ 200025 h 381000"/>
                    <a:gd name="connsiteX23" fmla="*/ 797718 w 921543"/>
                    <a:gd name="connsiteY23" fmla="*/ 197643 h 381000"/>
                    <a:gd name="connsiteX24" fmla="*/ 816768 w 921543"/>
                    <a:gd name="connsiteY24" fmla="*/ 185737 h 381000"/>
                    <a:gd name="connsiteX25" fmla="*/ 823912 w 921543"/>
                    <a:gd name="connsiteY25" fmla="*/ 183356 h 381000"/>
                    <a:gd name="connsiteX26" fmla="*/ 828675 w 921543"/>
                    <a:gd name="connsiteY26" fmla="*/ 176212 h 381000"/>
                    <a:gd name="connsiteX27" fmla="*/ 833437 w 921543"/>
                    <a:gd name="connsiteY27" fmla="*/ 161925 h 381000"/>
                    <a:gd name="connsiteX28" fmla="*/ 840581 w 921543"/>
                    <a:gd name="connsiteY28" fmla="*/ 135731 h 381000"/>
                    <a:gd name="connsiteX29" fmla="*/ 845343 w 921543"/>
                    <a:gd name="connsiteY29" fmla="*/ 121443 h 381000"/>
                    <a:gd name="connsiteX30" fmla="*/ 847725 w 921543"/>
                    <a:gd name="connsiteY30" fmla="*/ 114300 h 381000"/>
                    <a:gd name="connsiteX31" fmla="*/ 850106 w 921543"/>
                    <a:gd name="connsiteY31" fmla="*/ 107156 h 381000"/>
                    <a:gd name="connsiteX32" fmla="*/ 859631 w 921543"/>
                    <a:gd name="connsiteY32" fmla="*/ 92868 h 381000"/>
                    <a:gd name="connsiteX33" fmla="*/ 866775 w 921543"/>
                    <a:gd name="connsiteY33" fmla="*/ 88106 h 381000"/>
                    <a:gd name="connsiteX34" fmla="*/ 881062 w 921543"/>
                    <a:gd name="connsiteY34" fmla="*/ 66675 h 381000"/>
                    <a:gd name="connsiteX35" fmla="*/ 885825 w 921543"/>
                    <a:gd name="connsiteY35" fmla="*/ 59531 h 381000"/>
                    <a:gd name="connsiteX36" fmla="*/ 888206 w 921543"/>
                    <a:gd name="connsiteY36" fmla="*/ 52387 h 381000"/>
                    <a:gd name="connsiteX37" fmla="*/ 897731 w 921543"/>
                    <a:gd name="connsiteY37" fmla="*/ 38100 h 381000"/>
                    <a:gd name="connsiteX38" fmla="*/ 912018 w 921543"/>
                    <a:gd name="connsiteY38" fmla="*/ 9525 h 381000"/>
                    <a:gd name="connsiteX39" fmla="*/ 921543 w 921543"/>
                    <a:gd name="connsiteY39"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16756 w 921543"/>
                    <a:gd name="connsiteY16" fmla="*/ 261937 h 381000"/>
                    <a:gd name="connsiteX17" fmla="*/ 745331 w 921543"/>
                    <a:gd name="connsiteY17" fmla="*/ 259556 h 381000"/>
                    <a:gd name="connsiteX18" fmla="*/ 754856 w 921543"/>
                    <a:gd name="connsiteY18" fmla="*/ 245268 h 381000"/>
                    <a:gd name="connsiteX19" fmla="*/ 759618 w 921543"/>
                    <a:gd name="connsiteY19" fmla="*/ 230981 h 381000"/>
                    <a:gd name="connsiteX20" fmla="*/ 769143 w 921543"/>
                    <a:gd name="connsiteY20" fmla="*/ 216693 h 381000"/>
                    <a:gd name="connsiteX21" fmla="*/ 790575 w 921543"/>
                    <a:gd name="connsiteY21" fmla="*/ 200025 h 381000"/>
                    <a:gd name="connsiteX22" fmla="*/ 797718 w 921543"/>
                    <a:gd name="connsiteY22" fmla="*/ 197643 h 381000"/>
                    <a:gd name="connsiteX23" fmla="*/ 816768 w 921543"/>
                    <a:gd name="connsiteY23" fmla="*/ 185737 h 381000"/>
                    <a:gd name="connsiteX24" fmla="*/ 823912 w 921543"/>
                    <a:gd name="connsiteY24" fmla="*/ 183356 h 381000"/>
                    <a:gd name="connsiteX25" fmla="*/ 828675 w 921543"/>
                    <a:gd name="connsiteY25" fmla="*/ 176212 h 381000"/>
                    <a:gd name="connsiteX26" fmla="*/ 833437 w 921543"/>
                    <a:gd name="connsiteY26" fmla="*/ 161925 h 381000"/>
                    <a:gd name="connsiteX27" fmla="*/ 840581 w 921543"/>
                    <a:gd name="connsiteY27" fmla="*/ 135731 h 381000"/>
                    <a:gd name="connsiteX28" fmla="*/ 845343 w 921543"/>
                    <a:gd name="connsiteY28" fmla="*/ 121443 h 381000"/>
                    <a:gd name="connsiteX29" fmla="*/ 847725 w 921543"/>
                    <a:gd name="connsiteY29" fmla="*/ 114300 h 381000"/>
                    <a:gd name="connsiteX30" fmla="*/ 850106 w 921543"/>
                    <a:gd name="connsiteY30" fmla="*/ 107156 h 381000"/>
                    <a:gd name="connsiteX31" fmla="*/ 859631 w 921543"/>
                    <a:gd name="connsiteY31" fmla="*/ 92868 h 381000"/>
                    <a:gd name="connsiteX32" fmla="*/ 866775 w 921543"/>
                    <a:gd name="connsiteY32" fmla="*/ 88106 h 381000"/>
                    <a:gd name="connsiteX33" fmla="*/ 881062 w 921543"/>
                    <a:gd name="connsiteY33" fmla="*/ 66675 h 381000"/>
                    <a:gd name="connsiteX34" fmla="*/ 885825 w 921543"/>
                    <a:gd name="connsiteY34" fmla="*/ 59531 h 381000"/>
                    <a:gd name="connsiteX35" fmla="*/ 888206 w 921543"/>
                    <a:gd name="connsiteY35" fmla="*/ 52387 h 381000"/>
                    <a:gd name="connsiteX36" fmla="*/ 897731 w 921543"/>
                    <a:gd name="connsiteY36" fmla="*/ 38100 h 381000"/>
                    <a:gd name="connsiteX37" fmla="*/ 912018 w 921543"/>
                    <a:gd name="connsiteY37" fmla="*/ 9525 h 381000"/>
                    <a:gd name="connsiteX38" fmla="*/ 921543 w 921543"/>
                    <a:gd name="connsiteY38"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4856 w 921543"/>
                    <a:gd name="connsiteY17" fmla="*/ 245268 h 381000"/>
                    <a:gd name="connsiteX18" fmla="*/ 759618 w 921543"/>
                    <a:gd name="connsiteY18" fmla="*/ 230981 h 381000"/>
                    <a:gd name="connsiteX19" fmla="*/ 769143 w 921543"/>
                    <a:gd name="connsiteY19" fmla="*/ 216693 h 381000"/>
                    <a:gd name="connsiteX20" fmla="*/ 790575 w 921543"/>
                    <a:gd name="connsiteY20" fmla="*/ 200025 h 381000"/>
                    <a:gd name="connsiteX21" fmla="*/ 797718 w 921543"/>
                    <a:gd name="connsiteY21" fmla="*/ 197643 h 381000"/>
                    <a:gd name="connsiteX22" fmla="*/ 816768 w 921543"/>
                    <a:gd name="connsiteY22" fmla="*/ 185737 h 381000"/>
                    <a:gd name="connsiteX23" fmla="*/ 823912 w 921543"/>
                    <a:gd name="connsiteY23" fmla="*/ 183356 h 381000"/>
                    <a:gd name="connsiteX24" fmla="*/ 828675 w 921543"/>
                    <a:gd name="connsiteY24" fmla="*/ 176212 h 381000"/>
                    <a:gd name="connsiteX25" fmla="*/ 833437 w 921543"/>
                    <a:gd name="connsiteY25" fmla="*/ 161925 h 381000"/>
                    <a:gd name="connsiteX26" fmla="*/ 840581 w 921543"/>
                    <a:gd name="connsiteY26" fmla="*/ 135731 h 381000"/>
                    <a:gd name="connsiteX27" fmla="*/ 845343 w 921543"/>
                    <a:gd name="connsiteY27" fmla="*/ 121443 h 381000"/>
                    <a:gd name="connsiteX28" fmla="*/ 847725 w 921543"/>
                    <a:gd name="connsiteY28" fmla="*/ 114300 h 381000"/>
                    <a:gd name="connsiteX29" fmla="*/ 850106 w 921543"/>
                    <a:gd name="connsiteY29" fmla="*/ 107156 h 381000"/>
                    <a:gd name="connsiteX30" fmla="*/ 859631 w 921543"/>
                    <a:gd name="connsiteY30" fmla="*/ 92868 h 381000"/>
                    <a:gd name="connsiteX31" fmla="*/ 866775 w 921543"/>
                    <a:gd name="connsiteY31" fmla="*/ 88106 h 381000"/>
                    <a:gd name="connsiteX32" fmla="*/ 881062 w 921543"/>
                    <a:gd name="connsiteY32" fmla="*/ 66675 h 381000"/>
                    <a:gd name="connsiteX33" fmla="*/ 885825 w 921543"/>
                    <a:gd name="connsiteY33" fmla="*/ 59531 h 381000"/>
                    <a:gd name="connsiteX34" fmla="*/ 888206 w 921543"/>
                    <a:gd name="connsiteY34" fmla="*/ 52387 h 381000"/>
                    <a:gd name="connsiteX35" fmla="*/ 897731 w 921543"/>
                    <a:gd name="connsiteY35" fmla="*/ 38100 h 381000"/>
                    <a:gd name="connsiteX36" fmla="*/ 912018 w 921543"/>
                    <a:gd name="connsiteY36" fmla="*/ 9525 h 381000"/>
                    <a:gd name="connsiteX37" fmla="*/ 921543 w 921543"/>
                    <a:gd name="connsiteY37"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69143 w 921543"/>
                    <a:gd name="connsiteY18" fmla="*/ 216693 h 381000"/>
                    <a:gd name="connsiteX19" fmla="*/ 790575 w 921543"/>
                    <a:gd name="connsiteY19" fmla="*/ 200025 h 381000"/>
                    <a:gd name="connsiteX20" fmla="*/ 797718 w 921543"/>
                    <a:gd name="connsiteY20" fmla="*/ 197643 h 381000"/>
                    <a:gd name="connsiteX21" fmla="*/ 816768 w 921543"/>
                    <a:gd name="connsiteY21" fmla="*/ 185737 h 381000"/>
                    <a:gd name="connsiteX22" fmla="*/ 823912 w 921543"/>
                    <a:gd name="connsiteY22" fmla="*/ 183356 h 381000"/>
                    <a:gd name="connsiteX23" fmla="*/ 828675 w 921543"/>
                    <a:gd name="connsiteY23" fmla="*/ 176212 h 381000"/>
                    <a:gd name="connsiteX24" fmla="*/ 833437 w 921543"/>
                    <a:gd name="connsiteY24" fmla="*/ 161925 h 381000"/>
                    <a:gd name="connsiteX25" fmla="*/ 840581 w 921543"/>
                    <a:gd name="connsiteY25" fmla="*/ 135731 h 381000"/>
                    <a:gd name="connsiteX26" fmla="*/ 845343 w 921543"/>
                    <a:gd name="connsiteY26" fmla="*/ 121443 h 381000"/>
                    <a:gd name="connsiteX27" fmla="*/ 847725 w 921543"/>
                    <a:gd name="connsiteY27" fmla="*/ 114300 h 381000"/>
                    <a:gd name="connsiteX28" fmla="*/ 850106 w 921543"/>
                    <a:gd name="connsiteY28" fmla="*/ 107156 h 381000"/>
                    <a:gd name="connsiteX29" fmla="*/ 859631 w 921543"/>
                    <a:gd name="connsiteY29" fmla="*/ 92868 h 381000"/>
                    <a:gd name="connsiteX30" fmla="*/ 866775 w 921543"/>
                    <a:gd name="connsiteY30" fmla="*/ 88106 h 381000"/>
                    <a:gd name="connsiteX31" fmla="*/ 881062 w 921543"/>
                    <a:gd name="connsiteY31" fmla="*/ 66675 h 381000"/>
                    <a:gd name="connsiteX32" fmla="*/ 885825 w 921543"/>
                    <a:gd name="connsiteY32" fmla="*/ 59531 h 381000"/>
                    <a:gd name="connsiteX33" fmla="*/ 888206 w 921543"/>
                    <a:gd name="connsiteY33" fmla="*/ 52387 h 381000"/>
                    <a:gd name="connsiteX34" fmla="*/ 897731 w 921543"/>
                    <a:gd name="connsiteY34" fmla="*/ 38100 h 381000"/>
                    <a:gd name="connsiteX35" fmla="*/ 912018 w 921543"/>
                    <a:gd name="connsiteY35" fmla="*/ 9525 h 381000"/>
                    <a:gd name="connsiteX36" fmla="*/ 921543 w 921543"/>
                    <a:gd name="connsiteY36"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797718 w 921543"/>
                    <a:gd name="connsiteY19" fmla="*/ 197643 h 381000"/>
                    <a:gd name="connsiteX20" fmla="*/ 816768 w 921543"/>
                    <a:gd name="connsiteY20" fmla="*/ 185737 h 381000"/>
                    <a:gd name="connsiteX21" fmla="*/ 823912 w 921543"/>
                    <a:gd name="connsiteY21" fmla="*/ 183356 h 381000"/>
                    <a:gd name="connsiteX22" fmla="*/ 828675 w 921543"/>
                    <a:gd name="connsiteY22" fmla="*/ 176212 h 381000"/>
                    <a:gd name="connsiteX23" fmla="*/ 833437 w 921543"/>
                    <a:gd name="connsiteY23" fmla="*/ 161925 h 381000"/>
                    <a:gd name="connsiteX24" fmla="*/ 840581 w 921543"/>
                    <a:gd name="connsiteY24" fmla="*/ 135731 h 381000"/>
                    <a:gd name="connsiteX25" fmla="*/ 845343 w 921543"/>
                    <a:gd name="connsiteY25" fmla="*/ 121443 h 381000"/>
                    <a:gd name="connsiteX26" fmla="*/ 847725 w 921543"/>
                    <a:gd name="connsiteY26" fmla="*/ 114300 h 381000"/>
                    <a:gd name="connsiteX27" fmla="*/ 850106 w 921543"/>
                    <a:gd name="connsiteY27" fmla="*/ 107156 h 381000"/>
                    <a:gd name="connsiteX28" fmla="*/ 859631 w 921543"/>
                    <a:gd name="connsiteY28" fmla="*/ 92868 h 381000"/>
                    <a:gd name="connsiteX29" fmla="*/ 866775 w 921543"/>
                    <a:gd name="connsiteY29" fmla="*/ 88106 h 381000"/>
                    <a:gd name="connsiteX30" fmla="*/ 881062 w 921543"/>
                    <a:gd name="connsiteY30" fmla="*/ 66675 h 381000"/>
                    <a:gd name="connsiteX31" fmla="*/ 885825 w 921543"/>
                    <a:gd name="connsiteY31" fmla="*/ 59531 h 381000"/>
                    <a:gd name="connsiteX32" fmla="*/ 888206 w 921543"/>
                    <a:gd name="connsiteY32" fmla="*/ 52387 h 381000"/>
                    <a:gd name="connsiteX33" fmla="*/ 897731 w 921543"/>
                    <a:gd name="connsiteY33" fmla="*/ 38100 h 381000"/>
                    <a:gd name="connsiteX34" fmla="*/ 912018 w 921543"/>
                    <a:gd name="connsiteY34" fmla="*/ 9525 h 381000"/>
                    <a:gd name="connsiteX35" fmla="*/ 921543 w 921543"/>
                    <a:gd name="connsiteY35"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23912 w 921543"/>
                    <a:gd name="connsiteY20" fmla="*/ 183356 h 381000"/>
                    <a:gd name="connsiteX21" fmla="*/ 828675 w 921543"/>
                    <a:gd name="connsiteY21" fmla="*/ 176212 h 381000"/>
                    <a:gd name="connsiteX22" fmla="*/ 833437 w 921543"/>
                    <a:gd name="connsiteY22" fmla="*/ 161925 h 381000"/>
                    <a:gd name="connsiteX23" fmla="*/ 840581 w 921543"/>
                    <a:gd name="connsiteY23" fmla="*/ 135731 h 381000"/>
                    <a:gd name="connsiteX24" fmla="*/ 845343 w 921543"/>
                    <a:gd name="connsiteY24" fmla="*/ 121443 h 381000"/>
                    <a:gd name="connsiteX25" fmla="*/ 847725 w 921543"/>
                    <a:gd name="connsiteY25" fmla="*/ 114300 h 381000"/>
                    <a:gd name="connsiteX26" fmla="*/ 850106 w 921543"/>
                    <a:gd name="connsiteY26" fmla="*/ 107156 h 381000"/>
                    <a:gd name="connsiteX27" fmla="*/ 859631 w 921543"/>
                    <a:gd name="connsiteY27" fmla="*/ 92868 h 381000"/>
                    <a:gd name="connsiteX28" fmla="*/ 866775 w 921543"/>
                    <a:gd name="connsiteY28" fmla="*/ 88106 h 381000"/>
                    <a:gd name="connsiteX29" fmla="*/ 881062 w 921543"/>
                    <a:gd name="connsiteY29" fmla="*/ 66675 h 381000"/>
                    <a:gd name="connsiteX30" fmla="*/ 885825 w 921543"/>
                    <a:gd name="connsiteY30" fmla="*/ 59531 h 381000"/>
                    <a:gd name="connsiteX31" fmla="*/ 888206 w 921543"/>
                    <a:gd name="connsiteY31" fmla="*/ 52387 h 381000"/>
                    <a:gd name="connsiteX32" fmla="*/ 897731 w 921543"/>
                    <a:gd name="connsiteY32" fmla="*/ 38100 h 381000"/>
                    <a:gd name="connsiteX33" fmla="*/ 912018 w 921543"/>
                    <a:gd name="connsiteY33" fmla="*/ 9525 h 381000"/>
                    <a:gd name="connsiteX34" fmla="*/ 921543 w 921543"/>
                    <a:gd name="connsiteY34"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23912 w 921543"/>
                    <a:gd name="connsiteY20" fmla="*/ 183356 h 381000"/>
                    <a:gd name="connsiteX21" fmla="*/ 833437 w 921543"/>
                    <a:gd name="connsiteY21" fmla="*/ 161925 h 381000"/>
                    <a:gd name="connsiteX22" fmla="*/ 840581 w 921543"/>
                    <a:gd name="connsiteY22" fmla="*/ 135731 h 381000"/>
                    <a:gd name="connsiteX23" fmla="*/ 845343 w 921543"/>
                    <a:gd name="connsiteY23" fmla="*/ 121443 h 381000"/>
                    <a:gd name="connsiteX24" fmla="*/ 847725 w 921543"/>
                    <a:gd name="connsiteY24" fmla="*/ 114300 h 381000"/>
                    <a:gd name="connsiteX25" fmla="*/ 850106 w 921543"/>
                    <a:gd name="connsiteY25" fmla="*/ 107156 h 381000"/>
                    <a:gd name="connsiteX26" fmla="*/ 859631 w 921543"/>
                    <a:gd name="connsiteY26" fmla="*/ 92868 h 381000"/>
                    <a:gd name="connsiteX27" fmla="*/ 866775 w 921543"/>
                    <a:gd name="connsiteY27" fmla="*/ 88106 h 381000"/>
                    <a:gd name="connsiteX28" fmla="*/ 881062 w 921543"/>
                    <a:gd name="connsiteY28" fmla="*/ 66675 h 381000"/>
                    <a:gd name="connsiteX29" fmla="*/ 885825 w 921543"/>
                    <a:gd name="connsiteY29" fmla="*/ 59531 h 381000"/>
                    <a:gd name="connsiteX30" fmla="*/ 888206 w 921543"/>
                    <a:gd name="connsiteY30" fmla="*/ 52387 h 381000"/>
                    <a:gd name="connsiteX31" fmla="*/ 897731 w 921543"/>
                    <a:gd name="connsiteY31" fmla="*/ 38100 h 381000"/>
                    <a:gd name="connsiteX32" fmla="*/ 912018 w 921543"/>
                    <a:gd name="connsiteY32" fmla="*/ 9525 h 381000"/>
                    <a:gd name="connsiteX33" fmla="*/ 921543 w 921543"/>
                    <a:gd name="connsiteY33"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0581 w 921543"/>
                    <a:gd name="connsiteY21" fmla="*/ 135731 h 381000"/>
                    <a:gd name="connsiteX22" fmla="*/ 845343 w 921543"/>
                    <a:gd name="connsiteY22" fmla="*/ 121443 h 381000"/>
                    <a:gd name="connsiteX23" fmla="*/ 847725 w 921543"/>
                    <a:gd name="connsiteY23" fmla="*/ 114300 h 381000"/>
                    <a:gd name="connsiteX24" fmla="*/ 850106 w 921543"/>
                    <a:gd name="connsiteY24" fmla="*/ 107156 h 381000"/>
                    <a:gd name="connsiteX25" fmla="*/ 859631 w 921543"/>
                    <a:gd name="connsiteY25" fmla="*/ 92868 h 381000"/>
                    <a:gd name="connsiteX26" fmla="*/ 866775 w 921543"/>
                    <a:gd name="connsiteY26" fmla="*/ 88106 h 381000"/>
                    <a:gd name="connsiteX27" fmla="*/ 881062 w 921543"/>
                    <a:gd name="connsiteY27" fmla="*/ 66675 h 381000"/>
                    <a:gd name="connsiteX28" fmla="*/ 885825 w 921543"/>
                    <a:gd name="connsiteY28" fmla="*/ 59531 h 381000"/>
                    <a:gd name="connsiteX29" fmla="*/ 888206 w 921543"/>
                    <a:gd name="connsiteY29" fmla="*/ 52387 h 381000"/>
                    <a:gd name="connsiteX30" fmla="*/ 897731 w 921543"/>
                    <a:gd name="connsiteY30" fmla="*/ 38100 h 381000"/>
                    <a:gd name="connsiteX31" fmla="*/ 912018 w 921543"/>
                    <a:gd name="connsiteY31" fmla="*/ 9525 h 381000"/>
                    <a:gd name="connsiteX32" fmla="*/ 921543 w 921543"/>
                    <a:gd name="connsiteY32"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47725 w 921543"/>
                    <a:gd name="connsiteY22" fmla="*/ 114300 h 381000"/>
                    <a:gd name="connsiteX23" fmla="*/ 850106 w 921543"/>
                    <a:gd name="connsiteY23" fmla="*/ 107156 h 381000"/>
                    <a:gd name="connsiteX24" fmla="*/ 859631 w 921543"/>
                    <a:gd name="connsiteY24" fmla="*/ 92868 h 381000"/>
                    <a:gd name="connsiteX25" fmla="*/ 866775 w 921543"/>
                    <a:gd name="connsiteY25" fmla="*/ 88106 h 381000"/>
                    <a:gd name="connsiteX26" fmla="*/ 881062 w 921543"/>
                    <a:gd name="connsiteY26" fmla="*/ 66675 h 381000"/>
                    <a:gd name="connsiteX27" fmla="*/ 885825 w 921543"/>
                    <a:gd name="connsiteY27" fmla="*/ 59531 h 381000"/>
                    <a:gd name="connsiteX28" fmla="*/ 888206 w 921543"/>
                    <a:gd name="connsiteY28" fmla="*/ 52387 h 381000"/>
                    <a:gd name="connsiteX29" fmla="*/ 897731 w 921543"/>
                    <a:gd name="connsiteY29" fmla="*/ 38100 h 381000"/>
                    <a:gd name="connsiteX30" fmla="*/ 912018 w 921543"/>
                    <a:gd name="connsiteY30" fmla="*/ 9525 h 381000"/>
                    <a:gd name="connsiteX31" fmla="*/ 921543 w 921543"/>
                    <a:gd name="connsiteY31"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59631 w 921543"/>
                    <a:gd name="connsiteY23" fmla="*/ 92868 h 381000"/>
                    <a:gd name="connsiteX24" fmla="*/ 866775 w 921543"/>
                    <a:gd name="connsiteY24" fmla="*/ 88106 h 381000"/>
                    <a:gd name="connsiteX25" fmla="*/ 881062 w 921543"/>
                    <a:gd name="connsiteY25" fmla="*/ 66675 h 381000"/>
                    <a:gd name="connsiteX26" fmla="*/ 885825 w 921543"/>
                    <a:gd name="connsiteY26" fmla="*/ 59531 h 381000"/>
                    <a:gd name="connsiteX27" fmla="*/ 888206 w 921543"/>
                    <a:gd name="connsiteY27" fmla="*/ 52387 h 381000"/>
                    <a:gd name="connsiteX28" fmla="*/ 897731 w 921543"/>
                    <a:gd name="connsiteY28" fmla="*/ 38100 h 381000"/>
                    <a:gd name="connsiteX29" fmla="*/ 912018 w 921543"/>
                    <a:gd name="connsiteY29" fmla="*/ 9525 h 381000"/>
                    <a:gd name="connsiteX30" fmla="*/ 921543 w 921543"/>
                    <a:gd name="connsiteY30"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66775 w 921543"/>
                    <a:gd name="connsiteY23" fmla="*/ 88106 h 381000"/>
                    <a:gd name="connsiteX24" fmla="*/ 881062 w 921543"/>
                    <a:gd name="connsiteY24" fmla="*/ 66675 h 381000"/>
                    <a:gd name="connsiteX25" fmla="*/ 885825 w 921543"/>
                    <a:gd name="connsiteY25" fmla="*/ 59531 h 381000"/>
                    <a:gd name="connsiteX26" fmla="*/ 888206 w 921543"/>
                    <a:gd name="connsiteY26" fmla="*/ 52387 h 381000"/>
                    <a:gd name="connsiteX27" fmla="*/ 897731 w 921543"/>
                    <a:gd name="connsiteY27" fmla="*/ 38100 h 381000"/>
                    <a:gd name="connsiteX28" fmla="*/ 912018 w 921543"/>
                    <a:gd name="connsiteY28" fmla="*/ 9525 h 381000"/>
                    <a:gd name="connsiteX29" fmla="*/ 921543 w 921543"/>
                    <a:gd name="connsiteY29"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81062 w 921543"/>
                    <a:gd name="connsiteY23" fmla="*/ 66675 h 381000"/>
                    <a:gd name="connsiteX24" fmla="*/ 885825 w 921543"/>
                    <a:gd name="connsiteY24" fmla="*/ 59531 h 381000"/>
                    <a:gd name="connsiteX25" fmla="*/ 888206 w 921543"/>
                    <a:gd name="connsiteY25" fmla="*/ 52387 h 381000"/>
                    <a:gd name="connsiteX26" fmla="*/ 897731 w 921543"/>
                    <a:gd name="connsiteY26" fmla="*/ 38100 h 381000"/>
                    <a:gd name="connsiteX27" fmla="*/ 912018 w 921543"/>
                    <a:gd name="connsiteY27" fmla="*/ 9525 h 381000"/>
                    <a:gd name="connsiteX28" fmla="*/ 921543 w 921543"/>
                    <a:gd name="connsiteY28"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81062 w 921543"/>
                    <a:gd name="connsiteY23" fmla="*/ 66675 h 381000"/>
                    <a:gd name="connsiteX24" fmla="*/ 885825 w 921543"/>
                    <a:gd name="connsiteY24" fmla="*/ 59531 h 381000"/>
                    <a:gd name="connsiteX25" fmla="*/ 897731 w 921543"/>
                    <a:gd name="connsiteY25" fmla="*/ 38100 h 381000"/>
                    <a:gd name="connsiteX26" fmla="*/ 912018 w 921543"/>
                    <a:gd name="connsiteY26" fmla="*/ 9525 h 381000"/>
                    <a:gd name="connsiteX27" fmla="*/ 921543 w 921543"/>
                    <a:gd name="connsiteY27"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81062 w 921543"/>
                    <a:gd name="connsiteY23" fmla="*/ 66675 h 381000"/>
                    <a:gd name="connsiteX24" fmla="*/ 885825 w 921543"/>
                    <a:gd name="connsiteY24" fmla="*/ 59531 h 381000"/>
                    <a:gd name="connsiteX25" fmla="*/ 912018 w 921543"/>
                    <a:gd name="connsiteY25" fmla="*/ 9525 h 381000"/>
                    <a:gd name="connsiteX26" fmla="*/ 921543 w 921543"/>
                    <a:gd name="connsiteY26" fmla="*/ 0 h 381000"/>
                    <a:gd name="connsiteX0" fmla="*/ 0 w 921543"/>
                    <a:gd name="connsiteY0" fmla="*/ 381000 h 381000"/>
                    <a:gd name="connsiteX1" fmla="*/ 45243 w 921543"/>
                    <a:gd name="connsiteY1" fmla="*/ 352425 h 381000"/>
                    <a:gd name="connsiteX2" fmla="*/ 66675 w 921543"/>
                    <a:gd name="connsiteY2" fmla="*/ 340518 h 381000"/>
                    <a:gd name="connsiteX3" fmla="*/ 92868 w 921543"/>
                    <a:gd name="connsiteY3" fmla="*/ 323850 h 381000"/>
                    <a:gd name="connsiteX4" fmla="*/ 142875 w 921543"/>
                    <a:gd name="connsiteY4" fmla="*/ 314325 h 381000"/>
                    <a:gd name="connsiteX5" fmla="*/ 209550 w 921543"/>
                    <a:gd name="connsiteY5" fmla="*/ 335756 h 381000"/>
                    <a:gd name="connsiteX6" fmla="*/ 230981 w 921543"/>
                    <a:gd name="connsiteY6" fmla="*/ 326231 h 381000"/>
                    <a:gd name="connsiteX7" fmla="*/ 266700 w 921543"/>
                    <a:gd name="connsiteY7" fmla="*/ 328612 h 381000"/>
                    <a:gd name="connsiteX8" fmla="*/ 288131 w 921543"/>
                    <a:gd name="connsiteY8" fmla="*/ 338137 h 381000"/>
                    <a:gd name="connsiteX9" fmla="*/ 345281 w 921543"/>
                    <a:gd name="connsiteY9" fmla="*/ 333375 h 381000"/>
                    <a:gd name="connsiteX10" fmla="*/ 378618 w 921543"/>
                    <a:gd name="connsiteY10" fmla="*/ 323850 h 381000"/>
                    <a:gd name="connsiteX11" fmla="*/ 421481 w 921543"/>
                    <a:gd name="connsiteY11" fmla="*/ 321468 h 381000"/>
                    <a:gd name="connsiteX12" fmla="*/ 502443 w 921543"/>
                    <a:gd name="connsiteY12" fmla="*/ 304800 h 381000"/>
                    <a:gd name="connsiteX13" fmla="*/ 561975 w 921543"/>
                    <a:gd name="connsiteY13" fmla="*/ 290512 h 381000"/>
                    <a:gd name="connsiteX14" fmla="*/ 671512 w 921543"/>
                    <a:gd name="connsiteY14" fmla="*/ 269081 h 381000"/>
                    <a:gd name="connsiteX15" fmla="*/ 707231 w 921543"/>
                    <a:gd name="connsiteY15" fmla="*/ 264318 h 381000"/>
                    <a:gd name="connsiteX16" fmla="*/ 745331 w 921543"/>
                    <a:gd name="connsiteY16" fmla="*/ 259556 h 381000"/>
                    <a:gd name="connsiteX17" fmla="*/ 759618 w 921543"/>
                    <a:gd name="connsiteY17" fmla="*/ 230981 h 381000"/>
                    <a:gd name="connsiteX18" fmla="*/ 790575 w 921543"/>
                    <a:gd name="connsiteY18" fmla="*/ 200025 h 381000"/>
                    <a:gd name="connsiteX19" fmla="*/ 816768 w 921543"/>
                    <a:gd name="connsiteY19" fmla="*/ 185737 h 381000"/>
                    <a:gd name="connsiteX20" fmla="*/ 833437 w 921543"/>
                    <a:gd name="connsiteY20" fmla="*/ 161925 h 381000"/>
                    <a:gd name="connsiteX21" fmla="*/ 845343 w 921543"/>
                    <a:gd name="connsiteY21" fmla="*/ 121443 h 381000"/>
                    <a:gd name="connsiteX22" fmla="*/ 850106 w 921543"/>
                    <a:gd name="connsiteY22" fmla="*/ 107156 h 381000"/>
                    <a:gd name="connsiteX23" fmla="*/ 881062 w 921543"/>
                    <a:gd name="connsiteY23" fmla="*/ 66675 h 381000"/>
                    <a:gd name="connsiteX24" fmla="*/ 912018 w 921543"/>
                    <a:gd name="connsiteY24" fmla="*/ 9525 h 381000"/>
                    <a:gd name="connsiteX25" fmla="*/ 921543 w 921543"/>
                    <a:gd name="connsiteY25" fmla="*/ 0 h 381000"/>
                    <a:gd name="connsiteX0" fmla="*/ 0 w 921543"/>
                    <a:gd name="connsiteY0" fmla="*/ 381000 h 381000"/>
                    <a:gd name="connsiteX1" fmla="*/ 66675 w 921543"/>
                    <a:gd name="connsiteY1" fmla="*/ 340518 h 381000"/>
                    <a:gd name="connsiteX2" fmla="*/ 92868 w 921543"/>
                    <a:gd name="connsiteY2" fmla="*/ 323850 h 381000"/>
                    <a:gd name="connsiteX3" fmla="*/ 142875 w 921543"/>
                    <a:gd name="connsiteY3" fmla="*/ 314325 h 381000"/>
                    <a:gd name="connsiteX4" fmla="*/ 209550 w 921543"/>
                    <a:gd name="connsiteY4" fmla="*/ 335756 h 381000"/>
                    <a:gd name="connsiteX5" fmla="*/ 230981 w 921543"/>
                    <a:gd name="connsiteY5" fmla="*/ 326231 h 381000"/>
                    <a:gd name="connsiteX6" fmla="*/ 266700 w 921543"/>
                    <a:gd name="connsiteY6" fmla="*/ 328612 h 381000"/>
                    <a:gd name="connsiteX7" fmla="*/ 288131 w 921543"/>
                    <a:gd name="connsiteY7" fmla="*/ 338137 h 381000"/>
                    <a:gd name="connsiteX8" fmla="*/ 345281 w 921543"/>
                    <a:gd name="connsiteY8" fmla="*/ 333375 h 381000"/>
                    <a:gd name="connsiteX9" fmla="*/ 378618 w 921543"/>
                    <a:gd name="connsiteY9" fmla="*/ 323850 h 381000"/>
                    <a:gd name="connsiteX10" fmla="*/ 421481 w 921543"/>
                    <a:gd name="connsiteY10" fmla="*/ 321468 h 381000"/>
                    <a:gd name="connsiteX11" fmla="*/ 502443 w 921543"/>
                    <a:gd name="connsiteY11" fmla="*/ 304800 h 381000"/>
                    <a:gd name="connsiteX12" fmla="*/ 561975 w 921543"/>
                    <a:gd name="connsiteY12" fmla="*/ 290512 h 381000"/>
                    <a:gd name="connsiteX13" fmla="*/ 671512 w 921543"/>
                    <a:gd name="connsiteY13" fmla="*/ 269081 h 381000"/>
                    <a:gd name="connsiteX14" fmla="*/ 707231 w 921543"/>
                    <a:gd name="connsiteY14" fmla="*/ 264318 h 381000"/>
                    <a:gd name="connsiteX15" fmla="*/ 745331 w 921543"/>
                    <a:gd name="connsiteY15" fmla="*/ 259556 h 381000"/>
                    <a:gd name="connsiteX16" fmla="*/ 759618 w 921543"/>
                    <a:gd name="connsiteY16" fmla="*/ 230981 h 381000"/>
                    <a:gd name="connsiteX17" fmla="*/ 790575 w 921543"/>
                    <a:gd name="connsiteY17" fmla="*/ 200025 h 381000"/>
                    <a:gd name="connsiteX18" fmla="*/ 816768 w 921543"/>
                    <a:gd name="connsiteY18" fmla="*/ 185737 h 381000"/>
                    <a:gd name="connsiteX19" fmla="*/ 833437 w 921543"/>
                    <a:gd name="connsiteY19" fmla="*/ 161925 h 381000"/>
                    <a:gd name="connsiteX20" fmla="*/ 845343 w 921543"/>
                    <a:gd name="connsiteY20" fmla="*/ 121443 h 381000"/>
                    <a:gd name="connsiteX21" fmla="*/ 850106 w 921543"/>
                    <a:gd name="connsiteY21" fmla="*/ 107156 h 381000"/>
                    <a:gd name="connsiteX22" fmla="*/ 881062 w 921543"/>
                    <a:gd name="connsiteY22" fmla="*/ 66675 h 381000"/>
                    <a:gd name="connsiteX23" fmla="*/ 912018 w 921543"/>
                    <a:gd name="connsiteY23" fmla="*/ 9525 h 381000"/>
                    <a:gd name="connsiteX24" fmla="*/ 921543 w 921543"/>
                    <a:gd name="connsiteY24" fmla="*/ 0 h 381000"/>
                    <a:gd name="connsiteX0" fmla="*/ 0 w 921543"/>
                    <a:gd name="connsiteY0" fmla="*/ 381000 h 381000"/>
                    <a:gd name="connsiteX1" fmla="*/ 66675 w 921543"/>
                    <a:gd name="connsiteY1" fmla="*/ 340518 h 381000"/>
                    <a:gd name="connsiteX2" fmla="*/ 92868 w 921543"/>
                    <a:gd name="connsiteY2" fmla="*/ 323850 h 381000"/>
                    <a:gd name="connsiteX3" fmla="*/ 142875 w 921543"/>
                    <a:gd name="connsiteY3" fmla="*/ 314325 h 381000"/>
                    <a:gd name="connsiteX4" fmla="*/ 209550 w 921543"/>
                    <a:gd name="connsiteY4" fmla="*/ 335756 h 381000"/>
                    <a:gd name="connsiteX5" fmla="*/ 230981 w 921543"/>
                    <a:gd name="connsiteY5" fmla="*/ 326231 h 381000"/>
                    <a:gd name="connsiteX6" fmla="*/ 266700 w 921543"/>
                    <a:gd name="connsiteY6" fmla="*/ 328612 h 381000"/>
                    <a:gd name="connsiteX7" fmla="*/ 288131 w 921543"/>
                    <a:gd name="connsiteY7" fmla="*/ 338137 h 381000"/>
                    <a:gd name="connsiteX8" fmla="*/ 345281 w 921543"/>
                    <a:gd name="connsiteY8" fmla="*/ 333375 h 381000"/>
                    <a:gd name="connsiteX9" fmla="*/ 378618 w 921543"/>
                    <a:gd name="connsiteY9" fmla="*/ 323850 h 381000"/>
                    <a:gd name="connsiteX10" fmla="*/ 421481 w 921543"/>
                    <a:gd name="connsiteY10" fmla="*/ 321468 h 381000"/>
                    <a:gd name="connsiteX11" fmla="*/ 502443 w 921543"/>
                    <a:gd name="connsiteY11" fmla="*/ 304800 h 381000"/>
                    <a:gd name="connsiteX12" fmla="*/ 561975 w 921543"/>
                    <a:gd name="connsiteY12" fmla="*/ 290512 h 381000"/>
                    <a:gd name="connsiteX13" fmla="*/ 671512 w 921543"/>
                    <a:gd name="connsiteY13" fmla="*/ 269081 h 381000"/>
                    <a:gd name="connsiteX14" fmla="*/ 707231 w 921543"/>
                    <a:gd name="connsiteY14" fmla="*/ 264318 h 381000"/>
                    <a:gd name="connsiteX15" fmla="*/ 745331 w 921543"/>
                    <a:gd name="connsiteY15" fmla="*/ 259556 h 381000"/>
                    <a:gd name="connsiteX16" fmla="*/ 759618 w 921543"/>
                    <a:gd name="connsiteY16" fmla="*/ 230981 h 381000"/>
                    <a:gd name="connsiteX17" fmla="*/ 790575 w 921543"/>
                    <a:gd name="connsiteY17" fmla="*/ 200025 h 381000"/>
                    <a:gd name="connsiteX18" fmla="*/ 816768 w 921543"/>
                    <a:gd name="connsiteY18" fmla="*/ 185737 h 381000"/>
                    <a:gd name="connsiteX19" fmla="*/ 833437 w 921543"/>
                    <a:gd name="connsiteY19" fmla="*/ 161925 h 381000"/>
                    <a:gd name="connsiteX20" fmla="*/ 845343 w 921543"/>
                    <a:gd name="connsiteY20" fmla="*/ 121443 h 381000"/>
                    <a:gd name="connsiteX21" fmla="*/ 850106 w 921543"/>
                    <a:gd name="connsiteY21" fmla="*/ 107156 h 381000"/>
                    <a:gd name="connsiteX22" fmla="*/ 881062 w 921543"/>
                    <a:gd name="connsiteY22" fmla="*/ 66675 h 381000"/>
                    <a:gd name="connsiteX23" fmla="*/ 912018 w 921543"/>
                    <a:gd name="connsiteY23" fmla="*/ 9525 h 381000"/>
                    <a:gd name="connsiteX24" fmla="*/ 921543 w 921543"/>
                    <a:gd name="connsiteY24" fmla="*/ 0 h 381000"/>
                    <a:gd name="connsiteX0" fmla="*/ 0 w 921543"/>
                    <a:gd name="connsiteY0" fmla="*/ 381000 h 381000"/>
                    <a:gd name="connsiteX1" fmla="*/ 66675 w 921543"/>
                    <a:gd name="connsiteY1" fmla="*/ 340518 h 381000"/>
                    <a:gd name="connsiteX2" fmla="*/ 92868 w 921543"/>
                    <a:gd name="connsiteY2" fmla="*/ 323850 h 381000"/>
                    <a:gd name="connsiteX3" fmla="*/ 142875 w 921543"/>
                    <a:gd name="connsiteY3" fmla="*/ 314325 h 381000"/>
                    <a:gd name="connsiteX4" fmla="*/ 209550 w 921543"/>
                    <a:gd name="connsiteY4" fmla="*/ 335756 h 381000"/>
                    <a:gd name="connsiteX5" fmla="*/ 230981 w 921543"/>
                    <a:gd name="connsiteY5" fmla="*/ 326231 h 381000"/>
                    <a:gd name="connsiteX6" fmla="*/ 266700 w 921543"/>
                    <a:gd name="connsiteY6" fmla="*/ 328612 h 381000"/>
                    <a:gd name="connsiteX7" fmla="*/ 288131 w 921543"/>
                    <a:gd name="connsiteY7" fmla="*/ 338137 h 381000"/>
                    <a:gd name="connsiteX8" fmla="*/ 345281 w 921543"/>
                    <a:gd name="connsiteY8" fmla="*/ 333375 h 381000"/>
                    <a:gd name="connsiteX9" fmla="*/ 378618 w 921543"/>
                    <a:gd name="connsiteY9" fmla="*/ 323850 h 381000"/>
                    <a:gd name="connsiteX10" fmla="*/ 421481 w 921543"/>
                    <a:gd name="connsiteY10" fmla="*/ 321468 h 381000"/>
                    <a:gd name="connsiteX11" fmla="*/ 502443 w 921543"/>
                    <a:gd name="connsiteY11" fmla="*/ 304800 h 381000"/>
                    <a:gd name="connsiteX12" fmla="*/ 561975 w 921543"/>
                    <a:gd name="connsiteY12" fmla="*/ 290512 h 381000"/>
                    <a:gd name="connsiteX13" fmla="*/ 671512 w 921543"/>
                    <a:gd name="connsiteY13" fmla="*/ 269081 h 381000"/>
                    <a:gd name="connsiteX14" fmla="*/ 707231 w 921543"/>
                    <a:gd name="connsiteY14" fmla="*/ 264318 h 381000"/>
                    <a:gd name="connsiteX15" fmla="*/ 745331 w 921543"/>
                    <a:gd name="connsiteY15" fmla="*/ 259556 h 381000"/>
                    <a:gd name="connsiteX16" fmla="*/ 759618 w 921543"/>
                    <a:gd name="connsiteY16" fmla="*/ 230981 h 381000"/>
                    <a:gd name="connsiteX17" fmla="*/ 790575 w 921543"/>
                    <a:gd name="connsiteY17" fmla="*/ 200025 h 381000"/>
                    <a:gd name="connsiteX18" fmla="*/ 816768 w 921543"/>
                    <a:gd name="connsiteY18" fmla="*/ 185737 h 381000"/>
                    <a:gd name="connsiteX19" fmla="*/ 833437 w 921543"/>
                    <a:gd name="connsiteY19" fmla="*/ 161925 h 381000"/>
                    <a:gd name="connsiteX20" fmla="*/ 845343 w 921543"/>
                    <a:gd name="connsiteY20" fmla="*/ 121443 h 381000"/>
                    <a:gd name="connsiteX21" fmla="*/ 850106 w 921543"/>
                    <a:gd name="connsiteY21" fmla="*/ 107156 h 381000"/>
                    <a:gd name="connsiteX22" fmla="*/ 881062 w 921543"/>
                    <a:gd name="connsiteY22" fmla="*/ 66675 h 381000"/>
                    <a:gd name="connsiteX23" fmla="*/ 912018 w 921543"/>
                    <a:gd name="connsiteY23" fmla="*/ 9525 h 381000"/>
                    <a:gd name="connsiteX24" fmla="*/ 921543 w 921543"/>
                    <a:gd name="connsiteY24"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790575 w 921543"/>
                    <a:gd name="connsiteY16" fmla="*/ 200025 h 381000"/>
                    <a:gd name="connsiteX17" fmla="*/ 816768 w 921543"/>
                    <a:gd name="connsiteY17" fmla="*/ 185737 h 381000"/>
                    <a:gd name="connsiteX18" fmla="*/ 833437 w 921543"/>
                    <a:gd name="connsiteY18" fmla="*/ 161925 h 381000"/>
                    <a:gd name="connsiteX19" fmla="*/ 845343 w 921543"/>
                    <a:gd name="connsiteY19" fmla="*/ 121443 h 381000"/>
                    <a:gd name="connsiteX20" fmla="*/ 850106 w 921543"/>
                    <a:gd name="connsiteY20" fmla="*/ 107156 h 381000"/>
                    <a:gd name="connsiteX21" fmla="*/ 881062 w 921543"/>
                    <a:gd name="connsiteY21" fmla="*/ 66675 h 381000"/>
                    <a:gd name="connsiteX22" fmla="*/ 912018 w 921543"/>
                    <a:gd name="connsiteY22" fmla="*/ 9525 h 381000"/>
                    <a:gd name="connsiteX23" fmla="*/ 921543 w 921543"/>
                    <a:gd name="connsiteY23"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816768 w 921543"/>
                    <a:gd name="connsiteY16" fmla="*/ 185737 h 381000"/>
                    <a:gd name="connsiteX17" fmla="*/ 833437 w 921543"/>
                    <a:gd name="connsiteY17" fmla="*/ 161925 h 381000"/>
                    <a:gd name="connsiteX18" fmla="*/ 845343 w 921543"/>
                    <a:gd name="connsiteY18" fmla="*/ 121443 h 381000"/>
                    <a:gd name="connsiteX19" fmla="*/ 850106 w 921543"/>
                    <a:gd name="connsiteY19" fmla="*/ 107156 h 381000"/>
                    <a:gd name="connsiteX20" fmla="*/ 881062 w 921543"/>
                    <a:gd name="connsiteY20" fmla="*/ 66675 h 381000"/>
                    <a:gd name="connsiteX21" fmla="*/ 912018 w 921543"/>
                    <a:gd name="connsiteY21" fmla="*/ 9525 h 381000"/>
                    <a:gd name="connsiteX22" fmla="*/ 921543 w 921543"/>
                    <a:gd name="connsiteY22"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816768 w 921543"/>
                    <a:gd name="connsiteY16" fmla="*/ 185737 h 381000"/>
                    <a:gd name="connsiteX17" fmla="*/ 833437 w 921543"/>
                    <a:gd name="connsiteY17" fmla="*/ 161925 h 381000"/>
                    <a:gd name="connsiteX18" fmla="*/ 845343 w 921543"/>
                    <a:gd name="connsiteY18" fmla="*/ 121443 h 381000"/>
                    <a:gd name="connsiteX19" fmla="*/ 850106 w 921543"/>
                    <a:gd name="connsiteY19" fmla="*/ 107156 h 381000"/>
                    <a:gd name="connsiteX20" fmla="*/ 881062 w 921543"/>
                    <a:gd name="connsiteY20" fmla="*/ 66675 h 381000"/>
                    <a:gd name="connsiteX21" fmla="*/ 912018 w 921543"/>
                    <a:gd name="connsiteY21" fmla="*/ 9525 h 381000"/>
                    <a:gd name="connsiteX22" fmla="*/ 921543 w 921543"/>
                    <a:gd name="connsiteY22"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816768 w 921543"/>
                    <a:gd name="connsiteY16" fmla="*/ 185737 h 381000"/>
                    <a:gd name="connsiteX17" fmla="*/ 833437 w 921543"/>
                    <a:gd name="connsiteY17" fmla="*/ 161925 h 381000"/>
                    <a:gd name="connsiteX18" fmla="*/ 845343 w 921543"/>
                    <a:gd name="connsiteY18" fmla="*/ 121443 h 381000"/>
                    <a:gd name="connsiteX19" fmla="*/ 850106 w 921543"/>
                    <a:gd name="connsiteY19" fmla="*/ 107156 h 381000"/>
                    <a:gd name="connsiteX20" fmla="*/ 881062 w 921543"/>
                    <a:gd name="connsiteY20" fmla="*/ 66675 h 381000"/>
                    <a:gd name="connsiteX21" fmla="*/ 912018 w 921543"/>
                    <a:gd name="connsiteY21" fmla="*/ 9525 h 381000"/>
                    <a:gd name="connsiteX22" fmla="*/ 921543 w 921543"/>
                    <a:gd name="connsiteY22"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816768 w 921543"/>
                    <a:gd name="connsiteY16" fmla="*/ 185737 h 381000"/>
                    <a:gd name="connsiteX17" fmla="*/ 833437 w 921543"/>
                    <a:gd name="connsiteY17" fmla="*/ 161925 h 381000"/>
                    <a:gd name="connsiteX18" fmla="*/ 845343 w 921543"/>
                    <a:gd name="connsiteY18" fmla="*/ 121443 h 381000"/>
                    <a:gd name="connsiteX19" fmla="*/ 850106 w 921543"/>
                    <a:gd name="connsiteY19" fmla="*/ 107156 h 381000"/>
                    <a:gd name="connsiteX20" fmla="*/ 881062 w 921543"/>
                    <a:gd name="connsiteY20" fmla="*/ 66675 h 381000"/>
                    <a:gd name="connsiteX21" fmla="*/ 912018 w 921543"/>
                    <a:gd name="connsiteY21" fmla="*/ 9525 h 381000"/>
                    <a:gd name="connsiteX22" fmla="*/ 921543 w 921543"/>
                    <a:gd name="connsiteY22" fmla="*/ 0 h 381000"/>
                    <a:gd name="connsiteX0" fmla="*/ 0 w 921543"/>
                    <a:gd name="connsiteY0" fmla="*/ 381000 h 381000"/>
                    <a:gd name="connsiteX1" fmla="*/ 92868 w 921543"/>
                    <a:gd name="connsiteY1" fmla="*/ 323850 h 381000"/>
                    <a:gd name="connsiteX2" fmla="*/ 142875 w 921543"/>
                    <a:gd name="connsiteY2" fmla="*/ 314325 h 381000"/>
                    <a:gd name="connsiteX3" fmla="*/ 209550 w 921543"/>
                    <a:gd name="connsiteY3" fmla="*/ 335756 h 381000"/>
                    <a:gd name="connsiteX4" fmla="*/ 230981 w 921543"/>
                    <a:gd name="connsiteY4" fmla="*/ 326231 h 381000"/>
                    <a:gd name="connsiteX5" fmla="*/ 266700 w 921543"/>
                    <a:gd name="connsiteY5" fmla="*/ 328612 h 381000"/>
                    <a:gd name="connsiteX6" fmla="*/ 288131 w 921543"/>
                    <a:gd name="connsiteY6" fmla="*/ 338137 h 381000"/>
                    <a:gd name="connsiteX7" fmla="*/ 345281 w 921543"/>
                    <a:gd name="connsiteY7" fmla="*/ 333375 h 381000"/>
                    <a:gd name="connsiteX8" fmla="*/ 378618 w 921543"/>
                    <a:gd name="connsiteY8" fmla="*/ 323850 h 381000"/>
                    <a:gd name="connsiteX9" fmla="*/ 421481 w 921543"/>
                    <a:gd name="connsiteY9" fmla="*/ 321468 h 381000"/>
                    <a:gd name="connsiteX10" fmla="*/ 502443 w 921543"/>
                    <a:gd name="connsiteY10" fmla="*/ 304800 h 381000"/>
                    <a:gd name="connsiteX11" fmla="*/ 561975 w 921543"/>
                    <a:gd name="connsiteY11" fmla="*/ 290512 h 381000"/>
                    <a:gd name="connsiteX12" fmla="*/ 671512 w 921543"/>
                    <a:gd name="connsiteY12" fmla="*/ 269081 h 381000"/>
                    <a:gd name="connsiteX13" fmla="*/ 707231 w 921543"/>
                    <a:gd name="connsiteY13" fmla="*/ 264318 h 381000"/>
                    <a:gd name="connsiteX14" fmla="*/ 745331 w 921543"/>
                    <a:gd name="connsiteY14" fmla="*/ 259556 h 381000"/>
                    <a:gd name="connsiteX15" fmla="*/ 759618 w 921543"/>
                    <a:gd name="connsiteY15" fmla="*/ 230981 h 381000"/>
                    <a:gd name="connsiteX16" fmla="*/ 816768 w 921543"/>
                    <a:gd name="connsiteY16" fmla="*/ 185737 h 381000"/>
                    <a:gd name="connsiteX17" fmla="*/ 833437 w 921543"/>
                    <a:gd name="connsiteY17" fmla="*/ 161925 h 381000"/>
                    <a:gd name="connsiteX18" fmla="*/ 845343 w 921543"/>
                    <a:gd name="connsiteY18" fmla="*/ 121443 h 381000"/>
                    <a:gd name="connsiteX19" fmla="*/ 850106 w 921543"/>
                    <a:gd name="connsiteY19" fmla="*/ 107156 h 381000"/>
                    <a:gd name="connsiteX20" fmla="*/ 881062 w 921543"/>
                    <a:gd name="connsiteY20" fmla="*/ 66675 h 381000"/>
                    <a:gd name="connsiteX21" fmla="*/ 912018 w 921543"/>
                    <a:gd name="connsiteY21" fmla="*/ 9525 h 381000"/>
                    <a:gd name="connsiteX22" fmla="*/ 921543 w 921543"/>
                    <a:gd name="connsiteY22"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345281 w 921543"/>
                    <a:gd name="connsiteY6" fmla="*/ 333375 h 381000"/>
                    <a:gd name="connsiteX7" fmla="*/ 378618 w 921543"/>
                    <a:gd name="connsiteY7" fmla="*/ 323850 h 381000"/>
                    <a:gd name="connsiteX8" fmla="*/ 421481 w 921543"/>
                    <a:gd name="connsiteY8" fmla="*/ 321468 h 381000"/>
                    <a:gd name="connsiteX9" fmla="*/ 502443 w 921543"/>
                    <a:gd name="connsiteY9" fmla="*/ 304800 h 381000"/>
                    <a:gd name="connsiteX10" fmla="*/ 561975 w 921543"/>
                    <a:gd name="connsiteY10" fmla="*/ 290512 h 381000"/>
                    <a:gd name="connsiteX11" fmla="*/ 671512 w 921543"/>
                    <a:gd name="connsiteY11" fmla="*/ 269081 h 381000"/>
                    <a:gd name="connsiteX12" fmla="*/ 707231 w 921543"/>
                    <a:gd name="connsiteY12" fmla="*/ 264318 h 381000"/>
                    <a:gd name="connsiteX13" fmla="*/ 745331 w 921543"/>
                    <a:gd name="connsiteY13" fmla="*/ 259556 h 381000"/>
                    <a:gd name="connsiteX14" fmla="*/ 759618 w 921543"/>
                    <a:gd name="connsiteY14" fmla="*/ 230981 h 381000"/>
                    <a:gd name="connsiteX15" fmla="*/ 816768 w 921543"/>
                    <a:gd name="connsiteY15" fmla="*/ 185737 h 381000"/>
                    <a:gd name="connsiteX16" fmla="*/ 833437 w 921543"/>
                    <a:gd name="connsiteY16" fmla="*/ 161925 h 381000"/>
                    <a:gd name="connsiteX17" fmla="*/ 845343 w 921543"/>
                    <a:gd name="connsiteY17" fmla="*/ 121443 h 381000"/>
                    <a:gd name="connsiteX18" fmla="*/ 850106 w 921543"/>
                    <a:gd name="connsiteY18" fmla="*/ 107156 h 381000"/>
                    <a:gd name="connsiteX19" fmla="*/ 881062 w 921543"/>
                    <a:gd name="connsiteY19" fmla="*/ 66675 h 381000"/>
                    <a:gd name="connsiteX20" fmla="*/ 912018 w 921543"/>
                    <a:gd name="connsiteY20" fmla="*/ 9525 h 381000"/>
                    <a:gd name="connsiteX21" fmla="*/ 921543 w 921543"/>
                    <a:gd name="connsiteY21"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345281 w 921543"/>
                    <a:gd name="connsiteY6" fmla="*/ 333375 h 381000"/>
                    <a:gd name="connsiteX7" fmla="*/ 378618 w 921543"/>
                    <a:gd name="connsiteY7" fmla="*/ 323850 h 381000"/>
                    <a:gd name="connsiteX8" fmla="*/ 421481 w 921543"/>
                    <a:gd name="connsiteY8" fmla="*/ 321468 h 381000"/>
                    <a:gd name="connsiteX9" fmla="*/ 502443 w 921543"/>
                    <a:gd name="connsiteY9" fmla="*/ 304800 h 381000"/>
                    <a:gd name="connsiteX10" fmla="*/ 561975 w 921543"/>
                    <a:gd name="connsiteY10" fmla="*/ 290512 h 381000"/>
                    <a:gd name="connsiteX11" fmla="*/ 671512 w 921543"/>
                    <a:gd name="connsiteY11" fmla="*/ 269081 h 381000"/>
                    <a:gd name="connsiteX12" fmla="*/ 707231 w 921543"/>
                    <a:gd name="connsiteY12" fmla="*/ 264318 h 381000"/>
                    <a:gd name="connsiteX13" fmla="*/ 745331 w 921543"/>
                    <a:gd name="connsiteY13" fmla="*/ 259556 h 381000"/>
                    <a:gd name="connsiteX14" fmla="*/ 759618 w 921543"/>
                    <a:gd name="connsiteY14" fmla="*/ 230981 h 381000"/>
                    <a:gd name="connsiteX15" fmla="*/ 816768 w 921543"/>
                    <a:gd name="connsiteY15" fmla="*/ 185737 h 381000"/>
                    <a:gd name="connsiteX16" fmla="*/ 833437 w 921543"/>
                    <a:gd name="connsiteY16" fmla="*/ 161925 h 381000"/>
                    <a:gd name="connsiteX17" fmla="*/ 845343 w 921543"/>
                    <a:gd name="connsiteY17" fmla="*/ 121443 h 381000"/>
                    <a:gd name="connsiteX18" fmla="*/ 850106 w 921543"/>
                    <a:gd name="connsiteY18" fmla="*/ 107156 h 381000"/>
                    <a:gd name="connsiteX19" fmla="*/ 881062 w 921543"/>
                    <a:gd name="connsiteY19" fmla="*/ 66675 h 381000"/>
                    <a:gd name="connsiteX20" fmla="*/ 912018 w 921543"/>
                    <a:gd name="connsiteY20" fmla="*/ 9525 h 381000"/>
                    <a:gd name="connsiteX21" fmla="*/ 921543 w 921543"/>
                    <a:gd name="connsiteY21"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345281 w 921543"/>
                    <a:gd name="connsiteY6" fmla="*/ 333375 h 381000"/>
                    <a:gd name="connsiteX7" fmla="*/ 378618 w 921543"/>
                    <a:gd name="connsiteY7" fmla="*/ 323850 h 381000"/>
                    <a:gd name="connsiteX8" fmla="*/ 421481 w 921543"/>
                    <a:gd name="connsiteY8" fmla="*/ 321468 h 381000"/>
                    <a:gd name="connsiteX9" fmla="*/ 502443 w 921543"/>
                    <a:gd name="connsiteY9" fmla="*/ 304800 h 381000"/>
                    <a:gd name="connsiteX10" fmla="*/ 561975 w 921543"/>
                    <a:gd name="connsiteY10" fmla="*/ 290512 h 381000"/>
                    <a:gd name="connsiteX11" fmla="*/ 671512 w 921543"/>
                    <a:gd name="connsiteY11" fmla="*/ 269081 h 381000"/>
                    <a:gd name="connsiteX12" fmla="*/ 707231 w 921543"/>
                    <a:gd name="connsiteY12" fmla="*/ 264318 h 381000"/>
                    <a:gd name="connsiteX13" fmla="*/ 745331 w 921543"/>
                    <a:gd name="connsiteY13" fmla="*/ 259556 h 381000"/>
                    <a:gd name="connsiteX14" fmla="*/ 759618 w 921543"/>
                    <a:gd name="connsiteY14" fmla="*/ 230981 h 381000"/>
                    <a:gd name="connsiteX15" fmla="*/ 816768 w 921543"/>
                    <a:gd name="connsiteY15" fmla="*/ 185737 h 381000"/>
                    <a:gd name="connsiteX16" fmla="*/ 833437 w 921543"/>
                    <a:gd name="connsiteY16" fmla="*/ 161925 h 381000"/>
                    <a:gd name="connsiteX17" fmla="*/ 845343 w 921543"/>
                    <a:gd name="connsiteY17" fmla="*/ 121443 h 381000"/>
                    <a:gd name="connsiteX18" fmla="*/ 850106 w 921543"/>
                    <a:gd name="connsiteY18" fmla="*/ 107156 h 381000"/>
                    <a:gd name="connsiteX19" fmla="*/ 881062 w 921543"/>
                    <a:gd name="connsiteY19" fmla="*/ 66675 h 381000"/>
                    <a:gd name="connsiteX20" fmla="*/ 912018 w 921543"/>
                    <a:gd name="connsiteY20" fmla="*/ 9525 h 381000"/>
                    <a:gd name="connsiteX21" fmla="*/ 921543 w 921543"/>
                    <a:gd name="connsiteY21"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378618 w 921543"/>
                    <a:gd name="connsiteY6" fmla="*/ 323850 h 381000"/>
                    <a:gd name="connsiteX7" fmla="*/ 421481 w 921543"/>
                    <a:gd name="connsiteY7" fmla="*/ 321468 h 381000"/>
                    <a:gd name="connsiteX8" fmla="*/ 502443 w 921543"/>
                    <a:gd name="connsiteY8" fmla="*/ 304800 h 381000"/>
                    <a:gd name="connsiteX9" fmla="*/ 561975 w 921543"/>
                    <a:gd name="connsiteY9" fmla="*/ 290512 h 381000"/>
                    <a:gd name="connsiteX10" fmla="*/ 671512 w 921543"/>
                    <a:gd name="connsiteY10" fmla="*/ 269081 h 381000"/>
                    <a:gd name="connsiteX11" fmla="*/ 707231 w 921543"/>
                    <a:gd name="connsiteY11" fmla="*/ 264318 h 381000"/>
                    <a:gd name="connsiteX12" fmla="*/ 745331 w 921543"/>
                    <a:gd name="connsiteY12" fmla="*/ 259556 h 381000"/>
                    <a:gd name="connsiteX13" fmla="*/ 759618 w 921543"/>
                    <a:gd name="connsiteY13" fmla="*/ 230981 h 381000"/>
                    <a:gd name="connsiteX14" fmla="*/ 816768 w 921543"/>
                    <a:gd name="connsiteY14" fmla="*/ 185737 h 381000"/>
                    <a:gd name="connsiteX15" fmla="*/ 833437 w 921543"/>
                    <a:gd name="connsiteY15" fmla="*/ 161925 h 381000"/>
                    <a:gd name="connsiteX16" fmla="*/ 845343 w 921543"/>
                    <a:gd name="connsiteY16" fmla="*/ 121443 h 381000"/>
                    <a:gd name="connsiteX17" fmla="*/ 850106 w 921543"/>
                    <a:gd name="connsiteY17" fmla="*/ 107156 h 381000"/>
                    <a:gd name="connsiteX18" fmla="*/ 881062 w 921543"/>
                    <a:gd name="connsiteY18" fmla="*/ 66675 h 381000"/>
                    <a:gd name="connsiteX19" fmla="*/ 912018 w 921543"/>
                    <a:gd name="connsiteY19" fmla="*/ 9525 h 381000"/>
                    <a:gd name="connsiteX20" fmla="*/ 921543 w 921543"/>
                    <a:gd name="connsiteY20"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92868 w 921543"/>
                    <a:gd name="connsiteY1" fmla="*/ 323850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85724 w 921543"/>
                    <a:gd name="connsiteY1" fmla="*/ 321469 h 381000"/>
                    <a:gd name="connsiteX2" fmla="*/ 142875 w 921543"/>
                    <a:gd name="connsiteY2" fmla="*/ 314325 h 381000"/>
                    <a:gd name="connsiteX3" fmla="*/ 230981 w 921543"/>
                    <a:gd name="connsiteY3" fmla="*/ 326231 h 381000"/>
                    <a:gd name="connsiteX4" fmla="*/ 266700 w 921543"/>
                    <a:gd name="connsiteY4" fmla="*/ 328612 h 381000"/>
                    <a:gd name="connsiteX5" fmla="*/ 288131 w 921543"/>
                    <a:gd name="connsiteY5" fmla="*/ 338137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85724 w 921543"/>
                    <a:gd name="connsiteY1" fmla="*/ 321469 h 381000"/>
                    <a:gd name="connsiteX2" fmla="*/ 135732 w 921543"/>
                    <a:gd name="connsiteY2" fmla="*/ 309563 h 381000"/>
                    <a:gd name="connsiteX3" fmla="*/ 230981 w 921543"/>
                    <a:gd name="connsiteY3" fmla="*/ 326231 h 381000"/>
                    <a:gd name="connsiteX4" fmla="*/ 266700 w 921543"/>
                    <a:gd name="connsiteY4" fmla="*/ 328612 h 381000"/>
                    <a:gd name="connsiteX5" fmla="*/ 288131 w 921543"/>
                    <a:gd name="connsiteY5" fmla="*/ 338137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85724 w 921543"/>
                    <a:gd name="connsiteY1" fmla="*/ 321469 h 381000"/>
                    <a:gd name="connsiteX2" fmla="*/ 135732 w 921543"/>
                    <a:gd name="connsiteY2" fmla="*/ 309563 h 381000"/>
                    <a:gd name="connsiteX3" fmla="*/ 230981 w 921543"/>
                    <a:gd name="connsiteY3" fmla="*/ 326231 h 381000"/>
                    <a:gd name="connsiteX4" fmla="*/ 259556 w 921543"/>
                    <a:gd name="connsiteY4" fmla="*/ 330993 h 381000"/>
                    <a:gd name="connsiteX5" fmla="*/ 288131 w 921543"/>
                    <a:gd name="connsiteY5" fmla="*/ 338137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85724 w 921543"/>
                    <a:gd name="connsiteY1" fmla="*/ 321469 h 381000"/>
                    <a:gd name="connsiteX2" fmla="*/ 135732 w 921543"/>
                    <a:gd name="connsiteY2" fmla="*/ 309563 h 381000"/>
                    <a:gd name="connsiteX3" fmla="*/ 230981 w 921543"/>
                    <a:gd name="connsiteY3" fmla="*/ 326231 h 381000"/>
                    <a:gd name="connsiteX4" fmla="*/ 259556 w 921543"/>
                    <a:gd name="connsiteY4" fmla="*/ 330993 h 381000"/>
                    <a:gd name="connsiteX5" fmla="*/ 290513 w 921543"/>
                    <a:gd name="connsiteY5" fmla="*/ 342900 h 381000"/>
                    <a:gd name="connsiteX6" fmla="*/ 421481 w 921543"/>
                    <a:gd name="connsiteY6" fmla="*/ 321468 h 381000"/>
                    <a:gd name="connsiteX7" fmla="*/ 502443 w 921543"/>
                    <a:gd name="connsiteY7" fmla="*/ 304800 h 381000"/>
                    <a:gd name="connsiteX8" fmla="*/ 561975 w 921543"/>
                    <a:gd name="connsiteY8" fmla="*/ 290512 h 381000"/>
                    <a:gd name="connsiteX9" fmla="*/ 671512 w 921543"/>
                    <a:gd name="connsiteY9" fmla="*/ 269081 h 381000"/>
                    <a:gd name="connsiteX10" fmla="*/ 707231 w 921543"/>
                    <a:gd name="connsiteY10" fmla="*/ 264318 h 381000"/>
                    <a:gd name="connsiteX11" fmla="*/ 745331 w 921543"/>
                    <a:gd name="connsiteY11" fmla="*/ 259556 h 381000"/>
                    <a:gd name="connsiteX12" fmla="*/ 759618 w 921543"/>
                    <a:gd name="connsiteY12" fmla="*/ 230981 h 381000"/>
                    <a:gd name="connsiteX13" fmla="*/ 816768 w 921543"/>
                    <a:gd name="connsiteY13" fmla="*/ 185737 h 381000"/>
                    <a:gd name="connsiteX14" fmla="*/ 833437 w 921543"/>
                    <a:gd name="connsiteY14" fmla="*/ 161925 h 381000"/>
                    <a:gd name="connsiteX15" fmla="*/ 845343 w 921543"/>
                    <a:gd name="connsiteY15" fmla="*/ 121443 h 381000"/>
                    <a:gd name="connsiteX16" fmla="*/ 850106 w 921543"/>
                    <a:gd name="connsiteY16" fmla="*/ 107156 h 381000"/>
                    <a:gd name="connsiteX17" fmla="*/ 881062 w 921543"/>
                    <a:gd name="connsiteY17" fmla="*/ 66675 h 381000"/>
                    <a:gd name="connsiteX18" fmla="*/ 912018 w 921543"/>
                    <a:gd name="connsiteY18" fmla="*/ 9525 h 381000"/>
                    <a:gd name="connsiteX19" fmla="*/ 921543 w 921543"/>
                    <a:gd name="connsiteY19" fmla="*/ 0 h 381000"/>
                    <a:gd name="connsiteX0" fmla="*/ 0 w 921543"/>
                    <a:gd name="connsiteY0" fmla="*/ 381000 h 381000"/>
                    <a:gd name="connsiteX1" fmla="*/ 85724 w 921543"/>
                    <a:gd name="connsiteY1" fmla="*/ 321469 h 381000"/>
                    <a:gd name="connsiteX2" fmla="*/ 135732 w 921543"/>
                    <a:gd name="connsiteY2" fmla="*/ 309563 h 381000"/>
                    <a:gd name="connsiteX3" fmla="*/ 185737 w 921543"/>
                    <a:gd name="connsiteY3" fmla="*/ 319087 h 381000"/>
                    <a:gd name="connsiteX4" fmla="*/ 230981 w 921543"/>
                    <a:gd name="connsiteY4" fmla="*/ 326231 h 381000"/>
                    <a:gd name="connsiteX5" fmla="*/ 259556 w 921543"/>
                    <a:gd name="connsiteY5" fmla="*/ 330993 h 381000"/>
                    <a:gd name="connsiteX6" fmla="*/ 290513 w 921543"/>
                    <a:gd name="connsiteY6" fmla="*/ 342900 h 381000"/>
                    <a:gd name="connsiteX7" fmla="*/ 421481 w 921543"/>
                    <a:gd name="connsiteY7" fmla="*/ 321468 h 381000"/>
                    <a:gd name="connsiteX8" fmla="*/ 502443 w 921543"/>
                    <a:gd name="connsiteY8" fmla="*/ 304800 h 381000"/>
                    <a:gd name="connsiteX9" fmla="*/ 561975 w 921543"/>
                    <a:gd name="connsiteY9" fmla="*/ 290512 h 381000"/>
                    <a:gd name="connsiteX10" fmla="*/ 671512 w 921543"/>
                    <a:gd name="connsiteY10" fmla="*/ 269081 h 381000"/>
                    <a:gd name="connsiteX11" fmla="*/ 707231 w 921543"/>
                    <a:gd name="connsiteY11" fmla="*/ 264318 h 381000"/>
                    <a:gd name="connsiteX12" fmla="*/ 745331 w 921543"/>
                    <a:gd name="connsiteY12" fmla="*/ 259556 h 381000"/>
                    <a:gd name="connsiteX13" fmla="*/ 759618 w 921543"/>
                    <a:gd name="connsiteY13" fmla="*/ 230981 h 381000"/>
                    <a:gd name="connsiteX14" fmla="*/ 816768 w 921543"/>
                    <a:gd name="connsiteY14" fmla="*/ 185737 h 381000"/>
                    <a:gd name="connsiteX15" fmla="*/ 833437 w 921543"/>
                    <a:gd name="connsiteY15" fmla="*/ 161925 h 381000"/>
                    <a:gd name="connsiteX16" fmla="*/ 845343 w 921543"/>
                    <a:gd name="connsiteY16" fmla="*/ 121443 h 381000"/>
                    <a:gd name="connsiteX17" fmla="*/ 850106 w 921543"/>
                    <a:gd name="connsiteY17" fmla="*/ 107156 h 381000"/>
                    <a:gd name="connsiteX18" fmla="*/ 881062 w 921543"/>
                    <a:gd name="connsiteY18" fmla="*/ 66675 h 381000"/>
                    <a:gd name="connsiteX19" fmla="*/ 912018 w 921543"/>
                    <a:gd name="connsiteY19" fmla="*/ 9525 h 381000"/>
                    <a:gd name="connsiteX20" fmla="*/ 921543 w 921543"/>
                    <a:gd name="connsiteY20" fmla="*/ 0 h 381000"/>
                    <a:gd name="connsiteX0" fmla="*/ 0 w 921543"/>
                    <a:gd name="connsiteY0" fmla="*/ 381000 h 381000"/>
                    <a:gd name="connsiteX1" fmla="*/ 85724 w 921543"/>
                    <a:gd name="connsiteY1" fmla="*/ 321469 h 381000"/>
                    <a:gd name="connsiteX2" fmla="*/ 135732 w 921543"/>
                    <a:gd name="connsiteY2" fmla="*/ 309563 h 381000"/>
                    <a:gd name="connsiteX3" fmla="*/ 185737 w 921543"/>
                    <a:gd name="connsiteY3" fmla="*/ 326231 h 381000"/>
                    <a:gd name="connsiteX4" fmla="*/ 230981 w 921543"/>
                    <a:gd name="connsiteY4" fmla="*/ 326231 h 381000"/>
                    <a:gd name="connsiteX5" fmla="*/ 259556 w 921543"/>
                    <a:gd name="connsiteY5" fmla="*/ 330993 h 381000"/>
                    <a:gd name="connsiteX6" fmla="*/ 290513 w 921543"/>
                    <a:gd name="connsiteY6" fmla="*/ 342900 h 381000"/>
                    <a:gd name="connsiteX7" fmla="*/ 421481 w 921543"/>
                    <a:gd name="connsiteY7" fmla="*/ 321468 h 381000"/>
                    <a:gd name="connsiteX8" fmla="*/ 502443 w 921543"/>
                    <a:gd name="connsiteY8" fmla="*/ 304800 h 381000"/>
                    <a:gd name="connsiteX9" fmla="*/ 561975 w 921543"/>
                    <a:gd name="connsiteY9" fmla="*/ 290512 h 381000"/>
                    <a:gd name="connsiteX10" fmla="*/ 671512 w 921543"/>
                    <a:gd name="connsiteY10" fmla="*/ 269081 h 381000"/>
                    <a:gd name="connsiteX11" fmla="*/ 707231 w 921543"/>
                    <a:gd name="connsiteY11" fmla="*/ 264318 h 381000"/>
                    <a:gd name="connsiteX12" fmla="*/ 745331 w 921543"/>
                    <a:gd name="connsiteY12" fmla="*/ 259556 h 381000"/>
                    <a:gd name="connsiteX13" fmla="*/ 759618 w 921543"/>
                    <a:gd name="connsiteY13" fmla="*/ 230981 h 381000"/>
                    <a:gd name="connsiteX14" fmla="*/ 816768 w 921543"/>
                    <a:gd name="connsiteY14" fmla="*/ 185737 h 381000"/>
                    <a:gd name="connsiteX15" fmla="*/ 833437 w 921543"/>
                    <a:gd name="connsiteY15" fmla="*/ 161925 h 381000"/>
                    <a:gd name="connsiteX16" fmla="*/ 845343 w 921543"/>
                    <a:gd name="connsiteY16" fmla="*/ 121443 h 381000"/>
                    <a:gd name="connsiteX17" fmla="*/ 850106 w 921543"/>
                    <a:gd name="connsiteY17" fmla="*/ 107156 h 381000"/>
                    <a:gd name="connsiteX18" fmla="*/ 881062 w 921543"/>
                    <a:gd name="connsiteY18" fmla="*/ 66675 h 381000"/>
                    <a:gd name="connsiteX19" fmla="*/ 912018 w 921543"/>
                    <a:gd name="connsiteY19" fmla="*/ 9525 h 381000"/>
                    <a:gd name="connsiteX20" fmla="*/ 921543 w 921543"/>
                    <a:gd name="connsiteY20" fmla="*/ 0 h 381000"/>
                    <a:gd name="connsiteX0" fmla="*/ 0 w 921543"/>
                    <a:gd name="connsiteY0" fmla="*/ 381000 h 381000"/>
                    <a:gd name="connsiteX1" fmla="*/ 85724 w 921543"/>
                    <a:gd name="connsiteY1" fmla="*/ 321469 h 381000"/>
                    <a:gd name="connsiteX2" fmla="*/ 135732 w 921543"/>
                    <a:gd name="connsiteY2" fmla="*/ 309563 h 381000"/>
                    <a:gd name="connsiteX3" fmla="*/ 185737 w 921543"/>
                    <a:gd name="connsiteY3" fmla="*/ 326231 h 381000"/>
                    <a:gd name="connsiteX4" fmla="*/ 230981 w 921543"/>
                    <a:gd name="connsiteY4" fmla="*/ 326231 h 381000"/>
                    <a:gd name="connsiteX5" fmla="*/ 259556 w 921543"/>
                    <a:gd name="connsiteY5" fmla="*/ 330993 h 381000"/>
                    <a:gd name="connsiteX6" fmla="*/ 290513 w 921543"/>
                    <a:gd name="connsiteY6" fmla="*/ 342900 h 381000"/>
                    <a:gd name="connsiteX7" fmla="*/ 421481 w 921543"/>
                    <a:gd name="connsiteY7" fmla="*/ 321468 h 381000"/>
                    <a:gd name="connsiteX8" fmla="*/ 502443 w 921543"/>
                    <a:gd name="connsiteY8" fmla="*/ 304800 h 381000"/>
                    <a:gd name="connsiteX9" fmla="*/ 561975 w 921543"/>
                    <a:gd name="connsiteY9" fmla="*/ 290512 h 381000"/>
                    <a:gd name="connsiteX10" fmla="*/ 671512 w 921543"/>
                    <a:gd name="connsiteY10" fmla="*/ 269081 h 381000"/>
                    <a:gd name="connsiteX11" fmla="*/ 707231 w 921543"/>
                    <a:gd name="connsiteY11" fmla="*/ 264318 h 381000"/>
                    <a:gd name="connsiteX12" fmla="*/ 745331 w 921543"/>
                    <a:gd name="connsiteY12" fmla="*/ 259556 h 381000"/>
                    <a:gd name="connsiteX13" fmla="*/ 771524 w 921543"/>
                    <a:gd name="connsiteY13" fmla="*/ 228600 h 381000"/>
                    <a:gd name="connsiteX14" fmla="*/ 816768 w 921543"/>
                    <a:gd name="connsiteY14" fmla="*/ 185737 h 381000"/>
                    <a:gd name="connsiteX15" fmla="*/ 833437 w 921543"/>
                    <a:gd name="connsiteY15" fmla="*/ 161925 h 381000"/>
                    <a:gd name="connsiteX16" fmla="*/ 845343 w 921543"/>
                    <a:gd name="connsiteY16" fmla="*/ 121443 h 381000"/>
                    <a:gd name="connsiteX17" fmla="*/ 850106 w 921543"/>
                    <a:gd name="connsiteY17" fmla="*/ 107156 h 381000"/>
                    <a:gd name="connsiteX18" fmla="*/ 881062 w 921543"/>
                    <a:gd name="connsiteY18" fmla="*/ 66675 h 381000"/>
                    <a:gd name="connsiteX19" fmla="*/ 912018 w 921543"/>
                    <a:gd name="connsiteY19" fmla="*/ 9525 h 381000"/>
                    <a:gd name="connsiteX20" fmla="*/ 921543 w 921543"/>
                    <a:gd name="connsiteY20" fmla="*/ 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1543" h="381000">
                      <a:moveTo>
                        <a:pt x="0" y="381000"/>
                      </a:moveTo>
                      <a:cubicBezTo>
                        <a:pt x="30956" y="361950"/>
                        <a:pt x="54768" y="340519"/>
                        <a:pt x="85724" y="321469"/>
                      </a:cubicBezTo>
                      <a:cubicBezTo>
                        <a:pt x="98424" y="317104"/>
                        <a:pt x="119063" y="308769"/>
                        <a:pt x="135732" y="309563"/>
                      </a:cubicBezTo>
                      <a:cubicBezTo>
                        <a:pt x="152401" y="310357"/>
                        <a:pt x="169862" y="323453"/>
                        <a:pt x="185737" y="326231"/>
                      </a:cubicBezTo>
                      <a:cubicBezTo>
                        <a:pt x="201612" y="329009"/>
                        <a:pt x="218678" y="325437"/>
                        <a:pt x="230981" y="326231"/>
                      </a:cubicBezTo>
                      <a:cubicBezTo>
                        <a:pt x="243284" y="327025"/>
                        <a:pt x="249634" y="328215"/>
                        <a:pt x="259556" y="330993"/>
                      </a:cubicBezTo>
                      <a:cubicBezTo>
                        <a:pt x="269478" y="333771"/>
                        <a:pt x="277416" y="342106"/>
                        <a:pt x="290513" y="342900"/>
                      </a:cubicBezTo>
                      <a:cubicBezTo>
                        <a:pt x="316310" y="341709"/>
                        <a:pt x="385762" y="327024"/>
                        <a:pt x="421481" y="321468"/>
                      </a:cubicBezTo>
                      <a:lnTo>
                        <a:pt x="502443" y="304800"/>
                      </a:lnTo>
                      <a:lnTo>
                        <a:pt x="561975" y="290512"/>
                      </a:lnTo>
                      <a:lnTo>
                        <a:pt x="671512" y="269081"/>
                      </a:lnTo>
                      <a:lnTo>
                        <a:pt x="707231" y="264318"/>
                      </a:lnTo>
                      <a:cubicBezTo>
                        <a:pt x="719534" y="262731"/>
                        <a:pt x="734616" y="265509"/>
                        <a:pt x="745331" y="259556"/>
                      </a:cubicBezTo>
                      <a:cubicBezTo>
                        <a:pt x="756046" y="253603"/>
                        <a:pt x="759618" y="240903"/>
                        <a:pt x="771524" y="228600"/>
                      </a:cubicBezTo>
                      <a:lnTo>
                        <a:pt x="816768" y="185737"/>
                      </a:lnTo>
                      <a:cubicBezTo>
                        <a:pt x="829071" y="174228"/>
                        <a:pt x="828675" y="172641"/>
                        <a:pt x="833437" y="161925"/>
                      </a:cubicBezTo>
                      <a:lnTo>
                        <a:pt x="845343" y="121443"/>
                      </a:lnTo>
                      <a:cubicBezTo>
                        <a:pt x="848121" y="112315"/>
                        <a:pt x="844153" y="116284"/>
                        <a:pt x="850106" y="107156"/>
                      </a:cubicBezTo>
                      <a:lnTo>
                        <a:pt x="881062" y="66675"/>
                      </a:lnTo>
                      <a:lnTo>
                        <a:pt x="912018" y="9525"/>
                      </a:lnTo>
                      <a:cubicBezTo>
                        <a:pt x="918765" y="-1587"/>
                        <a:pt x="917882" y="7322"/>
                        <a:pt x="921543" y="0"/>
                      </a:cubicBez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1" name="RER C"/>
                <p:cNvSpPr/>
                <p:nvPr/>
              </p:nvSpPr>
              <p:spPr>
                <a:xfrm>
                  <a:off x="4667482" y="2773888"/>
                  <a:ext cx="111918" cy="33670"/>
                </a:xfrm>
                <a:custGeom>
                  <a:avLst/>
                  <a:gdLst>
                    <a:gd name="connsiteX0" fmla="*/ 0 w 111918"/>
                    <a:gd name="connsiteY0" fmla="*/ 0 h 33670"/>
                    <a:gd name="connsiteX1" fmla="*/ 50006 w 111918"/>
                    <a:gd name="connsiteY1" fmla="*/ 2382 h 33670"/>
                    <a:gd name="connsiteX2" fmla="*/ 64293 w 111918"/>
                    <a:gd name="connsiteY2" fmla="*/ 7144 h 33670"/>
                    <a:gd name="connsiteX3" fmla="*/ 76200 w 111918"/>
                    <a:gd name="connsiteY3" fmla="*/ 16669 h 33670"/>
                    <a:gd name="connsiteX4" fmla="*/ 80962 w 111918"/>
                    <a:gd name="connsiteY4" fmla="*/ 23813 h 33670"/>
                    <a:gd name="connsiteX5" fmla="*/ 111918 w 111918"/>
                    <a:gd name="connsiteY5" fmla="*/ 33338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33670">
                      <a:moveTo>
                        <a:pt x="0" y="0"/>
                      </a:moveTo>
                      <a:cubicBezTo>
                        <a:pt x="16669" y="794"/>
                        <a:pt x="33421" y="539"/>
                        <a:pt x="50006" y="2382"/>
                      </a:cubicBezTo>
                      <a:cubicBezTo>
                        <a:pt x="54995" y="2936"/>
                        <a:pt x="64293" y="7144"/>
                        <a:pt x="64293" y="7144"/>
                      </a:cubicBezTo>
                      <a:cubicBezTo>
                        <a:pt x="77945" y="27621"/>
                        <a:pt x="59766" y="3521"/>
                        <a:pt x="76200" y="16669"/>
                      </a:cubicBezTo>
                      <a:cubicBezTo>
                        <a:pt x="78435" y="18457"/>
                        <a:pt x="78808" y="21928"/>
                        <a:pt x="80962" y="23813"/>
                      </a:cubicBezTo>
                      <a:cubicBezTo>
                        <a:pt x="95370" y="36420"/>
                        <a:pt x="93897" y="33338"/>
                        <a:pt x="111918" y="33338"/>
                      </a:cubicBez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42" name="RER C"/>
                <p:cNvSpPr/>
                <p:nvPr/>
              </p:nvSpPr>
              <p:spPr>
                <a:xfrm>
                  <a:off x="4526988" y="1433245"/>
                  <a:ext cx="1278757" cy="2359819"/>
                </a:xfrm>
                <a:custGeom>
                  <a:avLst/>
                  <a:gdLst>
                    <a:gd name="connsiteX0" fmla="*/ 0 w 1235869"/>
                    <a:gd name="connsiteY0" fmla="*/ 0 h 1597819"/>
                    <a:gd name="connsiteX1" fmla="*/ 23812 w 1235869"/>
                    <a:gd name="connsiteY1" fmla="*/ 4762 h 1597819"/>
                    <a:gd name="connsiteX2" fmla="*/ 42862 w 1235869"/>
                    <a:gd name="connsiteY2" fmla="*/ 7144 h 1597819"/>
                    <a:gd name="connsiteX3" fmla="*/ 61912 w 1235869"/>
                    <a:gd name="connsiteY3" fmla="*/ 11906 h 1597819"/>
                    <a:gd name="connsiteX4" fmla="*/ 85725 w 1235869"/>
                    <a:gd name="connsiteY4" fmla="*/ 19050 h 1597819"/>
                    <a:gd name="connsiteX5" fmla="*/ 92869 w 1235869"/>
                    <a:gd name="connsiteY5" fmla="*/ 23812 h 1597819"/>
                    <a:gd name="connsiteX6" fmla="*/ 97631 w 1235869"/>
                    <a:gd name="connsiteY6" fmla="*/ 30956 h 1597819"/>
                    <a:gd name="connsiteX7" fmla="*/ 104775 w 1235869"/>
                    <a:gd name="connsiteY7" fmla="*/ 33337 h 1597819"/>
                    <a:gd name="connsiteX8" fmla="*/ 109537 w 1235869"/>
                    <a:gd name="connsiteY8" fmla="*/ 47625 h 1597819"/>
                    <a:gd name="connsiteX9" fmla="*/ 114300 w 1235869"/>
                    <a:gd name="connsiteY9" fmla="*/ 54769 h 1597819"/>
                    <a:gd name="connsiteX10" fmla="*/ 119062 w 1235869"/>
                    <a:gd name="connsiteY10" fmla="*/ 69056 h 1597819"/>
                    <a:gd name="connsiteX11" fmla="*/ 126206 w 1235869"/>
                    <a:gd name="connsiteY11" fmla="*/ 83344 h 1597819"/>
                    <a:gd name="connsiteX12" fmla="*/ 133350 w 1235869"/>
                    <a:gd name="connsiteY12" fmla="*/ 88106 h 1597819"/>
                    <a:gd name="connsiteX13" fmla="*/ 145256 w 1235869"/>
                    <a:gd name="connsiteY13" fmla="*/ 102394 h 1597819"/>
                    <a:gd name="connsiteX14" fmla="*/ 150019 w 1235869"/>
                    <a:gd name="connsiteY14" fmla="*/ 109537 h 1597819"/>
                    <a:gd name="connsiteX15" fmla="*/ 157162 w 1235869"/>
                    <a:gd name="connsiteY15" fmla="*/ 111919 h 1597819"/>
                    <a:gd name="connsiteX16" fmla="*/ 173831 w 1235869"/>
                    <a:gd name="connsiteY16" fmla="*/ 133350 h 1597819"/>
                    <a:gd name="connsiteX17" fmla="*/ 178594 w 1235869"/>
                    <a:gd name="connsiteY17" fmla="*/ 140494 h 1597819"/>
                    <a:gd name="connsiteX18" fmla="*/ 192881 w 1235869"/>
                    <a:gd name="connsiteY18" fmla="*/ 150019 h 1597819"/>
                    <a:gd name="connsiteX19" fmla="*/ 200025 w 1235869"/>
                    <a:gd name="connsiteY19" fmla="*/ 154781 h 1597819"/>
                    <a:gd name="connsiteX20" fmla="*/ 209550 w 1235869"/>
                    <a:gd name="connsiteY20" fmla="*/ 157162 h 1597819"/>
                    <a:gd name="connsiteX21" fmla="*/ 221456 w 1235869"/>
                    <a:gd name="connsiteY21" fmla="*/ 159544 h 1597819"/>
                    <a:gd name="connsiteX22" fmla="*/ 228600 w 1235869"/>
                    <a:gd name="connsiteY22" fmla="*/ 161925 h 1597819"/>
                    <a:gd name="connsiteX23" fmla="*/ 238125 w 1235869"/>
                    <a:gd name="connsiteY23" fmla="*/ 164306 h 1597819"/>
                    <a:gd name="connsiteX24" fmla="*/ 252412 w 1235869"/>
                    <a:gd name="connsiteY24" fmla="*/ 169069 h 1597819"/>
                    <a:gd name="connsiteX25" fmla="*/ 273844 w 1235869"/>
                    <a:gd name="connsiteY25" fmla="*/ 176212 h 1597819"/>
                    <a:gd name="connsiteX26" fmla="*/ 288131 w 1235869"/>
                    <a:gd name="connsiteY26" fmla="*/ 180975 h 1597819"/>
                    <a:gd name="connsiteX27" fmla="*/ 300037 w 1235869"/>
                    <a:gd name="connsiteY27" fmla="*/ 183356 h 1597819"/>
                    <a:gd name="connsiteX28" fmla="*/ 314325 w 1235869"/>
                    <a:gd name="connsiteY28" fmla="*/ 190500 h 1597819"/>
                    <a:gd name="connsiteX29" fmla="*/ 321469 w 1235869"/>
                    <a:gd name="connsiteY29" fmla="*/ 195262 h 1597819"/>
                    <a:gd name="connsiteX30" fmla="*/ 342900 w 1235869"/>
                    <a:gd name="connsiteY30" fmla="*/ 202406 h 1597819"/>
                    <a:gd name="connsiteX31" fmla="*/ 350044 w 1235869"/>
                    <a:gd name="connsiteY31" fmla="*/ 204787 h 1597819"/>
                    <a:gd name="connsiteX32" fmla="*/ 357187 w 1235869"/>
                    <a:gd name="connsiteY32" fmla="*/ 207169 h 1597819"/>
                    <a:gd name="connsiteX33" fmla="*/ 371475 w 1235869"/>
                    <a:gd name="connsiteY33" fmla="*/ 209550 h 1597819"/>
                    <a:gd name="connsiteX34" fmla="*/ 392906 w 1235869"/>
                    <a:gd name="connsiteY34" fmla="*/ 216694 h 1597819"/>
                    <a:gd name="connsiteX35" fmla="*/ 400050 w 1235869"/>
                    <a:gd name="connsiteY35" fmla="*/ 219075 h 1597819"/>
                    <a:gd name="connsiteX36" fmla="*/ 407194 w 1235869"/>
                    <a:gd name="connsiteY36" fmla="*/ 221456 h 1597819"/>
                    <a:gd name="connsiteX37" fmla="*/ 414337 w 1235869"/>
                    <a:gd name="connsiteY37" fmla="*/ 226219 h 1597819"/>
                    <a:gd name="connsiteX38" fmla="*/ 421481 w 1235869"/>
                    <a:gd name="connsiteY38" fmla="*/ 228600 h 1597819"/>
                    <a:gd name="connsiteX39" fmla="*/ 428625 w 1235869"/>
                    <a:gd name="connsiteY39" fmla="*/ 235744 h 1597819"/>
                    <a:gd name="connsiteX40" fmla="*/ 442912 w 1235869"/>
                    <a:gd name="connsiteY40" fmla="*/ 245269 h 1597819"/>
                    <a:gd name="connsiteX41" fmla="*/ 457200 w 1235869"/>
                    <a:gd name="connsiteY41" fmla="*/ 257175 h 1597819"/>
                    <a:gd name="connsiteX42" fmla="*/ 471487 w 1235869"/>
                    <a:gd name="connsiteY42" fmla="*/ 261937 h 1597819"/>
                    <a:gd name="connsiteX43" fmla="*/ 485775 w 1235869"/>
                    <a:gd name="connsiteY43" fmla="*/ 266700 h 1597819"/>
                    <a:gd name="connsiteX44" fmla="*/ 492919 w 1235869"/>
                    <a:gd name="connsiteY44" fmla="*/ 269081 h 1597819"/>
                    <a:gd name="connsiteX45" fmla="*/ 500062 w 1235869"/>
                    <a:gd name="connsiteY45" fmla="*/ 271462 h 1597819"/>
                    <a:gd name="connsiteX46" fmla="*/ 516731 w 1235869"/>
                    <a:gd name="connsiteY46" fmla="*/ 278606 h 1597819"/>
                    <a:gd name="connsiteX47" fmla="*/ 523875 w 1235869"/>
                    <a:gd name="connsiteY47" fmla="*/ 283369 h 1597819"/>
                    <a:gd name="connsiteX48" fmla="*/ 531019 w 1235869"/>
                    <a:gd name="connsiteY48" fmla="*/ 285750 h 1597819"/>
                    <a:gd name="connsiteX49" fmla="*/ 538162 w 1235869"/>
                    <a:gd name="connsiteY49" fmla="*/ 290512 h 1597819"/>
                    <a:gd name="connsiteX50" fmla="*/ 542925 w 1235869"/>
                    <a:gd name="connsiteY50" fmla="*/ 297656 h 1597819"/>
                    <a:gd name="connsiteX51" fmla="*/ 564356 w 1235869"/>
                    <a:gd name="connsiteY51" fmla="*/ 309562 h 1597819"/>
                    <a:gd name="connsiteX52" fmla="*/ 571500 w 1235869"/>
                    <a:gd name="connsiteY52" fmla="*/ 314325 h 1597819"/>
                    <a:gd name="connsiteX53" fmla="*/ 581025 w 1235869"/>
                    <a:gd name="connsiteY53" fmla="*/ 316706 h 1597819"/>
                    <a:gd name="connsiteX54" fmla="*/ 585787 w 1235869"/>
                    <a:gd name="connsiteY54" fmla="*/ 323850 h 1597819"/>
                    <a:gd name="connsiteX55" fmla="*/ 600075 w 1235869"/>
                    <a:gd name="connsiteY55" fmla="*/ 328612 h 1597819"/>
                    <a:gd name="connsiteX56" fmla="*/ 621506 w 1235869"/>
                    <a:gd name="connsiteY56" fmla="*/ 342900 h 1597819"/>
                    <a:gd name="connsiteX57" fmla="*/ 628650 w 1235869"/>
                    <a:gd name="connsiteY57" fmla="*/ 347662 h 1597819"/>
                    <a:gd name="connsiteX58" fmla="*/ 657225 w 1235869"/>
                    <a:gd name="connsiteY58" fmla="*/ 357187 h 1597819"/>
                    <a:gd name="connsiteX59" fmla="*/ 671512 w 1235869"/>
                    <a:gd name="connsiteY59" fmla="*/ 361950 h 1597819"/>
                    <a:gd name="connsiteX60" fmla="*/ 700087 w 1235869"/>
                    <a:gd name="connsiteY60" fmla="*/ 369094 h 1597819"/>
                    <a:gd name="connsiteX61" fmla="*/ 707231 w 1235869"/>
                    <a:gd name="connsiteY61" fmla="*/ 371475 h 1597819"/>
                    <a:gd name="connsiteX62" fmla="*/ 711994 w 1235869"/>
                    <a:gd name="connsiteY62" fmla="*/ 395287 h 1597819"/>
                    <a:gd name="connsiteX63" fmla="*/ 709612 w 1235869"/>
                    <a:gd name="connsiteY63" fmla="*/ 409575 h 1597819"/>
                    <a:gd name="connsiteX64" fmla="*/ 711994 w 1235869"/>
                    <a:gd name="connsiteY64" fmla="*/ 442912 h 1597819"/>
                    <a:gd name="connsiteX65" fmla="*/ 719137 w 1235869"/>
                    <a:gd name="connsiteY65" fmla="*/ 445294 h 1597819"/>
                    <a:gd name="connsiteX66" fmla="*/ 726281 w 1235869"/>
                    <a:gd name="connsiteY66" fmla="*/ 450056 h 1597819"/>
                    <a:gd name="connsiteX67" fmla="*/ 752475 w 1235869"/>
                    <a:gd name="connsiteY67" fmla="*/ 457200 h 1597819"/>
                    <a:gd name="connsiteX68" fmla="*/ 759619 w 1235869"/>
                    <a:gd name="connsiteY68" fmla="*/ 461962 h 1597819"/>
                    <a:gd name="connsiteX69" fmla="*/ 773906 w 1235869"/>
                    <a:gd name="connsiteY69" fmla="*/ 473869 h 1597819"/>
                    <a:gd name="connsiteX70" fmla="*/ 783431 w 1235869"/>
                    <a:gd name="connsiteY70" fmla="*/ 488156 h 1597819"/>
                    <a:gd name="connsiteX71" fmla="*/ 788194 w 1235869"/>
                    <a:gd name="connsiteY71" fmla="*/ 502444 h 1597819"/>
                    <a:gd name="connsiteX72" fmla="*/ 790575 w 1235869"/>
                    <a:gd name="connsiteY72" fmla="*/ 516731 h 1597819"/>
                    <a:gd name="connsiteX73" fmla="*/ 792956 w 1235869"/>
                    <a:gd name="connsiteY73" fmla="*/ 542925 h 1597819"/>
                    <a:gd name="connsiteX74" fmla="*/ 797719 w 1235869"/>
                    <a:gd name="connsiteY74" fmla="*/ 561975 h 1597819"/>
                    <a:gd name="connsiteX75" fmla="*/ 802481 w 1235869"/>
                    <a:gd name="connsiteY75" fmla="*/ 583406 h 1597819"/>
                    <a:gd name="connsiteX76" fmla="*/ 804862 w 1235869"/>
                    <a:gd name="connsiteY76" fmla="*/ 590550 h 1597819"/>
                    <a:gd name="connsiteX77" fmla="*/ 809625 w 1235869"/>
                    <a:gd name="connsiteY77" fmla="*/ 597694 h 1597819"/>
                    <a:gd name="connsiteX78" fmla="*/ 812006 w 1235869"/>
                    <a:gd name="connsiteY78" fmla="*/ 604837 h 1597819"/>
                    <a:gd name="connsiteX79" fmla="*/ 816769 w 1235869"/>
                    <a:gd name="connsiteY79" fmla="*/ 611981 h 1597819"/>
                    <a:gd name="connsiteX80" fmla="*/ 821531 w 1235869"/>
                    <a:gd name="connsiteY80" fmla="*/ 631031 h 1597819"/>
                    <a:gd name="connsiteX81" fmla="*/ 826294 w 1235869"/>
                    <a:gd name="connsiteY81" fmla="*/ 647700 h 1597819"/>
                    <a:gd name="connsiteX82" fmla="*/ 831056 w 1235869"/>
                    <a:gd name="connsiteY82" fmla="*/ 664369 h 1597819"/>
                    <a:gd name="connsiteX83" fmla="*/ 840581 w 1235869"/>
                    <a:gd name="connsiteY83" fmla="*/ 678656 h 1597819"/>
                    <a:gd name="connsiteX84" fmla="*/ 847725 w 1235869"/>
                    <a:gd name="connsiteY84" fmla="*/ 700087 h 1597819"/>
                    <a:gd name="connsiteX85" fmla="*/ 850106 w 1235869"/>
                    <a:gd name="connsiteY85" fmla="*/ 707231 h 1597819"/>
                    <a:gd name="connsiteX86" fmla="*/ 854869 w 1235869"/>
                    <a:gd name="connsiteY86" fmla="*/ 714375 h 1597819"/>
                    <a:gd name="connsiteX87" fmla="*/ 866775 w 1235869"/>
                    <a:gd name="connsiteY87" fmla="*/ 750094 h 1597819"/>
                    <a:gd name="connsiteX88" fmla="*/ 869156 w 1235869"/>
                    <a:gd name="connsiteY88" fmla="*/ 757237 h 1597819"/>
                    <a:gd name="connsiteX89" fmla="*/ 871537 w 1235869"/>
                    <a:gd name="connsiteY89" fmla="*/ 764381 h 1597819"/>
                    <a:gd name="connsiteX90" fmla="*/ 864394 w 1235869"/>
                    <a:gd name="connsiteY90" fmla="*/ 797719 h 1597819"/>
                    <a:gd name="connsiteX91" fmla="*/ 857250 w 1235869"/>
                    <a:gd name="connsiteY91" fmla="*/ 802481 h 1597819"/>
                    <a:gd name="connsiteX92" fmla="*/ 847725 w 1235869"/>
                    <a:gd name="connsiteY92" fmla="*/ 814387 h 1597819"/>
                    <a:gd name="connsiteX93" fmla="*/ 835819 w 1235869"/>
                    <a:gd name="connsiteY93" fmla="*/ 826294 h 1597819"/>
                    <a:gd name="connsiteX94" fmla="*/ 821531 w 1235869"/>
                    <a:gd name="connsiteY94" fmla="*/ 831056 h 1597819"/>
                    <a:gd name="connsiteX95" fmla="*/ 807244 w 1235869"/>
                    <a:gd name="connsiteY95" fmla="*/ 840581 h 1597819"/>
                    <a:gd name="connsiteX96" fmla="*/ 792956 w 1235869"/>
                    <a:gd name="connsiteY96" fmla="*/ 850106 h 1597819"/>
                    <a:gd name="connsiteX97" fmla="*/ 785812 w 1235869"/>
                    <a:gd name="connsiteY97" fmla="*/ 854869 h 1597819"/>
                    <a:gd name="connsiteX98" fmla="*/ 781050 w 1235869"/>
                    <a:gd name="connsiteY98" fmla="*/ 862012 h 1597819"/>
                    <a:gd name="connsiteX99" fmla="*/ 773906 w 1235869"/>
                    <a:gd name="connsiteY99" fmla="*/ 864394 h 1597819"/>
                    <a:gd name="connsiteX100" fmla="*/ 769144 w 1235869"/>
                    <a:gd name="connsiteY100" fmla="*/ 871537 h 1597819"/>
                    <a:gd name="connsiteX101" fmla="*/ 754856 w 1235869"/>
                    <a:gd name="connsiteY101" fmla="*/ 878681 h 1597819"/>
                    <a:gd name="connsiteX102" fmla="*/ 740569 w 1235869"/>
                    <a:gd name="connsiteY102" fmla="*/ 888206 h 1597819"/>
                    <a:gd name="connsiteX103" fmla="*/ 728662 w 1235869"/>
                    <a:gd name="connsiteY103" fmla="*/ 902494 h 1597819"/>
                    <a:gd name="connsiteX104" fmla="*/ 721519 w 1235869"/>
                    <a:gd name="connsiteY104" fmla="*/ 907256 h 1597819"/>
                    <a:gd name="connsiteX105" fmla="*/ 716756 w 1235869"/>
                    <a:gd name="connsiteY105" fmla="*/ 914400 h 1597819"/>
                    <a:gd name="connsiteX106" fmla="*/ 709612 w 1235869"/>
                    <a:gd name="connsiteY106" fmla="*/ 916781 h 1597819"/>
                    <a:gd name="connsiteX107" fmla="*/ 707231 w 1235869"/>
                    <a:gd name="connsiteY107" fmla="*/ 923925 h 1597819"/>
                    <a:gd name="connsiteX108" fmla="*/ 700087 w 1235869"/>
                    <a:gd name="connsiteY108" fmla="*/ 928687 h 1597819"/>
                    <a:gd name="connsiteX109" fmla="*/ 695325 w 1235869"/>
                    <a:gd name="connsiteY109" fmla="*/ 935831 h 1597819"/>
                    <a:gd name="connsiteX110" fmla="*/ 683419 w 1235869"/>
                    <a:gd name="connsiteY110" fmla="*/ 950119 h 1597819"/>
                    <a:gd name="connsiteX111" fmla="*/ 678656 w 1235869"/>
                    <a:gd name="connsiteY111" fmla="*/ 964406 h 1597819"/>
                    <a:gd name="connsiteX112" fmla="*/ 678656 w 1235869"/>
                    <a:gd name="connsiteY112" fmla="*/ 1007269 h 1597819"/>
                    <a:gd name="connsiteX113" fmla="*/ 681037 w 1235869"/>
                    <a:gd name="connsiteY113" fmla="*/ 1014412 h 1597819"/>
                    <a:gd name="connsiteX114" fmla="*/ 685800 w 1235869"/>
                    <a:gd name="connsiteY114" fmla="*/ 1021556 h 1597819"/>
                    <a:gd name="connsiteX115" fmla="*/ 695325 w 1235869"/>
                    <a:gd name="connsiteY115" fmla="*/ 1035844 h 1597819"/>
                    <a:gd name="connsiteX116" fmla="*/ 700087 w 1235869"/>
                    <a:gd name="connsiteY116" fmla="*/ 1042987 h 1597819"/>
                    <a:gd name="connsiteX117" fmla="*/ 707231 w 1235869"/>
                    <a:gd name="connsiteY117" fmla="*/ 1045369 h 1597819"/>
                    <a:gd name="connsiteX118" fmla="*/ 721519 w 1235869"/>
                    <a:gd name="connsiteY118" fmla="*/ 1054894 h 1597819"/>
                    <a:gd name="connsiteX119" fmla="*/ 728662 w 1235869"/>
                    <a:gd name="connsiteY119" fmla="*/ 1052512 h 1597819"/>
                    <a:gd name="connsiteX120" fmla="*/ 731044 w 1235869"/>
                    <a:gd name="connsiteY120" fmla="*/ 1045369 h 1597819"/>
                    <a:gd name="connsiteX121" fmla="*/ 735806 w 1235869"/>
                    <a:gd name="connsiteY121" fmla="*/ 1038225 h 1597819"/>
                    <a:gd name="connsiteX122" fmla="*/ 750094 w 1235869"/>
                    <a:gd name="connsiteY122" fmla="*/ 1028700 h 1597819"/>
                    <a:gd name="connsiteX123" fmla="*/ 757237 w 1235869"/>
                    <a:gd name="connsiteY123" fmla="*/ 1023937 h 1597819"/>
                    <a:gd name="connsiteX124" fmla="*/ 771525 w 1235869"/>
                    <a:gd name="connsiteY124" fmla="*/ 1016794 h 1597819"/>
                    <a:gd name="connsiteX125" fmla="*/ 773906 w 1235869"/>
                    <a:gd name="connsiteY125" fmla="*/ 1009650 h 1597819"/>
                    <a:gd name="connsiteX126" fmla="*/ 804862 w 1235869"/>
                    <a:gd name="connsiteY126" fmla="*/ 1002506 h 1597819"/>
                    <a:gd name="connsiteX127" fmla="*/ 850106 w 1235869"/>
                    <a:gd name="connsiteY127" fmla="*/ 1004887 h 1597819"/>
                    <a:gd name="connsiteX128" fmla="*/ 864394 w 1235869"/>
                    <a:gd name="connsiteY128" fmla="*/ 1009650 h 1597819"/>
                    <a:gd name="connsiteX129" fmla="*/ 895350 w 1235869"/>
                    <a:gd name="connsiteY129" fmla="*/ 1016794 h 1597819"/>
                    <a:gd name="connsiteX130" fmla="*/ 919162 w 1235869"/>
                    <a:gd name="connsiteY130" fmla="*/ 1023937 h 1597819"/>
                    <a:gd name="connsiteX131" fmla="*/ 926306 w 1235869"/>
                    <a:gd name="connsiteY131" fmla="*/ 1026319 h 1597819"/>
                    <a:gd name="connsiteX132" fmla="*/ 933450 w 1235869"/>
                    <a:gd name="connsiteY132" fmla="*/ 1031081 h 1597819"/>
                    <a:gd name="connsiteX133" fmla="*/ 945356 w 1235869"/>
                    <a:gd name="connsiteY133" fmla="*/ 1040606 h 1597819"/>
                    <a:gd name="connsiteX134" fmla="*/ 966787 w 1235869"/>
                    <a:gd name="connsiteY134" fmla="*/ 1054894 h 1597819"/>
                    <a:gd name="connsiteX135" fmla="*/ 973931 w 1235869"/>
                    <a:gd name="connsiteY135" fmla="*/ 1059656 h 1597819"/>
                    <a:gd name="connsiteX136" fmla="*/ 983456 w 1235869"/>
                    <a:gd name="connsiteY136" fmla="*/ 1064419 h 1597819"/>
                    <a:gd name="connsiteX137" fmla="*/ 985837 w 1235869"/>
                    <a:gd name="connsiteY137" fmla="*/ 1071562 h 1597819"/>
                    <a:gd name="connsiteX138" fmla="*/ 1000125 w 1235869"/>
                    <a:gd name="connsiteY138" fmla="*/ 1081087 h 1597819"/>
                    <a:gd name="connsiteX139" fmla="*/ 1012031 w 1235869"/>
                    <a:gd name="connsiteY139" fmla="*/ 1092994 h 1597819"/>
                    <a:gd name="connsiteX140" fmla="*/ 1023937 w 1235869"/>
                    <a:gd name="connsiteY140" fmla="*/ 1104900 h 1597819"/>
                    <a:gd name="connsiteX141" fmla="*/ 1035844 w 1235869"/>
                    <a:gd name="connsiteY141" fmla="*/ 1116806 h 1597819"/>
                    <a:gd name="connsiteX142" fmla="*/ 1040606 w 1235869"/>
                    <a:gd name="connsiteY142" fmla="*/ 1123950 h 1597819"/>
                    <a:gd name="connsiteX143" fmla="*/ 1052512 w 1235869"/>
                    <a:gd name="connsiteY143" fmla="*/ 1138237 h 1597819"/>
                    <a:gd name="connsiteX144" fmla="*/ 1057275 w 1235869"/>
                    <a:gd name="connsiteY144" fmla="*/ 1152525 h 1597819"/>
                    <a:gd name="connsiteX145" fmla="*/ 1066800 w 1235869"/>
                    <a:gd name="connsiteY145" fmla="*/ 1166812 h 1597819"/>
                    <a:gd name="connsiteX146" fmla="*/ 1073944 w 1235869"/>
                    <a:gd name="connsiteY146" fmla="*/ 1188244 h 1597819"/>
                    <a:gd name="connsiteX147" fmla="*/ 1076325 w 1235869"/>
                    <a:gd name="connsiteY147" fmla="*/ 1195387 h 1597819"/>
                    <a:gd name="connsiteX148" fmla="*/ 1090612 w 1235869"/>
                    <a:gd name="connsiteY148" fmla="*/ 1207294 h 1597819"/>
                    <a:gd name="connsiteX149" fmla="*/ 1095375 w 1235869"/>
                    <a:gd name="connsiteY149" fmla="*/ 1214437 h 1597819"/>
                    <a:gd name="connsiteX150" fmla="*/ 1109662 w 1235869"/>
                    <a:gd name="connsiteY150" fmla="*/ 1223962 h 1597819"/>
                    <a:gd name="connsiteX151" fmla="*/ 1126331 w 1235869"/>
                    <a:gd name="connsiteY151" fmla="*/ 1240631 h 1597819"/>
                    <a:gd name="connsiteX152" fmla="*/ 1138237 w 1235869"/>
                    <a:gd name="connsiteY152" fmla="*/ 1254919 h 1597819"/>
                    <a:gd name="connsiteX153" fmla="*/ 1147762 w 1235869"/>
                    <a:gd name="connsiteY153" fmla="*/ 1269206 h 1597819"/>
                    <a:gd name="connsiteX154" fmla="*/ 1150144 w 1235869"/>
                    <a:gd name="connsiteY154" fmla="*/ 1276350 h 1597819"/>
                    <a:gd name="connsiteX155" fmla="*/ 1159669 w 1235869"/>
                    <a:gd name="connsiteY155" fmla="*/ 1290637 h 1597819"/>
                    <a:gd name="connsiteX156" fmla="*/ 1164431 w 1235869"/>
                    <a:gd name="connsiteY156" fmla="*/ 1297781 h 1597819"/>
                    <a:gd name="connsiteX157" fmla="*/ 1173956 w 1235869"/>
                    <a:gd name="connsiteY157" fmla="*/ 1319212 h 1597819"/>
                    <a:gd name="connsiteX158" fmla="*/ 1176337 w 1235869"/>
                    <a:gd name="connsiteY158" fmla="*/ 1326356 h 1597819"/>
                    <a:gd name="connsiteX159" fmla="*/ 1181100 w 1235869"/>
                    <a:gd name="connsiteY159" fmla="*/ 1335881 h 1597819"/>
                    <a:gd name="connsiteX160" fmla="*/ 1183481 w 1235869"/>
                    <a:gd name="connsiteY160" fmla="*/ 1352550 h 1597819"/>
                    <a:gd name="connsiteX161" fmla="*/ 1188244 w 1235869"/>
                    <a:gd name="connsiteY161" fmla="*/ 1366837 h 1597819"/>
                    <a:gd name="connsiteX162" fmla="*/ 1193006 w 1235869"/>
                    <a:gd name="connsiteY162" fmla="*/ 1381125 h 1597819"/>
                    <a:gd name="connsiteX163" fmla="*/ 1195387 w 1235869"/>
                    <a:gd name="connsiteY163" fmla="*/ 1388269 h 1597819"/>
                    <a:gd name="connsiteX164" fmla="*/ 1200150 w 1235869"/>
                    <a:gd name="connsiteY164" fmla="*/ 1443037 h 1597819"/>
                    <a:gd name="connsiteX165" fmla="*/ 1204912 w 1235869"/>
                    <a:gd name="connsiteY165" fmla="*/ 1504950 h 1597819"/>
                    <a:gd name="connsiteX166" fmla="*/ 1209675 w 1235869"/>
                    <a:gd name="connsiteY166" fmla="*/ 1540669 h 1597819"/>
                    <a:gd name="connsiteX167" fmla="*/ 1216819 w 1235869"/>
                    <a:gd name="connsiteY167" fmla="*/ 1564481 h 1597819"/>
                    <a:gd name="connsiteX168" fmla="*/ 1219200 w 1235869"/>
                    <a:gd name="connsiteY168" fmla="*/ 1571625 h 1597819"/>
                    <a:gd name="connsiteX169" fmla="*/ 1221581 w 1235869"/>
                    <a:gd name="connsiteY169" fmla="*/ 1578769 h 1597819"/>
                    <a:gd name="connsiteX170" fmla="*/ 1235869 w 1235869"/>
                    <a:gd name="connsiteY170" fmla="*/ 1597819 h 1597819"/>
                    <a:gd name="connsiteX0" fmla="*/ 0 w 1230157"/>
                    <a:gd name="connsiteY0" fmla="*/ 0 h 1935957"/>
                    <a:gd name="connsiteX1" fmla="*/ 23812 w 1230157"/>
                    <a:gd name="connsiteY1" fmla="*/ 4762 h 1935957"/>
                    <a:gd name="connsiteX2" fmla="*/ 42862 w 1230157"/>
                    <a:gd name="connsiteY2" fmla="*/ 7144 h 1935957"/>
                    <a:gd name="connsiteX3" fmla="*/ 61912 w 1230157"/>
                    <a:gd name="connsiteY3" fmla="*/ 11906 h 1935957"/>
                    <a:gd name="connsiteX4" fmla="*/ 85725 w 1230157"/>
                    <a:gd name="connsiteY4" fmla="*/ 19050 h 1935957"/>
                    <a:gd name="connsiteX5" fmla="*/ 92869 w 1230157"/>
                    <a:gd name="connsiteY5" fmla="*/ 23812 h 1935957"/>
                    <a:gd name="connsiteX6" fmla="*/ 97631 w 1230157"/>
                    <a:gd name="connsiteY6" fmla="*/ 30956 h 1935957"/>
                    <a:gd name="connsiteX7" fmla="*/ 104775 w 1230157"/>
                    <a:gd name="connsiteY7" fmla="*/ 33337 h 1935957"/>
                    <a:gd name="connsiteX8" fmla="*/ 109537 w 1230157"/>
                    <a:gd name="connsiteY8" fmla="*/ 47625 h 1935957"/>
                    <a:gd name="connsiteX9" fmla="*/ 114300 w 1230157"/>
                    <a:gd name="connsiteY9" fmla="*/ 54769 h 1935957"/>
                    <a:gd name="connsiteX10" fmla="*/ 119062 w 1230157"/>
                    <a:gd name="connsiteY10" fmla="*/ 69056 h 1935957"/>
                    <a:gd name="connsiteX11" fmla="*/ 126206 w 1230157"/>
                    <a:gd name="connsiteY11" fmla="*/ 83344 h 1935957"/>
                    <a:gd name="connsiteX12" fmla="*/ 133350 w 1230157"/>
                    <a:gd name="connsiteY12" fmla="*/ 88106 h 1935957"/>
                    <a:gd name="connsiteX13" fmla="*/ 145256 w 1230157"/>
                    <a:gd name="connsiteY13" fmla="*/ 102394 h 1935957"/>
                    <a:gd name="connsiteX14" fmla="*/ 150019 w 1230157"/>
                    <a:gd name="connsiteY14" fmla="*/ 109537 h 1935957"/>
                    <a:gd name="connsiteX15" fmla="*/ 157162 w 1230157"/>
                    <a:gd name="connsiteY15" fmla="*/ 111919 h 1935957"/>
                    <a:gd name="connsiteX16" fmla="*/ 173831 w 1230157"/>
                    <a:gd name="connsiteY16" fmla="*/ 133350 h 1935957"/>
                    <a:gd name="connsiteX17" fmla="*/ 178594 w 1230157"/>
                    <a:gd name="connsiteY17" fmla="*/ 140494 h 1935957"/>
                    <a:gd name="connsiteX18" fmla="*/ 192881 w 1230157"/>
                    <a:gd name="connsiteY18" fmla="*/ 150019 h 1935957"/>
                    <a:gd name="connsiteX19" fmla="*/ 200025 w 1230157"/>
                    <a:gd name="connsiteY19" fmla="*/ 154781 h 1935957"/>
                    <a:gd name="connsiteX20" fmla="*/ 209550 w 1230157"/>
                    <a:gd name="connsiteY20" fmla="*/ 157162 h 1935957"/>
                    <a:gd name="connsiteX21" fmla="*/ 221456 w 1230157"/>
                    <a:gd name="connsiteY21" fmla="*/ 159544 h 1935957"/>
                    <a:gd name="connsiteX22" fmla="*/ 228600 w 1230157"/>
                    <a:gd name="connsiteY22" fmla="*/ 161925 h 1935957"/>
                    <a:gd name="connsiteX23" fmla="*/ 238125 w 1230157"/>
                    <a:gd name="connsiteY23" fmla="*/ 164306 h 1935957"/>
                    <a:gd name="connsiteX24" fmla="*/ 252412 w 1230157"/>
                    <a:gd name="connsiteY24" fmla="*/ 169069 h 1935957"/>
                    <a:gd name="connsiteX25" fmla="*/ 273844 w 1230157"/>
                    <a:gd name="connsiteY25" fmla="*/ 176212 h 1935957"/>
                    <a:gd name="connsiteX26" fmla="*/ 288131 w 1230157"/>
                    <a:gd name="connsiteY26" fmla="*/ 180975 h 1935957"/>
                    <a:gd name="connsiteX27" fmla="*/ 300037 w 1230157"/>
                    <a:gd name="connsiteY27" fmla="*/ 183356 h 1935957"/>
                    <a:gd name="connsiteX28" fmla="*/ 314325 w 1230157"/>
                    <a:gd name="connsiteY28" fmla="*/ 190500 h 1935957"/>
                    <a:gd name="connsiteX29" fmla="*/ 321469 w 1230157"/>
                    <a:gd name="connsiteY29" fmla="*/ 195262 h 1935957"/>
                    <a:gd name="connsiteX30" fmla="*/ 342900 w 1230157"/>
                    <a:gd name="connsiteY30" fmla="*/ 202406 h 1935957"/>
                    <a:gd name="connsiteX31" fmla="*/ 350044 w 1230157"/>
                    <a:gd name="connsiteY31" fmla="*/ 204787 h 1935957"/>
                    <a:gd name="connsiteX32" fmla="*/ 357187 w 1230157"/>
                    <a:gd name="connsiteY32" fmla="*/ 207169 h 1935957"/>
                    <a:gd name="connsiteX33" fmla="*/ 371475 w 1230157"/>
                    <a:gd name="connsiteY33" fmla="*/ 209550 h 1935957"/>
                    <a:gd name="connsiteX34" fmla="*/ 392906 w 1230157"/>
                    <a:gd name="connsiteY34" fmla="*/ 216694 h 1935957"/>
                    <a:gd name="connsiteX35" fmla="*/ 400050 w 1230157"/>
                    <a:gd name="connsiteY35" fmla="*/ 219075 h 1935957"/>
                    <a:gd name="connsiteX36" fmla="*/ 407194 w 1230157"/>
                    <a:gd name="connsiteY36" fmla="*/ 221456 h 1935957"/>
                    <a:gd name="connsiteX37" fmla="*/ 414337 w 1230157"/>
                    <a:gd name="connsiteY37" fmla="*/ 226219 h 1935957"/>
                    <a:gd name="connsiteX38" fmla="*/ 421481 w 1230157"/>
                    <a:gd name="connsiteY38" fmla="*/ 228600 h 1935957"/>
                    <a:gd name="connsiteX39" fmla="*/ 428625 w 1230157"/>
                    <a:gd name="connsiteY39" fmla="*/ 235744 h 1935957"/>
                    <a:gd name="connsiteX40" fmla="*/ 442912 w 1230157"/>
                    <a:gd name="connsiteY40" fmla="*/ 245269 h 1935957"/>
                    <a:gd name="connsiteX41" fmla="*/ 457200 w 1230157"/>
                    <a:gd name="connsiteY41" fmla="*/ 257175 h 1935957"/>
                    <a:gd name="connsiteX42" fmla="*/ 471487 w 1230157"/>
                    <a:gd name="connsiteY42" fmla="*/ 261937 h 1935957"/>
                    <a:gd name="connsiteX43" fmla="*/ 485775 w 1230157"/>
                    <a:gd name="connsiteY43" fmla="*/ 266700 h 1935957"/>
                    <a:gd name="connsiteX44" fmla="*/ 492919 w 1230157"/>
                    <a:gd name="connsiteY44" fmla="*/ 269081 h 1935957"/>
                    <a:gd name="connsiteX45" fmla="*/ 500062 w 1230157"/>
                    <a:gd name="connsiteY45" fmla="*/ 271462 h 1935957"/>
                    <a:gd name="connsiteX46" fmla="*/ 516731 w 1230157"/>
                    <a:gd name="connsiteY46" fmla="*/ 278606 h 1935957"/>
                    <a:gd name="connsiteX47" fmla="*/ 523875 w 1230157"/>
                    <a:gd name="connsiteY47" fmla="*/ 283369 h 1935957"/>
                    <a:gd name="connsiteX48" fmla="*/ 531019 w 1230157"/>
                    <a:gd name="connsiteY48" fmla="*/ 285750 h 1935957"/>
                    <a:gd name="connsiteX49" fmla="*/ 538162 w 1230157"/>
                    <a:gd name="connsiteY49" fmla="*/ 290512 h 1935957"/>
                    <a:gd name="connsiteX50" fmla="*/ 542925 w 1230157"/>
                    <a:gd name="connsiteY50" fmla="*/ 297656 h 1935957"/>
                    <a:gd name="connsiteX51" fmla="*/ 564356 w 1230157"/>
                    <a:gd name="connsiteY51" fmla="*/ 309562 h 1935957"/>
                    <a:gd name="connsiteX52" fmla="*/ 571500 w 1230157"/>
                    <a:gd name="connsiteY52" fmla="*/ 314325 h 1935957"/>
                    <a:gd name="connsiteX53" fmla="*/ 581025 w 1230157"/>
                    <a:gd name="connsiteY53" fmla="*/ 316706 h 1935957"/>
                    <a:gd name="connsiteX54" fmla="*/ 585787 w 1230157"/>
                    <a:gd name="connsiteY54" fmla="*/ 323850 h 1935957"/>
                    <a:gd name="connsiteX55" fmla="*/ 600075 w 1230157"/>
                    <a:gd name="connsiteY55" fmla="*/ 328612 h 1935957"/>
                    <a:gd name="connsiteX56" fmla="*/ 621506 w 1230157"/>
                    <a:gd name="connsiteY56" fmla="*/ 342900 h 1935957"/>
                    <a:gd name="connsiteX57" fmla="*/ 628650 w 1230157"/>
                    <a:gd name="connsiteY57" fmla="*/ 347662 h 1935957"/>
                    <a:gd name="connsiteX58" fmla="*/ 657225 w 1230157"/>
                    <a:gd name="connsiteY58" fmla="*/ 357187 h 1935957"/>
                    <a:gd name="connsiteX59" fmla="*/ 671512 w 1230157"/>
                    <a:gd name="connsiteY59" fmla="*/ 361950 h 1935957"/>
                    <a:gd name="connsiteX60" fmla="*/ 700087 w 1230157"/>
                    <a:gd name="connsiteY60" fmla="*/ 369094 h 1935957"/>
                    <a:gd name="connsiteX61" fmla="*/ 707231 w 1230157"/>
                    <a:gd name="connsiteY61" fmla="*/ 371475 h 1935957"/>
                    <a:gd name="connsiteX62" fmla="*/ 711994 w 1230157"/>
                    <a:gd name="connsiteY62" fmla="*/ 395287 h 1935957"/>
                    <a:gd name="connsiteX63" fmla="*/ 709612 w 1230157"/>
                    <a:gd name="connsiteY63" fmla="*/ 409575 h 1935957"/>
                    <a:gd name="connsiteX64" fmla="*/ 711994 w 1230157"/>
                    <a:gd name="connsiteY64" fmla="*/ 442912 h 1935957"/>
                    <a:gd name="connsiteX65" fmla="*/ 719137 w 1230157"/>
                    <a:gd name="connsiteY65" fmla="*/ 445294 h 1935957"/>
                    <a:gd name="connsiteX66" fmla="*/ 726281 w 1230157"/>
                    <a:gd name="connsiteY66" fmla="*/ 450056 h 1935957"/>
                    <a:gd name="connsiteX67" fmla="*/ 752475 w 1230157"/>
                    <a:gd name="connsiteY67" fmla="*/ 457200 h 1935957"/>
                    <a:gd name="connsiteX68" fmla="*/ 759619 w 1230157"/>
                    <a:gd name="connsiteY68" fmla="*/ 461962 h 1935957"/>
                    <a:gd name="connsiteX69" fmla="*/ 773906 w 1230157"/>
                    <a:gd name="connsiteY69" fmla="*/ 473869 h 1935957"/>
                    <a:gd name="connsiteX70" fmla="*/ 783431 w 1230157"/>
                    <a:gd name="connsiteY70" fmla="*/ 488156 h 1935957"/>
                    <a:gd name="connsiteX71" fmla="*/ 788194 w 1230157"/>
                    <a:gd name="connsiteY71" fmla="*/ 502444 h 1935957"/>
                    <a:gd name="connsiteX72" fmla="*/ 790575 w 1230157"/>
                    <a:gd name="connsiteY72" fmla="*/ 516731 h 1935957"/>
                    <a:gd name="connsiteX73" fmla="*/ 792956 w 1230157"/>
                    <a:gd name="connsiteY73" fmla="*/ 542925 h 1935957"/>
                    <a:gd name="connsiteX74" fmla="*/ 797719 w 1230157"/>
                    <a:gd name="connsiteY74" fmla="*/ 561975 h 1935957"/>
                    <a:gd name="connsiteX75" fmla="*/ 802481 w 1230157"/>
                    <a:gd name="connsiteY75" fmla="*/ 583406 h 1935957"/>
                    <a:gd name="connsiteX76" fmla="*/ 804862 w 1230157"/>
                    <a:gd name="connsiteY76" fmla="*/ 590550 h 1935957"/>
                    <a:gd name="connsiteX77" fmla="*/ 809625 w 1230157"/>
                    <a:gd name="connsiteY77" fmla="*/ 597694 h 1935957"/>
                    <a:gd name="connsiteX78" fmla="*/ 812006 w 1230157"/>
                    <a:gd name="connsiteY78" fmla="*/ 604837 h 1935957"/>
                    <a:gd name="connsiteX79" fmla="*/ 816769 w 1230157"/>
                    <a:gd name="connsiteY79" fmla="*/ 611981 h 1935957"/>
                    <a:gd name="connsiteX80" fmla="*/ 821531 w 1230157"/>
                    <a:gd name="connsiteY80" fmla="*/ 631031 h 1935957"/>
                    <a:gd name="connsiteX81" fmla="*/ 826294 w 1230157"/>
                    <a:gd name="connsiteY81" fmla="*/ 647700 h 1935957"/>
                    <a:gd name="connsiteX82" fmla="*/ 831056 w 1230157"/>
                    <a:gd name="connsiteY82" fmla="*/ 664369 h 1935957"/>
                    <a:gd name="connsiteX83" fmla="*/ 840581 w 1230157"/>
                    <a:gd name="connsiteY83" fmla="*/ 678656 h 1935957"/>
                    <a:gd name="connsiteX84" fmla="*/ 847725 w 1230157"/>
                    <a:gd name="connsiteY84" fmla="*/ 700087 h 1935957"/>
                    <a:gd name="connsiteX85" fmla="*/ 850106 w 1230157"/>
                    <a:gd name="connsiteY85" fmla="*/ 707231 h 1935957"/>
                    <a:gd name="connsiteX86" fmla="*/ 854869 w 1230157"/>
                    <a:gd name="connsiteY86" fmla="*/ 714375 h 1935957"/>
                    <a:gd name="connsiteX87" fmla="*/ 866775 w 1230157"/>
                    <a:gd name="connsiteY87" fmla="*/ 750094 h 1935957"/>
                    <a:gd name="connsiteX88" fmla="*/ 869156 w 1230157"/>
                    <a:gd name="connsiteY88" fmla="*/ 757237 h 1935957"/>
                    <a:gd name="connsiteX89" fmla="*/ 871537 w 1230157"/>
                    <a:gd name="connsiteY89" fmla="*/ 764381 h 1935957"/>
                    <a:gd name="connsiteX90" fmla="*/ 864394 w 1230157"/>
                    <a:gd name="connsiteY90" fmla="*/ 797719 h 1935957"/>
                    <a:gd name="connsiteX91" fmla="*/ 857250 w 1230157"/>
                    <a:gd name="connsiteY91" fmla="*/ 802481 h 1935957"/>
                    <a:gd name="connsiteX92" fmla="*/ 847725 w 1230157"/>
                    <a:gd name="connsiteY92" fmla="*/ 814387 h 1935957"/>
                    <a:gd name="connsiteX93" fmla="*/ 835819 w 1230157"/>
                    <a:gd name="connsiteY93" fmla="*/ 826294 h 1935957"/>
                    <a:gd name="connsiteX94" fmla="*/ 821531 w 1230157"/>
                    <a:gd name="connsiteY94" fmla="*/ 831056 h 1935957"/>
                    <a:gd name="connsiteX95" fmla="*/ 807244 w 1230157"/>
                    <a:gd name="connsiteY95" fmla="*/ 840581 h 1935957"/>
                    <a:gd name="connsiteX96" fmla="*/ 792956 w 1230157"/>
                    <a:gd name="connsiteY96" fmla="*/ 850106 h 1935957"/>
                    <a:gd name="connsiteX97" fmla="*/ 785812 w 1230157"/>
                    <a:gd name="connsiteY97" fmla="*/ 854869 h 1935957"/>
                    <a:gd name="connsiteX98" fmla="*/ 781050 w 1230157"/>
                    <a:gd name="connsiteY98" fmla="*/ 862012 h 1935957"/>
                    <a:gd name="connsiteX99" fmla="*/ 773906 w 1230157"/>
                    <a:gd name="connsiteY99" fmla="*/ 864394 h 1935957"/>
                    <a:gd name="connsiteX100" fmla="*/ 769144 w 1230157"/>
                    <a:gd name="connsiteY100" fmla="*/ 871537 h 1935957"/>
                    <a:gd name="connsiteX101" fmla="*/ 754856 w 1230157"/>
                    <a:gd name="connsiteY101" fmla="*/ 878681 h 1935957"/>
                    <a:gd name="connsiteX102" fmla="*/ 740569 w 1230157"/>
                    <a:gd name="connsiteY102" fmla="*/ 888206 h 1935957"/>
                    <a:gd name="connsiteX103" fmla="*/ 728662 w 1230157"/>
                    <a:gd name="connsiteY103" fmla="*/ 902494 h 1935957"/>
                    <a:gd name="connsiteX104" fmla="*/ 721519 w 1230157"/>
                    <a:gd name="connsiteY104" fmla="*/ 907256 h 1935957"/>
                    <a:gd name="connsiteX105" fmla="*/ 716756 w 1230157"/>
                    <a:gd name="connsiteY105" fmla="*/ 914400 h 1935957"/>
                    <a:gd name="connsiteX106" fmla="*/ 709612 w 1230157"/>
                    <a:gd name="connsiteY106" fmla="*/ 916781 h 1935957"/>
                    <a:gd name="connsiteX107" fmla="*/ 707231 w 1230157"/>
                    <a:gd name="connsiteY107" fmla="*/ 923925 h 1935957"/>
                    <a:gd name="connsiteX108" fmla="*/ 700087 w 1230157"/>
                    <a:gd name="connsiteY108" fmla="*/ 928687 h 1935957"/>
                    <a:gd name="connsiteX109" fmla="*/ 695325 w 1230157"/>
                    <a:gd name="connsiteY109" fmla="*/ 935831 h 1935957"/>
                    <a:gd name="connsiteX110" fmla="*/ 683419 w 1230157"/>
                    <a:gd name="connsiteY110" fmla="*/ 950119 h 1935957"/>
                    <a:gd name="connsiteX111" fmla="*/ 678656 w 1230157"/>
                    <a:gd name="connsiteY111" fmla="*/ 964406 h 1935957"/>
                    <a:gd name="connsiteX112" fmla="*/ 678656 w 1230157"/>
                    <a:gd name="connsiteY112" fmla="*/ 1007269 h 1935957"/>
                    <a:gd name="connsiteX113" fmla="*/ 681037 w 1230157"/>
                    <a:gd name="connsiteY113" fmla="*/ 1014412 h 1935957"/>
                    <a:gd name="connsiteX114" fmla="*/ 685800 w 1230157"/>
                    <a:gd name="connsiteY114" fmla="*/ 1021556 h 1935957"/>
                    <a:gd name="connsiteX115" fmla="*/ 695325 w 1230157"/>
                    <a:gd name="connsiteY115" fmla="*/ 1035844 h 1935957"/>
                    <a:gd name="connsiteX116" fmla="*/ 700087 w 1230157"/>
                    <a:gd name="connsiteY116" fmla="*/ 1042987 h 1935957"/>
                    <a:gd name="connsiteX117" fmla="*/ 707231 w 1230157"/>
                    <a:gd name="connsiteY117" fmla="*/ 1045369 h 1935957"/>
                    <a:gd name="connsiteX118" fmla="*/ 721519 w 1230157"/>
                    <a:gd name="connsiteY118" fmla="*/ 1054894 h 1935957"/>
                    <a:gd name="connsiteX119" fmla="*/ 728662 w 1230157"/>
                    <a:gd name="connsiteY119" fmla="*/ 1052512 h 1935957"/>
                    <a:gd name="connsiteX120" fmla="*/ 731044 w 1230157"/>
                    <a:gd name="connsiteY120" fmla="*/ 1045369 h 1935957"/>
                    <a:gd name="connsiteX121" fmla="*/ 735806 w 1230157"/>
                    <a:gd name="connsiteY121" fmla="*/ 1038225 h 1935957"/>
                    <a:gd name="connsiteX122" fmla="*/ 750094 w 1230157"/>
                    <a:gd name="connsiteY122" fmla="*/ 1028700 h 1935957"/>
                    <a:gd name="connsiteX123" fmla="*/ 757237 w 1230157"/>
                    <a:gd name="connsiteY123" fmla="*/ 1023937 h 1935957"/>
                    <a:gd name="connsiteX124" fmla="*/ 771525 w 1230157"/>
                    <a:gd name="connsiteY124" fmla="*/ 1016794 h 1935957"/>
                    <a:gd name="connsiteX125" fmla="*/ 773906 w 1230157"/>
                    <a:gd name="connsiteY125" fmla="*/ 1009650 h 1935957"/>
                    <a:gd name="connsiteX126" fmla="*/ 804862 w 1230157"/>
                    <a:gd name="connsiteY126" fmla="*/ 1002506 h 1935957"/>
                    <a:gd name="connsiteX127" fmla="*/ 850106 w 1230157"/>
                    <a:gd name="connsiteY127" fmla="*/ 1004887 h 1935957"/>
                    <a:gd name="connsiteX128" fmla="*/ 864394 w 1230157"/>
                    <a:gd name="connsiteY128" fmla="*/ 1009650 h 1935957"/>
                    <a:gd name="connsiteX129" fmla="*/ 895350 w 1230157"/>
                    <a:gd name="connsiteY129" fmla="*/ 1016794 h 1935957"/>
                    <a:gd name="connsiteX130" fmla="*/ 919162 w 1230157"/>
                    <a:gd name="connsiteY130" fmla="*/ 1023937 h 1935957"/>
                    <a:gd name="connsiteX131" fmla="*/ 926306 w 1230157"/>
                    <a:gd name="connsiteY131" fmla="*/ 1026319 h 1935957"/>
                    <a:gd name="connsiteX132" fmla="*/ 933450 w 1230157"/>
                    <a:gd name="connsiteY132" fmla="*/ 1031081 h 1935957"/>
                    <a:gd name="connsiteX133" fmla="*/ 945356 w 1230157"/>
                    <a:gd name="connsiteY133" fmla="*/ 1040606 h 1935957"/>
                    <a:gd name="connsiteX134" fmla="*/ 966787 w 1230157"/>
                    <a:gd name="connsiteY134" fmla="*/ 1054894 h 1935957"/>
                    <a:gd name="connsiteX135" fmla="*/ 973931 w 1230157"/>
                    <a:gd name="connsiteY135" fmla="*/ 1059656 h 1935957"/>
                    <a:gd name="connsiteX136" fmla="*/ 983456 w 1230157"/>
                    <a:gd name="connsiteY136" fmla="*/ 1064419 h 1935957"/>
                    <a:gd name="connsiteX137" fmla="*/ 985837 w 1230157"/>
                    <a:gd name="connsiteY137" fmla="*/ 1071562 h 1935957"/>
                    <a:gd name="connsiteX138" fmla="*/ 1000125 w 1230157"/>
                    <a:gd name="connsiteY138" fmla="*/ 1081087 h 1935957"/>
                    <a:gd name="connsiteX139" fmla="*/ 1012031 w 1230157"/>
                    <a:gd name="connsiteY139" fmla="*/ 1092994 h 1935957"/>
                    <a:gd name="connsiteX140" fmla="*/ 1023937 w 1230157"/>
                    <a:gd name="connsiteY140" fmla="*/ 1104900 h 1935957"/>
                    <a:gd name="connsiteX141" fmla="*/ 1035844 w 1230157"/>
                    <a:gd name="connsiteY141" fmla="*/ 1116806 h 1935957"/>
                    <a:gd name="connsiteX142" fmla="*/ 1040606 w 1230157"/>
                    <a:gd name="connsiteY142" fmla="*/ 1123950 h 1935957"/>
                    <a:gd name="connsiteX143" fmla="*/ 1052512 w 1230157"/>
                    <a:gd name="connsiteY143" fmla="*/ 1138237 h 1935957"/>
                    <a:gd name="connsiteX144" fmla="*/ 1057275 w 1230157"/>
                    <a:gd name="connsiteY144" fmla="*/ 1152525 h 1935957"/>
                    <a:gd name="connsiteX145" fmla="*/ 1066800 w 1230157"/>
                    <a:gd name="connsiteY145" fmla="*/ 1166812 h 1935957"/>
                    <a:gd name="connsiteX146" fmla="*/ 1073944 w 1230157"/>
                    <a:gd name="connsiteY146" fmla="*/ 1188244 h 1935957"/>
                    <a:gd name="connsiteX147" fmla="*/ 1076325 w 1230157"/>
                    <a:gd name="connsiteY147" fmla="*/ 1195387 h 1935957"/>
                    <a:gd name="connsiteX148" fmla="*/ 1090612 w 1230157"/>
                    <a:gd name="connsiteY148" fmla="*/ 1207294 h 1935957"/>
                    <a:gd name="connsiteX149" fmla="*/ 1095375 w 1230157"/>
                    <a:gd name="connsiteY149" fmla="*/ 1214437 h 1935957"/>
                    <a:gd name="connsiteX150" fmla="*/ 1109662 w 1230157"/>
                    <a:gd name="connsiteY150" fmla="*/ 1223962 h 1935957"/>
                    <a:gd name="connsiteX151" fmla="*/ 1126331 w 1230157"/>
                    <a:gd name="connsiteY151" fmla="*/ 1240631 h 1935957"/>
                    <a:gd name="connsiteX152" fmla="*/ 1138237 w 1230157"/>
                    <a:gd name="connsiteY152" fmla="*/ 1254919 h 1935957"/>
                    <a:gd name="connsiteX153" fmla="*/ 1147762 w 1230157"/>
                    <a:gd name="connsiteY153" fmla="*/ 1269206 h 1935957"/>
                    <a:gd name="connsiteX154" fmla="*/ 1150144 w 1230157"/>
                    <a:gd name="connsiteY154" fmla="*/ 1276350 h 1935957"/>
                    <a:gd name="connsiteX155" fmla="*/ 1159669 w 1230157"/>
                    <a:gd name="connsiteY155" fmla="*/ 1290637 h 1935957"/>
                    <a:gd name="connsiteX156" fmla="*/ 1164431 w 1230157"/>
                    <a:gd name="connsiteY156" fmla="*/ 1297781 h 1935957"/>
                    <a:gd name="connsiteX157" fmla="*/ 1173956 w 1230157"/>
                    <a:gd name="connsiteY157" fmla="*/ 1319212 h 1935957"/>
                    <a:gd name="connsiteX158" fmla="*/ 1176337 w 1230157"/>
                    <a:gd name="connsiteY158" fmla="*/ 1326356 h 1935957"/>
                    <a:gd name="connsiteX159" fmla="*/ 1181100 w 1230157"/>
                    <a:gd name="connsiteY159" fmla="*/ 1335881 h 1935957"/>
                    <a:gd name="connsiteX160" fmla="*/ 1183481 w 1230157"/>
                    <a:gd name="connsiteY160" fmla="*/ 1352550 h 1935957"/>
                    <a:gd name="connsiteX161" fmla="*/ 1188244 w 1230157"/>
                    <a:gd name="connsiteY161" fmla="*/ 1366837 h 1935957"/>
                    <a:gd name="connsiteX162" fmla="*/ 1193006 w 1230157"/>
                    <a:gd name="connsiteY162" fmla="*/ 1381125 h 1935957"/>
                    <a:gd name="connsiteX163" fmla="*/ 1195387 w 1230157"/>
                    <a:gd name="connsiteY163" fmla="*/ 1388269 h 1935957"/>
                    <a:gd name="connsiteX164" fmla="*/ 1200150 w 1230157"/>
                    <a:gd name="connsiteY164" fmla="*/ 1443037 h 1935957"/>
                    <a:gd name="connsiteX165" fmla="*/ 1204912 w 1230157"/>
                    <a:gd name="connsiteY165" fmla="*/ 1504950 h 1935957"/>
                    <a:gd name="connsiteX166" fmla="*/ 1209675 w 1230157"/>
                    <a:gd name="connsiteY166" fmla="*/ 1540669 h 1935957"/>
                    <a:gd name="connsiteX167" fmla="*/ 1216819 w 1230157"/>
                    <a:gd name="connsiteY167" fmla="*/ 1564481 h 1935957"/>
                    <a:gd name="connsiteX168" fmla="*/ 1219200 w 1230157"/>
                    <a:gd name="connsiteY168" fmla="*/ 1571625 h 1935957"/>
                    <a:gd name="connsiteX169" fmla="*/ 1221581 w 1230157"/>
                    <a:gd name="connsiteY169" fmla="*/ 1578769 h 1935957"/>
                    <a:gd name="connsiteX170" fmla="*/ 1097757 w 1230157"/>
                    <a:gd name="connsiteY170" fmla="*/ 1935957 h 1935957"/>
                    <a:gd name="connsiteX0" fmla="*/ 0 w 1273268"/>
                    <a:gd name="connsiteY0" fmla="*/ 0 h 1935957"/>
                    <a:gd name="connsiteX1" fmla="*/ 23812 w 1273268"/>
                    <a:gd name="connsiteY1" fmla="*/ 4762 h 1935957"/>
                    <a:gd name="connsiteX2" fmla="*/ 42862 w 1273268"/>
                    <a:gd name="connsiteY2" fmla="*/ 7144 h 1935957"/>
                    <a:gd name="connsiteX3" fmla="*/ 61912 w 1273268"/>
                    <a:gd name="connsiteY3" fmla="*/ 11906 h 1935957"/>
                    <a:gd name="connsiteX4" fmla="*/ 85725 w 1273268"/>
                    <a:gd name="connsiteY4" fmla="*/ 19050 h 1935957"/>
                    <a:gd name="connsiteX5" fmla="*/ 92869 w 1273268"/>
                    <a:gd name="connsiteY5" fmla="*/ 23812 h 1935957"/>
                    <a:gd name="connsiteX6" fmla="*/ 97631 w 1273268"/>
                    <a:gd name="connsiteY6" fmla="*/ 30956 h 1935957"/>
                    <a:gd name="connsiteX7" fmla="*/ 104775 w 1273268"/>
                    <a:gd name="connsiteY7" fmla="*/ 33337 h 1935957"/>
                    <a:gd name="connsiteX8" fmla="*/ 109537 w 1273268"/>
                    <a:gd name="connsiteY8" fmla="*/ 47625 h 1935957"/>
                    <a:gd name="connsiteX9" fmla="*/ 114300 w 1273268"/>
                    <a:gd name="connsiteY9" fmla="*/ 54769 h 1935957"/>
                    <a:gd name="connsiteX10" fmla="*/ 119062 w 1273268"/>
                    <a:gd name="connsiteY10" fmla="*/ 69056 h 1935957"/>
                    <a:gd name="connsiteX11" fmla="*/ 126206 w 1273268"/>
                    <a:gd name="connsiteY11" fmla="*/ 83344 h 1935957"/>
                    <a:gd name="connsiteX12" fmla="*/ 133350 w 1273268"/>
                    <a:gd name="connsiteY12" fmla="*/ 88106 h 1935957"/>
                    <a:gd name="connsiteX13" fmla="*/ 145256 w 1273268"/>
                    <a:gd name="connsiteY13" fmla="*/ 102394 h 1935957"/>
                    <a:gd name="connsiteX14" fmla="*/ 150019 w 1273268"/>
                    <a:gd name="connsiteY14" fmla="*/ 109537 h 1935957"/>
                    <a:gd name="connsiteX15" fmla="*/ 157162 w 1273268"/>
                    <a:gd name="connsiteY15" fmla="*/ 111919 h 1935957"/>
                    <a:gd name="connsiteX16" fmla="*/ 173831 w 1273268"/>
                    <a:gd name="connsiteY16" fmla="*/ 133350 h 1935957"/>
                    <a:gd name="connsiteX17" fmla="*/ 178594 w 1273268"/>
                    <a:gd name="connsiteY17" fmla="*/ 140494 h 1935957"/>
                    <a:gd name="connsiteX18" fmla="*/ 192881 w 1273268"/>
                    <a:gd name="connsiteY18" fmla="*/ 150019 h 1935957"/>
                    <a:gd name="connsiteX19" fmla="*/ 200025 w 1273268"/>
                    <a:gd name="connsiteY19" fmla="*/ 154781 h 1935957"/>
                    <a:gd name="connsiteX20" fmla="*/ 209550 w 1273268"/>
                    <a:gd name="connsiteY20" fmla="*/ 157162 h 1935957"/>
                    <a:gd name="connsiteX21" fmla="*/ 221456 w 1273268"/>
                    <a:gd name="connsiteY21" fmla="*/ 159544 h 1935957"/>
                    <a:gd name="connsiteX22" fmla="*/ 228600 w 1273268"/>
                    <a:gd name="connsiteY22" fmla="*/ 161925 h 1935957"/>
                    <a:gd name="connsiteX23" fmla="*/ 238125 w 1273268"/>
                    <a:gd name="connsiteY23" fmla="*/ 164306 h 1935957"/>
                    <a:gd name="connsiteX24" fmla="*/ 252412 w 1273268"/>
                    <a:gd name="connsiteY24" fmla="*/ 169069 h 1935957"/>
                    <a:gd name="connsiteX25" fmla="*/ 273844 w 1273268"/>
                    <a:gd name="connsiteY25" fmla="*/ 176212 h 1935957"/>
                    <a:gd name="connsiteX26" fmla="*/ 288131 w 1273268"/>
                    <a:gd name="connsiteY26" fmla="*/ 180975 h 1935957"/>
                    <a:gd name="connsiteX27" fmla="*/ 300037 w 1273268"/>
                    <a:gd name="connsiteY27" fmla="*/ 183356 h 1935957"/>
                    <a:gd name="connsiteX28" fmla="*/ 314325 w 1273268"/>
                    <a:gd name="connsiteY28" fmla="*/ 190500 h 1935957"/>
                    <a:gd name="connsiteX29" fmla="*/ 321469 w 1273268"/>
                    <a:gd name="connsiteY29" fmla="*/ 195262 h 1935957"/>
                    <a:gd name="connsiteX30" fmla="*/ 342900 w 1273268"/>
                    <a:gd name="connsiteY30" fmla="*/ 202406 h 1935957"/>
                    <a:gd name="connsiteX31" fmla="*/ 350044 w 1273268"/>
                    <a:gd name="connsiteY31" fmla="*/ 204787 h 1935957"/>
                    <a:gd name="connsiteX32" fmla="*/ 357187 w 1273268"/>
                    <a:gd name="connsiteY32" fmla="*/ 207169 h 1935957"/>
                    <a:gd name="connsiteX33" fmla="*/ 371475 w 1273268"/>
                    <a:gd name="connsiteY33" fmla="*/ 209550 h 1935957"/>
                    <a:gd name="connsiteX34" fmla="*/ 392906 w 1273268"/>
                    <a:gd name="connsiteY34" fmla="*/ 216694 h 1935957"/>
                    <a:gd name="connsiteX35" fmla="*/ 400050 w 1273268"/>
                    <a:gd name="connsiteY35" fmla="*/ 219075 h 1935957"/>
                    <a:gd name="connsiteX36" fmla="*/ 407194 w 1273268"/>
                    <a:gd name="connsiteY36" fmla="*/ 221456 h 1935957"/>
                    <a:gd name="connsiteX37" fmla="*/ 414337 w 1273268"/>
                    <a:gd name="connsiteY37" fmla="*/ 226219 h 1935957"/>
                    <a:gd name="connsiteX38" fmla="*/ 421481 w 1273268"/>
                    <a:gd name="connsiteY38" fmla="*/ 228600 h 1935957"/>
                    <a:gd name="connsiteX39" fmla="*/ 428625 w 1273268"/>
                    <a:gd name="connsiteY39" fmla="*/ 235744 h 1935957"/>
                    <a:gd name="connsiteX40" fmla="*/ 442912 w 1273268"/>
                    <a:gd name="connsiteY40" fmla="*/ 245269 h 1935957"/>
                    <a:gd name="connsiteX41" fmla="*/ 457200 w 1273268"/>
                    <a:gd name="connsiteY41" fmla="*/ 257175 h 1935957"/>
                    <a:gd name="connsiteX42" fmla="*/ 471487 w 1273268"/>
                    <a:gd name="connsiteY42" fmla="*/ 261937 h 1935957"/>
                    <a:gd name="connsiteX43" fmla="*/ 485775 w 1273268"/>
                    <a:gd name="connsiteY43" fmla="*/ 266700 h 1935957"/>
                    <a:gd name="connsiteX44" fmla="*/ 492919 w 1273268"/>
                    <a:gd name="connsiteY44" fmla="*/ 269081 h 1935957"/>
                    <a:gd name="connsiteX45" fmla="*/ 500062 w 1273268"/>
                    <a:gd name="connsiteY45" fmla="*/ 271462 h 1935957"/>
                    <a:gd name="connsiteX46" fmla="*/ 516731 w 1273268"/>
                    <a:gd name="connsiteY46" fmla="*/ 278606 h 1935957"/>
                    <a:gd name="connsiteX47" fmla="*/ 523875 w 1273268"/>
                    <a:gd name="connsiteY47" fmla="*/ 283369 h 1935957"/>
                    <a:gd name="connsiteX48" fmla="*/ 531019 w 1273268"/>
                    <a:gd name="connsiteY48" fmla="*/ 285750 h 1935957"/>
                    <a:gd name="connsiteX49" fmla="*/ 538162 w 1273268"/>
                    <a:gd name="connsiteY49" fmla="*/ 290512 h 1935957"/>
                    <a:gd name="connsiteX50" fmla="*/ 542925 w 1273268"/>
                    <a:gd name="connsiteY50" fmla="*/ 297656 h 1935957"/>
                    <a:gd name="connsiteX51" fmla="*/ 564356 w 1273268"/>
                    <a:gd name="connsiteY51" fmla="*/ 309562 h 1935957"/>
                    <a:gd name="connsiteX52" fmla="*/ 571500 w 1273268"/>
                    <a:gd name="connsiteY52" fmla="*/ 314325 h 1935957"/>
                    <a:gd name="connsiteX53" fmla="*/ 581025 w 1273268"/>
                    <a:gd name="connsiteY53" fmla="*/ 316706 h 1935957"/>
                    <a:gd name="connsiteX54" fmla="*/ 585787 w 1273268"/>
                    <a:gd name="connsiteY54" fmla="*/ 323850 h 1935957"/>
                    <a:gd name="connsiteX55" fmla="*/ 600075 w 1273268"/>
                    <a:gd name="connsiteY55" fmla="*/ 328612 h 1935957"/>
                    <a:gd name="connsiteX56" fmla="*/ 621506 w 1273268"/>
                    <a:gd name="connsiteY56" fmla="*/ 342900 h 1935957"/>
                    <a:gd name="connsiteX57" fmla="*/ 628650 w 1273268"/>
                    <a:gd name="connsiteY57" fmla="*/ 347662 h 1935957"/>
                    <a:gd name="connsiteX58" fmla="*/ 657225 w 1273268"/>
                    <a:gd name="connsiteY58" fmla="*/ 357187 h 1935957"/>
                    <a:gd name="connsiteX59" fmla="*/ 671512 w 1273268"/>
                    <a:gd name="connsiteY59" fmla="*/ 361950 h 1935957"/>
                    <a:gd name="connsiteX60" fmla="*/ 700087 w 1273268"/>
                    <a:gd name="connsiteY60" fmla="*/ 369094 h 1935957"/>
                    <a:gd name="connsiteX61" fmla="*/ 707231 w 1273268"/>
                    <a:gd name="connsiteY61" fmla="*/ 371475 h 1935957"/>
                    <a:gd name="connsiteX62" fmla="*/ 711994 w 1273268"/>
                    <a:gd name="connsiteY62" fmla="*/ 395287 h 1935957"/>
                    <a:gd name="connsiteX63" fmla="*/ 709612 w 1273268"/>
                    <a:gd name="connsiteY63" fmla="*/ 409575 h 1935957"/>
                    <a:gd name="connsiteX64" fmla="*/ 711994 w 1273268"/>
                    <a:gd name="connsiteY64" fmla="*/ 442912 h 1935957"/>
                    <a:gd name="connsiteX65" fmla="*/ 719137 w 1273268"/>
                    <a:gd name="connsiteY65" fmla="*/ 445294 h 1935957"/>
                    <a:gd name="connsiteX66" fmla="*/ 726281 w 1273268"/>
                    <a:gd name="connsiteY66" fmla="*/ 450056 h 1935957"/>
                    <a:gd name="connsiteX67" fmla="*/ 752475 w 1273268"/>
                    <a:gd name="connsiteY67" fmla="*/ 457200 h 1935957"/>
                    <a:gd name="connsiteX68" fmla="*/ 759619 w 1273268"/>
                    <a:gd name="connsiteY68" fmla="*/ 461962 h 1935957"/>
                    <a:gd name="connsiteX69" fmla="*/ 773906 w 1273268"/>
                    <a:gd name="connsiteY69" fmla="*/ 473869 h 1935957"/>
                    <a:gd name="connsiteX70" fmla="*/ 783431 w 1273268"/>
                    <a:gd name="connsiteY70" fmla="*/ 488156 h 1935957"/>
                    <a:gd name="connsiteX71" fmla="*/ 788194 w 1273268"/>
                    <a:gd name="connsiteY71" fmla="*/ 502444 h 1935957"/>
                    <a:gd name="connsiteX72" fmla="*/ 790575 w 1273268"/>
                    <a:gd name="connsiteY72" fmla="*/ 516731 h 1935957"/>
                    <a:gd name="connsiteX73" fmla="*/ 792956 w 1273268"/>
                    <a:gd name="connsiteY73" fmla="*/ 542925 h 1935957"/>
                    <a:gd name="connsiteX74" fmla="*/ 797719 w 1273268"/>
                    <a:gd name="connsiteY74" fmla="*/ 561975 h 1935957"/>
                    <a:gd name="connsiteX75" fmla="*/ 802481 w 1273268"/>
                    <a:gd name="connsiteY75" fmla="*/ 583406 h 1935957"/>
                    <a:gd name="connsiteX76" fmla="*/ 804862 w 1273268"/>
                    <a:gd name="connsiteY76" fmla="*/ 590550 h 1935957"/>
                    <a:gd name="connsiteX77" fmla="*/ 809625 w 1273268"/>
                    <a:gd name="connsiteY77" fmla="*/ 597694 h 1935957"/>
                    <a:gd name="connsiteX78" fmla="*/ 812006 w 1273268"/>
                    <a:gd name="connsiteY78" fmla="*/ 604837 h 1935957"/>
                    <a:gd name="connsiteX79" fmla="*/ 816769 w 1273268"/>
                    <a:gd name="connsiteY79" fmla="*/ 611981 h 1935957"/>
                    <a:gd name="connsiteX80" fmla="*/ 821531 w 1273268"/>
                    <a:gd name="connsiteY80" fmla="*/ 631031 h 1935957"/>
                    <a:gd name="connsiteX81" fmla="*/ 826294 w 1273268"/>
                    <a:gd name="connsiteY81" fmla="*/ 647700 h 1935957"/>
                    <a:gd name="connsiteX82" fmla="*/ 831056 w 1273268"/>
                    <a:gd name="connsiteY82" fmla="*/ 664369 h 1935957"/>
                    <a:gd name="connsiteX83" fmla="*/ 840581 w 1273268"/>
                    <a:gd name="connsiteY83" fmla="*/ 678656 h 1935957"/>
                    <a:gd name="connsiteX84" fmla="*/ 847725 w 1273268"/>
                    <a:gd name="connsiteY84" fmla="*/ 700087 h 1935957"/>
                    <a:gd name="connsiteX85" fmla="*/ 850106 w 1273268"/>
                    <a:gd name="connsiteY85" fmla="*/ 707231 h 1935957"/>
                    <a:gd name="connsiteX86" fmla="*/ 854869 w 1273268"/>
                    <a:gd name="connsiteY86" fmla="*/ 714375 h 1935957"/>
                    <a:gd name="connsiteX87" fmla="*/ 866775 w 1273268"/>
                    <a:gd name="connsiteY87" fmla="*/ 750094 h 1935957"/>
                    <a:gd name="connsiteX88" fmla="*/ 869156 w 1273268"/>
                    <a:gd name="connsiteY88" fmla="*/ 757237 h 1935957"/>
                    <a:gd name="connsiteX89" fmla="*/ 871537 w 1273268"/>
                    <a:gd name="connsiteY89" fmla="*/ 764381 h 1935957"/>
                    <a:gd name="connsiteX90" fmla="*/ 864394 w 1273268"/>
                    <a:gd name="connsiteY90" fmla="*/ 797719 h 1935957"/>
                    <a:gd name="connsiteX91" fmla="*/ 857250 w 1273268"/>
                    <a:gd name="connsiteY91" fmla="*/ 802481 h 1935957"/>
                    <a:gd name="connsiteX92" fmla="*/ 847725 w 1273268"/>
                    <a:gd name="connsiteY92" fmla="*/ 814387 h 1935957"/>
                    <a:gd name="connsiteX93" fmla="*/ 835819 w 1273268"/>
                    <a:gd name="connsiteY93" fmla="*/ 826294 h 1935957"/>
                    <a:gd name="connsiteX94" fmla="*/ 821531 w 1273268"/>
                    <a:gd name="connsiteY94" fmla="*/ 831056 h 1935957"/>
                    <a:gd name="connsiteX95" fmla="*/ 807244 w 1273268"/>
                    <a:gd name="connsiteY95" fmla="*/ 840581 h 1935957"/>
                    <a:gd name="connsiteX96" fmla="*/ 792956 w 1273268"/>
                    <a:gd name="connsiteY96" fmla="*/ 850106 h 1935957"/>
                    <a:gd name="connsiteX97" fmla="*/ 785812 w 1273268"/>
                    <a:gd name="connsiteY97" fmla="*/ 854869 h 1935957"/>
                    <a:gd name="connsiteX98" fmla="*/ 781050 w 1273268"/>
                    <a:gd name="connsiteY98" fmla="*/ 862012 h 1935957"/>
                    <a:gd name="connsiteX99" fmla="*/ 773906 w 1273268"/>
                    <a:gd name="connsiteY99" fmla="*/ 864394 h 1935957"/>
                    <a:gd name="connsiteX100" fmla="*/ 769144 w 1273268"/>
                    <a:gd name="connsiteY100" fmla="*/ 871537 h 1935957"/>
                    <a:gd name="connsiteX101" fmla="*/ 754856 w 1273268"/>
                    <a:gd name="connsiteY101" fmla="*/ 878681 h 1935957"/>
                    <a:gd name="connsiteX102" fmla="*/ 740569 w 1273268"/>
                    <a:gd name="connsiteY102" fmla="*/ 888206 h 1935957"/>
                    <a:gd name="connsiteX103" fmla="*/ 728662 w 1273268"/>
                    <a:gd name="connsiteY103" fmla="*/ 902494 h 1935957"/>
                    <a:gd name="connsiteX104" fmla="*/ 721519 w 1273268"/>
                    <a:gd name="connsiteY104" fmla="*/ 907256 h 1935957"/>
                    <a:gd name="connsiteX105" fmla="*/ 716756 w 1273268"/>
                    <a:gd name="connsiteY105" fmla="*/ 914400 h 1935957"/>
                    <a:gd name="connsiteX106" fmla="*/ 709612 w 1273268"/>
                    <a:gd name="connsiteY106" fmla="*/ 916781 h 1935957"/>
                    <a:gd name="connsiteX107" fmla="*/ 707231 w 1273268"/>
                    <a:gd name="connsiteY107" fmla="*/ 923925 h 1935957"/>
                    <a:gd name="connsiteX108" fmla="*/ 700087 w 1273268"/>
                    <a:gd name="connsiteY108" fmla="*/ 928687 h 1935957"/>
                    <a:gd name="connsiteX109" fmla="*/ 695325 w 1273268"/>
                    <a:gd name="connsiteY109" fmla="*/ 935831 h 1935957"/>
                    <a:gd name="connsiteX110" fmla="*/ 683419 w 1273268"/>
                    <a:gd name="connsiteY110" fmla="*/ 950119 h 1935957"/>
                    <a:gd name="connsiteX111" fmla="*/ 678656 w 1273268"/>
                    <a:gd name="connsiteY111" fmla="*/ 964406 h 1935957"/>
                    <a:gd name="connsiteX112" fmla="*/ 678656 w 1273268"/>
                    <a:gd name="connsiteY112" fmla="*/ 1007269 h 1935957"/>
                    <a:gd name="connsiteX113" fmla="*/ 681037 w 1273268"/>
                    <a:gd name="connsiteY113" fmla="*/ 1014412 h 1935957"/>
                    <a:gd name="connsiteX114" fmla="*/ 685800 w 1273268"/>
                    <a:gd name="connsiteY114" fmla="*/ 1021556 h 1935957"/>
                    <a:gd name="connsiteX115" fmla="*/ 695325 w 1273268"/>
                    <a:gd name="connsiteY115" fmla="*/ 1035844 h 1935957"/>
                    <a:gd name="connsiteX116" fmla="*/ 700087 w 1273268"/>
                    <a:gd name="connsiteY116" fmla="*/ 1042987 h 1935957"/>
                    <a:gd name="connsiteX117" fmla="*/ 707231 w 1273268"/>
                    <a:gd name="connsiteY117" fmla="*/ 1045369 h 1935957"/>
                    <a:gd name="connsiteX118" fmla="*/ 721519 w 1273268"/>
                    <a:gd name="connsiteY118" fmla="*/ 1054894 h 1935957"/>
                    <a:gd name="connsiteX119" fmla="*/ 728662 w 1273268"/>
                    <a:gd name="connsiteY119" fmla="*/ 1052512 h 1935957"/>
                    <a:gd name="connsiteX120" fmla="*/ 731044 w 1273268"/>
                    <a:gd name="connsiteY120" fmla="*/ 1045369 h 1935957"/>
                    <a:gd name="connsiteX121" fmla="*/ 735806 w 1273268"/>
                    <a:gd name="connsiteY121" fmla="*/ 1038225 h 1935957"/>
                    <a:gd name="connsiteX122" fmla="*/ 750094 w 1273268"/>
                    <a:gd name="connsiteY122" fmla="*/ 1028700 h 1935957"/>
                    <a:gd name="connsiteX123" fmla="*/ 757237 w 1273268"/>
                    <a:gd name="connsiteY123" fmla="*/ 1023937 h 1935957"/>
                    <a:gd name="connsiteX124" fmla="*/ 771525 w 1273268"/>
                    <a:gd name="connsiteY124" fmla="*/ 1016794 h 1935957"/>
                    <a:gd name="connsiteX125" fmla="*/ 773906 w 1273268"/>
                    <a:gd name="connsiteY125" fmla="*/ 1009650 h 1935957"/>
                    <a:gd name="connsiteX126" fmla="*/ 804862 w 1273268"/>
                    <a:gd name="connsiteY126" fmla="*/ 1002506 h 1935957"/>
                    <a:gd name="connsiteX127" fmla="*/ 850106 w 1273268"/>
                    <a:gd name="connsiteY127" fmla="*/ 1004887 h 1935957"/>
                    <a:gd name="connsiteX128" fmla="*/ 864394 w 1273268"/>
                    <a:gd name="connsiteY128" fmla="*/ 1009650 h 1935957"/>
                    <a:gd name="connsiteX129" fmla="*/ 895350 w 1273268"/>
                    <a:gd name="connsiteY129" fmla="*/ 1016794 h 1935957"/>
                    <a:gd name="connsiteX130" fmla="*/ 919162 w 1273268"/>
                    <a:gd name="connsiteY130" fmla="*/ 1023937 h 1935957"/>
                    <a:gd name="connsiteX131" fmla="*/ 926306 w 1273268"/>
                    <a:gd name="connsiteY131" fmla="*/ 1026319 h 1935957"/>
                    <a:gd name="connsiteX132" fmla="*/ 933450 w 1273268"/>
                    <a:gd name="connsiteY132" fmla="*/ 1031081 h 1935957"/>
                    <a:gd name="connsiteX133" fmla="*/ 945356 w 1273268"/>
                    <a:gd name="connsiteY133" fmla="*/ 1040606 h 1935957"/>
                    <a:gd name="connsiteX134" fmla="*/ 966787 w 1273268"/>
                    <a:gd name="connsiteY134" fmla="*/ 1054894 h 1935957"/>
                    <a:gd name="connsiteX135" fmla="*/ 973931 w 1273268"/>
                    <a:gd name="connsiteY135" fmla="*/ 1059656 h 1935957"/>
                    <a:gd name="connsiteX136" fmla="*/ 983456 w 1273268"/>
                    <a:gd name="connsiteY136" fmla="*/ 1064419 h 1935957"/>
                    <a:gd name="connsiteX137" fmla="*/ 985837 w 1273268"/>
                    <a:gd name="connsiteY137" fmla="*/ 1071562 h 1935957"/>
                    <a:gd name="connsiteX138" fmla="*/ 1000125 w 1273268"/>
                    <a:gd name="connsiteY138" fmla="*/ 1081087 h 1935957"/>
                    <a:gd name="connsiteX139" fmla="*/ 1012031 w 1273268"/>
                    <a:gd name="connsiteY139" fmla="*/ 1092994 h 1935957"/>
                    <a:gd name="connsiteX140" fmla="*/ 1023937 w 1273268"/>
                    <a:gd name="connsiteY140" fmla="*/ 1104900 h 1935957"/>
                    <a:gd name="connsiteX141" fmla="*/ 1035844 w 1273268"/>
                    <a:gd name="connsiteY141" fmla="*/ 1116806 h 1935957"/>
                    <a:gd name="connsiteX142" fmla="*/ 1040606 w 1273268"/>
                    <a:gd name="connsiteY142" fmla="*/ 1123950 h 1935957"/>
                    <a:gd name="connsiteX143" fmla="*/ 1052512 w 1273268"/>
                    <a:gd name="connsiteY143" fmla="*/ 1138237 h 1935957"/>
                    <a:gd name="connsiteX144" fmla="*/ 1057275 w 1273268"/>
                    <a:gd name="connsiteY144" fmla="*/ 1152525 h 1935957"/>
                    <a:gd name="connsiteX145" fmla="*/ 1066800 w 1273268"/>
                    <a:gd name="connsiteY145" fmla="*/ 1166812 h 1935957"/>
                    <a:gd name="connsiteX146" fmla="*/ 1073944 w 1273268"/>
                    <a:gd name="connsiteY146" fmla="*/ 1188244 h 1935957"/>
                    <a:gd name="connsiteX147" fmla="*/ 1076325 w 1273268"/>
                    <a:gd name="connsiteY147" fmla="*/ 1195387 h 1935957"/>
                    <a:gd name="connsiteX148" fmla="*/ 1090612 w 1273268"/>
                    <a:gd name="connsiteY148" fmla="*/ 1207294 h 1935957"/>
                    <a:gd name="connsiteX149" fmla="*/ 1095375 w 1273268"/>
                    <a:gd name="connsiteY149" fmla="*/ 1214437 h 1935957"/>
                    <a:gd name="connsiteX150" fmla="*/ 1109662 w 1273268"/>
                    <a:gd name="connsiteY150" fmla="*/ 1223962 h 1935957"/>
                    <a:gd name="connsiteX151" fmla="*/ 1126331 w 1273268"/>
                    <a:gd name="connsiteY151" fmla="*/ 1240631 h 1935957"/>
                    <a:gd name="connsiteX152" fmla="*/ 1138237 w 1273268"/>
                    <a:gd name="connsiteY152" fmla="*/ 1254919 h 1935957"/>
                    <a:gd name="connsiteX153" fmla="*/ 1147762 w 1273268"/>
                    <a:gd name="connsiteY153" fmla="*/ 1269206 h 1935957"/>
                    <a:gd name="connsiteX154" fmla="*/ 1150144 w 1273268"/>
                    <a:gd name="connsiteY154" fmla="*/ 1276350 h 1935957"/>
                    <a:gd name="connsiteX155" fmla="*/ 1159669 w 1273268"/>
                    <a:gd name="connsiteY155" fmla="*/ 1290637 h 1935957"/>
                    <a:gd name="connsiteX156" fmla="*/ 1164431 w 1273268"/>
                    <a:gd name="connsiteY156" fmla="*/ 1297781 h 1935957"/>
                    <a:gd name="connsiteX157" fmla="*/ 1173956 w 1273268"/>
                    <a:gd name="connsiteY157" fmla="*/ 1319212 h 1935957"/>
                    <a:gd name="connsiteX158" fmla="*/ 1176337 w 1273268"/>
                    <a:gd name="connsiteY158" fmla="*/ 1326356 h 1935957"/>
                    <a:gd name="connsiteX159" fmla="*/ 1181100 w 1273268"/>
                    <a:gd name="connsiteY159" fmla="*/ 1335881 h 1935957"/>
                    <a:gd name="connsiteX160" fmla="*/ 1183481 w 1273268"/>
                    <a:gd name="connsiteY160" fmla="*/ 1352550 h 1935957"/>
                    <a:gd name="connsiteX161" fmla="*/ 1188244 w 1273268"/>
                    <a:gd name="connsiteY161" fmla="*/ 1366837 h 1935957"/>
                    <a:gd name="connsiteX162" fmla="*/ 1193006 w 1273268"/>
                    <a:gd name="connsiteY162" fmla="*/ 1381125 h 1935957"/>
                    <a:gd name="connsiteX163" fmla="*/ 1195387 w 1273268"/>
                    <a:gd name="connsiteY163" fmla="*/ 1388269 h 1935957"/>
                    <a:gd name="connsiteX164" fmla="*/ 1200150 w 1273268"/>
                    <a:gd name="connsiteY164" fmla="*/ 1443037 h 1935957"/>
                    <a:gd name="connsiteX165" fmla="*/ 1204912 w 1273268"/>
                    <a:gd name="connsiteY165" fmla="*/ 1504950 h 1935957"/>
                    <a:gd name="connsiteX166" fmla="*/ 1209675 w 1273268"/>
                    <a:gd name="connsiteY166" fmla="*/ 1540669 h 1935957"/>
                    <a:gd name="connsiteX167" fmla="*/ 1216819 w 1273268"/>
                    <a:gd name="connsiteY167" fmla="*/ 1564481 h 1935957"/>
                    <a:gd name="connsiteX168" fmla="*/ 1219200 w 1273268"/>
                    <a:gd name="connsiteY168" fmla="*/ 1571625 h 1935957"/>
                    <a:gd name="connsiteX169" fmla="*/ 1269206 w 1273268"/>
                    <a:gd name="connsiteY169" fmla="*/ 1674019 h 1935957"/>
                    <a:gd name="connsiteX170" fmla="*/ 1097757 w 1273268"/>
                    <a:gd name="connsiteY170" fmla="*/ 1935957 h 1935957"/>
                    <a:gd name="connsiteX0" fmla="*/ 0 w 1291489"/>
                    <a:gd name="connsiteY0" fmla="*/ 0 h 2357438"/>
                    <a:gd name="connsiteX1" fmla="*/ 23812 w 1291489"/>
                    <a:gd name="connsiteY1" fmla="*/ 4762 h 2357438"/>
                    <a:gd name="connsiteX2" fmla="*/ 42862 w 1291489"/>
                    <a:gd name="connsiteY2" fmla="*/ 7144 h 2357438"/>
                    <a:gd name="connsiteX3" fmla="*/ 61912 w 1291489"/>
                    <a:gd name="connsiteY3" fmla="*/ 11906 h 2357438"/>
                    <a:gd name="connsiteX4" fmla="*/ 85725 w 1291489"/>
                    <a:gd name="connsiteY4" fmla="*/ 19050 h 2357438"/>
                    <a:gd name="connsiteX5" fmla="*/ 92869 w 1291489"/>
                    <a:gd name="connsiteY5" fmla="*/ 23812 h 2357438"/>
                    <a:gd name="connsiteX6" fmla="*/ 97631 w 1291489"/>
                    <a:gd name="connsiteY6" fmla="*/ 30956 h 2357438"/>
                    <a:gd name="connsiteX7" fmla="*/ 104775 w 1291489"/>
                    <a:gd name="connsiteY7" fmla="*/ 33337 h 2357438"/>
                    <a:gd name="connsiteX8" fmla="*/ 109537 w 1291489"/>
                    <a:gd name="connsiteY8" fmla="*/ 47625 h 2357438"/>
                    <a:gd name="connsiteX9" fmla="*/ 114300 w 1291489"/>
                    <a:gd name="connsiteY9" fmla="*/ 54769 h 2357438"/>
                    <a:gd name="connsiteX10" fmla="*/ 119062 w 1291489"/>
                    <a:gd name="connsiteY10" fmla="*/ 69056 h 2357438"/>
                    <a:gd name="connsiteX11" fmla="*/ 126206 w 1291489"/>
                    <a:gd name="connsiteY11" fmla="*/ 83344 h 2357438"/>
                    <a:gd name="connsiteX12" fmla="*/ 133350 w 1291489"/>
                    <a:gd name="connsiteY12" fmla="*/ 88106 h 2357438"/>
                    <a:gd name="connsiteX13" fmla="*/ 145256 w 1291489"/>
                    <a:gd name="connsiteY13" fmla="*/ 102394 h 2357438"/>
                    <a:gd name="connsiteX14" fmla="*/ 150019 w 1291489"/>
                    <a:gd name="connsiteY14" fmla="*/ 109537 h 2357438"/>
                    <a:gd name="connsiteX15" fmla="*/ 157162 w 1291489"/>
                    <a:gd name="connsiteY15" fmla="*/ 111919 h 2357438"/>
                    <a:gd name="connsiteX16" fmla="*/ 173831 w 1291489"/>
                    <a:gd name="connsiteY16" fmla="*/ 133350 h 2357438"/>
                    <a:gd name="connsiteX17" fmla="*/ 178594 w 1291489"/>
                    <a:gd name="connsiteY17" fmla="*/ 140494 h 2357438"/>
                    <a:gd name="connsiteX18" fmla="*/ 192881 w 1291489"/>
                    <a:gd name="connsiteY18" fmla="*/ 150019 h 2357438"/>
                    <a:gd name="connsiteX19" fmla="*/ 200025 w 1291489"/>
                    <a:gd name="connsiteY19" fmla="*/ 154781 h 2357438"/>
                    <a:gd name="connsiteX20" fmla="*/ 209550 w 1291489"/>
                    <a:gd name="connsiteY20" fmla="*/ 157162 h 2357438"/>
                    <a:gd name="connsiteX21" fmla="*/ 221456 w 1291489"/>
                    <a:gd name="connsiteY21" fmla="*/ 159544 h 2357438"/>
                    <a:gd name="connsiteX22" fmla="*/ 228600 w 1291489"/>
                    <a:gd name="connsiteY22" fmla="*/ 161925 h 2357438"/>
                    <a:gd name="connsiteX23" fmla="*/ 238125 w 1291489"/>
                    <a:gd name="connsiteY23" fmla="*/ 164306 h 2357438"/>
                    <a:gd name="connsiteX24" fmla="*/ 252412 w 1291489"/>
                    <a:gd name="connsiteY24" fmla="*/ 169069 h 2357438"/>
                    <a:gd name="connsiteX25" fmla="*/ 273844 w 1291489"/>
                    <a:gd name="connsiteY25" fmla="*/ 176212 h 2357438"/>
                    <a:gd name="connsiteX26" fmla="*/ 288131 w 1291489"/>
                    <a:gd name="connsiteY26" fmla="*/ 180975 h 2357438"/>
                    <a:gd name="connsiteX27" fmla="*/ 300037 w 1291489"/>
                    <a:gd name="connsiteY27" fmla="*/ 183356 h 2357438"/>
                    <a:gd name="connsiteX28" fmla="*/ 314325 w 1291489"/>
                    <a:gd name="connsiteY28" fmla="*/ 190500 h 2357438"/>
                    <a:gd name="connsiteX29" fmla="*/ 321469 w 1291489"/>
                    <a:gd name="connsiteY29" fmla="*/ 195262 h 2357438"/>
                    <a:gd name="connsiteX30" fmla="*/ 342900 w 1291489"/>
                    <a:gd name="connsiteY30" fmla="*/ 202406 h 2357438"/>
                    <a:gd name="connsiteX31" fmla="*/ 350044 w 1291489"/>
                    <a:gd name="connsiteY31" fmla="*/ 204787 h 2357438"/>
                    <a:gd name="connsiteX32" fmla="*/ 357187 w 1291489"/>
                    <a:gd name="connsiteY32" fmla="*/ 207169 h 2357438"/>
                    <a:gd name="connsiteX33" fmla="*/ 371475 w 1291489"/>
                    <a:gd name="connsiteY33" fmla="*/ 209550 h 2357438"/>
                    <a:gd name="connsiteX34" fmla="*/ 392906 w 1291489"/>
                    <a:gd name="connsiteY34" fmla="*/ 216694 h 2357438"/>
                    <a:gd name="connsiteX35" fmla="*/ 400050 w 1291489"/>
                    <a:gd name="connsiteY35" fmla="*/ 219075 h 2357438"/>
                    <a:gd name="connsiteX36" fmla="*/ 407194 w 1291489"/>
                    <a:gd name="connsiteY36" fmla="*/ 221456 h 2357438"/>
                    <a:gd name="connsiteX37" fmla="*/ 414337 w 1291489"/>
                    <a:gd name="connsiteY37" fmla="*/ 226219 h 2357438"/>
                    <a:gd name="connsiteX38" fmla="*/ 421481 w 1291489"/>
                    <a:gd name="connsiteY38" fmla="*/ 228600 h 2357438"/>
                    <a:gd name="connsiteX39" fmla="*/ 428625 w 1291489"/>
                    <a:gd name="connsiteY39" fmla="*/ 235744 h 2357438"/>
                    <a:gd name="connsiteX40" fmla="*/ 442912 w 1291489"/>
                    <a:gd name="connsiteY40" fmla="*/ 245269 h 2357438"/>
                    <a:gd name="connsiteX41" fmla="*/ 457200 w 1291489"/>
                    <a:gd name="connsiteY41" fmla="*/ 257175 h 2357438"/>
                    <a:gd name="connsiteX42" fmla="*/ 471487 w 1291489"/>
                    <a:gd name="connsiteY42" fmla="*/ 261937 h 2357438"/>
                    <a:gd name="connsiteX43" fmla="*/ 485775 w 1291489"/>
                    <a:gd name="connsiteY43" fmla="*/ 266700 h 2357438"/>
                    <a:gd name="connsiteX44" fmla="*/ 492919 w 1291489"/>
                    <a:gd name="connsiteY44" fmla="*/ 269081 h 2357438"/>
                    <a:gd name="connsiteX45" fmla="*/ 500062 w 1291489"/>
                    <a:gd name="connsiteY45" fmla="*/ 271462 h 2357438"/>
                    <a:gd name="connsiteX46" fmla="*/ 516731 w 1291489"/>
                    <a:gd name="connsiteY46" fmla="*/ 278606 h 2357438"/>
                    <a:gd name="connsiteX47" fmla="*/ 523875 w 1291489"/>
                    <a:gd name="connsiteY47" fmla="*/ 283369 h 2357438"/>
                    <a:gd name="connsiteX48" fmla="*/ 531019 w 1291489"/>
                    <a:gd name="connsiteY48" fmla="*/ 285750 h 2357438"/>
                    <a:gd name="connsiteX49" fmla="*/ 538162 w 1291489"/>
                    <a:gd name="connsiteY49" fmla="*/ 290512 h 2357438"/>
                    <a:gd name="connsiteX50" fmla="*/ 542925 w 1291489"/>
                    <a:gd name="connsiteY50" fmla="*/ 297656 h 2357438"/>
                    <a:gd name="connsiteX51" fmla="*/ 564356 w 1291489"/>
                    <a:gd name="connsiteY51" fmla="*/ 309562 h 2357438"/>
                    <a:gd name="connsiteX52" fmla="*/ 571500 w 1291489"/>
                    <a:gd name="connsiteY52" fmla="*/ 314325 h 2357438"/>
                    <a:gd name="connsiteX53" fmla="*/ 581025 w 1291489"/>
                    <a:gd name="connsiteY53" fmla="*/ 316706 h 2357438"/>
                    <a:gd name="connsiteX54" fmla="*/ 585787 w 1291489"/>
                    <a:gd name="connsiteY54" fmla="*/ 323850 h 2357438"/>
                    <a:gd name="connsiteX55" fmla="*/ 600075 w 1291489"/>
                    <a:gd name="connsiteY55" fmla="*/ 328612 h 2357438"/>
                    <a:gd name="connsiteX56" fmla="*/ 621506 w 1291489"/>
                    <a:gd name="connsiteY56" fmla="*/ 342900 h 2357438"/>
                    <a:gd name="connsiteX57" fmla="*/ 628650 w 1291489"/>
                    <a:gd name="connsiteY57" fmla="*/ 347662 h 2357438"/>
                    <a:gd name="connsiteX58" fmla="*/ 657225 w 1291489"/>
                    <a:gd name="connsiteY58" fmla="*/ 357187 h 2357438"/>
                    <a:gd name="connsiteX59" fmla="*/ 671512 w 1291489"/>
                    <a:gd name="connsiteY59" fmla="*/ 361950 h 2357438"/>
                    <a:gd name="connsiteX60" fmla="*/ 700087 w 1291489"/>
                    <a:gd name="connsiteY60" fmla="*/ 369094 h 2357438"/>
                    <a:gd name="connsiteX61" fmla="*/ 707231 w 1291489"/>
                    <a:gd name="connsiteY61" fmla="*/ 371475 h 2357438"/>
                    <a:gd name="connsiteX62" fmla="*/ 711994 w 1291489"/>
                    <a:gd name="connsiteY62" fmla="*/ 395287 h 2357438"/>
                    <a:gd name="connsiteX63" fmla="*/ 709612 w 1291489"/>
                    <a:gd name="connsiteY63" fmla="*/ 409575 h 2357438"/>
                    <a:gd name="connsiteX64" fmla="*/ 711994 w 1291489"/>
                    <a:gd name="connsiteY64" fmla="*/ 442912 h 2357438"/>
                    <a:gd name="connsiteX65" fmla="*/ 719137 w 1291489"/>
                    <a:gd name="connsiteY65" fmla="*/ 445294 h 2357438"/>
                    <a:gd name="connsiteX66" fmla="*/ 726281 w 1291489"/>
                    <a:gd name="connsiteY66" fmla="*/ 450056 h 2357438"/>
                    <a:gd name="connsiteX67" fmla="*/ 752475 w 1291489"/>
                    <a:gd name="connsiteY67" fmla="*/ 457200 h 2357438"/>
                    <a:gd name="connsiteX68" fmla="*/ 759619 w 1291489"/>
                    <a:gd name="connsiteY68" fmla="*/ 461962 h 2357438"/>
                    <a:gd name="connsiteX69" fmla="*/ 773906 w 1291489"/>
                    <a:gd name="connsiteY69" fmla="*/ 473869 h 2357438"/>
                    <a:gd name="connsiteX70" fmla="*/ 783431 w 1291489"/>
                    <a:gd name="connsiteY70" fmla="*/ 488156 h 2357438"/>
                    <a:gd name="connsiteX71" fmla="*/ 788194 w 1291489"/>
                    <a:gd name="connsiteY71" fmla="*/ 502444 h 2357438"/>
                    <a:gd name="connsiteX72" fmla="*/ 790575 w 1291489"/>
                    <a:gd name="connsiteY72" fmla="*/ 516731 h 2357438"/>
                    <a:gd name="connsiteX73" fmla="*/ 792956 w 1291489"/>
                    <a:gd name="connsiteY73" fmla="*/ 542925 h 2357438"/>
                    <a:gd name="connsiteX74" fmla="*/ 797719 w 1291489"/>
                    <a:gd name="connsiteY74" fmla="*/ 561975 h 2357438"/>
                    <a:gd name="connsiteX75" fmla="*/ 802481 w 1291489"/>
                    <a:gd name="connsiteY75" fmla="*/ 583406 h 2357438"/>
                    <a:gd name="connsiteX76" fmla="*/ 804862 w 1291489"/>
                    <a:gd name="connsiteY76" fmla="*/ 590550 h 2357438"/>
                    <a:gd name="connsiteX77" fmla="*/ 809625 w 1291489"/>
                    <a:gd name="connsiteY77" fmla="*/ 597694 h 2357438"/>
                    <a:gd name="connsiteX78" fmla="*/ 812006 w 1291489"/>
                    <a:gd name="connsiteY78" fmla="*/ 604837 h 2357438"/>
                    <a:gd name="connsiteX79" fmla="*/ 816769 w 1291489"/>
                    <a:gd name="connsiteY79" fmla="*/ 611981 h 2357438"/>
                    <a:gd name="connsiteX80" fmla="*/ 821531 w 1291489"/>
                    <a:gd name="connsiteY80" fmla="*/ 631031 h 2357438"/>
                    <a:gd name="connsiteX81" fmla="*/ 826294 w 1291489"/>
                    <a:gd name="connsiteY81" fmla="*/ 647700 h 2357438"/>
                    <a:gd name="connsiteX82" fmla="*/ 831056 w 1291489"/>
                    <a:gd name="connsiteY82" fmla="*/ 664369 h 2357438"/>
                    <a:gd name="connsiteX83" fmla="*/ 840581 w 1291489"/>
                    <a:gd name="connsiteY83" fmla="*/ 678656 h 2357438"/>
                    <a:gd name="connsiteX84" fmla="*/ 847725 w 1291489"/>
                    <a:gd name="connsiteY84" fmla="*/ 700087 h 2357438"/>
                    <a:gd name="connsiteX85" fmla="*/ 850106 w 1291489"/>
                    <a:gd name="connsiteY85" fmla="*/ 707231 h 2357438"/>
                    <a:gd name="connsiteX86" fmla="*/ 854869 w 1291489"/>
                    <a:gd name="connsiteY86" fmla="*/ 714375 h 2357438"/>
                    <a:gd name="connsiteX87" fmla="*/ 866775 w 1291489"/>
                    <a:gd name="connsiteY87" fmla="*/ 750094 h 2357438"/>
                    <a:gd name="connsiteX88" fmla="*/ 869156 w 1291489"/>
                    <a:gd name="connsiteY88" fmla="*/ 757237 h 2357438"/>
                    <a:gd name="connsiteX89" fmla="*/ 871537 w 1291489"/>
                    <a:gd name="connsiteY89" fmla="*/ 764381 h 2357438"/>
                    <a:gd name="connsiteX90" fmla="*/ 864394 w 1291489"/>
                    <a:gd name="connsiteY90" fmla="*/ 797719 h 2357438"/>
                    <a:gd name="connsiteX91" fmla="*/ 857250 w 1291489"/>
                    <a:gd name="connsiteY91" fmla="*/ 802481 h 2357438"/>
                    <a:gd name="connsiteX92" fmla="*/ 847725 w 1291489"/>
                    <a:gd name="connsiteY92" fmla="*/ 814387 h 2357438"/>
                    <a:gd name="connsiteX93" fmla="*/ 835819 w 1291489"/>
                    <a:gd name="connsiteY93" fmla="*/ 826294 h 2357438"/>
                    <a:gd name="connsiteX94" fmla="*/ 821531 w 1291489"/>
                    <a:gd name="connsiteY94" fmla="*/ 831056 h 2357438"/>
                    <a:gd name="connsiteX95" fmla="*/ 807244 w 1291489"/>
                    <a:gd name="connsiteY95" fmla="*/ 840581 h 2357438"/>
                    <a:gd name="connsiteX96" fmla="*/ 792956 w 1291489"/>
                    <a:gd name="connsiteY96" fmla="*/ 850106 h 2357438"/>
                    <a:gd name="connsiteX97" fmla="*/ 785812 w 1291489"/>
                    <a:gd name="connsiteY97" fmla="*/ 854869 h 2357438"/>
                    <a:gd name="connsiteX98" fmla="*/ 781050 w 1291489"/>
                    <a:gd name="connsiteY98" fmla="*/ 862012 h 2357438"/>
                    <a:gd name="connsiteX99" fmla="*/ 773906 w 1291489"/>
                    <a:gd name="connsiteY99" fmla="*/ 864394 h 2357438"/>
                    <a:gd name="connsiteX100" fmla="*/ 769144 w 1291489"/>
                    <a:gd name="connsiteY100" fmla="*/ 871537 h 2357438"/>
                    <a:gd name="connsiteX101" fmla="*/ 754856 w 1291489"/>
                    <a:gd name="connsiteY101" fmla="*/ 878681 h 2357438"/>
                    <a:gd name="connsiteX102" fmla="*/ 740569 w 1291489"/>
                    <a:gd name="connsiteY102" fmla="*/ 888206 h 2357438"/>
                    <a:gd name="connsiteX103" fmla="*/ 728662 w 1291489"/>
                    <a:gd name="connsiteY103" fmla="*/ 902494 h 2357438"/>
                    <a:gd name="connsiteX104" fmla="*/ 721519 w 1291489"/>
                    <a:gd name="connsiteY104" fmla="*/ 907256 h 2357438"/>
                    <a:gd name="connsiteX105" fmla="*/ 716756 w 1291489"/>
                    <a:gd name="connsiteY105" fmla="*/ 914400 h 2357438"/>
                    <a:gd name="connsiteX106" fmla="*/ 709612 w 1291489"/>
                    <a:gd name="connsiteY106" fmla="*/ 916781 h 2357438"/>
                    <a:gd name="connsiteX107" fmla="*/ 707231 w 1291489"/>
                    <a:gd name="connsiteY107" fmla="*/ 923925 h 2357438"/>
                    <a:gd name="connsiteX108" fmla="*/ 700087 w 1291489"/>
                    <a:gd name="connsiteY108" fmla="*/ 928687 h 2357438"/>
                    <a:gd name="connsiteX109" fmla="*/ 695325 w 1291489"/>
                    <a:gd name="connsiteY109" fmla="*/ 935831 h 2357438"/>
                    <a:gd name="connsiteX110" fmla="*/ 683419 w 1291489"/>
                    <a:gd name="connsiteY110" fmla="*/ 950119 h 2357438"/>
                    <a:gd name="connsiteX111" fmla="*/ 678656 w 1291489"/>
                    <a:gd name="connsiteY111" fmla="*/ 964406 h 2357438"/>
                    <a:gd name="connsiteX112" fmla="*/ 678656 w 1291489"/>
                    <a:gd name="connsiteY112" fmla="*/ 1007269 h 2357438"/>
                    <a:gd name="connsiteX113" fmla="*/ 681037 w 1291489"/>
                    <a:gd name="connsiteY113" fmla="*/ 1014412 h 2357438"/>
                    <a:gd name="connsiteX114" fmla="*/ 685800 w 1291489"/>
                    <a:gd name="connsiteY114" fmla="*/ 1021556 h 2357438"/>
                    <a:gd name="connsiteX115" fmla="*/ 695325 w 1291489"/>
                    <a:gd name="connsiteY115" fmla="*/ 1035844 h 2357438"/>
                    <a:gd name="connsiteX116" fmla="*/ 700087 w 1291489"/>
                    <a:gd name="connsiteY116" fmla="*/ 1042987 h 2357438"/>
                    <a:gd name="connsiteX117" fmla="*/ 707231 w 1291489"/>
                    <a:gd name="connsiteY117" fmla="*/ 1045369 h 2357438"/>
                    <a:gd name="connsiteX118" fmla="*/ 721519 w 1291489"/>
                    <a:gd name="connsiteY118" fmla="*/ 1054894 h 2357438"/>
                    <a:gd name="connsiteX119" fmla="*/ 728662 w 1291489"/>
                    <a:gd name="connsiteY119" fmla="*/ 1052512 h 2357438"/>
                    <a:gd name="connsiteX120" fmla="*/ 731044 w 1291489"/>
                    <a:gd name="connsiteY120" fmla="*/ 1045369 h 2357438"/>
                    <a:gd name="connsiteX121" fmla="*/ 735806 w 1291489"/>
                    <a:gd name="connsiteY121" fmla="*/ 1038225 h 2357438"/>
                    <a:gd name="connsiteX122" fmla="*/ 750094 w 1291489"/>
                    <a:gd name="connsiteY122" fmla="*/ 1028700 h 2357438"/>
                    <a:gd name="connsiteX123" fmla="*/ 757237 w 1291489"/>
                    <a:gd name="connsiteY123" fmla="*/ 1023937 h 2357438"/>
                    <a:gd name="connsiteX124" fmla="*/ 771525 w 1291489"/>
                    <a:gd name="connsiteY124" fmla="*/ 1016794 h 2357438"/>
                    <a:gd name="connsiteX125" fmla="*/ 773906 w 1291489"/>
                    <a:gd name="connsiteY125" fmla="*/ 1009650 h 2357438"/>
                    <a:gd name="connsiteX126" fmla="*/ 804862 w 1291489"/>
                    <a:gd name="connsiteY126" fmla="*/ 1002506 h 2357438"/>
                    <a:gd name="connsiteX127" fmla="*/ 850106 w 1291489"/>
                    <a:gd name="connsiteY127" fmla="*/ 1004887 h 2357438"/>
                    <a:gd name="connsiteX128" fmla="*/ 864394 w 1291489"/>
                    <a:gd name="connsiteY128" fmla="*/ 1009650 h 2357438"/>
                    <a:gd name="connsiteX129" fmla="*/ 895350 w 1291489"/>
                    <a:gd name="connsiteY129" fmla="*/ 1016794 h 2357438"/>
                    <a:gd name="connsiteX130" fmla="*/ 919162 w 1291489"/>
                    <a:gd name="connsiteY130" fmla="*/ 1023937 h 2357438"/>
                    <a:gd name="connsiteX131" fmla="*/ 926306 w 1291489"/>
                    <a:gd name="connsiteY131" fmla="*/ 1026319 h 2357438"/>
                    <a:gd name="connsiteX132" fmla="*/ 933450 w 1291489"/>
                    <a:gd name="connsiteY132" fmla="*/ 1031081 h 2357438"/>
                    <a:gd name="connsiteX133" fmla="*/ 945356 w 1291489"/>
                    <a:gd name="connsiteY133" fmla="*/ 1040606 h 2357438"/>
                    <a:gd name="connsiteX134" fmla="*/ 966787 w 1291489"/>
                    <a:gd name="connsiteY134" fmla="*/ 1054894 h 2357438"/>
                    <a:gd name="connsiteX135" fmla="*/ 973931 w 1291489"/>
                    <a:gd name="connsiteY135" fmla="*/ 1059656 h 2357438"/>
                    <a:gd name="connsiteX136" fmla="*/ 983456 w 1291489"/>
                    <a:gd name="connsiteY136" fmla="*/ 1064419 h 2357438"/>
                    <a:gd name="connsiteX137" fmla="*/ 985837 w 1291489"/>
                    <a:gd name="connsiteY137" fmla="*/ 1071562 h 2357438"/>
                    <a:gd name="connsiteX138" fmla="*/ 1000125 w 1291489"/>
                    <a:gd name="connsiteY138" fmla="*/ 1081087 h 2357438"/>
                    <a:gd name="connsiteX139" fmla="*/ 1012031 w 1291489"/>
                    <a:gd name="connsiteY139" fmla="*/ 1092994 h 2357438"/>
                    <a:gd name="connsiteX140" fmla="*/ 1023937 w 1291489"/>
                    <a:gd name="connsiteY140" fmla="*/ 1104900 h 2357438"/>
                    <a:gd name="connsiteX141" fmla="*/ 1035844 w 1291489"/>
                    <a:gd name="connsiteY141" fmla="*/ 1116806 h 2357438"/>
                    <a:gd name="connsiteX142" fmla="*/ 1040606 w 1291489"/>
                    <a:gd name="connsiteY142" fmla="*/ 1123950 h 2357438"/>
                    <a:gd name="connsiteX143" fmla="*/ 1052512 w 1291489"/>
                    <a:gd name="connsiteY143" fmla="*/ 1138237 h 2357438"/>
                    <a:gd name="connsiteX144" fmla="*/ 1057275 w 1291489"/>
                    <a:gd name="connsiteY144" fmla="*/ 1152525 h 2357438"/>
                    <a:gd name="connsiteX145" fmla="*/ 1066800 w 1291489"/>
                    <a:gd name="connsiteY145" fmla="*/ 1166812 h 2357438"/>
                    <a:gd name="connsiteX146" fmla="*/ 1073944 w 1291489"/>
                    <a:gd name="connsiteY146" fmla="*/ 1188244 h 2357438"/>
                    <a:gd name="connsiteX147" fmla="*/ 1076325 w 1291489"/>
                    <a:gd name="connsiteY147" fmla="*/ 1195387 h 2357438"/>
                    <a:gd name="connsiteX148" fmla="*/ 1090612 w 1291489"/>
                    <a:gd name="connsiteY148" fmla="*/ 1207294 h 2357438"/>
                    <a:gd name="connsiteX149" fmla="*/ 1095375 w 1291489"/>
                    <a:gd name="connsiteY149" fmla="*/ 1214437 h 2357438"/>
                    <a:gd name="connsiteX150" fmla="*/ 1109662 w 1291489"/>
                    <a:gd name="connsiteY150" fmla="*/ 1223962 h 2357438"/>
                    <a:gd name="connsiteX151" fmla="*/ 1126331 w 1291489"/>
                    <a:gd name="connsiteY151" fmla="*/ 1240631 h 2357438"/>
                    <a:gd name="connsiteX152" fmla="*/ 1138237 w 1291489"/>
                    <a:gd name="connsiteY152" fmla="*/ 1254919 h 2357438"/>
                    <a:gd name="connsiteX153" fmla="*/ 1147762 w 1291489"/>
                    <a:gd name="connsiteY153" fmla="*/ 1269206 h 2357438"/>
                    <a:gd name="connsiteX154" fmla="*/ 1150144 w 1291489"/>
                    <a:gd name="connsiteY154" fmla="*/ 1276350 h 2357438"/>
                    <a:gd name="connsiteX155" fmla="*/ 1159669 w 1291489"/>
                    <a:gd name="connsiteY155" fmla="*/ 1290637 h 2357438"/>
                    <a:gd name="connsiteX156" fmla="*/ 1164431 w 1291489"/>
                    <a:gd name="connsiteY156" fmla="*/ 1297781 h 2357438"/>
                    <a:gd name="connsiteX157" fmla="*/ 1173956 w 1291489"/>
                    <a:gd name="connsiteY157" fmla="*/ 1319212 h 2357438"/>
                    <a:gd name="connsiteX158" fmla="*/ 1176337 w 1291489"/>
                    <a:gd name="connsiteY158" fmla="*/ 1326356 h 2357438"/>
                    <a:gd name="connsiteX159" fmla="*/ 1181100 w 1291489"/>
                    <a:gd name="connsiteY159" fmla="*/ 1335881 h 2357438"/>
                    <a:gd name="connsiteX160" fmla="*/ 1183481 w 1291489"/>
                    <a:gd name="connsiteY160" fmla="*/ 1352550 h 2357438"/>
                    <a:gd name="connsiteX161" fmla="*/ 1188244 w 1291489"/>
                    <a:gd name="connsiteY161" fmla="*/ 1366837 h 2357438"/>
                    <a:gd name="connsiteX162" fmla="*/ 1193006 w 1291489"/>
                    <a:gd name="connsiteY162" fmla="*/ 1381125 h 2357438"/>
                    <a:gd name="connsiteX163" fmla="*/ 1195387 w 1291489"/>
                    <a:gd name="connsiteY163" fmla="*/ 1388269 h 2357438"/>
                    <a:gd name="connsiteX164" fmla="*/ 1200150 w 1291489"/>
                    <a:gd name="connsiteY164" fmla="*/ 1443037 h 2357438"/>
                    <a:gd name="connsiteX165" fmla="*/ 1204912 w 1291489"/>
                    <a:gd name="connsiteY165" fmla="*/ 1504950 h 2357438"/>
                    <a:gd name="connsiteX166" fmla="*/ 1209675 w 1291489"/>
                    <a:gd name="connsiteY166" fmla="*/ 1540669 h 2357438"/>
                    <a:gd name="connsiteX167" fmla="*/ 1216819 w 1291489"/>
                    <a:gd name="connsiteY167" fmla="*/ 1564481 h 2357438"/>
                    <a:gd name="connsiteX168" fmla="*/ 1219200 w 1291489"/>
                    <a:gd name="connsiteY168" fmla="*/ 1571625 h 2357438"/>
                    <a:gd name="connsiteX169" fmla="*/ 1269206 w 1291489"/>
                    <a:gd name="connsiteY169" fmla="*/ 1674019 h 2357438"/>
                    <a:gd name="connsiteX170" fmla="*/ 809626 w 1291489"/>
                    <a:gd name="connsiteY170"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09626 w 1243814"/>
                    <a:gd name="connsiteY170"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09626 w 1243814"/>
                    <a:gd name="connsiteY170"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45343 w 1243814"/>
                    <a:gd name="connsiteY170" fmla="*/ 2243136 h 2357438"/>
                    <a:gd name="connsiteX171" fmla="*/ 809626 w 1243814"/>
                    <a:gd name="connsiteY171"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09625 w 1243814"/>
                    <a:gd name="connsiteY170" fmla="*/ 2228848 h 2357438"/>
                    <a:gd name="connsiteX171" fmla="*/ 809626 w 1243814"/>
                    <a:gd name="connsiteY171"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09625 w 1243814"/>
                    <a:gd name="connsiteY170" fmla="*/ 2228848 h 2357438"/>
                    <a:gd name="connsiteX171" fmla="*/ 809626 w 1243814"/>
                    <a:gd name="connsiteY171" fmla="*/ 2357438 h 2357438"/>
                    <a:gd name="connsiteX0" fmla="*/ 0 w 1243814"/>
                    <a:gd name="connsiteY0" fmla="*/ 0 h 2357438"/>
                    <a:gd name="connsiteX1" fmla="*/ 23812 w 1243814"/>
                    <a:gd name="connsiteY1" fmla="*/ 4762 h 2357438"/>
                    <a:gd name="connsiteX2" fmla="*/ 42862 w 1243814"/>
                    <a:gd name="connsiteY2" fmla="*/ 7144 h 2357438"/>
                    <a:gd name="connsiteX3" fmla="*/ 61912 w 1243814"/>
                    <a:gd name="connsiteY3" fmla="*/ 11906 h 2357438"/>
                    <a:gd name="connsiteX4" fmla="*/ 85725 w 1243814"/>
                    <a:gd name="connsiteY4" fmla="*/ 19050 h 2357438"/>
                    <a:gd name="connsiteX5" fmla="*/ 92869 w 1243814"/>
                    <a:gd name="connsiteY5" fmla="*/ 23812 h 2357438"/>
                    <a:gd name="connsiteX6" fmla="*/ 97631 w 1243814"/>
                    <a:gd name="connsiteY6" fmla="*/ 30956 h 2357438"/>
                    <a:gd name="connsiteX7" fmla="*/ 104775 w 1243814"/>
                    <a:gd name="connsiteY7" fmla="*/ 33337 h 2357438"/>
                    <a:gd name="connsiteX8" fmla="*/ 109537 w 1243814"/>
                    <a:gd name="connsiteY8" fmla="*/ 47625 h 2357438"/>
                    <a:gd name="connsiteX9" fmla="*/ 114300 w 1243814"/>
                    <a:gd name="connsiteY9" fmla="*/ 54769 h 2357438"/>
                    <a:gd name="connsiteX10" fmla="*/ 119062 w 1243814"/>
                    <a:gd name="connsiteY10" fmla="*/ 69056 h 2357438"/>
                    <a:gd name="connsiteX11" fmla="*/ 126206 w 1243814"/>
                    <a:gd name="connsiteY11" fmla="*/ 83344 h 2357438"/>
                    <a:gd name="connsiteX12" fmla="*/ 133350 w 1243814"/>
                    <a:gd name="connsiteY12" fmla="*/ 88106 h 2357438"/>
                    <a:gd name="connsiteX13" fmla="*/ 145256 w 1243814"/>
                    <a:gd name="connsiteY13" fmla="*/ 102394 h 2357438"/>
                    <a:gd name="connsiteX14" fmla="*/ 150019 w 1243814"/>
                    <a:gd name="connsiteY14" fmla="*/ 109537 h 2357438"/>
                    <a:gd name="connsiteX15" fmla="*/ 157162 w 1243814"/>
                    <a:gd name="connsiteY15" fmla="*/ 111919 h 2357438"/>
                    <a:gd name="connsiteX16" fmla="*/ 173831 w 1243814"/>
                    <a:gd name="connsiteY16" fmla="*/ 133350 h 2357438"/>
                    <a:gd name="connsiteX17" fmla="*/ 178594 w 1243814"/>
                    <a:gd name="connsiteY17" fmla="*/ 140494 h 2357438"/>
                    <a:gd name="connsiteX18" fmla="*/ 192881 w 1243814"/>
                    <a:gd name="connsiteY18" fmla="*/ 150019 h 2357438"/>
                    <a:gd name="connsiteX19" fmla="*/ 200025 w 1243814"/>
                    <a:gd name="connsiteY19" fmla="*/ 154781 h 2357438"/>
                    <a:gd name="connsiteX20" fmla="*/ 209550 w 1243814"/>
                    <a:gd name="connsiteY20" fmla="*/ 157162 h 2357438"/>
                    <a:gd name="connsiteX21" fmla="*/ 221456 w 1243814"/>
                    <a:gd name="connsiteY21" fmla="*/ 159544 h 2357438"/>
                    <a:gd name="connsiteX22" fmla="*/ 228600 w 1243814"/>
                    <a:gd name="connsiteY22" fmla="*/ 161925 h 2357438"/>
                    <a:gd name="connsiteX23" fmla="*/ 238125 w 1243814"/>
                    <a:gd name="connsiteY23" fmla="*/ 164306 h 2357438"/>
                    <a:gd name="connsiteX24" fmla="*/ 252412 w 1243814"/>
                    <a:gd name="connsiteY24" fmla="*/ 169069 h 2357438"/>
                    <a:gd name="connsiteX25" fmla="*/ 273844 w 1243814"/>
                    <a:gd name="connsiteY25" fmla="*/ 176212 h 2357438"/>
                    <a:gd name="connsiteX26" fmla="*/ 288131 w 1243814"/>
                    <a:gd name="connsiteY26" fmla="*/ 180975 h 2357438"/>
                    <a:gd name="connsiteX27" fmla="*/ 300037 w 1243814"/>
                    <a:gd name="connsiteY27" fmla="*/ 183356 h 2357438"/>
                    <a:gd name="connsiteX28" fmla="*/ 314325 w 1243814"/>
                    <a:gd name="connsiteY28" fmla="*/ 190500 h 2357438"/>
                    <a:gd name="connsiteX29" fmla="*/ 321469 w 1243814"/>
                    <a:gd name="connsiteY29" fmla="*/ 195262 h 2357438"/>
                    <a:gd name="connsiteX30" fmla="*/ 342900 w 1243814"/>
                    <a:gd name="connsiteY30" fmla="*/ 202406 h 2357438"/>
                    <a:gd name="connsiteX31" fmla="*/ 350044 w 1243814"/>
                    <a:gd name="connsiteY31" fmla="*/ 204787 h 2357438"/>
                    <a:gd name="connsiteX32" fmla="*/ 357187 w 1243814"/>
                    <a:gd name="connsiteY32" fmla="*/ 207169 h 2357438"/>
                    <a:gd name="connsiteX33" fmla="*/ 371475 w 1243814"/>
                    <a:gd name="connsiteY33" fmla="*/ 209550 h 2357438"/>
                    <a:gd name="connsiteX34" fmla="*/ 392906 w 1243814"/>
                    <a:gd name="connsiteY34" fmla="*/ 216694 h 2357438"/>
                    <a:gd name="connsiteX35" fmla="*/ 400050 w 1243814"/>
                    <a:gd name="connsiteY35" fmla="*/ 219075 h 2357438"/>
                    <a:gd name="connsiteX36" fmla="*/ 407194 w 1243814"/>
                    <a:gd name="connsiteY36" fmla="*/ 221456 h 2357438"/>
                    <a:gd name="connsiteX37" fmla="*/ 414337 w 1243814"/>
                    <a:gd name="connsiteY37" fmla="*/ 226219 h 2357438"/>
                    <a:gd name="connsiteX38" fmla="*/ 421481 w 1243814"/>
                    <a:gd name="connsiteY38" fmla="*/ 228600 h 2357438"/>
                    <a:gd name="connsiteX39" fmla="*/ 428625 w 1243814"/>
                    <a:gd name="connsiteY39" fmla="*/ 235744 h 2357438"/>
                    <a:gd name="connsiteX40" fmla="*/ 442912 w 1243814"/>
                    <a:gd name="connsiteY40" fmla="*/ 245269 h 2357438"/>
                    <a:gd name="connsiteX41" fmla="*/ 457200 w 1243814"/>
                    <a:gd name="connsiteY41" fmla="*/ 257175 h 2357438"/>
                    <a:gd name="connsiteX42" fmla="*/ 471487 w 1243814"/>
                    <a:gd name="connsiteY42" fmla="*/ 261937 h 2357438"/>
                    <a:gd name="connsiteX43" fmla="*/ 485775 w 1243814"/>
                    <a:gd name="connsiteY43" fmla="*/ 266700 h 2357438"/>
                    <a:gd name="connsiteX44" fmla="*/ 492919 w 1243814"/>
                    <a:gd name="connsiteY44" fmla="*/ 269081 h 2357438"/>
                    <a:gd name="connsiteX45" fmla="*/ 500062 w 1243814"/>
                    <a:gd name="connsiteY45" fmla="*/ 271462 h 2357438"/>
                    <a:gd name="connsiteX46" fmla="*/ 516731 w 1243814"/>
                    <a:gd name="connsiteY46" fmla="*/ 278606 h 2357438"/>
                    <a:gd name="connsiteX47" fmla="*/ 523875 w 1243814"/>
                    <a:gd name="connsiteY47" fmla="*/ 283369 h 2357438"/>
                    <a:gd name="connsiteX48" fmla="*/ 531019 w 1243814"/>
                    <a:gd name="connsiteY48" fmla="*/ 285750 h 2357438"/>
                    <a:gd name="connsiteX49" fmla="*/ 538162 w 1243814"/>
                    <a:gd name="connsiteY49" fmla="*/ 290512 h 2357438"/>
                    <a:gd name="connsiteX50" fmla="*/ 542925 w 1243814"/>
                    <a:gd name="connsiteY50" fmla="*/ 297656 h 2357438"/>
                    <a:gd name="connsiteX51" fmla="*/ 564356 w 1243814"/>
                    <a:gd name="connsiteY51" fmla="*/ 309562 h 2357438"/>
                    <a:gd name="connsiteX52" fmla="*/ 571500 w 1243814"/>
                    <a:gd name="connsiteY52" fmla="*/ 314325 h 2357438"/>
                    <a:gd name="connsiteX53" fmla="*/ 581025 w 1243814"/>
                    <a:gd name="connsiteY53" fmla="*/ 316706 h 2357438"/>
                    <a:gd name="connsiteX54" fmla="*/ 585787 w 1243814"/>
                    <a:gd name="connsiteY54" fmla="*/ 323850 h 2357438"/>
                    <a:gd name="connsiteX55" fmla="*/ 600075 w 1243814"/>
                    <a:gd name="connsiteY55" fmla="*/ 328612 h 2357438"/>
                    <a:gd name="connsiteX56" fmla="*/ 621506 w 1243814"/>
                    <a:gd name="connsiteY56" fmla="*/ 342900 h 2357438"/>
                    <a:gd name="connsiteX57" fmla="*/ 628650 w 1243814"/>
                    <a:gd name="connsiteY57" fmla="*/ 347662 h 2357438"/>
                    <a:gd name="connsiteX58" fmla="*/ 657225 w 1243814"/>
                    <a:gd name="connsiteY58" fmla="*/ 357187 h 2357438"/>
                    <a:gd name="connsiteX59" fmla="*/ 671512 w 1243814"/>
                    <a:gd name="connsiteY59" fmla="*/ 361950 h 2357438"/>
                    <a:gd name="connsiteX60" fmla="*/ 700087 w 1243814"/>
                    <a:gd name="connsiteY60" fmla="*/ 369094 h 2357438"/>
                    <a:gd name="connsiteX61" fmla="*/ 707231 w 1243814"/>
                    <a:gd name="connsiteY61" fmla="*/ 371475 h 2357438"/>
                    <a:gd name="connsiteX62" fmla="*/ 711994 w 1243814"/>
                    <a:gd name="connsiteY62" fmla="*/ 395287 h 2357438"/>
                    <a:gd name="connsiteX63" fmla="*/ 709612 w 1243814"/>
                    <a:gd name="connsiteY63" fmla="*/ 409575 h 2357438"/>
                    <a:gd name="connsiteX64" fmla="*/ 711994 w 1243814"/>
                    <a:gd name="connsiteY64" fmla="*/ 442912 h 2357438"/>
                    <a:gd name="connsiteX65" fmla="*/ 719137 w 1243814"/>
                    <a:gd name="connsiteY65" fmla="*/ 445294 h 2357438"/>
                    <a:gd name="connsiteX66" fmla="*/ 726281 w 1243814"/>
                    <a:gd name="connsiteY66" fmla="*/ 450056 h 2357438"/>
                    <a:gd name="connsiteX67" fmla="*/ 752475 w 1243814"/>
                    <a:gd name="connsiteY67" fmla="*/ 457200 h 2357438"/>
                    <a:gd name="connsiteX68" fmla="*/ 759619 w 1243814"/>
                    <a:gd name="connsiteY68" fmla="*/ 461962 h 2357438"/>
                    <a:gd name="connsiteX69" fmla="*/ 773906 w 1243814"/>
                    <a:gd name="connsiteY69" fmla="*/ 473869 h 2357438"/>
                    <a:gd name="connsiteX70" fmla="*/ 783431 w 1243814"/>
                    <a:gd name="connsiteY70" fmla="*/ 488156 h 2357438"/>
                    <a:gd name="connsiteX71" fmla="*/ 788194 w 1243814"/>
                    <a:gd name="connsiteY71" fmla="*/ 502444 h 2357438"/>
                    <a:gd name="connsiteX72" fmla="*/ 790575 w 1243814"/>
                    <a:gd name="connsiteY72" fmla="*/ 516731 h 2357438"/>
                    <a:gd name="connsiteX73" fmla="*/ 792956 w 1243814"/>
                    <a:gd name="connsiteY73" fmla="*/ 542925 h 2357438"/>
                    <a:gd name="connsiteX74" fmla="*/ 797719 w 1243814"/>
                    <a:gd name="connsiteY74" fmla="*/ 561975 h 2357438"/>
                    <a:gd name="connsiteX75" fmla="*/ 802481 w 1243814"/>
                    <a:gd name="connsiteY75" fmla="*/ 583406 h 2357438"/>
                    <a:gd name="connsiteX76" fmla="*/ 804862 w 1243814"/>
                    <a:gd name="connsiteY76" fmla="*/ 590550 h 2357438"/>
                    <a:gd name="connsiteX77" fmla="*/ 809625 w 1243814"/>
                    <a:gd name="connsiteY77" fmla="*/ 597694 h 2357438"/>
                    <a:gd name="connsiteX78" fmla="*/ 812006 w 1243814"/>
                    <a:gd name="connsiteY78" fmla="*/ 604837 h 2357438"/>
                    <a:gd name="connsiteX79" fmla="*/ 816769 w 1243814"/>
                    <a:gd name="connsiteY79" fmla="*/ 611981 h 2357438"/>
                    <a:gd name="connsiteX80" fmla="*/ 821531 w 1243814"/>
                    <a:gd name="connsiteY80" fmla="*/ 631031 h 2357438"/>
                    <a:gd name="connsiteX81" fmla="*/ 826294 w 1243814"/>
                    <a:gd name="connsiteY81" fmla="*/ 647700 h 2357438"/>
                    <a:gd name="connsiteX82" fmla="*/ 831056 w 1243814"/>
                    <a:gd name="connsiteY82" fmla="*/ 664369 h 2357438"/>
                    <a:gd name="connsiteX83" fmla="*/ 840581 w 1243814"/>
                    <a:gd name="connsiteY83" fmla="*/ 678656 h 2357438"/>
                    <a:gd name="connsiteX84" fmla="*/ 847725 w 1243814"/>
                    <a:gd name="connsiteY84" fmla="*/ 700087 h 2357438"/>
                    <a:gd name="connsiteX85" fmla="*/ 850106 w 1243814"/>
                    <a:gd name="connsiteY85" fmla="*/ 707231 h 2357438"/>
                    <a:gd name="connsiteX86" fmla="*/ 854869 w 1243814"/>
                    <a:gd name="connsiteY86" fmla="*/ 714375 h 2357438"/>
                    <a:gd name="connsiteX87" fmla="*/ 866775 w 1243814"/>
                    <a:gd name="connsiteY87" fmla="*/ 750094 h 2357438"/>
                    <a:gd name="connsiteX88" fmla="*/ 869156 w 1243814"/>
                    <a:gd name="connsiteY88" fmla="*/ 757237 h 2357438"/>
                    <a:gd name="connsiteX89" fmla="*/ 871537 w 1243814"/>
                    <a:gd name="connsiteY89" fmla="*/ 764381 h 2357438"/>
                    <a:gd name="connsiteX90" fmla="*/ 864394 w 1243814"/>
                    <a:gd name="connsiteY90" fmla="*/ 797719 h 2357438"/>
                    <a:gd name="connsiteX91" fmla="*/ 857250 w 1243814"/>
                    <a:gd name="connsiteY91" fmla="*/ 802481 h 2357438"/>
                    <a:gd name="connsiteX92" fmla="*/ 847725 w 1243814"/>
                    <a:gd name="connsiteY92" fmla="*/ 814387 h 2357438"/>
                    <a:gd name="connsiteX93" fmla="*/ 835819 w 1243814"/>
                    <a:gd name="connsiteY93" fmla="*/ 826294 h 2357438"/>
                    <a:gd name="connsiteX94" fmla="*/ 821531 w 1243814"/>
                    <a:gd name="connsiteY94" fmla="*/ 831056 h 2357438"/>
                    <a:gd name="connsiteX95" fmla="*/ 807244 w 1243814"/>
                    <a:gd name="connsiteY95" fmla="*/ 840581 h 2357438"/>
                    <a:gd name="connsiteX96" fmla="*/ 792956 w 1243814"/>
                    <a:gd name="connsiteY96" fmla="*/ 850106 h 2357438"/>
                    <a:gd name="connsiteX97" fmla="*/ 785812 w 1243814"/>
                    <a:gd name="connsiteY97" fmla="*/ 854869 h 2357438"/>
                    <a:gd name="connsiteX98" fmla="*/ 781050 w 1243814"/>
                    <a:gd name="connsiteY98" fmla="*/ 862012 h 2357438"/>
                    <a:gd name="connsiteX99" fmla="*/ 773906 w 1243814"/>
                    <a:gd name="connsiteY99" fmla="*/ 864394 h 2357438"/>
                    <a:gd name="connsiteX100" fmla="*/ 769144 w 1243814"/>
                    <a:gd name="connsiteY100" fmla="*/ 871537 h 2357438"/>
                    <a:gd name="connsiteX101" fmla="*/ 754856 w 1243814"/>
                    <a:gd name="connsiteY101" fmla="*/ 878681 h 2357438"/>
                    <a:gd name="connsiteX102" fmla="*/ 740569 w 1243814"/>
                    <a:gd name="connsiteY102" fmla="*/ 888206 h 2357438"/>
                    <a:gd name="connsiteX103" fmla="*/ 728662 w 1243814"/>
                    <a:gd name="connsiteY103" fmla="*/ 902494 h 2357438"/>
                    <a:gd name="connsiteX104" fmla="*/ 721519 w 1243814"/>
                    <a:gd name="connsiteY104" fmla="*/ 907256 h 2357438"/>
                    <a:gd name="connsiteX105" fmla="*/ 716756 w 1243814"/>
                    <a:gd name="connsiteY105" fmla="*/ 914400 h 2357438"/>
                    <a:gd name="connsiteX106" fmla="*/ 709612 w 1243814"/>
                    <a:gd name="connsiteY106" fmla="*/ 916781 h 2357438"/>
                    <a:gd name="connsiteX107" fmla="*/ 707231 w 1243814"/>
                    <a:gd name="connsiteY107" fmla="*/ 923925 h 2357438"/>
                    <a:gd name="connsiteX108" fmla="*/ 700087 w 1243814"/>
                    <a:gd name="connsiteY108" fmla="*/ 928687 h 2357438"/>
                    <a:gd name="connsiteX109" fmla="*/ 695325 w 1243814"/>
                    <a:gd name="connsiteY109" fmla="*/ 935831 h 2357438"/>
                    <a:gd name="connsiteX110" fmla="*/ 683419 w 1243814"/>
                    <a:gd name="connsiteY110" fmla="*/ 950119 h 2357438"/>
                    <a:gd name="connsiteX111" fmla="*/ 678656 w 1243814"/>
                    <a:gd name="connsiteY111" fmla="*/ 964406 h 2357438"/>
                    <a:gd name="connsiteX112" fmla="*/ 678656 w 1243814"/>
                    <a:gd name="connsiteY112" fmla="*/ 1007269 h 2357438"/>
                    <a:gd name="connsiteX113" fmla="*/ 681037 w 1243814"/>
                    <a:gd name="connsiteY113" fmla="*/ 1014412 h 2357438"/>
                    <a:gd name="connsiteX114" fmla="*/ 685800 w 1243814"/>
                    <a:gd name="connsiteY114" fmla="*/ 1021556 h 2357438"/>
                    <a:gd name="connsiteX115" fmla="*/ 695325 w 1243814"/>
                    <a:gd name="connsiteY115" fmla="*/ 1035844 h 2357438"/>
                    <a:gd name="connsiteX116" fmla="*/ 700087 w 1243814"/>
                    <a:gd name="connsiteY116" fmla="*/ 1042987 h 2357438"/>
                    <a:gd name="connsiteX117" fmla="*/ 707231 w 1243814"/>
                    <a:gd name="connsiteY117" fmla="*/ 1045369 h 2357438"/>
                    <a:gd name="connsiteX118" fmla="*/ 721519 w 1243814"/>
                    <a:gd name="connsiteY118" fmla="*/ 1054894 h 2357438"/>
                    <a:gd name="connsiteX119" fmla="*/ 728662 w 1243814"/>
                    <a:gd name="connsiteY119" fmla="*/ 1052512 h 2357438"/>
                    <a:gd name="connsiteX120" fmla="*/ 731044 w 1243814"/>
                    <a:gd name="connsiteY120" fmla="*/ 1045369 h 2357438"/>
                    <a:gd name="connsiteX121" fmla="*/ 735806 w 1243814"/>
                    <a:gd name="connsiteY121" fmla="*/ 1038225 h 2357438"/>
                    <a:gd name="connsiteX122" fmla="*/ 750094 w 1243814"/>
                    <a:gd name="connsiteY122" fmla="*/ 1028700 h 2357438"/>
                    <a:gd name="connsiteX123" fmla="*/ 757237 w 1243814"/>
                    <a:gd name="connsiteY123" fmla="*/ 1023937 h 2357438"/>
                    <a:gd name="connsiteX124" fmla="*/ 771525 w 1243814"/>
                    <a:gd name="connsiteY124" fmla="*/ 1016794 h 2357438"/>
                    <a:gd name="connsiteX125" fmla="*/ 773906 w 1243814"/>
                    <a:gd name="connsiteY125" fmla="*/ 1009650 h 2357438"/>
                    <a:gd name="connsiteX126" fmla="*/ 804862 w 1243814"/>
                    <a:gd name="connsiteY126" fmla="*/ 1002506 h 2357438"/>
                    <a:gd name="connsiteX127" fmla="*/ 850106 w 1243814"/>
                    <a:gd name="connsiteY127" fmla="*/ 1004887 h 2357438"/>
                    <a:gd name="connsiteX128" fmla="*/ 864394 w 1243814"/>
                    <a:gd name="connsiteY128" fmla="*/ 1009650 h 2357438"/>
                    <a:gd name="connsiteX129" fmla="*/ 895350 w 1243814"/>
                    <a:gd name="connsiteY129" fmla="*/ 1016794 h 2357438"/>
                    <a:gd name="connsiteX130" fmla="*/ 919162 w 1243814"/>
                    <a:gd name="connsiteY130" fmla="*/ 1023937 h 2357438"/>
                    <a:gd name="connsiteX131" fmla="*/ 926306 w 1243814"/>
                    <a:gd name="connsiteY131" fmla="*/ 1026319 h 2357438"/>
                    <a:gd name="connsiteX132" fmla="*/ 933450 w 1243814"/>
                    <a:gd name="connsiteY132" fmla="*/ 1031081 h 2357438"/>
                    <a:gd name="connsiteX133" fmla="*/ 945356 w 1243814"/>
                    <a:gd name="connsiteY133" fmla="*/ 1040606 h 2357438"/>
                    <a:gd name="connsiteX134" fmla="*/ 966787 w 1243814"/>
                    <a:gd name="connsiteY134" fmla="*/ 1054894 h 2357438"/>
                    <a:gd name="connsiteX135" fmla="*/ 973931 w 1243814"/>
                    <a:gd name="connsiteY135" fmla="*/ 1059656 h 2357438"/>
                    <a:gd name="connsiteX136" fmla="*/ 983456 w 1243814"/>
                    <a:gd name="connsiteY136" fmla="*/ 1064419 h 2357438"/>
                    <a:gd name="connsiteX137" fmla="*/ 985837 w 1243814"/>
                    <a:gd name="connsiteY137" fmla="*/ 1071562 h 2357438"/>
                    <a:gd name="connsiteX138" fmla="*/ 1000125 w 1243814"/>
                    <a:gd name="connsiteY138" fmla="*/ 1081087 h 2357438"/>
                    <a:gd name="connsiteX139" fmla="*/ 1012031 w 1243814"/>
                    <a:gd name="connsiteY139" fmla="*/ 1092994 h 2357438"/>
                    <a:gd name="connsiteX140" fmla="*/ 1023937 w 1243814"/>
                    <a:gd name="connsiteY140" fmla="*/ 1104900 h 2357438"/>
                    <a:gd name="connsiteX141" fmla="*/ 1035844 w 1243814"/>
                    <a:gd name="connsiteY141" fmla="*/ 1116806 h 2357438"/>
                    <a:gd name="connsiteX142" fmla="*/ 1040606 w 1243814"/>
                    <a:gd name="connsiteY142" fmla="*/ 1123950 h 2357438"/>
                    <a:gd name="connsiteX143" fmla="*/ 1052512 w 1243814"/>
                    <a:gd name="connsiteY143" fmla="*/ 1138237 h 2357438"/>
                    <a:gd name="connsiteX144" fmla="*/ 1057275 w 1243814"/>
                    <a:gd name="connsiteY144" fmla="*/ 1152525 h 2357438"/>
                    <a:gd name="connsiteX145" fmla="*/ 1066800 w 1243814"/>
                    <a:gd name="connsiteY145" fmla="*/ 1166812 h 2357438"/>
                    <a:gd name="connsiteX146" fmla="*/ 1073944 w 1243814"/>
                    <a:gd name="connsiteY146" fmla="*/ 1188244 h 2357438"/>
                    <a:gd name="connsiteX147" fmla="*/ 1076325 w 1243814"/>
                    <a:gd name="connsiteY147" fmla="*/ 1195387 h 2357438"/>
                    <a:gd name="connsiteX148" fmla="*/ 1090612 w 1243814"/>
                    <a:gd name="connsiteY148" fmla="*/ 1207294 h 2357438"/>
                    <a:gd name="connsiteX149" fmla="*/ 1095375 w 1243814"/>
                    <a:gd name="connsiteY149" fmla="*/ 1214437 h 2357438"/>
                    <a:gd name="connsiteX150" fmla="*/ 1109662 w 1243814"/>
                    <a:gd name="connsiteY150" fmla="*/ 1223962 h 2357438"/>
                    <a:gd name="connsiteX151" fmla="*/ 1126331 w 1243814"/>
                    <a:gd name="connsiteY151" fmla="*/ 1240631 h 2357438"/>
                    <a:gd name="connsiteX152" fmla="*/ 1138237 w 1243814"/>
                    <a:gd name="connsiteY152" fmla="*/ 1254919 h 2357438"/>
                    <a:gd name="connsiteX153" fmla="*/ 1147762 w 1243814"/>
                    <a:gd name="connsiteY153" fmla="*/ 1269206 h 2357438"/>
                    <a:gd name="connsiteX154" fmla="*/ 1150144 w 1243814"/>
                    <a:gd name="connsiteY154" fmla="*/ 1276350 h 2357438"/>
                    <a:gd name="connsiteX155" fmla="*/ 1159669 w 1243814"/>
                    <a:gd name="connsiteY155" fmla="*/ 1290637 h 2357438"/>
                    <a:gd name="connsiteX156" fmla="*/ 1164431 w 1243814"/>
                    <a:gd name="connsiteY156" fmla="*/ 1297781 h 2357438"/>
                    <a:gd name="connsiteX157" fmla="*/ 1173956 w 1243814"/>
                    <a:gd name="connsiteY157" fmla="*/ 1319212 h 2357438"/>
                    <a:gd name="connsiteX158" fmla="*/ 1176337 w 1243814"/>
                    <a:gd name="connsiteY158" fmla="*/ 1326356 h 2357438"/>
                    <a:gd name="connsiteX159" fmla="*/ 1181100 w 1243814"/>
                    <a:gd name="connsiteY159" fmla="*/ 1335881 h 2357438"/>
                    <a:gd name="connsiteX160" fmla="*/ 1183481 w 1243814"/>
                    <a:gd name="connsiteY160" fmla="*/ 1352550 h 2357438"/>
                    <a:gd name="connsiteX161" fmla="*/ 1188244 w 1243814"/>
                    <a:gd name="connsiteY161" fmla="*/ 1366837 h 2357438"/>
                    <a:gd name="connsiteX162" fmla="*/ 1193006 w 1243814"/>
                    <a:gd name="connsiteY162" fmla="*/ 1381125 h 2357438"/>
                    <a:gd name="connsiteX163" fmla="*/ 1195387 w 1243814"/>
                    <a:gd name="connsiteY163" fmla="*/ 1388269 h 2357438"/>
                    <a:gd name="connsiteX164" fmla="*/ 1200150 w 1243814"/>
                    <a:gd name="connsiteY164" fmla="*/ 1443037 h 2357438"/>
                    <a:gd name="connsiteX165" fmla="*/ 1204912 w 1243814"/>
                    <a:gd name="connsiteY165" fmla="*/ 1504950 h 2357438"/>
                    <a:gd name="connsiteX166" fmla="*/ 1209675 w 1243814"/>
                    <a:gd name="connsiteY166" fmla="*/ 1540669 h 2357438"/>
                    <a:gd name="connsiteX167" fmla="*/ 1216819 w 1243814"/>
                    <a:gd name="connsiteY167" fmla="*/ 1564481 h 2357438"/>
                    <a:gd name="connsiteX168" fmla="*/ 1219200 w 1243814"/>
                    <a:gd name="connsiteY168" fmla="*/ 1571625 h 2357438"/>
                    <a:gd name="connsiteX169" fmla="*/ 878681 w 1243814"/>
                    <a:gd name="connsiteY169" fmla="*/ 2181225 h 2357438"/>
                    <a:gd name="connsiteX170" fmla="*/ 809625 w 1243814"/>
                    <a:gd name="connsiteY170" fmla="*/ 2228848 h 2357438"/>
                    <a:gd name="connsiteX171" fmla="*/ 809626 w 1243814"/>
                    <a:gd name="connsiteY171" fmla="*/ 2357438 h 2357438"/>
                    <a:gd name="connsiteX0" fmla="*/ 0 w 1247165"/>
                    <a:gd name="connsiteY0" fmla="*/ 0 h 2357438"/>
                    <a:gd name="connsiteX1" fmla="*/ 23812 w 1247165"/>
                    <a:gd name="connsiteY1" fmla="*/ 4762 h 2357438"/>
                    <a:gd name="connsiteX2" fmla="*/ 42862 w 1247165"/>
                    <a:gd name="connsiteY2" fmla="*/ 7144 h 2357438"/>
                    <a:gd name="connsiteX3" fmla="*/ 61912 w 1247165"/>
                    <a:gd name="connsiteY3" fmla="*/ 11906 h 2357438"/>
                    <a:gd name="connsiteX4" fmla="*/ 85725 w 1247165"/>
                    <a:gd name="connsiteY4" fmla="*/ 19050 h 2357438"/>
                    <a:gd name="connsiteX5" fmla="*/ 92869 w 1247165"/>
                    <a:gd name="connsiteY5" fmla="*/ 23812 h 2357438"/>
                    <a:gd name="connsiteX6" fmla="*/ 97631 w 1247165"/>
                    <a:gd name="connsiteY6" fmla="*/ 30956 h 2357438"/>
                    <a:gd name="connsiteX7" fmla="*/ 104775 w 1247165"/>
                    <a:gd name="connsiteY7" fmla="*/ 33337 h 2357438"/>
                    <a:gd name="connsiteX8" fmla="*/ 109537 w 1247165"/>
                    <a:gd name="connsiteY8" fmla="*/ 47625 h 2357438"/>
                    <a:gd name="connsiteX9" fmla="*/ 114300 w 1247165"/>
                    <a:gd name="connsiteY9" fmla="*/ 54769 h 2357438"/>
                    <a:gd name="connsiteX10" fmla="*/ 119062 w 1247165"/>
                    <a:gd name="connsiteY10" fmla="*/ 69056 h 2357438"/>
                    <a:gd name="connsiteX11" fmla="*/ 126206 w 1247165"/>
                    <a:gd name="connsiteY11" fmla="*/ 83344 h 2357438"/>
                    <a:gd name="connsiteX12" fmla="*/ 133350 w 1247165"/>
                    <a:gd name="connsiteY12" fmla="*/ 88106 h 2357438"/>
                    <a:gd name="connsiteX13" fmla="*/ 145256 w 1247165"/>
                    <a:gd name="connsiteY13" fmla="*/ 102394 h 2357438"/>
                    <a:gd name="connsiteX14" fmla="*/ 150019 w 1247165"/>
                    <a:gd name="connsiteY14" fmla="*/ 109537 h 2357438"/>
                    <a:gd name="connsiteX15" fmla="*/ 157162 w 1247165"/>
                    <a:gd name="connsiteY15" fmla="*/ 111919 h 2357438"/>
                    <a:gd name="connsiteX16" fmla="*/ 173831 w 1247165"/>
                    <a:gd name="connsiteY16" fmla="*/ 133350 h 2357438"/>
                    <a:gd name="connsiteX17" fmla="*/ 178594 w 1247165"/>
                    <a:gd name="connsiteY17" fmla="*/ 140494 h 2357438"/>
                    <a:gd name="connsiteX18" fmla="*/ 192881 w 1247165"/>
                    <a:gd name="connsiteY18" fmla="*/ 150019 h 2357438"/>
                    <a:gd name="connsiteX19" fmla="*/ 200025 w 1247165"/>
                    <a:gd name="connsiteY19" fmla="*/ 154781 h 2357438"/>
                    <a:gd name="connsiteX20" fmla="*/ 209550 w 1247165"/>
                    <a:gd name="connsiteY20" fmla="*/ 157162 h 2357438"/>
                    <a:gd name="connsiteX21" fmla="*/ 221456 w 1247165"/>
                    <a:gd name="connsiteY21" fmla="*/ 159544 h 2357438"/>
                    <a:gd name="connsiteX22" fmla="*/ 228600 w 1247165"/>
                    <a:gd name="connsiteY22" fmla="*/ 161925 h 2357438"/>
                    <a:gd name="connsiteX23" fmla="*/ 238125 w 1247165"/>
                    <a:gd name="connsiteY23" fmla="*/ 164306 h 2357438"/>
                    <a:gd name="connsiteX24" fmla="*/ 252412 w 1247165"/>
                    <a:gd name="connsiteY24" fmla="*/ 169069 h 2357438"/>
                    <a:gd name="connsiteX25" fmla="*/ 273844 w 1247165"/>
                    <a:gd name="connsiteY25" fmla="*/ 176212 h 2357438"/>
                    <a:gd name="connsiteX26" fmla="*/ 288131 w 1247165"/>
                    <a:gd name="connsiteY26" fmla="*/ 180975 h 2357438"/>
                    <a:gd name="connsiteX27" fmla="*/ 300037 w 1247165"/>
                    <a:gd name="connsiteY27" fmla="*/ 183356 h 2357438"/>
                    <a:gd name="connsiteX28" fmla="*/ 314325 w 1247165"/>
                    <a:gd name="connsiteY28" fmla="*/ 190500 h 2357438"/>
                    <a:gd name="connsiteX29" fmla="*/ 321469 w 1247165"/>
                    <a:gd name="connsiteY29" fmla="*/ 195262 h 2357438"/>
                    <a:gd name="connsiteX30" fmla="*/ 342900 w 1247165"/>
                    <a:gd name="connsiteY30" fmla="*/ 202406 h 2357438"/>
                    <a:gd name="connsiteX31" fmla="*/ 350044 w 1247165"/>
                    <a:gd name="connsiteY31" fmla="*/ 204787 h 2357438"/>
                    <a:gd name="connsiteX32" fmla="*/ 357187 w 1247165"/>
                    <a:gd name="connsiteY32" fmla="*/ 207169 h 2357438"/>
                    <a:gd name="connsiteX33" fmla="*/ 371475 w 1247165"/>
                    <a:gd name="connsiteY33" fmla="*/ 209550 h 2357438"/>
                    <a:gd name="connsiteX34" fmla="*/ 392906 w 1247165"/>
                    <a:gd name="connsiteY34" fmla="*/ 216694 h 2357438"/>
                    <a:gd name="connsiteX35" fmla="*/ 400050 w 1247165"/>
                    <a:gd name="connsiteY35" fmla="*/ 219075 h 2357438"/>
                    <a:gd name="connsiteX36" fmla="*/ 407194 w 1247165"/>
                    <a:gd name="connsiteY36" fmla="*/ 221456 h 2357438"/>
                    <a:gd name="connsiteX37" fmla="*/ 414337 w 1247165"/>
                    <a:gd name="connsiteY37" fmla="*/ 226219 h 2357438"/>
                    <a:gd name="connsiteX38" fmla="*/ 421481 w 1247165"/>
                    <a:gd name="connsiteY38" fmla="*/ 228600 h 2357438"/>
                    <a:gd name="connsiteX39" fmla="*/ 428625 w 1247165"/>
                    <a:gd name="connsiteY39" fmla="*/ 235744 h 2357438"/>
                    <a:gd name="connsiteX40" fmla="*/ 442912 w 1247165"/>
                    <a:gd name="connsiteY40" fmla="*/ 245269 h 2357438"/>
                    <a:gd name="connsiteX41" fmla="*/ 457200 w 1247165"/>
                    <a:gd name="connsiteY41" fmla="*/ 257175 h 2357438"/>
                    <a:gd name="connsiteX42" fmla="*/ 471487 w 1247165"/>
                    <a:gd name="connsiteY42" fmla="*/ 261937 h 2357438"/>
                    <a:gd name="connsiteX43" fmla="*/ 485775 w 1247165"/>
                    <a:gd name="connsiteY43" fmla="*/ 266700 h 2357438"/>
                    <a:gd name="connsiteX44" fmla="*/ 492919 w 1247165"/>
                    <a:gd name="connsiteY44" fmla="*/ 269081 h 2357438"/>
                    <a:gd name="connsiteX45" fmla="*/ 500062 w 1247165"/>
                    <a:gd name="connsiteY45" fmla="*/ 271462 h 2357438"/>
                    <a:gd name="connsiteX46" fmla="*/ 516731 w 1247165"/>
                    <a:gd name="connsiteY46" fmla="*/ 278606 h 2357438"/>
                    <a:gd name="connsiteX47" fmla="*/ 523875 w 1247165"/>
                    <a:gd name="connsiteY47" fmla="*/ 283369 h 2357438"/>
                    <a:gd name="connsiteX48" fmla="*/ 531019 w 1247165"/>
                    <a:gd name="connsiteY48" fmla="*/ 285750 h 2357438"/>
                    <a:gd name="connsiteX49" fmla="*/ 538162 w 1247165"/>
                    <a:gd name="connsiteY49" fmla="*/ 290512 h 2357438"/>
                    <a:gd name="connsiteX50" fmla="*/ 542925 w 1247165"/>
                    <a:gd name="connsiteY50" fmla="*/ 297656 h 2357438"/>
                    <a:gd name="connsiteX51" fmla="*/ 564356 w 1247165"/>
                    <a:gd name="connsiteY51" fmla="*/ 309562 h 2357438"/>
                    <a:gd name="connsiteX52" fmla="*/ 571500 w 1247165"/>
                    <a:gd name="connsiteY52" fmla="*/ 314325 h 2357438"/>
                    <a:gd name="connsiteX53" fmla="*/ 581025 w 1247165"/>
                    <a:gd name="connsiteY53" fmla="*/ 316706 h 2357438"/>
                    <a:gd name="connsiteX54" fmla="*/ 585787 w 1247165"/>
                    <a:gd name="connsiteY54" fmla="*/ 323850 h 2357438"/>
                    <a:gd name="connsiteX55" fmla="*/ 600075 w 1247165"/>
                    <a:gd name="connsiteY55" fmla="*/ 328612 h 2357438"/>
                    <a:gd name="connsiteX56" fmla="*/ 621506 w 1247165"/>
                    <a:gd name="connsiteY56" fmla="*/ 342900 h 2357438"/>
                    <a:gd name="connsiteX57" fmla="*/ 628650 w 1247165"/>
                    <a:gd name="connsiteY57" fmla="*/ 347662 h 2357438"/>
                    <a:gd name="connsiteX58" fmla="*/ 657225 w 1247165"/>
                    <a:gd name="connsiteY58" fmla="*/ 357187 h 2357438"/>
                    <a:gd name="connsiteX59" fmla="*/ 671512 w 1247165"/>
                    <a:gd name="connsiteY59" fmla="*/ 361950 h 2357438"/>
                    <a:gd name="connsiteX60" fmla="*/ 700087 w 1247165"/>
                    <a:gd name="connsiteY60" fmla="*/ 369094 h 2357438"/>
                    <a:gd name="connsiteX61" fmla="*/ 707231 w 1247165"/>
                    <a:gd name="connsiteY61" fmla="*/ 371475 h 2357438"/>
                    <a:gd name="connsiteX62" fmla="*/ 711994 w 1247165"/>
                    <a:gd name="connsiteY62" fmla="*/ 395287 h 2357438"/>
                    <a:gd name="connsiteX63" fmla="*/ 709612 w 1247165"/>
                    <a:gd name="connsiteY63" fmla="*/ 409575 h 2357438"/>
                    <a:gd name="connsiteX64" fmla="*/ 711994 w 1247165"/>
                    <a:gd name="connsiteY64" fmla="*/ 442912 h 2357438"/>
                    <a:gd name="connsiteX65" fmla="*/ 719137 w 1247165"/>
                    <a:gd name="connsiteY65" fmla="*/ 445294 h 2357438"/>
                    <a:gd name="connsiteX66" fmla="*/ 726281 w 1247165"/>
                    <a:gd name="connsiteY66" fmla="*/ 450056 h 2357438"/>
                    <a:gd name="connsiteX67" fmla="*/ 752475 w 1247165"/>
                    <a:gd name="connsiteY67" fmla="*/ 457200 h 2357438"/>
                    <a:gd name="connsiteX68" fmla="*/ 759619 w 1247165"/>
                    <a:gd name="connsiteY68" fmla="*/ 461962 h 2357438"/>
                    <a:gd name="connsiteX69" fmla="*/ 773906 w 1247165"/>
                    <a:gd name="connsiteY69" fmla="*/ 473869 h 2357438"/>
                    <a:gd name="connsiteX70" fmla="*/ 783431 w 1247165"/>
                    <a:gd name="connsiteY70" fmla="*/ 488156 h 2357438"/>
                    <a:gd name="connsiteX71" fmla="*/ 788194 w 1247165"/>
                    <a:gd name="connsiteY71" fmla="*/ 502444 h 2357438"/>
                    <a:gd name="connsiteX72" fmla="*/ 790575 w 1247165"/>
                    <a:gd name="connsiteY72" fmla="*/ 516731 h 2357438"/>
                    <a:gd name="connsiteX73" fmla="*/ 792956 w 1247165"/>
                    <a:gd name="connsiteY73" fmla="*/ 542925 h 2357438"/>
                    <a:gd name="connsiteX74" fmla="*/ 797719 w 1247165"/>
                    <a:gd name="connsiteY74" fmla="*/ 561975 h 2357438"/>
                    <a:gd name="connsiteX75" fmla="*/ 802481 w 1247165"/>
                    <a:gd name="connsiteY75" fmla="*/ 583406 h 2357438"/>
                    <a:gd name="connsiteX76" fmla="*/ 804862 w 1247165"/>
                    <a:gd name="connsiteY76" fmla="*/ 590550 h 2357438"/>
                    <a:gd name="connsiteX77" fmla="*/ 809625 w 1247165"/>
                    <a:gd name="connsiteY77" fmla="*/ 597694 h 2357438"/>
                    <a:gd name="connsiteX78" fmla="*/ 812006 w 1247165"/>
                    <a:gd name="connsiteY78" fmla="*/ 604837 h 2357438"/>
                    <a:gd name="connsiteX79" fmla="*/ 816769 w 1247165"/>
                    <a:gd name="connsiteY79" fmla="*/ 611981 h 2357438"/>
                    <a:gd name="connsiteX80" fmla="*/ 821531 w 1247165"/>
                    <a:gd name="connsiteY80" fmla="*/ 631031 h 2357438"/>
                    <a:gd name="connsiteX81" fmla="*/ 826294 w 1247165"/>
                    <a:gd name="connsiteY81" fmla="*/ 647700 h 2357438"/>
                    <a:gd name="connsiteX82" fmla="*/ 831056 w 1247165"/>
                    <a:gd name="connsiteY82" fmla="*/ 664369 h 2357438"/>
                    <a:gd name="connsiteX83" fmla="*/ 840581 w 1247165"/>
                    <a:gd name="connsiteY83" fmla="*/ 678656 h 2357438"/>
                    <a:gd name="connsiteX84" fmla="*/ 847725 w 1247165"/>
                    <a:gd name="connsiteY84" fmla="*/ 700087 h 2357438"/>
                    <a:gd name="connsiteX85" fmla="*/ 850106 w 1247165"/>
                    <a:gd name="connsiteY85" fmla="*/ 707231 h 2357438"/>
                    <a:gd name="connsiteX86" fmla="*/ 854869 w 1247165"/>
                    <a:gd name="connsiteY86" fmla="*/ 714375 h 2357438"/>
                    <a:gd name="connsiteX87" fmla="*/ 866775 w 1247165"/>
                    <a:gd name="connsiteY87" fmla="*/ 750094 h 2357438"/>
                    <a:gd name="connsiteX88" fmla="*/ 869156 w 1247165"/>
                    <a:gd name="connsiteY88" fmla="*/ 757237 h 2357438"/>
                    <a:gd name="connsiteX89" fmla="*/ 871537 w 1247165"/>
                    <a:gd name="connsiteY89" fmla="*/ 764381 h 2357438"/>
                    <a:gd name="connsiteX90" fmla="*/ 864394 w 1247165"/>
                    <a:gd name="connsiteY90" fmla="*/ 797719 h 2357438"/>
                    <a:gd name="connsiteX91" fmla="*/ 857250 w 1247165"/>
                    <a:gd name="connsiteY91" fmla="*/ 802481 h 2357438"/>
                    <a:gd name="connsiteX92" fmla="*/ 847725 w 1247165"/>
                    <a:gd name="connsiteY92" fmla="*/ 814387 h 2357438"/>
                    <a:gd name="connsiteX93" fmla="*/ 835819 w 1247165"/>
                    <a:gd name="connsiteY93" fmla="*/ 826294 h 2357438"/>
                    <a:gd name="connsiteX94" fmla="*/ 821531 w 1247165"/>
                    <a:gd name="connsiteY94" fmla="*/ 831056 h 2357438"/>
                    <a:gd name="connsiteX95" fmla="*/ 807244 w 1247165"/>
                    <a:gd name="connsiteY95" fmla="*/ 840581 h 2357438"/>
                    <a:gd name="connsiteX96" fmla="*/ 792956 w 1247165"/>
                    <a:gd name="connsiteY96" fmla="*/ 850106 h 2357438"/>
                    <a:gd name="connsiteX97" fmla="*/ 785812 w 1247165"/>
                    <a:gd name="connsiteY97" fmla="*/ 854869 h 2357438"/>
                    <a:gd name="connsiteX98" fmla="*/ 781050 w 1247165"/>
                    <a:gd name="connsiteY98" fmla="*/ 862012 h 2357438"/>
                    <a:gd name="connsiteX99" fmla="*/ 773906 w 1247165"/>
                    <a:gd name="connsiteY99" fmla="*/ 864394 h 2357438"/>
                    <a:gd name="connsiteX100" fmla="*/ 769144 w 1247165"/>
                    <a:gd name="connsiteY100" fmla="*/ 871537 h 2357438"/>
                    <a:gd name="connsiteX101" fmla="*/ 754856 w 1247165"/>
                    <a:gd name="connsiteY101" fmla="*/ 878681 h 2357438"/>
                    <a:gd name="connsiteX102" fmla="*/ 740569 w 1247165"/>
                    <a:gd name="connsiteY102" fmla="*/ 888206 h 2357438"/>
                    <a:gd name="connsiteX103" fmla="*/ 728662 w 1247165"/>
                    <a:gd name="connsiteY103" fmla="*/ 902494 h 2357438"/>
                    <a:gd name="connsiteX104" fmla="*/ 721519 w 1247165"/>
                    <a:gd name="connsiteY104" fmla="*/ 907256 h 2357438"/>
                    <a:gd name="connsiteX105" fmla="*/ 716756 w 1247165"/>
                    <a:gd name="connsiteY105" fmla="*/ 914400 h 2357438"/>
                    <a:gd name="connsiteX106" fmla="*/ 709612 w 1247165"/>
                    <a:gd name="connsiteY106" fmla="*/ 916781 h 2357438"/>
                    <a:gd name="connsiteX107" fmla="*/ 707231 w 1247165"/>
                    <a:gd name="connsiteY107" fmla="*/ 923925 h 2357438"/>
                    <a:gd name="connsiteX108" fmla="*/ 700087 w 1247165"/>
                    <a:gd name="connsiteY108" fmla="*/ 928687 h 2357438"/>
                    <a:gd name="connsiteX109" fmla="*/ 695325 w 1247165"/>
                    <a:gd name="connsiteY109" fmla="*/ 935831 h 2357438"/>
                    <a:gd name="connsiteX110" fmla="*/ 683419 w 1247165"/>
                    <a:gd name="connsiteY110" fmla="*/ 950119 h 2357438"/>
                    <a:gd name="connsiteX111" fmla="*/ 678656 w 1247165"/>
                    <a:gd name="connsiteY111" fmla="*/ 964406 h 2357438"/>
                    <a:gd name="connsiteX112" fmla="*/ 678656 w 1247165"/>
                    <a:gd name="connsiteY112" fmla="*/ 1007269 h 2357438"/>
                    <a:gd name="connsiteX113" fmla="*/ 681037 w 1247165"/>
                    <a:gd name="connsiteY113" fmla="*/ 1014412 h 2357438"/>
                    <a:gd name="connsiteX114" fmla="*/ 685800 w 1247165"/>
                    <a:gd name="connsiteY114" fmla="*/ 1021556 h 2357438"/>
                    <a:gd name="connsiteX115" fmla="*/ 695325 w 1247165"/>
                    <a:gd name="connsiteY115" fmla="*/ 1035844 h 2357438"/>
                    <a:gd name="connsiteX116" fmla="*/ 700087 w 1247165"/>
                    <a:gd name="connsiteY116" fmla="*/ 1042987 h 2357438"/>
                    <a:gd name="connsiteX117" fmla="*/ 707231 w 1247165"/>
                    <a:gd name="connsiteY117" fmla="*/ 1045369 h 2357438"/>
                    <a:gd name="connsiteX118" fmla="*/ 721519 w 1247165"/>
                    <a:gd name="connsiteY118" fmla="*/ 1054894 h 2357438"/>
                    <a:gd name="connsiteX119" fmla="*/ 728662 w 1247165"/>
                    <a:gd name="connsiteY119" fmla="*/ 1052512 h 2357438"/>
                    <a:gd name="connsiteX120" fmla="*/ 731044 w 1247165"/>
                    <a:gd name="connsiteY120" fmla="*/ 1045369 h 2357438"/>
                    <a:gd name="connsiteX121" fmla="*/ 735806 w 1247165"/>
                    <a:gd name="connsiteY121" fmla="*/ 1038225 h 2357438"/>
                    <a:gd name="connsiteX122" fmla="*/ 750094 w 1247165"/>
                    <a:gd name="connsiteY122" fmla="*/ 1028700 h 2357438"/>
                    <a:gd name="connsiteX123" fmla="*/ 757237 w 1247165"/>
                    <a:gd name="connsiteY123" fmla="*/ 1023937 h 2357438"/>
                    <a:gd name="connsiteX124" fmla="*/ 771525 w 1247165"/>
                    <a:gd name="connsiteY124" fmla="*/ 1016794 h 2357438"/>
                    <a:gd name="connsiteX125" fmla="*/ 773906 w 1247165"/>
                    <a:gd name="connsiteY125" fmla="*/ 1009650 h 2357438"/>
                    <a:gd name="connsiteX126" fmla="*/ 804862 w 1247165"/>
                    <a:gd name="connsiteY126" fmla="*/ 1002506 h 2357438"/>
                    <a:gd name="connsiteX127" fmla="*/ 850106 w 1247165"/>
                    <a:gd name="connsiteY127" fmla="*/ 1004887 h 2357438"/>
                    <a:gd name="connsiteX128" fmla="*/ 864394 w 1247165"/>
                    <a:gd name="connsiteY128" fmla="*/ 1009650 h 2357438"/>
                    <a:gd name="connsiteX129" fmla="*/ 895350 w 1247165"/>
                    <a:gd name="connsiteY129" fmla="*/ 1016794 h 2357438"/>
                    <a:gd name="connsiteX130" fmla="*/ 919162 w 1247165"/>
                    <a:gd name="connsiteY130" fmla="*/ 1023937 h 2357438"/>
                    <a:gd name="connsiteX131" fmla="*/ 926306 w 1247165"/>
                    <a:gd name="connsiteY131" fmla="*/ 1026319 h 2357438"/>
                    <a:gd name="connsiteX132" fmla="*/ 933450 w 1247165"/>
                    <a:gd name="connsiteY132" fmla="*/ 1031081 h 2357438"/>
                    <a:gd name="connsiteX133" fmla="*/ 945356 w 1247165"/>
                    <a:gd name="connsiteY133" fmla="*/ 1040606 h 2357438"/>
                    <a:gd name="connsiteX134" fmla="*/ 966787 w 1247165"/>
                    <a:gd name="connsiteY134" fmla="*/ 1054894 h 2357438"/>
                    <a:gd name="connsiteX135" fmla="*/ 973931 w 1247165"/>
                    <a:gd name="connsiteY135" fmla="*/ 1059656 h 2357438"/>
                    <a:gd name="connsiteX136" fmla="*/ 983456 w 1247165"/>
                    <a:gd name="connsiteY136" fmla="*/ 1064419 h 2357438"/>
                    <a:gd name="connsiteX137" fmla="*/ 985837 w 1247165"/>
                    <a:gd name="connsiteY137" fmla="*/ 1071562 h 2357438"/>
                    <a:gd name="connsiteX138" fmla="*/ 1000125 w 1247165"/>
                    <a:gd name="connsiteY138" fmla="*/ 1081087 h 2357438"/>
                    <a:gd name="connsiteX139" fmla="*/ 1012031 w 1247165"/>
                    <a:gd name="connsiteY139" fmla="*/ 1092994 h 2357438"/>
                    <a:gd name="connsiteX140" fmla="*/ 1023937 w 1247165"/>
                    <a:gd name="connsiteY140" fmla="*/ 1104900 h 2357438"/>
                    <a:gd name="connsiteX141" fmla="*/ 1035844 w 1247165"/>
                    <a:gd name="connsiteY141" fmla="*/ 1116806 h 2357438"/>
                    <a:gd name="connsiteX142" fmla="*/ 1040606 w 1247165"/>
                    <a:gd name="connsiteY142" fmla="*/ 1123950 h 2357438"/>
                    <a:gd name="connsiteX143" fmla="*/ 1052512 w 1247165"/>
                    <a:gd name="connsiteY143" fmla="*/ 1138237 h 2357438"/>
                    <a:gd name="connsiteX144" fmla="*/ 1057275 w 1247165"/>
                    <a:gd name="connsiteY144" fmla="*/ 1152525 h 2357438"/>
                    <a:gd name="connsiteX145" fmla="*/ 1066800 w 1247165"/>
                    <a:gd name="connsiteY145" fmla="*/ 1166812 h 2357438"/>
                    <a:gd name="connsiteX146" fmla="*/ 1073944 w 1247165"/>
                    <a:gd name="connsiteY146" fmla="*/ 1188244 h 2357438"/>
                    <a:gd name="connsiteX147" fmla="*/ 1076325 w 1247165"/>
                    <a:gd name="connsiteY147" fmla="*/ 1195387 h 2357438"/>
                    <a:gd name="connsiteX148" fmla="*/ 1090612 w 1247165"/>
                    <a:gd name="connsiteY148" fmla="*/ 1207294 h 2357438"/>
                    <a:gd name="connsiteX149" fmla="*/ 1095375 w 1247165"/>
                    <a:gd name="connsiteY149" fmla="*/ 1214437 h 2357438"/>
                    <a:gd name="connsiteX150" fmla="*/ 1109662 w 1247165"/>
                    <a:gd name="connsiteY150" fmla="*/ 1223962 h 2357438"/>
                    <a:gd name="connsiteX151" fmla="*/ 1126331 w 1247165"/>
                    <a:gd name="connsiteY151" fmla="*/ 1240631 h 2357438"/>
                    <a:gd name="connsiteX152" fmla="*/ 1138237 w 1247165"/>
                    <a:gd name="connsiteY152" fmla="*/ 1254919 h 2357438"/>
                    <a:gd name="connsiteX153" fmla="*/ 1147762 w 1247165"/>
                    <a:gd name="connsiteY153" fmla="*/ 1269206 h 2357438"/>
                    <a:gd name="connsiteX154" fmla="*/ 1150144 w 1247165"/>
                    <a:gd name="connsiteY154" fmla="*/ 1276350 h 2357438"/>
                    <a:gd name="connsiteX155" fmla="*/ 1159669 w 1247165"/>
                    <a:gd name="connsiteY155" fmla="*/ 1290637 h 2357438"/>
                    <a:gd name="connsiteX156" fmla="*/ 1164431 w 1247165"/>
                    <a:gd name="connsiteY156" fmla="*/ 1297781 h 2357438"/>
                    <a:gd name="connsiteX157" fmla="*/ 1173956 w 1247165"/>
                    <a:gd name="connsiteY157" fmla="*/ 1319212 h 2357438"/>
                    <a:gd name="connsiteX158" fmla="*/ 1176337 w 1247165"/>
                    <a:gd name="connsiteY158" fmla="*/ 1326356 h 2357438"/>
                    <a:gd name="connsiteX159" fmla="*/ 1181100 w 1247165"/>
                    <a:gd name="connsiteY159" fmla="*/ 1335881 h 2357438"/>
                    <a:gd name="connsiteX160" fmla="*/ 1183481 w 1247165"/>
                    <a:gd name="connsiteY160" fmla="*/ 1352550 h 2357438"/>
                    <a:gd name="connsiteX161" fmla="*/ 1188244 w 1247165"/>
                    <a:gd name="connsiteY161" fmla="*/ 1366837 h 2357438"/>
                    <a:gd name="connsiteX162" fmla="*/ 1193006 w 1247165"/>
                    <a:gd name="connsiteY162" fmla="*/ 1381125 h 2357438"/>
                    <a:gd name="connsiteX163" fmla="*/ 1195387 w 1247165"/>
                    <a:gd name="connsiteY163" fmla="*/ 1388269 h 2357438"/>
                    <a:gd name="connsiteX164" fmla="*/ 1200150 w 1247165"/>
                    <a:gd name="connsiteY164" fmla="*/ 1443037 h 2357438"/>
                    <a:gd name="connsiteX165" fmla="*/ 1204912 w 1247165"/>
                    <a:gd name="connsiteY165" fmla="*/ 1504950 h 2357438"/>
                    <a:gd name="connsiteX166" fmla="*/ 1209675 w 1247165"/>
                    <a:gd name="connsiteY166" fmla="*/ 1540669 h 2357438"/>
                    <a:gd name="connsiteX167" fmla="*/ 1216819 w 1247165"/>
                    <a:gd name="connsiteY167" fmla="*/ 1564481 h 2357438"/>
                    <a:gd name="connsiteX168" fmla="*/ 1219200 w 1247165"/>
                    <a:gd name="connsiteY168" fmla="*/ 1571625 h 2357438"/>
                    <a:gd name="connsiteX169" fmla="*/ 833437 w 1247165"/>
                    <a:gd name="connsiteY169" fmla="*/ 2140743 h 2357438"/>
                    <a:gd name="connsiteX170" fmla="*/ 809625 w 1247165"/>
                    <a:gd name="connsiteY170" fmla="*/ 2228848 h 2357438"/>
                    <a:gd name="connsiteX171" fmla="*/ 809626 w 1247165"/>
                    <a:gd name="connsiteY171" fmla="*/ 2357438 h 2357438"/>
                    <a:gd name="connsiteX0" fmla="*/ 0 w 1246459"/>
                    <a:gd name="connsiteY0" fmla="*/ 0 h 2357438"/>
                    <a:gd name="connsiteX1" fmla="*/ 23812 w 1246459"/>
                    <a:gd name="connsiteY1" fmla="*/ 4762 h 2357438"/>
                    <a:gd name="connsiteX2" fmla="*/ 42862 w 1246459"/>
                    <a:gd name="connsiteY2" fmla="*/ 7144 h 2357438"/>
                    <a:gd name="connsiteX3" fmla="*/ 61912 w 1246459"/>
                    <a:gd name="connsiteY3" fmla="*/ 11906 h 2357438"/>
                    <a:gd name="connsiteX4" fmla="*/ 85725 w 1246459"/>
                    <a:gd name="connsiteY4" fmla="*/ 19050 h 2357438"/>
                    <a:gd name="connsiteX5" fmla="*/ 92869 w 1246459"/>
                    <a:gd name="connsiteY5" fmla="*/ 23812 h 2357438"/>
                    <a:gd name="connsiteX6" fmla="*/ 97631 w 1246459"/>
                    <a:gd name="connsiteY6" fmla="*/ 30956 h 2357438"/>
                    <a:gd name="connsiteX7" fmla="*/ 104775 w 1246459"/>
                    <a:gd name="connsiteY7" fmla="*/ 33337 h 2357438"/>
                    <a:gd name="connsiteX8" fmla="*/ 109537 w 1246459"/>
                    <a:gd name="connsiteY8" fmla="*/ 47625 h 2357438"/>
                    <a:gd name="connsiteX9" fmla="*/ 114300 w 1246459"/>
                    <a:gd name="connsiteY9" fmla="*/ 54769 h 2357438"/>
                    <a:gd name="connsiteX10" fmla="*/ 119062 w 1246459"/>
                    <a:gd name="connsiteY10" fmla="*/ 69056 h 2357438"/>
                    <a:gd name="connsiteX11" fmla="*/ 126206 w 1246459"/>
                    <a:gd name="connsiteY11" fmla="*/ 83344 h 2357438"/>
                    <a:gd name="connsiteX12" fmla="*/ 133350 w 1246459"/>
                    <a:gd name="connsiteY12" fmla="*/ 88106 h 2357438"/>
                    <a:gd name="connsiteX13" fmla="*/ 145256 w 1246459"/>
                    <a:gd name="connsiteY13" fmla="*/ 102394 h 2357438"/>
                    <a:gd name="connsiteX14" fmla="*/ 150019 w 1246459"/>
                    <a:gd name="connsiteY14" fmla="*/ 109537 h 2357438"/>
                    <a:gd name="connsiteX15" fmla="*/ 157162 w 1246459"/>
                    <a:gd name="connsiteY15" fmla="*/ 111919 h 2357438"/>
                    <a:gd name="connsiteX16" fmla="*/ 173831 w 1246459"/>
                    <a:gd name="connsiteY16" fmla="*/ 133350 h 2357438"/>
                    <a:gd name="connsiteX17" fmla="*/ 178594 w 1246459"/>
                    <a:gd name="connsiteY17" fmla="*/ 140494 h 2357438"/>
                    <a:gd name="connsiteX18" fmla="*/ 192881 w 1246459"/>
                    <a:gd name="connsiteY18" fmla="*/ 150019 h 2357438"/>
                    <a:gd name="connsiteX19" fmla="*/ 200025 w 1246459"/>
                    <a:gd name="connsiteY19" fmla="*/ 154781 h 2357438"/>
                    <a:gd name="connsiteX20" fmla="*/ 209550 w 1246459"/>
                    <a:gd name="connsiteY20" fmla="*/ 157162 h 2357438"/>
                    <a:gd name="connsiteX21" fmla="*/ 221456 w 1246459"/>
                    <a:gd name="connsiteY21" fmla="*/ 159544 h 2357438"/>
                    <a:gd name="connsiteX22" fmla="*/ 228600 w 1246459"/>
                    <a:gd name="connsiteY22" fmla="*/ 161925 h 2357438"/>
                    <a:gd name="connsiteX23" fmla="*/ 238125 w 1246459"/>
                    <a:gd name="connsiteY23" fmla="*/ 164306 h 2357438"/>
                    <a:gd name="connsiteX24" fmla="*/ 252412 w 1246459"/>
                    <a:gd name="connsiteY24" fmla="*/ 169069 h 2357438"/>
                    <a:gd name="connsiteX25" fmla="*/ 273844 w 1246459"/>
                    <a:gd name="connsiteY25" fmla="*/ 176212 h 2357438"/>
                    <a:gd name="connsiteX26" fmla="*/ 288131 w 1246459"/>
                    <a:gd name="connsiteY26" fmla="*/ 180975 h 2357438"/>
                    <a:gd name="connsiteX27" fmla="*/ 300037 w 1246459"/>
                    <a:gd name="connsiteY27" fmla="*/ 183356 h 2357438"/>
                    <a:gd name="connsiteX28" fmla="*/ 314325 w 1246459"/>
                    <a:gd name="connsiteY28" fmla="*/ 190500 h 2357438"/>
                    <a:gd name="connsiteX29" fmla="*/ 321469 w 1246459"/>
                    <a:gd name="connsiteY29" fmla="*/ 195262 h 2357438"/>
                    <a:gd name="connsiteX30" fmla="*/ 342900 w 1246459"/>
                    <a:gd name="connsiteY30" fmla="*/ 202406 h 2357438"/>
                    <a:gd name="connsiteX31" fmla="*/ 350044 w 1246459"/>
                    <a:gd name="connsiteY31" fmla="*/ 204787 h 2357438"/>
                    <a:gd name="connsiteX32" fmla="*/ 357187 w 1246459"/>
                    <a:gd name="connsiteY32" fmla="*/ 207169 h 2357438"/>
                    <a:gd name="connsiteX33" fmla="*/ 371475 w 1246459"/>
                    <a:gd name="connsiteY33" fmla="*/ 209550 h 2357438"/>
                    <a:gd name="connsiteX34" fmla="*/ 392906 w 1246459"/>
                    <a:gd name="connsiteY34" fmla="*/ 216694 h 2357438"/>
                    <a:gd name="connsiteX35" fmla="*/ 400050 w 1246459"/>
                    <a:gd name="connsiteY35" fmla="*/ 219075 h 2357438"/>
                    <a:gd name="connsiteX36" fmla="*/ 407194 w 1246459"/>
                    <a:gd name="connsiteY36" fmla="*/ 221456 h 2357438"/>
                    <a:gd name="connsiteX37" fmla="*/ 414337 w 1246459"/>
                    <a:gd name="connsiteY37" fmla="*/ 226219 h 2357438"/>
                    <a:gd name="connsiteX38" fmla="*/ 421481 w 1246459"/>
                    <a:gd name="connsiteY38" fmla="*/ 228600 h 2357438"/>
                    <a:gd name="connsiteX39" fmla="*/ 428625 w 1246459"/>
                    <a:gd name="connsiteY39" fmla="*/ 235744 h 2357438"/>
                    <a:gd name="connsiteX40" fmla="*/ 442912 w 1246459"/>
                    <a:gd name="connsiteY40" fmla="*/ 245269 h 2357438"/>
                    <a:gd name="connsiteX41" fmla="*/ 457200 w 1246459"/>
                    <a:gd name="connsiteY41" fmla="*/ 257175 h 2357438"/>
                    <a:gd name="connsiteX42" fmla="*/ 471487 w 1246459"/>
                    <a:gd name="connsiteY42" fmla="*/ 261937 h 2357438"/>
                    <a:gd name="connsiteX43" fmla="*/ 485775 w 1246459"/>
                    <a:gd name="connsiteY43" fmla="*/ 266700 h 2357438"/>
                    <a:gd name="connsiteX44" fmla="*/ 492919 w 1246459"/>
                    <a:gd name="connsiteY44" fmla="*/ 269081 h 2357438"/>
                    <a:gd name="connsiteX45" fmla="*/ 500062 w 1246459"/>
                    <a:gd name="connsiteY45" fmla="*/ 271462 h 2357438"/>
                    <a:gd name="connsiteX46" fmla="*/ 516731 w 1246459"/>
                    <a:gd name="connsiteY46" fmla="*/ 278606 h 2357438"/>
                    <a:gd name="connsiteX47" fmla="*/ 523875 w 1246459"/>
                    <a:gd name="connsiteY47" fmla="*/ 283369 h 2357438"/>
                    <a:gd name="connsiteX48" fmla="*/ 531019 w 1246459"/>
                    <a:gd name="connsiteY48" fmla="*/ 285750 h 2357438"/>
                    <a:gd name="connsiteX49" fmla="*/ 538162 w 1246459"/>
                    <a:gd name="connsiteY49" fmla="*/ 290512 h 2357438"/>
                    <a:gd name="connsiteX50" fmla="*/ 542925 w 1246459"/>
                    <a:gd name="connsiteY50" fmla="*/ 297656 h 2357438"/>
                    <a:gd name="connsiteX51" fmla="*/ 564356 w 1246459"/>
                    <a:gd name="connsiteY51" fmla="*/ 309562 h 2357438"/>
                    <a:gd name="connsiteX52" fmla="*/ 571500 w 1246459"/>
                    <a:gd name="connsiteY52" fmla="*/ 314325 h 2357438"/>
                    <a:gd name="connsiteX53" fmla="*/ 581025 w 1246459"/>
                    <a:gd name="connsiteY53" fmla="*/ 316706 h 2357438"/>
                    <a:gd name="connsiteX54" fmla="*/ 585787 w 1246459"/>
                    <a:gd name="connsiteY54" fmla="*/ 323850 h 2357438"/>
                    <a:gd name="connsiteX55" fmla="*/ 600075 w 1246459"/>
                    <a:gd name="connsiteY55" fmla="*/ 328612 h 2357438"/>
                    <a:gd name="connsiteX56" fmla="*/ 621506 w 1246459"/>
                    <a:gd name="connsiteY56" fmla="*/ 342900 h 2357438"/>
                    <a:gd name="connsiteX57" fmla="*/ 628650 w 1246459"/>
                    <a:gd name="connsiteY57" fmla="*/ 347662 h 2357438"/>
                    <a:gd name="connsiteX58" fmla="*/ 657225 w 1246459"/>
                    <a:gd name="connsiteY58" fmla="*/ 357187 h 2357438"/>
                    <a:gd name="connsiteX59" fmla="*/ 671512 w 1246459"/>
                    <a:gd name="connsiteY59" fmla="*/ 361950 h 2357438"/>
                    <a:gd name="connsiteX60" fmla="*/ 700087 w 1246459"/>
                    <a:gd name="connsiteY60" fmla="*/ 369094 h 2357438"/>
                    <a:gd name="connsiteX61" fmla="*/ 707231 w 1246459"/>
                    <a:gd name="connsiteY61" fmla="*/ 371475 h 2357438"/>
                    <a:gd name="connsiteX62" fmla="*/ 711994 w 1246459"/>
                    <a:gd name="connsiteY62" fmla="*/ 395287 h 2357438"/>
                    <a:gd name="connsiteX63" fmla="*/ 709612 w 1246459"/>
                    <a:gd name="connsiteY63" fmla="*/ 409575 h 2357438"/>
                    <a:gd name="connsiteX64" fmla="*/ 711994 w 1246459"/>
                    <a:gd name="connsiteY64" fmla="*/ 442912 h 2357438"/>
                    <a:gd name="connsiteX65" fmla="*/ 719137 w 1246459"/>
                    <a:gd name="connsiteY65" fmla="*/ 445294 h 2357438"/>
                    <a:gd name="connsiteX66" fmla="*/ 726281 w 1246459"/>
                    <a:gd name="connsiteY66" fmla="*/ 450056 h 2357438"/>
                    <a:gd name="connsiteX67" fmla="*/ 752475 w 1246459"/>
                    <a:gd name="connsiteY67" fmla="*/ 457200 h 2357438"/>
                    <a:gd name="connsiteX68" fmla="*/ 759619 w 1246459"/>
                    <a:gd name="connsiteY68" fmla="*/ 461962 h 2357438"/>
                    <a:gd name="connsiteX69" fmla="*/ 773906 w 1246459"/>
                    <a:gd name="connsiteY69" fmla="*/ 473869 h 2357438"/>
                    <a:gd name="connsiteX70" fmla="*/ 783431 w 1246459"/>
                    <a:gd name="connsiteY70" fmla="*/ 488156 h 2357438"/>
                    <a:gd name="connsiteX71" fmla="*/ 788194 w 1246459"/>
                    <a:gd name="connsiteY71" fmla="*/ 502444 h 2357438"/>
                    <a:gd name="connsiteX72" fmla="*/ 790575 w 1246459"/>
                    <a:gd name="connsiteY72" fmla="*/ 516731 h 2357438"/>
                    <a:gd name="connsiteX73" fmla="*/ 792956 w 1246459"/>
                    <a:gd name="connsiteY73" fmla="*/ 542925 h 2357438"/>
                    <a:gd name="connsiteX74" fmla="*/ 797719 w 1246459"/>
                    <a:gd name="connsiteY74" fmla="*/ 561975 h 2357438"/>
                    <a:gd name="connsiteX75" fmla="*/ 802481 w 1246459"/>
                    <a:gd name="connsiteY75" fmla="*/ 583406 h 2357438"/>
                    <a:gd name="connsiteX76" fmla="*/ 804862 w 1246459"/>
                    <a:gd name="connsiteY76" fmla="*/ 590550 h 2357438"/>
                    <a:gd name="connsiteX77" fmla="*/ 809625 w 1246459"/>
                    <a:gd name="connsiteY77" fmla="*/ 597694 h 2357438"/>
                    <a:gd name="connsiteX78" fmla="*/ 812006 w 1246459"/>
                    <a:gd name="connsiteY78" fmla="*/ 604837 h 2357438"/>
                    <a:gd name="connsiteX79" fmla="*/ 816769 w 1246459"/>
                    <a:gd name="connsiteY79" fmla="*/ 611981 h 2357438"/>
                    <a:gd name="connsiteX80" fmla="*/ 821531 w 1246459"/>
                    <a:gd name="connsiteY80" fmla="*/ 631031 h 2357438"/>
                    <a:gd name="connsiteX81" fmla="*/ 826294 w 1246459"/>
                    <a:gd name="connsiteY81" fmla="*/ 647700 h 2357438"/>
                    <a:gd name="connsiteX82" fmla="*/ 831056 w 1246459"/>
                    <a:gd name="connsiteY82" fmla="*/ 664369 h 2357438"/>
                    <a:gd name="connsiteX83" fmla="*/ 840581 w 1246459"/>
                    <a:gd name="connsiteY83" fmla="*/ 678656 h 2357438"/>
                    <a:gd name="connsiteX84" fmla="*/ 847725 w 1246459"/>
                    <a:gd name="connsiteY84" fmla="*/ 700087 h 2357438"/>
                    <a:gd name="connsiteX85" fmla="*/ 850106 w 1246459"/>
                    <a:gd name="connsiteY85" fmla="*/ 707231 h 2357438"/>
                    <a:gd name="connsiteX86" fmla="*/ 854869 w 1246459"/>
                    <a:gd name="connsiteY86" fmla="*/ 714375 h 2357438"/>
                    <a:gd name="connsiteX87" fmla="*/ 866775 w 1246459"/>
                    <a:gd name="connsiteY87" fmla="*/ 750094 h 2357438"/>
                    <a:gd name="connsiteX88" fmla="*/ 869156 w 1246459"/>
                    <a:gd name="connsiteY88" fmla="*/ 757237 h 2357438"/>
                    <a:gd name="connsiteX89" fmla="*/ 871537 w 1246459"/>
                    <a:gd name="connsiteY89" fmla="*/ 764381 h 2357438"/>
                    <a:gd name="connsiteX90" fmla="*/ 864394 w 1246459"/>
                    <a:gd name="connsiteY90" fmla="*/ 797719 h 2357438"/>
                    <a:gd name="connsiteX91" fmla="*/ 857250 w 1246459"/>
                    <a:gd name="connsiteY91" fmla="*/ 802481 h 2357438"/>
                    <a:gd name="connsiteX92" fmla="*/ 847725 w 1246459"/>
                    <a:gd name="connsiteY92" fmla="*/ 814387 h 2357438"/>
                    <a:gd name="connsiteX93" fmla="*/ 835819 w 1246459"/>
                    <a:gd name="connsiteY93" fmla="*/ 826294 h 2357438"/>
                    <a:gd name="connsiteX94" fmla="*/ 821531 w 1246459"/>
                    <a:gd name="connsiteY94" fmla="*/ 831056 h 2357438"/>
                    <a:gd name="connsiteX95" fmla="*/ 807244 w 1246459"/>
                    <a:gd name="connsiteY95" fmla="*/ 840581 h 2357438"/>
                    <a:gd name="connsiteX96" fmla="*/ 792956 w 1246459"/>
                    <a:gd name="connsiteY96" fmla="*/ 850106 h 2357438"/>
                    <a:gd name="connsiteX97" fmla="*/ 785812 w 1246459"/>
                    <a:gd name="connsiteY97" fmla="*/ 854869 h 2357438"/>
                    <a:gd name="connsiteX98" fmla="*/ 781050 w 1246459"/>
                    <a:gd name="connsiteY98" fmla="*/ 862012 h 2357438"/>
                    <a:gd name="connsiteX99" fmla="*/ 773906 w 1246459"/>
                    <a:gd name="connsiteY99" fmla="*/ 864394 h 2357438"/>
                    <a:gd name="connsiteX100" fmla="*/ 769144 w 1246459"/>
                    <a:gd name="connsiteY100" fmla="*/ 871537 h 2357438"/>
                    <a:gd name="connsiteX101" fmla="*/ 754856 w 1246459"/>
                    <a:gd name="connsiteY101" fmla="*/ 878681 h 2357438"/>
                    <a:gd name="connsiteX102" fmla="*/ 740569 w 1246459"/>
                    <a:gd name="connsiteY102" fmla="*/ 888206 h 2357438"/>
                    <a:gd name="connsiteX103" fmla="*/ 728662 w 1246459"/>
                    <a:gd name="connsiteY103" fmla="*/ 902494 h 2357438"/>
                    <a:gd name="connsiteX104" fmla="*/ 721519 w 1246459"/>
                    <a:gd name="connsiteY104" fmla="*/ 907256 h 2357438"/>
                    <a:gd name="connsiteX105" fmla="*/ 716756 w 1246459"/>
                    <a:gd name="connsiteY105" fmla="*/ 914400 h 2357438"/>
                    <a:gd name="connsiteX106" fmla="*/ 709612 w 1246459"/>
                    <a:gd name="connsiteY106" fmla="*/ 916781 h 2357438"/>
                    <a:gd name="connsiteX107" fmla="*/ 707231 w 1246459"/>
                    <a:gd name="connsiteY107" fmla="*/ 923925 h 2357438"/>
                    <a:gd name="connsiteX108" fmla="*/ 700087 w 1246459"/>
                    <a:gd name="connsiteY108" fmla="*/ 928687 h 2357438"/>
                    <a:gd name="connsiteX109" fmla="*/ 695325 w 1246459"/>
                    <a:gd name="connsiteY109" fmla="*/ 935831 h 2357438"/>
                    <a:gd name="connsiteX110" fmla="*/ 683419 w 1246459"/>
                    <a:gd name="connsiteY110" fmla="*/ 950119 h 2357438"/>
                    <a:gd name="connsiteX111" fmla="*/ 678656 w 1246459"/>
                    <a:gd name="connsiteY111" fmla="*/ 964406 h 2357438"/>
                    <a:gd name="connsiteX112" fmla="*/ 678656 w 1246459"/>
                    <a:gd name="connsiteY112" fmla="*/ 1007269 h 2357438"/>
                    <a:gd name="connsiteX113" fmla="*/ 681037 w 1246459"/>
                    <a:gd name="connsiteY113" fmla="*/ 1014412 h 2357438"/>
                    <a:gd name="connsiteX114" fmla="*/ 685800 w 1246459"/>
                    <a:gd name="connsiteY114" fmla="*/ 1021556 h 2357438"/>
                    <a:gd name="connsiteX115" fmla="*/ 695325 w 1246459"/>
                    <a:gd name="connsiteY115" fmla="*/ 1035844 h 2357438"/>
                    <a:gd name="connsiteX116" fmla="*/ 700087 w 1246459"/>
                    <a:gd name="connsiteY116" fmla="*/ 1042987 h 2357438"/>
                    <a:gd name="connsiteX117" fmla="*/ 707231 w 1246459"/>
                    <a:gd name="connsiteY117" fmla="*/ 1045369 h 2357438"/>
                    <a:gd name="connsiteX118" fmla="*/ 721519 w 1246459"/>
                    <a:gd name="connsiteY118" fmla="*/ 1054894 h 2357438"/>
                    <a:gd name="connsiteX119" fmla="*/ 728662 w 1246459"/>
                    <a:gd name="connsiteY119" fmla="*/ 1052512 h 2357438"/>
                    <a:gd name="connsiteX120" fmla="*/ 731044 w 1246459"/>
                    <a:gd name="connsiteY120" fmla="*/ 1045369 h 2357438"/>
                    <a:gd name="connsiteX121" fmla="*/ 735806 w 1246459"/>
                    <a:gd name="connsiteY121" fmla="*/ 1038225 h 2357438"/>
                    <a:gd name="connsiteX122" fmla="*/ 750094 w 1246459"/>
                    <a:gd name="connsiteY122" fmla="*/ 1028700 h 2357438"/>
                    <a:gd name="connsiteX123" fmla="*/ 757237 w 1246459"/>
                    <a:gd name="connsiteY123" fmla="*/ 1023937 h 2357438"/>
                    <a:gd name="connsiteX124" fmla="*/ 771525 w 1246459"/>
                    <a:gd name="connsiteY124" fmla="*/ 1016794 h 2357438"/>
                    <a:gd name="connsiteX125" fmla="*/ 773906 w 1246459"/>
                    <a:gd name="connsiteY125" fmla="*/ 1009650 h 2357438"/>
                    <a:gd name="connsiteX126" fmla="*/ 804862 w 1246459"/>
                    <a:gd name="connsiteY126" fmla="*/ 1002506 h 2357438"/>
                    <a:gd name="connsiteX127" fmla="*/ 850106 w 1246459"/>
                    <a:gd name="connsiteY127" fmla="*/ 1004887 h 2357438"/>
                    <a:gd name="connsiteX128" fmla="*/ 864394 w 1246459"/>
                    <a:gd name="connsiteY128" fmla="*/ 1009650 h 2357438"/>
                    <a:gd name="connsiteX129" fmla="*/ 895350 w 1246459"/>
                    <a:gd name="connsiteY129" fmla="*/ 1016794 h 2357438"/>
                    <a:gd name="connsiteX130" fmla="*/ 919162 w 1246459"/>
                    <a:gd name="connsiteY130" fmla="*/ 1023937 h 2357438"/>
                    <a:gd name="connsiteX131" fmla="*/ 926306 w 1246459"/>
                    <a:gd name="connsiteY131" fmla="*/ 1026319 h 2357438"/>
                    <a:gd name="connsiteX132" fmla="*/ 933450 w 1246459"/>
                    <a:gd name="connsiteY132" fmla="*/ 1031081 h 2357438"/>
                    <a:gd name="connsiteX133" fmla="*/ 945356 w 1246459"/>
                    <a:gd name="connsiteY133" fmla="*/ 1040606 h 2357438"/>
                    <a:gd name="connsiteX134" fmla="*/ 966787 w 1246459"/>
                    <a:gd name="connsiteY134" fmla="*/ 1054894 h 2357438"/>
                    <a:gd name="connsiteX135" fmla="*/ 973931 w 1246459"/>
                    <a:gd name="connsiteY135" fmla="*/ 1059656 h 2357438"/>
                    <a:gd name="connsiteX136" fmla="*/ 983456 w 1246459"/>
                    <a:gd name="connsiteY136" fmla="*/ 1064419 h 2357438"/>
                    <a:gd name="connsiteX137" fmla="*/ 985837 w 1246459"/>
                    <a:gd name="connsiteY137" fmla="*/ 1071562 h 2357438"/>
                    <a:gd name="connsiteX138" fmla="*/ 1000125 w 1246459"/>
                    <a:gd name="connsiteY138" fmla="*/ 1081087 h 2357438"/>
                    <a:gd name="connsiteX139" fmla="*/ 1012031 w 1246459"/>
                    <a:gd name="connsiteY139" fmla="*/ 1092994 h 2357438"/>
                    <a:gd name="connsiteX140" fmla="*/ 1023937 w 1246459"/>
                    <a:gd name="connsiteY140" fmla="*/ 1104900 h 2357438"/>
                    <a:gd name="connsiteX141" fmla="*/ 1035844 w 1246459"/>
                    <a:gd name="connsiteY141" fmla="*/ 1116806 h 2357438"/>
                    <a:gd name="connsiteX142" fmla="*/ 1040606 w 1246459"/>
                    <a:gd name="connsiteY142" fmla="*/ 1123950 h 2357438"/>
                    <a:gd name="connsiteX143" fmla="*/ 1052512 w 1246459"/>
                    <a:gd name="connsiteY143" fmla="*/ 1138237 h 2357438"/>
                    <a:gd name="connsiteX144" fmla="*/ 1057275 w 1246459"/>
                    <a:gd name="connsiteY144" fmla="*/ 1152525 h 2357438"/>
                    <a:gd name="connsiteX145" fmla="*/ 1066800 w 1246459"/>
                    <a:gd name="connsiteY145" fmla="*/ 1166812 h 2357438"/>
                    <a:gd name="connsiteX146" fmla="*/ 1073944 w 1246459"/>
                    <a:gd name="connsiteY146" fmla="*/ 1188244 h 2357438"/>
                    <a:gd name="connsiteX147" fmla="*/ 1076325 w 1246459"/>
                    <a:gd name="connsiteY147" fmla="*/ 1195387 h 2357438"/>
                    <a:gd name="connsiteX148" fmla="*/ 1090612 w 1246459"/>
                    <a:gd name="connsiteY148" fmla="*/ 1207294 h 2357438"/>
                    <a:gd name="connsiteX149" fmla="*/ 1095375 w 1246459"/>
                    <a:gd name="connsiteY149" fmla="*/ 1214437 h 2357438"/>
                    <a:gd name="connsiteX150" fmla="*/ 1109662 w 1246459"/>
                    <a:gd name="connsiteY150" fmla="*/ 1223962 h 2357438"/>
                    <a:gd name="connsiteX151" fmla="*/ 1126331 w 1246459"/>
                    <a:gd name="connsiteY151" fmla="*/ 1240631 h 2357438"/>
                    <a:gd name="connsiteX152" fmla="*/ 1138237 w 1246459"/>
                    <a:gd name="connsiteY152" fmla="*/ 1254919 h 2357438"/>
                    <a:gd name="connsiteX153" fmla="*/ 1147762 w 1246459"/>
                    <a:gd name="connsiteY153" fmla="*/ 1269206 h 2357438"/>
                    <a:gd name="connsiteX154" fmla="*/ 1150144 w 1246459"/>
                    <a:gd name="connsiteY154" fmla="*/ 1276350 h 2357438"/>
                    <a:gd name="connsiteX155" fmla="*/ 1159669 w 1246459"/>
                    <a:gd name="connsiteY155" fmla="*/ 1290637 h 2357438"/>
                    <a:gd name="connsiteX156" fmla="*/ 1164431 w 1246459"/>
                    <a:gd name="connsiteY156" fmla="*/ 1297781 h 2357438"/>
                    <a:gd name="connsiteX157" fmla="*/ 1173956 w 1246459"/>
                    <a:gd name="connsiteY157" fmla="*/ 1319212 h 2357438"/>
                    <a:gd name="connsiteX158" fmla="*/ 1176337 w 1246459"/>
                    <a:gd name="connsiteY158" fmla="*/ 1326356 h 2357438"/>
                    <a:gd name="connsiteX159" fmla="*/ 1181100 w 1246459"/>
                    <a:gd name="connsiteY159" fmla="*/ 1335881 h 2357438"/>
                    <a:gd name="connsiteX160" fmla="*/ 1183481 w 1246459"/>
                    <a:gd name="connsiteY160" fmla="*/ 1352550 h 2357438"/>
                    <a:gd name="connsiteX161" fmla="*/ 1188244 w 1246459"/>
                    <a:gd name="connsiteY161" fmla="*/ 1366837 h 2357438"/>
                    <a:gd name="connsiteX162" fmla="*/ 1193006 w 1246459"/>
                    <a:gd name="connsiteY162" fmla="*/ 1381125 h 2357438"/>
                    <a:gd name="connsiteX163" fmla="*/ 1195387 w 1246459"/>
                    <a:gd name="connsiteY163" fmla="*/ 1388269 h 2357438"/>
                    <a:gd name="connsiteX164" fmla="*/ 1200150 w 1246459"/>
                    <a:gd name="connsiteY164" fmla="*/ 1443037 h 2357438"/>
                    <a:gd name="connsiteX165" fmla="*/ 1204912 w 1246459"/>
                    <a:gd name="connsiteY165" fmla="*/ 1504950 h 2357438"/>
                    <a:gd name="connsiteX166" fmla="*/ 1209675 w 1246459"/>
                    <a:gd name="connsiteY166" fmla="*/ 1540669 h 2357438"/>
                    <a:gd name="connsiteX167" fmla="*/ 1216819 w 1246459"/>
                    <a:gd name="connsiteY167" fmla="*/ 1564481 h 2357438"/>
                    <a:gd name="connsiteX168" fmla="*/ 1219200 w 1246459"/>
                    <a:gd name="connsiteY168" fmla="*/ 1571625 h 2357438"/>
                    <a:gd name="connsiteX169" fmla="*/ 842962 w 1246459"/>
                    <a:gd name="connsiteY169" fmla="*/ 2126455 h 2357438"/>
                    <a:gd name="connsiteX170" fmla="*/ 809625 w 1246459"/>
                    <a:gd name="connsiteY170" fmla="*/ 2228848 h 2357438"/>
                    <a:gd name="connsiteX171" fmla="*/ 809626 w 1246459"/>
                    <a:gd name="connsiteY171" fmla="*/ 2357438 h 2357438"/>
                    <a:gd name="connsiteX0" fmla="*/ 0 w 1246459"/>
                    <a:gd name="connsiteY0" fmla="*/ 0 h 2357438"/>
                    <a:gd name="connsiteX1" fmla="*/ 23812 w 1246459"/>
                    <a:gd name="connsiteY1" fmla="*/ 4762 h 2357438"/>
                    <a:gd name="connsiteX2" fmla="*/ 42862 w 1246459"/>
                    <a:gd name="connsiteY2" fmla="*/ 7144 h 2357438"/>
                    <a:gd name="connsiteX3" fmla="*/ 61912 w 1246459"/>
                    <a:gd name="connsiteY3" fmla="*/ 11906 h 2357438"/>
                    <a:gd name="connsiteX4" fmla="*/ 85725 w 1246459"/>
                    <a:gd name="connsiteY4" fmla="*/ 19050 h 2357438"/>
                    <a:gd name="connsiteX5" fmla="*/ 92869 w 1246459"/>
                    <a:gd name="connsiteY5" fmla="*/ 23812 h 2357438"/>
                    <a:gd name="connsiteX6" fmla="*/ 97631 w 1246459"/>
                    <a:gd name="connsiteY6" fmla="*/ 30956 h 2357438"/>
                    <a:gd name="connsiteX7" fmla="*/ 104775 w 1246459"/>
                    <a:gd name="connsiteY7" fmla="*/ 33337 h 2357438"/>
                    <a:gd name="connsiteX8" fmla="*/ 109537 w 1246459"/>
                    <a:gd name="connsiteY8" fmla="*/ 47625 h 2357438"/>
                    <a:gd name="connsiteX9" fmla="*/ 114300 w 1246459"/>
                    <a:gd name="connsiteY9" fmla="*/ 54769 h 2357438"/>
                    <a:gd name="connsiteX10" fmla="*/ 119062 w 1246459"/>
                    <a:gd name="connsiteY10" fmla="*/ 69056 h 2357438"/>
                    <a:gd name="connsiteX11" fmla="*/ 126206 w 1246459"/>
                    <a:gd name="connsiteY11" fmla="*/ 83344 h 2357438"/>
                    <a:gd name="connsiteX12" fmla="*/ 133350 w 1246459"/>
                    <a:gd name="connsiteY12" fmla="*/ 88106 h 2357438"/>
                    <a:gd name="connsiteX13" fmla="*/ 145256 w 1246459"/>
                    <a:gd name="connsiteY13" fmla="*/ 102394 h 2357438"/>
                    <a:gd name="connsiteX14" fmla="*/ 150019 w 1246459"/>
                    <a:gd name="connsiteY14" fmla="*/ 109537 h 2357438"/>
                    <a:gd name="connsiteX15" fmla="*/ 157162 w 1246459"/>
                    <a:gd name="connsiteY15" fmla="*/ 111919 h 2357438"/>
                    <a:gd name="connsiteX16" fmla="*/ 173831 w 1246459"/>
                    <a:gd name="connsiteY16" fmla="*/ 133350 h 2357438"/>
                    <a:gd name="connsiteX17" fmla="*/ 178594 w 1246459"/>
                    <a:gd name="connsiteY17" fmla="*/ 140494 h 2357438"/>
                    <a:gd name="connsiteX18" fmla="*/ 192881 w 1246459"/>
                    <a:gd name="connsiteY18" fmla="*/ 150019 h 2357438"/>
                    <a:gd name="connsiteX19" fmla="*/ 200025 w 1246459"/>
                    <a:gd name="connsiteY19" fmla="*/ 154781 h 2357438"/>
                    <a:gd name="connsiteX20" fmla="*/ 209550 w 1246459"/>
                    <a:gd name="connsiteY20" fmla="*/ 157162 h 2357438"/>
                    <a:gd name="connsiteX21" fmla="*/ 221456 w 1246459"/>
                    <a:gd name="connsiteY21" fmla="*/ 159544 h 2357438"/>
                    <a:gd name="connsiteX22" fmla="*/ 228600 w 1246459"/>
                    <a:gd name="connsiteY22" fmla="*/ 161925 h 2357438"/>
                    <a:gd name="connsiteX23" fmla="*/ 238125 w 1246459"/>
                    <a:gd name="connsiteY23" fmla="*/ 164306 h 2357438"/>
                    <a:gd name="connsiteX24" fmla="*/ 252412 w 1246459"/>
                    <a:gd name="connsiteY24" fmla="*/ 169069 h 2357438"/>
                    <a:gd name="connsiteX25" fmla="*/ 273844 w 1246459"/>
                    <a:gd name="connsiteY25" fmla="*/ 176212 h 2357438"/>
                    <a:gd name="connsiteX26" fmla="*/ 288131 w 1246459"/>
                    <a:gd name="connsiteY26" fmla="*/ 180975 h 2357438"/>
                    <a:gd name="connsiteX27" fmla="*/ 300037 w 1246459"/>
                    <a:gd name="connsiteY27" fmla="*/ 183356 h 2357438"/>
                    <a:gd name="connsiteX28" fmla="*/ 314325 w 1246459"/>
                    <a:gd name="connsiteY28" fmla="*/ 190500 h 2357438"/>
                    <a:gd name="connsiteX29" fmla="*/ 321469 w 1246459"/>
                    <a:gd name="connsiteY29" fmla="*/ 195262 h 2357438"/>
                    <a:gd name="connsiteX30" fmla="*/ 342900 w 1246459"/>
                    <a:gd name="connsiteY30" fmla="*/ 202406 h 2357438"/>
                    <a:gd name="connsiteX31" fmla="*/ 350044 w 1246459"/>
                    <a:gd name="connsiteY31" fmla="*/ 204787 h 2357438"/>
                    <a:gd name="connsiteX32" fmla="*/ 357187 w 1246459"/>
                    <a:gd name="connsiteY32" fmla="*/ 207169 h 2357438"/>
                    <a:gd name="connsiteX33" fmla="*/ 371475 w 1246459"/>
                    <a:gd name="connsiteY33" fmla="*/ 209550 h 2357438"/>
                    <a:gd name="connsiteX34" fmla="*/ 392906 w 1246459"/>
                    <a:gd name="connsiteY34" fmla="*/ 216694 h 2357438"/>
                    <a:gd name="connsiteX35" fmla="*/ 400050 w 1246459"/>
                    <a:gd name="connsiteY35" fmla="*/ 219075 h 2357438"/>
                    <a:gd name="connsiteX36" fmla="*/ 407194 w 1246459"/>
                    <a:gd name="connsiteY36" fmla="*/ 221456 h 2357438"/>
                    <a:gd name="connsiteX37" fmla="*/ 414337 w 1246459"/>
                    <a:gd name="connsiteY37" fmla="*/ 226219 h 2357438"/>
                    <a:gd name="connsiteX38" fmla="*/ 421481 w 1246459"/>
                    <a:gd name="connsiteY38" fmla="*/ 228600 h 2357438"/>
                    <a:gd name="connsiteX39" fmla="*/ 428625 w 1246459"/>
                    <a:gd name="connsiteY39" fmla="*/ 235744 h 2357438"/>
                    <a:gd name="connsiteX40" fmla="*/ 442912 w 1246459"/>
                    <a:gd name="connsiteY40" fmla="*/ 245269 h 2357438"/>
                    <a:gd name="connsiteX41" fmla="*/ 457200 w 1246459"/>
                    <a:gd name="connsiteY41" fmla="*/ 257175 h 2357438"/>
                    <a:gd name="connsiteX42" fmla="*/ 471487 w 1246459"/>
                    <a:gd name="connsiteY42" fmla="*/ 261937 h 2357438"/>
                    <a:gd name="connsiteX43" fmla="*/ 485775 w 1246459"/>
                    <a:gd name="connsiteY43" fmla="*/ 266700 h 2357438"/>
                    <a:gd name="connsiteX44" fmla="*/ 492919 w 1246459"/>
                    <a:gd name="connsiteY44" fmla="*/ 269081 h 2357438"/>
                    <a:gd name="connsiteX45" fmla="*/ 500062 w 1246459"/>
                    <a:gd name="connsiteY45" fmla="*/ 271462 h 2357438"/>
                    <a:gd name="connsiteX46" fmla="*/ 516731 w 1246459"/>
                    <a:gd name="connsiteY46" fmla="*/ 278606 h 2357438"/>
                    <a:gd name="connsiteX47" fmla="*/ 523875 w 1246459"/>
                    <a:gd name="connsiteY47" fmla="*/ 283369 h 2357438"/>
                    <a:gd name="connsiteX48" fmla="*/ 531019 w 1246459"/>
                    <a:gd name="connsiteY48" fmla="*/ 285750 h 2357438"/>
                    <a:gd name="connsiteX49" fmla="*/ 538162 w 1246459"/>
                    <a:gd name="connsiteY49" fmla="*/ 290512 h 2357438"/>
                    <a:gd name="connsiteX50" fmla="*/ 542925 w 1246459"/>
                    <a:gd name="connsiteY50" fmla="*/ 297656 h 2357438"/>
                    <a:gd name="connsiteX51" fmla="*/ 564356 w 1246459"/>
                    <a:gd name="connsiteY51" fmla="*/ 309562 h 2357438"/>
                    <a:gd name="connsiteX52" fmla="*/ 571500 w 1246459"/>
                    <a:gd name="connsiteY52" fmla="*/ 314325 h 2357438"/>
                    <a:gd name="connsiteX53" fmla="*/ 581025 w 1246459"/>
                    <a:gd name="connsiteY53" fmla="*/ 316706 h 2357438"/>
                    <a:gd name="connsiteX54" fmla="*/ 585787 w 1246459"/>
                    <a:gd name="connsiteY54" fmla="*/ 323850 h 2357438"/>
                    <a:gd name="connsiteX55" fmla="*/ 600075 w 1246459"/>
                    <a:gd name="connsiteY55" fmla="*/ 328612 h 2357438"/>
                    <a:gd name="connsiteX56" fmla="*/ 621506 w 1246459"/>
                    <a:gd name="connsiteY56" fmla="*/ 342900 h 2357438"/>
                    <a:gd name="connsiteX57" fmla="*/ 628650 w 1246459"/>
                    <a:gd name="connsiteY57" fmla="*/ 347662 h 2357438"/>
                    <a:gd name="connsiteX58" fmla="*/ 657225 w 1246459"/>
                    <a:gd name="connsiteY58" fmla="*/ 357187 h 2357438"/>
                    <a:gd name="connsiteX59" fmla="*/ 671512 w 1246459"/>
                    <a:gd name="connsiteY59" fmla="*/ 361950 h 2357438"/>
                    <a:gd name="connsiteX60" fmla="*/ 700087 w 1246459"/>
                    <a:gd name="connsiteY60" fmla="*/ 369094 h 2357438"/>
                    <a:gd name="connsiteX61" fmla="*/ 707231 w 1246459"/>
                    <a:gd name="connsiteY61" fmla="*/ 371475 h 2357438"/>
                    <a:gd name="connsiteX62" fmla="*/ 711994 w 1246459"/>
                    <a:gd name="connsiteY62" fmla="*/ 395287 h 2357438"/>
                    <a:gd name="connsiteX63" fmla="*/ 709612 w 1246459"/>
                    <a:gd name="connsiteY63" fmla="*/ 409575 h 2357438"/>
                    <a:gd name="connsiteX64" fmla="*/ 711994 w 1246459"/>
                    <a:gd name="connsiteY64" fmla="*/ 442912 h 2357438"/>
                    <a:gd name="connsiteX65" fmla="*/ 719137 w 1246459"/>
                    <a:gd name="connsiteY65" fmla="*/ 445294 h 2357438"/>
                    <a:gd name="connsiteX66" fmla="*/ 726281 w 1246459"/>
                    <a:gd name="connsiteY66" fmla="*/ 450056 h 2357438"/>
                    <a:gd name="connsiteX67" fmla="*/ 752475 w 1246459"/>
                    <a:gd name="connsiteY67" fmla="*/ 457200 h 2357438"/>
                    <a:gd name="connsiteX68" fmla="*/ 759619 w 1246459"/>
                    <a:gd name="connsiteY68" fmla="*/ 461962 h 2357438"/>
                    <a:gd name="connsiteX69" fmla="*/ 773906 w 1246459"/>
                    <a:gd name="connsiteY69" fmla="*/ 473869 h 2357438"/>
                    <a:gd name="connsiteX70" fmla="*/ 783431 w 1246459"/>
                    <a:gd name="connsiteY70" fmla="*/ 488156 h 2357438"/>
                    <a:gd name="connsiteX71" fmla="*/ 788194 w 1246459"/>
                    <a:gd name="connsiteY71" fmla="*/ 502444 h 2357438"/>
                    <a:gd name="connsiteX72" fmla="*/ 790575 w 1246459"/>
                    <a:gd name="connsiteY72" fmla="*/ 516731 h 2357438"/>
                    <a:gd name="connsiteX73" fmla="*/ 792956 w 1246459"/>
                    <a:gd name="connsiteY73" fmla="*/ 542925 h 2357438"/>
                    <a:gd name="connsiteX74" fmla="*/ 797719 w 1246459"/>
                    <a:gd name="connsiteY74" fmla="*/ 561975 h 2357438"/>
                    <a:gd name="connsiteX75" fmla="*/ 802481 w 1246459"/>
                    <a:gd name="connsiteY75" fmla="*/ 583406 h 2357438"/>
                    <a:gd name="connsiteX76" fmla="*/ 804862 w 1246459"/>
                    <a:gd name="connsiteY76" fmla="*/ 590550 h 2357438"/>
                    <a:gd name="connsiteX77" fmla="*/ 809625 w 1246459"/>
                    <a:gd name="connsiteY77" fmla="*/ 597694 h 2357438"/>
                    <a:gd name="connsiteX78" fmla="*/ 812006 w 1246459"/>
                    <a:gd name="connsiteY78" fmla="*/ 604837 h 2357438"/>
                    <a:gd name="connsiteX79" fmla="*/ 816769 w 1246459"/>
                    <a:gd name="connsiteY79" fmla="*/ 611981 h 2357438"/>
                    <a:gd name="connsiteX80" fmla="*/ 821531 w 1246459"/>
                    <a:gd name="connsiteY80" fmla="*/ 631031 h 2357438"/>
                    <a:gd name="connsiteX81" fmla="*/ 826294 w 1246459"/>
                    <a:gd name="connsiteY81" fmla="*/ 647700 h 2357438"/>
                    <a:gd name="connsiteX82" fmla="*/ 831056 w 1246459"/>
                    <a:gd name="connsiteY82" fmla="*/ 664369 h 2357438"/>
                    <a:gd name="connsiteX83" fmla="*/ 840581 w 1246459"/>
                    <a:gd name="connsiteY83" fmla="*/ 678656 h 2357438"/>
                    <a:gd name="connsiteX84" fmla="*/ 847725 w 1246459"/>
                    <a:gd name="connsiteY84" fmla="*/ 700087 h 2357438"/>
                    <a:gd name="connsiteX85" fmla="*/ 850106 w 1246459"/>
                    <a:gd name="connsiteY85" fmla="*/ 707231 h 2357438"/>
                    <a:gd name="connsiteX86" fmla="*/ 854869 w 1246459"/>
                    <a:gd name="connsiteY86" fmla="*/ 714375 h 2357438"/>
                    <a:gd name="connsiteX87" fmla="*/ 866775 w 1246459"/>
                    <a:gd name="connsiteY87" fmla="*/ 750094 h 2357438"/>
                    <a:gd name="connsiteX88" fmla="*/ 869156 w 1246459"/>
                    <a:gd name="connsiteY88" fmla="*/ 757237 h 2357438"/>
                    <a:gd name="connsiteX89" fmla="*/ 871537 w 1246459"/>
                    <a:gd name="connsiteY89" fmla="*/ 764381 h 2357438"/>
                    <a:gd name="connsiteX90" fmla="*/ 864394 w 1246459"/>
                    <a:gd name="connsiteY90" fmla="*/ 797719 h 2357438"/>
                    <a:gd name="connsiteX91" fmla="*/ 857250 w 1246459"/>
                    <a:gd name="connsiteY91" fmla="*/ 802481 h 2357438"/>
                    <a:gd name="connsiteX92" fmla="*/ 847725 w 1246459"/>
                    <a:gd name="connsiteY92" fmla="*/ 814387 h 2357438"/>
                    <a:gd name="connsiteX93" fmla="*/ 835819 w 1246459"/>
                    <a:gd name="connsiteY93" fmla="*/ 826294 h 2357438"/>
                    <a:gd name="connsiteX94" fmla="*/ 821531 w 1246459"/>
                    <a:gd name="connsiteY94" fmla="*/ 831056 h 2357438"/>
                    <a:gd name="connsiteX95" fmla="*/ 807244 w 1246459"/>
                    <a:gd name="connsiteY95" fmla="*/ 840581 h 2357438"/>
                    <a:gd name="connsiteX96" fmla="*/ 792956 w 1246459"/>
                    <a:gd name="connsiteY96" fmla="*/ 850106 h 2357438"/>
                    <a:gd name="connsiteX97" fmla="*/ 785812 w 1246459"/>
                    <a:gd name="connsiteY97" fmla="*/ 854869 h 2357438"/>
                    <a:gd name="connsiteX98" fmla="*/ 781050 w 1246459"/>
                    <a:gd name="connsiteY98" fmla="*/ 862012 h 2357438"/>
                    <a:gd name="connsiteX99" fmla="*/ 773906 w 1246459"/>
                    <a:gd name="connsiteY99" fmla="*/ 864394 h 2357438"/>
                    <a:gd name="connsiteX100" fmla="*/ 769144 w 1246459"/>
                    <a:gd name="connsiteY100" fmla="*/ 871537 h 2357438"/>
                    <a:gd name="connsiteX101" fmla="*/ 754856 w 1246459"/>
                    <a:gd name="connsiteY101" fmla="*/ 878681 h 2357438"/>
                    <a:gd name="connsiteX102" fmla="*/ 740569 w 1246459"/>
                    <a:gd name="connsiteY102" fmla="*/ 888206 h 2357438"/>
                    <a:gd name="connsiteX103" fmla="*/ 728662 w 1246459"/>
                    <a:gd name="connsiteY103" fmla="*/ 902494 h 2357438"/>
                    <a:gd name="connsiteX104" fmla="*/ 721519 w 1246459"/>
                    <a:gd name="connsiteY104" fmla="*/ 907256 h 2357438"/>
                    <a:gd name="connsiteX105" fmla="*/ 716756 w 1246459"/>
                    <a:gd name="connsiteY105" fmla="*/ 914400 h 2357438"/>
                    <a:gd name="connsiteX106" fmla="*/ 709612 w 1246459"/>
                    <a:gd name="connsiteY106" fmla="*/ 916781 h 2357438"/>
                    <a:gd name="connsiteX107" fmla="*/ 707231 w 1246459"/>
                    <a:gd name="connsiteY107" fmla="*/ 923925 h 2357438"/>
                    <a:gd name="connsiteX108" fmla="*/ 700087 w 1246459"/>
                    <a:gd name="connsiteY108" fmla="*/ 928687 h 2357438"/>
                    <a:gd name="connsiteX109" fmla="*/ 695325 w 1246459"/>
                    <a:gd name="connsiteY109" fmla="*/ 935831 h 2357438"/>
                    <a:gd name="connsiteX110" fmla="*/ 683419 w 1246459"/>
                    <a:gd name="connsiteY110" fmla="*/ 950119 h 2357438"/>
                    <a:gd name="connsiteX111" fmla="*/ 678656 w 1246459"/>
                    <a:gd name="connsiteY111" fmla="*/ 964406 h 2357438"/>
                    <a:gd name="connsiteX112" fmla="*/ 678656 w 1246459"/>
                    <a:gd name="connsiteY112" fmla="*/ 1007269 h 2357438"/>
                    <a:gd name="connsiteX113" fmla="*/ 681037 w 1246459"/>
                    <a:gd name="connsiteY113" fmla="*/ 1014412 h 2357438"/>
                    <a:gd name="connsiteX114" fmla="*/ 685800 w 1246459"/>
                    <a:gd name="connsiteY114" fmla="*/ 1021556 h 2357438"/>
                    <a:gd name="connsiteX115" fmla="*/ 695325 w 1246459"/>
                    <a:gd name="connsiteY115" fmla="*/ 1035844 h 2357438"/>
                    <a:gd name="connsiteX116" fmla="*/ 700087 w 1246459"/>
                    <a:gd name="connsiteY116" fmla="*/ 1042987 h 2357438"/>
                    <a:gd name="connsiteX117" fmla="*/ 707231 w 1246459"/>
                    <a:gd name="connsiteY117" fmla="*/ 1045369 h 2357438"/>
                    <a:gd name="connsiteX118" fmla="*/ 721519 w 1246459"/>
                    <a:gd name="connsiteY118" fmla="*/ 1054894 h 2357438"/>
                    <a:gd name="connsiteX119" fmla="*/ 728662 w 1246459"/>
                    <a:gd name="connsiteY119" fmla="*/ 1052512 h 2357438"/>
                    <a:gd name="connsiteX120" fmla="*/ 731044 w 1246459"/>
                    <a:gd name="connsiteY120" fmla="*/ 1045369 h 2357438"/>
                    <a:gd name="connsiteX121" fmla="*/ 735806 w 1246459"/>
                    <a:gd name="connsiteY121" fmla="*/ 1038225 h 2357438"/>
                    <a:gd name="connsiteX122" fmla="*/ 750094 w 1246459"/>
                    <a:gd name="connsiteY122" fmla="*/ 1028700 h 2357438"/>
                    <a:gd name="connsiteX123" fmla="*/ 757237 w 1246459"/>
                    <a:gd name="connsiteY123" fmla="*/ 1023937 h 2357438"/>
                    <a:gd name="connsiteX124" fmla="*/ 771525 w 1246459"/>
                    <a:gd name="connsiteY124" fmla="*/ 1016794 h 2357438"/>
                    <a:gd name="connsiteX125" fmla="*/ 773906 w 1246459"/>
                    <a:gd name="connsiteY125" fmla="*/ 1009650 h 2357438"/>
                    <a:gd name="connsiteX126" fmla="*/ 804862 w 1246459"/>
                    <a:gd name="connsiteY126" fmla="*/ 1002506 h 2357438"/>
                    <a:gd name="connsiteX127" fmla="*/ 850106 w 1246459"/>
                    <a:gd name="connsiteY127" fmla="*/ 1004887 h 2357438"/>
                    <a:gd name="connsiteX128" fmla="*/ 864394 w 1246459"/>
                    <a:gd name="connsiteY128" fmla="*/ 1009650 h 2357438"/>
                    <a:gd name="connsiteX129" fmla="*/ 895350 w 1246459"/>
                    <a:gd name="connsiteY129" fmla="*/ 1016794 h 2357438"/>
                    <a:gd name="connsiteX130" fmla="*/ 919162 w 1246459"/>
                    <a:gd name="connsiteY130" fmla="*/ 1023937 h 2357438"/>
                    <a:gd name="connsiteX131" fmla="*/ 926306 w 1246459"/>
                    <a:gd name="connsiteY131" fmla="*/ 1026319 h 2357438"/>
                    <a:gd name="connsiteX132" fmla="*/ 933450 w 1246459"/>
                    <a:gd name="connsiteY132" fmla="*/ 1031081 h 2357438"/>
                    <a:gd name="connsiteX133" fmla="*/ 945356 w 1246459"/>
                    <a:gd name="connsiteY133" fmla="*/ 1040606 h 2357438"/>
                    <a:gd name="connsiteX134" fmla="*/ 966787 w 1246459"/>
                    <a:gd name="connsiteY134" fmla="*/ 1054894 h 2357438"/>
                    <a:gd name="connsiteX135" fmla="*/ 973931 w 1246459"/>
                    <a:gd name="connsiteY135" fmla="*/ 1059656 h 2357438"/>
                    <a:gd name="connsiteX136" fmla="*/ 983456 w 1246459"/>
                    <a:gd name="connsiteY136" fmla="*/ 1064419 h 2357438"/>
                    <a:gd name="connsiteX137" fmla="*/ 985837 w 1246459"/>
                    <a:gd name="connsiteY137" fmla="*/ 1071562 h 2357438"/>
                    <a:gd name="connsiteX138" fmla="*/ 1000125 w 1246459"/>
                    <a:gd name="connsiteY138" fmla="*/ 1081087 h 2357438"/>
                    <a:gd name="connsiteX139" fmla="*/ 1012031 w 1246459"/>
                    <a:gd name="connsiteY139" fmla="*/ 1092994 h 2357438"/>
                    <a:gd name="connsiteX140" fmla="*/ 1023937 w 1246459"/>
                    <a:gd name="connsiteY140" fmla="*/ 1104900 h 2357438"/>
                    <a:gd name="connsiteX141" fmla="*/ 1035844 w 1246459"/>
                    <a:gd name="connsiteY141" fmla="*/ 1116806 h 2357438"/>
                    <a:gd name="connsiteX142" fmla="*/ 1040606 w 1246459"/>
                    <a:gd name="connsiteY142" fmla="*/ 1123950 h 2357438"/>
                    <a:gd name="connsiteX143" fmla="*/ 1052512 w 1246459"/>
                    <a:gd name="connsiteY143" fmla="*/ 1138237 h 2357438"/>
                    <a:gd name="connsiteX144" fmla="*/ 1057275 w 1246459"/>
                    <a:gd name="connsiteY144" fmla="*/ 1152525 h 2357438"/>
                    <a:gd name="connsiteX145" fmla="*/ 1066800 w 1246459"/>
                    <a:gd name="connsiteY145" fmla="*/ 1166812 h 2357438"/>
                    <a:gd name="connsiteX146" fmla="*/ 1073944 w 1246459"/>
                    <a:gd name="connsiteY146" fmla="*/ 1188244 h 2357438"/>
                    <a:gd name="connsiteX147" fmla="*/ 1076325 w 1246459"/>
                    <a:gd name="connsiteY147" fmla="*/ 1195387 h 2357438"/>
                    <a:gd name="connsiteX148" fmla="*/ 1090612 w 1246459"/>
                    <a:gd name="connsiteY148" fmla="*/ 1207294 h 2357438"/>
                    <a:gd name="connsiteX149" fmla="*/ 1095375 w 1246459"/>
                    <a:gd name="connsiteY149" fmla="*/ 1214437 h 2357438"/>
                    <a:gd name="connsiteX150" fmla="*/ 1109662 w 1246459"/>
                    <a:gd name="connsiteY150" fmla="*/ 1223962 h 2357438"/>
                    <a:gd name="connsiteX151" fmla="*/ 1126331 w 1246459"/>
                    <a:gd name="connsiteY151" fmla="*/ 1240631 h 2357438"/>
                    <a:gd name="connsiteX152" fmla="*/ 1138237 w 1246459"/>
                    <a:gd name="connsiteY152" fmla="*/ 1254919 h 2357438"/>
                    <a:gd name="connsiteX153" fmla="*/ 1147762 w 1246459"/>
                    <a:gd name="connsiteY153" fmla="*/ 1269206 h 2357438"/>
                    <a:gd name="connsiteX154" fmla="*/ 1150144 w 1246459"/>
                    <a:gd name="connsiteY154" fmla="*/ 1276350 h 2357438"/>
                    <a:gd name="connsiteX155" fmla="*/ 1159669 w 1246459"/>
                    <a:gd name="connsiteY155" fmla="*/ 1290637 h 2357438"/>
                    <a:gd name="connsiteX156" fmla="*/ 1164431 w 1246459"/>
                    <a:gd name="connsiteY156" fmla="*/ 1297781 h 2357438"/>
                    <a:gd name="connsiteX157" fmla="*/ 1173956 w 1246459"/>
                    <a:gd name="connsiteY157" fmla="*/ 1319212 h 2357438"/>
                    <a:gd name="connsiteX158" fmla="*/ 1176337 w 1246459"/>
                    <a:gd name="connsiteY158" fmla="*/ 1326356 h 2357438"/>
                    <a:gd name="connsiteX159" fmla="*/ 1181100 w 1246459"/>
                    <a:gd name="connsiteY159" fmla="*/ 1335881 h 2357438"/>
                    <a:gd name="connsiteX160" fmla="*/ 1183481 w 1246459"/>
                    <a:gd name="connsiteY160" fmla="*/ 1352550 h 2357438"/>
                    <a:gd name="connsiteX161" fmla="*/ 1188244 w 1246459"/>
                    <a:gd name="connsiteY161" fmla="*/ 1366837 h 2357438"/>
                    <a:gd name="connsiteX162" fmla="*/ 1193006 w 1246459"/>
                    <a:gd name="connsiteY162" fmla="*/ 1381125 h 2357438"/>
                    <a:gd name="connsiteX163" fmla="*/ 1195387 w 1246459"/>
                    <a:gd name="connsiteY163" fmla="*/ 1388269 h 2357438"/>
                    <a:gd name="connsiteX164" fmla="*/ 1200150 w 1246459"/>
                    <a:gd name="connsiteY164" fmla="*/ 1443037 h 2357438"/>
                    <a:gd name="connsiteX165" fmla="*/ 1204912 w 1246459"/>
                    <a:gd name="connsiteY165" fmla="*/ 1504950 h 2357438"/>
                    <a:gd name="connsiteX166" fmla="*/ 1209675 w 1246459"/>
                    <a:gd name="connsiteY166" fmla="*/ 1540669 h 2357438"/>
                    <a:gd name="connsiteX167" fmla="*/ 1216819 w 1246459"/>
                    <a:gd name="connsiteY167" fmla="*/ 1564481 h 2357438"/>
                    <a:gd name="connsiteX168" fmla="*/ 1219200 w 1246459"/>
                    <a:gd name="connsiteY168" fmla="*/ 1571625 h 2357438"/>
                    <a:gd name="connsiteX169" fmla="*/ 842962 w 1246459"/>
                    <a:gd name="connsiteY169" fmla="*/ 2126455 h 2357438"/>
                    <a:gd name="connsiteX170" fmla="*/ 814386 w 1246459"/>
                    <a:gd name="connsiteY170" fmla="*/ 2164555 h 2357438"/>
                    <a:gd name="connsiteX171" fmla="*/ 809625 w 1246459"/>
                    <a:gd name="connsiteY171" fmla="*/ 2228848 h 2357438"/>
                    <a:gd name="connsiteX172" fmla="*/ 809626 w 1246459"/>
                    <a:gd name="connsiteY172" fmla="*/ 2357438 h 2357438"/>
                    <a:gd name="connsiteX0" fmla="*/ 0 w 1246459"/>
                    <a:gd name="connsiteY0" fmla="*/ 0 h 2357438"/>
                    <a:gd name="connsiteX1" fmla="*/ 23812 w 1246459"/>
                    <a:gd name="connsiteY1" fmla="*/ 4762 h 2357438"/>
                    <a:gd name="connsiteX2" fmla="*/ 42862 w 1246459"/>
                    <a:gd name="connsiteY2" fmla="*/ 7144 h 2357438"/>
                    <a:gd name="connsiteX3" fmla="*/ 61912 w 1246459"/>
                    <a:gd name="connsiteY3" fmla="*/ 11906 h 2357438"/>
                    <a:gd name="connsiteX4" fmla="*/ 85725 w 1246459"/>
                    <a:gd name="connsiteY4" fmla="*/ 19050 h 2357438"/>
                    <a:gd name="connsiteX5" fmla="*/ 92869 w 1246459"/>
                    <a:gd name="connsiteY5" fmla="*/ 23812 h 2357438"/>
                    <a:gd name="connsiteX6" fmla="*/ 97631 w 1246459"/>
                    <a:gd name="connsiteY6" fmla="*/ 30956 h 2357438"/>
                    <a:gd name="connsiteX7" fmla="*/ 104775 w 1246459"/>
                    <a:gd name="connsiteY7" fmla="*/ 33337 h 2357438"/>
                    <a:gd name="connsiteX8" fmla="*/ 109537 w 1246459"/>
                    <a:gd name="connsiteY8" fmla="*/ 47625 h 2357438"/>
                    <a:gd name="connsiteX9" fmla="*/ 114300 w 1246459"/>
                    <a:gd name="connsiteY9" fmla="*/ 54769 h 2357438"/>
                    <a:gd name="connsiteX10" fmla="*/ 119062 w 1246459"/>
                    <a:gd name="connsiteY10" fmla="*/ 69056 h 2357438"/>
                    <a:gd name="connsiteX11" fmla="*/ 126206 w 1246459"/>
                    <a:gd name="connsiteY11" fmla="*/ 83344 h 2357438"/>
                    <a:gd name="connsiteX12" fmla="*/ 133350 w 1246459"/>
                    <a:gd name="connsiteY12" fmla="*/ 88106 h 2357438"/>
                    <a:gd name="connsiteX13" fmla="*/ 145256 w 1246459"/>
                    <a:gd name="connsiteY13" fmla="*/ 102394 h 2357438"/>
                    <a:gd name="connsiteX14" fmla="*/ 150019 w 1246459"/>
                    <a:gd name="connsiteY14" fmla="*/ 109537 h 2357438"/>
                    <a:gd name="connsiteX15" fmla="*/ 157162 w 1246459"/>
                    <a:gd name="connsiteY15" fmla="*/ 111919 h 2357438"/>
                    <a:gd name="connsiteX16" fmla="*/ 173831 w 1246459"/>
                    <a:gd name="connsiteY16" fmla="*/ 133350 h 2357438"/>
                    <a:gd name="connsiteX17" fmla="*/ 178594 w 1246459"/>
                    <a:gd name="connsiteY17" fmla="*/ 140494 h 2357438"/>
                    <a:gd name="connsiteX18" fmla="*/ 192881 w 1246459"/>
                    <a:gd name="connsiteY18" fmla="*/ 150019 h 2357438"/>
                    <a:gd name="connsiteX19" fmla="*/ 200025 w 1246459"/>
                    <a:gd name="connsiteY19" fmla="*/ 154781 h 2357438"/>
                    <a:gd name="connsiteX20" fmla="*/ 209550 w 1246459"/>
                    <a:gd name="connsiteY20" fmla="*/ 157162 h 2357438"/>
                    <a:gd name="connsiteX21" fmla="*/ 221456 w 1246459"/>
                    <a:gd name="connsiteY21" fmla="*/ 159544 h 2357438"/>
                    <a:gd name="connsiteX22" fmla="*/ 228600 w 1246459"/>
                    <a:gd name="connsiteY22" fmla="*/ 161925 h 2357438"/>
                    <a:gd name="connsiteX23" fmla="*/ 238125 w 1246459"/>
                    <a:gd name="connsiteY23" fmla="*/ 164306 h 2357438"/>
                    <a:gd name="connsiteX24" fmla="*/ 252412 w 1246459"/>
                    <a:gd name="connsiteY24" fmla="*/ 169069 h 2357438"/>
                    <a:gd name="connsiteX25" fmla="*/ 273844 w 1246459"/>
                    <a:gd name="connsiteY25" fmla="*/ 176212 h 2357438"/>
                    <a:gd name="connsiteX26" fmla="*/ 288131 w 1246459"/>
                    <a:gd name="connsiteY26" fmla="*/ 180975 h 2357438"/>
                    <a:gd name="connsiteX27" fmla="*/ 300037 w 1246459"/>
                    <a:gd name="connsiteY27" fmla="*/ 183356 h 2357438"/>
                    <a:gd name="connsiteX28" fmla="*/ 314325 w 1246459"/>
                    <a:gd name="connsiteY28" fmla="*/ 190500 h 2357438"/>
                    <a:gd name="connsiteX29" fmla="*/ 321469 w 1246459"/>
                    <a:gd name="connsiteY29" fmla="*/ 195262 h 2357438"/>
                    <a:gd name="connsiteX30" fmla="*/ 342900 w 1246459"/>
                    <a:gd name="connsiteY30" fmla="*/ 202406 h 2357438"/>
                    <a:gd name="connsiteX31" fmla="*/ 350044 w 1246459"/>
                    <a:gd name="connsiteY31" fmla="*/ 204787 h 2357438"/>
                    <a:gd name="connsiteX32" fmla="*/ 357187 w 1246459"/>
                    <a:gd name="connsiteY32" fmla="*/ 207169 h 2357438"/>
                    <a:gd name="connsiteX33" fmla="*/ 371475 w 1246459"/>
                    <a:gd name="connsiteY33" fmla="*/ 209550 h 2357438"/>
                    <a:gd name="connsiteX34" fmla="*/ 392906 w 1246459"/>
                    <a:gd name="connsiteY34" fmla="*/ 216694 h 2357438"/>
                    <a:gd name="connsiteX35" fmla="*/ 400050 w 1246459"/>
                    <a:gd name="connsiteY35" fmla="*/ 219075 h 2357438"/>
                    <a:gd name="connsiteX36" fmla="*/ 407194 w 1246459"/>
                    <a:gd name="connsiteY36" fmla="*/ 221456 h 2357438"/>
                    <a:gd name="connsiteX37" fmla="*/ 414337 w 1246459"/>
                    <a:gd name="connsiteY37" fmla="*/ 226219 h 2357438"/>
                    <a:gd name="connsiteX38" fmla="*/ 421481 w 1246459"/>
                    <a:gd name="connsiteY38" fmla="*/ 228600 h 2357438"/>
                    <a:gd name="connsiteX39" fmla="*/ 428625 w 1246459"/>
                    <a:gd name="connsiteY39" fmla="*/ 235744 h 2357438"/>
                    <a:gd name="connsiteX40" fmla="*/ 442912 w 1246459"/>
                    <a:gd name="connsiteY40" fmla="*/ 245269 h 2357438"/>
                    <a:gd name="connsiteX41" fmla="*/ 457200 w 1246459"/>
                    <a:gd name="connsiteY41" fmla="*/ 257175 h 2357438"/>
                    <a:gd name="connsiteX42" fmla="*/ 471487 w 1246459"/>
                    <a:gd name="connsiteY42" fmla="*/ 261937 h 2357438"/>
                    <a:gd name="connsiteX43" fmla="*/ 485775 w 1246459"/>
                    <a:gd name="connsiteY43" fmla="*/ 266700 h 2357438"/>
                    <a:gd name="connsiteX44" fmla="*/ 492919 w 1246459"/>
                    <a:gd name="connsiteY44" fmla="*/ 269081 h 2357438"/>
                    <a:gd name="connsiteX45" fmla="*/ 500062 w 1246459"/>
                    <a:gd name="connsiteY45" fmla="*/ 271462 h 2357438"/>
                    <a:gd name="connsiteX46" fmla="*/ 516731 w 1246459"/>
                    <a:gd name="connsiteY46" fmla="*/ 278606 h 2357438"/>
                    <a:gd name="connsiteX47" fmla="*/ 523875 w 1246459"/>
                    <a:gd name="connsiteY47" fmla="*/ 283369 h 2357438"/>
                    <a:gd name="connsiteX48" fmla="*/ 531019 w 1246459"/>
                    <a:gd name="connsiteY48" fmla="*/ 285750 h 2357438"/>
                    <a:gd name="connsiteX49" fmla="*/ 538162 w 1246459"/>
                    <a:gd name="connsiteY49" fmla="*/ 290512 h 2357438"/>
                    <a:gd name="connsiteX50" fmla="*/ 542925 w 1246459"/>
                    <a:gd name="connsiteY50" fmla="*/ 297656 h 2357438"/>
                    <a:gd name="connsiteX51" fmla="*/ 564356 w 1246459"/>
                    <a:gd name="connsiteY51" fmla="*/ 309562 h 2357438"/>
                    <a:gd name="connsiteX52" fmla="*/ 571500 w 1246459"/>
                    <a:gd name="connsiteY52" fmla="*/ 314325 h 2357438"/>
                    <a:gd name="connsiteX53" fmla="*/ 581025 w 1246459"/>
                    <a:gd name="connsiteY53" fmla="*/ 316706 h 2357438"/>
                    <a:gd name="connsiteX54" fmla="*/ 585787 w 1246459"/>
                    <a:gd name="connsiteY54" fmla="*/ 323850 h 2357438"/>
                    <a:gd name="connsiteX55" fmla="*/ 600075 w 1246459"/>
                    <a:gd name="connsiteY55" fmla="*/ 328612 h 2357438"/>
                    <a:gd name="connsiteX56" fmla="*/ 621506 w 1246459"/>
                    <a:gd name="connsiteY56" fmla="*/ 342900 h 2357438"/>
                    <a:gd name="connsiteX57" fmla="*/ 628650 w 1246459"/>
                    <a:gd name="connsiteY57" fmla="*/ 347662 h 2357438"/>
                    <a:gd name="connsiteX58" fmla="*/ 657225 w 1246459"/>
                    <a:gd name="connsiteY58" fmla="*/ 357187 h 2357438"/>
                    <a:gd name="connsiteX59" fmla="*/ 671512 w 1246459"/>
                    <a:gd name="connsiteY59" fmla="*/ 361950 h 2357438"/>
                    <a:gd name="connsiteX60" fmla="*/ 700087 w 1246459"/>
                    <a:gd name="connsiteY60" fmla="*/ 369094 h 2357438"/>
                    <a:gd name="connsiteX61" fmla="*/ 707231 w 1246459"/>
                    <a:gd name="connsiteY61" fmla="*/ 371475 h 2357438"/>
                    <a:gd name="connsiteX62" fmla="*/ 711994 w 1246459"/>
                    <a:gd name="connsiteY62" fmla="*/ 395287 h 2357438"/>
                    <a:gd name="connsiteX63" fmla="*/ 709612 w 1246459"/>
                    <a:gd name="connsiteY63" fmla="*/ 409575 h 2357438"/>
                    <a:gd name="connsiteX64" fmla="*/ 711994 w 1246459"/>
                    <a:gd name="connsiteY64" fmla="*/ 442912 h 2357438"/>
                    <a:gd name="connsiteX65" fmla="*/ 719137 w 1246459"/>
                    <a:gd name="connsiteY65" fmla="*/ 445294 h 2357438"/>
                    <a:gd name="connsiteX66" fmla="*/ 726281 w 1246459"/>
                    <a:gd name="connsiteY66" fmla="*/ 450056 h 2357438"/>
                    <a:gd name="connsiteX67" fmla="*/ 752475 w 1246459"/>
                    <a:gd name="connsiteY67" fmla="*/ 457200 h 2357438"/>
                    <a:gd name="connsiteX68" fmla="*/ 759619 w 1246459"/>
                    <a:gd name="connsiteY68" fmla="*/ 461962 h 2357438"/>
                    <a:gd name="connsiteX69" fmla="*/ 773906 w 1246459"/>
                    <a:gd name="connsiteY69" fmla="*/ 473869 h 2357438"/>
                    <a:gd name="connsiteX70" fmla="*/ 783431 w 1246459"/>
                    <a:gd name="connsiteY70" fmla="*/ 488156 h 2357438"/>
                    <a:gd name="connsiteX71" fmla="*/ 788194 w 1246459"/>
                    <a:gd name="connsiteY71" fmla="*/ 502444 h 2357438"/>
                    <a:gd name="connsiteX72" fmla="*/ 790575 w 1246459"/>
                    <a:gd name="connsiteY72" fmla="*/ 516731 h 2357438"/>
                    <a:gd name="connsiteX73" fmla="*/ 792956 w 1246459"/>
                    <a:gd name="connsiteY73" fmla="*/ 542925 h 2357438"/>
                    <a:gd name="connsiteX74" fmla="*/ 797719 w 1246459"/>
                    <a:gd name="connsiteY74" fmla="*/ 561975 h 2357438"/>
                    <a:gd name="connsiteX75" fmla="*/ 802481 w 1246459"/>
                    <a:gd name="connsiteY75" fmla="*/ 583406 h 2357438"/>
                    <a:gd name="connsiteX76" fmla="*/ 804862 w 1246459"/>
                    <a:gd name="connsiteY76" fmla="*/ 590550 h 2357438"/>
                    <a:gd name="connsiteX77" fmla="*/ 809625 w 1246459"/>
                    <a:gd name="connsiteY77" fmla="*/ 597694 h 2357438"/>
                    <a:gd name="connsiteX78" fmla="*/ 812006 w 1246459"/>
                    <a:gd name="connsiteY78" fmla="*/ 604837 h 2357438"/>
                    <a:gd name="connsiteX79" fmla="*/ 816769 w 1246459"/>
                    <a:gd name="connsiteY79" fmla="*/ 611981 h 2357438"/>
                    <a:gd name="connsiteX80" fmla="*/ 821531 w 1246459"/>
                    <a:gd name="connsiteY80" fmla="*/ 631031 h 2357438"/>
                    <a:gd name="connsiteX81" fmla="*/ 826294 w 1246459"/>
                    <a:gd name="connsiteY81" fmla="*/ 647700 h 2357438"/>
                    <a:gd name="connsiteX82" fmla="*/ 831056 w 1246459"/>
                    <a:gd name="connsiteY82" fmla="*/ 664369 h 2357438"/>
                    <a:gd name="connsiteX83" fmla="*/ 840581 w 1246459"/>
                    <a:gd name="connsiteY83" fmla="*/ 678656 h 2357438"/>
                    <a:gd name="connsiteX84" fmla="*/ 847725 w 1246459"/>
                    <a:gd name="connsiteY84" fmla="*/ 700087 h 2357438"/>
                    <a:gd name="connsiteX85" fmla="*/ 850106 w 1246459"/>
                    <a:gd name="connsiteY85" fmla="*/ 707231 h 2357438"/>
                    <a:gd name="connsiteX86" fmla="*/ 854869 w 1246459"/>
                    <a:gd name="connsiteY86" fmla="*/ 714375 h 2357438"/>
                    <a:gd name="connsiteX87" fmla="*/ 866775 w 1246459"/>
                    <a:gd name="connsiteY87" fmla="*/ 750094 h 2357438"/>
                    <a:gd name="connsiteX88" fmla="*/ 869156 w 1246459"/>
                    <a:gd name="connsiteY88" fmla="*/ 757237 h 2357438"/>
                    <a:gd name="connsiteX89" fmla="*/ 871537 w 1246459"/>
                    <a:gd name="connsiteY89" fmla="*/ 764381 h 2357438"/>
                    <a:gd name="connsiteX90" fmla="*/ 864394 w 1246459"/>
                    <a:gd name="connsiteY90" fmla="*/ 797719 h 2357438"/>
                    <a:gd name="connsiteX91" fmla="*/ 857250 w 1246459"/>
                    <a:gd name="connsiteY91" fmla="*/ 802481 h 2357438"/>
                    <a:gd name="connsiteX92" fmla="*/ 847725 w 1246459"/>
                    <a:gd name="connsiteY92" fmla="*/ 814387 h 2357438"/>
                    <a:gd name="connsiteX93" fmla="*/ 835819 w 1246459"/>
                    <a:gd name="connsiteY93" fmla="*/ 826294 h 2357438"/>
                    <a:gd name="connsiteX94" fmla="*/ 821531 w 1246459"/>
                    <a:gd name="connsiteY94" fmla="*/ 831056 h 2357438"/>
                    <a:gd name="connsiteX95" fmla="*/ 807244 w 1246459"/>
                    <a:gd name="connsiteY95" fmla="*/ 840581 h 2357438"/>
                    <a:gd name="connsiteX96" fmla="*/ 792956 w 1246459"/>
                    <a:gd name="connsiteY96" fmla="*/ 850106 h 2357438"/>
                    <a:gd name="connsiteX97" fmla="*/ 785812 w 1246459"/>
                    <a:gd name="connsiteY97" fmla="*/ 854869 h 2357438"/>
                    <a:gd name="connsiteX98" fmla="*/ 781050 w 1246459"/>
                    <a:gd name="connsiteY98" fmla="*/ 862012 h 2357438"/>
                    <a:gd name="connsiteX99" fmla="*/ 773906 w 1246459"/>
                    <a:gd name="connsiteY99" fmla="*/ 864394 h 2357438"/>
                    <a:gd name="connsiteX100" fmla="*/ 769144 w 1246459"/>
                    <a:gd name="connsiteY100" fmla="*/ 871537 h 2357438"/>
                    <a:gd name="connsiteX101" fmla="*/ 754856 w 1246459"/>
                    <a:gd name="connsiteY101" fmla="*/ 878681 h 2357438"/>
                    <a:gd name="connsiteX102" fmla="*/ 740569 w 1246459"/>
                    <a:gd name="connsiteY102" fmla="*/ 888206 h 2357438"/>
                    <a:gd name="connsiteX103" fmla="*/ 728662 w 1246459"/>
                    <a:gd name="connsiteY103" fmla="*/ 902494 h 2357438"/>
                    <a:gd name="connsiteX104" fmla="*/ 721519 w 1246459"/>
                    <a:gd name="connsiteY104" fmla="*/ 907256 h 2357438"/>
                    <a:gd name="connsiteX105" fmla="*/ 716756 w 1246459"/>
                    <a:gd name="connsiteY105" fmla="*/ 914400 h 2357438"/>
                    <a:gd name="connsiteX106" fmla="*/ 709612 w 1246459"/>
                    <a:gd name="connsiteY106" fmla="*/ 916781 h 2357438"/>
                    <a:gd name="connsiteX107" fmla="*/ 707231 w 1246459"/>
                    <a:gd name="connsiteY107" fmla="*/ 923925 h 2357438"/>
                    <a:gd name="connsiteX108" fmla="*/ 700087 w 1246459"/>
                    <a:gd name="connsiteY108" fmla="*/ 928687 h 2357438"/>
                    <a:gd name="connsiteX109" fmla="*/ 695325 w 1246459"/>
                    <a:gd name="connsiteY109" fmla="*/ 935831 h 2357438"/>
                    <a:gd name="connsiteX110" fmla="*/ 683419 w 1246459"/>
                    <a:gd name="connsiteY110" fmla="*/ 950119 h 2357438"/>
                    <a:gd name="connsiteX111" fmla="*/ 678656 w 1246459"/>
                    <a:gd name="connsiteY111" fmla="*/ 964406 h 2357438"/>
                    <a:gd name="connsiteX112" fmla="*/ 678656 w 1246459"/>
                    <a:gd name="connsiteY112" fmla="*/ 1007269 h 2357438"/>
                    <a:gd name="connsiteX113" fmla="*/ 681037 w 1246459"/>
                    <a:gd name="connsiteY113" fmla="*/ 1014412 h 2357438"/>
                    <a:gd name="connsiteX114" fmla="*/ 685800 w 1246459"/>
                    <a:gd name="connsiteY114" fmla="*/ 1021556 h 2357438"/>
                    <a:gd name="connsiteX115" fmla="*/ 695325 w 1246459"/>
                    <a:gd name="connsiteY115" fmla="*/ 1035844 h 2357438"/>
                    <a:gd name="connsiteX116" fmla="*/ 700087 w 1246459"/>
                    <a:gd name="connsiteY116" fmla="*/ 1042987 h 2357438"/>
                    <a:gd name="connsiteX117" fmla="*/ 707231 w 1246459"/>
                    <a:gd name="connsiteY117" fmla="*/ 1045369 h 2357438"/>
                    <a:gd name="connsiteX118" fmla="*/ 721519 w 1246459"/>
                    <a:gd name="connsiteY118" fmla="*/ 1054894 h 2357438"/>
                    <a:gd name="connsiteX119" fmla="*/ 728662 w 1246459"/>
                    <a:gd name="connsiteY119" fmla="*/ 1052512 h 2357438"/>
                    <a:gd name="connsiteX120" fmla="*/ 731044 w 1246459"/>
                    <a:gd name="connsiteY120" fmla="*/ 1045369 h 2357438"/>
                    <a:gd name="connsiteX121" fmla="*/ 735806 w 1246459"/>
                    <a:gd name="connsiteY121" fmla="*/ 1038225 h 2357438"/>
                    <a:gd name="connsiteX122" fmla="*/ 750094 w 1246459"/>
                    <a:gd name="connsiteY122" fmla="*/ 1028700 h 2357438"/>
                    <a:gd name="connsiteX123" fmla="*/ 757237 w 1246459"/>
                    <a:gd name="connsiteY123" fmla="*/ 1023937 h 2357438"/>
                    <a:gd name="connsiteX124" fmla="*/ 771525 w 1246459"/>
                    <a:gd name="connsiteY124" fmla="*/ 1016794 h 2357438"/>
                    <a:gd name="connsiteX125" fmla="*/ 773906 w 1246459"/>
                    <a:gd name="connsiteY125" fmla="*/ 1009650 h 2357438"/>
                    <a:gd name="connsiteX126" fmla="*/ 804862 w 1246459"/>
                    <a:gd name="connsiteY126" fmla="*/ 1002506 h 2357438"/>
                    <a:gd name="connsiteX127" fmla="*/ 850106 w 1246459"/>
                    <a:gd name="connsiteY127" fmla="*/ 1004887 h 2357438"/>
                    <a:gd name="connsiteX128" fmla="*/ 864394 w 1246459"/>
                    <a:gd name="connsiteY128" fmla="*/ 1009650 h 2357438"/>
                    <a:gd name="connsiteX129" fmla="*/ 895350 w 1246459"/>
                    <a:gd name="connsiteY129" fmla="*/ 1016794 h 2357438"/>
                    <a:gd name="connsiteX130" fmla="*/ 919162 w 1246459"/>
                    <a:gd name="connsiteY130" fmla="*/ 1023937 h 2357438"/>
                    <a:gd name="connsiteX131" fmla="*/ 926306 w 1246459"/>
                    <a:gd name="connsiteY131" fmla="*/ 1026319 h 2357438"/>
                    <a:gd name="connsiteX132" fmla="*/ 933450 w 1246459"/>
                    <a:gd name="connsiteY132" fmla="*/ 1031081 h 2357438"/>
                    <a:gd name="connsiteX133" fmla="*/ 945356 w 1246459"/>
                    <a:gd name="connsiteY133" fmla="*/ 1040606 h 2357438"/>
                    <a:gd name="connsiteX134" fmla="*/ 966787 w 1246459"/>
                    <a:gd name="connsiteY134" fmla="*/ 1054894 h 2357438"/>
                    <a:gd name="connsiteX135" fmla="*/ 973931 w 1246459"/>
                    <a:gd name="connsiteY135" fmla="*/ 1059656 h 2357438"/>
                    <a:gd name="connsiteX136" fmla="*/ 983456 w 1246459"/>
                    <a:gd name="connsiteY136" fmla="*/ 1064419 h 2357438"/>
                    <a:gd name="connsiteX137" fmla="*/ 985837 w 1246459"/>
                    <a:gd name="connsiteY137" fmla="*/ 1071562 h 2357438"/>
                    <a:gd name="connsiteX138" fmla="*/ 1000125 w 1246459"/>
                    <a:gd name="connsiteY138" fmla="*/ 1081087 h 2357438"/>
                    <a:gd name="connsiteX139" fmla="*/ 1012031 w 1246459"/>
                    <a:gd name="connsiteY139" fmla="*/ 1092994 h 2357438"/>
                    <a:gd name="connsiteX140" fmla="*/ 1023937 w 1246459"/>
                    <a:gd name="connsiteY140" fmla="*/ 1104900 h 2357438"/>
                    <a:gd name="connsiteX141" fmla="*/ 1035844 w 1246459"/>
                    <a:gd name="connsiteY141" fmla="*/ 1116806 h 2357438"/>
                    <a:gd name="connsiteX142" fmla="*/ 1040606 w 1246459"/>
                    <a:gd name="connsiteY142" fmla="*/ 1123950 h 2357438"/>
                    <a:gd name="connsiteX143" fmla="*/ 1052512 w 1246459"/>
                    <a:gd name="connsiteY143" fmla="*/ 1138237 h 2357438"/>
                    <a:gd name="connsiteX144" fmla="*/ 1057275 w 1246459"/>
                    <a:gd name="connsiteY144" fmla="*/ 1152525 h 2357438"/>
                    <a:gd name="connsiteX145" fmla="*/ 1066800 w 1246459"/>
                    <a:gd name="connsiteY145" fmla="*/ 1166812 h 2357438"/>
                    <a:gd name="connsiteX146" fmla="*/ 1073944 w 1246459"/>
                    <a:gd name="connsiteY146" fmla="*/ 1188244 h 2357438"/>
                    <a:gd name="connsiteX147" fmla="*/ 1076325 w 1246459"/>
                    <a:gd name="connsiteY147" fmla="*/ 1195387 h 2357438"/>
                    <a:gd name="connsiteX148" fmla="*/ 1090612 w 1246459"/>
                    <a:gd name="connsiteY148" fmla="*/ 1207294 h 2357438"/>
                    <a:gd name="connsiteX149" fmla="*/ 1095375 w 1246459"/>
                    <a:gd name="connsiteY149" fmla="*/ 1214437 h 2357438"/>
                    <a:gd name="connsiteX150" fmla="*/ 1109662 w 1246459"/>
                    <a:gd name="connsiteY150" fmla="*/ 1223962 h 2357438"/>
                    <a:gd name="connsiteX151" fmla="*/ 1126331 w 1246459"/>
                    <a:gd name="connsiteY151" fmla="*/ 1240631 h 2357438"/>
                    <a:gd name="connsiteX152" fmla="*/ 1138237 w 1246459"/>
                    <a:gd name="connsiteY152" fmla="*/ 1254919 h 2357438"/>
                    <a:gd name="connsiteX153" fmla="*/ 1147762 w 1246459"/>
                    <a:gd name="connsiteY153" fmla="*/ 1269206 h 2357438"/>
                    <a:gd name="connsiteX154" fmla="*/ 1150144 w 1246459"/>
                    <a:gd name="connsiteY154" fmla="*/ 1276350 h 2357438"/>
                    <a:gd name="connsiteX155" fmla="*/ 1159669 w 1246459"/>
                    <a:gd name="connsiteY155" fmla="*/ 1290637 h 2357438"/>
                    <a:gd name="connsiteX156" fmla="*/ 1164431 w 1246459"/>
                    <a:gd name="connsiteY156" fmla="*/ 1297781 h 2357438"/>
                    <a:gd name="connsiteX157" fmla="*/ 1173956 w 1246459"/>
                    <a:gd name="connsiteY157" fmla="*/ 1319212 h 2357438"/>
                    <a:gd name="connsiteX158" fmla="*/ 1176337 w 1246459"/>
                    <a:gd name="connsiteY158" fmla="*/ 1326356 h 2357438"/>
                    <a:gd name="connsiteX159" fmla="*/ 1181100 w 1246459"/>
                    <a:gd name="connsiteY159" fmla="*/ 1335881 h 2357438"/>
                    <a:gd name="connsiteX160" fmla="*/ 1183481 w 1246459"/>
                    <a:gd name="connsiteY160" fmla="*/ 1352550 h 2357438"/>
                    <a:gd name="connsiteX161" fmla="*/ 1188244 w 1246459"/>
                    <a:gd name="connsiteY161" fmla="*/ 1366837 h 2357438"/>
                    <a:gd name="connsiteX162" fmla="*/ 1193006 w 1246459"/>
                    <a:gd name="connsiteY162" fmla="*/ 1381125 h 2357438"/>
                    <a:gd name="connsiteX163" fmla="*/ 1195387 w 1246459"/>
                    <a:gd name="connsiteY163" fmla="*/ 1388269 h 2357438"/>
                    <a:gd name="connsiteX164" fmla="*/ 1200150 w 1246459"/>
                    <a:gd name="connsiteY164" fmla="*/ 1443037 h 2357438"/>
                    <a:gd name="connsiteX165" fmla="*/ 1204912 w 1246459"/>
                    <a:gd name="connsiteY165" fmla="*/ 1504950 h 2357438"/>
                    <a:gd name="connsiteX166" fmla="*/ 1209675 w 1246459"/>
                    <a:gd name="connsiteY166" fmla="*/ 1540669 h 2357438"/>
                    <a:gd name="connsiteX167" fmla="*/ 1216819 w 1246459"/>
                    <a:gd name="connsiteY167" fmla="*/ 1564481 h 2357438"/>
                    <a:gd name="connsiteX168" fmla="*/ 1219200 w 1246459"/>
                    <a:gd name="connsiteY168" fmla="*/ 1571625 h 2357438"/>
                    <a:gd name="connsiteX169" fmla="*/ 842962 w 1246459"/>
                    <a:gd name="connsiteY169" fmla="*/ 2126455 h 2357438"/>
                    <a:gd name="connsiteX170" fmla="*/ 814386 w 1246459"/>
                    <a:gd name="connsiteY170" fmla="*/ 2162174 h 2357438"/>
                    <a:gd name="connsiteX171" fmla="*/ 809625 w 1246459"/>
                    <a:gd name="connsiteY171" fmla="*/ 2228848 h 2357438"/>
                    <a:gd name="connsiteX172" fmla="*/ 809626 w 1246459"/>
                    <a:gd name="connsiteY172" fmla="*/ 2357438 h 2357438"/>
                    <a:gd name="connsiteX0" fmla="*/ 0 w 1246459"/>
                    <a:gd name="connsiteY0" fmla="*/ 0 h 2357438"/>
                    <a:gd name="connsiteX1" fmla="*/ 23812 w 1246459"/>
                    <a:gd name="connsiteY1" fmla="*/ 4762 h 2357438"/>
                    <a:gd name="connsiteX2" fmla="*/ 42862 w 1246459"/>
                    <a:gd name="connsiteY2" fmla="*/ 7144 h 2357438"/>
                    <a:gd name="connsiteX3" fmla="*/ 61912 w 1246459"/>
                    <a:gd name="connsiteY3" fmla="*/ 11906 h 2357438"/>
                    <a:gd name="connsiteX4" fmla="*/ 85725 w 1246459"/>
                    <a:gd name="connsiteY4" fmla="*/ 19050 h 2357438"/>
                    <a:gd name="connsiteX5" fmla="*/ 92869 w 1246459"/>
                    <a:gd name="connsiteY5" fmla="*/ 23812 h 2357438"/>
                    <a:gd name="connsiteX6" fmla="*/ 97631 w 1246459"/>
                    <a:gd name="connsiteY6" fmla="*/ 30956 h 2357438"/>
                    <a:gd name="connsiteX7" fmla="*/ 104775 w 1246459"/>
                    <a:gd name="connsiteY7" fmla="*/ 33337 h 2357438"/>
                    <a:gd name="connsiteX8" fmla="*/ 109537 w 1246459"/>
                    <a:gd name="connsiteY8" fmla="*/ 47625 h 2357438"/>
                    <a:gd name="connsiteX9" fmla="*/ 114300 w 1246459"/>
                    <a:gd name="connsiteY9" fmla="*/ 54769 h 2357438"/>
                    <a:gd name="connsiteX10" fmla="*/ 119062 w 1246459"/>
                    <a:gd name="connsiteY10" fmla="*/ 69056 h 2357438"/>
                    <a:gd name="connsiteX11" fmla="*/ 126206 w 1246459"/>
                    <a:gd name="connsiteY11" fmla="*/ 83344 h 2357438"/>
                    <a:gd name="connsiteX12" fmla="*/ 133350 w 1246459"/>
                    <a:gd name="connsiteY12" fmla="*/ 88106 h 2357438"/>
                    <a:gd name="connsiteX13" fmla="*/ 145256 w 1246459"/>
                    <a:gd name="connsiteY13" fmla="*/ 102394 h 2357438"/>
                    <a:gd name="connsiteX14" fmla="*/ 150019 w 1246459"/>
                    <a:gd name="connsiteY14" fmla="*/ 109537 h 2357438"/>
                    <a:gd name="connsiteX15" fmla="*/ 157162 w 1246459"/>
                    <a:gd name="connsiteY15" fmla="*/ 111919 h 2357438"/>
                    <a:gd name="connsiteX16" fmla="*/ 173831 w 1246459"/>
                    <a:gd name="connsiteY16" fmla="*/ 133350 h 2357438"/>
                    <a:gd name="connsiteX17" fmla="*/ 178594 w 1246459"/>
                    <a:gd name="connsiteY17" fmla="*/ 140494 h 2357438"/>
                    <a:gd name="connsiteX18" fmla="*/ 192881 w 1246459"/>
                    <a:gd name="connsiteY18" fmla="*/ 150019 h 2357438"/>
                    <a:gd name="connsiteX19" fmla="*/ 200025 w 1246459"/>
                    <a:gd name="connsiteY19" fmla="*/ 154781 h 2357438"/>
                    <a:gd name="connsiteX20" fmla="*/ 209550 w 1246459"/>
                    <a:gd name="connsiteY20" fmla="*/ 157162 h 2357438"/>
                    <a:gd name="connsiteX21" fmla="*/ 221456 w 1246459"/>
                    <a:gd name="connsiteY21" fmla="*/ 159544 h 2357438"/>
                    <a:gd name="connsiteX22" fmla="*/ 228600 w 1246459"/>
                    <a:gd name="connsiteY22" fmla="*/ 161925 h 2357438"/>
                    <a:gd name="connsiteX23" fmla="*/ 238125 w 1246459"/>
                    <a:gd name="connsiteY23" fmla="*/ 164306 h 2357438"/>
                    <a:gd name="connsiteX24" fmla="*/ 252412 w 1246459"/>
                    <a:gd name="connsiteY24" fmla="*/ 169069 h 2357438"/>
                    <a:gd name="connsiteX25" fmla="*/ 273844 w 1246459"/>
                    <a:gd name="connsiteY25" fmla="*/ 176212 h 2357438"/>
                    <a:gd name="connsiteX26" fmla="*/ 288131 w 1246459"/>
                    <a:gd name="connsiteY26" fmla="*/ 180975 h 2357438"/>
                    <a:gd name="connsiteX27" fmla="*/ 300037 w 1246459"/>
                    <a:gd name="connsiteY27" fmla="*/ 183356 h 2357438"/>
                    <a:gd name="connsiteX28" fmla="*/ 314325 w 1246459"/>
                    <a:gd name="connsiteY28" fmla="*/ 190500 h 2357438"/>
                    <a:gd name="connsiteX29" fmla="*/ 321469 w 1246459"/>
                    <a:gd name="connsiteY29" fmla="*/ 195262 h 2357438"/>
                    <a:gd name="connsiteX30" fmla="*/ 342900 w 1246459"/>
                    <a:gd name="connsiteY30" fmla="*/ 202406 h 2357438"/>
                    <a:gd name="connsiteX31" fmla="*/ 350044 w 1246459"/>
                    <a:gd name="connsiteY31" fmla="*/ 204787 h 2357438"/>
                    <a:gd name="connsiteX32" fmla="*/ 357187 w 1246459"/>
                    <a:gd name="connsiteY32" fmla="*/ 207169 h 2357438"/>
                    <a:gd name="connsiteX33" fmla="*/ 371475 w 1246459"/>
                    <a:gd name="connsiteY33" fmla="*/ 209550 h 2357438"/>
                    <a:gd name="connsiteX34" fmla="*/ 392906 w 1246459"/>
                    <a:gd name="connsiteY34" fmla="*/ 216694 h 2357438"/>
                    <a:gd name="connsiteX35" fmla="*/ 400050 w 1246459"/>
                    <a:gd name="connsiteY35" fmla="*/ 219075 h 2357438"/>
                    <a:gd name="connsiteX36" fmla="*/ 407194 w 1246459"/>
                    <a:gd name="connsiteY36" fmla="*/ 221456 h 2357438"/>
                    <a:gd name="connsiteX37" fmla="*/ 414337 w 1246459"/>
                    <a:gd name="connsiteY37" fmla="*/ 226219 h 2357438"/>
                    <a:gd name="connsiteX38" fmla="*/ 421481 w 1246459"/>
                    <a:gd name="connsiteY38" fmla="*/ 228600 h 2357438"/>
                    <a:gd name="connsiteX39" fmla="*/ 428625 w 1246459"/>
                    <a:gd name="connsiteY39" fmla="*/ 235744 h 2357438"/>
                    <a:gd name="connsiteX40" fmla="*/ 442912 w 1246459"/>
                    <a:gd name="connsiteY40" fmla="*/ 245269 h 2357438"/>
                    <a:gd name="connsiteX41" fmla="*/ 457200 w 1246459"/>
                    <a:gd name="connsiteY41" fmla="*/ 257175 h 2357438"/>
                    <a:gd name="connsiteX42" fmla="*/ 471487 w 1246459"/>
                    <a:gd name="connsiteY42" fmla="*/ 261937 h 2357438"/>
                    <a:gd name="connsiteX43" fmla="*/ 485775 w 1246459"/>
                    <a:gd name="connsiteY43" fmla="*/ 266700 h 2357438"/>
                    <a:gd name="connsiteX44" fmla="*/ 492919 w 1246459"/>
                    <a:gd name="connsiteY44" fmla="*/ 269081 h 2357438"/>
                    <a:gd name="connsiteX45" fmla="*/ 500062 w 1246459"/>
                    <a:gd name="connsiteY45" fmla="*/ 271462 h 2357438"/>
                    <a:gd name="connsiteX46" fmla="*/ 516731 w 1246459"/>
                    <a:gd name="connsiteY46" fmla="*/ 278606 h 2357438"/>
                    <a:gd name="connsiteX47" fmla="*/ 523875 w 1246459"/>
                    <a:gd name="connsiteY47" fmla="*/ 283369 h 2357438"/>
                    <a:gd name="connsiteX48" fmla="*/ 531019 w 1246459"/>
                    <a:gd name="connsiteY48" fmla="*/ 285750 h 2357438"/>
                    <a:gd name="connsiteX49" fmla="*/ 538162 w 1246459"/>
                    <a:gd name="connsiteY49" fmla="*/ 290512 h 2357438"/>
                    <a:gd name="connsiteX50" fmla="*/ 542925 w 1246459"/>
                    <a:gd name="connsiteY50" fmla="*/ 297656 h 2357438"/>
                    <a:gd name="connsiteX51" fmla="*/ 564356 w 1246459"/>
                    <a:gd name="connsiteY51" fmla="*/ 309562 h 2357438"/>
                    <a:gd name="connsiteX52" fmla="*/ 571500 w 1246459"/>
                    <a:gd name="connsiteY52" fmla="*/ 314325 h 2357438"/>
                    <a:gd name="connsiteX53" fmla="*/ 581025 w 1246459"/>
                    <a:gd name="connsiteY53" fmla="*/ 316706 h 2357438"/>
                    <a:gd name="connsiteX54" fmla="*/ 585787 w 1246459"/>
                    <a:gd name="connsiteY54" fmla="*/ 323850 h 2357438"/>
                    <a:gd name="connsiteX55" fmla="*/ 600075 w 1246459"/>
                    <a:gd name="connsiteY55" fmla="*/ 328612 h 2357438"/>
                    <a:gd name="connsiteX56" fmla="*/ 621506 w 1246459"/>
                    <a:gd name="connsiteY56" fmla="*/ 342900 h 2357438"/>
                    <a:gd name="connsiteX57" fmla="*/ 628650 w 1246459"/>
                    <a:gd name="connsiteY57" fmla="*/ 347662 h 2357438"/>
                    <a:gd name="connsiteX58" fmla="*/ 657225 w 1246459"/>
                    <a:gd name="connsiteY58" fmla="*/ 357187 h 2357438"/>
                    <a:gd name="connsiteX59" fmla="*/ 671512 w 1246459"/>
                    <a:gd name="connsiteY59" fmla="*/ 361950 h 2357438"/>
                    <a:gd name="connsiteX60" fmla="*/ 700087 w 1246459"/>
                    <a:gd name="connsiteY60" fmla="*/ 369094 h 2357438"/>
                    <a:gd name="connsiteX61" fmla="*/ 707231 w 1246459"/>
                    <a:gd name="connsiteY61" fmla="*/ 371475 h 2357438"/>
                    <a:gd name="connsiteX62" fmla="*/ 711994 w 1246459"/>
                    <a:gd name="connsiteY62" fmla="*/ 395287 h 2357438"/>
                    <a:gd name="connsiteX63" fmla="*/ 709612 w 1246459"/>
                    <a:gd name="connsiteY63" fmla="*/ 409575 h 2357438"/>
                    <a:gd name="connsiteX64" fmla="*/ 711994 w 1246459"/>
                    <a:gd name="connsiteY64" fmla="*/ 442912 h 2357438"/>
                    <a:gd name="connsiteX65" fmla="*/ 719137 w 1246459"/>
                    <a:gd name="connsiteY65" fmla="*/ 445294 h 2357438"/>
                    <a:gd name="connsiteX66" fmla="*/ 726281 w 1246459"/>
                    <a:gd name="connsiteY66" fmla="*/ 450056 h 2357438"/>
                    <a:gd name="connsiteX67" fmla="*/ 752475 w 1246459"/>
                    <a:gd name="connsiteY67" fmla="*/ 457200 h 2357438"/>
                    <a:gd name="connsiteX68" fmla="*/ 759619 w 1246459"/>
                    <a:gd name="connsiteY68" fmla="*/ 461962 h 2357438"/>
                    <a:gd name="connsiteX69" fmla="*/ 773906 w 1246459"/>
                    <a:gd name="connsiteY69" fmla="*/ 473869 h 2357438"/>
                    <a:gd name="connsiteX70" fmla="*/ 783431 w 1246459"/>
                    <a:gd name="connsiteY70" fmla="*/ 488156 h 2357438"/>
                    <a:gd name="connsiteX71" fmla="*/ 788194 w 1246459"/>
                    <a:gd name="connsiteY71" fmla="*/ 502444 h 2357438"/>
                    <a:gd name="connsiteX72" fmla="*/ 790575 w 1246459"/>
                    <a:gd name="connsiteY72" fmla="*/ 516731 h 2357438"/>
                    <a:gd name="connsiteX73" fmla="*/ 792956 w 1246459"/>
                    <a:gd name="connsiteY73" fmla="*/ 542925 h 2357438"/>
                    <a:gd name="connsiteX74" fmla="*/ 797719 w 1246459"/>
                    <a:gd name="connsiteY74" fmla="*/ 561975 h 2357438"/>
                    <a:gd name="connsiteX75" fmla="*/ 802481 w 1246459"/>
                    <a:gd name="connsiteY75" fmla="*/ 583406 h 2357438"/>
                    <a:gd name="connsiteX76" fmla="*/ 804862 w 1246459"/>
                    <a:gd name="connsiteY76" fmla="*/ 590550 h 2357438"/>
                    <a:gd name="connsiteX77" fmla="*/ 809625 w 1246459"/>
                    <a:gd name="connsiteY77" fmla="*/ 597694 h 2357438"/>
                    <a:gd name="connsiteX78" fmla="*/ 812006 w 1246459"/>
                    <a:gd name="connsiteY78" fmla="*/ 604837 h 2357438"/>
                    <a:gd name="connsiteX79" fmla="*/ 816769 w 1246459"/>
                    <a:gd name="connsiteY79" fmla="*/ 611981 h 2357438"/>
                    <a:gd name="connsiteX80" fmla="*/ 821531 w 1246459"/>
                    <a:gd name="connsiteY80" fmla="*/ 631031 h 2357438"/>
                    <a:gd name="connsiteX81" fmla="*/ 826294 w 1246459"/>
                    <a:gd name="connsiteY81" fmla="*/ 647700 h 2357438"/>
                    <a:gd name="connsiteX82" fmla="*/ 831056 w 1246459"/>
                    <a:gd name="connsiteY82" fmla="*/ 664369 h 2357438"/>
                    <a:gd name="connsiteX83" fmla="*/ 840581 w 1246459"/>
                    <a:gd name="connsiteY83" fmla="*/ 678656 h 2357438"/>
                    <a:gd name="connsiteX84" fmla="*/ 847725 w 1246459"/>
                    <a:gd name="connsiteY84" fmla="*/ 700087 h 2357438"/>
                    <a:gd name="connsiteX85" fmla="*/ 850106 w 1246459"/>
                    <a:gd name="connsiteY85" fmla="*/ 707231 h 2357438"/>
                    <a:gd name="connsiteX86" fmla="*/ 854869 w 1246459"/>
                    <a:gd name="connsiteY86" fmla="*/ 714375 h 2357438"/>
                    <a:gd name="connsiteX87" fmla="*/ 866775 w 1246459"/>
                    <a:gd name="connsiteY87" fmla="*/ 750094 h 2357438"/>
                    <a:gd name="connsiteX88" fmla="*/ 869156 w 1246459"/>
                    <a:gd name="connsiteY88" fmla="*/ 757237 h 2357438"/>
                    <a:gd name="connsiteX89" fmla="*/ 871537 w 1246459"/>
                    <a:gd name="connsiteY89" fmla="*/ 764381 h 2357438"/>
                    <a:gd name="connsiteX90" fmla="*/ 864394 w 1246459"/>
                    <a:gd name="connsiteY90" fmla="*/ 797719 h 2357438"/>
                    <a:gd name="connsiteX91" fmla="*/ 857250 w 1246459"/>
                    <a:gd name="connsiteY91" fmla="*/ 802481 h 2357438"/>
                    <a:gd name="connsiteX92" fmla="*/ 847725 w 1246459"/>
                    <a:gd name="connsiteY92" fmla="*/ 814387 h 2357438"/>
                    <a:gd name="connsiteX93" fmla="*/ 835819 w 1246459"/>
                    <a:gd name="connsiteY93" fmla="*/ 826294 h 2357438"/>
                    <a:gd name="connsiteX94" fmla="*/ 821531 w 1246459"/>
                    <a:gd name="connsiteY94" fmla="*/ 831056 h 2357438"/>
                    <a:gd name="connsiteX95" fmla="*/ 807244 w 1246459"/>
                    <a:gd name="connsiteY95" fmla="*/ 840581 h 2357438"/>
                    <a:gd name="connsiteX96" fmla="*/ 792956 w 1246459"/>
                    <a:gd name="connsiteY96" fmla="*/ 850106 h 2357438"/>
                    <a:gd name="connsiteX97" fmla="*/ 785812 w 1246459"/>
                    <a:gd name="connsiteY97" fmla="*/ 854869 h 2357438"/>
                    <a:gd name="connsiteX98" fmla="*/ 781050 w 1246459"/>
                    <a:gd name="connsiteY98" fmla="*/ 862012 h 2357438"/>
                    <a:gd name="connsiteX99" fmla="*/ 773906 w 1246459"/>
                    <a:gd name="connsiteY99" fmla="*/ 864394 h 2357438"/>
                    <a:gd name="connsiteX100" fmla="*/ 769144 w 1246459"/>
                    <a:gd name="connsiteY100" fmla="*/ 871537 h 2357438"/>
                    <a:gd name="connsiteX101" fmla="*/ 754856 w 1246459"/>
                    <a:gd name="connsiteY101" fmla="*/ 878681 h 2357438"/>
                    <a:gd name="connsiteX102" fmla="*/ 740569 w 1246459"/>
                    <a:gd name="connsiteY102" fmla="*/ 888206 h 2357438"/>
                    <a:gd name="connsiteX103" fmla="*/ 728662 w 1246459"/>
                    <a:gd name="connsiteY103" fmla="*/ 902494 h 2357438"/>
                    <a:gd name="connsiteX104" fmla="*/ 721519 w 1246459"/>
                    <a:gd name="connsiteY104" fmla="*/ 907256 h 2357438"/>
                    <a:gd name="connsiteX105" fmla="*/ 716756 w 1246459"/>
                    <a:gd name="connsiteY105" fmla="*/ 914400 h 2357438"/>
                    <a:gd name="connsiteX106" fmla="*/ 709612 w 1246459"/>
                    <a:gd name="connsiteY106" fmla="*/ 916781 h 2357438"/>
                    <a:gd name="connsiteX107" fmla="*/ 707231 w 1246459"/>
                    <a:gd name="connsiteY107" fmla="*/ 923925 h 2357438"/>
                    <a:gd name="connsiteX108" fmla="*/ 700087 w 1246459"/>
                    <a:gd name="connsiteY108" fmla="*/ 928687 h 2357438"/>
                    <a:gd name="connsiteX109" fmla="*/ 695325 w 1246459"/>
                    <a:gd name="connsiteY109" fmla="*/ 935831 h 2357438"/>
                    <a:gd name="connsiteX110" fmla="*/ 683419 w 1246459"/>
                    <a:gd name="connsiteY110" fmla="*/ 950119 h 2357438"/>
                    <a:gd name="connsiteX111" fmla="*/ 678656 w 1246459"/>
                    <a:gd name="connsiteY111" fmla="*/ 964406 h 2357438"/>
                    <a:gd name="connsiteX112" fmla="*/ 678656 w 1246459"/>
                    <a:gd name="connsiteY112" fmla="*/ 1007269 h 2357438"/>
                    <a:gd name="connsiteX113" fmla="*/ 681037 w 1246459"/>
                    <a:gd name="connsiteY113" fmla="*/ 1014412 h 2357438"/>
                    <a:gd name="connsiteX114" fmla="*/ 685800 w 1246459"/>
                    <a:gd name="connsiteY114" fmla="*/ 1021556 h 2357438"/>
                    <a:gd name="connsiteX115" fmla="*/ 695325 w 1246459"/>
                    <a:gd name="connsiteY115" fmla="*/ 1035844 h 2357438"/>
                    <a:gd name="connsiteX116" fmla="*/ 700087 w 1246459"/>
                    <a:gd name="connsiteY116" fmla="*/ 1042987 h 2357438"/>
                    <a:gd name="connsiteX117" fmla="*/ 707231 w 1246459"/>
                    <a:gd name="connsiteY117" fmla="*/ 1045369 h 2357438"/>
                    <a:gd name="connsiteX118" fmla="*/ 721519 w 1246459"/>
                    <a:gd name="connsiteY118" fmla="*/ 1054894 h 2357438"/>
                    <a:gd name="connsiteX119" fmla="*/ 728662 w 1246459"/>
                    <a:gd name="connsiteY119" fmla="*/ 1052512 h 2357438"/>
                    <a:gd name="connsiteX120" fmla="*/ 731044 w 1246459"/>
                    <a:gd name="connsiteY120" fmla="*/ 1045369 h 2357438"/>
                    <a:gd name="connsiteX121" fmla="*/ 735806 w 1246459"/>
                    <a:gd name="connsiteY121" fmla="*/ 1038225 h 2357438"/>
                    <a:gd name="connsiteX122" fmla="*/ 750094 w 1246459"/>
                    <a:gd name="connsiteY122" fmla="*/ 1028700 h 2357438"/>
                    <a:gd name="connsiteX123" fmla="*/ 757237 w 1246459"/>
                    <a:gd name="connsiteY123" fmla="*/ 1023937 h 2357438"/>
                    <a:gd name="connsiteX124" fmla="*/ 771525 w 1246459"/>
                    <a:gd name="connsiteY124" fmla="*/ 1016794 h 2357438"/>
                    <a:gd name="connsiteX125" fmla="*/ 773906 w 1246459"/>
                    <a:gd name="connsiteY125" fmla="*/ 1009650 h 2357438"/>
                    <a:gd name="connsiteX126" fmla="*/ 804862 w 1246459"/>
                    <a:gd name="connsiteY126" fmla="*/ 1002506 h 2357438"/>
                    <a:gd name="connsiteX127" fmla="*/ 850106 w 1246459"/>
                    <a:gd name="connsiteY127" fmla="*/ 1004887 h 2357438"/>
                    <a:gd name="connsiteX128" fmla="*/ 864394 w 1246459"/>
                    <a:gd name="connsiteY128" fmla="*/ 1009650 h 2357438"/>
                    <a:gd name="connsiteX129" fmla="*/ 895350 w 1246459"/>
                    <a:gd name="connsiteY129" fmla="*/ 1016794 h 2357438"/>
                    <a:gd name="connsiteX130" fmla="*/ 919162 w 1246459"/>
                    <a:gd name="connsiteY130" fmla="*/ 1023937 h 2357438"/>
                    <a:gd name="connsiteX131" fmla="*/ 926306 w 1246459"/>
                    <a:gd name="connsiteY131" fmla="*/ 1026319 h 2357438"/>
                    <a:gd name="connsiteX132" fmla="*/ 933450 w 1246459"/>
                    <a:gd name="connsiteY132" fmla="*/ 1031081 h 2357438"/>
                    <a:gd name="connsiteX133" fmla="*/ 945356 w 1246459"/>
                    <a:gd name="connsiteY133" fmla="*/ 1040606 h 2357438"/>
                    <a:gd name="connsiteX134" fmla="*/ 966787 w 1246459"/>
                    <a:gd name="connsiteY134" fmla="*/ 1054894 h 2357438"/>
                    <a:gd name="connsiteX135" fmla="*/ 973931 w 1246459"/>
                    <a:gd name="connsiteY135" fmla="*/ 1059656 h 2357438"/>
                    <a:gd name="connsiteX136" fmla="*/ 983456 w 1246459"/>
                    <a:gd name="connsiteY136" fmla="*/ 1064419 h 2357438"/>
                    <a:gd name="connsiteX137" fmla="*/ 985837 w 1246459"/>
                    <a:gd name="connsiteY137" fmla="*/ 1071562 h 2357438"/>
                    <a:gd name="connsiteX138" fmla="*/ 1000125 w 1246459"/>
                    <a:gd name="connsiteY138" fmla="*/ 1081087 h 2357438"/>
                    <a:gd name="connsiteX139" fmla="*/ 1012031 w 1246459"/>
                    <a:gd name="connsiteY139" fmla="*/ 1092994 h 2357438"/>
                    <a:gd name="connsiteX140" fmla="*/ 1023937 w 1246459"/>
                    <a:gd name="connsiteY140" fmla="*/ 1104900 h 2357438"/>
                    <a:gd name="connsiteX141" fmla="*/ 1035844 w 1246459"/>
                    <a:gd name="connsiteY141" fmla="*/ 1116806 h 2357438"/>
                    <a:gd name="connsiteX142" fmla="*/ 1040606 w 1246459"/>
                    <a:gd name="connsiteY142" fmla="*/ 1123950 h 2357438"/>
                    <a:gd name="connsiteX143" fmla="*/ 1052512 w 1246459"/>
                    <a:gd name="connsiteY143" fmla="*/ 1138237 h 2357438"/>
                    <a:gd name="connsiteX144" fmla="*/ 1057275 w 1246459"/>
                    <a:gd name="connsiteY144" fmla="*/ 1152525 h 2357438"/>
                    <a:gd name="connsiteX145" fmla="*/ 1066800 w 1246459"/>
                    <a:gd name="connsiteY145" fmla="*/ 1166812 h 2357438"/>
                    <a:gd name="connsiteX146" fmla="*/ 1073944 w 1246459"/>
                    <a:gd name="connsiteY146" fmla="*/ 1188244 h 2357438"/>
                    <a:gd name="connsiteX147" fmla="*/ 1076325 w 1246459"/>
                    <a:gd name="connsiteY147" fmla="*/ 1195387 h 2357438"/>
                    <a:gd name="connsiteX148" fmla="*/ 1090612 w 1246459"/>
                    <a:gd name="connsiteY148" fmla="*/ 1207294 h 2357438"/>
                    <a:gd name="connsiteX149" fmla="*/ 1095375 w 1246459"/>
                    <a:gd name="connsiteY149" fmla="*/ 1214437 h 2357438"/>
                    <a:gd name="connsiteX150" fmla="*/ 1109662 w 1246459"/>
                    <a:gd name="connsiteY150" fmla="*/ 1223962 h 2357438"/>
                    <a:gd name="connsiteX151" fmla="*/ 1126331 w 1246459"/>
                    <a:gd name="connsiteY151" fmla="*/ 1240631 h 2357438"/>
                    <a:gd name="connsiteX152" fmla="*/ 1138237 w 1246459"/>
                    <a:gd name="connsiteY152" fmla="*/ 1254919 h 2357438"/>
                    <a:gd name="connsiteX153" fmla="*/ 1147762 w 1246459"/>
                    <a:gd name="connsiteY153" fmla="*/ 1269206 h 2357438"/>
                    <a:gd name="connsiteX154" fmla="*/ 1150144 w 1246459"/>
                    <a:gd name="connsiteY154" fmla="*/ 1276350 h 2357438"/>
                    <a:gd name="connsiteX155" fmla="*/ 1159669 w 1246459"/>
                    <a:gd name="connsiteY155" fmla="*/ 1290637 h 2357438"/>
                    <a:gd name="connsiteX156" fmla="*/ 1164431 w 1246459"/>
                    <a:gd name="connsiteY156" fmla="*/ 1297781 h 2357438"/>
                    <a:gd name="connsiteX157" fmla="*/ 1173956 w 1246459"/>
                    <a:gd name="connsiteY157" fmla="*/ 1319212 h 2357438"/>
                    <a:gd name="connsiteX158" fmla="*/ 1176337 w 1246459"/>
                    <a:gd name="connsiteY158" fmla="*/ 1326356 h 2357438"/>
                    <a:gd name="connsiteX159" fmla="*/ 1181100 w 1246459"/>
                    <a:gd name="connsiteY159" fmla="*/ 1335881 h 2357438"/>
                    <a:gd name="connsiteX160" fmla="*/ 1183481 w 1246459"/>
                    <a:gd name="connsiteY160" fmla="*/ 1352550 h 2357438"/>
                    <a:gd name="connsiteX161" fmla="*/ 1188244 w 1246459"/>
                    <a:gd name="connsiteY161" fmla="*/ 1366837 h 2357438"/>
                    <a:gd name="connsiteX162" fmla="*/ 1193006 w 1246459"/>
                    <a:gd name="connsiteY162" fmla="*/ 1381125 h 2357438"/>
                    <a:gd name="connsiteX163" fmla="*/ 1195387 w 1246459"/>
                    <a:gd name="connsiteY163" fmla="*/ 1388269 h 2357438"/>
                    <a:gd name="connsiteX164" fmla="*/ 1200150 w 1246459"/>
                    <a:gd name="connsiteY164" fmla="*/ 1443037 h 2357438"/>
                    <a:gd name="connsiteX165" fmla="*/ 1204912 w 1246459"/>
                    <a:gd name="connsiteY165" fmla="*/ 1504950 h 2357438"/>
                    <a:gd name="connsiteX166" fmla="*/ 1209675 w 1246459"/>
                    <a:gd name="connsiteY166" fmla="*/ 1540669 h 2357438"/>
                    <a:gd name="connsiteX167" fmla="*/ 1216819 w 1246459"/>
                    <a:gd name="connsiteY167" fmla="*/ 1564481 h 2357438"/>
                    <a:gd name="connsiteX168" fmla="*/ 1219200 w 1246459"/>
                    <a:gd name="connsiteY168" fmla="*/ 1571625 h 2357438"/>
                    <a:gd name="connsiteX169" fmla="*/ 842962 w 1246459"/>
                    <a:gd name="connsiteY169" fmla="*/ 2126455 h 2357438"/>
                    <a:gd name="connsiteX170" fmla="*/ 814386 w 1246459"/>
                    <a:gd name="connsiteY170" fmla="*/ 2162174 h 2357438"/>
                    <a:gd name="connsiteX171" fmla="*/ 819150 w 1246459"/>
                    <a:gd name="connsiteY171" fmla="*/ 2290761 h 2357438"/>
                    <a:gd name="connsiteX172" fmla="*/ 809626 w 1246459"/>
                    <a:gd name="connsiteY172" fmla="*/ 2357438 h 2357438"/>
                    <a:gd name="connsiteX0" fmla="*/ 0 w 1246459"/>
                    <a:gd name="connsiteY0" fmla="*/ 0 h 2357438"/>
                    <a:gd name="connsiteX1" fmla="*/ 23812 w 1246459"/>
                    <a:gd name="connsiteY1" fmla="*/ 4762 h 2357438"/>
                    <a:gd name="connsiteX2" fmla="*/ 42862 w 1246459"/>
                    <a:gd name="connsiteY2" fmla="*/ 7144 h 2357438"/>
                    <a:gd name="connsiteX3" fmla="*/ 61912 w 1246459"/>
                    <a:gd name="connsiteY3" fmla="*/ 11906 h 2357438"/>
                    <a:gd name="connsiteX4" fmla="*/ 85725 w 1246459"/>
                    <a:gd name="connsiteY4" fmla="*/ 19050 h 2357438"/>
                    <a:gd name="connsiteX5" fmla="*/ 92869 w 1246459"/>
                    <a:gd name="connsiteY5" fmla="*/ 23812 h 2357438"/>
                    <a:gd name="connsiteX6" fmla="*/ 97631 w 1246459"/>
                    <a:gd name="connsiteY6" fmla="*/ 30956 h 2357438"/>
                    <a:gd name="connsiteX7" fmla="*/ 104775 w 1246459"/>
                    <a:gd name="connsiteY7" fmla="*/ 33337 h 2357438"/>
                    <a:gd name="connsiteX8" fmla="*/ 109537 w 1246459"/>
                    <a:gd name="connsiteY8" fmla="*/ 47625 h 2357438"/>
                    <a:gd name="connsiteX9" fmla="*/ 114300 w 1246459"/>
                    <a:gd name="connsiteY9" fmla="*/ 54769 h 2357438"/>
                    <a:gd name="connsiteX10" fmla="*/ 119062 w 1246459"/>
                    <a:gd name="connsiteY10" fmla="*/ 69056 h 2357438"/>
                    <a:gd name="connsiteX11" fmla="*/ 126206 w 1246459"/>
                    <a:gd name="connsiteY11" fmla="*/ 83344 h 2357438"/>
                    <a:gd name="connsiteX12" fmla="*/ 133350 w 1246459"/>
                    <a:gd name="connsiteY12" fmla="*/ 88106 h 2357438"/>
                    <a:gd name="connsiteX13" fmla="*/ 145256 w 1246459"/>
                    <a:gd name="connsiteY13" fmla="*/ 102394 h 2357438"/>
                    <a:gd name="connsiteX14" fmla="*/ 150019 w 1246459"/>
                    <a:gd name="connsiteY14" fmla="*/ 109537 h 2357438"/>
                    <a:gd name="connsiteX15" fmla="*/ 157162 w 1246459"/>
                    <a:gd name="connsiteY15" fmla="*/ 111919 h 2357438"/>
                    <a:gd name="connsiteX16" fmla="*/ 173831 w 1246459"/>
                    <a:gd name="connsiteY16" fmla="*/ 133350 h 2357438"/>
                    <a:gd name="connsiteX17" fmla="*/ 178594 w 1246459"/>
                    <a:gd name="connsiteY17" fmla="*/ 140494 h 2357438"/>
                    <a:gd name="connsiteX18" fmla="*/ 192881 w 1246459"/>
                    <a:gd name="connsiteY18" fmla="*/ 150019 h 2357438"/>
                    <a:gd name="connsiteX19" fmla="*/ 200025 w 1246459"/>
                    <a:gd name="connsiteY19" fmla="*/ 154781 h 2357438"/>
                    <a:gd name="connsiteX20" fmla="*/ 209550 w 1246459"/>
                    <a:gd name="connsiteY20" fmla="*/ 157162 h 2357438"/>
                    <a:gd name="connsiteX21" fmla="*/ 221456 w 1246459"/>
                    <a:gd name="connsiteY21" fmla="*/ 159544 h 2357438"/>
                    <a:gd name="connsiteX22" fmla="*/ 228600 w 1246459"/>
                    <a:gd name="connsiteY22" fmla="*/ 161925 h 2357438"/>
                    <a:gd name="connsiteX23" fmla="*/ 238125 w 1246459"/>
                    <a:gd name="connsiteY23" fmla="*/ 164306 h 2357438"/>
                    <a:gd name="connsiteX24" fmla="*/ 252412 w 1246459"/>
                    <a:gd name="connsiteY24" fmla="*/ 169069 h 2357438"/>
                    <a:gd name="connsiteX25" fmla="*/ 273844 w 1246459"/>
                    <a:gd name="connsiteY25" fmla="*/ 176212 h 2357438"/>
                    <a:gd name="connsiteX26" fmla="*/ 288131 w 1246459"/>
                    <a:gd name="connsiteY26" fmla="*/ 180975 h 2357438"/>
                    <a:gd name="connsiteX27" fmla="*/ 300037 w 1246459"/>
                    <a:gd name="connsiteY27" fmla="*/ 183356 h 2357438"/>
                    <a:gd name="connsiteX28" fmla="*/ 314325 w 1246459"/>
                    <a:gd name="connsiteY28" fmla="*/ 190500 h 2357438"/>
                    <a:gd name="connsiteX29" fmla="*/ 321469 w 1246459"/>
                    <a:gd name="connsiteY29" fmla="*/ 195262 h 2357438"/>
                    <a:gd name="connsiteX30" fmla="*/ 342900 w 1246459"/>
                    <a:gd name="connsiteY30" fmla="*/ 202406 h 2357438"/>
                    <a:gd name="connsiteX31" fmla="*/ 350044 w 1246459"/>
                    <a:gd name="connsiteY31" fmla="*/ 204787 h 2357438"/>
                    <a:gd name="connsiteX32" fmla="*/ 357187 w 1246459"/>
                    <a:gd name="connsiteY32" fmla="*/ 207169 h 2357438"/>
                    <a:gd name="connsiteX33" fmla="*/ 371475 w 1246459"/>
                    <a:gd name="connsiteY33" fmla="*/ 209550 h 2357438"/>
                    <a:gd name="connsiteX34" fmla="*/ 392906 w 1246459"/>
                    <a:gd name="connsiteY34" fmla="*/ 216694 h 2357438"/>
                    <a:gd name="connsiteX35" fmla="*/ 400050 w 1246459"/>
                    <a:gd name="connsiteY35" fmla="*/ 219075 h 2357438"/>
                    <a:gd name="connsiteX36" fmla="*/ 407194 w 1246459"/>
                    <a:gd name="connsiteY36" fmla="*/ 221456 h 2357438"/>
                    <a:gd name="connsiteX37" fmla="*/ 414337 w 1246459"/>
                    <a:gd name="connsiteY37" fmla="*/ 226219 h 2357438"/>
                    <a:gd name="connsiteX38" fmla="*/ 421481 w 1246459"/>
                    <a:gd name="connsiteY38" fmla="*/ 228600 h 2357438"/>
                    <a:gd name="connsiteX39" fmla="*/ 428625 w 1246459"/>
                    <a:gd name="connsiteY39" fmla="*/ 235744 h 2357438"/>
                    <a:gd name="connsiteX40" fmla="*/ 442912 w 1246459"/>
                    <a:gd name="connsiteY40" fmla="*/ 245269 h 2357438"/>
                    <a:gd name="connsiteX41" fmla="*/ 457200 w 1246459"/>
                    <a:gd name="connsiteY41" fmla="*/ 257175 h 2357438"/>
                    <a:gd name="connsiteX42" fmla="*/ 471487 w 1246459"/>
                    <a:gd name="connsiteY42" fmla="*/ 261937 h 2357438"/>
                    <a:gd name="connsiteX43" fmla="*/ 485775 w 1246459"/>
                    <a:gd name="connsiteY43" fmla="*/ 266700 h 2357438"/>
                    <a:gd name="connsiteX44" fmla="*/ 492919 w 1246459"/>
                    <a:gd name="connsiteY44" fmla="*/ 269081 h 2357438"/>
                    <a:gd name="connsiteX45" fmla="*/ 500062 w 1246459"/>
                    <a:gd name="connsiteY45" fmla="*/ 271462 h 2357438"/>
                    <a:gd name="connsiteX46" fmla="*/ 516731 w 1246459"/>
                    <a:gd name="connsiteY46" fmla="*/ 278606 h 2357438"/>
                    <a:gd name="connsiteX47" fmla="*/ 523875 w 1246459"/>
                    <a:gd name="connsiteY47" fmla="*/ 283369 h 2357438"/>
                    <a:gd name="connsiteX48" fmla="*/ 531019 w 1246459"/>
                    <a:gd name="connsiteY48" fmla="*/ 285750 h 2357438"/>
                    <a:gd name="connsiteX49" fmla="*/ 538162 w 1246459"/>
                    <a:gd name="connsiteY49" fmla="*/ 290512 h 2357438"/>
                    <a:gd name="connsiteX50" fmla="*/ 542925 w 1246459"/>
                    <a:gd name="connsiteY50" fmla="*/ 297656 h 2357438"/>
                    <a:gd name="connsiteX51" fmla="*/ 564356 w 1246459"/>
                    <a:gd name="connsiteY51" fmla="*/ 309562 h 2357438"/>
                    <a:gd name="connsiteX52" fmla="*/ 571500 w 1246459"/>
                    <a:gd name="connsiteY52" fmla="*/ 314325 h 2357438"/>
                    <a:gd name="connsiteX53" fmla="*/ 581025 w 1246459"/>
                    <a:gd name="connsiteY53" fmla="*/ 316706 h 2357438"/>
                    <a:gd name="connsiteX54" fmla="*/ 585787 w 1246459"/>
                    <a:gd name="connsiteY54" fmla="*/ 323850 h 2357438"/>
                    <a:gd name="connsiteX55" fmla="*/ 600075 w 1246459"/>
                    <a:gd name="connsiteY55" fmla="*/ 328612 h 2357438"/>
                    <a:gd name="connsiteX56" fmla="*/ 621506 w 1246459"/>
                    <a:gd name="connsiteY56" fmla="*/ 342900 h 2357438"/>
                    <a:gd name="connsiteX57" fmla="*/ 628650 w 1246459"/>
                    <a:gd name="connsiteY57" fmla="*/ 347662 h 2357438"/>
                    <a:gd name="connsiteX58" fmla="*/ 657225 w 1246459"/>
                    <a:gd name="connsiteY58" fmla="*/ 357187 h 2357438"/>
                    <a:gd name="connsiteX59" fmla="*/ 671512 w 1246459"/>
                    <a:gd name="connsiteY59" fmla="*/ 361950 h 2357438"/>
                    <a:gd name="connsiteX60" fmla="*/ 700087 w 1246459"/>
                    <a:gd name="connsiteY60" fmla="*/ 369094 h 2357438"/>
                    <a:gd name="connsiteX61" fmla="*/ 707231 w 1246459"/>
                    <a:gd name="connsiteY61" fmla="*/ 371475 h 2357438"/>
                    <a:gd name="connsiteX62" fmla="*/ 711994 w 1246459"/>
                    <a:gd name="connsiteY62" fmla="*/ 395287 h 2357438"/>
                    <a:gd name="connsiteX63" fmla="*/ 709612 w 1246459"/>
                    <a:gd name="connsiteY63" fmla="*/ 409575 h 2357438"/>
                    <a:gd name="connsiteX64" fmla="*/ 711994 w 1246459"/>
                    <a:gd name="connsiteY64" fmla="*/ 442912 h 2357438"/>
                    <a:gd name="connsiteX65" fmla="*/ 719137 w 1246459"/>
                    <a:gd name="connsiteY65" fmla="*/ 445294 h 2357438"/>
                    <a:gd name="connsiteX66" fmla="*/ 726281 w 1246459"/>
                    <a:gd name="connsiteY66" fmla="*/ 450056 h 2357438"/>
                    <a:gd name="connsiteX67" fmla="*/ 752475 w 1246459"/>
                    <a:gd name="connsiteY67" fmla="*/ 457200 h 2357438"/>
                    <a:gd name="connsiteX68" fmla="*/ 759619 w 1246459"/>
                    <a:gd name="connsiteY68" fmla="*/ 461962 h 2357438"/>
                    <a:gd name="connsiteX69" fmla="*/ 773906 w 1246459"/>
                    <a:gd name="connsiteY69" fmla="*/ 473869 h 2357438"/>
                    <a:gd name="connsiteX70" fmla="*/ 783431 w 1246459"/>
                    <a:gd name="connsiteY70" fmla="*/ 488156 h 2357438"/>
                    <a:gd name="connsiteX71" fmla="*/ 788194 w 1246459"/>
                    <a:gd name="connsiteY71" fmla="*/ 502444 h 2357438"/>
                    <a:gd name="connsiteX72" fmla="*/ 790575 w 1246459"/>
                    <a:gd name="connsiteY72" fmla="*/ 516731 h 2357438"/>
                    <a:gd name="connsiteX73" fmla="*/ 792956 w 1246459"/>
                    <a:gd name="connsiteY73" fmla="*/ 542925 h 2357438"/>
                    <a:gd name="connsiteX74" fmla="*/ 797719 w 1246459"/>
                    <a:gd name="connsiteY74" fmla="*/ 561975 h 2357438"/>
                    <a:gd name="connsiteX75" fmla="*/ 802481 w 1246459"/>
                    <a:gd name="connsiteY75" fmla="*/ 583406 h 2357438"/>
                    <a:gd name="connsiteX76" fmla="*/ 804862 w 1246459"/>
                    <a:gd name="connsiteY76" fmla="*/ 590550 h 2357438"/>
                    <a:gd name="connsiteX77" fmla="*/ 809625 w 1246459"/>
                    <a:gd name="connsiteY77" fmla="*/ 597694 h 2357438"/>
                    <a:gd name="connsiteX78" fmla="*/ 812006 w 1246459"/>
                    <a:gd name="connsiteY78" fmla="*/ 604837 h 2357438"/>
                    <a:gd name="connsiteX79" fmla="*/ 816769 w 1246459"/>
                    <a:gd name="connsiteY79" fmla="*/ 611981 h 2357438"/>
                    <a:gd name="connsiteX80" fmla="*/ 821531 w 1246459"/>
                    <a:gd name="connsiteY80" fmla="*/ 631031 h 2357438"/>
                    <a:gd name="connsiteX81" fmla="*/ 826294 w 1246459"/>
                    <a:gd name="connsiteY81" fmla="*/ 647700 h 2357438"/>
                    <a:gd name="connsiteX82" fmla="*/ 831056 w 1246459"/>
                    <a:gd name="connsiteY82" fmla="*/ 664369 h 2357438"/>
                    <a:gd name="connsiteX83" fmla="*/ 840581 w 1246459"/>
                    <a:gd name="connsiteY83" fmla="*/ 678656 h 2357438"/>
                    <a:gd name="connsiteX84" fmla="*/ 847725 w 1246459"/>
                    <a:gd name="connsiteY84" fmla="*/ 700087 h 2357438"/>
                    <a:gd name="connsiteX85" fmla="*/ 850106 w 1246459"/>
                    <a:gd name="connsiteY85" fmla="*/ 707231 h 2357438"/>
                    <a:gd name="connsiteX86" fmla="*/ 854869 w 1246459"/>
                    <a:gd name="connsiteY86" fmla="*/ 714375 h 2357438"/>
                    <a:gd name="connsiteX87" fmla="*/ 866775 w 1246459"/>
                    <a:gd name="connsiteY87" fmla="*/ 750094 h 2357438"/>
                    <a:gd name="connsiteX88" fmla="*/ 869156 w 1246459"/>
                    <a:gd name="connsiteY88" fmla="*/ 757237 h 2357438"/>
                    <a:gd name="connsiteX89" fmla="*/ 871537 w 1246459"/>
                    <a:gd name="connsiteY89" fmla="*/ 764381 h 2357438"/>
                    <a:gd name="connsiteX90" fmla="*/ 864394 w 1246459"/>
                    <a:gd name="connsiteY90" fmla="*/ 797719 h 2357438"/>
                    <a:gd name="connsiteX91" fmla="*/ 857250 w 1246459"/>
                    <a:gd name="connsiteY91" fmla="*/ 802481 h 2357438"/>
                    <a:gd name="connsiteX92" fmla="*/ 847725 w 1246459"/>
                    <a:gd name="connsiteY92" fmla="*/ 814387 h 2357438"/>
                    <a:gd name="connsiteX93" fmla="*/ 835819 w 1246459"/>
                    <a:gd name="connsiteY93" fmla="*/ 826294 h 2357438"/>
                    <a:gd name="connsiteX94" fmla="*/ 821531 w 1246459"/>
                    <a:gd name="connsiteY94" fmla="*/ 831056 h 2357438"/>
                    <a:gd name="connsiteX95" fmla="*/ 807244 w 1246459"/>
                    <a:gd name="connsiteY95" fmla="*/ 840581 h 2357438"/>
                    <a:gd name="connsiteX96" fmla="*/ 792956 w 1246459"/>
                    <a:gd name="connsiteY96" fmla="*/ 850106 h 2357438"/>
                    <a:gd name="connsiteX97" fmla="*/ 785812 w 1246459"/>
                    <a:gd name="connsiteY97" fmla="*/ 854869 h 2357438"/>
                    <a:gd name="connsiteX98" fmla="*/ 781050 w 1246459"/>
                    <a:gd name="connsiteY98" fmla="*/ 862012 h 2357438"/>
                    <a:gd name="connsiteX99" fmla="*/ 773906 w 1246459"/>
                    <a:gd name="connsiteY99" fmla="*/ 864394 h 2357438"/>
                    <a:gd name="connsiteX100" fmla="*/ 769144 w 1246459"/>
                    <a:gd name="connsiteY100" fmla="*/ 871537 h 2357438"/>
                    <a:gd name="connsiteX101" fmla="*/ 754856 w 1246459"/>
                    <a:gd name="connsiteY101" fmla="*/ 878681 h 2357438"/>
                    <a:gd name="connsiteX102" fmla="*/ 740569 w 1246459"/>
                    <a:gd name="connsiteY102" fmla="*/ 888206 h 2357438"/>
                    <a:gd name="connsiteX103" fmla="*/ 728662 w 1246459"/>
                    <a:gd name="connsiteY103" fmla="*/ 902494 h 2357438"/>
                    <a:gd name="connsiteX104" fmla="*/ 721519 w 1246459"/>
                    <a:gd name="connsiteY104" fmla="*/ 907256 h 2357438"/>
                    <a:gd name="connsiteX105" fmla="*/ 716756 w 1246459"/>
                    <a:gd name="connsiteY105" fmla="*/ 914400 h 2357438"/>
                    <a:gd name="connsiteX106" fmla="*/ 709612 w 1246459"/>
                    <a:gd name="connsiteY106" fmla="*/ 916781 h 2357438"/>
                    <a:gd name="connsiteX107" fmla="*/ 707231 w 1246459"/>
                    <a:gd name="connsiteY107" fmla="*/ 923925 h 2357438"/>
                    <a:gd name="connsiteX108" fmla="*/ 700087 w 1246459"/>
                    <a:gd name="connsiteY108" fmla="*/ 928687 h 2357438"/>
                    <a:gd name="connsiteX109" fmla="*/ 695325 w 1246459"/>
                    <a:gd name="connsiteY109" fmla="*/ 935831 h 2357438"/>
                    <a:gd name="connsiteX110" fmla="*/ 683419 w 1246459"/>
                    <a:gd name="connsiteY110" fmla="*/ 950119 h 2357438"/>
                    <a:gd name="connsiteX111" fmla="*/ 678656 w 1246459"/>
                    <a:gd name="connsiteY111" fmla="*/ 964406 h 2357438"/>
                    <a:gd name="connsiteX112" fmla="*/ 678656 w 1246459"/>
                    <a:gd name="connsiteY112" fmla="*/ 1007269 h 2357438"/>
                    <a:gd name="connsiteX113" fmla="*/ 681037 w 1246459"/>
                    <a:gd name="connsiteY113" fmla="*/ 1014412 h 2357438"/>
                    <a:gd name="connsiteX114" fmla="*/ 685800 w 1246459"/>
                    <a:gd name="connsiteY114" fmla="*/ 1021556 h 2357438"/>
                    <a:gd name="connsiteX115" fmla="*/ 695325 w 1246459"/>
                    <a:gd name="connsiteY115" fmla="*/ 1035844 h 2357438"/>
                    <a:gd name="connsiteX116" fmla="*/ 700087 w 1246459"/>
                    <a:gd name="connsiteY116" fmla="*/ 1042987 h 2357438"/>
                    <a:gd name="connsiteX117" fmla="*/ 707231 w 1246459"/>
                    <a:gd name="connsiteY117" fmla="*/ 1045369 h 2357438"/>
                    <a:gd name="connsiteX118" fmla="*/ 721519 w 1246459"/>
                    <a:gd name="connsiteY118" fmla="*/ 1054894 h 2357438"/>
                    <a:gd name="connsiteX119" fmla="*/ 728662 w 1246459"/>
                    <a:gd name="connsiteY119" fmla="*/ 1052512 h 2357438"/>
                    <a:gd name="connsiteX120" fmla="*/ 731044 w 1246459"/>
                    <a:gd name="connsiteY120" fmla="*/ 1045369 h 2357438"/>
                    <a:gd name="connsiteX121" fmla="*/ 735806 w 1246459"/>
                    <a:gd name="connsiteY121" fmla="*/ 1038225 h 2357438"/>
                    <a:gd name="connsiteX122" fmla="*/ 750094 w 1246459"/>
                    <a:gd name="connsiteY122" fmla="*/ 1028700 h 2357438"/>
                    <a:gd name="connsiteX123" fmla="*/ 757237 w 1246459"/>
                    <a:gd name="connsiteY123" fmla="*/ 1023937 h 2357438"/>
                    <a:gd name="connsiteX124" fmla="*/ 771525 w 1246459"/>
                    <a:gd name="connsiteY124" fmla="*/ 1016794 h 2357438"/>
                    <a:gd name="connsiteX125" fmla="*/ 773906 w 1246459"/>
                    <a:gd name="connsiteY125" fmla="*/ 1009650 h 2357438"/>
                    <a:gd name="connsiteX126" fmla="*/ 804862 w 1246459"/>
                    <a:gd name="connsiteY126" fmla="*/ 1002506 h 2357438"/>
                    <a:gd name="connsiteX127" fmla="*/ 850106 w 1246459"/>
                    <a:gd name="connsiteY127" fmla="*/ 1004887 h 2357438"/>
                    <a:gd name="connsiteX128" fmla="*/ 864394 w 1246459"/>
                    <a:gd name="connsiteY128" fmla="*/ 1009650 h 2357438"/>
                    <a:gd name="connsiteX129" fmla="*/ 895350 w 1246459"/>
                    <a:gd name="connsiteY129" fmla="*/ 1016794 h 2357438"/>
                    <a:gd name="connsiteX130" fmla="*/ 919162 w 1246459"/>
                    <a:gd name="connsiteY130" fmla="*/ 1023937 h 2357438"/>
                    <a:gd name="connsiteX131" fmla="*/ 926306 w 1246459"/>
                    <a:gd name="connsiteY131" fmla="*/ 1026319 h 2357438"/>
                    <a:gd name="connsiteX132" fmla="*/ 933450 w 1246459"/>
                    <a:gd name="connsiteY132" fmla="*/ 1031081 h 2357438"/>
                    <a:gd name="connsiteX133" fmla="*/ 945356 w 1246459"/>
                    <a:gd name="connsiteY133" fmla="*/ 1040606 h 2357438"/>
                    <a:gd name="connsiteX134" fmla="*/ 966787 w 1246459"/>
                    <a:gd name="connsiteY134" fmla="*/ 1054894 h 2357438"/>
                    <a:gd name="connsiteX135" fmla="*/ 973931 w 1246459"/>
                    <a:gd name="connsiteY135" fmla="*/ 1059656 h 2357438"/>
                    <a:gd name="connsiteX136" fmla="*/ 983456 w 1246459"/>
                    <a:gd name="connsiteY136" fmla="*/ 1064419 h 2357438"/>
                    <a:gd name="connsiteX137" fmla="*/ 985837 w 1246459"/>
                    <a:gd name="connsiteY137" fmla="*/ 1071562 h 2357438"/>
                    <a:gd name="connsiteX138" fmla="*/ 1000125 w 1246459"/>
                    <a:gd name="connsiteY138" fmla="*/ 1081087 h 2357438"/>
                    <a:gd name="connsiteX139" fmla="*/ 1012031 w 1246459"/>
                    <a:gd name="connsiteY139" fmla="*/ 1092994 h 2357438"/>
                    <a:gd name="connsiteX140" fmla="*/ 1023937 w 1246459"/>
                    <a:gd name="connsiteY140" fmla="*/ 1104900 h 2357438"/>
                    <a:gd name="connsiteX141" fmla="*/ 1035844 w 1246459"/>
                    <a:gd name="connsiteY141" fmla="*/ 1116806 h 2357438"/>
                    <a:gd name="connsiteX142" fmla="*/ 1040606 w 1246459"/>
                    <a:gd name="connsiteY142" fmla="*/ 1123950 h 2357438"/>
                    <a:gd name="connsiteX143" fmla="*/ 1052512 w 1246459"/>
                    <a:gd name="connsiteY143" fmla="*/ 1138237 h 2357438"/>
                    <a:gd name="connsiteX144" fmla="*/ 1057275 w 1246459"/>
                    <a:gd name="connsiteY144" fmla="*/ 1152525 h 2357438"/>
                    <a:gd name="connsiteX145" fmla="*/ 1066800 w 1246459"/>
                    <a:gd name="connsiteY145" fmla="*/ 1166812 h 2357438"/>
                    <a:gd name="connsiteX146" fmla="*/ 1073944 w 1246459"/>
                    <a:gd name="connsiteY146" fmla="*/ 1188244 h 2357438"/>
                    <a:gd name="connsiteX147" fmla="*/ 1076325 w 1246459"/>
                    <a:gd name="connsiteY147" fmla="*/ 1195387 h 2357438"/>
                    <a:gd name="connsiteX148" fmla="*/ 1090612 w 1246459"/>
                    <a:gd name="connsiteY148" fmla="*/ 1207294 h 2357438"/>
                    <a:gd name="connsiteX149" fmla="*/ 1095375 w 1246459"/>
                    <a:gd name="connsiteY149" fmla="*/ 1214437 h 2357438"/>
                    <a:gd name="connsiteX150" fmla="*/ 1109662 w 1246459"/>
                    <a:gd name="connsiteY150" fmla="*/ 1223962 h 2357438"/>
                    <a:gd name="connsiteX151" fmla="*/ 1126331 w 1246459"/>
                    <a:gd name="connsiteY151" fmla="*/ 1240631 h 2357438"/>
                    <a:gd name="connsiteX152" fmla="*/ 1138237 w 1246459"/>
                    <a:gd name="connsiteY152" fmla="*/ 1254919 h 2357438"/>
                    <a:gd name="connsiteX153" fmla="*/ 1147762 w 1246459"/>
                    <a:gd name="connsiteY153" fmla="*/ 1269206 h 2357438"/>
                    <a:gd name="connsiteX154" fmla="*/ 1150144 w 1246459"/>
                    <a:gd name="connsiteY154" fmla="*/ 1276350 h 2357438"/>
                    <a:gd name="connsiteX155" fmla="*/ 1159669 w 1246459"/>
                    <a:gd name="connsiteY155" fmla="*/ 1290637 h 2357438"/>
                    <a:gd name="connsiteX156" fmla="*/ 1164431 w 1246459"/>
                    <a:gd name="connsiteY156" fmla="*/ 1297781 h 2357438"/>
                    <a:gd name="connsiteX157" fmla="*/ 1173956 w 1246459"/>
                    <a:gd name="connsiteY157" fmla="*/ 1319212 h 2357438"/>
                    <a:gd name="connsiteX158" fmla="*/ 1176337 w 1246459"/>
                    <a:gd name="connsiteY158" fmla="*/ 1326356 h 2357438"/>
                    <a:gd name="connsiteX159" fmla="*/ 1181100 w 1246459"/>
                    <a:gd name="connsiteY159" fmla="*/ 1335881 h 2357438"/>
                    <a:gd name="connsiteX160" fmla="*/ 1183481 w 1246459"/>
                    <a:gd name="connsiteY160" fmla="*/ 1352550 h 2357438"/>
                    <a:gd name="connsiteX161" fmla="*/ 1188244 w 1246459"/>
                    <a:gd name="connsiteY161" fmla="*/ 1366837 h 2357438"/>
                    <a:gd name="connsiteX162" fmla="*/ 1193006 w 1246459"/>
                    <a:gd name="connsiteY162" fmla="*/ 1381125 h 2357438"/>
                    <a:gd name="connsiteX163" fmla="*/ 1195387 w 1246459"/>
                    <a:gd name="connsiteY163" fmla="*/ 1388269 h 2357438"/>
                    <a:gd name="connsiteX164" fmla="*/ 1200150 w 1246459"/>
                    <a:gd name="connsiteY164" fmla="*/ 1443037 h 2357438"/>
                    <a:gd name="connsiteX165" fmla="*/ 1204912 w 1246459"/>
                    <a:gd name="connsiteY165" fmla="*/ 1504950 h 2357438"/>
                    <a:gd name="connsiteX166" fmla="*/ 1209675 w 1246459"/>
                    <a:gd name="connsiteY166" fmla="*/ 1540669 h 2357438"/>
                    <a:gd name="connsiteX167" fmla="*/ 1216819 w 1246459"/>
                    <a:gd name="connsiteY167" fmla="*/ 1564481 h 2357438"/>
                    <a:gd name="connsiteX168" fmla="*/ 1219200 w 1246459"/>
                    <a:gd name="connsiteY168" fmla="*/ 1571625 h 2357438"/>
                    <a:gd name="connsiteX169" fmla="*/ 842962 w 1246459"/>
                    <a:gd name="connsiteY169" fmla="*/ 2126455 h 2357438"/>
                    <a:gd name="connsiteX170" fmla="*/ 812005 w 1246459"/>
                    <a:gd name="connsiteY170" fmla="*/ 2169317 h 2357438"/>
                    <a:gd name="connsiteX171" fmla="*/ 819150 w 1246459"/>
                    <a:gd name="connsiteY171" fmla="*/ 2290761 h 2357438"/>
                    <a:gd name="connsiteX172" fmla="*/ 809626 w 1246459"/>
                    <a:gd name="connsiteY172" fmla="*/ 2357438 h 2357438"/>
                    <a:gd name="connsiteX0" fmla="*/ 0 w 1245930"/>
                    <a:gd name="connsiteY0" fmla="*/ 0 h 2357438"/>
                    <a:gd name="connsiteX1" fmla="*/ 23812 w 1245930"/>
                    <a:gd name="connsiteY1" fmla="*/ 4762 h 2357438"/>
                    <a:gd name="connsiteX2" fmla="*/ 42862 w 1245930"/>
                    <a:gd name="connsiteY2" fmla="*/ 7144 h 2357438"/>
                    <a:gd name="connsiteX3" fmla="*/ 61912 w 1245930"/>
                    <a:gd name="connsiteY3" fmla="*/ 11906 h 2357438"/>
                    <a:gd name="connsiteX4" fmla="*/ 85725 w 1245930"/>
                    <a:gd name="connsiteY4" fmla="*/ 19050 h 2357438"/>
                    <a:gd name="connsiteX5" fmla="*/ 92869 w 1245930"/>
                    <a:gd name="connsiteY5" fmla="*/ 23812 h 2357438"/>
                    <a:gd name="connsiteX6" fmla="*/ 97631 w 1245930"/>
                    <a:gd name="connsiteY6" fmla="*/ 30956 h 2357438"/>
                    <a:gd name="connsiteX7" fmla="*/ 104775 w 1245930"/>
                    <a:gd name="connsiteY7" fmla="*/ 33337 h 2357438"/>
                    <a:gd name="connsiteX8" fmla="*/ 109537 w 1245930"/>
                    <a:gd name="connsiteY8" fmla="*/ 47625 h 2357438"/>
                    <a:gd name="connsiteX9" fmla="*/ 114300 w 1245930"/>
                    <a:gd name="connsiteY9" fmla="*/ 54769 h 2357438"/>
                    <a:gd name="connsiteX10" fmla="*/ 119062 w 1245930"/>
                    <a:gd name="connsiteY10" fmla="*/ 69056 h 2357438"/>
                    <a:gd name="connsiteX11" fmla="*/ 126206 w 1245930"/>
                    <a:gd name="connsiteY11" fmla="*/ 83344 h 2357438"/>
                    <a:gd name="connsiteX12" fmla="*/ 133350 w 1245930"/>
                    <a:gd name="connsiteY12" fmla="*/ 88106 h 2357438"/>
                    <a:gd name="connsiteX13" fmla="*/ 145256 w 1245930"/>
                    <a:gd name="connsiteY13" fmla="*/ 102394 h 2357438"/>
                    <a:gd name="connsiteX14" fmla="*/ 150019 w 1245930"/>
                    <a:gd name="connsiteY14" fmla="*/ 109537 h 2357438"/>
                    <a:gd name="connsiteX15" fmla="*/ 157162 w 1245930"/>
                    <a:gd name="connsiteY15" fmla="*/ 111919 h 2357438"/>
                    <a:gd name="connsiteX16" fmla="*/ 173831 w 1245930"/>
                    <a:gd name="connsiteY16" fmla="*/ 133350 h 2357438"/>
                    <a:gd name="connsiteX17" fmla="*/ 178594 w 1245930"/>
                    <a:gd name="connsiteY17" fmla="*/ 140494 h 2357438"/>
                    <a:gd name="connsiteX18" fmla="*/ 192881 w 1245930"/>
                    <a:gd name="connsiteY18" fmla="*/ 150019 h 2357438"/>
                    <a:gd name="connsiteX19" fmla="*/ 200025 w 1245930"/>
                    <a:gd name="connsiteY19" fmla="*/ 154781 h 2357438"/>
                    <a:gd name="connsiteX20" fmla="*/ 209550 w 1245930"/>
                    <a:gd name="connsiteY20" fmla="*/ 157162 h 2357438"/>
                    <a:gd name="connsiteX21" fmla="*/ 221456 w 1245930"/>
                    <a:gd name="connsiteY21" fmla="*/ 159544 h 2357438"/>
                    <a:gd name="connsiteX22" fmla="*/ 228600 w 1245930"/>
                    <a:gd name="connsiteY22" fmla="*/ 161925 h 2357438"/>
                    <a:gd name="connsiteX23" fmla="*/ 238125 w 1245930"/>
                    <a:gd name="connsiteY23" fmla="*/ 164306 h 2357438"/>
                    <a:gd name="connsiteX24" fmla="*/ 252412 w 1245930"/>
                    <a:gd name="connsiteY24" fmla="*/ 169069 h 2357438"/>
                    <a:gd name="connsiteX25" fmla="*/ 273844 w 1245930"/>
                    <a:gd name="connsiteY25" fmla="*/ 176212 h 2357438"/>
                    <a:gd name="connsiteX26" fmla="*/ 288131 w 1245930"/>
                    <a:gd name="connsiteY26" fmla="*/ 180975 h 2357438"/>
                    <a:gd name="connsiteX27" fmla="*/ 300037 w 1245930"/>
                    <a:gd name="connsiteY27" fmla="*/ 183356 h 2357438"/>
                    <a:gd name="connsiteX28" fmla="*/ 314325 w 1245930"/>
                    <a:gd name="connsiteY28" fmla="*/ 190500 h 2357438"/>
                    <a:gd name="connsiteX29" fmla="*/ 321469 w 1245930"/>
                    <a:gd name="connsiteY29" fmla="*/ 195262 h 2357438"/>
                    <a:gd name="connsiteX30" fmla="*/ 342900 w 1245930"/>
                    <a:gd name="connsiteY30" fmla="*/ 202406 h 2357438"/>
                    <a:gd name="connsiteX31" fmla="*/ 350044 w 1245930"/>
                    <a:gd name="connsiteY31" fmla="*/ 204787 h 2357438"/>
                    <a:gd name="connsiteX32" fmla="*/ 357187 w 1245930"/>
                    <a:gd name="connsiteY32" fmla="*/ 207169 h 2357438"/>
                    <a:gd name="connsiteX33" fmla="*/ 371475 w 1245930"/>
                    <a:gd name="connsiteY33" fmla="*/ 209550 h 2357438"/>
                    <a:gd name="connsiteX34" fmla="*/ 392906 w 1245930"/>
                    <a:gd name="connsiteY34" fmla="*/ 216694 h 2357438"/>
                    <a:gd name="connsiteX35" fmla="*/ 400050 w 1245930"/>
                    <a:gd name="connsiteY35" fmla="*/ 219075 h 2357438"/>
                    <a:gd name="connsiteX36" fmla="*/ 407194 w 1245930"/>
                    <a:gd name="connsiteY36" fmla="*/ 221456 h 2357438"/>
                    <a:gd name="connsiteX37" fmla="*/ 414337 w 1245930"/>
                    <a:gd name="connsiteY37" fmla="*/ 226219 h 2357438"/>
                    <a:gd name="connsiteX38" fmla="*/ 421481 w 1245930"/>
                    <a:gd name="connsiteY38" fmla="*/ 228600 h 2357438"/>
                    <a:gd name="connsiteX39" fmla="*/ 428625 w 1245930"/>
                    <a:gd name="connsiteY39" fmla="*/ 235744 h 2357438"/>
                    <a:gd name="connsiteX40" fmla="*/ 442912 w 1245930"/>
                    <a:gd name="connsiteY40" fmla="*/ 245269 h 2357438"/>
                    <a:gd name="connsiteX41" fmla="*/ 457200 w 1245930"/>
                    <a:gd name="connsiteY41" fmla="*/ 257175 h 2357438"/>
                    <a:gd name="connsiteX42" fmla="*/ 471487 w 1245930"/>
                    <a:gd name="connsiteY42" fmla="*/ 261937 h 2357438"/>
                    <a:gd name="connsiteX43" fmla="*/ 485775 w 1245930"/>
                    <a:gd name="connsiteY43" fmla="*/ 266700 h 2357438"/>
                    <a:gd name="connsiteX44" fmla="*/ 492919 w 1245930"/>
                    <a:gd name="connsiteY44" fmla="*/ 269081 h 2357438"/>
                    <a:gd name="connsiteX45" fmla="*/ 500062 w 1245930"/>
                    <a:gd name="connsiteY45" fmla="*/ 271462 h 2357438"/>
                    <a:gd name="connsiteX46" fmla="*/ 516731 w 1245930"/>
                    <a:gd name="connsiteY46" fmla="*/ 278606 h 2357438"/>
                    <a:gd name="connsiteX47" fmla="*/ 523875 w 1245930"/>
                    <a:gd name="connsiteY47" fmla="*/ 283369 h 2357438"/>
                    <a:gd name="connsiteX48" fmla="*/ 531019 w 1245930"/>
                    <a:gd name="connsiteY48" fmla="*/ 285750 h 2357438"/>
                    <a:gd name="connsiteX49" fmla="*/ 538162 w 1245930"/>
                    <a:gd name="connsiteY49" fmla="*/ 290512 h 2357438"/>
                    <a:gd name="connsiteX50" fmla="*/ 542925 w 1245930"/>
                    <a:gd name="connsiteY50" fmla="*/ 297656 h 2357438"/>
                    <a:gd name="connsiteX51" fmla="*/ 564356 w 1245930"/>
                    <a:gd name="connsiteY51" fmla="*/ 309562 h 2357438"/>
                    <a:gd name="connsiteX52" fmla="*/ 571500 w 1245930"/>
                    <a:gd name="connsiteY52" fmla="*/ 314325 h 2357438"/>
                    <a:gd name="connsiteX53" fmla="*/ 581025 w 1245930"/>
                    <a:gd name="connsiteY53" fmla="*/ 316706 h 2357438"/>
                    <a:gd name="connsiteX54" fmla="*/ 585787 w 1245930"/>
                    <a:gd name="connsiteY54" fmla="*/ 323850 h 2357438"/>
                    <a:gd name="connsiteX55" fmla="*/ 600075 w 1245930"/>
                    <a:gd name="connsiteY55" fmla="*/ 328612 h 2357438"/>
                    <a:gd name="connsiteX56" fmla="*/ 621506 w 1245930"/>
                    <a:gd name="connsiteY56" fmla="*/ 342900 h 2357438"/>
                    <a:gd name="connsiteX57" fmla="*/ 628650 w 1245930"/>
                    <a:gd name="connsiteY57" fmla="*/ 347662 h 2357438"/>
                    <a:gd name="connsiteX58" fmla="*/ 657225 w 1245930"/>
                    <a:gd name="connsiteY58" fmla="*/ 357187 h 2357438"/>
                    <a:gd name="connsiteX59" fmla="*/ 671512 w 1245930"/>
                    <a:gd name="connsiteY59" fmla="*/ 361950 h 2357438"/>
                    <a:gd name="connsiteX60" fmla="*/ 700087 w 1245930"/>
                    <a:gd name="connsiteY60" fmla="*/ 369094 h 2357438"/>
                    <a:gd name="connsiteX61" fmla="*/ 707231 w 1245930"/>
                    <a:gd name="connsiteY61" fmla="*/ 371475 h 2357438"/>
                    <a:gd name="connsiteX62" fmla="*/ 711994 w 1245930"/>
                    <a:gd name="connsiteY62" fmla="*/ 395287 h 2357438"/>
                    <a:gd name="connsiteX63" fmla="*/ 709612 w 1245930"/>
                    <a:gd name="connsiteY63" fmla="*/ 409575 h 2357438"/>
                    <a:gd name="connsiteX64" fmla="*/ 711994 w 1245930"/>
                    <a:gd name="connsiteY64" fmla="*/ 442912 h 2357438"/>
                    <a:gd name="connsiteX65" fmla="*/ 719137 w 1245930"/>
                    <a:gd name="connsiteY65" fmla="*/ 445294 h 2357438"/>
                    <a:gd name="connsiteX66" fmla="*/ 726281 w 1245930"/>
                    <a:gd name="connsiteY66" fmla="*/ 450056 h 2357438"/>
                    <a:gd name="connsiteX67" fmla="*/ 752475 w 1245930"/>
                    <a:gd name="connsiteY67" fmla="*/ 457200 h 2357438"/>
                    <a:gd name="connsiteX68" fmla="*/ 759619 w 1245930"/>
                    <a:gd name="connsiteY68" fmla="*/ 461962 h 2357438"/>
                    <a:gd name="connsiteX69" fmla="*/ 773906 w 1245930"/>
                    <a:gd name="connsiteY69" fmla="*/ 473869 h 2357438"/>
                    <a:gd name="connsiteX70" fmla="*/ 783431 w 1245930"/>
                    <a:gd name="connsiteY70" fmla="*/ 488156 h 2357438"/>
                    <a:gd name="connsiteX71" fmla="*/ 788194 w 1245930"/>
                    <a:gd name="connsiteY71" fmla="*/ 502444 h 2357438"/>
                    <a:gd name="connsiteX72" fmla="*/ 790575 w 1245930"/>
                    <a:gd name="connsiteY72" fmla="*/ 516731 h 2357438"/>
                    <a:gd name="connsiteX73" fmla="*/ 792956 w 1245930"/>
                    <a:gd name="connsiteY73" fmla="*/ 542925 h 2357438"/>
                    <a:gd name="connsiteX74" fmla="*/ 797719 w 1245930"/>
                    <a:gd name="connsiteY74" fmla="*/ 561975 h 2357438"/>
                    <a:gd name="connsiteX75" fmla="*/ 802481 w 1245930"/>
                    <a:gd name="connsiteY75" fmla="*/ 583406 h 2357438"/>
                    <a:gd name="connsiteX76" fmla="*/ 804862 w 1245930"/>
                    <a:gd name="connsiteY76" fmla="*/ 590550 h 2357438"/>
                    <a:gd name="connsiteX77" fmla="*/ 809625 w 1245930"/>
                    <a:gd name="connsiteY77" fmla="*/ 597694 h 2357438"/>
                    <a:gd name="connsiteX78" fmla="*/ 812006 w 1245930"/>
                    <a:gd name="connsiteY78" fmla="*/ 604837 h 2357438"/>
                    <a:gd name="connsiteX79" fmla="*/ 816769 w 1245930"/>
                    <a:gd name="connsiteY79" fmla="*/ 611981 h 2357438"/>
                    <a:gd name="connsiteX80" fmla="*/ 821531 w 1245930"/>
                    <a:gd name="connsiteY80" fmla="*/ 631031 h 2357438"/>
                    <a:gd name="connsiteX81" fmla="*/ 826294 w 1245930"/>
                    <a:gd name="connsiteY81" fmla="*/ 647700 h 2357438"/>
                    <a:gd name="connsiteX82" fmla="*/ 831056 w 1245930"/>
                    <a:gd name="connsiteY82" fmla="*/ 664369 h 2357438"/>
                    <a:gd name="connsiteX83" fmla="*/ 840581 w 1245930"/>
                    <a:gd name="connsiteY83" fmla="*/ 678656 h 2357438"/>
                    <a:gd name="connsiteX84" fmla="*/ 847725 w 1245930"/>
                    <a:gd name="connsiteY84" fmla="*/ 700087 h 2357438"/>
                    <a:gd name="connsiteX85" fmla="*/ 850106 w 1245930"/>
                    <a:gd name="connsiteY85" fmla="*/ 707231 h 2357438"/>
                    <a:gd name="connsiteX86" fmla="*/ 854869 w 1245930"/>
                    <a:gd name="connsiteY86" fmla="*/ 714375 h 2357438"/>
                    <a:gd name="connsiteX87" fmla="*/ 866775 w 1245930"/>
                    <a:gd name="connsiteY87" fmla="*/ 750094 h 2357438"/>
                    <a:gd name="connsiteX88" fmla="*/ 869156 w 1245930"/>
                    <a:gd name="connsiteY88" fmla="*/ 757237 h 2357438"/>
                    <a:gd name="connsiteX89" fmla="*/ 871537 w 1245930"/>
                    <a:gd name="connsiteY89" fmla="*/ 764381 h 2357438"/>
                    <a:gd name="connsiteX90" fmla="*/ 864394 w 1245930"/>
                    <a:gd name="connsiteY90" fmla="*/ 797719 h 2357438"/>
                    <a:gd name="connsiteX91" fmla="*/ 857250 w 1245930"/>
                    <a:gd name="connsiteY91" fmla="*/ 802481 h 2357438"/>
                    <a:gd name="connsiteX92" fmla="*/ 847725 w 1245930"/>
                    <a:gd name="connsiteY92" fmla="*/ 814387 h 2357438"/>
                    <a:gd name="connsiteX93" fmla="*/ 835819 w 1245930"/>
                    <a:gd name="connsiteY93" fmla="*/ 826294 h 2357438"/>
                    <a:gd name="connsiteX94" fmla="*/ 821531 w 1245930"/>
                    <a:gd name="connsiteY94" fmla="*/ 831056 h 2357438"/>
                    <a:gd name="connsiteX95" fmla="*/ 807244 w 1245930"/>
                    <a:gd name="connsiteY95" fmla="*/ 840581 h 2357438"/>
                    <a:gd name="connsiteX96" fmla="*/ 792956 w 1245930"/>
                    <a:gd name="connsiteY96" fmla="*/ 850106 h 2357438"/>
                    <a:gd name="connsiteX97" fmla="*/ 785812 w 1245930"/>
                    <a:gd name="connsiteY97" fmla="*/ 854869 h 2357438"/>
                    <a:gd name="connsiteX98" fmla="*/ 781050 w 1245930"/>
                    <a:gd name="connsiteY98" fmla="*/ 862012 h 2357438"/>
                    <a:gd name="connsiteX99" fmla="*/ 773906 w 1245930"/>
                    <a:gd name="connsiteY99" fmla="*/ 864394 h 2357438"/>
                    <a:gd name="connsiteX100" fmla="*/ 769144 w 1245930"/>
                    <a:gd name="connsiteY100" fmla="*/ 871537 h 2357438"/>
                    <a:gd name="connsiteX101" fmla="*/ 754856 w 1245930"/>
                    <a:gd name="connsiteY101" fmla="*/ 878681 h 2357438"/>
                    <a:gd name="connsiteX102" fmla="*/ 740569 w 1245930"/>
                    <a:gd name="connsiteY102" fmla="*/ 888206 h 2357438"/>
                    <a:gd name="connsiteX103" fmla="*/ 728662 w 1245930"/>
                    <a:gd name="connsiteY103" fmla="*/ 902494 h 2357438"/>
                    <a:gd name="connsiteX104" fmla="*/ 721519 w 1245930"/>
                    <a:gd name="connsiteY104" fmla="*/ 907256 h 2357438"/>
                    <a:gd name="connsiteX105" fmla="*/ 716756 w 1245930"/>
                    <a:gd name="connsiteY105" fmla="*/ 914400 h 2357438"/>
                    <a:gd name="connsiteX106" fmla="*/ 709612 w 1245930"/>
                    <a:gd name="connsiteY106" fmla="*/ 916781 h 2357438"/>
                    <a:gd name="connsiteX107" fmla="*/ 707231 w 1245930"/>
                    <a:gd name="connsiteY107" fmla="*/ 923925 h 2357438"/>
                    <a:gd name="connsiteX108" fmla="*/ 700087 w 1245930"/>
                    <a:gd name="connsiteY108" fmla="*/ 928687 h 2357438"/>
                    <a:gd name="connsiteX109" fmla="*/ 695325 w 1245930"/>
                    <a:gd name="connsiteY109" fmla="*/ 935831 h 2357438"/>
                    <a:gd name="connsiteX110" fmla="*/ 683419 w 1245930"/>
                    <a:gd name="connsiteY110" fmla="*/ 950119 h 2357438"/>
                    <a:gd name="connsiteX111" fmla="*/ 678656 w 1245930"/>
                    <a:gd name="connsiteY111" fmla="*/ 964406 h 2357438"/>
                    <a:gd name="connsiteX112" fmla="*/ 678656 w 1245930"/>
                    <a:gd name="connsiteY112" fmla="*/ 1007269 h 2357438"/>
                    <a:gd name="connsiteX113" fmla="*/ 681037 w 1245930"/>
                    <a:gd name="connsiteY113" fmla="*/ 1014412 h 2357438"/>
                    <a:gd name="connsiteX114" fmla="*/ 685800 w 1245930"/>
                    <a:gd name="connsiteY114" fmla="*/ 1021556 h 2357438"/>
                    <a:gd name="connsiteX115" fmla="*/ 695325 w 1245930"/>
                    <a:gd name="connsiteY115" fmla="*/ 1035844 h 2357438"/>
                    <a:gd name="connsiteX116" fmla="*/ 700087 w 1245930"/>
                    <a:gd name="connsiteY116" fmla="*/ 1042987 h 2357438"/>
                    <a:gd name="connsiteX117" fmla="*/ 707231 w 1245930"/>
                    <a:gd name="connsiteY117" fmla="*/ 1045369 h 2357438"/>
                    <a:gd name="connsiteX118" fmla="*/ 721519 w 1245930"/>
                    <a:gd name="connsiteY118" fmla="*/ 1054894 h 2357438"/>
                    <a:gd name="connsiteX119" fmla="*/ 728662 w 1245930"/>
                    <a:gd name="connsiteY119" fmla="*/ 1052512 h 2357438"/>
                    <a:gd name="connsiteX120" fmla="*/ 731044 w 1245930"/>
                    <a:gd name="connsiteY120" fmla="*/ 1045369 h 2357438"/>
                    <a:gd name="connsiteX121" fmla="*/ 735806 w 1245930"/>
                    <a:gd name="connsiteY121" fmla="*/ 1038225 h 2357438"/>
                    <a:gd name="connsiteX122" fmla="*/ 750094 w 1245930"/>
                    <a:gd name="connsiteY122" fmla="*/ 1028700 h 2357438"/>
                    <a:gd name="connsiteX123" fmla="*/ 757237 w 1245930"/>
                    <a:gd name="connsiteY123" fmla="*/ 1023937 h 2357438"/>
                    <a:gd name="connsiteX124" fmla="*/ 771525 w 1245930"/>
                    <a:gd name="connsiteY124" fmla="*/ 1016794 h 2357438"/>
                    <a:gd name="connsiteX125" fmla="*/ 773906 w 1245930"/>
                    <a:gd name="connsiteY125" fmla="*/ 1009650 h 2357438"/>
                    <a:gd name="connsiteX126" fmla="*/ 804862 w 1245930"/>
                    <a:gd name="connsiteY126" fmla="*/ 1002506 h 2357438"/>
                    <a:gd name="connsiteX127" fmla="*/ 850106 w 1245930"/>
                    <a:gd name="connsiteY127" fmla="*/ 1004887 h 2357438"/>
                    <a:gd name="connsiteX128" fmla="*/ 864394 w 1245930"/>
                    <a:gd name="connsiteY128" fmla="*/ 1009650 h 2357438"/>
                    <a:gd name="connsiteX129" fmla="*/ 895350 w 1245930"/>
                    <a:gd name="connsiteY129" fmla="*/ 1016794 h 2357438"/>
                    <a:gd name="connsiteX130" fmla="*/ 919162 w 1245930"/>
                    <a:gd name="connsiteY130" fmla="*/ 1023937 h 2357438"/>
                    <a:gd name="connsiteX131" fmla="*/ 926306 w 1245930"/>
                    <a:gd name="connsiteY131" fmla="*/ 1026319 h 2357438"/>
                    <a:gd name="connsiteX132" fmla="*/ 933450 w 1245930"/>
                    <a:gd name="connsiteY132" fmla="*/ 1031081 h 2357438"/>
                    <a:gd name="connsiteX133" fmla="*/ 945356 w 1245930"/>
                    <a:gd name="connsiteY133" fmla="*/ 1040606 h 2357438"/>
                    <a:gd name="connsiteX134" fmla="*/ 966787 w 1245930"/>
                    <a:gd name="connsiteY134" fmla="*/ 1054894 h 2357438"/>
                    <a:gd name="connsiteX135" fmla="*/ 973931 w 1245930"/>
                    <a:gd name="connsiteY135" fmla="*/ 1059656 h 2357438"/>
                    <a:gd name="connsiteX136" fmla="*/ 983456 w 1245930"/>
                    <a:gd name="connsiteY136" fmla="*/ 1064419 h 2357438"/>
                    <a:gd name="connsiteX137" fmla="*/ 985837 w 1245930"/>
                    <a:gd name="connsiteY137" fmla="*/ 1071562 h 2357438"/>
                    <a:gd name="connsiteX138" fmla="*/ 1000125 w 1245930"/>
                    <a:gd name="connsiteY138" fmla="*/ 1081087 h 2357438"/>
                    <a:gd name="connsiteX139" fmla="*/ 1012031 w 1245930"/>
                    <a:gd name="connsiteY139" fmla="*/ 1092994 h 2357438"/>
                    <a:gd name="connsiteX140" fmla="*/ 1023937 w 1245930"/>
                    <a:gd name="connsiteY140" fmla="*/ 1104900 h 2357438"/>
                    <a:gd name="connsiteX141" fmla="*/ 1035844 w 1245930"/>
                    <a:gd name="connsiteY141" fmla="*/ 1116806 h 2357438"/>
                    <a:gd name="connsiteX142" fmla="*/ 1040606 w 1245930"/>
                    <a:gd name="connsiteY142" fmla="*/ 1123950 h 2357438"/>
                    <a:gd name="connsiteX143" fmla="*/ 1052512 w 1245930"/>
                    <a:gd name="connsiteY143" fmla="*/ 1138237 h 2357438"/>
                    <a:gd name="connsiteX144" fmla="*/ 1057275 w 1245930"/>
                    <a:gd name="connsiteY144" fmla="*/ 1152525 h 2357438"/>
                    <a:gd name="connsiteX145" fmla="*/ 1066800 w 1245930"/>
                    <a:gd name="connsiteY145" fmla="*/ 1166812 h 2357438"/>
                    <a:gd name="connsiteX146" fmla="*/ 1073944 w 1245930"/>
                    <a:gd name="connsiteY146" fmla="*/ 1188244 h 2357438"/>
                    <a:gd name="connsiteX147" fmla="*/ 1076325 w 1245930"/>
                    <a:gd name="connsiteY147" fmla="*/ 1195387 h 2357438"/>
                    <a:gd name="connsiteX148" fmla="*/ 1090612 w 1245930"/>
                    <a:gd name="connsiteY148" fmla="*/ 1207294 h 2357438"/>
                    <a:gd name="connsiteX149" fmla="*/ 1095375 w 1245930"/>
                    <a:gd name="connsiteY149" fmla="*/ 1214437 h 2357438"/>
                    <a:gd name="connsiteX150" fmla="*/ 1109662 w 1245930"/>
                    <a:gd name="connsiteY150" fmla="*/ 1223962 h 2357438"/>
                    <a:gd name="connsiteX151" fmla="*/ 1126331 w 1245930"/>
                    <a:gd name="connsiteY151" fmla="*/ 1240631 h 2357438"/>
                    <a:gd name="connsiteX152" fmla="*/ 1138237 w 1245930"/>
                    <a:gd name="connsiteY152" fmla="*/ 1254919 h 2357438"/>
                    <a:gd name="connsiteX153" fmla="*/ 1147762 w 1245930"/>
                    <a:gd name="connsiteY153" fmla="*/ 1269206 h 2357438"/>
                    <a:gd name="connsiteX154" fmla="*/ 1150144 w 1245930"/>
                    <a:gd name="connsiteY154" fmla="*/ 1276350 h 2357438"/>
                    <a:gd name="connsiteX155" fmla="*/ 1159669 w 1245930"/>
                    <a:gd name="connsiteY155" fmla="*/ 1290637 h 2357438"/>
                    <a:gd name="connsiteX156" fmla="*/ 1164431 w 1245930"/>
                    <a:gd name="connsiteY156" fmla="*/ 1297781 h 2357438"/>
                    <a:gd name="connsiteX157" fmla="*/ 1173956 w 1245930"/>
                    <a:gd name="connsiteY157" fmla="*/ 1319212 h 2357438"/>
                    <a:gd name="connsiteX158" fmla="*/ 1176337 w 1245930"/>
                    <a:gd name="connsiteY158" fmla="*/ 1326356 h 2357438"/>
                    <a:gd name="connsiteX159" fmla="*/ 1181100 w 1245930"/>
                    <a:gd name="connsiteY159" fmla="*/ 1335881 h 2357438"/>
                    <a:gd name="connsiteX160" fmla="*/ 1183481 w 1245930"/>
                    <a:gd name="connsiteY160" fmla="*/ 1352550 h 2357438"/>
                    <a:gd name="connsiteX161" fmla="*/ 1188244 w 1245930"/>
                    <a:gd name="connsiteY161" fmla="*/ 1366837 h 2357438"/>
                    <a:gd name="connsiteX162" fmla="*/ 1193006 w 1245930"/>
                    <a:gd name="connsiteY162" fmla="*/ 1381125 h 2357438"/>
                    <a:gd name="connsiteX163" fmla="*/ 1195387 w 1245930"/>
                    <a:gd name="connsiteY163" fmla="*/ 1388269 h 2357438"/>
                    <a:gd name="connsiteX164" fmla="*/ 1200150 w 1245930"/>
                    <a:gd name="connsiteY164" fmla="*/ 1443037 h 2357438"/>
                    <a:gd name="connsiteX165" fmla="*/ 1204912 w 1245930"/>
                    <a:gd name="connsiteY165" fmla="*/ 1504950 h 2357438"/>
                    <a:gd name="connsiteX166" fmla="*/ 1209675 w 1245930"/>
                    <a:gd name="connsiteY166" fmla="*/ 1540669 h 2357438"/>
                    <a:gd name="connsiteX167" fmla="*/ 1216819 w 1245930"/>
                    <a:gd name="connsiteY167" fmla="*/ 1564481 h 2357438"/>
                    <a:gd name="connsiteX168" fmla="*/ 1219200 w 1245930"/>
                    <a:gd name="connsiteY168" fmla="*/ 1571625 h 2357438"/>
                    <a:gd name="connsiteX169" fmla="*/ 850106 w 1245930"/>
                    <a:gd name="connsiteY169" fmla="*/ 2114549 h 2357438"/>
                    <a:gd name="connsiteX170" fmla="*/ 812005 w 1245930"/>
                    <a:gd name="connsiteY170" fmla="*/ 2169317 h 2357438"/>
                    <a:gd name="connsiteX171" fmla="*/ 819150 w 1245930"/>
                    <a:gd name="connsiteY171" fmla="*/ 2290761 h 2357438"/>
                    <a:gd name="connsiteX172" fmla="*/ 809626 w 1245930"/>
                    <a:gd name="connsiteY172" fmla="*/ 2357438 h 2357438"/>
                    <a:gd name="connsiteX0" fmla="*/ 0 w 1245930"/>
                    <a:gd name="connsiteY0" fmla="*/ 0 h 2357438"/>
                    <a:gd name="connsiteX1" fmla="*/ 23812 w 1245930"/>
                    <a:gd name="connsiteY1" fmla="*/ 4762 h 2357438"/>
                    <a:gd name="connsiteX2" fmla="*/ 42862 w 1245930"/>
                    <a:gd name="connsiteY2" fmla="*/ 7144 h 2357438"/>
                    <a:gd name="connsiteX3" fmla="*/ 61912 w 1245930"/>
                    <a:gd name="connsiteY3" fmla="*/ 11906 h 2357438"/>
                    <a:gd name="connsiteX4" fmla="*/ 85725 w 1245930"/>
                    <a:gd name="connsiteY4" fmla="*/ 19050 h 2357438"/>
                    <a:gd name="connsiteX5" fmla="*/ 92869 w 1245930"/>
                    <a:gd name="connsiteY5" fmla="*/ 23812 h 2357438"/>
                    <a:gd name="connsiteX6" fmla="*/ 97631 w 1245930"/>
                    <a:gd name="connsiteY6" fmla="*/ 30956 h 2357438"/>
                    <a:gd name="connsiteX7" fmla="*/ 104775 w 1245930"/>
                    <a:gd name="connsiteY7" fmla="*/ 33337 h 2357438"/>
                    <a:gd name="connsiteX8" fmla="*/ 109537 w 1245930"/>
                    <a:gd name="connsiteY8" fmla="*/ 47625 h 2357438"/>
                    <a:gd name="connsiteX9" fmla="*/ 114300 w 1245930"/>
                    <a:gd name="connsiteY9" fmla="*/ 54769 h 2357438"/>
                    <a:gd name="connsiteX10" fmla="*/ 119062 w 1245930"/>
                    <a:gd name="connsiteY10" fmla="*/ 69056 h 2357438"/>
                    <a:gd name="connsiteX11" fmla="*/ 126206 w 1245930"/>
                    <a:gd name="connsiteY11" fmla="*/ 83344 h 2357438"/>
                    <a:gd name="connsiteX12" fmla="*/ 133350 w 1245930"/>
                    <a:gd name="connsiteY12" fmla="*/ 88106 h 2357438"/>
                    <a:gd name="connsiteX13" fmla="*/ 145256 w 1245930"/>
                    <a:gd name="connsiteY13" fmla="*/ 102394 h 2357438"/>
                    <a:gd name="connsiteX14" fmla="*/ 150019 w 1245930"/>
                    <a:gd name="connsiteY14" fmla="*/ 109537 h 2357438"/>
                    <a:gd name="connsiteX15" fmla="*/ 157162 w 1245930"/>
                    <a:gd name="connsiteY15" fmla="*/ 111919 h 2357438"/>
                    <a:gd name="connsiteX16" fmla="*/ 173831 w 1245930"/>
                    <a:gd name="connsiteY16" fmla="*/ 133350 h 2357438"/>
                    <a:gd name="connsiteX17" fmla="*/ 178594 w 1245930"/>
                    <a:gd name="connsiteY17" fmla="*/ 140494 h 2357438"/>
                    <a:gd name="connsiteX18" fmla="*/ 192881 w 1245930"/>
                    <a:gd name="connsiteY18" fmla="*/ 150019 h 2357438"/>
                    <a:gd name="connsiteX19" fmla="*/ 200025 w 1245930"/>
                    <a:gd name="connsiteY19" fmla="*/ 154781 h 2357438"/>
                    <a:gd name="connsiteX20" fmla="*/ 209550 w 1245930"/>
                    <a:gd name="connsiteY20" fmla="*/ 157162 h 2357438"/>
                    <a:gd name="connsiteX21" fmla="*/ 221456 w 1245930"/>
                    <a:gd name="connsiteY21" fmla="*/ 159544 h 2357438"/>
                    <a:gd name="connsiteX22" fmla="*/ 228600 w 1245930"/>
                    <a:gd name="connsiteY22" fmla="*/ 161925 h 2357438"/>
                    <a:gd name="connsiteX23" fmla="*/ 238125 w 1245930"/>
                    <a:gd name="connsiteY23" fmla="*/ 164306 h 2357438"/>
                    <a:gd name="connsiteX24" fmla="*/ 252412 w 1245930"/>
                    <a:gd name="connsiteY24" fmla="*/ 169069 h 2357438"/>
                    <a:gd name="connsiteX25" fmla="*/ 273844 w 1245930"/>
                    <a:gd name="connsiteY25" fmla="*/ 176212 h 2357438"/>
                    <a:gd name="connsiteX26" fmla="*/ 288131 w 1245930"/>
                    <a:gd name="connsiteY26" fmla="*/ 180975 h 2357438"/>
                    <a:gd name="connsiteX27" fmla="*/ 300037 w 1245930"/>
                    <a:gd name="connsiteY27" fmla="*/ 183356 h 2357438"/>
                    <a:gd name="connsiteX28" fmla="*/ 314325 w 1245930"/>
                    <a:gd name="connsiteY28" fmla="*/ 190500 h 2357438"/>
                    <a:gd name="connsiteX29" fmla="*/ 321469 w 1245930"/>
                    <a:gd name="connsiteY29" fmla="*/ 195262 h 2357438"/>
                    <a:gd name="connsiteX30" fmla="*/ 342900 w 1245930"/>
                    <a:gd name="connsiteY30" fmla="*/ 202406 h 2357438"/>
                    <a:gd name="connsiteX31" fmla="*/ 350044 w 1245930"/>
                    <a:gd name="connsiteY31" fmla="*/ 204787 h 2357438"/>
                    <a:gd name="connsiteX32" fmla="*/ 357187 w 1245930"/>
                    <a:gd name="connsiteY32" fmla="*/ 207169 h 2357438"/>
                    <a:gd name="connsiteX33" fmla="*/ 371475 w 1245930"/>
                    <a:gd name="connsiteY33" fmla="*/ 209550 h 2357438"/>
                    <a:gd name="connsiteX34" fmla="*/ 392906 w 1245930"/>
                    <a:gd name="connsiteY34" fmla="*/ 216694 h 2357438"/>
                    <a:gd name="connsiteX35" fmla="*/ 400050 w 1245930"/>
                    <a:gd name="connsiteY35" fmla="*/ 219075 h 2357438"/>
                    <a:gd name="connsiteX36" fmla="*/ 407194 w 1245930"/>
                    <a:gd name="connsiteY36" fmla="*/ 221456 h 2357438"/>
                    <a:gd name="connsiteX37" fmla="*/ 414337 w 1245930"/>
                    <a:gd name="connsiteY37" fmla="*/ 226219 h 2357438"/>
                    <a:gd name="connsiteX38" fmla="*/ 421481 w 1245930"/>
                    <a:gd name="connsiteY38" fmla="*/ 228600 h 2357438"/>
                    <a:gd name="connsiteX39" fmla="*/ 428625 w 1245930"/>
                    <a:gd name="connsiteY39" fmla="*/ 235744 h 2357438"/>
                    <a:gd name="connsiteX40" fmla="*/ 442912 w 1245930"/>
                    <a:gd name="connsiteY40" fmla="*/ 245269 h 2357438"/>
                    <a:gd name="connsiteX41" fmla="*/ 457200 w 1245930"/>
                    <a:gd name="connsiteY41" fmla="*/ 257175 h 2357438"/>
                    <a:gd name="connsiteX42" fmla="*/ 471487 w 1245930"/>
                    <a:gd name="connsiteY42" fmla="*/ 261937 h 2357438"/>
                    <a:gd name="connsiteX43" fmla="*/ 485775 w 1245930"/>
                    <a:gd name="connsiteY43" fmla="*/ 266700 h 2357438"/>
                    <a:gd name="connsiteX44" fmla="*/ 492919 w 1245930"/>
                    <a:gd name="connsiteY44" fmla="*/ 269081 h 2357438"/>
                    <a:gd name="connsiteX45" fmla="*/ 500062 w 1245930"/>
                    <a:gd name="connsiteY45" fmla="*/ 271462 h 2357438"/>
                    <a:gd name="connsiteX46" fmla="*/ 516731 w 1245930"/>
                    <a:gd name="connsiteY46" fmla="*/ 278606 h 2357438"/>
                    <a:gd name="connsiteX47" fmla="*/ 523875 w 1245930"/>
                    <a:gd name="connsiteY47" fmla="*/ 283369 h 2357438"/>
                    <a:gd name="connsiteX48" fmla="*/ 531019 w 1245930"/>
                    <a:gd name="connsiteY48" fmla="*/ 285750 h 2357438"/>
                    <a:gd name="connsiteX49" fmla="*/ 538162 w 1245930"/>
                    <a:gd name="connsiteY49" fmla="*/ 290512 h 2357438"/>
                    <a:gd name="connsiteX50" fmla="*/ 542925 w 1245930"/>
                    <a:gd name="connsiteY50" fmla="*/ 297656 h 2357438"/>
                    <a:gd name="connsiteX51" fmla="*/ 564356 w 1245930"/>
                    <a:gd name="connsiteY51" fmla="*/ 309562 h 2357438"/>
                    <a:gd name="connsiteX52" fmla="*/ 571500 w 1245930"/>
                    <a:gd name="connsiteY52" fmla="*/ 314325 h 2357438"/>
                    <a:gd name="connsiteX53" fmla="*/ 581025 w 1245930"/>
                    <a:gd name="connsiteY53" fmla="*/ 316706 h 2357438"/>
                    <a:gd name="connsiteX54" fmla="*/ 585787 w 1245930"/>
                    <a:gd name="connsiteY54" fmla="*/ 323850 h 2357438"/>
                    <a:gd name="connsiteX55" fmla="*/ 600075 w 1245930"/>
                    <a:gd name="connsiteY55" fmla="*/ 328612 h 2357438"/>
                    <a:gd name="connsiteX56" fmla="*/ 621506 w 1245930"/>
                    <a:gd name="connsiteY56" fmla="*/ 342900 h 2357438"/>
                    <a:gd name="connsiteX57" fmla="*/ 628650 w 1245930"/>
                    <a:gd name="connsiteY57" fmla="*/ 347662 h 2357438"/>
                    <a:gd name="connsiteX58" fmla="*/ 657225 w 1245930"/>
                    <a:gd name="connsiteY58" fmla="*/ 357187 h 2357438"/>
                    <a:gd name="connsiteX59" fmla="*/ 671512 w 1245930"/>
                    <a:gd name="connsiteY59" fmla="*/ 361950 h 2357438"/>
                    <a:gd name="connsiteX60" fmla="*/ 700087 w 1245930"/>
                    <a:gd name="connsiteY60" fmla="*/ 369094 h 2357438"/>
                    <a:gd name="connsiteX61" fmla="*/ 707231 w 1245930"/>
                    <a:gd name="connsiteY61" fmla="*/ 371475 h 2357438"/>
                    <a:gd name="connsiteX62" fmla="*/ 711994 w 1245930"/>
                    <a:gd name="connsiteY62" fmla="*/ 395287 h 2357438"/>
                    <a:gd name="connsiteX63" fmla="*/ 709612 w 1245930"/>
                    <a:gd name="connsiteY63" fmla="*/ 409575 h 2357438"/>
                    <a:gd name="connsiteX64" fmla="*/ 711994 w 1245930"/>
                    <a:gd name="connsiteY64" fmla="*/ 442912 h 2357438"/>
                    <a:gd name="connsiteX65" fmla="*/ 719137 w 1245930"/>
                    <a:gd name="connsiteY65" fmla="*/ 445294 h 2357438"/>
                    <a:gd name="connsiteX66" fmla="*/ 726281 w 1245930"/>
                    <a:gd name="connsiteY66" fmla="*/ 450056 h 2357438"/>
                    <a:gd name="connsiteX67" fmla="*/ 752475 w 1245930"/>
                    <a:gd name="connsiteY67" fmla="*/ 457200 h 2357438"/>
                    <a:gd name="connsiteX68" fmla="*/ 759619 w 1245930"/>
                    <a:gd name="connsiteY68" fmla="*/ 461962 h 2357438"/>
                    <a:gd name="connsiteX69" fmla="*/ 773906 w 1245930"/>
                    <a:gd name="connsiteY69" fmla="*/ 473869 h 2357438"/>
                    <a:gd name="connsiteX70" fmla="*/ 783431 w 1245930"/>
                    <a:gd name="connsiteY70" fmla="*/ 488156 h 2357438"/>
                    <a:gd name="connsiteX71" fmla="*/ 788194 w 1245930"/>
                    <a:gd name="connsiteY71" fmla="*/ 502444 h 2357438"/>
                    <a:gd name="connsiteX72" fmla="*/ 790575 w 1245930"/>
                    <a:gd name="connsiteY72" fmla="*/ 516731 h 2357438"/>
                    <a:gd name="connsiteX73" fmla="*/ 792956 w 1245930"/>
                    <a:gd name="connsiteY73" fmla="*/ 542925 h 2357438"/>
                    <a:gd name="connsiteX74" fmla="*/ 797719 w 1245930"/>
                    <a:gd name="connsiteY74" fmla="*/ 561975 h 2357438"/>
                    <a:gd name="connsiteX75" fmla="*/ 802481 w 1245930"/>
                    <a:gd name="connsiteY75" fmla="*/ 583406 h 2357438"/>
                    <a:gd name="connsiteX76" fmla="*/ 804862 w 1245930"/>
                    <a:gd name="connsiteY76" fmla="*/ 590550 h 2357438"/>
                    <a:gd name="connsiteX77" fmla="*/ 809625 w 1245930"/>
                    <a:gd name="connsiteY77" fmla="*/ 597694 h 2357438"/>
                    <a:gd name="connsiteX78" fmla="*/ 812006 w 1245930"/>
                    <a:gd name="connsiteY78" fmla="*/ 604837 h 2357438"/>
                    <a:gd name="connsiteX79" fmla="*/ 816769 w 1245930"/>
                    <a:gd name="connsiteY79" fmla="*/ 611981 h 2357438"/>
                    <a:gd name="connsiteX80" fmla="*/ 821531 w 1245930"/>
                    <a:gd name="connsiteY80" fmla="*/ 631031 h 2357438"/>
                    <a:gd name="connsiteX81" fmla="*/ 826294 w 1245930"/>
                    <a:gd name="connsiteY81" fmla="*/ 647700 h 2357438"/>
                    <a:gd name="connsiteX82" fmla="*/ 831056 w 1245930"/>
                    <a:gd name="connsiteY82" fmla="*/ 664369 h 2357438"/>
                    <a:gd name="connsiteX83" fmla="*/ 840581 w 1245930"/>
                    <a:gd name="connsiteY83" fmla="*/ 678656 h 2357438"/>
                    <a:gd name="connsiteX84" fmla="*/ 847725 w 1245930"/>
                    <a:gd name="connsiteY84" fmla="*/ 700087 h 2357438"/>
                    <a:gd name="connsiteX85" fmla="*/ 850106 w 1245930"/>
                    <a:gd name="connsiteY85" fmla="*/ 707231 h 2357438"/>
                    <a:gd name="connsiteX86" fmla="*/ 854869 w 1245930"/>
                    <a:gd name="connsiteY86" fmla="*/ 714375 h 2357438"/>
                    <a:gd name="connsiteX87" fmla="*/ 866775 w 1245930"/>
                    <a:gd name="connsiteY87" fmla="*/ 750094 h 2357438"/>
                    <a:gd name="connsiteX88" fmla="*/ 869156 w 1245930"/>
                    <a:gd name="connsiteY88" fmla="*/ 757237 h 2357438"/>
                    <a:gd name="connsiteX89" fmla="*/ 871537 w 1245930"/>
                    <a:gd name="connsiteY89" fmla="*/ 764381 h 2357438"/>
                    <a:gd name="connsiteX90" fmla="*/ 864394 w 1245930"/>
                    <a:gd name="connsiteY90" fmla="*/ 797719 h 2357438"/>
                    <a:gd name="connsiteX91" fmla="*/ 857250 w 1245930"/>
                    <a:gd name="connsiteY91" fmla="*/ 802481 h 2357438"/>
                    <a:gd name="connsiteX92" fmla="*/ 847725 w 1245930"/>
                    <a:gd name="connsiteY92" fmla="*/ 814387 h 2357438"/>
                    <a:gd name="connsiteX93" fmla="*/ 835819 w 1245930"/>
                    <a:gd name="connsiteY93" fmla="*/ 826294 h 2357438"/>
                    <a:gd name="connsiteX94" fmla="*/ 821531 w 1245930"/>
                    <a:gd name="connsiteY94" fmla="*/ 831056 h 2357438"/>
                    <a:gd name="connsiteX95" fmla="*/ 807244 w 1245930"/>
                    <a:gd name="connsiteY95" fmla="*/ 840581 h 2357438"/>
                    <a:gd name="connsiteX96" fmla="*/ 792956 w 1245930"/>
                    <a:gd name="connsiteY96" fmla="*/ 850106 h 2357438"/>
                    <a:gd name="connsiteX97" fmla="*/ 785812 w 1245930"/>
                    <a:gd name="connsiteY97" fmla="*/ 854869 h 2357438"/>
                    <a:gd name="connsiteX98" fmla="*/ 781050 w 1245930"/>
                    <a:gd name="connsiteY98" fmla="*/ 862012 h 2357438"/>
                    <a:gd name="connsiteX99" fmla="*/ 773906 w 1245930"/>
                    <a:gd name="connsiteY99" fmla="*/ 864394 h 2357438"/>
                    <a:gd name="connsiteX100" fmla="*/ 769144 w 1245930"/>
                    <a:gd name="connsiteY100" fmla="*/ 871537 h 2357438"/>
                    <a:gd name="connsiteX101" fmla="*/ 754856 w 1245930"/>
                    <a:gd name="connsiteY101" fmla="*/ 878681 h 2357438"/>
                    <a:gd name="connsiteX102" fmla="*/ 740569 w 1245930"/>
                    <a:gd name="connsiteY102" fmla="*/ 888206 h 2357438"/>
                    <a:gd name="connsiteX103" fmla="*/ 728662 w 1245930"/>
                    <a:gd name="connsiteY103" fmla="*/ 902494 h 2357438"/>
                    <a:gd name="connsiteX104" fmla="*/ 721519 w 1245930"/>
                    <a:gd name="connsiteY104" fmla="*/ 907256 h 2357438"/>
                    <a:gd name="connsiteX105" fmla="*/ 716756 w 1245930"/>
                    <a:gd name="connsiteY105" fmla="*/ 914400 h 2357438"/>
                    <a:gd name="connsiteX106" fmla="*/ 709612 w 1245930"/>
                    <a:gd name="connsiteY106" fmla="*/ 916781 h 2357438"/>
                    <a:gd name="connsiteX107" fmla="*/ 707231 w 1245930"/>
                    <a:gd name="connsiteY107" fmla="*/ 923925 h 2357438"/>
                    <a:gd name="connsiteX108" fmla="*/ 700087 w 1245930"/>
                    <a:gd name="connsiteY108" fmla="*/ 928687 h 2357438"/>
                    <a:gd name="connsiteX109" fmla="*/ 695325 w 1245930"/>
                    <a:gd name="connsiteY109" fmla="*/ 935831 h 2357438"/>
                    <a:gd name="connsiteX110" fmla="*/ 683419 w 1245930"/>
                    <a:gd name="connsiteY110" fmla="*/ 950119 h 2357438"/>
                    <a:gd name="connsiteX111" fmla="*/ 678656 w 1245930"/>
                    <a:gd name="connsiteY111" fmla="*/ 964406 h 2357438"/>
                    <a:gd name="connsiteX112" fmla="*/ 678656 w 1245930"/>
                    <a:gd name="connsiteY112" fmla="*/ 1007269 h 2357438"/>
                    <a:gd name="connsiteX113" fmla="*/ 681037 w 1245930"/>
                    <a:gd name="connsiteY113" fmla="*/ 1014412 h 2357438"/>
                    <a:gd name="connsiteX114" fmla="*/ 685800 w 1245930"/>
                    <a:gd name="connsiteY114" fmla="*/ 1021556 h 2357438"/>
                    <a:gd name="connsiteX115" fmla="*/ 695325 w 1245930"/>
                    <a:gd name="connsiteY115" fmla="*/ 1035844 h 2357438"/>
                    <a:gd name="connsiteX116" fmla="*/ 700087 w 1245930"/>
                    <a:gd name="connsiteY116" fmla="*/ 1042987 h 2357438"/>
                    <a:gd name="connsiteX117" fmla="*/ 707231 w 1245930"/>
                    <a:gd name="connsiteY117" fmla="*/ 1045369 h 2357438"/>
                    <a:gd name="connsiteX118" fmla="*/ 721519 w 1245930"/>
                    <a:gd name="connsiteY118" fmla="*/ 1054894 h 2357438"/>
                    <a:gd name="connsiteX119" fmla="*/ 728662 w 1245930"/>
                    <a:gd name="connsiteY119" fmla="*/ 1052512 h 2357438"/>
                    <a:gd name="connsiteX120" fmla="*/ 731044 w 1245930"/>
                    <a:gd name="connsiteY120" fmla="*/ 1045369 h 2357438"/>
                    <a:gd name="connsiteX121" fmla="*/ 735806 w 1245930"/>
                    <a:gd name="connsiteY121" fmla="*/ 1038225 h 2357438"/>
                    <a:gd name="connsiteX122" fmla="*/ 750094 w 1245930"/>
                    <a:gd name="connsiteY122" fmla="*/ 1028700 h 2357438"/>
                    <a:gd name="connsiteX123" fmla="*/ 757237 w 1245930"/>
                    <a:gd name="connsiteY123" fmla="*/ 1023937 h 2357438"/>
                    <a:gd name="connsiteX124" fmla="*/ 771525 w 1245930"/>
                    <a:gd name="connsiteY124" fmla="*/ 1016794 h 2357438"/>
                    <a:gd name="connsiteX125" fmla="*/ 773906 w 1245930"/>
                    <a:gd name="connsiteY125" fmla="*/ 1009650 h 2357438"/>
                    <a:gd name="connsiteX126" fmla="*/ 804862 w 1245930"/>
                    <a:gd name="connsiteY126" fmla="*/ 1002506 h 2357438"/>
                    <a:gd name="connsiteX127" fmla="*/ 850106 w 1245930"/>
                    <a:gd name="connsiteY127" fmla="*/ 1004887 h 2357438"/>
                    <a:gd name="connsiteX128" fmla="*/ 864394 w 1245930"/>
                    <a:gd name="connsiteY128" fmla="*/ 1009650 h 2357438"/>
                    <a:gd name="connsiteX129" fmla="*/ 895350 w 1245930"/>
                    <a:gd name="connsiteY129" fmla="*/ 1016794 h 2357438"/>
                    <a:gd name="connsiteX130" fmla="*/ 919162 w 1245930"/>
                    <a:gd name="connsiteY130" fmla="*/ 1023937 h 2357438"/>
                    <a:gd name="connsiteX131" fmla="*/ 926306 w 1245930"/>
                    <a:gd name="connsiteY131" fmla="*/ 1026319 h 2357438"/>
                    <a:gd name="connsiteX132" fmla="*/ 933450 w 1245930"/>
                    <a:gd name="connsiteY132" fmla="*/ 1031081 h 2357438"/>
                    <a:gd name="connsiteX133" fmla="*/ 945356 w 1245930"/>
                    <a:gd name="connsiteY133" fmla="*/ 1040606 h 2357438"/>
                    <a:gd name="connsiteX134" fmla="*/ 966787 w 1245930"/>
                    <a:gd name="connsiteY134" fmla="*/ 1054894 h 2357438"/>
                    <a:gd name="connsiteX135" fmla="*/ 973931 w 1245930"/>
                    <a:gd name="connsiteY135" fmla="*/ 1059656 h 2357438"/>
                    <a:gd name="connsiteX136" fmla="*/ 983456 w 1245930"/>
                    <a:gd name="connsiteY136" fmla="*/ 1064419 h 2357438"/>
                    <a:gd name="connsiteX137" fmla="*/ 985837 w 1245930"/>
                    <a:gd name="connsiteY137" fmla="*/ 1071562 h 2357438"/>
                    <a:gd name="connsiteX138" fmla="*/ 1000125 w 1245930"/>
                    <a:gd name="connsiteY138" fmla="*/ 1081087 h 2357438"/>
                    <a:gd name="connsiteX139" fmla="*/ 1012031 w 1245930"/>
                    <a:gd name="connsiteY139" fmla="*/ 1092994 h 2357438"/>
                    <a:gd name="connsiteX140" fmla="*/ 1023937 w 1245930"/>
                    <a:gd name="connsiteY140" fmla="*/ 1104900 h 2357438"/>
                    <a:gd name="connsiteX141" fmla="*/ 1035844 w 1245930"/>
                    <a:gd name="connsiteY141" fmla="*/ 1116806 h 2357438"/>
                    <a:gd name="connsiteX142" fmla="*/ 1040606 w 1245930"/>
                    <a:gd name="connsiteY142" fmla="*/ 1123950 h 2357438"/>
                    <a:gd name="connsiteX143" fmla="*/ 1052512 w 1245930"/>
                    <a:gd name="connsiteY143" fmla="*/ 1138237 h 2357438"/>
                    <a:gd name="connsiteX144" fmla="*/ 1057275 w 1245930"/>
                    <a:gd name="connsiteY144" fmla="*/ 1152525 h 2357438"/>
                    <a:gd name="connsiteX145" fmla="*/ 1066800 w 1245930"/>
                    <a:gd name="connsiteY145" fmla="*/ 1166812 h 2357438"/>
                    <a:gd name="connsiteX146" fmla="*/ 1073944 w 1245930"/>
                    <a:gd name="connsiteY146" fmla="*/ 1188244 h 2357438"/>
                    <a:gd name="connsiteX147" fmla="*/ 1076325 w 1245930"/>
                    <a:gd name="connsiteY147" fmla="*/ 1195387 h 2357438"/>
                    <a:gd name="connsiteX148" fmla="*/ 1090612 w 1245930"/>
                    <a:gd name="connsiteY148" fmla="*/ 1207294 h 2357438"/>
                    <a:gd name="connsiteX149" fmla="*/ 1095375 w 1245930"/>
                    <a:gd name="connsiteY149" fmla="*/ 1214437 h 2357438"/>
                    <a:gd name="connsiteX150" fmla="*/ 1109662 w 1245930"/>
                    <a:gd name="connsiteY150" fmla="*/ 1223962 h 2357438"/>
                    <a:gd name="connsiteX151" fmla="*/ 1126331 w 1245930"/>
                    <a:gd name="connsiteY151" fmla="*/ 1240631 h 2357438"/>
                    <a:gd name="connsiteX152" fmla="*/ 1138237 w 1245930"/>
                    <a:gd name="connsiteY152" fmla="*/ 1254919 h 2357438"/>
                    <a:gd name="connsiteX153" fmla="*/ 1147762 w 1245930"/>
                    <a:gd name="connsiteY153" fmla="*/ 1269206 h 2357438"/>
                    <a:gd name="connsiteX154" fmla="*/ 1150144 w 1245930"/>
                    <a:gd name="connsiteY154" fmla="*/ 1276350 h 2357438"/>
                    <a:gd name="connsiteX155" fmla="*/ 1159669 w 1245930"/>
                    <a:gd name="connsiteY155" fmla="*/ 1290637 h 2357438"/>
                    <a:gd name="connsiteX156" fmla="*/ 1164431 w 1245930"/>
                    <a:gd name="connsiteY156" fmla="*/ 1297781 h 2357438"/>
                    <a:gd name="connsiteX157" fmla="*/ 1173956 w 1245930"/>
                    <a:gd name="connsiteY157" fmla="*/ 1319212 h 2357438"/>
                    <a:gd name="connsiteX158" fmla="*/ 1176337 w 1245930"/>
                    <a:gd name="connsiteY158" fmla="*/ 1326356 h 2357438"/>
                    <a:gd name="connsiteX159" fmla="*/ 1181100 w 1245930"/>
                    <a:gd name="connsiteY159" fmla="*/ 1335881 h 2357438"/>
                    <a:gd name="connsiteX160" fmla="*/ 1183481 w 1245930"/>
                    <a:gd name="connsiteY160" fmla="*/ 1352550 h 2357438"/>
                    <a:gd name="connsiteX161" fmla="*/ 1188244 w 1245930"/>
                    <a:gd name="connsiteY161" fmla="*/ 1366837 h 2357438"/>
                    <a:gd name="connsiteX162" fmla="*/ 1193006 w 1245930"/>
                    <a:gd name="connsiteY162" fmla="*/ 1381125 h 2357438"/>
                    <a:gd name="connsiteX163" fmla="*/ 1195387 w 1245930"/>
                    <a:gd name="connsiteY163" fmla="*/ 1388269 h 2357438"/>
                    <a:gd name="connsiteX164" fmla="*/ 1200150 w 1245930"/>
                    <a:gd name="connsiteY164" fmla="*/ 1443037 h 2357438"/>
                    <a:gd name="connsiteX165" fmla="*/ 1204912 w 1245930"/>
                    <a:gd name="connsiteY165" fmla="*/ 1504950 h 2357438"/>
                    <a:gd name="connsiteX166" fmla="*/ 1209675 w 1245930"/>
                    <a:gd name="connsiteY166" fmla="*/ 1540669 h 2357438"/>
                    <a:gd name="connsiteX167" fmla="*/ 1216819 w 1245930"/>
                    <a:gd name="connsiteY167" fmla="*/ 1564481 h 2357438"/>
                    <a:gd name="connsiteX168" fmla="*/ 1219200 w 1245930"/>
                    <a:gd name="connsiteY168" fmla="*/ 1571625 h 2357438"/>
                    <a:gd name="connsiteX169" fmla="*/ 881061 w 1245930"/>
                    <a:gd name="connsiteY169" fmla="*/ 2062161 h 2357438"/>
                    <a:gd name="connsiteX170" fmla="*/ 850106 w 1245930"/>
                    <a:gd name="connsiteY170" fmla="*/ 2114549 h 2357438"/>
                    <a:gd name="connsiteX171" fmla="*/ 812005 w 1245930"/>
                    <a:gd name="connsiteY171" fmla="*/ 2169317 h 2357438"/>
                    <a:gd name="connsiteX172" fmla="*/ 819150 w 1245930"/>
                    <a:gd name="connsiteY172" fmla="*/ 2290761 h 2357438"/>
                    <a:gd name="connsiteX173" fmla="*/ 809626 w 1245930"/>
                    <a:gd name="connsiteY173" fmla="*/ 2357438 h 2357438"/>
                    <a:gd name="connsiteX0" fmla="*/ 0 w 1243638"/>
                    <a:gd name="connsiteY0" fmla="*/ 0 h 2357438"/>
                    <a:gd name="connsiteX1" fmla="*/ 23812 w 1243638"/>
                    <a:gd name="connsiteY1" fmla="*/ 4762 h 2357438"/>
                    <a:gd name="connsiteX2" fmla="*/ 42862 w 1243638"/>
                    <a:gd name="connsiteY2" fmla="*/ 7144 h 2357438"/>
                    <a:gd name="connsiteX3" fmla="*/ 61912 w 1243638"/>
                    <a:gd name="connsiteY3" fmla="*/ 11906 h 2357438"/>
                    <a:gd name="connsiteX4" fmla="*/ 85725 w 1243638"/>
                    <a:gd name="connsiteY4" fmla="*/ 19050 h 2357438"/>
                    <a:gd name="connsiteX5" fmla="*/ 92869 w 1243638"/>
                    <a:gd name="connsiteY5" fmla="*/ 23812 h 2357438"/>
                    <a:gd name="connsiteX6" fmla="*/ 97631 w 1243638"/>
                    <a:gd name="connsiteY6" fmla="*/ 30956 h 2357438"/>
                    <a:gd name="connsiteX7" fmla="*/ 104775 w 1243638"/>
                    <a:gd name="connsiteY7" fmla="*/ 33337 h 2357438"/>
                    <a:gd name="connsiteX8" fmla="*/ 109537 w 1243638"/>
                    <a:gd name="connsiteY8" fmla="*/ 47625 h 2357438"/>
                    <a:gd name="connsiteX9" fmla="*/ 114300 w 1243638"/>
                    <a:gd name="connsiteY9" fmla="*/ 54769 h 2357438"/>
                    <a:gd name="connsiteX10" fmla="*/ 119062 w 1243638"/>
                    <a:gd name="connsiteY10" fmla="*/ 69056 h 2357438"/>
                    <a:gd name="connsiteX11" fmla="*/ 126206 w 1243638"/>
                    <a:gd name="connsiteY11" fmla="*/ 83344 h 2357438"/>
                    <a:gd name="connsiteX12" fmla="*/ 133350 w 1243638"/>
                    <a:gd name="connsiteY12" fmla="*/ 88106 h 2357438"/>
                    <a:gd name="connsiteX13" fmla="*/ 145256 w 1243638"/>
                    <a:gd name="connsiteY13" fmla="*/ 102394 h 2357438"/>
                    <a:gd name="connsiteX14" fmla="*/ 150019 w 1243638"/>
                    <a:gd name="connsiteY14" fmla="*/ 109537 h 2357438"/>
                    <a:gd name="connsiteX15" fmla="*/ 157162 w 1243638"/>
                    <a:gd name="connsiteY15" fmla="*/ 111919 h 2357438"/>
                    <a:gd name="connsiteX16" fmla="*/ 173831 w 1243638"/>
                    <a:gd name="connsiteY16" fmla="*/ 133350 h 2357438"/>
                    <a:gd name="connsiteX17" fmla="*/ 178594 w 1243638"/>
                    <a:gd name="connsiteY17" fmla="*/ 140494 h 2357438"/>
                    <a:gd name="connsiteX18" fmla="*/ 192881 w 1243638"/>
                    <a:gd name="connsiteY18" fmla="*/ 150019 h 2357438"/>
                    <a:gd name="connsiteX19" fmla="*/ 200025 w 1243638"/>
                    <a:gd name="connsiteY19" fmla="*/ 154781 h 2357438"/>
                    <a:gd name="connsiteX20" fmla="*/ 209550 w 1243638"/>
                    <a:gd name="connsiteY20" fmla="*/ 157162 h 2357438"/>
                    <a:gd name="connsiteX21" fmla="*/ 221456 w 1243638"/>
                    <a:gd name="connsiteY21" fmla="*/ 159544 h 2357438"/>
                    <a:gd name="connsiteX22" fmla="*/ 228600 w 1243638"/>
                    <a:gd name="connsiteY22" fmla="*/ 161925 h 2357438"/>
                    <a:gd name="connsiteX23" fmla="*/ 238125 w 1243638"/>
                    <a:gd name="connsiteY23" fmla="*/ 164306 h 2357438"/>
                    <a:gd name="connsiteX24" fmla="*/ 252412 w 1243638"/>
                    <a:gd name="connsiteY24" fmla="*/ 169069 h 2357438"/>
                    <a:gd name="connsiteX25" fmla="*/ 273844 w 1243638"/>
                    <a:gd name="connsiteY25" fmla="*/ 176212 h 2357438"/>
                    <a:gd name="connsiteX26" fmla="*/ 288131 w 1243638"/>
                    <a:gd name="connsiteY26" fmla="*/ 180975 h 2357438"/>
                    <a:gd name="connsiteX27" fmla="*/ 300037 w 1243638"/>
                    <a:gd name="connsiteY27" fmla="*/ 183356 h 2357438"/>
                    <a:gd name="connsiteX28" fmla="*/ 314325 w 1243638"/>
                    <a:gd name="connsiteY28" fmla="*/ 190500 h 2357438"/>
                    <a:gd name="connsiteX29" fmla="*/ 321469 w 1243638"/>
                    <a:gd name="connsiteY29" fmla="*/ 195262 h 2357438"/>
                    <a:gd name="connsiteX30" fmla="*/ 342900 w 1243638"/>
                    <a:gd name="connsiteY30" fmla="*/ 202406 h 2357438"/>
                    <a:gd name="connsiteX31" fmla="*/ 350044 w 1243638"/>
                    <a:gd name="connsiteY31" fmla="*/ 204787 h 2357438"/>
                    <a:gd name="connsiteX32" fmla="*/ 357187 w 1243638"/>
                    <a:gd name="connsiteY32" fmla="*/ 207169 h 2357438"/>
                    <a:gd name="connsiteX33" fmla="*/ 371475 w 1243638"/>
                    <a:gd name="connsiteY33" fmla="*/ 209550 h 2357438"/>
                    <a:gd name="connsiteX34" fmla="*/ 392906 w 1243638"/>
                    <a:gd name="connsiteY34" fmla="*/ 216694 h 2357438"/>
                    <a:gd name="connsiteX35" fmla="*/ 400050 w 1243638"/>
                    <a:gd name="connsiteY35" fmla="*/ 219075 h 2357438"/>
                    <a:gd name="connsiteX36" fmla="*/ 407194 w 1243638"/>
                    <a:gd name="connsiteY36" fmla="*/ 221456 h 2357438"/>
                    <a:gd name="connsiteX37" fmla="*/ 414337 w 1243638"/>
                    <a:gd name="connsiteY37" fmla="*/ 226219 h 2357438"/>
                    <a:gd name="connsiteX38" fmla="*/ 421481 w 1243638"/>
                    <a:gd name="connsiteY38" fmla="*/ 228600 h 2357438"/>
                    <a:gd name="connsiteX39" fmla="*/ 428625 w 1243638"/>
                    <a:gd name="connsiteY39" fmla="*/ 235744 h 2357438"/>
                    <a:gd name="connsiteX40" fmla="*/ 442912 w 1243638"/>
                    <a:gd name="connsiteY40" fmla="*/ 245269 h 2357438"/>
                    <a:gd name="connsiteX41" fmla="*/ 457200 w 1243638"/>
                    <a:gd name="connsiteY41" fmla="*/ 257175 h 2357438"/>
                    <a:gd name="connsiteX42" fmla="*/ 471487 w 1243638"/>
                    <a:gd name="connsiteY42" fmla="*/ 261937 h 2357438"/>
                    <a:gd name="connsiteX43" fmla="*/ 485775 w 1243638"/>
                    <a:gd name="connsiteY43" fmla="*/ 266700 h 2357438"/>
                    <a:gd name="connsiteX44" fmla="*/ 492919 w 1243638"/>
                    <a:gd name="connsiteY44" fmla="*/ 269081 h 2357438"/>
                    <a:gd name="connsiteX45" fmla="*/ 500062 w 1243638"/>
                    <a:gd name="connsiteY45" fmla="*/ 271462 h 2357438"/>
                    <a:gd name="connsiteX46" fmla="*/ 516731 w 1243638"/>
                    <a:gd name="connsiteY46" fmla="*/ 278606 h 2357438"/>
                    <a:gd name="connsiteX47" fmla="*/ 523875 w 1243638"/>
                    <a:gd name="connsiteY47" fmla="*/ 283369 h 2357438"/>
                    <a:gd name="connsiteX48" fmla="*/ 531019 w 1243638"/>
                    <a:gd name="connsiteY48" fmla="*/ 285750 h 2357438"/>
                    <a:gd name="connsiteX49" fmla="*/ 538162 w 1243638"/>
                    <a:gd name="connsiteY49" fmla="*/ 290512 h 2357438"/>
                    <a:gd name="connsiteX50" fmla="*/ 542925 w 1243638"/>
                    <a:gd name="connsiteY50" fmla="*/ 297656 h 2357438"/>
                    <a:gd name="connsiteX51" fmla="*/ 564356 w 1243638"/>
                    <a:gd name="connsiteY51" fmla="*/ 309562 h 2357438"/>
                    <a:gd name="connsiteX52" fmla="*/ 571500 w 1243638"/>
                    <a:gd name="connsiteY52" fmla="*/ 314325 h 2357438"/>
                    <a:gd name="connsiteX53" fmla="*/ 581025 w 1243638"/>
                    <a:gd name="connsiteY53" fmla="*/ 316706 h 2357438"/>
                    <a:gd name="connsiteX54" fmla="*/ 585787 w 1243638"/>
                    <a:gd name="connsiteY54" fmla="*/ 323850 h 2357438"/>
                    <a:gd name="connsiteX55" fmla="*/ 600075 w 1243638"/>
                    <a:gd name="connsiteY55" fmla="*/ 328612 h 2357438"/>
                    <a:gd name="connsiteX56" fmla="*/ 621506 w 1243638"/>
                    <a:gd name="connsiteY56" fmla="*/ 342900 h 2357438"/>
                    <a:gd name="connsiteX57" fmla="*/ 628650 w 1243638"/>
                    <a:gd name="connsiteY57" fmla="*/ 347662 h 2357438"/>
                    <a:gd name="connsiteX58" fmla="*/ 657225 w 1243638"/>
                    <a:gd name="connsiteY58" fmla="*/ 357187 h 2357438"/>
                    <a:gd name="connsiteX59" fmla="*/ 671512 w 1243638"/>
                    <a:gd name="connsiteY59" fmla="*/ 361950 h 2357438"/>
                    <a:gd name="connsiteX60" fmla="*/ 700087 w 1243638"/>
                    <a:gd name="connsiteY60" fmla="*/ 369094 h 2357438"/>
                    <a:gd name="connsiteX61" fmla="*/ 707231 w 1243638"/>
                    <a:gd name="connsiteY61" fmla="*/ 371475 h 2357438"/>
                    <a:gd name="connsiteX62" fmla="*/ 711994 w 1243638"/>
                    <a:gd name="connsiteY62" fmla="*/ 395287 h 2357438"/>
                    <a:gd name="connsiteX63" fmla="*/ 709612 w 1243638"/>
                    <a:gd name="connsiteY63" fmla="*/ 409575 h 2357438"/>
                    <a:gd name="connsiteX64" fmla="*/ 711994 w 1243638"/>
                    <a:gd name="connsiteY64" fmla="*/ 442912 h 2357438"/>
                    <a:gd name="connsiteX65" fmla="*/ 719137 w 1243638"/>
                    <a:gd name="connsiteY65" fmla="*/ 445294 h 2357438"/>
                    <a:gd name="connsiteX66" fmla="*/ 726281 w 1243638"/>
                    <a:gd name="connsiteY66" fmla="*/ 450056 h 2357438"/>
                    <a:gd name="connsiteX67" fmla="*/ 752475 w 1243638"/>
                    <a:gd name="connsiteY67" fmla="*/ 457200 h 2357438"/>
                    <a:gd name="connsiteX68" fmla="*/ 759619 w 1243638"/>
                    <a:gd name="connsiteY68" fmla="*/ 461962 h 2357438"/>
                    <a:gd name="connsiteX69" fmla="*/ 773906 w 1243638"/>
                    <a:gd name="connsiteY69" fmla="*/ 473869 h 2357438"/>
                    <a:gd name="connsiteX70" fmla="*/ 783431 w 1243638"/>
                    <a:gd name="connsiteY70" fmla="*/ 488156 h 2357438"/>
                    <a:gd name="connsiteX71" fmla="*/ 788194 w 1243638"/>
                    <a:gd name="connsiteY71" fmla="*/ 502444 h 2357438"/>
                    <a:gd name="connsiteX72" fmla="*/ 790575 w 1243638"/>
                    <a:gd name="connsiteY72" fmla="*/ 516731 h 2357438"/>
                    <a:gd name="connsiteX73" fmla="*/ 792956 w 1243638"/>
                    <a:gd name="connsiteY73" fmla="*/ 542925 h 2357438"/>
                    <a:gd name="connsiteX74" fmla="*/ 797719 w 1243638"/>
                    <a:gd name="connsiteY74" fmla="*/ 561975 h 2357438"/>
                    <a:gd name="connsiteX75" fmla="*/ 802481 w 1243638"/>
                    <a:gd name="connsiteY75" fmla="*/ 583406 h 2357438"/>
                    <a:gd name="connsiteX76" fmla="*/ 804862 w 1243638"/>
                    <a:gd name="connsiteY76" fmla="*/ 590550 h 2357438"/>
                    <a:gd name="connsiteX77" fmla="*/ 809625 w 1243638"/>
                    <a:gd name="connsiteY77" fmla="*/ 597694 h 2357438"/>
                    <a:gd name="connsiteX78" fmla="*/ 812006 w 1243638"/>
                    <a:gd name="connsiteY78" fmla="*/ 604837 h 2357438"/>
                    <a:gd name="connsiteX79" fmla="*/ 816769 w 1243638"/>
                    <a:gd name="connsiteY79" fmla="*/ 611981 h 2357438"/>
                    <a:gd name="connsiteX80" fmla="*/ 821531 w 1243638"/>
                    <a:gd name="connsiteY80" fmla="*/ 631031 h 2357438"/>
                    <a:gd name="connsiteX81" fmla="*/ 826294 w 1243638"/>
                    <a:gd name="connsiteY81" fmla="*/ 647700 h 2357438"/>
                    <a:gd name="connsiteX82" fmla="*/ 831056 w 1243638"/>
                    <a:gd name="connsiteY82" fmla="*/ 664369 h 2357438"/>
                    <a:gd name="connsiteX83" fmla="*/ 840581 w 1243638"/>
                    <a:gd name="connsiteY83" fmla="*/ 678656 h 2357438"/>
                    <a:gd name="connsiteX84" fmla="*/ 847725 w 1243638"/>
                    <a:gd name="connsiteY84" fmla="*/ 700087 h 2357438"/>
                    <a:gd name="connsiteX85" fmla="*/ 850106 w 1243638"/>
                    <a:gd name="connsiteY85" fmla="*/ 707231 h 2357438"/>
                    <a:gd name="connsiteX86" fmla="*/ 854869 w 1243638"/>
                    <a:gd name="connsiteY86" fmla="*/ 714375 h 2357438"/>
                    <a:gd name="connsiteX87" fmla="*/ 866775 w 1243638"/>
                    <a:gd name="connsiteY87" fmla="*/ 750094 h 2357438"/>
                    <a:gd name="connsiteX88" fmla="*/ 869156 w 1243638"/>
                    <a:gd name="connsiteY88" fmla="*/ 757237 h 2357438"/>
                    <a:gd name="connsiteX89" fmla="*/ 871537 w 1243638"/>
                    <a:gd name="connsiteY89" fmla="*/ 764381 h 2357438"/>
                    <a:gd name="connsiteX90" fmla="*/ 864394 w 1243638"/>
                    <a:gd name="connsiteY90" fmla="*/ 797719 h 2357438"/>
                    <a:gd name="connsiteX91" fmla="*/ 857250 w 1243638"/>
                    <a:gd name="connsiteY91" fmla="*/ 802481 h 2357438"/>
                    <a:gd name="connsiteX92" fmla="*/ 847725 w 1243638"/>
                    <a:gd name="connsiteY92" fmla="*/ 814387 h 2357438"/>
                    <a:gd name="connsiteX93" fmla="*/ 835819 w 1243638"/>
                    <a:gd name="connsiteY93" fmla="*/ 826294 h 2357438"/>
                    <a:gd name="connsiteX94" fmla="*/ 821531 w 1243638"/>
                    <a:gd name="connsiteY94" fmla="*/ 831056 h 2357438"/>
                    <a:gd name="connsiteX95" fmla="*/ 807244 w 1243638"/>
                    <a:gd name="connsiteY95" fmla="*/ 840581 h 2357438"/>
                    <a:gd name="connsiteX96" fmla="*/ 792956 w 1243638"/>
                    <a:gd name="connsiteY96" fmla="*/ 850106 h 2357438"/>
                    <a:gd name="connsiteX97" fmla="*/ 785812 w 1243638"/>
                    <a:gd name="connsiteY97" fmla="*/ 854869 h 2357438"/>
                    <a:gd name="connsiteX98" fmla="*/ 781050 w 1243638"/>
                    <a:gd name="connsiteY98" fmla="*/ 862012 h 2357438"/>
                    <a:gd name="connsiteX99" fmla="*/ 773906 w 1243638"/>
                    <a:gd name="connsiteY99" fmla="*/ 864394 h 2357438"/>
                    <a:gd name="connsiteX100" fmla="*/ 769144 w 1243638"/>
                    <a:gd name="connsiteY100" fmla="*/ 871537 h 2357438"/>
                    <a:gd name="connsiteX101" fmla="*/ 754856 w 1243638"/>
                    <a:gd name="connsiteY101" fmla="*/ 878681 h 2357438"/>
                    <a:gd name="connsiteX102" fmla="*/ 740569 w 1243638"/>
                    <a:gd name="connsiteY102" fmla="*/ 888206 h 2357438"/>
                    <a:gd name="connsiteX103" fmla="*/ 728662 w 1243638"/>
                    <a:gd name="connsiteY103" fmla="*/ 902494 h 2357438"/>
                    <a:gd name="connsiteX104" fmla="*/ 721519 w 1243638"/>
                    <a:gd name="connsiteY104" fmla="*/ 907256 h 2357438"/>
                    <a:gd name="connsiteX105" fmla="*/ 716756 w 1243638"/>
                    <a:gd name="connsiteY105" fmla="*/ 914400 h 2357438"/>
                    <a:gd name="connsiteX106" fmla="*/ 709612 w 1243638"/>
                    <a:gd name="connsiteY106" fmla="*/ 916781 h 2357438"/>
                    <a:gd name="connsiteX107" fmla="*/ 707231 w 1243638"/>
                    <a:gd name="connsiteY107" fmla="*/ 923925 h 2357438"/>
                    <a:gd name="connsiteX108" fmla="*/ 700087 w 1243638"/>
                    <a:gd name="connsiteY108" fmla="*/ 928687 h 2357438"/>
                    <a:gd name="connsiteX109" fmla="*/ 695325 w 1243638"/>
                    <a:gd name="connsiteY109" fmla="*/ 935831 h 2357438"/>
                    <a:gd name="connsiteX110" fmla="*/ 683419 w 1243638"/>
                    <a:gd name="connsiteY110" fmla="*/ 950119 h 2357438"/>
                    <a:gd name="connsiteX111" fmla="*/ 678656 w 1243638"/>
                    <a:gd name="connsiteY111" fmla="*/ 964406 h 2357438"/>
                    <a:gd name="connsiteX112" fmla="*/ 678656 w 1243638"/>
                    <a:gd name="connsiteY112" fmla="*/ 1007269 h 2357438"/>
                    <a:gd name="connsiteX113" fmla="*/ 681037 w 1243638"/>
                    <a:gd name="connsiteY113" fmla="*/ 1014412 h 2357438"/>
                    <a:gd name="connsiteX114" fmla="*/ 685800 w 1243638"/>
                    <a:gd name="connsiteY114" fmla="*/ 1021556 h 2357438"/>
                    <a:gd name="connsiteX115" fmla="*/ 695325 w 1243638"/>
                    <a:gd name="connsiteY115" fmla="*/ 1035844 h 2357438"/>
                    <a:gd name="connsiteX116" fmla="*/ 700087 w 1243638"/>
                    <a:gd name="connsiteY116" fmla="*/ 1042987 h 2357438"/>
                    <a:gd name="connsiteX117" fmla="*/ 707231 w 1243638"/>
                    <a:gd name="connsiteY117" fmla="*/ 1045369 h 2357438"/>
                    <a:gd name="connsiteX118" fmla="*/ 721519 w 1243638"/>
                    <a:gd name="connsiteY118" fmla="*/ 1054894 h 2357438"/>
                    <a:gd name="connsiteX119" fmla="*/ 728662 w 1243638"/>
                    <a:gd name="connsiteY119" fmla="*/ 1052512 h 2357438"/>
                    <a:gd name="connsiteX120" fmla="*/ 731044 w 1243638"/>
                    <a:gd name="connsiteY120" fmla="*/ 1045369 h 2357438"/>
                    <a:gd name="connsiteX121" fmla="*/ 735806 w 1243638"/>
                    <a:gd name="connsiteY121" fmla="*/ 1038225 h 2357438"/>
                    <a:gd name="connsiteX122" fmla="*/ 750094 w 1243638"/>
                    <a:gd name="connsiteY122" fmla="*/ 1028700 h 2357438"/>
                    <a:gd name="connsiteX123" fmla="*/ 757237 w 1243638"/>
                    <a:gd name="connsiteY123" fmla="*/ 1023937 h 2357438"/>
                    <a:gd name="connsiteX124" fmla="*/ 771525 w 1243638"/>
                    <a:gd name="connsiteY124" fmla="*/ 1016794 h 2357438"/>
                    <a:gd name="connsiteX125" fmla="*/ 773906 w 1243638"/>
                    <a:gd name="connsiteY125" fmla="*/ 1009650 h 2357438"/>
                    <a:gd name="connsiteX126" fmla="*/ 804862 w 1243638"/>
                    <a:gd name="connsiteY126" fmla="*/ 1002506 h 2357438"/>
                    <a:gd name="connsiteX127" fmla="*/ 850106 w 1243638"/>
                    <a:gd name="connsiteY127" fmla="*/ 1004887 h 2357438"/>
                    <a:gd name="connsiteX128" fmla="*/ 864394 w 1243638"/>
                    <a:gd name="connsiteY128" fmla="*/ 1009650 h 2357438"/>
                    <a:gd name="connsiteX129" fmla="*/ 895350 w 1243638"/>
                    <a:gd name="connsiteY129" fmla="*/ 1016794 h 2357438"/>
                    <a:gd name="connsiteX130" fmla="*/ 919162 w 1243638"/>
                    <a:gd name="connsiteY130" fmla="*/ 1023937 h 2357438"/>
                    <a:gd name="connsiteX131" fmla="*/ 926306 w 1243638"/>
                    <a:gd name="connsiteY131" fmla="*/ 1026319 h 2357438"/>
                    <a:gd name="connsiteX132" fmla="*/ 933450 w 1243638"/>
                    <a:gd name="connsiteY132" fmla="*/ 1031081 h 2357438"/>
                    <a:gd name="connsiteX133" fmla="*/ 945356 w 1243638"/>
                    <a:gd name="connsiteY133" fmla="*/ 1040606 h 2357438"/>
                    <a:gd name="connsiteX134" fmla="*/ 966787 w 1243638"/>
                    <a:gd name="connsiteY134" fmla="*/ 1054894 h 2357438"/>
                    <a:gd name="connsiteX135" fmla="*/ 973931 w 1243638"/>
                    <a:gd name="connsiteY135" fmla="*/ 1059656 h 2357438"/>
                    <a:gd name="connsiteX136" fmla="*/ 983456 w 1243638"/>
                    <a:gd name="connsiteY136" fmla="*/ 1064419 h 2357438"/>
                    <a:gd name="connsiteX137" fmla="*/ 985837 w 1243638"/>
                    <a:gd name="connsiteY137" fmla="*/ 1071562 h 2357438"/>
                    <a:gd name="connsiteX138" fmla="*/ 1000125 w 1243638"/>
                    <a:gd name="connsiteY138" fmla="*/ 1081087 h 2357438"/>
                    <a:gd name="connsiteX139" fmla="*/ 1012031 w 1243638"/>
                    <a:gd name="connsiteY139" fmla="*/ 1092994 h 2357438"/>
                    <a:gd name="connsiteX140" fmla="*/ 1023937 w 1243638"/>
                    <a:gd name="connsiteY140" fmla="*/ 1104900 h 2357438"/>
                    <a:gd name="connsiteX141" fmla="*/ 1035844 w 1243638"/>
                    <a:gd name="connsiteY141" fmla="*/ 1116806 h 2357438"/>
                    <a:gd name="connsiteX142" fmla="*/ 1040606 w 1243638"/>
                    <a:gd name="connsiteY142" fmla="*/ 1123950 h 2357438"/>
                    <a:gd name="connsiteX143" fmla="*/ 1052512 w 1243638"/>
                    <a:gd name="connsiteY143" fmla="*/ 1138237 h 2357438"/>
                    <a:gd name="connsiteX144" fmla="*/ 1057275 w 1243638"/>
                    <a:gd name="connsiteY144" fmla="*/ 1152525 h 2357438"/>
                    <a:gd name="connsiteX145" fmla="*/ 1066800 w 1243638"/>
                    <a:gd name="connsiteY145" fmla="*/ 1166812 h 2357438"/>
                    <a:gd name="connsiteX146" fmla="*/ 1073944 w 1243638"/>
                    <a:gd name="connsiteY146" fmla="*/ 1188244 h 2357438"/>
                    <a:gd name="connsiteX147" fmla="*/ 1076325 w 1243638"/>
                    <a:gd name="connsiteY147" fmla="*/ 1195387 h 2357438"/>
                    <a:gd name="connsiteX148" fmla="*/ 1090612 w 1243638"/>
                    <a:gd name="connsiteY148" fmla="*/ 1207294 h 2357438"/>
                    <a:gd name="connsiteX149" fmla="*/ 1095375 w 1243638"/>
                    <a:gd name="connsiteY149" fmla="*/ 1214437 h 2357438"/>
                    <a:gd name="connsiteX150" fmla="*/ 1109662 w 1243638"/>
                    <a:gd name="connsiteY150" fmla="*/ 1223962 h 2357438"/>
                    <a:gd name="connsiteX151" fmla="*/ 1126331 w 1243638"/>
                    <a:gd name="connsiteY151" fmla="*/ 1240631 h 2357438"/>
                    <a:gd name="connsiteX152" fmla="*/ 1138237 w 1243638"/>
                    <a:gd name="connsiteY152" fmla="*/ 1254919 h 2357438"/>
                    <a:gd name="connsiteX153" fmla="*/ 1147762 w 1243638"/>
                    <a:gd name="connsiteY153" fmla="*/ 1269206 h 2357438"/>
                    <a:gd name="connsiteX154" fmla="*/ 1150144 w 1243638"/>
                    <a:gd name="connsiteY154" fmla="*/ 1276350 h 2357438"/>
                    <a:gd name="connsiteX155" fmla="*/ 1159669 w 1243638"/>
                    <a:gd name="connsiteY155" fmla="*/ 1290637 h 2357438"/>
                    <a:gd name="connsiteX156" fmla="*/ 1164431 w 1243638"/>
                    <a:gd name="connsiteY156" fmla="*/ 1297781 h 2357438"/>
                    <a:gd name="connsiteX157" fmla="*/ 1173956 w 1243638"/>
                    <a:gd name="connsiteY157" fmla="*/ 1319212 h 2357438"/>
                    <a:gd name="connsiteX158" fmla="*/ 1176337 w 1243638"/>
                    <a:gd name="connsiteY158" fmla="*/ 1326356 h 2357438"/>
                    <a:gd name="connsiteX159" fmla="*/ 1181100 w 1243638"/>
                    <a:gd name="connsiteY159" fmla="*/ 1335881 h 2357438"/>
                    <a:gd name="connsiteX160" fmla="*/ 1183481 w 1243638"/>
                    <a:gd name="connsiteY160" fmla="*/ 1352550 h 2357438"/>
                    <a:gd name="connsiteX161" fmla="*/ 1188244 w 1243638"/>
                    <a:gd name="connsiteY161" fmla="*/ 1366837 h 2357438"/>
                    <a:gd name="connsiteX162" fmla="*/ 1193006 w 1243638"/>
                    <a:gd name="connsiteY162" fmla="*/ 1381125 h 2357438"/>
                    <a:gd name="connsiteX163" fmla="*/ 1195387 w 1243638"/>
                    <a:gd name="connsiteY163" fmla="*/ 1388269 h 2357438"/>
                    <a:gd name="connsiteX164" fmla="*/ 1200150 w 1243638"/>
                    <a:gd name="connsiteY164" fmla="*/ 1443037 h 2357438"/>
                    <a:gd name="connsiteX165" fmla="*/ 1204912 w 1243638"/>
                    <a:gd name="connsiteY165" fmla="*/ 1504950 h 2357438"/>
                    <a:gd name="connsiteX166" fmla="*/ 1209675 w 1243638"/>
                    <a:gd name="connsiteY166" fmla="*/ 1540669 h 2357438"/>
                    <a:gd name="connsiteX167" fmla="*/ 1216819 w 1243638"/>
                    <a:gd name="connsiteY167" fmla="*/ 1564481 h 2357438"/>
                    <a:gd name="connsiteX168" fmla="*/ 1219200 w 1243638"/>
                    <a:gd name="connsiteY168" fmla="*/ 1571625 h 2357438"/>
                    <a:gd name="connsiteX169" fmla="*/ 881061 w 1243638"/>
                    <a:gd name="connsiteY169" fmla="*/ 2062161 h 2357438"/>
                    <a:gd name="connsiteX170" fmla="*/ 850106 w 1243638"/>
                    <a:gd name="connsiteY170" fmla="*/ 2114549 h 2357438"/>
                    <a:gd name="connsiteX171" fmla="*/ 812005 w 1243638"/>
                    <a:gd name="connsiteY171" fmla="*/ 2169317 h 2357438"/>
                    <a:gd name="connsiteX172" fmla="*/ 819150 w 1243638"/>
                    <a:gd name="connsiteY172" fmla="*/ 2290761 h 2357438"/>
                    <a:gd name="connsiteX173" fmla="*/ 809626 w 1243638"/>
                    <a:gd name="connsiteY173" fmla="*/ 2357438 h 2357438"/>
                    <a:gd name="connsiteX0" fmla="*/ 0 w 1243638"/>
                    <a:gd name="connsiteY0" fmla="*/ 0 h 2357438"/>
                    <a:gd name="connsiteX1" fmla="*/ 23812 w 1243638"/>
                    <a:gd name="connsiteY1" fmla="*/ 4762 h 2357438"/>
                    <a:gd name="connsiteX2" fmla="*/ 42862 w 1243638"/>
                    <a:gd name="connsiteY2" fmla="*/ 7144 h 2357438"/>
                    <a:gd name="connsiteX3" fmla="*/ 61912 w 1243638"/>
                    <a:gd name="connsiteY3" fmla="*/ 11906 h 2357438"/>
                    <a:gd name="connsiteX4" fmla="*/ 85725 w 1243638"/>
                    <a:gd name="connsiteY4" fmla="*/ 19050 h 2357438"/>
                    <a:gd name="connsiteX5" fmla="*/ 92869 w 1243638"/>
                    <a:gd name="connsiteY5" fmla="*/ 23812 h 2357438"/>
                    <a:gd name="connsiteX6" fmla="*/ 97631 w 1243638"/>
                    <a:gd name="connsiteY6" fmla="*/ 30956 h 2357438"/>
                    <a:gd name="connsiteX7" fmla="*/ 104775 w 1243638"/>
                    <a:gd name="connsiteY7" fmla="*/ 33337 h 2357438"/>
                    <a:gd name="connsiteX8" fmla="*/ 109537 w 1243638"/>
                    <a:gd name="connsiteY8" fmla="*/ 47625 h 2357438"/>
                    <a:gd name="connsiteX9" fmla="*/ 114300 w 1243638"/>
                    <a:gd name="connsiteY9" fmla="*/ 54769 h 2357438"/>
                    <a:gd name="connsiteX10" fmla="*/ 119062 w 1243638"/>
                    <a:gd name="connsiteY10" fmla="*/ 69056 h 2357438"/>
                    <a:gd name="connsiteX11" fmla="*/ 126206 w 1243638"/>
                    <a:gd name="connsiteY11" fmla="*/ 83344 h 2357438"/>
                    <a:gd name="connsiteX12" fmla="*/ 133350 w 1243638"/>
                    <a:gd name="connsiteY12" fmla="*/ 88106 h 2357438"/>
                    <a:gd name="connsiteX13" fmla="*/ 145256 w 1243638"/>
                    <a:gd name="connsiteY13" fmla="*/ 102394 h 2357438"/>
                    <a:gd name="connsiteX14" fmla="*/ 150019 w 1243638"/>
                    <a:gd name="connsiteY14" fmla="*/ 109537 h 2357438"/>
                    <a:gd name="connsiteX15" fmla="*/ 157162 w 1243638"/>
                    <a:gd name="connsiteY15" fmla="*/ 111919 h 2357438"/>
                    <a:gd name="connsiteX16" fmla="*/ 173831 w 1243638"/>
                    <a:gd name="connsiteY16" fmla="*/ 133350 h 2357438"/>
                    <a:gd name="connsiteX17" fmla="*/ 178594 w 1243638"/>
                    <a:gd name="connsiteY17" fmla="*/ 140494 h 2357438"/>
                    <a:gd name="connsiteX18" fmla="*/ 192881 w 1243638"/>
                    <a:gd name="connsiteY18" fmla="*/ 150019 h 2357438"/>
                    <a:gd name="connsiteX19" fmla="*/ 200025 w 1243638"/>
                    <a:gd name="connsiteY19" fmla="*/ 154781 h 2357438"/>
                    <a:gd name="connsiteX20" fmla="*/ 209550 w 1243638"/>
                    <a:gd name="connsiteY20" fmla="*/ 157162 h 2357438"/>
                    <a:gd name="connsiteX21" fmla="*/ 221456 w 1243638"/>
                    <a:gd name="connsiteY21" fmla="*/ 159544 h 2357438"/>
                    <a:gd name="connsiteX22" fmla="*/ 228600 w 1243638"/>
                    <a:gd name="connsiteY22" fmla="*/ 161925 h 2357438"/>
                    <a:gd name="connsiteX23" fmla="*/ 238125 w 1243638"/>
                    <a:gd name="connsiteY23" fmla="*/ 164306 h 2357438"/>
                    <a:gd name="connsiteX24" fmla="*/ 252412 w 1243638"/>
                    <a:gd name="connsiteY24" fmla="*/ 169069 h 2357438"/>
                    <a:gd name="connsiteX25" fmla="*/ 273844 w 1243638"/>
                    <a:gd name="connsiteY25" fmla="*/ 176212 h 2357438"/>
                    <a:gd name="connsiteX26" fmla="*/ 288131 w 1243638"/>
                    <a:gd name="connsiteY26" fmla="*/ 180975 h 2357438"/>
                    <a:gd name="connsiteX27" fmla="*/ 300037 w 1243638"/>
                    <a:gd name="connsiteY27" fmla="*/ 183356 h 2357438"/>
                    <a:gd name="connsiteX28" fmla="*/ 314325 w 1243638"/>
                    <a:gd name="connsiteY28" fmla="*/ 190500 h 2357438"/>
                    <a:gd name="connsiteX29" fmla="*/ 321469 w 1243638"/>
                    <a:gd name="connsiteY29" fmla="*/ 195262 h 2357438"/>
                    <a:gd name="connsiteX30" fmla="*/ 342900 w 1243638"/>
                    <a:gd name="connsiteY30" fmla="*/ 202406 h 2357438"/>
                    <a:gd name="connsiteX31" fmla="*/ 350044 w 1243638"/>
                    <a:gd name="connsiteY31" fmla="*/ 204787 h 2357438"/>
                    <a:gd name="connsiteX32" fmla="*/ 357187 w 1243638"/>
                    <a:gd name="connsiteY32" fmla="*/ 207169 h 2357438"/>
                    <a:gd name="connsiteX33" fmla="*/ 371475 w 1243638"/>
                    <a:gd name="connsiteY33" fmla="*/ 209550 h 2357438"/>
                    <a:gd name="connsiteX34" fmla="*/ 392906 w 1243638"/>
                    <a:gd name="connsiteY34" fmla="*/ 216694 h 2357438"/>
                    <a:gd name="connsiteX35" fmla="*/ 400050 w 1243638"/>
                    <a:gd name="connsiteY35" fmla="*/ 219075 h 2357438"/>
                    <a:gd name="connsiteX36" fmla="*/ 407194 w 1243638"/>
                    <a:gd name="connsiteY36" fmla="*/ 221456 h 2357438"/>
                    <a:gd name="connsiteX37" fmla="*/ 414337 w 1243638"/>
                    <a:gd name="connsiteY37" fmla="*/ 226219 h 2357438"/>
                    <a:gd name="connsiteX38" fmla="*/ 421481 w 1243638"/>
                    <a:gd name="connsiteY38" fmla="*/ 228600 h 2357438"/>
                    <a:gd name="connsiteX39" fmla="*/ 428625 w 1243638"/>
                    <a:gd name="connsiteY39" fmla="*/ 235744 h 2357438"/>
                    <a:gd name="connsiteX40" fmla="*/ 442912 w 1243638"/>
                    <a:gd name="connsiteY40" fmla="*/ 245269 h 2357438"/>
                    <a:gd name="connsiteX41" fmla="*/ 457200 w 1243638"/>
                    <a:gd name="connsiteY41" fmla="*/ 257175 h 2357438"/>
                    <a:gd name="connsiteX42" fmla="*/ 471487 w 1243638"/>
                    <a:gd name="connsiteY42" fmla="*/ 261937 h 2357438"/>
                    <a:gd name="connsiteX43" fmla="*/ 485775 w 1243638"/>
                    <a:gd name="connsiteY43" fmla="*/ 266700 h 2357438"/>
                    <a:gd name="connsiteX44" fmla="*/ 492919 w 1243638"/>
                    <a:gd name="connsiteY44" fmla="*/ 269081 h 2357438"/>
                    <a:gd name="connsiteX45" fmla="*/ 500062 w 1243638"/>
                    <a:gd name="connsiteY45" fmla="*/ 271462 h 2357438"/>
                    <a:gd name="connsiteX46" fmla="*/ 516731 w 1243638"/>
                    <a:gd name="connsiteY46" fmla="*/ 278606 h 2357438"/>
                    <a:gd name="connsiteX47" fmla="*/ 523875 w 1243638"/>
                    <a:gd name="connsiteY47" fmla="*/ 283369 h 2357438"/>
                    <a:gd name="connsiteX48" fmla="*/ 531019 w 1243638"/>
                    <a:gd name="connsiteY48" fmla="*/ 285750 h 2357438"/>
                    <a:gd name="connsiteX49" fmla="*/ 538162 w 1243638"/>
                    <a:gd name="connsiteY49" fmla="*/ 290512 h 2357438"/>
                    <a:gd name="connsiteX50" fmla="*/ 542925 w 1243638"/>
                    <a:gd name="connsiteY50" fmla="*/ 297656 h 2357438"/>
                    <a:gd name="connsiteX51" fmla="*/ 564356 w 1243638"/>
                    <a:gd name="connsiteY51" fmla="*/ 309562 h 2357438"/>
                    <a:gd name="connsiteX52" fmla="*/ 571500 w 1243638"/>
                    <a:gd name="connsiteY52" fmla="*/ 314325 h 2357438"/>
                    <a:gd name="connsiteX53" fmla="*/ 581025 w 1243638"/>
                    <a:gd name="connsiteY53" fmla="*/ 316706 h 2357438"/>
                    <a:gd name="connsiteX54" fmla="*/ 585787 w 1243638"/>
                    <a:gd name="connsiteY54" fmla="*/ 323850 h 2357438"/>
                    <a:gd name="connsiteX55" fmla="*/ 600075 w 1243638"/>
                    <a:gd name="connsiteY55" fmla="*/ 328612 h 2357438"/>
                    <a:gd name="connsiteX56" fmla="*/ 621506 w 1243638"/>
                    <a:gd name="connsiteY56" fmla="*/ 342900 h 2357438"/>
                    <a:gd name="connsiteX57" fmla="*/ 628650 w 1243638"/>
                    <a:gd name="connsiteY57" fmla="*/ 347662 h 2357438"/>
                    <a:gd name="connsiteX58" fmla="*/ 657225 w 1243638"/>
                    <a:gd name="connsiteY58" fmla="*/ 357187 h 2357438"/>
                    <a:gd name="connsiteX59" fmla="*/ 671512 w 1243638"/>
                    <a:gd name="connsiteY59" fmla="*/ 361950 h 2357438"/>
                    <a:gd name="connsiteX60" fmla="*/ 700087 w 1243638"/>
                    <a:gd name="connsiteY60" fmla="*/ 369094 h 2357438"/>
                    <a:gd name="connsiteX61" fmla="*/ 707231 w 1243638"/>
                    <a:gd name="connsiteY61" fmla="*/ 371475 h 2357438"/>
                    <a:gd name="connsiteX62" fmla="*/ 711994 w 1243638"/>
                    <a:gd name="connsiteY62" fmla="*/ 395287 h 2357438"/>
                    <a:gd name="connsiteX63" fmla="*/ 709612 w 1243638"/>
                    <a:gd name="connsiteY63" fmla="*/ 409575 h 2357438"/>
                    <a:gd name="connsiteX64" fmla="*/ 711994 w 1243638"/>
                    <a:gd name="connsiteY64" fmla="*/ 442912 h 2357438"/>
                    <a:gd name="connsiteX65" fmla="*/ 719137 w 1243638"/>
                    <a:gd name="connsiteY65" fmla="*/ 445294 h 2357438"/>
                    <a:gd name="connsiteX66" fmla="*/ 726281 w 1243638"/>
                    <a:gd name="connsiteY66" fmla="*/ 450056 h 2357438"/>
                    <a:gd name="connsiteX67" fmla="*/ 752475 w 1243638"/>
                    <a:gd name="connsiteY67" fmla="*/ 457200 h 2357438"/>
                    <a:gd name="connsiteX68" fmla="*/ 759619 w 1243638"/>
                    <a:gd name="connsiteY68" fmla="*/ 461962 h 2357438"/>
                    <a:gd name="connsiteX69" fmla="*/ 773906 w 1243638"/>
                    <a:gd name="connsiteY69" fmla="*/ 473869 h 2357438"/>
                    <a:gd name="connsiteX70" fmla="*/ 783431 w 1243638"/>
                    <a:gd name="connsiteY70" fmla="*/ 488156 h 2357438"/>
                    <a:gd name="connsiteX71" fmla="*/ 788194 w 1243638"/>
                    <a:gd name="connsiteY71" fmla="*/ 502444 h 2357438"/>
                    <a:gd name="connsiteX72" fmla="*/ 790575 w 1243638"/>
                    <a:gd name="connsiteY72" fmla="*/ 516731 h 2357438"/>
                    <a:gd name="connsiteX73" fmla="*/ 792956 w 1243638"/>
                    <a:gd name="connsiteY73" fmla="*/ 542925 h 2357438"/>
                    <a:gd name="connsiteX74" fmla="*/ 797719 w 1243638"/>
                    <a:gd name="connsiteY74" fmla="*/ 561975 h 2357438"/>
                    <a:gd name="connsiteX75" fmla="*/ 802481 w 1243638"/>
                    <a:gd name="connsiteY75" fmla="*/ 583406 h 2357438"/>
                    <a:gd name="connsiteX76" fmla="*/ 804862 w 1243638"/>
                    <a:gd name="connsiteY76" fmla="*/ 590550 h 2357438"/>
                    <a:gd name="connsiteX77" fmla="*/ 809625 w 1243638"/>
                    <a:gd name="connsiteY77" fmla="*/ 597694 h 2357438"/>
                    <a:gd name="connsiteX78" fmla="*/ 812006 w 1243638"/>
                    <a:gd name="connsiteY78" fmla="*/ 604837 h 2357438"/>
                    <a:gd name="connsiteX79" fmla="*/ 816769 w 1243638"/>
                    <a:gd name="connsiteY79" fmla="*/ 611981 h 2357438"/>
                    <a:gd name="connsiteX80" fmla="*/ 821531 w 1243638"/>
                    <a:gd name="connsiteY80" fmla="*/ 631031 h 2357438"/>
                    <a:gd name="connsiteX81" fmla="*/ 826294 w 1243638"/>
                    <a:gd name="connsiteY81" fmla="*/ 647700 h 2357438"/>
                    <a:gd name="connsiteX82" fmla="*/ 831056 w 1243638"/>
                    <a:gd name="connsiteY82" fmla="*/ 664369 h 2357438"/>
                    <a:gd name="connsiteX83" fmla="*/ 840581 w 1243638"/>
                    <a:gd name="connsiteY83" fmla="*/ 678656 h 2357438"/>
                    <a:gd name="connsiteX84" fmla="*/ 847725 w 1243638"/>
                    <a:gd name="connsiteY84" fmla="*/ 700087 h 2357438"/>
                    <a:gd name="connsiteX85" fmla="*/ 850106 w 1243638"/>
                    <a:gd name="connsiteY85" fmla="*/ 707231 h 2357438"/>
                    <a:gd name="connsiteX86" fmla="*/ 854869 w 1243638"/>
                    <a:gd name="connsiteY86" fmla="*/ 714375 h 2357438"/>
                    <a:gd name="connsiteX87" fmla="*/ 866775 w 1243638"/>
                    <a:gd name="connsiteY87" fmla="*/ 750094 h 2357438"/>
                    <a:gd name="connsiteX88" fmla="*/ 869156 w 1243638"/>
                    <a:gd name="connsiteY88" fmla="*/ 757237 h 2357438"/>
                    <a:gd name="connsiteX89" fmla="*/ 871537 w 1243638"/>
                    <a:gd name="connsiteY89" fmla="*/ 764381 h 2357438"/>
                    <a:gd name="connsiteX90" fmla="*/ 864394 w 1243638"/>
                    <a:gd name="connsiteY90" fmla="*/ 797719 h 2357438"/>
                    <a:gd name="connsiteX91" fmla="*/ 857250 w 1243638"/>
                    <a:gd name="connsiteY91" fmla="*/ 802481 h 2357438"/>
                    <a:gd name="connsiteX92" fmla="*/ 847725 w 1243638"/>
                    <a:gd name="connsiteY92" fmla="*/ 814387 h 2357438"/>
                    <a:gd name="connsiteX93" fmla="*/ 835819 w 1243638"/>
                    <a:gd name="connsiteY93" fmla="*/ 826294 h 2357438"/>
                    <a:gd name="connsiteX94" fmla="*/ 821531 w 1243638"/>
                    <a:gd name="connsiteY94" fmla="*/ 831056 h 2357438"/>
                    <a:gd name="connsiteX95" fmla="*/ 807244 w 1243638"/>
                    <a:gd name="connsiteY95" fmla="*/ 840581 h 2357438"/>
                    <a:gd name="connsiteX96" fmla="*/ 792956 w 1243638"/>
                    <a:gd name="connsiteY96" fmla="*/ 850106 h 2357438"/>
                    <a:gd name="connsiteX97" fmla="*/ 785812 w 1243638"/>
                    <a:gd name="connsiteY97" fmla="*/ 854869 h 2357438"/>
                    <a:gd name="connsiteX98" fmla="*/ 781050 w 1243638"/>
                    <a:gd name="connsiteY98" fmla="*/ 862012 h 2357438"/>
                    <a:gd name="connsiteX99" fmla="*/ 773906 w 1243638"/>
                    <a:gd name="connsiteY99" fmla="*/ 864394 h 2357438"/>
                    <a:gd name="connsiteX100" fmla="*/ 769144 w 1243638"/>
                    <a:gd name="connsiteY100" fmla="*/ 871537 h 2357438"/>
                    <a:gd name="connsiteX101" fmla="*/ 754856 w 1243638"/>
                    <a:gd name="connsiteY101" fmla="*/ 878681 h 2357438"/>
                    <a:gd name="connsiteX102" fmla="*/ 740569 w 1243638"/>
                    <a:gd name="connsiteY102" fmla="*/ 888206 h 2357438"/>
                    <a:gd name="connsiteX103" fmla="*/ 728662 w 1243638"/>
                    <a:gd name="connsiteY103" fmla="*/ 902494 h 2357438"/>
                    <a:gd name="connsiteX104" fmla="*/ 721519 w 1243638"/>
                    <a:gd name="connsiteY104" fmla="*/ 907256 h 2357438"/>
                    <a:gd name="connsiteX105" fmla="*/ 716756 w 1243638"/>
                    <a:gd name="connsiteY105" fmla="*/ 914400 h 2357438"/>
                    <a:gd name="connsiteX106" fmla="*/ 709612 w 1243638"/>
                    <a:gd name="connsiteY106" fmla="*/ 916781 h 2357438"/>
                    <a:gd name="connsiteX107" fmla="*/ 707231 w 1243638"/>
                    <a:gd name="connsiteY107" fmla="*/ 923925 h 2357438"/>
                    <a:gd name="connsiteX108" fmla="*/ 700087 w 1243638"/>
                    <a:gd name="connsiteY108" fmla="*/ 928687 h 2357438"/>
                    <a:gd name="connsiteX109" fmla="*/ 695325 w 1243638"/>
                    <a:gd name="connsiteY109" fmla="*/ 935831 h 2357438"/>
                    <a:gd name="connsiteX110" fmla="*/ 683419 w 1243638"/>
                    <a:gd name="connsiteY110" fmla="*/ 950119 h 2357438"/>
                    <a:gd name="connsiteX111" fmla="*/ 678656 w 1243638"/>
                    <a:gd name="connsiteY111" fmla="*/ 964406 h 2357438"/>
                    <a:gd name="connsiteX112" fmla="*/ 678656 w 1243638"/>
                    <a:gd name="connsiteY112" fmla="*/ 1007269 h 2357438"/>
                    <a:gd name="connsiteX113" fmla="*/ 681037 w 1243638"/>
                    <a:gd name="connsiteY113" fmla="*/ 1014412 h 2357438"/>
                    <a:gd name="connsiteX114" fmla="*/ 685800 w 1243638"/>
                    <a:gd name="connsiteY114" fmla="*/ 1021556 h 2357438"/>
                    <a:gd name="connsiteX115" fmla="*/ 695325 w 1243638"/>
                    <a:gd name="connsiteY115" fmla="*/ 1035844 h 2357438"/>
                    <a:gd name="connsiteX116" fmla="*/ 700087 w 1243638"/>
                    <a:gd name="connsiteY116" fmla="*/ 1042987 h 2357438"/>
                    <a:gd name="connsiteX117" fmla="*/ 707231 w 1243638"/>
                    <a:gd name="connsiteY117" fmla="*/ 1045369 h 2357438"/>
                    <a:gd name="connsiteX118" fmla="*/ 721519 w 1243638"/>
                    <a:gd name="connsiteY118" fmla="*/ 1054894 h 2357438"/>
                    <a:gd name="connsiteX119" fmla="*/ 728662 w 1243638"/>
                    <a:gd name="connsiteY119" fmla="*/ 1052512 h 2357438"/>
                    <a:gd name="connsiteX120" fmla="*/ 731044 w 1243638"/>
                    <a:gd name="connsiteY120" fmla="*/ 1045369 h 2357438"/>
                    <a:gd name="connsiteX121" fmla="*/ 735806 w 1243638"/>
                    <a:gd name="connsiteY121" fmla="*/ 1038225 h 2357438"/>
                    <a:gd name="connsiteX122" fmla="*/ 750094 w 1243638"/>
                    <a:gd name="connsiteY122" fmla="*/ 1028700 h 2357438"/>
                    <a:gd name="connsiteX123" fmla="*/ 757237 w 1243638"/>
                    <a:gd name="connsiteY123" fmla="*/ 1023937 h 2357438"/>
                    <a:gd name="connsiteX124" fmla="*/ 771525 w 1243638"/>
                    <a:gd name="connsiteY124" fmla="*/ 1016794 h 2357438"/>
                    <a:gd name="connsiteX125" fmla="*/ 773906 w 1243638"/>
                    <a:gd name="connsiteY125" fmla="*/ 1009650 h 2357438"/>
                    <a:gd name="connsiteX126" fmla="*/ 804862 w 1243638"/>
                    <a:gd name="connsiteY126" fmla="*/ 1002506 h 2357438"/>
                    <a:gd name="connsiteX127" fmla="*/ 850106 w 1243638"/>
                    <a:gd name="connsiteY127" fmla="*/ 1004887 h 2357438"/>
                    <a:gd name="connsiteX128" fmla="*/ 864394 w 1243638"/>
                    <a:gd name="connsiteY128" fmla="*/ 1009650 h 2357438"/>
                    <a:gd name="connsiteX129" fmla="*/ 895350 w 1243638"/>
                    <a:gd name="connsiteY129" fmla="*/ 1016794 h 2357438"/>
                    <a:gd name="connsiteX130" fmla="*/ 919162 w 1243638"/>
                    <a:gd name="connsiteY130" fmla="*/ 1023937 h 2357438"/>
                    <a:gd name="connsiteX131" fmla="*/ 926306 w 1243638"/>
                    <a:gd name="connsiteY131" fmla="*/ 1026319 h 2357438"/>
                    <a:gd name="connsiteX132" fmla="*/ 933450 w 1243638"/>
                    <a:gd name="connsiteY132" fmla="*/ 1031081 h 2357438"/>
                    <a:gd name="connsiteX133" fmla="*/ 945356 w 1243638"/>
                    <a:gd name="connsiteY133" fmla="*/ 1040606 h 2357438"/>
                    <a:gd name="connsiteX134" fmla="*/ 966787 w 1243638"/>
                    <a:gd name="connsiteY134" fmla="*/ 1054894 h 2357438"/>
                    <a:gd name="connsiteX135" fmla="*/ 973931 w 1243638"/>
                    <a:gd name="connsiteY135" fmla="*/ 1059656 h 2357438"/>
                    <a:gd name="connsiteX136" fmla="*/ 983456 w 1243638"/>
                    <a:gd name="connsiteY136" fmla="*/ 1064419 h 2357438"/>
                    <a:gd name="connsiteX137" fmla="*/ 985837 w 1243638"/>
                    <a:gd name="connsiteY137" fmla="*/ 1071562 h 2357438"/>
                    <a:gd name="connsiteX138" fmla="*/ 1000125 w 1243638"/>
                    <a:gd name="connsiteY138" fmla="*/ 1081087 h 2357438"/>
                    <a:gd name="connsiteX139" fmla="*/ 1012031 w 1243638"/>
                    <a:gd name="connsiteY139" fmla="*/ 1092994 h 2357438"/>
                    <a:gd name="connsiteX140" fmla="*/ 1023937 w 1243638"/>
                    <a:gd name="connsiteY140" fmla="*/ 1104900 h 2357438"/>
                    <a:gd name="connsiteX141" fmla="*/ 1035844 w 1243638"/>
                    <a:gd name="connsiteY141" fmla="*/ 1116806 h 2357438"/>
                    <a:gd name="connsiteX142" fmla="*/ 1040606 w 1243638"/>
                    <a:gd name="connsiteY142" fmla="*/ 1123950 h 2357438"/>
                    <a:gd name="connsiteX143" fmla="*/ 1052512 w 1243638"/>
                    <a:gd name="connsiteY143" fmla="*/ 1138237 h 2357438"/>
                    <a:gd name="connsiteX144" fmla="*/ 1057275 w 1243638"/>
                    <a:gd name="connsiteY144" fmla="*/ 1152525 h 2357438"/>
                    <a:gd name="connsiteX145" fmla="*/ 1066800 w 1243638"/>
                    <a:gd name="connsiteY145" fmla="*/ 1166812 h 2357438"/>
                    <a:gd name="connsiteX146" fmla="*/ 1073944 w 1243638"/>
                    <a:gd name="connsiteY146" fmla="*/ 1188244 h 2357438"/>
                    <a:gd name="connsiteX147" fmla="*/ 1076325 w 1243638"/>
                    <a:gd name="connsiteY147" fmla="*/ 1195387 h 2357438"/>
                    <a:gd name="connsiteX148" fmla="*/ 1090612 w 1243638"/>
                    <a:gd name="connsiteY148" fmla="*/ 1207294 h 2357438"/>
                    <a:gd name="connsiteX149" fmla="*/ 1095375 w 1243638"/>
                    <a:gd name="connsiteY149" fmla="*/ 1214437 h 2357438"/>
                    <a:gd name="connsiteX150" fmla="*/ 1109662 w 1243638"/>
                    <a:gd name="connsiteY150" fmla="*/ 1223962 h 2357438"/>
                    <a:gd name="connsiteX151" fmla="*/ 1126331 w 1243638"/>
                    <a:gd name="connsiteY151" fmla="*/ 1240631 h 2357438"/>
                    <a:gd name="connsiteX152" fmla="*/ 1138237 w 1243638"/>
                    <a:gd name="connsiteY152" fmla="*/ 1254919 h 2357438"/>
                    <a:gd name="connsiteX153" fmla="*/ 1147762 w 1243638"/>
                    <a:gd name="connsiteY153" fmla="*/ 1269206 h 2357438"/>
                    <a:gd name="connsiteX154" fmla="*/ 1150144 w 1243638"/>
                    <a:gd name="connsiteY154" fmla="*/ 1276350 h 2357438"/>
                    <a:gd name="connsiteX155" fmla="*/ 1159669 w 1243638"/>
                    <a:gd name="connsiteY155" fmla="*/ 1290637 h 2357438"/>
                    <a:gd name="connsiteX156" fmla="*/ 1164431 w 1243638"/>
                    <a:gd name="connsiteY156" fmla="*/ 1297781 h 2357438"/>
                    <a:gd name="connsiteX157" fmla="*/ 1173956 w 1243638"/>
                    <a:gd name="connsiteY157" fmla="*/ 1319212 h 2357438"/>
                    <a:gd name="connsiteX158" fmla="*/ 1176337 w 1243638"/>
                    <a:gd name="connsiteY158" fmla="*/ 1326356 h 2357438"/>
                    <a:gd name="connsiteX159" fmla="*/ 1181100 w 1243638"/>
                    <a:gd name="connsiteY159" fmla="*/ 1335881 h 2357438"/>
                    <a:gd name="connsiteX160" fmla="*/ 1183481 w 1243638"/>
                    <a:gd name="connsiteY160" fmla="*/ 1352550 h 2357438"/>
                    <a:gd name="connsiteX161" fmla="*/ 1188244 w 1243638"/>
                    <a:gd name="connsiteY161" fmla="*/ 1366837 h 2357438"/>
                    <a:gd name="connsiteX162" fmla="*/ 1193006 w 1243638"/>
                    <a:gd name="connsiteY162" fmla="*/ 1381125 h 2357438"/>
                    <a:gd name="connsiteX163" fmla="*/ 1195387 w 1243638"/>
                    <a:gd name="connsiteY163" fmla="*/ 1388269 h 2357438"/>
                    <a:gd name="connsiteX164" fmla="*/ 1200150 w 1243638"/>
                    <a:gd name="connsiteY164" fmla="*/ 1443037 h 2357438"/>
                    <a:gd name="connsiteX165" fmla="*/ 1204912 w 1243638"/>
                    <a:gd name="connsiteY165" fmla="*/ 1504950 h 2357438"/>
                    <a:gd name="connsiteX166" fmla="*/ 1209675 w 1243638"/>
                    <a:gd name="connsiteY166" fmla="*/ 1540669 h 2357438"/>
                    <a:gd name="connsiteX167" fmla="*/ 1216819 w 1243638"/>
                    <a:gd name="connsiteY167" fmla="*/ 1564481 h 2357438"/>
                    <a:gd name="connsiteX168" fmla="*/ 1219200 w 1243638"/>
                    <a:gd name="connsiteY168" fmla="*/ 1571625 h 2357438"/>
                    <a:gd name="connsiteX169" fmla="*/ 881061 w 1243638"/>
                    <a:gd name="connsiteY169" fmla="*/ 2062161 h 2357438"/>
                    <a:gd name="connsiteX170" fmla="*/ 850106 w 1243638"/>
                    <a:gd name="connsiteY170" fmla="*/ 2114549 h 2357438"/>
                    <a:gd name="connsiteX171" fmla="*/ 812005 w 1243638"/>
                    <a:gd name="connsiteY171" fmla="*/ 2169317 h 2357438"/>
                    <a:gd name="connsiteX172" fmla="*/ 819150 w 1243638"/>
                    <a:gd name="connsiteY172" fmla="*/ 2290761 h 2357438"/>
                    <a:gd name="connsiteX173" fmla="*/ 809626 w 1243638"/>
                    <a:gd name="connsiteY173" fmla="*/ 2357438 h 2357438"/>
                    <a:gd name="connsiteX0" fmla="*/ 0 w 1243638"/>
                    <a:gd name="connsiteY0" fmla="*/ 0 h 2357438"/>
                    <a:gd name="connsiteX1" fmla="*/ 23812 w 1243638"/>
                    <a:gd name="connsiteY1" fmla="*/ 4762 h 2357438"/>
                    <a:gd name="connsiteX2" fmla="*/ 42862 w 1243638"/>
                    <a:gd name="connsiteY2" fmla="*/ 7144 h 2357438"/>
                    <a:gd name="connsiteX3" fmla="*/ 61912 w 1243638"/>
                    <a:gd name="connsiteY3" fmla="*/ 11906 h 2357438"/>
                    <a:gd name="connsiteX4" fmla="*/ 85725 w 1243638"/>
                    <a:gd name="connsiteY4" fmla="*/ 19050 h 2357438"/>
                    <a:gd name="connsiteX5" fmla="*/ 92869 w 1243638"/>
                    <a:gd name="connsiteY5" fmla="*/ 23812 h 2357438"/>
                    <a:gd name="connsiteX6" fmla="*/ 97631 w 1243638"/>
                    <a:gd name="connsiteY6" fmla="*/ 30956 h 2357438"/>
                    <a:gd name="connsiteX7" fmla="*/ 104775 w 1243638"/>
                    <a:gd name="connsiteY7" fmla="*/ 33337 h 2357438"/>
                    <a:gd name="connsiteX8" fmla="*/ 109537 w 1243638"/>
                    <a:gd name="connsiteY8" fmla="*/ 47625 h 2357438"/>
                    <a:gd name="connsiteX9" fmla="*/ 114300 w 1243638"/>
                    <a:gd name="connsiteY9" fmla="*/ 54769 h 2357438"/>
                    <a:gd name="connsiteX10" fmla="*/ 119062 w 1243638"/>
                    <a:gd name="connsiteY10" fmla="*/ 69056 h 2357438"/>
                    <a:gd name="connsiteX11" fmla="*/ 126206 w 1243638"/>
                    <a:gd name="connsiteY11" fmla="*/ 83344 h 2357438"/>
                    <a:gd name="connsiteX12" fmla="*/ 133350 w 1243638"/>
                    <a:gd name="connsiteY12" fmla="*/ 88106 h 2357438"/>
                    <a:gd name="connsiteX13" fmla="*/ 145256 w 1243638"/>
                    <a:gd name="connsiteY13" fmla="*/ 102394 h 2357438"/>
                    <a:gd name="connsiteX14" fmla="*/ 150019 w 1243638"/>
                    <a:gd name="connsiteY14" fmla="*/ 109537 h 2357438"/>
                    <a:gd name="connsiteX15" fmla="*/ 157162 w 1243638"/>
                    <a:gd name="connsiteY15" fmla="*/ 111919 h 2357438"/>
                    <a:gd name="connsiteX16" fmla="*/ 173831 w 1243638"/>
                    <a:gd name="connsiteY16" fmla="*/ 133350 h 2357438"/>
                    <a:gd name="connsiteX17" fmla="*/ 178594 w 1243638"/>
                    <a:gd name="connsiteY17" fmla="*/ 140494 h 2357438"/>
                    <a:gd name="connsiteX18" fmla="*/ 192881 w 1243638"/>
                    <a:gd name="connsiteY18" fmla="*/ 150019 h 2357438"/>
                    <a:gd name="connsiteX19" fmla="*/ 200025 w 1243638"/>
                    <a:gd name="connsiteY19" fmla="*/ 154781 h 2357438"/>
                    <a:gd name="connsiteX20" fmla="*/ 209550 w 1243638"/>
                    <a:gd name="connsiteY20" fmla="*/ 157162 h 2357438"/>
                    <a:gd name="connsiteX21" fmla="*/ 221456 w 1243638"/>
                    <a:gd name="connsiteY21" fmla="*/ 159544 h 2357438"/>
                    <a:gd name="connsiteX22" fmla="*/ 228600 w 1243638"/>
                    <a:gd name="connsiteY22" fmla="*/ 161925 h 2357438"/>
                    <a:gd name="connsiteX23" fmla="*/ 238125 w 1243638"/>
                    <a:gd name="connsiteY23" fmla="*/ 164306 h 2357438"/>
                    <a:gd name="connsiteX24" fmla="*/ 252412 w 1243638"/>
                    <a:gd name="connsiteY24" fmla="*/ 169069 h 2357438"/>
                    <a:gd name="connsiteX25" fmla="*/ 273844 w 1243638"/>
                    <a:gd name="connsiteY25" fmla="*/ 176212 h 2357438"/>
                    <a:gd name="connsiteX26" fmla="*/ 288131 w 1243638"/>
                    <a:gd name="connsiteY26" fmla="*/ 180975 h 2357438"/>
                    <a:gd name="connsiteX27" fmla="*/ 300037 w 1243638"/>
                    <a:gd name="connsiteY27" fmla="*/ 183356 h 2357438"/>
                    <a:gd name="connsiteX28" fmla="*/ 314325 w 1243638"/>
                    <a:gd name="connsiteY28" fmla="*/ 190500 h 2357438"/>
                    <a:gd name="connsiteX29" fmla="*/ 321469 w 1243638"/>
                    <a:gd name="connsiteY29" fmla="*/ 195262 h 2357438"/>
                    <a:gd name="connsiteX30" fmla="*/ 342900 w 1243638"/>
                    <a:gd name="connsiteY30" fmla="*/ 202406 h 2357438"/>
                    <a:gd name="connsiteX31" fmla="*/ 350044 w 1243638"/>
                    <a:gd name="connsiteY31" fmla="*/ 204787 h 2357438"/>
                    <a:gd name="connsiteX32" fmla="*/ 357187 w 1243638"/>
                    <a:gd name="connsiteY32" fmla="*/ 207169 h 2357438"/>
                    <a:gd name="connsiteX33" fmla="*/ 371475 w 1243638"/>
                    <a:gd name="connsiteY33" fmla="*/ 209550 h 2357438"/>
                    <a:gd name="connsiteX34" fmla="*/ 392906 w 1243638"/>
                    <a:gd name="connsiteY34" fmla="*/ 216694 h 2357438"/>
                    <a:gd name="connsiteX35" fmla="*/ 400050 w 1243638"/>
                    <a:gd name="connsiteY35" fmla="*/ 219075 h 2357438"/>
                    <a:gd name="connsiteX36" fmla="*/ 407194 w 1243638"/>
                    <a:gd name="connsiteY36" fmla="*/ 221456 h 2357438"/>
                    <a:gd name="connsiteX37" fmla="*/ 414337 w 1243638"/>
                    <a:gd name="connsiteY37" fmla="*/ 226219 h 2357438"/>
                    <a:gd name="connsiteX38" fmla="*/ 421481 w 1243638"/>
                    <a:gd name="connsiteY38" fmla="*/ 228600 h 2357438"/>
                    <a:gd name="connsiteX39" fmla="*/ 428625 w 1243638"/>
                    <a:gd name="connsiteY39" fmla="*/ 235744 h 2357438"/>
                    <a:gd name="connsiteX40" fmla="*/ 442912 w 1243638"/>
                    <a:gd name="connsiteY40" fmla="*/ 245269 h 2357438"/>
                    <a:gd name="connsiteX41" fmla="*/ 457200 w 1243638"/>
                    <a:gd name="connsiteY41" fmla="*/ 257175 h 2357438"/>
                    <a:gd name="connsiteX42" fmla="*/ 471487 w 1243638"/>
                    <a:gd name="connsiteY42" fmla="*/ 261937 h 2357438"/>
                    <a:gd name="connsiteX43" fmla="*/ 485775 w 1243638"/>
                    <a:gd name="connsiteY43" fmla="*/ 266700 h 2357438"/>
                    <a:gd name="connsiteX44" fmla="*/ 492919 w 1243638"/>
                    <a:gd name="connsiteY44" fmla="*/ 269081 h 2357438"/>
                    <a:gd name="connsiteX45" fmla="*/ 500062 w 1243638"/>
                    <a:gd name="connsiteY45" fmla="*/ 271462 h 2357438"/>
                    <a:gd name="connsiteX46" fmla="*/ 516731 w 1243638"/>
                    <a:gd name="connsiteY46" fmla="*/ 278606 h 2357438"/>
                    <a:gd name="connsiteX47" fmla="*/ 523875 w 1243638"/>
                    <a:gd name="connsiteY47" fmla="*/ 283369 h 2357438"/>
                    <a:gd name="connsiteX48" fmla="*/ 531019 w 1243638"/>
                    <a:gd name="connsiteY48" fmla="*/ 285750 h 2357438"/>
                    <a:gd name="connsiteX49" fmla="*/ 538162 w 1243638"/>
                    <a:gd name="connsiteY49" fmla="*/ 290512 h 2357438"/>
                    <a:gd name="connsiteX50" fmla="*/ 542925 w 1243638"/>
                    <a:gd name="connsiteY50" fmla="*/ 297656 h 2357438"/>
                    <a:gd name="connsiteX51" fmla="*/ 564356 w 1243638"/>
                    <a:gd name="connsiteY51" fmla="*/ 309562 h 2357438"/>
                    <a:gd name="connsiteX52" fmla="*/ 571500 w 1243638"/>
                    <a:gd name="connsiteY52" fmla="*/ 314325 h 2357438"/>
                    <a:gd name="connsiteX53" fmla="*/ 581025 w 1243638"/>
                    <a:gd name="connsiteY53" fmla="*/ 316706 h 2357438"/>
                    <a:gd name="connsiteX54" fmla="*/ 585787 w 1243638"/>
                    <a:gd name="connsiteY54" fmla="*/ 323850 h 2357438"/>
                    <a:gd name="connsiteX55" fmla="*/ 600075 w 1243638"/>
                    <a:gd name="connsiteY55" fmla="*/ 328612 h 2357438"/>
                    <a:gd name="connsiteX56" fmla="*/ 621506 w 1243638"/>
                    <a:gd name="connsiteY56" fmla="*/ 342900 h 2357438"/>
                    <a:gd name="connsiteX57" fmla="*/ 628650 w 1243638"/>
                    <a:gd name="connsiteY57" fmla="*/ 347662 h 2357438"/>
                    <a:gd name="connsiteX58" fmla="*/ 657225 w 1243638"/>
                    <a:gd name="connsiteY58" fmla="*/ 357187 h 2357438"/>
                    <a:gd name="connsiteX59" fmla="*/ 671512 w 1243638"/>
                    <a:gd name="connsiteY59" fmla="*/ 361950 h 2357438"/>
                    <a:gd name="connsiteX60" fmla="*/ 700087 w 1243638"/>
                    <a:gd name="connsiteY60" fmla="*/ 369094 h 2357438"/>
                    <a:gd name="connsiteX61" fmla="*/ 707231 w 1243638"/>
                    <a:gd name="connsiteY61" fmla="*/ 371475 h 2357438"/>
                    <a:gd name="connsiteX62" fmla="*/ 711994 w 1243638"/>
                    <a:gd name="connsiteY62" fmla="*/ 395287 h 2357438"/>
                    <a:gd name="connsiteX63" fmla="*/ 709612 w 1243638"/>
                    <a:gd name="connsiteY63" fmla="*/ 409575 h 2357438"/>
                    <a:gd name="connsiteX64" fmla="*/ 711994 w 1243638"/>
                    <a:gd name="connsiteY64" fmla="*/ 442912 h 2357438"/>
                    <a:gd name="connsiteX65" fmla="*/ 719137 w 1243638"/>
                    <a:gd name="connsiteY65" fmla="*/ 445294 h 2357438"/>
                    <a:gd name="connsiteX66" fmla="*/ 726281 w 1243638"/>
                    <a:gd name="connsiteY66" fmla="*/ 450056 h 2357438"/>
                    <a:gd name="connsiteX67" fmla="*/ 752475 w 1243638"/>
                    <a:gd name="connsiteY67" fmla="*/ 457200 h 2357438"/>
                    <a:gd name="connsiteX68" fmla="*/ 759619 w 1243638"/>
                    <a:gd name="connsiteY68" fmla="*/ 461962 h 2357438"/>
                    <a:gd name="connsiteX69" fmla="*/ 773906 w 1243638"/>
                    <a:gd name="connsiteY69" fmla="*/ 473869 h 2357438"/>
                    <a:gd name="connsiteX70" fmla="*/ 783431 w 1243638"/>
                    <a:gd name="connsiteY70" fmla="*/ 488156 h 2357438"/>
                    <a:gd name="connsiteX71" fmla="*/ 788194 w 1243638"/>
                    <a:gd name="connsiteY71" fmla="*/ 502444 h 2357438"/>
                    <a:gd name="connsiteX72" fmla="*/ 790575 w 1243638"/>
                    <a:gd name="connsiteY72" fmla="*/ 516731 h 2357438"/>
                    <a:gd name="connsiteX73" fmla="*/ 792956 w 1243638"/>
                    <a:gd name="connsiteY73" fmla="*/ 542925 h 2357438"/>
                    <a:gd name="connsiteX74" fmla="*/ 797719 w 1243638"/>
                    <a:gd name="connsiteY74" fmla="*/ 561975 h 2357438"/>
                    <a:gd name="connsiteX75" fmla="*/ 802481 w 1243638"/>
                    <a:gd name="connsiteY75" fmla="*/ 583406 h 2357438"/>
                    <a:gd name="connsiteX76" fmla="*/ 804862 w 1243638"/>
                    <a:gd name="connsiteY76" fmla="*/ 590550 h 2357438"/>
                    <a:gd name="connsiteX77" fmla="*/ 809625 w 1243638"/>
                    <a:gd name="connsiteY77" fmla="*/ 597694 h 2357438"/>
                    <a:gd name="connsiteX78" fmla="*/ 812006 w 1243638"/>
                    <a:gd name="connsiteY78" fmla="*/ 604837 h 2357438"/>
                    <a:gd name="connsiteX79" fmla="*/ 816769 w 1243638"/>
                    <a:gd name="connsiteY79" fmla="*/ 611981 h 2357438"/>
                    <a:gd name="connsiteX80" fmla="*/ 821531 w 1243638"/>
                    <a:gd name="connsiteY80" fmla="*/ 631031 h 2357438"/>
                    <a:gd name="connsiteX81" fmla="*/ 826294 w 1243638"/>
                    <a:gd name="connsiteY81" fmla="*/ 647700 h 2357438"/>
                    <a:gd name="connsiteX82" fmla="*/ 831056 w 1243638"/>
                    <a:gd name="connsiteY82" fmla="*/ 664369 h 2357438"/>
                    <a:gd name="connsiteX83" fmla="*/ 840581 w 1243638"/>
                    <a:gd name="connsiteY83" fmla="*/ 678656 h 2357438"/>
                    <a:gd name="connsiteX84" fmla="*/ 847725 w 1243638"/>
                    <a:gd name="connsiteY84" fmla="*/ 700087 h 2357438"/>
                    <a:gd name="connsiteX85" fmla="*/ 850106 w 1243638"/>
                    <a:gd name="connsiteY85" fmla="*/ 707231 h 2357438"/>
                    <a:gd name="connsiteX86" fmla="*/ 854869 w 1243638"/>
                    <a:gd name="connsiteY86" fmla="*/ 714375 h 2357438"/>
                    <a:gd name="connsiteX87" fmla="*/ 866775 w 1243638"/>
                    <a:gd name="connsiteY87" fmla="*/ 750094 h 2357438"/>
                    <a:gd name="connsiteX88" fmla="*/ 869156 w 1243638"/>
                    <a:gd name="connsiteY88" fmla="*/ 757237 h 2357438"/>
                    <a:gd name="connsiteX89" fmla="*/ 871537 w 1243638"/>
                    <a:gd name="connsiteY89" fmla="*/ 764381 h 2357438"/>
                    <a:gd name="connsiteX90" fmla="*/ 864394 w 1243638"/>
                    <a:gd name="connsiteY90" fmla="*/ 797719 h 2357438"/>
                    <a:gd name="connsiteX91" fmla="*/ 857250 w 1243638"/>
                    <a:gd name="connsiteY91" fmla="*/ 802481 h 2357438"/>
                    <a:gd name="connsiteX92" fmla="*/ 847725 w 1243638"/>
                    <a:gd name="connsiteY92" fmla="*/ 814387 h 2357438"/>
                    <a:gd name="connsiteX93" fmla="*/ 835819 w 1243638"/>
                    <a:gd name="connsiteY93" fmla="*/ 826294 h 2357438"/>
                    <a:gd name="connsiteX94" fmla="*/ 821531 w 1243638"/>
                    <a:gd name="connsiteY94" fmla="*/ 831056 h 2357438"/>
                    <a:gd name="connsiteX95" fmla="*/ 807244 w 1243638"/>
                    <a:gd name="connsiteY95" fmla="*/ 840581 h 2357438"/>
                    <a:gd name="connsiteX96" fmla="*/ 792956 w 1243638"/>
                    <a:gd name="connsiteY96" fmla="*/ 850106 h 2357438"/>
                    <a:gd name="connsiteX97" fmla="*/ 785812 w 1243638"/>
                    <a:gd name="connsiteY97" fmla="*/ 854869 h 2357438"/>
                    <a:gd name="connsiteX98" fmla="*/ 781050 w 1243638"/>
                    <a:gd name="connsiteY98" fmla="*/ 862012 h 2357438"/>
                    <a:gd name="connsiteX99" fmla="*/ 773906 w 1243638"/>
                    <a:gd name="connsiteY99" fmla="*/ 864394 h 2357438"/>
                    <a:gd name="connsiteX100" fmla="*/ 769144 w 1243638"/>
                    <a:gd name="connsiteY100" fmla="*/ 871537 h 2357438"/>
                    <a:gd name="connsiteX101" fmla="*/ 754856 w 1243638"/>
                    <a:gd name="connsiteY101" fmla="*/ 878681 h 2357438"/>
                    <a:gd name="connsiteX102" fmla="*/ 740569 w 1243638"/>
                    <a:gd name="connsiteY102" fmla="*/ 888206 h 2357438"/>
                    <a:gd name="connsiteX103" fmla="*/ 728662 w 1243638"/>
                    <a:gd name="connsiteY103" fmla="*/ 902494 h 2357438"/>
                    <a:gd name="connsiteX104" fmla="*/ 721519 w 1243638"/>
                    <a:gd name="connsiteY104" fmla="*/ 907256 h 2357438"/>
                    <a:gd name="connsiteX105" fmla="*/ 716756 w 1243638"/>
                    <a:gd name="connsiteY105" fmla="*/ 914400 h 2357438"/>
                    <a:gd name="connsiteX106" fmla="*/ 709612 w 1243638"/>
                    <a:gd name="connsiteY106" fmla="*/ 916781 h 2357438"/>
                    <a:gd name="connsiteX107" fmla="*/ 707231 w 1243638"/>
                    <a:gd name="connsiteY107" fmla="*/ 923925 h 2357438"/>
                    <a:gd name="connsiteX108" fmla="*/ 700087 w 1243638"/>
                    <a:gd name="connsiteY108" fmla="*/ 928687 h 2357438"/>
                    <a:gd name="connsiteX109" fmla="*/ 695325 w 1243638"/>
                    <a:gd name="connsiteY109" fmla="*/ 935831 h 2357438"/>
                    <a:gd name="connsiteX110" fmla="*/ 683419 w 1243638"/>
                    <a:gd name="connsiteY110" fmla="*/ 950119 h 2357438"/>
                    <a:gd name="connsiteX111" fmla="*/ 678656 w 1243638"/>
                    <a:gd name="connsiteY111" fmla="*/ 964406 h 2357438"/>
                    <a:gd name="connsiteX112" fmla="*/ 678656 w 1243638"/>
                    <a:gd name="connsiteY112" fmla="*/ 1007269 h 2357438"/>
                    <a:gd name="connsiteX113" fmla="*/ 681037 w 1243638"/>
                    <a:gd name="connsiteY113" fmla="*/ 1014412 h 2357438"/>
                    <a:gd name="connsiteX114" fmla="*/ 685800 w 1243638"/>
                    <a:gd name="connsiteY114" fmla="*/ 1021556 h 2357438"/>
                    <a:gd name="connsiteX115" fmla="*/ 695325 w 1243638"/>
                    <a:gd name="connsiteY115" fmla="*/ 1035844 h 2357438"/>
                    <a:gd name="connsiteX116" fmla="*/ 700087 w 1243638"/>
                    <a:gd name="connsiteY116" fmla="*/ 1042987 h 2357438"/>
                    <a:gd name="connsiteX117" fmla="*/ 707231 w 1243638"/>
                    <a:gd name="connsiteY117" fmla="*/ 1045369 h 2357438"/>
                    <a:gd name="connsiteX118" fmla="*/ 721519 w 1243638"/>
                    <a:gd name="connsiteY118" fmla="*/ 1054894 h 2357438"/>
                    <a:gd name="connsiteX119" fmla="*/ 728662 w 1243638"/>
                    <a:gd name="connsiteY119" fmla="*/ 1052512 h 2357438"/>
                    <a:gd name="connsiteX120" fmla="*/ 731044 w 1243638"/>
                    <a:gd name="connsiteY120" fmla="*/ 1045369 h 2357438"/>
                    <a:gd name="connsiteX121" fmla="*/ 735806 w 1243638"/>
                    <a:gd name="connsiteY121" fmla="*/ 1038225 h 2357438"/>
                    <a:gd name="connsiteX122" fmla="*/ 750094 w 1243638"/>
                    <a:gd name="connsiteY122" fmla="*/ 1028700 h 2357438"/>
                    <a:gd name="connsiteX123" fmla="*/ 757237 w 1243638"/>
                    <a:gd name="connsiteY123" fmla="*/ 1023937 h 2357438"/>
                    <a:gd name="connsiteX124" fmla="*/ 771525 w 1243638"/>
                    <a:gd name="connsiteY124" fmla="*/ 1016794 h 2357438"/>
                    <a:gd name="connsiteX125" fmla="*/ 773906 w 1243638"/>
                    <a:gd name="connsiteY125" fmla="*/ 1009650 h 2357438"/>
                    <a:gd name="connsiteX126" fmla="*/ 804862 w 1243638"/>
                    <a:gd name="connsiteY126" fmla="*/ 1002506 h 2357438"/>
                    <a:gd name="connsiteX127" fmla="*/ 850106 w 1243638"/>
                    <a:gd name="connsiteY127" fmla="*/ 1004887 h 2357438"/>
                    <a:gd name="connsiteX128" fmla="*/ 864394 w 1243638"/>
                    <a:gd name="connsiteY128" fmla="*/ 1009650 h 2357438"/>
                    <a:gd name="connsiteX129" fmla="*/ 895350 w 1243638"/>
                    <a:gd name="connsiteY129" fmla="*/ 1016794 h 2357438"/>
                    <a:gd name="connsiteX130" fmla="*/ 919162 w 1243638"/>
                    <a:gd name="connsiteY130" fmla="*/ 1023937 h 2357438"/>
                    <a:gd name="connsiteX131" fmla="*/ 926306 w 1243638"/>
                    <a:gd name="connsiteY131" fmla="*/ 1026319 h 2357438"/>
                    <a:gd name="connsiteX132" fmla="*/ 933450 w 1243638"/>
                    <a:gd name="connsiteY132" fmla="*/ 1031081 h 2357438"/>
                    <a:gd name="connsiteX133" fmla="*/ 945356 w 1243638"/>
                    <a:gd name="connsiteY133" fmla="*/ 1040606 h 2357438"/>
                    <a:gd name="connsiteX134" fmla="*/ 966787 w 1243638"/>
                    <a:gd name="connsiteY134" fmla="*/ 1054894 h 2357438"/>
                    <a:gd name="connsiteX135" fmla="*/ 973931 w 1243638"/>
                    <a:gd name="connsiteY135" fmla="*/ 1059656 h 2357438"/>
                    <a:gd name="connsiteX136" fmla="*/ 983456 w 1243638"/>
                    <a:gd name="connsiteY136" fmla="*/ 1064419 h 2357438"/>
                    <a:gd name="connsiteX137" fmla="*/ 985837 w 1243638"/>
                    <a:gd name="connsiteY137" fmla="*/ 1071562 h 2357438"/>
                    <a:gd name="connsiteX138" fmla="*/ 1000125 w 1243638"/>
                    <a:gd name="connsiteY138" fmla="*/ 1081087 h 2357438"/>
                    <a:gd name="connsiteX139" fmla="*/ 1012031 w 1243638"/>
                    <a:gd name="connsiteY139" fmla="*/ 1092994 h 2357438"/>
                    <a:gd name="connsiteX140" fmla="*/ 1023937 w 1243638"/>
                    <a:gd name="connsiteY140" fmla="*/ 1104900 h 2357438"/>
                    <a:gd name="connsiteX141" fmla="*/ 1035844 w 1243638"/>
                    <a:gd name="connsiteY141" fmla="*/ 1116806 h 2357438"/>
                    <a:gd name="connsiteX142" fmla="*/ 1040606 w 1243638"/>
                    <a:gd name="connsiteY142" fmla="*/ 1123950 h 2357438"/>
                    <a:gd name="connsiteX143" fmla="*/ 1052512 w 1243638"/>
                    <a:gd name="connsiteY143" fmla="*/ 1138237 h 2357438"/>
                    <a:gd name="connsiteX144" fmla="*/ 1057275 w 1243638"/>
                    <a:gd name="connsiteY144" fmla="*/ 1152525 h 2357438"/>
                    <a:gd name="connsiteX145" fmla="*/ 1066800 w 1243638"/>
                    <a:gd name="connsiteY145" fmla="*/ 1166812 h 2357438"/>
                    <a:gd name="connsiteX146" fmla="*/ 1073944 w 1243638"/>
                    <a:gd name="connsiteY146" fmla="*/ 1188244 h 2357438"/>
                    <a:gd name="connsiteX147" fmla="*/ 1076325 w 1243638"/>
                    <a:gd name="connsiteY147" fmla="*/ 1195387 h 2357438"/>
                    <a:gd name="connsiteX148" fmla="*/ 1090612 w 1243638"/>
                    <a:gd name="connsiteY148" fmla="*/ 1207294 h 2357438"/>
                    <a:gd name="connsiteX149" fmla="*/ 1095375 w 1243638"/>
                    <a:gd name="connsiteY149" fmla="*/ 1214437 h 2357438"/>
                    <a:gd name="connsiteX150" fmla="*/ 1109662 w 1243638"/>
                    <a:gd name="connsiteY150" fmla="*/ 1223962 h 2357438"/>
                    <a:gd name="connsiteX151" fmla="*/ 1126331 w 1243638"/>
                    <a:gd name="connsiteY151" fmla="*/ 1240631 h 2357438"/>
                    <a:gd name="connsiteX152" fmla="*/ 1138237 w 1243638"/>
                    <a:gd name="connsiteY152" fmla="*/ 1254919 h 2357438"/>
                    <a:gd name="connsiteX153" fmla="*/ 1147762 w 1243638"/>
                    <a:gd name="connsiteY153" fmla="*/ 1269206 h 2357438"/>
                    <a:gd name="connsiteX154" fmla="*/ 1150144 w 1243638"/>
                    <a:gd name="connsiteY154" fmla="*/ 1276350 h 2357438"/>
                    <a:gd name="connsiteX155" fmla="*/ 1159669 w 1243638"/>
                    <a:gd name="connsiteY155" fmla="*/ 1290637 h 2357438"/>
                    <a:gd name="connsiteX156" fmla="*/ 1164431 w 1243638"/>
                    <a:gd name="connsiteY156" fmla="*/ 1297781 h 2357438"/>
                    <a:gd name="connsiteX157" fmla="*/ 1173956 w 1243638"/>
                    <a:gd name="connsiteY157" fmla="*/ 1319212 h 2357438"/>
                    <a:gd name="connsiteX158" fmla="*/ 1176337 w 1243638"/>
                    <a:gd name="connsiteY158" fmla="*/ 1326356 h 2357438"/>
                    <a:gd name="connsiteX159" fmla="*/ 1181100 w 1243638"/>
                    <a:gd name="connsiteY159" fmla="*/ 1335881 h 2357438"/>
                    <a:gd name="connsiteX160" fmla="*/ 1183481 w 1243638"/>
                    <a:gd name="connsiteY160" fmla="*/ 1352550 h 2357438"/>
                    <a:gd name="connsiteX161" fmla="*/ 1188244 w 1243638"/>
                    <a:gd name="connsiteY161" fmla="*/ 1366837 h 2357438"/>
                    <a:gd name="connsiteX162" fmla="*/ 1193006 w 1243638"/>
                    <a:gd name="connsiteY162" fmla="*/ 1381125 h 2357438"/>
                    <a:gd name="connsiteX163" fmla="*/ 1195387 w 1243638"/>
                    <a:gd name="connsiteY163" fmla="*/ 1388269 h 2357438"/>
                    <a:gd name="connsiteX164" fmla="*/ 1200150 w 1243638"/>
                    <a:gd name="connsiteY164" fmla="*/ 1443037 h 2357438"/>
                    <a:gd name="connsiteX165" fmla="*/ 1204912 w 1243638"/>
                    <a:gd name="connsiteY165" fmla="*/ 1504950 h 2357438"/>
                    <a:gd name="connsiteX166" fmla="*/ 1209675 w 1243638"/>
                    <a:gd name="connsiteY166" fmla="*/ 1540669 h 2357438"/>
                    <a:gd name="connsiteX167" fmla="*/ 1216819 w 1243638"/>
                    <a:gd name="connsiteY167" fmla="*/ 1564481 h 2357438"/>
                    <a:gd name="connsiteX168" fmla="*/ 1219200 w 1243638"/>
                    <a:gd name="connsiteY168" fmla="*/ 1571625 h 2357438"/>
                    <a:gd name="connsiteX169" fmla="*/ 909636 w 1243638"/>
                    <a:gd name="connsiteY169" fmla="*/ 2016918 h 2357438"/>
                    <a:gd name="connsiteX170" fmla="*/ 881061 w 1243638"/>
                    <a:gd name="connsiteY170" fmla="*/ 2062161 h 2357438"/>
                    <a:gd name="connsiteX171" fmla="*/ 850106 w 1243638"/>
                    <a:gd name="connsiteY171" fmla="*/ 2114549 h 2357438"/>
                    <a:gd name="connsiteX172" fmla="*/ 812005 w 1243638"/>
                    <a:gd name="connsiteY172" fmla="*/ 2169317 h 2357438"/>
                    <a:gd name="connsiteX173" fmla="*/ 819150 w 1243638"/>
                    <a:gd name="connsiteY173" fmla="*/ 2290761 h 2357438"/>
                    <a:gd name="connsiteX174" fmla="*/ 809626 w 1243638"/>
                    <a:gd name="connsiteY174" fmla="*/ 2357438 h 2357438"/>
                    <a:gd name="connsiteX0" fmla="*/ 0 w 1239054"/>
                    <a:gd name="connsiteY0" fmla="*/ 0 h 2357438"/>
                    <a:gd name="connsiteX1" fmla="*/ 23812 w 1239054"/>
                    <a:gd name="connsiteY1" fmla="*/ 4762 h 2357438"/>
                    <a:gd name="connsiteX2" fmla="*/ 42862 w 1239054"/>
                    <a:gd name="connsiteY2" fmla="*/ 7144 h 2357438"/>
                    <a:gd name="connsiteX3" fmla="*/ 61912 w 1239054"/>
                    <a:gd name="connsiteY3" fmla="*/ 11906 h 2357438"/>
                    <a:gd name="connsiteX4" fmla="*/ 85725 w 1239054"/>
                    <a:gd name="connsiteY4" fmla="*/ 19050 h 2357438"/>
                    <a:gd name="connsiteX5" fmla="*/ 92869 w 1239054"/>
                    <a:gd name="connsiteY5" fmla="*/ 23812 h 2357438"/>
                    <a:gd name="connsiteX6" fmla="*/ 97631 w 1239054"/>
                    <a:gd name="connsiteY6" fmla="*/ 30956 h 2357438"/>
                    <a:gd name="connsiteX7" fmla="*/ 104775 w 1239054"/>
                    <a:gd name="connsiteY7" fmla="*/ 33337 h 2357438"/>
                    <a:gd name="connsiteX8" fmla="*/ 109537 w 1239054"/>
                    <a:gd name="connsiteY8" fmla="*/ 47625 h 2357438"/>
                    <a:gd name="connsiteX9" fmla="*/ 114300 w 1239054"/>
                    <a:gd name="connsiteY9" fmla="*/ 54769 h 2357438"/>
                    <a:gd name="connsiteX10" fmla="*/ 119062 w 1239054"/>
                    <a:gd name="connsiteY10" fmla="*/ 69056 h 2357438"/>
                    <a:gd name="connsiteX11" fmla="*/ 126206 w 1239054"/>
                    <a:gd name="connsiteY11" fmla="*/ 83344 h 2357438"/>
                    <a:gd name="connsiteX12" fmla="*/ 133350 w 1239054"/>
                    <a:gd name="connsiteY12" fmla="*/ 88106 h 2357438"/>
                    <a:gd name="connsiteX13" fmla="*/ 145256 w 1239054"/>
                    <a:gd name="connsiteY13" fmla="*/ 102394 h 2357438"/>
                    <a:gd name="connsiteX14" fmla="*/ 150019 w 1239054"/>
                    <a:gd name="connsiteY14" fmla="*/ 109537 h 2357438"/>
                    <a:gd name="connsiteX15" fmla="*/ 157162 w 1239054"/>
                    <a:gd name="connsiteY15" fmla="*/ 111919 h 2357438"/>
                    <a:gd name="connsiteX16" fmla="*/ 173831 w 1239054"/>
                    <a:gd name="connsiteY16" fmla="*/ 133350 h 2357438"/>
                    <a:gd name="connsiteX17" fmla="*/ 178594 w 1239054"/>
                    <a:gd name="connsiteY17" fmla="*/ 140494 h 2357438"/>
                    <a:gd name="connsiteX18" fmla="*/ 192881 w 1239054"/>
                    <a:gd name="connsiteY18" fmla="*/ 150019 h 2357438"/>
                    <a:gd name="connsiteX19" fmla="*/ 200025 w 1239054"/>
                    <a:gd name="connsiteY19" fmla="*/ 154781 h 2357438"/>
                    <a:gd name="connsiteX20" fmla="*/ 209550 w 1239054"/>
                    <a:gd name="connsiteY20" fmla="*/ 157162 h 2357438"/>
                    <a:gd name="connsiteX21" fmla="*/ 221456 w 1239054"/>
                    <a:gd name="connsiteY21" fmla="*/ 159544 h 2357438"/>
                    <a:gd name="connsiteX22" fmla="*/ 228600 w 1239054"/>
                    <a:gd name="connsiteY22" fmla="*/ 161925 h 2357438"/>
                    <a:gd name="connsiteX23" fmla="*/ 238125 w 1239054"/>
                    <a:gd name="connsiteY23" fmla="*/ 164306 h 2357438"/>
                    <a:gd name="connsiteX24" fmla="*/ 252412 w 1239054"/>
                    <a:gd name="connsiteY24" fmla="*/ 169069 h 2357438"/>
                    <a:gd name="connsiteX25" fmla="*/ 273844 w 1239054"/>
                    <a:gd name="connsiteY25" fmla="*/ 176212 h 2357438"/>
                    <a:gd name="connsiteX26" fmla="*/ 288131 w 1239054"/>
                    <a:gd name="connsiteY26" fmla="*/ 180975 h 2357438"/>
                    <a:gd name="connsiteX27" fmla="*/ 300037 w 1239054"/>
                    <a:gd name="connsiteY27" fmla="*/ 183356 h 2357438"/>
                    <a:gd name="connsiteX28" fmla="*/ 314325 w 1239054"/>
                    <a:gd name="connsiteY28" fmla="*/ 190500 h 2357438"/>
                    <a:gd name="connsiteX29" fmla="*/ 321469 w 1239054"/>
                    <a:gd name="connsiteY29" fmla="*/ 195262 h 2357438"/>
                    <a:gd name="connsiteX30" fmla="*/ 342900 w 1239054"/>
                    <a:gd name="connsiteY30" fmla="*/ 202406 h 2357438"/>
                    <a:gd name="connsiteX31" fmla="*/ 350044 w 1239054"/>
                    <a:gd name="connsiteY31" fmla="*/ 204787 h 2357438"/>
                    <a:gd name="connsiteX32" fmla="*/ 357187 w 1239054"/>
                    <a:gd name="connsiteY32" fmla="*/ 207169 h 2357438"/>
                    <a:gd name="connsiteX33" fmla="*/ 371475 w 1239054"/>
                    <a:gd name="connsiteY33" fmla="*/ 209550 h 2357438"/>
                    <a:gd name="connsiteX34" fmla="*/ 392906 w 1239054"/>
                    <a:gd name="connsiteY34" fmla="*/ 216694 h 2357438"/>
                    <a:gd name="connsiteX35" fmla="*/ 400050 w 1239054"/>
                    <a:gd name="connsiteY35" fmla="*/ 219075 h 2357438"/>
                    <a:gd name="connsiteX36" fmla="*/ 407194 w 1239054"/>
                    <a:gd name="connsiteY36" fmla="*/ 221456 h 2357438"/>
                    <a:gd name="connsiteX37" fmla="*/ 414337 w 1239054"/>
                    <a:gd name="connsiteY37" fmla="*/ 226219 h 2357438"/>
                    <a:gd name="connsiteX38" fmla="*/ 421481 w 1239054"/>
                    <a:gd name="connsiteY38" fmla="*/ 228600 h 2357438"/>
                    <a:gd name="connsiteX39" fmla="*/ 428625 w 1239054"/>
                    <a:gd name="connsiteY39" fmla="*/ 235744 h 2357438"/>
                    <a:gd name="connsiteX40" fmla="*/ 442912 w 1239054"/>
                    <a:gd name="connsiteY40" fmla="*/ 245269 h 2357438"/>
                    <a:gd name="connsiteX41" fmla="*/ 457200 w 1239054"/>
                    <a:gd name="connsiteY41" fmla="*/ 257175 h 2357438"/>
                    <a:gd name="connsiteX42" fmla="*/ 471487 w 1239054"/>
                    <a:gd name="connsiteY42" fmla="*/ 261937 h 2357438"/>
                    <a:gd name="connsiteX43" fmla="*/ 485775 w 1239054"/>
                    <a:gd name="connsiteY43" fmla="*/ 266700 h 2357438"/>
                    <a:gd name="connsiteX44" fmla="*/ 492919 w 1239054"/>
                    <a:gd name="connsiteY44" fmla="*/ 269081 h 2357438"/>
                    <a:gd name="connsiteX45" fmla="*/ 500062 w 1239054"/>
                    <a:gd name="connsiteY45" fmla="*/ 271462 h 2357438"/>
                    <a:gd name="connsiteX46" fmla="*/ 516731 w 1239054"/>
                    <a:gd name="connsiteY46" fmla="*/ 278606 h 2357438"/>
                    <a:gd name="connsiteX47" fmla="*/ 523875 w 1239054"/>
                    <a:gd name="connsiteY47" fmla="*/ 283369 h 2357438"/>
                    <a:gd name="connsiteX48" fmla="*/ 531019 w 1239054"/>
                    <a:gd name="connsiteY48" fmla="*/ 285750 h 2357438"/>
                    <a:gd name="connsiteX49" fmla="*/ 538162 w 1239054"/>
                    <a:gd name="connsiteY49" fmla="*/ 290512 h 2357438"/>
                    <a:gd name="connsiteX50" fmla="*/ 542925 w 1239054"/>
                    <a:gd name="connsiteY50" fmla="*/ 297656 h 2357438"/>
                    <a:gd name="connsiteX51" fmla="*/ 564356 w 1239054"/>
                    <a:gd name="connsiteY51" fmla="*/ 309562 h 2357438"/>
                    <a:gd name="connsiteX52" fmla="*/ 571500 w 1239054"/>
                    <a:gd name="connsiteY52" fmla="*/ 314325 h 2357438"/>
                    <a:gd name="connsiteX53" fmla="*/ 581025 w 1239054"/>
                    <a:gd name="connsiteY53" fmla="*/ 316706 h 2357438"/>
                    <a:gd name="connsiteX54" fmla="*/ 585787 w 1239054"/>
                    <a:gd name="connsiteY54" fmla="*/ 323850 h 2357438"/>
                    <a:gd name="connsiteX55" fmla="*/ 600075 w 1239054"/>
                    <a:gd name="connsiteY55" fmla="*/ 328612 h 2357438"/>
                    <a:gd name="connsiteX56" fmla="*/ 621506 w 1239054"/>
                    <a:gd name="connsiteY56" fmla="*/ 342900 h 2357438"/>
                    <a:gd name="connsiteX57" fmla="*/ 628650 w 1239054"/>
                    <a:gd name="connsiteY57" fmla="*/ 347662 h 2357438"/>
                    <a:gd name="connsiteX58" fmla="*/ 657225 w 1239054"/>
                    <a:gd name="connsiteY58" fmla="*/ 357187 h 2357438"/>
                    <a:gd name="connsiteX59" fmla="*/ 671512 w 1239054"/>
                    <a:gd name="connsiteY59" fmla="*/ 361950 h 2357438"/>
                    <a:gd name="connsiteX60" fmla="*/ 700087 w 1239054"/>
                    <a:gd name="connsiteY60" fmla="*/ 369094 h 2357438"/>
                    <a:gd name="connsiteX61" fmla="*/ 707231 w 1239054"/>
                    <a:gd name="connsiteY61" fmla="*/ 371475 h 2357438"/>
                    <a:gd name="connsiteX62" fmla="*/ 711994 w 1239054"/>
                    <a:gd name="connsiteY62" fmla="*/ 395287 h 2357438"/>
                    <a:gd name="connsiteX63" fmla="*/ 709612 w 1239054"/>
                    <a:gd name="connsiteY63" fmla="*/ 409575 h 2357438"/>
                    <a:gd name="connsiteX64" fmla="*/ 711994 w 1239054"/>
                    <a:gd name="connsiteY64" fmla="*/ 442912 h 2357438"/>
                    <a:gd name="connsiteX65" fmla="*/ 719137 w 1239054"/>
                    <a:gd name="connsiteY65" fmla="*/ 445294 h 2357438"/>
                    <a:gd name="connsiteX66" fmla="*/ 726281 w 1239054"/>
                    <a:gd name="connsiteY66" fmla="*/ 450056 h 2357438"/>
                    <a:gd name="connsiteX67" fmla="*/ 752475 w 1239054"/>
                    <a:gd name="connsiteY67" fmla="*/ 457200 h 2357438"/>
                    <a:gd name="connsiteX68" fmla="*/ 759619 w 1239054"/>
                    <a:gd name="connsiteY68" fmla="*/ 461962 h 2357438"/>
                    <a:gd name="connsiteX69" fmla="*/ 773906 w 1239054"/>
                    <a:gd name="connsiteY69" fmla="*/ 473869 h 2357438"/>
                    <a:gd name="connsiteX70" fmla="*/ 783431 w 1239054"/>
                    <a:gd name="connsiteY70" fmla="*/ 488156 h 2357438"/>
                    <a:gd name="connsiteX71" fmla="*/ 788194 w 1239054"/>
                    <a:gd name="connsiteY71" fmla="*/ 502444 h 2357438"/>
                    <a:gd name="connsiteX72" fmla="*/ 790575 w 1239054"/>
                    <a:gd name="connsiteY72" fmla="*/ 516731 h 2357438"/>
                    <a:gd name="connsiteX73" fmla="*/ 792956 w 1239054"/>
                    <a:gd name="connsiteY73" fmla="*/ 542925 h 2357438"/>
                    <a:gd name="connsiteX74" fmla="*/ 797719 w 1239054"/>
                    <a:gd name="connsiteY74" fmla="*/ 561975 h 2357438"/>
                    <a:gd name="connsiteX75" fmla="*/ 802481 w 1239054"/>
                    <a:gd name="connsiteY75" fmla="*/ 583406 h 2357438"/>
                    <a:gd name="connsiteX76" fmla="*/ 804862 w 1239054"/>
                    <a:gd name="connsiteY76" fmla="*/ 590550 h 2357438"/>
                    <a:gd name="connsiteX77" fmla="*/ 809625 w 1239054"/>
                    <a:gd name="connsiteY77" fmla="*/ 597694 h 2357438"/>
                    <a:gd name="connsiteX78" fmla="*/ 812006 w 1239054"/>
                    <a:gd name="connsiteY78" fmla="*/ 604837 h 2357438"/>
                    <a:gd name="connsiteX79" fmla="*/ 816769 w 1239054"/>
                    <a:gd name="connsiteY79" fmla="*/ 611981 h 2357438"/>
                    <a:gd name="connsiteX80" fmla="*/ 821531 w 1239054"/>
                    <a:gd name="connsiteY80" fmla="*/ 631031 h 2357438"/>
                    <a:gd name="connsiteX81" fmla="*/ 826294 w 1239054"/>
                    <a:gd name="connsiteY81" fmla="*/ 647700 h 2357438"/>
                    <a:gd name="connsiteX82" fmla="*/ 831056 w 1239054"/>
                    <a:gd name="connsiteY82" fmla="*/ 664369 h 2357438"/>
                    <a:gd name="connsiteX83" fmla="*/ 840581 w 1239054"/>
                    <a:gd name="connsiteY83" fmla="*/ 678656 h 2357438"/>
                    <a:gd name="connsiteX84" fmla="*/ 847725 w 1239054"/>
                    <a:gd name="connsiteY84" fmla="*/ 700087 h 2357438"/>
                    <a:gd name="connsiteX85" fmla="*/ 850106 w 1239054"/>
                    <a:gd name="connsiteY85" fmla="*/ 707231 h 2357438"/>
                    <a:gd name="connsiteX86" fmla="*/ 854869 w 1239054"/>
                    <a:gd name="connsiteY86" fmla="*/ 714375 h 2357438"/>
                    <a:gd name="connsiteX87" fmla="*/ 866775 w 1239054"/>
                    <a:gd name="connsiteY87" fmla="*/ 750094 h 2357438"/>
                    <a:gd name="connsiteX88" fmla="*/ 869156 w 1239054"/>
                    <a:gd name="connsiteY88" fmla="*/ 757237 h 2357438"/>
                    <a:gd name="connsiteX89" fmla="*/ 871537 w 1239054"/>
                    <a:gd name="connsiteY89" fmla="*/ 764381 h 2357438"/>
                    <a:gd name="connsiteX90" fmla="*/ 864394 w 1239054"/>
                    <a:gd name="connsiteY90" fmla="*/ 797719 h 2357438"/>
                    <a:gd name="connsiteX91" fmla="*/ 857250 w 1239054"/>
                    <a:gd name="connsiteY91" fmla="*/ 802481 h 2357438"/>
                    <a:gd name="connsiteX92" fmla="*/ 847725 w 1239054"/>
                    <a:gd name="connsiteY92" fmla="*/ 814387 h 2357438"/>
                    <a:gd name="connsiteX93" fmla="*/ 835819 w 1239054"/>
                    <a:gd name="connsiteY93" fmla="*/ 826294 h 2357438"/>
                    <a:gd name="connsiteX94" fmla="*/ 821531 w 1239054"/>
                    <a:gd name="connsiteY94" fmla="*/ 831056 h 2357438"/>
                    <a:gd name="connsiteX95" fmla="*/ 807244 w 1239054"/>
                    <a:gd name="connsiteY95" fmla="*/ 840581 h 2357438"/>
                    <a:gd name="connsiteX96" fmla="*/ 792956 w 1239054"/>
                    <a:gd name="connsiteY96" fmla="*/ 850106 h 2357438"/>
                    <a:gd name="connsiteX97" fmla="*/ 785812 w 1239054"/>
                    <a:gd name="connsiteY97" fmla="*/ 854869 h 2357438"/>
                    <a:gd name="connsiteX98" fmla="*/ 781050 w 1239054"/>
                    <a:gd name="connsiteY98" fmla="*/ 862012 h 2357438"/>
                    <a:gd name="connsiteX99" fmla="*/ 773906 w 1239054"/>
                    <a:gd name="connsiteY99" fmla="*/ 864394 h 2357438"/>
                    <a:gd name="connsiteX100" fmla="*/ 769144 w 1239054"/>
                    <a:gd name="connsiteY100" fmla="*/ 871537 h 2357438"/>
                    <a:gd name="connsiteX101" fmla="*/ 754856 w 1239054"/>
                    <a:gd name="connsiteY101" fmla="*/ 878681 h 2357438"/>
                    <a:gd name="connsiteX102" fmla="*/ 740569 w 1239054"/>
                    <a:gd name="connsiteY102" fmla="*/ 888206 h 2357438"/>
                    <a:gd name="connsiteX103" fmla="*/ 728662 w 1239054"/>
                    <a:gd name="connsiteY103" fmla="*/ 902494 h 2357438"/>
                    <a:gd name="connsiteX104" fmla="*/ 721519 w 1239054"/>
                    <a:gd name="connsiteY104" fmla="*/ 907256 h 2357438"/>
                    <a:gd name="connsiteX105" fmla="*/ 716756 w 1239054"/>
                    <a:gd name="connsiteY105" fmla="*/ 914400 h 2357438"/>
                    <a:gd name="connsiteX106" fmla="*/ 709612 w 1239054"/>
                    <a:gd name="connsiteY106" fmla="*/ 916781 h 2357438"/>
                    <a:gd name="connsiteX107" fmla="*/ 707231 w 1239054"/>
                    <a:gd name="connsiteY107" fmla="*/ 923925 h 2357438"/>
                    <a:gd name="connsiteX108" fmla="*/ 700087 w 1239054"/>
                    <a:gd name="connsiteY108" fmla="*/ 928687 h 2357438"/>
                    <a:gd name="connsiteX109" fmla="*/ 695325 w 1239054"/>
                    <a:gd name="connsiteY109" fmla="*/ 935831 h 2357438"/>
                    <a:gd name="connsiteX110" fmla="*/ 683419 w 1239054"/>
                    <a:gd name="connsiteY110" fmla="*/ 950119 h 2357438"/>
                    <a:gd name="connsiteX111" fmla="*/ 678656 w 1239054"/>
                    <a:gd name="connsiteY111" fmla="*/ 964406 h 2357438"/>
                    <a:gd name="connsiteX112" fmla="*/ 678656 w 1239054"/>
                    <a:gd name="connsiteY112" fmla="*/ 1007269 h 2357438"/>
                    <a:gd name="connsiteX113" fmla="*/ 681037 w 1239054"/>
                    <a:gd name="connsiteY113" fmla="*/ 1014412 h 2357438"/>
                    <a:gd name="connsiteX114" fmla="*/ 685800 w 1239054"/>
                    <a:gd name="connsiteY114" fmla="*/ 1021556 h 2357438"/>
                    <a:gd name="connsiteX115" fmla="*/ 695325 w 1239054"/>
                    <a:gd name="connsiteY115" fmla="*/ 1035844 h 2357438"/>
                    <a:gd name="connsiteX116" fmla="*/ 700087 w 1239054"/>
                    <a:gd name="connsiteY116" fmla="*/ 1042987 h 2357438"/>
                    <a:gd name="connsiteX117" fmla="*/ 707231 w 1239054"/>
                    <a:gd name="connsiteY117" fmla="*/ 1045369 h 2357438"/>
                    <a:gd name="connsiteX118" fmla="*/ 721519 w 1239054"/>
                    <a:gd name="connsiteY118" fmla="*/ 1054894 h 2357438"/>
                    <a:gd name="connsiteX119" fmla="*/ 728662 w 1239054"/>
                    <a:gd name="connsiteY119" fmla="*/ 1052512 h 2357438"/>
                    <a:gd name="connsiteX120" fmla="*/ 731044 w 1239054"/>
                    <a:gd name="connsiteY120" fmla="*/ 1045369 h 2357438"/>
                    <a:gd name="connsiteX121" fmla="*/ 735806 w 1239054"/>
                    <a:gd name="connsiteY121" fmla="*/ 1038225 h 2357438"/>
                    <a:gd name="connsiteX122" fmla="*/ 750094 w 1239054"/>
                    <a:gd name="connsiteY122" fmla="*/ 1028700 h 2357438"/>
                    <a:gd name="connsiteX123" fmla="*/ 757237 w 1239054"/>
                    <a:gd name="connsiteY123" fmla="*/ 1023937 h 2357438"/>
                    <a:gd name="connsiteX124" fmla="*/ 771525 w 1239054"/>
                    <a:gd name="connsiteY124" fmla="*/ 1016794 h 2357438"/>
                    <a:gd name="connsiteX125" fmla="*/ 773906 w 1239054"/>
                    <a:gd name="connsiteY125" fmla="*/ 1009650 h 2357438"/>
                    <a:gd name="connsiteX126" fmla="*/ 804862 w 1239054"/>
                    <a:gd name="connsiteY126" fmla="*/ 1002506 h 2357438"/>
                    <a:gd name="connsiteX127" fmla="*/ 850106 w 1239054"/>
                    <a:gd name="connsiteY127" fmla="*/ 1004887 h 2357438"/>
                    <a:gd name="connsiteX128" fmla="*/ 864394 w 1239054"/>
                    <a:gd name="connsiteY128" fmla="*/ 1009650 h 2357438"/>
                    <a:gd name="connsiteX129" fmla="*/ 895350 w 1239054"/>
                    <a:gd name="connsiteY129" fmla="*/ 1016794 h 2357438"/>
                    <a:gd name="connsiteX130" fmla="*/ 919162 w 1239054"/>
                    <a:gd name="connsiteY130" fmla="*/ 1023937 h 2357438"/>
                    <a:gd name="connsiteX131" fmla="*/ 926306 w 1239054"/>
                    <a:gd name="connsiteY131" fmla="*/ 1026319 h 2357438"/>
                    <a:gd name="connsiteX132" fmla="*/ 933450 w 1239054"/>
                    <a:gd name="connsiteY132" fmla="*/ 1031081 h 2357438"/>
                    <a:gd name="connsiteX133" fmla="*/ 945356 w 1239054"/>
                    <a:gd name="connsiteY133" fmla="*/ 1040606 h 2357438"/>
                    <a:gd name="connsiteX134" fmla="*/ 966787 w 1239054"/>
                    <a:gd name="connsiteY134" fmla="*/ 1054894 h 2357438"/>
                    <a:gd name="connsiteX135" fmla="*/ 973931 w 1239054"/>
                    <a:gd name="connsiteY135" fmla="*/ 1059656 h 2357438"/>
                    <a:gd name="connsiteX136" fmla="*/ 983456 w 1239054"/>
                    <a:gd name="connsiteY136" fmla="*/ 1064419 h 2357438"/>
                    <a:gd name="connsiteX137" fmla="*/ 985837 w 1239054"/>
                    <a:gd name="connsiteY137" fmla="*/ 1071562 h 2357438"/>
                    <a:gd name="connsiteX138" fmla="*/ 1000125 w 1239054"/>
                    <a:gd name="connsiteY138" fmla="*/ 1081087 h 2357438"/>
                    <a:gd name="connsiteX139" fmla="*/ 1012031 w 1239054"/>
                    <a:gd name="connsiteY139" fmla="*/ 1092994 h 2357438"/>
                    <a:gd name="connsiteX140" fmla="*/ 1023937 w 1239054"/>
                    <a:gd name="connsiteY140" fmla="*/ 1104900 h 2357438"/>
                    <a:gd name="connsiteX141" fmla="*/ 1035844 w 1239054"/>
                    <a:gd name="connsiteY141" fmla="*/ 1116806 h 2357438"/>
                    <a:gd name="connsiteX142" fmla="*/ 1040606 w 1239054"/>
                    <a:gd name="connsiteY142" fmla="*/ 1123950 h 2357438"/>
                    <a:gd name="connsiteX143" fmla="*/ 1052512 w 1239054"/>
                    <a:gd name="connsiteY143" fmla="*/ 1138237 h 2357438"/>
                    <a:gd name="connsiteX144" fmla="*/ 1057275 w 1239054"/>
                    <a:gd name="connsiteY144" fmla="*/ 1152525 h 2357438"/>
                    <a:gd name="connsiteX145" fmla="*/ 1066800 w 1239054"/>
                    <a:gd name="connsiteY145" fmla="*/ 1166812 h 2357438"/>
                    <a:gd name="connsiteX146" fmla="*/ 1073944 w 1239054"/>
                    <a:gd name="connsiteY146" fmla="*/ 1188244 h 2357438"/>
                    <a:gd name="connsiteX147" fmla="*/ 1076325 w 1239054"/>
                    <a:gd name="connsiteY147" fmla="*/ 1195387 h 2357438"/>
                    <a:gd name="connsiteX148" fmla="*/ 1090612 w 1239054"/>
                    <a:gd name="connsiteY148" fmla="*/ 1207294 h 2357438"/>
                    <a:gd name="connsiteX149" fmla="*/ 1095375 w 1239054"/>
                    <a:gd name="connsiteY149" fmla="*/ 1214437 h 2357438"/>
                    <a:gd name="connsiteX150" fmla="*/ 1109662 w 1239054"/>
                    <a:gd name="connsiteY150" fmla="*/ 1223962 h 2357438"/>
                    <a:gd name="connsiteX151" fmla="*/ 1126331 w 1239054"/>
                    <a:gd name="connsiteY151" fmla="*/ 1240631 h 2357438"/>
                    <a:gd name="connsiteX152" fmla="*/ 1138237 w 1239054"/>
                    <a:gd name="connsiteY152" fmla="*/ 1254919 h 2357438"/>
                    <a:gd name="connsiteX153" fmla="*/ 1147762 w 1239054"/>
                    <a:gd name="connsiteY153" fmla="*/ 1269206 h 2357438"/>
                    <a:gd name="connsiteX154" fmla="*/ 1150144 w 1239054"/>
                    <a:gd name="connsiteY154" fmla="*/ 1276350 h 2357438"/>
                    <a:gd name="connsiteX155" fmla="*/ 1159669 w 1239054"/>
                    <a:gd name="connsiteY155" fmla="*/ 1290637 h 2357438"/>
                    <a:gd name="connsiteX156" fmla="*/ 1164431 w 1239054"/>
                    <a:gd name="connsiteY156" fmla="*/ 1297781 h 2357438"/>
                    <a:gd name="connsiteX157" fmla="*/ 1173956 w 1239054"/>
                    <a:gd name="connsiteY157" fmla="*/ 1319212 h 2357438"/>
                    <a:gd name="connsiteX158" fmla="*/ 1176337 w 1239054"/>
                    <a:gd name="connsiteY158" fmla="*/ 1326356 h 2357438"/>
                    <a:gd name="connsiteX159" fmla="*/ 1181100 w 1239054"/>
                    <a:gd name="connsiteY159" fmla="*/ 1335881 h 2357438"/>
                    <a:gd name="connsiteX160" fmla="*/ 1183481 w 1239054"/>
                    <a:gd name="connsiteY160" fmla="*/ 1352550 h 2357438"/>
                    <a:gd name="connsiteX161" fmla="*/ 1188244 w 1239054"/>
                    <a:gd name="connsiteY161" fmla="*/ 1366837 h 2357438"/>
                    <a:gd name="connsiteX162" fmla="*/ 1193006 w 1239054"/>
                    <a:gd name="connsiteY162" fmla="*/ 1381125 h 2357438"/>
                    <a:gd name="connsiteX163" fmla="*/ 1195387 w 1239054"/>
                    <a:gd name="connsiteY163" fmla="*/ 1388269 h 2357438"/>
                    <a:gd name="connsiteX164" fmla="*/ 1200150 w 1239054"/>
                    <a:gd name="connsiteY164" fmla="*/ 1443037 h 2357438"/>
                    <a:gd name="connsiteX165" fmla="*/ 1204912 w 1239054"/>
                    <a:gd name="connsiteY165" fmla="*/ 1504950 h 2357438"/>
                    <a:gd name="connsiteX166" fmla="*/ 1209675 w 1239054"/>
                    <a:gd name="connsiteY166" fmla="*/ 1540669 h 2357438"/>
                    <a:gd name="connsiteX167" fmla="*/ 1216819 w 1239054"/>
                    <a:gd name="connsiteY167" fmla="*/ 1564481 h 2357438"/>
                    <a:gd name="connsiteX168" fmla="*/ 1219200 w 1239054"/>
                    <a:gd name="connsiteY168" fmla="*/ 1571625 h 2357438"/>
                    <a:gd name="connsiteX169" fmla="*/ 942974 w 1239054"/>
                    <a:gd name="connsiteY169" fmla="*/ 1976437 h 2357438"/>
                    <a:gd name="connsiteX170" fmla="*/ 881061 w 1239054"/>
                    <a:gd name="connsiteY170" fmla="*/ 2062161 h 2357438"/>
                    <a:gd name="connsiteX171" fmla="*/ 850106 w 1239054"/>
                    <a:gd name="connsiteY171" fmla="*/ 2114549 h 2357438"/>
                    <a:gd name="connsiteX172" fmla="*/ 812005 w 1239054"/>
                    <a:gd name="connsiteY172" fmla="*/ 2169317 h 2357438"/>
                    <a:gd name="connsiteX173" fmla="*/ 819150 w 1239054"/>
                    <a:gd name="connsiteY173" fmla="*/ 2290761 h 2357438"/>
                    <a:gd name="connsiteX174" fmla="*/ 809626 w 1239054"/>
                    <a:gd name="connsiteY174" fmla="*/ 2357438 h 2357438"/>
                    <a:gd name="connsiteX0" fmla="*/ 0 w 1239054"/>
                    <a:gd name="connsiteY0" fmla="*/ 0 h 2357438"/>
                    <a:gd name="connsiteX1" fmla="*/ 23812 w 1239054"/>
                    <a:gd name="connsiteY1" fmla="*/ 4762 h 2357438"/>
                    <a:gd name="connsiteX2" fmla="*/ 42862 w 1239054"/>
                    <a:gd name="connsiteY2" fmla="*/ 7144 h 2357438"/>
                    <a:gd name="connsiteX3" fmla="*/ 61912 w 1239054"/>
                    <a:gd name="connsiteY3" fmla="*/ 11906 h 2357438"/>
                    <a:gd name="connsiteX4" fmla="*/ 85725 w 1239054"/>
                    <a:gd name="connsiteY4" fmla="*/ 19050 h 2357438"/>
                    <a:gd name="connsiteX5" fmla="*/ 92869 w 1239054"/>
                    <a:gd name="connsiteY5" fmla="*/ 23812 h 2357438"/>
                    <a:gd name="connsiteX6" fmla="*/ 97631 w 1239054"/>
                    <a:gd name="connsiteY6" fmla="*/ 30956 h 2357438"/>
                    <a:gd name="connsiteX7" fmla="*/ 104775 w 1239054"/>
                    <a:gd name="connsiteY7" fmla="*/ 33337 h 2357438"/>
                    <a:gd name="connsiteX8" fmla="*/ 109537 w 1239054"/>
                    <a:gd name="connsiteY8" fmla="*/ 47625 h 2357438"/>
                    <a:gd name="connsiteX9" fmla="*/ 114300 w 1239054"/>
                    <a:gd name="connsiteY9" fmla="*/ 54769 h 2357438"/>
                    <a:gd name="connsiteX10" fmla="*/ 119062 w 1239054"/>
                    <a:gd name="connsiteY10" fmla="*/ 69056 h 2357438"/>
                    <a:gd name="connsiteX11" fmla="*/ 126206 w 1239054"/>
                    <a:gd name="connsiteY11" fmla="*/ 83344 h 2357438"/>
                    <a:gd name="connsiteX12" fmla="*/ 133350 w 1239054"/>
                    <a:gd name="connsiteY12" fmla="*/ 88106 h 2357438"/>
                    <a:gd name="connsiteX13" fmla="*/ 145256 w 1239054"/>
                    <a:gd name="connsiteY13" fmla="*/ 102394 h 2357438"/>
                    <a:gd name="connsiteX14" fmla="*/ 150019 w 1239054"/>
                    <a:gd name="connsiteY14" fmla="*/ 109537 h 2357438"/>
                    <a:gd name="connsiteX15" fmla="*/ 157162 w 1239054"/>
                    <a:gd name="connsiteY15" fmla="*/ 111919 h 2357438"/>
                    <a:gd name="connsiteX16" fmla="*/ 173831 w 1239054"/>
                    <a:gd name="connsiteY16" fmla="*/ 133350 h 2357438"/>
                    <a:gd name="connsiteX17" fmla="*/ 178594 w 1239054"/>
                    <a:gd name="connsiteY17" fmla="*/ 140494 h 2357438"/>
                    <a:gd name="connsiteX18" fmla="*/ 192881 w 1239054"/>
                    <a:gd name="connsiteY18" fmla="*/ 150019 h 2357438"/>
                    <a:gd name="connsiteX19" fmla="*/ 200025 w 1239054"/>
                    <a:gd name="connsiteY19" fmla="*/ 154781 h 2357438"/>
                    <a:gd name="connsiteX20" fmla="*/ 209550 w 1239054"/>
                    <a:gd name="connsiteY20" fmla="*/ 157162 h 2357438"/>
                    <a:gd name="connsiteX21" fmla="*/ 221456 w 1239054"/>
                    <a:gd name="connsiteY21" fmla="*/ 159544 h 2357438"/>
                    <a:gd name="connsiteX22" fmla="*/ 228600 w 1239054"/>
                    <a:gd name="connsiteY22" fmla="*/ 161925 h 2357438"/>
                    <a:gd name="connsiteX23" fmla="*/ 238125 w 1239054"/>
                    <a:gd name="connsiteY23" fmla="*/ 164306 h 2357438"/>
                    <a:gd name="connsiteX24" fmla="*/ 252412 w 1239054"/>
                    <a:gd name="connsiteY24" fmla="*/ 169069 h 2357438"/>
                    <a:gd name="connsiteX25" fmla="*/ 273844 w 1239054"/>
                    <a:gd name="connsiteY25" fmla="*/ 176212 h 2357438"/>
                    <a:gd name="connsiteX26" fmla="*/ 288131 w 1239054"/>
                    <a:gd name="connsiteY26" fmla="*/ 180975 h 2357438"/>
                    <a:gd name="connsiteX27" fmla="*/ 300037 w 1239054"/>
                    <a:gd name="connsiteY27" fmla="*/ 183356 h 2357438"/>
                    <a:gd name="connsiteX28" fmla="*/ 314325 w 1239054"/>
                    <a:gd name="connsiteY28" fmla="*/ 190500 h 2357438"/>
                    <a:gd name="connsiteX29" fmla="*/ 321469 w 1239054"/>
                    <a:gd name="connsiteY29" fmla="*/ 195262 h 2357438"/>
                    <a:gd name="connsiteX30" fmla="*/ 342900 w 1239054"/>
                    <a:gd name="connsiteY30" fmla="*/ 202406 h 2357438"/>
                    <a:gd name="connsiteX31" fmla="*/ 350044 w 1239054"/>
                    <a:gd name="connsiteY31" fmla="*/ 204787 h 2357438"/>
                    <a:gd name="connsiteX32" fmla="*/ 357187 w 1239054"/>
                    <a:gd name="connsiteY32" fmla="*/ 207169 h 2357438"/>
                    <a:gd name="connsiteX33" fmla="*/ 371475 w 1239054"/>
                    <a:gd name="connsiteY33" fmla="*/ 209550 h 2357438"/>
                    <a:gd name="connsiteX34" fmla="*/ 392906 w 1239054"/>
                    <a:gd name="connsiteY34" fmla="*/ 216694 h 2357438"/>
                    <a:gd name="connsiteX35" fmla="*/ 400050 w 1239054"/>
                    <a:gd name="connsiteY35" fmla="*/ 219075 h 2357438"/>
                    <a:gd name="connsiteX36" fmla="*/ 407194 w 1239054"/>
                    <a:gd name="connsiteY36" fmla="*/ 221456 h 2357438"/>
                    <a:gd name="connsiteX37" fmla="*/ 414337 w 1239054"/>
                    <a:gd name="connsiteY37" fmla="*/ 226219 h 2357438"/>
                    <a:gd name="connsiteX38" fmla="*/ 421481 w 1239054"/>
                    <a:gd name="connsiteY38" fmla="*/ 228600 h 2357438"/>
                    <a:gd name="connsiteX39" fmla="*/ 428625 w 1239054"/>
                    <a:gd name="connsiteY39" fmla="*/ 235744 h 2357438"/>
                    <a:gd name="connsiteX40" fmla="*/ 442912 w 1239054"/>
                    <a:gd name="connsiteY40" fmla="*/ 245269 h 2357438"/>
                    <a:gd name="connsiteX41" fmla="*/ 457200 w 1239054"/>
                    <a:gd name="connsiteY41" fmla="*/ 257175 h 2357438"/>
                    <a:gd name="connsiteX42" fmla="*/ 471487 w 1239054"/>
                    <a:gd name="connsiteY42" fmla="*/ 261937 h 2357438"/>
                    <a:gd name="connsiteX43" fmla="*/ 485775 w 1239054"/>
                    <a:gd name="connsiteY43" fmla="*/ 266700 h 2357438"/>
                    <a:gd name="connsiteX44" fmla="*/ 492919 w 1239054"/>
                    <a:gd name="connsiteY44" fmla="*/ 269081 h 2357438"/>
                    <a:gd name="connsiteX45" fmla="*/ 500062 w 1239054"/>
                    <a:gd name="connsiteY45" fmla="*/ 271462 h 2357438"/>
                    <a:gd name="connsiteX46" fmla="*/ 516731 w 1239054"/>
                    <a:gd name="connsiteY46" fmla="*/ 278606 h 2357438"/>
                    <a:gd name="connsiteX47" fmla="*/ 523875 w 1239054"/>
                    <a:gd name="connsiteY47" fmla="*/ 283369 h 2357438"/>
                    <a:gd name="connsiteX48" fmla="*/ 531019 w 1239054"/>
                    <a:gd name="connsiteY48" fmla="*/ 285750 h 2357438"/>
                    <a:gd name="connsiteX49" fmla="*/ 538162 w 1239054"/>
                    <a:gd name="connsiteY49" fmla="*/ 290512 h 2357438"/>
                    <a:gd name="connsiteX50" fmla="*/ 542925 w 1239054"/>
                    <a:gd name="connsiteY50" fmla="*/ 297656 h 2357438"/>
                    <a:gd name="connsiteX51" fmla="*/ 564356 w 1239054"/>
                    <a:gd name="connsiteY51" fmla="*/ 309562 h 2357438"/>
                    <a:gd name="connsiteX52" fmla="*/ 571500 w 1239054"/>
                    <a:gd name="connsiteY52" fmla="*/ 314325 h 2357438"/>
                    <a:gd name="connsiteX53" fmla="*/ 581025 w 1239054"/>
                    <a:gd name="connsiteY53" fmla="*/ 316706 h 2357438"/>
                    <a:gd name="connsiteX54" fmla="*/ 585787 w 1239054"/>
                    <a:gd name="connsiteY54" fmla="*/ 323850 h 2357438"/>
                    <a:gd name="connsiteX55" fmla="*/ 600075 w 1239054"/>
                    <a:gd name="connsiteY55" fmla="*/ 328612 h 2357438"/>
                    <a:gd name="connsiteX56" fmla="*/ 621506 w 1239054"/>
                    <a:gd name="connsiteY56" fmla="*/ 342900 h 2357438"/>
                    <a:gd name="connsiteX57" fmla="*/ 628650 w 1239054"/>
                    <a:gd name="connsiteY57" fmla="*/ 347662 h 2357438"/>
                    <a:gd name="connsiteX58" fmla="*/ 657225 w 1239054"/>
                    <a:gd name="connsiteY58" fmla="*/ 357187 h 2357438"/>
                    <a:gd name="connsiteX59" fmla="*/ 671512 w 1239054"/>
                    <a:gd name="connsiteY59" fmla="*/ 361950 h 2357438"/>
                    <a:gd name="connsiteX60" fmla="*/ 700087 w 1239054"/>
                    <a:gd name="connsiteY60" fmla="*/ 369094 h 2357438"/>
                    <a:gd name="connsiteX61" fmla="*/ 707231 w 1239054"/>
                    <a:gd name="connsiteY61" fmla="*/ 371475 h 2357438"/>
                    <a:gd name="connsiteX62" fmla="*/ 711994 w 1239054"/>
                    <a:gd name="connsiteY62" fmla="*/ 395287 h 2357438"/>
                    <a:gd name="connsiteX63" fmla="*/ 709612 w 1239054"/>
                    <a:gd name="connsiteY63" fmla="*/ 409575 h 2357438"/>
                    <a:gd name="connsiteX64" fmla="*/ 711994 w 1239054"/>
                    <a:gd name="connsiteY64" fmla="*/ 442912 h 2357438"/>
                    <a:gd name="connsiteX65" fmla="*/ 719137 w 1239054"/>
                    <a:gd name="connsiteY65" fmla="*/ 445294 h 2357438"/>
                    <a:gd name="connsiteX66" fmla="*/ 726281 w 1239054"/>
                    <a:gd name="connsiteY66" fmla="*/ 450056 h 2357438"/>
                    <a:gd name="connsiteX67" fmla="*/ 752475 w 1239054"/>
                    <a:gd name="connsiteY67" fmla="*/ 457200 h 2357438"/>
                    <a:gd name="connsiteX68" fmla="*/ 759619 w 1239054"/>
                    <a:gd name="connsiteY68" fmla="*/ 461962 h 2357438"/>
                    <a:gd name="connsiteX69" fmla="*/ 773906 w 1239054"/>
                    <a:gd name="connsiteY69" fmla="*/ 473869 h 2357438"/>
                    <a:gd name="connsiteX70" fmla="*/ 783431 w 1239054"/>
                    <a:gd name="connsiteY70" fmla="*/ 488156 h 2357438"/>
                    <a:gd name="connsiteX71" fmla="*/ 788194 w 1239054"/>
                    <a:gd name="connsiteY71" fmla="*/ 502444 h 2357438"/>
                    <a:gd name="connsiteX72" fmla="*/ 790575 w 1239054"/>
                    <a:gd name="connsiteY72" fmla="*/ 516731 h 2357438"/>
                    <a:gd name="connsiteX73" fmla="*/ 792956 w 1239054"/>
                    <a:gd name="connsiteY73" fmla="*/ 542925 h 2357438"/>
                    <a:gd name="connsiteX74" fmla="*/ 797719 w 1239054"/>
                    <a:gd name="connsiteY74" fmla="*/ 561975 h 2357438"/>
                    <a:gd name="connsiteX75" fmla="*/ 802481 w 1239054"/>
                    <a:gd name="connsiteY75" fmla="*/ 583406 h 2357438"/>
                    <a:gd name="connsiteX76" fmla="*/ 804862 w 1239054"/>
                    <a:gd name="connsiteY76" fmla="*/ 590550 h 2357438"/>
                    <a:gd name="connsiteX77" fmla="*/ 809625 w 1239054"/>
                    <a:gd name="connsiteY77" fmla="*/ 597694 h 2357438"/>
                    <a:gd name="connsiteX78" fmla="*/ 812006 w 1239054"/>
                    <a:gd name="connsiteY78" fmla="*/ 604837 h 2357438"/>
                    <a:gd name="connsiteX79" fmla="*/ 816769 w 1239054"/>
                    <a:gd name="connsiteY79" fmla="*/ 611981 h 2357438"/>
                    <a:gd name="connsiteX80" fmla="*/ 821531 w 1239054"/>
                    <a:gd name="connsiteY80" fmla="*/ 631031 h 2357438"/>
                    <a:gd name="connsiteX81" fmla="*/ 826294 w 1239054"/>
                    <a:gd name="connsiteY81" fmla="*/ 647700 h 2357438"/>
                    <a:gd name="connsiteX82" fmla="*/ 831056 w 1239054"/>
                    <a:gd name="connsiteY82" fmla="*/ 664369 h 2357438"/>
                    <a:gd name="connsiteX83" fmla="*/ 840581 w 1239054"/>
                    <a:gd name="connsiteY83" fmla="*/ 678656 h 2357438"/>
                    <a:gd name="connsiteX84" fmla="*/ 847725 w 1239054"/>
                    <a:gd name="connsiteY84" fmla="*/ 700087 h 2357438"/>
                    <a:gd name="connsiteX85" fmla="*/ 850106 w 1239054"/>
                    <a:gd name="connsiteY85" fmla="*/ 707231 h 2357438"/>
                    <a:gd name="connsiteX86" fmla="*/ 854869 w 1239054"/>
                    <a:gd name="connsiteY86" fmla="*/ 714375 h 2357438"/>
                    <a:gd name="connsiteX87" fmla="*/ 866775 w 1239054"/>
                    <a:gd name="connsiteY87" fmla="*/ 750094 h 2357438"/>
                    <a:gd name="connsiteX88" fmla="*/ 869156 w 1239054"/>
                    <a:gd name="connsiteY88" fmla="*/ 757237 h 2357438"/>
                    <a:gd name="connsiteX89" fmla="*/ 871537 w 1239054"/>
                    <a:gd name="connsiteY89" fmla="*/ 764381 h 2357438"/>
                    <a:gd name="connsiteX90" fmla="*/ 864394 w 1239054"/>
                    <a:gd name="connsiteY90" fmla="*/ 797719 h 2357438"/>
                    <a:gd name="connsiteX91" fmla="*/ 857250 w 1239054"/>
                    <a:gd name="connsiteY91" fmla="*/ 802481 h 2357438"/>
                    <a:gd name="connsiteX92" fmla="*/ 847725 w 1239054"/>
                    <a:gd name="connsiteY92" fmla="*/ 814387 h 2357438"/>
                    <a:gd name="connsiteX93" fmla="*/ 835819 w 1239054"/>
                    <a:gd name="connsiteY93" fmla="*/ 826294 h 2357438"/>
                    <a:gd name="connsiteX94" fmla="*/ 821531 w 1239054"/>
                    <a:gd name="connsiteY94" fmla="*/ 831056 h 2357438"/>
                    <a:gd name="connsiteX95" fmla="*/ 807244 w 1239054"/>
                    <a:gd name="connsiteY95" fmla="*/ 840581 h 2357438"/>
                    <a:gd name="connsiteX96" fmla="*/ 792956 w 1239054"/>
                    <a:gd name="connsiteY96" fmla="*/ 850106 h 2357438"/>
                    <a:gd name="connsiteX97" fmla="*/ 785812 w 1239054"/>
                    <a:gd name="connsiteY97" fmla="*/ 854869 h 2357438"/>
                    <a:gd name="connsiteX98" fmla="*/ 781050 w 1239054"/>
                    <a:gd name="connsiteY98" fmla="*/ 862012 h 2357438"/>
                    <a:gd name="connsiteX99" fmla="*/ 773906 w 1239054"/>
                    <a:gd name="connsiteY99" fmla="*/ 864394 h 2357438"/>
                    <a:gd name="connsiteX100" fmla="*/ 769144 w 1239054"/>
                    <a:gd name="connsiteY100" fmla="*/ 871537 h 2357438"/>
                    <a:gd name="connsiteX101" fmla="*/ 754856 w 1239054"/>
                    <a:gd name="connsiteY101" fmla="*/ 878681 h 2357438"/>
                    <a:gd name="connsiteX102" fmla="*/ 740569 w 1239054"/>
                    <a:gd name="connsiteY102" fmla="*/ 888206 h 2357438"/>
                    <a:gd name="connsiteX103" fmla="*/ 728662 w 1239054"/>
                    <a:gd name="connsiteY103" fmla="*/ 902494 h 2357438"/>
                    <a:gd name="connsiteX104" fmla="*/ 721519 w 1239054"/>
                    <a:gd name="connsiteY104" fmla="*/ 907256 h 2357438"/>
                    <a:gd name="connsiteX105" fmla="*/ 716756 w 1239054"/>
                    <a:gd name="connsiteY105" fmla="*/ 914400 h 2357438"/>
                    <a:gd name="connsiteX106" fmla="*/ 709612 w 1239054"/>
                    <a:gd name="connsiteY106" fmla="*/ 916781 h 2357438"/>
                    <a:gd name="connsiteX107" fmla="*/ 707231 w 1239054"/>
                    <a:gd name="connsiteY107" fmla="*/ 923925 h 2357438"/>
                    <a:gd name="connsiteX108" fmla="*/ 700087 w 1239054"/>
                    <a:gd name="connsiteY108" fmla="*/ 928687 h 2357438"/>
                    <a:gd name="connsiteX109" fmla="*/ 695325 w 1239054"/>
                    <a:gd name="connsiteY109" fmla="*/ 935831 h 2357438"/>
                    <a:gd name="connsiteX110" fmla="*/ 683419 w 1239054"/>
                    <a:gd name="connsiteY110" fmla="*/ 950119 h 2357438"/>
                    <a:gd name="connsiteX111" fmla="*/ 678656 w 1239054"/>
                    <a:gd name="connsiteY111" fmla="*/ 964406 h 2357438"/>
                    <a:gd name="connsiteX112" fmla="*/ 678656 w 1239054"/>
                    <a:gd name="connsiteY112" fmla="*/ 1007269 h 2357438"/>
                    <a:gd name="connsiteX113" fmla="*/ 681037 w 1239054"/>
                    <a:gd name="connsiteY113" fmla="*/ 1014412 h 2357438"/>
                    <a:gd name="connsiteX114" fmla="*/ 685800 w 1239054"/>
                    <a:gd name="connsiteY114" fmla="*/ 1021556 h 2357438"/>
                    <a:gd name="connsiteX115" fmla="*/ 695325 w 1239054"/>
                    <a:gd name="connsiteY115" fmla="*/ 1035844 h 2357438"/>
                    <a:gd name="connsiteX116" fmla="*/ 700087 w 1239054"/>
                    <a:gd name="connsiteY116" fmla="*/ 1042987 h 2357438"/>
                    <a:gd name="connsiteX117" fmla="*/ 707231 w 1239054"/>
                    <a:gd name="connsiteY117" fmla="*/ 1045369 h 2357438"/>
                    <a:gd name="connsiteX118" fmla="*/ 721519 w 1239054"/>
                    <a:gd name="connsiteY118" fmla="*/ 1054894 h 2357438"/>
                    <a:gd name="connsiteX119" fmla="*/ 728662 w 1239054"/>
                    <a:gd name="connsiteY119" fmla="*/ 1052512 h 2357438"/>
                    <a:gd name="connsiteX120" fmla="*/ 731044 w 1239054"/>
                    <a:gd name="connsiteY120" fmla="*/ 1045369 h 2357438"/>
                    <a:gd name="connsiteX121" fmla="*/ 735806 w 1239054"/>
                    <a:gd name="connsiteY121" fmla="*/ 1038225 h 2357438"/>
                    <a:gd name="connsiteX122" fmla="*/ 750094 w 1239054"/>
                    <a:gd name="connsiteY122" fmla="*/ 1028700 h 2357438"/>
                    <a:gd name="connsiteX123" fmla="*/ 757237 w 1239054"/>
                    <a:gd name="connsiteY123" fmla="*/ 1023937 h 2357438"/>
                    <a:gd name="connsiteX124" fmla="*/ 771525 w 1239054"/>
                    <a:gd name="connsiteY124" fmla="*/ 1016794 h 2357438"/>
                    <a:gd name="connsiteX125" fmla="*/ 773906 w 1239054"/>
                    <a:gd name="connsiteY125" fmla="*/ 1009650 h 2357438"/>
                    <a:gd name="connsiteX126" fmla="*/ 804862 w 1239054"/>
                    <a:gd name="connsiteY126" fmla="*/ 1002506 h 2357438"/>
                    <a:gd name="connsiteX127" fmla="*/ 850106 w 1239054"/>
                    <a:gd name="connsiteY127" fmla="*/ 1004887 h 2357438"/>
                    <a:gd name="connsiteX128" fmla="*/ 864394 w 1239054"/>
                    <a:gd name="connsiteY128" fmla="*/ 1009650 h 2357438"/>
                    <a:gd name="connsiteX129" fmla="*/ 895350 w 1239054"/>
                    <a:gd name="connsiteY129" fmla="*/ 1016794 h 2357438"/>
                    <a:gd name="connsiteX130" fmla="*/ 919162 w 1239054"/>
                    <a:gd name="connsiteY130" fmla="*/ 1023937 h 2357438"/>
                    <a:gd name="connsiteX131" fmla="*/ 926306 w 1239054"/>
                    <a:gd name="connsiteY131" fmla="*/ 1026319 h 2357438"/>
                    <a:gd name="connsiteX132" fmla="*/ 933450 w 1239054"/>
                    <a:gd name="connsiteY132" fmla="*/ 1031081 h 2357438"/>
                    <a:gd name="connsiteX133" fmla="*/ 945356 w 1239054"/>
                    <a:gd name="connsiteY133" fmla="*/ 1040606 h 2357438"/>
                    <a:gd name="connsiteX134" fmla="*/ 966787 w 1239054"/>
                    <a:gd name="connsiteY134" fmla="*/ 1054894 h 2357438"/>
                    <a:gd name="connsiteX135" fmla="*/ 973931 w 1239054"/>
                    <a:gd name="connsiteY135" fmla="*/ 1059656 h 2357438"/>
                    <a:gd name="connsiteX136" fmla="*/ 983456 w 1239054"/>
                    <a:gd name="connsiteY136" fmla="*/ 1064419 h 2357438"/>
                    <a:gd name="connsiteX137" fmla="*/ 985837 w 1239054"/>
                    <a:gd name="connsiteY137" fmla="*/ 1071562 h 2357438"/>
                    <a:gd name="connsiteX138" fmla="*/ 1000125 w 1239054"/>
                    <a:gd name="connsiteY138" fmla="*/ 1081087 h 2357438"/>
                    <a:gd name="connsiteX139" fmla="*/ 1012031 w 1239054"/>
                    <a:gd name="connsiteY139" fmla="*/ 1092994 h 2357438"/>
                    <a:gd name="connsiteX140" fmla="*/ 1023937 w 1239054"/>
                    <a:gd name="connsiteY140" fmla="*/ 1104900 h 2357438"/>
                    <a:gd name="connsiteX141" fmla="*/ 1035844 w 1239054"/>
                    <a:gd name="connsiteY141" fmla="*/ 1116806 h 2357438"/>
                    <a:gd name="connsiteX142" fmla="*/ 1040606 w 1239054"/>
                    <a:gd name="connsiteY142" fmla="*/ 1123950 h 2357438"/>
                    <a:gd name="connsiteX143" fmla="*/ 1052512 w 1239054"/>
                    <a:gd name="connsiteY143" fmla="*/ 1138237 h 2357438"/>
                    <a:gd name="connsiteX144" fmla="*/ 1057275 w 1239054"/>
                    <a:gd name="connsiteY144" fmla="*/ 1152525 h 2357438"/>
                    <a:gd name="connsiteX145" fmla="*/ 1066800 w 1239054"/>
                    <a:gd name="connsiteY145" fmla="*/ 1166812 h 2357438"/>
                    <a:gd name="connsiteX146" fmla="*/ 1073944 w 1239054"/>
                    <a:gd name="connsiteY146" fmla="*/ 1188244 h 2357438"/>
                    <a:gd name="connsiteX147" fmla="*/ 1076325 w 1239054"/>
                    <a:gd name="connsiteY147" fmla="*/ 1195387 h 2357438"/>
                    <a:gd name="connsiteX148" fmla="*/ 1090612 w 1239054"/>
                    <a:gd name="connsiteY148" fmla="*/ 1207294 h 2357438"/>
                    <a:gd name="connsiteX149" fmla="*/ 1095375 w 1239054"/>
                    <a:gd name="connsiteY149" fmla="*/ 1214437 h 2357438"/>
                    <a:gd name="connsiteX150" fmla="*/ 1109662 w 1239054"/>
                    <a:gd name="connsiteY150" fmla="*/ 1223962 h 2357438"/>
                    <a:gd name="connsiteX151" fmla="*/ 1126331 w 1239054"/>
                    <a:gd name="connsiteY151" fmla="*/ 1240631 h 2357438"/>
                    <a:gd name="connsiteX152" fmla="*/ 1138237 w 1239054"/>
                    <a:gd name="connsiteY152" fmla="*/ 1254919 h 2357438"/>
                    <a:gd name="connsiteX153" fmla="*/ 1147762 w 1239054"/>
                    <a:gd name="connsiteY153" fmla="*/ 1269206 h 2357438"/>
                    <a:gd name="connsiteX154" fmla="*/ 1150144 w 1239054"/>
                    <a:gd name="connsiteY154" fmla="*/ 1276350 h 2357438"/>
                    <a:gd name="connsiteX155" fmla="*/ 1159669 w 1239054"/>
                    <a:gd name="connsiteY155" fmla="*/ 1290637 h 2357438"/>
                    <a:gd name="connsiteX156" fmla="*/ 1164431 w 1239054"/>
                    <a:gd name="connsiteY156" fmla="*/ 1297781 h 2357438"/>
                    <a:gd name="connsiteX157" fmla="*/ 1173956 w 1239054"/>
                    <a:gd name="connsiteY157" fmla="*/ 1319212 h 2357438"/>
                    <a:gd name="connsiteX158" fmla="*/ 1176337 w 1239054"/>
                    <a:gd name="connsiteY158" fmla="*/ 1326356 h 2357438"/>
                    <a:gd name="connsiteX159" fmla="*/ 1181100 w 1239054"/>
                    <a:gd name="connsiteY159" fmla="*/ 1335881 h 2357438"/>
                    <a:gd name="connsiteX160" fmla="*/ 1183481 w 1239054"/>
                    <a:gd name="connsiteY160" fmla="*/ 1352550 h 2357438"/>
                    <a:gd name="connsiteX161" fmla="*/ 1188244 w 1239054"/>
                    <a:gd name="connsiteY161" fmla="*/ 1366837 h 2357438"/>
                    <a:gd name="connsiteX162" fmla="*/ 1193006 w 1239054"/>
                    <a:gd name="connsiteY162" fmla="*/ 1381125 h 2357438"/>
                    <a:gd name="connsiteX163" fmla="*/ 1195387 w 1239054"/>
                    <a:gd name="connsiteY163" fmla="*/ 1388269 h 2357438"/>
                    <a:gd name="connsiteX164" fmla="*/ 1200150 w 1239054"/>
                    <a:gd name="connsiteY164" fmla="*/ 1443037 h 2357438"/>
                    <a:gd name="connsiteX165" fmla="*/ 1204912 w 1239054"/>
                    <a:gd name="connsiteY165" fmla="*/ 1504950 h 2357438"/>
                    <a:gd name="connsiteX166" fmla="*/ 1209675 w 1239054"/>
                    <a:gd name="connsiteY166" fmla="*/ 1540669 h 2357438"/>
                    <a:gd name="connsiteX167" fmla="*/ 1216819 w 1239054"/>
                    <a:gd name="connsiteY167" fmla="*/ 1564481 h 2357438"/>
                    <a:gd name="connsiteX168" fmla="*/ 1219200 w 1239054"/>
                    <a:gd name="connsiteY168" fmla="*/ 1571625 h 2357438"/>
                    <a:gd name="connsiteX169" fmla="*/ 981074 w 1239054"/>
                    <a:gd name="connsiteY169" fmla="*/ 1921668 h 2357438"/>
                    <a:gd name="connsiteX170" fmla="*/ 942974 w 1239054"/>
                    <a:gd name="connsiteY170" fmla="*/ 1976437 h 2357438"/>
                    <a:gd name="connsiteX171" fmla="*/ 881061 w 1239054"/>
                    <a:gd name="connsiteY171" fmla="*/ 2062161 h 2357438"/>
                    <a:gd name="connsiteX172" fmla="*/ 850106 w 1239054"/>
                    <a:gd name="connsiteY172" fmla="*/ 2114549 h 2357438"/>
                    <a:gd name="connsiteX173" fmla="*/ 812005 w 1239054"/>
                    <a:gd name="connsiteY173" fmla="*/ 2169317 h 2357438"/>
                    <a:gd name="connsiteX174" fmla="*/ 819150 w 1239054"/>
                    <a:gd name="connsiteY174" fmla="*/ 2290761 h 2357438"/>
                    <a:gd name="connsiteX175" fmla="*/ 809626 w 1239054"/>
                    <a:gd name="connsiteY175" fmla="*/ 2357438 h 2357438"/>
                    <a:gd name="connsiteX0" fmla="*/ 0 w 1232179"/>
                    <a:gd name="connsiteY0" fmla="*/ 0 h 2357438"/>
                    <a:gd name="connsiteX1" fmla="*/ 23812 w 1232179"/>
                    <a:gd name="connsiteY1" fmla="*/ 4762 h 2357438"/>
                    <a:gd name="connsiteX2" fmla="*/ 42862 w 1232179"/>
                    <a:gd name="connsiteY2" fmla="*/ 7144 h 2357438"/>
                    <a:gd name="connsiteX3" fmla="*/ 61912 w 1232179"/>
                    <a:gd name="connsiteY3" fmla="*/ 11906 h 2357438"/>
                    <a:gd name="connsiteX4" fmla="*/ 85725 w 1232179"/>
                    <a:gd name="connsiteY4" fmla="*/ 19050 h 2357438"/>
                    <a:gd name="connsiteX5" fmla="*/ 92869 w 1232179"/>
                    <a:gd name="connsiteY5" fmla="*/ 23812 h 2357438"/>
                    <a:gd name="connsiteX6" fmla="*/ 97631 w 1232179"/>
                    <a:gd name="connsiteY6" fmla="*/ 30956 h 2357438"/>
                    <a:gd name="connsiteX7" fmla="*/ 104775 w 1232179"/>
                    <a:gd name="connsiteY7" fmla="*/ 33337 h 2357438"/>
                    <a:gd name="connsiteX8" fmla="*/ 109537 w 1232179"/>
                    <a:gd name="connsiteY8" fmla="*/ 47625 h 2357438"/>
                    <a:gd name="connsiteX9" fmla="*/ 114300 w 1232179"/>
                    <a:gd name="connsiteY9" fmla="*/ 54769 h 2357438"/>
                    <a:gd name="connsiteX10" fmla="*/ 119062 w 1232179"/>
                    <a:gd name="connsiteY10" fmla="*/ 69056 h 2357438"/>
                    <a:gd name="connsiteX11" fmla="*/ 126206 w 1232179"/>
                    <a:gd name="connsiteY11" fmla="*/ 83344 h 2357438"/>
                    <a:gd name="connsiteX12" fmla="*/ 133350 w 1232179"/>
                    <a:gd name="connsiteY12" fmla="*/ 88106 h 2357438"/>
                    <a:gd name="connsiteX13" fmla="*/ 145256 w 1232179"/>
                    <a:gd name="connsiteY13" fmla="*/ 102394 h 2357438"/>
                    <a:gd name="connsiteX14" fmla="*/ 150019 w 1232179"/>
                    <a:gd name="connsiteY14" fmla="*/ 109537 h 2357438"/>
                    <a:gd name="connsiteX15" fmla="*/ 157162 w 1232179"/>
                    <a:gd name="connsiteY15" fmla="*/ 111919 h 2357438"/>
                    <a:gd name="connsiteX16" fmla="*/ 173831 w 1232179"/>
                    <a:gd name="connsiteY16" fmla="*/ 133350 h 2357438"/>
                    <a:gd name="connsiteX17" fmla="*/ 178594 w 1232179"/>
                    <a:gd name="connsiteY17" fmla="*/ 140494 h 2357438"/>
                    <a:gd name="connsiteX18" fmla="*/ 192881 w 1232179"/>
                    <a:gd name="connsiteY18" fmla="*/ 150019 h 2357438"/>
                    <a:gd name="connsiteX19" fmla="*/ 200025 w 1232179"/>
                    <a:gd name="connsiteY19" fmla="*/ 154781 h 2357438"/>
                    <a:gd name="connsiteX20" fmla="*/ 209550 w 1232179"/>
                    <a:gd name="connsiteY20" fmla="*/ 157162 h 2357438"/>
                    <a:gd name="connsiteX21" fmla="*/ 221456 w 1232179"/>
                    <a:gd name="connsiteY21" fmla="*/ 159544 h 2357438"/>
                    <a:gd name="connsiteX22" fmla="*/ 228600 w 1232179"/>
                    <a:gd name="connsiteY22" fmla="*/ 161925 h 2357438"/>
                    <a:gd name="connsiteX23" fmla="*/ 238125 w 1232179"/>
                    <a:gd name="connsiteY23" fmla="*/ 164306 h 2357438"/>
                    <a:gd name="connsiteX24" fmla="*/ 252412 w 1232179"/>
                    <a:gd name="connsiteY24" fmla="*/ 169069 h 2357438"/>
                    <a:gd name="connsiteX25" fmla="*/ 273844 w 1232179"/>
                    <a:gd name="connsiteY25" fmla="*/ 176212 h 2357438"/>
                    <a:gd name="connsiteX26" fmla="*/ 288131 w 1232179"/>
                    <a:gd name="connsiteY26" fmla="*/ 180975 h 2357438"/>
                    <a:gd name="connsiteX27" fmla="*/ 300037 w 1232179"/>
                    <a:gd name="connsiteY27" fmla="*/ 183356 h 2357438"/>
                    <a:gd name="connsiteX28" fmla="*/ 314325 w 1232179"/>
                    <a:gd name="connsiteY28" fmla="*/ 190500 h 2357438"/>
                    <a:gd name="connsiteX29" fmla="*/ 321469 w 1232179"/>
                    <a:gd name="connsiteY29" fmla="*/ 195262 h 2357438"/>
                    <a:gd name="connsiteX30" fmla="*/ 342900 w 1232179"/>
                    <a:gd name="connsiteY30" fmla="*/ 202406 h 2357438"/>
                    <a:gd name="connsiteX31" fmla="*/ 350044 w 1232179"/>
                    <a:gd name="connsiteY31" fmla="*/ 204787 h 2357438"/>
                    <a:gd name="connsiteX32" fmla="*/ 357187 w 1232179"/>
                    <a:gd name="connsiteY32" fmla="*/ 207169 h 2357438"/>
                    <a:gd name="connsiteX33" fmla="*/ 371475 w 1232179"/>
                    <a:gd name="connsiteY33" fmla="*/ 209550 h 2357438"/>
                    <a:gd name="connsiteX34" fmla="*/ 392906 w 1232179"/>
                    <a:gd name="connsiteY34" fmla="*/ 216694 h 2357438"/>
                    <a:gd name="connsiteX35" fmla="*/ 400050 w 1232179"/>
                    <a:gd name="connsiteY35" fmla="*/ 219075 h 2357438"/>
                    <a:gd name="connsiteX36" fmla="*/ 407194 w 1232179"/>
                    <a:gd name="connsiteY36" fmla="*/ 221456 h 2357438"/>
                    <a:gd name="connsiteX37" fmla="*/ 414337 w 1232179"/>
                    <a:gd name="connsiteY37" fmla="*/ 226219 h 2357438"/>
                    <a:gd name="connsiteX38" fmla="*/ 421481 w 1232179"/>
                    <a:gd name="connsiteY38" fmla="*/ 228600 h 2357438"/>
                    <a:gd name="connsiteX39" fmla="*/ 428625 w 1232179"/>
                    <a:gd name="connsiteY39" fmla="*/ 235744 h 2357438"/>
                    <a:gd name="connsiteX40" fmla="*/ 442912 w 1232179"/>
                    <a:gd name="connsiteY40" fmla="*/ 245269 h 2357438"/>
                    <a:gd name="connsiteX41" fmla="*/ 457200 w 1232179"/>
                    <a:gd name="connsiteY41" fmla="*/ 257175 h 2357438"/>
                    <a:gd name="connsiteX42" fmla="*/ 471487 w 1232179"/>
                    <a:gd name="connsiteY42" fmla="*/ 261937 h 2357438"/>
                    <a:gd name="connsiteX43" fmla="*/ 485775 w 1232179"/>
                    <a:gd name="connsiteY43" fmla="*/ 266700 h 2357438"/>
                    <a:gd name="connsiteX44" fmla="*/ 492919 w 1232179"/>
                    <a:gd name="connsiteY44" fmla="*/ 269081 h 2357438"/>
                    <a:gd name="connsiteX45" fmla="*/ 500062 w 1232179"/>
                    <a:gd name="connsiteY45" fmla="*/ 271462 h 2357438"/>
                    <a:gd name="connsiteX46" fmla="*/ 516731 w 1232179"/>
                    <a:gd name="connsiteY46" fmla="*/ 278606 h 2357438"/>
                    <a:gd name="connsiteX47" fmla="*/ 523875 w 1232179"/>
                    <a:gd name="connsiteY47" fmla="*/ 283369 h 2357438"/>
                    <a:gd name="connsiteX48" fmla="*/ 531019 w 1232179"/>
                    <a:gd name="connsiteY48" fmla="*/ 285750 h 2357438"/>
                    <a:gd name="connsiteX49" fmla="*/ 538162 w 1232179"/>
                    <a:gd name="connsiteY49" fmla="*/ 290512 h 2357438"/>
                    <a:gd name="connsiteX50" fmla="*/ 542925 w 1232179"/>
                    <a:gd name="connsiteY50" fmla="*/ 297656 h 2357438"/>
                    <a:gd name="connsiteX51" fmla="*/ 564356 w 1232179"/>
                    <a:gd name="connsiteY51" fmla="*/ 309562 h 2357438"/>
                    <a:gd name="connsiteX52" fmla="*/ 571500 w 1232179"/>
                    <a:gd name="connsiteY52" fmla="*/ 314325 h 2357438"/>
                    <a:gd name="connsiteX53" fmla="*/ 581025 w 1232179"/>
                    <a:gd name="connsiteY53" fmla="*/ 316706 h 2357438"/>
                    <a:gd name="connsiteX54" fmla="*/ 585787 w 1232179"/>
                    <a:gd name="connsiteY54" fmla="*/ 323850 h 2357438"/>
                    <a:gd name="connsiteX55" fmla="*/ 600075 w 1232179"/>
                    <a:gd name="connsiteY55" fmla="*/ 328612 h 2357438"/>
                    <a:gd name="connsiteX56" fmla="*/ 621506 w 1232179"/>
                    <a:gd name="connsiteY56" fmla="*/ 342900 h 2357438"/>
                    <a:gd name="connsiteX57" fmla="*/ 628650 w 1232179"/>
                    <a:gd name="connsiteY57" fmla="*/ 347662 h 2357438"/>
                    <a:gd name="connsiteX58" fmla="*/ 657225 w 1232179"/>
                    <a:gd name="connsiteY58" fmla="*/ 357187 h 2357438"/>
                    <a:gd name="connsiteX59" fmla="*/ 671512 w 1232179"/>
                    <a:gd name="connsiteY59" fmla="*/ 361950 h 2357438"/>
                    <a:gd name="connsiteX60" fmla="*/ 700087 w 1232179"/>
                    <a:gd name="connsiteY60" fmla="*/ 369094 h 2357438"/>
                    <a:gd name="connsiteX61" fmla="*/ 707231 w 1232179"/>
                    <a:gd name="connsiteY61" fmla="*/ 371475 h 2357438"/>
                    <a:gd name="connsiteX62" fmla="*/ 711994 w 1232179"/>
                    <a:gd name="connsiteY62" fmla="*/ 395287 h 2357438"/>
                    <a:gd name="connsiteX63" fmla="*/ 709612 w 1232179"/>
                    <a:gd name="connsiteY63" fmla="*/ 409575 h 2357438"/>
                    <a:gd name="connsiteX64" fmla="*/ 711994 w 1232179"/>
                    <a:gd name="connsiteY64" fmla="*/ 442912 h 2357438"/>
                    <a:gd name="connsiteX65" fmla="*/ 719137 w 1232179"/>
                    <a:gd name="connsiteY65" fmla="*/ 445294 h 2357438"/>
                    <a:gd name="connsiteX66" fmla="*/ 726281 w 1232179"/>
                    <a:gd name="connsiteY66" fmla="*/ 450056 h 2357438"/>
                    <a:gd name="connsiteX67" fmla="*/ 752475 w 1232179"/>
                    <a:gd name="connsiteY67" fmla="*/ 457200 h 2357438"/>
                    <a:gd name="connsiteX68" fmla="*/ 759619 w 1232179"/>
                    <a:gd name="connsiteY68" fmla="*/ 461962 h 2357438"/>
                    <a:gd name="connsiteX69" fmla="*/ 773906 w 1232179"/>
                    <a:gd name="connsiteY69" fmla="*/ 473869 h 2357438"/>
                    <a:gd name="connsiteX70" fmla="*/ 783431 w 1232179"/>
                    <a:gd name="connsiteY70" fmla="*/ 488156 h 2357438"/>
                    <a:gd name="connsiteX71" fmla="*/ 788194 w 1232179"/>
                    <a:gd name="connsiteY71" fmla="*/ 502444 h 2357438"/>
                    <a:gd name="connsiteX72" fmla="*/ 790575 w 1232179"/>
                    <a:gd name="connsiteY72" fmla="*/ 516731 h 2357438"/>
                    <a:gd name="connsiteX73" fmla="*/ 792956 w 1232179"/>
                    <a:gd name="connsiteY73" fmla="*/ 542925 h 2357438"/>
                    <a:gd name="connsiteX74" fmla="*/ 797719 w 1232179"/>
                    <a:gd name="connsiteY74" fmla="*/ 561975 h 2357438"/>
                    <a:gd name="connsiteX75" fmla="*/ 802481 w 1232179"/>
                    <a:gd name="connsiteY75" fmla="*/ 583406 h 2357438"/>
                    <a:gd name="connsiteX76" fmla="*/ 804862 w 1232179"/>
                    <a:gd name="connsiteY76" fmla="*/ 590550 h 2357438"/>
                    <a:gd name="connsiteX77" fmla="*/ 809625 w 1232179"/>
                    <a:gd name="connsiteY77" fmla="*/ 597694 h 2357438"/>
                    <a:gd name="connsiteX78" fmla="*/ 812006 w 1232179"/>
                    <a:gd name="connsiteY78" fmla="*/ 604837 h 2357438"/>
                    <a:gd name="connsiteX79" fmla="*/ 816769 w 1232179"/>
                    <a:gd name="connsiteY79" fmla="*/ 611981 h 2357438"/>
                    <a:gd name="connsiteX80" fmla="*/ 821531 w 1232179"/>
                    <a:gd name="connsiteY80" fmla="*/ 631031 h 2357438"/>
                    <a:gd name="connsiteX81" fmla="*/ 826294 w 1232179"/>
                    <a:gd name="connsiteY81" fmla="*/ 647700 h 2357438"/>
                    <a:gd name="connsiteX82" fmla="*/ 831056 w 1232179"/>
                    <a:gd name="connsiteY82" fmla="*/ 664369 h 2357438"/>
                    <a:gd name="connsiteX83" fmla="*/ 840581 w 1232179"/>
                    <a:gd name="connsiteY83" fmla="*/ 678656 h 2357438"/>
                    <a:gd name="connsiteX84" fmla="*/ 847725 w 1232179"/>
                    <a:gd name="connsiteY84" fmla="*/ 700087 h 2357438"/>
                    <a:gd name="connsiteX85" fmla="*/ 850106 w 1232179"/>
                    <a:gd name="connsiteY85" fmla="*/ 707231 h 2357438"/>
                    <a:gd name="connsiteX86" fmla="*/ 854869 w 1232179"/>
                    <a:gd name="connsiteY86" fmla="*/ 714375 h 2357438"/>
                    <a:gd name="connsiteX87" fmla="*/ 866775 w 1232179"/>
                    <a:gd name="connsiteY87" fmla="*/ 750094 h 2357438"/>
                    <a:gd name="connsiteX88" fmla="*/ 869156 w 1232179"/>
                    <a:gd name="connsiteY88" fmla="*/ 757237 h 2357438"/>
                    <a:gd name="connsiteX89" fmla="*/ 871537 w 1232179"/>
                    <a:gd name="connsiteY89" fmla="*/ 764381 h 2357438"/>
                    <a:gd name="connsiteX90" fmla="*/ 864394 w 1232179"/>
                    <a:gd name="connsiteY90" fmla="*/ 797719 h 2357438"/>
                    <a:gd name="connsiteX91" fmla="*/ 857250 w 1232179"/>
                    <a:gd name="connsiteY91" fmla="*/ 802481 h 2357438"/>
                    <a:gd name="connsiteX92" fmla="*/ 847725 w 1232179"/>
                    <a:gd name="connsiteY92" fmla="*/ 814387 h 2357438"/>
                    <a:gd name="connsiteX93" fmla="*/ 835819 w 1232179"/>
                    <a:gd name="connsiteY93" fmla="*/ 826294 h 2357438"/>
                    <a:gd name="connsiteX94" fmla="*/ 821531 w 1232179"/>
                    <a:gd name="connsiteY94" fmla="*/ 831056 h 2357438"/>
                    <a:gd name="connsiteX95" fmla="*/ 807244 w 1232179"/>
                    <a:gd name="connsiteY95" fmla="*/ 840581 h 2357438"/>
                    <a:gd name="connsiteX96" fmla="*/ 792956 w 1232179"/>
                    <a:gd name="connsiteY96" fmla="*/ 850106 h 2357438"/>
                    <a:gd name="connsiteX97" fmla="*/ 785812 w 1232179"/>
                    <a:gd name="connsiteY97" fmla="*/ 854869 h 2357438"/>
                    <a:gd name="connsiteX98" fmla="*/ 781050 w 1232179"/>
                    <a:gd name="connsiteY98" fmla="*/ 862012 h 2357438"/>
                    <a:gd name="connsiteX99" fmla="*/ 773906 w 1232179"/>
                    <a:gd name="connsiteY99" fmla="*/ 864394 h 2357438"/>
                    <a:gd name="connsiteX100" fmla="*/ 769144 w 1232179"/>
                    <a:gd name="connsiteY100" fmla="*/ 871537 h 2357438"/>
                    <a:gd name="connsiteX101" fmla="*/ 754856 w 1232179"/>
                    <a:gd name="connsiteY101" fmla="*/ 878681 h 2357438"/>
                    <a:gd name="connsiteX102" fmla="*/ 740569 w 1232179"/>
                    <a:gd name="connsiteY102" fmla="*/ 888206 h 2357438"/>
                    <a:gd name="connsiteX103" fmla="*/ 728662 w 1232179"/>
                    <a:gd name="connsiteY103" fmla="*/ 902494 h 2357438"/>
                    <a:gd name="connsiteX104" fmla="*/ 721519 w 1232179"/>
                    <a:gd name="connsiteY104" fmla="*/ 907256 h 2357438"/>
                    <a:gd name="connsiteX105" fmla="*/ 716756 w 1232179"/>
                    <a:gd name="connsiteY105" fmla="*/ 914400 h 2357438"/>
                    <a:gd name="connsiteX106" fmla="*/ 709612 w 1232179"/>
                    <a:gd name="connsiteY106" fmla="*/ 916781 h 2357438"/>
                    <a:gd name="connsiteX107" fmla="*/ 707231 w 1232179"/>
                    <a:gd name="connsiteY107" fmla="*/ 923925 h 2357438"/>
                    <a:gd name="connsiteX108" fmla="*/ 700087 w 1232179"/>
                    <a:gd name="connsiteY108" fmla="*/ 928687 h 2357438"/>
                    <a:gd name="connsiteX109" fmla="*/ 695325 w 1232179"/>
                    <a:gd name="connsiteY109" fmla="*/ 935831 h 2357438"/>
                    <a:gd name="connsiteX110" fmla="*/ 683419 w 1232179"/>
                    <a:gd name="connsiteY110" fmla="*/ 950119 h 2357438"/>
                    <a:gd name="connsiteX111" fmla="*/ 678656 w 1232179"/>
                    <a:gd name="connsiteY111" fmla="*/ 964406 h 2357438"/>
                    <a:gd name="connsiteX112" fmla="*/ 678656 w 1232179"/>
                    <a:gd name="connsiteY112" fmla="*/ 1007269 h 2357438"/>
                    <a:gd name="connsiteX113" fmla="*/ 681037 w 1232179"/>
                    <a:gd name="connsiteY113" fmla="*/ 1014412 h 2357438"/>
                    <a:gd name="connsiteX114" fmla="*/ 685800 w 1232179"/>
                    <a:gd name="connsiteY114" fmla="*/ 1021556 h 2357438"/>
                    <a:gd name="connsiteX115" fmla="*/ 695325 w 1232179"/>
                    <a:gd name="connsiteY115" fmla="*/ 1035844 h 2357438"/>
                    <a:gd name="connsiteX116" fmla="*/ 700087 w 1232179"/>
                    <a:gd name="connsiteY116" fmla="*/ 1042987 h 2357438"/>
                    <a:gd name="connsiteX117" fmla="*/ 707231 w 1232179"/>
                    <a:gd name="connsiteY117" fmla="*/ 1045369 h 2357438"/>
                    <a:gd name="connsiteX118" fmla="*/ 721519 w 1232179"/>
                    <a:gd name="connsiteY118" fmla="*/ 1054894 h 2357438"/>
                    <a:gd name="connsiteX119" fmla="*/ 728662 w 1232179"/>
                    <a:gd name="connsiteY119" fmla="*/ 1052512 h 2357438"/>
                    <a:gd name="connsiteX120" fmla="*/ 731044 w 1232179"/>
                    <a:gd name="connsiteY120" fmla="*/ 1045369 h 2357438"/>
                    <a:gd name="connsiteX121" fmla="*/ 735806 w 1232179"/>
                    <a:gd name="connsiteY121" fmla="*/ 1038225 h 2357438"/>
                    <a:gd name="connsiteX122" fmla="*/ 750094 w 1232179"/>
                    <a:gd name="connsiteY122" fmla="*/ 1028700 h 2357438"/>
                    <a:gd name="connsiteX123" fmla="*/ 757237 w 1232179"/>
                    <a:gd name="connsiteY123" fmla="*/ 1023937 h 2357438"/>
                    <a:gd name="connsiteX124" fmla="*/ 771525 w 1232179"/>
                    <a:gd name="connsiteY124" fmla="*/ 1016794 h 2357438"/>
                    <a:gd name="connsiteX125" fmla="*/ 773906 w 1232179"/>
                    <a:gd name="connsiteY125" fmla="*/ 1009650 h 2357438"/>
                    <a:gd name="connsiteX126" fmla="*/ 804862 w 1232179"/>
                    <a:gd name="connsiteY126" fmla="*/ 1002506 h 2357438"/>
                    <a:gd name="connsiteX127" fmla="*/ 850106 w 1232179"/>
                    <a:gd name="connsiteY127" fmla="*/ 1004887 h 2357438"/>
                    <a:gd name="connsiteX128" fmla="*/ 864394 w 1232179"/>
                    <a:gd name="connsiteY128" fmla="*/ 1009650 h 2357438"/>
                    <a:gd name="connsiteX129" fmla="*/ 895350 w 1232179"/>
                    <a:gd name="connsiteY129" fmla="*/ 1016794 h 2357438"/>
                    <a:gd name="connsiteX130" fmla="*/ 919162 w 1232179"/>
                    <a:gd name="connsiteY130" fmla="*/ 1023937 h 2357438"/>
                    <a:gd name="connsiteX131" fmla="*/ 926306 w 1232179"/>
                    <a:gd name="connsiteY131" fmla="*/ 1026319 h 2357438"/>
                    <a:gd name="connsiteX132" fmla="*/ 933450 w 1232179"/>
                    <a:gd name="connsiteY132" fmla="*/ 1031081 h 2357438"/>
                    <a:gd name="connsiteX133" fmla="*/ 945356 w 1232179"/>
                    <a:gd name="connsiteY133" fmla="*/ 1040606 h 2357438"/>
                    <a:gd name="connsiteX134" fmla="*/ 966787 w 1232179"/>
                    <a:gd name="connsiteY134" fmla="*/ 1054894 h 2357438"/>
                    <a:gd name="connsiteX135" fmla="*/ 973931 w 1232179"/>
                    <a:gd name="connsiteY135" fmla="*/ 1059656 h 2357438"/>
                    <a:gd name="connsiteX136" fmla="*/ 983456 w 1232179"/>
                    <a:gd name="connsiteY136" fmla="*/ 1064419 h 2357438"/>
                    <a:gd name="connsiteX137" fmla="*/ 985837 w 1232179"/>
                    <a:gd name="connsiteY137" fmla="*/ 1071562 h 2357438"/>
                    <a:gd name="connsiteX138" fmla="*/ 1000125 w 1232179"/>
                    <a:gd name="connsiteY138" fmla="*/ 1081087 h 2357438"/>
                    <a:gd name="connsiteX139" fmla="*/ 1012031 w 1232179"/>
                    <a:gd name="connsiteY139" fmla="*/ 1092994 h 2357438"/>
                    <a:gd name="connsiteX140" fmla="*/ 1023937 w 1232179"/>
                    <a:gd name="connsiteY140" fmla="*/ 1104900 h 2357438"/>
                    <a:gd name="connsiteX141" fmla="*/ 1035844 w 1232179"/>
                    <a:gd name="connsiteY141" fmla="*/ 1116806 h 2357438"/>
                    <a:gd name="connsiteX142" fmla="*/ 1040606 w 1232179"/>
                    <a:gd name="connsiteY142" fmla="*/ 1123950 h 2357438"/>
                    <a:gd name="connsiteX143" fmla="*/ 1052512 w 1232179"/>
                    <a:gd name="connsiteY143" fmla="*/ 1138237 h 2357438"/>
                    <a:gd name="connsiteX144" fmla="*/ 1057275 w 1232179"/>
                    <a:gd name="connsiteY144" fmla="*/ 1152525 h 2357438"/>
                    <a:gd name="connsiteX145" fmla="*/ 1066800 w 1232179"/>
                    <a:gd name="connsiteY145" fmla="*/ 1166812 h 2357438"/>
                    <a:gd name="connsiteX146" fmla="*/ 1073944 w 1232179"/>
                    <a:gd name="connsiteY146" fmla="*/ 1188244 h 2357438"/>
                    <a:gd name="connsiteX147" fmla="*/ 1076325 w 1232179"/>
                    <a:gd name="connsiteY147" fmla="*/ 1195387 h 2357438"/>
                    <a:gd name="connsiteX148" fmla="*/ 1090612 w 1232179"/>
                    <a:gd name="connsiteY148" fmla="*/ 1207294 h 2357438"/>
                    <a:gd name="connsiteX149" fmla="*/ 1095375 w 1232179"/>
                    <a:gd name="connsiteY149" fmla="*/ 1214437 h 2357438"/>
                    <a:gd name="connsiteX150" fmla="*/ 1109662 w 1232179"/>
                    <a:gd name="connsiteY150" fmla="*/ 1223962 h 2357438"/>
                    <a:gd name="connsiteX151" fmla="*/ 1126331 w 1232179"/>
                    <a:gd name="connsiteY151" fmla="*/ 1240631 h 2357438"/>
                    <a:gd name="connsiteX152" fmla="*/ 1138237 w 1232179"/>
                    <a:gd name="connsiteY152" fmla="*/ 1254919 h 2357438"/>
                    <a:gd name="connsiteX153" fmla="*/ 1147762 w 1232179"/>
                    <a:gd name="connsiteY153" fmla="*/ 1269206 h 2357438"/>
                    <a:gd name="connsiteX154" fmla="*/ 1150144 w 1232179"/>
                    <a:gd name="connsiteY154" fmla="*/ 1276350 h 2357438"/>
                    <a:gd name="connsiteX155" fmla="*/ 1159669 w 1232179"/>
                    <a:gd name="connsiteY155" fmla="*/ 1290637 h 2357438"/>
                    <a:gd name="connsiteX156" fmla="*/ 1164431 w 1232179"/>
                    <a:gd name="connsiteY156" fmla="*/ 1297781 h 2357438"/>
                    <a:gd name="connsiteX157" fmla="*/ 1173956 w 1232179"/>
                    <a:gd name="connsiteY157" fmla="*/ 1319212 h 2357438"/>
                    <a:gd name="connsiteX158" fmla="*/ 1176337 w 1232179"/>
                    <a:gd name="connsiteY158" fmla="*/ 1326356 h 2357438"/>
                    <a:gd name="connsiteX159" fmla="*/ 1181100 w 1232179"/>
                    <a:gd name="connsiteY159" fmla="*/ 1335881 h 2357438"/>
                    <a:gd name="connsiteX160" fmla="*/ 1183481 w 1232179"/>
                    <a:gd name="connsiteY160" fmla="*/ 1352550 h 2357438"/>
                    <a:gd name="connsiteX161" fmla="*/ 1188244 w 1232179"/>
                    <a:gd name="connsiteY161" fmla="*/ 1366837 h 2357438"/>
                    <a:gd name="connsiteX162" fmla="*/ 1193006 w 1232179"/>
                    <a:gd name="connsiteY162" fmla="*/ 1381125 h 2357438"/>
                    <a:gd name="connsiteX163" fmla="*/ 1195387 w 1232179"/>
                    <a:gd name="connsiteY163" fmla="*/ 1388269 h 2357438"/>
                    <a:gd name="connsiteX164" fmla="*/ 1200150 w 1232179"/>
                    <a:gd name="connsiteY164" fmla="*/ 1443037 h 2357438"/>
                    <a:gd name="connsiteX165" fmla="*/ 1204912 w 1232179"/>
                    <a:gd name="connsiteY165" fmla="*/ 1504950 h 2357438"/>
                    <a:gd name="connsiteX166" fmla="*/ 1209675 w 1232179"/>
                    <a:gd name="connsiteY166" fmla="*/ 1540669 h 2357438"/>
                    <a:gd name="connsiteX167" fmla="*/ 1216819 w 1232179"/>
                    <a:gd name="connsiteY167" fmla="*/ 1564481 h 2357438"/>
                    <a:gd name="connsiteX168" fmla="*/ 1219200 w 1232179"/>
                    <a:gd name="connsiteY168" fmla="*/ 1571625 h 2357438"/>
                    <a:gd name="connsiteX169" fmla="*/ 1035842 w 1232179"/>
                    <a:gd name="connsiteY169" fmla="*/ 1983581 h 2357438"/>
                    <a:gd name="connsiteX170" fmla="*/ 942974 w 1232179"/>
                    <a:gd name="connsiteY170" fmla="*/ 1976437 h 2357438"/>
                    <a:gd name="connsiteX171" fmla="*/ 881061 w 1232179"/>
                    <a:gd name="connsiteY171" fmla="*/ 2062161 h 2357438"/>
                    <a:gd name="connsiteX172" fmla="*/ 850106 w 1232179"/>
                    <a:gd name="connsiteY172" fmla="*/ 2114549 h 2357438"/>
                    <a:gd name="connsiteX173" fmla="*/ 812005 w 1232179"/>
                    <a:gd name="connsiteY173" fmla="*/ 2169317 h 2357438"/>
                    <a:gd name="connsiteX174" fmla="*/ 819150 w 1232179"/>
                    <a:gd name="connsiteY174" fmla="*/ 2290761 h 2357438"/>
                    <a:gd name="connsiteX175" fmla="*/ 809626 w 1232179"/>
                    <a:gd name="connsiteY175" fmla="*/ 2357438 h 2357438"/>
                    <a:gd name="connsiteX0" fmla="*/ 0 w 1232179"/>
                    <a:gd name="connsiteY0" fmla="*/ 0 h 2357438"/>
                    <a:gd name="connsiteX1" fmla="*/ 23812 w 1232179"/>
                    <a:gd name="connsiteY1" fmla="*/ 4762 h 2357438"/>
                    <a:gd name="connsiteX2" fmla="*/ 42862 w 1232179"/>
                    <a:gd name="connsiteY2" fmla="*/ 7144 h 2357438"/>
                    <a:gd name="connsiteX3" fmla="*/ 61912 w 1232179"/>
                    <a:gd name="connsiteY3" fmla="*/ 11906 h 2357438"/>
                    <a:gd name="connsiteX4" fmla="*/ 85725 w 1232179"/>
                    <a:gd name="connsiteY4" fmla="*/ 19050 h 2357438"/>
                    <a:gd name="connsiteX5" fmla="*/ 92869 w 1232179"/>
                    <a:gd name="connsiteY5" fmla="*/ 23812 h 2357438"/>
                    <a:gd name="connsiteX6" fmla="*/ 97631 w 1232179"/>
                    <a:gd name="connsiteY6" fmla="*/ 30956 h 2357438"/>
                    <a:gd name="connsiteX7" fmla="*/ 104775 w 1232179"/>
                    <a:gd name="connsiteY7" fmla="*/ 33337 h 2357438"/>
                    <a:gd name="connsiteX8" fmla="*/ 109537 w 1232179"/>
                    <a:gd name="connsiteY8" fmla="*/ 47625 h 2357438"/>
                    <a:gd name="connsiteX9" fmla="*/ 114300 w 1232179"/>
                    <a:gd name="connsiteY9" fmla="*/ 54769 h 2357438"/>
                    <a:gd name="connsiteX10" fmla="*/ 119062 w 1232179"/>
                    <a:gd name="connsiteY10" fmla="*/ 69056 h 2357438"/>
                    <a:gd name="connsiteX11" fmla="*/ 126206 w 1232179"/>
                    <a:gd name="connsiteY11" fmla="*/ 83344 h 2357438"/>
                    <a:gd name="connsiteX12" fmla="*/ 133350 w 1232179"/>
                    <a:gd name="connsiteY12" fmla="*/ 88106 h 2357438"/>
                    <a:gd name="connsiteX13" fmla="*/ 145256 w 1232179"/>
                    <a:gd name="connsiteY13" fmla="*/ 102394 h 2357438"/>
                    <a:gd name="connsiteX14" fmla="*/ 150019 w 1232179"/>
                    <a:gd name="connsiteY14" fmla="*/ 109537 h 2357438"/>
                    <a:gd name="connsiteX15" fmla="*/ 157162 w 1232179"/>
                    <a:gd name="connsiteY15" fmla="*/ 111919 h 2357438"/>
                    <a:gd name="connsiteX16" fmla="*/ 173831 w 1232179"/>
                    <a:gd name="connsiteY16" fmla="*/ 133350 h 2357438"/>
                    <a:gd name="connsiteX17" fmla="*/ 178594 w 1232179"/>
                    <a:gd name="connsiteY17" fmla="*/ 140494 h 2357438"/>
                    <a:gd name="connsiteX18" fmla="*/ 192881 w 1232179"/>
                    <a:gd name="connsiteY18" fmla="*/ 150019 h 2357438"/>
                    <a:gd name="connsiteX19" fmla="*/ 200025 w 1232179"/>
                    <a:gd name="connsiteY19" fmla="*/ 154781 h 2357438"/>
                    <a:gd name="connsiteX20" fmla="*/ 209550 w 1232179"/>
                    <a:gd name="connsiteY20" fmla="*/ 157162 h 2357438"/>
                    <a:gd name="connsiteX21" fmla="*/ 221456 w 1232179"/>
                    <a:gd name="connsiteY21" fmla="*/ 159544 h 2357438"/>
                    <a:gd name="connsiteX22" fmla="*/ 228600 w 1232179"/>
                    <a:gd name="connsiteY22" fmla="*/ 161925 h 2357438"/>
                    <a:gd name="connsiteX23" fmla="*/ 238125 w 1232179"/>
                    <a:gd name="connsiteY23" fmla="*/ 164306 h 2357438"/>
                    <a:gd name="connsiteX24" fmla="*/ 252412 w 1232179"/>
                    <a:gd name="connsiteY24" fmla="*/ 169069 h 2357438"/>
                    <a:gd name="connsiteX25" fmla="*/ 273844 w 1232179"/>
                    <a:gd name="connsiteY25" fmla="*/ 176212 h 2357438"/>
                    <a:gd name="connsiteX26" fmla="*/ 288131 w 1232179"/>
                    <a:gd name="connsiteY26" fmla="*/ 180975 h 2357438"/>
                    <a:gd name="connsiteX27" fmla="*/ 300037 w 1232179"/>
                    <a:gd name="connsiteY27" fmla="*/ 183356 h 2357438"/>
                    <a:gd name="connsiteX28" fmla="*/ 314325 w 1232179"/>
                    <a:gd name="connsiteY28" fmla="*/ 190500 h 2357438"/>
                    <a:gd name="connsiteX29" fmla="*/ 321469 w 1232179"/>
                    <a:gd name="connsiteY29" fmla="*/ 195262 h 2357438"/>
                    <a:gd name="connsiteX30" fmla="*/ 342900 w 1232179"/>
                    <a:gd name="connsiteY30" fmla="*/ 202406 h 2357438"/>
                    <a:gd name="connsiteX31" fmla="*/ 350044 w 1232179"/>
                    <a:gd name="connsiteY31" fmla="*/ 204787 h 2357438"/>
                    <a:gd name="connsiteX32" fmla="*/ 357187 w 1232179"/>
                    <a:gd name="connsiteY32" fmla="*/ 207169 h 2357438"/>
                    <a:gd name="connsiteX33" fmla="*/ 371475 w 1232179"/>
                    <a:gd name="connsiteY33" fmla="*/ 209550 h 2357438"/>
                    <a:gd name="connsiteX34" fmla="*/ 392906 w 1232179"/>
                    <a:gd name="connsiteY34" fmla="*/ 216694 h 2357438"/>
                    <a:gd name="connsiteX35" fmla="*/ 400050 w 1232179"/>
                    <a:gd name="connsiteY35" fmla="*/ 219075 h 2357438"/>
                    <a:gd name="connsiteX36" fmla="*/ 407194 w 1232179"/>
                    <a:gd name="connsiteY36" fmla="*/ 221456 h 2357438"/>
                    <a:gd name="connsiteX37" fmla="*/ 414337 w 1232179"/>
                    <a:gd name="connsiteY37" fmla="*/ 226219 h 2357438"/>
                    <a:gd name="connsiteX38" fmla="*/ 421481 w 1232179"/>
                    <a:gd name="connsiteY38" fmla="*/ 228600 h 2357438"/>
                    <a:gd name="connsiteX39" fmla="*/ 428625 w 1232179"/>
                    <a:gd name="connsiteY39" fmla="*/ 235744 h 2357438"/>
                    <a:gd name="connsiteX40" fmla="*/ 442912 w 1232179"/>
                    <a:gd name="connsiteY40" fmla="*/ 245269 h 2357438"/>
                    <a:gd name="connsiteX41" fmla="*/ 457200 w 1232179"/>
                    <a:gd name="connsiteY41" fmla="*/ 257175 h 2357438"/>
                    <a:gd name="connsiteX42" fmla="*/ 471487 w 1232179"/>
                    <a:gd name="connsiteY42" fmla="*/ 261937 h 2357438"/>
                    <a:gd name="connsiteX43" fmla="*/ 485775 w 1232179"/>
                    <a:gd name="connsiteY43" fmla="*/ 266700 h 2357438"/>
                    <a:gd name="connsiteX44" fmla="*/ 492919 w 1232179"/>
                    <a:gd name="connsiteY44" fmla="*/ 269081 h 2357438"/>
                    <a:gd name="connsiteX45" fmla="*/ 500062 w 1232179"/>
                    <a:gd name="connsiteY45" fmla="*/ 271462 h 2357438"/>
                    <a:gd name="connsiteX46" fmla="*/ 516731 w 1232179"/>
                    <a:gd name="connsiteY46" fmla="*/ 278606 h 2357438"/>
                    <a:gd name="connsiteX47" fmla="*/ 523875 w 1232179"/>
                    <a:gd name="connsiteY47" fmla="*/ 283369 h 2357438"/>
                    <a:gd name="connsiteX48" fmla="*/ 531019 w 1232179"/>
                    <a:gd name="connsiteY48" fmla="*/ 285750 h 2357438"/>
                    <a:gd name="connsiteX49" fmla="*/ 538162 w 1232179"/>
                    <a:gd name="connsiteY49" fmla="*/ 290512 h 2357438"/>
                    <a:gd name="connsiteX50" fmla="*/ 542925 w 1232179"/>
                    <a:gd name="connsiteY50" fmla="*/ 297656 h 2357438"/>
                    <a:gd name="connsiteX51" fmla="*/ 564356 w 1232179"/>
                    <a:gd name="connsiteY51" fmla="*/ 309562 h 2357438"/>
                    <a:gd name="connsiteX52" fmla="*/ 571500 w 1232179"/>
                    <a:gd name="connsiteY52" fmla="*/ 314325 h 2357438"/>
                    <a:gd name="connsiteX53" fmla="*/ 581025 w 1232179"/>
                    <a:gd name="connsiteY53" fmla="*/ 316706 h 2357438"/>
                    <a:gd name="connsiteX54" fmla="*/ 585787 w 1232179"/>
                    <a:gd name="connsiteY54" fmla="*/ 323850 h 2357438"/>
                    <a:gd name="connsiteX55" fmla="*/ 600075 w 1232179"/>
                    <a:gd name="connsiteY55" fmla="*/ 328612 h 2357438"/>
                    <a:gd name="connsiteX56" fmla="*/ 621506 w 1232179"/>
                    <a:gd name="connsiteY56" fmla="*/ 342900 h 2357438"/>
                    <a:gd name="connsiteX57" fmla="*/ 628650 w 1232179"/>
                    <a:gd name="connsiteY57" fmla="*/ 347662 h 2357438"/>
                    <a:gd name="connsiteX58" fmla="*/ 657225 w 1232179"/>
                    <a:gd name="connsiteY58" fmla="*/ 357187 h 2357438"/>
                    <a:gd name="connsiteX59" fmla="*/ 671512 w 1232179"/>
                    <a:gd name="connsiteY59" fmla="*/ 361950 h 2357438"/>
                    <a:gd name="connsiteX60" fmla="*/ 700087 w 1232179"/>
                    <a:gd name="connsiteY60" fmla="*/ 369094 h 2357438"/>
                    <a:gd name="connsiteX61" fmla="*/ 707231 w 1232179"/>
                    <a:gd name="connsiteY61" fmla="*/ 371475 h 2357438"/>
                    <a:gd name="connsiteX62" fmla="*/ 711994 w 1232179"/>
                    <a:gd name="connsiteY62" fmla="*/ 395287 h 2357438"/>
                    <a:gd name="connsiteX63" fmla="*/ 709612 w 1232179"/>
                    <a:gd name="connsiteY63" fmla="*/ 409575 h 2357438"/>
                    <a:gd name="connsiteX64" fmla="*/ 711994 w 1232179"/>
                    <a:gd name="connsiteY64" fmla="*/ 442912 h 2357438"/>
                    <a:gd name="connsiteX65" fmla="*/ 719137 w 1232179"/>
                    <a:gd name="connsiteY65" fmla="*/ 445294 h 2357438"/>
                    <a:gd name="connsiteX66" fmla="*/ 726281 w 1232179"/>
                    <a:gd name="connsiteY66" fmla="*/ 450056 h 2357438"/>
                    <a:gd name="connsiteX67" fmla="*/ 752475 w 1232179"/>
                    <a:gd name="connsiteY67" fmla="*/ 457200 h 2357438"/>
                    <a:gd name="connsiteX68" fmla="*/ 759619 w 1232179"/>
                    <a:gd name="connsiteY68" fmla="*/ 461962 h 2357438"/>
                    <a:gd name="connsiteX69" fmla="*/ 773906 w 1232179"/>
                    <a:gd name="connsiteY69" fmla="*/ 473869 h 2357438"/>
                    <a:gd name="connsiteX70" fmla="*/ 783431 w 1232179"/>
                    <a:gd name="connsiteY70" fmla="*/ 488156 h 2357438"/>
                    <a:gd name="connsiteX71" fmla="*/ 788194 w 1232179"/>
                    <a:gd name="connsiteY71" fmla="*/ 502444 h 2357438"/>
                    <a:gd name="connsiteX72" fmla="*/ 790575 w 1232179"/>
                    <a:gd name="connsiteY72" fmla="*/ 516731 h 2357438"/>
                    <a:gd name="connsiteX73" fmla="*/ 792956 w 1232179"/>
                    <a:gd name="connsiteY73" fmla="*/ 542925 h 2357438"/>
                    <a:gd name="connsiteX74" fmla="*/ 797719 w 1232179"/>
                    <a:gd name="connsiteY74" fmla="*/ 561975 h 2357438"/>
                    <a:gd name="connsiteX75" fmla="*/ 802481 w 1232179"/>
                    <a:gd name="connsiteY75" fmla="*/ 583406 h 2357438"/>
                    <a:gd name="connsiteX76" fmla="*/ 804862 w 1232179"/>
                    <a:gd name="connsiteY76" fmla="*/ 590550 h 2357438"/>
                    <a:gd name="connsiteX77" fmla="*/ 809625 w 1232179"/>
                    <a:gd name="connsiteY77" fmla="*/ 597694 h 2357438"/>
                    <a:gd name="connsiteX78" fmla="*/ 812006 w 1232179"/>
                    <a:gd name="connsiteY78" fmla="*/ 604837 h 2357438"/>
                    <a:gd name="connsiteX79" fmla="*/ 816769 w 1232179"/>
                    <a:gd name="connsiteY79" fmla="*/ 611981 h 2357438"/>
                    <a:gd name="connsiteX80" fmla="*/ 821531 w 1232179"/>
                    <a:gd name="connsiteY80" fmla="*/ 631031 h 2357438"/>
                    <a:gd name="connsiteX81" fmla="*/ 826294 w 1232179"/>
                    <a:gd name="connsiteY81" fmla="*/ 647700 h 2357438"/>
                    <a:gd name="connsiteX82" fmla="*/ 831056 w 1232179"/>
                    <a:gd name="connsiteY82" fmla="*/ 664369 h 2357438"/>
                    <a:gd name="connsiteX83" fmla="*/ 840581 w 1232179"/>
                    <a:gd name="connsiteY83" fmla="*/ 678656 h 2357438"/>
                    <a:gd name="connsiteX84" fmla="*/ 847725 w 1232179"/>
                    <a:gd name="connsiteY84" fmla="*/ 700087 h 2357438"/>
                    <a:gd name="connsiteX85" fmla="*/ 850106 w 1232179"/>
                    <a:gd name="connsiteY85" fmla="*/ 707231 h 2357438"/>
                    <a:gd name="connsiteX86" fmla="*/ 854869 w 1232179"/>
                    <a:gd name="connsiteY86" fmla="*/ 714375 h 2357438"/>
                    <a:gd name="connsiteX87" fmla="*/ 866775 w 1232179"/>
                    <a:gd name="connsiteY87" fmla="*/ 750094 h 2357438"/>
                    <a:gd name="connsiteX88" fmla="*/ 869156 w 1232179"/>
                    <a:gd name="connsiteY88" fmla="*/ 757237 h 2357438"/>
                    <a:gd name="connsiteX89" fmla="*/ 871537 w 1232179"/>
                    <a:gd name="connsiteY89" fmla="*/ 764381 h 2357438"/>
                    <a:gd name="connsiteX90" fmla="*/ 864394 w 1232179"/>
                    <a:gd name="connsiteY90" fmla="*/ 797719 h 2357438"/>
                    <a:gd name="connsiteX91" fmla="*/ 857250 w 1232179"/>
                    <a:gd name="connsiteY91" fmla="*/ 802481 h 2357438"/>
                    <a:gd name="connsiteX92" fmla="*/ 847725 w 1232179"/>
                    <a:gd name="connsiteY92" fmla="*/ 814387 h 2357438"/>
                    <a:gd name="connsiteX93" fmla="*/ 835819 w 1232179"/>
                    <a:gd name="connsiteY93" fmla="*/ 826294 h 2357438"/>
                    <a:gd name="connsiteX94" fmla="*/ 821531 w 1232179"/>
                    <a:gd name="connsiteY94" fmla="*/ 831056 h 2357438"/>
                    <a:gd name="connsiteX95" fmla="*/ 807244 w 1232179"/>
                    <a:gd name="connsiteY95" fmla="*/ 840581 h 2357438"/>
                    <a:gd name="connsiteX96" fmla="*/ 792956 w 1232179"/>
                    <a:gd name="connsiteY96" fmla="*/ 850106 h 2357438"/>
                    <a:gd name="connsiteX97" fmla="*/ 785812 w 1232179"/>
                    <a:gd name="connsiteY97" fmla="*/ 854869 h 2357438"/>
                    <a:gd name="connsiteX98" fmla="*/ 781050 w 1232179"/>
                    <a:gd name="connsiteY98" fmla="*/ 862012 h 2357438"/>
                    <a:gd name="connsiteX99" fmla="*/ 773906 w 1232179"/>
                    <a:gd name="connsiteY99" fmla="*/ 864394 h 2357438"/>
                    <a:gd name="connsiteX100" fmla="*/ 769144 w 1232179"/>
                    <a:gd name="connsiteY100" fmla="*/ 871537 h 2357438"/>
                    <a:gd name="connsiteX101" fmla="*/ 754856 w 1232179"/>
                    <a:gd name="connsiteY101" fmla="*/ 878681 h 2357438"/>
                    <a:gd name="connsiteX102" fmla="*/ 740569 w 1232179"/>
                    <a:gd name="connsiteY102" fmla="*/ 888206 h 2357438"/>
                    <a:gd name="connsiteX103" fmla="*/ 728662 w 1232179"/>
                    <a:gd name="connsiteY103" fmla="*/ 902494 h 2357438"/>
                    <a:gd name="connsiteX104" fmla="*/ 721519 w 1232179"/>
                    <a:gd name="connsiteY104" fmla="*/ 907256 h 2357438"/>
                    <a:gd name="connsiteX105" fmla="*/ 716756 w 1232179"/>
                    <a:gd name="connsiteY105" fmla="*/ 914400 h 2357438"/>
                    <a:gd name="connsiteX106" fmla="*/ 709612 w 1232179"/>
                    <a:gd name="connsiteY106" fmla="*/ 916781 h 2357438"/>
                    <a:gd name="connsiteX107" fmla="*/ 707231 w 1232179"/>
                    <a:gd name="connsiteY107" fmla="*/ 923925 h 2357438"/>
                    <a:gd name="connsiteX108" fmla="*/ 700087 w 1232179"/>
                    <a:gd name="connsiteY108" fmla="*/ 928687 h 2357438"/>
                    <a:gd name="connsiteX109" fmla="*/ 695325 w 1232179"/>
                    <a:gd name="connsiteY109" fmla="*/ 935831 h 2357438"/>
                    <a:gd name="connsiteX110" fmla="*/ 683419 w 1232179"/>
                    <a:gd name="connsiteY110" fmla="*/ 950119 h 2357438"/>
                    <a:gd name="connsiteX111" fmla="*/ 678656 w 1232179"/>
                    <a:gd name="connsiteY111" fmla="*/ 964406 h 2357438"/>
                    <a:gd name="connsiteX112" fmla="*/ 678656 w 1232179"/>
                    <a:gd name="connsiteY112" fmla="*/ 1007269 h 2357438"/>
                    <a:gd name="connsiteX113" fmla="*/ 681037 w 1232179"/>
                    <a:gd name="connsiteY113" fmla="*/ 1014412 h 2357438"/>
                    <a:gd name="connsiteX114" fmla="*/ 685800 w 1232179"/>
                    <a:gd name="connsiteY114" fmla="*/ 1021556 h 2357438"/>
                    <a:gd name="connsiteX115" fmla="*/ 695325 w 1232179"/>
                    <a:gd name="connsiteY115" fmla="*/ 1035844 h 2357438"/>
                    <a:gd name="connsiteX116" fmla="*/ 700087 w 1232179"/>
                    <a:gd name="connsiteY116" fmla="*/ 1042987 h 2357438"/>
                    <a:gd name="connsiteX117" fmla="*/ 707231 w 1232179"/>
                    <a:gd name="connsiteY117" fmla="*/ 1045369 h 2357438"/>
                    <a:gd name="connsiteX118" fmla="*/ 721519 w 1232179"/>
                    <a:gd name="connsiteY118" fmla="*/ 1054894 h 2357438"/>
                    <a:gd name="connsiteX119" fmla="*/ 728662 w 1232179"/>
                    <a:gd name="connsiteY119" fmla="*/ 1052512 h 2357438"/>
                    <a:gd name="connsiteX120" fmla="*/ 731044 w 1232179"/>
                    <a:gd name="connsiteY120" fmla="*/ 1045369 h 2357438"/>
                    <a:gd name="connsiteX121" fmla="*/ 735806 w 1232179"/>
                    <a:gd name="connsiteY121" fmla="*/ 1038225 h 2357438"/>
                    <a:gd name="connsiteX122" fmla="*/ 750094 w 1232179"/>
                    <a:gd name="connsiteY122" fmla="*/ 1028700 h 2357438"/>
                    <a:gd name="connsiteX123" fmla="*/ 757237 w 1232179"/>
                    <a:gd name="connsiteY123" fmla="*/ 1023937 h 2357438"/>
                    <a:gd name="connsiteX124" fmla="*/ 771525 w 1232179"/>
                    <a:gd name="connsiteY124" fmla="*/ 1016794 h 2357438"/>
                    <a:gd name="connsiteX125" fmla="*/ 773906 w 1232179"/>
                    <a:gd name="connsiteY125" fmla="*/ 1009650 h 2357438"/>
                    <a:gd name="connsiteX126" fmla="*/ 804862 w 1232179"/>
                    <a:gd name="connsiteY126" fmla="*/ 1002506 h 2357438"/>
                    <a:gd name="connsiteX127" fmla="*/ 850106 w 1232179"/>
                    <a:gd name="connsiteY127" fmla="*/ 1004887 h 2357438"/>
                    <a:gd name="connsiteX128" fmla="*/ 864394 w 1232179"/>
                    <a:gd name="connsiteY128" fmla="*/ 1009650 h 2357438"/>
                    <a:gd name="connsiteX129" fmla="*/ 895350 w 1232179"/>
                    <a:gd name="connsiteY129" fmla="*/ 1016794 h 2357438"/>
                    <a:gd name="connsiteX130" fmla="*/ 919162 w 1232179"/>
                    <a:gd name="connsiteY130" fmla="*/ 1023937 h 2357438"/>
                    <a:gd name="connsiteX131" fmla="*/ 926306 w 1232179"/>
                    <a:gd name="connsiteY131" fmla="*/ 1026319 h 2357438"/>
                    <a:gd name="connsiteX132" fmla="*/ 933450 w 1232179"/>
                    <a:gd name="connsiteY132" fmla="*/ 1031081 h 2357438"/>
                    <a:gd name="connsiteX133" fmla="*/ 945356 w 1232179"/>
                    <a:gd name="connsiteY133" fmla="*/ 1040606 h 2357438"/>
                    <a:gd name="connsiteX134" fmla="*/ 966787 w 1232179"/>
                    <a:gd name="connsiteY134" fmla="*/ 1054894 h 2357438"/>
                    <a:gd name="connsiteX135" fmla="*/ 973931 w 1232179"/>
                    <a:gd name="connsiteY135" fmla="*/ 1059656 h 2357438"/>
                    <a:gd name="connsiteX136" fmla="*/ 983456 w 1232179"/>
                    <a:gd name="connsiteY136" fmla="*/ 1064419 h 2357438"/>
                    <a:gd name="connsiteX137" fmla="*/ 985837 w 1232179"/>
                    <a:gd name="connsiteY137" fmla="*/ 1071562 h 2357438"/>
                    <a:gd name="connsiteX138" fmla="*/ 1000125 w 1232179"/>
                    <a:gd name="connsiteY138" fmla="*/ 1081087 h 2357438"/>
                    <a:gd name="connsiteX139" fmla="*/ 1012031 w 1232179"/>
                    <a:gd name="connsiteY139" fmla="*/ 1092994 h 2357438"/>
                    <a:gd name="connsiteX140" fmla="*/ 1023937 w 1232179"/>
                    <a:gd name="connsiteY140" fmla="*/ 1104900 h 2357438"/>
                    <a:gd name="connsiteX141" fmla="*/ 1035844 w 1232179"/>
                    <a:gd name="connsiteY141" fmla="*/ 1116806 h 2357438"/>
                    <a:gd name="connsiteX142" fmla="*/ 1040606 w 1232179"/>
                    <a:gd name="connsiteY142" fmla="*/ 1123950 h 2357438"/>
                    <a:gd name="connsiteX143" fmla="*/ 1052512 w 1232179"/>
                    <a:gd name="connsiteY143" fmla="*/ 1138237 h 2357438"/>
                    <a:gd name="connsiteX144" fmla="*/ 1057275 w 1232179"/>
                    <a:gd name="connsiteY144" fmla="*/ 1152525 h 2357438"/>
                    <a:gd name="connsiteX145" fmla="*/ 1066800 w 1232179"/>
                    <a:gd name="connsiteY145" fmla="*/ 1166812 h 2357438"/>
                    <a:gd name="connsiteX146" fmla="*/ 1073944 w 1232179"/>
                    <a:gd name="connsiteY146" fmla="*/ 1188244 h 2357438"/>
                    <a:gd name="connsiteX147" fmla="*/ 1076325 w 1232179"/>
                    <a:gd name="connsiteY147" fmla="*/ 1195387 h 2357438"/>
                    <a:gd name="connsiteX148" fmla="*/ 1090612 w 1232179"/>
                    <a:gd name="connsiteY148" fmla="*/ 1207294 h 2357438"/>
                    <a:gd name="connsiteX149" fmla="*/ 1095375 w 1232179"/>
                    <a:gd name="connsiteY149" fmla="*/ 1214437 h 2357438"/>
                    <a:gd name="connsiteX150" fmla="*/ 1109662 w 1232179"/>
                    <a:gd name="connsiteY150" fmla="*/ 1223962 h 2357438"/>
                    <a:gd name="connsiteX151" fmla="*/ 1126331 w 1232179"/>
                    <a:gd name="connsiteY151" fmla="*/ 1240631 h 2357438"/>
                    <a:gd name="connsiteX152" fmla="*/ 1138237 w 1232179"/>
                    <a:gd name="connsiteY152" fmla="*/ 1254919 h 2357438"/>
                    <a:gd name="connsiteX153" fmla="*/ 1147762 w 1232179"/>
                    <a:gd name="connsiteY153" fmla="*/ 1269206 h 2357438"/>
                    <a:gd name="connsiteX154" fmla="*/ 1150144 w 1232179"/>
                    <a:gd name="connsiteY154" fmla="*/ 1276350 h 2357438"/>
                    <a:gd name="connsiteX155" fmla="*/ 1159669 w 1232179"/>
                    <a:gd name="connsiteY155" fmla="*/ 1290637 h 2357438"/>
                    <a:gd name="connsiteX156" fmla="*/ 1164431 w 1232179"/>
                    <a:gd name="connsiteY156" fmla="*/ 1297781 h 2357438"/>
                    <a:gd name="connsiteX157" fmla="*/ 1173956 w 1232179"/>
                    <a:gd name="connsiteY157" fmla="*/ 1319212 h 2357438"/>
                    <a:gd name="connsiteX158" fmla="*/ 1176337 w 1232179"/>
                    <a:gd name="connsiteY158" fmla="*/ 1326356 h 2357438"/>
                    <a:gd name="connsiteX159" fmla="*/ 1181100 w 1232179"/>
                    <a:gd name="connsiteY159" fmla="*/ 1335881 h 2357438"/>
                    <a:gd name="connsiteX160" fmla="*/ 1183481 w 1232179"/>
                    <a:gd name="connsiteY160" fmla="*/ 1352550 h 2357438"/>
                    <a:gd name="connsiteX161" fmla="*/ 1188244 w 1232179"/>
                    <a:gd name="connsiteY161" fmla="*/ 1366837 h 2357438"/>
                    <a:gd name="connsiteX162" fmla="*/ 1193006 w 1232179"/>
                    <a:gd name="connsiteY162" fmla="*/ 1381125 h 2357438"/>
                    <a:gd name="connsiteX163" fmla="*/ 1195387 w 1232179"/>
                    <a:gd name="connsiteY163" fmla="*/ 1388269 h 2357438"/>
                    <a:gd name="connsiteX164" fmla="*/ 1200150 w 1232179"/>
                    <a:gd name="connsiteY164" fmla="*/ 1443037 h 2357438"/>
                    <a:gd name="connsiteX165" fmla="*/ 1204912 w 1232179"/>
                    <a:gd name="connsiteY165" fmla="*/ 1504950 h 2357438"/>
                    <a:gd name="connsiteX166" fmla="*/ 1209675 w 1232179"/>
                    <a:gd name="connsiteY166" fmla="*/ 1540669 h 2357438"/>
                    <a:gd name="connsiteX167" fmla="*/ 1216819 w 1232179"/>
                    <a:gd name="connsiteY167" fmla="*/ 1564481 h 2357438"/>
                    <a:gd name="connsiteX168" fmla="*/ 1219200 w 1232179"/>
                    <a:gd name="connsiteY168" fmla="*/ 1571625 h 2357438"/>
                    <a:gd name="connsiteX169" fmla="*/ 1035842 w 1232179"/>
                    <a:gd name="connsiteY169" fmla="*/ 1983581 h 2357438"/>
                    <a:gd name="connsiteX170" fmla="*/ 966787 w 1232179"/>
                    <a:gd name="connsiteY170" fmla="*/ 2026444 h 2357438"/>
                    <a:gd name="connsiteX171" fmla="*/ 881061 w 1232179"/>
                    <a:gd name="connsiteY171" fmla="*/ 2062161 h 2357438"/>
                    <a:gd name="connsiteX172" fmla="*/ 850106 w 1232179"/>
                    <a:gd name="connsiteY172" fmla="*/ 2114549 h 2357438"/>
                    <a:gd name="connsiteX173" fmla="*/ 812005 w 1232179"/>
                    <a:gd name="connsiteY173" fmla="*/ 2169317 h 2357438"/>
                    <a:gd name="connsiteX174" fmla="*/ 819150 w 1232179"/>
                    <a:gd name="connsiteY174" fmla="*/ 2290761 h 2357438"/>
                    <a:gd name="connsiteX175" fmla="*/ 809626 w 1232179"/>
                    <a:gd name="connsiteY175" fmla="*/ 2357438 h 2357438"/>
                    <a:gd name="connsiteX0" fmla="*/ 0 w 1230946"/>
                    <a:gd name="connsiteY0" fmla="*/ 0 h 2357438"/>
                    <a:gd name="connsiteX1" fmla="*/ 23812 w 1230946"/>
                    <a:gd name="connsiteY1" fmla="*/ 4762 h 2357438"/>
                    <a:gd name="connsiteX2" fmla="*/ 42862 w 1230946"/>
                    <a:gd name="connsiteY2" fmla="*/ 7144 h 2357438"/>
                    <a:gd name="connsiteX3" fmla="*/ 61912 w 1230946"/>
                    <a:gd name="connsiteY3" fmla="*/ 11906 h 2357438"/>
                    <a:gd name="connsiteX4" fmla="*/ 85725 w 1230946"/>
                    <a:gd name="connsiteY4" fmla="*/ 19050 h 2357438"/>
                    <a:gd name="connsiteX5" fmla="*/ 92869 w 1230946"/>
                    <a:gd name="connsiteY5" fmla="*/ 23812 h 2357438"/>
                    <a:gd name="connsiteX6" fmla="*/ 97631 w 1230946"/>
                    <a:gd name="connsiteY6" fmla="*/ 30956 h 2357438"/>
                    <a:gd name="connsiteX7" fmla="*/ 104775 w 1230946"/>
                    <a:gd name="connsiteY7" fmla="*/ 33337 h 2357438"/>
                    <a:gd name="connsiteX8" fmla="*/ 109537 w 1230946"/>
                    <a:gd name="connsiteY8" fmla="*/ 47625 h 2357438"/>
                    <a:gd name="connsiteX9" fmla="*/ 114300 w 1230946"/>
                    <a:gd name="connsiteY9" fmla="*/ 54769 h 2357438"/>
                    <a:gd name="connsiteX10" fmla="*/ 119062 w 1230946"/>
                    <a:gd name="connsiteY10" fmla="*/ 69056 h 2357438"/>
                    <a:gd name="connsiteX11" fmla="*/ 126206 w 1230946"/>
                    <a:gd name="connsiteY11" fmla="*/ 83344 h 2357438"/>
                    <a:gd name="connsiteX12" fmla="*/ 133350 w 1230946"/>
                    <a:gd name="connsiteY12" fmla="*/ 88106 h 2357438"/>
                    <a:gd name="connsiteX13" fmla="*/ 145256 w 1230946"/>
                    <a:gd name="connsiteY13" fmla="*/ 102394 h 2357438"/>
                    <a:gd name="connsiteX14" fmla="*/ 150019 w 1230946"/>
                    <a:gd name="connsiteY14" fmla="*/ 109537 h 2357438"/>
                    <a:gd name="connsiteX15" fmla="*/ 157162 w 1230946"/>
                    <a:gd name="connsiteY15" fmla="*/ 111919 h 2357438"/>
                    <a:gd name="connsiteX16" fmla="*/ 173831 w 1230946"/>
                    <a:gd name="connsiteY16" fmla="*/ 133350 h 2357438"/>
                    <a:gd name="connsiteX17" fmla="*/ 178594 w 1230946"/>
                    <a:gd name="connsiteY17" fmla="*/ 140494 h 2357438"/>
                    <a:gd name="connsiteX18" fmla="*/ 192881 w 1230946"/>
                    <a:gd name="connsiteY18" fmla="*/ 150019 h 2357438"/>
                    <a:gd name="connsiteX19" fmla="*/ 200025 w 1230946"/>
                    <a:gd name="connsiteY19" fmla="*/ 154781 h 2357438"/>
                    <a:gd name="connsiteX20" fmla="*/ 209550 w 1230946"/>
                    <a:gd name="connsiteY20" fmla="*/ 157162 h 2357438"/>
                    <a:gd name="connsiteX21" fmla="*/ 221456 w 1230946"/>
                    <a:gd name="connsiteY21" fmla="*/ 159544 h 2357438"/>
                    <a:gd name="connsiteX22" fmla="*/ 228600 w 1230946"/>
                    <a:gd name="connsiteY22" fmla="*/ 161925 h 2357438"/>
                    <a:gd name="connsiteX23" fmla="*/ 238125 w 1230946"/>
                    <a:gd name="connsiteY23" fmla="*/ 164306 h 2357438"/>
                    <a:gd name="connsiteX24" fmla="*/ 252412 w 1230946"/>
                    <a:gd name="connsiteY24" fmla="*/ 169069 h 2357438"/>
                    <a:gd name="connsiteX25" fmla="*/ 273844 w 1230946"/>
                    <a:gd name="connsiteY25" fmla="*/ 176212 h 2357438"/>
                    <a:gd name="connsiteX26" fmla="*/ 288131 w 1230946"/>
                    <a:gd name="connsiteY26" fmla="*/ 180975 h 2357438"/>
                    <a:gd name="connsiteX27" fmla="*/ 300037 w 1230946"/>
                    <a:gd name="connsiteY27" fmla="*/ 183356 h 2357438"/>
                    <a:gd name="connsiteX28" fmla="*/ 314325 w 1230946"/>
                    <a:gd name="connsiteY28" fmla="*/ 190500 h 2357438"/>
                    <a:gd name="connsiteX29" fmla="*/ 321469 w 1230946"/>
                    <a:gd name="connsiteY29" fmla="*/ 195262 h 2357438"/>
                    <a:gd name="connsiteX30" fmla="*/ 342900 w 1230946"/>
                    <a:gd name="connsiteY30" fmla="*/ 202406 h 2357438"/>
                    <a:gd name="connsiteX31" fmla="*/ 350044 w 1230946"/>
                    <a:gd name="connsiteY31" fmla="*/ 204787 h 2357438"/>
                    <a:gd name="connsiteX32" fmla="*/ 357187 w 1230946"/>
                    <a:gd name="connsiteY32" fmla="*/ 207169 h 2357438"/>
                    <a:gd name="connsiteX33" fmla="*/ 371475 w 1230946"/>
                    <a:gd name="connsiteY33" fmla="*/ 209550 h 2357438"/>
                    <a:gd name="connsiteX34" fmla="*/ 392906 w 1230946"/>
                    <a:gd name="connsiteY34" fmla="*/ 216694 h 2357438"/>
                    <a:gd name="connsiteX35" fmla="*/ 400050 w 1230946"/>
                    <a:gd name="connsiteY35" fmla="*/ 219075 h 2357438"/>
                    <a:gd name="connsiteX36" fmla="*/ 407194 w 1230946"/>
                    <a:gd name="connsiteY36" fmla="*/ 221456 h 2357438"/>
                    <a:gd name="connsiteX37" fmla="*/ 414337 w 1230946"/>
                    <a:gd name="connsiteY37" fmla="*/ 226219 h 2357438"/>
                    <a:gd name="connsiteX38" fmla="*/ 421481 w 1230946"/>
                    <a:gd name="connsiteY38" fmla="*/ 228600 h 2357438"/>
                    <a:gd name="connsiteX39" fmla="*/ 428625 w 1230946"/>
                    <a:gd name="connsiteY39" fmla="*/ 235744 h 2357438"/>
                    <a:gd name="connsiteX40" fmla="*/ 442912 w 1230946"/>
                    <a:gd name="connsiteY40" fmla="*/ 245269 h 2357438"/>
                    <a:gd name="connsiteX41" fmla="*/ 457200 w 1230946"/>
                    <a:gd name="connsiteY41" fmla="*/ 257175 h 2357438"/>
                    <a:gd name="connsiteX42" fmla="*/ 471487 w 1230946"/>
                    <a:gd name="connsiteY42" fmla="*/ 261937 h 2357438"/>
                    <a:gd name="connsiteX43" fmla="*/ 485775 w 1230946"/>
                    <a:gd name="connsiteY43" fmla="*/ 266700 h 2357438"/>
                    <a:gd name="connsiteX44" fmla="*/ 492919 w 1230946"/>
                    <a:gd name="connsiteY44" fmla="*/ 269081 h 2357438"/>
                    <a:gd name="connsiteX45" fmla="*/ 500062 w 1230946"/>
                    <a:gd name="connsiteY45" fmla="*/ 271462 h 2357438"/>
                    <a:gd name="connsiteX46" fmla="*/ 516731 w 1230946"/>
                    <a:gd name="connsiteY46" fmla="*/ 278606 h 2357438"/>
                    <a:gd name="connsiteX47" fmla="*/ 523875 w 1230946"/>
                    <a:gd name="connsiteY47" fmla="*/ 283369 h 2357438"/>
                    <a:gd name="connsiteX48" fmla="*/ 531019 w 1230946"/>
                    <a:gd name="connsiteY48" fmla="*/ 285750 h 2357438"/>
                    <a:gd name="connsiteX49" fmla="*/ 538162 w 1230946"/>
                    <a:gd name="connsiteY49" fmla="*/ 290512 h 2357438"/>
                    <a:gd name="connsiteX50" fmla="*/ 542925 w 1230946"/>
                    <a:gd name="connsiteY50" fmla="*/ 297656 h 2357438"/>
                    <a:gd name="connsiteX51" fmla="*/ 564356 w 1230946"/>
                    <a:gd name="connsiteY51" fmla="*/ 309562 h 2357438"/>
                    <a:gd name="connsiteX52" fmla="*/ 571500 w 1230946"/>
                    <a:gd name="connsiteY52" fmla="*/ 314325 h 2357438"/>
                    <a:gd name="connsiteX53" fmla="*/ 581025 w 1230946"/>
                    <a:gd name="connsiteY53" fmla="*/ 316706 h 2357438"/>
                    <a:gd name="connsiteX54" fmla="*/ 585787 w 1230946"/>
                    <a:gd name="connsiteY54" fmla="*/ 323850 h 2357438"/>
                    <a:gd name="connsiteX55" fmla="*/ 600075 w 1230946"/>
                    <a:gd name="connsiteY55" fmla="*/ 328612 h 2357438"/>
                    <a:gd name="connsiteX56" fmla="*/ 621506 w 1230946"/>
                    <a:gd name="connsiteY56" fmla="*/ 342900 h 2357438"/>
                    <a:gd name="connsiteX57" fmla="*/ 628650 w 1230946"/>
                    <a:gd name="connsiteY57" fmla="*/ 347662 h 2357438"/>
                    <a:gd name="connsiteX58" fmla="*/ 657225 w 1230946"/>
                    <a:gd name="connsiteY58" fmla="*/ 357187 h 2357438"/>
                    <a:gd name="connsiteX59" fmla="*/ 671512 w 1230946"/>
                    <a:gd name="connsiteY59" fmla="*/ 361950 h 2357438"/>
                    <a:gd name="connsiteX60" fmla="*/ 700087 w 1230946"/>
                    <a:gd name="connsiteY60" fmla="*/ 369094 h 2357438"/>
                    <a:gd name="connsiteX61" fmla="*/ 707231 w 1230946"/>
                    <a:gd name="connsiteY61" fmla="*/ 371475 h 2357438"/>
                    <a:gd name="connsiteX62" fmla="*/ 711994 w 1230946"/>
                    <a:gd name="connsiteY62" fmla="*/ 395287 h 2357438"/>
                    <a:gd name="connsiteX63" fmla="*/ 709612 w 1230946"/>
                    <a:gd name="connsiteY63" fmla="*/ 409575 h 2357438"/>
                    <a:gd name="connsiteX64" fmla="*/ 711994 w 1230946"/>
                    <a:gd name="connsiteY64" fmla="*/ 442912 h 2357438"/>
                    <a:gd name="connsiteX65" fmla="*/ 719137 w 1230946"/>
                    <a:gd name="connsiteY65" fmla="*/ 445294 h 2357438"/>
                    <a:gd name="connsiteX66" fmla="*/ 726281 w 1230946"/>
                    <a:gd name="connsiteY66" fmla="*/ 450056 h 2357438"/>
                    <a:gd name="connsiteX67" fmla="*/ 752475 w 1230946"/>
                    <a:gd name="connsiteY67" fmla="*/ 457200 h 2357438"/>
                    <a:gd name="connsiteX68" fmla="*/ 759619 w 1230946"/>
                    <a:gd name="connsiteY68" fmla="*/ 461962 h 2357438"/>
                    <a:gd name="connsiteX69" fmla="*/ 773906 w 1230946"/>
                    <a:gd name="connsiteY69" fmla="*/ 473869 h 2357438"/>
                    <a:gd name="connsiteX70" fmla="*/ 783431 w 1230946"/>
                    <a:gd name="connsiteY70" fmla="*/ 488156 h 2357438"/>
                    <a:gd name="connsiteX71" fmla="*/ 788194 w 1230946"/>
                    <a:gd name="connsiteY71" fmla="*/ 502444 h 2357438"/>
                    <a:gd name="connsiteX72" fmla="*/ 790575 w 1230946"/>
                    <a:gd name="connsiteY72" fmla="*/ 516731 h 2357438"/>
                    <a:gd name="connsiteX73" fmla="*/ 792956 w 1230946"/>
                    <a:gd name="connsiteY73" fmla="*/ 542925 h 2357438"/>
                    <a:gd name="connsiteX74" fmla="*/ 797719 w 1230946"/>
                    <a:gd name="connsiteY74" fmla="*/ 561975 h 2357438"/>
                    <a:gd name="connsiteX75" fmla="*/ 802481 w 1230946"/>
                    <a:gd name="connsiteY75" fmla="*/ 583406 h 2357438"/>
                    <a:gd name="connsiteX76" fmla="*/ 804862 w 1230946"/>
                    <a:gd name="connsiteY76" fmla="*/ 590550 h 2357438"/>
                    <a:gd name="connsiteX77" fmla="*/ 809625 w 1230946"/>
                    <a:gd name="connsiteY77" fmla="*/ 597694 h 2357438"/>
                    <a:gd name="connsiteX78" fmla="*/ 812006 w 1230946"/>
                    <a:gd name="connsiteY78" fmla="*/ 604837 h 2357438"/>
                    <a:gd name="connsiteX79" fmla="*/ 816769 w 1230946"/>
                    <a:gd name="connsiteY79" fmla="*/ 611981 h 2357438"/>
                    <a:gd name="connsiteX80" fmla="*/ 821531 w 1230946"/>
                    <a:gd name="connsiteY80" fmla="*/ 631031 h 2357438"/>
                    <a:gd name="connsiteX81" fmla="*/ 826294 w 1230946"/>
                    <a:gd name="connsiteY81" fmla="*/ 647700 h 2357438"/>
                    <a:gd name="connsiteX82" fmla="*/ 831056 w 1230946"/>
                    <a:gd name="connsiteY82" fmla="*/ 664369 h 2357438"/>
                    <a:gd name="connsiteX83" fmla="*/ 840581 w 1230946"/>
                    <a:gd name="connsiteY83" fmla="*/ 678656 h 2357438"/>
                    <a:gd name="connsiteX84" fmla="*/ 847725 w 1230946"/>
                    <a:gd name="connsiteY84" fmla="*/ 700087 h 2357438"/>
                    <a:gd name="connsiteX85" fmla="*/ 850106 w 1230946"/>
                    <a:gd name="connsiteY85" fmla="*/ 707231 h 2357438"/>
                    <a:gd name="connsiteX86" fmla="*/ 854869 w 1230946"/>
                    <a:gd name="connsiteY86" fmla="*/ 714375 h 2357438"/>
                    <a:gd name="connsiteX87" fmla="*/ 866775 w 1230946"/>
                    <a:gd name="connsiteY87" fmla="*/ 750094 h 2357438"/>
                    <a:gd name="connsiteX88" fmla="*/ 869156 w 1230946"/>
                    <a:gd name="connsiteY88" fmla="*/ 757237 h 2357438"/>
                    <a:gd name="connsiteX89" fmla="*/ 871537 w 1230946"/>
                    <a:gd name="connsiteY89" fmla="*/ 764381 h 2357438"/>
                    <a:gd name="connsiteX90" fmla="*/ 864394 w 1230946"/>
                    <a:gd name="connsiteY90" fmla="*/ 797719 h 2357438"/>
                    <a:gd name="connsiteX91" fmla="*/ 857250 w 1230946"/>
                    <a:gd name="connsiteY91" fmla="*/ 802481 h 2357438"/>
                    <a:gd name="connsiteX92" fmla="*/ 847725 w 1230946"/>
                    <a:gd name="connsiteY92" fmla="*/ 814387 h 2357438"/>
                    <a:gd name="connsiteX93" fmla="*/ 835819 w 1230946"/>
                    <a:gd name="connsiteY93" fmla="*/ 826294 h 2357438"/>
                    <a:gd name="connsiteX94" fmla="*/ 821531 w 1230946"/>
                    <a:gd name="connsiteY94" fmla="*/ 831056 h 2357438"/>
                    <a:gd name="connsiteX95" fmla="*/ 807244 w 1230946"/>
                    <a:gd name="connsiteY95" fmla="*/ 840581 h 2357438"/>
                    <a:gd name="connsiteX96" fmla="*/ 792956 w 1230946"/>
                    <a:gd name="connsiteY96" fmla="*/ 850106 h 2357438"/>
                    <a:gd name="connsiteX97" fmla="*/ 785812 w 1230946"/>
                    <a:gd name="connsiteY97" fmla="*/ 854869 h 2357438"/>
                    <a:gd name="connsiteX98" fmla="*/ 781050 w 1230946"/>
                    <a:gd name="connsiteY98" fmla="*/ 862012 h 2357438"/>
                    <a:gd name="connsiteX99" fmla="*/ 773906 w 1230946"/>
                    <a:gd name="connsiteY99" fmla="*/ 864394 h 2357438"/>
                    <a:gd name="connsiteX100" fmla="*/ 769144 w 1230946"/>
                    <a:gd name="connsiteY100" fmla="*/ 871537 h 2357438"/>
                    <a:gd name="connsiteX101" fmla="*/ 754856 w 1230946"/>
                    <a:gd name="connsiteY101" fmla="*/ 878681 h 2357438"/>
                    <a:gd name="connsiteX102" fmla="*/ 740569 w 1230946"/>
                    <a:gd name="connsiteY102" fmla="*/ 888206 h 2357438"/>
                    <a:gd name="connsiteX103" fmla="*/ 728662 w 1230946"/>
                    <a:gd name="connsiteY103" fmla="*/ 902494 h 2357438"/>
                    <a:gd name="connsiteX104" fmla="*/ 721519 w 1230946"/>
                    <a:gd name="connsiteY104" fmla="*/ 907256 h 2357438"/>
                    <a:gd name="connsiteX105" fmla="*/ 716756 w 1230946"/>
                    <a:gd name="connsiteY105" fmla="*/ 914400 h 2357438"/>
                    <a:gd name="connsiteX106" fmla="*/ 709612 w 1230946"/>
                    <a:gd name="connsiteY106" fmla="*/ 916781 h 2357438"/>
                    <a:gd name="connsiteX107" fmla="*/ 707231 w 1230946"/>
                    <a:gd name="connsiteY107" fmla="*/ 923925 h 2357438"/>
                    <a:gd name="connsiteX108" fmla="*/ 700087 w 1230946"/>
                    <a:gd name="connsiteY108" fmla="*/ 928687 h 2357438"/>
                    <a:gd name="connsiteX109" fmla="*/ 695325 w 1230946"/>
                    <a:gd name="connsiteY109" fmla="*/ 935831 h 2357438"/>
                    <a:gd name="connsiteX110" fmla="*/ 683419 w 1230946"/>
                    <a:gd name="connsiteY110" fmla="*/ 950119 h 2357438"/>
                    <a:gd name="connsiteX111" fmla="*/ 678656 w 1230946"/>
                    <a:gd name="connsiteY111" fmla="*/ 964406 h 2357438"/>
                    <a:gd name="connsiteX112" fmla="*/ 678656 w 1230946"/>
                    <a:gd name="connsiteY112" fmla="*/ 1007269 h 2357438"/>
                    <a:gd name="connsiteX113" fmla="*/ 681037 w 1230946"/>
                    <a:gd name="connsiteY113" fmla="*/ 1014412 h 2357438"/>
                    <a:gd name="connsiteX114" fmla="*/ 685800 w 1230946"/>
                    <a:gd name="connsiteY114" fmla="*/ 1021556 h 2357438"/>
                    <a:gd name="connsiteX115" fmla="*/ 695325 w 1230946"/>
                    <a:gd name="connsiteY115" fmla="*/ 1035844 h 2357438"/>
                    <a:gd name="connsiteX116" fmla="*/ 700087 w 1230946"/>
                    <a:gd name="connsiteY116" fmla="*/ 1042987 h 2357438"/>
                    <a:gd name="connsiteX117" fmla="*/ 707231 w 1230946"/>
                    <a:gd name="connsiteY117" fmla="*/ 1045369 h 2357438"/>
                    <a:gd name="connsiteX118" fmla="*/ 721519 w 1230946"/>
                    <a:gd name="connsiteY118" fmla="*/ 1054894 h 2357438"/>
                    <a:gd name="connsiteX119" fmla="*/ 728662 w 1230946"/>
                    <a:gd name="connsiteY119" fmla="*/ 1052512 h 2357438"/>
                    <a:gd name="connsiteX120" fmla="*/ 731044 w 1230946"/>
                    <a:gd name="connsiteY120" fmla="*/ 1045369 h 2357438"/>
                    <a:gd name="connsiteX121" fmla="*/ 735806 w 1230946"/>
                    <a:gd name="connsiteY121" fmla="*/ 1038225 h 2357438"/>
                    <a:gd name="connsiteX122" fmla="*/ 750094 w 1230946"/>
                    <a:gd name="connsiteY122" fmla="*/ 1028700 h 2357438"/>
                    <a:gd name="connsiteX123" fmla="*/ 757237 w 1230946"/>
                    <a:gd name="connsiteY123" fmla="*/ 1023937 h 2357438"/>
                    <a:gd name="connsiteX124" fmla="*/ 771525 w 1230946"/>
                    <a:gd name="connsiteY124" fmla="*/ 1016794 h 2357438"/>
                    <a:gd name="connsiteX125" fmla="*/ 773906 w 1230946"/>
                    <a:gd name="connsiteY125" fmla="*/ 1009650 h 2357438"/>
                    <a:gd name="connsiteX126" fmla="*/ 804862 w 1230946"/>
                    <a:gd name="connsiteY126" fmla="*/ 1002506 h 2357438"/>
                    <a:gd name="connsiteX127" fmla="*/ 850106 w 1230946"/>
                    <a:gd name="connsiteY127" fmla="*/ 1004887 h 2357438"/>
                    <a:gd name="connsiteX128" fmla="*/ 864394 w 1230946"/>
                    <a:gd name="connsiteY128" fmla="*/ 1009650 h 2357438"/>
                    <a:gd name="connsiteX129" fmla="*/ 895350 w 1230946"/>
                    <a:gd name="connsiteY129" fmla="*/ 1016794 h 2357438"/>
                    <a:gd name="connsiteX130" fmla="*/ 919162 w 1230946"/>
                    <a:gd name="connsiteY130" fmla="*/ 1023937 h 2357438"/>
                    <a:gd name="connsiteX131" fmla="*/ 926306 w 1230946"/>
                    <a:gd name="connsiteY131" fmla="*/ 1026319 h 2357438"/>
                    <a:gd name="connsiteX132" fmla="*/ 933450 w 1230946"/>
                    <a:gd name="connsiteY132" fmla="*/ 1031081 h 2357438"/>
                    <a:gd name="connsiteX133" fmla="*/ 945356 w 1230946"/>
                    <a:gd name="connsiteY133" fmla="*/ 1040606 h 2357438"/>
                    <a:gd name="connsiteX134" fmla="*/ 966787 w 1230946"/>
                    <a:gd name="connsiteY134" fmla="*/ 1054894 h 2357438"/>
                    <a:gd name="connsiteX135" fmla="*/ 973931 w 1230946"/>
                    <a:gd name="connsiteY135" fmla="*/ 1059656 h 2357438"/>
                    <a:gd name="connsiteX136" fmla="*/ 983456 w 1230946"/>
                    <a:gd name="connsiteY136" fmla="*/ 1064419 h 2357438"/>
                    <a:gd name="connsiteX137" fmla="*/ 985837 w 1230946"/>
                    <a:gd name="connsiteY137" fmla="*/ 1071562 h 2357438"/>
                    <a:gd name="connsiteX138" fmla="*/ 1000125 w 1230946"/>
                    <a:gd name="connsiteY138" fmla="*/ 1081087 h 2357438"/>
                    <a:gd name="connsiteX139" fmla="*/ 1012031 w 1230946"/>
                    <a:gd name="connsiteY139" fmla="*/ 1092994 h 2357438"/>
                    <a:gd name="connsiteX140" fmla="*/ 1023937 w 1230946"/>
                    <a:gd name="connsiteY140" fmla="*/ 1104900 h 2357438"/>
                    <a:gd name="connsiteX141" fmla="*/ 1035844 w 1230946"/>
                    <a:gd name="connsiteY141" fmla="*/ 1116806 h 2357438"/>
                    <a:gd name="connsiteX142" fmla="*/ 1040606 w 1230946"/>
                    <a:gd name="connsiteY142" fmla="*/ 1123950 h 2357438"/>
                    <a:gd name="connsiteX143" fmla="*/ 1052512 w 1230946"/>
                    <a:gd name="connsiteY143" fmla="*/ 1138237 h 2357438"/>
                    <a:gd name="connsiteX144" fmla="*/ 1057275 w 1230946"/>
                    <a:gd name="connsiteY144" fmla="*/ 1152525 h 2357438"/>
                    <a:gd name="connsiteX145" fmla="*/ 1066800 w 1230946"/>
                    <a:gd name="connsiteY145" fmla="*/ 1166812 h 2357438"/>
                    <a:gd name="connsiteX146" fmla="*/ 1073944 w 1230946"/>
                    <a:gd name="connsiteY146" fmla="*/ 1188244 h 2357438"/>
                    <a:gd name="connsiteX147" fmla="*/ 1076325 w 1230946"/>
                    <a:gd name="connsiteY147" fmla="*/ 1195387 h 2357438"/>
                    <a:gd name="connsiteX148" fmla="*/ 1090612 w 1230946"/>
                    <a:gd name="connsiteY148" fmla="*/ 1207294 h 2357438"/>
                    <a:gd name="connsiteX149" fmla="*/ 1095375 w 1230946"/>
                    <a:gd name="connsiteY149" fmla="*/ 1214437 h 2357438"/>
                    <a:gd name="connsiteX150" fmla="*/ 1109662 w 1230946"/>
                    <a:gd name="connsiteY150" fmla="*/ 1223962 h 2357438"/>
                    <a:gd name="connsiteX151" fmla="*/ 1126331 w 1230946"/>
                    <a:gd name="connsiteY151" fmla="*/ 1240631 h 2357438"/>
                    <a:gd name="connsiteX152" fmla="*/ 1138237 w 1230946"/>
                    <a:gd name="connsiteY152" fmla="*/ 1254919 h 2357438"/>
                    <a:gd name="connsiteX153" fmla="*/ 1147762 w 1230946"/>
                    <a:gd name="connsiteY153" fmla="*/ 1269206 h 2357438"/>
                    <a:gd name="connsiteX154" fmla="*/ 1150144 w 1230946"/>
                    <a:gd name="connsiteY154" fmla="*/ 1276350 h 2357438"/>
                    <a:gd name="connsiteX155" fmla="*/ 1159669 w 1230946"/>
                    <a:gd name="connsiteY155" fmla="*/ 1290637 h 2357438"/>
                    <a:gd name="connsiteX156" fmla="*/ 1164431 w 1230946"/>
                    <a:gd name="connsiteY156" fmla="*/ 1297781 h 2357438"/>
                    <a:gd name="connsiteX157" fmla="*/ 1173956 w 1230946"/>
                    <a:gd name="connsiteY157" fmla="*/ 1319212 h 2357438"/>
                    <a:gd name="connsiteX158" fmla="*/ 1176337 w 1230946"/>
                    <a:gd name="connsiteY158" fmla="*/ 1326356 h 2357438"/>
                    <a:gd name="connsiteX159" fmla="*/ 1181100 w 1230946"/>
                    <a:gd name="connsiteY159" fmla="*/ 1335881 h 2357438"/>
                    <a:gd name="connsiteX160" fmla="*/ 1183481 w 1230946"/>
                    <a:gd name="connsiteY160" fmla="*/ 1352550 h 2357438"/>
                    <a:gd name="connsiteX161" fmla="*/ 1188244 w 1230946"/>
                    <a:gd name="connsiteY161" fmla="*/ 1366837 h 2357438"/>
                    <a:gd name="connsiteX162" fmla="*/ 1193006 w 1230946"/>
                    <a:gd name="connsiteY162" fmla="*/ 1381125 h 2357438"/>
                    <a:gd name="connsiteX163" fmla="*/ 1195387 w 1230946"/>
                    <a:gd name="connsiteY163" fmla="*/ 1388269 h 2357438"/>
                    <a:gd name="connsiteX164" fmla="*/ 1200150 w 1230946"/>
                    <a:gd name="connsiteY164" fmla="*/ 1443037 h 2357438"/>
                    <a:gd name="connsiteX165" fmla="*/ 1204912 w 1230946"/>
                    <a:gd name="connsiteY165" fmla="*/ 1504950 h 2357438"/>
                    <a:gd name="connsiteX166" fmla="*/ 1209675 w 1230946"/>
                    <a:gd name="connsiteY166" fmla="*/ 1540669 h 2357438"/>
                    <a:gd name="connsiteX167" fmla="*/ 1216819 w 1230946"/>
                    <a:gd name="connsiteY167" fmla="*/ 1564481 h 2357438"/>
                    <a:gd name="connsiteX168" fmla="*/ 1219200 w 1230946"/>
                    <a:gd name="connsiteY168" fmla="*/ 1571625 h 2357438"/>
                    <a:gd name="connsiteX169" fmla="*/ 1052511 w 1230946"/>
                    <a:gd name="connsiteY169" fmla="*/ 1962150 h 2357438"/>
                    <a:gd name="connsiteX170" fmla="*/ 966787 w 1230946"/>
                    <a:gd name="connsiteY170" fmla="*/ 2026444 h 2357438"/>
                    <a:gd name="connsiteX171" fmla="*/ 881061 w 1230946"/>
                    <a:gd name="connsiteY171" fmla="*/ 2062161 h 2357438"/>
                    <a:gd name="connsiteX172" fmla="*/ 850106 w 1230946"/>
                    <a:gd name="connsiteY172" fmla="*/ 2114549 h 2357438"/>
                    <a:gd name="connsiteX173" fmla="*/ 812005 w 1230946"/>
                    <a:gd name="connsiteY173" fmla="*/ 2169317 h 2357438"/>
                    <a:gd name="connsiteX174" fmla="*/ 819150 w 1230946"/>
                    <a:gd name="connsiteY174" fmla="*/ 2290761 h 2357438"/>
                    <a:gd name="connsiteX175" fmla="*/ 809626 w 1230946"/>
                    <a:gd name="connsiteY175" fmla="*/ 2357438 h 2357438"/>
                    <a:gd name="connsiteX0" fmla="*/ 0 w 1230946"/>
                    <a:gd name="connsiteY0" fmla="*/ 0 h 2357438"/>
                    <a:gd name="connsiteX1" fmla="*/ 23812 w 1230946"/>
                    <a:gd name="connsiteY1" fmla="*/ 4762 h 2357438"/>
                    <a:gd name="connsiteX2" fmla="*/ 42862 w 1230946"/>
                    <a:gd name="connsiteY2" fmla="*/ 7144 h 2357438"/>
                    <a:gd name="connsiteX3" fmla="*/ 61912 w 1230946"/>
                    <a:gd name="connsiteY3" fmla="*/ 11906 h 2357438"/>
                    <a:gd name="connsiteX4" fmla="*/ 85725 w 1230946"/>
                    <a:gd name="connsiteY4" fmla="*/ 19050 h 2357438"/>
                    <a:gd name="connsiteX5" fmla="*/ 92869 w 1230946"/>
                    <a:gd name="connsiteY5" fmla="*/ 23812 h 2357438"/>
                    <a:gd name="connsiteX6" fmla="*/ 97631 w 1230946"/>
                    <a:gd name="connsiteY6" fmla="*/ 30956 h 2357438"/>
                    <a:gd name="connsiteX7" fmla="*/ 104775 w 1230946"/>
                    <a:gd name="connsiteY7" fmla="*/ 33337 h 2357438"/>
                    <a:gd name="connsiteX8" fmla="*/ 109537 w 1230946"/>
                    <a:gd name="connsiteY8" fmla="*/ 47625 h 2357438"/>
                    <a:gd name="connsiteX9" fmla="*/ 114300 w 1230946"/>
                    <a:gd name="connsiteY9" fmla="*/ 54769 h 2357438"/>
                    <a:gd name="connsiteX10" fmla="*/ 119062 w 1230946"/>
                    <a:gd name="connsiteY10" fmla="*/ 69056 h 2357438"/>
                    <a:gd name="connsiteX11" fmla="*/ 126206 w 1230946"/>
                    <a:gd name="connsiteY11" fmla="*/ 83344 h 2357438"/>
                    <a:gd name="connsiteX12" fmla="*/ 133350 w 1230946"/>
                    <a:gd name="connsiteY12" fmla="*/ 88106 h 2357438"/>
                    <a:gd name="connsiteX13" fmla="*/ 145256 w 1230946"/>
                    <a:gd name="connsiteY13" fmla="*/ 102394 h 2357438"/>
                    <a:gd name="connsiteX14" fmla="*/ 150019 w 1230946"/>
                    <a:gd name="connsiteY14" fmla="*/ 109537 h 2357438"/>
                    <a:gd name="connsiteX15" fmla="*/ 157162 w 1230946"/>
                    <a:gd name="connsiteY15" fmla="*/ 111919 h 2357438"/>
                    <a:gd name="connsiteX16" fmla="*/ 173831 w 1230946"/>
                    <a:gd name="connsiteY16" fmla="*/ 133350 h 2357438"/>
                    <a:gd name="connsiteX17" fmla="*/ 178594 w 1230946"/>
                    <a:gd name="connsiteY17" fmla="*/ 140494 h 2357438"/>
                    <a:gd name="connsiteX18" fmla="*/ 192881 w 1230946"/>
                    <a:gd name="connsiteY18" fmla="*/ 150019 h 2357438"/>
                    <a:gd name="connsiteX19" fmla="*/ 200025 w 1230946"/>
                    <a:gd name="connsiteY19" fmla="*/ 154781 h 2357438"/>
                    <a:gd name="connsiteX20" fmla="*/ 209550 w 1230946"/>
                    <a:gd name="connsiteY20" fmla="*/ 157162 h 2357438"/>
                    <a:gd name="connsiteX21" fmla="*/ 221456 w 1230946"/>
                    <a:gd name="connsiteY21" fmla="*/ 159544 h 2357438"/>
                    <a:gd name="connsiteX22" fmla="*/ 228600 w 1230946"/>
                    <a:gd name="connsiteY22" fmla="*/ 161925 h 2357438"/>
                    <a:gd name="connsiteX23" fmla="*/ 238125 w 1230946"/>
                    <a:gd name="connsiteY23" fmla="*/ 164306 h 2357438"/>
                    <a:gd name="connsiteX24" fmla="*/ 252412 w 1230946"/>
                    <a:gd name="connsiteY24" fmla="*/ 169069 h 2357438"/>
                    <a:gd name="connsiteX25" fmla="*/ 273844 w 1230946"/>
                    <a:gd name="connsiteY25" fmla="*/ 176212 h 2357438"/>
                    <a:gd name="connsiteX26" fmla="*/ 288131 w 1230946"/>
                    <a:gd name="connsiteY26" fmla="*/ 180975 h 2357438"/>
                    <a:gd name="connsiteX27" fmla="*/ 300037 w 1230946"/>
                    <a:gd name="connsiteY27" fmla="*/ 183356 h 2357438"/>
                    <a:gd name="connsiteX28" fmla="*/ 314325 w 1230946"/>
                    <a:gd name="connsiteY28" fmla="*/ 190500 h 2357438"/>
                    <a:gd name="connsiteX29" fmla="*/ 321469 w 1230946"/>
                    <a:gd name="connsiteY29" fmla="*/ 195262 h 2357438"/>
                    <a:gd name="connsiteX30" fmla="*/ 342900 w 1230946"/>
                    <a:gd name="connsiteY30" fmla="*/ 202406 h 2357438"/>
                    <a:gd name="connsiteX31" fmla="*/ 350044 w 1230946"/>
                    <a:gd name="connsiteY31" fmla="*/ 204787 h 2357438"/>
                    <a:gd name="connsiteX32" fmla="*/ 357187 w 1230946"/>
                    <a:gd name="connsiteY32" fmla="*/ 207169 h 2357438"/>
                    <a:gd name="connsiteX33" fmla="*/ 371475 w 1230946"/>
                    <a:gd name="connsiteY33" fmla="*/ 209550 h 2357438"/>
                    <a:gd name="connsiteX34" fmla="*/ 392906 w 1230946"/>
                    <a:gd name="connsiteY34" fmla="*/ 216694 h 2357438"/>
                    <a:gd name="connsiteX35" fmla="*/ 400050 w 1230946"/>
                    <a:gd name="connsiteY35" fmla="*/ 219075 h 2357438"/>
                    <a:gd name="connsiteX36" fmla="*/ 407194 w 1230946"/>
                    <a:gd name="connsiteY36" fmla="*/ 221456 h 2357438"/>
                    <a:gd name="connsiteX37" fmla="*/ 414337 w 1230946"/>
                    <a:gd name="connsiteY37" fmla="*/ 226219 h 2357438"/>
                    <a:gd name="connsiteX38" fmla="*/ 421481 w 1230946"/>
                    <a:gd name="connsiteY38" fmla="*/ 228600 h 2357438"/>
                    <a:gd name="connsiteX39" fmla="*/ 428625 w 1230946"/>
                    <a:gd name="connsiteY39" fmla="*/ 235744 h 2357438"/>
                    <a:gd name="connsiteX40" fmla="*/ 442912 w 1230946"/>
                    <a:gd name="connsiteY40" fmla="*/ 245269 h 2357438"/>
                    <a:gd name="connsiteX41" fmla="*/ 457200 w 1230946"/>
                    <a:gd name="connsiteY41" fmla="*/ 257175 h 2357438"/>
                    <a:gd name="connsiteX42" fmla="*/ 471487 w 1230946"/>
                    <a:gd name="connsiteY42" fmla="*/ 261937 h 2357438"/>
                    <a:gd name="connsiteX43" fmla="*/ 485775 w 1230946"/>
                    <a:gd name="connsiteY43" fmla="*/ 266700 h 2357438"/>
                    <a:gd name="connsiteX44" fmla="*/ 492919 w 1230946"/>
                    <a:gd name="connsiteY44" fmla="*/ 269081 h 2357438"/>
                    <a:gd name="connsiteX45" fmla="*/ 500062 w 1230946"/>
                    <a:gd name="connsiteY45" fmla="*/ 271462 h 2357438"/>
                    <a:gd name="connsiteX46" fmla="*/ 516731 w 1230946"/>
                    <a:gd name="connsiteY46" fmla="*/ 278606 h 2357438"/>
                    <a:gd name="connsiteX47" fmla="*/ 523875 w 1230946"/>
                    <a:gd name="connsiteY47" fmla="*/ 283369 h 2357438"/>
                    <a:gd name="connsiteX48" fmla="*/ 531019 w 1230946"/>
                    <a:gd name="connsiteY48" fmla="*/ 285750 h 2357438"/>
                    <a:gd name="connsiteX49" fmla="*/ 538162 w 1230946"/>
                    <a:gd name="connsiteY49" fmla="*/ 290512 h 2357438"/>
                    <a:gd name="connsiteX50" fmla="*/ 542925 w 1230946"/>
                    <a:gd name="connsiteY50" fmla="*/ 297656 h 2357438"/>
                    <a:gd name="connsiteX51" fmla="*/ 564356 w 1230946"/>
                    <a:gd name="connsiteY51" fmla="*/ 309562 h 2357438"/>
                    <a:gd name="connsiteX52" fmla="*/ 571500 w 1230946"/>
                    <a:gd name="connsiteY52" fmla="*/ 314325 h 2357438"/>
                    <a:gd name="connsiteX53" fmla="*/ 581025 w 1230946"/>
                    <a:gd name="connsiteY53" fmla="*/ 316706 h 2357438"/>
                    <a:gd name="connsiteX54" fmla="*/ 585787 w 1230946"/>
                    <a:gd name="connsiteY54" fmla="*/ 323850 h 2357438"/>
                    <a:gd name="connsiteX55" fmla="*/ 600075 w 1230946"/>
                    <a:gd name="connsiteY55" fmla="*/ 328612 h 2357438"/>
                    <a:gd name="connsiteX56" fmla="*/ 621506 w 1230946"/>
                    <a:gd name="connsiteY56" fmla="*/ 342900 h 2357438"/>
                    <a:gd name="connsiteX57" fmla="*/ 628650 w 1230946"/>
                    <a:gd name="connsiteY57" fmla="*/ 347662 h 2357438"/>
                    <a:gd name="connsiteX58" fmla="*/ 657225 w 1230946"/>
                    <a:gd name="connsiteY58" fmla="*/ 357187 h 2357438"/>
                    <a:gd name="connsiteX59" fmla="*/ 671512 w 1230946"/>
                    <a:gd name="connsiteY59" fmla="*/ 361950 h 2357438"/>
                    <a:gd name="connsiteX60" fmla="*/ 700087 w 1230946"/>
                    <a:gd name="connsiteY60" fmla="*/ 369094 h 2357438"/>
                    <a:gd name="connsiteX61" fmla="*/ 707231 w 1230946"/>
                    <a:gd name="connsiteY61" fmla="*/ 371475 h 2357438"/>
                    <a:gd name="connsiteX62" fmla="*/ 711994 w 1230946"/>
                    <a:gd name="connsiteY62" fmla="*/ 395287 h 2357438"/>
                    <a:gd name="connsiteX63" fmla="*/ 709612 w 1230946"/>
                    <a:gd name="connsiteY63" fmla="*/ 409575 h 2357438"/>
                    <a:gd name="connsiteX64" fmla="*/ 711994 w 1230946"/>
                    <a:gd name="connsiteY64" fmla="*/ 442912 h 2357438"/>
                    <a:gd name="connsiteX65" fmla="*/ 719137 w 1230946"/>
                    <a:gd name="connsiteY65" fmla="*/ 445294 h 2357438"/>
                    <a:gd name="connsiteX66" fmla="*/ 726281 w 1230946"/>
                    <a:gd name="connsiteY66" fmla="*/ 450056 h 2357438"/>
                    <a:gd name="connsiteX67" fmla="*/ 752475 w 1230946"/>
                    <a:gd name="connsiteY67" fmla="*/ 457200 h 2357438"/>
                    <a:gd name="connsiteX68" fmla="*/ 759619 w 1230946"/>
                    <a:gd name="connsiteY68" fmla="*/ 461962 h 2357438"/>
                    <a:gd name="connsiteX69" fmla="*/ 773906 w 1230946"/>
                    <a:gd name="connsiteY69" fmla="*/ 473869 h 2357438"/>
                    <a:gd name="connsiteX70" fmla="*/ 783431 w 1230946"/>
                    <a:gd name="connsiteY70" fmla="*/ 488156 h 2357438"/>
                    <a:gd name="connsiteX71" fmla="*/ 788194 w 1230946"/>
                    <a:gd name="connsiteY71" fmla="*/ 502444 h 2357438"/>
                    <a:gd name="connsiteX72" fmla="*/ 790575 w 1230946"/>
                    <a:gd name="connsiteY72" fmla="*/ 516731 h 2357438"/>
                    <a:gd name="connsiteX73" fmla="*/ 792956 w 1230946"/>
                    <a:gd name="connsiteY73" fmla="*/ 542925 h 2357438"/>
                    <a:gd name="connsiteX74" fmla="*/ 797719 w 1230946"/>
                    <a:gd name="connsiteY74" fmla="*/ 561975 h 2357438"/>
                    <a:gd name="connsiteX75" fmla="*/ 802481 w 1230946"/>
                    <a:gd name="connsiteY75" fmla="*/ 583406 h 2357438"/>
                    <a:gd name="connsiteX76" fmla="*/ 804862 w 1230946"/>
                    <a:gd name="connsiteY76" fmla="*/ 590550 h 2357438"/>
                    <a:gd name="connsiteX77" fmla="*/ 809625 w 1230946"/>
                    <a:gd name="connsiteY77" fmla="*/ 597694 h 2357438"/>
                    <a:gd name="connsiteX78" fmla="*/ 812006 w 1230946"/>
                    <a:gd name="connsiteY78" fmla="*/ 604837 h 2357438"/>
                    <a:gd name="connsiteX79" fmla="*/ 816769 w 1230946"/>
                    <a:gd name="connsiteY79" fmla="*/ 611981 h 2357438"/>
                    <a:gd name="connsiteX80" fmla="*/ 821531 w 1230946"/>
                    <a:gd name="connsiteY80" fmla="*/ 631031 h 2357438"/>
                    <a:gd name="connsiteX81" fmla="*/ 826294 w 1230946"/>
                    <a:gd name="connsiteY81" fmla="*/ 647700 h 2357438"/>
                    <a:gd name="connsiteX82" fmla="*/ 831056 w 1230946"/>
                    <a:gd name="connsiteY82" fmla="*/ 664369 h 2357438"/>
                    <a:gd name="connsiteX83" fmla="*/ 840581 w 1230946"/>
                    <a:gd name="connsiteY83" fmla="*/ 678656 h 2357438"/>
                    <a:gd name="connsiteX84" fmla="*/ 847725 w 1230946"/>
                    <a:gd name="connsiteY84" fmla="*/ 700087 h 2357438"/>
                    <a:gd name="connsiteX85" fmla="*/ 850106 w 1230946"/>
                    <a:gd name="connsiteY85" fmla="*/ 707231 h 2357438"/>
                    <a:gd name="connsiteX86" fmla="*/ 854869 w 1230946"/>
                    <a:gd name="connsiteY86" fmla="*/ 714375 h 2357438"/>
                    <a:gd name="connsiteX87" fmla="*/ 866775 w 1230946"/>
                    <a:gd name="connsiteY87" fmla="*/ 750094 h 2357438"/>
                    <a:gd name="connsiteX88" fmla="*/ 869156 w 1230946"/>
                    <a:gd name="connsiteY88" fmla="*/ 757237 h 2357438"/>
                    <a:gd name="connsiteX89" fmla="*/ 871537 w 1230946"/>
                    <a:gd name="connsiteY89" fmla="*/ 764381 h 2357438"/>
                    <a:gd name="connsiteX90" fmla="*/ 864394 w 1230946"/>
                    <a:gd name="connsiteY90" fmla="*/ 797719 h 2357438"/>
                    <a:gd name="connsiteX91" fmla="*/ 857250 w 1230946"/>
                    <a:gd name="connsiteY91" fmla="*/ 802481 h 2357438"/>
                    <a:gd name="connsiteX92" fmla="*/ 847725 w 1230946"/>
                    <a:gd name="connsiteY92" fmla="*/ 814387 h 2357438"/>
                    <a:gd name="connsiteX93" fmla="*/ 835819 w 1230946"/>
                    <a:gd name="connsiteY93" fmla="*/ 826294 h 2357438"/>
                    <a:gd name="connsiteX94" fmla="*/ 821531 w 1230946"/>
                    <a:gd name="connsiteY94" fmla="*/ 831056 h 2357438"/>
                    <a:gd name="connsiteX95" fmla="*/ 807244 w 1230946"/>
                    <a:gd name="connsiteY95" fmla="*/ 840581 h 2357438"/>
                    <a:gd name="connsiteX96" fmla="*/ 792956 w 1230946"/>
                    <a:gd name="connsiteY96" fmla="*/ 850106 h 2357438"/>
                    <a:gd name="connsiteX97" fmla="*/ 785812 w 1230946"/>
                    <a:gd name="connsiteY97" fmla="*/ 854869 h 2357438"/>
                    <a:gd name="connsiteX98" fmla="*/ 781050 w 1230946"/>
                    <a:gd name="connsiteY98" fmla="*/ 862012 h 2357438"/>
                    <a:gd name="connsiteX99" fmla="*/ 773906 w 1230946"/>
                    <a:gd name="connsiteY99" fmla="*/ 864394 h 2357438"/>
                    <a:gd name="connsiteX100" fmla="*/ 769144 w 1230946"/>
                    <a:gd name="connsiteY100" fmla="*/ 871537 h 2357438"/>
                    <a:gd name="connsiteX101" fmla="*/ 754856 w 1230946"/>
                    <a:gd name="connsiteY101" fmla="*/ 878681 h 2357438"/>
                    <a:gd name="connsiteX102" fmla="*/ 740569 w 1230946"/>
                    <a:gd name="connsiteY102" fmla="*/ 888206 h 2357438"/>
                    <a:gd name="connsiteX103" fmla="*/ 728662 w 1230946"/>
                    <a:gd name="connsiteY103" fmla="*/ 902494 h 2357438"/>
                    <a:gd name="connsiteX104" fmla="*/ 721519 w 1230946"/>
                    <a:gd name="connsiteY104" fmla="*/ 907256 h 2357438"/>
                    <a:gd name="connsiteX105" fmla="*/ 716756 w 1230946"/>
                    <a:gd name="connsiteY105" fmla="*/ 914400 h 2357438"/>
                    <a:gd name="connsiteX106" fmla="*/ 709612 w 1230946"/>
                    <a:gd name="connsiteY106" fmla="*/ 916781 h 2357438"/>
                    <a:gd name="connsiteX107" fmla="*/ 707231 w 1230946"/>
                    <a:gd name="connsiteY107" fmla="*/ 923925 h 2357438"/>
                    <a:gd name="connsiteX108" fmla="*/ 700087 w 1230946"/>
                    <a:gd name="connsiteY108" fmla="*/ 928687 h 2357438"/>
                    <a:gd name="connsiteX109" fmla="*/ 695325 w 1230946"/>
                    <a:gd name="connsiteY109" fmla="*/ 935831 h 2357438"/>
                    <a:gd name="connsiteX110" fmla="*/ 683419 w 1230946"/>
                    <a:gd name="connsiteY110" fmla="*/ 950119 h 2357438"/>
                    <a:gd name="connsiteX111" fmla="*/ 678656 w 1230946"/>
                    <a:gd name="connsiteY111" fmla="*/ 964406 h 2357438"/>
                    <a:gd name="connsiteX112" fmla="*/ 678656 w 1230946"/>
                    <a:gd name="connsiteY112" fmla="*/ 1007269 h 2357438"/>
                    <a:gd name="connsiteX113" fmla="*/ 681037 w 1230946"/>
                    <a:gd name="connsiteY113" fmla="*/ 1014412 h 2357438"/>
                    <a:gd name="connsiteX114" fmla="*/ 685800 w 1230946"/>
                    <a:gd name="connsiteY114" fmla="*/ 1021556 h 2357438"/>
                    <a:gd name="connsiteX115" fmla="*/ 695325 w 1230946"/>
                    <a:gd name="connsiteY115" fmla="*/ 1035844 h 2357438"/>
                    <a:gd name="connsiteX116" fmla="*/ 700087 w 1230946"/>
                    <a:gd name="connsiteY116" fmla="*/ 1042987 h 2357438"/>
                    <a:gd name="connsiteX117" fmla="*/ 707231 w 1230946"/>
                    <a:gd name="connsiteY117" fmla="*/ 1045369 h 2357438"/>
                    <a:gd name="connsiteX118" fmla="*/ 721519 w 1230946"/>
                    <a:gd name="connsiteY118" fmla="*/ 1054894 h 2357438"/>
                    <a:gd name="connsiteX119" fmla="*/ 728662 w 1230946"/>
                    <a:gd name="connsiteY119" fmla="*/ 1052512 h 2357438"/>
                    <a:gd name="connsiteX120" fmla="*/ 731044 w 1230946"/>
                    <a:gd name="connsiteY120" fmla="*/ 1045369 h 2357438"/>
                    <a:gd name="connsiteX121" fmla="*/ 735806 w 1230946"/>
                    <a:gd name="connsiteY121" fmla="*/ 1038225 h 2357438"/>
                    <a:gd name="connsiteX122" fmla="*/ 750094 w 1230946"/>
                    <a:gd name="connsiteY122" fmla="*/ 1028700 h 2357438"/>
                    <a:gd name="connsiteX123" fmla="*/ 757237 w 1230946"/>
                    <a:gd name="connsiteY123" fmla="*/ 1023937 h 2357438"/>
                    <a:gd name="connsiteX124" fmla="*/ 771525 w 1230946"/>
                    <a:gd name="connsiteY124" fmla="*/ 1016794 h 2357438"/>
                    <a:gd name="connsiteX125" fmla="*/ 773906 w 1230946"/>
                    <a:gd name="connsiteY125" fmla="*/ 1009650 h 2357438"/>
                    <a:gd name="connsiteX126" fmla="*/ 804862 w 1230946"/>
                    <a:gd name="connsiteY126" fmla="*/ 1002506 h 2357438"/>
                    <a:gd name="connsiteX127" fmla="*/ 850106 w 1230946"/>
                    <a:gd name="connsiteY127" fmla="*/ 1004887 h 2357438"/>
                    <a:gd name="connsiteX128" fmla="*/ 864394 w 1230946"/>
                    <a:gd name="connsiteY128" fmla="*/ 1009650 h 2357438"/>
                    <a:gd name="connsiteX129" fmla="*/ 895350 w 1230946"/>
                    <a:gd name="connsiteY129" fmla="*/ 1016794 h 2357438"/>
                    <a:gd name="connsiteX130" fmla="*/ 919162 w 1230946"/>
                    <a:gd name="connsiteY130" fmla="*/ 1023937 h 2357438"/>
                    <a:gd name="connsiteX131" fmla="*/ 926306 w 1230946"/>
                    <a:gd name="connsiteY131" fmla="*/ 1026319 h 2357438"/>
                    <a:gd name="connsiteX132" fmla="*/ 933450 w 1230946"/>
                    <a:gd name="connsiteY132" fmla="*/ 1031081 h 2357438"/>
                    <a:gd name="connsiteX133" fmla="*/ 945356 w 1230946"/>
                    <a:gd name="connsiteY133" fmla="*/ 1040606 h 2357438"/>
                    <a:gd name="connsiteX134" fmla="*/ 966787 w 1230946"/>
                    <a:gd name="connsiteY134" fmla="*/ 1054894 h 2357438"/>
                    <a:gd name="connsiteX135" fmla="*/ 973931 w 1230946"/>
                    <a:gd name="connsiteY135" fmla="*/ 1059656 h 2357438"/>
                    <a:gd name="connsiteX136" fmla="*/ 983456 w 1230946"/>
                    <a:gd name="connsiteY136" fmla="*/ 1064419 h 2357438"/>
                    <a:gd name="connsiteX137" fmla="*/ 985837 w 1230946"/>
                    <a:gd name="connsiteY137" fmla="*/ 1071562 h 2357438"/>
                    <a:gd name="connsiteX138" fmla="*/ 1000125 w 1230946"/>
                    <a:gd name="connsiteY138" fmla="*/ 1081087 h 2357438"/>
                    <a:gd name="connsiteX139" fmla="*/ 1012031 w 1230946"/>
                    <a:gd name="connsiteY139" fmla="*/ 1092994 h 2357438"/>
                    <a:gd name="connsiteX140" fmla="*/ 1023937 w 1230946"/>
                    <a:gd name="connsiteY140" fmla="*/ 1104900 h 2357438"/>
                    <a:gd name="connsiteX141" fmla="*/ 1035844 w 1230946"/>
                    <a:gd name="connsiteY141" fmla="*/ 1116806 h 2357438"/>
                    <a:gd name="connsiteX142" fmla="*/ 1040606 w 1230946"/>
                    <a:gd name="connsiteY142" fmla="*/ 1123950 h 2357438"/>
                    <a:gd name="connsiteX143" fmla="*/ 1052512 w 1230946"/>
                    <a:gd name="connsiteY143" fmla="*/ 1138237 h 2357438"/>
                    <a:gd name="connsiteX144" fmla="*/ 1057275 w 1230946"/>
                    <a:gd name="connsiteY144" fmla="*/ 1152525 h 2357438"/>
                    <a:gd name="connsiteX145" fmla="*/ 1066800 w 1230946"/>
                    <a:gd name="connsiteY145" fmla="*/ 1166812 h 2357438"/>
                    <a:gd name="connsiteX146" fmla="*/ 1073944 w 1230946"/>
                    <a:gd name="connsiteY146" fmla="*/ 1188244 h 2357438"/>
                    <a:gd name="connsiteX147" fmla="*/ 1076325 w 1230946"/>
                    <a:gd name="connsiteY147" fmla="*/ 1195387 h 2357438"/>
                    <a:gd name="connsiteX148" fmla="*/ 1090612 w 1230946"/>
                    <a:gd name="connsiteY148" fmla="*/ 1207294 h 2357438"/>
                    <a:gd name="connsiteX149" fmla="*/ 1095375 w 1230946"/>
                    <a:gd name="connsiteY149" fmla="*/ 1214437 h 2357438"/>
                    <a:gd name="connsiteX150" fmla="*/ 1109662 w 1230946"/>
                    <a:gd name="connsiteY150" fmla="*/ 1223962 h 2357438"/>
                    <a:gd name="connsiteX151" fmla="*/ 1126331 w 1230946"/>
                    <a:gd name="connsiteY151" fmla="*/ 1240631 h 2357438"/>
                    <a:gd name="connsiteX152" fmla="*/ 1138237 w 1230946"/>
                    <a:gd name="connsiteY152" fmla="*/ 1254919 h 2357438"/>
                    <a:gd name="connsiteX153" fmla="*/ 1147762 w 1230946"/>
                    <a:gd name="connsiteY153" fmla="*/ 1269206 h 2357438"/>
                    <a:gd name="connsiteX154" fmla="*/ 1150144 w 1230946"/>
                    <a:gd name="connsiteY154" fmla="*/ 1276350 h 2357438"/>
                    <a:gd name="connsiteX155" fmla="*/ 1159669 w 1230946"/>
                    <a:gd name="connsiteY155" fmla="*/ 1290637 h 2357438"/>
                    <a:gd name="connsiteX156" fmla="*/ 1164431 w 1230946"/>
                    <a:gd name="connsiteY156" fmla="*/ 1297781 h 2357438"/>
                    <a:gd name="connsiteX157" fmla="*/ 1173956 w 1230946"/>
                    <a:gd name="connsiteY157" fmla="*/ 1319212 h 2357438"/>
                    <a:gd name="connsiteX158" fmla="*/ 1176337 w 1230946"/>
                    <a:gd name="connsiteY158" fmla="*/ 1326356 h 2357438"/>
                    <a:gd name="connsiteX159" fmla="*/ 1181100 w 1230946"/>
                    <a:gd name="connsiteY159" fmla="*/ 1335881 h 2357438"/>
                    <a:gd name="connsiteX160" fmla="*/ 1183481 w 1230946"/>
                    <a:gd name="connsiteY160" fmla="*/ 1352550 h 2357438"/>
                    <a:gd name="connsiteX161" fmla="*/ 1188244 w 1230946"/>
                    <a:gd name="connsiteY161" fmla="*/ 1366837 h 2357438"/>
                    <a:gd name="connsiteX162" fmla="*/ 1193006 w 1230946"/>
                    <a:gd name="connsiteY162" fmla="*/ 1381125 h 2357438"/>
                    <a:gd name="connsiteX163" fmla="*/ 1195387 w 1230946"/>
                    <a:gd name="connsiteY163" fmla="*/ 1388269 h 2357438"/>
                    <a:gd name="connsiteX164" fmla="*/ 1200150 w 1230946"/>
                    <a:gd name="connsiteY164" fmla="*/ 1443037 h 2357438"/>
                    <a:gd name="connsiteX165" fmla="*/ 1204912 w 1230946"/>
                    <a:gd name="connsiteY165" fmla="*/ 1504950 h 2357438"/>
                    <a:gd name="connsiteX166" fmla="*/ 1209675 w 1230946"/>
                    <a:gd name="connsiteY166" fmla="*/ 1540669 h 2357438"/>
                    <a:gd name="connsiteX167" fmla="*/ 1216819 w 1230946"/>
                    <a:gd name="connsiteY167" fmla="*/ 1564481 h 2357438"/>
                    <a:gd name="connsiteX168" fmla="*/ 1219200 w 1230946"/>
                    <a:gd name="connsiteY168" fmla="*/ 1571625 h 2357438"/>
                    <a:gd name="connsiteX169" fmla="*/ 1052511 w 1230946"/>
                    <a:gd name="connsiteY169" fmla="*/ 1962150 h 2357438"/>
                    <a:gd name="connsiteX170" fmla="*/ 1023937 w 1230946"/>
                    <a:gd name="connsiteY170" fmla="*/ 1993105 h 2357438"/>
                    <a:gd name="connsiteX171" fmla="*/ 966787 w 1230946"/>
                    <a:gd name="connsiteY171" fmla="*/ 2026444 h 2357438"/>
                    <a:gd name="connsiteX172" fmla="*/ 881061 w 1230946"/>
                    <a:gd name="connsiteY172" fmla="*/ 2062161 h 2357438"/>
                    <a:gd name="connsiteX173" fmla="*/ 850106 w 1230946"/>
                    <a:gd name="connsiteY173" fmla="*/ 2114549 h 2357438"/>
                    <a:gd name="connsiteX174" fmla="*/ 812005 w 1230946"/>
                    <a:gd name="connsiteY174" fmla="*/ 2169317 h 2357438"/>
                    <a:gd name="connsiteX175" fmla="*/ 819150 w 1230946"/>
                    <a:gd name="connsiteY175" fmla="*/ 2290761 h 2357438"/>
                    <a:gd name="connsiteX176" fmla="*/ 809626 w 1230946"/>
                    <a:gd name="connsiteY176" fmla="*/ 2357438 h 2357438"/>
                    <a:gd name="connsiteX0" fmla="*/ 0 w 1230946"/>
                    <a:gd name="connsiteY0" fmla="*/ 0 h 2357438"/>
                    <a:gd name="connsiteX1" fmla="*/ 23812 w 1230946"/>
                    <a:gd name="connsiteY1" fmla="*/ 4762 h 2357438"/>
                    <a:gd name="connsiteX2" fmla="*/ 42862 w 1230946"/>
                    <a:gd name="connsiteY2" fmla="*/ 7144 h 2357438"/>
                    <a:gd name="connsiteX3" fmla="*/ 61912 w 1230946"/>
                    <a:gd name="connsiteY3" fmla="*/ 11906 h 2357438"/>
                    <a:gd name="connsiteX4" fmla="*/ 85725 w 1230946"/>
                    <a:gd name="connsiteY4" fmla="*/ 19050 h 2357438"/>
                    <a:gd name="connsiteX5" fmla="*/ 92869 w 1230946"/>
                    <a:gd name="connsiteY5" fmla="*/ 23812 h 2357438"/>
                    <a:gd name="connsiteX6" fmla="*/ 97631 w 1230946"/>
                    <a:gd name="connsiteY6" fmla="*/ 30956 h 2357438"/>
                    <a:gd name="connsiteX7" fmla="*/ 104775 w 1230946"/>
                    <a:gd name="connsiteY7" fmla="*/ 33337 h 2357438"/>
                    <a:gd name="connsiteX8" fmla="*/ 109537 w 1230946"/>
                    <a:gd name="connsiteY8" fmla="*/ 47625 h 2357438"/>
                    <a:gd name="connsiteX9" fmla="*/ 114300 w 1230946"/>
                    <a:gd name="connsiteY9" fmla="*/ 54769 h 2357438"/>
                    <a:gd name="connsiteX10" fmla="*/ 119062 w 1230946"/>
                    <a:gd name="connsiteY10" fmla="*/ 69056 h 2357438"/>
                    <a:gd name="connsiteX11" fmla="*/ 126206 w 1230946"/>
                    <a:gd name="connsiteY11" fmla="*/ 83344 h 2357438"/>
                    <a:gd name="connsiteX12" fmla="*/ 133350 w 1230946"/>
                    <a:gd name="connsiteY12" fmla="*/ 88106 h 2357438"/>
                    <a:gd name="connsiteX13" fmla="*/ 145256 w 1230946"/>
                    <a:gd name="connsiteY13" fmla="*/ 102394 h 2357438"/>
                    <a:gd name="connsiteX14" fmla="*/ 150019 w 1230946"/>
                    <a:gd name="connsiteY14" fmla="*/ 109537 h 2357438"/>
                    <a:gd name="connsiteX15" fmla="*/ 157162 w 1230946"/>
                    <a:gd name="connsiteY15" fmla="*/ 111919 h 2357438"/>
                    <a:gd name="connsiteX16" fmla="*/ 173831 w 1230946"/>
                    <a:gd name="connsiteY16" fmla="*/ 133350 h 2357438"/>
                    <a:gd name="connsiteX17" fmla="*/ 178594 w 1230946"/>
                    <a:gd name="connsiteY17" fmla="*/ 140494 h 2357438"/>
                    <a:gd name="connsiteX18" fmla="*/ 192881 w 1230946"/>
                    <a:gd name="connsiteY18" fmla="*/ 150019 h 2357438"/>
                    <a:gd name="connsiteX19" fmla="*/ 200025 w 1230946"/>
                    <a:gd name="connsiteY19" fmla="*/ 154781 h 2357438"/>
                    <a:gd name="connsiteX20" fmla="*/ 209550 w 1230946"/>
                    <a:gd name="connsiteY20" fmla="*/ 157162 h 2357438"/>
                    <a:gd name="connsiteX21" fmla="*/ 221456 w 1230946"/>
                    <a:gd name="connsiteY21" fmla="*/ 159544 h 2357438"/>
                    <a:gd name="connsiteX22" fmla="*/ 228600 w 1230946"/>
                    <a:gd name="connsiteY22" fmla="*/ 161925 h 2357438"/>
                    <a:gd name="connsiteX23" fmla="*/ 238125 w 1230946"/>
                    <a:gd name="connsiteY23" fmla="*/ 164306 h 2357438"/>
                    <a:gd name="connsiteX24" fmla="*/ 252412 w 1230946"/>
                    <a:gd name="connsiteY24" fmla="*/ 169069 h 2357438"/>
                    <a:gd name="connsiteX25" fmla="*/ 273844 w 1230946"/>
                    <a:gd name="connsiteY25" fmla="*/ 176212 h 2357438"/>
                    <a:gd name="connsiteX26" fmla="*/ 288131 w 1230946"/>
                    <a:gd name="connsiteY26" fmla="*/ 180975 h 2357438"/>
                    <a:gd name="connsiteX27" fmla="*/ 300037 w 1230946"/>
                    <a:gd name="connsiteY27" fmla="*/ 183356 h 2357438"/>
                    <a:gd name="connsiteX28" fmla="*/ 314325 w 1230946"/>
                    <a:gd name="connsiteY28" fmla="*/ 190500 h 2357438"/>
                    <a:gd name="connsiteX29" fmla="*/ 321469 w 1230946"/>
                    <a:gd name="connsiteY29" fmla="*/ 195262 h 2357438"/>
                    <a:gd name="connsiteX30" fmla="*/ 342900 w 1230946"/>
                    <a:gd name="connsiteY30" fmla="*/ 202406 h 2357438"/>
                    <a:gd name="connsiteX31" fmla="*/ 350044 w 1230946"/>
                    <a:gd name="connsiteY31" fmla="*/ 204787 h 2357438"/>
                    <a:gd name="connsiteX32" fmla="*/ 357187 w 1230946"/>
                    <a:gd name="connsiteY32" fmla="*/ 207169 h 2357438"/>
                    <a:gd name="connsiteX33" fmla="*/ 371475 w 1230946"/>
                    <a:gd name="connsiteY33" fmla="*/ 209550 h 2357438"/>
                    <a:gd name="connsiteX34" fmla="*/ 392906 w 1230946"/>
                    <a:gd name="connsiteY34" fmla="*/ 216694 h 2357438"/>
                    <a:gd name="connsiteX35" fmla="*/ 400050 w 1230946"/>
                    <a:gd name="connsiteY35" fmla="*/ 219075 h 2357438"/>
                    <a:gd name="connsiteX36" fmla="*/ 407194 w 1230946"/>
                    <a:gd name="connsiteY36" fmla="*/ 221456 h 2357438"/>
                    <a:gd name="connsiteX37" fmla="*/ 414337 w 1230946"/>
                    <a:gd name="connsiteY37" fmla="*/ 226219 h 2357438"/>
                    <a:gd name="connsiteX38" fmla="*/ 421481 w 1230946"/>
                    <a:gd name="connsiteY38" fmla="*/ 228600 h 2357438"/>
                    <a:gd name="connsiteX39" fmla="*/ 428625 w 1230946"/>
                    <a:gd name="connsiteY39" fmla="*/ 235744 h 2357438"/>
                    <a:gd name="connsiteX40" fmla="*/ 442912 w 1230946"/>
                    <a:gd name="connsiteY40" fmla="*/ 245269 h 2357438"/>
                    <a:gd name="connsiteX41" fmla="*/ 457200 w 1230946"/>
                    <a:gd name="connsiteY41" fmla="*/ 257175 h 2357438"/>
                    <a:gd name="connsiteX42" fmla="*/ 471487 w 1230946"/>
                    <a:gd name="connsiteY42" fmla="*/ 261937 h 2357438"/>
                    <a:gd name="connsiteX43" fmla="*/ 485775 w 1230946"/>
                    <a:gd name="connsiteY43" fmla="*/ 266700 h 2357438"/>
                    <a:gd name="connsiteX44" fmla="*/ 492919 w 1230946"/>
                    <a:gd name="connsiteY44" fmla="*/ 269081 h 2357438"/>
                    <a:gd name="connsiteX45" fmla="*/ 500062 w 1230946"/>
                    <a:gd name="connsiteY45" fmla="*/ 271462 h 2357438"/>
                    <a:gd name="connsiteX46" fmla="*/ 516731 w 1230946"/>
                    <a:gd name="connsiteY46" fmla="*/ 278606 h 2357438"/>
                    <a:gd name="connsiteX47" fmla="*/ 523875 w 1230946"/>
                    <a:gd name="connsiteY47" fmla="*/ 283369 h 2357438"/>
                    <a:gd name="connsiteX48" fmla="*/ 531019 w 1230946"/>
                    <a:gd name="connsiteY48" fmla="*/ 285750 h 2357438"/>
                    <a:gd name="connsiteX49" fmla="*/ 538162 w 1230946"/>
                    <a:gd name="connsiteY49" fmla="*/ 290512 h 2357438"/>
                    <a:gd name="connsiteX50" fmla="*/ 542925 w 1230946"/>
                    <a:gd name="connsiteY50" fmla="*/ 297656 h 2357438"/>
                    <a:gd name="connsiteX51" fmla="*/ 564356 w 1230946"/>
                    <a:gd name="connsiteY51" fmla="*/ 309562 h 2357438"/>
                    <a:gd name="connsiteX52" fmla="*/ 571500 w 1230946"/>
                    <a:gd name="connsiteY52" fmla="*/ 314325 h 2357438"/>
                    <a:gd name="connsiteX53" fmla="*/ 581025 w 1230946"/>
                    <a:gd name="connsiteY53" fmla="*/ 316706 h 2357438"/>
                    <a:gd name="connsiteX54" fmla="*/ 585787 w 1230946"/>
                    <a:gd name="connsiteY54" fmla="*/ 323850 h 2357438"/>
                    <a:gd name="connsiteX55" fmla="*/ 600075 w 1230946"/>
                    <a:gd name="connsiteY55" fmla="*/ 328612 h 2357438"/>
                    <a:gd name="connsiteX56" fmla="*/ 621506 w 1230946"/>
                    <a:gd name="connsiteY56" fmla="*/ 342900 h 2357438"/>
                    <a:gd name="connsiteX57" fmla="*/ 628650 w 1230946"/>
                    <a:gd name="connsiteY57" fmla="*/ 347662 h 2357438"/>
                    <a:gd name="connsiteX58" fmla="*/ 657225 w 1230946"/>
                    <a:gd name="connsiteY58" fmla="*/ 357187 h 2357438"/>
                    <a:gd name="connsiteX59" fmla="*/ 671512 w 1230946"/>
                    <a:gd name="connsiteY59" fmla="*/ 361950 h 2357438"/>
                    <a:gd name="connsiteX60" fmla="*/ 700087 w 1230946"/>
                    <a:gd name="connsiteY60" fmla="*/ 369094 h 2357438"/>
                    <a:gd name="connsiteX61" fmla="*/ 707231 w 1230946"/>
                    <a:gd name="connsiteY61" fmla="*/ 371475 h 2357438"/>
                    <a:gd name="connsiteX62" fmla="*/ 711994 w 1230946"/>
                    <a:gd name="connsiteY62" fmla="*/ 395287 h 2357438"/>
                    <a:gd name="connsiteX63" fmla="*/ 709612 w 1230946"/>
                    <a:gd name="connsiteY63" fmla="*/ 409575 h 2357438"/>
                    <a:gd name="connsiteX64" fmla="*/ 711994 w 1230946"/>
                    <a:gd name="connsiteY64" fmla="*/ 442912 h 2357438"/>
                    <a:gd name="connsiteX65" fmla="*/ 719137 w 1230946"/>
                    <a:gd name="connsiteY65" fmla="*/ 445294 h 2357438"/>
                    <a:gd name="connsiteX66" fmla="*/ 726281 w 1230946"/>
                    <a:gd name="connsiteY66" fmla="*/ 450056 h 2357438"/>
                    <a:gd name="connsiteX67" fmla="*/ 752475 w 1230946"/>
                    <a:gd name="connsiteY67" fmla="*/ 457200 h 2357438"/>
                    <a:gd name="connsiteX68" fmla="*/ 759619 w 1230946"/>
                    <a:gd name="connsiteY68" fmla="*/ 461962 h 2357438"/>
                    <a:gd name="connsiteX69" fmla="*/ 773906 w 1230946"/>
                    <a:gd name="connsiteY69" fmla="*/ 473869 h 2357438"/>
                    <a:gd name="connsiteX70" fmla="*/ 783431 w 1230946"/>
                    <a:gd name="connsiteY70" fmla="*/ 488156 h 2357438"/>
                    <a:gd name="connsiteX71" fmla="*/ 788194 w 1230946"/>
                    <a:gd name="connsiteY71" fmla="*/ 502444 h 2357438"/>
                    <a:gd name="connsiteX72" fmla="*/ 790575 w 1230946"/>
                    <a:gd name="connsiteY72" fmla="*/ 516731 h 2357438"/>
                    <a:gd name="connsiteX73" fmla="*/ 792956 w 1230946"/>
                    <a:gd name="connsiteY73" fmla="*/ 542925 h 2357438"/>
                    <a:gd name="connsiteX74" fmla="*/ 797719 w 1230946"/>
                    <a:gd name="connsiteY74" fmla="*/ 561975 h 2357438"/>
                    <a:gd name="connsiteX75" fmla="*/ 802481 w 1230946"/>
                    <a:gd name="connsiteY75" fmla="*/ 583406 h 2357438"/>
                    <a:gd name="connsiteX76" fmla="*/ 804862 w 1230946"/>
                    <a:gd name="connsiteY76" fmla="*/ 590550 h 2357438"/>
                    <a:gd name="connsiteX77" fmla="*/ 809625 w 1230946"/>
                    <a:gd name="connsiteY77" fmla="*/ 597694 h 2357438"/>
                    <a:gd name="connsiteX78" fmla="*/ 812006 w 1230946"/>
                    <a:gd name="connsiteY78" fmla="*/ 604837 h 2357438"/>
                    <a:gd name="connsiteX79" fmla="*/ 816769 w 1230946"/>
                    <a:gd name="connsiteY79" fmla="*/ 611981 h 2357438"/>
                    <a:gd name="connsiteX80" fmla="*/ 821531 w 1230946"/>
                    <a:gd name="connsiteY80" fmla="*/ 631031 h 2357438"/>
                    <a:gd name="connsiteX81" fmla="*/ 826294 w 1230946"/>
                    <a:gd name="connsiteY81" fmla="*/ 647700 h 2357438"/>
                    <a:gd name="connsiteX82" fmla="*/ 831056 w 1230946"/>
                    <a:gd name="connsiteY82" fmla="*/ 664369 h 2357438"/>
                    <a:gd name="connsiteX83" fmla="*/ 840581 w 1230946"/>
                    <a:gd name="connsiteY83" fmla="*/ 678656 h 2357438"/>
                    <a:gd name="connsiteX84" fmla="*/ 847725 w 1230946"/>
                    <a:gd name="connsiteY84" fmla="*/ 700087 h 2357438"/>
                    <a:gd name="connsiteX85" fmla="*/ 850106 w 1230946"/>
                    <a:gd name="connsiteY85" fmla="*/ 707231 h 2357438"/>
                    <a:gd name="connsiteX86" fmla="*/ 854869 w 1230946"/>
                    <a:gd name="connsiteY86" fmla="*/ 714375 h 2357438"/>
                    <a:gd name="connsiteX87" fmla="*/ 866775 w 1230946"/>
                    <a:gd name="connsiteY87" fmla="*/ 750094 h 2357438"/>
                    <a:gd name="connsiteX88" fmla="*/ 869156 w 1230946"/>
                    <a:gd name="connsiteY88" fmla="*/ 757237 h 2357438"/>
                    <a:gd name="connsiteX89" fmla="*/ 871537 w 1230946"/>
                    <a:gd name="connsiteY89" fmla="*/ 764381 h 2357438"/>
                    <a:gd name="connsiteX90" fmla="*/ 864394 w 1230946"/>
                    <a:gd name="connsiteY90" fmla="*/ 797719 h 2357438"/>
                    <a:gd name="connsiteX91" fmla="*/ 857250 w 1230946"/>
                    <a:gd name="connsiteY91" fmla="*/ 802481 h 2357438"/>
                    <a:gd name="connsiteX92" fmla="*/ 847725 w 1230946"/>
                    <a:gd name="connsiteY92" fmla="*/ 814387 h 2357438"/>
                    <a:gd name="connsiteX93" fmla="*/ 835819 w 1230946"/>
                    <a:gd name="connsiteY93" fmla="*/ 826294 h 2357438"/>
                    <a:gd name="connsiteX94" fmla="*/ 821531 w 1230946"/>
                    <a:gd name="connsiteY94" fmla="*/ 831056 h 2357438"/>
                    <a:gd name="connsiteX95" fmla="*/ 807244 w 1230946"/>
                    <a:gd name="connsiteY95" fmla="*/ 840581 h 2357438"/>
                    <a:gd name="connsiteX96" fmla="*/ 792956 w 1230946"/>
                    <a:gd name="connsiteY96" fmla="*/ 850106 h 2357438"/>
                    <a:gd name="connsiteX97" fmla="*/ 785812 w 1230946"/>
                    <a:gd name="connsiteY97" fmla="*/ 854869 h 2357438"/>
                    <a:gd name="connsiteX98" fmla="*/ 781050 w 1230946"/>
                    <a:gd name="connsiteY98" fmla="*/ 862012 h 2357438"/>
                    <a:gd name="connsiteX99" fmla="*/ 773906 w 1230946"/>
                    <a:gd name="connsiteY99" fmla="*/ 864394 h 2357438"/>
                    <a:gd name="connsiteX100" fmla="*/ 769144 w 1230946"/>
                    <a:gd name="connsiteY100" fmla="*/ 871537 h 2357438"/>
                    <a:gd name="connsiteX101" fmla="*/ 754856 w 1230946"/>
                    <a:gd name="connsiteY101" fmla="*/ 878681 h 2357438"/>
                    <a:gd name="connsiteX102" fmla="*/ 740569 w 1230946"/>
                    <a:gd name="connsiteY102" fmla="*/ 888206 h 2357438"/>
                    <a:gd name="connsiteX103" fmla="*/ 728662 w 1230946"/>
                    <a:gd name="connsiteY103" fmla="*/ 902494 h 2357438"/>
                    <a:gd name="connsiteX104" fmla="*/ 721519 w 1230946"/>
                    <a:gd name="connsiteY104" fmla="*/ 907256 h 2357438"/>
                    <a:gd name="connsiteX105" fmla="*/ 716756 w 1230946"/>
                    <a:gd name="connsiteY105" fmla="*/ 914400 h 2357438"/>
                    <a:gd name="connsiteX106" fmla="*/ 709612 w 1230946"/>
                    <a:gd name="connsiteY106" fmla="*/ 916781 h 2357438"/>
                    <a:gd name="connsiteX107" fmla="*/ 707231 w 1230946"/>
                    <a:gd name="connsiteY107" fmla="*/ 923925 h 2357438"/>
                    <a:gd name="connsiteX108" fmla="*/ 700087 w 1230946"/>
                    <a:gd name="connsiteY108" fmla="*/ 928687 h 2357438"/>
                    <a:gd name="connsiteX109" fmla="*/ 695325 w 1230946"/>
                    <a:gd name="connsiteY109" fmla="*/ 935831 h 2357438"/>
                    <a:gd name="connsiteX110" fmla="*/ 683419 w 1230946"/>
                    <a:gd name="connsiteY110" fmla="*/ 950119 h 2357438"/>
                    <a:gd name="connsiteX111" fmla="*/ 678656 w 1230946"/>
                    <a:gd name="connsiteY111" fmla="*/ 964406 h 2357438"/>
                    <a:gd name="connsiteX112" fmla="*/ 678656 w 1230946"/>
                    <a:gd name="connsiteY112" fmla="*/ 1007269 h 2357438"/>
                    <a:gd name="connsiteX113" fmla="*/ 681037 w 1230946"/>
                    <a:gd name="connsiteY113" fmla="*/ 1014412 h 2357438"/>
                    <a:gd name="connsiteX114" fmla="*/ 685800 w 1230946"/>
                    <a:gd name="connsiteY114" fmla="*/ 1021556 h 2357438"/>
                    <a:gd name="connsiteX115" fmla="*/ 695325 w 1230946"/>
                    <a:gd name="connsiteY115" fmla="*/ 1035844 h 2357438"/>
                    <a:gd name="connsiteX116" fmla="*/ 700087 w 1230946"/>
                    <a:gd name="connsiteY116" fmla="*/ 1042987 h 2357438"/>
                    <a:gd name="connsiteX117" fmla="*/ 707231 w 1230946"/>
                    <a:gd name="connsiteY117" fmla="*/ 1045369 h 2357438"/>
                    <a:gd name="connsiteX118" fmla="*/ 721519 w 1230946"/>
                    <a:gd name="connsiteY118" fmla="*/ 1054894 h 2357438"/>
                    <a:gd name="connsiteX119" fmla="*/ 728662 w 1230946"/>
                    <a:gd name="connsiteY119" fmla="*/ 1052512 h 2357438"/>
                    <a:gd name="connsiteX120" fmla="*/ 731044 w 1230946"/>
                    <a:gd name="connsiteY120" fmla="*/ 1045369 h 2357438"/>
                    <a:gd name="connsiteX121" fmla="*/ 735806 w 1230946"/>
                    <a:gd name="connsiteY121" fmla="*/ 1038225 h 2357438"/>
                    <a:gd name="connsiteX122" fmla="*/ 750094 w 1230946"/>
                    <a:gd name="connsiteY122" fmla="*/ 1028700 h 2357438"/>
                    <a:gd name="connsiteX123" fmla="*/ 757237 w 1230946"/>
                    <a:gd name="connsiteY123" fmla="*/ 1023937 h 2357438"/>
                    <a:gd name="connsiteX124" fmla="*/ 771525 w 1230946"/>
                    <a:gd name="connsiteY124" fmla="*/ 1016794 h 2357438"/>
                    <a:gd name="connsiteX125" fmla="*/ 773906 w 1230946"/>
                    <a:gd name="connsiteY125" fmla="*/ 1009650 h 2357438"/>
                    <a:gd name="connsiteX126" fmla="*/ 804862 w 1230946"/>
                    <a:gd name="connsiteY126" fmla="*/ 1002506 h 2357438"/>
                    <a:gd name="connsiteX127" fmla="*/ 850106 w 1230946"/>
                    <a:gd name="connsiteY127" fmla="*/ 1004887 h 2357438"/>
                    <a:gd name="connsiteX128" fmla="*/ 864394 w 1230946"/>
                    <a:gd name="connsiteY128" fmla="*/ 1009650 h 2357438"/>
                    <a:gd name="connsiteX129" fmla="*/ 895350 w 1230946"/>
                    <a:gd name="connsiteY129" fmla="*/ 1016794 h 2357438"/>
                    <a:gd name="connsiteX130" fmla="*/ 919162 w 1230946"/>
                    <a:gd name="connsiteY130" fmla="*/ 1023937 h 2357438"/>
                    <a:gd name="connsiteX131" fmla="*/ 926306 w 1230946"/>
                    <a:gd name="connsiteY131" fmla="*/ 1026319 h 2357438"/>
                    <a:gd name="connsiteX132" fmla="*/ 933450 w 1230946"/>
                    <a:gd name="connsiteY132" fmla="*/ 1031081 h 2357438"/>
                    <a:gd name="connsiteX133" fmla="*/ 945356 w 1230946"/>
                    <a:gd name="connsiteY133" fmla="*/ 1040606 h 2357438"/>
                    <a:gd name="connsiteX134" fmla="*/ 966787 w 1230946"/>
                    <a:gd name="connsiteY134" fmla="*/ 1054894 h 2357438"/>
                    <a:gd name="connsiteX135" fmla="*/ 973931 w 1230946"/>
                    <a:gd name="connsiteY135" fmla="*/ 1059656 h 2357438"/>
                    <a:gd name="connsiteX136" fmla="*/ 983456 w 1230946"/>
                    <a:gd name="connsiteY136" fmla="*/ 1064419 h 2357438"/>
                    <a:gd name="connsiteX137" fmla="*/ 985837 w 1230946"/>
                    <a:gd name="connsiteY137" fmla="*/ 1071562 h 2357438"/>
                    <a:gd name="connsiteX138" fmla="*/ 1000125 w 1230946"/>
                    <a:gd name="connsiteY138" fmla="*/ 1081087 h 2357438"/>
                    <a:gd name="connsiteX139" fmla="*/ 1012031 w 1230946"/>
                    <a:gd name="connsiteY139" fmla="*/ 1092994 h 2357438"/>
                    <a:gd name="connsiteX140" fmla="*/ 1023937 w 1230946"/>
                    <a:gd name="connsiteY140" fmla="*/ 1104900 h 2357438"/>
                    <a:gd name="connsiteX141" fmla="*/ 1035844 w 1230946"/>
                    <a:gd name="connsiteY141" fmla="*/ 1116806 h 2357438"/>
                    <a:gd name="connsiteX142" fmla="*/ 1040606 w 1230946"/>
                    <a:gd name="connsiteY142" fmla="*/ 1123950 h 2357438"/>
                    <a:gd name="connsiteX143" fmla="*/ 1052512 w 1230946"/>
                    <a:gd name="connsiteY143" fmla="*/ 1138237 h 2357438"/>
                    <a:gd name="connsiteX144" fmla="*/ 1057275 w 1230946"/>
                    <a:gd name="connsiteY144" fmla="*/ 1152525 h 2357438"/>
                    <a:gd name="connsiteX145" fmla="*/ 1066800 w 1230946"/>
                    <a:gd name="connsiteY145" fmla="*/ 1166812 h 2357438"/>
                    <a:gd name="connsiteX146" fmla="*/ 1073944 w 1230946"/>
                    <a:gd name="connsiteY146" fmla="*/ 1188244 h 2357438"/>
                    <a:gd name="connsiteX147" fmla="*/ 1076325 w 1230946"/>
                    <a:gd name="connsiteY147" fmla="*/ 1195387 h 2357438"/>
                    <a:gd name="connsiteX148" fmla="*/ 1090612 w 1230946"/>
                    <a:gd name="connsiteY148" fmla="*/ 1207294 h 2357438"/>
                    <a:gd name="connsiteX149" fmla="*/ 1095375 w 1230946"/>
                    <a:gd name="connsiteY149" fmla="*/ 1214437 h 2357438"/>
                    <a:gd name="connsiteX150" fmla="*/ 1109662 w 1230946"/>
                    <a:gd name="connsiteY150" fmla="*/ 1223962 h 2357438"/>
                    <a:gd name="connsiteX151" fmla="*/ 1126331 w 1230946"/>
                    <a:gd name="connsiteY151" fmla="*/ 1240631 h 2357438"/>
                    <a:gd name="connsiteX152" fmla="*/ 1138237 w 1230946"/>
                    <a:gd name="connsiteY152" fmla="*/ 1254919 h 2357438"/>
                    <a:gd name="connsiteX153" fmla="*/ 1147762 w 1230946"/>
                    <a:gd name="connsiteY153" fmla="*/ 1269206 h 2357438"/>
                    <a:gd name="connsiteX154" fmla="*/ 1150144 w 1230946"/>
                    <a:gd name="connsiteY154" fmla="*/ 1276350 h 2357438"/>
                    <a:gd name="connsiteX155" fmla="*/ 1159669 w 1230946"/>
                    <a:gd name="connsiteY155" fmla="*/ 1290637 h 2357438"/>
                    <a:gd name="connsiteX156" fmla="*/ 1164431 w 1230946"/>
                    <a:gd name="connsiteY156" fmla="*/ 1297781 h 2357438"/>
                    <a:gd name="connsiteX157" fmla="*/ 1173956 w 1230946"/>
                    <a:gd name="connsiteY157" fmla="*/ 1319212 h 2357438"/>
                    <a:gd name="connsiteX158" fmla="*/ 1176337 w 1230946"/>
                    <a:gd name="connsiteY158" fmla="*/ 1326356 h 2357438"/>
                    <a:gd name="connsiteX159" fmla="*/ 1181100 w 1230946"/>
                    <a:gd name="connsiteY159" fmla="*/ 1335881 h 2357438"/>
                    <a:gd name="connsiteX160" fmla="*/ 1183481 w 1230946"/>
                    <a:gd name="connsiteY160" fmla="*/ 1352550 h 2357438"/>
                    <a:gd name="connsiteX161" fmla="*/ 1188244 w 1230946"/>
                    <a:gd name="connsiteY161" fmla="*/ 1366837 h 2357438"/>
                    <a:gd name="connsiteX162" fmla="*/ 1193006 w 1230946"/>
                    <a:gd name="connsiteY162" fmla="*/ 1381125 h 2357438"/>
                    <a:gd name="connsiteX163" fmla="*/ 1195387 w 1230946"/>
                    <a:gd name="connsiteY163" fmla="*/ 1388269 h 2357438"/>
                    <a:gd name="connsiteX164" fmla="*/ 1200150 w 1230946"/>
                    <a:gd name="connsiteY164" fmla="*/ 1443037 h 2357438"/>
                    <a:gd name="connsiteX165" fmla="*/ 1204912 w 1230946"/>
                    <a:gd name="connsiteY165" fmla="*/ 1504950 h 2357438"/>
                    <a:gd name="connsiteX166" fmla="*/ 1209675 w 1230946"/>
                    <a:gd name="connsiteY166" fmla="*/ 1540669 h 2357438"/>
                    <a:gd name="connsiteX167" fmla="*/ 1216819 w 1230946"/>
                    <a:gd name="connsiteY167" fmla="*/ 1564481 h 2357438"/>
                    <a:gd name="connsiteX168" fmla="*/ 1219200 w 1230946"/>
                    <a:gd name="connsiteY168" fmla="*/ 1571625 h 2357438"/>
                    <a:gd name="connsiteX169" fmla="*/ 1052511 w 1230946"/>
                    <a:gd name="connsiteY169" fmla="*/ 1962150 h 2357438"/>
                    <a:gd name="connsiteX170" fmla="*/ 1019174 w 1230946"/>
                    <a:gd name="connsiteY170" fmla="*/ 1985961 h 2357438"/>
                    <a:gd name="connsiteX171" fmla="*/ 966787 w 1230946"/>
                    <a:gd name="connsiteY171" fmla="*/ 2026444 h 2357438"/>
                    <a:gd name="connsiteX172" fmla="*/ 881061 w 1230946"/>
                    <a:gd name="connsiteY172" fmla="*/ 2062161 h 2357438"/>
                    <a:gd name="connsiteX173" fmla="*/ 850106 w 1230946"/>
                    <a:gd name="connsiteY173" fmla="*/ 2114549 h 2357438"/>
                    <a:gd name="connsiteX174" fmla="*/ 812005 w 1230946"/>
                    <a:gd name="connsiteY174" fmla="*/ 2169317 h 2357438"/>
                    <a:gd name="connsiteX175" fmla="*/ 819150 w 1230946"/>
                    <a:gd name="connsiteY175" fmla="*/ 2290761 h 2357438"/>
                    <a:gd name="connsiteX176" fmla="*/ 809626 w 1230946"/>
                    <a:gd name="connsiteY176" fmla="*/ 2357438 h 2357438"/>
                    <a:gd name="connsiteX0" fmla="*/ 0 w 1230946"/>
                    <a:gd name="connsiteY0" fmla="*/ 0 h 2357438"/>
                    <a:gd name="connsiteX1" fmla="*/ 23812 w 1230946"/>
                    <a:gd name="connsiteY1" fmla="*/ 4762 h 2357438"/>
                    <a:gd name="connsiteX2" fmla="*/ 42862 w 1230946"/>
                    <a:gd name="connsiteY2" fmla="*/ 7144 h 2357438"/>
                    <a:gd name="connsiteX3" fmla="*/ 61912 w 1230946"/>
                    <a:gd name="connsiteY3" fmla="*/ 11906 h 2357438"/>
                    <a:gd name="connsiteX4" fmla="*/ 85725 w 1230946"/>
                    <a:gd name="connsiteY4" fmla="*/ 19050 h 2357438"/>
                    <a:gd name="connsiteX5" fmla="*/ 92869 w 1230946"/>
                    <a:gd name="connsiteY5" fmla="*/ 23812 h 2357438"/>
                    <a:gd name="connsiteX6" fmla="*/ 97631 w 1230946"/>
                    <a:gd name="connsiteY6" fmla="*/ 30956 h 2357438"/>
                    <a:gd name="connsiteX7" fmla="*/ 104775 w 1230946"/>
                    <a:gd name="connsiteY7" fmla="*/ 33337 h 2357438"/>
                    <a:gd name="connsiteX8" fmla="*/ 109537 w 1230946"/>
                    <a:gd name="connsiteY8" fmla="*/ 47625 h 2357438"/>
                    <a:gd name="connsiteX9" fmla="*/ 114300 w 1230946"/>
                    <a:gd name="connsiteY9" fmla="*/ 54769 h 2357438"/>
                    <a:gd name="connsiteX10" fmla="*/ 119062 w 1230946"/>
                    <a:gd name="connsiteY10" fmla="*/ 69056 h 2357438"/>
                    <a:gd name="connsiteX11" fmla="*/ 126206 w 1230946"/>
                    <a:gd name="connsiteY11" fmla="*/ 83344 h 2357438"/>
                    <a:gd name="connsiteX12" fmla="*/ 133350 w 1230946"/>
                    <a:gd name="connsiteY12" fmla="*/ 88106 h 2357438"/>
                    <a:gd name="connsiteX13" fmla="*/ 145256 w 1230946"/>
                    <a:gd name="connsiteY13" fmla="*/ 102394 h 2357438"/>
                    <a:gd name="connsiteX14" fmla="*/ 150019 w 1230946"/>
                    <a:gd name="connsiteY14" fmla="*/ 109537 h 2357438"/>
                    <a:gd name="connsiteX15" fmla="*/ 157162 w 1230946"/>
                    <a:gd name="connsiteY15" fmla="*/ 111919 h 2357438"/>
                    <a:gd name="connsiteX16" fmla="*/ 173831 w 1230946"/>
                    <a:gd name="connsiteY16" fmla="*/ 133350 h 2357438"/>
                    <a:gd name="connsiteX17" fmla="*/ 178594 w 1230946"/>
                    <a:gd name="connsiteY17" fmla="*/ 140494 h 2357438"/>
                    <a:gd name="connsiteX18" fmla="*/ 192881 w 1230946"/>
                    <a:gd name="connsiteY18" fmla="*/ 150019 h 2357438"/>
                    <a:gd name="connsiteX19" fmla="*/ 200025 w 1230946"/>
                    <a:gd name="connsiteY19" fmla="*/ 154781 h 2357438"/>
                    <a:gd name="connsiteX20" fmla="*/ 209550 w 1230946"/>
                    <a:gd name="connsiteY20" fmla="*/ 157162 h 2357438"/>
                    <a:gd name="connsiteX21" fmla="*/ 221456 w 1230946"/>
                    <a:gd name="connsiteY21" fmla="*/ 159544 h 2357438"/>
                    <a:gd name="connsiteX22" fmla="*/ 228600 w 1230946"/>
                    <a:gd name="connsiteY22" fmla="*/ 161925 h 2357438"/>
                    <a:gd name="connsiteX23" fmla="*/ 238125 w 1230946"/>
                    <a:gd name="connsiteY23" fmla="*/ 164306 h 2357438"/>
                    <a:gd name="connsiteX24" fmla="*/ 252412 w 1230946"/>
                    <a:gd name="connsiteY24" fmla="*/ 169069 h 2357438"/>
                    <a:gd name="connsiteX25" fmla="*/ 273844 w 1230946"/>
                    <a:gd name="connsiteY25" fmla="*/ 176212 h 2357438"/>
                    <a:gd name="connsiteX26" fmla="*/ 288131 w 1230946"/>
                    <a:gd name="connsiteY26" fmla="*/ 180975 h 2357438"/>
                    <a:gd name="connsiteX27" fmla="*/ 300037 w 1230946"/>
                    <a:gd name="connsiteY27" fmla="*/ 183356 h 2357438"/>
                    <a:gd name="connsiteX28" fmla="*/ 314325 w 1230946"/>
                    <a:gd name="connsiteY28" fmla="*/ 190500 h 2357438"/>
                    <a:gd name="connsiteX29" fmla="*/ 321469 w 1230946"/>
                    <a:gd name="connsiteY29" fmla="*/ 195262 h 2357438"/>
                    <a:gd name="connsiteX30" fmla="*/ 342900 w 1230946"/>
                    <a:gd name="connsiteY30" fmla="*/ 202406 h 2357438"/>
                    <a:gd name="connsiteX31" fmla="*/ 350044 w 1230946"/>
                    <a:gd name="connsiteY31" fmla="*/ 204787 h 2357438"/>
                    <a:gd name="connsiteX32" fmla="*/ 357187 w 1230946"/>
                    <a:gd name="connsiteY32" fmla="*/ 207169 h 2357438"/>
                    <a:gd name="connsiteX33" fmla="*/ 371475 w 1230946"/>
                    <a:gd name="connsiteY33" fmla="*/ 209550 h 2357438"/>
                    <a:gd name="connsiteX34" fmla="*/ 392906 w 1230946"/>
                    <a:gd name="connsiteY34" fmla="*/ 216694 h 2357438"/>
                    <a:gd name="connsiteX35" fmla="*/ 400050 w 1230946"/>
                    <a:gd name="connsiteY35" fmla="*/ 219075 h 2357438"/>
                    <a:gd name="connsiteX36" fmla="*/ 407194 w 1230946"/>
                    <a:gd name="connsiteY36" fmla="*/ 221456 h 2357438"/>
                    <a:gd name="connsiteX37" fmla="*/ 414337 w 1230946"/>
                    <a:gd name="connsiteY37" fmla="*/ 226219 h 2357438"/>
                    <a:gd name="connsiteX38" fmla="*/ 421481 w 1230946"/>
                    <a:gd name="connsiteY38" fmla="*/ 228600 h 2357438"/>
                    <a:gd name="connsiteX39" fmla="*/ 428625 w 1230946"/>
                    <a:gd name="connsiteY39" fmla="*/ 235744 h 2357438"/>
                    <a:gd name="connsiteX40" fmla="*/ 442912 w 1230946"/>
                    <a:gd name="connsiteY40" fmla="*/ 245269 h 2357438"/>
                    <a:gd name="connsiteX41" fmla="*/ 457200 w 1230946"/>
                    <a:gd name="connsiteY41" fmla="*/ 257175 h 2357438"/>
                    <a:gd name="connsiteX42" fmla="*/ 471487 w 1230946"/>
                    <a:gd name="connsiteY42" fmla="*/ 261937 h 2357438"/>
                    <a:gd name="connsiteX43" fmla="*/ 485775 w 1230946"/>
                    <a:gd name="connsiteY43" fmla="*/ 266700 h 2357438"/>
                    <a:gd name="connsiteX44" fmla="*/ 492919 w 1230946"/>
                    <a:gd name="connsiteY44" fmla="*/ 269081 h 2357438"/>
                    <a:gd name="connsiteX45" fmla="*/ 500062 w 1230946"/>
                    <a:gd name="connsiteY45" fmla="*/ 271462 h 2357438"/>
                    <a:gd name="connsiteX46" fmla="*/ 516731 w 1230946"/>
                    <a:gd name="connsiteY46" fmla="*/ 278606 h 2357438"/>
                    <a:gd name="connsiteX47" fmla="*/ 523875 w 1230946"/>
                    <a:gd name="connsiteY47" fmla="*/ 283369 h 2357438"/>
                    <a:gd name="connsiteX48" fmla="*/ 531019 w 1230946"/>
                    <a:gd name="connsiteY48" fmla="*/ 285750 h 2357438"/>
                    <a:gd name="connsiteX49" fmla="*/ 538162 w 1230946"/>
                    <a:gd name="connsiteY49" fmla="*/ 290512 h 2357438"/>
                    <a:gd name="connsiteX50" fmla="*/ 542925 w 1230946"/>
                    <a:gd name="connsiteY50" fmla="*/ 297656 h 2357438"/>
                    <a:gd name="connsiteX51" fmla="*/ 564356 w 1230946"/>
                    <a:gd name="connsiteY51" fmla="*/ 309562 h 2357438"/>
                    <a:gd name="connsiteX52" fmla="*/ 571500 w 1230946"/>
                    <a:gd name="connsiteY52" fmla="*/ 314325 h 2357438"/>
                    <a:gd name="connsiteX53" fmla="*/ 581025 w 1230946"/>
                    <a:gd name="connsiteY53" fmla="*/ 316706 h 2357438"/>
                    <a:gd name="connsiteX54" fmla="*/ 585787 w 1230946"/>
                    <a:gd name="connsiteY54" fmla="*/ 323850 h 2357438"/>
                    <a:gd name="connsiteX55" fmla="*/ 600075 w 1230946"/>
                    <a:gd name="connsiteY55" fmla="*/ 328612 h 2357438"/>
                    <a:gd name="connsiteX56" fmla="*/ 621506 w 1230946"/>
                    <a:gd name="connsiteY56" fmla="*/ 342900 h 2357438"/>
                    <a:gd name="connsiteX57" fmla="*/ 628650 w 1230946"/>
                    <a:gd name="connsiteY57" fmla="*/ 347662 h 2357438"/>
                    <a:gd name="connsiteX58" fmla="*/ 657225 w 1230946"/>
                    <a:gd name="connsiteY58" fmla="*/ 357187 h 2357438"/>
                    <a:gd name="connsiteX59" fmla="*/ 671512 w 1230946"/>
                    <a:gd name="connsiteY59" fmla="*/ 361950 h 2357438"/>
                    <a:gd name="connsiteX60" fmla="*/ 700087 w 1230946"/>
                    <a:gd name="connsiteY60" fmla="*/ 369094 h 2357438"/>
                    <a:gd name="connsiteX61" fmla="*/ 707231 w 1230946"/>
                    <a:gd name="connsiteY61" fmla="*/ 371475 h 2357438"/>
                    <a:gd name="connsiteX62" fmla="*/ 711994 w 1230946"/>
                    <a:gd name="connsiteY62" fmla="*/ 395287 h 2357438"/>
                    <a:gd name="connsiteX63" fmla="*/ 709612 w 1230946"/>
                    <a:gd name="connsiteY63" fmla="*/ 409575 h 2357438"/>
                    <a:gd name="connsiteX64" fmla="*/ 711994 w 1230946"/>
                    <a:gd name="connsiteY64" fmla="*/ 442912 h 2357438"/>
                    <a:gd name="connsiteX65" fmla="*/ 719137 w 1230946"/>
                    <a:gd name="connsiteY65" fmla="*/ 445294 h 2357438"/>
                    <a:gd name="connsiteX66" fmla="*/ 726281 w 1230946"/>
                    <a:gd name="connsiteY66" fmla="*/ 450056 h 2357438"/>
                    <a:gd name="connsiteX67" fmla="*/ 752475 w 1230946"/>
                    <a:gd name="connsiteY67" fmla="*/ 457200 h 2357438"/>
                    <a:gd name="connsiteX68" fmla="*/ 759619 w 1230946"/>
                    <a:gd name="connsiteY68" fmla="*/ 461962 h 2357438"/>
                    <a:gd name="connsiteX69" fmla="*/ 773906 w 1230946"/>
                    <a:gd name="connsiteY69" fmla="*/ 473869 h 2357438"/>
                    <a:gd name="connsiteX70" fmla="*/ 783431 w 1230946"/>
                    <a:gd name="connsiteY70" fmla="*/ 488156 h 2357438"/>
                    <a:gd name="connsiteX71" fmla="*/ 788194 w 1230946"/>
                    <a:gd name="connsiteY71" fmla="*/ 502444 h 2357438"/>
                    <a:gd name="connsiteX72" fmla="*/ 790575 w 1230946"/>
                    <a:gd name="connsiteY72" fmla="*/ 516731 h 2357438"/>
                    <a:gd name="connsiteX73" fmla="*/ 792956 w 1230946"/>
                    <a:gd name="connsiteY73" fmla="*/ 542925 h 2357438"/>
                    <a:gd name="connsiteX74" fmla="*/ 797719 w 1230946"/>
                    <a:gd name="connsiteY74" fmla="*/ 561975 h 2357438"/>
                    <a:gd name="connsiteX75" fmla="*/ 802481 w 1230946"/>
                    <a:gd name="connsiteY75" fmla="*/ 583406 h 2357438"/>
                    <a:gd name="connsiteX76" fmla="*/ 804862 w 1230946"/>
                    <a:gd name="connsiteY76" fmla="*/ 590550 h 2357438"/>
                    <a:gd name="connsiteX77" fmla="*/ 809625 w 1230946"/>
                    <a:gd name="connsiteY77" fmla="*/ 597694 h 2357438"/>
                    <a:gd name="connsiteX78" fmla="*/ 812006 w 1230946"/>
                    <a:gd name="connsiteY78" fmla="*/ 604837 h 2357438"/>
                    <a:gd name="connsiteX79" fmla="*/ 816769 w 1230946"/>
                    <a:gd name="connsiteY79" fmla="*/ 611981 h 2357438"/>
                    <a:gd name="connsiteX80" fmla="*/ 821531 w 1230946"/>
                    <a:gd name="connsiteY80" fmla="*/ 631031 h 2357438"/>
                    <a:gd name="connsiteX81" fmla="*/ 826294 w 1230946"/>
                    <a:gd name="connsiteY81" fmla="*/ 647700 h 2357438"/>
                    <a:gd name="connsiteX82" fmla="*/ 831056 w 1230946"/>
                    <a:gd name="connsiteY82" fmla="*/ 664369 h 2357438"/>
                    <a:gd name="connsiteX83" fmla="*/ 840581 w 1230946"/>
                    <a:gd name="connsiteY83" fmla="*/ 678656 h 2357438"/>
                    <a:gd name="connsiteX84" fmla="*/ 847725 w 1230946"/>
                    <a:gd name="connsiteY84" fmla="*/ 700087 h 2357438"/>
                    <a:gd name="connsiteX85" fmla="*/ 850106 w 1230946"/>
                    <a:gd name="connsiteY85" fmla="*/ 707231 h 2357438"/>
                    <a:gd name="connsiteX86" fmla="*/ 854869 w 1230946"/>
                    <a:gd name="connsiteY86" fmla="*/ 714375 h 2357438"/>
                    <a:gd name="connsiteX87" fmla="*/ 866775 w 1230946"/>
                    <a:gd name="connsiteY87" fmla="*/ 750094 h 2357438"/>
                    <a:gd name="connsiteX88" fmla="*/ 869156 w 1230946"/>
                    <a:gd name="connsiteY88" fmla="*/ 757237 h 2357438"/>
                    <a:gd name="connsiteX89" fmla="*/ 871537 w 1230946"/>
                    <a:gd name="connsiteY89" fmla="*/ 764381 h 2357438"/>
                    <a:gd name="connsiteX90" fmla="*/ 864394 w 1230946"/>
                    <a:gd name="connsiteY90" fmla="*/ 797719 h 2357438"/>
                    <a:gd name="connsiteX91" fmla="*/ 857250 w 1230946"/>
                    <a:gd name="connsiteY91" fmla="*/ 802481 h 2357438"/>
                    <a:gd name="connsiteX92" fmla="*/ 847725 w 1230946"/>
                    <a:gd name="connsiteY92" fmla="*/ 814387 h 2357438"/>
                    <a:gd name="connsiteX93" fmla="*/ 835819 w 1230946"/>
                    <a:gd name="connsiteY93" fmla="*/ 826294 h 2357438"/>
                    <a:gd name="connsiteX94" fmla="*/ 821531 w 1230946"/>
                    <a:gd name="connsiteY94" fmla="*/ 831056 h 2357438"/>
                    <a:gd name="connsiteX95" fmla="*/ 807244 w 1230946"/>
                    <a:gd name="connsiteY95" fmla="*/ 840581 h 2357438"/>
                    <a:gd name="connsiteX96" fmla="*/ 792956 w 1230946"/>
                    <a:gd name="connsiteY96" fmla="*/ 850106 h 2357438"/>
                    <a:gd name="connsiteX97" fmla="*/ 785812 w 1230946"/>
                    <a:gd name="connsiteY97" fmla="*/ 854869 h 2357438"/>
                    <a:gd name="connsiteX98" fmla="*/ 781050 w 1230946"/>
                    <a:gd name="connsiteY98" fmla="*/ 862012 h 2357438"/>
                    <a:gd name="connsiteX99" fmla="*/ 773906 w 1230946"/>
                    <a:gd name="connsiteY99" fmla="*/ 864394 h 2357438"/>
                    <a:gd name="connsiteX100" fmla="*/ 769144 w 1230946"/>
                    <a:gd name="connsiteY100" fmla="*/ 871537 h 2357438"/>
                    <a:gd name="connsiteX101" fmla="*/ 754856 w 1230946"/>
                    <a:gd name="connsiteY101" fmla="*/ 878681 h 2357438"/>
                    <a:gd name="connsiteX102" fmla="*/ 740569 w 1230946"/>
                    <a:gd name="connsiteY102" fmla="*/ 888206 h 2357438"/>
                    <a:gd name="connsiteX103" fmla="*/ 728662 w 1230946"/>
                    <a:gd name="connsiteY103" fmla="*/ 902494 h 2357438"/>
                    <a:gd name="connsiteX104" fmla="*/ 721519 w 1230946"/>
                    <a:gd name="connsiteY104" fmla="*/ 907256 h 2357438"/>
                    <a:gd name="connsiteX105" fmla="*/ 716756 w 1230946"/>
                    <a:gd name="connsiteY105" fmla="*/ 914400 h 2357438"/>
                    <a:gd name="connsiteX106" fmla="*/ 709612 w 1230946"/>
                    <a:gd name="connsiteY106" fmla="*/ 916781 h 2357438"/>
                    <a:gd name="connsiteX107" fmla="*/ 707231 w 1230946"/>
                    <a:gd name="connsiteY107" fmla="*/ 923925 h 2357438"/>
                    <a:gd name="connsiteX108" fmla="*/ 700087 w 1230946"/>
                    <a:gd name="connsiteY108" fmla="*/ 928687 h 2357438"/>
                    <a:gd name="connsiteX109" fmla="*/ 695325 w 1230946"/>
                    <a:gd name="connsiteY109" fmla="*/ 935831 h 2357438"/>
                    <a:gd name="connsiteX110" fmla="*/ 683419 w 1230946"/>
                    <a:gd name="connsiteY110" fmla="*/ 950119 h 2357438"/>
                    <a:gd name="connsiteX111" fmla="*/ 678656 w 1230946"/>
                    <a:gd name="connsiteY111" fmla="*/ 964406 h 2357438"/>
                    <a:gd name="connsiteX112" fmla="*/ 678656 w 1230946"/>
                    <a:gd name="connsiteY112" fmla="*/ 1007269 h 2357438"/>
                    <a:gd name="connsiteX113" fmla="*/ 681037 w 1230946"/>
                    <a:gd name="connsiteY113" fmla="*/ 1014412 h 2357438"/>
                    <a:gd name="connsiteX114" fmla="*/ 685800 w 1230946"/>
                    <a:gd name="connsiteY114" fmla="*/ 1021556 h 2357438"/>
                    <a:gd name="connsiteX115" fmla="*/ 695325 w 1230946"/>
                    <a:gd name="connsiteY115" fmla="*/ 1035844 h 2357438"/>
                    <a:gd name="connsiteX116" fmla="*/ 700087 w 1230946"/>
                    <a:gd name="connsiteY116" fmla="*/ 1042987 h 2357438"/>
                    <a:gd name="connsiteX117" fmla="*/ 707231 w 1230946"/>
                    <a:gd name="connsiteY117" fmla="*/ 1045369 h 2357438"/>
                    <a:gd name="connsiteX118" fmla="*/ 721519 w 1230946"/>
                    <a:gd name="connsiteY118" fmla="*/ 1054894 h 2357438"/>
                    <a:gd name="connsiteX119" fmla="*/ 728662 w 1230946"/>
                    <a:gd name="connsiteY119" fmla="*/ 1052512 h 2357438"/>
                    <a:gd name="connsiteX120" fmla="*/ 731044 w 1230946"/>
                    <a:gd name="connsiteY120" fmla="*/ 1045369 h 2357438"/>
                    <a:gd name="connsiteX121" fmla="*/ 735806 w 1230946"/>
                    <a:gd name="connsiteY121" fmla="*/ 1038225 h 2357438"/>
                    <a:gd name="connsiteX122" fmla="*/ 750094 w 1230946"/>
                    <a:gd name="connsiteY122" fmla="*/ 1028700 h 2357438"/>
                    <a:gd name="connsiteX123" fmla="*/ 757237 w 1230946"/>
                    <a:gd name="connsiteY123" fmla="*/ 1023937 h 2357438"/>
                    <a:gd name="connsiteX124" fmla="*/ 771525 w 1230946"/>
                    <a:gd name="connsiteY124" fmla="*/ 1016794 h 2357438"/>
                    <a:gd name="connsiteX125" fmla="*/ 773906 w 1230946"/>
                    <a:gd name="connsiteY125" fmla="*/ 1009650 h 2357438"/>
                    <a:gd name="connsiteX126" fmla="*/ 804862 w 1230946"/>
                    <a:gd name="connsiteY126" fmla="*/ 1002506 h 2357438"/>
                    <a:gd name="connsiteX127" fmla="*/ 850106 w 1230946"/>
                    <a:gd name="connsiteY127" fmla="*/ 1004887 h 2357438"/>
                    <a:gd name="connsiteX128" fmla="*/ 864394 w 1230946"/>
                    <a:gd name="connsiteY128" fmla="*/ 1009650 h 2357438"/>
                    <a:gd name="connsiteX129" fmla="*/ 895350 w 1230946"/>
                    <a:gd name="connsiteY129" fmla="*/ 1016794 h 2357438"/>
                    <a:gd name="connsiteX130" fmla="*/ 919162 w 1230946"/>
                    <a:gd name="connsiteY130" fmla="*/ 1023937 h 2357438"/>
                    <a:gd name="connsiteX131" fmla="*/ 926306 w 1230946"/>
                    <a:gd name="connsiteY131" fmla="*/ 1026319 h 2357438"/>
                    <a:gd name="connsiteX132" fmla="*/ 933450 w 1230946"/>
                    <a:gd name="connsiteY132" fmla="*/ 1031081 h 2357438"/>
                    <a:gd name="connsiteX133" fmla="*/ 945356 w 1230946"/>
                    <a:gd name="connsiteY133" fmla="*/ 1040606 h 2357438"/>
                    <a:gd name="connsiteX134" fmla="*/ 966787 w 1230946"/>
                    <a:gd name="connsiteY134" fmla="*/ 1054894 h 2357438"/>
                    <a:gd name="connsiteX135" fmla="*/ 973931 w 1230946"/>
                    <a:gd name="connsiteY135" fmla="*/ 1059656 h 2357438"/>
                    <a:gd name="connsiteX136" fmla="*/ 983456 w 1230946"/>
                    <a:gd name="connsiteY136" fmla="*/ 1064419 h 2357438"/>
                    <a:gd name="connsiteX137" fmla="*/ 985837 w 1230946"/>
                    <a:gd name="connsiteY137" fmla="*/ 1071562 h 2357438"/>
                    <a:gd name="connsiteX138" fmla="*/ 1000125 w 1230946"/>
                    <a:gd name="connsiteY138" fmla="*/ 1081087 h 2357438"/>
                    <a:gd name="connsiteX139" fmla="*/ 1012031 w 1230946"/>
                    <a:gd name="connsiteY139" fmla="*/ 1092994 h 2357438"/>
                    <a:gd name="connsiteX140" fmla="*/ 1023937 w 1230946"/>
                    <a:gd name="connsiteY140" fmla="*/ 1104900 h 2357438"/>
                    <a:gd name="connsiteX141" fmla="*/ 1035844 w 1230946"/>
                    <a:gd name="connsiteY141" fmla="*/ 1116806 h 2357438"/>
                    <a:gd name="connsiteX142" fmla="*/ 1040606 w 1230946"/>
                    <a:gd name="connsiteY142" fmla="*/ 1123950 h 2357438"/>
                    <a:gd name="connsiteX143" fmla="*/ 1052512 w 1230946"/>
                    <a:gd name="connsiteY143" fmla="*/ 1138237 h 2357438"/>
                    <a:gd name="connsiteX144" fmla="*/ 1057275 w 1230946"/>
                    <a:gd name="connsiteY144" fmla="*/ 1152525 h 2357438"/>
                    <a:gd name="connsiteX145" fmla="*/ 1066800 w 1230946"/>
                    <a:gd name="connsiteY145" fmla="*/ 1166812 h 2357438"/>
                    <a:gd name="connsiteX146" fmla="*/ 1073944 w 1230946"/>
                    <a:gd name="connsiteY146" fmla="*/ 1188244 h 2357438"/>
                    <a:gd name="connsiteX147" fmla="*/ 1076325 w 1230946"/>
                    <a:gd name="connsiteY147" fmla="*/ 1195387 h 2357438"/>
                    <a:gd name="connsiteX148" fmla="*/ 1090612 w 1230946"/>
                    <a:gd name="connsiteY148" fmla="*/ 1207294 h 2357438"/>
                    <a:gd name="connsiteX149" fmla="*/ 1095375 w 1230946"/>
                    <a:gd name="connsiteY149" fmla="*/ 1214437 h 2357438"/>
                    <a:gd name="connsiteX150" fmla="*/ 1109662 w 1230946"/>
                    <a:gd name="connsiteY150" fmla="*/ 1223962 h 2357438"/>
                    <a:gd name="connsiteX151" fmla="*/ 1126331 w 1230946"/>
                    <a:gd name="connsiteY151" fmla="*/ 1240631 h 2357438"/>
                    <a:gd name="connsiteX152" fmla="*/ 1138237 w 1230946"/>
                    <a:gd name="connsiteY152" fmla="*/ 1254919 h 2357438"/>
                    <a:gd name="connsiteX153" fmla="*/ 1147762 w 1230946"/>
                    <a:gd name="connsiteY153" fmla="*/ 1269206 h 2357438"/>
                    <a:gd name="connsiteX154" fmla="*/ 1150144 w 1230946"/>
                    <a:gd name="connsiteY154" fmla="*/ 1276350 h 2357438"/>
                    <a:gd name="connsiteX155" fmla="*/ 1159669 w 1230946"/>
                    <a:gd name="connsiteY155" fmla="*/ 1290637 h 2357438"/>
                    <a:gd name="connsiteX156" fmla="*/ 1164431 w 1230946"/>
                    <a:gd name="connsiteY156" fmla="*/ 1297781 h 2357438"/>
                    <a:gd name="connsiteX157" fmla="*/ 1173956 w 1230946"/>
                    <a:gd name="connsiteY157" fmla="*/ 1319212 h 2357438"/>
                    <a:gd name="connsiteX158" fmla="*/ 1176337 w 1230946"/>
                    <a:gd name="connsiteY158" fmla="*/ 1326356 h 2357438"/>
                    <a:gd name="connsiteX159" fmla="*/ 1181100 w 1230946"/>
                    <a:gd name="connsiteY159" fmla="*/ 1335881 h 2357438"/>
                    <a:gd name="connsiteX160" fmla="*/ 1183481 w 1230946"/>
                    <a:gd name="connsiteY160" fmla="*/ 1352550 h 2357438"/>
                    <a:gd name="connsiteX161" fmla="*/ 1188244 w 1230946"/>
                    <a:gd name="connsiteY161" fmla="*/ 1366837 h 2357438"/>
                    <a:gd name="connsiteX162" fmla="*/ 1193006 w 1230946"/>
                    <a:gd name="connsiteY162" fmla="*/ 1381125 h 2357438"/>
                    <a:gd name="connsiteX163" fmla="*/ 1195387 w 1230946"/>
                    <a:gd name="connsiteY163" fmla="*/ 1388269 h 2357438"/>
                    <a:gd name="connsiteX164" fmla="*/ 1200150 w 1230946"/>
                    <a:gd name="connsiteY164" fmla="*/ 1443037 h 2357438"/>
                    <a:gd name="connsiteX165" fmla="*/ 1204912 w 1230946"/>
                    <a:gd name="connsiteY165" fmla="*/ 1504950 h 2357438"/>
                    <a:gd name="connsiteX166" fmla="*/ 1209675 w 1230946"/>
                    <a:gd name="connsiteY166" fmla="*/ 1540669 h 2357438"/>
                    <a:gd name="connsiteX167" fmla="*/ 1216819 w 1230946"/>
                    <a:gd name="connsiteY167" fmla="*/ 1564481 h 2357438"/>
                    <a:gd name="connsiteX168" fmla="*/ 1219200 w 1230946"/>
                    <a:gd name="connsiteY168" fmla="*/ 1571625 h 2357438"/>
                    <a:gd name="connsiteX169" fmla="*/ 1052511 w 1230946"/>
                    <a:gd name="connsiteY169" fmla="*/ 1962150 h 2357438"/>
                    <a:gd name="connsiteX170" fmla="*/ 1019174 w 1230946"/>
                    <a:gd name="connsiteY170" fmla="*/ 1985961 h 2357438"/>
                    <a:gd name="connsiteX171" fmla="*/ 966787 w 1230946"/>
                    <a:gd name="connsiteY171" fmla="*/ 2026444 h 2357438"/>
                    <a:gd name="connsiteX172" fmla="*/ 990600 w 1230946"/>
                    <a:gd name="connsiteY172" fmla="*/ 2005011 h 2357438"/>
                    <a:gd name="connsiteX173" fmla="*/ 881061 w 1230946"/>
                    <a:gd name="connsiteY173" fmla="*/ 2062161 h 2357438"/>
                    <a:gd name="connsiteX174" fmla="*/ 850106 w 1230946"/>
                    <a:gd name="connsiteY174" fmla="*/ 2114549 h 2357438"/>
                    <a:gd name="connsiteX175" fmla="*/ 812005 w 1230946"/>
                    <a:gd name="connsiteY175" fmla="*/ 2169317 h 2357438"/>
                    <a:gd name="connsiteX176" fmla="*/ 819150 w 1230946"/>
                    <a:gd name="connsiteY176" fmla="*/ 2290761 h 2357438"/>
                    <a:gd name="connsiteX177" fmla="*/ 809626 w 1230946"/>
                    <a:gd name="connsiteY177" fmla="*/ 2357438 h 2357438"/>
                    <a:gd name="connsiteX0" fmla="*/ 0 w 1230946"/>
                    <a:gd name="connsiteY0" fmla="*/ 0 h 2357438"/>
                    <a:gd name="connsiteX1" fmla="*/ 23812 w 1230946"/>
                    <a:gd name="connsiteY1" fmla="*/ 4762 h 2357438"/>
                    <a:gd name="connsiteX2" fmla="*/ 42862 w 1230946"/>
                    <a:gd name="connsiteY2" fmla="*/ 7144 h 2357438"/>
                    <a:gd name="connsiteX3" fmla="*/ 61912 w 1230946"/>
                    <a:gd name="connsiteY3" fmla="*/ 11906 h 2357438"/>
                    <a:gd name="connsiteX4" fmla="*/ 85725 w 1230946"/>
                    <a:gd name="connsiteY4" fmla="*/ 19050 h 2357438"/>
                    <a:gd name="connsiteX5" fmla="*/ 92869 w 1230946"/>
                    <a:gd name="connsiteY5" fmla="*/ 23812 h 2357438"/>
                    <a:gd name="connsiteX6" fmla="*/ 97631 w 1230946"/>
                    <a:gd name="connsiteY6" fmla="*/ 30956 h 2357438"/>
                    <a:gd name="connsiteX7" fmla="*/ 104775 w 1230946"/>
                    <a:gd name="connsiteY7" fmla="*/ 33337 h 2357438"/>
                    <a:gd name="connsiteX8" fmla="*/ 109537 w 1230946"/>
                    <a:gd name="connsiteY8" fmla="*/ 47625 h 2357438"/>
                    <a:gd name="connsiteX9" fmla="*/ 114300 w 1230946"/>
                    <a:gd name="connsiteY9" fmla="*/ 54769 h 2357438"/>
                    <a:gd name="connsiteX10" fmla="*/ 119062 w 1230946"/>
                    <a:gd name="connsiteY10" fmla="*/ 69056 h 2357438"/>
                    <a:gd name="connsiteX11" fmla="*/ 126206 w 1230946"/>
                    <a:gd name="connsiteY11" fmla="*/ 83344 h 2357438"/>
                    <a:gd name="connsiteX12" fmla="*/ 133350 w 1230946"/>
                    <a:gd name="connsiteY12" fmla="*/ 88106 h 2357438"/>
                    <a:gd name="connsiteX13" fmla="*/ 145256 w 1230946"/>
                    <a:gd name="connsiteY13" fmla="*/ 102394 h 2357438"/>
                    <a:gd name="connsiteX14" fmla="*/ 150019 w 1230946"/>
                    <a:gd name="connsiteY14" fmla="*/ 109537 h 2357438"/>
                    <a:gd name="connsiteX15" fmla="*/ 157162 w 1230946"/>
                    <a:gd name="connsiteY15" fmla="*/ 111919 h 2357438"/>
                    <a:gd name="connsiteX16" fmla="*/ 173831 w 1230946"/>
                    <a:gd name="connsiteY16" fmla="*/ 133350 h 2357438"/>
                    <a:gd name="connsiteX17" fmla="*/ 178594 w 1230946"/>
                    <a:gd name="connsiteY17" fmla="*/ 140494 h 2357438"/>
                    <a:gd name="connsiteX18" fmla="*/ 192881 w 1230946"/>
                    <a:gd name="connsiteY18" fmla="*/ 150019 h 2357438"/>
                    <a:gd name="connsiteX19" fmla="*/ 200025 w 1230946"/>
                    <a:gd name="connsiteY19" fmla="*/ 154781 h 2357438"/>
                    <a:gd name="connsiteX20" fmla="*/ 209550 w 1230946"/>
                    <a:gd name="connsiteY20" fmla="*/ 157162 h 2357438"/>
                    <a:gd name="connsiteX21" fmla="*/ 221456 w 1230946"/>
                    <a:gd name="connsiteY21" fmla="*/ 159544 h 2357438"/>
                    <a:gd name="connsiteX22" fmla="*/ 228600 w 1230946"/>
                    <a:gd name="connsiteY22" fmla="*/ 161925 h 2357438"/>
                    <a:gd name="connsiteX23" fmla="*/ 238125 w 1230946"/>
                    <a:gd name="connsiteY23" fmla="*/ 164306 h 2357438"/>
                    <a:gd name="connsiteX24" fmla="*/ 252412 w 1230946"/>
                    <a:gd name="connsiteY24" fmla="*/ 169069 h 2357438"/>
                    <a:gd name="connsiteX25" fmla="*/ 273844 w 1230946"/>
                    <a:gd name="connsiteY25" fmla="*/ 176212 h 2357438"/>
                    <a:gd name="connsiteX26" fmla="*/ 288131 w 1230946"/>
                    <a:gd name="connsiteY26" fmla="*/ 180975 h 2357438"/>
                    <a:gd name="connsiteX27" fmla="*/ 300037 w 1230946"/>
                    <a:gd name="connsiteY27" fmla="*/ 183356 h 2357438"/>
                    <a:gd name="connsiteX28" fmla="*/ 314325 w 1230946"/>
                    <a:gd name="connsiteY28" fmla="*/ 190500 h 2357438"/>
                    <a:gd name="connsiteX29" fmla="*/ 321469 w 1230946"/>
                    <a:gd name="connsiteY29" fmla="*/ 195262 h 2357438"/>
                    <a:gd name="connsiteX30" fmla="*/ 342900 w 1230946"/>
                    <a:gd name="connsiteY30" fmla="*/ 202406 h 2357438"/>
                    <a:gd name="connsiteX31" fmla="*/ 350044 w 1230946"/>
                    <a:gd name="connsiteY31" fmla="*/ 204787 h 2357438"/>
                    <a:gd name="connsiteX32" fmla="*/ 357187 w 1230946"/>
                    <a:gd name="connsiteY32" fmla="*/ 207169 h 2357438"/>
                    <a:gd name="connsiteX33" fmla="*/ 371475 w 1230946"/>
                    <a:gd name="connsiteY33" fmla="*/ 209550 h 2357438"/>
                    <a:gd name="connsiteX34" fmla="*/ 392906 w 1230946"/>
                    <a:gd name="connsiteY34" fmla="*/ 216694 h 2357438"/>
                    <a:gd name="connsiteX35" fmla="*/ 400050 w 1230946"/>
                    <a:gd name="connsiteY35" fmla="*/ 219075 h 2357438"/>
                    <a:gd name="connsiteX36" fmla="*/ 407194 w 1230946"/>
                    <a:gd name="connsiteY36" fmla="*/ 221456 h 2357438"/>
                    <a:gd name="connsiteX37" fmla="*/ 414337 w 1230946"/>
                    <a:gd name="connsiteY37" fmla="*/ 226219 h 2357438"/>
                    <a:gd name="connsiteX38" fmla="*/ 421481 w 1230946"/>
                    <a:gd name="connsiteY38" fmla="*/ 228600 h 2357438"/>
                    <a:gd name="connsiteX39" fmla="*/ 428625 w 1230946"/>
                    <a:gd name="connsiteY39" fmla="*/ 235744 h 2357438"/>
                    <a:gd name="connsiteX40" fmla="*/ 442912 w 1230946"/>
                    <a:gd name="connsiteY40" fmla="*/ 245269 h 2357438"/>
                    <a:gd name="connsiteX41" fmla="*/ 457200 w 1230946"/>
                    <a:gd name="connsiteY41" fmla="*/ 257175 h 2357438"/>
                    <a:gd name="connsiteX42" fmla="*/ 471487 w 1230946"/>
                    <a:gd name="connsiteY42" fmla="*/ 261937 h 2357438"/>
                    <a:gd name="connsiteX43" fmla="*/ 485775 w 1230946"/>
                    <a:gd name="connsiteY43" fmla="*/ 266700 h 2357438"/>
                    <a:gd name="connsiteX44" fmla="*/ 492919 w 1230946"/>
                    <a:gd name="connsiteY44" fmla="*/ 269081 h 2357438"/>
                    <a:gd name="connsiteX45" fmla="*/ 500062 w 1230946"/>
                    <a:gd name="connsiteY45" fmla="*/ 271462 h 2357438"/>
                    <a:gd name="connsiteX46" fmla="*/ 516731 w 1230946"/>
                    <a:gd name="connsiteY46" fmla="*/ 278606 h 2357438"/>
                    <a:gd name="connsiteX47" fmla="*/ 523875 w 1230946"/>
                    <a:gd name="connsiteY47" fmla="*/ 283369 h 2357438"/>
                    <a:gd name="connsiteX48" fmla="*/ 531019 w 1230946"/>
                    <a:gd name="connsiteY48" fmla="*/ 285750 h 2357438"/>
                    <a:gd name="connsiteX49" fmla="*/ 538162 w 1230946"/>
                    <a:gd name="connsiteY49" fmla="*/ 290512 h 2357438"/>
                    <a:gd name="connsiteX50" fmla="*/ 542925 w 1230946"/>
                    <a:gd name="connsiteY50" fmla="*/ 297656 h 2357438"/>
                    <a:gd name="connsiteX51" fmla="*/ 564356 w 1230946"/>
                    <a:gd name="connsiteY51" fmla="*/ 309562 h 2357438"/>
                    <a:gd name="connsiteX52" fmla="*/ 571500 w 1230946"/>
                    <a:gd name="connsiteY52" fmla="*/ 314325 h 2357438"/>
                    <a:gd name="connsiteX53" fmla="*/ 581025 w 1230946"/>
                    <a:gd name="connsiteY53" fmla="*/ 316706 h 2357438"/>
                    <a:gd name="connsiteX54" fmla="*/ 585787 w 1230946"/>
                    <a:gd name="connsiteY54" fmla="*/ 323850 h 2357438"/>
                    <a:gd name="connsiteX55" fmla="*/ 600075 w 1230946"/>
                    <a:gd name="connsiteY55" fmla="*/ 328612 h 2357438"/>
                    <a:gd name="connsiteX56" fmla="*/ 621506 w 1230946"/>
                    <a:gd name="connsiteY56" fmla="*/ 342900 h 2357438"/>
                    <a:gd name="connsiteX57" fmla="*/ 628650 w 1230946"/>
                    <a:gd name="connsiteY57" fmla="*/ 347662 h 2357438"/>
                    <a:gd name="connsiteX58" fmla="*/ 657225 w 1230946"/>
                    <a:gd name="connsiteY58" fmla="*/ 357187 h 2357438"/>
                    <a:gd name="connsiteX59" fmla="*/ 671512 w 1230946"/>
                    <a:gd name="connsiteY59" fmla="*/ 361950 h 2357438"/>
                    <a:gd name="connsiteX60" fmla="*/ 700087 w 1230946"/>
                    <a:gd name="connsiteY60" fmla="*/ 369094 h 2357438"/>
                    <a:gd name="connsiteX61" fmla="*/ 707231 w 1230946"/>
                    <a:gd name="connsiteY61" fmla="*/ 371475 h 2357438"/>
                    <a:gd name="connsiteX62" fmla="*/ 711994 w 1230946"/>
                    <a:gd name="connsiteY62" fmla="*/ 395287 h 2357438"/>
                    <a:gd name="connsiteX63" fmla="*/ 709612 w 1230946"/>
                    <a:gd name="connsiteY63" fmla="*/ 409575 h 2357438"/>
                    <a:gd name="connsiteX64" fmla="*/ 711994 w 1230946"/>
                    <a:gd name="connsiteY64" fmla="*/ 442912 h 2357438"/>
                    <a:gd name="connsiteX65" fmla="*/ 719137 w 1230946"/>
                    <a:gd name="connsiteY65" fmla="*/ 445294 h 2357438"/>
                    <a:gd name="connsiteX66" fmla="*/ 726281 w 1230946"/>
                    <a:gd name="connsiteY66" fmla="*/ 450056 h 2357438"/>
                    <a:gd name="connsiteX67" fmla="*/ 752475 w 1230946"/>
                    <a:gd name="connsiteY67" fmla="*/ 457200 h 2357438"/>
                    <a:gd name="connsiteX68" fmla="*/ 759619 w 1230946"/>
                    <a:gd name="connsiteY68" fmla="*/ 461962 h 2357438"/>
                    <a:gd name="connsiteX69" fmla="*/ 773906 w 1230946"/>
                    <a:gd name="connsiteY69" fmla="*/ 473869 h 2357438"/>
                    <a:gd name="connsiteX70" fmla="*/ 783431 w 1230946"/>
                    <a:gd name="connsiteY70" fmla="*/ 488156 h 2357438"/>
                    <a:gd name="connsiteX71" fmla="*/ 788194 w 1230946"/>
                    <a:gd name="connsiteY71" fmla="*/ 502444 h 2357438"/>
                    <a:gd name="connsiteX72" fmla="*/ 790575 w 1230946"/>
                    <a:gd name="connsiteY72" fmla="*/ 516731 h 2357438"/>
                    <a:gd name="connsiteX73" fmla="*/ 792956 w 1230946"/>
                    <a:gd name="connsiteY73" fmla="*/ 542925 h 2357438"/>
                    <a:gd name="connsiteX74" fmla="*/ 797719 w 1230946"/>
                    <a:gd name="connsiteY74" fmla="*/ 561975 h 2357438"/>
                    <a:gd name="connsiteX75" fmla="*/ 802481 w 1230946"/>
                    <a:gd name="connsiteY75" fmla="*/ 583406 h 2357438"/>
                    <a:gd name="connsiteX76" fmla="*/ 804862 w 1230946"/>
                    <a:gd name="connsiteY76" fmla="*/ 590550 h 2357438"/>
                    <a:gd name="connsiteX77" fmla="*/ 809625 w 1230946"/>
                    <a:gd name="connsiteY77" fmla="*/ 597694 h 2357438"/>
                    <a:gd name="connsiteX78" fmla="*/ 812006 w 1230946"/>
                    <a:gd name="connsiteY78" fmla="*/ 604837 h 2357438"/>
                    <a:gd name="connsiteX79" fmla="*/ 816769 w 1230946"/>
                    <a:gd name="connsiteY79" fmla="*/ 611981 h 2357438"/>
                    <a:gd name="connsiteX80" fmla="*/ 821531 w 1230946"/>
                    <a:gd name="connsiteY80" fmla="*/ 631031 h 2357438"/>
                    <a:gd name="connsiteX81" fmla="*/ 826294 w 1230946"/>
                    <a:gd name="connsiteY81" fmla="*/ 647700 h 2357438"/>
                    <a:gd name="connsiteX82" fmla="*/ 831056 w 1230946"/>
                    <a:gd name="connsiteY82" fmla="*/ 664369 h 2357438"/>
                    <a:gd name="connsiteX83" fmla="*/ 840581 w 1230946"/>
                    <a:gd name="connsiteY83" fmla="*/ 678656 h 2357438"/>
                    <a:gd name="connsiteX84" fmla="*/ 847725 w 1230946"/>
                    <a:gd name="connsiteY84" fmla="*/ 700087 h 2357438"/>
                    <a:gd name="connsiteX85" fmla="*/ 850106 w 1230946"/>
                    <a:gd name="connsiteY85" fmla="*/ 707231 h 2357438"/>
                    <a:gd name="connsiteX86" fmla="*/ 854869 w 1230946"/>
                    <a:gd name="connsiteY86" fmla="*/ 714375 h 2357438"/>
                    <a:gd name="connsiteX87" fmla="*/ 866775 w 1230946"/>
                    <a:gd name="connsiteY87" fmla="*/ 750094 h 2357438"/>
                    <a:gd name="connsiteX88" fmla="*/ 869156 w 1230946"/>
                    <a:gd name="connsiteY88" fmla="*/ 757237 h 2357438"/>
                    <a:gd name="connsiteX89" fmla="*/ 871537 w 1230946"/>
                    <a:gd name="connsiteY89" fmla="*/ 764381 h 2357438"/>
                    <a:gd name="connsiteX90" fmla="*/ 864394 w 1230946"/>
                    <a:gd name="connsiteY90" fmla="*/ 797719 h 2357438"/>
                    <a:gd name="connsiteX91" fmla="*/ 857250 w 1230946"/>
                    <a:gd name="connsiteY91" fmla="*/ 802481 h 2357438"/>
                    <a:gd name="connsiteX92" fmla="*/ 847725 w 1230946"/>
                    <a:gd name="connsiteY92" fmla="*/ 814387 h 2357438"/>
                    <a:gd name="connsiteX93" fmla="*/ 835819 w 1230946"/>
                    <a:gd name="connsiteY93" fmla="*/ 826294 h 2357438"/>
                    <a:gd name="connsiteX94" fmla="*/ 821531 w 1230946"/>
                    <a:gd name="connsiteY94" fmla="*/ 831056 h 2357438"/>
                    <a:gd name="connsiteX95" fmla="*/ 807244 w 1230946"/>
                    <a:gd name="connsiteY95" fmla="*/ 840581 h 2357438"/>
                    <a:gd name="connsiteX96" fmla="*/ 792956 w 1230946"/>
                    <a:gd name="connsiteY96" fmla="*/ 850106 h 2357438"/>
                    <a:gd name="connsiteX97" fmla="*/ 785812 w 1230946"/>
                    <a:gd name="connsiteY97" fmla="*/ 854869 h 2357438"/>
                    <a:gd name="connsiteX98" fmla="*/ 781050 w 1230946"/>
                    <a:gd name="connsiteY98" fmla="*/ 862012 h 2357438"/>
                    <a:gd name="connsiteX99" fmla="*/ 773906 w 1230946"/>
                    <a:gd name="connsiteY99" fmla="*/ 864394 h 2357438"/>
                    <a:gd name="connsiteX100" fmla="*/ 769144 w 1230946"/>
                    <a:gd name="connsiteY100" fmla="*/ 871537 h 2357438"/>
                    <a:gd name="connsiteX101" fmla="*/ 754856 w 1230946"/>
                    <a:gd name="connsiteY101" fmla="*/ 878681 h 2357438"/>
                    <a:gd name="connsiteX102" fmla="*/ 740569 w 1230946"/>
                    <a:gd name="connsiteY102" fmla="*/ 888206 h 2357438"/>
                    <a:gd name="connsiteX103" fmla="*/ 728662 w 1230946"/>
                    <a:gd name="connsiteY103" fmla="*/ 902494 h 2357438"/>
                    <a:gd name="connsiteX104" fmla="*/ 721519 w 1230946"/>
                    <a:gd name="connsiteY104" fmla="*/ 907256 h 2357438"/>
                    <a:gd name="connsiteX105" fmla="*/ 716756 w 1230946"/>
                    <a:gd name="connsiteY105" fmla="*/ 914400 h 2357438"/>
                    <a:gd name="connsiteX106" fmla="*/ 709612 w 1230946"/>
                    <a:gd name="connsiteY106" fmla="*/ 916781 h 2357438"/>
                    <a:gd name="connsiteX107" fmla="*/ 707231 w 1230946"/>
                    <a:gd name="connsiteY107" fmla="*/ 923925 h 2357438"/>
                    <a:gd name="connsiteX108" fmla="*/ 700087 w 1230946"/>
                    <a:gd name="connsiteY108" fmla="*/ 928687 h 2357438"/>
                    <a:gd name="connsiteX109" fmla="*/ 695325 w 1230946"/>
                    <a:gd name="connsiteY109" fmla="*/ 935831 h 2357438"/>
                    <a:gd name="connsiteX110" fmla="*/ 683419 w 1230946"/>
                    <a:gd name="connsiteY110" fmla="*/ 950119 h 2357438"/>
                    <a:gd name="connsiteX111" fmla="*/ 678656 w 1230946"/>
                    <a:gd name="connsiteY111" fmla="*/ 964406 h 2357438"/>
                    <a:gd name="connsiteX112" fmla="*/ 678656 w 1230946"/>
                    <a:gd name="connsiteY112" fmla="*/ 1007269 h 2357438"/>
                    <a:gd name="connsiteX113" fmla="*/ 681037 w 1230946"/>
                    <a:gd name="connsiteY113" fmla="*/ 1014412 h 2357438"/>
                    <a:gd name="connsiteX114" fmla="*/ 685800 w 1230946"/>
                    <a:gd name="connsiteY114" fmla="*/ 1021556 h 2357438"/>
                    <a:gd name="connsiteX115" fmla="*/ 695325 w 1230946"/>
                    <a:gd name="connsiteY115" fmla="*/ 1035844 h 2357438"/>
                    <a:gd name="connsiteX116" fmla="*/ 700087 w 1230946"/>
                    <a:gd name="connsiteY116" fmla="*/ 1042987 h 2357438"/>
                    <a:gd name="connsiteX117" fmla="*/ 707231 w 1230946"/>
                    <a:gd name="connsiteY117" fmla="*/ 1045369 h 2357438"/>
                    <a:gd name="connsiteX118" fmla="*/ 721519 w 1230946"/>
                    <a:gd name="connsiteY118" fmla="*/ 1054894 h 2357438"/>
                    <a:gd name="connsiteX119" fmla="*/ 728662 w 1230946"/>
                    <a:gd name="connsiteY119" fmla="*/ 1052512 h 2357438"/>
                    <a:gd name="connsiteX120" fmla="*/ 731044 w 1230946"/>
                    <a:gd name="connsiteY120" fmla="*/ 1045369 h 2357438"/>
                    <a:gd name="connsiteX121" fmla="*/ 735806 w 1230946"/>
                    <a:gd name="connsiteY121" fmla="*/ 1038225 h 2357438"/>
                    <a:gd name="connsiteX122" fmla="*/ 750094 w 1230946"/>
                    <a:gd name="connsiteY122" fmla="*/ 1028700 h 2357438"/>
                    <a:gd name="connsiteX123" fmla="*/ 757237 w 1230946"/>
                    <a:gd name="connsiteY123" fmla="*/ 1023937 h 2357438"/>
                    <a:gd name="connsiteX124" fmla="*/ 771525 w 1230946"/>
                    <a:gd name="connsiteY124" fmla="*/ 1016794 h 2357438"/>
                    <a:gd name="connsiteX125" fmla="*/ 773906 w 1230946"/>
                    <a:gd name="connsiteY125" fmla="*/ 1009650 h 2357438"/>
                    <a:gd name="connsiteX126" fmla="*/ 804862 w 1230946"/>
                    <a:gd name="connsiteY126" fmla="*/ 1002506 h 2357438"/>
                    <a:gd name="connsiteX127" fmla="*/ 850106 w 1230946"/>
                    <a:gd name="connsiteY127" fmla="*/ 1004887 h 2357438"/>
                    <a:gd name="connsiteX128" fmla="*/ 864394 w 1230946"/>
                    <a:gd name="connsiteY128" fmla="*/ 1009650 h 2357438"/>
                    <a:gd name="connsiteX129" fmla="*/ 895350 w 1230946"/>
                    <a:gd name="connsiteY129" fmla="*/ 1016794 h 2357438"/>
                    <a:gd name="connsiteX130" fmla="*/ 919162 w 1230946"/>
                    <a:gd name="connsiteY130" fmla="*/ 1023937 h 2357438"/>
                    <a:gd name="connsiteX131" fmla="*/ 926306 w 1230946"/>
                    <a:gd name="connsiteY131" fmla="*/ 1026319 h 2357438"/>
                    <a:gd name="connsiteX132" fmla="*/ 933450 w 1230946"/>
                    <a:gd name="connsiteY132" fmla="*/ 1031081 h 2357438"/>
                    <a:gd name="connsiteX133" fmla="*/ 945356 w 1230946"/>
                    <a:gd name="connsiteY133" fmla="*/ 1040606 h 2357438"/>
                    <a:gd name="connsiteX134" fmla="*/ 966787 w 1230946"/>
                    <a:gd name="connsiteY134" fmla="*/ 1054894 h 2357438"/>
                    <a:gd name="connsiteX135" fmla="*/ 973931 w 1230946"/>
                    <a:gd name="connsiteY135" fmla="*/ 1059656 h 2357438"/>
                    <a:gd name="connsiteX136" fmla="*/ 983456 w 1230946"/>
                    <a:gd name="connsiteY136" fmla="*/ 1064419 h 2357438"/>
                    <a:gd name="connsiteX137" fmla="*/ 985837 w 1230946"/>
                    <a:gd name="connsiteY137" fmla="*/ 1071562 h 2357438"/>
                    <a:gd name="connsiteX138" fmla="*/ 1000125 w 1230946"/>
                    <a:gd name="connsiteY138" fmla="*/ 1081087 h 2357438"/>
                    <a:gd name="connsiteX139" fmla="*/ 1012031 w 1230946"/>
                    <a:gd name="connsiteY139" fmla="*/ 1092994 h 2357438"/>
                    <a:gd name="connsiteX140" fmla="*/ 1023937 w 1230946"/>
                    <a:gd name="connsiteY140" fmla="*/ 1104900 h 2357438"/>
                    <a:gd name="connsiteX141" fmla="*/ 1035844 w 1230946"/>
                    <a:gd name="connsiteY141" fmla="*/ 1116806 h 2357438"/>
                    <a:gd name="connsiteX142" fmla="*/ 1040606 w 1230946"/>
                    <a:gd name="connsiteY142" fmla="*/ 1123950 h 2357438"/>
                    <a:gd name="connsiteX143" fmla="*/ 1052512 w 1230946"/>
                    <a:gd name="connsiteY143" fmla="*/ 1138237 h 2357438"/>
                    <a:gd name="connsiteX144" fmla="*/ 1057275 w 1230946"/>
                    <a:gd name="connsiteY144" fmla="*/ 1152525 h 2357438"/>
                    <a:gd name="connsiteX145" fmla="*/ 1066800 w 1230946"/>
                    <a:gd name="connsiteY145" fmla="*/ 1166812 h 2357438"/>
                    <a:gd name="connsiteX146" fmla="*/ 1073944 w 1230946"/>
                    <a:gd name="connsiteY146" fmla="*/ 1188244 h 2357438"/>
                    <a:gd name="connsiteX147" fmla="*/ 1076325 w 1230946"/>
                    <a:gd name="connsiteY147" fmla="*/ 1195387 h 2357438"/>
                    <a:gd name="connsiteX148" fmla="*/ 1090612 w 1230946"/>
                    <a:gd name="connsiteY148" fmla="*/ 1207294 h 2357438"/>
                    <a:gd name="connsiteX149" fmla="*/ 1095375 w 1230946"/>
                    <a:gd name="connsiteY149" fmla="*/ 1214437 h 2357438"/>
                    <a:gd name="connsiteX150" fmla="*/ 1109662 w 1230946"/>
                    <a:gd name="connsiteY150" fmla="*/ 1223962 h 2357438"/>
                    <a:gd name="connsiteX151" fmla="*/ 1126331 w 1230946"/>
                    <a:gd name="connsiteY151" fmla="*/ 1240631 h 2357438"/>
                    <a:gd name="connsiteX152" fmla="*/ 1138237 w 1230946"/>
                    <a:gd name="connsiteY152" fmla="*/ 1254919 h 2357438"/>
                    <a:gd name="connsiteX153" fmla="*/ 1147762 w 1230946"/>
                    <a:gd name="connsiteY153" fmla="*/ 1269206 h 2357438"/>
                    <a:gd name="connsiteX154" fmla="*/ 1150144 w 1230946"/>
                    <a:gd name="connsiteY154" fmla="*/ 1276350 h 2357438"/>
                    <a:gd name="connsiteX155" fmla="*/ 1159669 w 1230946"/>
                    <a:gd name="connsiteY155" fmla="*/ 1290637 h 2357438"/>
                    <a:gd name="connsiteX156" fmla="*/ 1164431 w 1230946"/>
                    <a:gd name="connsiteY156" fmla="*/ 1297781 h 2357438"/>
                    <a:gd name="connsiteX157" fmla="*/ 1173956 w 1230946"/>
                    <a:gd name="connsiteY157" fmla="*/ 1319212 h 2357438"/>
                    <a:gd name="connsiteX158" fmla="*/ 1176337 w 1230946"/>
                    <a:gd name="connsiteY158" fmla="*/ 1326356 h 2357438"/>
                    <a:gd name="connsiteX159" fmla="*/ 1181100 w 1230946"/>
                    <a:gd name="connsiteY159" fmla="*/ 1335881 h 2357438"/>
                    <a:gd name="connsiteX160" fmla="*/ 1183481 w 1230946"/>
                    <a:gd name="connsiteY160" fmla="*/ 1352550 h 2357438"/>
                    <a:gd name="connsiteX161" fmla="*/ 1188244 w 1230946"/>
                    <a:gd name="connsiteY161" fmla="*/ 1366837 h 2357438"/>
                    <a:gd name="connsiteX162" fmla="*/ 1193006 w 1230946"/>
                    <a:gd name="connsiteY162" fmla="*/ 1381125 h 2357438"/>
                    <a:gd name="connsiteX163" fmla="*/ 1195387 w 1230946"/>
                    <a:gd name="connsiteY163" fmla="*/ 1388269 h 2357438"/>
                    <a:gd name="connsiteX164" fmla="*/ 1200150 w 1230946"/>
                    <a:gd name="connsiteY164" fmla="*/ 1443037 h 2357438"/>
                    <a:gd name="connsiteX165" fmla="*/ 1204912 w 1230946"/>
                    <a:gd name="connsiteY165" fmla="*/ 1504950 h 2357438"/>
                    <a:gd name="connsiteX166" fmla="*/ 1209675 w 1230946"/>
                    <a:gd name="connsiteY166" fmla="*/ 1540669 h 2357438"/>
                    <a:gd name="connsiteX167" fmla="*/ 1216819 w 1230946"/>
                    <a:gd name="connsiteY167" fmla="*/ 1564481 h 2357438"/>
                    <a:gd name="connsiteX168" fmla="*/ 1219200 w 1230946"/>
                    <a:gd name="connsiteY168" fmla="*/ 1571625 h 2357438"/>
                    <a:gd name="connsiteX169" fmla="*/ 1052511 w 1230946"/>
                    <a:gd name="connsiteY169" fmla="*/ 1962150 h 2357438"/>
                    <a:gd name="connsiteX170" fmla="*/ 1019174 w 1230946"/>
                    <a:gd name="connsiteY170" fmla="*/ 1985961 h 2357438"/>
                    <a:gd name="connsiteX171" fmla="*/ 945356 w 1230946"/>
                    <a:gd name="connsiteY171" fmla="*/ 2038351 h 2357438"/>
                    <a:gd name="connsiteX172" fmla="*/ 990600 w 1230946"/>
                    <a:gd name="connsiteY172" fmla="*/ 2005011 h 2357438"/>
                    <a:gd name="connsiteX173" fmla="*/ 881061 w 1230946"/>
                    <a:gd name="connsiteY173" fmla="*/ 2062161 h 2357438"/>
                    <a:gd name="connsiteX174" fmla="*/ 850106 w 1230946"/>
                    <a:gd name="connsiteY174" fmla="*/ 2114549 h 2357438"/>
                    <a:gd name="connsiteX175" fmla="*/ 812005 w 1230946"/>
                    <a:gd name="connsiteY175" fmla="*/ 2169317 h 2357438"/>
                    <a:gd name="connsiteX176" fmla="*/ 819150 w 1230946"/>
                    <a:gd name="connsiteY176" fmla="*/ 2290761 h 2357438"/>
                    <a:gd name="connsiteX177" fmla="*/ 809626 w 1230946"/>
                    <a:gd name="connsiteY177" fmla="*/ 2357438 h 2357438"/>
                    <a:gd name="connsiteX0" fmla="*/ 0 w 1221316"/>
                    <a:gd name="connsiteY0" fmla="*/ 0 h 2357438"/>
                    <a:gd name="connsiteX1" fmla="*/ 23812 w 1221316"/>
                    <a:gd name="connsiteY1" fmla="*/ 4762 h 2357438"/>
                    <a:gd name="connsiteX2" fmla="*/ 42862 w 1221316"/>
                    <a:gd name="connsiteY2" fmla="*/ 7144 h 2357438"/>
                    <a:gd name="connsiteX3" fmla="*/ 61912 w 1221316"/>
                    <a:gd name="connsiteY3" fmla="*/ 11906 h 2357438"/>
                    <a:gd name="connsiteX4" fmla="*/ 85725 w 1221316"/>
                    <a:gd name="connsiteY4" fmla="*/ 19050 h 2357438"/>
                    <a:gd name="connsiteX5" fmla="*/ 92869 w 1221316"/>
                    <a:gd name="connsiteY5" fmla="*/ 23812 h 2357438"/>
                    <a:gd name="connsiteX6" fmla="*/ 97631 w 1221316"/>
                    <a:gd name="connsiteY6" fmla="*/ 30956 h 2357438"/>
                    <a:gd name="connsiteX7" fmla="*/ 104775 w 1221316"/>
                    <a:gd name="connsiteY7" fmla="*/ 33337 h 2357438"/>
                    <a:gd name="connsiteX8" fmla="*/ 109537 w 1221316"/>
                    <a:gd name="connsiteY8" fmla="*/ 47625 h 2357438"/>
                    <a:gd name="connsiteX9" fmla="*/ 114300 w 1221316"/>
                    <a:gd name="connsiteY9" fmla="*/ 54769 h 2357438"/>
                    <a:gd name="connsiteX10" fmla="*/ 119062 w 1221316"/>
                    <a:gd name="connsiteY10" fmla="*/ 69056 h 2357438"/>
                    <a:gd name="connsiteX11" fmla="*/ 126206 w 1221316"/>
                    <a:gd name="connsiteY11" fmla="*/ 83344 h 2357438"/>
                    <a:gd name="connsiteX12" fmla="*/ 133350 w 1221316"/>
                    <a:gd name="connsiteY12" fmla="*/ 88106 h 2357438"/>
                    <a:gd name="connsiteX13" fmla="*/ 145256 w 1221316"/>
                    <a:gd name="connsiteY13" fmla="*/ 102394 h 2357438"/>
                    <a:gd name="connsiteX14" fmla="*/ 150019 w 1221316"/>
                    <a:gd name="connsiteY14" fmla="*/ 109537 h 2357438"/>
                    <a:gd name="connsiteX15" fmla="*/ 157162 w 1221316"/>
                    <a:gd name="connsiteY15" fmla="*/ 111919 h 2357438"/>
                    <a:gd name="connsiteX16" fmla="*/ 173831 w 1221316"/>
                    <a:gd name="connsiteY16" fmla="*/ 133350 h 2357438"/>
                    <a:gd name="connsiteX17" fmla="*/ 178594 w 1221316"/>
                    <a:gd name="connsiteY17" fmla="*/ 140494 h 2357438"/>
                    <a:gd name="connsiteX18" fmla="*/ 192881 w 1221316"/>
                    <a:gd name="connsiteY18" fmla="*/ 150019 h 2357438"/>
                    <a:gd name="connsiteX19" fmla="*/ 200025 w 1221316"/>
                    <a:gd name="connsiteY19" fmla="*/ 154781 h 2357438"/>
                    <a:gd name="connsiteX20" fmla="*/ 209550 w 1221316"/>
                    <a:gd name="connsiteY20" fmla="*/ 157162 h 2357438"/>
                    <a:gd name="connsiteX21" fmla="*/ 221456 w 1221316"/>
                    <a:gd name="connsiteY21" fmla="*/ 159544 h 2357438"/>
                    <a:gd name="connsiteX22" fmla="*/ 228600 w 1221316"/>
                    <a:gd name="connsiteY22" fmla="*/ 161925 h 2357438"/>
                    <a:gd name="connsiteX23" fmla="*/ 238125 w 1221316"/>
                    <a:gd name="connsiteY23" fmla="*/ 164306 h 2357438"/>
                    <a:gd name="connsiteX24" fmla="*/ 252412 w 1221316"/>
                    <a:gd name="connsiteY24" fmla="*/ 169069 h 2357438"/>
                    <a:gd name="connsiteX25" fmla="*/ 273844 w 1221316"/>
                    <a:gd name="connsiteY25" fmla="*/ 176212 h 2357438"/>
                    <a:gd name="connsiteX26" fmla="*/ 288131 w 1221316"/>
                    <a:gd name="connsiteY26" fmla="*/ 180975 h 2357438"/>
                    <a:gd name="connsiteX27" fmla="*/ 300037 w 1221316"/>
                    <a:gd name="connsiteY27" fmla="*/ 183356 h 2357438"/>
                    <a:gd name="connsiteX28" fmla="*/ 314325 w 1221316"/>
                    <a:gd name="connsiteY28" fmla="*/ 190500 h 2357438"/>
                    <a:gd name="connsiteX29" fmla="*/ 321469 w 1221316"/>
                    <a:gd name="connsiteY29" fmla="*/ 195262 h 2357438"/>
                    <a:gd name="connsiteX30" fmla="*/ 342900 w 1221316"/>
                    <a:gd name="connsiteY30" fmla="*/ 202406 h 2357438"/>
                    <a:gd name="connsiteX31" fmla="*/ 350044 w 1221316"/>
                    <a:gd name="connsiteY31" fmla="*/ 204787 h 2357438"/>
                    <a:gd name="connsiteX32" fmla="*/ 357187 w 1221316"/>
                    <a:gd name="connsiteY32" fmla="*/ 207169 h 2357438"/>
                    <a:gd name="connsiteX33" fmla="*/ 371475 w 1221316"/>
                    <a:gd name="connsiteY33" fmla="*/ 209550 h 2357438"/>
                    <a:gd name="connsiteX34" fmla="*/ 392906 w 1221316"/>
                    <a:gd name="connsiteY34" fmla="*/ 216694 h 2357438"/>
                    <a:gd name="connsiteX35" fmla="*/ 400050 w 1221316"/>
                    <a:gd name="connsiteY35" fmla="*/ 219075 h 2357438"/>
                    <a:gd name="connsiteX36" fmla="*/ 407194 w 1221316"/>
                    <a:gd name="connsiteY36" fmla="*/ 221456 h 2357438"/>
                    <a:gd name="connsiteX37" fmla="*/ 414337 w 1221316"/>
                    <a:gd name="connsiteY37" fmla="*/ 226219 h 2357438"/>
                    <a:gd name="connsiteX38" fmla="*/ 421481 w 1221316"/>
                    <a:gd name="connsiteY38" fmla="*/ 228600 h 2357438"/>
                    <a:gd name="connsiteX39" fmla="*/ 428625 w 1221316"/>
                    <a:gd name="connsiteY39" fmla="*/ 235744 h 2357438"/>
                    <a:gd name="connsiteX40" fmla="*/ 442912 w 1221316"/>
                    <a:gd name="connsiteY40" fmla="*/ 245269 h 2357438"/>
                    <a:gd name="connsiteX41" fmla="*/ 457200 w 1221316"/>
                    <a:gd name="connsiteY41" fmla="*/ 257175 h 2357438"/>
                    <a:gd name="connsiteX42" fmla="*/ 471487 w 1221316"/>
                    <a:gd name="connsiteY42" fmla="*/ 261937 h 2357438"/>
                    <a:gd name="connsiteX43" fmla="*/ 485775 w 1221316"/>
                    <a:gd name="connsiteY43" fmla="*/ 266700 h 2357438"/>
                    <a:gd name="connsiteX44" fmla="*/ 492919 w 1221316"/>
                    <a:gd name="connsiteY44" fmla="*/ 269081 h 2357438"/>
                    <a:gd name="connsiteX45" fmla="*/ 500062 w 1221316"/>
                    <a:gd name="connsiteY45" fmla="*/ 271462 h 2357438"/>
                    <a:gd name="connsiteX46" fmla="*/ 516731 w 1221316"/>
                    <a:gd name="connsiteY46" fmla="*/ 278606 h 2357438"/>
                    <a:gd name="connsiteX47" fmla="*/ 523875 w 1221316"/>
                    <a:gd name="connsiteY47" fmla="*/ 283369 h 2357438"/>
                    <a:gd name="connsiteX48" fmla="*/ 531019 w 1221316"/>
                    <a:gd name="connsiteY48" fmla="*/ 285750 h 2357438"/>
                    <a:gd name="connsiteX49" fmla="*/ 538162 w 1221316"/>
                    <a:gd name="connsiteY49" fmla="*/ 290512 h 2357438"/>
                    <a:gd name="connsiteX50" fmla="*/ 542925 w 1221316"/>
                    <a:gd name="connsiteY50" fmla="*/ 297656 h 2357438"/>
                    <a:gd name="connsiteX51" fmla="*/ 564356 w 1221316"/>
                    <a:gd name="connsiteY51" fmla="*/ 309562 h 2357438"/>
                    <a:gd name="connsiteX52" fmla="*/ 571500 w 1221316"/>
                    <a:gd name="connsiteY52" fmla="*/ 314325 h 2357438"/>
                    <a:gd name="connsiteX53" fmla="*/ 581025 w 1221316"/>
                    <a:gd name="connsiteY53" fmla="*/ 316706 h 2357438"/>
                    <a:gd name="connsiteX54" fmla="*/ 585787 w 1221316"/>
                    <a:gd name="connsiteY54" fmla="*/ 323850 h 2357438"/>
                    <a:gd name="connsiteX55" fmla="*/ 600075 w 1221316"/>
                    <a:gd name="connsiteY55" fmla="*/ 328612 h 2357438"/>
                    <a:gd name="connsiteX56" fmla="*/ 621506 w 1221316"/>
                    <a:gd name="connsiteY56" fmla="*/ 342900 h 2357438"/>
                    <a:gd name="connsiteX57" fmla="*/ 628650 w 1221316"/>
                    <a:gd name="connsiteY57" fmla="*/ 347662 h 2357438"/>
                    <a:gd name="connsiteX58" fmla="*/ 657225 w 1221316"/>
                    <a:gd name="connsiteY58" fmla="*/ 357187 h 2357438"/>
                    <a:gd name="connsiteX59" fmla="*/ 671512 w 1221316"/>
                    <a:gd name="connsiteY59" fmla="*/ 361950 h 2357438"/>
                    <a:gd name="connsiteX60" fmla="*/ 700087 w 1221316"/>
                    <a:gd name="connsiteY60" fmla="*/ 369094 h 2357438"/>
                    <a:gd name="connsiteX61" fmla="*/ 707231 w 1221316"/>
                    <a:gd name="connsiteY61" fmla="*/ 371475 h 2357438"/>
                    <a:gd name="connsiteX62" fmla="*/ 711994 w 1221316"/>
                    <a:gd name="connsiteY62" fmla="*/ 395287 h 2357438"/>
                    <a:gd name="connsiteX63" fmla="*/ 709612 w 1221316"/>
                    <a:gd name="connsiteY63" fmla="*/ 409575 h 2357438"/>
                    <a:gd name="connsiteX64" fmla="*/ 711994 w 1221316"/>
                    <a:gd name="connsiteY64" fmla="*/ 442912 h 2357438"/>
                    <a:gd name="connsiteX65" fmla="*/ 719137 w 1221316"/>
                    <a:gd name="connsiteY65" fmla="*/ 445294 h 2357438"/>
                    <a:gd name="connsiteX66" fmla="*/ 726281 w 1221316"/>
                    <a:gd name="connsiteY66" fmla="*/ 450056 h 2357438"/>
                    <a:gd name="connsiteX67" fmla="*/ 752475 w 1221316"/>
                    <a:gd name="connsiteY67" fmla="*/ 457200 h 2357438"/>
                    <a:gd name="connsiteX68" fmla="*/ 759619 w 1221316"/>
                    <a:gd name="connsiteY68" fmla="*/ 461962 h 2357438"/>
                    <a:gd name="connsiteX69" fmla="*/ 773906 w 1221316"/>
                    <a:gd name="connsiteY69" fmla="*/ 473869 h 2357438"/>
                    <a:gd name="connsiteX70" fmla="*/ 783431 w 1221316"/>
                    <a:gd name="connsiteY70" fmla="*/ 488156 h 2357438"/>
                    <a:gd name="connsiteX71" fmla="*/ 788194 w 1221316"/>
                    <a:gd name="connsiteY71" fmla="*/ 502444 h 2357438"/>
                    <a:gd name="connsiteX72" fmla="*/ 790575 w 1221316"/>
                    <a:gd name="connsiteY72" fmla="*/ 516731 h 2357438"/>
                    <a:gd name="connsiteX73" fmla="*/ 792956 w 1221316"/>
                    <a:gd name="connsiteY73" fmla="*/ 542925 h 2357438"/>
                    <a:gd name="connsiteX74" fmla="*/ 797719 w 1221316"/>
                    <a:gd name="connsiteY74" fmla="*/ 561975 h 2357438"/>
                    <a:gd name="connsiteX75" fmla="*/ 802481 w 1221316"/>
                    <a:gd name="connsiteY75" fmla="*/ 583406 h 2357438"/>
                    <a:gd name="connsiteX76" fmla="*/ 804862 w 1221316"/>
                    <a:gd name="connsiteY76" fmla="*/ 590550 h 2357438"/>
                    <a:gd name="connsiteX77" fmla="*/ 809625 w 1221316"/>
                    <a:gd name="connsiteY77" fmla="*/ 597694 h 2357438"/>
                    <a:gd name="connsiteX78" fmla="*/ 812006 w 1221316"/>
                    <a:gd name="connsiteY78" fmla="*/ 604837 h 2357438"/>
                    <a:gd name="connsiteX79" fmla="*/ 816769 w 1221316"/>
                    <a:gd name="connsiteY79" fmla="*/ 611981 h 2357438"/>
                    <a:gd name="connsiteX80" fmla="*/ 821531 w 1221316"/>
                    <a:gd name="connsiteY80" fmla="*/ 631031 h 2357438"/>
                    <a:gd name="connsiteX81" fmla="*/ 826294 w 1221316"/>
                    <a:gd name="connsiteY81" fmla="*/ 647700 h 2357438"/>
                    <a:gd name="connsiteX82" fmla="*/ 831056 w 1221316"/>
                    <a:gd name="connsiteY82" fmla="*/ 664369 h 2357438"/>
                    <a:gd name="connsiteX83" fmla="*/ 840581 w 1221316"/>
                    <a:gd name="connsiteY83" fmla="*/ 678656 h 2357438"/>
                    <a:gd name="connsiteX84" fmla="*/ 847725 w 1221316"/>
                    <a:gd name="connsiteY84" fmla="*/ 700087 h 2357438"/>
                    <a:gd name="connsiteX85" fmla="*/ 850106 w 1221316"/>
                    <a:gd name="connsiteY85" fmla="*/ 707231 h 2357438"/>
                    <a:gd name="connsiteX86" fmla="*/ 854869 w 1221316"/>
                    <a:gd name="connsiteY86" fmla="*/ 714375 h 2357438"/>
                    <a:gd name="connsiteX87" fmla="*/ 866775 w 1221316"/>
                    <a:gd name="connsiteY87" fmla="*/ 750094 h 2357438"/>
                    <a:gd name="connsiteX88" fmla="*/ 869156 w 1221316"/>
                    <a:gd name="connsiteY88" fmla="*/ 757237 h 2357438"/>
                    <a:gd name="connsiteX89" fmla="*/ 871537 w 1221316"/>
                    <a:gd name="connsiteY89" fmla="*/ 764381 h 2357438"/>
                    <a:gd name="connsiteX90" fmla="*/ 864394 w 1221316"/>
                    <a:gd name="connsiteY90" fmla="*/ 797719 h 2357438"/>
                    <a:gd name="connsiteX91" fmla="*/ 857250 w 1221316"/>
                    <a:gd name="connsiteY91" fmla="*/ 802481 h 2357438"/>
                    <a:gd name="connsiteX92" fmla="*/ 847725 w 1221316"/>
                    <a:gd name="connsiteY92" fmla="*/ 814387 h 2357438"/>
                    <a:gd name="connsiteX93" fmla="*/ 835819 w 1221316"/>
                    <a:gd name="connsiteY93" fmla="*/ 826294 h 2357438"/>
                    <a:gd name="connsiteX94" fmla="*/ 821531 w 1221316"/>
                    <a:gd name="connsiteY94" fmla="*/ 831056 h 2357438"/>
                    <a:gd name="connsiteX95" fmla="*/ 807244 w 1221316"/>
                    <a:gd name="connsiteY95" fmla="*/ 840581 h 2357438"/>
                    <a:gd name="connsiteX96" fmla="*/ 792956 w 1221316"/>
                    <a:gd name="connsiteY96" fmla="*/ 850106 h 2357438"/>
                    <a:gd name="connsiteX97" fmla="*/ 785812 w 1221316"/>
                    <a:gd name="connsiteY97" fmla="*/ 854869 h 2357438"/>
                    <a:gd name="connsiteX98" fmla="*/ 781050 w 1221316"/>
                    <a:gd name="connsiteY98" fmla="*/ 862012 h 2357438"/>
                    <a:gd name="connsiteX99" fmla="*/ 773906 w 1221316"/>
                    <a:gd name="connsiteY99" fmla="*/ 864394 h 2357438"/>
                    <a:gd name="connsiteX100" fmla="*/ 769144 w 1221316"/>
                    <a:gd name="connsiteY100" fmla="*/ 871537 h 2357438"/>
                    <a:gd name="connsiteX101" fmla="*/ 754856 w 1221316"/>
                    <a:gd name="connsiteY101" fmla="*/ 878681 h 2357438"/>
                    <a:gd name="connsiteX102" fmla="*/ 740569 w 1221316"/>
                    <a:gd name="connsiteY102" fmla="*/ 888206 h 2357438"/>
                    <a:gd name="connsiteX103" fmla="*/ 728662 w 1221316"/>
                    <a:gd name="connsiteY103" fmla="*/ 902494 h 2357438"/>
                    <a:gd name="connsiteX104" fmla="*/ 721519 w 1221316"/>
                    <a:gd name="connsiteY104" fmla="*/ 907256 h 2357438"/>
                    <a:gd name="connsiteX105" fmla="*/ 716756 w 1221316"/>
                    <a:gd name="connsiteY105" fmla="*/ 914400 h 2357438"/>
                    <a:gd name="connsiteX106" fmla="*/ 709612 w 1221316"/>
                    <a:gd name="connsiteY106" fmla="*/ 916781 h 2357438"/>
                    <a:gd name="connsiteX107" fmla="*/ 707231 w 1221316"/>
                    <a:gd name="connsiteY107" fmla="*/ 923925 h 2357438"/>
                    <a:gd name="connsiteX108" fmla="*/ 700087 w 1221316"/>
                    <a:gd name="connsiteY108" fmla="*/ 928687 h 2357438"/>
                    <a:gd name="connsiteX109" fmla="*/ 695325 w 1221316"/>
                    <a:gd name="connsiteY109" fmla="*/ 935831 h 2357438"/>
                    <a:gd name="connsiteX110" fmla="*/ 683419 w 1221316"/>
                    <a:gd name="connsiteY110" fmla="*/ 950119 h 2357438"/>
                    <a:gd name="connsiteX111" fmla="*/ 678656 w 1221316"/>
                    <a:gd name="connsiteY111" fmla="*/ 964406 h 2357438"/>
                    <a:gd name="connsiteX112" fmla="*/ 678656 w 1221316"/>
                    <a:gd name="connsiteY112" fmla="*/ 1007269 h 2357438"/>
                    <a:gd name="connsiteX113" fmla="*/ 681037 w 1221316"/>
                    <a:gd name="connsiteY113" fmla="*/ 1014412 h 2357438"/>
                    <a:gd name="connsiteX114" fmla="*/ 685800 w 1221316"/>
                    <a:gd name="connsiteY114" fmla="*/ 1021556 h 2357438"/>
                    <a:gd name="connsiteX115" fmla="*/ 695325 w 1221316"/>
                    <a:gd name="connsiteY115" fmla="*/ 1035844 h 2357438"/>
                    <a:gd name="connsiteX116" fmla="*/ 700087 w 1221316"/>
                    <a:gd name="connsiteY116" fmla="*/ 1042987 h 2357438"/>
                    <a:gd name="connsiteX117" fmla="*/ 707231 w 1221316"/>
                    <a:gd name="connsiteY117" fmla="*/ 1045369 h 2357438"/>
                    <a:gd name="connsiteX118" fmla="*/ 721519 w 1221316"/>
                    <a:gd name="connsiteY118" fmla="*/ 1054894 h 2357438"/>
                    <a:gd name="connsiteX119" fmla="*/ 728662 w 1221316"/>
                    <a:gd name="connsiteY119" fmla="*/ 1052512 h 2357438"/>
                    <a:gd name="connsiteX120" fmla="*/ 731044 w 1221316"/>
                    <a:gd name="connsiteY120" fmla="*/ 1045369 h 2357438"/>
                    <a:gd name="connsiteX121" fmla="*/ 735806 w 1221316"/>
                    <a:gd name="connsiteY121" fmla="*/ 1038225 h 2357438"/>
                    <a:gd name="connsiteX122" fmla="*/ 750094 w 1221316"/>
                    <a:gd name="connsiteY122" fmla="*/ 1028700 h 2357438"/>
                    <a:gd name="connsiteX123" fmla="*/ 757237 w 1221316"/>
                    <a:gd name="connsiteY123" fmla="*/ 1023937 h 2357438"/>
                    <a:gd name="connsiteX124" fmla="*/ 771525 w 1221316"/>
                    <a:gd name="connsiteY124" fmla="*/ 1016794 h 2357438"/>
                    <a:gd name="connsiteX125" fmla="*/ 773906 w 1221316"/>
                    <a:gd name="connsiteY125" fmla="*/ 1009650 h 2357438"/>
                    <a:gd name="connsiteX126" fmla="*/ 804862 w 1221316"/>
                    <a:gd name="connsiteY126" fmla="*/ 1002506 h 2357438"/>
                    <a:gd name="connsiteX127" fmla="*/ 850106 w 1221316"/>
                    <a:gd name="connsiteY127" fmla="*/ 1004887 h 2357438"/>
                    <a:gd name="connsiteX128" fmla="*/ 864394 w 1221316"/>
                    <a:gd name="connsiteY128" fmla="*/ 1009650 h 2357438"/>
                    <a:gd name="connsiteX129" fmla="*/ 895350 w 1221316"/>
                    <a:gd name="connsiteY129" fmla="*/ 1016794 h 2357438"/>
                    <a:gd name="connsiteX130" fmla="*/ 919162 w 1221316"/>
                    <a:gd name="connsiteY130" fmla="*/ 1023937 h 2357438"/>
                    <a:gd name="connsiteX131" fmla="*/ 926306 w 1221316"/>
                    <a:gd name="connsiteY131" fmla="*/ 1026319 h 2357438"/>
                    <a:gd name="connsiteX132" fmla="*/ 933450 w 1221316"/>
                    <a:gd name="connsiteY132" fmla="*/ 1031081 h 2357438"/>
                    <a:gd name="connsiteX133" fmla="*/ 945356 w 1221316"/>
                    <a:gd name="connsiteY133" fmla="*/ 1040606 h 2357438"/>
                    <a:gd name="connsiteX134" fmla="*/ 966787 w 1221316"/>
                    <a:gd name="connsiteY134" fmla="*/ 1054894 h 2357438"/>
                    <a:gd name="connsiteX135" fmla="*/ 973931 w 1221316"/>
                    <a:gd name="connsiteY135" fmla="*/ 1059656 h 2357438"/>
                    <a:gd name="connsiteX136" fmla="*/ 983456 w 1221316"/>
                    <a:gd name="connsiteY136" fmla="*/ 1064419 h 2357438"/>
                    <a:gd name="connsiteX137" fmla="*/ 985837 w 1221316"/>
                    <a:gd name="connsiteY137" fmla="*/ 1071562 h 2357438"/>
                    <a:gd name="connsiteX138" fmla="*/ 1000125 w 1221316"/>
                    <a:gd name="connsiteY138" fmla="*/ 1081087 h 2357438"/>
                    <a:gd name="connsiteX139" fmla="*/ 1012031 w 1221316"/>
                    <a:gd name="connsiteY139" fmla="*/ 1092994 h 2357438"/>
                    <a:gd name="connsiteX140" fmla="*/ 1023937 w 1221316"/>
                    <a:gd name="connsiteY140" fmla="*/ 1104900 h 2357438"/>
                    <a:gd name="connsiteX141" fmla="*/ 1035844 w 1221316"/>
                    <a:gd name="connsiteY141" fmla="*/ 1116806 h 2357438"/>
                    <a:gd name="connsiteX142" fmla="*/ 1040606 w 1221316"/>
                    <a:gd name="connsiteY142" fmla="*/ 1123950 h 2357438"/>
                    <a:gd name="connsiteX143" fmla="*/ 1052512 w 1221316"/>
                    <a:gd name="connsiteY143" fmla="*/ 1138237 h 2357438"/>
                    <a:gd name="connsiteX144" fmla="*/ 1057275 w 1221316"/>
                    <a:gd name="connsiteY144" fmla="*/ 1152525 h 2357438"/>
                    <a:gd name="connsiteX145" fmla="*/ 1066800 w 1221316"/>
                    <a:gd name="connsiteY145" fmla="*/ 1166812 h 2357438"/>
                    <a:gd name="connsiteX146" fmla="*/ 1073944 w 1221316"/>
                    <a:gd name="connsiteY146" fmla="*/ 1188244 h 2357438"/>
                    <a:gd name="connsiteX147" fmla="*/ 1076325 w 1221316"/>
                    <a:gd name="connsiteY147" fmla="*/ 1195387 h 2357438"/>
                    <a:gd name="connsiteX148" fmla="*/ 1090612 w 1221316"/>
                    <a:gd name="connsiteY148" fmla="*/ 1207294 h 2357438"/>
                    <a:gd name="connsiteX149" fmla="*/ 1095375 w 1221316"/>
                    <a:gd name="connsiteY149" fmla="*/ 1214437 h 2357438"/>
                    <a:gd name="connsiteX150" fmla="*/ 1109662 w 1221316"/>
                    <a:gd name="connsiteY150" fmla="*/ 1223962 h 2357438"/>
                    <a:gd name="connsiteX151" fmla="*/ 1126331 w 1221316"/>
                    <a:gd name="connsiteY151" fmla="*/ 1240631 h 2357438"/>
                    <a:gd name="connsiteX152" fmla="*/ 1138237 w 1221316"/>
                    <a:gd name="connsiteY152" fmla="*/ 1254919 h 2357438"/>
                    <a:gd name="connsiteX153" fmla="*/ 1147762 w 1221316"/>
                    <a:gd name="connsiteY153" fmla="*/ 1269206 h 2357438"/>
                    <a:gd name="connsiteX154" fmla="*/ 1150144 w 1221316"/>
                    <a:gd name="connsiteY154" fmla="*/ 1276350 h 2357438"/>
                    <a:gd name="connsiteX155" fmla="*/ 1159669 w 1221316"/>
                    <a:gd name="connsiteY155" fmla="*/ 1290637 h 2357438"/>
                    <a:gd name="connsiteX156" fmla="*/ 1164431 w 1221316"/>
                    <a:gd name="connsiteY156" fmla="*/ 1297781 h 2357438"/>
                    <a:gd name="connsiteX157" fmla="*/ 1173956 w 1221316"/>
                    <a:gd name="connsiteY157" fmla="*/ 1319212 h 2357438"/>
                    <a:gd name="connsiteX158" fmla="*/ 1176337 w 1221316"/>
                    <a:gd name="connsiteY158" fmla="*/ 1326356 h 2357438"/>
                    <a:gd name="connsiteX159" fmla="*/ 1181100 w 1221316"/>
                    <a:gd name="connsiteY159" fmla="*/ 1335881 h 2357438"/>
                    <a:gd name="connsiteX160" fmla="*/ 1183481 w 1221316"/>
                    <a:gd name="connsiteY160" fmla="*/ 1352550 h 2357438"/>
                    <a:gd name="connsiteX161" fmla="*/ 1188244 w 1221316"/>
                    <a:gd name="connsiteY161" fmla="*/ 1366837 h 2357438"/>
                    <a:gd name="connsiteX162" fmla="*/ 1193006 w 1221316"/>
                    <a:gd name="connsiteY162" fmla="*/ 1381125 h 2357438"/>
                    <a:gd name="connsiteX163" fmla="*/ 1195387 w 1221316"/>
                    <a:gd name="connsiteY163" fmla="*/ 1388269 h 2357438"/>
                    <a:gd name="connsiteX164" fmla="*/ 1200150 w 1221316"/>
                    <a:gd name="connsiteY164" fmla="*/ 1443037 h 2357438"/>
                    <a:gd name="connsiteX165" fmla="*/ 1204912 w 1221316"/>
                    <a:gd name="connsiteY165" fmla="*/ 1504950 h 2357438"/>
                    <a:gd name="connsiteX166" fmla="*/ 1209675 w 1221316"/>
                    <a:gd name="connsiteY166" fmla="*/ 1540669 h 2357438"/>
                    <a:gd name="connsiteX167" fmla="*/ 1216819 w 1221316"/>
                    <a:gd name="connsiteY167" fmla="*/ 1564481 h 2357438"/>
                    <a:gd name="connsiteX168" fmla="*/ 1133475 w 1221316"/>
                    <a:gd name="connsiteY168" fmla="*/ 1878806 h 2357438"/>
                    <a:gd name="connsiteX169" fmla="*/ 1052511 w 1221316"/>
                    <a:gd name="connsiteY169" fmla="*/ 1962150 h 2357438"/>
                    <a:gd name="connsiteX170" fmla="*/ 1019174 w 1221316"/>
                    <a:gd name="connsiteY170" fmla="*/ 1985961 h 2357438"/>
                    <a:gd name="connsiteX171" fmla="*/ 945356 w 1221316"/>
                    <a:gd name="connsiteY171" fmla="*/ 2038351 h 2357438"/>
                    <a:gd name="connsiteX172" fmla="*/ 990600 w 1221316"/>
                    <a:gd name="connsiteY172" fmla="*/ 2005011 h 2357438"/>
                    <a:gd name="connsiteX173" fmla="*/ 881061 w 1221316"/>
                    <a:gd name="connsiteY173" fmla="*/ 2062161 h 2357438"/>
                    <a:gd name="connsiteX174" fmla="*/ 850106 w 1221316"/>
                    <a:gd name="connsiteY174" fmla="*/ 2114549 h 2357438"/>
                    <a:gd name="connsiteX175" fmla="*/ 812005 w 1221316"/>
                    <a:gd name="connsiteY175" fmla="*/ 2169317 h 2357438"/>
                    <a:gd name="connsiteX176" fmla="*/ 819150 w 1221316"/>
                    <a:gd name="connsiteY176" fmla="*/ 2290761 h 2357438"/>
                    <a:gd name="connsiteX177" fmla="*/ 809626 w 1221316"/>
                    <a:gd name="connsiteY177" fmla="*/ 2357438 h 2357438"/>
                    <a:gd name="connsiteX0" fmla="*/ 0 w 1221316"/>
                    <a:gd name="connsiteY0" fmla="*/ 0 h 2357438"/>
                    <a:gd name="connsiteX1" fmla="*/ 23812 w 1221316"/>
                    <a:gd name="connsiteY1" fmla="*/ 4762 h 2357438"/>
                    <a:gd name="connsiteX2" fmla="*/ 42862 w 1221316"/>
                    <a:gd name="connsiteY2" fmla="*/ 7144 h 2357438"/>
                    <a:gd name="connsiteX3" fmla="*/ 61912 w 1221316"/>
                    <a:gd name="connsiteY3" fmla="*/ 11906 h 2357438"/>
                    <a:gd name="connsiteX4" fmla="*/ 85725 w 1221316"/>
                    <a:gd name="connsiteY4" fmla="*/ 19050 h 2357438"/>
                    <a:gd name="connsiteX5" fmla="*/ 92869 w 1221316"/>
                    <a:gd name="connsiteY5" fmla="*/ 23812 h 2357438"/>
                    <a:gd name="connsiteX6" fmla="*/ 97631 w 1221316"/>
                    <a:gd name="connsiteY6" fmla="*/ 30956 h 2357438"/>
                    <a:gd name="connsiteX7" fmla="*/ 104775 w 1221316"/>
                    <a:gd name="connsiteY7" fmla="*/ 33337 h 2357438"/>
                    <a:gd name="connsiteX8" fmla="*/ 109537 w 1221316"/>
                    <a:gd name="connsiteY8" fmla="*/ 47625 h 2357438"/>
                    <a:gd name="connsiteX9" fmla="*/ 114300 w 1221316"/>
                    <a:gd name="connsiteY9" fmla="*/ 54769 h 2357438"/>
                    <a:gd name="connsiteX10" fmla="*/ 119062 w 1221316"/>
                    <a:gd name="connsiteY10" fmla="*/ 69056 h 2357438"/>
                    <a:gd name="connsiteX11" fmla="*/ 126206 w 1221316"/>
                    <a:gd name="connsiteY11" fmla="*/ 83344 h 2357438"/>
                    <a:gd name="connsiteX12" fmla="*/ 133350 w 1221316"/>
                    <a:gd name="connsiteY12" fmla="*/ 88106 h 2357438"/>
                    <a:gd name="connsiteX13" fmla="*/ 145256 w 1221316"/>
                    <a:gd name="connsiteY13" fmla="*/ 102394 h 2357438"/>
                    <a:gd name="connsiteX14" fmla="*/ 150019 w 1221316"/>
                    <a:gd name="connsiteY14" fmla="*/ 109537 h 2357438"/>
                    <a:gd name="connsiteX15" fmla="*/ 157162 w 1221316"/>
                    <a:gd name="connsiteY15" fmla="*/ 111919 h 2357438"/>
                    <a:gd name="connsiteX16" fmla="*/ 173831 w 1221316"/>
                    <a:gd name="connsiteY16" fmla="*/ 133350 h 2357438"/>
                    <a:gd name="connsiteX17" fmla="*/ 178594 w 1221316"/>
                    <a:gd name="connsiteY17" fmla="*/ 140494 h 2357438"/>
                    <a:gd name="connsiteX18" fmla="*/ 192881 w 1221316"/>
                    <a:gd name="connsiteY18" fmla="*/ 150019 h 2357438"/>
                    <a:gd name="connsiteX19" fmla="*/ 200025 w 1221316"/>
                    <a:gd name="connsiteY19" fmla="*/ 154781 h 2357438"/>
                    <a:gd name="connsiteX20" fmla="*/ 209550 w 1221316"/>
                    <a:gd name="connsiteY20" fmla="*/ 157162 h 2357438"/>
                    <a:gd name="connsiteX21" fmla="*/ 221456 w 1221316"/>
                    <a:gd name="connsiteY21" fmla="*/ 159544 h 2357438"/>
                    <a:gd name="connsiteX22" fmla="*/ 228600 w 1221316"/>
                    <a:gd name="connsiteY22" fmla="*/ 161925 h 2357438"/>
                    <a:gd name="connsiteX23" fmla="*/ 238125 w 1221316"/>
                    <a:gd name="connsiteY23" fmla="*/ 164306 h 2357438"/>
                    <a:gd name="connsiteX24" fmla="*/ 252412 w 1221316"/>
                    <a:gd name="connsiteY24" fmla="*/ 169069 h 2357438"/>
                    <a:gd name="connsiteX25" fmla="*/ 273844 w 1221316"/>
                    <a:gd name="connsiteY25" fmla="*/ 176212 h 2357438"/>
                    <a:gd name="connsiteX26" fmla="*/ 288131 w 1221316"/>
                    <a:gd name="connsiteY26" fmla="*/ 180975 h 2357438"/>
                    <a:gd name="connsiteX27" fmla="*/ 300037 w 1221316"/>
                    <a:gd name="connsiteY27" fmla="*/ 183356 h 2357438"/>
                    <a:gd name="connsiteX28" fmla="*/ 314325 w 1221316"/>
                    <a:gd name="connsiteY28" fmla="*/ 190500 h 2357438"/>
                    <a:gd name="connsiteX29" fmla="*/ 321469 w 1221316"/>
                    <a:gd name="connsiteY29" fmla="*/ 195262 h 2357438"/>
                    <a:gd name="connsiteX30" fmla="*/ 342900 w 1221316"/>
                    <a:gd name="connsiteY30" fmla="*/ 202406 h 2357438"/>
                    <a:gd name="connsiteX31" fmla="*/ 350044 w 1221316"/>
                    <a:gd name="connsiteY31" fmla="*/ 204787 h 2357438"/>
                    <a:gd name="connsiteX32" fmla="*/ 357187 w 1221316"/>
                    <a:gd name="connsiteY32" fmla="*/ 207169 h 2357438"/>
                    <a:gd name="connsiteX33" fmla="*/ 371475 w 1221316"/>
                    <a:gd name="connsiteY33" fmla="*/ 209550 h 2357438"/>
                    <a:gd name="connsiteX34" fmla="*/ 392906 w 1221316"/>
                    <a:gd name="connsiteY34" fmla="*/ 216694 h 2357438"/>
                    <a:gd name="connsiteX35" fmla="*/ 400050 w 1221316"/>
                    <a:gd name="connsiteY35" fmla="*/ 219075 h 2357438"/>
                    <a:gd name="connsiteX36" fmla="*/ 407194 w 1221316"/>
                    <a:gd name="connsiteY36" fmla="*/ 221456 h 2357438"/>
                    <a:gd name="connsiteX37" fmla="*/ 414337 w 1221316"/>
                    <a:gd name="connsiteY37" fmla="*/ 226219 h 2357438"/>
                    <a:gd name="connsiteX38" fmla="*/ 421481 w 1221316"/>
                    <a:gd name="connsiteY38" fmla="*/ 228600 h 2357438"/>
                    <a:gd name="connsiteX39" fmla="*/ 428625 w 1221316"/>
                    <a:gd name="connsiteY39" fmla="*/ 235744 h 2357438"/>
                    <a:gd name="connsiteX40" fmla="*/ 442912 w 1221316"/>
                    <a:gd name="connsiteY40" fmla="*/ 245269 h 2357438"/>
                    <a:gd name="connsiteX41" fmla="*/ 457200 w 1221316"/>
                    <a:gd name="connsiteY41" fmla="*/ 257175 h 2357438"/>
                    <a:gd name="connsiteX42" fmla="*/ 471487 w 1221316"/>
                    <a:gd name="connsiteY42" fmla="*/ 261937 h 2357438"/>
                    <a:gd name="connsiteX43" fmla="*/ 485775 w 1221316"/>
                    <a:gd name="connsiteY43" fmla="*/ 266700 h 2357438"/>
                    <a:gd name="connsiteX44" fmla="*/ 492919 w 1221316"/>
                    <a:gd name="connsiteY44" fmla="*/ 269081 h 2357438"/>
                    <a:gd name="connsiteX45" fmla="*/ 500062 w 1221316"/>
                    <a:gd name="connsiteY45" fmla="*/ 271462 h 2357438"/>
                    <a:gd name="connsiteX46" fmla="*/ 516731 w 1221316"/>
                    <a:gd name="connsiteY46" fmla="*/ 278606 h 2357438"/>
                    <a:gd name="connsiteX47" fmla="*/ 523875 w 1221316"/>
                    <a:gd name="connsiteY47" fmla="*/ 283369 h 2357438"/>
                    <a:gd name="connsiteX48" fmla="*/ 531019 w 1221316"/>
                    <a:gd name="connsiteY48" fmla="*/ 285750 h 2357438"/>
                    <a:gd name="connsiteX49" fmla="*/ 538162 w 1221316"/>
                    <a:gd name="connsiteY49" fmla="*/ 290512 h 2357438"/>
                    <a:gd name="connsiteX50" fmla="*/ 542925 w 1221316"/>
                    <a:gd name="connsiteY50" fmla="*/ 297656 h 2357438"/>
                    <a:gd name="connsiteX51" fmla="*/ 564356 w 1221316"/>
                    <a:gd name="connsiteY51" fmla="*/ 309562 h 2357438"/>
                    <a:gd name="connsiteX52" fmla="*/ 571500 w 1221316"/>
                    <a:gd name="connsiteY52" fmla="*/ 314325 h 2357438"/>
                    <a:gd name="connsiteX53" fmla="*/ 581025 w 1221316"/>
                    <a:gd name="connsiteY53" fmla="*/ 316706 h 2357438"/>
                    <a:gd name="connsiteX54" fmla="*/ 585787 w 1221316"/>
                    <a:gd name="connsiteY54" fmla="*/ 323850 h 2357438"/>
                    <a:gd name="connsiteX55" fmla="*/ 600075 w 1221316"/>
                    <a:gd name="connsiteY55" fmla="*/ 328612 h 2357438"/>
                    <a:gd name="connsiteX56" fmla="*/ 621506 w 1221316"/>
                    <a:gd name="connsiteY56" fmla="*/ 342900 h 2357438"/>
                    <a:gd name="connsiteX57" fmla="*/ 628650 w 1221316"/>
                    <a:gd name="connsiteY57" fmla="*/ 347662 h 2357438"/>
                    <a:gd name="connsiteX58" fmla="*/ 657225 w 1221316"/>
                    <a:gd name="connsiteY58" fmla="*/ 357187 h 2357438"/>
                    <a:gd name="connsiteX59" fmla="*/ 671512 w 1221316"/>
                    <a:gd name="connsiteY59" fmla="*/ 361950 h 2357438"/>
                    <a:gd name="connsiteX60" fmla="*/ 700087 w 1221316"/>
                    <a:gd name="connsiteY60" fmla="*/ 369094 h 2357438"/>
                    <a:gd name="connsiteX61" fmla="*/ 707231 w 1221316"/>
                    <a:gd name="connsiteY61" fmla="*/ 371475 h 2357438"/>
                    <a:gd name="connsiteX62" fmla="*/ 711994 w 1221316"/>
                    <a:gd name="connsiteY62" fmla="*/ 395287 h 2357438"/>
                    <a:gd name="connsiteX63" fmla="*/ 709612 w 1221316"/>
                    <a:gd name="connsiteY63" fmla="*/ 409575 h 2357438"/>
                    <a:gd name="connsiteX64" fmla="*/ 711994 w 1221316"/>
                    <a:gd name="connsiteY64" fmla="*/ 442912 h 2357438"/>
                    <a:gd name="connsiteX65" fmla="*/ 719137 w 1221316"/>
                    <a:gd name="connsiteY65" fmla="*/ 445294 h 2357438"/>
                    <a:gd name="connsiteX66" fmla="*/ 726281 w 1221316"/>
                    <a:gd name="connsiteY66" fmla="*/ 450056 h 2357438"/>
                    <a:gd name="connsiteX67" fmla="*/ 752475 w 1221316"/>
                    <a:gd name="connsiteY67" fmla="*/ 457200 h 2357438"/>
                    <a:gd name="connsiteX68" fmla="*/ 759619 w 1221316"/>
                    <a:gd name="connsiteY68" fmla="*/ 461962 h 2357438"/>
                    <a:gd name="connsiteX69" fmla="*/ 773906 w 1221316"/>
                    <a:gd name="connsiteY69" fmla="*/ 473869 h 2357438"/>
                    <a:gd name="connsiteX70" fmla="*/ 783431 w 1221316"/>
                    <a:gd name="connsiteY70" fmla="*/ 488156 h 2357438"/>
                    <a:gd name="connsiteX71" fmla="*/ 788194 w 1221316"/>
                    <a:gd name="connsiteY71" fmla="*/ 502444 h 2357438"/>
                    <a:gd name="connsiteX72" fmla="*/ 790575 w 1221316"/>
                    <a:gd name="connsiteY72" fmla="*/ 516731 h 2357438"/>
                    <a:gd name="connsiteX73" fmla="*/ 792956 w 1221316"/>
                    <a:gd name="connsiteY73" fmla="*/ 542925 h 2357438"/>
                    <a:gd name="connsiteX74" fmla="*/ 797719 w 1221316"/>
                    <a:gd name="connsiteY74" fmla="*/ 561975 h 2357438"/>
                    <a:gd name="connsiteX75" fmla="*/ 802481 w 1221316"/>
                    <a:gd name="connsiteY75" fmla="*/ 583406 h 2357438"/>
                    <a:gd name="connsiteX76" fmla="*/ 804862 w 1221316"/>
                    <a:gd name="connsiteY76" fmla="*/ 590550 h 2357438"/>
                    <a:gd name="connsiteX77" fmla="*/ 809625 w 1221316"/>
                    <a:gd name="connsiteY77" fmla="*/ 597694 h 2357438"/>
                    <a:gd name="connsiteX78" fmla="*/ 812006 w 1221316"/>
                    <a:gd name="connsiteY78" fmla="*/ 604837 h 2357438"/>
                    <a:gd name="connsiteX79" fmla="*/ 816769 w 1221316"/>
                    <a:gd name="connsiteY79" fmla="*/ 611981 h 2357438"/>
                    <a:gd name="connsiteX80" fmla="*/ 821531 w 1221316"/>
                    <a:gd name="connsiteY80" fmla="*/ 631031 h 2357438"/>
                    <a:gd name="connsiteX81" fmla="*/ 826294 w 1221316"/>
                    <a:gd name="connsiteY81" fmla="*/ 647700 h 2357438"/>
                    <a:gd name="connsiteX82" fmla="*/ 831056 w 1221316"/>
                    <a:gd name="connsiteY82" fmla="*/ 664369 h 2357438"/>
                    <a:gd name="connsiteX83" fmla="*/ 840581 w 1221316"/>
                    <a:gd name="connsiteY83" fmla="*/ 678656 h 2357438"/>
                    <a:gd name="connsiteX84" fmla="*/ 847725 w 1221316"/>
                    <a:gd name="connsiteY84" fmla="*/ 700087 h 2357438"/>
                    <a:gd name="connsiteX85" fmla="*/ 850106 w 1221316"/>
                    <a:gd name="connsiteY85" fmla="*/ 707231 h 2357438"/>
                    <a:gd name="connsiteX86" fmla="*/ 854869 w 1221316"/>
                    <a:gd name="connsiteY86" fmla="*/ 714375 h 2357438"/>
                    <a:gd name="connsiteX87" fmla="*/ 866775 w 1221316"/>
                    <a:gd name="connsiteY87" fmla="*/ 750094 h 2357438"/>
                    <a:gd name="connsiteX88" fmla="*/ 869156 w 1221316"/>
                    <a:gd name="connsiteY88" fmla="*/ 757237 h 2357438"/>
                    <a:gd name="connsiteX89" fmla="*/ 871537 w 1221316"/>
                    <a:gd name="connsiteY89" fmla="*/ 764381 h 2357438"/>
                    <a:gd name="connsiteX90" fmla="*/ 864394 w 1221316"/>
                    <a:gd name="connsiteY90" fmla="*/ 797719 h 2357438"/>
                    <a:gd name="connsiteX91" fmla="*/ 857250 w 1221316"/>
                    <a:gd name="connsiteY91" fmla="*/ 802481 h 2357438"/>
                    <a:gd name="connsiteX92" fmla="*/ 847725 w 1221316"/>
                    <a:gd name="connsiteY92" fmla="*/ 814387 h 2357438"/>
                    <a:gd name="connsiteX93" fmla="*/ 835819 w 1221316"/>
                    <a:gd name="connsiteY93" fmla="*/ 826294 h 2357438"/>
                    <a:gd name="connsiteX94" fmla="*/ 821531 w 1221316"/>
                    <a:gd name="connsiteY94" fmla="*/ 831056 h 2357438"/>
                    <a:gd name="connsiteX95" fmla="*/ 807244 w 1221316"/>
                    <a:gd name="connsiteY95" fmla="*/ 840581 h 2357438"/>
                    <a:gd name="connsiteX96" fmla="*/ 792956 w 1221316"/>
                    <a:gd name="connsiteY96" fmla="*/ 850106 h 2357438"/>
                    <a:gd name="connsiteX97" fmla="*/ 785812 w 1221316"/>
                    <a:gd name="connsiteY97" fmla="*/ 854869 h 2357438"/>
                    <a:gd name="connsiteX98" fmla="*/ 781050 w 1221316"/>
                    <a:gd name="connsiteY98" fmla="*/ 862012 h 2357438"/>
                    <a:gd name="connsiteX99" fmla="*/ 773906 w 1221316"/>
                    <a:gd name="connsiteY99" fmla="*/ 864394 h 2357438"/>
                    <a:gd name="connsiteX100" fmla="*/ 769144 w 1221316"/>
                    <a:gd name="connsiteY100" fmla="*/ 871537 h 2357438"/>
                    <a:gd name="connsiteX101" fmla="*/ 754856 w 1221316"/>
                    <a:gd name="connsiteY101" fmla="*/ 878681 h 2357438"/>
                    <a:gd name="connsiteX102" fmla="*/ 740569 w 1221316"/>
                    <a:gd name="connsiteY102" fmla="*/ 888206 h 2357438"/>
                    <a:gd name="connsiteX103" fmla="*/ 728662 w 1221316"/>
                    <a:gd name="connsiteY103" fmla="*/ 902494 h 2357438"/>
                    <a:gd name="connsiteX104" fmla="*/ 721519 w 1221316"/>
                    <a:gd name="connsiteY104" fmla="*/ 907256 h 2357438"/>
                    <a:gd name="connsiteX105" fmla="*/ 716756 w 1221316"/>
                    <a:gd name="connsiteY105" fmla="*/ 914400 h 2357438"/>
                    <a:gd name="connsiteX106" fmla="*/ 709612 w 1221316"/>
                    <a:gd name="connsiteY106" fmla="*/ 916781 h 2357438"/>
                    <a:gd name="connsiteX107" fmla="*/ 707231 w 1221316"/>
                    <a:gd name="connsiteY107" fmla="*/ 923925 h 2357438"/>
                    <a:gd name="connsiteX108" fmla="*/ 700087 w 1221316"/>
                    <a:gd name="connsiteY108" fmla="*/ 928687 h 2357438"/>
                    <a:gd name="connsiteX109" fmla="*/ 695325 w 1221316"/>
                    <a:gd name="connsiteY109" fmla="*/ 935831 h 2357438"/>
                    <a:gd name="connsiteX110" fmla="*/ 683419 w 1221316"/>
                    <a:gd name="connsiteY110" fmla="*/ 950119 h 2357438"/>
                    <a:gd name="connsiteX111" fmla="*/ 678656 w 1221316"/>
                    <a:gd name="connsiteY111" fmla="*/ 964406 h 2357438"/>
                    <a:gd name="connsiteX112" fmla="*/ 678656 w 1221316"/>
                    <a:gd name="connsiteY112" fmla="*/ 1007269 h 2357438"/>
                    <a:gd name="connsiteX113" fmla="*/ 681037 w 1221316"/>
                    <a:gd name="connsiteY113" fmla="*/ 1014412 h 2357438"/>
                    <a:gd name="connsiteX114" fmla="*/ 685800 w 1221316"/>
                    <a:gd name="connsiteY114" fmla="*/ 1021556 h 2357438"/>
                    <a:gd name="connsiteX115" fmla="*/ 695325 w 1221316"/>
                    <a:gd name="connsiteY115" fmla="*/ 1035844 h 2357438"/>
                    <a:gd name="connsiteX116" fmla="*/ 700087 w 1221316"/>
                    <a:gd name="connsiteY116" fmla="*/ 1042987 h 2357438"/>
                    <a:gd name="connsiteX117" fmla="*/ 707231 w 1221316"/>
                    <a:gd name="connsiteY117" fmla="*/ 1045369 h 2357438"/>
                    <a:gd name="connsiteX118" fmla="*/ 721519 w 1221316"/>
                    <a:gd name="connsiteY118" fmla="*/ 1054894 h 2357438"/>
                    <a:gd name="connsiteX119" fmla="*/ 728662 w 1221316"/>
                    <a:gd name="connsiteY119" fmla="*/ 1052512 h 2357438"/>
                    <a:gd name="connsiteX120" fmla="*/ 731044 w 1221316"/>
                    <a:gd name="connsiteY120" fmla="*/ 1045369 h 2357438"/>
                    <a:gd name="connsiteX121" fmla="*/ 735806 w 1221316"/>
                    <a:gd name="connsiteY121" fmla="*/ 1038225 h 2357438"/>
                    <a:gd name="connsiteX122" fmla="*/ 750094 w 1221316"/>
                    <a:gd name="connsiteY122" fmla="*/ 1028700 h 2357438"/>
                    <a:gd name="connsiteX123" fmla="*/ 757237 w 1221316"/>
                    <a:gd name="connsiteY123" fmla="*/ 1023937 h 2357438"/>
                    <a:gd name="connsiteX124" fmla="*/ 771525 w 1221316"/>
                    <a:gd name="connsiteY124" fmla="*/ 1016794 h 2357438"/>
                    <a:gd name="connsiteX125" fmla="*/ 773906 w 1221316"/>
                    <a:gd name="connsiteY125" fmla="*/ 1009650 h 2357438"/>
                    <a:gd name="connsiteX126" fmla="*/ 804862 w 1221316"/>
                    <a:gd name="connsiteY126" fmla="*/ 1002506 h 2357438"/>
                    <a:gd name="connsiteX127" fmla="*/ 850106 w 1221316"/>
                    <a:gd name="connsiteY127" fmla="*/ 1004887 h 2357438"/>
                    <a:gd name="connsiteX128" fmla="*/ 864394 w 1221316"/>
                    <a:gd name="connsiteY128" fmla="*/ 1009650 h 2357438"/>
                    <a:gd name="connsiteX129" fmla="*/ 895350 w 1221316"/>
                    <a:gd name="connsiteY129" fmla="*/ 1016794 h 2357438"/>
                    <a:gd name="connsiteX130" fmla="*/ 919162 w 1221316"/>
                    <a:gd name="connsiteY130" fmla="*/ 1023937 h 2357438"/>
                    <a:gd name="connsiteX131" fmla="*/ 926306 w 1221316"/>
                    <a:gd name="connsiteY131" fmla="*/ 1026319 h 2357438"/>
                    <a:gd name="connsiteX132" fmla="*/ 933450 w 1221316"/>
                    <a:gd name="connsiteY132" fmla="*/ 1031081 h 2357438"/>
                    <a:gd name="connsiteX133" fmla="*/ 945356 w 1221316"/>
                    <a:gd name="connsiteY133" fmla="*/ 1040606 h 2357438"/>
                    <a:gd name="connsiteX134" fmla="*/ 966787 w 1221316"/>
                    <a:gd name="connsiteY134" fmla="*/ 1054894 h 2357438"/>
                    <a:gd name="connsiteX135" fmla="*/ 973931 w 1221316"/>
                    <a:gd name="connsiteY135" fmla="*/ 1059656 h 2357438"/>
                    <a:gd name="connsiteX136" fmla="*/ 983456 w 1221316"/>
                    <a:gd name="connsiteY136" fmla="*/ 1064419 h 2357438"/>
                    <a:gd name="connsiteX137" fmla="*/ 985837 w 1221316"/>
                    <a:gd name="connsiteY137" fmla="*/ 1071562 h 2357438"/>
                    <a:gd name="connsiteX138" fmla="*/ 1000125 w 1221316"/>
                    <a:gd name="connsiteY138" fmla="*/ 1081087 h 2357438"/>
                    <a:gd name="connsiteX139" fmla="*/ 1012031 w 1221316"/>
                    <a:gd name="connsiteY139" fmla="*/ 1092994 h 2357438"/>
                    <a:gd name="connsiteX140" fmla="*/ 1023937 w 1221316"/>
                    <a:gd name="connsiteY140" fmla="*/ 1104900 h 2357438"/>
                    <a:gd name="connsiteX141" fmla="*/ 1035844 w 1221316"/>
                    <a:gd name="connsiteY141" fmla="*/ 1116806 h 2357438"/>
                    <a:gd name="connsiteX142" fmla="*/ 1040606 w 1221316"/>
                    <a:gd name="connsiteY142" fmla="*/ 1123950 h 2357438"/>
                    <a:gd name="connsiteX143" fmla="*/ 1052512 w 1221316"/>
                    <a:gd name="connsiteY143" fmla="*/ 1138237 h 2357438"/>
                    <a:gd name="connsiteX144" fmla="*/ 1057275 w 1221316"/>
                    <a:gd name="connsiteY144" fmla="*/ 1152525 h 2357438"/>
                    <a:gd name="connsiteX145" fmla="*/ 1066800 w 1221316"/>
                    <a:gd name="connsiteY145" fmla="*/ 1166812 h 2357438"/>
                    <a:gd name="connsiteX146" fmla="*/ 1073944 w 1221316"/>
                    <a:gd name="connsiteY146" fmla="*/ 1188244 h 2357438"/>
                    <a:gd name="connsiteX147" fmla="*/ 1076325 w 1221316"/>
                    <a:gd name="connsiteY147" fmla="*/ 1195387 h 2357438"/>
                    <a:gd name="connsiteX148" fmla="*/ 1090612 w 1221316"/>
                    <a:gd name="connsiteY148" fmla="*/ 1207294 h 2357438"/>
                    <a:gd name="connsiteX149" fmla="*/ 1095375 w 1221316"/>
                    <a:gd name="connsiteY149" fmla="*/ 1214437 h 2357438"/>
                    <a:gd name="connsiteX150" fmla="*/ 1109662 w 1221316"/>
                    <a:gd name="connsiteY150" fmla="*/ 1223962 h 2357438"/>
                    <a:gd name="connsiteX151" fmla="*/ 1126331 w 1221316"/>
                    <a:gd name="connsiteY151" fmla="*/ 1240631 h 2357438"/>
                    <a:gd name="connsiteX152" fmla="*/ 1138237 w 1221316"/>
                    <a:gd name="connsiteY152" fmla="*/ 1254919 h 2357438"/>
                    <a:gd name="connsiteX153" fmla="*/ 1147762 w 1221316"/>
                    <a:gd name="connsiteY153" fmla="*/ 1269206 h 2357438"/>
                    <a:gd name="connsiteX154" fmla="*/ 1150144 w 1221316"/>
                    <a:gd name="connsiteY154" fmla="*/ 1276350 h 2357438"/>
                    <a:gd name="connsiteX155" fmla="*/ 1159669 w 1221316"/>
                    <a:gd name="connsiteY155" fmla="*/ 1290637 h 2357438"/>
                    <a:gd name="connsiteX156" fmla="*/ 1164431 w 1221316"/>
                    <a:gd name="connsiteY156" fmla="*/ 1297781 h 2357438"/>
                    <a:gd name="connsiteX157" fmla="*/ 1173956 w 1221316"/>
                    <a:gd name="connsiteY157" fmla="*/ 1319212 h 2357438"/>
                    <a:gd name="connsiteX158" fmla="*/ 1176337 w 1221316"/>
                    <a:gd name="connsiteY158" fmla="*/ 1326356 h 2357438"/>
                    <a:gd name="connsiteX159" fmla="*/ 1181100 w 1221316"/>
                    <a:gd name="connsiteY159" fmla="*/ 1335881 h 2357438"/>
                    <a:gd name="connsiteX160" fmla="*/ 1183481 w 1221316"/>
                    <a:gd name="connsiteY160" fmla="*/ 1352550 h 2357438"/>
                    <a:gd name="connsiteX161" fmla="*/ 1188244 w 1221316"/>
                    <a:gd name="connsiteY161" fmla="*/ 1366837 h 2357438"/>
                    <a:gd name="connsiteX162" fmla="*/ 1193006 w 1221316"/>
                    <a:gd name="connsiteY162" fmla="*/ 1381125 h 2357438"/>
                    <a:gd name="connsiteX163" fmla="*/ 1195387 w 1221316"/>
                    <a:gd name="connsiteY163" fmla="*/ 1388269 h 2357438"/>
                    <a:gd name="connsiteX164" fmla="*/ 1200150 w 1221316"/>
                    <a:gd name="connsiteY164" fmla="*/ 1443037 h 2357438"/>
                    <a:gd name="connsiteX165" fmla="*/ 1204912 w 1221316"/>
                    <a:gd name="connsiteY165" fmla="*/ 1504950 h 2357438"/>
                    <a:gd name="connsiteX166" fmla="*/ 1209675 w 1221316"/>
                    <a:gd name="connsiteY166" fmla="*/ 1540669 h 2357438"/>
                    <a:gd name="connsiteX167" fmla="*/ 1216819 w 1221316"/>
                    <a:gd name="connsiteY167" fmla="*/ 1564481 h 2357438"/>
                    <a:gd name="connsiteX168" fmla="*/ 1133475 w 1221316"/>
                    <a:gd name="connsiteY168" fmla="*/ 1878806 h 2357438"/>
                    <a:gd name="connsiteX169" fmla="*/ 1081087 w 1221316"/>
                    <a:gd name="connsiteY169" fmla="*/ 1928811 h 2357438"/>
                    <a:gd name="connsiteX170" fmla="*/ 1052511 w 1221316"/>
                    <a:gd name="connsiteY170" fmla="*/ 1962150 h 2357438"/>
                    <a:gd name="connsiteX171" fmla="*/ 1019174 w 1221316"/>
                    <a:gd name="connsiteY171" fmla="*/ 1985961 h 2357438"/>
                    <a:gd name="connsiteX172" fmla="*/ 945356 w 1221316"/>
                    <a:gd name="connsiteY172" fmla="*/ 2038351 h 2357438"/>
                    <a:gd name="connsiteX173" fmla="*/ 990600 w 1221316"/>
                    <a:gd name="connsiteY173" fmla="*/ 2005011 h 2357438"/>
                    <a:gd name="connsiteX174" fmla="*/ 881061 w 1221316"/>
                    <a:gd name="connsiteY174" fmla="*/ 2062161 h 2357438"/>
                    <a:gd name="connsiteX175" fmla="*/ 850106 w 1221316"/>
                    <a:gd name="connsiteY175" fmla="*/ 2114549 h 2357438"/>
                    <a:gd name="connsiteX176" fmla="*/ 812005 w 1221316"/>
                    <a:gd name="connsiteY176" fmla="*/ 2169317 h 2357438"/>
                    <a:gd name="connsiteX177" fmla="*/ 819150 w 1221316"/>
                    <a:gd name="connsiteY177" fmla="*/ 2290761 h 2357438"/>
                    <a:gd name="connsiteX178" fmla="*/ 809626 w 1221316"/>
                    <a:gd name="connsiteY178" fmla="*/ 2357438 h 2357438"/>
                    <a:gd name="connsiteX0" fmla="*/ 0 w 1221316"/>
                    <a:gd name="connsiteY0" fmla="*/ 0 h 2357438"/>
                    <a:gd name="connsiteX1" fmla="*/ 23812 w 1221316"/>
                    <a:gd name="connsiteY1" fmla="*/ 4762 h 2357438"/>
                    <a:gd name="connsiteX2" fmla="*/ 42862 w 1221316"/>
                    <a:gd name="connsiteY2" fmla="*/ 7144 h 2357438"/>
                    <a:gd name="connsiteX3" fmla="*/ 61912 w 1221316"/>
                    <a:gd name="connsiteY3" fmla="*/ 11906 h 2357438"/>
                    <a:gd name="connsiteX4" fmla="*/ 85725 w 1221316"/>
                    <a:gd name="connsiteY4" fmla="*/ 19050 h 2357438"/>
                    <a:gd name="connsiteX5" fmla="*/ 92869 w 1221316"/>
                    <a:gd name="connsiteY5" fmla="*/ 23812 h 2357438"/>
                    <a:gd name="connsiteX6" fmla="*/ 97631 w 1221316"/>
                    <a:gd name="connsiteY6" fmla="*/ 30956 h 2357438"/>
                    <a:gd name="connsiteX7" fmla="*/ 104775 w 1221316"/>
                    <a:gd name="connsiteY7" fmla="*/ 33337 h 2357438"/>
                    <a:gd name="connsiteX8" fmla="*/ 109537 w 1221316"/>
                    <a:gd name="connsiteY8" fmla="*/ 47625 h 2357438"/>
                    <a:gd name="connsiteX9" fmla="*/ 114300 w 1221316"/>
                    <a:gd name="connsiteY9" fmla="*/ 54769 h 2357438"/>
                    <a:gd name="connsiteX10" fmla="*/ 119062 w 1221316"/>
                    <a:gd name="connsiteY10" fmla="*/ 69056 h 2357438"/>
                    <a:gd name="connsiteX11" fmla="*/ 126206 w 1221316"/>
                    <a:gd name="connsiteY11" fmla="*/ 83344 h 2357438"/>
                    <a:gd name="connsiteX12" fmla="*/ 133350 w 1221316"/>
                    <a:gd name="connsiteY12" fmla="*/ 88106 h 2357438"/>
                    <a:gd name="connsiteX13" fmla="*/ 145256 w 1221316"/>
                    <a:gd name="connsiteY13" fmla="*/ 102394 h 2357438"/>
                    <a:gd name="connsiteX14" fmla="*/ 150019 w 1221316"/>
                    <a:gd name="connsiteY14" fmla="*/ 109537 h 2357438"/>
                    <a:gd name="connsiteX15" fmla="*/ 157162 w 1221316"/>
                    <a:gd name="connsiteY15" fmla="*/ 111919 h 2357438"/>
                    <a:gd name="connsiteX16" fmla="*/ 173831 w 1221316"/>
                    <a:gd name="connsiteY16" fmla="*/ 133350 h 2357438"/>
                    <a:gd name="connsiteX17" fmla="*/ 178594 w 1221316"/>
                    <a:gd name="connsiteY17" fmla="*/ 140494 h 2357438"/>
                    <a:gd name="connsiteX18" fmla="*/ 192881 w 1221316"/>
                    <a:gd name="connsiteY18" fmla="*/ 150019 h 2357438"/>
                    <a:gd name="connsiteX19" fmla="*/ 200025 w 1221316"/>
                    <a:gd name="connsiteY19" fmla="*/ 154781 h 2357438"/>
                    <a:gd name="connsiteX20" fmla="*/ 209550 w 1221316"/>
                    <a:gd name="connsiteY20" fmla="*/ 157162 h 2357438"/>
                    <a:gd name="connsiteX21" fmla="*/ 221456 w 1221316"/>
                    <a:gd name="connsiteY21" fmla="*/ 159544 h 2357438"/>
                    <a:gd name="connsiteX22" fmla="*/ 228600 w 1221316"/>
                    <a:gd name="connsiteY22" fmla="*/ 161925 h 2357438"/>
                    <a:gd name="connsiteX23" fmla="*/ 238125 w 1221316"/>
                    <a:gd name="connsiteY23" fmla="*/ 164306 h 2357438"/>
                    <a:gd name="connsiteX24" fmla="*/ 252412 w 1221316"/>
                    <a:gd name="connsiteY24" fmla="*/ 169069 h 2357438"/>
                    <a:gd name="connsiteX25" fmla="*/ 273844 w 1221316"/>
                    <a:gd name="connsiteY25" fmla="*/ 176212 h 2357438"/>
                    <a:gd name="connsiteX26" fmla="*/ 288131 w 1221316"/>
                    <a:gd name="connsiteY26" fmla="*/ 180975 h 2357438"/>
                    <a:gd name="connsiteX27" fmla="*/ 300037 w 1221316"/>
                    <a:gd name="connsiteY27" fmla="*/ 183356 h 2357438"/>
                    <a:gd name="connsiteX28" fmla="*/ 314325 w 1221316"/>
                    <a:gd name="connsiteY28" fmla="*/ 190500 h 2357438"/>
                    <a:gd name="connsiteX29" fmla="*/ 321469 w 1221316"/>
                    <a:gd name="connsiteY29" fmla="*/ 195262 h 2357438"/>
                    <a:gd name="connsiteX30" fmla="*/ 342900 w 1221316"/>
                    <a:gd name="connsiteY30" fmla="*/ 202406 h 2357438"/>
                    <a:gd name="connsiteX31" fmla="*/ 350044 w 1221316"/>
                    <a:gd name="connsiteY31" fmla="*/ 204787 h 2357438"/>
                    <a:gd name="connsiteX32" fmla="*/ 357187 w 1221316"/>
                    <a:gd name="connsiteY32" fmla="*/ 207169 h 2357438"/>
                    <a:gd name="connsiteX33" fmla="*/ 371475 w 1221316"/>
                    <a:gd name="connsiteY33" fmla="*/ 209550 h 2357438"/>
                    <a:gd name="connsiteX34" fmla="*/ 392906 w 1221316"/>
                    <a:gd name="connsiteY34" fmla="*/ 216694 h 2357438"/>
                    <a:gd name="connsiteX35" fmla="*/ 400050 w 1221316"/>
                    <a:gd name="connsiteY35" fmla="*/ 219075 h 2357438"/>
                    <a:gd name="connsiteX36" fmla="*/ 407194 w 1221316"/>
                    <a:gd name="connsiteY36" fmla="*/ 221456 h 2357438"/>
                    <a:gd name="connsiteX37" fmla="*/ 414337 w 1221316"/>
                    <a:gd name="connsiteY37" fmla="*/ 226219 h 2357438"/>
                    <a:gd name="connsiteX38" fmla="*/ 421481 w 1221316"/>
                    <a:gd name="connsiteY38" fmla="*/ 228600 h 2357438"/>
                    <a:gd name="connsiteX39" fmla="*/ 428625 w 1221316"/>
                    <a:gd name="connsiteY39" fmla="*/ 235744 h 2357438"/>
                    <a:gd name="connsiteX40" fmla="*/ 442912 w 1221316"/>
                    <a:gd name="connsiteY40" fmla="*/ 245269 h 2357438"/>
                    <a:gd name="connsiteX41" fmla="*/ 457200 w 1221316"/>
                    <a:gd name="connsiteY41" fmla="*/ 257175 h 2357438"/>
                    <a:gd name="connsiteX42" fmla="*/ 471487 w 1221316"/>
                    <a:gd name="connsiteY42" fmla="*/ 261937 h 2357438"/>
                    <a:gd name="connsiteX43" fmla="*/ 485775 w 1221316"/>
                    <a:gd name="connsiteY43" fmla="*/ 266700 h 2357438"/>
                    <a:gd name="connsiteX44" fmla="*/ 492919 w 1221316"/>
                    <a:gd name="connsiteY44" fmla="*/ 269081 h 2357438"/>
                    <a:gd name="connsiteX45" fmla="*/ 500062 w 1221316"/>
                    <a:gd name="connsiteY45" fmla="*/ 271462 h 2357438"/>
                    <a:gd name="connsiteX46" fmla="*/ 516731 w 1221316"/>
                    <a:gd name="connsiteY46" fmla="*/ 278606 h 2357438"/>
                    <a:gd name="connsiteX47" fmla="*/ 523875 w 1221316"/>
                    <a:gd name="connsiteY47" fmla="*/ 283369 h 2357438"/>
                    <a:gd name="connsiteX48" fmla="*/ 531019 w 1221316"/>
                    <a:gd name="connsiteY48" fmla="*/ 285750 h 2357438"/>
                    <a:gd name="connsiteX49" fmla="*/ 538162 w 1221316"/>
                    <a:gd name="connsiteY49" fmla="*/ 290512 h 2357438"/>
                    <a:gd name="connsiteX50" fmla="*/ 542925 w 1221316"/>
                    <a:gd name="connsiteY50" fmla="*/ 297656 h 2357438"/>
                    <a:gd name="connsiteX51" fmla="*/ 564356 w 1221316"/>
                    <a:gd name="connsiteY51" fmla="*/ 309562 h 2357438"/>
                    <a:gd name="connsiteX52" fmla="*/ 571500 w 1221316"/>
                    <a:gd name="connsiteY52" fmla="*/ 314325 h 2357438"/>
                    <a:gd name="connsiteX53" fmla="*/ 581025 w 1221316"/>
                    <a:gd name="connsiteY53" fmla="*/ 316706 h 2357438"/>
                    <a:gd name="connsiteX54" fmla="*/ 585787 w 1221316"/>
                    <a:gd name="connsiteY54" fmla="*/ 323850 h 2357438"/>
                    <a:gd name="connsiteX55" fmla="*/ 600075 w 1221316"/>
                    <a:gd name="connsiteY55" fmla="*/ 328612 h 2357438"/>
                    <a:gd name="connsiteX56" fmla="*/ 621506 w 1221316"/>
                    <a:gd name="connsiteY56" fmla="*/ 342900 h 2357438"/>
                    <a:gd name="connsiteX57" fmla="*/ 628650 w 1221316"/>
                    <a:gd name="connsiteY57" fmla="*/ 347662 h 2357438"/>
                    <a:gd name="connsiteX58" fmla="*/ 657225 w 1221316"/>
                    <a:gd name="connsiteY58" fmla="*/ 357187 h 2357438"/>
                    <a:gd name="connsiteX59" fmla="*/ 671512 w 1221316"/>
                    <a:gd name="connsiteY59" fmla="*/ 361950 h 2357438"/>
                    <a:gd name="connsiteX60" fmla="*/ 700087 w 1221316"/>
                    <a:gd name="connsiteY60" fmla="*/ 369094 h 2357438"/>
                    <a:gd name="connsiteX61" fmla="*/ 707231 w 1221316"/>
                    <a:gd name="connsiteY61" fmla="*/ 371475 h 2357438"/>
                    <a:gd name="connsiteX62" fmla="*/ 711994 w 1221316"/>
                    <a:gd name="connsiteY62" fmla="*/ 395287 h 2357438"/>
                    <a:gd name="connsiteX63" fmla="*/ 709612 w 1221316"/>
                    <a:gd name="connsiteY63" fmla="*/ 409575 h 2357438"/>
                    <a:gd name="connsiteX64" fmla="*/ 711994 w 1221316"/>
                    <a:gd name="connsiteY64" fmla="*/ 442912 h 2357438"/>
                    <a:gd name="connsiteX65" fmla="*/ 719137 w 1221316"/>
                    <a:gd name="connsiteY65" fmla="*/ 445294 h 2357438"/>
                    <a:gd name="connsiteX66" fmla="*/ 726281 w 1221316"/>
                    <a:gd name="connsiteY66" fmla="*/ 450056 h 2357438"/>
                    <a:gd name="connsiteX67" fmla="*/ 752475 w 1221316"/>
                    <a:gd name="connsiteY67" fmla="*/ 457200 h 2357438"/>
                    <a:gd name="connsiteX68" fmla="*/ 759619 w 1221316"/>
                    <a:gd name="connsiteY68" fmla="*/ 461962 h 2357438"/>
                    <a:gd name="connsiteX69" fmla="*/ 773906 w 1221316"/>
                    <a:gd name="connsiteY69" fmla="*/ 473869 h 2357438"/>
                    <a:gd name="connsiteX70" fmla="*/ 783431 w 1221316"/>
                    <a:gd name="connsiteY70" fmla="*/ 488156 h 2357438"/>
                    <a:gd name="connsiteX71" fmla="*/ 788194 w 1221316"/>
                    <a:gd name="connsiteY71" fmla="*/ 502444 h 2357438"/>
                    <a:gd name="connsiteX72" fmla="*/ 790575 w 1221316"/>
                    <a:gd name="connsiteY72" fmla="*/ 516731 h 2357438"/>
                    <a:gd name="connsiteX73" fmla="*/ 792956 w 1221316"/>
                    <a:gd name="connsiteY73" fmla="*/ 542925 h 2357438"/>
                    <a:gd name="connsiteX74" fmla="*/ 797719 w 1221316"/>
                    <a:gd name="connsiteY74" fmla="*/ 561975 h 2357438"/>
                    <a:gd name="connsiteX75" fmla="*/ 802481 w 1221316"/>
                    <a:gd name="connsiteY75" fmla="*/ 583406 h 2357438"/>
                    <a:gd name="connsiteX76" fmla="*/ 804862 w 1221316"/>
                    <a:gd name="connsiteY76" fmla="*/ 590550 h 2357438"/>
                    <a:gd name="connsiteX77" fmla="*/ 809625 w 1221316"/>
                    <a:gd name="connsiteY77" fmla="*/ 597694 h 2357438"/>
                    <a:gd name="connsiteX78" fmla="*/ 812006 w 1221316"/>
                    <a:gd name="connsiteY78" fmla="*/ 604837 h 2357438"/>
                    <a:gd name="connsiteX79" fmla="*/ 816769 w 1221316"/>
                    <a:gd name="connsiteY79" fmla="*/ 611981 h 2357438"/>
                    <a:gd name="connsiteX80" fmla="*/ 821531 w 1221316"/>
                    <a:gd name="connsiteY80" fmla="*/ 631031 h 2357438"/>
                    <a:gd name="connsiteX81" fmla="*/ 826294 w 1221316"/>
                    <a:gd name="connsiteY81" fmla="*/ 647700 h 2357438"/>
                    <a:gd name="connsiteX82" fmla="*/ 831056 w 1221316"/>
                    <a:gd name="connsiteY82" fmla="*/ 664369 h 2357438"/>
                    <a:gd name="connsiteX83" fmla="*/ 840581 w 1221316"/>
                    <a:gd name="connsiteY83" fmla="*/ 678656 h 2357438"/>
                    <a:gd name="connsiteX84" fmla="*/ 847725 w 1221316"/>
                    <a:gd name="connsiteY84" fmla="*/ 700087 h 2357438"/>
                    <a:gd name="connsiteX85" fmla="*/ 850106 w 1221316"/>
                    <a:gd name="connsiteY85" fmla="*/ 707231 h 2357438"/>
                    <a:gd name="connsiteX86" fmla="*/ 854869 w 1221316"/>
                    <a:gd name="connsiteY86" fmla="*/ 714375 h 2357438"/>
                    <a:gd name="connsiteX87" fmla="*/ 866775 w 1221316"/>
                    <a:gd name="connsiteY87" fmla="*/ 750094 h 2357438"/>
                    <a:gd name="connsiteX88" fmla="*/ 869156 w 1221316"/>
                    <a:gd name="connsiteY88" fmla="*/ 757237 h 2357438"/>
                    <a:gd name="connsiteX89" fmla="*/ 871537 w 1221316"/>
                    <a:gd name="connsiteY89" fmla="*/ 764381 h 2357438"/>
                    <a:gd name="connsiteX90" fmla="*/ 864394 w 1221316"/>
                    <a:gd name="connsiteY90" fmla="*/ 797719 h 2357438"/>
                    <a:gd name="connsiteX91" fmla="*/ 857250 w 1221316"/>
                    <a:gd name="connsiteY91" fmla="*/ 802481 h 2357438"/>
                    <a:gd name="connsiteX92" fmla="*/ 847725 w 1221316"/>
                    <a:gd name="connsiteY92" fmla="*/ 814387 h 2357438"/>
                    <a:gd name="connsiteX93" fmla="*/ 835819 w 1221316"/>
                    <a:gd name="connsiteY93" fmla="*/ 826294 h 2357438"/>
                    <a:gd name="connsiteX94" fmla="*/ 821531 w 1221316"/>
                    <a:gd name="connsiteY94" fmla="*/ 831056 h 2357438"/>
                    <a:gd name="connsiteX95" fmla="*/ 807244 w 1221316"/>
                    <a:gd name="connsiteY95" fmla="*/ 840581 h 2357438"/>
                    <a:gd name="connsiteX96" fmla="*/ 792956 w 1221316"/>
                    <a:gd name="connsiteY96" fmla="*/ 850106 h 2357438"/>
                    <a:gd name="connsiteX97" fmla="*/ 785812 w 1221316"/>
                    <a:gd name="connsiteY97" fmla="*/ 854869 h 2357438"/>
                    <a:gd name="connsiteX98" fmla="*/ 781050 w 1221316"/>
                    <a:gd name="connsiteY98" fmla="*/ 862012 h 2357438"/>
                    <a:gd name="connsiteX99" fmla="*/ 773906 w 1221316"/>
                    <a:gd name="connsiteY99" fmla="*/ 864394 h 2357438"/>
                    <a:gd name="connsiteX100" fmla="*/ 769144 w 1221316"/>
                    <a:gd name="connsiteY100" fmla="*/ 871537 h 2357438"/>
                    <a:gd name="connsiteX101" fmla="*/ 754856 w 1221316"/>
                    <a:gd name="connsiteY101" fmla="*/ 878681 h 2357438"/>
                    <a:gd name="connsiteX102" fmla="*/ 740569 w 1221316"/>
                    <a:gd name="connsiteY102" fmla="*/ 888206 h 2357438"/>
                    <a:gd name="connsiteX103" fmla="*/ 728662 w 1221316"/>
                    <a:gd name="connsiteY103" fmla="*/ 902494 h 2357438"/>
                    <a:gd name="connsiteX104" fmla="*/ 721519 w 1221316"/>
                    <a:gd name="connsiteY104" fmla="*/ 907256 h 2357438"/>
                    <a:gd name="connsiteX105" fmla="*/ 716756 w 1221316"/>
                    <a:gd name="connsiteY105" fmla="*/ 914400 h 2357438"/>
                    <a:gd name="connsiteX106" fmla="*/ 709612 w 1221316"/>
                    <a:gd name="connsiteY106" fmla="*/ 916781 h 2357438"/>
                    <a:gd name="connsiteX107" fmla="*/ 707231 w 1221316"/>
                    <a:gd name="connsiteY107" fmla="*/ 923925 h 2357438"/>
                    <a:gd name="connsiteX108" fmla="*/ 700087 w 1221316"/>
                    <a:gd name="connsiteY108" fmla="*/ 928687 h 2357438"/>
                    <a:gd name="connsiteX109" fmla="*/ 695325 w 1221316"/>
                    <a:gd name="connsiteY109" fmla="*/ 935831 h 2357438"/>
                    <a:gd name="connsiteX110" fmla="*/ 683419 w 1221316"/>
                    <a:gd name="connsiteY110" fmla="*/ 950119 h 2357438"/>
                    <a:gd name="connsiteX111" fmla="*/ 678656 w 1221316"/>
                    <a:gd name="connsiteY111" fmla="*/ 964406 h 2357438"/>
                    <a:gd name="connsiteX112" fmla="*/ 678656 w 1221316"/>
                    <a:gd name="connsiteY112" fmla="*/ 1007269 h 2357438"/>
                    <a:gd name="connsiteX113" fmla="*/ 681037 w 1221316"/>
                    <a:gd name="connsiteY113" fmla="*/ 1014412 h 2357438"/>
                    <a:gd name="connsiteX114" fmla="*/ 685800 w 1221316"/>
                    <a:gd name="connsiteY114" fmla="*/ 1021556 h 2357438"/>
                    <a:gd name="connsiteX115" fmla="*/ 695325 w 1221316"/>
                    <a:gd name="connsiteY115" fmla="*/ 1035844 h 2357438"/>
                    <a:gd name="connsiteX116" fmla="*/ 700087 w 1221316"/>
                    <a:gd name="connsiteY116" fmla="*/ 1042987 h 2357438"/>
                    <a:gd name="connsiteX117" fmla="*/ 707231 w 1221316"/>
                    <a:gd name="connsiteY117" fmla="*/ 1045369 h 2357438"/>
                    <a:gd name="connsiteX118" fmla="*/ 721519 w 1221316"/>
                    <a:gd name="connsiteY118" fmla="*/ 1054894 h 2357438"/>
                    <a:gd name="connsiteX119" fmla="*/ 728662 w 1221316"/>
                    <a:gd name="connsiteY119" fmla="*/ 1052512 h 2357438"/>
                    <a:gd name="connsiteX120" fmla="*/ 731044 w 1221316"/>
                    <a:gd name="connsiteY120" fmla="*/ 1045369 h 2357438"/>
                    <a:gd name="connsiteX121" fmla="*/ 735806 w 1221316"/>
                    <a:gd name="connsiteY121" fmla="*/ 1038225 h 2357438"/>
                    <a:gd name="connsiteX122" fmla="*/ 750094 w 1221316"/>
                    <a:gd name="connsiteY122" fmla="*/ 1028700 h 2357438"/>
                    <a:gd name="connsiteX123" fmla="*/ 757237 w 1221316"/>
                    <a:gd name="connsiteY123" fmla="*/ 1023937 h 2357438"/>
                    <a:gd name="connsiteX124" fmla="*/ 771525 w 1221316"/>
                    <a:gd name="connsiteY124" fmla="*/ 1016794 h 2357438"/>
                    <a:gd name="connsiteX125" fmla="*/ 773906 w 1221316"/>
                    <a:gd name="connsiteY125" fmla="*/ 1009650 h 2357438"/>
                    <a:gd name="connsiteX126" fmla="*/ 804862 w 1221316"/>
                    <a:gd name="connsiteY126" fmla="*/ 1002506 h 2357438"/>
                    <a:gd name="connsiteX127" fmla="*/ 850106 w 1221316"/>
                    <a:gd name="connsiteY127" fmla="*/ 1004887 h 2357438"/>
                    <a:gd name="connsiteX128" fmla="*/ 864394 w 1221316"/>
                    <a:gd name="connsiteY128" fmla="*/ 1009650 h 2357438"/>
                    <a:gd name="connsiteX129" fmla="*/ 895350 w 1221316"/>
                    <a:gd name="connsiteY129" fmla="*/ 1016794 h 2357438"/>
                    <a:gd name="connsiteX130" fmla="*/ 919162 w 1221316"/>
                    <a:gd name="connsiteY130" fmla="*/ 1023937 h 2357438"/>
                    <a:gd name="connsiteX131" fmla="*/ 926306 w 1221316"/>
                    <a:gd name="connsiteY131" fmla="*/ 1026319 h 2357438"/>
                    <a:gd name="connsiteX132" fmla="*/ 933450 w 1221316"/>
                    <a:gd name="connsiteY132" fmla="*/ 1031081 h 2357438"/>
                    <a:gd name="connsiteX133" fmla="*/ 945356 w 1221316"/>
                    <a:gd name="connsiteY133" fmla="*/ 1040606 h 2357438"/>
                    <a:gd name="connsiteX134" fmla="*/ 966787 w 1221316"/>
                    <a:gd name="connsiteY134" fmla="*/ 1054894 h 2357438"/>
                    <a:gd name="connsiteX135" fmla="*/ 973931 w 1221316"/>
                    <a:gd name="connsiteY135" fmla="*/ 1059656 h 2357438"/>
                    <a:gd name="connsiteX136" fmla="*/ 983456 w 1221316"/>
                    <a:gd name="connsiteY136" fmla="*/ 1064419 h 2357438"/>
                    <a:gd name="connsiteX137" fmla="*/ 985837 w 1221316"/>
                    <a:gd name="connsiteY137" fmla="*/ 1071562 h 2357438"/>
                    <a:gd name="connsiteX138" fmla="*/ 1000125 w 1221316"/>
                    <a:gd name="connsiteY138" fmla="*/ 1081087 h 2357438"/>
                    <a:gd name="connsiteX139" fmla="*/ 1012031 w 1221316"/>
                    <a:gd name="connsiteY139" fmla="*/ 1092994 h 2357438"/>
                    <a:gd name="connsiteX140" fmla="*/ 1023937 w 1221316"/>
                    <a:gd name="connsiteY140" fmla="*/ 1104900 h 2357438"/>
                    <a:gd name="connsiteX141" fmla="*/ 1035844 w 1221316"/>
                    <a:gd name="connsiteY141" fmla="*/ 1116806 h 2357438"/>
                    <a:gd name="connsiteX142" fmla="*/ 1040606 w 1221316"/>
                    <a:gd name="connsiteY142" fmla="*/ 1123950 h 2357438"/>
                    <a:gd name="connsiteX143" fmla="*/ 1052512 w 1221316"/>
                    <a:gd name="connsiteY143" fmla="*/ 1138237 h 2357438"/>
                    <a:gd name="connsiteX144" fmla="*/ 1057275 w 1221316"/>
                    <a:gd name="connsiteY144" fmla="*/ 1152525 h 2357438"/>
                    <a:gd name="connsiteX145" fmla="*/ 1066800 w 1221316"/>
                    <a:gd name="connsiteY145" fmla="*/ 1166812 h 2357438"/>
                    <a:gd name="connsiteX146" fmla="*/ 1073944 w 1221316"/>
                    <a:gd name="connsiteY146" fmla="*/ 1188244 h 2357438"/>
                    <a:gd name="connsiteX147" fmla="*/ 1076325 w 1221316"/>
                    <a:gd name="connsiteY147" fmla="*/ 1195387 h 2357438"/>
                    <a:gd name="connsiteX148" fmla="*/ 1090612 w 1221316"/>
                    <a:gd name="connsiteY148" fmla="*/ 1207294 h 2357438"/>
                    <a:gd name="connsiteX149" fmla="*/ 1095375 w 1221316"/>
                    <a:gd name="connsiteY149" fmla="*/ 1214437 h 2357438"/>
                    <a:gd name="connsiteX150" fmla="*/ 1109662 w 1221316"/>
                    <a:gd name="connsiteY150" fmla="*/ 1223962 h 2357438"/>
                    <a:gd name="connsiteX151" fmla="*/ 1126331 w 1221316"/>
                    <a:gd name="connsiteY151" fmla="*/ 1240631 h 2357438"/>
                    <a:gd name="connsiteX152" fmla="*/ 1138237 w 1221316"/>
                    <a:gd name="connsiteY152" fmla="*/ 1254919 h 2357438"/>
                    <a:gd name="connsiteX153" fmla="*/ 1147762 w 1221316"/>
                    <a:gd name="connsiteY153" fmla="*/ 1269206 h 2357438"/>
                    <a:gd name="connsiteX154" fmla="*/ 1150144 w 1221316"/>
                    <a:gd name="connsiteY154" fmla="*/ 1276350 h 2357438"/>
                    <a:gd name="connsiteX155" fmla="*/ 1159669 w 1221316"/>
                    <a:gd name="connsiteY155" fmla="*/ 1290637 h 2357438"/>
                    <a:gd name="connsiteX156" fmla="*/ 1164431 w 1221316"/>
                    <a:gd name="connsiteY156" fmla="*/ 1297781 h 2357438"/>
                    <a:gd name="connsiteX157" fmla="*/ 1173956 w 1221316"/>
                    <a:gd name="connsiteY157" fmla="*/ 1319212 h 2357438"/>
                    <a:gd name="connsiteX158" fmla="*/ 1176337 w 1221316"/>
                    <a:gd name="connsiteY158" fmla="*/ 1326356 h 2357438"/>
                    <a:gd name="connsiteX159" fmla="*/ 1181100 w 1221316"/>
                    <a:gd name="connsiteY159" fmla="*/ 1335881 h 2357438"/>
                    <a:gd name="connsiteX160" fmla="*/ 1183481 w 1221316"/>
                    <a:gd name="connsiteY160" fmla="*/ 1352550 h 2357438"/>
                    <a:gd name="connsiteX161" fmla="*/ 1188244 w 1221316"/>
                    <a:gd name="connsiteY161" fmla="*/ 1366837 h 2357438"/>
                    <a:gd name="connsiteX162" fmla="*/ 1193006 w 1221316"/>
                    <a:gd name="connsiteY162" fmla="*/ 1381125 h 2357438"/>
                    <a:gd name="connsiteX163" fmla="*/ 1195387 w 1221316"/>
                    <a:gd name="connsiteY163" fmla="*/ 1388269 h 2357438"/>
                    <a:gd name="connsiteX164" fmla="*/ 1200150 w 1221316"/>
                    <a:gd name="connsiteY164" fmla="*/ 1443037 h 2357438"/>
                    <a:gd name="connsiteX165" fmla="*/ 1204912 w 1221316"/>
                    <a:gd name="connsiteY165" fmla="*/ 1504950 h 2357438"/>
                    <a:gd name="connsiteX166" fmla="*/ 1209675 w 1221316"/>
                    <a:gd name="connsiteY166" fmla="*/ 1540669 h 2357438"/>
                    <a:gd name="connsiteX167" fmla="*/ 1216819 w 1221316"/>
                    <a:gd name="connsiteY167" fmla="*/ 1564481 h 2357438"/>
                    <a:gd name="connsiteX168" fmla="*/ 1133475 w 1221316"/>
                    <a:gd name="connsiteY168" fmla="*/ 1878806 h 2357438"/>
                    <a:gd name="connsiteX169" fmla="*/ 1090612 w 1221316"/>
                    <a:gd name="connsiteY169" fmla="*/ 1931192 h 2357438"/>
                    <a:gd name="connsiteX170" fmla="*/ 1052511 w 1221316"/>
                    <a:gd name="connsiteY170" fmla="*/ 1962150 h 2357438"/>
                    <a:gd name="connsiteX171" fmla="*/ 1019174 w 1221316"/>
                    <a:gd name="connsiteY171" fmla="*/ 1985961 h 2357438"/>
                    <a:gd name="connsiteX172" fmla="*/ 945356 w 1221316"/>
                    <a:gd name="connsiteY172" fmla="*/ 2038351 h 2357438"/>
                    <a:gd name="connsiteX173" fmla="*/ 990600 w 1221316"/>
                    <a:gd name="connsiteY173" fmla="*/ 2005011 h 2357438"/>
                    <a:gd name="connsiteX174" fmla="*/ 881061 w 1221316"/>
                    <a:gd name="connsiteY174" fmla="*/ 2062161 h 2357438"/>
                    <a:gd name="connsiteX175" fmla="*/ 850106 w 1221316"/>
                    <a:gd name="connsiteY175" fmla="*/ 2114549 h 2357438"/>
                    <a:gd name="connsiteX176" fmla="*/ 812005 w 1221316"/>
                    <a:gd name="connsiteY176" fmla="*/ 2169317 h 2357438"/>
                    <a:gd name="connsiteX177" fmla="*/ 819150 w 1221316"/>
                    <a:gd name="connsiteY177" fmla="*/ 2290761 h 2357438"/>
                    <a:gd name="connsiteX178" fmla="*/ 809626 w 1221316"/>
                    <a:gd name="connsiteY178" fmla="*/ 2357438 h 2357438"/>
                    <a:gd name="connsiteX0" fmla="*/ 0 w 1221316"/>
                    <a:gd name="connsiteY0" fmla="*/ 0 h 2357438"/>
                    <a:gd name="connsiteX1" fmla="*/ 23812 w 1221316"/>
                    <a:gd name="connsiteY1" fmla="*/ 4762 h 2357438"/>
                    <a:gd name="connsiteX2" fmla="*/ 42862 w 1221316"/>
                    <a:gd name="connsiteY2" fmla="*/ 7144 h 2357438"/>
                    <a:gd name="connsiteX3" fmla="*/ 61912 w 1221316"/>
                    <a:gd name="connsiteY3" fmla="*/ 11906 h 2357438"/>
                    <a:gd name="connsiteX4" fmla="*/ 85725 w 1221316"/>
                    <a:gd name="connsiteY4" fmla="*/ 19050 h 2357438"/>
                    <a:gd name="connsiteX5" fmla="*/ 92869 w 1221316"/>
                    <a:gd name="connsiteY5" fmla="*/ 23812 h 2357438"/>
                    <a:gd name="connsiteX6" fmla="*/ 97631 w 1221316"/>
                    <a:gd name="connsiteY6" fmla="*/ 30956 h 2357438"/>
                    <a:gd name="connsiteX7" fmla="*/ 104775 w 1221316"/>
                    <a:gd name="connsiteY7" fmla="*/ 33337 h 2357438"/>
                    <a:gd name="connsiteX8" fmla="*/ 109537 w 1221316"/>
                    <a:gd name="connsiteY8" fmla="*/ 47625 h 2357438"/>
                    <a:gd name="connsiteX9" fmla="*/ 114300 w 1221316"/>
                    <a:gd name="connsiteY9" fmla="*/ 54769 h 2357438"/>
                    <a:gd name="connsiteX10" fmla="*/ 119062 w 1221316"/>
                    <a:gd name="connsiteY10" fmla="*/ 69056 h 2357438"/>
                    <a:gd name="connsiteX11" fmla="*/ 126206 w 1221316"/>
                    <a:gd name="connsiteY11" fmla="*/ 83344 h 2357438"/>
                    <a:gd name="connsiteX12" fmla="*/ 133350 w 1221316"/>
                    <a:gd name="connsiteY12" fmla="*/ 88106 h 2357438"/>
                    <a:gd name="connsiteX13" fmla="*/ 145256 w 1221316"/>
                    <a:gd name="connsiteY13" fmla="*/ 102394 h 2357438"/>
                    <a:gd name="connsiteX14" fmla="*/ 150019 w 1221316"/>
                    <a:gd name="connsiteY14" fmla="*/ 109537 h 2357438"/>
                    <a:gd name="connsiteX15" fmla="*/ 157162 w 1221316"/>
                    <a:gd name="connsiteY15" fmla="*/ 111919 h 2357438"/>
                    <a:gd name="connsiteX16" fmla="*/ 173831 w 1221316"/>
                    <a:gd name="connsiteY16" fmla="*/ 133350 h 2357438"/>
                    <a:gd name="connsiteX17" fmla="*/ 178594 w 1221316"/>
                    <a:gd name="connsiteY17" fmla="*/ 140494 h 2357438"/>
                    <a:gd name="connsiteX18" fmla="*/ 192881 w 1221316"/>
                    <a:gd name="connsiteY18" fmla="*/ 150019 h 2357438"/>
                    <a:gd name="connsiteX19" fmla="*/ 200025 w 1221316"/>
                    <a:gd name="connsiteY19" fmla="*/ 154781 h 2357438"/>
                    <a:gd name="connsiteX20" fmla="*/ 209550 w 1221316"/>
                    <a:gd name="connsiteY20" fmla="*/ 157162 h 2357438"/>
                    <a:gd name="connsiteX21" fmla="*/ 221456 w 1221316"/>
                    <a:gd name="connsiteY21" fmla="*/ 159544 h 2357438"/>
                    <a:gd name="connsiteX22" fmla="*/ 228600 w 1221316"/>
                    <a:gd name="connsiteY22" fmla="*/ 161925 h 2357438"/>
                    <a:gd name="connsiteX23" fmla="*/ 238125 w 1221316"/>
                    <a:gd name="connsiteY23" fmla="*/ 164306 h 2357438"/>
                    <a:gd name="connsiteX24" fmla="*/ 252412 w 1221316"/>
                    <a:gd name="connsiteY24" fmla="*/ 169069 h 2357438"/>
                    <a:gd name="connsiteX25" fmla="*/ 273844 w 1221316"/>
                    <a:gd name="connsiteY25" fmla="*/ 176212 h 2357438"/>
                    <a:gd name="connsiteX26" fmla="*/ 288131 w 1221316"/>
                    <a:gd name="connsiteY26" fmla="*/ 180975 h 2357438"/>
                    <a:gd name="connsiteX27" fmla="*/ 300037 w 1221316"/>
                    <a:gd name="connsiteY27" fmla="*/ 183356 h 2357438"/>
                    <a:gd name="connsiteX28" fmla="*/ 314325 w 1221316"/>
                    <a:gd name="connsiteY28" fmla="*/ 190500 h 2357438"/>
                    <a:gd name="connsiteX29" fmla="*/ 321469 w 1221316"/>
                    <a:gd name="connsiteY29" fmla="*/ 195262 h 2357438"/>
                    <a:gd name="connsiteX30" fmla="*/ 342900 w 1221316"/>
                    <a:gd name="connsiteY30" fmla="*/ 202406 h 2357438"/>
                    <a:gd name="connsiteX31" fmla="*/ 350044 w 1221316"/>
                    <a:gd name="connsiteY31" fmla="*/ 204787 h 2357438"/>
                    <a:gd name="connsiteX32" fmla="*/ 357187 w 1221316"/>
                    <a:gd name="connsiteY32" fmla="*/ 207169 h 2357438"/>
                    <a:gd name="connsiteX33" fmla="*/ 371475 w 1221316"/>
                    <a:gd name="connsiteY33" fmla="*/ 209550 h 2357438"/>
                    <a:gd name="connsiteX34" fmla="*/ 392906 w 1221316"/>
                    <a:gd name="connsiteY34" fmla="*/ 216694 h 2357438"/>
                    <a:gd name="connsiteX35" fmla="*/ 400050 w 1221316"/>
                    <a:gd name="connsiteY35" fmla="*/ 219075 h 2357438"/>
                    <a:gd name="connsiteX36" fmla="*/ 407194 w 1221316"/>
                    <a:gd name="connsiteY36" fmla="*/ 221456 h 2357438"/>
                    <a:gd name="connsiteX37" fmla="*/ 414337 w 1221316"/>
                    <a:gd name="connsiteY37" fmla="*/ 226219 h 2357438"/>
                    <a:gd name="connsiteX38" fmla="*/ 421481 w 1221316"/>
                    <a:gd name="connsiteY38" fmla="*/ 228600 h 2357438"/>
                    <a:gd name="connsiteX39" fmla="*/ 428625 w 1221316"/>
                    <a:gd name="connsiteY39" fmla="*/ 235744 h 2357438"/>
                    <a:gd name="connsiteX40" fmla="*/ 442912 w 1221316"/>
                    <a:gd name="connsiteY40" fmla="*/ 245269 h 2357438"/>
                    <a:gd name="connsiteX41" fmla="*/ 457200 w 1221316"/>
                    <a:gd name="connsiteY41" fmla="*/ 257175 h 2357438"/>
                    <a:gd name="connsiteX42" fmla="*/ 471487 w 1221316"/>
                    <a:gd name="connsiteY42" fmla="*/ 261937 h 2357438"/>
                    <a:gd name="connsiteX43" fmla="*/ 485775 w 1221316"/>
                    <a:gd name="connsiteY43" fmla="*/ 266700 h 2357438"/>
                    <a:gd name="connsiteX44" fmla="*/ 492919 w 1221316"/>
                    <a:gd name="connsiteY44" fmla="*/ 269081 h 2357438"/>
                    <a:gd name="connsiteX45" fmla="*/ 500062 w 1221316"/>
                    <a:gd name="connsiteY45" fmla="*/ 271462 h 2357438"/>
                    <a:gd name="connsiteX46" fmla="*/ 516731 w 1221316"/>
                    <a:gd name="connsiteY46" fmla="*/ 278606 h 2357438"/>
                    <a:gd name="connsiteX47" fmla="*/ 523875 w 1221316"/>
                    <a:gd name="connsiteY47" fmla="*/ 283369 h 2357438"/>
                    <a:gd name="connsiteX48" fmla="*/ 531019 w 1221316"/>
                    <a:gd name="connsiteY48" fmla="*/ 285750 h 2357438"/>
                    <a:gd name="connsiteX49" fmla="*/ 538162 w 1221316"/>
                    <a:gd name="connsiteY49" fmla="*/ 290512 h 2357438"/>
                    <a:gd name="connsiteX50" fmla="*/ 542925 w 1221316"/>
                    <a:gd name="connsiteY50" fmla="*/ 297656 h 2357438"/>
                    <a:gd name="connsiteX51" fmla="*/ 564356 w 1221316"/>
                    <a:gd name="connsiteY51" fmla="*/ 309562 h 2357438"/>
                    <a:gd name="connsiteX52" fmla="*/ 571500 w 1221316"/>
                    <a:gd name="connsiteY52" fmla="*/ 314325 h 2357438"/>
                    <a:gd name="connsiteX53" fmla="*/ 581025 w 1221316"/>
                    <a:gd name="connsiteY53" fmla="*/ 316706 h 2357438"/>
                    <a:gd name="connsiteX54" fmla="*/ 585787 w 1221316"/>
                    <a:gd name="connsiteY54" fmla="*/ 323850 h 2357438"/>
                    <a:gd name="connsiteX55" fmla="*/ 600075 w 1221316"/>
                    <a:gd name="connsiteY55" fmla="*/ 328612 h 2357438"/>
                    <a:gd name="connsiteX56" fmla="*/ 621506 w 1221316"/>
                    <a:gd name="connsiteY56" fmla="*/ 342900 h 2357438"/>
                    <a:gd name="connsiteX57" fmla="*/ 628650 w 1221316"/>
                    <a:gd name="connsiteY57" fmla="*/ 347662 h 2357438"/>
                    <a:gd name="connsiteX58" fmla="*/ 657225 w 1221316"/>
                    <a:gd name="connsiteY58" fmla="*/ 357187 h 2357438"/>
                    <a:gd name="connsiteX59" fmla="*/ 671512 w 1221316"/>
                    <a:gd name="connsiteY59" fmla="*/ 361950 h 2357438"/>
                    <a:gd name="connsiteX60" fmla="*/ 700087 w 1221316"/>
                    <a:gd name="connsiteY60" fmla="*/ 369094 h 2357438"/>
                    <a:gd name="connsiteX61" fmla="*/ 707231 w 1221316"/>
                    <a:gd name="connsiteY61" fmla="*/ 371475 h 2357438"/>
                    <a:gd name="connsiteX62" fmla="*/ 711994 w 1221316"/>
                    <a:gd name="connsiteY62" fmla="*/ 395287 h 2357438"/>
                    <a:gd name="connsiteX63" fmla="*/ 709612 w 1221316"/>
                    <a:gd name="connsiteY63" fmla="*/ 409575 h 2357438"/>
                    <a:gd name="connsiteX64" fmla="*/ 711994 w 1221316"/>
                    <a:gd name="connsiteY64" fmla="*/ 442912 h 2357438"/>
                    <a:gd name="connsiteX65" fmla="*/ 719137 w 1221316"/>
                    <a:gd name="connsiteY65" fmla="*/ 445294 h 2357438"/>
                    <a:gd name="connsiteX66" fmla="*/ 726281 w 1221316"/>
                    <a:gd name="connsiteY66" fmla="*/ 450056 h 2357438"/>
                    <a:gd name="connsiteX67" fmla="*/ 752475 w 1221316"/>
                    <a:gd name="connsiteY67" fmla="*/ 457200 h 2357438"/>
                    <a:gd name="connsiteX68" fmla="*/ 759619 w 1221316"/>
                    <a:gd name="connsiteY68" fmla="*/ 461962 h 2357438"/>
                    <a:gd name="connsiteX69" fmla="*/ 773906 w 1221316"/>
                    <a:gd name="connsiteY69" fmla="*/ 473869 h 2357438"/>
                    <a:gd name="connsiteX70" fmla="*/ 783431 w 1221316"/>
                    <a:gd name="connsiteY70" fmla="*/ 488156 h 2357438"/>
                    <a:gd name="connsiteX71" fmla="*/ 788194 w 1221316"/>
                    <a:gd name="connsiteY71" fmla="*/ 502444 h 2357438"/>
                    <a:gd name="connsiteX72" fmla="*/ 790575 w 1221316"/>
                    <a:gd name="connsiteY72" fmla="*/ 516731 h 2357438"/>
                    <a:gd name="connsiteX73" fmla="*/ 792956 w 1221316"/>
                    <a:gd name="connsiteY73" fmla="*/ 542925 h 2357438"/>
                    <a:gd name="connsiteX74" fmla="*/ 797719 w 1221316"/>
                    <a:gd name="connsiteY74" fmla="*/ 561975 h 2357438"/>
                    <a:gd name="connsiteX75" fmla="*/ 802481 w 1221316"/>
                    <a:gd name="connsiteY75" fmla="*/ 583406 h 2357438"/>
                    <a:gd name="connsiteX76" fmla="*/ 804862 w 1221316"/>
                    <a:gd name="connsiteY76" fmla="*/ 590550 h 2357438"/>
                    <a:gd name="connsiteX77" fmla="*/ 809625 w 1221316"/>
                    <a:gd name="connsiteY77" fmla="*/ 597694 h 2357438"/>
                    <a:gd name="connsiteX78" fmla="*/ 812006 w 1221316"/>
                    <a:gd name="connsiteY78" fmla="*/ 604837 h 2357438"/>
                    <a:gd name="connsiteX79" fmla="*/ 816769 w 1221316"/>
                    <a:gd name="connsiteY79" fmla="*/ 611981 h 2357438"/>
                    <a:gd name="connsiteX80" fmla="*/ 821531 w 1221316"/>
                    <a:gd name="connsiteY80" fmla="*/ 631031 h 2357438"/>
                    <a:gd name="connsiteX81" fmla="*/ 826294 w 1221316"/>
                    <a:gd name="connsiteY81" fmla="*/ 647700 h 2357438"/>
                    <a:gd name="connsiteX82" fmla="*/ 831056 w 1221316"/>
                    <a:gd name="connsiteY82" fmla="*/ 664369 h 2357438"/>
                    <a:gd name="connsiteX83" fmla="*/ 840581 w 1221316"/>
                    <a:gd name="connsiteY83" fmla="*/ 678656 h 2357438"/>
                    <a:gd name="connsiteX84" fmla="*/ 847725 w 1221316"/>
                    <a:gd name="connsiteY84" fmla="*/ 700087 h 2357438"/>
                    <a:gd name="connsiteX85" fmla="*/ 850106 w 1221316"/>
                    <a:gd name="connsiteY85" fmla="*/ 707231 h 2357438"/>
                    <a:gd name="connsiteX86" fmla="*/ 854869 w 1221316"/>
                    <a:gd name="connsiteY86" fmla="*/ 714375 h 2357438"/>
                    <a:gd name="connsiteX87" fmla="*/ 866775 w 1221316"/>
                    <a:gd name="connsiteY87" fmla="*/ 750094 h 2357438"/>
                    <a:gd name="connsiteX88" fmla="*/ 869156 w 1221316"/>
                    <a:gd name="connsiteY88" fmla="*/ 757237 h 2357438"/>
                    <a:gd name="connsiteX89" fmla="*/ 871537 w 1221316"/>
                    <a:gd name="connsiteY89" fmla="*/ 764381 h 2357438"/>
                    <a:gd name="connsiteX90" fmla="*/ 864394 w 1221316"/>
                    <a:gd name="connsiteY90" fmla="*/ 797719 h 2357438"/>
                    <a:gd name="connsiteX91" fmla="*/ 857250 w 1221316"/>
                    <a:gd name="connsiteY91" fmla="*/ 802481 h 2357438"/>
                    <a:gd name="connsiteX92" fmla="*/ 847725 w 1221316"/>
                    <a:gd name="connsiteY92" fmla="*/ 814387 h 2357438"/>
                    <a:gd name="connsiteX93" fmla="*/ 835819 w 1221316"/>
                    <a:gd name="connsiteY93" fmla="*/ 826294 h 2357438"/>
                    <a:gd name="connsiteX94" fmla="*/ 821531 w 1221316"/>
                    <a:gd name="connsiteY94" fmla="*/ 831056 h 2357438"/>
                    <a:gd name="connsiteX95" fmla="*/ 807244 w 1221316"/>
                    <a:gd name="connsiteY95" fmla="*/ 840581 h 2357438"/>
                    <a:gd name="connsiteX96" fmla="*/ 792956 w 1221316"/>
                    <a:gd name="connsiteY96" fmla="*/ 850106 h 2357438"/>
                    <a:gd name="connsiteX97" fmla="*/ 785812 w 1221316"/>
                    <a:gd name="connsiteY97" fmla="*/ 854869 h 2357438"/>
                    <a:gd name="connsiteX98" fmla="*/ 781050 w 1221316"/>
                    <a:gd name="connsiteY98" fmla="*/ 862012 h 2357438"/>
                    <a:gd name="connsiteX99" fmla="*/ 773906 w 1221316"/>
                    <a:gd name="connsiteY99" fmla="*/ 864394 h 2357438"/>
                    <a:gd name="connsiteX100" fmla="*/ 769144 w 1221316"/>
                    <a:gd name="connsiteY100" fmla="*/ 871537 h 2357438"/>
                    <a:gd name="connsiteX101" fmla="*/ 754856 w 1221316"/>
                    <a:gd name="connsiteY101" fmla="*/ 878681 h 2357438"/>
                    <a:gd name="connsiteX102" fmla="*/ 740569 w 1221316"/>
                    <a:gd name="connsiteY102" fmla="*/ 888206 h 2357438"/>
                    <a:gd name="connsiteX103" fmla="*/ 728662 w 1221316"/>
                    <a:gd name="connsiteY103" fmla="*/ 902494 h 2357438"/>
                    <a:gd name="connsiteX104" fmla="*/ 721519 w 1221316"/>
                    <a:gd name="connsiteY104" fmla="*/ 907256 h 2357438"/>
                    <a:gd name="connsiteX105" fmla="*/ 716756 w 1221316"/>
                    <a:gd name="connsiteY105" fmla="*/ 914400 h 2357438"/>
                    <a:gd name="connsiteX106" fmla="*/ 709612 w 1221316"/>
                    <a:gd name="connsiteY106" fmla="*/ 916781 h 2357438"/>
                    <a:gd name="connsiteX107" fmla="*/ 707231 w 1221316"/>
                    <a:gd name="connsiteY107" fmla="*/ 923925 h 2357438"/>
                    <a:gd name="connsiteX108" fmla="*/ 700087 w 1221316"/>
                    <a:gd name="connsiteY108" fmla="*/ 928687 h 2357438"/>
                    <a:gd name="connsiteX109" fmla="*/ 695325 w 1221316"/>
                    <a:gd name="connsiteY109" fmla="*/ 935831 h 2357438"/>
                    <a:gd name="connsiteX110" fmla="*/ 683419 w 1221316"/>
                    <a:gd name="connsiteY110" fmla="*/ 950119 h 2357438"/>
                    <a:gd name="connsiteX111" fmla="*/ 678656 w 1221316"/>
                    <a:gd name="connsiteY111" fmla="*/ 964406 h 2357438"/>
                    <a:gd name="connsiteX112" fmla="*/ 678656 w 1221316"/>
                    <a:gd name="connsiteY112" fmla="*/ 1007269 h 2357438"/>
                    <a:gd name="connsiteX113" fmla="*/ 681037 w 1221316"/>
                    <a:gd name="connsiteY113" fmla="*/ 1014412 h 2357438"/>
                    <a:gd name="connsiteX114" fmla="*/ 685800 w 1221316"/>
                    <a:gd name="connsiteY114" fmla="*/ 1021556 h 2357438"/>
                    <a:gd name="connsiteX115" fmla="*/ 695325 w 1221316"/>
                    <a:gd name="connsiteY115" fmla="*/ 1035844 h 2357438"/>
                    <a:gd name="connsiteX116" fmla="*/ 700087 w 1221316"/>
                    <a:gd name="connsiteY116" fmla="*/ 1042987 h 2357438"/>
                    <a:gd name="connsiteX117" fmla="*/ 707231 w 1221316"/>
                    <a:gd name="connsiteY117" fmla="*/ 1045369 h 2357438"/>
                    <a:gd name="connsiteX118" fmla="*/ 721519 w 1221316"/>
                    <a:gd name="connsiteY118" fmla="*/ 1054894 h 2357438"/>
                    <a:gd name="connsiteX119" fmla="*/ 728662 w 1221316"/>
                    <a:gd name="connsiteY119" fmla="*/ 1052512 h 2357438"/>
                    <a:gd name="connsiteX120" fmla="*/ 731044 w 1221316"/>
                    <a:gd name="connsiteY120" fmla="*/ 1045369 h 2357438"/>
                    <a:gd name="connsiteX121" fmla="*/ 735806 w 1221316"/>
                    <a:gd name="connsiteY121" fmla="*/ 1038225 h 2357438"/>
                    <a:gd name="connsiteX122" fmla="*/ 750094 w 1221316"/>
                    <a:gd name="connsiteY122" fmla="*/ 1028700 h 2357438"/>
                    <a:gd name="connsiteX123" fmla="*/ 757237 w 1221316"/>
                    <a:gd name="connsiteY123" fmla="*/ 1023937 h 2357438"/>
                    <a:gd name="connsiteX124" fmla="*/ 771525 w 1221316"/>
                    <a:gd name="connsiteY124" fmla="*/ 1016794 h 2357438"/>
                    <a:gd name="connsiteX125" fmla="*/ 773906 w 1221316"/>
                    <a:gd name="connsiteY125" fmla="*/ 1009650 h 2357438"/>
                    <a:gd name="connsiteX126" fmla="*/ 804862 w 1221316"/>
                    <a:gd name="connsiteY126" fmla="*/ 1002506 h 2357438"/>
                    <a:gd name="connsiteX127" fmla="*/ 850106 w 1221316"/>
                    <a:gd name="connsiteY127" fmla="*/ 1004887 h 2357438"/>
                    <a:gd name="connsiteX128" fmla="*/ 864394 w 1221316"/>
                    <a:gd name="connsiteY128" fmla="*/ 1009650 h 2357438"/>
                    <a:gd name="connsiteX129" fmla="*/ 895350 w 1221316"/>
                    <a:gd name="connsiteY129" fmla="*/ 1016794 h 2357438"/>
                    <a:gd name="connsiteX130" fmla="*/ 919162 w 1221316"/>
                    <a:gd name="connsiteY130" fmla="*/ 1023937 h 2357438"/>
                    <a:gd name="connsiteX131" fmla="*/ 926306 w 1221316"/>
                    <a:gd name="connsiteY131" fmla="*/ 1026319 h 2357438"/>
                    <a:gd name="connsiteX132" fmla="*/ 933450 w 1221316"/>
                    <a:gd name="connsiteY132" fmla="*/ 1031081 h 2357438"/>
                    <a:gd name="connsiteX133" fmla="*/ 945356 w 1221316"/>
                    <a:gd name="connsiteY133" fmla="*/ 1040606 h 2357438"/>
                    <a:gd name="connsiteX134" fmla="*/ 966787 w 1221316"/>
                    <a:gd name="connsiteY134" fmla="*/ 1054894 h 2357438"/>
                    <a:gd name="connsiteX135" fmla="*/ 973931 w 1221316"/>
                    <a:gd name="connsiteY135" fmla="*/ 1059656 h 2357438"/>
                    <a:gd name="connsiteX136" fmla="*/ 983456 w 1221316"/>
                    <a:gd name="connsiteY136" fmla="*/ 1064419 h 2357438"/>
                    <a:gd name="connsiteX137" fmla="*/ 985837 w 1221316"/>
                    <a:gd name="connsiteY137" fmla="*/ 1071562 h 2357438"/>
                    <a:gd name="connsiteX138" fmla="*/ 1000125 w 1221316"/>
                    <a:gd name="connsiteY138" fmla="*/ 1081087 h 2357438"/>
                    <a:gd name="connsiteX139" fmla="*/ 1012031 w 1221316"/>
                    <a:gd name="connsiteY139" fmla="*/ 1092994 h 2357438"/>
                    <a:gd name="connsiteX140" fmla="*/ 1023937 w 1221316"/>
                    <a:gd name="connsiteY140" fmla="*/ 1104900 h 2357438"/>
                    <a:gd name="connsiteX141" fmla="*/ 1035844 w 1221316"/>
                    <a:gd name="connsiteY141" fmla="*/ 1116806 h 2357438"/>
                    <a:gd name="connsiteX142" fmla="*/ 1040606 w 1221316"/>
                    <a:gd name="connsiteY142" fmla="*/ 1123950 h 2357438"/>
                    <a:gd name="connsiteX143" fmla="*/ 1052512 w 1221316"/>
                    <a:gd name="connsiteY143" fmla="*/ 1138237 h 2357438"/>
                    <a:gd name="connsiteX144" fmla="*/ 1057275 w 1221316"/>
                    <a:gd name="connsiteY144" fmla="*/ 1152525 h 2357438"/>
                    <a:gd name="connsiteX145" fmla="*/ 1066800 w 1221316"/>
                    <a:gd name="connsiteY145" fmla="*/ 1166812 h 2357438"/>
                    <a:gd name="connsiteX146" fmla="*/ 1073944 w 1221316"/>
                    <a:gd name="connsiteY146" fmla="*/ 1188244 h 2357438"/>
                    <a:gd name="connsiteX147" fmla="*/ 1076325 w 1221316"/>
                    <a:gd name="connsiteY147" fmla="*/ 1195387 h 2357438"/>
                    <a:gd name="connsiteX148" fmla="*/ 1090612 w 1221316"/>
                    <a:gd name="connsiteY148" fmla="*/ 1207294 h 2357438"/>
                    <a:gd name="connsiteX149" fmla="*/ 1095375 w 1221316"/>
                    <a:gd name="connsiteY149" fmla="*/ 1214437 h 2357438"/>
                    <a:gd name="connsiteX150" fmla="*/ 1109662 w 1221316"/>
                    <a:gd name="connsiteY150" fmla="*/ 1223962 h 2357438"/>
                    <a:gd name="connsiteX151" fmla="*/ 1126331 w 1221316"/>
                    <a:gd name="connsiteY151" fmla="*/ 1240631 h 2357438"/>
                    <a:gd name="connsiteX152" fmla="*/ 1138237 w 1221316"/>
                    <a:gd name="connsiteY152" fmla="*/ 1254919 h 2357438"/>
                    <a:gd name="connsiteX153" fmla="*/ 1147762 w 1221316"/>
                    <a:gd name="connsiteY153" fmla="*/ 1269206 h 2357438"/>
                    <a:gd name="connsiteX154" fmla="*/ 1150144 w 1221316"/>
                    <a:gd name="connsiteY154" fmla="*/ 1276350 h 2357438"/>
                    <a:gd name="connsiteX155" fmla="*/ 1159669 w 1221316"/>
                    <a:gd name="connsiteY155" fmla="*/ 1290637 h 2357438"/>
                    <a:gd name="connsiteX156" fmla="*/ 1164431 w 1221316"/>
                    <a:gd name="connsiteY156" fmla="*/ 1297781 h 2357438"/>
                    <a:gd name="connsiteX157" fmla="*/ 1173956 w 1221316"/>
                    <a:gd name="connsiteY157" fmla="*/ 1319212 h 2357438"/>
                    <a:gd name="connsiteX158" fmla="*/ 1176337 w 1221316"/>
                    <a:gd name="connsiteY158" fmla="*/ 1326356 h 2357438"/>
                    <a:gd name="connsiteX159" fmla="*/ 1181100 w 1221316"/>
                    <a:gd name="connsiteY159" fmla="*/ 1335881 h 2357438"/>
                    <a:gd name="connsiteX160" fmla="*/ 1183481 w 1221316"/>
                    <a:gd name="connsiteY160" fmla="*/ 1352550 h 2357438"/>
                    <a:gd name="connsiteX161" fmla="*/ 1188244 w 1221316"/>
                    <a:gd name="connsiteY161" fmla="*/ 1366837 h 2357438"/>
                    <a:gd name="connsiteX162" fmla="*/ 1193006 w 1221316"/>
                    <a:gd name="connsiteY162" fmla="*/ 1381125 h 2357438"/>
                    <a:gd name="connsiteX163" fmla="*/ 1195387 w 1221316"/>
                    <a:gd name="connsiteY163" fmla="*/ 1388269 h 2357438"/>
                    <a:gd name="connsiteX164" fmla="*/ 1200150 w 1221316"/>
                    <a:gd name="connsiteY164" fmla="*/ 1443037 h 2357438"/>
                    <a:gd name="connsiteX165" fmla="*/ 1204912 w 1221316"/>
                    <a:gd name="connsiteY165" fmla="*/ 1504950 h 2357438"/>
                    <a:gd name="connsiteX166" fmla="*/ 1209675 w 1221316"/>
                    <a:gd name="connsiteY166" fmla="*/ 1540669 h 2357438"/>
                    <a:gd name="connsiteX167" fmla="*/ 1216819 w 1221316"/>
                    <a:gd name="connsiteY167" fmla="*/ 1564481 h 2357438"/>
                    <a:gd name="connsiteX168" fmla="*/ 1166812 w 1221316"/>
                    <a:gd name="connsiteY168" fmla="*/ 1764505 h 2357438"/>
                    <a:gd name="connsiteX169" fmla="*/ 1133475 w 1221316"/>
                    <a:gd name="connsiteY169" fmla="*/ 1878806 h 2357438"/>
                    <a:gd name="connsiteX170" fmla="*/ 1090612 w 1221316"/>
                    <a:gd name="connsiteY170" fmla="*/ 1931192 h 2357438"/>
                    <a:gd name="connsiteX171" fmla="*/ 1052511 w 1221316"/>
                    <a:gd name="connsiteY171" fmla="*/ 1962150 h 2357438"/>
                    <a:gd name="connsiteX172" fmla="*/ 1019174 w 1221316"/>
                    <a:gd name="connsiteY172" fmla="*/ 1985961 h 2357438"/>
                    <a:gd name="connsiteX173" fmla="*/ 945356 w 1221316"/>
                    <a:gd name="connsiteY173" fmla="*/ 2038351 h 2357438"/>
                    <a:gd name="connsiteX174" fmla="*/ 990600 w 1221316"/>
                    <a:gd name="connsiteY174" fmla="*/ 2005011 h 2357438"/>
                    <a:gd name="connsiteX175" fmla="*/ 881061 w 1221316"/>
                    <a:gd name="connsiteY175" fmla="*/ 2062161 h 2357438"/>
                    <a:gd name="connsiteX176" fmla="*/ 850106 w 1221316"/>
                    <a:gd name="connsiteY176" fmla="*/ 2114549 h 2357438"/>
                    <a:gd name="connsiteX177" fmla="*/ 812005 w 1221316"/>
                    <a:gd name="connsiteY177" fmla="*/ 2169317 h 2357438"/>
                    <a:gd name="connsiteX178" fmla="*/ 819150 w 1221316"/>
                    <a:gd name="connsiteY178" fmla="*/ 2290761 h 2357438"/>
                    <a:gd name="connsiteX179" fmla="*/ 809626 w 1221316"/>
                    <a:gd name="connsiteY179" fmla="*/ 2357438 h 2357438"/>
                    <a:gd name="connsiteX0" fmla="*/ 0 w 1227058"/>
                    <a:gd name="connsiteY0" fmla="*/ 0 h 2357438"/>
                    <a:gd name="connsiteX1" fmla="*/ 23812 w 1227058"/>
                    <a:gd name="connsiteY1" fmla="*/ 4762 h 2357438"/>
                    <a:gd name="connsiteX2" fmla="*/ 42862 w 1227058"/>
                    <a:gd name="connsiteY2" fmla="*/ 7144 h 2357438"/>
                    <a:gd name="connsiteX3" fmla="*/ 61912 w 1227058"/>
                    <a:gd name="connsiteY3" fmla="*/ 11906 h 2357438"/>
                    <a:gd name="connsiteX4" fmla="*/ 85725 w 1227058"/>
                    <a:gd name="connsiteY4" fmla="*/ 19050 h 2357438"/>
                    <a:gd name="connsiteX5" fmla="*/ 92869 w 1227058"/>
                    <a:gd name="connsiteY5" fmla="*/ 23812 h 2357438"/>
                    <a:gd name="connsiteX6" fmla="*/ 97631 w 1227058"/>
                    <a:gd name="connsiteY6" fmla="*/ 30956 h 2357438"/>
                    <a:gd name="connsiteX7" fmla="*/ 104775 w 1227058"/>
                    <a:gd name="connsiteY7" fmla="*/ 33337 h 2357438"/>
                    <a:gd name="connsiteX8" fmla="*/ 109537 w 1227058"/>
                    <a:gd name="connsiteY8" fmla="*/ 47625 h 2357438"/>
                    <a:gd name="connsiteX9" fmla="*/ 114300 w 1227058"/>
                    <a:gd name="connsiteY9" fmla="*/ 54769 h 2357438"/>
                    <a:gd name="connsiteX10" fmla="*/ 119062 w 1227058"/>
                    <a:gd name="connsiteY10" fmla="*/ 69056 h 2357438"/>
                    <a:gd name="connsiteX11" fmla="*/ 126206 w 1227058"/>
                    <a:gd name="connsiteY11" fmla="*/ 83344 h 2357438"/>
                    <a:gd name="connsiteX12" fmla="*/ 133350 w 1227058"/>
                    <a:gd name="connsiteY12" fmla="*/ 88106 h 2357438"/>
                    <a:gd name="connsiteX13" fmla="*/ 145256 w 1227058"/>
                    <a:gd name="connsiteY13" fmla="*/ 102394 h 2357438"/>
                    <a:gd name="connsiteX14" fmla="*/ 150019 w 1227058"/>
                    <a:gd name="connsiteY14" fmla="*/ 109537 h 2357438"/>
                    <a:gd name="connsiteX15" fmla="*/ 157162 w 1227058"/>
                    <a:gd name="connsiteY15" fmla="*/ 111919 h 2357438"/>
                    <a:gd name="connsiteX16" fmla="*/ 173831 w 1227058"/>
                    <a:gd name="connsiteY16" fmla="*/ 133350 h 2357438"/>
                    <a:gd name="connsiteX17" fmla="*/ 178594 w 1227058"/>
                    <a:gd name="connsiteY17" fmla="*/ 140494 h 2357438"/>
                    <a:gd name="connsiteX18" fmla="*/ 192881 w 1227058"/>
                    <a:gd name="connsiteY18" fmla="*/ 150019 h 2357438"/>
                    <a:gd name="connsiteX19" fmla="*/ 200025 w 1227058"/>
                    <a:gd name="connsiteY19" fmla="*/ 154781 h 2357438"/>
                    <a:gd name="connsiteX20" fmla="*/ 209550 w 1227058"/>
                    <a:gd name="connsiteY20" fmla="*/ 157162 h 2357438"/>
                    <a:gd name="connsiteX21" fmla="*/ 221456 w 1227058"/>
                    <a:gd name="connsiteY21" fmla="*/ 159544 h 2357438"/>
                    <a:gd name="connsiteX22" fmla="*/ 228600 w 1227058"/>
                    <a:gd name="connsiteY22" fmla="*/ 161925 h 2357438"/>
                    <a:gd name="connsiteX23" fmla="*/ 238125 w 1227058"/>
                    <a:gd name="connsiteY23" fmla="*/ 164306 h 2357438"/>
                    <a:gd name="connsiteX24" fmla="*/ 252412 w 1227058"/>
                    <a:gd name="connsiteY24" fmla="*/ 169069 h 2357438"/>
                    <a:gd name="connsiteX25" fmla="*/ 273844 w 1227058"/>
                    <a:gd name="connsiteY25" fmla="*/ 176212 h 2357438"/>
                    <a:gd name="connsiteX26" fmla="*/ 288131 w 1227058"/>
                    <a:gd name="connsiteY26" fmla="*/ 180975 h 2357438"/>
                    <a:gd name="connsiteX27" fmla="*/ 300037 w 1227058"/>
                    <a:gd name="connsiteY27" fmla="*/ 183356 h 2357438"/>
                    <a:gd name="connsiteX28" fmla="*/ 314325 w 1227058"/>
                    <a:gd name="connsiteY28" fmla="*/ 190500 h 2357438"/>
                    <a:gd name="connsiteX29" fmla="*/ 321469 w 1227058"/>
                    <a:gd name="connsiteY29" fmla="*/ 195262 h 2357438"/>
                    <a:gd name="connsiteX30" fmla="*/ 342900 w 1227058"/>
                    <a:gd name="connsiteY30" fmla="*/ 202406 h 2357438"/>
                    <a:gd name="connsiteX31" fmla="*/ 350044 w 1227058"/>
                    <a:gd name="connsiteY31" fmla="*/ 204787 h 2357438"/>
                    <a:gd name="connsiteX32" fmla="*/ 357187 w 1227058"/>
                    <a:gd name="connsiteY32" fmla="*/ 207169 h 2357438"/>
                    <a:gd name="connsiteX33" fmla="*/ 371475 w 1227058"/>
                    <a:gd name="connsiteY33" fmla="*/ 209550 h 2357438"/>
                    <a:gd name="connsiteX34" fmla="*/ 392906 w 1227058"/>
                    <a:gd name="connsiteY34" fmla="*/ 216694 h 2357438"/>
                    <a:gd name="connsiteX35" fmla="*/ 400050 w 1227058"/>
                    <a:gd name="connsiteY35" fmla="*/ 219075 h 2357438"/>
                    <a:gd name="connsiteX36" fmla="*/ 407194 w 1227058"/>
                    <a:gd name="connsiteY36" fmla="*/ 221456 h 2357438"/>
                    <a:gd name="connsiteX37" fmla="*/ 414337 w 1227058"/>
                    <a:gd name="connsiteY37" fmla="*/ 226219 h 2357438"/>
                    <a:gd name="connsiteX38" fmla="*/ 421481 w 1227058"/>
                    <a:gd name="connsiteY38" fmla="*/ 228600 h 2357438"/>
                    <a:gd name="connsiteX39" fmla="*/ 428625 w 1227058"/>
                    <a:gd name="connsiteY39" fmla="*/ 235744 h 2357438"/>
                    <a:gd name="connsiteX40" fmla="*/ 442912 w 1227058"/>
                    <a:gd name="connsiteY40" fmla="*/ 245269 h 2357438"/>
                    <a:gd name="connsiteX41" fmla="*/ 457200 w 1227058"/>
                    <a:gd name="connsiteY41" fmla="*/ 257175 h 2357438"/>
                    <a:gd name="connsiteX42" fmla="*/ 471487 w 1227058"/>
                    <a:gd name="connsiteY42" fmla="*/ 261937 h 2357438"/>
                    <a:gd name="connsiteX43" fmla="*/ 485775 w 1227058"/>
                    <a:gd name="connsiteY43" fmla="*/ 266700 h 2357438"/>
                    <a:gd name="connsiteX44" fmla="*/ 492919 w 1227058"/>
                    <a:gd name="connsiteY44" fmla="*/ 269081 h 2357438"/>
                    <a:gd name="connsiteX45" fmla="*/ 500062 w 1227058"/>
                    <a:gd name="connsiteY45" fmla="*/ 271462 h 2357438"/>
                    <a:gd name="connsiteX46" fmla="*/ 516731 w 1227058"/>
                    <a:gd name="connsiteY46" fmla="*/ 278606 h 2357438"/>
                    <a:gd name="connsiteX47" fmla="*/ 523875 w 1227058"/>
                    <a:gd name="connsiteY47" fmla="*/ 283369 h 2357438"/>
                    <a:gd name="connsiteX48" fmla="*/ 531019 w 1227058"/>
                    <a:gd name="connsiteY48" fmla="*/ 285750 h 2357438"/>
                    <a:gd name="connsiteX49" fmla="*/ 538162 w 1227058"/>
                    <a:gd name="connsiteY49" fmla="*/ 290512 h 2357438"/>
                    <a:gd name="connsiteX50" fmla="*/ 542925 w 1227058"/>
                    <a:gd name="connsiteY50" fmla="*/ 297656 h 2357438"/>
                    <a:gd name="connsiteX51" fmla="*/ 564356 w 1227058"/>
                    <a:gd name="connsiteY51" fmla="*/ 309562 h 2357438"/>
                    <a:gd name="connsiteX52" fmla="*/ 571500 w 1227058"/>
                    <a:gd name="connsiteY52" fmla="*/ 314325 h 2357438"/>
                    <a:gd name="connsiteX53" fmla="*/ 581025 w 1227058"/>
                    <a:gd name="connsiteY53" fmla="*/ 316706 h 2357438"/>
                    <a:gd name="connsiteX54" fmla="*/ 585787 w 1227058"/>
                    <a:gd name="connsiteY54" fmla="*/ 323850 h 2357438"/>
                    <a:gd name="connsiteX55" fmla="*/ 600075 w 1227058"/>
                    <a:gd name="connsiteY55" fmla="*/ 328612 h 2357438"/>
                    <a:gd name="connsiteX56" fmla="*/ 621506 w 1227058"/>
                    <a:gd name="connsiteY56" fmla="*/ 342900 h 2357438"/>
                    <a:gd name="connsiteX57" fmla="*/ 628650 w 1227058"/>
                    <a:gd name="connsiteY57" fmla="*/ 347662 h 2357438"/>
                    <a:gd name="connsiteX58" fmla="*/ 657225 w 1227058"/>
                    <a:gd name="connsiteY58" fmla="*/ 357187 h 2357438"/>
                    <a:gd name="connsiteX59" fmla="*/ 671512 w 1227058"/>
                    <a:gd name="connsiteY59" fmla="*/ 361950 h 2357438"/>
                    <a:gd name="connsiteX60" fmla="*/ 700087 w 1227058"/>
                    <a:gd name="connsiteY60" fmla="*/ 369094 h 2357438"/>
                    <a:gd name="connsiteX61" fmla="*/ 707231 w 1227058"/>
                    <a:gd name="connsiteY61" fmla="*/ 371475 h 2357438"/>
                    <a:gd name="connsiteX62" fmla="*/ 711994 w 1227058"/>
                    <a:gd name="connsiteY62" fmla="*/ 395287 h 2357438"/>
                    <a:gd name="connsiteX63" fmla="*/ 709612 w 1227058"/>
                    <a:gd name="connsiteY63" fmla="*/ 409575 h 2357438"/>
                    <a:gd name="connsiteX64" fmla="*/ 711994 w 1227058"/>
                    <a:gd name="connsiteY64" fmla="*/ 442912 h 2357438"/>
                    <a:gd name="connsiteX65" fmla="*/ 719137 w 1227058"/>
                    <a:gd name="connsiteY65" fmla="*/ 445294 h 2357438"/>
                    <a:gd name="connsiteX66" fmla="*/ 726281 w 1227058"/>
                    <a:gd name="connsiteY66" fmla="*/ 450056 h 2357438"/>
                    <a:gd name="connsiteX67" fmla="*/ 752475 w 1227058"/>
                    <a:gd name="connsiteY67" fmla="*/ 457200 h 2357438"/>
                    <a:gd name="connsiteX68" fmla="*/ 759619 w 1227058"/>
                    <a:gd name="connsiteY68" fmla="*/ 461962 h 2357438"/>
                    <a:gd name="connsiteX69" fmla="*/ 773906 w 1227058"/>
                    <a:gd name="connsiteY69" fmla="*/ 473869 h 2357438"/>
                    <a:gd name="connsiteX70" fmla="*/ 783431 w 1227058"/>
                    <a:gd name="connsiteY70" fmla="*/ 488156 h 2357438"/>
                    <a:gd name="connsiteX71" fmla="*/ 788194 w 1227058"/>
                    <a:gd name="connsiteY71" fmla="*/ 502444 h 2357438"/>
                    <a:gd name="connsiteX72" fmla="*/ 790575 w 1227058"/>
                    <a:gd name="connsiteY72" fmla="*/ 516731 h 2357438"/>
                    <a:gd name="connsiteX73" fmla="*/ 792956 w 1227058"/>
                    <a:gd name="connsiteY73" fmla="*/ 542925 h 2357438"/>
                    <a:gd name="connsiteX74" fmla="*/ 797719 w 1227058"/>
                    <a:gd name="connsiteY74" fmla="*/ 561975 h 2357438"/>
                    <a:gd name="connsiteX75" fmla="*/ 802481 w 1227058"/>
                    <a:gd name="connsiteY75" fmla="*/ 583406 h 2357438"/>
                    <a:gd name="connsiteX76" fmla="*/ 804862 w 1227058"/>
                    <a:gd name="connsiteY76" fmla="*/ 590550 h 2357438"/>
                    <a:gd name="connsiteX77" fmla="*/ 809625 w 1227058"/>
                    <a:gd name="connsiteY77" fmla="*/ 597694 h 2357438"/>
                    <a:gd name="connsiteX78" fmla="*/ 812006 w 1227058"/>
                    <a:gd name="connsiteY78" fmla="*/ 604837 h 2357438"/>
                    <a:gd name="connsiteX79" fmla="*/ 816769 w 1227058"/>
                    <a:gd name="connsiteY79" fmla="*/ 611981 h 2357438"/>
                    <a:gd name="connsiteX80" fmla="*/ 821531 w 1227058"/>
                    <a:gd name="connsiteY80" fmla="*/ 631031 h 2357438"/>
                    <a:gd name="connsiteX81" fmla="*/ 826294 w 1227058"/>
                    <a:gd name="connsiteY81" fmla="*/ 647700 h 2357438"/>
                    <a:gd name="connsiteX82" fmla="*/ 831056 w 1227058"/>
                    <a:gd name="connsiteY82" fmla="*/ 664369 h 2357438"/>
                    <a:gd name="connsiteX83" fmla="*/ 840581 w 1227058"/>
                    <a:gd name="connsiteY83" fmla="*/ 678656 h 2357438"/>
                    <a:gd name="connsiteX84" fmla="*/ 847725 w 1227058"/>
                    <a:gd name="connsiteY84" fmla="*/ 700087 h 2357438"/>
                    <a:gd name="connsiteX85" fmla="*/ 850106 w 1227058"/>
                    <a:gd name="connsiteY85" fmla="*/ 707231 h 2357438"/>
                    <a:gd name="connsiteX86" fmla="*/ 854869 w 1227058"/>
                    <a:gd name="connsiteY86" fmla="*/ 714375 h 2357438"/>
                    <a:gd name="connsiteX87" fmla="*/ 866775 w 1227058"/>
                    <a:gd name="connsiteY87" fmla="*/ 750094 h 2357438"/>
                    <a:gd name="connsiteX88" fmla="*/ 869156 w 1227058"/>
                    <a:gd name="connsiteY88" fmla="*/ 757237 h 2357438"/>
                    <a:gd name="connsiteX89" fmla="*/ 871537 w 1227058"/>
                    <a:gd name="connsiteY89" fmla="*/ 764381 h 2357438"/>
                    <a:gd name="connsiteX90" fmla="*/ 864394 w 1227058"/>
                    <a:gd name="connsiteY90" fmla="*/ 797719 h 2357438"/>
                    <a:gd name="connsiteX91" fmla="*/ 857250 w 1227058"/>
                    <a:gd name="connsiteY91" fmla="*/ 802481 h 2357438"/>
                    <a:gd name="connsiteX92" fmla="*/ 847725 w 1227058"/>
                    <a:gd name="connsiteY92" fmla="*/ 814387 h 2357438"/>
                    <a:gd name="connsiteX93" fmla="*/ 835819 w 1227058"/>
                    <a:gd name="connsiteY93" fmla="*/ 826294 h 2357438"/>
                    <a:gd name="connsiteX94" fmla="*/ 821531 w 1227058"/>
                    <a:gd name="connsiteY94" fmla="*/ 831056 h 2357438"/>
                    <a:gd name="connsiteX95" fmla="*/ 807244 w 1227058"/>
                    <a:gd name="connsiteY95" fmla="*/ 840581 h 2357438"/>
                    <a:gd name="connsiteX96" fmla="*/ 792956 w 1227058"/>
                    <a:gd name="connsiteY96" fmla="*/ 850106 h 2357438"/>
                    <a:gd name="connsiteX97" fmla="*/ 785812 w 1227058"/>
                    <a:gd name="connsiteY97" fmla="*/ 854869 h 2357438"/>
                    <a:gd name="connsiteX98" fmla="*/ 781050 w 1227058"/>
                    <a:gd name="connsiteY98" fmla="*/ 862012 h 2357438"/>
                    <a:gd name="connsiteX99" fmla="*/ 773906 w 1227058"/>
                    <a:gd name="connsiteY99" fmla="*/ 864394 h 2357438"/>
                    <a:gd name="connsiteX100" fmla="*/ 769144 w 1227058"/>
                    <a:gd name="connsiteY100" fmla="*/ 871537 h 2357438"/>
                    <a:gd name="connsiteX101" fmla="*/ 754856 w 1227058"/>
                    <a:gd name="connsiteY101" fmla="*/ 878681 h 2357438"/>
                    <a:gd name="connsiteX102" fmla="*/ 740569 w 1227058"/>
                    <a:gd name="connsiteY102" fmla="*/ 888206 h 2357438"/>
                    <a:gd name="connsiteX103" fmla="*/ 728662 w 1227058"/>
                    <a:gd name="connsiteY103" fmla="*/ 902494 h 2357438"/>
                    <a:gd name="connsiteX104" fmla="*/ 721519 w 1227058"/>
                    <a:gd name="connsiteY104" fmla="*/ 907256 h 2357438"/>
                    <a:gd name="connsiteX105" fmla="*/ 716756 w 1227058"/>
                    <a:gd name="connsiteY105" fmla="*/ 914400 h 2357438"/>
                    <a:gd name="connsiteX106" fmla="*/ 709612 w 1227058"/>
                    <a:gd name="connsiteY106" fmla="*/ 916781 h 2357438"/>
                    <a:gd name="connsiteX107" fmla="*/ 707231 w 1227058"/>
                    <a:gd name="connsiteY107" fmla="*/ 923925 h 2357438"/>
                    <a:gd name="connsiteX108" fmla="*/ 700087 w 1227058"/>
                    <a:gd name="connsiteY108" fmla="*/ 928687 h 2357438"/>
                    <a:gd name="connsiteX109" fmla="*/ 695325 w 1227058"/>
                    <a:gd name="connsiteY109" fmla="*/ 935831 h 2357438"/>
                    <a:gd name="connsiteX110" fmla="*/ 683419 w 1227058"/>
                    <a:gd name="connsiteY110" fmla="*/ 950119 h 2357438"/>
                    <a:gd name="connsiteX111" fmla="*/ 678656 w 1227058"/>
                    <a:gd name="connsiteY111" fmla="*/ 964406 h 2357438"/>
                    <a:gd name="connsiteX112" fmla="*/ 678656 w 1227058"/>
                    <a:gd name="connsiteY112" fmla="*/ 1007269 h 2357438"/>
                    <a:gd name="connsiteX113" fmla="*/ 681037 w 1227058"/>
                    <a:gd name="connsiteY113" fmla="*/ 1014412 h 2357438"/>
                    <a:gd name="connsiteX114" fmla="*/ 685800 w 1227058"/>
                    <a:gd name="connsiteY114" fmla="*/ 1021556 h 2357438"/>
                    <a:gd name="connsiteX115" fmla="*/ 695325 w 1227058"/>
                    <a:gd name="connsiteY115" fmla="*/ 1035844 h 2357438"/>
                    <a:gd name="connsiteX116" fmla="*/ 700087 w 1227058"/>
                    <a:gd name="connsiteY116" fmla="*/ 1042987 h 2357438"/>
                    <a:gd name="connsiteX117" fmla="*/ 707231 w 1227058"/>
                    <a:gd name="connsiteY117" fmla="*/ 1045369 h 2357438"/>
                    <a:gd name="connsiteX118" fmla="*/ 721519 w 1227058"/>
                    <a:gd name="connsiteY118" fmla="*/ 1054894 h 2357438"/>
                    <a:gd name="connsiteX119" fmla="*/ 728662 w 1227058"/>
                    <a:gd name="connsiteY119" fmla="*/ 1052512 h 2357438"/>
                    <a:gd name="connsiteX120" fmla="*/ 731044 w 1227058"/>
                    <a:gd name="connsiteY120" fmla="*/ 1045369 h 2357438"/>
                    <a:gd name="connsiteX121" fmla="*/ 735806 w 1227058"/>
                    <a:gd name="connsiteY121" fmla="*/ 1038225 h 2357438"/>
                    <a:gd name="connsiteX122" fmla="*/ 750094 w 1227058"/>
                    <a:gd name="connsiteY122" fmla="*/ 1028700 h 2357438"/>
                    <a:gd name="connsiteX123" fmla="*/ 757237 w 1227058"/>
                    <a:gd name="connsiteY123" fmla="*/ 1023937 h 2357438"/>
                    <a:gd name="connsiteX124" fmla="*/ 771525 w 1227058"/>
                    <a:gd name="connsiteY124" fmla="*/ 1016794 h 2357438"/>
                    <a:gd name="connsiteX125" fmla="*/ 773906 w 1227058"/>
                    <a:gd name="connsiteY125" fmla="*/ 1009650 h 2357438"/>
                    <a:gd name="connsiteX126" fmla="*/ 804862 w 1227058"/>
                    <a:gd name="connsiteY126" fmla="*/ 1002506 h 2357438"/>
                    <a:gd name="connsiteX127" fmla="*/ 850106 w 1227058"/>
                    <a:gd name="connsiteY127" fmla="*/ 1004887 h 2357438"/>
                    <a:gd name="connsiteX128" fmla="*/ 864394 w 1227058"/>
                    <a:gd name="connsiteY128" fmla="*/ 1009650 h 2357438"/>
                    <a:gd name="connsiteX129" fmla="*/ 895350 w 1227058"/>
                    <a:gd name="connsiteY129" fmla="*/ 1016794 h 2357438"/>
                    <a:gd name="connsiteX130" fmla="*/ 919162 w 1227058"/>
                    <a:gd name="connsiteY130" fmla="*/ 1023937 h 2357438"/>
                    <a:gd name="connsiteX131" fmla="*/ 926306 w 1227058"/>
                    <a:gd name="connsiteY131" fmla="*/ 1026319 h 2357438"/>
                    <a:gd name="connsiteX132" fmla="*/ 933450 w 1227058"/>
                    <a:gd name="connsiteY132" fmla="*/ 1031081 h 2357438"/>
                    <a:gd name="connsiteX133" fmla="*/ 945356 w 1227058"/>
                    <a:gd name="connsiteY133" fmla="*/ 1040606 h 2357438"/>
                    <a:gd name="connsiteX134" fmla="*/ 966787 w 1227058"/>
                    <a:gd name="connsiteY134" fmla="*/ 1054894 h 2357438"/>
                    <a:gd name="connsiteX135" fmla="*/ 973931 w 1227058"/>
                    <a:gd name="connsiteY135" fmla="*/ 1059656 h 2357438"/>
                    <a:gd name="connsiteX136" fmla="*/ 983456 w 1227058"/>
                    <a:gd name="connsiteY136" fmla="*/ 1064419 h 2357438"/>
                    <a:gd name="connsiteX137" fmla="*/ 985837 w 1227058"/>
                    <a:gd name="connsiteY137" fmla="*/ 1071562 h 2357438"/>
                    <a:gd name="connsiteX138" fmla="*/ 1000125 w 1227058"/>
                    <a:gd name="connsiteY138" fmla="*/ 1081087 h 2357438"/>
                    <a:gd name="connsiteX139" fmla="*/ 1012031 w 1227058"/>
                    <a:gd name="connsiteY139" fmla="*/ 1092994 h 2357438"/>
                    <a:gd name="connsiteX140" fmla="*/ 1023937 w 1227058"/>
                    <a:gd name="connsiteY140" fmla="*/ 1104900 h 2357438"/>
                    <a:gd name="connsiteX141" fmla="*/ 1035844 w 1227058"/>
                    <a:gd name="connsiteY141" fmla="*/ 1116806 h 2357438"/>
                    <a:gd name="connsiteX142" fmla="*/ 1040606 w 1227058"/>
                    <a:gd name="connsiteY142" fmla="*/ 1123950 h 2357438"/>
                    <a:gd name="connsiteX143" fmla="*/ 1052512 w 1227058"/>
                    <a:gd name="connsiteY143" fmla="*/ 1138237 h 2357438"/>
                    <a:gd name="connsiteX144" fmla="*/ 1057275 w 1227058"/>
                    <a:gd name="connsiteY144" fmla="*/ 1152525 h 2357438"/>
                    <a:gd name="connsiteX145" fmla="*/ 1066800 w 1227058"/>
                    <a:gd name="connsiteY145" fmla="*/ 1166812 h 2357438"/>
                    <a:gd name="connsiteX146" fmla="*/ 1073944 w 1227058"/>
                    <a:gd name="connsiteY146" fmla="*/ 1188244 h 2357438"/>
                    <a:gd name="connsiteX147" fmla="*/ 1076325 w 1227058"/>
                    <a:gd name="connsiteY147" fmla="*/ 1195387 h 2357438"/>
                    <a:gd name="connsiteX148" fmla="*/ 1090612 w 1227058"/>
                    <a:gd name="connsiteY148" fmla="*/ 1207294 h 2357438"/>
                    <a:gd name="connsiteX149" fmla="*/ 1095375 w 1227058"/>
                    <a:gd name="connsiteY149" fmla="*/ 1214437 h 2357438"/>
                    <a:gd name="connsiteX150" fmla="*/ 1109662 w 1227058"/>
                    <a:gd name="connsiteY150" fmla="*/ 1223962 h 2357438"/>
                    <a:gd name="connsiteX151" fmla="*/ 1126331 w 1227058"/>
                    <a:gd name="connsiteY151" fmla="*/ 1240631 h 2357438"/>
                    <a:gd name="connsiteX152" fmla="*/ 1138237 w 1227058"/>
                    <a:gd name="connsiteY152" fmla="*/ 1254919 h 2357438"/>
                    <a:gd name="connsiteX153" fmla="*/ 1147762 w 1227058"/>
                    <a:gd name="connsiteY153" fmla="*/ 1269206 h 2357438"/>
                    <a:gd name="connsiteX154" fmla="*/ 1150144 w 1227058"/>
                    <a:gd name="connsiteY154" fmla="*/ 1276350 h 2357438"/>
                    <a:gd name="connsiteX155" fmla="*/ 1159669 w 1227058"/>
                    <a:gd name="connsiteY155" fmla="*/ 1290637 h 2357438"/>
                    <a:gd name="connsiteX156" fmla="*/ 1164431 w 1227058"/>
                    <a:gd name="connsiteY156" fmla="*/ 1297781 h 2357438"/>
                    <a:gd name="connsiteX157" fmla="*/ 1173956 w 1227058"/>
                    <a:gd name="connsiteY157" fmla="*/ 1319212 h 2357438"/>
                    <a:gd name="connsiteX158" fmla="*/ 1176337 w 1227058"/>
                    <a:gd name="connsiteY158" fmla="*/ 1326356 h 2357438"/>
                    <a:gd name="connsiteX159" fmla="*/ 1181100 w 1227058"/>
                    <a:gd name="connsiteY159" fmla="*/ 1335881 h 2357438"/>
                    <a:gd name="connsiteX160" fmla="*/ 1183481 w 1227058"/>
                    <a:gd name="connsiteY160" fmla="*/ 1352550 h 2357438"/>
                    <a:gd name="connsiteX161" fmla="*/ 1188244 w 1227058"/>
                    <a:gd name="connsiteY161" fmla="*/ 1366837 h 2357438"/>
                    <a:gd name="connsiteX162" fmla="*/ 1193006 w 1227058"/>
                    <a:gd name="connsiteY162" fmla="*/ 1381125 h 2357438"/>
                    <a:gd name="connsiteX163" fmla="*/ 1195387 w 1227058"/>
                    <a:gd name="connsiteY163" fmla="*/ 1388269 h 2357438"/>
                    <a:gd name="connsiteX164" fmla="*/ 1200150 w 1227058"/>
                    <a:gd name="connsiteY164" fmla="*/ 1443037 h 2357438"/>
                    <a:gd name="connsiteX165" fmla="*/ 1204912 w 1227058"/>
                    <a:gd name="connsiteY165" fmla="*/ 1504950 h 2357438"/>
                    <a:gd name="connsiteX166" fmla="*/ 1209675 w 1227058"/>
                    <a:gd name="connsiteY166" fmla="*/ 1540669 h 2357438"/>
                    <a:gd name="connsiteX167" fmla="*/ 1216819 w 1227058"/>
                    <a:gd name="connsiteY167" fmla="*/ 1564481 h 2357438"/>
                    <a:gd name="connsiteX168" fmla="*/ 1221580 w 1227058"/>
                    <a:gd name="connsiteY168" fmla="*/ 1757361 h 2357438"/>
                    <a:gd name="connsiteX169" fmla="*/ 1133475 w 1227058"/>
                    <a:gd name="connsiteY169" fmla="*/ 1878806 h 2357438"/>
                    <a:gd name="connsiteX170" fmla="*/ 1090612 w 1227058"/>
                    <a:gd name="connsiteY170" fmla="*/ 1931192 h 2357438"/>
                    <a:gd name="connsiteX171" fmla="*/ 1052511 w 1227058"/>
                    <a:gd name="connsiteY171" fmla="*/ 1962150 h 2357438"/>
                    <a:gd name="connsiteX172" fmla="*/ 1019174 w 1227058"/>
                    <a:gd name="connsiteY172" fmla="*/ 1985961 h 2357438"/>
                    <a:gd name="connsiteX173" fmla="*/ 945356 w 1227058"/>
                    <a:gd name="connsiteY173" fmla="*/ 2038351 h 2357438"/>
                    <a:gd name="connsiteX174" fmla="*/ 990600 w 1227058"/>
                    <a:gd name="connsiteY174" fmla="*/ 2005011 h 2357438"/>
                    <a:gd name="connsiteX175" fmla="*/ 881061 w 1227058"/>
                    <a:gd name="connsiteY175" fmla="*/ 2062161 h 2357438"/>
                    <a:gd name="connsiteX176" fmla="*/ 850106 w 1227058"/>
                    <a:gd name="connsiteY176" fmla="*/ 2114549 h 2357438"/>
                    <a:gd name="connsiteX177" fmla="*/ 812005 w 1227058"/>
                    <a:gd name="connsiteY177" fmla="*/ 2169317 h 2357438"/>
                    <a:gd name="connsiteX178" fmla="*/ 819150 w 1227058"/>
                    <a:gd name="connsiteY178" fmla="*/ 2290761 h 2357438"/>
                    <a:gd name="connsiteX179" fmla="*/ 809626 w 1227058"/>
                    <a:gd name="connsiteY179" fmla="*/ 2357438 h 2357438"/>
                    <a:gd name="connsiteX0" fmla="*/ 0 w 1229172"/>
                    <a:gd name="connsiteY0" fmla="*/ 0 h 2357438"/>
                    <a:gd name="connsiteX1" fmla="*/ 23812 w 1229172"/>
                    <a:gd name="connsiteY1" fmla="*/ 4762 h 2357438"/>
                    <a:gd name="connsiteX2" fmla="*/ 42862 w 1229172"/>
                    <a:gd name="connsiteY2" fmla="*/ 7144 h 2357438"/>
                    <a:gd name="connsiteX3" fmla="*/ 61912 w 1229172"/>
                    <a:gd name="connsiteY3" fmla="*/ 11906 h 2357438"/>
                    <a:gd name="connsiteX4" fmla="*/ 85725 w 1229172"/>
                    <a:gd name="connsiteY4" fmla="*/ 19050 h 2357438"/>
                    <a:gd name="connsiteX5" fmla="*/ 92869 w 1229172"/>
                    <a:gd name="connsiteY5" fmla="*/ 23812 h 2357438"/>
                    <a:gd name="connsiteX6" fmla="*/ 97631 w 1229172"/>
                    <a:gd name="connsiteY6" fmla="*/ 30956 h 2357438"/>
                    <a:gd name="connsiteX7" fmla="*/ 104775 w 1229172"/>
                    <a:gd name="connsiteY7" fmla="*/ 33337 h 2357438"/>
                    <a:gd name="connsiteX8" fmla="*/ 109537 w 1229172"/>
                    <a:gd name="connsiteY8" fmla="*/ 47625 h 2357438"/>
                    <a:gd name="connsiteX9" fmla="*/ 114300 w 1229172"/>
                    <a:gd name="connsiteY9" fmla="*/ 54769 h 2357438"/>
                    <a:gd name="connsiteX10" fmla="*/ 119062 w 1229172"/>
                    <a:gd name="connsiteY10" fmla="*/ 69056 h 2357438"/>
                    <a:gd name="connsiteX11" fmla="*/ 126206 w 1229172"/>
                    <a:gd name="connsiteY11" fmla="*/ 83344 h 2357438"/>
                    <a:gd name="connsiteX12" fmla="*/ 133350 w 1229172"/>
                    <a:gd name="connsiteY12" fmla="*/ 88106 h 2357438"/>
                    <a:gd name="connsiteX13" fmla="*/ 145256 w 1229172"/>
                    <a:gd name="connsiteY13" fmla="*/ 102394 h 2357438"/>
                    <a:gd name="connsiteX14" fmla="*/ 150019 w 1229172"/>
                    <a:gd name="connsiteY14" fmla="*/ 109537 h 2357438"/>
                    <a:gd name="connsiteX15" fmla="*/ 157162 w 1229172"/>
                    <a:gd name="connsiteY15" fmla="*/ 111919 h 2357438"/>
                    <a:gd name="connsiteX16" fmla="*/ 173831 w 1229172"/>
                    <a:gd name="connsiteY16" fmla="*/ 133350 h 2357438"/>
                    <a:gd name="connsiteX17" fmla="*/ 178594 w 1229172"/>
                    <a:gd name="connsiteY17" fmla="*/ 140494 h 2357438"/>
                    <a:gd name="connsiteX18" fmla="*/ 192881 w 1229172"/>
                    <a:gd name="connsiteY18" fmla="*/ 150019 h 2357438"/>
                    <a:gd name="connsiteX19" fmla="*/ 200025 w 1229172"/>
                    <a:gd name="connsiteY19" fmla="*/ 154781 h 2357438"/>
                    <a:gd name="connsiteX20" fmla="*/ 209550 w 1229172"/>
                    <a:gd name="connsiteY20" fmla="*/ 157162 h 2357438"/>
                    <a:gd name="connsiteX21" fmla="*/ 221456 w 1229172"/>
                    <a:gd name="connsiteY21" fmla="*/ 159544 h 2357438"/>
                    <a:gd name="connsiteX22" fmla="*/ 228600 w 1229172"/>
                    <a:gd name="connsiteY22" fmla="*/ 161925 h 2357438"/>
                    <a:gd name="connsiteX23" fmla="*/ 238125 w 1229172"/>
                    <a:gd name="connsiteY23" fmla="*/ 164306 h 2357438"/>
                    <a:gd name="connsiteX24" fmla="*/ 252412 w 1229172"/>
                    <a:gd name="connsiteY24" fmla="*/ 169069 h 2357438"/>
                    <a:gd name="connsiteX25" fmla="*/ 273844 w 1229172"/>
                    <a:gd name="connsiteY25" fmla="*/ 176212 h 2357438"/>
                    <a:gd name="connsiteX26" fmla="*/ 288131 w 1229172"/>
                    <a:gd name="connsiteY26" fmla="*/ 180975 h 2357438"/>
                    <a:gd name="connsiteX27" fmla="*/ 300037 w 1229172"/>
                    <a:gd name="connsiteY27" fmla="*/ 183356 h 2357438"/>
                    <a:gd name="connsiteX28" fmla="*/ 314325 w 1229172"/>
                    <a:gd name="connsiteY28" fmla="*/ 190500 h 2357438"/>
                    <a:gd name="connsiteX29" fmla="*/ 321469 w 1229172"/>
                    <a:gd name="connsiteY29" fmla="*/ 195262 h 2357438"/>
                    <a:gd name="connsiteX30" fmla="*/ 342900 w 1229172"/>
                    <a:gd name="connsiteY30" fmla="*/ 202406 h 2357438"/>
                    <a:gd name="connsiteX31" fmla="*/ 350044 w 1229172"/>
                    <a:gd name="connsiteY31" fmla="*/ 204787 h 2357438"/>
                    <a:gd name="connsiteX32" fmla="*/ 357187 w 1229172"/>
                    <a:gd name="connsiteY32" fmla="*/ 207169 h 2357438"/>
                    <a:gd name="connsiteX33" fmla="*/ 371475 w 1229172"/>
                    <a:gd name="connsiteY33" fmla="*/ 209550 h 2357438"/>
                    <a:gd name="connsiteX34" fmla="*/ 392906 w 1229172"/>
                    <a:gd name="connsiteY34" fmla="*/ 216694 h 2357438"/>
                    <a:gd name="connsiteX35" fmla="*/ 400050 w 1229172"/>
                    <a:gd name="connsiteY35" fmla="*/ 219075 h 2357438"/>
                    <a:gd name="connsiteX36" fmla="*/ 407194 w 1229172"/>
                    <a:gd name="connsiteY36" fmla="*/ 221456 h 2357438"/>
                    <a:gd name="connsiteX37" fmla="*/ 414337 w 1229172"/>
                    <a:gd name="connsiteY37" fmla="*/ 226219 h 2357438"/>
                    <a:gd name="connsiteX38" fmla="*/ 421481 w 1229172"/>
                    <a:gd name="connsiteY38" fmla="*/ 228600 h 2357438"/>
                    <a:gd name="connsiteX39" fmla="*/ 428625 w 1229172"/>
                    <a:gd name="connsiteY39" fmla="*/ 235744 h 2357438"/>
                    <a:gd name="connsiteX40" fmla="*/ 442912 w 1229172"/>
                    <a:gd name="connsiteY40" fmla="*/ 245269 h 2357438"/>
                    <a:gd name="connsiteX41" fmla="*/ 457200 w 1229172"/>
                    <a:gd name="connsiteY41" fmla="*/ 257175 h 2357438"/>
                    <a:gd name="connsiteX42" fmla="*/ 471487 w 1229172"/>
                    <a:gd name="connsiteY42" fmla="*/ 261937 h 2357438"/>
                    <a:gd name="connsiteX43" fmla="*/ 485775 w 1229172"/>
                    <a:gd name="connsiteY43" fmla="*/ 266700 h 2357438"/>
                    <a:gd name="connsiteX44" fmla="*/ 492919 w 1229172"/>
                    <a:gd name="connsiteY44" fmla="*/ 269081 h 2357438"/>
                    <a:gd name="connsiteX45" fmla="*/ 500062 w 1229172"/>
                    <a:gd name="connsiteY45" fmla="*/ 271462 h 2357438"/>
                    <a:gd name="connsiteX46" fmla="*/ 516731 w 1229172"/>
                    <a:gd name="connsiteY46" fmla="*/ 278606 h 2357438"/>
                    <a:gd name="connsiteX47" fmla="*/ 523875 w 1229172"/>
                    <a:gd name="connsiteY47" fmla="*/ 283369 h 2357438"/>
                    <a:gd name="connsiteX48" fmla="*/ 531019 w 1229172"/>
                    <a:gd name="connsiteY48" fmla="*/ 285750 h 2357438"/>
                    <a:gd name="connsiteX49" fmla="*/ 538162 w 1229172"/>
                    <a:gd name="connsiteY49" fmla="*/ 290512 h 2357438"/>
                    <a:gd name="connsiteX50" fmla="*/ 542925 w 1229172"/>
                    <a:gd name="connsiteY50" fmla="*/ 297656 h 2357438"/>
                    <a:gd name="connsiteX51" fmla="*/ 564356 w 1229172"/>
                    <a:gd name="connsiteY51" fmla="*/ 309562 h 2357438"/>
                    <a:gd name="connsiteX52" fmla="*/ 571500 w 1229172"/>
                    <a:gd name="connsiteY52" fmla="*/ 314325 h 2357438"/>
                    <a:gd name="connsiteX53" fmla="*/ 581025 w 1229172"/>
                    <a:gd name="connsiteY53" fmla="*/ 316706 h 2357438"/>
                    <a:gd name="connsiteX54" fmla="*/ 585787 w 1229172"/>
                    <a:gd name="connsiteY54" fmla="*/ 323850 h 2357438"/>
                    <a:gd name="connsiteX55" fmla="*/ 600075 w 1229172"/>
                    <a:gd name="connsiteY55" fmla="*/ 328612 h 2357438"/>
                    <a:gd name="connsiteX56" fmla="*/ 621506 w 1229172"/>
                    <a:gd name="connsiteY56" fmla="*/ 342900 h 2357438"/>
                    <a:gd name="connsiteX57" fmla="*/ 628650 w 1229172"/>
                    <a:gd name="connsiteY57" fmla="*/ 347662 h 2357438"/>
                    <a:gd name="connsiteX58" fmla="*/ 657225 w 1229172"/>
                    <a:gd name="connsiteY58" fmla="*/ 357187 h 2357438"/>
                    <a:gd name="connsiteX59" fmla="*/ 671512 w 1229172"/>
                    <a:gd name="connsiteY59" fmla="*/ 361950 h 2357438"/>
                    <a:gd name="connsiteX60" fmla="*/ 700087 w 1229172"/>
                    <a:gd name="connsiteY60" fmla="*/ 369094 h 2357438"/>
                    <a:gd name="connsiteX61" fmla="*/ 707231 w 1229172"/>
                    <a:gd name="connsiteY61" fmla="*/ 371475 h 2357438"/>
                    <a:gd name="connsiteX62" fmla="*/ 711994 w 1229172"/>
                    <a:gd name="connsiteY62" fmla="*/ 395287 h 2357438"/>
                    <a:gd name="connsiteX63" fmla="*/ 709612 w 1229172"/>
                    <a:gd name="connsiteY63" fmla="*/ 409575 h 2357438"/>
                    <a:gd name="connsiteX64" fmla="*/ 711994 w 1229172"/>
                    <a:gd name="connsiteY64" fmla="*/ 442912 h 2357438"/>
                    <a:gd name="connsiteX65" fmla="*/ 719137 w 1229172"/>
                    <a:gd name="connsiteY65" fmla="*/ 445294 h 2357438"/>
                    <a:gd name="connsiteX66" fmla="*/ 726281 w 1229172"/>
                    <a:gd name="connsiteY66" fmla="*/ 450056 h 2357438"/>
                    <a:gd name="connsiteX67" fmla="*/ 752475 w 1229172"/>
                    <a:gd name="connsiteY67" fmla="*/ 457200 h 2357438"/>
                    <a:gd name="connsiteX68" fmla="*/ 759619 w 1229172"/>
                    <a:gd name="connsiteY68" fmla="*/ 461962 h 2357438"/>
                    <a:gd name="connsiteX69" fmla="*/ 773906 w 1229172"/>
                    <a:gd name="connsiteY69" fmla="*/ 473869 h 2357438"/>
                    <a:gd name="connsiteX70" fmla="*/ 783431 w 1229172"/>
                    <a:gd name="connsiteY70" fmla="*/ 488156 h 2357438"/>
                    <a:gd name="connsiteX71" fmla="*/ 788194 w 1229172"/>
                    <a:gd name="connsiteY71" fmla="*/ 502444 h 2357438"/>
                    <a:gd name="connsiteX72" fmla="*/ 790575 w 1229172"/>
                    <a:gd name="connsiteY72" fmla="*/ 516731 h 2357438"/>
                    <a:gd name="connsiteX73" fmla="*/ 792956 w 1229172"/>
                    <a:gd name="connsiteY73" fmla="*/ 542925 h 2357438"/>
                    <a:gd name="connsiteX74" fmla="*/ 797719 w 1229172"/>
                    <a:gd name="connsiteY74" fmla="*/ 561975 h 2357438"/>
                    <a:gd name="connsiteX75" fmla="*/ 802481 w 1229172"/>
                    <a:gd name="connsiteY75" fmla="*/ 583406 h 2357438"/>
                    <a:gd name="connsiteX76" fmla="*/ 804862 w 1229172"/>
                    <a:gd name="connsiteY76" fmla="*/ 590550 h 2357438"/>
                    <a:gd name="connsiteX77" fmla="*/ 809625 w 1229172"/>
                    <a:gd name="connsiteY77" fmla="*/ 597694 h 2357438"/>
                    <a:gd name="connsiteX78" fmla="*/ 812006 w 1229172"/>
                    <a:gd name="connsiteY78" fmla="*/ 604837 h 2357438"/>
                    <a:gd name="connsiteX79" fmla="*/ 816769 w 1229172"/>
                    <a:gd name="connsiteY79" fmla="*/ 611981 h 2357438"/>
                    <a:gd name="connsiteX80" fmla="*/ 821531 w 1229172"/>
                    <a:gd name="connsiteY80" fmla="*/ 631031 h 2357438"/>
                    <a:gd name="connsiteX81" fmla="*/ 826294 w 1229172"/>
                    <a:gd name="connsiteY81" fmla="*/ 647700 h 2357438"/>
                    <a:gd name="connsiteX82" fmla="*/ 831056 w 1229172"/>
                    <a:gd name="connsiteY82" fmla="*/ 664369 h 2357438"/>
                    <a:gd name="connsiteX83" fmla="*/ 840581 w 1229172"/>
                    <a:gd name="connsiteY83" fmla="*/ 678656 h 2357438"/>
                    <a:gd name="connsiteX84" fmla="*/ 847725 w 1229172"/>
                    <a:gd name="connsiteY84" fmla="*/ 700087 h 2357438"/>
                    <a:gd name="connsiteX85" fmla="*/ 850106 w 1229172"/>
                    <a:gd name="connsiteY85" fmla="*/ 707231 h 2357438"/>
                    <a:gd name="connsiteX86" fmla="*/ 854869 w 1229172"/>
                    <a:gd name="connsiteY86" fmla="*/ 714375 h 2357438"/>
                    <a:gd name="connsiteX87" fmla="*/ 866775 w 1229172"/>
                    <a:gd name="connsiteY87" fmla="*/ 750094 h 2357438"/>
                    <a:gd name="connsiteX88" fmla="*/ 869156 w 1229172"/>
                    <a:gd name="connsiteY88" fmla="*/ 757237 h 2357438"/>
                    <a:gd name="connsiteX89" fmla="*/ 871537 w 1229172"/>
                    <a:gd name="connsiteY89" fmla="*/ 764381 h 2357438"/>
                    <a:gd name="connsiteX90" fmla="*/ 864394 w 1229172"/>
                    <a:gd name="connsiteY90" fmla="*/ 797719 h 2357438"/>
                    <a:gd name="connsiteX91" fmla="*/ 857250 w 1229172"/>
                    <a:gd name="connsiteY91" fmla="*/ 802481 h 2357438"/>
                    <a:gd name="connsiteX92" fmla="*/ 847725 w 1229172"/>
                    <a:gd name="connsiteY92" fmla="*/ 814387 h 2357438"/>
                    <a:gd name="connsiteX93" fmla="*/ 835819 w 1229172"/>
                    <a:gd name="connsiteY93" fmla="*/ 826294 h 2357438"/>
                    <a:gd name="connsiteX94" fmla="*/ 821531 w 1229172"/>
                    <a:gd name="connsiteY94" fmla="*/ 831056 h 2357438"/>
                    <a:gd name="connsiteX95" fmla="*/ 807244 w 1229172"/>
                    <a:gd name="connsiteY95" fmla="*/ 840581 h 2357438"/>
                    <a:gd name="connsiteX96" fmla="*/ 792956 w 1229172"/>
                    <a:gd name="connsiteY96" fmla="*/ 850106 h 2357438"/>
                    <a:gd name="connsiteX97" fmla="*/ 785812 w 1229172"/>
                    <a:gd name="connsiteY97" fmla="*/ 854869 h 2357438"/>
                    <a:gd name="connsiteX98" fmla="*/ 781050 w 1229172"/>
                    <a:gd name="connsiteY98" fmla="*/ 862012 h 2357438"/>
                    <a:gd name="connsiteX99" fmla="*/ 773906 w 1229172"/>
                    <a:gd name="connsiteY99" fmla="*/ 864394 h 2357438"/>
                    <a:gd name="connsiteX100" fmla="*/ 769144 w 1229172"/>
                    <a:gd name="connsiteY100" fmla="*/ 871537 h 2357438"/>
                    <a:gd name="connsiteX101" fmla="*/ 754856 w 1229172"/>
                    <a:gd name="connsiteY101" fmla="*/ 878681 h 2357438"/>
                    <a:gd name="connsiteX102" fmla="*/ 740569 w 1229172"/>
                    <a:gd name="connsiteY102" fmla="*/ 888206 h 2357438"/>
                    <a:gd name="connsiteX103" fmla="*/ 728662 w 1229172"/>
                    <a:gd name="connsiteY103" fmla="*/ 902494 h 2357438"/>
                    <a:gd name="connsiteX104" fmla="*/ 721519 w 1229172"/>
                    <a:gd name="connsiteY104" fmla="*/ 907256 h 2357438"/>
                    <a:gd name="connsiteX105" fmla="*/ 716756 w 1229172"/>
                    <a:gd name="connsiteY105" fmla="*/ 914400 h 2357438"/>
                    <a:gd name="connsiteX106" fmla="*/ 709612 w 1229172"/>
                    <a:gd name="connsiteY106" fmla="*/ 916781 h 2357438"/>
                    <a:gd name="connsiteX107" fmla="*/ 707231 w 1229172"/>
                    <a:gd name="connsiteY107" fmla="*/ 923925 h 2357438"/>
                    <a:gd name="connsiteX108" fmla="*/ 700087 w 1229172"/>
                    <a:gd name="connsiteY108" fmla="*/ 928687 h 2357438"/>
                    <a:gd name="connsiteX109" fmla="*/ 695325 w 1229172"/>
                    <a:gd name="connsiteY109" fmla="*/ 935831 h 2357438"/>
                    <a:gd name="connsiteX110" fmla="*/ 683419 w 1229172"/>
                    <a:gd name="connsiteY110" fmla="*/ 950119 h 2357438"/>
                    <a:gd name="connsiteX111" fmla="*/ 678656 w 1229172"/>
                    <a:gd name="connsiteY111" fmla="*/ 964406 h 2357438"/>
                    <a:gd name="connsiteX112" fmla="*/ 678656 w 1229172"/>
                    <a:gd name="connsiteY112" fmla="*/ 1007269 h 2357438"/>
                    <a:gd name="connsiteX113" fmla="*/ 681037 w 1229172"/>
                    <a:gd name="connsiteY113" fmla="*/ 1014412 h 2357438"/>
                    <a:gd name="connsiteX114" fmla="*/ 685800 w 1229172"/>
                    <a:gd name="connsiteY114" fmla="*/ 1021556 h 2357438"/>
                    <a:gd name="connsiteX115" fmla="*/ 695325 w 1229172"/>
                    <a:gd name="connsiteY115" fmla="*/ 1035844 h 2357438"/>
                    <a:gd name="connsiteX116" fmla="*/ 700087 w 1229172"/>
                    <a:gd name="connsiteY116" fmla="*/ 1042987 h 2357438"/>
                    <a:gd name="connsiteX117" fmla="*/ 707231 w 1229172"/>
                    <a:gd name="connsiteY117" fmla="*/ 1045369 h 2357438"/>
                    <a:gd name="connsiteX118" fmla="*/ 721519 w 1229172"/>
                    <a:gd name="connsiteY118" fmla="*/ 1054894 h 2357438"/>
                    <a:gd name="connsiteX119" fmla="*/ 728662 w 1229172"/>
                    <a:gd name="connsiteY119" fmla="*/ 1052512 h 2357438"/>
                    <a:gd name="connsiteX120" fmla="*/ 731044 w 1229172"/>
                    <a:gd name="connsiteY120" fmla="*/ 1045369 h 2357438"/>
                    <a:gd name="connsiteX121" fmla="*/ 735806 w 1229172"/>
                    <a:gd name="connsiteY121" fmla="*/ 1038225 h 2357438"/>
                    <a:gd name="connsiteX122" fmla="*/ 750094 w 1229172"/>
                    <a:gd name="connsiteY122" fmla="*/ 1028700 h 2357438"/>
                    <a:gd name="connsiteX123" fmla="*/ 757237 w 1229172"/>
                    <a:gd name="connsiteY123" fmla="*/ 1023937 h 2357438"/>
                    <a:gd name="connsiteX124" fmla="*/ 771525 w 1229172"/>
                    <a:gd name="connsiteY124" fmla="*/ 1016794 h 2357438"/>
                    <a:gd name="connsiteX125" fmla="*/ 773906 w 1229172"/>
                    <a:gd name="connsiteY125" fmla="*/ 1009650 h 2357438"/>
                    <a:gd name="connsiteX126" fmla="*/ 804862 w 1229172"/>
                    <a:gd name="connsiteY126" fmla="*/ 1002506 h 2357438"/>
                    <a:gd name="connsiteX127" fmla="*/ 850106 w 1229172"/>
                    <a:gd name="connsiteY127" fmla="*/ 1004887 h 2357438"/>
                    <a:gd name="connsiteX128" fmla="*/ 864394 w 1229172"/>
                    <a:gd name="connsiteY128" fmla="*/ 1009650 h 2357438"/>
                    <a:gd name="connsiteX129" fmla="*/ 895350 w 1229172"/>
                    <a:gd name="connsiteY129" fmla="*/ 1016794 h 2357438"/>
                    <a:gd name="connsiteX130" fmla="*/ 919162 w 1229172"/>
                    <a:gd name="connsiteY130" fmla="*/ 1023937 h 2357438"/>
                    <a:gd name="connsiteX131" fmla="*/ 926306 w 1229172"/>
                    <a:gd name="connsiteY131" fmla="*/ 1026319 h 2357438"/>
                    <a:gd name="connsiteX132" fmla="*/ 933450 w 1229172"/>
                    <a:gd name="connsiteY132" fmla="*/ 1031081 h 2357438"/>
                    <a:gd name="connsiteX133" fmla="*/ 945356 w 1229172"/>
                    <a:gd name="connsiteY133" fmla="*/ 1040606 h 2357438"/>
                    <a:gd name="connsiteX134" fmla="*/ 966787 w 1229172"/>
                    <a:gd name="connsiteY134" fmla="*/ 1054894 h 2357438"/>
                    <a:gd name="connsiteX135" fmla="*/ 973931 w 1229172"/>
                    <a:gd name="connsiteY135" fmla="*/ 1059656 h 2357438"/>
                    <a:gd name="connsiteX136" fmla="*/ 983456 w 1229172"/>
                    <a:gd name="connsiteY136" fmla="*/ 1064419 h 2357438"/>
                    <a:gd name="connsiteX137" fmla="*/ 985837 w 1229172"/>
                    <a:gd name="connsiteY137" fmla="*/ 1071562 h 2357438"/>
                    <a:gd name="connsiteX138" fmla="*/ 1000125 w 1229172"/>
                    <a:gd name="connsiteY138" fmla="*/ 1081087 h 2357438"/>
                    <a:gd name="connsiteX139" fmla="*/ 1012031 w 1229172"/>
                    <a:gd name="connsiteY139" fmla="*/ 1092994 h 2357438"/>
                    <a:gd name="connsiteX140" fmla="*/ 1023937 w 1229172"/>
                    <a:gd name="connsiteY140" fmla="*/ 1104900 h 2357438"/>
                    <a:gd name="connsiteX141" fmla="*/ 1035844 w 1229172"/>
                    <a:gd name="connsiteY141" fmla="*/ 1116806 h 2357438"/>
                    <a:gd name="connsiteX142" fmla="*/ 1040606 w 1229172"/>
                    <a:gd name="connsiteY142" fmla="*/ 1123950 h 2357438"/>
                    <a:gd name="connsiteX143" fmla="*/ 1052512 w 1229172"/>
                    <a:gd name="connsiteY143" fmla="*/ 1138237 h 2357438"/>
                    <a:gd name="connsiteX144" fmla="*/ 1057275 w 1229172"/>
                    <a:gd name="connsiteY144" fmla="*/ 1152525 h 2357438"/>
                    <a:gd name="connsiteX145" fmla="*/ 1066800 w 1229172"/>
                    <a:gd name="connsiteY145" fmla="*/ 1166812 h 2357438"/>
                    <a:gd name="connsiteX146" fmla="*/ 1073944 w 1229172"/>
                    <a:gd name="connsiteY146" fmla="*/ 1188244 h 2357438"/>
                    <a:gd name="connsiteX147" fmla="*/ 1076325 w 1229172"/>
                    <a:gd name="connsiteY147" fmla="*/ 1195387 h 2357438"/>
                    <a:gd name="connsiteX148" fmla="*/ 1090612 w 1229172"/>
                    <a:gd name="connsiteY148" fmla="*/ 1207294 h 2357438"/>
                    <a:gd name="connsiteX149" fmla="*/ 1095375 w 1229172"/>
                    <a:gd name="connsiteY149" fmla="*/ 1214437 h 2357438"/>
                    <a:gd name="connsiteX150" fmla="*/ 1109662 w 1229172"/>
                    <a:gd name="connsiteY150" fmla="*/ 1223962 h 2357438"/>
                    <a:gd name="connsiteX151" fmla="*/ 1126331 w 1229172"/>
                    <a:gd name="connsiteY151" fmla="*/ 1240631 h 2357438"/>
                    <a:gd name="connsiteX152" fmla="*/ 1138237 w 1229172"/>
                    <a:gd name="connsiteY152" fmla="*/ 1254919 h 2357438"/>
                    <a:gd name="connsiteX153" fmla="*/ 1147762 w 1229172"/>
                    <a:gd name="connsiteY153" fmla="*/ 1269206 h 2357438"/>
                    <a:gd name="connsiteX154" fmla="*/ 1150144 w 1229172"/>
                    <a:gd name="connsiteY154" fmla="*/ 1276350 h 2357438"/>
                    <a:gd name="connsiteX155" fmla="*/ 1159669 w 1229172"/>
                    <a:gd name="connsiteY155" fmla="*/ 1290637 h 2357438"/>
                    <a:gd name="connsiteX156" fmla="*/ 1164431 w 1229172"/>
                    <a:gd name="connsiteY156" fmla="*/ 1297781 h 2357438"/>
                    <a:gd name="connsiteX157" fmla="*/ 1173956 w 1229172"/>
                    <a:gd name="connsiteY157" fmla="*/ 1319212 h 2357438"/>
                    <a:gd name="connsiteX158" fmla="*/ 1176337 w 1229172"/>
                    <a:gd name="connsiteY158" fmla="*/ 1326356 h 2357438"/>
                    <a:gd name="connsiteX159" fmla="*/ 1181100 w 1229172"/>
                    <a:gd name="connsiteY159" fmla="*/ 1335881 h 2357438"/>
                    <a:gd name="connsiteX160" fmla="*/ 1183481 w 1229172"/>
                    <a:gd name="connsiteY160" fmla="*/ 1352550 h 2357438"/>
                    <a:gd name="connsiteX161" fmla="*/ 1188244 w 1229172"/>
                    <a:gd name="connsiteY161" fmla="*/ 1366837 h 2357438"/>
                    <a:gd name="connsiteX162" fmla="*/ 1193006 w 1229172"/>
                    <a:gd name="connsiteY162" fmla="*/ 1381125 h 2357438"/>
                    <a:gd name="connsiteX163" fmla="*/ 1195387 w 1229172"/>
                    <a:gd name="connsiteY163" fmla="*/ 1388269 h 2357438"/>
                    <a:gd name="connsiteX164" fmla="*/ 1200150 w 1229172"/>
                    <a:gd name="connsiteY164" fmla="*/ 1443037 h 2357438"/>
                    <a:gd name="connsiteX165" fmla="*/ 1204912 w 1229172"/>
                    <a:gd name="connsiteY165" fmla="*/ 1504950 h 2357438"/>
                    <a:gd name="connsiteX166" fmla="*/ 1209675 w 1229172"/>
                    <a:gd name="connsiteY166" fmla="*/ 1540669 h 2357438"/>
                    <a:gd name="connsiteX167" fmla="*/ 1216819 w 1229172"/>
                    <a:gd name="connsiteY167" fmla="*/ 1564481 h 2357438"/>
                    <a:gd name="connsiteX168" fmla="*/ 1223962 w 1229172"/>
                    <a:gd name="connsiteY168" fmla="*/ 1643061 h 2357438"/>
                    <a:gd name="connsiteX169" fmla="*/ 1221580 w 1229172"/>
                    <a:gd name="connsiteY169" fmla="*/ 1757361 h 2357438"/>
                    <a:gd name="connsiteX170" fmla="*/ 1133475 w 1229172"/>
                    <a:gd name="connsiteY170" fmla="*/ 1878806 h 2357438"/>
                    <a:gd name="connsiteX171" fmla="*/ 1090612 w 1229172"/>
                    <a:gd name="connsiteY171" fmla="*/ 1931192 h 2357438"/>
                    <a:gd name="connsiteX172" fmla="*/ 1052511 w 1229172"/>
                    <a:gd name="connsiteY172" fmla="*/ 1962150 h 2357438"/>
                    <a:gd name="connsiteX173" fmla="*/ 1019174 w 1229172"/>
                    <a:gd name="connsiteY173" fmla="*/ 1985961 h 2357438"/>
                    <a:gd name="connsiteX174" fmla="*/ 945356 w 1229172"/>
                    <a:gd name="connsiteY174" fmla="*/ 2038351 h 2357438"/>
                    <a:gd name="connsiteX175" fmla="*/ 990600 w 1229172"/>
                    <a:gd name="connsiteY175" fmla="*/ 2005011 h 2357438"/>
                    <a:gd name="connsiteX176" fmla="*/ 881061 w 1229172"/>
                    <a:gd name="connsiteY176" fmla="*/ 2062161 h 2357438"/>
                    <a:gd name="connsiteX177" fmla="*/ 850106 w 1229172"/>
                    <a:gd name="connsiteY177" fmla="*/ 2114549 h 2357438"/>
                    <a:gd name="connsiteX178" fmla="*/ 812005 w 1229172"/>
                    <a:gd name="connsiteY178" fmla="*/ 2169317 h 2357438"/>
                    <a:gd name="connsiteX179" fmla="*/ 819150 w 1229172"/>
                    <a:gd name="connsiteY179" fmla="*/ 2290761 h 2357438"/>
                    <a:gd name="connsiteX180" fmla="*/ 809626 w 1229172"/>
                    <a:gd name="connsiteY180" fmla="*/ 2357438 h 2357438"/>
                    <a:gd name="connsiteX0" fmla="*/ 0 w 1266839"/>
                    <a:gd name="connsiteY0" fmla="*/ 0 h 2357438"/>
                    <a:gd name="connsiteX1" fmla="*/ 23812 w 1266839"/>
                    <a:gd name="connsiteY1" fmla="*/ 4762 h 2357438"/>
                    <a:gd name="connsiteX2" fmla="*/ 42862 w 1266839"/>
                    <a:gd name="connsiteY2" fmla="*/ 7144 h 2357438"/>
                    <a:gd name="connsiteX3" fmla="*/ 61912 w 1266839"/>
                    <a:gd name="connsiteY3" fmla="*/ 11906 h 2357438"/>
                    <a:gd name="connsiteX4" fmla="*/ 85725 w 1266839"/>
                    <a:gd name="connsiteY4" fmla="*/ 19050 h 2357438"/>
                    <a:gd name="connsiteX5" fmla="*/ 92869 w 1266839"/>
                    <a:gd name="connsiteY5" fmla="*/ 23812 h 2357438"/>
                    <a:gd name="connsiteX6" fmla="*/ 97631 w 1266839"/>
                    <a:gd name="connsiteY6" fmla="*/ 30956 h 2357438"/>
                    <a:gd name="connsiteX7" fmla="*/ 104775 w 1266839"/>
                    <a:gd name="connsiteY7" fmla="*/ 33337 h 2357438"/>
                    <a:gd name="connsiteX8" fmla="*/ 109537 w 1266839"/>
                    <a:gd name="connsiteY8" fmla="*/ 47625 h 2357438"/>
                    <a:gd name="connsiteX9" fmla="*/ 114300 w 1266839"/>
                    <a:gd name="connsiteY9" fmla="*/ 54769 h 2357438"/>
                    <a:gd name="connsiteX10" fmla="*/ 119062 w 1266839"/>
                    <a:gd name="connsiteY10" fmla="*/ 69056 h 2357438"/>
                    <a:gd name="connsiteX11" fmla="*/ 126206 w 1266839"/>
                    <a:gd name="connsiteY11" fmla="*/ 83344 h 2357438"/>
                    <a:gd name="connsiteX12" fmla="*/ 133350 w 1266839"/>
                    <a:gd name="connsiteY12" fmla="*/ 88106 h 2357438"/>
                    <a:gd name="connsiteX13" fmla="*/ 145256 w 1266839"/>
                    <a:gd name="connsiteY13" fmla="*/ 102394 h 2357438"/>
                    <a:gd name="connsiteX14" fmla="*/ 150019 w 1266839"/>
                    <a:gd name="connsiteY14" fmla="*/ 109537 h 2357438"/>
                    <a:gd name="connsiteX15" fmla="*/ 157162 w 1266839"/>
                    <a:gd name="connsiteY15" fmla="*/ 111919 h 2357438"/>
                    <a:gd name="connsiteX16" fmla="*/ 173831 w 1266839"/>
                    <a:gd name="connsiteY16" fmla="*/ 133350 h 2357438"/>
                    <a:gd name="connsiteX17" fmla="*/ 178594 w 1266839"/>
                    <a:gd name="connsiteY17" fmla="*/ 140494 h 2357438"/>
                    <a:gd name="connsiteX18" fmla="*/ 192881 w 1266839"/>
                    <a:gd name="connsiteY18" fmla="*/ 150019 h 2357438"/>
                    <a:gd name="connsiteX19" fmla="*/ 200025 w 1266839"/>
                    <a:gd name="connsiteY19" fmla="*/ 154781 h 2357438"/>
                    <a:gd name="connsiteX20" fmla="*/ 209550 w 1266839"/>
                    <a:gd name="connsiteY20" fmla="*/ 157162 h 2357438"/>
                    <a:gd name="connsiteX21" fmla="*/ 221456 w 1266839"/>
                    <a:gd name="connsiteY21" fmla="*/ 159544 h 2357438"/>
                    <a:gd name="connsiteX22" fmla="*/ 228600 w 1266839"/>
                    <a:gd name="connsiteY22" fmla="*/ 161925 h 2357438"/>
                    <a:gd name="connsiteX23" fmla="*/ 238125 w 1266839"/>
                    <a:gd name="connsiteY23" fmla="*/ 164306 h 2357438"/>
                    <a:gd name="connsiteX24" fmla="*/ 252412 w 1266839"/>
                    <a:gd name="connsiteY24" fmla="*/ 169069 h 2357438"/>
                    <a:gd name="connsiteX25" fmla="*/ 273844 w 1266839"/>
                    <a:gd name="connsiteY25" fmla="*/ 176212 h 2357438"/>
                    <a:gd name="connsiteX26" fmla="*/ 288131 w 1266839"/>
                    <a:gd name="connsiteY26" fmla="*/ 180975 h 2357438"/>
                    <a:gd name="connsiteX27" fmla="*/ 300037 w 1266839"/>
                    <a:gd name="connsiteY27" fmla="*/ 183356 h 2357438"/>
                    <a:gd name="connsiteX28" fmla="*/ 314325 w 1266839"/>
                    <a:gd name="connsiteY28" fmla="*/ 190500 h 2357438"/>
                    <a:gd name="connsiteX29" fmla="*/ 321469 w 1266839"/>
                    <a:gd name="connsiteY29" fmla="*/ 195262 h 2357438"/>
                    <a:gd name="connsiteX30" fmla="*/ 342900 w 1266839"/>
                    <a:gd name="connsiteY30" fmla="*/ 202406 h 2357438"/>
                    <a:gd name="connsiteX31" fmla="*/ 350044 w 1266839"/>
                    <a:gd name="connsiteY31" fmla="*/ 204787 h 2357438"/>
                    <a:gd name="connsiteX32" fmla="*/ 357187 w 1266839"/>
                    <a:gd name="connsiteY32" fmla="*/ 207169 h 2357438"/>
                    <a:gd name="connsiteX33" fmla="*/ 371475 w 1266839"/>
                    <a:gd name="connsiteY33" fmla="*/ 209550 h 2357438"/>
                    <a:gd name="connsiteX34" fmla="*/ 392906 w 1266839"/>
                    <a:gd name="connsiteY34" fmla="*/ 216694 h 2357438"/>
                    <a:gd name="connsiteX35" fmla="*/ 400050 w 1266839"/>
                    <a:gd name="connsiteY35" fmla="*/ 219075 h 2357438"/>
                    <a:gd name="connsiteX36" fmla="*/ 407194 w 1266839"/>
                    <a:gd name="connsiteY36" fmla="*/ 221456 h 2357438"/>
                    <a:gd name="connsiteX37" fmla="*/ 414337 w 1266839"/>
                    <a:gd name="connsiteY37" fmla="*/ 226219 h 2357438"/>
                    <a:gd name="connsiteX38" fmla="*/ 421481 w 1266839"/>
                    <a:gd name="connsiteY38" fmla="*/ 228600 h 2357438"/>
                    <a:gd name="connsiteX39" fmla="*/ 428625 w 1266839"/>
                    <a:gd name="connsiteY39" fmla="*/ 235744 h 2357438"/>
                    <a:gd name="connsiteX40" fmla="*/ 442912 w 1266839"/>
                    <a:gd name="connsiteY40" fmla="*/ 245269 h 2357438"/>
                    <a:gd name="connsiteX41" fmla="*/ 457200 w 1266839"/>
                    <a:gd name="connsiteY41" fmla="*/ 257175 h 2357438"/>
                    <a:gd name="connsiteX42" fmla="*/ 471487 w 1266839"/>
                    <a:gd name="connsiteY42" fmla="*/ 261937 h 2357438"/>
                    <a:gd name="connsiteX43" fmla="*/ 485775 w 1266839"/>
                    <a:gd name="connsiteY43" fmla="*/ 266700 h 2357438"/>
                    <a:gd name="connsiteX44" fmla="*/ 492919 w 1266839"/>
                    <a:gd name="connsiteY44" fmla="*/ 269081 h 2357438"/>
                    <a:gd name="connsiteX45" fmla="*/ 500062 w 1266839"/>
                    <a:gd name="connsiteY45" fmla="*/ 271462 h 2357438"/>
                    <a:gd name="connsiteX46" fmla="*/ 516731 w 1266839"/>
                    <a:gd name="connsiteY46" fmla="*/ 278606 h 2357438"/>
                    <a:gd name="connsiteX47" fmla="*/ 523875 w 1266839"/>
                    <a:gd name="connsiteY47" fmla="*/ 283369 h 2357438"/>
                    <a:gd name="connsiteX48" fmla="*/ 531019 w 1266839"/>
                    <a:gd name="connsiteY48" fmla="*/ 285750 h 2357438"/>
                    <a:gd name="connsiteX49" fmla="*/ 538162 w 1266839"/>
                    <a:gd name="connsiteY49" fmla="*/ 290512 h 2357438"/>
                    <a:gd name="connsiteX50" fmla="*/ 542925 w 1266839"/>
                    <a:gd name="connsiteY50" fmla="*/ 297656 h 2357438"/>
                    <a:gd name="connsiteX51" fmla="*/ 564356 w 1266839"/>
                    <a:gd name="connsiteY51" fmla="*/ 309562 h 2357438"/>
                    <a:gd name="connsiteX52" fmla="*/ 571500 w 1266839"/>
                    <a:gd name="connsiteY52" fmla="*/ 314325 h 2357438"/>
                    <a:gd name="connsiteX53" fmla="*/ 581025 w 1266839"/>
                    <a:gd name="connsiteY53" fmla="*/ 316706 h 2357438"/>
                    <a:gd name="connsiteX54" fmla="*/ 585787 w 1266839"/>
                    <a:gd name="connsiteY54" fmla="*/ 323850 h 2357438"/>
                    <a:gd name="connsiteX55" fmla="*/ 600075 w 1266839"/>
                    <a:gd name="connsiteY55" fmla="*/ 328612 h 2357438"/>
                    <a:gd name="connsiteX56" fmla="*/ 621506 w 1266839"/>
                    <a:gd name="connsiteY56" fmla="*/ 342900 h 2357438"/>
                    <a:gd name="connsiteX57" fmla="*/ 628650 w 1266839"/>
                    <a:gd name="connsiteY57" fmla="*/ 347662 h 2357438"/>
                    <a:gd name="connsiteX58" fmla="*/ 657225 w 1266839"/>
                    <a:gd name="connsiteY58" fmla="*/ 357187 h 2357438"/>
                    <a:gd name="connsiteX59" fmla="*/ 671512 w 1266839"/>
                    <a:gd name="connsiteY59" fmla="*/ 361950 h 2357438"/>
                    <a:gd name="connsiteX60" fmla="*/ 700087 w 1266839"/>
                    <a:gd name="connsiteY60" fmla="*/ 369094 h 2357438"/>
                    <a:gd name="connsiteX61" fmla="*/ 707231 w 1266839"/>
                    <a:gd name="connsiteY61" fmla="*/ 371475 h 2357438"/>
                    <a:gd name="connsiteX62" fmla="*/ 711994 w 1266839"/>
                    <a:gd name="connsiteY62" fmla="*/ 395287 h 2357438"/>
                    <a:gd name="connsiteX63" fmla="*/ 709612 w 1266839"/>
                    <a:gd name="connsiteY63" fmla="*/ 409575 h 2357438"/>
                    <a:gd name="connsiteX64" fmla="*/ 711994 w 1266839"/>
                    <a:gd name="connsiteY64" fmla="*/ 442912 h 2357438"/>
                    <a:gd name="connsiteX65" fmla="*/ 719137 w 1266839"/>
                    <a:gd name="connsiteY65" fmla="*/ 445294 h 2357438"/>
                    <a:gd name="connsiteX66" fmla="*/ 726281 w 1266839"/>
                    <a:gd name="connsiteY66" fmla="*/ 450056 h 2357438"/>
                    <a:gd name="connsiteX67" fmla="*/ 752475 w 1266839"/>
                    <a:gd name="connsiteY67" fmla="*/ 457200 h 2357438"/>
                    <a:gd name="connsiteX68" fmla="*/ 759619 w 1266839"/>
                    <a:gd name="connsiteY68" fmla="*/ 461962 h 2357438"/>
                    <a:gd name="connsiteX69" fmla="*/ 773906 w 1266839"/>
                    <a:gd name="connsiteY69" fmla="*/ 473869 h 2357438"/>
                    <a:gd name="connsiteX70" fmla="*/ 783431 w 1266839"/>
                    <a:gd name="connsiteY70" fmla="*/ 488156 h 2357438"/>
                    <a:gd name="connsiteX71" fmla="*/ 788194 w 1266839"/>
                    <a:gd name="connsiteY71" fmla="*/ 502444 h 2357438"/>
                    <a:gd name="connsiteX72" fmla="*/ 790575 w 1266839"/>
                    <a:gd name="connsiteY72" fmla="*/ 516731 h 2357438"/>
                    <a:gd name="connsiteX73" fmla="*/ 792956 w 1266839"/>
                    <a:gd name="connsiteY73" fmla="*/ 542925 h 2357438"/>
                    <a:gd name="connsiteX74" fmla="*/ 797719 w 1266839"/>
                    <a:gd name="connsiteY74" fmla="*/ 561975 h 2357438"/>
                    <a:gd name="connsiteX75" fmla="*/ 802481 w 1266839"/>
                    <a:gd name="connsiteY75" fmla="*/ 583406 h 2357438"/>
                    <a:gd name="connsiteX76" fmla="*/ 804862 w 1266839"/>
                    <a:gd name="connsiteY76" fmla="*/ 590550 h 2357438"/>
                    <a:gd name="connsiteX77" fmla="*/ 809625 w 1266839"/>
                    <a:gd name="connsiteY77" fmla="*/ 597694 h 2357438"/>
                    <a:gd name="connsiteX78" fmla="*/ 812006 w 1266839"/>
                    <a:gd name="connsiteY78" fmla="*/ 604837 h 2357438"/>
                    <a:gd name="connsiteX79" fmla="*/ 816769 w 1266839"/>
                    <a:gd name="connsiteY79" fmla="*/ 611981 h 2357438"/>
                    <a:gd name="connsiteX80" fmla="*/ 821531 w 1266839"/>
                    <a:gd name="connsiteY80" fmla="*/ 631031 h 2357438"/>
                    <a:gd name="connsiteX81" fmla="*/ 826294 w 1266839"/>
                    <a:gd name="connsiteY81" fmla="*/ 647700 h 2357438"/>
                    <a:gd name="connsiteX82" fmla="*/ 831056 w 1266839"/>
                    <a:gd name="connsiteY82" fmla="*/ 664369 h 2357438"/>
                    <a:gd name="connsiteX83" fmla="*/ 840581 w 1266839"/>
                    <a:gd name="connsiteY83" fmla="*/ 678656 h 2357438"/>
                    <a:gd name="connsiteX84" fmla="*/ 847725 w 1266839"/>
                    <a:gd name="connsiteY84" fmla="*/ 700087 h 2357438"/>
                    <a:gd name="connsiteX85" fmla="*/ 850106 w 1266839"/>
                    <a:gd name="connsiteY85" fmla="*/ 707231 h 2357438"/>
                    <a:gd name="connsiteX86" fmla="*/ 854869 w 1266839"/>
                    <a:gd name="connsiteY86" fmla="*/ 714375 h 2357438"/>
                    <a:gd name="connsiteX87" fmla="*/ 866775 w 1266839"/>
                    <a:gd name="connsiteY87" fmla="*/ 750094 h 2357438"/>
                    <a:gd name="connsiteX88" fmla="*/ 869156 w 1266839"/>
                    <a:gd name="connsiteY88" fmla="*/ 757237 h 2357438"/>
                    <a:gd name="connsiteX89" fmla="*/ 871537 w 1266839"/>
                    <a:gd name="connsiteY89" fmla="*/ 764381 h 2357438"/>
                    <a:gd name="connsiteX90" fmla="*/ 864394 w 1266839"/>
                    <a:gd name="connsiteY90" fmla="*/ 797719 h 2357438"/>
                    <a:gd name="connsiteX91" fmla="*/ 857250 w 1266839"/>
                    <a:gd name="connsiteY91" fmla="*/ 802481 h 2357438"/>
                    <a:gd name="connsiteX92" fmla="*/ 847725 w 1266839"/>
                    <a:gd name="connsiteY92" fmla="*/ 814387 h 2357438"/>
                    <a:gd name="connsiteX93" fmla="*/ 835819 w 1266839"/>
                    <a:gd name="connsiteY93" fmla="*/ 826294 h 2357438"/>
                    <a:gd name="connsiteX94" fmla="*/ 821531 w 1266839"/>
                    <a:gd name="connsiteY94" fmla="*/ 831056 h 2357438"/>
                    <a:gd name="connsiteX95" fmla="*/ 807244 w 1266839"/>
                    <a:gd name="connsiteY95" fmla="*/ 840581 h 2357438"/>
                    <a:gd name="connsiteX96" fmla="*/ 792956 w 1266839"/>
                    <a:gd name="connsiteY96" fmla="*/ 850106 h 2357438"/>
                    <a:gd name="connsiteX97" fmla="*/ 785812 w 1266839"/>
                    <a:gd name="connsiteY97" fmla="*/ 854869 h 2357438"/>
                    <a:gd name="connsiteX98" fmla="*/ 781050 w 1266839"/>
                    <a:gd name="connsiteY98" fmla="*/ 862012 h 2357438"/>
                    <a:gd name="connsiteX99" fmla="*/ 773906 w 1266839"/>
                    <a:gd name="connsiteY99" fmla="*/ 864394 h 2357438"/>
                    <a:gd name="connsiteX100" fmla="*/ 769144 w 1266839"/>
                    <a:gd name="connsiteY100" fmla="*/ 871537 h 2357438"/>
                    <a:gd name="connsiteX101" fmla="*/ 754856 w 1266839"/>
                    <a:gd name="connsiteY101" fmla="*/ 878681 h 2357438"/>
                    <a:gd name="connsiteX102" fmla="*/ 740569 w 1266839"/>
                    <a:gd name="connsiteY102" fmla="*/ 888206 h 2357438"/>
                    <a:gd name="connsiteX103" fmla="*/ 728662 w 1266839"/>
                    <a:gd name="connsiteY103" fmla="*/ 902494 h 2357438"/>
                    <a:gd name="connsiteX104" fmla="*/ 721519 w 1266839"/>
                    <a:gd name="connsiteY104" fmla="*/ 907256 h 2357438"/>
                    <a:gd name="connsiteX105" fmla="*/ 716756 w 1266839"/>
                    <a:gd name="connsiteY105" fmla="*/ 914400 h 2357438"/>
                    <a:gd name="connsiteX106" fmla="*/ 709612 w 1266839"/>
                    <a:gd name="connsiteY106" fmla="*/ 916781 h 2357438"/>
                    <a:gd name="connsiteX107" fmla="*/ 707231 w 1266839"/>
                    <a:gd name="connsiteY107" fmla="*/ 923925 h 2357438"/>
                    <a:gd name="connsiteX108" fmla="*/ 700087 w 1266839"/>
                    <a:gd name="connsiteY108" fmla="*/ 928687 h 2357438"/>
                    <a:gd name="connsiteX109" fmla="*/ 695325 w 1266839"/>
                    <a:gd name="connsiteY109" fmla="*/ 935831 h 2357438"/>
                    <a:gd name="connsiteX110" fmla="*/ 683419 w 1266839"/>
                    <a:gd name="connsiteY110" fmla="*/ 950119 h 2357438"/>
                    <a:gd name="connsiteX111" fmla="*/ 678656 w 1266839"/>
                    <a:gd name="connsiteY111" fmla="*/ 964406 h 2357438"/>
                    <a:gd name="connsiteX112" fmla="*/ 678656 w 1266839"/>
                    <a:gd name="connsiteY112" fmla="*/ 1007269 h 2357438"/>
                    <a:gd name="connsiteX113" fmla="*/ 681037 w 1266839"/>
                    <a:gd name="connsiteY113" fmla="*/ 1014412 h 2357438"/>
                    <a:gd name="connsiteX114" fmla="*/ 685800 w 1266839"/>
                    <a:gd name="connsiteY114" fmla="*/ 1021556 h 2357438"/>
                    <a:gd name="connsiteX115" fmla="*/ 695325 w 1266839"/>
                    <a:gd name="connsiteY115" fmla="*/ 1035844 h 2357438"/>
                    <a:gd name="connsiteX116" fmla="*/ 700087 w 1266839"/>
                    <a:gd name="connsiteY116" fmla="*/ 1042987 h 2357438"/>
                    <a:gd name="connsiteX117" fmla="*/ 707231 w 1266839"/>
                    <a:gd name="connsiteY117" fmla="*/ 1045369 h 2357438"/>
                    <a:gd name="connsiteX118" fmla="*/ 721519 w 1266839"/>
                    <a:gd name="connsiteY118" fmla="*/ 1054894 h 2357438"/>
                    <a:gd name="connsiteX119" fmla="*/ 728662 w 1266839"/>
                    <a:gd name="connsiteY119" fmla="*/ 1052512 h 2357438"/>
                    <a:gd name="connsiteX120" fmla="*/ 731044 w 1266839"/>
                    <a:gd name="connsiteY120" fmla="*/ 1045369 h 2357438"/>
                    <a:gd name="connsiteX121" fmla="*/ 735806 w 1266839"/>
                    <a:gd name="connsiteY121" fmla="*/ 1038225 h 2357438"/>
                    <a:gd name="connsiteX122" fmla="*/ 750094 w 1266839"/>
                    <a:gd name="connsiteY122" fmla="*/ 1028700 h 2357438"/>
                    <a:gd name="connsiteX123" fmla="*/ 757237 w 1266839"/>
                    <a:gd name="connsiteY123" fmla="*/ 1023937 h 2357438"/>
                    <a:gd name="connsiteX124" fmla="*/ 771525 w 1266839"/>
                    <a:gd name="connsiteY124" fmla="*/ 1016794 h 2357438"/>
                    <a:gd name="connsiteX125" fmla="*/ 773906 w 1266839"/>
                    <a:gd name="connsiteY125" fmla="*/ 1009650 h 2357438"/>
                    <a:gd name="connsiteX126" fmla="*/ 804862 w 1266839"/>
                    <a:gd name="connsiteY126" fmla="*/ 1002506 h 2357438"/>
                    <a:gd name="connsiteX127" fmla="*/ 850106 w 1266839"/>
                    <a:gd name="connsiteY127" fmla="*/ 1004887 h 2357438"/>
                    <a:gd name="connsiteX128" fmla="*/ 864394 w 1266839"/>
                    <a:gd name="connsiteY128" fmla="*/ 1009650 h 2357438"/>
                    <a:gd name="connsiteX129" fmla="*/ 895350 w 1266839"/>
                    <a:gd name="connsiteY129" fmla="*/ 1016794 h 2357438"/>
                    <a:gd name="connsiteX130" fmla="*/ 919162 w 1266839"/>
                    <a:gd name="connsiteY130" fmla="*/ 1023937 h 2357438"/>
                    <a:gd name="connsiteX131" fmla="*/ 926306 w 1266839"/>
                    <a:gd name="connsiteY131" fmla="*/ 1026319 h 2357438"/>
                    <a:gd name="connsiteX132" fmla="*/ 933450 w 1266839"/>
                    <a:gd name="connsiteY132" fmla="*/ 1031081 h 2357438"/>
                    <a:gd name="connsiteX133" fmla="*/ 945356 w 1266839"/>
                    <a:gd name="connsiteY133" fmla="*/ 1040606 h 2357438"/>
                    <a:gd name="connsiteX134" fmla="*/ 966787 w 1266839"/>
                    <a:gd name="connsiteY134" fmla="*/ 1054894 h 2357438"/>
                    <a:gd name="connsiteX135" fmla="*/ 973931 w 1266839"/>
                    <a:gd name="connsiteY135" fmla="*/ 1059656 h 2357438"/>
                    <a:gd name="connsiteX136" fmla="*/ 983456 w 1266839"/>
                    <a:gd name="connsiteY136" fmla="*/ 1064419 h 2357438"/>
                    <a:gd name="connsiteX137" fmla="*/ 985837 w 1266839"/>
                    <a:gd name="connsiteY137" fmla="*/ 1071562 h 2357438"/>
                    <a:gd name="connsiteX138" fmla="*/ 1000125 w 1266839"/>
                    <a:gd name="connsiteY138" fmla="*/ 1081087 h 2357438"/>
                    <a:gd name="connsiteX139" fmla="*/ 1012031 w 1266839"/>
                    <a:gd name="connsiteY139" fmla="*/ 1092994 h 2357438"/>
                    <a:gd name="connsiteX140" fmla="*/ 1023937 w 1266839"/>
                    <a:gd name="connsiteY140" fmla="*/ 1104900 h 2357438"/>
                    <a:gd name="connsiteX141" fmla="*/ 1035844 w 1266839"/>
                    <a:gd name="connsiteY141" fmla="*/ 1116806 h 2357438"/>
                    <a:gd name="connsiteX142" fmla="*/ 1040606 w 1266839"/>
                    <a:gd name="connsiteY142" fmla="*/ 1123950 h 2357438"/>
                    <a:gd name="connsiteX143" fmla="*/ 1052512 w 1266839"/>
                    <a:gd name="connsiteY143" fmla="*/ 1138237 h 2357438"/>
                    <a:gd name="connsiteX144" fmla="*/ 1057275 w 1266839"/>
                    <a:gd name="connsiteY144" fmla="*/ 1152525 h 2357438"/>
                    <a:gd name="connsiteX145" fmla="*/ 1066800 w 1266839"/>
                    <a:gd name="connsiteY145" fmla="*/ 1166812 h 2357438"/>
                    <a:gd name="connsiteX146" fmla="*/ 1073944 w 1266839"/>
                    <a:gd name="connsiteY146" fmla="*/ 1188244 h 2357438"/>
                    <a:gd name="connsiteX147" fmla="*/ 1076325 w 1266839"/>
                    <a:gd name="connsiteY147" fmla="*/ 1195387 h 2357438"/>
                    <a:gd name="connsiteX148" fmla="*/ 1090612 w 1266839"/>
                    <a:gd name="connsiteY148" fmla="*/ 1207294 h 2357438"/>
                    <a:gd name="connsiteX149" fmla="*/ 1095375 w 1266839"/>
                    <a:gd name="connsiteY149" fmla="*/ 1214437 h 2357438"/>
                    <a:gd name="connsiteX150" fmla="*/ 1109662 w 1266839"/>
                    <a:gd name="connsiteY150" fmla="*/ 1223962 h 2357438"/>
                    <a:gd name="connsiteX151" fmla="*/ 1126331 w 1266839"/>
                    <a:gd name="connsiteY151" fmla="*/ 1240631 h 2357438"/>
                    <a:gd name="connsiteX152" fmla="*/ 1138237 w 1266839"/>
                    <a:gd name="connsiteY152" fmla="*/ 1254919 h 2357438"/>
                    <a:gd name="connsiteX153" fmla="*/ 1147762 w 1266839"/>
                    <a:gd name="connsiteY153" fmla="*/ 1269206 h 2357438"/>
                    <a:gd name="connsiteX154" fmla="*/ 1150144 w 1266839"/>
                    <a:gd name="connsiteY154" fmla="*/ 1276350 h 2357438"/>
                    <a:gd name="connsiteX155" fmla="*/ 1159669 w 1266839"/>
                    <a:gd name="connsiteY155" fmla="*/ 1290637 h 2357438"/>
                    <a:gd name="connsiteX156" fmla="*/ 1164431 w 1266839"/>
                    <a:gd name="connsiteY156" fmla="*/ 1297781 h 2357438"/>
                    <a:gd name="connsiteX157" fmla="*/ 1173956 w 1266839"/>
                    <a:gd name="connsiteY157" fmla="*/ 1319212 h 2357438"/>
                    <a:gd name="connsiteX158" fmla="*/ 1176337 w 1266839"/>
                    <a:gd name="connsiteY158" fmla="*/ 1326356 h 2357438"/>
                    <a:gd name="connsiteX159" fmla="*/ 1181100 w 1266839"/>
                    <a:gd name="connsiteY159" fmla="*/ 1335881 h 2357438"/>
                    <a:gd name="connsiteX160" fmla="*/ 1183481 w 1266839"/>
                    <a:gd name="connsiteY160" fmla="*/ 1352550 h 2357438"/>
                    <a:gd name="connsiteX161" fmla="*/ 1188244 w 1266839"/>
                    <a:gd name="connsiteY161" fmla="*/ 1366837 h 2357438"/>
                    <a:gd name="connsiteX162" fmla="*/ 1193006 w 1266839"/>
                    <a:gd name="connsiteY162" fmla="*/ 1381125 h 2357438"/>
                    <a:gd name="connsiteX163" fmla="*/ 1195387 w 1266839"/>
                    <a:gd name="connsiteY163" fmla="*/ 1388269 h 2357438"/>
                    <a:gd name="connsiteX164" fmla="*/ 1200150 w 1266839"/>
                    <a:gd name="connsiteY164" fmla="*/ 1443037 h 2357438"/>
                    <a:gd name="connsiteX165" fmla="*/ 1204912 w 1266839"/>
                    <a:gd name="connsiteY165" fmla="*/ 1504950 h 2357438"/>
                    <a:gd name="connsiteX166" fmla="*/ 1209675 w 1266839"/>
                    <a:gd name="connsiteY166" fmla="*/ 1540669 h 2357438"/>
                    <a:gd name="connsiteX167" fmla="*/ 1216819 w 1266839"/>
                    <a:gd name="connsiteY167" fmla="*/ 1564481 h 2357438"/>
                    <a:gd name="connsiteX168" fmla="*/ 1266825 w 1266839"/>
                    <a:gd name="connsiteY168" fmla="*/ 1671636 h 2357438"/>
                    <a:gd name="connsiteX169" fmla="*/ 1221580 w 1266839"/>
                    <a:gd name="connsiteY169" fmla="*/ 1757361 h 2357438"/>
                    <a:gd name="connsiteX170" fmla="*/ 1133475 w 1266839"/>
                    <a:gd name="connsiteY170" fmla="*/ 1878806 h 2357438"/>
                    <a:gd name="connsiteX171" fmla="*/ 1090612 w 1266839"/>
                    <a:gd name="connsiteY171" fmla="*/ 1931192 h 2357438"/>
                    <a:gd name="connsiteX172" fmla="*/ 1052511 w 1266839"/>
                    <a:gd name="connsiteY172" fmla="*/ 1962150 h 2357438"/>
                    <a:gd name="connsiteX173" fmla="*/ 1019174 w 1266839"/>
                    <a:gd name="connsiteY173" fmla="*/ 1985961 h 2357438"/>
                    <a:gd name="connsiteX174" fmla="*/ 945356 w 1266839"/>
                    <a:gd name="connsiteY174" fmla="*/ 2038351 h 2357438"/>
                    <a:gd name="connsiteX175" fmla="*/ 990600 w 1266839"/>
                    <a:gd name="connsiteY175" fmla="*/ 2005011 h 2357438"/>
                    <a:gd name="connsiteX176" fmla="*/ 881061 w 1266839"/>
                    <a:gd name="connsiteY176" fmla="*/ 2062161 h 2357438"/>
                    <a:gd name="connsiteX177" fmla="*/ 850106 w 1266839"/>
                    <a:gd name="connsiteY177" fmla="*/ 2114549 h 2357438"/>
                    <a:gd name="connsiteX178" fmla="*/ 812005 w 1266839"/>
                    <a:gd name="connsiteY178" fmla="*/ 2169317 h 2357438"/>
                    <a:gd name="connsiteX179" fmla="*/ 819150 w 1266839"/>
                    <a:gd name="connsiteY179" fmla="*/ 2290761 h 2357438"/>
                    <a:gd name="connsiteX180" fmla="*/ 809626 w 1266839"/>
                    <a:gd name="connsiteY180" fmla="*/ 2357438 h 2357438"/>
                    <a:gd name="connsiteX0" fmla="*/ 0 w 1267177"/>
                    <a:gd name="connsiteY0" fmla="*/ 0 h 2357438"/>
                    <a:gd name="connsiteX1" fmla="*/ 23812 w 1267177"/>
                    <a:gd name="connsiteY1" fmla="*/ 4762 h 2357438"/>
                    <a:gd name="connsiteX2" fmla="*/ 42862 w 1267177"/>
                    <a:gd name="connsiteY2" fmla="*/ 7144 h 2357438"/>
                    <a:gd name="connsiteX3" fmla="*/ 61912 w 1267177"/>
                    <a:gd name="connsiteY3" fmla="*/ 11906 h 2357438"/>
                    <a:gd name="connsiteX4" fmla="*/ 85725 w 1267177"/>
                    <a:gd name="connsiteY4" fmla="*/ 19050 h 2357438"/>
                    <a:gd name="connsiteX5" fmla="*/ 92869 w 1267177"/>
                    <a:gd name="connsiteY5" fmla="*/ 23812 h 2357438"/>
                    <a:gd name="connsiteX6" fmla="*/ 97631 w 1267177"/>
                    <a:gd name="connsiteY6" fmla="*/ 30956 h 2357438"/>
                    <a:gd name="connsiteX7" fmla="*/ 104775 w 1267177"/>
                    <a:gd name="connsiteY7" fmla="*/ 33337 h 2357438"/>
                    <a:gd name="connsiteX8" fmla="*/ 109537 w 1267177"/>
                    <a:gd name="connsiteY8" fmla="*/ 47625 h 2357438"/>
                    <a:gd name="connsiteX9" fmla="*/ 114300 w 1267177"/>
                    <a:gd name="connsiteY9" fmla="*/ 54769 h 2357438"/>
                    <a:gd name="connsiteX10" fmla="*/ 119062 w 1267177"/>
                    <a:gd name="connsiteY10" fmla="*/ 69056 h 2357438"/>
                    <a:gd name="connsiteX11" fmla="*/ 126206 w 1267177"/>
                    <a:gd name="connsiteY11" fmla="*/ 83344 h 2357438"/>
                    <a:gd name="connsiteX12" fmla="*/ 133350 w 1267177"/>
                    <a:gd name="connsiteY12" fmla="*/ 88106 h 2357438"/>
                    <a:gd name="connsiteX13" fmla="*/ 145256 w 1267177"/>
                    <a:gd name="connsiteY13" fmla="*/ 102394 h 2357438"/>
                    <a:gd name="connsiteX14" fmla="*/ 150019 w 1267177"/>
                    <a:gd name="connsiteY14" fmla="*/ 109537 h 2357438"/>
                    <a:gd name="connsiteX15" fmla="*/ 157162 w 1267177"/>
                    <a:gd name="connsiteY15" fmla="*/ 111919 h 2357438"/>
                    <a:gd name="connsiteX16" fmla="*/ 173831 w 1267177"/>
                    <a:gd name="connsiteY16" fmla="*/ 133350 h 2357438"/>
                    <a:gd name="connsiteX17" fmla="*/ 178594 w 1267177"/>
                    <a:gd name="connsiteY17" fmla="*/ 140494 h 2357438"/>
                    <a:gd name="connsiteX18" fmla="*/ 192881 w 1267177"/>
                    <a:gd name="connsiteY18" fmla="*/ 150019 h 2357438"/>
                    <a:gd name="connsiteX19" fmla="*/ 200025 w 1267177"/>
                    <a:gd name="connsiteY19" fmla="*/ 154781 h 2357438"/>
                    <a:gd name="connsiteX20" fmla="*/ 209550 w 1267177"/>
                    <a:gd name="connsiteY20" fmla="*/ 157162 h 2357438"/>
                    <a:gd name="connsiteX21" fmla="*/ 221456 w 1267177"/>
                    <a:gd name="connsiteY21" fmla="*/ 159544 h 2357438"/>
                    <a:gd name="connsiteX22" fmla="*/ 228600 w 1267177"/>
                    <a:gd name="connsiteY22" fmla="*/ 161925 h 2357438"/>
                    <a:gd name="connsiteX23" fmla="*/ 238125 w 1267177"/>
                    <a:gd name="connsiteY23" fmla="*/ 164306 h 2357438"/>
                    <a:gd name="connsiteX24" fmla="*/ 252412 w 1267177"/>
                    <a:gd name="connsiteY24" fmla="*/ 169069 h 2357438"/>
                    <a:gd name="connsiteX25" fmla="*/ 273844 w 1267177"/>
                    <a:gd name="connsiteY25" fmla="*/ 176212 h 2357438"/>
                    <a:gd name="connsiteX26" fmla="*/ 288131 w 1267177"/>
                    <a:gd name="connsiteY26" fmla="*/ 180975 h 2357438"/>
                    <a:gd name="connsiteX27" fmla="*/ 300037 w 1267177"/>
                    <a:gd name="connsiteY27" fmla="*/ 183356 h 2357438"/>
                    <a:gd name="connsiteX28" fmla="*/ 314325 w 1267177"/>
                    <a:gd name="connsiteY28" fmla="*/ 190500 h 2357438"/>
                    <a:gd name="connsiteX29" fmla="*/ 321469 w 1267177"/>
                    <a:gd name="connsiteY29" fmla="*/ 195262 h 2357438"/>
                    <a:gd name="connsiteX30" fmla="*/ 342900 w 1267177"/>
                    <a:gd name="connsiteY30" fmla="*/ 202406 h 2357438"/>
                    <a:gd name="connsiteX31" fmla="*/ 350044 w 1267177"/>
                    <a:gd name="connsiteY31" fmla="*/ 204787 h 2357438"/>
                    <a:gd name="connsiteX32" fmla="*/ 357187 w 1267177"/>
                    <a:gd name="connsiteY32" fmla="*/ 207169 h 2357438"/>
                    <a:gd name="connsiteX33" fmla="*/ 371475 w 1267177"/>
                    <a:gd name="connsiteY33" fmla="*/ 209550 h 2357438"/>
                    <a:gd name="connsiteX34" fmla="*/ 392906 w 1267177"/>
                    <a:gd name="connsiteY34" fmla="*/ 216694 h 2357438"/>
                    <a:gd name="connsiteX35" fmla="*/ 400050 w 1267177"/>
                    <a:gd name="connsiteY35" fmla="*/ 219075 h 2357438"/>
                    <a:gd name="connsiteX36" fmla="*/ 407194 w 1267177"/>
                    <a:gd name="connsiteY36" fmla="*/ 221456 h 2357438"/>
                    <a:gd name="connsiteX37" fmla="*/ 414337 w 1267177"/>
                    <a:gd name="connsiteY37" fmla="*/ 226219 h 2357438"/>
                    <a:gd name="connsiteX38" fmla="*/ 421481 w 1267177"/>
                    <a:gd name="connsiteY38" fmla="*/ 228600 h 2357438"/>
                    <a:gd name="connsiteX39" fmla="*/ 428625 w 1267177"/>
                    <a:gd name="connsiteY39" fmla="*/ 235744 h 2357438"/>
                    <a:gd name="connsiteX40" fmla="*/ 442912 w 1267177"/>
                    <a:gd name="connsiteY40" fmla="*/ 245269 h 2357438"/>
                    <a:gd name="connsiteX41" fmla="*/ 457200 w 1267177"/>
                    <a:gd name="connsiteY41" fmla="*/ 257175 h 2357438"/>
                    <a:gd name="connsiteX42" fmla="*/ 471487 w 1267177"/>
                    <a:gd name="connsiteY42" fmla="*/ 261937 h 2357438"/>
                    <a:gd name="connsiteX43" fmla="*/ 485775 w 1267177"/>
                    <a:gd name="connsiteY43" fmla="*/ 266700 h 2357438"/>
                    <a:gd name="connsiteX44" fmla="*/ 492919 w 1267177"/>
                    <a:gd name="connsiteY44" fmla="*/ 269081 h 2357438"/>
                    <a:gd name="connsiteX45" fmla="*/ 500062 w 1267177"/>
                    <a:gd name="connsiteY45" fmla="*/ 271462 h 2357438"/>
                    <a:gd name="connsiteX46" fmla="*/ 516731 w 1267177"/>
                    <a:gd name="connsiteY46" fmla="*/ 278606 h 2357438"/>
                    <a:gd name="connsiteX47" fmla="*/ 523875 w 1267177"/>
                    <a:gd name="connsiteY47" fmla="*/ 283369 h 2357438"/>
                    <a:gd name="connsiteX48" fmla="*/ 531019 w 1267177"/>
                    <a:gd name="connsiteY48" fmla="*/ 285750 h 2357438"/>
                    <a:gd name="connsiteX49" fmla="*/ 538162 w 1267177"/>
                    <a:gd name="connsiteY49" fmla="*/ 290512 h 2357438"/>
                    <a:gd name="connsiteX50" fmla="*/ 542925 w 1267177"/>
                    <a:gd name="connsiteY50" fmla="*/ 297656 h 2357438"/>
                    <a:gd name="connsiteX51" fmla="*/ 564356 w 1267177"/>
                    <a:gd name="connsiteY51" fmla="*/ 309562 h 2357438"/>
                    <a:gd name="connsiteX52" fmla="*/ 571500 w 1267177"/>
                    <a:gd name="connsiteY52" fmla="*/ 314325 h 2357438"/>
                    <a:gd name="connsiteX53" fmla="*/ 581025 w 1267177"/>
                    <a:gd name="connsiteY53" fmla="*/ 316706 h 2357438"/>
                    <a:gd name="connsiteX54" fmla="*/ 585787 w 1267177"/>
                    <a:gd name="connsiteY54" fmla="*/ 323850 h 2357438"/>
                    <a:gd name="connsiteX55" fmla="*/ 600075 w 1267177"/>
                    <a:gd name="connsiteY55" fmla="*/ 328612 h 2357438"/>
                    <a:gd name="connsiteX56" fmla="*/ 621506 w 1267177"/>
                    <a:gd name="connsiteY56" fmla="*/ 342900 h 2357438"/>
                    <a:gd name="connsiteX57" fmla="*/ 628650 w 1267177"/>
                    <a:gd name="connsiteY57" fmla="*/ 347662 h 2357438"/>
                    <a:gd name="connsiteX58" fmla="*/ 657225 w 1267177"/>
                    <a:gd name="connsiteY58" fmla="*/ 357187 h 2357438"/>
                    <a:gd name="connsiteX59" fmla="*/ 671512 w 1267177"/>
                    <a:gd name="connsiteY59" fmla="*/ 361950 h 2357438"/>
                    <a:gd name="connsiteX60" fmla="*/ 700087 w 1267177"/>
                    <a:gd name="connsiteY60" fmla="*/ 369094 h 2357438"/>
                    <a:gd name="connsiteX61" fmla="*/ 707231 w 1267177"/>
                    <a:gd name="connsiteY61" fmla="*/ 371475 h 2357438"/>
                    <a:gd name="connsiteX62" fmla="*/ 711994 w 1267177"/>
                    <a:gd name="connsiteY62" fmla="*/ 395287 h 2357438"/>
                    <a:gd name="connsiteX63" fmla="*/ 709612 w 1267177"/>
                    <a:gd name="connsiteY63" fmla="*/ 409575 h 2357438"/>
                    <a:gd name="connsiteX64" fmla="*/ 711994 w 1267177"/>
                    <a:gd name="connsiteY64" fmla="*/ 442912 h 2357438"/>
                    <a:gd name="connsiteX65" fmla="*/ 719137 w 1267177"/>
                    <a:gd name="connsiteY65" fmla="*/ 445294 h 2357438"/>
                    <a:gd name="connsiteX66" fmla="*/ 726281 w 1267177"/>
                    <a:gd name="connsiteY66" fmla="*/ 450056 h 2357438"/>
                    <a:gd name="connsiteX67" fmla="*/ 752475 w 1267177"/>
                    <a:gd name="connsiteY67" fmla="*/ 457200 h 2357438"/>
                    <a:gd name="connsiteX68" fmla="*/ 759619 w 1267177"/>
                    <a:gd name="connsiteY68" fmla="*/ 461962 h 2357438"/>
                    <a:gd name="connsiteX69" fmla="*/ 773906 w 1267177"/>
                    <a:gd name="connsiteY69" fmla="*/ 473869 h 2357438"/>
                    <a:gd name="connsiteX70" fmla="*/ 783431 w 1267177"/>
                    <a:gd name="connsiteY70" fmla="*/ 488156 h 2357438"/>
                    <a:gd name="connsiteX71" fmla="*/ 788194 w 1267177"/>
                    <a:gd name="connsiteY71" fmla="*/ 502444 h 2357438"/>
                    <a:gd name="connsiteX72" fmla="*/ 790575 w 1267177"/>
                    <a:gd name="connsiteY72" fmla="*/ 516731 h 2357438"/>
                    <a:gd name="connsiteX73" fmla="*/ 792956 w 1267177"/>
                    <a:gd name="connsiteY73" fmla="*/ 542925 h 2357438"/>
                    <a:gd name="connsiteX74" fmla="*/ 797719 w 1267177"/>
                    <a:gd name="connsiteY74" fmla="*/ 561975 h 2357438"/>
                    <a:gd name="connsiteX75" fmla="*/ 802481 w 1267177"/>
                    <a:gd name="connsiteY75" fmla="*/ 583406 h 2357438"/>
                    <a:gd name="connsiteX76" fmla="*/ 804862 w 1267177"/>
                    <a:gd name="connsiteY76" fmla="*/ 590550 h 2357438"/>
                    <a:gd name="connsiteX77" fmla="*/ 809625 w 1267177"/>
                    <a:gd name="connsiteY77" fmla="*/ 597694 h 2357438"/>
                    <a:gd name="connsiteX78" fmla="*/ 812006 w 1267177"/>
                    <a:gd name="connsiteY78" fmla="*/ 604837 h 2357438"/>
                    <a:gd name="connsiteX79" fmla="*/ 816769 w 1267177"/>
                    <a:gd name="connsiteY79" fmla="*/ 611981 h 2357438"/>
                    <a:gd name="connsiteX80" fmla="*/ 821531 w 1267177"/>
                    <a:gd name="connsiteY80" fmla="*/ 631031 h 2357438"/>
                    <a:gd name="connsiteX81" fmla="*/ 826294 w 1267177"/>
                    <a:gd name="connsiteY81" fmla="*/ 647700 h 2357438"/>
                    <a:gd name="connsiteX82" fmla="*/ 831056 w 1267177"/>
                    <a:gd name="connsiteY82" fmla="*/ 664369 h 2357438"/>
                    <a:gd name="connsiteX83" fmla="*/ 840581 w 1267177"/>
                    <a:gd name="connsiteY83" fmla="*/ 678656 h 2357438"/>
                    <a:gd name="connsiteX84" fmla="*/ 847725 w 1267177"/>
                    <a:gd name="connsiteY84" fmla="*/ 700087 h 2357438"/>
                    <a:gd name="connsiteX85" fmla="*/ 850106 w 1267177"/>
                    <a:gd name="connsiteY85" fmla="*/ 707231 h 2357438"/>
                    <a:gd name="connsiteX86" fmla="*/ 854869 w 1267177"/>
                    <a:gd name="connsiteY86" fmla="*/ 714375 h 2357438"/>
                    <a:gd name="connsiteX87" fmla="*/ 866775 w 1267177"/>
                    <a:gd name="connsiteY87" fmla="*/ 750094 h 2357438"/>
                    <a:gd name="connsiteX88" fmla="*/ 869156 w 1267177"/>
                    <a:gd name="connsiteY88" fmla="*/ 757237 h 2357438"/>
                    <a:gd name="connsiteX89" fmla="*/ 871537 w 1267177"/>
                    <a:gd name="connsiteY89" fmla="*/ 764381 h 2357438"/>
                    <a:gd name="connsiteX90" fmla="*/ 864394 w 1267177"/>
                    <a:gd name="connsiteY90" fmla="*/ 797719 h 2357438"/>
                    <a:gd name="connsiteX91" fmla="*/ 857250 w 1267177"/>
                    <a:gd name="connsiteY91" fmla="*/ 802481 h 2357438"/>
                    <a:gd name="connsiteX92" fmla="*/ 847725 w 1267177"/>
                    <a:gd name="connsiteY92" fmla="*/ 814387 h 2357438"/>
                    <a:gd name="connsiteX93" fmla="*/ 835819 w 1267177"/>
                    <a:gd name="connsiteY93" fmla="*/ 826294 h 2357438"/>
                    <a:gd name="connsiteX94" fmla="*/ 821531 w 1267177"/>
                    <a:gd name="connsiteY94" fmla="*/ 831056 h 2357438"/>
                    <a:gd name="connsiteX95" fmla="*/ 807244 w 1267177"/>
                    <a:gd name="connsiteY95" fmla="*/ 840581 h 2357438"/>
                    <a:gd name="connsiteX96" fmla="*/ 792956 w 1267177"/>
                    <a:gd name="connsiteY96" fmla="*/ 850106 h 2357438"/>
                    <a:gd name="connsiteX97" fmla="*/ 785812 w 1267177"/>
                    <a:gd name="connsiteY97" fmla="*/ 854869 h 2357438"/>
                    <a:gd name="connsiteX98" fmla="*/ 781050 w 1267177"/>
                    <a:gd name="connsiteY98" fmla="*/ 862012 h 2357438"/>
                    <a:gd name="connsiteX99" fmla="*/ 773906 w 1267177"/>
                    <a:gd name="connsiteY99" fmla="*/ 864394 h 2357438"/>
                    <a:gd name="connsiteX100" fmla="*/ 769144 w 1267177"/>
                    <a:gd name="connsiteY100" fmla="*/ 871537 h 2357438"/>
                    <a:gd name="connsiteX101" fmla="*/ 754856 w 1267177"/>
                    <a:gd name="connsiteY101" fmla="*/ 878681 h 2357438"/>
                    <a:gd name="connsiteX102" fmla="*/ 740569 w 1267177"/>
                    <a:gd name="connsiteY102" fmla="*/ 888206 h 2357438"/>
                    <a:gd name="connsiteX103" fmla="*/ 728662 w 1267177"/>
                    <a:gd name="connsiteY103" fmla="*/ 902494 h 2357438"/>
                    <a:gd name="connsiteX104" fmla="*/ 721519 w 1267177"/>
                    <a:gd name="connsiteY104" fmla="*/ 907256 h 2357438"/>
                    <a:gd name="connsiteX105" fmla="*/ 716756 w 1267177"/>
                    <a:gd name="connsiteY105" fmla="*/ 914400 h 2357438"/>
                    <a:gd name="connsiteX106" fmla="*/ 709612 w 1267177"/>
                    <a:gd name="connsiteY106" fmla="*/ 916781 h 2357438"/>
                    <a:gd name="connsiteX107" fmla="*/ 707231 w 1267177"/>
                    <a:gd name="connsiteY107" fmla="*/ 923925 h 2357438"/>
                    <a:gd name="connsiteX108" fmla="*/ 700087 w 1267177"/>
                    <a:gd name="connsiteY108" fmla="*/ 928687 h 2357438"/>
                    <a:gd name="connsiteX109" fmla="*/ 695325 w 1267177"/>
                    <a:gd name="connsiteY109" fmla="*/ 935831 h 2357438"/>
                    <a:gd name="connsiteX110" fmla="*/ 683419 w 1267177"/>
                    <a:gd name="connsiteY110" fmla="*/ 950119 h 2357438"/>
                    <a:gd name="connsiteX111" fmla="*/ 678656 w 1267177"/>
                    <a:gd name="connsiteY111" fmla="*/ 964406 h 2357438"/>
                    <a:gd name="connsiteX112" fmla="*/ 678656 w 1267177"/>
                    <a:gd name="connsiteY112" fmla="*/ 1007269 h 2357438"/>
                    <a:gd name="connsiteX113" fmla="*/ 681037 w 1267177"/>
                    <a:gd name="connsiteY113" fmla="*/ 1014412 h 2357438"/>
                    <a:gd name="connsiteX114" fmla="*/ 685800 w 1267177"/>
                    <a:gd name="connsiteY114" fmla="*/ 1021556 h 2357438"/>
                    <a:gd name="connsiteX115" fmla="*/ 695325 w 1267177"/>
                    <a:gd name="connsiteY115" fmla="*/ 1035844 h 2357438"/>
                    <a:gd name="connsiteX116" fmla="*/ 700087 w 1267177"/>
                    <a:gd name="connsiteY116" fmla="*/ 1042987 h 2357438"/>
                    <a:gd name="connsiteX117" fmla="*/ 707231 w 1267177"/>
                    <a:gd name="connsiteY117" fmla="*/ 1045369 h 2357438"/>
                    <a:gd name="connsiteX118" fmla="*/ 721519 w 1267177"/>
                    <a:gd name="connsiteY118" fmla="*/ 1054894 h 2357438"/>
                    <a:gd name="connsiteX119" fmla="*/ 728662 w 1267177"/>
                    <a:gd name="connsiteY119" fmla="*/ 1052512 h 2357438"/>
                    <a:gd name="connsiteX120" fmla="*/ 731044 w 1267177"/>
                    <a:gd name="connsiteY120" fmla="*/ 1045369 h 2357438"/>
                    <a:gd name="connsiteX121" fmla="*/ 735806 w 1267177"/>
                    <a:gd name="connsiteY121" fmla="*/ 1038225 h 2357438"/>
                    <a:gd name="connsiteX122" fmla="*/ 750094 w 1267177"/>
                    <a:gd name="connsiteY122" fmla="*/ 1028700 h 2357438"/>
                    <a:gd name="connsiteX123" fmla="*/ 757237 w 1267177"/>
                    <a:gd name="connsiteY123" fmla="*/ 1023937 h 2357438"/>
                    <a:gd name="connsiteX124" fmla="*/ 771525 w 1267177"/>
                    <a:gd name="connsiteY124" fmla="*/ 1016794 h 2357438"/>
                    <a:gd name="connsiteX125" fmla="*/ 773906 w 1267177"/>
                    <a:gd name="connsiteY125" fmla="*/ 1009650 h 2357438"/>
                    <a:gd name="connsiteX126" fmla="*/ 804862 w 1267177"/>
                    <a:gd name="connsiteY126" fmla="*/ 1002506 h 2357438"/>
                    <a:gd name="connsiteX127" fmla="*/ 850106 w 1267177"/>
                    <a:gd name="connsiteY127" fmla="*/ 1004887 h 2357438"/>
                    <a:gd name="connsiteX128" fmla="*/ 864394 w 1267177"/>
                    <a:gd name="connsiteY128" fmla="*/ 1009650 h 2357438"/>
                    <a:gd name="connsiteX129" fmla="*/ 895350 w 1267177"/>
                    <a:gd name="connsiteY129" fmla="*/ 1016794 h 2357438"/>
                    <a:gd name="connsiteX130" fmla="*/ 919162 w 1267177"/>
                    <a:gd name="connsiteY130" fmla="*/ 1023937 h 2357438"/>
                    <a:gd name="connsiteX131" fmla="*/ 926306 w 1267177"/>
                    <a:gd name="connsiteY131" fmla="*/ 1026319 h 2357438"/>
                    <a:gd name="connsiteX132" fmla="*/ 933450 w 1267177"/>
                    <a:gd name="connsiteY132" fmla="*/ 1031081 h 2357438"/>
                    <a:gd name="connsiteX133" fmla="*/ 945356 w 1267177"/>
                    <a:gd name="connsiteY133" fmla="*/ 1040606 h 2357438"/>
                    <a:gd name="connsiteX134" fmla="*/ 966787 w 1267177"/>
                    <a:gd name="connsiteY134" fmla="*/ 1054894 h 2357438"/>
                    <a:gd name="connsiteX135" fmla="*/ 973931 w 1267177"/>
                    <a:gd name="connsiteY135" fmla="*/ 1059656 h 2357438"/>
                    <a:gd name="connsiteX136" fmla="*/ 983456 w 1267177"/>
                    <a:gd name="connsiteY136" fmla="*/ 1064419 h 2357438"/>
                    <a:gd name="connsiteX137" fmla="*/ 985837 w 1267177"/>
                    <a:gd name="connsiteY137" fmla="*/ 1071562 h 2357438"/>
                    <a:gd name="connsiteX138" fmla="*/ 1000125 w 1267177"/>
                    <a:gd name="connsiteY138" fmla="*/ 1081087 h 2357438"/>
                    <a:gd name="connsiteX139" fmla="*/ 1012031 w 1267177"/>
                    <a:gd name="connsiteY139" fmla="*/ 1092994 h 2357438"/>
                    <a:gd name="connsiteX140" fmla="*/ 1023937 w 1267177"/>
                    <a:gd name="connsiteY140" fmla="*/ 1104900 h 2357438"/>
                    <a:gd name="connsiteX141" fmla="*/ 1035844 w 1267177"/>
                    <a:gd name="connsiteY141" fmla="*/ 1116806 h 2357438"/>
                    <a:gd name="connsiteX142" fmla="*/ 1040606 w 1267177"/>
                    <a:gd name="connsiteY142" fmla="*/ 1123950 h 2357438"/>
                    <a:gd name="connsiteX143" fmla="*/ 1052512 w 1267177"/>
                    <a:gd name="connsiteY143" fmla="*/ 1138237 h 2357438"/>
                    <a:gd name="connsiteX144" fmla="*/ 1057275 w 1267177"/>
                    <a:gd name="connsiteY144" fmla="*/ 1152525 h 2357438"/>
                    <a:gd name="connsiteX145" fmla="*/ 1066800 w 1267177"/>
                    <a:gd name="connsiteY145" fmla="*/ 1166812 h 2357438"/>
                    <a:gd name="connsiteX146" fmla="*/ 1073944 w 1267177"/>
                    <a:gd name="connsiteY146" fmla="*/ 1188244 h 2357438"/>
                    <a:gd name="connsiteX147" fmla="*/ 1076325 w 1267177"/>
                    <a:gd name="connsiteY147" fmla="*/ 1195387 h 2357438"/>
                    <a:gd name="connsiteX148" fmla="*/ 1090612 w 1267177"/>
                    <a:gd name="connsiteY148" fmla="*/ 1207294 h 2357438"/>
                    <a:gd name="connsiteX149" fmla="*/ 1095375 w 1267177"/>
                    <a:gd name="connsiteY149" fmla="*/ 1214437 h 2357438"/>
                    <a:gd name="connsiteX150" fmla="*/ 1109662 w 1267177"/>
                    <a:gd name="connsiteY150" fmla="*/ 1223962 h 2357438"/>
                    <a:gd name="connsiteX151" fmla="*/ 1126331 w 1267177"/>
                    <a:gd name="connsiteY151" fmla="*/ 1240631 h 2357438"/>
                    <a:gd name="connsiteX152" fmla="*/ 1138237 w 1267177"/>
                    <a:gd name="connsiteY152" fmla="*/ 1254919 h 2357438"/>
                    <a:gd name="connsiteX153" fmla="*/ 1147762 w 1267177"/>
                    <a:gd name="connsiteY153" fmla="*/ 1269206 h 2357438"/>
                    <a:gd name="connsiteX154" fmla="*/ 1150144 w 1267177"/>
                    <a:gd name="connsiteY154" fmla="*/ 1276350 h 2357438"/>
                    <a:gd name="connsiteX155" fmla="*/ 1159669 w 1267177"/>
                    <a:gd name="connsiteY155" fmla="*/ 1290637 h 2357438"/>
                    <a:gd name="connsiteX156" fmla="*/ 1164431 w 1267177"/>
                    <a:gd name="connsiteY156" fmla="*/ 1297781 h 2357438"/>
                    <a:gd name="connsiteX157" fmla="*/ 1173956 w 1267177"/>
                    <a:gd name="connsiteY157" fmla="*/ 1319212 h 2357438"/>
                    <a:gd name="connsiteX158" fmla="*/ 1176337 w 1267177"/>
                    <a:gd name="connsiteY158" fmla="*/ 1326356 h 2357438"/>
                    <a:gd name="connsiteX159" fmla="*/ 1181100 w 1267177"/>
                    <a:gd name="connsiteY159" fmla="*/ 1335881 h 2357438"/>
                    <a:gd name="connsiteX160" fmla="*/ 1183481 w 1267177"/>
                    <a:gd name="connsiteY160" fmla="*/ 1352550 h 2357438"/>
                    <a:gd name="connsiteX161" fmla="*/ 1188244 w 1267177"/>
                    <a:gd name="connsiteY161" fmla="*/ 1366837 h 2357438"/>
                    <a:gd name="connsiteX162" fmla="*/ 1193006 w 1267177"/>
                    <a:gd name="connsiteY162" fmla="*/ 1381125 h 2357438"/>
                    <a:gd name="connsiteX163" fmla="*/ 1195387 w 1267177"/>
                    <a:gd name="connsiteY163" fmla="*/ 1388269 h 2357438"/>
                    <a:gd name="connsiteX164" fmla="*/ 1200150 w 1267177"/>
                    <a:gd name="connsiteY164" fmla="*/ 1443037 h 2357438"/>
                    <a:gd name="connsiteX165" fmla="*/ 1204912 w 1267177"/>
                    <a:gd name="connsiteY165" fmla="*/ 1504950 h 2357438"/>
                    <a:gd name="connsiteX166" fmla="*/ 1209675 w 1267177"/>
                    <a:gd name="connsiteY166" fmla="*/ 1540669 h 2357438"/>
                    <a:gd name="connsiteX167" fmla="*/ 1216819 w 1267177"/>
                    <a:gd name="connsiteY167" fmla="*/ 1564481 h 2357438"/>
                    <a:gd name="connsiteX168" fmla="*/ 1266825 w 1267177"/>
                    <a:gd name="connsiteY168" fmla="*/ 1671636 h 2357438"/>
                    <a:gd name="connsiteX169" fmla="*/ 1238250 w 1267177"/>
                    <a:gd name="connsiteY169" fmla="*/ 1714499 h 2357438"/>
                    <a:gd name="connsiteX170" fmla="*/ 1221580 w 1267177"/>
                    <a:gd name="connsiteY170" fmla="*/ 1757361 h 2357438"/>
                    <a:gd name="connsiteX171" fmla="*/ 1133475 w 1267177"/>
                    <a:gd name="connsiteY171" fmla="*/ 1878806 h 2357438"/>
                    <a:gd name="connsiteX172" fmla="*/ 1090612 w 1267177"/>
                    <a:gd name="connsiteY172" fmla="*/ 1931192 h 2357438"/>
                    <a:gd name="connsiteX173" fmla="*/ 1052511 w 1267177"/>
                    <a:gd name="connsiteY173" fmla="*/ 1962150 h 2357438"/>
                    <a:gd name="connsiteX174" fmla="*/ 1019174 w 1267177"/>
                    <a:gd name="connsiteY174" fmla="*/ 1985961 h 2357438"/>
                    <a:gd name="connsiteX175" fmla="*/ 945356 w 1267177"/>
                    <a:gd name="connsiteY175" fmla="*/ 2038351 h 2357438"/>
                    <a:gd name="connsiteX176" fmla="*/ 990600 w 1267177"/>
                    <a:gd name="connsiteY176" fmla="*/ 2005011 h 2357438"/>
                    <a:gd name="connsiteX177" fmla="*/ 881061 w 1267177"/>
                    <a:gd name="connsiteY177" fmla="*/ 2062161 h 2357438"/>
                    <a:gd name="connsiteX178" fmla="*/ 850106 w 1267177"/>
                    <a:gd name="connsiteY178" fmla="*/ 2114549 h 2357438"/>
                    <a:gd name="connsiteX179" fmla="*/ 812005 w 1267177"/>
                    <a:gd name="connsiteY179" fmla="*/ 2169317 h 2357438"/>
                    <a:gd name="connsiteX180" fmla="*/ 819150 w 1267177"/>
                    <a:gd name="connsiteY180" fmla="*/ 2290761 h 2357438"/>
                    <a:gd name="connsiteX181" fmla="*/ 809626 w 1267177"/>
                    <a:gd name="connsiteY181"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59669 w 1267707"/>
                    <a:gd name="connsiteY155" fmla="*/ 1290637 h 2357438"/>
                    <a:gd name="connsiteX156" fmla="*/ 1164431 w 1267707"/>
                    <a:gd name="connsiteY156" fmla="*/ 1297781 h 2357438"/>
                    <a:gd name="connsiteX157" fmla="*/ 1173956 w 1267707"/>
                    <a:gd name="connsiteY157" fmla="*/ 1319212 h 2357438"/>
                    <a:gd name="connsiteX158" fmla="*/ 1176337 w 1267707"/>
                    <a:gd name="connsiteY158" fmla="*/ 1326356 h 2357438"/>
                    <a:gd name="connsiteX159" fmla="*/ 1181100 w 1267707"/>
                    <a:gd name="connsiteY159" fmla="*/ 1335881 h 2357438"/>
                    <a:gd name="connsiteX160" fmla="*/ 1183481 w 1267707"/>
                    <a:gd name="connsiteY160" fmla="*/ 1352550 h 2357438"/>
                    <a:gd name="connsiteX161" fmla="*/ 1188244 w 1267707"/>
                    <a:gd name="connsiteY161" fmla="*/ 1366837 h 2357438"/>
                    <a:gd name="connsiteX162" fmla="*/ 1193006 w 1267707"/>
                    <a:gd name="connsiteY162" fmla="*/ 1381125 h 2357438"/>
                    <a:gd name="connsiteX163" fmla="*/ 1195387 w 1267707"/>
                    <a:gd name="connsiteY163" fmla="*/ 1388269 h 2357438"/>
                    <a:gd name="connsiteX164" fmla="*/ 1200150 w 1267707"/>
                    <a:gd name="connsiteY164" fmla="*/ 1443037 h 2357438"/>
                    <a:gd name="connsiteX165" fmla="*/ 1204912 w 1267707"/>
                    <a:gd name="connsiteY165" fmla="*/ 1504950 h 2357438"/>
                    <a:gd name="connsiteX166" fmla="*/ 1209675 w 1267707"/>
                    <a:gd name="connsiteY166" fmla="*/ 1540669 h 2357438"/>
                    <a:gd name="connsiteX167" fmla="*/ 1216819 w 1267707"/>
                    <a:gd name="connsiteY167" fmla="*/ 1564481 h 2357438"/>
                    <a:gd name="connsiteX168" fmla="*/ 1266825 w 1267707"/>
                    <a:gd name="connsiteY168" fmla="*/ 1671636 h 2357438"/>
                    <a:gd name="connsiteX169" fmla="*/ 1254919 w 1267707"/>
                    <a:gd name="connsiteY169" fmla="*/ 1721643 h 2357438"/>
                    <a:gd name="connsiteX170" fmla="*/ 1221580 w 1267707"/>
                    <a:gd name="connsiteY170" fmla="*/ 1757361 h 2357438"/>
                    <a:gd name="connsiteX171" fmla="*/ 1133475 w 1267707"/>
                    <a:gd name="connsiteY171" fmla="*/ 1878806 h 2357438"/>
                    <a:gd name="connsiteX172" fmla="*/ 1090612 w 1267707"/>
                    <a:gd name="connsiteY172" fmla="*/ 1931192 h 2357438"/>
                    <a:gd name="connsiteX173" fmla="*/ 1052511 w 1267707"/>
                    <a:gd name="connsiteY173" fmla="*/ 1962150 h 2357438"/>
                    <a:gd name="connsiteX174" fmla="*/ 1019174 w 1267707"/>
                    <a:gd name="connsiteY174" fmla="*/ 1985961 h 2357438"/>
                    <a:gd name="connsiteX175" fmla="*/ 945356 w 1267707"/>
                    <a:gd name="connsiteY175" fmla="*/ 2038351 h 2357438"/>
                    <a:gd name="connsiteX176" fmla="*/ 990600 w 1267707"/>
                    <a:gd name="connsiteY176" fmla="*/ 2005011 h 2357438"/>
                    <a:gd name="connsiteX177" fmla="*/ 881061 w 1267707"/>
                    <a:gd name="connsiteY177" fmla="*/ 2062161 h 2357438"/>
                    <a:gd name="connsiteX178" fmla="*/ 850106 w 1267707"/>
                    <a:gd name="connsiteY178" fmla="*/ 2114549 h 2357438"/>
                    <a:gd name="connsiteX179" fmla="*/ 812005 w 1267707"/>
                    <a:gd name="connsiteY179" fmla="*/ 2169317 h 2357438"/>
                    <a:gd name="connsiteX180" fmla="*/ 819150 w 1267707"/>
                    <a:gd name="connsiteY180" fmla="*/ 2290761 h 2357438"/>
                    <a:gd name="connsiteX181" fmla="*/ 809626 w 1267707"/>
                    <a:gd name="connsiteY181"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59669 w 1267707"/>
                    <a:gd name="connsiteY155" fmla="*/ 1290637 h 2357438"/>
                    <a:gd name="connsiteX156" fmla="*/ 1164431 w 1267707"/>
                    <a:gd name="connsiteY156" fmla="*/ 1297781 h 2357438"/>
                    <a:gd name="connsiteX157" fmla="*/ 1173956 w 1267707"/>
                    <a:gd name="connsiteY157" fmla="*/ 1319212 h 2357438"/>
                    <a:gd name="connsiteX158" fmla="*/ 1176337 w 1267707"/>
                    <a:gd name="connsiteY158" fmla="*/ 1326356 h 2357438"/>
                    <a:gd name="connsiteX159" fmla="*/ 1181100 w 1267707"/>
                    <a:gd name="connsiteY159" fmla="*/ 1335881 h 2357438"/>
                    <a:gd name="connsiteX160" fmla="*/ 1183481 w 1267707"/>
                    <a:gd name="connsiteY160" fmla="*/ 1352550 h 2357438"/>
                    <a:gd name="connsiteX161" fmla="*/ 1188244 w 1267707"/>
                    <a:gd name="connsiteY161" fmla="*/ 1366837 h 2357438"/>
                    <a:gd name="connsiteX162" fmla="*/ 1195387 w 1267707"/>
                    <a:gd name="connsiteY162" fmla="*/ 1388269 h 2357438"/>
                    <a:gd name="connsiteX163" fmla="*/ 1200150 w 1267707"/>
                    <a:gd name="connsiteY163" fmla="*/ 1443037 h 2357438"/>
                    <a:gd name="connsiteX164" fmla="*/ 1204912 w 1267707"/>
                    <a:gd name="connsiteY164" fmla="*/ 1504950 h 2357438"/>
                    <a:gd name="connsiteX165" fmla="*/ 1209675 w 1267707"/>
                    <a:gd name="connsiteY165" fmla="*/ 1540669 h 2357438"/>
                    <a:gd name="connsiteX166" fmla="*/ 1216819 w 1267707"/>
                    <a:gd name="connsiteY166" fmla="*/ 1564481 h 2357438"/>
                    <a:gd name="connsiteX167" fmla="*/ 1266825 w 1267707"/>
                    <a:gd name="connsiteY167" fmla="*/ 1671636 h 2357438"/>
                    <a:gd name="connsiteX168" fmla="*/ 1254919 w 1267707"/>
                    <a:gd name="connsiteY168" fmla="*/ 1721643 h 2357438"/>
                    <a:gd name="connsiteX169" fmla="*/ 1221580 w 1267707"/>
                    <a:gd name="connsiteY169" fmla="*/ 1757361 h 2357438"/>
                    <a:gd name="connsiteX170" fmla="*/ 1133475 w 1267707"/>
                    <a:gd name="connsiteY170" fmla="*/ 1878806 h 2357438"/>
                    <a:gd name="connsiteX171" fmla="*/ 1090612 w 1267707"/>
                    <a:gd name="connsiteY171" fmla="*/ 1931192 h 2357438"/>
                    <a:gd name="connsiteX172" fmla="*/ 1052511 w 1267707"/>
                    <a:gd name="connsiteY172" fmla="*/ 1962150 h 2357438"/>
                    <a:gd name="connsiteX173" fmla="*/ 1019174 w 1267707"/>
                    <a:gd name="connsiteY173" fmla="*/ 1985961 h 2357438"/>
                    <a:gd name="connsiteX174" fmla="*/ 945356 w 1267707"/>
                    <a:gd name="connsiteY174" fmla="*/ 2038351 h 2357438"/>
                    <a:gd name="connsiteX175" fmla="*/ 990600 w 1267707"/>
                    <a:gd name="connsiteY175" fmla="*/ 2005011 h 2357438"/>
                    <a:gd name="connsiteX176" fmla="*/ 881061 w 1267707"/>
                    <a:gd name="connsiteY176" fmla="*/ 2062161 h 2357438"/>
                    <a:gd name="connsiteX177" fmla="*/ 850106 w 1267707"/>
                    <a:gd name="connsiteY177" fmla="*/ 2114549 h 2357438"/>
                    <a:gd name="connsiteX178" fmla="*/ 812005 w 1267707"/>
                    <a:gd name="connsiteY178" fmla="*/ 2169317 h 2357438"/>
                    <a:gd name="connsiteX179" fmla="*/ 819150 w 1267707"/>
                    <a:gd name="connsiteY179" fmla="*/ 2290761 h 2357438"/>
                    <a:gd name="connsiteX180" fmla="*/ 809626 w 1267707"/>
                    <a:gd name="connsiteY180"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59669 w 1267707"/>
                    <a:gd name="connsiteY155" fmla="*/ 1290637 h 2357438"/>
                    <a:gd name="connsiteX156" fmla="*/ 1164431 w 1267707"/>
                    <a:gd name="connsiteY156" fmla="*/ 1297781 h 2357438"/>
                    <a:gd name="connsiteX157" fmla="*/ 1173956 w 1267707"/>
                    <a:gd name="connsiteY157" fmla="*/ 1319212 h 2357438"/>
                    <a:gd name="connsiteX158" fmla="*/ 1176337 w 1267707"/>
                    <a:gd name="connsiteY158" fmla="*/ 1326356 h 2357438"/>
                    <a:gd name="connsiteX159" fmla="*/ 1181100 w 1267707"/>
                    <a:gd name="connsiteY159" fmla="*/ 1335881 h 2357438"/>
                    <a:gd name="connsiteX160" fmla="*/ 1183481 w 1267707"/>
                    <a:gd name="connsiteY160" fmla="*/ 1352550 h 2357438"/>
                    <a:gd name="connsiteX161" fmla="*/ 1195387 w 1267707"/>
                    <a:gd name="connsiteY161" fmla="*/ 1388269 h 2357438"/>
                    <a:gd name="connsiteX162" fmla="*/ 1200150 w 1267707"/>
                    <a:gd name="connsiteY162" fmla="*/ 1443037 h 2357438"/>
                    <a:gd name="connsiteX163" fmla="*/ 1204912 w 1267707"/>
                    <a:gd name="connsiteY163" fmla="*/ 1504950 h 2357438"/>
                    <a:gd name="connsiteX164" fmla="*/ 1209675 w 1267707"/>
                    <a:gd name="connsiteY164" fmla="*/ 1540669 h 2357438"/>
                    <a:gd name="connsiteX165" fmla="*/ 1216819 w 1267707"/>
                    <a:gd name="connsiteY165" fmla="*/ 1564481 h 2357438"/>
                    <a:gd name="connsiteX166" fmla="*/ 1266825 w 1267707"/>
                    <a:gd name="connsiteY166" fmla="*/ 1671636 h 2357438"/>
                    <a:gd name="connsiteX167" fmla="*/ 1254919 w 1267707"/>
                    <a:gd name="connsiteY167" fmla="*/ 1721643 h 2357438"/>
                    <a:gd name="connsiteX168" fmla="*/ 1221580 w 1267707"/>
                    <a:gd name="connsiteY168" fmla="*/ 1757361 h 2357438"/>
                    <a:gd name="connsiteX169" fmla="*/ 1133475 w 1267707"/>
                    <a:gd name="connsiteY169" fmla="*/ 1878806 h 2357438"/>
                    <a:gd name="connsiteX170" fmla="*/ 1090612 w 1267707"/>
                    <a:gd name="connsiteY170" fmla="*/ 1931192 h 2357438"/>
                    <a:gd name="connsiteX171" fmla="*/ 1052511 w 1267707"/>
                    <a:gd name="connsiteY171" fmla="*/ 1962150 h 2357438"/>
                    <a:gd name="connsiteX172" fmla="*/ 1019174 w 1267707"/>
                    <a:gd name="connsiteY172" fmla="*/ 1985961 h 2357438"/>
                    <a:gd name="connsiteX173" fmla="*/ 945356 w 1267707"/>
                    <a:gd name="connsiteY173" fmla="*/ 2038351 h 2357438"/>
                    <a:gd name="connsiteX174" fmla="*/ 990600 w 1267707"/>
                    <a:gd name="connsiteY174" fmla="*/ 2005011 h 2357438"/>
                    <a:gd name="connsiteX175" fmla="*/ 881061 w 1267707"/>
                    <a:gd name="connsiteY175" fmla="*/ 2062161 h 2357438"/>
                    <a:gd name="connsiteX176" fmla="*/ 850106 w 1267707"/>
                    <a:gd name="connsiteY176" fmla="*/ 2114549 h 2357438"/>
                    <a:gd name="connsiteX177" fmla="*/ 812005 w 1267707"/>
                    <a:gd name="connsiteY177" fmla="*/ 2169317 h 2357438"/>
                    <a:gd name="connsiteX178" fmla="*/ 819150 w 1267707"/>
                    <a:gd name="connsiteY178" fmla="*/ 2290761 h 2357438"/>
                    <a:gd name="connsiteX179" fmla="*/ 809626 w 1267707"/>
                    <a:gd name="connsiteY179"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59669 w 1267707"/>
                    <a:gd name="connsiteY155" fmla="*/ 1290637 h 2357438"/>
                    <a:gd name="connsiteX156" fmla="*/ 1164431 w 1267707"/>
                    <a:gd name="connsiteY156" fmla="*/ 1297781 h 2357438"/>
                    <a:gd name="connsiteX157" fmla="*/ 1173956 w 1267707"/>
                    <a:gd name="connsiteY157" fmla="*/ 1319212 h 2357438"/>
                    <a:gd name="connsiteX158" fmla="*/ 1176337 w 1267707"/>
                    <a:gd name="connsiteY158" fmla="*/ 1326356 h 2357438"/>
                    <a:gd name="connsiteX159" fmla="*/ 1183481 w 1267707"/>
                    <a:gd name="connsiteY159" fmla="*/ 1352550 h 2357438"/>
                    <a:gd name="connsiteX160" fmla="*/ 1195387 w 1267707"/>
                    <a:gd name="connsiteY160" fmla="*/ 1388269 h 2357438"/>
                    <a:gd name="connsiteX161" fmla="*/ 1200150 w 1267707"/>
                    <a:gd name="connsiteY161" fmla="*/ 1443037 h 2357438"/>
                    <a:gd name="connsiteX162" fmla="*/ 1204912 w 1267707"/>
                    <a:gd name="connsiteY162" fmla="*/ 1504950 h 2357438"/>
                    <a:gd name="connsiteX163" fmla="*/ 1209675 w 1267707"/>
                    <a:gd name="connsiteY163" fmla="*/ 1540669 h 2357438"/>
                    <a:gd name="connsiteX164" fmla="*/ 1216819 w 1267707"/>
                    <a:gd name="connsiteY164" fmla="*/ 1564481 h 2357438"/>
                    <a:gd name="connsiteX165" fmla="*/ 1266825 w 1267707"/>
                    <a:gd name="connsiteY165" fmla="*/ 1671636 h 2357438"/>
                    <a:gd name="connsiteX166" fmla="*/ 1254919 w 1267707"/>
                    <a:gd name="connsiteY166" fmla="*/ 1721643 h 2357438"/>
                    <a:gd name="connsiteX167" fmla="*/ 1221580 w 1267707"/>
                    <a:gd name="connsiteY167" fmla="*/ 1757361 h 2357438"/>
                    <a:gd name="connsiteX168" fmla="*/ 1133475 w 1267707"/>
                    <a:gd name="connsiteY168" fmla="*/ 1878806 h 2357438"/>
                    <a:gd name="connsiteX169" fmla="*/ 1090612 w 1267707"/>
                    <a:gd name="connsiteY169" fmla="*/ 1931192 h 2357438"/>
                    <a:gd name="connsiteX170" fmla="*/ 1052511 w 1267707"/>
                    <a:gd name="connsiteY170" fmla="*/ 1962150 h 2357438"/>
                    <a:gd name="connsiteX171" fmla="*/ 1019174 w 1267707"/>
                    <a:gd name="connsiteY171" fmla="*/ 1985961 h 2357438"/>
                    <a:gd name="connsiteX172" fmla="*/ 945356 w 1267707"/>
                    <a:gd name="connsiteY172" fmla="*/ 2038351 h 2357438"/>
                    <a:gd name="connsiteX173" fmla="*/ 990600 w 1267707"/>
                    <a:gd name="connsiteY173" fmla="*/ 2005011 h 2357438"/>
                    <a:gd name="connsiteX174" fmla="*/ 881061 w 1267707"/>
                    <a:gd name="connsiteY174" fmla="*/ 2062161 h 2357438"/>
                    <a:gd name="connsiteX175" fmla="*/ 850106 w 1267707"/>
                    <a:gd name="connsiteY175" fmla="*/ 2114549 h 2357438"/>
                    <a:gd name="connsiteX176" fmla="*/ 812005 w 1267707"/>
                    <a:gd name="connsiteY176" fmla="*/ 2169317 h 2357438"/>
                    <a:gd name="connsiteX177" fmla="*/ 819150 w 1267707"/>
                    <a:gd name="connsiteY177" fmla="*/ 2290761 h 2357438"/>
                    <a:gd name="connsiteX178" fmla="*/ 809626 w 1267707"/>
                    <a:gd name="connsiteY178"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59669 w 1267707"/>
                    <a:gd name="connsiteY155" fmla="*/ 1290637 h 2357438"/>
                    <a:gd name="connsiteX156" fmla="*/ 1173956 w 1267707"/>
                    <a:gd name="connsiteY156" fmla="*/ 1319212 h 2357438"/>
                    <a:gd name="connsiteX157" fmla="*/ 1176337 w 1267707"/>
                    <a:gd name="connsiteY157" fmla="*/ 1326356 h 2357438"/>
                    <a:gd name="connsiteX158" fmla="*/ 1183481 w 1267707"/>
                    <a:gd name="connsiteY158" fmla="*/ 1352550 h 2357438"/>
                    <a:gd name="connsiteX159" fmla="*/ 1195387 w 1267707"/>
                    <a:gd name="connsiteY159" fmla="*/ 1388269 h 2357438"/>
                    <a:gd name="connsiteX160" fmla="*/ 1200150 w 1267707"/>
                    <a:gd name="connsiteY160" fmla="*/ 1443037 h 2357438"/>
                    <a:gd name="connsiteX161" fmla="*/ 1204912 w 1267707"/>
                    <a:gd name="connsiteY161" fmla="*/ 1504950 h 2357438"/>
                    <a:gd name="connsiteX162" fmla="*/ 1209675 w 1267707"/>
                    <a:gd name="connsiteY162" fmla="*/ 1540669 h 2357438"/>
                    <a:gd name="connsiteX163" fmla="*/ 1216819 w 1267707"/>
                    <a:gd name="connsiteY163" fmla="*/ 1564481 h 2357438"/>
                    <a:gd name="connsiteX164" fmla="*/ 1266825 w 1267707"/>
                    <a:gd name="connsiteY164" fmla="*/ 1671636 h 2357438"/>
                    <a:gd name="connsiteX165" fmla="*/ 1254919 w 1267707"/>
                    <a:gd name="connsiteY165" fmla="*/ 1721643 h 2357438"/>
                    <a:gd name="connsiteX166" fmla="*/ 1221580 w 1267707"/>
                    <a:gd name="connsiteY166" fmla="*/ 1757361 h 2357438"/>
                    <a:gd name="connsiteX167" fmla="*/ 1133475 w 1267707"/>
                    <a:gd name="connsiteY167" fmla="*/ 1878806 h 2357438"/>
                    <a:gd name="connsiteX168" fmla="*/ 1090612 w 1267707"/>
                    <a:gd name="connsiteY168" fmla="*/ 1931192 h 2357438"/>
                    <a:gd name="connsiteX169" fmla="*/ 1052511 w 1267707"/>
                    <a:gd name="connsiteY169" fmla="*/ 1962150 h 2357438"/>
                    <a:gd name="connsiteX170" fmla="*/ 1019174 w 1267707"/>
                    <a:gd name="connsiteY170" fmla="*/ 1985961 h 2357438"/>
                    <a:gd name="connsiteX171" fmla="*/ 945356 w 1267707"/>
                    <a:gd name="connsiteY171" fmla="*/ 2038351 h 2357438"/>
                    <a:gd name="connsiteX172" fmla="*/ 990600 w 1267707"/>
                    <a:gd name="connsiteY172" fmla="*/ 2005011 h 2357438"/>
                    <a:gd name="connsiteX173" fmla="*/ 881061 w 1267707"/>
                    <a:gd name="connsiteY173" fmla="*/ 2062161 h 2357438"/>
                    <a:gd name="connsiteX174" fmla="*/ 850106 w 1267707"/>
                    <a:gd name="connsiteY174" fmla="*/ 2114549 h 2357438"/>
                    <a:gd name="connsiteX175" fmla="*/ 812005 w 1267707"/>
                    <a:gd name="connsiteY175" fmla="*/ 2169317 h 2357438"/>
                    <a:gd name="connsiteX176" fmla="*/ 819150 w 1267707"/>
                    <a:gd name="connsiteY176" fmla="*/ 2290761 h 2357438"/>
                    <a:gd name="connsiteX177" fmla="*/ 809626 w 1267707"/>
                    <a:gd name="connsiteY177"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50144 w 1267707"/>
                    <a:gd name="connsiteY154" fmla="*/ 1276350 h 2357438"/>
                    <a:gd name="connsiteX155" fmla="*/ 1173956 w 1267707"/>
                    <a:gd name="connsiteY155" fmla="*/ 1319212 h 2357438"/>
                    <a:gd name="connsiteX156" fmla="*/ 1176337 w 1267707"/>
                    <a:gd name="connsiteY156" fmla="*/ 1326356 h 2357438"/>
                    <a:gd name="connsiteX157" fmla="*/ 1183481 w 1267707"/>
                    <a:gd name="connsiteY157" fmla="*/ 1352550 h 2357438"/>
                    <a:gd name="connsiteX158" fmla="*/ 1195387 w 1267707"/>
                    <a:gd name="connsiteY158" fmla="*/ 1388269 h 2357438"/>
                    <a:gd name="connsiteX159" fmla="*/ 1200150 w 1267707"/>
                    <a:gd name="connsiteY159" fmla="*/ 1443037 h 2357438"/>
                    <a:gd name="connsiteX160" fmla="*/ 1204912 w 1267707"/>
                    <a:gd name="connsiteY160" fmla="*/ 1504950 h 2357438"/>
                    <a:gd name="connsiteX161" fmla="*/ 1209675 w 1267707"/>
                    <a:gd name="connsiteY161" fmla="*/ 1540669 h 2357438"/>
                    <a:gd name="connsiteX162" fmla="*/ 1216819 w 1267707"/>
                    <a:gd name="connsiteY162" fmla="*/ 1564481 h 2357438"/>
                    <a:gd name="connsiteX163" fmla="*/ 1266825 w 1267707"/>
                    <a:gd name="connsiteY163" fmla="*/ 1671636 h 2357438"/>
                    <a:gd name="connsiteX164" fmla="*/ 1254919 w 1267707"/>
                    <a:gd name="connsiteY164" fmla="*/ 1721643 h 2357438"/>
                    <a:gd name="connsiteX165" fmla="*/ 1221580 w 1267707"/>
                    <a:gd name="connsiteY165" fmla="*/ 1757361 h 2357438"/>
                    <a:gd name="connsiteX166" fmla="*/ 1133475 w 1267707"/>
                    <a:gd name="connsiteY166" fmla="*/ 1878806 h 2357438"/>
                    <a:gd name="connsiteX167" fmla="*/ 1090612 w 1267707"/>
                    <a:gd name="connsiteY167" fmla="*/ 1931192 h 2357438"/>
                    <a:gd name="connsiteX168" fmla="*/ 1052511 w 1267707"/>
                    <a:gd name="connsiteY168" fmla="*/ 1962150 h 2357438"/>
                    <a:gd name="connsiteX169" fmla="*/ 1019174 w 1267707"/>
                    <a:gd name="connsiteY169" fmla="*/ 1985961 h 2357438"/>
                    <a:gd name="connsiteX170" fmla="*/ 945356 w 1267707"/>
                    <a:gd name="connsiteY170" fmla="*/ 2038351 h 2357438"/>
                    <a:gd name="connsiteX171" fmla="*/ 990600 w 1267707"/>
                    <a:gd name="connsiteY171" fmla="*/ 2005011 h 2357438"/>
                    <a:gd name="connsiteX172" fmla="*/ 881061 w 1267707"/>
                    <a:gd name="connsiteY172" fmla="*/ 2062161 h 2357438"/>
                    <a:gd name="connsiteX173" fmla="*/ 850106 w 1267707"/>
                    <a:gd name="connsiteY173" fmla="*/ 2114549 h 2357438"/>
                    <a:gd name="connsiteX174" fmla="*/ 812005 w 1267707"/>
                    <a:gd name="connsiteY174" fmla="*/ 2169317 h 2357438"/>
                    <a:gd name="connsiteX175" fmla="*/ 819150 w 1267707"/>
                    <a:gd name="connsiteY175" fmla="*/ 2290761 h 2357438"/>
                    <a:gd name="connsiteX176" fmla="*/ 809626 w 1267707"/>
                    <a:gd name="connsiteY176"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26331 w 1267707"/>
                    <a:gd name="connsiteY151" fmla="*/ 1240631 h 2357438"/>
                    <a:gd name="connsiteX152" fmla="*/ 1138237 w 1267707"/>
                    <a:gd name="connsiteY152" fmla="*/ 1254919 h 2357438"/>
                    <a:gd name="connsiteX153" fmla="*/ 1147762 w 1267707"/>
                    <a:gd name="connsiteY153" fmla="*/ 1269206 h 2357438"/>
                    <a:gd name="connsiteX154" fmla="*/ 1173956 w 1267707"/>
                    <a:gd name="connsiteY154" fmla="*/ 1319212 h 2357438"/>
                    <a:gd name="connsiteX155" fmla="*/ 1176337 w 1267707"/>
                    <a:gd name="connsiteY155" fmla="*/ 1326356 h 2357438"/>
                    <a:gd name="connsiteX156" fmla="*/ 1183481 w 1267707"/>
                    <a:gd name="connsiteY156" fmla="*/ 1352550 h 2357438"/>
                    <a:gd name="connsiteX157" fmla="*/ 1195387 w 1267707"/>
                    <a:gd name="connsiteY157" fmla="*/ 1388269 h 2357438"/>
                    <a:gd name="connsiteX158" fmla="*/ 1200150 w 1267707"/>
                    <a:gd name="connsiteY158" fmla="*/ 1443037 h 2357438"/>
                    <a:gd name="connsiteX159" fmla="*/ 1204912 w 1267707"/>
                    <a:gd name="connsiteY159" fmla="*/ 1504950 h 2357438"/>
                    <a:gd name="connsiteX160" fmla="*/ 1209675 w 1267707"/>
                    <a:gd name="connsiteY160" fmla="*/ 1540669 h 2357438"/>
                    <a:gd name="connsiteX161" fmla="*/ 1216819 w 1267707"/>
                    <a:gd name="connsiteY161" fmla="*/ 1564481 h 2357438"/>
                    <a:gd name="connsiteX162" fmla="*/ 1266825 w 1267707"/>
                    <a:gd name="connsiteY162" fmla="*/ 1671636 h 2357438"/>
                    <a:gd name="connsiteX163" fmla="*/ 1254919 w 1267707"/>
                    <a:gd name="connsiteY163" fmla="*/ 1721643 h 2357438"/>
                    <a:gd name="connsiteX164" fmla="*/ 1221580 w 1267707"/>
                    <a:gd name="connsiteY164" fmla="*/ 1757361 h 2357438"/>
                    <a:gd name="connsiteX165" fmla="*/ 1133475 w 1267707"/>
                    <a:gd name="connsiteY165" fmla="*/ 1878806 h 2357438"/>
                    <a:gd name="connsiteX166" fmla="*/ 1090612 w 1267707"/>
                    <a:gd name="connsiteY166" fmla="*/ 1931192 h 2357438"/>
                    <a:gd name="connsiteX167" fmla="*/ 1052511 w 1267707"/>
                    <a:gd name="connsiteY167" fmla="*/ 1962150 h 2357438"/>
                    <a:gd name="connsiteX168" fmla="*/ 1019174 w 1267707"/>
                    <a:gd name="connsiteY168" fmla="*/ 1985961 h 2357438"/>
                    <a:gd name="connsiteX169" fmla="*/ 945356 w 1267707"/>
                    <a:gd name="connsiteY169" fmla="*/ 2038351 h 2357438"/>
                    <a:gd name="connsiteX170" fmla="*/ 990600 w 1267707"/>
                    <a:gd name="connsiteY170" fmla="*/ 2005011 h 2357438"/>
                    <a:gd name="connsiteX171" fmla="*/ 881061 w 1267707"/>
                    <a:gd name="connsiteY171" fmla="*/ 2062161 h 2357438"/>
                    <a:gd name="connsiteX172" fmla="*/ 850106 w 1267707"/>
                    <a:gd name="connsiteY172" fmla="*/ 2114549 h 2357438"/>
                    <a:gd name="connsiteX173" fmla="*/ 812005 w 1267707"/>
                    <a:gd name="connsiteY173" fmla="*/ 2169317 h 2357438"/>
                    <a:gd name="connsiteX174" fmla="*/ 819150 w 1267707"/>
                    <a:gd name="connsiteY174" fmla="*/ 2290761 h 2357438"/>
                    <a:gd name="connsiteX175" fmla="*/ 809626 w 1267707"/>
                    <a:gd name="connsiteY175"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09662 w 1267707"/>
                    <a:gd name="connsiteY150" fmla="*/ 1223962 h 2357438"/>
                    <a:gd name="connsiteX151" fmla="*/ 1138237 w 1267707"/>
                    <a:gd name="connsiteY151" fmla="*/ 1254919 h 2357438"/>
                    <a:gd name="connsiteX152" fmla="*/ 1147762 w 1267707"/>
                    <a:gd name="connsiteY152" fmla="*/ 1269206 h 2357438"/>
                    <a:gd name="connsiteX153" fmla="*/ 1173956 w 1267707"/>
                    <a:gd name="connsiteY153" fmla="*/ 1319212 h 2357438"/>
                    <a:gd name="connsiteX154" fmla="*/ 1176337 w 1267707"/>
                    <a:gd name="connsiteY154" fmla="*/ 1326356 h 2357438"/>
                    <a:gd name="connsiteX155" fmla="*/ 1183481 w 1267707"/>
                    <a:gd name="connsiteY155" fmla="*/ 1352550 h 2357438"/>
                    <a:gd name="connsiteX156" fmla="*/ 1195387 w 1267707"/>
                    <a:gd name="connsiteY156" fmla="*/ 1388269 h 2357438"/>
                    <a:gd name="connsiteX157" fmla="*/ 1200150 w 1267707"/>
                    <a:gd name="connsiteY157" fmla="*/ 1443037 h 2357438"/>
                    <a:gd name="connsiteX158" fmla="*/ 1204912 w 1267707"/>
                    <a:gd name="connsiteY158" fmla="*/ 1504950 h 2357438"/>
                    <a:gd name="connsiteX159" fmla="*/ 1209675 w 1267707"/>
                    <a:gd name="connsiteY159" fmla="*/ 1540669 h 2357438"/>
                    <a:gd name="connsiteX160" fmla="*/ 1216819 w 1267707"/>
                    <a:gd name="connsiteY160" fmla="*/ 1564481 h 2357438"/>
                    <a:gd name="connsiteX161" fmla="*/ 1266825 w 1267707"/>
                    <a:gd name="connsiteY161" fmla="*/ 1671636 h 2357438"/>
                    <a:gd name="connsiteX162" fmla="*/ 1254919 w 1267707"/>
                    <a:gd name="connsiteY162" fmla="*/ 1721643 h 2357438"/>
                    <a:gd name="connsiteX163" fmla="*/ 1221580 w 1267707"/>
                    <a:gd name="connsiteY163" fmla="*/ 1757361 h 2357438"/>
                    <a:gd name="connsiteX164" fmla="*/ 1133475 w 1267707"/>
                    <a:gd name="connsiteY164" fmla="*/ 1878806 h 2357438"/>
                    <a:gd name="connsiteX165" fmla="*/ 1090612 w 1267707"/>
                    <a:gd name="connsiteY165" fmla="*/ 1931192 h 2357438"/>
                    <a:gd name="connsiteX166" fmla="*/ 1052511 w 1267707"/>
                    <a:gd name="connsiteY166" fmla="*/ 1962150 h 2357438"/>
                    <a:gd name="connsiteX167" fmla="*/ 1019174 w 1267707"/>
                    <a:gd name="connsiteY167" fmla="*/ 1985961 h 2357438"/>
                    <a:gd name="connsiteX168" fmla="*/ 945356 w 1267707"/>
                    <a:gd name="connsiteY168" fmla="*/ 2038351 h 2357438"/>
                    <a:gd name="connsiteX169" fmla="*/ 990600 w 1267707"/>
                    <a:gd name="connsiteY169" fmla="*/ 2005011 h 2357438"/>
                    <a:gd name="connsiteX170" fmla="*/ 881061 w 1267707"/>
                    <a:gd name="connsiteY170" fmla="*/ 2062161 h 2357438"/>
                    <a:gd name="connsiteX171" fmla="*/ 850106 w 1267707"/>
                    <a:gd name="connsiteY171" fmla="*/ 2114549 h 2357438"/>
                    <a:gd name="connsiteX172" fmla="*/ 812005 w 1267707"/>
                    <a:gd name="connsiteY172" fmla="*/ 2169317 h 2357438"/>
                    <a:gd name="connsiteX173" fmla="*/ 819150 w 1267707"/>
                    <a:gd name="connsiteY173" fmla="*/ 2290761 h 2357438"/>
                    <a:gd name="connsiteX174" fmla="*/ 809626 w 1267707"/>
                    <a:gd name="connsiteY174"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095375 w 1267707"/>
                    <a:gd name="connsiteY149" fmla="*/ 1214437 h 2357438"/>
                    <a:gd name="connsiteX150" fmla="*/ 1138237 w 1267707"/>
                    <a:gd name="connsiteY150" fmla="*/ 1254919 h 2357438"/>
                    <a:gd name="connsiteX151" fmla="*/ 1147762 w 1267707"/>
                    <a:gd name="connsiteY151" fmla="*/ 1269206 h 2357438"/>
                    <a:gd name="connsiteX152" fmla="*/ 1173956 w 1267707"/>
                    <a:gd name="connsiteY152" fmla="*/ 1319212 h 2357438"/>
                    <a:gd name="connsiteX153" fmla="*/ 1176337 w 1267707"/>
                    <a:gd name="connsiteY153" fmla="*/ 1326356 h 2357438"/>
                    <a:gd name="connsiteX154" fmla="*/ 1183481 w 1267707"/>
                    <a:gd name="connsiteY154" fmla="*/ 1352550 h 2357438"/>
                    <a:gd name="connsiteX155" fmla="*/ 1195387 w 1267707"/>
                    <a:gd name="connsiteY155" fmla="*/ 1388269 h 2357438"/>
                    <a:gd name="connsiteX156" fmla="*/ 1200150 w 1267707"/>
                    <a:gd name="connsiteY156" fmla="*/ 1443037 h 2357438"/>
                    <a:gd name="connsiteX157" fmla="*/ 1204912 w 1267707"/>
                    <a:gd name="connsiteY157" fmla="*/ 1504950 h 2357438"/>
                    <a:gd name="connsiteX158" fmla="*/ 1209675 w 1267707"/>
                    <a:gd name="connsiteY158" fmla="*/ 1540669 h 2357438"/>
                    <a:gd name="connsiteX159" fmla="*/ 1216819 w 1267707"/>
                    <a:gd name="connsiteY159" fmla="*/ 1564481 h 2357438"/>
                    <a:gd name="connsiteX160" fmla="*/ 1266825 w 1267707"/>
                    <a:gd name="connsiteY160" fmla="*/ 1671636 h 2357438"/>
                    <a:gd name="connsiteX161" fmla="*/ 1254919 w 1267707"/>
                    <a:gd name="connsiteY161" fmla="*/ 1721643 h 2357438"/>
                    <a:gd name="connsiteX162" fmla="*/ 1221580 w 1267707"/>
                    <a:gd name="connsiteY162" fmla="*/ 1757361 h 2357438"/>
                    <a:gd name="connsiteX163" fmla="*/ 1133475 w 1267707"/>
                    <a:gd name="connsiteY163" fmla="*/ 1878806 h 2357438"/>
                    <a:gd name="connsiteX164" fmla="*/ 1090612 w 1267707"/>
                    <a:gd name="connsiteY164" fmla="*/ 1931192 h 2357438"/>
                    <a:gd name="connsiteX165" fmla="*/ 1052511 w 1267707"/>
                    <a:gd name="connsiteY165" fmla="*/ 1962150 h 2357438"/>
                    <a:gd name="connsiteX166" fmla="*/ 1019174 w 1267707"/>
                    <a:gd name="connsiteY166" fmla="*/ 1985961 h 2357438"/>
                    <a:gd name="connsiteX167" fmla="*/ 945356 w 1267707"/>
                    <a:gd name="connsiteY167" fmla="*/ 2038351 h 2357438"/>
                    <a:gd name="connsiteX168" fmla="*/ 990600 w 1267707"/>
                    <a:gd name="connsiteY168" fmla="*/ 2005011 h 2357438"/>
                    <a:gd name="connsiteX169" fmla="*/ 881061 w 1267707"/>
                    <a:gd name="connsiteY169" fmla="*/ 2062161 h 2357438"/>
                    <a:gd name="connsiteX170" fmla="*/ 850106 w 1267707"/>
                    <a:gd name="connsiteY170" fmla="*/ 2114549 h 2357438"/>
                    <a:gd name="connsiteX171" fmla="*/ 812005 w 1267707"/>
                    <a:gd name="connsiteY171" fmla="*/ 2169317 h 2357438"/>
                    <a:gd name="connsiteX172" fmla="*/ 819150 w 1267707"/>
                    <a:gd name="connsiteY172" fmla="*/ 2290761 h 2357438"/>
                    <a:gd name="connsiteX173" fmla="*/ 809626 w 1267707"/>
                    <a:gd name="connsiteY173"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138237 w 1267707"/>
                    <a:gd name="connsiteY149" fmla="*/ 1254919 h 2357438"/>
                    <a:gd name="connsiteX150" fmla="*/ 1147762 w 1267707"/>
                    <a:gd name="connsiteY150" fmla="*/ 1269206 h 2357438"/>
                    <a:gd name="connsiteX151" fmla="*/ 1173956 w 1267707"/>
                    <a:gd name="connsiteY151" fmla="*/ 1319212 h 2357438"/>
                    <a:gd name="connsiteX152" fmla="*/ 1176337 w 1267707"/>
                    <a:gd name="connsiteY152" fmla="*/ 1326356 h 2357438"/>
                    <a:gd name="connsiteX153" fmla="*/ 1183481 w 1267707"/>
                    <a:gd name="connsiteY153" fmla="*/ 1352550 h 2357438"/>
                    <a:gd name="connsiteX154" fmla="*/ 1195387 w 1267707"/>
                    <a:gd name="connsiteY154" fmla="*/ 1388269 h 2357438"/>
                    <a:gd name="connsiteX155" fmla="*/ 1200150 w 1267707"/>
                    <a:gd name="connsiteY155" fmla="*/ 1443037 h 2357438"/>
                    <a:gd name="connsiteX156" fmla="*/ 1204912 w 1267707"/>
                    <a:gd name="connsiteY156" fmla="*/ 1504950 h 2357438"/>
                    <a:gd name="connsiteX157" fmla="*/ 1209675 w 1267707"/>
                    <a:gd name="connsiteY157" fmla="*/ 1540669 h 2357438"/>
                    <a:gd name="connsiteX158" fmla="*/ 1216819 w 1267707"/>
                    <a:gd name="connsiteY158" fmla="*/ 1564481 h 2357438"/>
                    <a:gd name="connsiteX159" fmla="*/ 1266825 w 1267707"/>
                    <a:gd name="connsiteY159" fmla="*/ 1671636 h 2357438"/>
                    <a:gd name="connsiteX160" fmla="*/ 1254919 w 1267707"/>
                    <a:gd name="connsiteY160" fmla="*/ 1721643 h 2357438"/>
                    <a:gd name="connsiteX161" fmla="*/ 1221580 w 1267707"/>
                    <a:gd name="connsiteY161" fmla="*/ 1757361 h 2357438"/>
                    <a:gd name="connsiteX162" fmla="*/ 1133475 w 1267707"/>
                    <a:gd name="connsiteY162" fmla="*/ 1878806 h 2357438"/>
                    <a:gd name="connsiteX163" fmla="*/ 1090612 w 1267707"/>
                    <a:gd name="connsiteY163" fmla="*/ 1931192 h 2357438"/>
                    <a:gd name="connsiteX164" fmla="*/ 1052511 w 1267707"/>
                    <a:gd name="connsiteY164" fmla="*/ 1962150 h 2357438"/>
                    <a:gd name="connsiteX165" fmla="*/ 1019174 w 1267707"/>
                    <a:gd name="connsiteY165" fmla="*/ 1985961 h 2357438"/>
                    <a:gd name="connsiteX166" fmla="*/ 945356 w 1267707"/>
                    <a:gd name="connsiteY166" fmla="*/ 2038351 h 2357438"/>
                    <a:gd name="connsiteX167" fmla="*/ 990600 w 1267707"/>
                    <a:gd name="connsiteY167" fmla="*/ 2005011 h 2357438"/>
                    <a:gd name="connsiteX168" fmla="*/ 881061 w 1267707"/>
                    <a:gd name="connsiteY168" fmla="*/ 2062161 h 2357438"/>
                    <a:gd name="connsiteX169" fmla="*/ 850106 w 1267707"/>
                    <a:gd name="connsiteY169" fmla="*/ 2114549 h 2357438"/>
                    <a:gd name="connsiteX170" fmla="*/ 812005 w 1267707"/>
                    <a:gd name="connsiteY170" fmla="*/ 2169317 h 2357438"/>
                    <a:gd name="connsiteX171" fmla="*/ 819150 w 1267707"/>
                    <a:gd name="connsiteY171" fmla="*/ 2290761 h 2357438"/>
                    <a:gd name="connsiteX172" fmla="*/ 809626 w 1267707"/>
                    <a:gd name="connsiteY172"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138237 w 1267707"/>
                    <a:gd name="connsiteY149" fmla="*/ 1254919 h 2357438"/>
                    <a:gd name="connsiteX150" fmla="*/ 1147762 w 1267707"/>
                    <a:gd name="connsiteY150" fmla="*/ 1269206 h 2357438"/>
                    <a:gd name="connsiteX151" fmla="*/ 1173956 w 1267707"/>
                    <a:gd name="connsiteY151" fmla="*/ 1319212 h 2357438"/>
                    <a:gd name="connsiteX152" fmla="*/ 1183481 w 1267707"/>
                    <a:gd name="connsiteY152" fmla="*/ 1352550 h 2357438"/>
                    <a:gd name="connsiteX153" fmla="*/ 1195387 w 1267707"/>
                    <a:gd name="connsiteY153" fmla="*/ 1388269 h 2357438"/>
                    <a:gd name="connsiteX154" fmla="*/ 1200150 w 1267707"/>
                    <a:gd name="connsiteY154" fmla="*/ 1443037 h 2357438"/>
                    <a:gd name="connsiteX155" fmla="*/ 1204912 w 1267707"/>
                    <a:gd name="connsiteY155" fmla="*/ 1504950 h 2357438"/>
                    <a:gd name="connsiteX156" fmla="*/ 1209675 w 1267707"/>
                    <a:gd name="connsiteY156" fmla="*/ 1540669 h 2357438"/>
                    <a:gd name="connsiteX157" fmla="*/ 1216819 w 1267707"/>
                    <a:gd name="connsiteY157" fmla="*/ 1564481 h 2357438"/>
                    <a:gd name="connsiteX158" fmla="*/ 1266825 w 1267707"/>
                    <a:gd name="connsiteY158" fmla="*/ 1671636 h 2357438"/>
                    <a:gd name="connsiteX159" fmla="*/ 1254919 w 1267707"/>
                    <a:gd name="connsiteY159" fmla="*/ 1721643 h 2357438"/>
                    <a:gd name="connsiteX160" fmla="*/ 1221580 w 1267707"/>
                    <a:gd name="connsiteY160" fmla="*/ 1757361 h 2357438"/>
                    <a:gd name="connsiteX161" fmla="*/ 1133475 w 1267707"/>
                    <a:gd name="connsiteY161" fmla="*/ 1878806 h 2357438"/>
                    <a:gd name="connsiteX162" fmla="*/ 1090612 w 1267707"/>
                    <a:gd name="connsiteY162" fmla="*/ 1931192 h 2357438"/>
                    <a:gd name="connsiteX163" fmla="*/ 1052511 w 1267707"/>
                    <a:gd name="connsiteY163" fmla="*/ 1962150 h 2357438"/>
                    <a:gd name="connsiteX164" fmla="*/ 1019174 w 1267707"/>
                    <a:gd name="connsiteY164" fmla="*/ 1985961 h 2357438"/>
                    <a:gd name="connsiteX165" fmla="*/ 945356 w 1267707"/>
                    <a:gd name="connsiteY165" fmla="*/ 2038351 h 2357438"/>
                    <a:gd name="connsiteX166" fmla="*/ 990600 w 1267707"/>
                    <a:gd name="connsiteY166" fmla="*/ 2005011 h 2357438"/>
                    <a:gd name="connsiteX167" fmla="*/ 881061 w 1267707"/>
                    <a:gd name="connsiteY167" fmla="*/ 2062161 h 2357438"/>
                    <a:gd name="connsiteX168" fmla="*/ 850106 w 1267707"/>
                    <a:gd name="connsiteY168" fmla="*/ 2114549 h 2357438"/>
                    <a:gd name="connsiteX169" fmla="*/ 812005 w 1267707"/>
                    <a:gd name="connsiteY169" fmla="*/ 2169317 h 2357438"/>
                    <a:gd name="connsiteX170" fmla="*/ 819150 w 1267707"/>
                    <a:gd name="connsiteY170" fmla="*/ 2290761 h 2357438"/>
                    <a:gd name="connsiteX171" fmla="*/ 809626 w 1267707"/>
                    <a:gd name="connsiteY171"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138237 w 1267707"/>
                    <a:gd name="connsiteY149" fmla="*/ 1254919 h 2357438"/>
                    <a:gd name="connsiteX150" fmla="*/ 1147762 w 1267707"/>
                    <a:gd name="connsiteY150" fmla="*/ 1269206 h 2357438"/>
                    <a:gd name="connsiteX151" fmla="*/ 1173956 w 1267707"/>
                    <a:gd name="connsiteY151" fmla="*/ 1319212 h 2357438"/>
                    <a:gd name="connsiteX152" fmla="*/ 1195387 w 1267707"/>
                    <a:gd name="connsiteY152" fmla="*/ 1388269 h 2357438"/>
                    <a:gd name="connsiteX153" fmla="*/ 1200150 w 1267707"/>
                    <a:gd name="connsiteY153" fmla="*/ 1443037 h 2357438"/>
                    <a:gd name="connsiteX154" fmla="*/ 1204912 w 1267707"/>
                    <a:gd name="connsiteY154" fmla="*/ 1504950 h 2357438"/>
                    <a:gd name="connsiteX155" fmla="*/ 1209675 w 1267707"/>
                    <a:gd name="connsiteY155" fmla="*/ 1540669 h 2357438"/>
                    <a:gd name="connsiteX156" fmla="*/ 1216819 w 1267707"/>
                    <a:gd name="connsiteY156" fmla="*/ 1564481 h 2357438"/>
                    <a:gd name="connsiteX157" fmla="*/ 1266825 w 1267707"/>
                    <a:gd name="connsiteY157" fmla="*/ 1671636 h 2357438"/>
                    <a:gd name="connsiteX158" fmla="*/ 1254919 w 1267707"/>
                    <a:gd name="connsiteY158" fmla="*/ 1721643 h 2357438"/>
                    <a:gd name="connsiteX159" fmla="*/ 1221580 w 1267707"/>
                    <a:gd name="connsiteY159" fmla="*/ 1757361 h 2357438"/>
                    <a:gd name="connsiteX160" fmla="*/ 1133475 w 1267707"/>
                    <a:gd name="connsiteY160" fmla="*/ 1878806 h 2357438"/>
                    <a:gd name="connsiteX161" fmla="*/ 1090612 w 1267707"/>
                    <a:gd name="connsiteY161" fmla="*/ 1931192 h 2357438"/>
                    <a:gd name="connsiteX162" fmla="*/ 1052511 w 1267707"/>
                    <a:gd name="connsiteY162" fmla="*/ 1962150 h 2357438"/>
                    <a:gd name="connsiteX163" fmla="*/ 1019174 w 1267707"/>
                    <a:gd name="connsiteY163" fmla="*/ 1985961 h 2357438"/>
                    <a:gd name="connsiteX164" fmla="*/ 945356 w 1267707"/>
                    <a:gd name="connsiteY164" fmla="*/ 2038351 h 2357438"/>
                    <a:gd name="connsiteX165" fmla="*/ 990600 w 1267707"/>
                    <a:gd name="connsiteY165" fmla="*/ 2005011 h 2357438"/>
                    <a:gd name="connsiteX166" fmla="*/ 881061 w 1267707"/>
                    <a:gd name="connsiteY166" fmla="*/ 2062161 h 2357438"/>
                    <a:gd name="connsiteX167" fmla="*/ 850106 w 1267707"/>
                    <a:gd name="connsiteY167" fmla="*/ 2114549 h 2357438"/>
                    <a:gd name="connsiteX168" fmla="*/ 812005 w 1267707"/>
                    <a:gd name="connsiteY168" fmla="*/ 2169317 h 2357438"/>
                    <a:gd name="connsiteX169" fmla="*/ 819150 w 1267707"/>
                    <a:gd name="connsiteY169" fmla="*/ 2290761 h 2357438"/>
                    <a:gd name="connsiteX170" fmla="*/ 809626 w 1267707"/>
                    <a:gd name="connsiteY170" fmla="*/ 2357438 h 2357438"/>
                    <a:gd name="connsiteX0" fmla="*/ 0 w 1267707"/>
                    <a:gd name="connsiteY0" fmla="*/ 0 h 2357438"/>
                    <a:gd name="connsiteX1" fmla="*/ 23812 w 1267707"/>
                    <a:gd name="connsiteY1" fmla="*/ 4762 h 2357438"/>
                    <a:gd name="connsiteX2" fmla="*/ 42862 w 1267707"/>
                    <a:gd name="connsiteY2" fmla="*/ 7144 h 2357438"/>
                    <a:gd name="connsiteX3" fmla="*/ 61912 w 1267707"/>
                    <a:gd name="connsiteY3" fmla="*/ 11906 h 2357438"/>
                    <a:gd name="connsiteX4" fmla="*/ 85725 w 1267707"/>
                    <a:gd name="connsiteY4" fmla="*/ 19050 h 2357438"/>
                    <a:gd name="connsiteX5" fmla="*/ 92869 w 1267707"/>
                    <a:gd name="connsiteY5" fmla="*/ 23812 h 2357438"/>
                    <a:gd name="connsiteX6" fmla="*/ 97631 w 1267707"/>
                    <a:gd name="connsiteY6" fmla="*/ 30956 h 2357438"/>
                    <a:gd name="connsiteX7" fmla="*/ 104775 w 1267707"/>
                    <a:gd name="connsiteY7" fmla="*/ 33337 h 2357438"/>
                    <a:gd name="connsiteX8" fmla="*/ 109537 w 1267707"/>
                    <a:gd name="connsiteY8" fmla="*/ 47625 h 2357438"/>
                    <a:gd name="connsiteX9" fmla="*/ 114300 w 1267707"/>
                    <a:gd name="connsiteY9" fmla="*/ 54769 h 2357438"/>
                    <a:gd name="connsiteX10" fmla="*/ 119062 w 1267707"/>
                    <a:gd name="connsiteY10" fmla="*/ 69056 h 2357438"/>
                    <a:gd name="connsiteX11" fmla="*/ 126206 w 1267707"/>
                    <a:gd name="connsiteY11" fmla="*/ 83344 h 2357438"/>
                    <a:gd name="connsiteX12" fmla="*/ 133350 w 1267707"/>
                    <a:gd name="connsiteY12" fmla="*/ 88106 h 2357438"/>
                    <a:gd name="connsiteX13" fmla="*/ 145256 w 1267707"/>
                    <a:gd name="connsiteY13" fmla="*/ 102394 h 2357438"/>
                    <a:gd name="connsiteX14" fmla="*/ 150019 w 1267707"/>
                    <a:gd name="connsiteY14" fmla="*/ 109537 h 2357438"/>
                    <a:gd name="connsiteX15" fmla="*/ 157162 w 1267707"/>
                    <a:gd name="connsiteY15" fmla="*/ 111919 h 2357438"/>
                    <a:gd name="connsiteX16" fmla="*/ 173831 w 1267707"/>
                    <a:gd name="connsiteY16" fmla="*/ 133350 h 2357438"/>
                    <a:gd name="connsiteX17" fmla="*/ 178594 w 1267707"/>
                    <a:gd name="connsiteY17" fmla="*/ 140494 h 2357438"/>
                    <a:gd name="connsiteX18" fmla="*/ 192881 w 1267707"/>
                    <a:gd name="connsiteY18" fmla="*/ 150019 h 2357438"/>
                    <a:gd name="connsiteX19" fmla="*/ 200025 w 1267707"/>
                    <a:gd name="connsiteY19" fmla="*/ 154781 h 2357438"/>
                    <a:gd name="connsiteX20" fmla="*/ 209550 w 1267707"/>
                    <a:gd name="connsiteY20" fmla="*/ 157162 h 2357438"/>
                    <a:gd name="connsiteX21" fmla="*/ 221456 w 1267707"/>
                    <a:gd name="connsiteY21" fmla="*/ 159544 h 2357438"/>
                    <a:gd name="connsiteX22" fmla="*/ 228600 w 1267707"/>
                    <a:gd name="connsiteY22" fmla="*/ 161925 h 2357438"/>
                    <a:gd name="connsiteX23" fmla="*/ 238125 w 1267707"/>
                    <a:gd name="connsiteY23" fmla="*/ 164306 h 2357438"/>
                    <a:gd name="connsiteX24" fmla="*/ 252412 w 1267707"/>
                    <a:gd name="connsiteY24" fmla="*/ 169069 h 2357438"/>
                    <a:gd name="connsiteX25" fmla="*/ 273844 w 1267707"/>
                    <a:gd name="connsiteY25" fmla="*/ 176212 h 2357438"/>
                    <a:gd name="connsiteX26" fmla="*/ 288131 w 1267707"/>
                    <a:gd name="connsiteY26" fmla="*/ 180975 h 2357438"/>
                    <a:gd name="connsiteX27" fmla="*/ 300037 w 1267707"/>
                    <a:gd name="connsiteY27" fmla="*/ 183356 h 2357438"/>
                    <a:gd name="connsiteX28" fmla="*/ 314325 w 1267707"/>
                    <a:gd name="connsiteY28" fmla="*/ 190500 h 2357438"/>
                    <a:gd name="connsiteX29" fmla="*/ 321469 w 1267707"/>
                    <a:gd name="connsiteY29" fmla="*/ 195262 h 2357438"/>
                    <a:gd name="connsiteX30" fmla="*/ 342900 w 1267707"/>
                    <a:gd name="connsiteY30" fmla="*/ 202406 h 2357438"/>
                    <a:gd name="connsiteX31" fmla="*/ 350044 w 1267707"/>
                    <a:gd name="connsiteY31" fmla="*/ 204787 h 2357438"/>
                    <a:gd name="connsiteX32" fmla="*/ 357187 w 1267707"/>
                    <a:gd name="connsiteY32" fmla="*/ 207169 h 2357438"/>
                    <a:gd name="connsiteX33" fmla="*/ 371475 w 1267707"/>
                    <a:gd name="connsiteY33" fmla="*/ 209550 h 2357438"/>
                    <a:gd name="connsiteX34" fmla="*/ 392906 w 1267707"/>
                    <a:gd name="connsiteY34" fmla="*/ 216694 h 2357438"/>
                    <a:gd name="connsiteX35" fmla="*/ 400050 w 1267707"/>
                    <a:gd name="connsiteY35" fmla="*/ 219075 h 2357438"/>
                    <a:gd name="connsiteX36" fmla="*/ 407194 w 1267707"/>
                    <a:gd name="connsiteY36" fmla="*/ 221456 h 2357438"/>
                    <a:gd name="connsiteX37" fmla="*/ 414337 w 1267707"/>
                    <a:gd name="connsiteY37" fmla="*/ 226219 h 2357438"/>
                    <a:gd name="connsiteX38" fmla="*/ 421481 w 1267707"/>
                    <a:gd name="connsiteY38" fmla="*/ 228600 h 2357438"/>
                    <a:gd name="connsiteX39" fmla="*/ 428625 w 1267707"/>
                    <a:gd name="connsiteY39" fmla="*/ 235744 h 2357438"/>
                    <a:gd name="connsiteX40" fmla="*/ 442912 w 1267707"/>
                    <a:gd name="connsiteY40" fmla="*/ 245269 h 2357438"/>
                    <a:gd name="connsiteX41" fmla="*/ 457200 w 1267707"/>
                    <a:gd name="connsiteY41" fmla="*/ 257175 h 2357438"/>
                    <a:gd name="connsiteX42" fmla="*/ 471487 w 1267707"/>
                    <a:gd name="connsiteY42" fmla="*/ 261937 h 2357438"/>
                    <a:gd name="connsiteX43" fmla="*/ 485775 w 1267707"/>
                    <a:gd name="connsiteY43" fmla="*/ 266700 h 2357438"/>
                    <a:gd name="connsiteX44" fmla="*/ 492919 w 1267707"/>
                    <a:gd name="connsiteY44" fmla="*/ 269081 h 2357438"/>
                    <a:gd name="connsiteX45" fmla="*/ 500062 w 1267707"/>
                    <a:gd name="connsiteY45" fmla="*/ 271462 h 2357438"/>
                    <a:gd name="connsiteX46" fmla="*/ 516731 w 1267707"/>
                    <a:gd name="connsiteY46" fmla="*/ 278606 h 2357438"/>
                    <a:gd name="connsiteX47" fmla="*/ 523875 w 1267707"/>
                    <a:gd name="connsiteY47" fmla="*/ 283369 h 2357438"/>
                    <a:gd name="connsiteX48" fmla="*/ 531019 w 1267707"/>
                    <a:gd name="connsiteY48" fmla="*/ 285750 h 2357438"/>
                    <a:gd name="connsiteX49" fmla="*/ 538162 w 1267707"/>
                    <a:gd name="connsiteY49" fmla="*/ 290512 h 2357438"/>
                    <a:gd name="connsiteX50" fmla="*/ 542925 w 1267707"/>
                    <a:gd name="connsiteY50" fmla="*/ 297656 h 2357438"/>
                    <a:gd name="connsiteX51" fmla="*/ 564356 w 1267707"/>
                    <a:gd name="connsiteY51" fmla="*/ 309562 h 2357438"/>
                    <a:gd name="connsiteX52" fmla="*/ 571500 w 1267707"/>
                    <a:gd name="connsiteY52" fmla="*/ 314325 h 2357438"/>
                    <a:gd name="connsiteX53" fmla="*/ 581025 w 1267707"/>
                    <a:gd name="connsiteY53" fmla="*/ 316706 h 2357438"/>
                    <a:gd name="connsiteX54" fmla="*/ 585787 w 1267707"/>
                    <a:gd name="connsiteY54" fmla="*/ 323850 h 2357438"/>
                    <a:gd name="connsiteX55" fmla="*/ 600075 w 1267707"/>
                    <a:gd name="connsiteY55" fmla="*/ 328612 h 2357438"/>
                    <a:gd name="connsiteX56" fmla="*/ 621506 w 1267707"/>
                    <a:gd name="connsiteY56" fmla="*/ 342900 h 2357438"/>
                    <a:gd name="connsiteX57" fmla="*/ 628650 w 1267707"/>
                    <a:gd name="connsiteY57" fmla="*/ 347662 h 2357438"/>
                    <a:gd name="connsiteX58" fmla="*/ 657225 w 1267707"/>
                    <a:gd name="connsiteY58" fmla="*/ 357187 h 2357438"/>
                    <a:gd name="connsiteX59" fmla="*/ 671512 w 1267707"/>
                    <a:gd name="connsiteY59" fmla="*/ 361950 h 2357438"/>
                    <a:gd name="connsiteX60" fmla="*/ 700087 w 1267707"/>
                    <a:gd name="connsiteY60" fmla="*/ 369094 h 2357438"/>
                    <a:gd name="connsiteX61" fmla="*/ 707231 w 1267707"/>
                    <a:gd name="connsiteY61" fmla="*/ 371475 h 2357438"/>
                    <a:gd name="connsiteX62" fmla="*/ 711994 w 1267707"/>
                    <a:gd name="connsiteY62" fmla="*/ 395287 h 2357438"/>
                    <a:gd name="connsiteX63" fmla="*/ 709612 w 1267707"/>
                    <a:gd name="connsiteY63" fmla="*/ 409575 h 2357438"/>
                    <a:gd name="connsiteX64" fmla="*/ 711994 w 1267707"/>
                    <a:gd name="connsiteY64" fmla="*/ 442912 h 2357438"/>
                    <a:gd name="connsiteX65" fmla="*/ 719137 w 1267707"/>
                    <a:gd name="connsiteY65" fmla="*/ 445294 h 2357438"/>
                    <a:gd name="connsiteX66" fmla="*/ 726281 w 1267707"/>
                    <a:gd name="connsiteY66" fmla="*/ 450056 h 2357438"/>
                    <a:gd name="connsiteX67" fmla="*/ 752475 w 1267707"/>
                    <a:gd name="connsiteY67" fmla="*/ 457200 h 2357438"/>
                    <a:gd name="connsiteX68" fmla="*/ 759619 w 1267707"/>
                    <a:gd name="connsiteY68" fmla="*/ 461962 h 2357438"/>
                    <a:gd name="connsiteX69" fmla="*/ 773906 w 1267707"/>
                    <a:gd name="connsiteY69" fmla="*/ 473869 h 2357438"/>
                    <a:gd name="connsiteX70" fmla="*/ 783431 w 1267707"/>
                    <a:gd name="connsiteY70" fmla="*/ 488156 h 2357438"/>
                    <a:gd name="connsiteX71" fmla="*/ 788194 w 1267707"/>
                    <a:gd name="connsiteY71" fmla="*/ 502444 h 2357438"/>
                    <a:gd name="connsiteX72" fmla="*/ 790575 w 1267707"/>
                    <a:gd name="connsiteY72" fmla="*/ 516731 h 2357438"/>
                    <a:gd name="connsiteX73" fmla="*/ 792956 w 1267707"/>
                    <a:gd name="connsiteY73" fmla="*/ 542925 h 2357438"/>
                    <a:gd name="connsiteX74" fmla="*/ 797719 w 1267707"/>
                    <a:gd name="connsiteY74" fmla="*/ 561975 h 2357438"/>
                    <a:gd name="connsiteX75" fmla="*/ 802481 w 1267707"/>
                    <a:gd name="connsiteY75" fmla="*/ 583406 h 2357438"/>
                    <a:gd name="connsiteX76" fmla="*/ 804862 w 1267707"/>
                    <a:gd name="connsiteY76" fmla="*/ 590550 h 2357438"/>
                    <a:gd name="connsiteX77" fmla="*/ 809625 w 1267707"/>
                    <a:gd name="connsiteY77" fmla="*/ 597694 h 2357438"/>
                    <a:gd name="connsiteX78" fmla="*/ 812006 w 1267707"/>
                    <a:gd name="connsiteY78" fmla="*/ 604837 h 2357438"/>
                    <a:gd name="connsiteX79" fmla="*/ 816769 w 1267707"/>
                    <a:gd name="connsiteY79" fmla="*/ 611981 h 2357438"/>
                    <a:gd name="connsiteX80" fmla="*/ 821531 w 1267707"/>
                    <a:gd name="connsiteY80" fmla="*/ 631031 h 2357438"/>
                    <a:gd name="connsiteX81" fmla="*/ 826294 w 1267707"/>
                    <a:gd name="connsiteY81" fmla="*/ 647700 h 2357438"/>
                    <a:gd name="connsiteX82" fmla="*/ 831056 w 1267707"/>
                    <a:gd name="connsiteY82" fmla="*/ 664369 h 2357438"/>
                    <a:gd name="connsiteX83" fmla="*/ 840581 w 1267707"/>
                    <a:gd name="connsiteY83" fmla="*/ 678656 h 2357438"/>
                    <a:gd name="connsiteX84" fmla="*/ 847725 w 1267707"/>
                    <a:gd name="connsiteY84" fmla="*/ 700087 h 2357438"/>
                    <a:gd name="connsiteX85" fmla="*/ 850106 w 1267707"/>
                    <a:gd name="connsiteY85" fmla="*/ 707231 h 2357438"/>
                    <a:gd name="connsiteX86" fmla="*/ 854869 w 1267707"/>
                    <a:gd name="connsiteY86" fmla="*/ 714375 h 2357438"/>
                    <a:gd name="connsiteX87" fmla="*/ 866775 w 1267707"/>
                    <a:gd name="connsiteY87" fmla="*/ 750094 h 2357438"/>
                    <a:gd name="connsiteX88" fmla="*/ 869156 w 1267707"/>
                    <a:gd name="connsiteY88" fmla="*/ 757237 h 2357438"/>
                    <a:gd name="connsiteX89" fmla="*/ 871537 w 1267707"/>
                    <a:gd name="connsiteY89" fmla="*/ 764381 h 2357438"/>
                    <a:gd name="connsiteX90" fmla="*/ 864394 w 1267707"/>
                    <a:gd name="connsiteY90" fmla="*/ 797719 h 2357438"/>
                    <a:gd name="connsiteX91" fmla="*/ 857250 w 1267707"/>
                    <a:gd name="connsiteY91" fmla="*/ 802481 h 2357438"/>
                    <a:gd name="connsiteX92" fmla="*/ 847725 w 1267707"/>
                    <a:gd name="connsiteY92" fmla="*/ 814387 h 2357438"/>
                    <a:gd name="connsiteX93" fmla="*/ 835819 w 1267707"/>
                    <a:gd name="connsiteY93" fmla="*/ 826294 h 2357438"/>
                    <a:gd name="connsiteX94" fmla="*/ 821531 w 1267707"/>
                    <a:gd name="connsiteY94" fmla="*/ 831056 h 2357438"/>
                    <a:gd name="connsiteX95" fmla="*/ 807244 w 1267707"/>
                    <a:gd name="connsiteY95" fmla="*/ 840581 h 2357438"/>
                    <a:gd name="connsiteX96" fmla="*/ 792956 w 1267707"/>
                    <a:gd name="connsiteY96" fmla="*/ 850106 h 2357438"/>
                    <a:gd name="connsiteX97" fmla="*/ 785812 w 1267707"/>
                    <a:gd name="connsiteY97" fmla="*/ 854869 h 2357438"/>
                    <a:gd name="connsiteX98" fmla="*/ 781050 w 1267707"/>
                    <a:gd name="connsiteY98" fmla="*/ 862012 h 2357438"/>
                    <a:gd name="connsiteX99" fmla="*/ 773906 w 1267707"/>
                    <a:gd name="connsiteY99" fmla="*/ 864394 h 2357438"/>
                    <a:gd name="connsiteX100" fmla="*/ 769144 w 1267707"/>
                    <a:gd name="connsiteY100" fmla="*/ 871537 h 2357438"/>
                    <a:gd name="connsiteX101" fmla="*/ 754856 w 1267707"/>
                    <a:gd name="connsiteY101" fmla="*/ 878681 h 2357438"/>
                    <a:gd name="connsiteX102" fmla="*/ 740569 w 1267707"/>
                    <a:gd name="connsiteY102" fmla="*/ 888206 h 2357438"/>
                    <a:gd name="connsiteX103" fmla="*/ 728662 w 1267707"/>
                    <a:gd name="connsiteY103" fmla="*/ 902494 h 2357438"/>
                    <a:gd name="connsiteX104" fmla="*/ 721519 w 1267707"/>
                    <a:gd name="connsiteY104" fmla="*/ 907256 h 2357438"/>
                    <a:gd name="connsiteX105" fmla="*/ 716756 w 1267707"/>
                    <a:gd name="connsiteY105" fmla="*/ 914400 h 2357438"/>
                    <a:gd name="connsiteX106" fmla="*/ 709612 w 1267707"/>
                    <a:gd name="connsiteY106" fmla="*/ 916781 h 2357438"/>
                    <a:gd name="connsiteX107" fmla="*/ 707231 w 1267707"/>
                    <a:gd name="connsiteY107" fmla="*/ 923925 h 2357438"/>
                    <a:gd name="connsiteX108" fmla="*/ 700087 w 1267707"/>
                    <a:gd name="connsiteY108" fmla="*/ 928687 h 2357438"/>
                    <a:gd name="connsiteX109" fmla="*/ 695325 w 1267707"/>
                    <a:gd name="connsiteY109" fmla="*/ 935831 h 2357438"/>
                    <a:gd name="connsiteX110" fmla="*/ 683419 w 1267707"/>
                    <a:gd name="connsiteY110" fmla="*/ 950119 h 2357438"/>
                    <a:gd name="connsiteX111" fmla="*/ 678656 w 1267707"/>
                    <a:gd name="connsiteY111" fmla="*/ 964406 h 2357438"/>
                    <a:gd name="connsiteX112" fmla="*/ 678656 w 1267707"/>
                    <a:gd name="connsiteY112" fmla="*/ 1007269 h 2357438"/>
                    <a:gd name="connsiteX113" fmla="*/ 681037 w 1267707"/>
                    <a:gd name="connsiteY113" fmla="*/ 1014412 h 2357438"/>
                    <a:gd name="connsiteX114" fmla="*/ 685800 w 1267707"/>
                    <a:gd name="connsiteY114" fmla="*/ 1021556 h 2357438"/>
                    <a:gd name="connsiteX115" fmla="*/ 695325 w 1267707"/>
                    <a:gd name="connsiteY115" fmla="*/ 1035844 h 2357438"/>
                    <a:gd name="connsiteX116" fmla="*/ 700087 w 1267707"/>
                    <a:gd name="connsiteY116" fmla="*/ 1042987 h 2357438"/>
                    <a:gd name="connsiteX117" fmla="*/ 707231 w 1267707"/>
                    <a:gd name="connsiteY117" fmla="*/ 1045369 h 2357438"/>
                    <a:gd name="connsiteX118" fmla="*/ 721519 w 1267707"/>
                    <a:gd name="connsiteY118" fmla="*/ 1054894 h 2357438"/>
                    <a:gd name="connsiteX119" fmla="*/ 728662 w 1267707"/>
                    <a:gd name="connsiteY119" fmla="*/ 1052512 h 2357438"/>
                    <a:gd name="connsiteX120" fmla="*/ 731044 w 1267707"/>
                    <a:gd name="connsiteY120" fmla="*/ 1045369 h 2357438"/>
                    <a:gd name="connsiteX121" fmla="*/ 735806 w 1267707"/>
                    <a:gd name="connsiteY121" fmla="*/ 1038225 h 2357438"/>
                    <a:gd name="connsiteX122" fmla="*/ 750094 w 1267707"/>
                    <a:gd name="connsiteY122" fmla="*/ 1028700 h 2357438"/>
                    <a:gd name="connsiteX123" fmla="*/ 757237 w 1267707"/>
                    <a:gd name="connsiteY123" fmla="*/ 1023937 h 2357438"/>
                    <a:gd name="connsiteX124" fmla="*/ 771525 w 1267707"/>
                    <a:gd name="connsiteY124" fmla="*/ 1016794 h 2357438"/>
                    <a:gd name="connsiteX125" fmla="*/ 773906 w 1267707"/>
                    <a:gd name="connsiteY125" fmla="*/ 1009650 h 2357438"/>
                    <a:gd name="connsiteX126" fmla="*/ 804862 w 1267707"/>
                    <a:gd name="connsiteY126" fmla="*/ 1002506 h 2357438"/>
                    <a:gd name="connsiteX127" fmla="*/ 850106 w 1267707"/>
                    <a:gd name="connsiteY127" fmla="*/ 1004887 h 2357438"/>
                    <a:gd name="connsiteX128" fmla="*/ 864394 w 1267707"/>
                    <a:gd name="connsiteY128" fmla="*/ 1009650 h 2357438"/>
                    <a:gd name="connsiteX129" fmla="*/ 895350 w 1267707"/>
                    <a:gd name="connsiteY129" fmla="*/ 1016794 h 2357438"/>
                    <a:gd name="connsiteX130" fmla="*/ 919162 w 1267707"/>
                    <a:gd name="connsiteY130" fmla="*/ 1023937 h 2357438"/>
                    <a:gd name="connsiteX131" fmla="*/ 926306 w 1267707"/>
                    <a:gd name="connsiteY131" fmla="*/ 1026319 h 2357438"/>
                    <a:gd name="connsiteX132" fmla="*/ 933450 w 1267707"/>
                    <a:gd name="connsiteY132" fmla="*/ 1031081 h 2357438"/>
                    <a:gd name="connsiteX133" fmla="*/ 945356 w 1267707"/>
                    <a:gd name="connsiteY133" fmla="*/ 1040606 h 2357438"/>
                    <a:gd name="connsiteX134" fmla="*/ 966787 w 1267707"/>
                    <a:gd name="connsiteY134" fmla="*/ 1054894 h 2357438"/>
                    <a:gd name="connsiteX135" fmla="*/ 973931 w 1267707"/>
                    <a:gd name="connsiteY135" fmla="*/ 1059656 h 2357438"/>
                    <a:gd name="connsiteX136" fmla="*/ 983456 w 1267707"/>
                    <a:gd name="connsiteY136" fmla="*/ 1064419 h 2357438"/>
                    <a:gd name="connsiteX137" fmla="*/ 985837 w 1267707"/>
                    <a:gd name="connsiteY137" fmla="*/ 1071562 h 2357438"/>
                    <a:gd name="connsiteX138" fmla="*/ 1000125 w 1267707"/>
                    <a:gd name="connsiteY138" fmla="*/ 1081087 h 2357438"/>
                    <a:gd name="connsiteX139" fmla="*/ 1012031 w 1267707"/>
                    <a:gd name="connsiteY139" fmla="*/ 1092994 h 2357438"/>
                    <a:gd name="connsiteX140" fmla="*/ 1023937 w 1267707"/>
                    <a:gd name="connsiteY140" fmla="*/ 1104900 h 2357438"/>
                    <a:gd name="connsiteX141" fmla="*/ 1035844 w 1267707"/>
                    <a:gd name="connsiteY141" fmla="*/ 1116806 h 2357438"/>
                    <a:gd name="connsiteX142" fmla="*/ 1040606 w 1267707"/>
                    <a:gd name="connsiteY142" fmla="*/ 1123950 h 2357438"/>
                    <a:gd name="connsiteX143" fmla="*/ 1052512 w 1267707"/>
                    <a:gd name="connsiteY143" fmla="*/ 1138237 h 2357438"/>
                    <a:gd name="connsiteX144" fmla="*/ 1057275 w 1267707"/>
                    <a:gd name="connsiteY144" fmla="*/ 1152525 h 2357438"/>
                    <a:gd name="connsiteX145" fmla="*/ 1066800 w 1267707"/>
                    <a:gd name="connsiteY145" fmla="*/ 1166812 h 2357438"/>
                    <a:gd name="connsiteX146" fmla="*/ 1073944 w 1267707"/>
                    <a:gd name="connsiteY146" fmla="*/ 1188244 h 2357438"/>
                    <a:gd name="connsiteX147" fmla="*/ 1076325 w 1267707"/>
                    <a:gd name="connsiteY147" fmla="*/ 1195387 h 2357438"/>
                    <a:gd name="connsiteX148" fmla="*/ 1090612 w 1267707"/>
                    <a:gd name="connsiteY148" fmla="*/ 1207294 h 2357438"/>
                    <a:gd name="connsiteX149" fmla="*/ 1138237 w 1267707"/>
                    <a:gd name="connsiteY149" fmla="*/ 1254919 h 2357438"/>
                    <a:gd name="connsiteX150" fmla="*/ 1147762 w 1267707"/>
                    <a:gd name="connsiteY150" fmla="*/ 1269206 h 2357438"/>
                    <a:gd name="connsiteX151" fmla="*/ 1173956 w 1267707"/>
                    <a:gd name="connsiteY151" fmla="*/ 1319212 h 2357438"/>
                    <a:gd name="connsiteX152" fmla="*/ 1195387 w 1267707"/>
                    <a:gd name="connsiteY152" fmla="*/ 1388269 h 2357438"/>
                    <a:gd name="connsiteX153" fmla="*/ 1200150 w 1267707"/>
                    <a:gd name="connsiteY153" fmla="*/ 1443037 h 2357438"/>
                    <a:gd name="connsiteX154" fmla="*/ 1209675 w 1267707"/>
                    <a:gd name="connsiteY154" fmla="*/ 1540669 h 2357438"/>
                    <a:gd name="connsiteX155" fmla="*/ 1216819 w 1267707"/>
                    <a:gd name="connsiteY155" fmla="*/ 1564481 h 2357438"/>
                    <a:gd name="connsiteX156" fmla="*/ 1266825 w 1267707"/>
                    <a:gd name="connsiteY156" fmla="*/ 1671636 h 2357438"/>
                    <a:gd name="connsiteX157" fmla="*/ 1254919 w 1267707"/>
                    <a:gd name="connsiteY157" fmla="*/ 1721643 h 2357438"/>
                    <a:gd name="connsiteX158" fmla="*/ 1221580 w 1267707"/>
                    <a:gd name="connsiteY158" fmla="*/ 1757361 h 2357438"/>
                    <a:gd name="connsiteX159" fmla="*/ 1133475 w 1267707"/>
                    <a:gd name="connsiteY159" fmla="*/ 1878806 h 2357438"/>
                    <a:gd name="connsiteX160" fmla="*/ 1090612 w 1267707"/>
                    <a:gd name="connsiteY160" fmla="*/ 1931192 h 2357438"/>
                    <a:gd name="connsiteX161" fmla="*/ 1052511 w 1267707"/>
                    <a:gd name="connsiteY161" fmla="*/ 1962150 h 2357438"/>
                    <a:gd name="connsiteX162" fmla="*/ 1019174 w 1267707"/>
                    <a:gd name="connsiteY162" fmla="*/ 1985961 h 2357438"/>
                    <a:gd name="connsiteX163" fmla="*/ 945356 w 1267707"/>
                    <a:gd name="connsiteY163" fmla="*/ 2038351 h 2357438"/>
                    <a:gd name="connsiteX164" fmla="*/ 990600 w 1267707"/>
                    <a:gd name="connsiteY164" fmla="*/ 2005011 h 2357438"/>
                    <a:gd name="connsiteX165" fmla="*/ 881061 w 1267707"/>
                    <a:gd name="connsiteY165" fmla="*/ 2062161 h 2357438"/>
                    <a:gd name="connsiteX166" fmla="*/ 850106 w 1267707"/>
                    <a:gd name="connsiteY166" fmla="*/ 2114549 h 2357438"/>
                    <a:gd name="connsiteX167" fmla="*/ 812005 w 1267707"/>
                    <a:gd name="connsiteY167" fmla="*/ 2169317 h 2357438"/>
                    <a:gd name="connsiteX168" fmla="*/ 819150 w 1267707"/>
                    <a:gd name="connsiteY168" fmla="*/ 2290761 h 2357438"/>
                    <a:gd name="connsiteX169" fmla="*/ 809626 w 1267707"/>
                    <a:gd name="connsiteY16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1580 w 1269232"/>
                    <a:gd name="connsiteY157" fmla="*/ 1757361 h 2357438"/>
                    <a:gd name="connsiteX158" fmla="*/ 1133475 w 1269232"/>
                    <a:gd name="connsiteY158" fmla="*/ 1878806 h 2357438"/>
                    <a:gd name="connsiteX159" fmla="*/ 1090612 w 1269232"/>
                    <a:gd name="connsiteY159" fmla="*/ 1931192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1580 w 1269232"/>
                    <a:gd name="connsiteY157" fmla="*/ 1757361 h 2357438"/>
                    <a:gd name="connsiteX158" fmla="*/ 1133475 w 1269232"/>
                    <a:gd name="connsiteY158" fmla="*/ 1878806 h 2357438"/>
                    <a:gd name="connsiteX159" fmla="*/ 1090612 w 1269232"/>
                    <a:gd name="connsiteY159" fmla="*/ 1931192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1580 w 1269232"/>
                    <a:gd name="connsiteY157" fmla="*/ 1757361 h 2357438"/>
                    <a:gd name="connsiteX158" fmla="*/ 1133475 w 1269232"/>
                    <a:gd name="connsiteY158" fmla="*/ 1878806 h 2357438"/>
                    <a:gd name="connsiteX159" fmla="*/ 1090612 w 1269232"/>
                    <a:gd name="connsiteY159" fmla="*/ 1931192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1580 w 1269232"/>
                    <a:gd name="connsiteY157" fmla="*/ 1757361 h 2357438"/>
                    <a:gd name="connsiteX158" fmla="*/ 1133475 w 1269232"/>
                    <a:gd name="connsiteY158" fmla="*/ 1878806 h 2357438"/>
                    <a:gd name="connsiteX159" fmla="*/ 1090612 w 1269232"/>
                    <a:gd name="connsiteY159" fmla="*/ 1931192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0612 w 1269232"/>
                    <a:gd name="connsiteY159" fmla="*/ 1931192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2511 w 1269232"/>
                    <a:gd name="connsiteY160" fmla="*/ 1962150 h 2357438"/>
                    <a:gd name="connsiteX161" fmla="*/ 1019174 w 1269232"/>
                    <a:gd name="connsiteY161" fmla="*/ 1985961 h 2357438"/>
                    <a:gd name="connsiteX162" fmla="*/ 945356 w 1269232"/>
                    <a:gd name="connsiteY162" fmla="*/ 2038351 h 2357438"/>
                    <a:gd name="connsiteX163" fmla="*/ 990600 w 1269232"/>
                    <a:gd name="connsiteY163" fmla="*/ 2005011 h 2357438"/>
                    <a:gd name="connsiteX164" fmla="*/ 881061 w 1269232"/>
                    <a:gd name="connsiteY164" fmla="*/ 2062161 h 2357438"/>
                    <a:gd name="connsiteX165" fmla="*/ 850106 w 1269232"/>
                    <a:gd name="connsiteY165" fmla="*/ 2114549 h 2357438"/>
                    <a:gd name="connsiteX166" fmla="*/ 812005 w 1269232"/>
                    <a:gd name="connsiteY166" fmla="*/ 2169317 h 2357438"/>
                    <a:gd name="connsiteX167" fmla="*/ 819150 w 1269232"/>
                    <a:gd name="connsiteY167" fmla="*/ 2290761 h 2357438"/>
                    <a:gd name="connsiteX168" fmla="*/ 809626 w 1269232"/>
                    <a:gd name="connsiteY16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2511 w 1269232"/>
                    <a:gd name="connsiteY160" fmla="*/ 1962150 h 2357438"/>
                    <a:gd name="connsiteX161" fmla="*/ 1019174 w 1269232"/>
                    <a:gd name="connsiteY161" fmla="*/ 1985961 h 2357438"/>
                    <a:gd name="connsiteX162" fmla="*/ 990600 w 1269232"/>
                    <a:gd name="connsiteY162" fmla="*/ 2005011 h 2357438"/>
                    <a:gd name="connsiteX163" fmla="*/ 881061 w 1269232"/>
                    <a:gd name="connsiteY163" fmla="*/ 2062161 h 2357438"/>
                    <a:gd name="connsiteX164" fmla="*/ 850106 w 1269232"/>
                    <a:gd name="connsiteY164" fmla="*/ 2114549 h 2357438"/>
                    <a:gd name="connsiteX165" fmla="*/ 812005 w 1269232"/>
                    <a:gd name="connsiteY165" fmla="*/ 2169317 h 2357438"/>
                    <a:gd name="connsiteX166" fmla="*/ 819150 w 1269232"/>
                    <a:gd name="connsiteY166" fmla="*/ 2290761 h 2357438"/>
                    <a:gd name="connsiteX167" fmla="*/ 809626 w 1269232"/>
                    <a:gd name="connsiteY16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2511 w 1269232"/>
                    <a:gd name="connsiteY160" fmla="*/ 1962150 h 2357438"/>
                    <a:gd name="connsiteX161" fmla="*/ 990600 w 1269232"/>
                    <a:gd name="connsiteY161" fmla="*/ 2005011 h 2357438"/>
                    <a:gd name="connsiteX162" fmla="*/ 881061 w 1269232"/>
                    <a:gd name="connsiteY162" fmla="*/ 2062161 h 2357438"/>
                    <a:gd name="connsiteX163" fmla="*/ 850106 w 1269232"/>
                    <a:gd name="connsiteY163" fmla="*/ 2114549 h 2357438"/>
                    <a:gd name="connsiteX164" fmla="*/ 812005 w 1269232"/>
                    <a:gd name="connsiteY164" fmla="*/ 2169317 h 2357438"/>
                    <a:gd name="connsiteX165" fmla="*/ 819150 w 1269232"/>
                    <a:gd name="connsiteY165" fmla="*/ 2290761 h 2357438"/>
                    <a:gd name="connsiteX166" fmla="*/ 809626 w 1269232"/>
                    <a:gd name="connsiteY16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4893 w 1269232"/>
                    <a:gd name="connsiteY160" fmla="*/ 1966912 h 2357438"/>
                    <a:gd name="connsiteX161" fmla="*/ 990600 w 1269232"/>
                    <a:gd name="connsiteY161" fmla="*/ 2005011 h 2357438"/>
                    <a:gd name="connsiteX162" fmla="*/ 881061 w 1269232"/>
                    <a:gd name="connsiteY162" fmla="*/ 2062161 h 2357438"/>
                    <a:gd name="connsiteX163" fmla="*/ 850106 w 1269232"/>
                    <a:gd name="connsiteY163" fmla="*/ 2114549 h 2357438"/>
                    <a:gd name="connsiteX164" fmla="*/ 812005 w 1269232"/>
                    <a:gd name="connsiteY164" fmla="*/ 2169317 h 2357438"/>
                    <a:gd name="connsiteX165" fmla="*/ 819150 w 1269232"/>
                    <a:gd name="connsiteY165" fmla="*/ 2290761 h 2357438"/>
                    <a:gd name="connsiteX166" fmla="*/ 809626 w 1269232"/>
                    <a:gd name="connsiteY16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4893 w 1269232"/>
                    <a:gd name="connsiteY160" fmla="*/ 1966912 h 2357438"/>
                    <a:gd name="connsiteX161" fmla="*/ 990600 w 1269232"/>
                    <a:gd name="connsiteY161" fmla="*/ 2005011 h 2357438"/>
                    <a:gd name="connsiteX162" fmla="*/ 881061 w 1269232"/>
                    <a:gd name="connsiteY162" fmla="*/ 2062161 h 2357438"/>
                    <a:gd name="connsiteX163" fmla="*/ 857250 w 1269232"/>
                    <a:gd name="connsiteY163" fmla="*/ 2114549 h 2357438"/>
                    <a:gd name="connsiteX164" fmla="*/ 812005 w 1269232"/>
                    <a:gd name="connsiteY164" fmla="*/ 2169317 h 2357438"/>
                    <a:gd name="connsiteX165" fmla="*/ 819150 w 1269232"/>
                    <a:gd name="connsiteY165" fmla="*/ 2290761 h 2357438"/>
                    <a:gd name="connsiteX166" fmla="*/ 809626 w 1269232"/>
                    <a:gd name="connsiteY16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4893 w 1269232"/>
                    <a:gd name="connsiteY160" fmla="*/ 1966912 h 2357438"/>
                    <a:gd name="connsiteX161" fmla="*/ 990600 w 1269232"/>
                    <a:gd name="connsiteY161" fmla="*/ 2005011 h 2357438"/>
                    <a:gd name="connsiteX162" fmla="*/ 881061 w 1269232"/>
                    <a:gd name="connsiteY162" fmla="*/ 2062161 h 2357438"/>
                    <a:gd name="connsiteX163" fmla="*/ 857250 w 1269232"/>
                    <a:gd name="connsiteY163" fmla="*/ 2114549 h 2357438"/>
                    <a:gd name="connsiteX164" fmla="*/ 812005 w 1269232"/>
                    <a:gd name="connsiteY164" fmla="*/ 2169317 h 2357438"/>
                    <a:gd name="connsiteX165" fmla="*/ 819150 w 1269232"/>
                    <a:gd name="connsiteY165" fmla="*/ 2290761 h 2357438"/>
                    <a:gd name="connsiteX166" fmla="*/ 809626 w 1269232"/>
                    <a:gd name="connsiteY16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38237 w 1269232"/>
                    <a:gd name="connsiteY149" fmla="*/ 1254919 h 2357438"/>
                    <a:gd name="connsiteX150" fmla="*/ 1147762 w 1269232"/>
                    <a:gd name="connsiteY150" fmla="*/ 1269206 h 2357438"/>
                    <a:gd name="connsiteX151" fmla="*/ 1173956 w 1269232"/>
                    <a:gd name="connsiteY151" fmla="*/ 1319212 h 2357438"/>
                    <a:gd name="connsiteX152" fmla="*/ 1195387 w 1269232"/>
                    <a:gd name="connsiteY152" fmla="*/ 1388269 h 2357438"/>
                    <a:gd name="connsiteX153" fmla="*/ 1200150 w 1269232"/>
                    <a:gd name="connsiteY153" fmla="*/ 1443037 h 2357438"/>
                    <a:gd name="connsiteX154" fmla="*/ 1209675 w 1269232"/>
                    <a:gd name="connsiteY154" fmla="*/ 1540669 h 2357438"/>
                    <a:gd name="connsiteX155" fmla="*/ 1266825 w 1269232"/>
                    <a:gd name="connsiteY155" fmla="*/ 1671636 h 2357438"/>
                    <a:gd name="connsiteX156" fmla="*/ 1254919 w 1269232"/>
                    <a:gd name="connsiteY156" fmla="*/ 1721643 h 2357438"/>
                    <a:gd name="connsiteX157" fmla="*/ 1226342 w 1269232"/>
                    <a:gd name="connsiteY157" fmla="*/ 1762124 h 2357438"/>
                    <a:gd name="connsiteX158" fmla="*/ 1133475 w 1269232"/>
                    <a:gd name="connsiteY158" fmla="*/ 1878806 h 2357438"/>
                    <a:gd name="connsiteX159" fmla="*/ 1095375 w 1269232"/>
                    <a:gd name="connsiteY159" fmla="*/ 1935954 h 2357438"/>
                    <a:gd name="connsiteX160" fmla="*/ 1054893 w 1269232"/>
                    <a:gd name="connsiteY160" fmla="*/ 1966912 h 2357438"/>
                    <a:gd name="connsiteX161" fmla="*/ 990600 w 1269232"/>
                    <a:gd name="connsiteY161" fmla="*/ 2005011 h 2357438"/>
                    <a:gd name="connsiteX162" fmla="*/ 881061 w 1269232"/>
                    <a:gd name="connsiteY162" fmla="*/ 2062161 h 2357438"/>
                    <a:gd name="connsiteX163" fmla="*/ 857250 w 1269232"/>
                    <a:gd name="connsiteY163" fmla="*/ 2114549 h 2357438"/>
                    <a:gd name="connsiteX164" fmla="*/ 812005 w 1269232"/>
                    <a:gd name="connsiteY164" fmla="*/ 2169317 h 2357438"/>
                    <a:gd name="connsiteX165" fmla="*/ 819150 w 1269232"/>
                    <a:gd name="connsiteY165" fmla="*/ 2290761 h 2357438"/>
                    <a:gd name="connsiteX166" fmla="*/ 809626 w 1269232"/>
                    <a:gd name="connsiteY16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090612 w 1269232"/>
                    <a:gd name="connsiteY148" fmla="*/ 1207294 h 2357438"/>
                    <a:gd name="connsiteX149" fmla="*/ 1147762 w 1269232"/>
                    <a:gd name="connsiteY149" fmla="*/ 1269206 h 2357438"/>
                    <a:gd name="connsiteX150" fmla="*/ 1173956 w 1269232"/>
                    <a:gd name="connsiteY150" fmla="*/ 1319212 h 2357438"/>
                    <a:gd name="connsiteX151" fmla="*/ 1195387 w 1269232"/>
                    <a:gd name="connsiteY151" fmla="*/ 1388269 h 2357438"/>
                    <a:gd name="connsiteX152" fmla="*/ 1200150 w 1269232"/>
                    <a:gd name="connsiteY152" fmla="*/ 1443037 h 2357438"/>
                    <a:gd name="connsiteX153" fmla="*/ 1209675 w 1269232"/>
                    <a:gd name="connsiteY153" fmla="*/ 1540669 h 2357438"/>
                    <a:gd name="connsiteX154" fmla="*/ 1266825 w 1269232"/>
                    <a:gd name="connsiteY154" fmla="*/ 1671636 h 2357438"/>
                    <a:gd name="connsiteX155" fmla="*/ 1254919 w 1269232"/>
                    <a:gd name="connsiteY155" fmla="*/ 1721643 h 2357438"/>
                    <a:gd name="connsiteX156" fmla="*/ 1226342 w 1269232"/>
                    <a:gd name="connsiteY156" fmla="*/ 1762124 h 2357438"/>
                    <a:gd name="connsiteX157" fmla="*/ 1133475 w 1269232"/>
                    <a:gd name="connsiteY157" fmla="*/ 1878806 h 2357438"/>
                    <a:gd name="connsiteX158" fmla="*/ 1095375 w 1269232"/>
                    <a:gd name="connsiteY158" fmla="*/ 1935954 h 2357438"/>
                    <a:gd name="connsiteX159" fmla="*/ 1054893 w 1269232"/>
                    <a:gd name="connsiteY159" fmla="*/ 1966912 h 2357438"/>
                    <a:gd name="connsiteX160" fmla="*/ 990600 w 1269232"/>
                    <a:gd name="connsiteY160" fmla="*/ 2005011 h 2357438"/>
                    <a:gd name="connsiteX161" fmla="*/ 881061 w 1269232"/>
                    <a:gd name="connsiteY161" fmla="*/ 2062161 h 2357438"/>
                    <a:gd name="connsiteX162" fmla="*/ 857250 w 1269232"/>
                    <a:gd name="connsiteY162" fmla="*/ 2114549 h 2357438"/>
                    <a:gd name="connsiteX163" fmla="*/ 812005 w 1269232"/>
                    <a:gd name="connsiteY163" fmla="*/ 2169317 h 2357438"/>
                    <a:gd name="connsiteX164" fmla="*/ 819150 w 1269232"/>
                    <a:gd name="connsiteY164" fmla="*/ 2290761 h 2357438"/>
                    <a:gd name="connsiteX165" fmla="*/ 809626 w 1269232"/>
                    <a:gd name="connsiteY16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66800 w 1269232"/>
                    <a:gd name="connsiteY145" fmla="*/ 1166812 h 2357438"/>
                    <a:gd name="connsiteX146" fmla="*/ 1073944 w 1269232"/>
                    <a:gd name="connsiteY146" fmla="*/ 1188244 h 2357438"/>
                    <a:gd name="connsiteX147" fmla="*/ 1076325 w 1269232"/>
                    <a:gd name="connsiteY147" fmla="*/ 1195387 h 2357438"/>
                    <a:gd name="connsiteX148" fmla="*/ 1147762 w 1269232"/>
                    <a:gd name="connsiteY148" fmla="*/ 1269206 h 2357438"/>
                    <a:gd name="connsiteX149" fmla="*/ 1173956 w 1269232"/>
                    <a:gd name="connsiteY149" fmla="*/ 1319212 h 2357438"/>
                    <a:gd name="connsiteX150" fmla="*/ 1195387 w 1269232"/>
                    <a:gd name="connsiteY150" fmla="*/ 1388269 h 2357438"/>
                    <a:gd name="connsiteX151" fmla="*/ 1200150 w 1269232"/>
                    <a:gd name="connsiteY151" fmla="*/ 1443037 h 2357438"/>
                    <a:gd name="connsiteX152" fmla="*/ 1209675 w 1269232"/>
                    <a:gd name="connsiteY152" fmla="*/ 1540669 h 2357438"/>
                    <a:gd name="connsiteX153" fmla="*/ 1266825 w 1269232"/>
                    <a:gd name="connsiteY153" fmla="*/ 1671636 h 2357438"/>
                    <a:gd name="connsiteX154" fmla="*/ 1254919 w 1269232"/>
                    <a:gd name="connsiteY154" fmla="*/ 1721643 h 2357438"/>
                    <a:gd name="connsiteX155" fmla="*/ 1226342 w 1269232"/>
                    <a:gd name="connsiteY155" fmla="*/ 1762124 h 2357438"/>
                    <a:gd name="connsiteX156" fmla="*/ 1133475 w 1269232"/>
                    <a:gd name="connsiteY156" fmla="*/ 1878806 h 2357438"/>
                    <a:gd name="connsiteX157" fmla="*/ 1095375 w 1269232"/>
                    <a:gd name="connsiteY157" fmla="*/ 1935954 h 2357438"/>
                    <a:gd name="connsiteX158" fmla="*/ 1054893 w 1269232"/>
                    <a:gd name="connsiteY158" fmla="*/ 1966912 h 2357438"/>
                    <a:gd name="connsiteX159" fmla="*/ 990600 w 1269232"/>
                    <a:gd name="connsiteY159" fmla="*/ 2005011 h 2357438"/>
                    <a:gd name="connsiteX160" fmla="*/ 881061 w 1269232"/>
                    <a:gd name="connsiteY160" fmla="*/ 2062161 h 2357438"/>
                    <a:gd name="connsiteX161" fmla="*/ 857250 w 1269232"/>
                    <a:gd name="connsiteY161" fmla="*/ 2114549 h 2357438"/>
                    <a:gd name="connsiteX162" fmla="*/ 812005 w 1269232"/>
                    <a:gd name="connsiteY162" fmla="*/ 2169317 h 2357438"/>
                    <a:gd name="connsiteX163" fmla="*/ 819150 w 1269232"/>
                    <a:gd name="connsiteY163" fmla="*/ 2290761 h 2357438"/>
                    <a:gd name="connsiteX164" fmla="*/ 809626 w 1269232"/>
                    <a:gd name="connsiteY16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57275 w 1269232"/>
                    <a:gd name="connsiteY144" fmla="*/ 1152525 h 2357438"/>
                    <a:gd name="connsiteX145" fmla="*/ 1073944 w 1269232"/>
                    <a:gd name="connsiteY145" fmla="*/ 1188244 h 2357438"/>
                    <a:gd name="connsiteX146" fmla="*/ 1076325 w 1269232"/>
                    <a:gd name="connsiteY146" fmla="*/ 1195387 h 2357438"/>
                    <a:gd name="connsiteX147" fmla="*/ 1147762 w 1269232"/>
                    <a:gd name="connsiteY147" fmla="*/ 1269206 h 2357438"/>
                    <a:gd name="connsiteX148" fmla="*/ 1173956 w 1269232"/>
                    <a:gd name="connsiteY148" fmla="*/ 1319212 h 2357438"/>
                    <a:gd name="connsiteX149" fmla="*/ 1195387 w 1269232"/>
                    <a:gd name="connsiteY149" fmla="*/ 1388269 h 2357438"/>
                    <a:gd name="connsiteX150" fmla="*/ 1200150 w 1269232"/>
                    <a:gd name="connsiteY150" fmla="*/ 1443037 h 2357438"/>
                    <a:gd name="connsiteX151" fmla="*/ 1209675 w 1269232"/>
                    <a:gd name="connsiteY151" fmla="*/ 1540669 h 2357438"/>
                    <a:gd name="connsiteX152" fmla="*/ 1266825 w 1269232"/>
                    <a:gd name="connsiteY152" fmla="*/ 1671636 h 2357438"/>
                    <a:gd name="connsiteX153" fmla="*/ 1254919 w 1269232"/>
                    <a:gd name="connsiteY153" fmla="*/ 1721643 h 2357438"/>
                    <a:gd name="connsiteX154" fmla="*/ 1226342 w 1269232"/>
                    <a:gd name="connsiteY154" fmla="*/ 1762124 h 2357438"/>
                    <a:gd name="connsiteX155" fmla="*/ 1133475 w 1269232"/>
                    <a:gd name="connsiteY155" fmla="*/ 1878806 h 2357438"/>
                    <a:gd name="connsiteX156" fmla="*/ 1095375 w 1269232"/>
                    <a:gd name="connsiteY156" fmla="*/ 1935954 h 2357438"/>
                    <a:gd name="connsiteX157" fmla="*/ 1054893 w 1269232"/>
                    <a:gd name="connsiteY157" fmla="*/ 1966912 h 2357438"/>
                    <a:gd name="connsiteX158" fmla="*/ 990600 w 1269232"/>
                    <a:gd name="connsiteY158" fmla="*/ 2005011 h 2357438"/>
                    <a:gd name="connsiteX159" fmla="*/ 881061 w 1269232"/>
                    <a:gd name="connsiteY159" fmla="*/ 2062161 h 2357438"/>
                    <a:gd name="connsiteX160" fmla="*/ 857250 w 1269232"/>
                    <a:gd name="connsiteY160" fmla="*/ 2114549 h 2357438"/>
                    <a:gd name="connsiteX161" fmla="*/ 812005 w 1269232"/>
                    <a:gd name="connsiteY161" fmla="*/ 2169317 h 2357438"/>
                    <a:gd name="connsiteX162" fmla="*/ 819150 w 1269232"/>
                    <a:gd name="connsiteY162" fmla="*/ 2290761 h 2357438"/>
                    <a:gd name="connsiteX163" fmla="*/ 809626 w 1269232"/>
                    <a:gd name="connsiteY16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52512 w 1269232"/>
                    <a:gd name="connsiteY143" fmla="*/ 1138237 h 2357438"/>
                    <a:gd name="connsiteX144" fmla="*/ 1073944 w 1269232"/>
                    <a:gd name="connsiteY144" fmla="*/ 1188244 h 2357438"/>
                    <a:gd name="connsiteX145" fmla="*/ 1076325 w 1269232"/>
                    <a:gd name="connsiteY145" fmla="*/ 1195387 h 2357438"/>
                    <a:gd name="connsiteX146" fmla="*/ 1147762 w 1269232"/>
                    <a:gd name="connsiteY146" fmla="*/ 1269206 h 2357438"/>
                    <a:gd name="connsiteX147" fmla="*/ 1173956 w 1269232"/>
                    <a:gd name="connsiteY147" fmla="*/ 1319212 h 2357438"/>
                    <a:gd name="connsiteX148" fmla="*/ 1195387 w 1269232"/>
                    <a:gd name="connsiteY148" fmla="*/ 1388269 h 2357438"/>
                    <a:gd name="connsiteX149" fmla="*/ 1200150 w 1269232"/>
                    <a:gd name="connsiteY149" fmla="*/ 1443037 h 2357438"/>
                    <a:gd name="connsiteX150" fmla="*/ 1209675 w 1269232"/>
                    <a:gd name="connsiteY150" fmla="*/ 1540669 h 2357438"/>
                    <a:gd name="connsiteX151" fmla="*/ 1266825 w 1269232"/>
                    <a:gd name="connsiteY151" fmla="*/ 1671636 h 2357438"/>
                    <a:gd name="connsiteX152" fmla="*/ 1254919 w 1269232"/>
                    <a:gd name="connsiteY152" fmla="*/ 1721643 h 2357438"/>
                    <a:gd name="connsiteX153" fmla="*/ 1226342 w 1269232"/>
                    <a:gd name="connsiteY153" fmla="*/ 1762124 h 2357438"/>
                    <a:gd name="connsiteX154" fmla="*/ 1133475 w 1269232"/>
                    <a:gd name="connsiteY154" fmla="*/ 1878806 h 2357438"/>
                    <a:gd name="connsiteX155" fmla="*/ 1095375 w 1269232"/>
                    <a:gd name="connsiteY155" fmla="*/ 1935954 h 2357438"/>
                    <a:gd name="connsiteX156" fmla="*/ 1054893 w 1269232"/>
                    <a:gd name="connsiteY156" fmla="*/ 1966912 h 2357438"/>
                    <a:gd name="connsiteX157" fmla="*/ 990600 w 1269232"/>
                    <a:gd name="connsiteY157" fmla="*/ 2005011 h 2357438"/>
                    <a:gd name="connsiteX158" fmla="*/ 881061 w 1269232"/>
                    <a:gd name="connsiteY158" fmla="*/ 2062161 h 2357438"/>
                    <a:gd name="connsiteX159" fmla="*/ 857250 w 1269232"/>
                    <a:gd name="connsiteY159" fmla="*/ 2114549 h 2357438"/>
                    <a:gd name="connsiteX160" fmla="*/ 812005 w 1269232"/>
                    <a:gd name="connsiteY160" fmla="*/ 2169317 h 2357438"/>
                    <a:gd name="connsiteX161" fmla="*/ 819150 w 1269232"/>
                    <a:gd name="connsiteY161" fmla="*/ 2290761 h 2357438"/>
                    <a:gd name="connsiteX162" fmla="*/ 809626 w 1269232"/>
                    <a:gd name="connsiteY16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40606 w 1269232"/>
                    <a:gd name="connsiteY142" fmla="*/ 1123950 h 2357438"/>
                    <a:gd name="connsiteX143" fmla="*/ 1073944 w 1269232"/>
                    <a:gd name="connsiteY143" fmla="*/ 1188244 h 2357438"/>
                    <a:gd name="connsiteX144" fmla="*/ 1076325 w 1269232"/>
                    <a:gd name="connsiteY144" fmla="*/ 1195387 h 2357438"/>
                    <a:gd name="connsiteX145" fmla="*/ 1147762 w 1269232"/>
                    <a:gd name="connsiteY145" fmla="*/ 1269206 h 2357438"/>
                    <a:gd name="connsiteX146" fmla="*/ 1173956 w 1269232"/>
                    <a:gd name="connsiteY146" fmla="*/ 1319212 h 2357438"/>
                    <a:gd name="connsiteX147" fmla="*/ 1195387 w 1269232"/>
                    <a:gd name="connsiteY147" fmla="*/ 1388269 h 2357438"/>
                    <a:gd name="connsiteX148" fmla="*/ 1200150 w 1269232"/>
                    <a:gd name="connsiteY148" fmla="*/ 1443037 h 2357438"/>
                    <a:gd name="connsiteX149" fmla="*/ 1209675 w 1269232"/>
                    <a:gd name="connsiteY149" fmla="*/ 1540669 h 2357438"/>
                    <a:gd name="connsiteX150" fmla="*/ 1266825 w 1269232"/>
                    <a:gd name="connsiteY150" fmla="*/ 1671636 h 2357438"/>
                    <a:gd name="connsiteX151" fmla="*/ 1254919 w 1269232"/>
                    <a:gd name="connsiteY151" fmla="*/ 1721643 h 2357438"/>
                    <a:gd name="connsiteX152" fmla="*/ 1226342 w 1269232"/>
                    <a:gd name="connsiteY152" fmla="*/ 1762124 h 2357438"/>
                    <a:gd name="connsiteX153" fmla="*/ 1133475 w 1269232"/>
                    <a:gd name="connsiteY153" fmla="*/ 1878806 h 2357438"/>
                    <a:gd name="connsiteX154" fmla="*/ 1095375 w 1269232"/>
                    <a:gd name="connsiteY154" fmla="*/ 1935954 h 2357438"/>
                    <a:gd name="connsiteX155" fmla="*/ 1054893 w 1269232"/>
                    <a:gd name="connsiteY155" fmla="*/ 1966912 h 2357438"/>
                    <a:gd name="connsiteX156" fmla="*/ 990600 w 1269232"/>
                    <a:gd name="connsiteY156" fmla="*/ 2005011 h 2357438"/>
                    <a:gd name="connsiteX157" fmla="*/ 881061 w 1269232"/>
                    <a:gd name="connsiteY157" fmla="*/ 2062161 h 2357438"/>
                    <a:gd name="connsiteX158" fmla="*/ 857250 w 1269232"/>
                    <a:gd name="connsiteY158" fmla="*/ 2114549 h 2357438"/>
                    <a:gd name="connsiteX159" fmla="*/ 812005 w 1269232"/>
                    <a:gd name="connsiteY159" fmla="*/ 2169317 h 2357438"/>
                    <a:gd name="connsiteX160" fmla="*/ 819150 w 1269232"/>
                    <a:gd name="connsiteY160" fmla="*/ 2290761 h 2357438"/>
                    <a:gd name="connsiteX161" fmla="*/ 809626 w 1269232"/>
                    <a:gd name="connsiteY16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35844 w 1269232"/>
                    <a:gd name="connsiteY141" fmla="*/ 1116806 h 2357438"/>
                    <a:gd name="connsiteX142" fmla="*/ 1073944 w 1269232"/>
                    <a:gd name="connsiteY142" fmla="*/ 1188244 h 2357438"/>
                    <a:gd name="connsiteX143" fmla="*/ 1076325 w 1269232"/>
                    <a:gd name="connsiteY143" fmla="*/ 1195387 h 2357438"/>
                    <a:gd name="connsiteX144" fmla="*/ 1147762 w 1269232"/>
                    <a:gd name="connsiteY144" fmla="*/ 1269206 h 2357438"/>
                    <a:gd name="connsiteX145" fmla="*/ 1173956 w 1269232"/>
                    <a:gd name="connsiteY145" fmla="*/ 1319212 h 2357438"/>
                    <a:gd name="connsiteX146" fmla="*/ 1195387 w 1269232"/>
                    <a:gd name="connsiteY146" fmla="*/ 1388269 h 2357438"/>
                    <a:gd name="connsiteX147" fmla="*/ 1200150 w 1269232"/>
                    <a:gd name="connsiteY147" fmla="*/ 1443037 h 2357438"/>
                    <a:gd name="connsiteX148" fmla="*/ 1209675 w 1269232"/>
                    <a:gd name="connsiteY148" fmla="*/ 1540669 h 2357438"/>
                    <a:gd name="connsiteX149" fmla="*/ 1266825 w 1269232"/>
                    <a:gd name="connsiteY149" fmla="*/ 1671636 h 2357438"/>
                    <a:gd name="connsiteX150" fmla="*/ 1254919 w 1269232"/>
                    <a:gd name="connsiteY150" fmla="*/ 1721643 h 2357438"/>
                    <a:gd name="connsiteX151" fmla="*/ 1226342 w 1269232"/>
                    <a:gd name="connsiteY151" fmla="*/ 1762124 h 2357438"/>
                    <a:gd name="connsiteX152" fmla="*/ 1133475 w 1269232"/>
                    <a:gd name="connsiteY152" fmla="*/ 1878806 h 2357438"/>
                    <a:gd name="connsiteX153" fmla="*/ 1095375 w 1269232"/>
                    <a:gd name="connsiteY153" fmla="*/ 1935954 h 2357438"/>
                    <a:gd name="connsiteX154" fmla="*/ 1054893 w 1269232"/>
                    <a:gd name="connsiteY154" fmla="*/ 1966912 h 2357438"/>
                    <a:gd name="connsiteX155" fmla="*/ 990600 w 1269232"/>
                    <a:gd name="connsiteY155" fmla="*/ 2005011 h 2357438"/>
                    <a:gd name="connsiteX156" fmla="*/ 881061 w 1269232"/>
                    <a:gd name="connsiteY156" fmla="*/ 2062161 h 2357438"/>
                    <a:gd name="connsiteX157" fmla="*/ 857250 w 1269232"/>
                    <a:gd name="connsiteY157" fmla="*/ 2114549 h 2357438"/>
                    <a:gd name="connsiteX158" fmla="*/ 812005 w 1269232"/>
                    <a:gd name="connsiteY158" fmla="*/ 2169317 h 2357438"/>
                    <a:gd name="connsiteX159" fmla="*/ 819150 w 1269232"/>
                    <a:gd name="connsiteY159" fmla="*/ 2290761 h 2357438"/>
                    <a:gd name="connsiteX160" fmla="*/ 809626 w 1269232"/>
                    <a:gd name="connsiteY16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23937 w 1269232"/>
                    <a:gd name="connsiteY140" fmla="*/ 1104900 h 2357438"/>
                    <a:gd name="connsiteX141" fmla="*/ 1073944 w 1269232"/>
                    <a:gd name="connsiteY141" fmla="*/ 1188244 h 2357438"/>
                    <a:gd name="connsiteX142" fmla="*/ 1076325 w 1269232"/>
                    <a:gd name="connsiteY142" fmla="*/ 1195387 h 2357438"/>
                    <a:gd name="connsiteX143" fmla="*/ 1147762 w 1269232"/>
                    <a:gd name="connsiteY143" fmla="*/ 1269206 h 2357438"/>
                    <a:gd name="connsiteX144" fmla="*/ 1173956 w 1269232"/>
                    <a:gd name="connsiteY144" fmla="*/ 1319212 h 2357438"/>
                    <a:gd name="connsiteX145" fmla="*/ 1195387 w 1269232"/>
                    <a:gd name="connsiteY145" fmla="*/ 1388269 h 2357438"/>
                    <a:gd name="connsiteX146" fmla="*/ 1200150 w 1269232"/>
                    <a:gd name="connsiteY146" fmla="*/ 1443037 h 2357438"/>
                    <a:gd name="connsiteX147" fmla="*/ 1209675 w 1269232"/>
                    <a:gd name="connsiteY147" fmla="*/ 1540669 h 2357438"/>
                    <a:gd name="connsiteX148" fmla="*/ 1266825 w 1269232"/>
                    <a:gd name="connsiteY148" fmla="*/ 1671636 h 2357438"/>
                    <a:gd name="connsiteX149" fmla="*/ 1254919 w 1269232"/>
                    <a:gd name="connsiteY149" fmla="*/ 1721643 h 2357438"/>
                    <a:gd name="connsiteX150" fmla="*/ 1226342 w 1269232"/>
                    <a:gd name="connsiteY150" fmla="*/ 1762124 h 2357438"/>
                    <a:gd name="connsiteX151" fmla="*/ 1133475 w 1269232"/>
                    <a:gd name="connsiteY151" fmla="*/ 1878806 h 2357438"/>
                    <a:gd name="connsiteX152" fmla="*/ 1095375 w 1269232"/>
                    <a:gd name="connsiteY152" fmla="*/ 1935954 h 2357438"/>
                    <a:gd name="connsiteX153" fmla="*/ 1054893 w 1269232"/>
                    <a:gd name="connsiteY153" fmla="*/ 1966912 h 2357438"/>
                    <a:gd name="connsiteX154" fmla="*/ 990600 w 1269232"/>
                    <a:gd name="connsiteY154" fmla="*/ 2005011 h 2357438"/>
                    <a:gd name="connsiteX155" fmla="*/ 881061 w 1269232"/>
                    <a:gd name="connsiteY155" fmla="*/ 2062161 h 2357438"/>
                    <a:gd name="connsiteX156" fmla="*/ 857250 w 1269232"/>
                    <a:gd name="connsiteY156" fmla="*/ 2114549 h 2357438"/>
                    <a:gd name="connsiteX157" fmla="*/ 812005 w 1269232"/>
                    <a:gd name="connsiteY157" fmla="*/ 2169317 h 2357438"/>
                    <a:gd name="connsiteX158" fmla="*/ 819150 w 1269232"/>
                    <a:gd name="connsiteY158" fmla="*/ 2290761 h 2357438"/>
                    <a:gd name="connsiteX159" fmla="*/ 809626 w 1269232"/>
                    <a:gd name="connsiteY15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12031 w 1269232"/>
                    <a:gd name="connsiteY139" fmla="*/ 1092994 h 2357438"/>
                    <a:gd name="connsiteX140" fmla="*/ 1073944 w 1269232"/>
                    <a:gd name="connsiteY140" fmla="*/ 1188244 h 2357438"/>
                    <a:gd name="connsiteX141" fmla="*/ 1076325 w 1269232"/>
                    <a:gd name="connsiteY141" fmla="*/ 1195387 h 2357438"/>
                    <a:gd name="connsiteX142" fmla="*/ 1147762 w 1269232"/>
                    <a:gd name="connsiteY142" fmla="*/ 1269206 h 2357438"/>
                    <a:gd name="connsiteX143" fmla="*/ 1173956 w 1269232"/>
                    <a:gd name="connsiteY143" fmla="*/ 1319212 h 2357438"/>
                    <a:gd name="connsiteX144" fmla="*/ 1195387 w 1269232"/>
                    <a:gd name="connsiteY144" fmla="*/ 1388269 h 2357438"/>
                    <a:gd name="connsiteX145" fmla="*/ 1200150 w 1269232"/>
                    <a:gd name="connsiteY145" fmla="*/ 1443037 h 2357438"/>
                    <a:gd name="connsiteX146" fmla="*/ 1209675 w 1269232"/>
                    <a:gd name="connsiteY146" fmla="*/ 1540669 h 2357438"/>
                    <a:gd name="connsiteX147" fmla="*/ 1266825 w 1269232"/>
                    <a:gd name="connsiteY147" fmla="*/ 1671636 h 2357438"/>
                    <a:gd name="connsiteX148" fmla="*/ 1254919 w 1269232"/>
                    <a:gd name="connsiteY148" fmla="*/ 1721643 h 2357438"/>
                    <a:gd name="connsiteX149" fmla="*/ 1226342 w 1269232"/>
                    <a:gd name="connsiteY149" fmla="*/ 1762124 h 2357438"/>
                    <a:gd name="connsiteX150" fmla="*/ 1133475 w 1269232"/>
                    <a:gd name="connsiteY150" fmla="*/ 1878806 h 2357438"/>
                    <a:gd name="connsiteX151" fmla="*/ 1095375 w 1269232"/>
                    <a:gd name="connsiteY151" fmla="*/ 1935954 h 2357438"/>
                    <a:gd name="connsiteX152" fmla="*/ 1054893 w 1269232"/>
                    <a:gd name="connsiteY152" fmla="*/ 1966912 h 2357438"/>
                    <a:gd name="connsiteX153" fmla="*/ 990600 w 1269232"/>
                    <a:gd name="connsiteY153" fmla="*/ 2005011 h 2357438"/>
                    <a:gd name="connsiteX154" fmla="*/ 881061 w 1269232"/>
                    <a:gd name="connsiteY154" fmla="*/ 2062161 h 2357438"/>
                    <a:gd name="connsiteX155" fmla="*/ 857250 w 1269232"/>
                    <a:gd name="connsiteY155" fmla="*/ 2114549 h 2357438"/>
                    <a:gd name="connsiteX156" fmla="*/ 812005 w 1269232"/>
                    <a:gd name="connsiteY156" fmla="*/ 2169317 h 2357438"/>
                    <a:gd name="connsiteX157" fmla="*/ 819150 w 1269232"/>
                    <a:gd name="connsiteY157" fmla="*/ 2290761 h 2357438"/>
                    <a:gd name="connsiteX158" fmla="*/ 809626 w 1269232"/>
                    <a:gd name="connsiteY15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985837 w 1269232"/>
                    <a:gd name="connsiteY137" fmla="*/ 1071562 h 2357438"/>
                    <a:gd name="connsiteX138" fmla="*/ 1000125 w 1269232"/>
                    <a:gd name="connsiteY138" fmla="*/ 1081087 h 2357438"/>
                    <a:gd name="connsiteX139" fmla="*/ 1073944 w 1269232"/>
                    <a:gd name="connsiteY139" fmla="*/ 1188244 h 2357438"/>
                    <a:gd name="connsiteX140" fmla="*/ 1076325 w 1269232"/>
                    <a:gd name="connsiteY140" fmla="*/ 1195387 h 2357438"/>
                    <a:gd name="connsiteX141" fmla="*/ 1147762 w 1269232"/>
                    <a:gd name="connsiteY141" fmla="*/ 1269206 h 2357438"/>
                    <a:gd name="connsiteX142" fmla="*/ 1173956 w 1269232"/>
                    <a:gd name="connsiteY142" fmla="*/ 1319212 h 2357438"/>
                    <a:gd name="connsiteX143" fmla="*/ 1195387 w 1269232"/>
                    <a:gd name="connsiteY143" fmla="*/ 1388269 h 2357438"/>
                    <a:gd name="connsiteX144" fmla="*/ 1200150 w 1269232"/>
                    <a:gd name="connsiteY144" fmla="*/ 1443037 h 2357438"/>
                    <a:gd name="connsiteX145" fmla="*/ 1209675 w 1269232"/>
                    <a:gd name="connsiteY145" fmla="*/ 1540669 h 2357438"/>
                    <a:gd name="connsiteX146" fmla="*/ 1266825 w 1269232"/>
                    <a:gd name="connsiteY146" fmla="*/ 1671636 h 2357438"/>
                    <a:gd name="connsiteX147" fmla="*/ 1254919 w 1269232"/>
                    <a:gd name="connsiteY147" fmla="*/ 1721643 h 2357438"/>
                    <a:gd name="connsiteX148" fmla="*/ 1226342 w 1269232"/>
                    <a:gd name="connsiteY148" fmla="*/ 1762124 h 2357438"/>
                    <a:gd name="connsiteX149" fmla="*/ 1133475 w 1269232"/>
                    <a:gd name="connsiteY149" fmla="*/ 1878806 h 2357438"/>
                    <a:gd name="connsiteX150" fmla="*/ 1095375 w 1269232"/>
                    <a:gd name="connsiteY150" fmla="*/ 1935954 h 2357438"/>
                    <a:gd name="connsiteX151" fmla="*/ 1054893 w 1269232"/>
                    <a:gd name="connsiteY151" fmla="*/ 1966912 h 2357438"/>
                    <a:gd name="connsiteX152" fmla="*/ 990600 w 1269232"/>
                    <a:gd name="connsiteY152" fmla="*/ 2005011 h 2357438"/>
                    <a:gd name="connsiteX153" fmla="*/ 881061 w 1269232"/>
                    <a:gd name="connsiteY153" fmla="*/ 2062161 h 2357438"/>
                    <a:gd name="connsiteX154" fmla="*/ 857250 w 1269232"/>
                    <a:gd name="connsiteY154" fmla="*/ 2114549 h 2357438"/>
                    <a:gd name="connsiteX155" fmla="*/ 812005 w 1269232"/>
                    <a:gd name="connsiteY155" fmla="*/ 2169317 h 2357438"/>
                    <a:gd name="connsiteX156" fmla="*/ 819150 w 1269232"/>
                    <a:gd name="connsiteY156" fmla="*/ 2290761 h 2357438"/>
                    <a:gd name="connsiteX157" fmla="*/ 809626 w 1269232"/>
                    <a:gd name="connsiteY15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73931 w 1269232"/>
                    <a:gd name="connsiteY135" fmla="*/ 1059656 h 2357438"/>
                    <a:gd name="connsiteX136" fmla="*/ 983456 w 1269232"/>
                    <a:gd name="connsiteY136" fmla="*/ 1064419 h 2357438"/>
                    <a:gd name="connsiteX137" fmla="*/ 1000125 w 1269232"/>
                    <a:gd name="connsiteY137" fmla="*/ 1081087 h 2357438"/>
                    <a:gd name="connsiteX138" fmla="*/ 1073944 w 1269232"/>
                    <a:gd name="connsiteY138" fmla="*/ 1188244 h 2357438"/>
                    <a:gd name="connsiteX139" fmla="*/ 1076325 w 1269232"/>
                    <a:gd name="connsiteY139" fmla="*/ 1195387 h 2357438"/>
                    <a:gd name="connsiteX140" fmla="*/ 1147762 w 1269232"/>
                    <a:gd name="connsiteY140" fmla="*/ 1269206 h 2357438"/>
                    <a:gd name="connsiteX141" fmla="*/ 1173956 w 1269232"/>
                    <a:gd name="connsiteY141" fmla="*/ 1319212 h 2357438"/>
                    <a:gd name="connsiteX142" fmla="*/ 1195387 w 1269232"/>
                    <a:gd name="connsiteY142" fmla="*/ 1388269 h 2357438"/>
                    <a:gd name="connsiteX143" fmla="*/ 1200150 w 1269232"/>
                    <a:gd name="connsiteY143" fmla="*/ 1443037 h 2357438"/>
                    <a:gd name="connsiteX144" fmla="*/ 1209675 w 1269232"/>
                    <a:gd name="connsiteY144" fmla="*/ 1540669 h 2357438"/>
                    <a:gd name="connsiteX145" fmla="*/ 1266825 w 1269232"/>
                    <a:gd name="connsiteY145" fmla="*/ 1671636 h 2357438"/>
                    <a:gd name="connsiteX146" fmla="*/ 1254919 w 1269232"/>
                    <a:gd name="connsiteY146" fmla="*/ 1721643 h 2357438"/>
                    <a:gd name="connsiteX147" fmla="*/ 1226342 w 1269232"/>
                    <a:gd name="connsiteY147" fmla="*/ 1762124 h 2357438"/>
                    <a:gd name="connsiteX148" fmla="*/ 1133475 w 1269232"/>
                    <a:gd name="connsiteY148" fmla="*/ 1878806 h 2357438"/>
                    <a:gd name="connsiteX149" fmla="*/ 1095375 w 1269232"/>
                    <a:gd name="connsiteY149" fmla="*/ 1935954 h 2357438"/>
                    <a:gd name="connsiteX150" fmla="*/ 1054893 w 1269232"/>
                    <a:gd name="connsiteY150" fmla="*/ 1966912 h 2357438"/>
                    <a:gd name="connsiteX151" fmla="*/ 990600 w 1269232"/>
                    <a:gd name="connsiteY151" fmla="*/ 2005011 h 2357438"/>
                    <a:gd name="connsiteX152" fmla="*/ 881061 w 1269232"/>
                    <a:gd name="connsiteY152" fmla="*/ 2062161 h 2357438"/>
                    <a:gd name="connsiteX153" fmla="*/ 857250 w 1269232"/>
                    <a:gd name="connsiteY153" fmla="*/ 2114549 h 2357438"/>
                    <a:gd name="connsiteX154" fmla="*/ 812005 w 1269232"/>
                    <a:gd name="connsiteY154" fmla="*/ 2169317 h 2357438"/>
                    <a:gd name="connsiteX155" fmla="*/ 819150 w 1269232"/>
                    <a:gd name="connsiteY155" fmla="*/ 2290761 h 2357438"/>
                    <a:gd name="connsiteX156" fmla="*/ 809626 w 1269232"/>
                    <a:gd name="connsiteY15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45356 w 1269232"/>
                    <a:gd name="connsiteY133" fmla="*/ 1040606 h 2357438"/>
                    <a:gd name="connsiteX134" fmla="*/ 966787 w 1269232"/>
                    <a:gd name="connsiteY134" fmla="*/ 1054894 h 2357438"/>
                    <a:gd name="connsiteX135" fmla="*/ 983456 w 1269232"/>
                    <a:gd name="connsiteY135" fmla="*/ 1064419 h 2357438"/>
                    <a:gd name="connsiteX136" fmla="*/ 1000125 w 1269232"/>
                    <a:gd name="connsiteY136" fmla="*/ 1081087 h 2357438"/>
                    <a:gd name="connsiteX137" fmla="*/ 1073944 w 1269232"/>
                    <a:gd name="connsiteY137" fmla="*/ 1188244 h 2357438"/>
                    <a:gd name="connsiteX138" fmla="*/ 1076325 w 1269232"/>
                    <a:gd name="connsiteY138" fmla="*/ 1195387 h 2357438"/>
                    <a:gd name="connsiteX139" fmla="*/ 1147762 w 1269232"/>
                    <a:gd name="connsiteY139" fmla="*/ 1269206 h 2357438"/>
                    <a:gd name="connsiteX140" fmla="*/ 1173956 w 1269232"/>
                    <a:gd name="connsiteY140" fmla="*/ 1319212 h 2357438"/>
                    <a:gd name="connsiteX141" fmla="*/ 1195387 w 1269232"/>
                    <a:gd name="connsiteY141" fmla="*/ 1388269 h 2357438"/>
                    <a:gd name="connsiteX142" fmla="*/ 1200150 w 1269232"/>
                    <a:gd name="connsiteY142" fmla="*/ 1443037 h 2357438"/>
                    <a:gd name="connsiteX143" fmla="*/ 1209675 w 1269232"/>
                    <a:gd name="connsiteY143" fmla="*/ 1540669 h 2357438"/>
                    <a:gd name="connsiteX144" fmla="*/ 1266825 w 1269232"/>
                    <a:gd name="connsiteY144" fmla="*/ 1671636 h 2357438"/>
                    <a:gd name="connsiteX145" fmla="*/ 1254919 w 1269232"/>
                    <a:gd name="connsiteY145" fmla="*/ 1721643 h 2357438"/>
                    <a:gd name="connsiteX146" fmla="*/ 1226342 w 1269232"/>
                    <a:gd name="connsiteY146" fmla="*/ 1762124 h 2357438"/>
                    <a:gd name="connsiteX147" fmla="*/ 1133475 w 1269232"/>
                    <a:gd name="connsiteY147" fmla="*/ 1878806 h 2357438"/>
                    <a:gd name="connsiteX148" fmla="*/ 1095375 w 1269232"/>
                    <a:gd name="connsiteY148" fmla="*/ 1935954 h 2357438"/>
                    <a:gd name="connsiteX149" fmla="*/ 1054893 w 1269232"/>
                    <a:gd name="connsiteY149" fmla="*/ 1966912 h 2357438"/>
                    <a:gd name="connsiteX150" fmla="*/ 990600 w 1269232"/>
                    <a:gd name="connsiteY150" fmla="*/ 2005011 h 2357438"/>
                    <a:gd name="connsiteX151" fmla="*/ 881061 w 1269232"/>
                    <a:gd name="connsiteY151" fmla="*/ 2062161 h 2357438"/>
                    <a:gd name="connsiteX152" fmla="*/ 857250 w 1269232"/>
                    <a:gd name="connsiteY152" fmla="*/ 2114549 h 2357438"/>
                    <a:gd name="connsiteX153" fmla="*/ 812005 w 1269232"/>
                    <a:gd name="connsiteY153" fmla="*/ 2169317 h 2357438"/>
                    <a:gd name="connsiteX154" fmla="*/ 819150 w 1269232"/>
                    <a:gd name="connsiteY154" fmla="*/ 2290761 h 2357438"/>
                    <a:gd name="connsiteX155" fmla="*/ 809626 w 1269232"/>
                    <a:gd name="connsiteY15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66787 w 1269232"/>
                    <a:gd name="connsiteY133" fmla="*/ 1054894 h 2357438"/>
                    <a:gd name="connsiteX134" fmla="*/ 983456 w 1269232"/>
                    <a:gd name="connsiteY134" fmla="*/ 1064419 h 2357438"/>
                    <a:gd name="connsiteX135" fmla="*/ 1000125 w 1269232"/>
                    <a:gd name="connsiteY135" fmla="*/ 1081087 h 2357438"/>
                    <a:gd name="connsiteX136" fmla="*/ 1073944 w 1269232"/>
                    <a:gd name="connsiteY136" fmla="*/ 1188244 h 2357438"/>
                    <a:gd name="connsiteX137" fmla="*/ 1076325 w 1269232"/>
                    <a:gd name="connsiteY137" fmla="*/ 1195387 h 2357438"/>
                    <a:gd name="connsiteX138" fmla="*/ 1147762 w 1269232"/>
                    <a:gd name="connsiteY138" fmla="*/ 1269206 h 2357438"/>
                    <a:gd name="connsiteX139" fmla="*/ 1173956 w 1269232"/>
                    <a:gd name="connsiteY139" fmla="*/ 1319212 h 2357438"/>
                    <a:gd name="connsiteX140" fmla="*/ 1195387 w 1269232"/>
                    <a:gd name="connsiteY140" fmla="*/ 1388269 h 2357438"/>
                    <a:gd name="connsiteX141" fmla="*/ 1200150 w 1269232"/>
                    <a:gd name="connsiteY141" fmla="*/ 1443037 h 2357438"/>
                    <a:gd name="connsiteX142" fmla="*/ 1209675 w 1269232"/>
                    <a:gd name="connsiteY142" fmla="*/ 1540669 h 2357438"/>
                    <a:gd name="connsiteX143" fmla="*/ 1266825 w 1269232"/>
                    <a:gd name="connsiteY143" fmla="*/ 1671636 h 2357438"/>
                    <a:gd name="connsiteX144" fmla="*/ 1254919 w 1269232"/>
                    <a:gd name="connsiteY144" fmla="*/ 1721643 h 2357438"/>
                    <a:gd name="connsiteX145" fmla="*/ 1226342 w 1269232"/>
                    <a:gd name="connsiteY145" fmla="*/ 1762124 h 2357438"/>
                    <a:gd name="connsiteX146" fmla="*/ 1133475 w 1269232"/>
                    <a:gd name="connsiteY146" fmla="*/ 1878806 h 2357438"/>
                    <a:gd name="connsiteX147" fmla="*/ 1095375 w 1269232"/>
                    <a:gd name="connsiteY147" fmla="*/ 1935954 h 2357438"/>
                    <a:gd name="connsiteX148" fmla="*/ 1054893 w 1269232"/>
                    <a:gd name="connsiteY148" fmla="*/ 1966912 h 2357438"/>
                    <a:gd name="connsiteX149" fmla="*/ 990600 w 1269232"/>
                    <a:gd name="connsiteY149" fmla="*/ 2005011 h 2357438"/>
                    <a:gd name="connsiteX150" fmla="*/ 881061 w 1269232"/>
                    <a:gd name="connsiteY150" fmla="*/ 2062161 h 2357438"/>
                    <a:gd name="connsiteX151" fmla="*/ 857250 w 1269232"/>
                    <a:gd name="connsiteY151" fmla="*/ 2114549 h 2357438"/>
                    <a:gd name="connsiteX152" fmla="*/ 812005 w 1269232"/>
                    <a:gd name="connsiteY152" fmla="*/ 2169317 h 2357438"/>
                    <a:gd name="connsiteX153" fmla="*/ 819150 w 1269232"/>
                    <a:gd name="connsiteY153" fmla="*/ 2290761 h 2357438"/>
                    <a:gd name="connsiteX154" fmla="*/ 809626 w 1269232"/>
                    <a:gd name="connsiteY15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33450 w 1269232"/>
                    <a:gd name="connsiteY132" fmla="*/ 1031081 h 2357438"/>
                    <a:gd name="connsiteX133" fmla="*/ 966787 w 1269232"/>
                    <a:gd name="connsiteY133" fmla="*/ 1054894 h 2357438"/>
                    <a:gd name="connsiteX134" fmla="*/ 1000125 w 1269232"/>
                    <a:gd name="connsiteY134" fmla="*/ 1081087 h 2357438"/>
                    <a:gd name="connsiteX135" fmla="*/ 1073944 w 1269232"/>
                    <a:gd name="connsiteY135" fmla="*/ 1188244 h 2357438"/>
                    <a:gd name="connsiteX136" fmla="*/ 1076325 w 1269232"/>
                    <a:gd name="connsiteY136" fmla="*/ 1195387 h 2357438"/>
                    <a:gd name="connsiteX137" fmla="*/ 1147762 w 1269232"/>
                    <a:gd name="connsiteY137" fmla="*/ 1269206 h 2357438"/>
                    <a:gd name="connsiteX138" fmla="*/ 1173956 w 1269232"/>
                    <a:gd name="connsiteY138" fmla="*/ 1319212 h 2357438"/>
                    <a:gd name="connsiteX139" fmla="*/ 1195387 w 1269232"/>
                    <a:gd name="connsiteY139" fmla="*/ 1388269 h 2357438"/>
                    <a:gd name="connsiteX140" fmla="*/ 1200150 w 1269232"/>
                    <a:gd name="connsiteY140" fmla="*/ 1443037 h 2357438"/>
                    <a:gd name="connsiteX141" fmla="*/ 1209675 w 1269232"/>
                    <a:gd name="connsiteY141" fmla="*/ 1540669 h 2357438"/>
                    <a:gd name="connsiteX142" fmla="*/ 1266825 w 1269232"/>
                    <a:gd name="connsiteY142" fmla="*/ 1671636 h 2357438"/>
                    <a:gd name="connsiteX143" fmla="*/ 1254919 w 1269232"/>
                    <a:gd name="connsiteY143" fmla="*/ 1721643 h 2357438"/>
                    <a:gd name="connsiteX144" fmla="*/ 1226342 w 1269232"/>
                    <a:gd name="connsiteY144" fmla="*/ 1762124 h 2357438"/>
                    <a:gd name="connsiteX145" fmla="*/ 1133475 w 1269232"/>
                    <a:gd name="connsiteY145" fmla="*/ 1878806 h 2357438"/>
                    <a:gd name="connsiteX146" fmla="*/ 1095375 w 1269232"/>
                    <a:gd name="connsiteY146" fmla="*/ 1935954 h 2357438"/>
                    <a:gd name="connsiteX147" fmla="*/ 1054893 w 1269232"/>
                    <a:gd name="connsiteY147" fmla="*/ 1966912 h 2357438"/>
                    <a:gd name="connsiteX148" fmla="*/ 990600 w 1269232"/>
                    <a:gd name="connsiteY148" fmla="*/ 2005011 h 2357438"/>
                    <a:gd name="connsiteX149" fmla="*/ 881061 w 1269232"/>
                    <a:gd name="connsiteY149" fmla="*/ 2062161 h 2357438"/>
                    <a:gd name="connsiteX150" fmla="*/ 857250 w 1269232"/>
                    <a:gd name="connsiteY150" fmla="*/ 2114549 h 2357438"/>
                    <a:gd name="connsiteX151" fmla="*/ 812005 w 1269232"/>
                    <a:gd name="connsiteY151" fmla="*/ 2169317 h 2357438"/>
                    <a:gd name="connsiteX152" fmla="*/ 819150 w 1269232"/>
                    <a:gd name="connsiteY152" fmla="*/ 2290761 h 2357438"/>
                    <a:gd name="connsiteX153" fmla="*/ 809626 w 1269232"/>
                    <a:gd name="connsiteY15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26306 w 1269232"/>
                    <a:gd name="connsiteY131" fmla="*/ 1026319 h 2357438"/>
                    <a:gd name="connsiteX132" fmla="*/ 966787 w 1269232"/>
                    <a:gd name="connsiteY132" fmla="*/ 1054894 h 2357438"/>
                    <a:gd name="connsiteX133" fmla="*/ 1000125 w 1269232"/>
                    <a:gd name="connsiteY133" fmla="*/ 1081087 h 2357438"/>
                    <a:gd name="connsiteX134" fmla="*/ 1073944 w 1269232"/>
                    <a:gd name="connsiteY134" fmla="*/ 1188244 h 2357438"/>
                    <a:gd name="connsiteX135" fmla="*/ 1076325 w 1269232"/>
                    <a:gd name="connsiteY135" fmla="*/ 1195387 h 2357438"/>
                    <a:gd name="connsiteX136" fmla="*/ 1147762 w 1269232"/>
                    <a:gd name="connsiteY136" fmla="*/ 1269206 h 2357438"/>
                    <a:gd name="connsiteX137" fmla="*/ 1173956 w 1269232"/>
                    <a:gd name="connsiteY137" fmla="*/ 1319212 h 2357438"/>
                    <a:gd name="connsiteX138" fmla="*/ 1195387 w 1269232"/>
                    <a:gd name="connsiteY138" fmla="*/ 1388269 h 2357438"/>
                    <a:gd name="connsiteX139" fmla="*/ 1200150 w 1269232"/>
                    <a:gd name="connsiteY139" fmla="*/ 1443037 h 2357438"/>
                    <a:gd name="connsiteX140" fmla="*/ 1209675 w 1269232"/>
                    <a:gd name="connsiteY140" fmla="*/ 1540669 h 2357438"/>
                    <a:gd name="connsiteX141" fmla="*/ 1266825 w 1269232"/>
                    <a:gd name="connsiteY141" fmla="*/ 1671636 h 2357438"/>
                    <a:gd name="connsiteX142" fmla="*/ 1254919 w 1269232"/>
                    <a:gd name="connsiteY142" fmla="*/ 1721643 h 2357438"/>
                    <a:gd name="connsiteX143" fmla="*/ 1226342 w 1269232"/>
                    <a:gd name="connsiteY143" fmla="*/ 1762124 h 2357438"/>
                    <a:gd name="connsiteX144" fmla="*/ 1133475 w 1269232"/>
                    <a:gd name="connsiteY144" fmla="*/ 1878806 h 2357438"/>
                    <a:gd name="connsiteX145" fmla="*/ 1095375 w 1269232"/>
                    <a:gd name="connsiteY145" fmla="*/ 1935954 h 2357438"/>
                    <a:gd name="connsiteX146" fmla="*/ 1054893 w 1269232"/>
                    <a:gd name="connsiteY146" fmla="*/ 1966912 h 2357438"/>
                    <a:gd name="connsiteX147" fmla="*/ 990600 w 1269232"/>
                    <a:gd name="connsiteY147" fmla="*/ 2005011 h 2357438"/>
                    <a:gd name="connsiteX148" fmla="*/ 881061 w 1269232"/>
                    <a:gd name="connsiteY148" fmla="*/ 2062161 h 2357438"/>
                    <a:gd name="connsiteX149" fmla="*/ 857250 w 1269232"/>
                    <a:gd name="connsiteY149" fmla="*/ 2114549 h 2357438"/>
                    <a:gd name="connsiteX150" fmla="*/ 812005 w 1269232"/>
                    <a:gd name="connsiteY150" fmla="*/ 2169317 h 2357438"/>
                    <a:gd name="connsiteX151" fmla="*/ 819150 w 1269232"/>
                    <a:gd name="connsiteY151" fmla="*/ 2290761 h 2357438"/>
                    <a:gd name="connsiteX152" fmla="*/ 809626 w 1269232"/>
                    <a:gd name="connsiteY15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64394 w 1269232"/>
                    <a:gd name="connsiteY128" fmla="*/ 1009650 h 2357438"/>
                    <a:gd name="connsiteX129" fmla="*/ 895350 w 1269232"/>
                    <a:gd name="connsiteY129" fmla="*/ 1016794 h 2357438"/>
                    <a:gd name="connsiteX130" fmla="*/ 919162 w 1269232"/>
                    <a:gd name="connsiteY130" fmla="*/ 1023937 h 2357438"/>
                    <a:gd name="connsiteX131" fmla="*/ 966787 w 1269232"/>
                    <a:gd name="connsiteY131" fmla="*/ 1054894 h 2357438"/>
                    <a:gd name="connsiteX132" fmla="*/ 1000125 w 1269232"/>
                    <a:gd name="connsiteY132" fmla="*/ 1081087 h 2357438"/>
                    <a:gd name="connsiteX133" fmla="*/ 1073944 w 1269232"/>
                    <a:gd name="connsiteY133" fmla="*/ 1188244 h 2357438"/>
                    <a:gd name="connsiteX134" fmla="*/ 1076325 w 1269232"/>
                    <a:gd name="connsiteY134" fmla="*/ 1195387 h 2357438"/>
                    <a:gd name="connsiteX135" fmla="*/ 1147762 w 1269232"/>
                    <a:gd name="connsiteY135" fmla="*/ 1269206 h 2357438"/>
                    <a:gd name="connsiteX136" fmla="*/ 1173956 w 1269232"/>
                    <a:gd name="connsiteY136" fmla="*/ 1319212 h 2357438"/>
                    <a:gd name="connsiteX137" fmla="*/ 1195387 w 1269232"/>
                    <a:gd name="connsiteY137" fmla="*/ 1388269 h 2357438"/>
                    <a:gd name="connsiteX138" fmla="*/ 1200150 w 1269232"/>
                    <a:gd name="connsiteY138" fmla="*/ 1443037 h 2357438"/>
                    <a:gd name="connsiteX139" fmla="*/ 1209675 w 1269232"/>
                    <a:gd name="connsiteY139" fmla="*/ 1540669 h 2357438"/>
                    <a:gd name="connsiteX140" fmla="*/ 1266825 w 1269232"/>
                    <a:gd name="connsiteY140" fmla="*/ 1671636 h 2357438"/>
                    <a:gd name="connsiteX141" fmla="*/ 1254919 w 1269232"/>
                    <a:gd name="connsiteY141" fmla="*/ 1721643 h 2357438"/>
                    <a:gd name="connsiteX142" fmla="*/ 1226342 w 1269232"/>
                    <a:gd name="connsiteY142" fmla="*/ 1762124 h 2357438"/>
                    <a:gd name="connsiteX143" fmla="*/ 1133475 w 1269232"/>
                    <a:gd name="connsiteY143" fmla="*/ 1878806 h 2357438"/>
                    <a:gd name="connsiteX144" fmla="*/ 1095375 w 1269232"/>
                    <a:gd name="connsiteY144" fmla="*/ 1935954 h 2357438"/>
                    <a:gd name="connsiteX145" fmla="*/ 1054893 w 1269232"/>
                    <a:gd name="connsiteY145" fmla="*/ 1966912 h 2357438"/>
                    <a:gd name="connsiteX146" fmla="*/ 990600 w 1269232"/>
                    <a:gd name="connsiteY146" fmla="*/ 2005011 h 2357438"/>
                    <a:gd name="connsiteX147" fmla="*/ 881061 w 1269232"/>
                    <a:gd name="connsiteY147" fmla="*/ 2062161 h 2357438"/>
                    <a:gd name="connsiteX148" fmla="*/ 857250 w 1269232"/>
                    <a:gd name="connsiteY148" fmla="*/ 2114549 h 2357438"/>
                    <a:gd name="connsiteX149" fmla="*/ 812005 w 1269232"/>
                    <a:gd name="connsiteY149" fmla="*/ 2169317 h 2357438"/>
                    <a:gd name="connsiteX150" fmla="*/ 819150 w 1269232"/>
                    <a:gd name="connsiteY150" fmla="*/ 2290761 h 2357438"/>
                    <a:gd name="connsiteX151" fmla="*/ 809626 w 1269232"/>
                    <a:gd name="connsiteY15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50106 w 1269232"/>
                    <a:gd name="connsiteY127" fmla="*/ 1004887 h 2357438"/>
                    <a:gd name="connsiteX128" fmla="*/ 895350 w 1269232"/>
                    <a:gd name="connsiteY128" fmla="*/ 1016794 h 2357438"/>
                    <a:gd name="connsiteX129" fmla="*/ 919162 w 1269232"/>
                    <a:gd name="connsiteY129" fmla="*/ 1023937 h 2357438"/>
                    <a:gd name="connsiteX130" fmla="*/ 966787 w 1269232"/>
                    <a:gd name="connsiteY130" fmla="*/ 1054894 h 2357438"/>
                    <a:gd name="connsiteX131" fmla="*/ 1000125 w 1269232"/>
                    <a:gd name="connsiteY131" fmla="*/ 1081087 h 2357438"/>
                    <a:gd name="connsiteX132" fmla="*/ 1073944 w 1269232"/>
                    <a:gd name="connsiteY132" fmla="*/ 1188244 h 2357438"/>
                    <a:gd name="connsiteX133" fmla="*/ 1076325 w 1269232"/>
                    <a:gd name="connsiteY133" fmla="*/ 1195387 h 2357438"/>
                    <a:gd name="connsiteX134" fmla="*/ 1147762 w 1269232"/>
                    <a:gd name="connsiteY134" fmla="*/ 1269206 h 2357438"/>
                    <a:gd name="connsiteX135" fmla="*/ 1173956 w 1269232"/>
                    <a:gd name="connsiteY135" fmla="*/ 1319212 h 2357438"/>
                    <a:gd name="connsiteX136" fmla="*/ 1195387 w 1269232"/>
                    <a:gd name="connsiteY136" fmla="*/ 1388269 h 2357438"/>
                    <a:gd name="connsiteX137" fmla="*/ 1200150 w 1269232"/>
                    <a:gd name="connsiteY137" fmla="*/ 1443037 h 2357438"/>
                    <a:gd name="connsiteX138" fmla="*/ 1209675 w 1269232"/>
                    <a:gd name="connsiteY138" fmla="*/ 1540669 h 2357438"/>
                    <a:gd name="connsiteX139" fmla="*/ 1266825 w 1269232"/>
                    <a:gd name="connsiteY139" fmla="*/ 1671636 h 2357438"/>
                    <a:gd name="connsiteX140" fmla="*/ 1254919 w 1269232"/>
                    <a:gd name="connsiteY140" fmla="*/ 1721643 h 2357438"/>
                    <a:gd name="connsiteX141" fmla="*/ 1226342 w 1269232"/>
                    <a:gd name="connsiteY141" fmla="*/ 1762124 h 2357438"/>
                    <a:gd name="connsiteX142" fmla="*/ 1133475 w 1269232"/>
                    <a:gd name="connsiteY142" fmla="*/ 1878806 h 2357438"/>
                    <a:gd name="connsiteX143" fmla="*/ 1095375 w 1269232"/>
                    <a:gd name="connsiteY143" fmla="*/ 1935954 h 2357438"/>
                    <a:gd name="connsiteX144" fmla="*/ 1054893 w 1269232"/>
                    <a:gd name="connsiteY144" fmla="*/ 1966912 h 2357438"/>
                    <a:gd name="connsiteX145" fmla="*/ 990600 w 1269232"/>
                    <a:gd name="connsiteY145" fmla="*/ 2005011 h 2357438"/>
                    <a:gd name="connsiteX146" fmla="*/ 881061 w 1269232"/>
                    <a:gd name="connsiteY146" fmla="*/ 2062161 h 2357438"/>
                    <a:gd name="connsiteX147" fmla="*/ 857250 w 1269232"/>
                    <a:gd name="connsiteY147" fmla="*/ 2114549 h 2357438"/>
                    <a:gd name="connsiteX148" fmla="*/ 812005 w 1269232"/>
                    <a:gd name="connsiteY148" fmla="*/ 2169317 h 2357438"/>
                    <a:gd name="connsiteX149" fmla="*/ 819150 w 1269232"/>
                    <a:gd name="connsiteY149" fmla="*/ 2290761 h 2357438"/>
                    <a:gd name="connsiteX150" fmla="*/ 809626 w 1269232"/>
                    <a:gd name="connsiteY15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773906 w 1269232"/>
                    <a:gd name="connsiteY125" fmla="*/ 1009650 h 2357438"/>
                    <a:gd name="connsiteX126" fmla="*/ 804862 w 1269232"/>
                    <a:gd name="connsiteY126" fmla="*/ 1002506 h 2357438"/>
                    <a:gd name="connsiteX127" fmla="*/ 895350 w 1269232"/>
                    <a:gd name="connsiteY127" fmla="*/ 1016794 h 2357438"/>
                    <a:gd name="connsiteX128" fmla="*/ 919162 w 1269232"/>
                    <a:gd name="connsiteY128" fmla="*/ 1023937 h 2357438"/>
                    <a:gd name="connsiteX129" fmla="*/ 966787 w 1269232"/>
                    <a:gd name="connsiteY129" fmla="*/ 1054894 h 2357438"/>
                    <a:gd name="connsiteX130" fmla="*/ 1000125 w 1269232"/>
                    <a:gd name="connsiteY130" fmla="*/ 1081087 h 2357438"/>
                    <a:gd name="connsiteX131" fmla="*/ 1073944 w 1269232"/>
                    <a:gd name="connsiteY131" fmla="*/ 1188244 h 2357438"/>
                    <a:gd name="connsiteX132" fmla="*/ 1076325 w 1269232"/>
                    <a:gd name="connsiteY132" fmla="*/ 1195387 h 2357438"/>
                    <a:gd name="connsiteX133" fmla="*/ 1147762 w 1269232"/>
                    <a:gd name="connsiteY133" fmla="*/ 1269206 h 2357438"/>
                    <a:gd name="connsiteX134" fmla="*/ 1173956 w 1269232"/>
                    <a:gd name="connsiteY134" fmla="*/ 1319212 h 2357438"/>
                    <a:gd name="connsiteX135" fmla="*/ 1195387 w 1269232"/>
                    <a:gd name="connsiteY135" fmla="*/ 1388269 h 2357438"/>
                    <a:gd name="connsiteX136" fmla="*/ 1200150 w 1269232"/>
                    <a:gd name="connsiteY136" fmla="*/ 1443037 h 2357438"/>
                    <a:gd name="connsiteX137" fmla="*/ 1209675 w 1269232"/>
                    <a:gd name="connsiteY137" fmla="*/ 1540669 h 2357438"/>
                    <a:gd name="connsiteX138" fmla="*/ 1266825 w 1269232"/>
                    <a:gd name="connsiteY138" fmla="*/ 1671636 h 2357438"/>
                    <a:gd name="connsiteX139" fmla="*/ 1254919 w 1269232"/>
                    <a:gd name="connsiteY139" fmla="*/ 1721643 h 2357438"/>
                    <a:gd name="connsiteX140" fmla="*/ 1226342 w 1269232"/>
                    <a:gd name="connsiteY140" fmla="*/ 1762124 h 2357438"/>
                    <a:gd name="connsiteX141" fmla="*/ 1133475 w 1269232"/>
                    <a:gd name="connsiteY141" fmla="*/ 1878806 h 2357438"/>
                    <a:gd name="connsiteX142" fmla="*/ 1095375 w 1269232"/>
                    <a:gd name="connsiteY142" fmla="*/ 1935954 h 2357438"/>
                    <a:gd name="connsiteX143" fmla="*/ 1054893 w 1269232"/>
                    <a:gd name="connsiteY143" fmla="*/ 1966912 h 2357438"/>
                    <a:gd name="connsiteX144" fmla="*/ 990600 w 1269232"/>
                    <a:gd name="connsiteY144" fmla="*/ 2005011 h 2357438"/>
                    <a:gd name="connsiteX145" fmla="*/ 881061 w 1269232"/>
                    <a:gd name="connsiteY145" fmla="*/ 2062161 h 2357438"/>
                    <a:gd name="connsiteX146" fmla="*/ 857250 w 1269232"/>
                    <a:gd name="connsiteY146" fmla="*/ 2114549 h 2357438"/>
                    <a:gd name="connsiteX147" fmla="*/ 812005 w 1269232"/>
                    <a:gd name="connsiteY147" fmla="*/ 2169317 h 2357438"/>
                    <a:gd name="connsiteX148" fmla="*/ 819150 w 1269232"/>
                    <a:gd name="connsiteY148" fmla="*/ 2290761 h 2357438"/>
                    <a:gd name="connsiteX149" fmla="*/ 809626 w 1269232"/>
                    <a:gd name="connsiteY14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57237 w 1269232"/>
                    <a:gd name="connsiteY123" fmla="*/ 1023937 h 2357438"/>
                    <a:gd name="connsiteX124" fmla="*/ 771525 w 1269232"/>
                    <a:gd name="connsiteY124" fmla="*/ 1016794 h 2357438"/>
                    <a:gd name="connsiteX125" fmla="*/ 804862 w 1269232"/>
                    <a:gd name="connsiteY125" fmla="*/ 1002506 h 2357438"/>
                    <a:gd name="connsiteX126" fmla="*/ 895350 w 1269232"/>
                    <a:gd name="connsiteY126" fmla="*/ 1016794 h 2357438"/>
                    <a:gd name="connsiteX127" fmla="*/ 919162 w 1269232"/>
                    <a:gd name="connsiteY127" fmla="*/ 1023937 h 2357438"/>
                    <a:gd name="connsiteX128" fmla="*/ 966787 w 1269232"/>
                    <a:gd name="connsiteY128" fmla="*/ 1054894 h 2357438"/>
                    <a:gd name="connsiteX129" fmla="*/ 1000125 w 1269232"/>
                    <a:gd name="connsiteY129" fmla="*/ 1081087 h 2357438"/>
                    <a:gd name="connsiteX130" fmla="*/ 1073944 w 1269232"/>
                    <a:gd name="connsiteY130" fmla="*/ 1188244 h 2357438"/>
                    <a:gd name="connsiteX131" fmla="*/ 1076325 w 1269232"/>
                    <a:gd name="connsiteY131" fmla="*/ 1195387 h 2357438"/>
                    <a:gd name="connsiteX132" fmla="*/ 1147762 w 1269232"/>
                    <a:gd name="connsiteY132" fmla="*/ 1269206 h 2357438"/>
                    <a:gd name="connsiteX133" fmla="*/ 1173956 w 1269232"/>
                    <a:gd name="connsiteY133" fmla="*/ 1319212 h 2357438"/>
                    <a:gd name="connsiteX134" fmla="*/ 1195387 w 1269232"/>
                    <a:gd name="connsiteY134" fmla="*/ 1388269 h 2357438"/>
                    <a:gd name="connsiteX135" fmla="*/ 1200150 w 1269232"/>
                    <a:gd name="connsiteY135" fmla="*/ 1443037 h 2357438"/>
                    <a:gd name="connsiteX136" fmla="*/ 1209675 w 1269232"/>
                    <a:gd name="connsiteY136" fmla="*/ 1540669 h 2357438"/>
                    <a:gd name="connsiteX137" fmla="*/ 1266825 w 1269232"/>
                    <a:gd name="connsiteY137" fmla="*/ 1671636 h 2357438"/>
                    <a:gd name="connsiteX138" fmla="*/ 1254919 w 1269232"/>
                    <a:gd name="connsiteY138" fmla="*/ 1721643 h 2357438"/>
                    <a:gd name="connsiteX139" fmla="*/ 1226342 w 1269232"/>
                    <a:gd name="connsiteY139" fmla="*/ 1762124 h 2357438"/>
                    <a:gd name="connsiteX140" fmla="*/ 1133475 w 1269232"/>
                    <a:gd name="connsiteY140" fmla="*/ 1878806 h 2357438"/>
                    <a:gd name="connsiteX141" fmla="*/ 1095375 w 1269232"/>
                    <a:gd name="connsiteY141" fmla="*/ 1935954 h 2357438"/>
                    <a:gd name="connsiteX142" fmla="*/ 1054893 w 1269232"/>
                    <a:gd name="connsiteY142" fmla="*/ 1966912 h 2357438"/>
                    <a:gd name="connsiteX143" fmla="*/ 990600 w 1269232"/>
                    <a:gd name="connsiteY143" fmla="*/ 2005011 h 2357438"/>
                    <a:gd name="connsiteX144" fmla="*/ 881061 w 1269232"/>
                    <a:gd name="connsiteY144" fmla="*/ 2062161 h 2357438"/>
                    <a:gd name="connsiteX145" fmla="*/ 857250 w 1269232"/>
                    <a:gd name="connsiteY145" fmla="*/ 2114549 h 2357438"/>
                    <a:gd name="connsiteX146" fmla="*/ 812005 w 1269232"/>
                    <a:gd name="connsiteY146" fmla="*/ 2169317 h 2357438"/>
                    <a:gd name="connsiteX147" fmla="*/ 819150 w 1269232"/>
                    <a:gd name="connsiteY147" fmla="*/ 2290761 h 2357438"/>
                    <a:gd name="connsiteX148" fmla="*/ 809626 w 1269232"/>
                    <a:gd name="connsiteY14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50094 w 1269232"/>
                    <a:gd name="connsiteY122" fmla="*/ 1028700 h 2357438"/>
                    <a:gd name="connsiteX123" fmla="*/ 771525 w 1269232"/>
                    <a:gd name="connsiteY123" fmla="*/ 1016794 h 2357438"/>
                    <a:gd name="connsiteX124" fmla="*/ 804862 w 1269232"/>
                    <a:gd name="connsiteY124" fmla="*/ 1002506 h 2357438"/>
                    <a:gd name="connsiteX125" fmla="*/ 895350 w 1269232"/>
                    <a:gd name="connsiteY125" fmla="*/ 1016794 h 2357438"/>
                    <a:gd name="connsiteX126" fmla="*/ 919162 w 1269232"/>
                    <a:gd name="connsiteY126" fmla="*/ 1023937 h 2357438"/>
                    <a:gd name="connsiteX127" fmla="*/ 966787 w 1269232"/>
                    <a:gd name="connsiteY127" fmla="*/ 1054894 h 2357438"/>
                    <a:gd name="connsiteX128" fmla="*/ 1000125 w 1269232"/>
                    <a:gd name="connsiteY128" fmla="*/ 1081087 h 2357438"/>
                    <a:gd name="connsiteX129" fmla="*/ 1073944 w 1269232"/>
                    <a:gd name="connsiteY129" fmla="*/ 1188244 h 2357438"/>
                    <a:gd name="connsiteX130" fmla="*/ 1076325 w 1269232"/>
                    <a:gd name="connsiteY130" fmla="*/ 1195387 h 2357438"/>
                    <a:gd name="connsiteX131" fmla="*/ 1147762 w 1269232"/>
                    <a:gd name="connsiteY131" fmla="*/ 1269206 h 2357438"/>
                    <a:gd name="connsiteX132" fmla="*/ 1173956 w 1269232"/>
                    <a:gd name="connsiteY132" fmla="*/ 1319212 h 2357438"/>
                    <a:gd name="connsiteX133" fmla="*/ 1195387 w 1269232"/>
                    <a:gd name="connsiteY133" fmla="*/ 1388269 h 2357438"/>
                    <a:gd name="connsiteX134" fmla="*/ 1200150 w 1269232"/>
                    <a:gd name="connsiteY134" fmla="*/ 1443037 h 2357438"/>
                    <a:gd name="connsiteX135" fmla="*/ 1209675 w 1269232"/>
                    <a:gd name="connsiteY135" fmla="*/ 1540669 h 2357438"/>
                    <a:gd name="connsiteX136" fmla="*/ 1266825 w 1269232"/>
                    <a:gd name="connsiteY136" fmla="*/ 1671636 h 2357438"/>
                    <a:gd name="connsiteX137" fmla="*/ 1254919 w 1269232"/>
                    <a:gd name="connsiteY137" fmla="*/ 1721643 h 2357438"/>
                    <a:gd name="connsiteX138" fmla="*/ 1226342 w 1269232"/>
                    <a:gd name="connsiteY138" fmla="*/ 1762124 h 2357438"/>
                    <a:gd name="connsiteX139" fmla="*/ 1133475 w 1269232"/>
                    <a:gd name="connsiteY139" fmla="*/ 1878806 h 2357438"/>
                    <a:gd name="connsiteX140" fmla="*/ 1095375 w 1269232"/>
                    <a:gd name="connsiteY140" fmla="*/ 1935954 h 2357438"/>
                    <a:gd name="connsiteX141" fmla="*/ 1054893 w 1269232"/>
                    <a:gd name="connsiteY141" fmla="*/ 1966912 h 2357438"/>
                    <a:gd name="connsiteX142" fmla="*/ 990600 w 1269232"/>
                    <a:gd name="connsiteY142" fmla="*/ 2005011 h 2357438"/>
                    <a:gd name="connsiteX143" fmla="*/ 881061 w 1269232"/>
                    <a:gd name="connsiteY143" fmla="*/ 2062161 h 2357438"/>
                    <a:gd name="connsiteX144" fmla="*/ 857250 w 1269232"/>
                    <a:gd name="connsiteY144" fmla="*/ 2114549 h 2357438"/>
                    <a:gd name="connsiteX145" fmla="*/ 812005 w 1269232"/>
                    <a:gd name="connsiteY145" fmla="*/ 2169317 h 2357438"/>
                    <a:gd name="connsiteX146" fmla="*/ 819150 w 1269232"/>
                    <a:gd name="connsiteY146" fmla="*/ 2290761 h 2357438"/>
                    <a:gd name="connsiteX147" fmla="*/ 809626 w 1269232"/>
                    <a:gd name="connsiteY14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35806 w 1269232"/>
                    <a:gd name="connsiteY121" fmla="*/ 1038225 h 2357438"/>
                    <a:gd name="connsiteX122" fmla="*/ 771525 w 1269232"/>
                    <a:gd name="connsiteY122" fmla="*/ 1016794 h 2357438"/>
                    <a:gd name="connsiteX123" fmla="*/ 804862 w 1269232"/>
                    <a:gd name="connsiteY123" fmla="*/ 1002506 h 2357438"/>
                    <a:gd name="connsiteX124" fmla="*/ 895350 w 1269232"/>
                    <a:gd name="connsiteY124" fmla="*/ 1016794 h 2357438"/>
                    <a:gd name="connsiteX125" fmla="*/ 919162 w 1269232"/>
                    <a:gd name="connsiteY125" fmla="*/ 1023937 h 2357438"/>
                    <a:gd name="connsiteX126" fmla="*/ 966787 w 1269232"/>
                    <a:gd name="connsiteY126" fmla="*/ 1054894 h 2357438"/>
                    <a:gd name="connsiteX127" fmla="*/ 1000125 w 1269232"/>
                    <a:gd name="connsiteY127" fmla="*/ 1081087 h 2357438"/>
                    <a:gd name="connsiteX128" fmla="*/ 1073944 w 1269232"/>
                    <a:gd name="connsiteY128" fmla="*/ 1188244 h 2357438"/>
                    <a:gd name="connsiteX129" fmla="*/ 1076325 w 1269232"/>
                    <a:gd name="connsiteY129" fmla="*/ 1195387 h 2357438"/>
                    <a:gd name="connsiteX130" fmla="*/ 1147762 w 1269232"/>
                    <a:gd name="connsiteY130" fmla="*/ 1269206 h 2357438"/>
                    <a:gd name="connsiteX131" fmla="*/ 1173956 w 1269232"/>
                    <a:gd name="connsiteY131" fmla="*/ 1319212 h 2357438"/>
                    <a:gd name="connsiteX132" fmla="*/ 1195387 w 1269232"/>
                    <a:gd name="connsiteY132" fmla="*/ 1388269 h 2357438"/>
                    <a:gd name="connsiteX133" fmla="*/ 1200150 w 1269232"/>
                    <a:gd name="connsiteY133" fmla="*/ 1443037 h 2357438"/>
                    <a:gd name="connsiteX134" fmla="*/ 1209675 w 1269232"/>
                    <a:gd name="connsiteY134" fmla="*/ 1540669 h 2357438"/>
                    <a:gd name="connsiteX135" fmla="*/ 1266825 w 1269232"/>
                    <a:gd name="connsiteY135" fmla="*/ 1671636 h 2357438"/>
                    <a:gd name="connsiteX136" fmla="*/ 1254919 w 1269232"/>
                    <a:gd name="connsiteY136" fmla="*/ 1721643 h 2357438"/>
                    <a:gd name="connsiteX137" fmla="*/ 1226342 w 1269232"/>
                    <a:gd name="connsiteY137" fmla="*/ 1762124 h 2357438"/>
                    <a:gd name="connsiteX138" fmla="*/ 1133475 w 1269232"/>
                    <a:gd name="connsiteY138" fmla="*/ 1878806 h 2357438"/>
                    <a:gd name="connsiteX139" fmla="*/ 1095375 w 1269232"/>
                    <a:gd name="connsiteY139" fmla="*/ 1935954 h 2357438"/>
                    <a:gd name="connsiteX140" fmla="*/ 1054893 w 1269232"/>
                    <a:gd name="connsiteY140" fmla="*/ 1966912 h 2357438"/>
                    <a:gd name="connsiteX141" fmla="*/ 990600 w 1269232"/>
                    <a:gd name="connsiteY141" fmla="*/ 2005011 h 2357438"/>
                    <a:gd name="connsiteX142" fmla="*/ 881061 w 1269232"/>
                    <a:gd name="connsiteY142" fmla="*/ 2062161 h 2357438"/>
                    <a:gd name="connsiteX143" fmla="*/ 857250 w 1269232"/>
                    <a:gd name="connsiteY143" fmla="*/ 2114549 h 2357438"/>
                    <a:gd name="connsiteX144" fmla="*/ 812005 w 1269232"/>
                    <a:gd name="connsiteY144" fmla="*/ 2169317 h 2357438"/>
                    <a:gd name="connsiteX145" fmla="*/ 819150 w 1269232"/>
                    <a:gd name="connsiteY145" fmla="*/ 2290761 h 2357438"/>
                    <a:gd name="connsiteX146" fmla="*/ 809626 w 1269232"/>
                    <a:gd name="connsiteY14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07231 w 1269232"/>
                    <a:gd name="connsiteY117" fmla="*/ 1045369 h 2357438"/>
                    <a:gd name="connsiteX118" fmla="*/ 721519 w 1269232"/>
                    <a:gd name="connsiteY118" fmla="*/ 1054894 h 2357438"/>
                    <a:gd name="connsiteX119" fmla="*/ 728662 w 1269232"/>
                    <a:gd name="connsiteY119" fmla="*/ 1052512 h 2357438"/>
                    <a:gd name="connsiteX120" fmla="*/ 731044 w 1269232"/>
                    <a:gd name="connsiteY120" fmla="*/ 1045369 h 2357438"/>
                    <a:gd name="connsiteX121" fmla="*/ 771525 w 1269232"/>
                    <a:gd name="connsiteY121" fmla="*/ 1016794 h 2357438"/>
                    <a:gd name="connsiteX122" fmla="*/ 804862 w 1269232"/>
                    <a:gd name="connsiteY122" fmla="*/ 1002506 h 2357438"/>
                    <a:gd name="connsiteX123" fmla="*/ 895350 w 1269232"/>
                    <a:gd name="connsiteY123" fmla="*/ 1016794 h 2357438"/>
                    <a:gd name="connsiteX124" fmla="*/ 919162 w 1269232"/>
                    <a:gd name="connsiteY124" fmla="*/ 1023937 h 2357438"/>
                    <a:gd name="connsiteX125" fmla="*/ 966787 w 1269232"/>
                    <a:gd name="connsiteY125" fmla="*/ 1054894 h 2357438"/>
                    <a:gd name="connsiteX126" fmla="*/ 1000125 w 1269232"/>
                    <a:gd name="connsiteY126" fmla="*/ 1081087 h 2357438"/>
                    <a:gd name="connsiteX127" fmla="*/ 1073944 w 1269232"/>
                    <a:gd name="connsiteY127" fmla="*/ 1188244 h 2357438"/>
                    <a:gd name="connsiteX128" fmla="*/ 1076325 w 1269232"/>
                    <a:gd name="connsiteY128" fmla="*/ 1195387 h 2357438"/>
                    <a:gd name="connsiteX129" fmla="*/ 1147762 w 1269232"/>
                    <a:gd name="connsiteY129" fmla="*/ 1269206 h 2357438"/>
                    <a:gd name="connsiteX130" fmla="*/ 1173956 w 1269232"/>
                    <a:gd name="connsiteY130" fmla="*/ 1319212 h 2357438"/>
                    <a:gd name="connsiteX131" fmla="*/ 1195387 w 1269232"/>
                    <a:gd name="connsiteY131" fmla="*/ 1388269 h 2357438"/>
                    <a:gd name="connsiteX132" fmla="*/ 1200150 w 1269232"/>
                    <a:gd name="connsiteY132" fmla="*/ 1443037 h 2357438"/>
                    <a:gd name="connsiteX133" fmla="*/ 1209675 w 1269232"/>
                    <a:gd name="connsiteY133" fmla="*/ 1540669 h 2357438"/>
                    <a:gd name="connsiteX134" fmla="*/ 1266825 w 1269232"/>
                    <a:gd name="connsiteY134" fmla="*/ 1671636 h 2357438"/>
                    <a:gd name="connsiteX135" fmla="*/ 1254919 w 1269232"/>
                    <a:gd name="connsiteY135" fmla="*/ 1721643 h 2357438"/>
                    <a:gd name="connsiteX136" fmla="*/ 1226342 w 1269232"/>
                    <a:gd name="connsiteY136" fmla="*/ 1762124 h 2357438"/>
                    <a:gd name="connsiteX137" fmla="*/ 1133475 w 1269232"/>
                    <a:gd name="connsiteY137" fmla="*/ 1878806 h 2357438"/>
                    <a:gd name="connsiteX138" fmla="*/ 1095375 w 1269232"/>
                    <a:gd name="connsiteY138" fmla="*/ 1935954 h 2357438"/>
                    <a:gd name="connsiteX139" fmla="*/ 1054893 w 1269232"/>
                    <a:gd name="connsiteY139" fmla="*/ 1966912 h 2357438"/>
                    <a:gd name="connsiteX140" fmla="*/ 990600 w 1269232"/>
                    <a:gd name="connsiteY140" fmla="*/ 2005011 h 2357438"/>
                    <a:gd name="connsiteX141" fmla="*/ 881061 w 1269232"/>
                    <a:gd name="connsiteY141" fmla="*/ 2062161 h 2357438"/>
                    <a:gd name="connsiteX142" fmla="*/ 857250 w 1269232"/>
                    <a:gd name="connsiteY142" fmla="*/ 2114549 h 2357438"/>
                    <a:gd name="connsiteX143" fmla="*/ 812005 w 1269232"/>
                    <a:gd name="connsiteY143" fmla="*/ 2169317 h 2357438"/>
                    <a:gd name="connsiteX144" fmla="*/ 819150 w 1269232"/>
                    <a:gd name="connsiteY144" fmla="*/ 2290761 h 2357438"/>
                    <a:gd name="connsiteX145" fmla="*/ 809626 w 1269232"/>
                    <a:gd name="connsiteY14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695325 w 1269232"/>
                    <a:gd name="connsiteY115" fmla="*/ 1035844 h 2357438"/>
                    <a:gd name="connsiteX116" fmla="*/ 700087 w 1269232"/>
                    <a:gd name="connsiteY116" fmla="*/ 1042987 h 2357438"/>
                    <a:gd name="connsiteX117" fmla="*/ 721519 w 1269232"/>
                    <a:gd name="connsiteY117" fmla="*/ 1054894 h 2357438"/>
                    <a:gd name="connsiteX118" fmla="*/ 728662 w 1269232"/>
                    <a:gd name="connsiteY118" fmla="*/ 1052512 h 2357438"/>
                    <a:gd name="connsiteX119" fmla="*/ 731044 w 1269232"/>
                    <a:gd name="connsiteY119" fmla="*/ 1045369 h 2357438"/>
                    <a:gd name="connsiteX120" fmla="*/ 771525 w 1269232"/>
                    <a:gd name="connsiteY120" fmla="*/ 1016794 h 2357438"/>
                    <a:gd name="connsiteX121" fmla="*/ 804862 w 1269232"/>
                    <a:gd name="connsiteY121" fmla="*/ 1002506 h 2357438"/>
                    <a:gd name="connsiteX122" fmla="*/ 895350 w 1269232"/>
                    <a:gd name="connsiteY122" fmla="*/ 1016794 h 2357438"/>
                    <a:gd name="connsiteX123" fmla="*/ 919162 w 1269232"/>
                    <a:gd name="connsiteY123" fmla="*/ 1023937 h 2357438"/>
                    <a:gd name="connsiteX124" fmla="*/ 966787 w 1269232"/>
                    <a:gd name="connsiteY124" fmla="*/ 1054894 h 2357438"/>
                    <a:gd name="connsiteX125" fmla="*/ 1000125 w 1269232"/>
                    <a:gd name="connsiteY125" fmla="*/ 1081087 h 2357438"/>
                    <a:gd name="connsiteX126" fmla="*/ 1073944 w 1269232"/>
                    <a:gd name="connsiteY126" fmla="*/ 1188244 h 2357438"/>
                    <a:gd name="connsiteX127" fmla="*/ 1076325 w 1269232"/>
                    <a:gd name="connsiteY127" fmla="*/ 1195387 h 2357438"/>
                    <a:gd name="connsiteX128" fmla="*/ 1147762 w 1269232"/>
                    <a:gd name="connsiteY128" fmla="*/ 1269206 h 2357438"/>
                    <a:gd name="connsiteX129" fmla="*/ 1173956 w 1269232"/>
                    <a:gd name="connsiteY129" fmla="*/ 1319212 h 2357438"/>
                    <a:gd name="connsiteX130" fmla="*/ 1195387 w 1269232"/>
                    <a:gd name="connsiteY130" fmla="*/ 1388269 h 2357438"/>
                    <a:gd name="connsiteX131" fmla="*/ 1200150 w 1269232"/>
                    <a:gd name="connsiteY131" fmla="*/ 1443037 h 2357438"/>
                    <a:gd name="connsiteX132" fmla="*/ 1209675 w 1269232"/>
                    <a:gd name="connsiteY132" fmla="*/ 1540669 h 2357438"/>
                    <a:gd name="connsiteX133" fmla="*/ 1266825 w 1269232"/>
                    <a:gd name="connsiteY133" fmla="*/ 1671636 h 2357438"/>
                    <a:gd name="connsiteX134" fmla="*/ 1254919 w 1269232"/>
                    <a:gd name="connsiteY134" fmla="*/ 1721643 h 2357438"/>
                    <a:gd name="connsiteX135" fmla="*/ 1226342 w 1269232"/>
                    <a:gd name="connsiteY135" fmla="*/ 1762124 h 2357438"/>
                    <a:gd name="connsiteX136" fmla="*/ 1133475 w 1269232"/>
                    <a:gd name="connsiteY136" fmla="*/ 1878806 h 2357438"/>
                    <a:gd name="connsiteX137" fmla="*/ 1095375 w 1269232"/>
                    <a:gd name="connsiteY137" fmla="*/ 1935954 h 2357438"/>
                    <a:gd name="connsiteX138" fmla="*/ 1054893 w 1269232"/>
                    <a:gd name="connsiteY138" fmla="*/ 1966912 h 2357438"/>
                    <a:gd name="connsiteX139" fmla="*/ 990600 w 1269232"/>
                    <a:gd name="connsiteY139" fmla="*/ 2005011 h 2357438"/>
                    <a:gd name="connsiteX140" fmla="*/ 881061 w 1269232"/>
                    <a:gd name="connsiteY140" fmla="*/ 2062161 h 2357438"/>
                    <a:gd name="connsiteX141" fmla="*/ 857250 w 1269232"/>
                    <a:gd name="connsiteY141" fmla="*/ 2114549 h 2357438"/>
                    <a:gd name="connsiteX142" fmla="*/ 812005 w 1269232"/>
                    <a:gd name="connsiteY142" fmla="*/ 2169317 h 2357438"/>
                    <a:gd name="connsiteX143" fmla="*/ 819150 w 1269232"/>
                    <a:gd name="connsiteY143" fmla="*/ 2290761 h 2357438"/>
                    <a:gd name="connsiteX144" fmla="*/ 809626 w 1269232"/>
                    <a:gd name="connsiteY14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685800 w 1269232"/>
                    <a:gd name="connsiteY114" fmla="*/ 1021556 h 2357438"/>
                    <a:gd name="connsiteX115" fmla="*/ 700087 w 1269232"/>
                    <a:gd name="connsiteY115" fmla="*/ 1042987 h 2357438"/>
                    <a:gd name="connsiteX116" fmla="*/ 721519 w 1269232"/>
                    <a:gd name="connsiteY116" fmla="*/ 1054894 h 2357438"/>
                    <a:gd name="connsiteX117" fmla="*/ 728662 w 1269232"/>
                    <a:gd name="connsiteY117" fmla="*/ 1052512 h 2357438"/>
                    <a:gd name="connsiteX118" fmla="*/ 731044 w 1269232"/>
                    <a:gd name="connsiteY118" fmla="*/ 1045369 h 2357438"/>
                    <a:gd name="connsiteX119" fmla="*/ 771525 w 1269232"/>
                    <a:gd name="connsiteY119" fmla="*/ 1016794 h 2357438"/>
                    <a:gd name="connsiteX120" fmla="*/ 804862 w 1269232"/>
                    <a:gd name="connsiteY120" fmla="*/ 1002506 h 2357438"/>
                    <a:gd name="connsiteX121" fmla="*/ 895350 w 1269232"/>
                    <a:gd name="connsiteY121" fmla="*/ 1016794 h 2357438"/>
                    <a:gd name="connsiteX122" fmla="*/ 919162 w 1269232"/>
                    <a:gd name="connsiteY122" fmla="*/ 1023937 h 2357438"/>
                    <a:gd name="connsiteX123" fmla="*/ 966787 w 1269232"/>
                    <a:gd name="connsiteY123" fmla="*/ 1054894 h 2357438"/>
                    <a:gd name="connsiteX124" fmla="*/ 1000125 w 1269232"/>
                    <a:gd name="connsiteY124" fmla="*/ 1081087 h 2357438"/>
                    <a:gd name="connsiteX125" fmla="*/ 1073944 w 1269232"/>
                    <a:gd name="connsiteY125" fmla="*/ 1188244 h 2357438"/>
                    <a:gd name="connsiteX126" fmla="*/ 1076325 w 1269232"/>
                    <a:gd name="connsiteY126" fmla="*/ 1195387 h 2357438"/>
                    <a:gd name="connsiteX127" fmla="*/ 1147762 w 1269232"/>
                    <a:gd name="connsiteY127" fmla="*/ 1269206 h 2357438"/>
                    <a:gd name="connsiteX128" fmla="*/ 1173956 w 1269232"/>
                    <a:gd name="connsiteY128" fmla="*/ 1319212 h 2357438"/>
                    <a:gd name="connsiteX129" fmla="*/ 1195387 w 1269232"/>
                    <a:gd name="connsiteY129" fmla="*/ 1388269 h 2357438"/>
                    <a:gd name="connsiteX130" fmla="*/ 1200150 w 1269232"/>
                    <a:gd name="connsiteY130" fmla="*/ 1443037 h 2357438"/>
                    <a:gd name="connsiteX131" fmla="*/ 1209675 w 1269232"/>
                    <a:gd name="connsiteY131" fmla="*/ 1540669 h 2357438"/>
                    <a:gd name="connsiteX132" fmla="*/ 1266825 w 1269232"/>
                    <a:gd name="connsiteY132" fmla="*/ 1671636 h 2357438"/>
                    <a:gd name="connsiteX133" fmla="*/ 1254919 w 1269232"/>
                    <a:gd name="connsiteY133" fmla="*/ 1721643 h 2357438"/>
                    <a:gd name="connsiteX134" fmla="*/ 1226342 w 1269232"/>
                    <a:gd name="connsiteY134" fmla="*/ 1762124 h 2357438"/>
                    <a:gd name="connsiteX135" fmla="*/ 1133475 w 1269232"/>
                    <a:gd name="connsiteY135" fmla="*/ 1878806 h 2357438"/>
                    <a:gd name="connsiteX136" fmla="*/ 1095375 w 1269232"/>
                    <a:gd name="connsiteY136" fmla="*/ 1935954 h 2357438"/>
                    <a:gd name="connsiteX137" fmla="*/ 1054893 w 1269232"/>
                    <a:gd name="connsiteY137" fmla="*/ 1966912 h 2357438"/>
                    <a:gd name="connsiteX138" fmla="*/ 990600 w 1269232"/>
                    <a:gd name="connsiteY138" fmla="*/ 2005011 h 2357438"/>
                    <a:gd name="connsiteX139" fmla="*/ 881061 w 1269232"/>
                    <a:gd name="connsiteY139" fmla="*/ 2062161 h 2357438"/>
                    <a:gd name="connsiteX140" fmla="*/ 857250 w 1269232"/>
                    <a:gd name="connsiteY140" fmla="*/ 2114549 h 2357438"/>
                    <a:gd name="connsiteX141" fmla="*/ 812005 w 1269232"/>
                    <a:gd name="connsiteY141" fmla="*/ 2169317 h 2357438"/>
                    <a:gd name="connsiteX142" fmla="*/ 819150 w 1269232"/>
                    <a:gd name="connsiteY142" fmla="*/ 2290761 h 2357438"/>
                    <a:gd name="connsiteX143" fmla="*/ 809626 w 1269232"/>
                    <a:gd name="connsiteY14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83419 w 1269232"/>
                    <a:gd name="connsiteY110" fmla="*/ 950119 h 2357438"/>
                    <a:gd name="connsiteX111" fmla="*/ 678656 w 1269232"/>
                    <a:gd name="connsiteY111" fmla="*/ 964406 h 2357438"/>
                    <a:gd name="connsiteX112" fmla="*/ 678656 w 1269232"/>
                    <a:gd name="connsiteY112" fmla="*/ 1007269 h 2357438"/>
                    <a:gd name="connsiteX113" fmla="*/ 681037 w 1269232"/>
                    <a:gd name="connsiteY113" fmla="*/ 1014412 h 2357438"/>
                    <a:gd name="connsiteX114" fmla="*/ 700087 w 1269232"/>
                    <a:gd name="connsiteY114" fmla="*/ 1042987 h 2357438"/>
                    <a:gd name="connsiteX115" fmla="*/ 721519 w 1269232"/>
                    <a:gd name="connsiteY115" fmla="*/ 1054894 h 2357438"/>
                    <a:gd name="connsiteX116" fmla="*/ 728662 w 1269232"/>
                    <a:gd name="connsiteY116" fmla="*/ 1052512 h 2357438"/>
                    <a:gd name="connsiteX117" fmla="*/ 731044 w 1269232"/>
                    <a:gd name="connsiteY117" fmla="*/ 1045369 h 2357438"/>
                    <a:gd name="connsiteX118" fmla="*/ 771525 w 1269232"/>
                    <a:gd name="connsiteY118" fmla="*/ 1016794 h 2357438"/>
                    <a:gd name="connsiteX119" fmla="*/ 804862 w 1269232"/>
                    <a:gd name="connsiteY119" fmla="*/ 1002506 h 2357438"/>
                    <a:gd name="connsiteX120" fmla="*/ 895350 w 1269232"/>
                    <a:gd name="connsiteY120" fmla="*/ 1016794 h 2357438"/>
                    <a:gd name="connsiteX121" fmla="*/ 919162 w 1269232"/>
                    <a:gd name="connsiteY121" fmla="*/ 1023937 h 2357438"/>
                    <a:gd name="connsiteX122" fmla="*/ 966787 w 1269232"/>
                    <a:gd name="connsiteY122" fmla="*/ 1054894 h 2357438"/>
                    <a:gd name="connsiteX123" fmla="*/ 1000125 w 1269232"/>
                    <a:gd name="connsiteY123" fmla="*/ 1081087 h 2357438"/>
                    <a:gd name="connsiteX124" fmla="*/ 1073944 w 1269232"/>
                    <a:gd name="connsiteY124" fmla="*/ 1188244 h 2357438"/>
                    <a:gd name="connsiteX125" fmla="*/ 1076325 w 1269232"/>
                    <a:gd name="connsiteY125" fmla="*/ 1195387 h 2357438"/>
                    <a:gd name="connsiteX126" fmla="*/ 1147762 w 1269232"/>
                    <a:gd name="connsiteY126" fmla="*/ 1269206 h 2357438"/>
                    <a:gd name="connsiteX127" fmla="*/ 1173956 w 1269232"/>
                    <a:gd name="connsiteY127" fmla="*/ 1319212 h 2357438"/>
                    <a:gd name="connsiteX128" fmla="*/ 1195387 w 1269232"/>
                    <a:gd name="connsiteY128" fmla="*/ 1388269 h 2357438"/>
                    <a:gd name="connsiteX129" fmla="*/ 1200150 w 1269232"/>
                    <a:gd name="connsiteY129" fmla="*/ 1443037 h 2357438"/>
                    <a:gd name="connsiteX130" fmla="*/ 1209675 w 1269232"/>
                    <a:gd name="connsiteY130" fmla="*/ 1540669 h 2357438"/>
                    <a:gd name="connsiteX131" fmla="*/ 1266825 w 1269232"/>
                    <a:gd name="connsiteY131" fmla="*/ 1671636 h 2357438"/>
                    <a:gd name="connsiteX132" fmla="*/ 1254919 w 1269232"/>
                    <a:gd name="connsiteY132" fmla="*/ 1721643 h 2357438"/>
                    <a:gd name="connsiteX133" fmla="*/ 1226342 w 1269232"/>
                    <a:gd name="connsiteY133" fmla="*/ 1762124 h 2357438"/>
                    <a:gd name="connsiteX134" fmla="*/ 1133475 w 1269232"/>
                    <a:gd name="connsiteY134" fmla="*/ 1878806 h 2357438"/>
                    <a:gd name="connsiteX135" fmla="*/ 1095375 w 1269232"/>
                    <a:gd name="connsiteY135" fmla="*/ 1935954 h 2357438"/>
                    <a:gd name="connsiteX136" fmla="*/ 1054893 w 1269232"/>
                    <a:gd name="connsiteY136" fmla="*/ 1966912 h 2357438"/>
                    <a:gd name="connsiteX137" fmla="*/ 990600 w 1269232"/>
                    <a:gd name="connsiteY137" fmla="*/ 2005011 h 2357438"/>
                    <a:gd name="connsiteX138" fmla="*/ 881061 w 1269232"/>
                    <a:gd name="connsiteY138" fmla="*/ 2062161 h 2357438"/>
                    <a:gd name="connsiteX139" fmla="*/ 857250 w 1269232"/>
                    <a:gd name="connsiteY139" fmla="*/ 2114549 h 2357438"/>
                    <a:gd name="connsiteX140" fmla="*/ 812005 w 1269232"/>
                    <a:gd name="connsiteY140" fmla="*/ 2169317 h 2357438"/>
                    <a:gd name="connsiteX141" fmla="*/ 819150 w 1269232"/>
                    <a:gd name="connsiteY141" fmla="*/ 2290761 h 2357438"/>
                    <a:gd name="connsiteX142" fmla="*/ 809626 w 1269232"/>
                    <a:gd name="connsiteY14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95325 w 1269232"/>
                    <a:gd name="connsiteY109" fmla="*/ 935831 h 2357438"/>
                    <a:gd name="connsiteX110" fmla="*/ 678656 w 1269232"/>
                    <a:gd name="connsiteY110" fmla="*/ 964406 h 2357438"/>
                    <a:gd name="connsiteX111" fmla="*/ 678656 w 1269232"/>
                    <a:gd name="connsiteY111" fmla="*/ 1007269 h 2357438"/>
                    <a:gd name="connsiteX112" fmla="*/ 681037 w 1269232"/>
                    <a:gd name="connsiteY112" fmla="*/ 1014412 h 2357438"/>
                    <a:gd name="connsiteX113" fmla="*/ 700087 w 1269232"/>
                    <a:gd name="connsiteY113" fmla="*/ 1042987 h 2357438"/>
                    <a:gd name="connsiteX114" fmla="*/ 721519 w 1269232"/>
                    <a:gd name="connsiteY114" fmla="*/ 1054894 h 2357438"/>
                    <a:gd name="connsiteX115" fmla="*/ 728662 w 1269232"/>
                    <a:gd name="connsiteY115" fmla="*/ 1052512 h 2357438"/>
                    <a:gd name="connsiteX116" fmla="*/ 731044 w 1269232"/>
                    <a:gd name="connsiteY116" fmla="*/ 1045369 h 2357438"/>
                    <a:gd name="connsiteX117" fmla="*/ 771525 w 1269232"/>
                    <a:gd name="connsiteY117" fmla="*/ 1016794 h 2357438"/>
                    <a:gd name="connsiteX118" fmla="*/ 804862 w 1269232"/>
                    <a:gd name="connsiteY118" fmla="*/ 1002506 h 2357438"/>
                    <a:gd name="connsiteX119" fmla="*/ 895350 w 1269232"/>
                    <a:gd name="connsiteY119" fmla="*/ 1016794 h 2357438"/>
                    <a:gd name="connsiteX120" fmla="*/ 919162 w 1269232"/>
                    <a:gd name="connsiteY120" fmla="*/ 1023937 h 2357438"/>
                    <a:gd name="connsiteX121" fmla="*/ 966787 w 1269232"/>
                    <a:gd name="connsiteY121" fmla="*/ 1054894 h 2357438"/>
                    <a:gd name="connsiteX122" fmla="*/ 1000125 w 1269232"/>
                    <a:gd name="connsiteY122" fmla="*/ 1081087 h 2357438"/>
                    <a:gd name="connsiteX123" fmla="*/ 1073944 w 1269232"/>
                    <a:gd name="connsiteY123" fmla="*/ 1188244 h 2357438"/>
                    <a:gd name="connsiteX124" fmla="*/ 1076325 w 1269232"/>
                    <a:gd name="connsiteY124" fmla="*/ 1195387 h 2357438"/>
                    <a:gd name="connsiteX125" fmla="*/ 1147762 w 1269232"/>
                    <a:gd name="connsiteY125" fmla="*/ 1269206 h 2357438"/>
                    <a:gd name="connsiteX126" fmla="*/ 1173956 w 1269232"/>
                    <a:gd name="connsiteY126" fmla="*/ 1319212 h 2357438"/>
                    <a:gd name="connsiteX127" fmla="*/ 1195387 w 1269232"/>
                    <a:gd name="connsiteY127" fmla="*/ 1388269 h 2357438"/>
                    <a:gd name="connsiteX128" fmla="*/ 1200150 w 1269232"/>
                    <a:gd name="connsiteY128" fmla="*/ 1443037 h 2357438"/>
                    <a:gd name="connsiteX129" fmla="*/ 1209675 w 1269232"/>
                    <a:gd name="connsiteY129" fmla="*/ 1540669 h 2357438"/>
                    <a:gd name="connsiteX130" fmla="*/ 1266825 w 1269232"/>
                    <a:gd name="connsiteY130" fmla="*/ 1671636 h 2357438"/>
                    <a:gd name="connsiteX131" fmla="*/ 1254919 w 1269232"/>
                    <a:gd name="connsiteY131" fmla="*/ 1721643 h 2357438"/>
                    <a:gd name="connsiteX132" fmla="*/ 1226342 w 1269232"/>
                    <a:gd name="connsiteY132" fmla="*/ 1762124 h 2357438"/>
                    <a:gd name="connsiteX133" fmla="*/ 1133475 w 1269232"/>
                    <a:gd name="connsiteY133" fmla="*/ 1878806 h 2357438"/>
                    <a:gd name="connsiteX134" fmla="*/ 1095375 w 1269232"/>
                    <a:gd name="connsiteY134" fmla="*/ 1935954 h 2357438"/>
                    <a:gd name="connsiteX135" fmla="*/ 1054893 w 1269232"/>
                    <a:gd name="connsiteY135" fmla="*/ 1966912 h 2357438"/>
                    <a:gd name="connsiteX136" fmla="*/ 990600 w 1269232"/>
                    <a:gd name="connsiteY136" fmla="*/ 2005011 h 2357438"/>
                    <a:gd name="connsiteX137" fmla="*/ 881061 w 1269232"/>
                    <a:gd name="connsiteY137" fmla="*/ 2062161 h 2357438"/>
                    <a:gd name="connsiteX138" fmla="*/ 857250 w 1269232"/>
                    <a:gd name="connsiteY138" fmla="*/ 2114549 h 2357438"/>
                    <a:gd name="connsiteX139" fmla="*/ 812005 w 1269232"/>
                    <a:gd name="connsiteY139" fmla="*/ 2169317 h 2357438"/>
                    <a:gd name="connsiteX140" fmla="*/ 819150 w 1269232"/>
                    <a:gd name="connsiteY140" fmla="*/ 2290761 h 2357438"/>
                    <a:gd name="connsiteX141" fmla="*/ 809626 w 1269232"/>
                    <a:gd name="connsiteY14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7231 w 1269232"/>
                    <a:gd name="connsiteY107" fmla="*/ 923925 h 2357438"/>
                    <a:gd name="connsiteX108" fmla="*/ 700087 w 1269232"/>
                    <a:gd name="connsiteY108" fmla="*/ 928687 h 2357438"/>
                    <a:gd name="connsiteX109" fmla="*/ 678656 w 1269232"/>
                    <a:gd name="connsiteY109" fmla="*/ 964406 h 2357438"/>
                    <a:gd name="connsiteX110" fmla="*/ 678656 w 1269232"/>
                    <a:gd name="connsiteY110" fmla="*/ 1007269 h 2357438"/>
                    <a:gd name="connsiteX111" fmla="*/ 681037 w 1269232"/>
                    <a:gd name="connsiteY111" fmla="*/ 1014412 h 2357438"/>
                    <a:gd name="connsiteX112" fmla="*/ 700087 w 1269232"/>
                    <a:gd name="connsiteY112" fmla="*/ 1042987 h 2357438"/>
                    <a:gd name="connsiteX113" fmla="*/ 721519 w 1269232"/>
                    <a:gd name="connsiteY113" fmla="*/ 1054894 h 2357438"/>
                    <a:gd name="connsiteX114" fmla="*/ 728662 w 1269232"/>
                    <a:gd name="connsiteY114" fmla="*/ 1052512 h 2357438"/>
                    <a:gd name="connsiteX115" fmla="*/ 731044 w 1269232"/>
                    <a:gd name="connsiteY115" fmla="*/ 1045369 h 2357438"/>
                    <a:gd name="connsiteX116" fmla="*/ 771525 w 1269232"/>
                    <a:gd name="connsiteY116" fmla="*/ 1016794 h 2357438"/>
                    <a:gd name="connsiteX117" fmla="*/ 804862 w 1269232"/>
                    <a:gd name="connsiteY117" fmla="*/ 1002506 h 2357438"/>
                    <a:gd name="connsiteX118" fmla="*/ 895350 w 1269232"/>
                    <a:gd name="connsiteY118" fmla="*/ 1016794 h 2357438"/>
                    <a:gd name="connsiteX119" fmla="*/ 919162 w 1269232"/>
                    <a:gd name="connsiteY119" fmla="*/ 1023937 h 2357438"/>
                    <a:gd name="connsiteX120" fmla="*/ 966787 w 1269232"/>
                    <a:gd name="connsiteY120" fmla="*/ 1054894 h 2357438"/>
                    <a:gd name="connsiteX121" fmla="*/ 1000125 w 1269232"/>
                    <a:gd name="connsiteY121" fmla="*/ 1081087 h 2357438"/>
                    <a:gd name="connsiteX122" fmla="*/ 1073944 w 1269232"/>
                    <a:gd name="connsiteY122" fmla="*/ 1188244 h 2357438"/>
                    <a:gd name="connsiteX123" fmla="*/ 1076325 w 1269232"/>
                    <a:gd name="connsiteY123" fmla="*/ 1195387 h 2357438"/>
                    <a:gd name="connsiteX124" fmla="*/ 1147762 w 1269232"/>
                    <a:gd name="connsiteY124" fmla="*/ 1269206 h 2357438"/>
                    <a:gd name="connsiteX125" fmla="*/ 1173956 w 1269232"/>
                    <a:gd name="connsiteY125" fmla="*/ 1319212 h 2357438"/>
                    <a:gd name="connsiteX126" fmla="*/ 1195387 w 1269232"/>
                    <a:gd name="connsiteY126" fmla="*/ 1388269 h 2357438"/>
                    <a:gd name="connsiteX127" fmla="*/ 1200150 w 1269232"/>
                    <a:gd name="connsiteY127" fmla="*/ 1443037 h 2357438"/>
                    <a:gd name="connsiteX128" fmla="*/ 1209675 w 1269232"/>
                    <a:gd name="connsiteY128" fmla="*/ 1540669 h 2357438"/>
                    <a:gd name="connsiteX129" fmla="*/ 1266825 w 1269232"/>
                    <a:gd name="connsiteY129" fmla="*/ 1671636 h 2357438"/>
                    <a:gd name="connsiteX130" fmla="*/ 1254919 w 1269232"/>
                    <a:gd name="connsiteY130" fmla="*/ 1721643 h 2357438"/>
                    <a:gd name="connsiteX131" fmla="*/ 1226342 w 1269232"/>
                    <a:gd name="connsiteY131" fmla="*/ 1762124 h 2357438"/>
                    <a:gd name="connsiteX132" fmla="*/ 1133475 w 1269232"/>
                    <a:gd name="connsiteY132" fmla="*/ 1878806 h 2357438"/>
                    <a:gd name="connsiteX133" fmla="*/ 1095375 w 1269232"/>
                    <a:gd name="connsiteY133" fmla="*/ 1935954 h 2357438"/>
                    <a:gd name="connsiteX134" fmla="*/ 1054893 w 1269232"/>
                    <a:gd name="connsiteY134" fmla="*/ 1966912 h 2357438"/>
                    <a:gd name="connsiteX135" fmla="*/ 990600 w 1269232"/>
                    <a:gd name="connsiteY135" fmla="*/ 2005011 h 2357438"/>
                    <a:gd name="connsiteX136" fmla="*/ 881061 w 1269232"/>
                    <a:gd name="connsiteY136" fmla="*/ 2062161 h 2357438"/>
                    <a:gd name="connsiteX137" fmla="*/ 857250 w 1269232"/>
                    <a:gd name="connsiteY137" fmla="*/ 2114549 h 2357438"/>
                    <a:gd name="connsiteX138" fmla="*/ 812005 w 1269232"/>
                    <a:gd name="connsiteY138" fmla="*/ 2169317 h 2357438"/>
                    <a:gd name="connsiteX139" fmla="*/ 819150 w 1269232"/>
                    <a:gd name="connsiteY139" fmla="*/ 2290761 h 2357438"/>
                    <a:gd name="connsiteX140" fmla="*/ 809626 w 1269232"/>
                    <a:gd name="connsiteY14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40569 w 1269232"/>
                    <a:gd name="connsiteY102" fmla="*/ 888206 h 2357438"/>
                    <a:gd name="connsiteX103" fmla="*/ 728662 w 1269232"/>
                    <a:gd name="connsiteY103" fmla="*/ 902494 h 2357438"/>
                    <a:gd name="connsiteX104" fmla="*/ 721519 w 1269232"/>
                    <a:gd name="connsiteY104" fmla="*/ 907256 h 2357438"/>
                    <a:gd name="connsiteX105" fmla="*/ 716756 w 1269232"/>
                    <a:gd name="connsiteY105" fmla="*/ 914400 h 2357438"/>
                    <a:gd name="connsiteX106" fmla="*/ 709612 w 1269232"/>
                    <a:gd name="connsiteY106" fmla="*/ 916781 h 2357438"/>
                    <a:gd name="connsiteX107" fmla="*/ 700087 w 1269232"/>
                    <a:gd name="connsiteY107" fmla="*/ 928687 h 2357438"/>
                    <a:gd name="connsiteX108" fmla="*/ 678656 w 1269232"/>
                    <a:gd name="connsiteY108" fmla="*/ 964406 h 2357438"/>
                    <a:gd name="connsiteX109" fmla="*/ 678656 w 1269232"/>
                    <a:gd name="connsiteY109" fmla="*/ 1007269 h 2357438"/>
                    <a:gd name="connsiteX110" fmla="*/ 681037 w 1269232"/>
                    <a:gd name="connsiteY110" fmla="*/ 1014412 h 2357438"/>
                    <a:gd name="connsiteX111" fmla="*/ 700087 w 1269232"/>
                    <a:gd name="connsiteY111" fmla="*/ 1042987 h 2357438"/>
                    <a:gd name="connsiteX112" fmla="*/ 721519 w 1269232"/>
                    <a:gd name="connsiteY112" fmla="*/ 1054894 h 2357438"/>
                    <a:gd name="connsiteX113" fmla="*/ 728662 w 1269232"/>
                    <a:gd name="connsiteY113" fmla="*/ 1052512 h 2357438"/>
                    <a:gd name="connsiteX114" fmla="*/ 731044 w 1269232"/>
                    <a:gd name="connsiteY114" fmla="*/ 1045369 h 2357438"/>
                    <a:gd name="connsiteX115" fmla="*/ 771525 w 1269232"/>
                    <a:gd name="connsiteY115" fmla="*/ 1016794 h 2357438"/>
                    <a:gd name="connsiteX116" fmla="*/ 804862 w 1269232"/>
                    <a:gd name="connsiteY116" fmla="*/ 1002506 h 2357438"/>
                    <a:gd name="connsiteX117" fmla="*/ 895350 w 1269232"/>
                    <a:gd name="connsiteY117" fmla="*/ 1016794 h 2357438"/>
                    <a:gd name="connsiteX118" fmla="*/ 919162 w 1269232"/>
                    <a:gd name="connsiteY118" fmla="*/ 1023937 h 2357438"/>
                    <a:gd name="connsiteX119" fmla="*/ 966787 w 1269232"/>
                    <a:gd name="connsiteY119" fmla="*/ 1054894 h 2357438"/>
                    <a:gd name="connsiteX120" fmla="*/ 1000125 w 1269232"/>
                    <a:gd name="connsiteY120" fmla="*/ 1081087 h 2357438"/>
                    <a:gd name="connsiteX121" fmla="*/ 1073944 w 1269232"/>
                    <a:gd name="connsiteY121" fmla="*/ 1188244 h 2357438"/>
                    <a:gd name="connsiteX122" fmla="*/ 1076325 w 1269232"/>
                    <a:gd name="connsiteY122" fmla="*/ 1195387 h 2357438"/>
                    <a:gd name="connsiteX123" fmla="*/ 1147762 w 1269232"/>
                    <a:gd name="connsiteY123" fmla="*/ 1269206 h 2357438"/>
                    <a:gd name="connsiteX124" fmla="*/ 1173956 w 1269232"/>
                    <a:gd name="connsiteY124" fmla="*/ 1319212 h 2357438"/>
                    <a:gd name="connsiteX125" fmla="*/ 1195387 w 1269232"/>
                    <a:gd name="connsiteY125" fmla="*/ 1388269 h 2357438"/>
                    <a:gd name="connsiteX126" fmla="*/ 1200150 w 1269232"/>
                    <a:gd name="connsiteY126" fmla="*/ 1443037 h 2357438"/>
                    <a:gd name="connsiteX127" fmla="*/ 1209675 w 1269232"/>
                    <a:gd name="connsiteY127" fmla="*/ 1540669 h 2357438"/>
                    <a:gd name="connsiteX128" fmla="*/ 1266825 w 1269232"/>
                    <a:gd name="connsiteY128" fmla="*/ 1671636 h 2357438"/>
                    <a:gd name="connsiteX129" fmla="*/ 1254919 w 1269232"/>
                    <a:gd name="connsiteY129" fmla="*/ 1721643 h 2357438"/>
                    <a:gd name="connsiteX130" fmla="*/ 1226342 w 1269232"/>
                    <a:gd name="connsiteY130" fmla="*/ 1762124 h 2357438"/>
                    <a:gd name="connsiteX131" fmla="*/ 1133475 w 1269232"/>
                    <a:gd name="connsiteY131" fmla="*/ 1878806 h 2357438"/>
                    <a:gd name="connsiteX132" fmla="*/ 1095375 w 1269232"/>
                    <a:gd name="connsiteY132" fmla="*/ 1935954 h 2357438"/>
                    <a:gd name="connsiteX133" fmla="*/ 1054893 w 1269232"/>
                    <a:gd name="connsiteY133" fmla="*/ 1966912 h 2357438"/>
                    <a:gd name="connsiteX134" fmla="*/ 990600 w 1269232"/>
                    <a:gd name="connsiteY134" fmla="*/ 2005011 h 2357438"/>
                    <a:gd name="connsiteX135" fmla="*/ 881061 w 1269232"/>
                    <a:gd name="connsiteY135" fmla="*/ 2062161 h 2357438"/>
                    <a:gd name="connsiteX136" fmla="*/ 857250 w 1269232"/>
                    <a:gd name="connsiteY136" fmla="*/ 2114549 h 2357438"/>
                    <a:gd name="connsiteX137" fmla="*/ 812005 w 1269232"/>
                    <a:gd name="connsiteY137" fmla="*/ 2169317 h 2357438"/>
                    <a:gd name="connsiteX138" fmla="*/ 819150 w 1269232"/>
                    <a:gd name="connsiteY138" fmla="*/ 2290761 h 2357438"/>
                    <a:gd name="connsiteX139" fmla="*/ 809626 w 1269232"/>
                    <a:gd name="connsiteY13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28662 w 1269232"/>
                    <a:gd name="connsiteY102" fmla="*/ 902494 h 2357438"/>
                    <a:gd name="connsiteX103" fmla="*/ 721519 w 1269232"/>
                    <a:gd name="connsiteY103" fmla="*/ 907256 h 2357438"/>
                    <a:gd name="connsiteX104" fmla="*/ 716756 w 1269232"/>
                    <a:gd name="connsiteY104" fmla="*/ 914400 h 2357438"/>
                    <a:gd name="connsiteX105" fmla="*/ 709612 w 1269232"/>
                    <a:gd name="connsiteY105" fmla="*/ 916781 h 2357438"/>
                    <a:gd name="connsiteX106" fmla="*/ 700087 w 1269232"/>
                    <a:gd name="connsiteY106" fmla="*/ 928687 h 2357438"/>
                    <a:gd name="connsiteX107" fmla="*/ 678656 w 1269232"/>
                    <a:gd name="connsiteY107" fmla="*/ 964406 h 2357438"/>
                    <a:gd name="connsiteX108" fmla="*/ 678656 w 1269232"/>
                    <a:gd name="connsiteY108" fmla="*/ 1007269 h 2357438"/>
                    <a:gd name="connsiteX109" fmla="*/ 681037 w 1269232"/>
                    <a:gd name="connsiteY109" fmla="*/ 1014412 h 2357438"/>
                    <a:gd name="connsiteX110" fmla="*/ 700087 w 1269232"/>
                    <a:gd name="connsiteY110" fmla="*/ 1042987 h 2357438"/>
                    <a:gd name="connsiteX111" fmla="*/ 721519 w 1269232"/>
                    <a:gd name="connsiteY111" fmla="*/ 1054894 h 2357438"/>
                    <a:gd name="connsiteX112" fmla="*/ 728662 w 1269232"/>
                    <a:gd name="connsiteY112" fmla="*/ 1052512 h 2357438"/>
                    <a:gd name="connsiteX113" fmla="*/ 731044 w 1269232"/>
                    <a:gd name="connsiteY113" fmla="*/ 1045369 h 2357438"/>
                    <a:gd name="connsiteX114" fmla="*/ 771525 w 1269232"/>
                    <a:gd name="connsiteY114" fmla="*/ 1016794 h 2357438"/>
                    <a:gd name="connsiteX115" fmla="*/ 804862 w 1269232"/>
                    <a:gd name="connsiteY115" fmla="*/ 1002506 h 2357438"/>
                    <a:gd name="connsiteX116" fmla="*/ 895350 w 1269232"/>
                    <a:gd name="connsiteY116" fmla="*/ 1016794 h 2357438"/>
                    <a:gd name="connsiteX117" fmla="*/ 919162 w 1269232"/>
                    <a:gd name="connsiteY117" fmla="*/ 1023937 h 2357438"/>
                    <a:gd name="connsiteX118" fmla="*/ 966787 w 1269232"/>
                    <a:gd name="connsiteY118" fmla="*/ 1054894 h 2357438"/>
                    <a:gd name="connsiteX119" fmla="*/ 1000125 w 1269232"/>
                    <a:gd name="connsiteY119" fmla="*/ 1081087 h 2357438"/>
                    <a:gd name="connsiteX120" fmla="*/ 1073944 w 1269232"/>
                    <a:gd name="connsiteY120" fmla="*/ 1188244 h 2357438"/>
                    <a:gd name="connsiteX121" fmla="*/ 1076325 w 1269232"/>
                    <a:gd name="connsiteY121" fmla="*/ 1195387 h 2357438"/>
                    <a:gd name="connsiteX122" fmla="*/ 1147762 w 1269232"/>
                    <a:gd name="connsiteY122" fmla="*/ 1269206 h 2357438"/>
                    <a:gd name="connsiteX123" fmla="*/ 1173956 w 1269232"/>
                    <a:gd name="connsiteY123" fmla="*/ 1319212 h 2357438"/>
                    <a:gd name="connsiteX124" fmla="*/ 1195387 w 1269232"/>
                    <a:gd name="connsiteY124" fmla="*/ 1388269 h 2357438"/>
                    <a:gd name="connsiteX125" fmla="*/ 1200150 w 1269232"/>
                    <a:gd name="connsiteY125" fmla="*/ 1443037 h 2357438"/>
                    <a:gd name="connsiteX126" fmla="*/ 1209675 w 1269232"/>
                    <a:gd name="connsiteY126" fmla="*/ 1540669 h 2357438"/>
                    <a:gd name="connsiteX127" fmla="*/ 1266825 w 1269232"/>
                    <a:gd name="connsiteY127" fmla="*/ 1671636 h 2357438"/>
                    <a:gd name="connsiteX128" fmla="*/ 1254919 w 1269232"/>
                    <a:gd name="connsiteY128" fmla="*/ 1721643 h 2357438"/>
                    <a:gd name="connsiteX129" fmla="*/ 1226342 w 1269232"/>
                    <a:gd name="connsiteY129" fmla="*/ 1762124 h 2357438"/>
                    <a:gd name="connsiteX130" fmla="*/ 1133475 w 1269232"/>
                    <a:gd name="connsiteY130" fmla="*/ 1878806 h 2357438"/>
                    <a:gd name="connsiteX131" fmla="*/ 1095375 w 1269232"/>
                    <a:gd name="connsiteY131" fmla="*/ 1935954 h 2357438"/>
                    <a:gd name="connsiteX132" fmla="*/ 1054893 w 1269232"/>
                    <a:gd name="connsiteY132" fmla="*/ 1966912 h 2357438"/>
                    <a:gd name="connsiteX133" fmla="*/ 990600 w 1269232"/>
                    <a:gd name="connsiteY133" fmla="*/ 2005011 h 2357438"/>
                    <a:gd name="connsiteX134" fmla="*/ 881061 w 1269232"/>
                    <a:gd name="connsiteY134" fmla="*/ 2062161 h 2357438"/>
                    <a:gd name="connsiteX135" fmla="*/ 857250 w 1269232"/>
                    <a:gd name="connsiteY135" fmla="*/ 2114549 h 2357438"/>
                    <a:gd name="connsiteX136" fmla="*/ 812005 w 1269232"/>
                    <a:gd name="connsiteY136" fmla="*/ 2169317 h 2357438"/>
                    <a:gd name="connsiteX137" fmla="*/ 819150 w 1269232"/>
                    <a:gd name="connsiteY137" fmla="*/ 2290761 h 2357438"/>
                    <a:gd name="connsiteX138" fmla="*/ 809626 w 1269232"/>
                    <a:gd name="connsiteY13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28662 w 1269232"/>
                    <a:gd name="connsiteY102" fmla="*/ 902494 h 2357438"/>
                    <a:gd name="connsiteX103" fmla="*/ 721519 w 1269232"/>
                    <a:gd name="connsiteY103" fmla="*/ 907256 h 2357438"/>
                    <a:gd name="connsiteX104" fmla="*/ 716756 w 1269232"/>
                    <a:gd name="connsiteY104" fmla="*/ 914400 h 2357438"/>
                    <a:gd name="connsiteX105" fmla="*/ 700087 w 1269232"/>
                    <a:gd name="connsiteY105" fmla="*/ 928687 h 2357438"/>
                    <a:gd name="connsiteX106" fmla="*/ 678656 w 1269232"/>
                    <a:gd name="connsiteY106" fmla="*/ 964406 h 2357438"/>
                    <a:gd name="connsiteX107" fmla="*/ 678656 w 1269232"/>
                    <a:gd name="connsiteY107" fmla="*/ 1007269 h 2357438"/>
                    <a:gd name="connsiteX108" fmla="*/ 681037 w 1269232"/>
                    <a:gd name="connsiteY108" fmla="*/ 1014412 h 2357438"/>
                    <a:gd name="connsiteX109" fmla="*/ 700087 w 1269232"/>
                    <a:gd name="connsiteY109" fmla="*/ 1042987 h 2357438"/>
                    <a:gd name="connsiteX110" fmla="*/ 721519 w 1269232"/>
                    <a:gd name="connsiteY110" fmla="*/ 1054894 h 2357438"/>
                    <a:gd name="connsiteX111" fmla="*/ 728662 w 1269232"/>
                    <a:gd name="connsiteY111" fmla="*/ 1052512 h 2357438"/>
                    <a:gd name="connsiteX112" fmla="*/ 731044 w 1269232"/>
                    <a:gd name="connsiteY112" fmla="*/ 1045369 h 2357438"/>
                    <a:gd name="connsiteX113" fmla="*/ 771525 w 1269232"/>
                    <a:gd name="connsiteY113" fmla="*/ 1016794 h 2357438"/>
                    <a:gd name="connsiteX114" fmla="*/ 804862 w 1269232"/>
                    <a:gd name="connsiteY114" fmla="*/ 1002506 h 2357438"/>
                    <a:gd name="connsiteX115" fmla="*/ 895350 w 1269232"/>
                    <a:gd name="connsiteY115" fmla="*/ 1016794 h 2357438"/>
                    <a:gd name="connsiteX116" fmla="*/ 919162 w 1269232"/>
                    <a:gd name="connsiteY116" fmla="*/ 1023937 h 2357438"/>
                    <a:gd name="connsiteX117" fmla="*/ 966787 w 1269232"/>
                    <a:gd name="connsiteY117" fmla="*/ 1054894 h 2357438"/>
                    <a:gd name="connsiteX118" fmla="*/ 1000125 w 1269232"/>
                    <a:gd name="connsiteY118" fmla="*/ 1081087 h 2357438"/>
                    <a:gd name="connsiteX119" fmla="*/ 1073944 w 1269232"/>
                    <a:gd name="connsiteY119" fmla="*/ 1188244 h 2357438"/>
                    <a:gd name="connsiteX120" fmla="*/ 1076325 w 1269232"/>
                    <a:gd name="connsiteY120" fmla="*/ 1195387 h 2357438"/>
                    <a:gd name="connsiteX121" fmla="*/ 1147762 w 1269232"/>
                    <a:gd name="connsiteY121" fmla="*/ 1269206 h 2357438"/>
                    <a:gd name="connsiteX122" fmla="*/ 1173956 w 1269232"/>
                    <a:gd name="connsiteY122" fmla="*/ 1319212 h 2357438"/>
                    <a:gd name="connsiteX123" fmla="*/ 1195387 w 1269232"/>
                    <a:gd name="connsiteY123" fmla="*/ 1388269 h 2357438"/>
                    <a:gd name="connsiteX124" fmla="*/ 1200150 w 1269232"/>
                    <a:gd name="connsiteY124" fmla="*/ 1443037 h 2357438"/>
                    <a:gd name="connsiteX125" fmla="*/ 1209675 w 1269232"/>
                    <a:gd name="connsiteY125" fmla="*/ 1540669 h 2357438"/>
                    <a:gd name="connsiteX126" fmla="*/ 1266825 w 1269232"/>
                    <a:gd name="connsiteY126" fmla="*/ 1671636 h 2357438"/>
                    <a:gd name="connsiteX127" fmla="*/ 1254919 w 1269232"/>
                    <a:gd name="connsiteY127" fmla="*/ 1721643 h 2357438"/>
                    <a:gd name="connsiteX128" fmla="*/ 1226342 w 1269232"/>
                    <a:gd name="connsiteY128" fmla="*/ 1762124 h 2357438"/>
                    <a:gd name="connsiteX129" fmla="*/ 1133475 w 1269232"/>
                    <a:gd name="connsiteY129" fmla="*/ 1878806 h 2357438"/>
                    <a:gd name="connsiteX130" fmla="*/ 1095375 w 1269232"/>
                    <a:gd name="connsiteY130" fmla="*/ 1935954 h 2357438"/>
                    <a:gd name="connsiteX131" fmla="*/ 1054893 w 1269232"/>
                    <a:gd name="connsiteY131" fmla="*/ 1966912 h 2357438"/>
                    <a:gd name="connsiteX132" fmla="*/ 990600 w 1269232"/>
                    <a:gd name="connsiteY132" fmla="*/ 2005011 h 2357438"/>
                    <a:gd name="connsiteX133" fmla="*/ 881061 w 1269232"/>
                    <a:gd name="connsiteY133" fmla="*/ 2062161 h 2357438"/>
                    <a:gd name="connsiteX134" fmla="*/ 857250 w 1269232"/>
                    <a:gd name="connsiteY134" fmla="*/ 2114549 h 2357438"/>
                    <a:gd name="connsiteX135" fmla="*/ 812005 w 1269232"/>
                    <a:gd name="connsiteY135" fmla="*/ 2169317 h 2357438"/>
                    <a:gd name="connsiteX136" fmla="*/ 819150 w 1269232"/>
                    <a:gd name="connsiteY136" fmla="*/ 2290761 h 2357438"/>
                    <a:gd name="connsiteX137" fmla="*/ 809626 w 1269232"/>
                    <a:gd name="connsiteY13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69144 w 1269232"/>
                    <a:gd name="connsiteY100" fmla="*/ 871537 h 2357438"/>
                    <a:gd name="connsiteX101" fmla="*/ 754856 w 1269232"/>
                    <a:gd name="connsiteY101" fmla="*/ 878681 h 2357438"/>
                    <a:gd name="connsiteX102" fmla="*/ 728662 w 1269232"/>
                    <a:gd name="connsiteY102" fmla="*/ 902494 h 2357438"/>
                    <a:gd name="connsiteX103" fmla="*/ 721519 w 1269232"/>
                    <a:gd name="connsiteY103" fmla="*/ 907256 h 2357438"/>
                    <a:gd name="connsiteX104" fmla="*/ 700087 w 1269232"/>
                    <a:gd name="connsiteY104" fmla="*/ 928687 h 2357438"/>
                    <a:gd name="connsiteX105" fmla="*/ 678656 w 1269232"/>
                    <a:gd name="connsiteY105" fmla="*/ 964406 h 2357438"/>
                    <a:gd name="connsiteX106" fmla="*/ 678656 w 1269232"/>
                    <a:gd name="connsiteY106" fmla="*/ 1007269 h 2357438"/>
                    <a:gd name="connsiteX107" fmla="*/ 681037 w 1269232"/>
                    <a:gd name="connsiteY107" fmla="*/ 1014412 h 2357438"/>
                    <a:gd name="connsiteX108" fmla="*/ 700087 w 1269232"/>
                    <a:gd name="connsiteY108" fmla="*/ 1042987 h 2357438"/>
                    <a:gd name="connsiteX109" fmla="*/ 721519 w 1269232"/>
                    <a:gd name="connsiteY109" fmla="*/ 1054894 h 2357438"/>
                    <a:gd name="connsiteX110" fmla="*/ 728662 w 1269232"/>
                    <a:gd name="connsiteY110" fmla="*/ 1052512 h 2357438"/>
                    <a:gd name="connsiteX111" fmla="*/ 731044 w 1269232"/>
                    <a:gd name="connsiteY111" fmla="*/ 1045369 h 2357438"/>
                    <a:gd name="connsiteX112" fmla="*/ 771525 w 1269232"/>
                    <a:gd name="connsiteY112" fmla="*/ 1016794 h 2357438"/>
                    <a:gd name="connsiteX113" fmla="*/ 804862 w 1269232"/>
                    <a:gd name="connsiteY113" fmla="*/ 1002506 h 2357438"/>
                    <a:gd name="connsiteX114" fmla="*/ 895350 w 1269232"/>
                    <a:gd name="connsiteY114" fmla="*/ 1016794 h 2357438"/>
                    <a:gd name="connsiteX115" fmla="*/ 919162 w 1269232"/>
                    <a:gd name="connsiteY115" fmla="*/ 1023937 h 2357438"/>
                    <a:gd name="connsiteX116" fmla="*/ 966787 w 1269232"/>
                    <a:gd name="connsiteY116" fmla="*/ 1054894 h 2357438"/>
                    <a:gd name="connsiteX117" fmla="*/ 1000125 w 1269232"/>
                    <a:gd name="connsiteY117" fmla="*/ 1081087 h 2357438"/>
                    <a:gd name="connsiteX118" fmla="*/ 1073944 w 1269232"/>
                    <a:gd name="connsiteY118" fmla="*/ 1188244 h 2357438"/>
                    <a:gd name="connsiteX119" fmla="*/ 1076325 w 1269232"/>
                    <a:gd name="connsiteY119" fmla="*/ 1195387 h 2357438"/>
                    <a:gd name="connsiteX120" fmla="*/ 1147762 w 1269232"/>
                    <a:gd name="connsiteY120" fmla="*/ 1269206 h 2357438"/>
                    <a:gd name="connsiteX121" fmla="*/ 1173956 w 1269232"/>
                    <a:gd name="connsiteY121" fmla="*/ 1319212 h 2357438"/>
                    <a:gd name="connsiteX122" fmla="*/ 1195387 w 1269232"/>
                    <a:gd name="connsiteY122" fmla="*/ 1388269 h 2357438"/>
                    <a:gd name="connsiteX123" fmla="*/ 1200150 w 1269232"/>
                    <a:gd name="connsiteY123" fmla="*/ 1443037 h 2357438"/>
                    <a:gd name="connsiteX124" fmla="*/ 1209675 w 1269232"/>
                    <a:gd name="connsiteY124" fmla="*/ 1540669 h 2357438"/>
                    <a:gd name="connsiteX125" fmla="*/ 1266825 w 1269232"/>
                    <a:gd name="connsiteY125" fmla="*/ 1671636 h 2357438"/>
                    <a:gd name="connsiteX126" fmla="*/ 1254919 w 1269232"/>
                    <a:gd name="connsiteY126" fmla="*/ 1721643 h 2357438"/>
                    <a:gd name="connsiteX127" fmla="*/ 1226342 w 1269232"/>
                    <a:gd name="connsiteY127" fmla="*/ 1762124 h 2357438"/>
                    <a:gd name="connsiteX128" fmla="*/ 1133475 w 1269232"/>
                    <a:gd name="connsiteY128" fmla="*/ 1878806 h 2357438"/>
                    <a:gd name="connsiteX129" fmla="*/ 1095375 w 1269232"/>
                    <a:gd name="connsiteY129" fmla="*/ 1935954 h 2357438"/>
                    <a:gd name="connsiteX130" fmla="*/ 1054893 w 1269232"/>
                    <a:gd name="connsiteY130" fmla="*/ 1966912 h 2357438"/>
                    <a:gd name="connsiteX131" fmla="*/ 990600 w 1269232"/>
                    <a:gd name="connsiteY131" fmla="*/ 2005011 h 2357438"/>
                    <a:gd name="connsiteX132" fmla="*/ 881061 w 1269232"/>
                    <a:gd name="connsiteY132" fmla="*/ 2062161 h 2357438"/>
                    <a:gd name="connsiteX133" fmla="*/ 857250 w 1269232"/>
                    <a:gd name="connsiteY133" fmla="*/ 2114549 h 2357438"/>
                    <a:gd name="connsiteX134" fmla="*/ 812005 w 1269232"/>
                    <a:gd name="connsiteY134" fmla="*/ 2169317 h 2357438"/>
                    <a:gd name="connsiteX135" fmla="*/ 819150 w 1269232"/>
                    <a:gd name="connsiteY135" fmla="*/ 2290761 h 2357438"/>
                    <a:gd name="connsiteX136" fmla="*/ 809626 w 1269232"/>
                    <a:gd name="connsiteY13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73906 w 1269232"/>
                    <a:gd name="connsiteY99" fmla="*/ 864394 h 2357438"/>
                    <a:gd name="connsiteX100" fmla="*/ 754856 w 1269232"/>
                    <a:gd name="connsiteY100" fmla="*/ 878681 h 2357438"/>
                    <a:gd name="connsiteX101" fmla="*/ 728662 w 1269232"/>
                    <a:gd name="connsiteY101" fmla="*/ 902494 h 2357438"/>
                    <a:gd name="connsiteX102" fmla="*/ 721519 w 1269232"/>
                    <a:gd name="connsiteY102" fmla="*/ 907256 h 2357438"/>
                    <a:gd name="connsiteX103" fmla="*/ 700087 w 1269232"/>
                    <a:gd name="connsiteY103" fmla="*/ 928687 h 2357438"/>
                    <a:gd name="connsiteX104" fmla="*/ 678656 w 1269232"/>
                    <a:gd name="connsiteY104" fmla="*/ 964406 h 2357438"/>
                    <a:gd name="connsiteX105" fmla="*/ 678656 w 1269232"/>
                    <a:gd name="connsiteY105" fmla="*/ 1007269 h 2357438"/>
                    <a:gd name="connsiteX106" fmla="*/ 681037 w 1269232"/>
                    <a:gd name="connsiteY106" fmla="*/ 1014412 h 2357438"/>
                    <a:gd name="connsiteX107" fmla="*/ 700087 w 1269232"/>
                    <a:gd name="connsiteY107" fmla="*/ 1042987 h 2357438"/>
                    <a:gd name="connsiteX108" fmla="*/ 721519 w 1269232"/>
                    <a:gd name="connsiteY108" fmla="*/ 1054894 h 2357438"/>
                    <a:gd name="connsiteX109" fmla="*/ 728662 w 1269232"/>
                    <a:gd name="connsiteY109" fmla="*/ 1052512 h 2357438"/>
                    <a:gd name="connsiteX110" fmla="*/ 731044 w 1269232"/>
                    <a:gd name="connsiteY110" fmla="*/ 1045369 h 2357438"/>
                    <a:gd name="connsiteX111" fmla="*/ 771525 w 1269232"/>
                    <a:gd name="connsiteY111" fmla="*/ 1016794 h 2357438"/>
                    <a:gd name="connsiteX112" fmla="*/ 804862 w 1269232"/>
                    <a:gd name="connsiteY112" fmla="*/ 1002506 h 2357438"/>
                    <a:gd name="connsiteX113" fmla="*/ 895350 w 1269232"/>
                    <a:gd name="connsiteY113" fmla="*/ 1016794 h 2357438"/>
                    <a:gd name="connsiteX114" fmla="*/ 919162 w 1269232"/>
                    <a:gd name="connsiteY114" fmla="*/ 1023937 h 2357438"/>
                    <a:gd name="connsiteX115" fmla="*/ 966787 w 1269232"/>
                    <a:gd name="connsiteY115" fmla="*/ 1054894 h 2357438"/>
                    <a:gd name="connsiteX116" fmla="*/ 1000125 w 1269232"/>
                    <a:gd name="connsiteY116" fmla="*/ 1081087 h 2357438"/>
                    <a:gd name="connsiteX117" fmla="*/ 1073944 w 1269232"/>
                    <a:gd name="connsiteY117" fmla="*/ 1188244 h 2357438"/>
                    <a:gd name="connsiteX118" fmla="*/ 1076325 w 1269232"/>
                    <a:gd name="connsiteY118" fmla="*/ 1195387 h 2357438"/>
                    <a:gd name="connsiteX119" fmla="*/ 1147762 w 1269232"/>
                    <a:gd name="connsiteY119" fmla="*/ 1269206 h 2357438"/>
                    <a:gd name="connsiteX120" fmla="*/ 1173956 w 1269232"/>
                    <a:gd name="connsiteY120" fmla="*/ 1319212 h 2357438"/>
                    <a:gd name="connsiteX121" fmla="*/ 1195387 w 1269232"/>
                    <a:gd name="connsiteY121" fmla="*/ 1388269 h 2357438"/>
                    <a:gd name="connsiteX122" fmla="*/ 1200150 w 1269232"/>
                    <a:gd name="connsiteY122" fmla="*/ 1443037 h 2357438"/>
                    <a:gd name="connsiteX123" fmla="*/ 1209675 w 1269232"/>
                    <a:gd name="connsiteY123" fmla="*/ 1540669 h 2357438"/>
                    <a:gd name="connsiteX124" fmla="*/ 1266825 w 1269232"/>
                    <a:gd name="connsiteY124" fmla="*/ 1671636 h 2357438"/>
                    <a:gd name="connsiteX125" fmla="*/ 1254919 w 1269232"/>
                    <a:gd name="connsiteY125" fmla="*/ 1721643 h 2357438"/>
                    <a:gd name="connsiteX126" fmla="*/ 1226342 w 1269232"/>
                    <a:gd name="connsiteY126" fmla="*/ 1762124 h 2357438"/>
                    <a:gd name="connsiteX127" fmla="*/ 1133475 w 1269232"/>
                    <a:gd name="connsiteY127" fmla="*/ 1878806 h 2357438"/>
                    <a:gd name="connsiteX128" fmla="*/ 1095375 w 1269232"/>
                    <a:gd name="connsiteY128" fmla="*/ 1935954 h 2357438"/>
                    <a:gd name="connsiteX129" fmla="*/ 1054893 w 1269232"/>
                    <a:gd name="connsiteY129" fmla="*/ 1966912 h 2357438"/>
                    <a:gd name="connsiteX130" fmla="*/ 990600 w 1269232"/>
                    <a:gd name="connsiteY130" fmla="*/ 2005011 h 2357438"/>
                    <a:gd name="connsiteX131" fmla="*/ 881061 w 1269232"/>
                    <a:gd name="connsiteY131" fmla="*/ 2062161 h 2357438"/>
                    <a:gd name="connsiteX132" fmla="*/ 857250 w 1269232"/>
                    <a:gd name="connsiteY132" fmla="*/ 2114549 h 2357438"/>
                    <a:gd name="connsiteX133" fmla="*/ 812005 w 1269232"/>
                    <a:gd name="connsiteY133" fmla="*/ 2169317 h 2357438"/>
                    <a:gd name="connsiteX134" fmla="*/ 819150 w 1269232"/>
                    <a:gd name="connsiteY134" fmla="*/ 2290761 h 2357438"/>
                    <a:gd name="connsiteX135" fmla="*/ 809626 w 1269232"/>
                    <a:gd name="connsiteY13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92956 w 1269232"/>
                    <a:gd name="connsiteY96" fmla="*/ 850106 h 2357438"/>
                    <a:gd name="connsiteX97" fmla="*/ 785812 w 1269232"/>
                    <a:gd name="connsiteY97" fmla="*/ 854869 h 2357438"/>
                    <a:gd name="connsiteX98" fmla="*/ 781050 w 1269232"/>
                    <a:gd name="connsiteY98" fmla="*/ 862012 h 2357438"/>
                    <a:gd name="connsiteX99" fmla="*/ 754856 w 1269232"/>
                    <a:gd name="connsiteY99" fmla="*/ 878681 h 2357438"/>
                    <a:gd name="connsiteX100" fmla="*/ 728662 w 1269232"/>
                    <a:gd name="connsiteY100" fmla="*/ 902494 h 2357438"/>
                    <a:gd name="connsiteX101" fmla="*/ 721519 w 1269232"/>
                    <a:gd name="connsiteY101" fmla="*/ 907256 h 2357438"/>
                    <a:gd name="connsiteX102" fmla="*/ 700087 w 1269232"/>
                    <a:gd name="connsiteY102" fmla="*/ 928687 h 2357438"/>
                    <a:gd name="connsiteX103" fmla="*/ 678656 w 1269232"/>
                    <a:gd name="connsiteY103" fmla="*/ 964406 h 2357438"/>
                    <a:gd name="connsiteX104" fmla="*/ 678656 w 1269232"/>
                    <a:gd name="connsiteY104" fmla="*/ 1007269 h 2357438"/>
                    <a:gd name="connsiteX105" fmla="*/ 681037 w 1269232"/>
                    <a:gd name="connsiteY105" fmla="*/ 1014412 h 2357438"/>
                    <a:gd name="connsiteX106" fmla="*/ 700087 w 1269232"/>
                    <a:gd name="connsiteY106" fmla="*/ 1042987 h 2357438"/>
                    <a:gd name="connsiteX107" fmla="*/ 721519 w 1269232"/>
                    <a:gd name="connsiteY107" fmla="*/ 1054894 h 2357438"/>
                    <a:gd name="connsiteX108" fmla="*/ 728662 w 1269232"/>
                    <a:gd name="connsiteY108" fmla="*/ 1052512 h 2357438"/>
                    <a:gd name="connsiteX109" fmla="*/ 731044 w 1269232"/>
                    <a:gd name="connsiteY109" fmla="*/ 1045369 h 2357438"/>
                    <a:gd name="connsiteX110" fmla="*/ 771525 w 1269232"/>
                    <a:gd name="connsiteY110" fmla="*/ 1016794 h 2357438"/>
                    <a:gd name="connsiteX111" fmla="*/ 804862 w 1269232"/>
                    <a:gd name="connsiteY111" fmla="*/ 1002506 h 2357438"/>
                    <a:gd name="connsiteX112" fmla="*/ 895350 w 1269232"/>
                    <a:gd name="connsiteY112" fmla="*/ 1016794 h 2357438"/>
                    <a:gd name="connsiteX113" fmla="*/ 919162 w 1269232"/>
                    <a:gd name="connsiteY113" fmla="*/ 1023937 h 2357438"/>
                    <a:gd name="connsiteX114" fmla="*/ 966787 w 1269232"/>
                    <a:gd name="connsiteY114" fmla="*/ 1054894 h 2357438"/>
                    <a:gd name="connsiteX115" fmla="*/ 1000125 w 1269232"/>
                    <a:gd name="connsiteY115" fmla="*/ 1081087 h 2357438"/>
                    <a:gd name="connsiteX116" fmla="*/ 1073944 w 1269232"/>
                    <a:gd name="connsiteY116" fmla="*/ 1188244 h 2357438"/>
                    <a:gd name="connsiteX117" fmla="*/ 1076325 w 1269232"/>
                    <a:gd name="connsiteY117" fmla="*/ 1195387 h 2357438"/>
                    <a:gd name="connsiteX118" fmla="*/ 1147762 w 1269232"/>
                    <a:gd name="connsiteY118" fmla="*/ 1269206 h 2357438"/>
                    <a:gd name="connsiteX119" fmla="*/ 1173956 w 1269232"/>
                    <a:gd name="connsiteY119" fmla="*/ 1319212 h 2357438"/>
                    <a:gd name="connsiteX120" fmla="*/ 1195387 w 1269232"/>
                    <a:gd name="connsiteY120" fmla="*/ 1388269 h 2357438"/>
                    <a:gd name="connsiteX121" fmla="*/ 1200150 w 1269232"/>
                    <a:gd name="connsiteY121" fmla="*/ 1443037 h 2357438"/>
                    <a:gd name="connsiteX122" fmla="*/ 1209675 w 1269232"/>
                    <a:gd name="connsiteY122" fmla="*/ 1540669 h 2357438"/>
                    <a:gd name="connsiteX123" fmla="*/ 1266825 w 1269232"/>
                    <a:gd name="connsiteY123" fmla="*/ 1671636 h 2357438"/>
                    <a:gd name="connsiteX124" fmla="*/ 1254919 w 1269232"/>
                    <a:gd name="connsiteY124" fmla="*/ 1721643 h 2357438"/>
                    <a:gd name="connsiteX125" fmla="*/ 1226342 w 1269232"/>
                    <a:gd name="connsiteY125" fmla="*/ 1762124 h 2357438"/>
                    <a:gd name="connsiteX126" fmla="*/ 1133475 w 1269232"/>
                    <a:gd name="connsiteY126" fmla="*/ 1878806 h 2357438"/>
                    <a:gd name="connsiteX127" fmla="*/ 1095375 w 1269232"/>
                    <a:gd name="connsiteY127" fmla="*/ 1935954 h 2357438"/>
                    <a:gd name="connsiteX128" fmla="*/ 1054893 w 1269232"/>
                    <a:gd name="connsiteY128" fmla="*/ 1966912 h 2357438"/>
                    <a:gd name="connsiteX129" fmla="*/ 990600 w 1269232"/>
                    <a:gd name="connsiteY129" fmla="*/ 2005011 h 2357438"/>
                    <a:gd name="connsiteX130" fmla="*/ 881061 w 1269232"/>
                    <a:gd name="connsiteY130" fmla="*/ 2062161 h 2357438"/>
                    <a:gd name="connsiteX131" fmla="*/ 857250 w 1269232"/>
                    <a:gd name="connsiteY131" fmla="*/ 2114549 h 2357438"/>
                    <a:gd name="connsiteX132" fmla="*/ 812005 w 1269232"/>
                    <a:gd name="connsiteY132" fmla="*/ 2169317 h 2357438"/>
                    <a:gd name="connsiteX133" fmla="*/ 819150 w 1269232"/>
                    <a:gd name="connsiteY133" fmla="*/ 2290761 h 2357438"/>
                    <a:gd name="connsiteX134" fmla="*/ 809626 w 1269232"/>
                    <a:gd name="connsiteY13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807244 w 1269232"/>
                    <a:gd name="connsiteY95" fmla="*/ 840581 h 2357438"/>
                    <a:gd name="connsiteX96" fmla="*/ 785812 w 1269232"/>
                    <a:gd name="connsiteY96" fmla="*/ 854869 h 2357438"/>
                    <a:gd name="connsiteX97" fmla="*/ 781050 w 1269232"/>
                    <a:gd name="connsiteY97" fmla="*/ 862012 h 2357438"/>
                    <a:gd name="connsiteX98" fmla="*/ 754856 w 1269232"/>
                    <a:gd name="connsiteY98" fmla="*/ 878681 h 2357438"/>
                    <a:gd name="connsiteX99" fmla="*/ 728662 w 1269232"/>
                    <a:gd name="connsiteY99" fmla="*/ 902494 h 2357438"/>
                    <a:gd name="connsiteX100" fmla="*/ 721519 w 1269232"/>
                    <a:gd name="connsiteY100" fmla="*/ 907256 h 2357438"/>
                    <a:gd name="connsiteX101" fmla="*/ 700087 w 1269232"/>
                    <a:gd name="connsiteY101" fmla="*/ 928687 h 2357438"/>
                    <a:gd name="connsiteX102" fmla="*/ 678656 w 1269232"/>
                    <a:gd name="connsiteY102" fmla="*/ 964406 h 2357438"/>
                    <a:gd name="connsiteX103" fmla="*/ 678656 w 1269232"/>
                    <a:gd name="connsiteY103" fmla="*/ 1007269 h 2357438"/>
                    <a:gd name="connsiteX104" fmla="*/ 681037 w 1269232"/>
                    <a:gd name="connsiteY104" fmla="*/ 1014412 h 2357438"/>
                    <a:gd name="connsiteX105" fmla="*/ 700087 w 1269232"/>
                    <a:gd name="connsiteY105" fmla="*/ 1042987 h 2357438"/>
                    <a:gd name="connsiteX106" fmla="*/ 721519 w 1269232"/>
                    <a:gd name="connsiteY106" fmla="*/ 1054894 h 2357438"/>
                    <a:gd name="connsiteX107" fmla="*/ 728662 w 1269232"/>
                    <a:gd name="connsiteY107" fmla="*/ 1052512 h 2357438"/>
                    <a:gd name="connsiteX108" fmla="*/ 731044 w 1269232"/>
                    <a:gd name="connsiteY108" fmla="*/ 1045369 h 2357438"/>
                    <a:gd name="connsiteX109" fmla="*/ 771525 w 1269232"/>
                    <a:gd name="connsiteY109" fmla="*/ 1016794 h 2357438"/>
                    <a:gd name="connsiteX110" fmla="*/ 804862 w 1269232"/>
                    <a:gd name="connsiteY110" fmla="*/ 1002506 h 2357438"/>
                    <a:gd name="connsiteX111" fmla="*/ 895350 w 1269232"/>
                    <a:gd name="connsiteY111" fmla="*/ 1016794 h 2357438"/>
                    <a:gd name="connsiteX112" fmla="*/ 919162 w 1269232"/>
                    <a:gd name="connsiteY112" fmla="*/ 1023937 h 2357438"/>
                    <a:gd name="connsiteX113" fmla="*/ 966787 w 1269232"/>
                    <a:gd name="connsiteY113" fmla="*/ 1054894 h 2357438"/>
                    <a:gd name="connsiteX114" fmla="*/ 1000125 w 1269232"/>
                    <a:gd name="connsiteY114" fmla="*/ 1081087 h 2357438"/>
                    <a:gd name="connsiteX115" fmla="*/ 1073944 w 1269232"/>
                    <a:gd name="connsiteY115" fmla="*/ 1188244 h 2357438"/>
                    <a:gd name="connsiteX116" fmla="*/ 1076325 w 1269232"/>
                    <a:gd name="connsiteY116" fmla="*/ 1195387 h 2357438"/>
                    <a:gd name="connsiteX117" fmla="*/ 1147762 w 1269232"/>
                    <a:gd name="connsiteY117" fmla="*/ 1269206 h 2357438"/>
                    <a:gd name="connsiteX118" fmla="*/ 1173956 w 1269232"/>
                    <a:gd name="connsiteY118" fmla="*/ 1319212 h 2357438"/>
                    <a:gd name="connsiteX119" fmla="*/ 1195387 w 1269232"/>
                    <a:gd name="connsiteY119" fmla="*/ 1388269 h 2357438"/>
                    <a:gd name="connsiteX120" fmla="*/ 1200150 w 1269232"/>
                    <a:gd name="connsiteY120" fmla="*/ 1443037 h 2357438"/>
                    <a:gd name="connsiteX121" fmla="*/ 1209675 w 1269232"/>
                    <a:gd name="connsiteY121" fmla="*/ 1540669 h 2357438"/>
                    <a:gd name="connsiteX122" fmla="*/ 1266825 w 1269232"/>
                    <a:gd name="connsiteY122" fmla="*/ 1671636 h 2357438"/>
                    <a:gd name="connsiteX123" fmla="*/ 1254919 w 1269232"/>
                    <a:gd name="connsiteY123" fmla="*/ 1721643 h 2357438"/>
                    <a:gd name="connsiteX124" fmla="*/ 1226342 w 1269232"/>
                    <a:gd name="connsiteY124" fmla="*/ 1762124 h 2357438"/>
                    <a:gd name="connsiteX125" fmla="*/ 1133475 w 1269232"/>
                    <a:gd name="connsiteY125" fmla="*/ 1878806 h 2357438"/>
                    <a:gd name="connsiteX126" fmla="*/ 1095375 w 1269232"/>
                    <a:gd name="connsiteY126" fmla="*/ 1935954 h 2357438"/>
                    <a:gd name="connsiteX127" fmla="*/ 1054893 w 1269232"/>
                    <a:gd name="connsiteY127" fmla="*/ 1966912 h 2357438"/>
                    <a:gd name="connsiteX128" fmla="*/ 990600 w 1269232"/>
                    <a:gd name="connsiteY128" fmla="*/ 2005011 h 2357438"/>
                    <a:gd name="connsiteX129" fmla="*/ 881061 w 1269232"/>
                    <a:gd name="connsiteY129" fmla="*/ 2062161 h 2357438"/>
                    <a:gd name="connsiteX130" fmla="*/ 857250 w 1269232"/>
                    <a:gd name="connsiteY130" fmla="*/ 2114549 h 2357438"/>
                    <a:gd name="connsiteX131" fmla="*/ 812005 w 1269232"/>
                    <a:gd name="connsiteY131" fmla="*/ 2169317 h 2357438"/>
                    <a:gd name="connsiteX132" fmla="*/ 819150 w 1269232"/>
                    <a:gd name="connsiteY132" fmla="*/ 2290761 h 2357438"/>
                    <a:gd name="connsiteX133" fmla="*/ 809626 w 1269232"/>
                    <a:gd name="connsiteY13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35819 w 1269232"/>
                    <a:gd name="connsiteY93" fmla="*/ 826294 h 2357438"/>
                    <a:gd name="connsiteX94" fmla="*/ 821531 w 1269232"/>
                    <a:gd name="connsiteY94" fmla="*/ 831056 h 2357438"/>
                    <a:gd name="connsiteX95" fmla="*/ 785812 w 1269232"/>
                    <a:gd name="connsiteY95" fmla="*/ 854869 h 2357438"/>
                    <a:gd name="connsiteX96" fmla="*/ 781050 w 1269232"/>
                    <a:gd name="connsiteY96" fmla="*/ 862012 h 2357438"/>
                    <a:gd name="connsiteX97" fmla="*/ 754856 w 1269232"/>
                    <a:gd name="connsiteY97" fmla="*/ 878681 h 2357438"/>
                    <a:gd name="connsiteX98" fmla="*/ 728662 w 1269232"/>
                    <a:gd name="connsiteY98" fmla="*/ 902494 h 2357438"/>
                    <a:gd name="connsiteX99" fmla="*/ 721519 w 1269232"/>
                    <a:gd name="connsiteY99" fmla="*/ 907256 h 2357438"/>
                    <a:gd name="connsiteX100" fmla="*/ 700087 w 1269232"/>
                    <a:gd name="connsiteY100" fmla="*/ 928687 h 2357438"/>
                    <a:gd name="connsiteX101" fmla="*/ 678656 w 1269232"/>
                    <a:gd name="connsiteY101" fmla="*/ 964406 h 2357438"/>
                    <a:gd name="connsiteX102" fmla="*/ 678656 w 1269232"/>
                    <a:gd name="connsiteY102" fmla="*/ 1007269 h 2357438"/>
                    <a:gd name="connsiteX103" fmla="*/ 681037 w 1269232"/>
                    <a:gd name="connsiteY103" fmla="*/ 1014412 h 2357438"/>
                    <a:gd name="connsiteX104" fmla="*/ 700087 w 1269232"/>
                    <a:gd name="connsiteY104" fmla="*/ 1042987 h 2357438"/>
                    <a:gd name="connsiteX105" fmla="*/ 721519 w 1269232"/>
                    <a:gd name="connsiteY105" fmla="*/ 1054894 h 2357438"/>
                    <a:gd name="connsiteX106" fmla="*/ 728662 w 1269232"/>
                    <a:gd name="connsiteY106" fmla="*/ 1052512 h 2357438"/>
                    <a:gd name="connsiteX107" fmla="*/ 731044 w 1269232"/>
                    <a:gd name="connsiteY107" fmla="*/ 1045369 h 2357438"/>
                    <a:gd name="connsiteX108" fmla="*/ 771525 w 1269232"/>
                    <a:gd name="connsiteY108" fmla="*/ 1016794 h 2357438"/>
                    <a:gd name="connsiteX109" fmla="*/ 804862 w 1269232"/>
                    <a:gd name="connsiteY109" fmla="*/ 1002506 h 2357438"/>
                    <a:gd name="connsiteX110" fmla="*/ 895350 w 1269232"/>
                    <a:gd name="connsiteY110" fmla="*/ 1016794 h 2357438"/>
                    <a:gd name="connsiteX111" fmla="*/ 919162 w 1269232"/>
                    <a:gd name="connsiteY111" fmla="*/ 1023937 h 2357438"/>
                    <a:gd name="connsiteX112" fmla="*/ 966787 w 1269232"/>
                    <a:gd name="connsiteY112" fmla="*/ 1054894 h 2357438"/>
                    <a:gd name="connsiteX113" fmla="*/ 1000125 w 1269232"/>
                    <a:gd name="connsiteY113" fmla="*/ 1081087 h 2357438"/>
                    <a:gd name="connsiteX114" fmla="*/ 1073944 w 1269232"/>
                    <a:gd name="connsiteY114" fmla="*/ 1188244 h 2357438"/>
                    <a:gd name="connsiteX115" fmla="*/ 1076325 w 1269232"/>
                    <a:gd name="connsiteY115" fmla="*/ 1195387 h 2357438"/>
                    <a:gd name="connsiteX116" fmla="*/ 1147762 w 1269232"/>
                    <a:gd name="connsiteY116" fmla="*/ 1269206 h 2357438"/>
                    <a:gd name="connsiteX117" fmla="*/ 1173956 w 1269232"/>
                    <a:gd name="connsiteY117" fmla="*/ 1319212 h 2357438"/>
                    <a:gd name="connsiteX118" fmla="*/ 1195387 w 1269232"/>
                    <a:gd name="connsiteY118" fmla="*/ 1388269 h 2357438"/>
                    <a:gd name="connsiteX119" fmla="*/ 1200150 w 1269232"/>
                    <a:gd name="connsiteY119" fmla="*/ 1443037 h 2357438"/>
                    <a:gd name="connsiteX120" fmla="*/ 1209675 w 1269232"/>
                    <a:gd name="connsiteY120" fmla="*/ 1540669 h 2357438"/>
                    <a:gd name="connsiteX121" fmla="*/ 1266825 w 1269232"/>
                    <a:gd name="connsiteY121" fmla="*/ 1671636 h 2357438"/>
                    <a:gd name="connsiteX122" fmla="*/ 1254919 w 1269232"/>
                    <a:gd name="connsiteY122" fmla="*/ 1721643 h 2357438"/>
                    <a:gd name="connsiteX123" fmla="*/ 1226342 w 1269232"/>
                    <a:gd name="connsiteY123" fmla="*/ 1762124 h 2357438"/>
                    <a:gd name="connsiteX124" fmla="*/ 1133475 w 1269232"/>
                    <a:gd name="connsiteY124" fmla="*/ 1878806 h 2357438"/>
                    <a:gd name="connsiteX125" fmla="*/ 1095375 w 1269232"/>
                    <a:gd name="connsiteY125" fmla="*/ 1935954 h 2357438"/>
                    <a:gd name="connsiteX126" fmla="*/ 1054893 w 1269232"/>
                    <a:gd name="connsiteY126" fmla="*/ 1966912 h 2357438"/>
                    <a:gd name="connsiteX127" fmla="*/ 990600 w 1269232"/>
                    <a:gd name="connsiteY127" fmla="*/ 2005011 h 2357438"/>
                    <a:gd name="connsiteX128" fmla="*/ 881061 w 1269232"/>
                    <a:gd name="connsiteY128" fmla="*/ 2062161 h 2357438"/>
                    <a:gd name="connsiteX129" fmla="*/ 857250 w 1269232"/>
                    <a:gd name="connsiteY129" fmla="*/ 2114549 h 2357438"/>
                    <a:gd name="connsiteX130" fmla="*/ 812005 w 1269232"/>
                    <a:gd name="connsiteY130" fmla="*/ 2169317 h 2357438"/>
                    <a:gd name="connsiteX131" fmla="*/ 819150 w 1269232"/>
                    <a:gd name="connsiteY131" fmla="*/ 2290761 h 2357438"/>
                    <a:gd name="connsiteX132" fmla="*/ 809626 w 1269232"/>
                    <a:gd name="connsiteY13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47725 w 1269232"/>
                    <a:gd name="connsiteY92" fmla="*/ 814387 h 2357438"/>
                    <a:gd name="connsiteX93" fmla="*/ 821531 w 1269232"/>
                    <a:gd name="connsiteY93" fmla="*/ 831056 h 2357438"/>
                    <a:gd name="connsiteX94" fmla="*/ 785812 w 1269232"/>
                    <a:gd name="connsiteY94" fmla="*/ 854869 h 2357438"/>
                    <a:gd name="connsiteX95" fmla="*/ 781050 w 1269232"/>
                    <a:gd name="connsiteY95" fmla="*/ 862012 h 2357438"/>
                    <a:gd name="connsiteX96" fmla="*/ 754856 w 1269232"/>
                    <a:gd name="connsiteY96" fmla="*/ 878681 h 2357438"/>
                    <a:gd name="connsiteX97" fmla="*/ 728662 w 1269232"/>
                    <a:gd name="connsiteY97" fmla="*/ 902494 h 2357438"/>
                    <a:gd name="connsiteX98" fmla="*/ 721519 w 1269232"/>
                    <a:gd name="connsiteY98" fmla="*/ 907256 h 2357438"/>
                    <a:gd name="connsiteX99" fmla="*/ 700087 w 1269232"/>
                    <a:gd name="connsiteY99" fmla="*/ 928687 h 2357438"/>
                    <a:gd name="connsiteX100" fmla="*/ 678656 w 1269232"/>
                    <a:gd name="connsiteY100" fmla="*/ 964406 h 2357438"/>
                    <a:gd name="connsiteX101" fmla="*/ 678656 w 1269232"/>
                    <a:gd name="connsiteY101" fmla="*/ 1007269 h 2357438"/>
                    <a:gd name="connsiteX102" fmla="*/ 681037 w 1269232"/>
                    <a:gd name="connsiteY102" fmla="*/ 1014412 h 2357438"/>
                    <a:gd name="connsiteX103" fmla="*/ 700087 w 1269232"/>
                    <a:gd name="connsiteY103" fmla="*/ 1042987 h 2357438"/>
                    <a:gd name="connsiteX104" fmla="*/ 721519 w 1269232"/>
                    <a:gd name="connsiteY104" fmla="*/ 1054894 h 2357438"/>
                    <a:gd name="connsiteX105" fmla="*/ 728662 w 1269232"/>
                    <a:gd name="connsiteY105" fmla="*/ 1052512 h 2357438"/>
                    <a:gd name="connsiteX106" fmla="*/ 731044 w 1269232"/>
                    <a:gd name="connsiteY106" fmla="*/ 1045369 h 2357438"/>
                    <a:gd name="connsiteX107" fmla="*/ 771525 w 1269232"/>
                    <a:gd name="connsiteY107" fmla="*/ 1016794 h 2357438"/>
                    <a:gd name="connsiteX108" fmla="*/ 804862 w 1269232"/>
                    <a:gd name="connsiteY108" fmla="*/ 1002506 h 2357438"/>
                    <a:gd name="connsiteX109" fmla="*/ 895350 w 1269232"/>
                    <a:gd name="connsiteY109" fmla="*/ 1016794 h 2357438"/>
                    <a:gd name="connsiteX110" fmla="*/ 919162 w 1269232"/>
                    <a:gd name="connsiteY110" fmla="*/ 1023937 h 2357438"/>
                    <a:gd name="connsiteX111" fmla="*/ 966787 w 1269232"/>
                    <a:gd name="connsiteY111" fmla="*/ 1054894 h 2357438"/>
                    <a:gd name="connsiteX112" fmla="*/ 1000125 w 1269232"/>
                    <a:gd name="connsiteY112" fmla="*/ 1081087 h 2357438"/>
                    <a:gd name="connsiteX113" fmla="*/ 1073944 w 1269232"/>
                    <a:gd name="connsiteY113" fmla="*/ 1188244 h 2357438"/>
                    <a:gd name="connsiteX114" fmla="*/ 1076325 w 1269232"/>
                    <a:gd name="connsiteY114" fmla="*/ 1195387 h 2357438"/>
                    <a:gd name="connsiteX115" fmla="*/ 1147762 w 1269232"/>
                    <a:gd name="connsiteY115" fmla="*/ 1269206 h 2357438"/>
                    <a:gd name="connsiteX116" fmla="*/ 1173956 w 1269232"/>
                    <a:gd name="connsiteY116" fmla="*/ 1319212 h 2357438"/>
                    <a:gd name="connsiteX117" fmla="*/ 1195387 w 1269232"/>
                    <a:gd name="connsiteY117" fmla="*/ 1388269 h 2357438"/>
                    <a:gd name="connsiteX118" fmla="*/ 1200150 w 1269232"/>
                    <a:gd name="connsiteY118" fmla="*/ 1443037 h 2357438"/>
                    <a:gd name="connsiteX119" fmla="*/ 1209675 w 1269232"/>
                    <a:gd name="connsiteY119" fmla="*/ 1540669 h 2357438"/>
                    <a:gd name="connsiteX120" fmla="*/ 1266825 w 1269232"/>
                    <a:gd name="connsiteY120" fmla="*/ 1671636 h 2357438"/>
                    <a:gd name="connsiteX121" fmla="*/ 1254919 w 1269232"/>
                    <a:gd name="connsiteY121" fmla="*/ 1721643 h 2357438"/>
                    <a:gd name="connsiteX122" fmla="*/ 1226342 w 1269232"/>
                    <a:gd name="connsiteY122" fmla="*/ 1762124 h 2357438"/>
                    <a:gd name="connsiteX123" fmla="*/ 1133475 w 1269232"/>
                    <a:gd name="connsiteY123" fmla="*/ 1878806 h 2357438"/>
                    <a:gd name="connsiteX124" fmla="*/ 1095375 w 1269232"/>
                    <a:gd name="connsiteY124" fmla="*/ 1935954 h 2357438"/>
                    <a:gd name="connsiteX125" fmla="*/ 1054893 w 1269232"/>
                    <a:gd name="connsiteY125" fmla="*/ 1966912 h 2357438"/>
                    <a:gd name="connsiteX126" fmla="*/ 990600 w 1269232"/>
                    <a:gd name="connsiteY126" fmla="*/ 2005011 h 2357438"/>
                    <a:gd name="connsiteX127" fmla="*/ 881061 w 1269232"/>
                    <a:gd name="connsiteY127" fmla="*/ 2062161 h 2357438"/>
                    <a:gd name="connsiteX128" fmla="*/ 857250 w 1269232"/>
                    <a:gd name="connsiteY128" fmla="*/ 2114549 h 2357438"/>
                    <a:gd name="connsiteX129" fmla="*/ 812005 w 1269232"/>
                    <a:gd name="connsiteY129" fmla="*/ 2169317 h 2357438"/>
                    <a:gd name="connsiteX130" fmla="*/ 819150 w 1269232"/>
                    <a:gd name="connsiteY130" fmla="*/ 2290761 h 2357438"/>
                    <a:gd name="connsiteX131" fmla="*/ 809626 w 1269232"/>
                    <a:gd name="connsiteY13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57250 w 1269232"/>
                    <a:gd name="connsiteY91" fmla="*/ 802481 h 2357438"/>
                    <a:gd name="connsiteX92" fmla="*/ 821531 w 1269232"/>
                    <a:gd name="connsiteY92" fmla="*/ 831056 h 2357438"/>
                    <a:gd name="connsiteX93" fmla="*/ 785812 w 1269232"/>
                    <a:gd name="connsiteY93" fmla="*/ 854869 h 2357438"/>
                    <a:gd name="connsiteX94" fmla="*/ 781050 w 1269232"/>
                    <a:gd name="connsiteY94" fmla="*/ 862012 h 2357438"/>
                    <a:gd name="connsiteX95" fmla="*/ 754856 w 1269232"/>
                    <a:gd name="connsiteY95" fmla="*/ 878681 h 2357438"/>
                    <a:gd name="connsiteX96" fmla="*/ 728662 w 1269232"/>
                    <a:gd name="connsiteY96" fmla="*/ 902494 h 2357438"/>
                    <a:gd name="connsiteX97" fmla="*/ 721519 w 1269232"/>
                    <a:gd name="connsiteY97" fmla="*/ 907256 h 2357438"/>
                    <a:gd name="connsiteX98" fmla="*/ 700087 w 1269232"/>
                    <a:gd name="connsiteY98" fmla="*/ 928687 h 2357438"/>
                    <a:gd name="connsiteX99" fmla="*/ 678656 w 1269232"/>
                    <a:gd name="connsiteY99" fmla="*/ 964406 h 2357438"/>
                    <a:gd name="connsiteX100" fmla="*/ 678656 w 1269232"/>
                    <a:gd name="connsiteY100" fmla="*/ 1007269 h 2357438"/>
                    <a:gd name="connsiteX101" fmla="*/ 681037 w 1269232"/>
                    <a:gd name="connsiteY101" fmla="*/ 1014412 h 2357438"/>
                    <a:gd name="connsiteX102" fmla="*/ 700087 w 1269232"/>
                    <a:gd name="connsiteY102" fmla="*/ 1042987 h 2357438"/>
                    <a:gd name="connsiteX103" fmla="*/ 721519 w 1269232"/>
                    <a:gd name="connsiteY103" fmla="*/ 1054894 h 2357438"/>
                    <a:gd name="connsiteX104" fmla="*/ 728662 w 1269232"/>
                    <a:gd name="connsiteY104" fmla="*/ 1052512 h 2357438"/>
                    <a:gd name="connsiteX105" fmla="*/ 731044 w 1269232"/>
                    <a:gd name="connsiteY105" fmla="*/ 1045369 h 2357438"/>
                    <a:gd name="connsiteX106" fmla="*/ 771525 w 1269232"/>
                    <a:gd name="connsiteY106" fmla="*/ 1016794 h 2357438"/>
                    <a:gd name="connsiteX107" fmla="*/ 804862 w 1269232"/>
                    <a:gd name="connsiteY107" fmla="*/ 1002506 h 2357438"/>
                    <a:gd name="connsiteX108" fmla="*/ 895350 w 1269232"/>
                    <a:gd name="connsiteY108" fmla="*/ 1016794 h 2357438"/>
                    <a:gd name="connsiteX109" fmla="*/ 919162 w 1269232"/>
                    <a:gd name="connsiteY109" fmla="*/ 1023937 h 2357438"/>
                    <a:gd name="connsiteX110" fmla="*/ 966787 w 1269232"/>
                    <a:gd name="connsiteY110" fmla="*/ 1054894 h 2357438"/>
                    <a:gd name="connsiteX111" fmla="*/ 1000125 w 1269232"/>
                    <a:gd name="connsiteY111" fmla="*/ 1081087 h 2357438"/>
                    <a:gd name="connsiteX112" fmla="*/ 1073944 w 1269232"/>
                    <a:gd name="connsiteY112" fmla="*/ 1188244 h 2357438"/>
                    <a:gd name="connsiteX113" fmla="*/ 1076325 w 1269232"/>
                    <a:gd name="connsiteY113" fmla="*/ 1195387 h 2357438"/>
                    <a:gd name="connsiteX114" fmla="*/ 1147762 w 1269232"/>
                    <a:gd name="connsiteY114" fmla="*/ 1269206 h 2357438"/>
                    <a:gd name="connsiteX115" fmla="*/ 1173956 w 1269232"/>
                    <a:gd name="connsiteY115" fmla="*/ 1319212 h 2357438"/>
                    <a:gd name="connsiteX116" fmla="*/ 1195387 w 1269232"/>
                    <a:gd name="connsiteY116" fmla="*/ 1388269 h 2357438"/>
                    <a:gd name="connsiteX117" fmla="*/ 1200150 w 1269232"/>
                    <a:gd name="connsiteY117" fmla="*/ 1443037 h 2357438"/>
                    <a:gd name="connsiteX118" fmla="*/ 1209675 w 1269232"/>
                    <a:gd name="connsiteY118" fmla="*/ 1540669 h 2357438"/>
                    <a:gd name="connsiteX119" fmla="*/ 1266825 w 1269232"/>
                    <a:gd name="connsiteY119" fmla="*/ 1671636 h 2357438"/>
                    <a:gd name="connsiteX120" fmla="*/ 1254919 w 1269232"/>
                    <a:gd name="connsiteY120" fmla="*/ 1721643 h 2357438"/>
                    <a:gd name="connsiteX121" fmla="*/ 1226342 w 1269232"/>
                    <a:gd name="connsiteY121" fmla="*/ 1762124 h 2357438"/>
                    <a:gd name="connsiteX122" fmla="*/ 1133475 w 1269232"/>
                    <a:gd name="connsiteY122" fmla="*/ 1878806 h 2357438"/>
                    <a:gd name="connsiteX123" fmla="*/ 1095375 w 1269232"/>
                    <a:gd name="connsiteY123" fmla="*/ 1935954 h 2357438"/>
                    <a:gd name="connsiteX124" fmla="*/ 1054893 w 1269232"/>
                    <a:gd name="connsiteY124" fmla="*/ 1966912 h 2357438"/>
                    <a:gd name="connsiteX125" fmla="*/ 990600 w 1269232"/>
                    <a:gd name="connsiteY125" fmla="*/ 2005011 h 2357438"/>
                    <a:gd name="connsiteX126" fmla="*/ 881061 w 1269232"/>
                    <a:gd name="connsiteY126" fmla="*/ 2062161 h 2357438"/>
                    <a:gd name="connsiteX127" fmla="*/ 857250 w 1269232"/>
                    <a:gd name="connsiteY127" fmla="*/ 2114549 h 2357438"/>
                    <a:gd name="connsiteX128" fmla="*/ 812005 w 1269232"/>
                    <a:gd name="connsiteY128" fmla="*/ 2169317 h 2357438"/>
                    <a:gd name="connsiteX129" fmla="*/ 819150 w 1269232"/>
                    <a:gd name="connsiteY129" fmla="*/ 2290761 h 2357438"/>
                    <a:gd name="connsiteX130" fmla="*/ 809626 w 1269232"/>
                    <a:gd name="connsiteY13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21531 w 1269232"/>
                    <a:gd name="connsiteY91" fmla="*/ 831056 h 2357438"/>
                    <a:gd name="connsiteX92" fmla="*/ 785812 w 1269232"/>
                    <a:gd name="connsiteY92" fmla="*/ 854869 h 2357438"/>
                    <a:gd name="connsiteX93" fmla="*/ 781050 w 1269232"/>
                    <a:gd name="connsiteY93" fmla="*/ 862012 h 2357438"/>
                    <a:gd name="connsiteX94" fmla="*/ 754856 w 1269232"/>
                    <a:gd name="connsiteY94" fmla="*/ 878681 h 2357438"/>
                    <a:gd name="connsiteX95" fmla="*/ 728662 w 1269232"/>
                    <a:gd name="connsiteY95" fmla="*/ 902494 h 2357438"/>
                    <a:gd name="connsiteX96" fmla="*/ 721519 w 1269232"/>
                    <a:gd name="connsiteY96" fmla="*/ 907256 h 2357438"/>
                    <a:gd name="connsiteX97" fmla="*/ 700087 w 1269232"/>
                    <a:gd name="connsiteY97" fmla="*/ 928687 h 2357438"/>
                    <a:gd name="connsiteX98" fmla="*/ 678656 w 1269232"/>
                    <a:gd name="connsiteY98" fmla="*/ 964406 h 2357438"/>
                    <a:gd name="connsiteX99" fmla="*/ 678656 w 1269232"/>
                    <a:gd name="connsiteY99" fmla="*/ 1007269 h 2357438"/>
                    <a:gd name="connsiteX100" fmla="*/ 681037 w 1269232"/>
                    <a:gd name="connsiteY100" fmla="*/ 1014412 h 2357438"/>
                    <a:gd name="connsiteX101" fmla="*/ 700087 w 1269232"/>
                    <a:gd name="connsiteY101" fmla="*/ 1042987 h 2357438"/>
                    <a:gd name="connsiteX102" fmla="*/ 721519 w 1269232"/>
                    <a:gd name="connsiteY102" fmla="*/ 1054894 h 2357438"/>
                    <a:gd name="connsiteX103" fmla="*/ 728662 w 1269232"/>
                    <a:gd name="connsiteY103" fmla="*/ 1052512 h 2357438"/>
                    <a:gd name="connsiteX104" fmla="*/ 731044 w 1269232"/>
                    <a:gd name="connsiteY104" fmla="*/ 1045369 h 2357438"/>
                    <a:gd name="connsiteX105" fmla="*/ 771525 w 1269232"/>
                    <a:gd name="connsiteY105" fmla="*/ 1016794 h 2357438"/>
                    <a:gd name="connsiteX106" fmla="*/ 804862 w 1269232"/>
                    <a:gd name="connsiteY106" fmla="*/ 1002506 h 2357438"/>
                    <a:gd name="connsiteX107" fmla="*/ 895350 w 1269232"/>
                    <a:gd name="connsiteY107" fmla="*/ 1016794 h 2357438"/>
                    <a:gd name="connsiteX108" fmla="*/ 919162 w 1269232"/>
                    <a:gd name="connsiteY108" fmla="*/ 1023937 h 2357438"/>
                    <a:gd name="connsiteX109" fmla="*/ 966787 w 1269232"/>
                    <a:gd name="connsiteY109" fmla="*/ 1054894 h 2357438"/>
                    <a:gd name="connsiteX110" fmla="*/ 1000125 w 1269232"/>
                    <a:gd name="connsiteY110" fmla="*/ 1081087 h 2357438"/>
                    <a:gd name="connsiteX111" fmla="*/ 1073944 w 1269232"/>
                    <a:gd name="connsiteY111" fmla="*/ 1188244 h 2357438"/>
                    <a:gd name="connsiteX112" fmla="*/ 1076325 w 1269232"/>
                    <a:gd name="connsiteY112" fmla="*/ 1195387 h 2357438"/>
                    <a:gd name="connsiteX113" fmla="*/ 1147762 w 1269232"/>
                    <a:gd name="connsiteY113" fmla="*/ 1269206 h 2357438"/>
                    <a:gd name="connsiteX114" fmla="*/ 1173956 w 1269232"/>
                    <a:gd name="connsiteY114" fmla="*/ 1319212 h 2357438"/>
                    <a:gd name="connsiteX115" fmla="*/ 1195387 w 1269232"/>
                    <a:gd name="connsiteY115" fmla="*/ 1388269 h 2357438"/>
                    <a:gd name="connsiteX116" fmla="*/ 1200150 w 1269232"/>
                    <a:gd name="connsiteY116" fmla="*/ 1443037 h 2357438"/>
                    <a:gd name="connsiteX117" fmla="*/ 1209675 w 1269232"/>
                    <a:gd name="connsiteY117" fmla="*/ 1540669 h 2357438"/>
                    <a:gd name="connsiteX118" fmla="*/ 1266825 w 1269232"/>
                    <a:gd name="connsiteY118" fmla="*/ 1671636 h 2357438"/>
                    <a:gd name="connsiteX119" fmla="*/ 1254919 w 1269232"/>
                    <a:gd name="connsiteY119" fmla="*/ 1721643 h 2357438"/>
                    <a:gd name="connsiteX120" fmla="*/ 1226342 w 1269232"/>
                    <a:gd name="connsiteY120" fmla="*/ 1762124 h 2357438"/>
                    <a:gd name="connsiteX121" fmla="*/ 1133475 w 1269232"/>
                    <a:gd name="connsiteY121" fmla="*/ 1878806 h 2357438"/>
                    <a:gd name="connsiteX122" fmla="*/ 1095375 w 1269232"/>
                    <a:gd name="connsiteY122" fmla="*/ 1935954 h 2357438"/>
                    <a:gd name="connsiteX123" fmla="*/ 1054893 w 1269232"/>
                    <a:gd name="connsiteY123" fmla="*/ 1966912 h 2357438"/>
                    <a:gd name="connsiteX124" fmla="*/ 990600 w 1269232"/>
                    <a:gd name="connsiteY124" fmla="*/ 2005011 h 2357438"/>
                    <a:gd name="connsiteX125" fmla="*/ 881061 w 1269232"/>
                    <a:gd name="connsiteY125" fmla="*/ 2062161 h 2357438"/>
                    <a:gd name="connsiteX126" fmla="*/ 857250 w 1269232"/>
                    <a:gd name="connsiteY126" fmla="*/ 2114549 h 2357438"/>
                    <a:gd name="connsiteX127" fmla="*/ 812005 w 1269232"/>
                    <a:gd name="connsiteY127" fmla="*/ 2169317 h 2357438"/>
                    <a:gd name="connsiteX128" fmla="*/ 819150 w 1269232"/>
                    <a:gd name="connsiteY128" fmla="*/ 2290761 h 2357438"/>
                    <a:gd name="connsiteX129" fmla="*/ 809626 w 1269232"/>
                    <a:gd name="connsiteY12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21531 w 1269232"/>
                    <a:gd name="connsiteY91" fmla="*/ 831056 h 2357438"/>
                    <a:gd name="connsiteX92" fmla="*/ 785812 w 1269232"/>
                    <a:gd name="connsiteY92" fmla="*/ 854869 h 2357438"/>
                    <a:gd name="connsiteX93" fmla="*/ 754856 w 1269232"/>
                    <a:gd name="connsiteY93" fmla="*/ 878681 h 2357438"/>
                    <a:gd name="connsiteX94" fmla="*/ 728662 w 1269232"/>
                    <a:gd name="connsiteY94" fmla="*/ 902494 h 2357438"/>
                    <a:gd name="connsiteX95" fmla="*/ 721519 w 1269232"/>
                    <a:gd name="connsiteY95" fmla="*/ 907256 h 2357438"/>
                    <a:gd name="connsiteX96" fmla="*/ 700087 w 1269232"/>
                    <a:gd name="connsiteY96" fmla="*/ 928687 h 2357438"/>
                    <a:gd name="connsiteX97" fmla="*/ 678656 w 1269232"/>
                    <a:gd name="connsiteY97" fmla="*/ 964406 h 2357438"/>
                    <a:gd name="connsiteX98" fmla="*/ 678656 w 1269232"/>
                    <a:gd name="connsiteY98" fmla="*/ 1007269 h 2357438"/>
                    <a:gd name="connsiteX99" fmla="*/ 681037 w 1269232"/>
                    <a:gd name="connsiteY99" fmla="*/ 1014412 h 2357438"/>
                    <a:gd name="connsiteX100" fmla="*/ 700087 w 1269232"/>
                    <a:gd name="connsiteY100" fmla="*/ 1042987 h 2357438"/>
                    <a:gd name="connsiteX101" fmla="*/ 721519 w 1269232"/>
                    <a:gd name="connsiteY101" fmla="*/ 1054894 h 2357438"/>
                    <a:gd name="connsiteX102" fmla="*/ 728662 w 1269232"/>
                    <a:gd name="connsiteY102" fmla="*/ 1052512 h 2357438"/>
                    <a:gd name="connsiteX103" fmla="*/ 731044 w 1269232"/>
                    <a:gd name="connsiteY103" fmla="*/ 1045369 h 2357438"/>
                    <a:gd name="connsiteX104" fmla="*/ 771525 w 1269232"/>
                    <a:gd name="connsiteY104" fmla="*/ 1016794 h 2357438"/>
                    <a:gd name="connsiteX105" fmla="*/ 804862 w 1269232"/>
                    <a:gd name="connsiteY105" fmla="*/ 1002506 h 2357438"/>
                    <a:gd name="connsiteX106" fmla="*/ 895350 w 1269232"/>
                    <a:gd name="connsiteY106" fmla="*/ 1016794 h 2357438"/>
                    <a:gd name="connsiteX107" fmla="*/ 919162 w 1269232"/>
                    <a:gd name="connsiteY107" fmla="*/ 1023937 h 2357438"/>
                    <a:gd name="connsiteX108" fmla="*/ 966787 w 1269232"/>
                    <a:gd name="connsiteY108" fmla="*/ 1054894 h 2357438"/>
                    <a:gd name="connsiteX109" fmla="*/ 1000125 w 1269232"/>
                    <a:gd name="connsiteY109" fmla="*/ 1081087 h 2357438"/>
                    <a:gd name="connsiteX110" fmla="*/ 1073944 w 1269232"/>
                    <a:gd name="connsiteY110" fmla="*/ 1188244 h 2357438"/>
                    <a:gd name="connsiteX111" fmla="*/ 1076325 w 1269232"/>
                    <a:gd name="connsiteY111" fmla="*/ 1195387 h 2357438"/>
                    <a:gd name="connsiteX112" fmla="*/ 1147762 w 1269232"/>
                    <a:gd name="connsiteY112" fmla="*/ 1269206 h 2357438"/>
                    <a:gd name="connsiteX113" fmla="*/ 1173956 w 1269232"/>
                    <a:gd name="connsiteY113" fmla="*/ 1319212 h 2357438"/>
                    <a:gd name="connsiteX114" fmla="*/ 1195387 w 1269232"/>
                    <a:gd name="connsiteY114" fmla="*/ 1388269 h 2357438"/>
                    <a:gd name="connsiteX115" fmla="*/ 1200150 w 1269232"/>
                    <a:gd name="connsiteY115" fmla="*/ 1443037 h 2357438"/>
                    <a:gd name="connsiteX116" fmla="*/ 1209675 w 1269232"/>
                    <a:gd name="connsiteY116" fmla="*/ 1540669 h 2357438"/>
                    <a:gd name="connsiteX117" fmla="*/ 1266825 w 1269232"/>
                    <a:gd name="connsiteY117" fmla="*/ 1671636 h 2357438"/>
                    <a:gd name="connsiteX118" fmla="*/ 1254919 w 1269232"/>
                    <a:gd name="connsiteY118" fmla="*/ 1721643 h 2357438"/>
                    <a:gd name="connsiteX119" fmla="*/ 1226342 w 1269232"/>
                    <a:gd name="connsiteY119" fmla="*/ 1762124 h 2357438"/>
                    <a:gd name="connsiteX120" fmla="*/ 1133475 w 1269232"/>
                    <a:gd name="connsiteY120" fmla="*/ 1878806 h 2357438"/>
                    <a:gd name="connsiteX121" fmla="*/ 1095375 w 1269232"/>
                    <a:gd name="connsiteY121" fmla="*/ 1935954 h 2357438"/>
                    <a:gd name="connsiteX122" fmla="*/ 1054893 w 1269232"/>
                    <a:gd name="connsiteY122" fmla="*/ 1966912 h 2357438"/>
                    <a:gd name="connsiteX123" fmla="*/ 990600 w 1269232"/>
                    <a:gd name="connsiteY123" fmla="*/ 2005011 h 2357438"/>
                    <a:gd name="connsiteX124" fmla="*/ 881061 w 1269232"/>
                    <a:gd name="connsiteY124" fmla="*/ 2062161 h 2357438"/>
                    <a:gd name="connsiteX125" fmla="*/ 857250 w 1269232"/>
                    <a:gd name="connsiteY125" fmla="*/ 2114549 h 2357438"/>
                    <a:gd name="connsiteX126" fmla="*/ 812005 w 1269232"/>
                    <a:gd name="connsiteY126" fmla="*/ 2169317 h 2357438"/>
                    <a:gd name="connsiteX127" fmla="*/ 819150 w 1269232"/>
                    <a:gd name="connsiteY127" fmla="*/ 2290761 h 2357438"/>
                    <a:gd name="connsiteX128" fmla="*/ 809626 w 1269232"/>
                    <a:gd name="connsiteY12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21531 w 1269232"/>
                    <a:gd name="connsiteY91" fmla="*/ 831056 h 2357438"/>
                    <a:gd name="connsiteX92" fmla="*/ 785812 w 1269232"/>
                    <a:gd name="connsiteY92" fmla="*/ 854869 h 2357438"/>
                    <a:gd name="connsiteX93" fmla="*/ 754856 w 1269232"/>
                    <a:gd name="connsiteY93" fmla="*/ 878681 h 2357438"/>
                    <a:gd name="connsiteX94" fmla="*/ 728662 w 1269232"/>
                    <a:gd name="connsiteY94" fmla="*/ 902494 h 2357438"/>
                    <a:gd name="connsiteX95" fmla="*/ 700087 w 1269232"/>
                    <a:gd name="connsiteY95" fmla="*/ 928687 h 2357438"/>
                    <a:gd name="connsiteX96" fmla="*/ 678656 w 1269232"/>
                    <a:gd name="connsiteY96" fmla="*/ 964406 h 2357438"/>
                    <a:gd name="connsiteX97" fmla="*/ 678656 w 1269232"/>
                    <a:gd name="connsiteY97" fmla="*/ 1007269 h 2357438"/>
                    <a:gd name="connsiteX98" fmla="*/ 681037 w 1269232"/>
                    <a:gd name="connsiteY98" fmla="*/ 1014412 h 2357438"/>
                    <a:gd name="connsiteX99" fmla="*/ 700087 w 1269232"/>
                    <a:gd name="connsiteY99" fmla="*/ 1042987 h 2357438"/>
                    <a:gd name="connsiteX100" fmla="*/ 721519 w 1269232"/>
                    <a:gd name="connsiteY100" fmla="*/ 1054894 h 2357438"/>
                    <a:gd name="connsiteX101" fmla="*/ 728662 w 1269232"/>
                    <a:gd name="connsiteY101" fmla="*/ 1052512 h 2357438"/>
                    <a:gd name="connsiteX102" fmla="*/ 731044 w 1269232"/>
                    <a:gd name="connsiteY102" fmla="*/ 1045369 h 2357438"/>
                    <a:gd name="connsiteX103" fmla="*/ 771525 w 1269232"/>
                    <a:gd name="connsiteY103" fmla="*/ 1016794 h 2357438"/>
                    <a:gd name="connsiteX104" fmla="*/ 804862 w 1269232"/>
                    <a:gd name="connsiteY104" fmla="*/ 1002506 h 2357438"/>
                    <a:gd name="connsiteX105" fmla="*/ 895350 w 1269232"/>
                    <a:gd name="connsiteY105" fmla="*/ 1016794 h 2357438"/>
                    <a:gd name="connsiteX106" fmla="*/ 919162 w 1269232"/>
                    <a:gd name="connsiteY106" fmla="*/ 1023937 h 2357438"/>
                    <a:gd name="connsiteX107" fmla="*/ 966787 w 1269232"/>
                    <a:gd name="connsiteY107" fmla="*/ 1054894 h 2357438"/>
                    <a:gd name="connsiteX108" fmla="*/ 1000125 w 1269232"/>
                    <a:gd name="connsiteY108" fmla="*/ 1081087 h 2357438"/>
                    <a:gd name="connsiteX109" fmla="*/ 1073944 w 1269232"/>
                    <a:gd name="connsiteY109" fmla="*/ 1188244 h 2357438"/>
                    <a:gd name="connsiteX110" fmla="*/ 1076325 w 1269232"/>
                    <a:gd name="connsiteY110" fmla="*/ 1195387 h 2357438"/>
                    <a:gd name="connsiteX111" fmla="*/ 1147762 w 1269232"/>
                    <a:gd name="connsiteY111" fmla="*/ 1269206 h 2357438"/>
                    <a:gd name="connsiteX112" fmla="*/ 1173956 w 1269232"/>
                    <a:gd name="connsiteY112" fmla="*/ 1319212 h 2357438"/>
                    <a:gd name="connsiteX113" fmla="*/ 1195387 w 1269232"/>
                    <a:gd name="connsiteY113" fmla="*/ 1388269 h 2357438"/>
                    <a:gd name="connsiteX114" fmla="*/ 1200150 w 1269232"/>
                    <a:gd name="connsiteY114" fmla="*/ 1443037 h 2357438"/>
                    <a:gd name="connsiteX115" fmla="*/ 1209675 w 1269232"/>
                    <a:gd name="connsiteY115" fmla="*/ 1540669 h 2357438"/>
                    <a:gd name="connsiteX116" fmla="*/ 1266825 w 1269232"/>
                    <a:gd name="connsiteY116" fmla="*/ 1671636 h 2357438"/>
                    <a:gd name="connsiteX117" fmla="*/ 1254919 w 1269232"/>
                    <a:gd name="connsiteY117" fmla="*/ 1721643 h 2357438"/>
                    <a:gd name="connsiteX118" fmla="*/ 1226342 w 1269232"/>
                    <a:gd name="connsiteY118" fmla="*/ 1762124 h 2357438"/>
                    <a:gd name="connsiteX119" fmla="*/ 1133475 w 1269232"/>
                    <a:gd name="connsiteY119" fmla="*/ 1878806 h 2357438"/>
                    <a:gd name="connsiteX120" fmla="*/ 1095375 w 1269232"/>
                    <a:gd name="connsiteY120" fmla="*/ 1935954 h 2357438"/>
                    <a:gd name="connsiteX121" fmla="*/ 1054893 w 1269232"/>
                    <a:gd name="connsiteY121" fmla="*/ 1966912 h 2357438"/>
                    <a:gd name="connsiteX122" fmla="*/ 990600 w 1269232"/>
                    <a:gd name="connsiteY122" fmla="*/ 2005011 h 2357438"/>
                    <a:gd name="connsiteX123" fmla="*/ 881061 w 1269232"/>
                    <a:gd name="connsiteY123" fmla="*/ 2062161 h 2357438"/>
                    <a:gd name="connsiteX124" fmla="*/ 857250 w 1269232"/>
                    <a:gd name="connsiteY124" fmla="*/ 2114549 h 2357438"/>
                    <a:gd name="connsiteX125" fmla="*/ 812005 w 1269232"/>
                    <a:gd name="connsiteY125" fmla="*/ 2169317 h 2357438"/>
                    <a:gd name="connsiteX126" fmla="*/ 819150 w 1269232"/>
                    <a:gd name="connsiteY126" fmla="*/ 2290761 h 2357438"/>
                    <a:gd name="connsiteX127" fmla="*/ 809626 w 1269232"/>
                    <a:gd name="connsiteY12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21531 w 1269232"/>
                    <a:gd name="connsiteY91" fmla="*/ 831056 h 2357438"/>
                    <a:gd name="connsiteX92" fmla="*/ 785812 w 1269232"/>
                    <a:gd name="connsiteY92" fmla="*/ 854869 h 2357438"/>
                    <a:gd name="connsiteX93" fmla="*/ 754856 w 1269232"/>
                    <a:gd name="connsiteY93" fmla="*/ 878681 h 2357438"/>
                    <a:gd name="connsiteX94" fmla="*/ 728662 w 1269232"/>
                    <a:gd name="connsiteY94" fmla="*/ 902494 h 2357438"/>
                    <a:gd name="connsiteX95" fmla="*/ 700087 w 1269232"/>
                    <a:gd name="connsiteY95" fmla="*/ 928687 h 2357438"/>
                    <a:gd name="connsiteX96" fmla="*/ 678656 w 1269232"/>
                    <a:gd name="connsiteY96" fmla="*/ 964406 h 2357438"/>
                    <a:gd name="connsiteX97" fmla="*/ 678656 w 1269232"/>
                    <a:gd name="connsiteY97" fmla="*/ 1007269 h 2357438"/>
                    <a:gd name="connsiteX98" fmla="*/ 681037 w 1269232"/>
                    <a:gd name="connsiteY98" fmla="*/ 1014412 h 2357438"/>
                    <a:gd name="connsiteX99" fmla="*/ 700087 w 1269232"/>
                    <a:gd name="connsiteY99" fmla="*/ 1042987 h 2357438"/>
                    <a:gd name="connsiteX100" fmla="*/ 721519 w 1269232"/>
                    <a:gd name="connsiteY100" fmla="*/ 1054894 h 2357438"/>
                    <a:gd name="connsiteX101" fmla="*/ 728662 w 1269232"/>
                    <a:gd name="connsiteY101" fmla="*/ 1052512 h 2357438"/>
                    <a:gd name="connsiteX102" fmla="*/ 731044 w 1269232"/>
                    <a:gd name="connsiteY102" fmla="*/ 1045369 h 2357438"/>
                    <a:gd name="connsiteX103" fmla="*/ 771525 w 1269232"/>
                    <a:gd name="connsiteY103" fmla="*/ 1016794 h 2357438"/>
                    <a:gd name="connsiteX104" fmla="*/ 804862 w 1269232"/>
                    <a:gd name="connsiteY104" fmla="*/ 1002506 h 2357438"/>
                    <a:gd name="connsiteX105" fmla="*/ 842961 w 1269232"/>
                    <a:gd name="connsiteY105" fmla="*/ 1004886 h 2357438"/>
                    <a:gd name="connsiteX106" fmla="*/ 895350 w 1269232"/>
                    <a:gd name="connsiteY106" fmla="*/ 1016794 h 2357438"/>
                    <a:gd name="connsiteX107" fmla="*/ 919162 w 1269232"/>
                    <a:gd name="connsiteY107" fmla="*/ 1023937 h 2357438"/>
                    <a:gd name="connsiteX108" fmla="*/ 966787 w 1269232"/>
                    <a:gd name="connsiteY108" fmla="*/ 1054894 h 2357438"/>
                    <a:gd name="connsiteX109" fmla="*/ 1000125 w 1269232"/>
                    <a:gd name="connsiteY109" fmla="*/ 1081087 h 2357438"/>
                    <a:gd name="connsiteX110" fmla="*/ 1073944 w 1269232"/>
                    <a:gd name="connsiteY110" fmla="*/ 1188244 h 2357438"/>
                    <a:gd name="connsiteX111" fmla="*/ 1076325 w 1269232"/>
                    <a:gd name="connsiteY111" fmla="*/ 1195387 h 2357438"/>
                    <a:gd name="connsiteX112" fmla="*/ 1147762 w 1269232"/>
                    <a:gd name="connsiteY112" fmla="*/ 1269206 h 2357438"/>
                    <a:gd name="connsiteX113" fmla="*/ 1173956 w 1269232"/>
                    <a:gd name="connsiteY113" fmla="*/ 1319212 h 2357438"/>
                    <a:gd name="connsiteX114" fmla="*/ 1195387 w 1269232"/>
                    <a:gd name="connsiteY114" fmla="*/ 1388269 h 2357438"/>
                    <a:gd name="connsiteX115" fmla="*/ 1200150 w 1269232"/>
                    <a:gd name="connsiteY115" fmla="*/ 1443037 h 2357438"/>
                    <a:gd name="connsiteX116" fmla="*/ 1209675 w 1269232"/>
                    <a:gd name="connsiteY116" fmla="*/ 1540669 h 2357438"/>
                    <a:gd name="connsiteX117" fmla="*/ 1266825 w 1269232"/>
                    <a:gd name="connsiteY117" fmla="*/ 1671636 h 2357438"/>
                    <a:gd name="connsiteX118" fmla="*/ 1254919 w 1269232"/>
                    <a:gd name="connsiteY118" fmla="*/ 1721643 h 2357438"/>
                    <a:gd name="connsiteX119" fmla="*/ 1226342 w 1269232"/>
                    <a:gd name="connsiteY119" fmla="*/ 1762124 h 2357438"/>
                    <a:gd name="connsiteX120" fmla="*/ 1133475 w 1269232"/>
                    <a:gd name="connsiteY120" fmla="*/ 1878806 h 2357438"/>
                    <a:gd name="connsiteX121" fmla="*/ 1095375 w 1269232"/>
                    <a:gd name="connsiteY121" fmla="*/ 1935954 h 2357438"/>
                    <a:gd name="connsiteX122" fmla="*/ 1054893 w 1269232"/>
                    <a:gd name="connsiteY122" fmla="*/ 1966912 h 2357438"/>
                    <a:gd name="connsiteX123" fmla="*/ 990600 w 1269232"/>
                    <a:gd name="connsiteY123" fmla="*/ 2005011 h 2357438"/>
                    <a:gd name="connsiteX124" fmla="*/ 881061 w 1269232"/>
                    <a:gd name="connsiteY124" fmla="*/ 2062161 h 2357438"/>
                    <a:gd name="connsiteX125" fmla="*/ 857250 w 1269232"/>
                    <a:gd name="connsiteY125" fmla="*/ 2114549 h 2357438"/>
                    <a:gd name="connsiteX126" fmla="*/ 812005 w 1269232"/>
                    <a:gd name="connsiteY126" fmla="*/ 2169317 h 2357438"/>
                    <a:gd name="connsiteX127" fmla="*/ 819150 w 1269232"/>
                    <a:gd name="connsiteY127" fmla="*/ 2290761 h 2357438"/>
                    <a:gd name="connsiteX128" fmla="*/ 809626 w 1269232"/>
                    <a:gd name="connsiteY12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71537 w 1269232"/>
                    <a:gd name="connsiteY89" fmla="*/ 764381 h 2357438"/>
                    <a:gd name="connsiteX90" fmla="*/ 864394 w 1269232"/>
                    <a:gd name="connsiteY90" fmla="*/ 797719 h 2357438"/>
                    <a:gd name="connsiteX91" fmla="*/ 842961 w 1269232"/>
                    <a:gd name="connsiteY91" fmla="*/ 814386 h 2357438"/>
                    <a:gd name="connsiteX92" fmla="*/ 821531 w 1269232"/>
                    <a:gd name="connsiteY92" fmla="*/ 831056 h 2357438"/>
                    <a:gd name="connsiteX93" fmla="*/ 785812 w 1269232"/>
                    <a:gd name="connsiteY93" fmla="*/ 854869 h 2357438"/>
                    <a:gd name="connsiteX94" fmla="*/ 754856 w 1269232"/>
                    <a:gd name="connsiteY94" fmla="*/ 878681 h 2357438"/>
                    <a:gd name="connsiteX95" fmla="*/ 728662 w 1269232"/>
                    <a:gd name="connsiteY95" fmla="*/ 902494 h 2357438"/>
                    <a:gd name="connsiteX96" fmla="*/ 700087 w 1269232"/>
                    <a:gd name="connsiteY96" fmla="*/ 928687 h 2357438"/>
                    <a:gd name="connsiteX97" fmla="*/ 678656 w 1269232"/>
                    <a:gd name="connsiteY97" fmla="*/ 964406 h 2357438"/>
                    <a:gd name="connsiteX98" fmla="*/ 678656 w 1269232"/>
                    <a:gd name="connsiteY98" fmla="*/ 1007269 h 2357438"/>
                    <a:gd name="connsiteX99" fmla="*/ 681037 w 1269232"/>
                    <a:gd name="connsiteY99" fmla="*/ 1014412 h 2357438"/>
                    <a:gd name="connsiteX100" fmla="*/ 700087 w 1269232"/>
                    <a:gd name="connsiteY100" fmla="*/ 1042987 h 2357438"/>
                    <a:gd name="connsiteX101" fmla="*/ 721519 w 1269232"/>
                    <a:gd name="connsiteY101" fmla="*/ 1054894 h 2357438"/>
                    <a:gd name="connsiteX102" fmla="*/ 728662 w 1269232"/>
                    <a:gd name="connsiteY102" fmla="*/ 1052512 h 2357438"/>
                    <a:gd name="connsiteX103" fmla="*/ 731044 w 1269232"/>
                    <a:gd name="connsiteY103" fmla="*/ 1045369 h 2357438"/>
                    <a:gd name="connsiteX104" fmla="*/ 771525 w 1269232"/>
                    <a:gd name="connsiteY104" fmla="*/ 1016794 h 2357438"/>
                    <a:gd name="connsiteX105" fmla="*/ 804862 w 1269232"/>
                    <a:gd name="connsiteY105" fmla="*/ 1002506 h 2357438"/>
                    <a:gd name="connsiteX106" fmla="*/ 842961 w 1269232"/>
                    <a:gd name="connsiteY106" fmla="*/ 1004886 h 2357438"/>
                    <a:gd name="connsiteX107" fmla="*/ 895350 w 1269232"/>
                    <a:gd name="connsiteY107" fmla="*/ 1016794 h 2357438"/>
                    <a:gd name="connsiteX108" fmla="*/ 919162 w 1269232"/>
                    <a:gd name="connsiteY108" fmla="*/ 1023937 h 2357438"/>
                    <a:gd name="connsiteX109" fmla="*/ 966787 w 1269232"/>
                    <a:gd name="connsiteY109" fmla="*/ 1054894 h 2357438"/>
                    <a:gd name="connsiteX110" fmla="*/ 1000125 w 1269232"/>
                    <a:gd name="connsiteY110" fmla="*/ 1081087 h 2357438"/>
                    <a:gd name="connsiteX111" fmla="*/ 1073944 w 1269232"/>
                    <a:gd name="connsiteY111" fmla="*/ 1188244 h 2357438"/>
                    <a:gd name="connsiteX112" fmla="*/ 1076325 w 1269232"/>
                    <a:gd name="connsiteY112" fmla="*/ 1195387 h 2357438"/>
                    <a:gd name="connsiteX113" fmla="*/ 1147762 w 1269232"/>
                    <a:gd name="connsiteY113" fmla="*/ 1269206 h 2357438"/>
                    <a:gd name="connsiteX114" fmla="*/ 1173956 w 1269232"/>
                    <a:gd name="connsiteY114" fmla="*/ 1319212 h 2357438"/>
                    <a:gd name="connsiteX115" fmla="*/ 1195387 w 1269232"/>
                    <a:gd name="connsiteY115" fmla="*/ 1388269 h 2357438"/>
                    <a:gd name="connsiteX116" fmla="*/ 1200150 w 1269232"/>
                    <a:gd name="connsiteY116" fmla="*/ 1443037 h 2357438"/>
                    <a:gd name="connsiteX117" fmla="*/ 1209675 w 1269232"/>
                    <a:gd name="connsiteY117" fmla="*/ 1540669 h 2357438"/>
                    <a:gd name="connsiteX118" fmla="*/ 1266825 w 1269232"/>
                    <a:gd name="connsiteY118" fmla="*/ 1671636 h 2357438"/>
                    <a:gd name="connsiteX119" fmla="*/ 1254919 w 1269232"/>
                    <a:gd name="connsiteY119" fmla="*/ 1721643 h 2357438"/>
                    <a:gd name="connsiteX120" fmla="*/ 1226342 w 1269232"/>
                    <a:gd name="connsiteY120" fmla="*/ 1762124 h 2357438"/>
                    <a:gd name="connsiteX121" fmla="*/ 1133475 w 1269232"/>
                    <a:gd name="connsiteY121" fmla="*/ 1878806 h 2357438"/>
                    <a:gd name="connsiteX122" fmla="*/ 1095375 w 1269232"/>
                    <a:gd name="connsiteY122" fmla="*/ 1935954 h 2357438"/>
                    <a:gd name="connsiteX123" fmla="*/ 1054893 w 1269232"/>
                    <a:gd name="connsiteY123" fmla="*/ 1966912 h 2357438"/>
                    <a:gd name="connsiteX124" fmla="*/ 990600 w 1269232"/>
                    <a:gd name="connsiteY124" fmla="*/ 2005011 h 2357438"/>
                    <a:gd name="connsiteX125" fmla="*/ 881061 w 1269232"/>
                    <a:gd name="connsiteY125" fmla="*/ 2062161 h 2357438"/>
                    <a:gd name="connsiteX126" fmla="*/ 857250 w 1269232"/>
                    <a:gd name="connsiteY126" fmla="*/ 2114549 h 2357438"/>
                    <a:gd name="connsiteX127" fmla="*/ 812005 w 1269232"/>
                    <a:gd name="connsiteY127" fmla="*/ 2169317 h 2357438"/>
                    <a:gd name="connsiteX128" fmla="*/ 819150 w 1269232"/>
                    <a:gd name="connsiteY128" fmla="*/ 2290761 h 2357438"/>
                    <a:gd name="connsiteX129" fmla="*/ 809626 w 1269232"/>
                    <a:gd name="connsiteY12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9156 w 1269232"/>
                    <a:gd name="connsiteY88" fmla="*/ 757237 h 2357438"/>
                    <a:gd name="connsiteX89" fmla="*/ 864394 w 1269232"/>
                    <a:gd name="connsiteY89" fmla="*/ 797719 h 2357438"/>
                    <a:gd name="connsiteX90" fmla="*/ 842961 w 1269232"/>
                    <a:gd name="connsiteY90" fmla="*/ 814386 h 2357438"/>
                    <a:gd name="connsiteX91" fmla="*/ 821531 w 1269232"/>
                    <a:gd name="connsiteY91" fmla="*/ 831056 h 2357438"/>
                    <a:gd name="connsiteX92" fmla="*/ 785812 w 1269232"/>
                    <a:gd name="connsiteY92" fmla="*/ 854869 h 2357438"/>
                    <a:gd name="connsiteX93" fmla="*/ 754856 w 1269232"/>
                    <a:gd name="connsiteY93" fmla="*/ 878681 h 2357438"/>
                    <a:gd name="connsiteX94" fmla="*/ 728662 w 1269232"/>
                    <a:gd name="connsiteY94" fmla="*/ 902494 h 2357438"/>
                    <a:gd name="connsiteX95" fmla="*/ 700087 w 1269232"/>
                    <a:gd name="connsiteY95" fmla="*/ 928687 h 2357438"/>
                    <a:gd name="connsiteX96" fmla="*/ 678656 w 1269232"/>
                    <a:gd name="connsiteY96" fmla="*/ 964406 h 2357438"/>
                    <a:gd name="connsiteX97" fmla="*/ 678656 w 1269232"/>
                    <a:gd name="connsiteY97" fmla="*/ 1007269 h 2357438"/>
                    <a:gd name="connsiteX98" fmla="*/ 681037 w 1269232"/>
                    <a:gd name="connsiteY98" fmla="*/ 1014412 h 2357438"/>
                    <a:gd name="connsiteX99" fmla="*/ 700087 w 1269232"/>
                    <a:gd name="connsiteY99" fmla="*/ 1042987 h 2357438"/>
                    <a:gd name="connsiteX100" fmla="*/ 721519 w 1269232"/>
                    <a:gd name="connsiteY100" fmla="*/ 1054894 h 2357438"/>
                    <a:gd name="connsiteX101" fmla="*/ 728662 w 1269232"/>
                    <a:gd name="connsiteY101" fmla="*/ 1052512 h 2357438"/>
                    <a:gd name="connsiteX102" fmla="*/ 731044 w 1269232"/>
                    <a:gd name="connsiteY102" fmla="*/ 1045369 h 2357438"/>
                    <a:gd name="connsiteX103" fmla="*/ 771525 w 1269232"/>
                    <a:gd name="connsiteY103" fmla="*/ 1016794 h 2357438"/>
                    <a:gd name="connsiteX104" fmla="*/ 804862 w 1269232"/>
                    <a:gd name="connsiteY104" fmla="*/ 1002506 h 2357438"/>
                    <a:gd name="connsiteX105" fmla="*/ 842961 w 1269232"/>
                    <a:gd name="connsiteY105" fmla="*/ 1004886 h 2357438"/>
                    <a:gd name="connsiteX106" fmla="*/ 895350 w 1269232"/>
                    <a:gd name="connsiteY106" fmla="*/ 1016794 h 2357438"/>
                    <a:gd name="connsiteX107" fmla="*/ 919162 w 1269232"/>
                    <a:gd name="connsiteY107" fmla="*/ 1023937 h 2357438"/>
                    <a:gd name="connsiteX108" fmla="*/ 966787 w 1269232"/>
                    <a:gd name="connsiteY108" fmla="*/ 1054894 h 2357438"/>
                    <a:gd name="connsiteX109" fmla="*/ 1000125 w 1269232"/>
                    <a:gd name="connsiteY109" fmla="*/ 1081087 h 2357438"/>
                    <a:gd name="connsiteX110" fmla="*/ 1073944 w 1269232"/>
                    <a:gd name="connsiteY110" fmla="*/ 1188244 h 2357438"/>
                    <a:gd name="connsiteX111" fmla="*/ 1076325 w 1269232"/>
                    <a:gd name="connsiteY111" fmla="*/ 1195387 h 2357438"/>
                    <a:gd name="connsiteX112" fmla="*/ 1147762 w 1269232"/>
                    <a:gd name="connsiteY112" fmla="*/ 1269206 h 2357438"/>
                    <a:gd name="connsiteX113" fmla="*/ 1173956 w 1269232"/>
                    <a:gd name="connsiteY113" fmla="*/ 1319212 h 2357438"/>
                    <a:gd name="connsiteX114" fmla="*/ 1195387 w 1269232"/>
                    <a:gd name="connsiteY114" fmla="*/ 1388269 h 2357438"/>
                    <a:gd name="connsiteX115" fmla="*/ 1200150 w 1269232"/>
                    <a:gd name="connsiteY115" fmla="*/ 1443037 h 2357438"/>
                    <a:gd name="connsiteX116" fmla="*/ 1209675 w 1269232"/>
                    <a:gd name="connsiteY116" fmla="*/ 1540669 h 2357438"/>
                    <a:gd name="connsiteX117" fmla="*/ 1266825 w 1269232"/>
                    <a:gd name="connsiteY117" fmla="*/ 1671636 h 2357438"/>
                    <a:gd name="connsiteX118" fmla="*/ 1254919 w 1269232"/>
                    <a:gd name="connsiteY118" fmla="*/ 1721643 h 2357438"/>
                    <a:gd name="connsiteX119" fmla="*/ 1226342 w 1269232"/>
                    <a:gd name="connsiteY119" fmla="*/ 1762124 h 2357438"/>
                    <a:gd name="connsiteX120" fmla="*/ 1133475 w 1269232"/>
                    <a:gd name="connsiteY120" fmla="*/ 1878806 h 2357438"/>
                    <a:gd name="connsiteX121" fmla="*/ 1095375 w 1269232"/>
                    <a:gd name="connsiteY121" fmla="*/ 1935954 h 2357438"/>
                    <a:gd name="connsiteX122" fmla="*/ 1054893 w 1269232"/>
                    <a:gd name="connsiteY122" fmla="*/ 1966912 h 2357438"/>
                    <a:gd name="connsiteX123" fmla="*/ 990600 w 1269232"/>
                    <a:gd name="connsiteY123" fmla="*/ 2005011 h 2357438"/>
                    <a:gd name="connsiteX124" fmla="*/ 881061 w 1269232"/>
                    <a:gd name="connsiteY124" fmla="*/ 2062161 h 2357438"/>
                    <a:gd name="connsiteX125" fmla="*/ 857250 w 1269232"/>
                    <a:gd name="connsiteY125" fmla="*/ 2114549 h 2357438"/>
                    <a:gd name="connsiteX126" fmla="*/ 812005 w 1269232"/>
                    <a:gd name="connsiteY126" fmla="*/ 2169317 h 2357438"/>
                    <a:gd name="connsiteX127" fmla="*/ 819150 w 1269232"/>
                    <a:gd name="connsiteY127" fmla="*/ 2290761 h 2357438"/>
                    <a:gd name="connsiteX128" fmla="*/ 809626 w 1269232"/>
                    <a:gd name="connsiteY12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54869 w 1269232"/>
                    <a:gd name="connsiteY86" fmla="*/ 714375 h 2357438"/>
                    <a:gd name="connsiteX87" fmla="*/ 866775 w 1269232"/>
                    <a:gd name="connsiteY87" fmla="*/ 750094 h 2357438"/>
                    <a:gd name="connsiteX88" fmla="*/ 864394 w 1269232"/>
                    <a:gd name="connsiteY88" fmla="*/ 797719 h 2357438"/>
                    <a:gd name="connsiteX89" fmla="*/ 842961 w 1269232"/>
                    <a:gd name="connsiteY89" fmla="*/ 814386 h 2357438"/>
                    <a:gd name="connsiteX90" fmla="*/ 821531 w 1269232"/>
                    <a:gd name="connsiteY90" fmla="*/ 831056 h 2357438"/>
                    <a:gd name="connsiteX91" fmla="*/ 785812 w 1269232"/>
                    <a:gd name="connsiteY91" fmla="*/ 854869 h 2357438"/>
                    <a:gd name="connsiteX92" fmla="*/ 754856 w 1269232"/>
                    <a:gd name="connsiteY92" fmla="*/ 878681 h 2357438"/>
                    <a:gd name="connsiteX93" fmla="*/ 728662 w 1269232"/>
                    <a:gd name="connsiteY93" fmla="*/ 902494 h 2357438"/>
                    <a:gd name="connsiteX94" fmla="*/ 700087 w 1269232"/>
                    <a:gd name="connsiteY94" fmla="*/ 928687 h 2357438"/>
                    <a:gd name="connsiteX95" fmla="*/ 678656 w 1269232"/>
                    <a:gd name="connsiteY95" fmla="*/ 964406 h 2357438"/>
                    <a:gd name="connsiteX96" fmla="*/ 678656 w 1269232"/>
                    <a:gd name="connsiteY96" fmla="*/ 1007269 h 2357438"/>
                    <a:gd name="connsiteX97" fmla="*/ 681037 w 1269232"/>
                    <a:gd name="connsiteY97" fmla="*/ 1014412 h 2357438"/>
                    <a:gd name="connsiteX98" fmla="*/ 700087 w 1269232"/>
                    <a:gd name="connsiteY98" fmla="*/ 1042987 h 2357438"/>
                    <a:gd name="connsiteX99" fmla="*/ 721519 w 1269232"/>
                    <a:gd name="connsiteY99" fmla="*/ 1054894 h 2357438"/>
                    <a:gd name="connsiteX100" fmla="*/ 728662 w 1269232"/>
                    <a:gd name="connsiteY100" fmla="*/ 1052512 h 2357438"/>
                    <a:gd name="connsiteX101" fmla="*/ 731044 w 1269232"/>
                    <a:gd name="connsiteY101" fmla="*/ 1045369 h 2357438"/>
                    <a:gd name="connsiteX102" fmla="*/ 771525 w 1269232"/>
                    <a:gd name="connsiteY102" fmla="*/ 1016794 h 2357438"/>
                    <a:gd name="connsiteX103" fmla="*/ 804862 w 1269232"/>
                    <a:gd name="connsiteY103" fmla="*/ 1002506 h 2357438"/>
                    <a:gd name="connsiteX104" fmla="*/ 842961 w 1269232"/>
                    <a:gd name="connsiteY104" fmla="*/ 1004886 h 2357438"/>
                    <a:gd name="connsiteX105" fmla="*/ 895350 w 1269232"/>
                    <a:gd name="connsiteY105" fmla="*/ 1016794 h 2357438"/>
                    <a:gd name="connsiteX106" fmla="*/ 919162 w 1269232"/>
                    <a:gd name="connsiteY106" fmla="*/ 1023937 h 2357438"/>
                    <a:gd name="connsiteX107" fmla="*/ 966787 w 1269232"/>
                    <a:gd name="connsiteY107" fmla="*/ 1054894 h 2357438"/>
                    <a:gd name="connsiteX108" fmla="*/ 1000125 w 1269232"/>
                    <a:gd name="connsiteY108" fmla="*/ 1081087 h 2357438"/>
                    <a:gd name="connsiteX109" fmla="*/ 1073944 w 1269232"/>
                    <a:gd name="connsiteY109" fmla="*/ 1188244 h 2357438"/>
                    <a:gd name="connsiteX110" fmla="*/ 1076325 w 1269232"/>
                    <a:gd name="connsiteY110" fmla="*/ 1195387 h 2357438"/>
                    <a:gd name="connsiteX111" fmla="*/ 1147762 w 1269232"/>
                    <a:gd name="connsiteY111" fmla="*/ 1269206 h 2357438"/>
                    <a:gd name="connsiteX112" fmla="*/ 1173956 w 1269232"/>
                    <a:gd name="connsiteY112" fmla="*/ 1319212 h 2357438"/>
                    <a:gd name="connsiteX113" fmla="*/ 1195387 w 1269232"/>
                    <a:gd name="connsiteY113" fmla="*/ 1388269 h 2357438"/>
                    <a:gd name="connsiteX114" fmla="*/ 1200150 w 1269232"/>
                    <a:gd name="connsiteY114" fmla="*/ 1443037 h 2357438"/>
                    <a:gd name="connsiteX115" fmla="*/ 1209675 w 1269232"/>
                    <a:gd name="connsiteY115" fmla="*/ 1540669 h 2357438"/>
                    <a:gd name="connsiteX116" fmla="*/ 1266825 w 1269232"/>
                    <a:gd name="connsiteY116" fmla="*/ 1671636 h 2357438"/>
                    <a:gd name="connsiteX117" fmla="*/ 1254919 w 1269232"/>
                    <a:gd name="connsiteY117" fmla="*/ 1721643 h 2357438"/>
                    <a:gd name="connsiteX118" fmla="*/ 1226342 w 1269232"/>
                    <a:gd name="connsiteY118" fmla="*/ 1762124 h 2357438"/>
                    <a:gd name="connsiteX119" fmla="*/ 1133475 w 1269232"/>
                    <a:gd name="connsiteY119" fmla="*/ 1878806 h 2357438"/>
                    <a:gd name="connsiteX120" fmla="*/ 1095375 w 1269232"/>
                    <a:gd name="connsiteY120" fmla="*/ 1935954 h 2357438"/>
                    <a:gd name="connsiteX121" fmla="*/ 1054893 w 1269232"/>
                    <a:gd name="connsiteY121" fmla="*/ 1966912 h 2357438"/>
                    <a:gd name="connsiteX122" fmla="*/ 990600 w 1269232"/>
                    <a:gd name="connsiteY122" fmla="*/ 2005011 h 2357438"/>
                    <a:gd name="connsiteX123" fmla="*/ 881061 w 1269232"/>
                    <a:gd name="connsiteY123" fmla="*/ 2062161 h 2357438"/>
                    <a:gd name="connsiteX124" fmla="*/ 857250 w 1269232"/>
                    <a:gd name="connsiteY124" fmla="*/ 2114549 h 2357438"/>
                    <a:gd name="connsiteX125" fmla="*/ 812005 w 1269232"/>
                    <a:gd name="connsiteY125" fmla="*/ 2169317 h 2357438"/>
                    <a:gd name="connsiteX126" fmla="*/ 819150 w 1269232"/>
                    <a:gd name="connsiteY126" fmla="*/ 2290761 h 2357438"/>
                    <a:gd name="connsiteX127" fmla="*/ 809626 w 1269232"/>
                    <a:gd name="connsiteY12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50106 w 1269232"/>
                    <a:gd name="connsiteY85" fmla="*/ 707231 h 2357438"/>
                    <a:gd name="connsiteX86" fmla="*/ 866775 w 1269232"/>
                    <a:gd name="connsiteY86" fmla="*/ 750094 h 2357438"/>
                    <a:gd name="connsiteX87" fmla="*/ 864394 w 1269232"/>
                    <a:gd name="connsiteY87" fmla="*/ 797719 h 2357438"/>
                    <a:gd name="connsiteX88" fmla="*/ 842961 w 1269232"/>
                    <a:gd name="connsiteY88" fmla="*/ 814386 h 2357438"/>
                    <a:gd name="connsiteX89" fmla="*/ 821531 w 1269232"/>
                    <a:gd name="connsiteY89" fmla="*/ 831056 h 2357438"/>
                    <a:gd name="connsiteX90" fmla="*/ 785812 w 1269232"/>
                    <a:gd name="connsiteY90" fmla="*/ 854869 h 2357438"/>
                    <a:gd name="connsiteX91" fmla="*/ 754856 w 1269232"/>
                    <a:gd name="connsiteY91" fmla="*/ 878681 h 2357438"/>
                    <a:gd name="connsiteX92" fmla="*/ 728662 w 1269232"/>
                    <a:gd name="connsiteY92" fmla="*/ 902494 h 2357438"/>
                    <a:gd name="connsiteX93" fmla="*/ 700087 w 1269232"/>
                    <a:gd name="connsiteY93" fmla="*/ 928687 h 2357438"/>
                    <a:gd name="connsiteX94" fmla="*/ 678656 w 1269232"/>
                    <a:gd name="connsiteY94" fmla="*/ 964406 h 2357438"/>
                    <a:gd name="connsiteX95" fmla="*/ 678656 w 1269232"/>
                    <a:gd name="connsiteY95" fmla="*/ 1007269 h 2357438"/>
                    <a:gd name="connsiteX96" fmla="*/ 681037 w 1269232"/>
                    <a:gd name="connsiteY96" fmla="*/ 1014412 h 2357438"/>
                    <a:gd name="connsiteX97" fmla="*/ 700087 w 1269232"/>
                    <a:gd name="connsiteY97" fmla="*/ 1042987 h 2357438"/>
                    <a:gd name="connsiteX98" fmla="*/ 721519 w 1269232"/>
                    <a:gd name="connsiteY98" fmla="*/ 1054894 h 2357438"/>
                    <a:gd name="connsiteX99" fmla="*/ 728662 w 1269232"/>
                    <a:gd name="connsiteY99" fmla="*/ 1052512 h 2357438"/>
                    <a:gd name="connsiteX100" fmla="*/ 731044 w 1269232"/>
                    <a:gd name="connsiteY100" fmla="*/ 1045369 h 2357438"/>
                    <a:gd name="connsiteX101" fmla="*/ 771525 w 1269232"/>
                    <a:gd name="connsiteY101" fmla="*/ 1016794 h 2357438"/>
                    <a:gd name="connsiteX102" fmla="*/ 804862 w 1269232"/>
                    <a:gd name="connsiteY102" fmla="*/ 1002506 h 2357438"/>
                    <a:gd name="connsiteX103" fmla="*/ 842961 w 1269232"/>
                    <a:gd name="connsiteY103" fmla="*/ 1004886 h 2357438"/>
                    <a:gd name="connsiteX104" fmla="*/ 895350 w 1269232"/>
                    <a:gd name="connsiteY104" fmla="*/ 1016794 h 2357438"/>
                    <a:gd name="connsiteX105" fmla="*/ 919162 w 1269232"/>
                    <a:gd name="connsiteY105" fmla="*/ 1023937 h 2357438"/>
                    <a:gd name="connsiteX106" fmla="*/ 966787 w 1269232"/>
                    <a:gd name="connsiteY106" fmla="*/ 1054894 h 2357438"/>
                    <a:gd name="connsiteX107" fmla="*/ 1000125 w 1269232"/>
                    <a:gd name="connsiteY107" fmla="*/ 1081087 h 2357438"/>
                    <a:gd name="connsiteX108" fmla="*/ 1073944 w 1269232"/>
                    <a:gd name="connsiteY108" fmla="*/ 1188244 h 2357438"/>
                    <a:gd name="connsiteX109" fmla="*/ 1076325 w 1269232"/>
                    <a:gd name="connsiteY109" fmla="*/ 1195387 h 2357438"/>
                    <a:gd name="connsiteX110" fmla="*/ 1147762 w 1269232"/>
                    <a:gd name="connsiteY110" fmla="*/ 1269206 h 2357438"/>
                    <a:gd name="connsiteX111" fmla="*/ 1173956 w 1269232"/>
                    <a:gd name="connsiteY111" fmla="*/ 1319212 h 2357438"/>
                    <a:gd name="connsiteX112" fmla="*/ 1195387 w 1269232"/>
                    <a:gd name="connsiteY112" fmla="*/ 1388269 h 2357438"/>
                    <a:gd name="connsiteX113" fmla="*/ 1200150 w 1269232"/>
                    <a:gd name="connsiteY113" fmla="*/ 1443037 h 2357438"/>
                    <a:gd name="connsiteX114" fmla="*/ 1209675 w 1269232"/>
                    <a:gd name="connsiteY114" fmla="*/ 1540669 h 2357438"/>
                    <a:gd name="connsiteX115" fmla="*/ 1266825 w 1269232"/>
                    <a:gd name="connsiteY115" fmla="*/ 1671636 h 2357438"/>
                    <a:gd name="connsiteX116" fmla="*/ 1254919 w 1269232"/>
                    <a:gd name="connsiteY116" fmla="*/ 1721643 h 2357438"/>
                    <a:gd name="connsiteX117" fmla="*/ 1226342 w 1269232"/>
                    <a:gd name="connsiteY117" fmla="*/ 1762124 h 2357438"/>
                    <a:gd name="connsiteX118" fmla="*/ 1133475 w 1269232"/>
                    <a:gd name="connsiteY118" fmla="*/ 1878806 h 2357438"/>
                    <a:gd name="connsiteX119" fmla="*/ 1095375 w 1269232"/>
                    <a:gd name="connsiteY119" fmla="*/ 1935954 h 2357438"/>
                    <a:gd name="connsiteX120" fmla="*/ 1054893 w 1269232"/>
                    <a:gd name="connsiteY120" fmla="*/ 1966912 h 2357438"/>
                    <a:gd name="connsiteX121" fmla="*/ 990600 w 1269232"/>
                    <a:gd name="connsiteY121" fmla="*/ 2005011 h 2357438"/>
                    <a:gd name="connsiteX122" fmla="*/ 881061 w 1269232"/>
                    <a:gd name="connsiteY122" fmla="*/ 2062161 h 2357438"/>
                    <a:gd name="connsiteX123" fmla="*/ 857250 w 1269232"/>
                    <a:gd name="connsiteY123" fmla="*/ 2114549 h 2357438"/>
                    <a:gd name="connsiteX124" fmla="*/ 812005 w 1269232"/>
                    <a:gd name="connsiteY124" fmla="*/ 2169317 h 2357438"/>
                    <a:gd name="connsiteX125" fmla="*/ 819150 w 1269232"/>
                    <a:gd name="connsiteY125" fmla="*/ 2290761 h 2357438"/>
                    <a:gd name="connsiteX126" fmla="*/ 809626 w 1269232"/>
                    <a:gd name="connsiteY12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0581 w 1269232"/>
                    <a:gd name="connsiteY83" fmla="*/ 678656 h 2357438"/>
                    <a:gd name="connsiteX84" fmla="*/ 847725 w 1269232"/>
                    <a:gd name="connsiteY84" fmla="*/ 700087 h 2357438"/>
                    <a:gd name="connsiteX85" fmla="*/ 866775 w 1269232"/>
                    <a:gd name="connsiteY85" fmla="*/ 750094 h 2357438"/>
                    <a:gd name="connsiteX86" fmla="*/ 864394 w 1269232"/>
                    <a:gd name="connsiteY86" fmla="*/ 797719 h 2357438"/>
                    <a:gd name="connsiteX87" fmla="*/ 842961 w 1269232"/>
                    <a:gd name="connsiteY87" fmla="*/ 814386 h 2357438"/>
                    <a:gd name="connsiteX88" fmla="*/ 821531 w 1269232"/>
                    <a:gd name="connsiteY88" fmla="*/ 831056 h 2357438"/>
                    <a:gd name="connsiteX89" fmla="*/ 785812 w 1269232"/>
                    <a:gd name="connsiteY89" fmla="*/ 854869 h 2357438"/>
                    <a:gd name="connsiteX90" fmla="*/ 754856 w 1269232"/>
                    <a:gd name="connsiteY90" fmla="*/ 878681 h 2357438"/>
                    <a:gd name="connsiteX91" fmla="*/ 728662 w 1269232"/>
                    <a:gd name="connsiteY91" fmla="*/ 902494 h 2357438"/>
                    <a:gd name="connsiteX92" fmla="*/ 700087 w 1269232"/>
                    <a:gd name="connsiteY92" fmla="*/ 928687 h 2357438"/>
                    <a:gd name="connsiteX93" fmla="*/ 678656 w 1269232"/>
                    <a:gd name="connsiteY93" fmla="*/ 964406 h 2357438"/>
                    <a:gd name="connsiteX94" fmla="*/ 678656 w 1269232"/>
                    <a:gd name="connsiteY94" fmla="*/ 1007269 h 2357438"/>
                    <a:gd name="connsiteX95" fmla="*/ 681037 w 1269232"/>
                    <a:gd name="connsiteY95" fmla="*/ 1014412 h 2357438"/>
                    <a:gd name="connsiteX96" fmla="*/ 700087 w 1269232"/>
                    <a:gd name="connsiteY96" fmla="*/ 1042987 h 2357438"/>
                    <a:gd name="connsiteX97" fmla="*/ 721519 w 1269232"/>
                    <a:gd name="connsiteY97" fmla="*/ 1054894 h 2357438"/>
                    <a:gd name="connsiteX98" fmla="*/ 728662 w 1269232"/>
                    <a:gd name="connsiteY98" fmla="*/ 1052512 h 2357438"/>
                    <a:gd name="connsiteX99" fmla="*/ 731044 w 1269232"/>
                    <a:gd name="connsiteY99" fmla="*/ 1045369 h 2357438"/>
                    <a:gd name="connsiteX100" fmla="*/ 771525 w 1269232"/>
                    <a:gd name="connsiteY100" fmla="*/ 1016794 h 2357438"/>
                    <a:gd name="connsiteX101" fmla="*/ 804862 w 1269232"/>
                    <a:gd name="connsiteY101" fmla="*/ 1002506 h 2357438"/>
                    <a:gd name="connsiteX102" fmla="*/ 842961 w 1269232"/>
                    <a:gd name="connsiteY102" fmla="*/ 1004886 h 2357438"/>
                    <a:gd name="connsiteX103" fmla="*/ 895350 w 1269232"/>
                    <a:gd name="connsiteY103" fmla="*/ 1016794 h 2357438"/>
                    <a:gd name="connsiteX104" fmla="*/ 919162 w 1269232"/>
                    <a:gd name="connsiteY104" fmla="*/ 1023937 h 2357438"/>
                    <a:gd name="connsiteX105" fmla="*/ 966787 w 1269232"/>
                    <a:gd name="connsiteY105" fmla="*/ 1054894 h 2357438"/>
                    <a:gd name="connsiteX106" fmla="*/ 1000125 w 1269232"/>
                    <a:gd name="connsiteY106" fmla="*/ 1081087 h 2357438"/>
                    <a:gd name="connsiteX107" fmla="*/ 1073944 w 1269232"/>
                    <a:gd name="connsiteY107" fmla="*/ 1188244 h 2357438"/>
                    <a:gd name="connsiteX108" fmla="*/ 1076325 w 1269232"/>
                    <a:gd name="connsiteY108" fmla="*/ 1195387 h 2357438"/>
                    <a:gd name="connsiteX109" fmla="*/ 1147762 w 1269232"/>
                    <a:gd name="connsiteY109" fmla="*/ 1269206 h 2357438"/>
                    <a:gd name="connsiteX110" fmla="*/ 1173956 w 1269232"/>
                    <a:gd name="connsiteY110" fmla="*/ 1319212 h 2357438"/>
                    <a:gd name="connsiteX111" fmla="*/ 1195387 w 1269232"/>
                    <a:gd name="connsiteY111" fmla="*/ 1388269 h 2357438"/>
                    <a:gd name="connsiteX112" fmla="*/ 1200150 w 1269232"/>
                    <a:gd name="connsiteY112" fmla="*/ 1443037 h 2357438"/>
                    <a:gd name="connsiteX113" fmla="*/ 1209675 w 1269232"/>
                    <a:gd name="connsiteY113" fmla="*/ 1540669 h 2357438"/>
                    <a:gd name="connsiteX114" fmla="*/ 1266825 w 1269232"/>
                    <a:gd name="connsiteY114" fmla="*/ 1671636 h 2357438"/>
                    <a:gd name="connsiteX115" fmla="*/ 1254919 w 1269232"/>
                    <a:gd name="connsiteY115" fmla="*/ 1721643 h 2357438"/>
                    <a:gd name="connsiteX116" fmla="*/ 1226342 w 1269232"/>
                    <a:gd name="connsiteY116" fmla="*/ 1762124 h 2357438"/>
                    <a:gd name="connsiteX117" fmla="*/ 1133475 w 1269232"/>
                    <a:gd name="connsiteY117" fmla="*/ 1878806 h 2357438"/>
                    <a:gd name="connsiteX118" fmla="*/ 1095375 w 1269232"/>
                    <a:gd name="connsiteY118" fmla="*/ 1935954 h 2357438"/>
                    <a:gd name="connsiteX119" fmla="*/ 1054893 w 1269232"/>
                    <a:gd name="connsiteY119" fmla="*/ 1966912 h 2357438"/>
                    <a:gd name="connsiteX120" fmla="*/ 990600 w 1269232"/>
                    <a:gd name="connsiteY120" fmla="*/ 2005011 h 2357438"/>
                    <a:gd name="connsiteX121" fmla="*/ 881061 w 1269232"/>
                    <a:gd name="connsiteY121" fmla="*/ 2062161 h 2357438"/>
                    <a:gd name="connsiteX122" fmla="*/ 857250 w 1269232"/>
                    <a:gd name="connsiteY122" fmla="*/ 2114549 h 2357438"/>
                    <a:gd name="connsiteX123" fmla="*/ 812005 w 1269232"/>
                    <a:gd name="connsiteY123" fmla="*/ 2169317 h 2357438"/>
                    <a:gd name="connsiteX124" fmla="*/ 819150 w 1269232"/>
                    <a:gd name="connsiteY124" fmla="*/ 2290761 h 2357438"/>
                    <a:gd name="connsiteX125" fmla="*/ 809626 w 1269232"/>
                    <a:gd name="connsiteY12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31056 w 1269232"/>
                    <a:gd name="connsiteY82" fmla="*/ 664369 h 2357438"/>
                    <a:gd name="connsiteX83" fmla="*/ 847725 w 1269232"/>
                    <a:gd name="connsiteY83" fmla="*/ 700087 h 2357438"/>
                    <a:gd name="connsiteX84" fmla="*/ 866775 w 1269232"/>
                    <a:gd name="connsiteY84" fmla="*/ 750094 h 2357438"/>
                    <a:gd name="connsiteX85" fmla="*/ 864394 w 1269232"/>
                    <a:gd name="connsiteY85" fmla="*/ 797719 h 2357438"/>
                    <a:gd name="connsiteX86" fmla="*/ 842961 w 1269232"/>
                    <a:gd name="connsiteY86" fmla="*/ 814386 h 2357438"/>
                    <a:gd name="connsiteX87" fmla="*/ 821531 w 1269232"/>
                    <a:gd name="connsiteY87" fmla="*/ 831056 h 2357438"/>
                    <a:gd name="connsiteX88" fmla="*/ 785812 w 1269232"/>
                    <a:gd name="connsiteY88" fmla="*/ 854869 h 2357438"/>
                    <a:gd name="connsiteX89" fmla="*/ 754856 w 1269232"/>
                    <a:gd name="connsiteY89" fmla="*/ 878681 h 2357438"/>
                    <a:gd name="connsiteX90" fmla="*/ 728662 w 1269232"/>
                    <a:gd name="connsiteY90" fmla="*/ 902494 h 2357438"/>
                    <a:gd name="connsiteX91" fmla="*/ 700087 w 1269232"/>
                    <a:gd name="connsiteY91" fmla="*/ 928687 h 2357438"/>
                    <a:gd name="connsiteX92" fmla="*/ 678656 w 1269232"/>
                    <a:gd name="connsiteY92" fmla="*/ 964406 h 2357438"/>
                    <a:gd name="connsiteX93" fmla="*/ 678656 w 1269232"/>
                    <a:gd name="connsiteY93" fmla="*/ 1007269 h 2357438"/>
                    <a:gd name="connsiteX94" fmla="*/ 681037 w 1269232"/>
                    <a:gd name="connsiteY94" fmla="*/ 1014412 h 2357438"/>
                    <a:gd name="connsiteX95" fmla="*/ 700087 w 1269232"/>
                    <a:gd name="connsiteY95" fmla="*/ 1042987 h 2357438"/>
                    <a:gd name="connsiteX96" fmla="*/ 721519 w 1269232"/>
                    <a:gd name="connsiteY96" fmla="*/ 1054894 h 2357438"/>
                    <a:gd name="connsiteX97" fmla="*/ 728662 w 1269232"/>
                    <a:gd name="connsiteY97" fmla="*/ 1052512 h 2357438"/>
                    <a:gd name="connsiteX98" fmla="*/ 731044 w 1269232"/>
                    <a:gd name="connsiteY98" fmla="*/ 1045369 h 2357438"/>
                    <a:gd name="connsiteX99" fmla="*/ 771525 w 1269232"/>
                    <a:gd name="connsiteY99" fmla="*/ 1016794 h 2357438"/>
                    <a:gd name="connsiteX100" fmla="*/ 804862 w 1269232"/>
                    <a:gd name="connsiteY100" fmla="*/ 1002506 h 2357438"/>
                    <a:gd name="connsiteX101" fmla="*/ 842961 w 1269232"/>
                    <a:gd name="connsiteY101" fmla="*/ 1004886 h 2357438"/>
                    <a:gd name="connsiteX102" fmla="*/ 895350 w 1269232"/>
                    <a:gd name="connsiteY102" fmla="*/ 1016794 h 2357438"/>
                    <a:gd name="connsiteX103" fmla="*/ 919162 w 1269232"/>
                    <a:gd name="connsiteY103" fmla="*/ 1023937 h 2357438"/>
                    <a:gd name="connsiteX104" fmla="*/ 966787 w 1269232"/>
                    <a:gd name="connsiteY104" fmla="*/ 1054894 h 2357438"/>
                    <a:gd name="connsiteX105" fmla="*/ 1000125 w 1269232"/>
                    <a:gd name="connsiteY105" fmla="*/ 1081087 h 2357438"/>
                    <a:gd name="connsiteX106" fmla="*/ 1073944 w 1269232"/>
                    <a:gd name="connsiteY106" fmla="*/ 1188244 h 2357438"/>
                    <a:gd name="connsiteX107" fmla="*/ 1076325 w 1269232"/>
                    <a:gd name="connsiteY107" fmla="*/ 1195387 h 2357438"/>
                    <a:gd name="connsiteX108" fmla="*/ 1147762 w 1269232"/>
                    <a:gd name="connsiteY108" fmla="*/ 1269206 h 2357438"/>
                    <a:gd name="connsiteX109" fmla="*/ 1173956 w 1269232"/>
                    <a:gd name="connsiteY109" fmla="*/ 1319212 h 2357438"/>
                    <a:gd name="connsiteX110" fmla="*/ 1195387 w 1269232"/>
                    <a:gd name="connsiteY110" fmla="*/ 1388269 h 2357438"/>
                    <a:gd name="connsiteX111" fmla="*/ 1200150 w 1269232"/>
                    <a:gd name="connsiteY111" fmla="*/ 1443037 h 2357438"/>
                    <a:gd name="connsiteX112" fmla="*/ 1209675 w 1269232"/>
                    <a:gd name="connsiteY112" fmla="*/ 1540669 h 2357438"/>
                    <a:gd name="connsiteX113" fmla="*/ 1266825 w 1269232"/>
                    <a:gd name="connsiteY113" fmla="*/ 1671636 h 2357438"/>
                    <a:gd name="connsiteX114" fmla="*/ 1254919 w 1269232"/>
                    <a:gd name="connsiteY114" fmla="*/ 1721643 h 2357438"/>
                    <a:gd name="connsiteX115" fmla="*/ 1226342 w 1269232"/>
                    <a:gd name="connsiteY115" fmla="*/ 1762124 h 2357438"/>
                    <a:gd name="connsiteX116" fmla="*/ 1133475 w 1269232"/>
                    <a:gd name="connsiteY116" fmla="*/ 1878806 h 2357438"/>
                    <a:gd name="connsiteX117" fmla="*/ 1095375 w 1269232"/>
                    <a:gd name="connsiteY117" fmla="*/ 1935954 h 2357438"/>
                    <a:gd name="connsiteX118" fmla="*/ 1054893 w 1269232"/>
                    <a:gd name="connsiteY118" fmla="*/ 1966912 h 2357438"/>
                    <a:gd name="connsiteX119" fmla="*/ 990600 w 1269232"/>
                    <a:gd name="connsiteY119" fmla="*/ 2005011 h 2357438"/>
                    <a:gd name="connsiteX120" fmla="*/ 881061 w 1269232"/>
                    <a:gd name="connsiteY120" fmla="*/ 2062161 h 2357438"/>
                    <a:gd name="connsiteX121" fmla="*/ 857250 w 1269232"/>
                    <a:gd name="connsiteY121" fmla="*/ 2114549 h 2357438"/>
                    <a:gd name="connsiteX122" fmla="*/ 812005 w 1269232"/>
                    <a:gd name="connsiteY122" fmla="*/ 2169317 h 2357438"/>
                    <a:gd name="connsiteX123" fmla="*/ 819150 w 1269232"/>
                    <a:gd name="connsiteY123" fmla="*/ 2290761 h 2357438"/>
                    <a:gd name="connsiteX124" fmla="*/ 809626 w 1269232"/>
                    <a:gd name="connsiteY12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1531 w 1269232"/>
                    <a:gd name="connsiteY80" fmla="*/ 631031 h 2357438"/>
                    <a:gd name="connsiteX81" fmla="*/ 826294 w 1269232"/>
                    <a:gd name="connsiteY81" fmla="*/ 647700 h 2357438"/>
                    <a:gd name="connsiteX82" fmla="*/ 847725 w 1269232"/>
                    <a:gd name="connsiteY82" fmla="*/ 700087 h 2357438"/>
                    <a:gd name="connsiteX83" fmla="*/ 866775 w 1269232"/>
                    <a:gd name="connsiteY83" fmla="*/ 750094 h 2357438"/>
                    <a:gd name="connsiteX84" fmla="*/ 864394 w 1269232"/>
                    <a:gd name="connsiteY84" fmla="*/ 797719 h 2357438"/>
                    <a:gd name="connsiteX85" fmla="*/ 842961 w 1269232"/>
                    <a:gd name="connsiteY85" fmla="*/ 814386 h 2357438"/>
                    <a:gd name="connsiteX86" fmla="*/ 821531 w 1269232"/>
                    <a:gd name="connsiteY86" fmla="*/ 831056 h 2357438"/>
                    <a:gd name="connsiteX87" fmla="*/ 785812 w 1269232"/>
                    <a:gd name="connsiteY87" fmla="*/ 854869 h 2357438"/>
                    <a:gd name="connsiteX88" fmla="*/ 754856 w 1269232"/>
                    <a:gd name="connsiteY88" fmla="*/ 878681 h 2357438"/>
                    <a:gd name="connsiteX89" fmla="*/ 728662 w 1269232"/>
                    <a:gd name="connsiteY89" fmla="*/ 902494 h 2357438"/>
                    <a:gd name="connsiteX90" fmla="*/ 700087 w 1269232"/>
                    <a:gd name="connsiteY90" fmla="*/ 928687 h 2357438"/>
                    <a:gd name="connsiteX91" fmla="*/ 678656 w 1269232"/>
                    <a:gd name="connsiteY91" fmla="*/ 964406 h 2357438"/>
                    <a:gd name="connsiteX92" fmla="*/ 678656 w 1269232"/>
                    <a:gd name="connsiteY92" fmla="*/ 1007269 h 2357438"/>
                    <a:gd name="connsiteX93" fmla="*/ 681037 w 1269232"/>
                    <a:gd name="connsiteY93" fmla="*/ 1014412 h 2357438"/>
                    <a:gd name="connsiteX94" fmla="*/ 700087 w 1269232"/>
                    <a:gd name="connsiteY94" fmla="*/ 1042987 h 2357438"/>
                    <a:gd name="connsiteX95" fmla="*/ 721519 w 1269232"/>
                    <a:gd name="connsiteY95" fmla="*/ 1054894 h 2357438"/>
                    <a:gd name="connsiteX96" fmla="*/ 728662 w 1269232"/>
                    <a:gd name="connsiteY96" fmla="*/ 1052512 h 2357438"/>
                    <a:gd name="connsiteX97" fmla="*/ 731044 w 1269232"/>
                    <a:gd name="connsiteY97" fmla="*/ 1045369 h 2357438"/>
                    <a:gd name="connsiteX98" fmla="*/ 771525 w 1269232"/>
                    <a:gd name="connsiteY98" fmla="*/ 1016794 h 2357438"/>
                    <a:gd name="connsiteX99" fmla="*/ 804862 w 1269232"/>
                    <a:gd name="connsiteY99" fmla="*/ 1002506 h 2357438"/>
                    <a:gd name="connsiteX100" fmla="*/ 842961 w 1269232"/>
                    <a:gd name="connsiteY100" fmla="*/ 1004886 h 2357438"/>
                    <a:gd name="connsiteX101" fmla="*/ 895350 w 1269232"/>
                    <a:gd name="connsiteY101" fmla="*/ 1016794 h 2357438"/>
                    <a:gd name="connsiteX102" fmla="*/ 919162 w 1269232"/>
                    <a:gd name="connsiteY102" fmla="*/ 1023937 h 2357438"/>
                    <a:gd name="connsiteX103" fmla="*/ 966787 w 1269232"/>
                    <a:gd name="connsiteY103" fmla="*/ 1054894 h 2357438"/>
                    <a:gd name="connsiteX104" fmla="*/ 1000125 w 1269232"/>
                    <a:gd name="connsiteY104" fmla="*/ 1081087 h 2357438"/>
                    <a:gd name="connsiteX105" fmla="*/ 1073944 w 1269232"/>
                    <a:gd name="connsiteY105" fmla="*/ 1188244 h 2357438"/>
                    <a:gd name="connsiteX106" fmla="*/ 1076325 w 1269232"/>
                    <a:gd name="connsiteY106" fmla="*/ 1195387 h 2357438"/>
                    <a:gd name="connsiteX107" fmla="*/ 1147762 w 1269232"/>
                    <a:gd name="connsiteY107" fmla="*/ 1269206 h 2357438"/>
                    <a:gd name="connsiteX108" fmla="*/ 1173956 w 1269232"/>
                    <a:gd name="connsiteY108" fmla="*/ 1319212 h 2357438"/>
                    <a:gd name="connsiteX109" fmla="*/ 1195387 w 1269232"/>
                    <a:gd name="connsiteY109" fmla="*/ 1388269 h 2357438"/>
                    <a:gd name="connsiteX110" fmla="*/ 1200150 w 1269232"/>
                    <a:gd name="connsiteY110" fmla="*/ 1443037 h 2357438"/>
                    <a:gd name="connsiteX111" fmla="*/ 1209675 w 1269232"/>
                    <a:gd name="connsiteY111" fmla="*/ 1540669 h 2357438"/>
                    <a:gd name="connsiteX112" fmla="*/ 1266825 w 1269232"/>
                    <a:gd name="connsiteY112" fmla="*/ 1671636 h 2357438"/>
                    <a:gd name="connsiteX113" fmla="*/ 1254919 w 1269232"/>
                    <a:gd name="connsiteY113" fmla="*/ 1721643 h 2357438"/>
                    <a:gd name="connsiteX114" fmla="*/ 1226342 w 1269232"/>
                    <a:gd name="connsiteY114" fmla="*/ 1762124 h 2357438"/>
                    <a:gd name="connsiteX115" fmla="*/ 1133475 w 1269232"/>
                    <a:gd name="connsiteY115" fmla="*/ 1878806 h 2357438"/>
                    <a:gd name="connsiteX116" fmla="*/ 1095375 w 1269232"/>
                    <a:gd name="connsiteY116" fmla="*/ 1935954 h 2357438"/>
                    <a:gd name="connsiteX117" fmla="*/ 1054893 w 1269232"/>
                    <a:gd name="connsiteY117" fmla="*/ 1966912 h 2357438"/>
                    <a:gd name="connsiteX118" fmla="*/ 990600 w 1269232"/>
                    <a:gd name="connsiteY118" fmla="*/ 2005011 h 2357438"/>
                    <a:gd name="connsiteX119" fmla="*/ 881061 w 1269232"/>
                    <a:gd name="connsiteY119" fmla="*/ 2062161 h 2357438"/>
                    <a:gd name="connsiteX120" fmla="*/ 857250 w 1269232"/>
                    <a:gd name="connsiteY120" fmla="*/ 2114549 h 2357438"/>
                    <a:gd name="connsiteX121" fmla="*/ 812005 w 1269232"/>
                    <a:gd name="connsiteY121" fmla="*/ 2169317 h 2357438"/>
                    <a:gd name="connsiteX122" fmla="*/ 819150 w 1269232"/>
                    <a:gd name="connsiteY122" fmla="*/ 2290761 h 2357438"/>
                    <a:gd name="connsiteX123" fmla="*/ 809626 w 1269232"/>
                    <a:gd name="connsiteY12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16769 w 1269232"/>
                    <a:gd name="connsiteY79" fmla="*/ 611981 h 2357438"/>
                    <a:gd name="connsiteX80" fmla="*/ 826294 w 1269232"/>
                    <a:gd name="connsiteY80" fmla="*/ 647700 h 2357438"/>
                    <a:gd name="connsiteX81" fmla="*/ 847725 w 1269232"/>
                    <a:gd name="connsiteY81" fmla="*/ 700087 h 2357438"/>
                    <a:gd name="connsiteX82" fmla="*/ 866775 w 1269232"/>
                    <a:gd name="connsiteY82" fmla="*/ 750094 h 2357438"/>
                    <a:gd name="connsiteX83" fmla="*/ 864394 w 1269232"/>
                    <a:gd name="connsiteY83" fmla="*/ 797719 h 2357438"/>
                    <a:gd name="connsiteX84" fmla="*/ 842961 w 1269232"/>
                    <a:gd name="connsiteY84" fmla="*/ 814386 h 2357438"/>
                    <a:gd name="connsiteX85" fmla="*/ 821531 w 1269232"/>
                    <a:gd name="connsiteY85" fmla="*/ 831056 h 2357438"/>
                    <a:gd name="connsiteX86" fmla="*/ 785812 w 1269232"/>
                    <a:gd name="connsiteY86" fmla="*/ 854869 h 2357438"/>
                    <a:gd name="connsiteX87" fmla="*/ 754856 w 1269232"/>
                    <a:gd name="connsiteY87" fmla="*/ 878681 h 2357438"/>
                    <a:gd name="connsiteX88" fmla="*/ 728662 w 1269232"/>
                    <a:gd name="connsiteY88" fmla="*/ 902494 h 2357438"/>
                    <a:gd name="connsiteX89" fmla="*/ 700087 w 1269232"/>
                    <a:gd name="connsiteY89" fmla="*/ 928687 h 2357438"/>
                    <a:gd name="connsiteX90" fmla="*/ 678656 w 1269232"/>
                    <a:gd name="connsiteY90" fmla="*/ 964406 h 2357438"/>
                    <a:gd name="connsiteX91" fmla="*/ 678656 w 1269232"/>
                    <a:gd name="connsiteY91" fmla="*/ 1007269 h 2357438"/>
                    <a:gd name="connsiteX92" fmla="*/ 681037 w 1269232"/>
                    <a:gd name="connsiteY92" fmla="*/ 1014412 h 2357438"/>
                    <a:gd name="connsiteX93" fmla="*/ 700087 w 1269232"/>
                    <a:gd name="connsiteY93" fmla="*/ 1042987 h 2357438"/>
                    <a:gd name="connsiteX94" fmla="*/ 721519 w 1269232"/>
                    <a:gd name="connsiteY94" fmla="*/ 1054894 h 2357438"/>
                    <a:gd name="connsiteX95" fmla="*/ 728662 w 1269232"/>
                    <a:gd name="connsiteY95" fmla="*/ 1052512 h 2357438"/>
                    <a:gd name="connsiteX96" fmla="*/ 731044 w 1269232"/>
                    <a:gd name="connsiteY96" fmla="*/ 1045369 h 2357438"/>
                    <a:gd name="connsiteX97" fmla="*/ 771525 w 1269232"/>
                    <a:gd name="connsiteY97" fmla="*/ 1016794 h 2357438"/>
                    <a:gd name="connsiteX98" fmla="*/ 804862 w 1269232"/>
                    <a:gd name="connsiteY98" fmla="*/ 1002506 h 2357438"/>
                    <a:gd name="connsiteX99" fmla="*/ 842961 w 1269232"/>
                    <a:gd name="connsiteY99" fmla="*/ 1004886 h 2357438"/>
                    <a:gd name="connsiteX100" fmla="*/ 895350 w 1269232"/>
                    <a:gd name="connsiteY100" fmla="*/ 1016794 h 2357438"/>
                    <a:gd name="connsiteX101" fmla="*/ 919162 w 1269232"/>
                    <a:gd name="connsiteY101" fmla="*/ 1023937 h 2357438"/>
                    <a:gd name="connsiteX102" fmla="*/ 966787 w 1269232"/>
                    <a:gd name="connsiteY102" fmla="*/ 1054894 h 2357438"/>
                    <a:gd name="connsiteX103" fmla="*/ 1000125 w 1269232"/>
                    <a:gd name="connsiteY103" fmla="*/ 1081087 h 2357438"/>
                    <a:gd name="connsiteX104" fmla="*/ 1073944 w 1269232"/>
                    <a:gd name="connsiteY104" fmla="*/ 1188244 h 2357438"/>
                    <a:gd name="connsiteX105" fmla="*/ 1076325 w 1269232"/>
                    <a:gd name="connsiteY105" fmla="*/ 1195387 h 2357438"/>
                    <a:gd name="connsiteX106" fmla="*/ 1147762 w 1269232"/>
                    <a:gd name="connsiteY106" fmla="*/ 1269206 h 2357438"/>
                    <a:gd name="connsiteX107" fmla="*/ 1173956 w 1269232"/>
                    <a:gd name="connsiteY107" fmla="*/ 1319212 h 2357438"/>
                    <a:gd name="connsiteX108" fmla="*/ 1195387 w 1269232"/>
                    <a:gd name="connsiteY108" fmla="*/ 1388269 h 2357438"/>
                    <a:gd name="connsiteX109" fmla="*/ 1200150 w 1269232"/>
                    <a:gd name="connsiteY109" fmla="*/ 1443037 h 2357438"/>
                    <a:gd name="connsiteX110" fmla="*/ 1209675 w 1269232"/>
                    <a:gd name="connsiteY110" fmla="*/ 1540669 h 2357438"/>
                    <a:gd name="connsiteX111" fmla="*/ 1266825 w 1269232"/>
                    <a:gd name="connsiteY111" fmla="*/ 1671636 h 2357438"/>
                    <a:gd name="connsiteX112" fmla="*/ 1254919 w 1269232"/>
                    <a:gd name="connsiteY112" fmla="*/ 1721643 h 2357438"/>
                    <a:gd name="connsiteX113" fmla="*/ 1226342 w 1269232"/>
                    <a:gd name="connsiteY113" fmla="*/ 1762124 h 2357438"/>
                    <a:gd name="connsiteX114" fmla="*/ 1133475 w 1269232"/>
                    <a:gd name="connsiteY114" fmla="*/ 1878806 h 2357438"/>
                    <a:gd name="connsiteX115" fmla="*/ 1095375 w 1269232"/>
                    <a:gd name="connsiteY115" fmla="*/ 1935954 h 2357438"/>
                    <a:gd name="connsiteX116" fmla="*/ 1054893 w 1269232"/>
                    <a:gd name="connsiteY116" fmla="*/ 1966912 h 2357438"/>
                    <a:gd name="connsiteX117" fmla="*/ 990600 w 1269232"/>
                    <a:gd name="connsiteY117" fmla="*/ 2005011 h 2357438"/>
                    <a:gd name="connsiteX118" fmla="*/ 881061 w 1269232"/>
                    <a:gd name="connsiteY118" fmla="*/ 2062161 h 2357438"/>
                    <a:gd name="connsiteX119" fmla="*/ 857250 w 1269232"/>
                    <a:gd name="connsiteY119" fmla="*/ 2114549 h 2357438"/>
                    <a:gd name="connsiteX120" fmla="*/ 812005 w 1269232"/>
                    <a:gd name="connsiteY120" fmla="*/ 2169317 h 2357438"/>
                    <a:gd name="connsiteX121" fmla="*/ 819150 w 1269232"/>
                    <a:gd name="connsiteY121" fmla="*/ 2290761 h 2357438"/>
                    <a:gd name="connsiteX122" fmla="*/ 809626 w 1269232"/>
                    <a:gd name="connsiteY12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09625 w 1269232"/>
                    <a:gd name="connsiteY77" fmla="*/ 597694 h 2357438"/>
                    <a:gd name="connsiteX78" fmla="*/ 812006 w 1269232"/>
                    <a:gd name="connsiteY78" fmla="*/ 604837 h 2357438"/>
                    <a:gd name="connsiteX79" fmla="*/ 826294 w 1269232"/>
                    <a:gd name="connsiteY79" fmla="*/ 647700 h 2357438"/>
                    <a:gd name="connsiteX80" fmla="*/ 847725 w 1269232"/>
                    <a:gd name="connsiteY80" fmla="*/ 700087 h 2357438"/>
                    <a:gd name="connsiteX81" fmla="*/ 866775 w 1269232"/>
                    <a:gd name="connsiteY81" fmla="*/ 750094 h 2357438"/>
                    <a:gd name="connsiteX82" fmla="*/ 864394 w 1269232"/>
                    <a:gd name="connsiteY82" fmla="*/ 797719 h 2357438"/>
                    <a:gd name="connsiteX83" fmla="*/ 842961 w 1269232"/>
                    <a:gd name="connsiteY83" fmla="*/ 814386 h 2357438"/>
                    <a:gd name="connsiteX84" fmla="*/ 821531 w 1269232"/>
                    <a:gd name="connsiteY84" fmla="*/ 831056 h 2357438"/>
                    <a:gd name="connsiteX85" fmla="*/ 785812 w 1269232"/>
                    <a:gd name="connsiteY85" fmla="*/ 854869 h 2357438"/>
                    <a:gd name="connsiteX86" fmla="*/ 754856 w 1269232"/>
                    <a:gd name="connsiteY86" fmla="*/ 878681 h 2357438"/>
                    <a:gd name="connsiteX87" fmla="*/ 728662 w 1269232"/>
                    <a:gd name="connsiteY87" fmla="*/ 902494 h 2357438"/>
                    <a:gd name="connsiteX88" fmla="*/ 700087 w 1269232"/>
                    <a:gd name="connsiteY88" fmla="*/ 928687 h 2357438"/>
                    <a:gd name="connsiteX89" fmla="*/ 678656 w 1269232"/>
                    <a:gd name="connsiteY89" fmla="*/ 964406 h 2357438"/>
                    <a:gd name="connsiteX90" fmla="*/ 678656 w 1269232"/>
                    <a:gd name="connsiteY90" fmla="*/ 1007269 h 2357438"/>
                    <a:gd name="connsiteX91" fmla="*/ 681037 w 1269232"/>
                    <a:gd name="connsiteY91" fmla="*/ 1014412 h 2357438"/>
                    <a:gd name="connsiteX92" fmla="*/ 700087 w 1269232"/>
                    <a:gd name="connsiteY92" fmla="*/ 1042987 h 2357438"/>
                    <a:gd name="connsiteX93" fmla="*/ 721519 w 1269232"/>
                    <a:gd name="connsiteY93" fmla="*/ 1054894 h 2357438"/>
                    <a:gd name="connsiteX94" fmla="*/ 728662 w 1269232"/>
                    <a:gd name="connsiteY94" fmla="*/ 1052512 h 2357438"/>
                    <a:gd name="connsiteX95" fmla="*/ 731044 w 1269232"/>
                    <a:gd name="connsiteY95" fmla="*/ 1045369 h 2357438"/>
                    <a:gd name="connsiteX96" fmla="*/ 771525 w 1269232"/>
                    <a:gd name="connsiteY96" fmla="*/ 1016794 h 2357438"/>
                    <a:gd name="connsiteX97" fmla="*/ 804862 w 1269232"/>
                    <a:gd name="connsiteY97" fmla="*/ 1002506 h 2357438"/>
                    <a:gd name="connsiteX98" fmla="*/ 842961 w 1269232"/>
                    <a:gd name="connsiteY98" fmla="*/ 1004886 h 2357438"/>
                    <a:gd name="connsiteX99" fmla="*/ 895350 w 1269232"/>
                    <a:gd name="connsiteY99" fmla="*/ 1016794 h 2357438"/>
                    <a:gd name="connsiteX100" fmla="*/ 919162 w 1269232"/>
                    <a:gd name="connsiteY100" fmla="*/ 1023937 h 2357438"/>
                    <a:gd name="connsiteX101" fmla="*/ 966787 w 1269232"/>
                    <a:gd name="connsiteY101" fmla="*/ 1054894 h 2357438"/>
                    <a:gd name="connsiteX102" fmla="*/ 1000125 w 1269232"/>
                    <a:gd name="connsiteY102" fmla="*/ 1081087 h 2357438"/>
                    <a:gd name="connsiteX103" fmla="*/ 1073944 w 1269232"/>
                    <a:gd name="connsiteY103" fmla="*/ 1188244 h 2357438"/>
                    <a:gd name="connsiteX104" fmla="*/ 1076325 w 1269232"/>
                    <a:gd name="connsiteY104" fmla="*/ 1195387 h 2357438"/>
                    <a:gd name="connsiteX105" fmla="*/ 1147762 w 1269232"/>
                    <a:gd name="connsiteY105" fmla="*/ 1269206 h 2357438"/>
                    <a:gd name="connsiteX106" fmla="*/ 1173956 w 1269232"/>
                    <a:gd name="connsiteY106" fmla="*/ 1319212 h 2357438"/>
                    <a:gd name="connsiteX107" fmla="*/ 1195387 w 1269232"/>
                    <a:gd name="connsiteY107" fmla="*/ 1388269 h 2357438"/>
                    <a:gd name="connsiteX108" fmla="*/ 1200150 w 1269232"/>
                    <a:gd name="connsiteY108" fmla="*/ 1443037 h 2357438"/>
                    <a:gd name="connsiteX109" fmla="*/ 1209675 w 1269232"/>
                    <a:gd name="connsiteY109" fmla="*/ 1540669 h 2357438"/>
                    <a:gd name="connsiteX110" fmla="*/ 1266825 w 1269232"/>
                    <a:gd name="connsiteY110" fmla="*/ 1671636 h 2357438"/>
                    <a:gd name="connsiteX111" fmla="*/ 1254919 w 1269232"/>
                    <a:gd name="connsiteY111" fmla="*/ 1721643 h 2357438"/>
                    <a:gd name="connsiteX112" fmla="*/ 1226342 w 1269232"/>
                    <a:gd name="connsiteY112" fmla="*/ 1762124 h 2357438"/>
                    <a:gd name="connsiteX113" fmla="*/ 1133475 w 1269232"/>
                    <a:gd name="connsiteY113" fmla="*/ 1878806 h 2357438"/>
                    <a:gd name="connsiteX114" fmla="*/ 1095375 w 1269232"/>
                    <a:gd name="connsiteY114" fmla="*/ 1935954 h 2357438"/>
                    <a:gd name="connsiteX115" fmla="*/ 1054893 w 1269232"/>
                    <a:gd name="connsiteY115" fmla="*/ 1966912 h 2357438"/>
                    <a:gd name="connsiteX116" fmla="*/ 990600 w 1269232"/>
                    <a:gd name="connsiteY116" fmla="*/ 2005011 h 2357438"/>
                    <a:gd name="connsiteX117" fmla="*/ 881061 w 1269232"/>
                    <a:gd name="connsiteY117" fmla="*/ 2062161 h 2357438"/>
                    <a:gd name="connsiteX118" fmla="*/ 857250 w 1269232"/>
                    <a:gd name="connsiteY118" fmla="*/ 2114549 h 2357438"/>
                    <a:gd name="connsiteX119" fmla="*/ 812005 w 1269232"/>
                    <a:gd name="connsiteY119" fmla="*/ 2169317 h 2357438"/>
                    <a:gd name="connsiteX120" fmla="*/ 819150 w 1269232"/>
                    <a:gd name="connsiteY120" fmla="*/ 2290761 h 2357438"/>
                    <a:gd name="connsiteX121" fmla="*/ 809626 w 1269232"/>
                    <a:gd name="connsiteY12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04862 w 1269232"/>
                    <a:gd name="connsiteY76" fmla="*/ 590550 h 2357438"/>
                    <a:gd name="connsiteX77" fmla="*/ 812006 w 1269232"/>
                    <a:gd name="connsiteY77" fmla="*/ 604837 h 2357438"/>
                    <a:gd name="connsiteX78" fmla="*/ 826294 w 1269232"/>
                    <a:gd name="connsiteY78" fmla="*/ 647700 h 2357438"/>
                    <a:gd name="connsiteX79" fmla="*/ 847725 w 1269232"/>
                    <a:gd name="connsiteY79" fmla="*/ 700087 h 2357438"/>
                    <a:gd name="connsiteX80" fmla="*/ 866775 w 1269232"/>
                    <a:gd name="connsiteY80" fmla="*/ 750094 h 2357438"/>
                    <a:gd name="connsiteX81" fmla="*/ 864394 w 1269232"/>
                    <a:gd name="connsiteY81" fmla="*/ 797719 h 2357438"/>
                    <a:gd name="connsiteX82" fmla="*/ 842961 w 1269232"/>
                    <a:gd name="connsiteY82" fmla="*/ 814386 h 2357438"/>
                    <a:gd name="connsiteX83" fmla="*/ 821531 w 1269232"/>
                    <a:gd name="connsiteY83" fmla="*/ 831056 h 2357438"/>
                    <a:gd name="connsiteX84" fmla="*/ 785812 w 1269232"/>
                    <a:gd name="connsiteY84" fmla="*/ 854869 h 2357438"/>
                    <a:gd name="connsiteX85" fmla="*/ 754856 w 1269232"/>
                    <a:gd name="connsiteY85" fmla="*/ 878681 h 2357438"/>
                    <a:gd name="connsiteX86" fmla="*/ 728662 w 1269232"/>
                    <a:gd name="connsiteY86" fmla="*/ 902494 h 2357438"/>
                    <a:gd name="connsiteX87" fmla="*/ 700087 w 1269232"/>
                    <a:gd name="connsiteY87" fmla="*/ 928687 h 2357438"/>
                    <a:gd name="connsiteX88" fmla="*/ 678656 w 1269232"/>
                    <a:gd name="connsiteY88" fmla="*/ 964406 h 2357438"/>
                    <a:gd name="connsiteX89" fmla="*/ 678656 w 1269232"/>
                    <a:gd name="connsiteY89" fmla="*/ 1007269 h 2357438"/>
                    <a:gd name="connsiteX90" fmla="*/ 681037 w 1269232"/>
                    <a:gd name="connsiteY90" fmla="*/ 1014412 h 2357438"/>
                    <a:gd name="connsiteX91" fmla="*/ 700087 w 1269232"/>
                    <a:gd name="connsiteY91" fmla="*/ 1042987 h 2357438"/>
                    <a:gd name="connsiteX92" fmla="*/ 721519 w 1269232"/>
                    <a:gd name="connsiteY92" fmla="*/ 1054894 h 2357438"/>
                    <a:gd name="connsiteX93" fmla="*/ 728662 w 1269232"/>
                    <a:gd name="connsiteY93" fmla="*/ 1052512 h 2357438"/>
                    <a:gd name="connsiteX94" fmla="*/ 731044 w 1269232"/>
                    <a:gd name="connsiteY94" fmla="*/ 1045369 h 2357438"/>
                    <a:gd name="connsiteX95" fmla="*/ 771525 w 1269232"/>
                    <a:gd name="connsiteY95" fmla="*/ 1016794 h 2357438"/>
                    <a:gd name="connsiteX96" fmla="*/ 804862 w 1269232"/>
                    <a:gd name="connsiteY96" fmla="*/ 1002506 h 2357438"/>
                    <a:gd name="connsiteX97" fmla="*/ 842961 w 1269232"/>
                    <a:gd name="connsiteY97" fmla="*/ 1004886 h 2357438"/>
                    <a:gd name="connsiteX98" fmla="*/ 895350 w 1269232"/>
                    <a:gd name="connsiteY98" fmla="*/ 1016794 h 2357438"/>
                    <a:gd name="connsiteX99" fmla="*/ 919162 w 1269232"/>
                    <a:gd name="connsiteY99" fmla="*/ 1023937 h 2357438"/>
                    <a:gd name="connsiteX100" fmla="*/ 966787 w 1269232"/>
                    <a:gd name="connsiteY100" fmla="*/ 1054894 h 2357438"/>
                    <a:gd name="connsiteX101" fmla="*/ 1000125 w 1269232"/>
                    <a:gd name="connsiteY101" fmla="*/ 1081087 h 2357438"/>
                    <a:gd name="connsiteX102" fmla="*/ 1073944 w 1269232"/>
                    <a:gd name="connsiteY102" fmla="*/ 1188244 h 2357438"/>
                    <a:gd name="connsiteX103" fmla="*/ 1076325 w 1269232"/>
                    <a:gd name="connsiteY103" fmla="*/ 1195387 h 2357438"/>
                    <a:gd name="connsiteX104" fmla="*/ 1147762 w 1269232"/>
                    <a:gd name="connsiteY104" fmla="*/ 1269206 h 2357438"/>
                    <a:gd name="connsiteX105" fmla="*/ 1173956 w 1269232"/>
                    <a:gd name="connsiteY105" fmla="*/ 1319212 h 2357438"/>
                    <a:gd name="connsiteX106" fmla="*/ 1195387 w 1269232"/>
                    <a:gd name="connsiteY106" fmla="*/ 1388269 h 2357438"/>
                    <a:gd name="connsiteX107" fmla="*/ 1200150 w 1269232"/>
                    <a:gd name="connsiteY107" fmla="*/ 1443037 h 2357438"/>
                    <a:gd name="connsiteX108" fmla="*/ 1209675 w 1269232"/>
                    <a:gd name="connsiteY108" fmla="*/ 1540669 h 2357438"/>
                    <a:gd name="connsiteX109" fmla="*/ 1266825 w 1269232"/>
                    <a:gd name="connsiteY109" fmla="*/ 1671636 h 2357438"/>
                    <a:gd name="connsiteX110" fmla="*/ 1254919 w 1269232"/>
                    <a:gd name="connsiteY110" fmla="*/ 1721643 h 2357438"/>
                    <a:gd name="connsiteX111" fmla="*/ 1226342 w 1269232"/>
                    <a:gd name="connsiteY111" fmla="*/ 1762124 h 2357438"/>
                    <a:gd name="connsiteX112" fmla="*/ 1133475 w 1269232"/>
                    <a:gd name="connsiteY112" fmla="*/ 1878806 h 2357438"/>
                    <a:gd name="connsiteX113" fmla="*/ 1095375 w 1269232"/>
                    <a:gd name="connsiteY113" fmla="*/ 1935954 h 2357438"/>
                    <a:gd name="connsiteX114" fmla="*/ 1054893 w 1269232"/>
                    <a:gd name="connsiteY114" fmla="*/ 1966912 h 2357438"/>
                    <a:gd name="connsiteX115" fmla="*/ 990600 w 1269232"/>
                    <a:gd name="connsiteY115" fmla="*/ 2005011 h 2357438"/>
                    <a:gd name="connsiteX116" fmla="*/ 881061 w 1269232"/>
                    <a:gd name="connsiteY116" fmla="*/ 2062161 h 2357438"/>
                    <a:gd name="connsiteX117" fmla="*/ 857250 w 1269232"/>
                    <a:gd name="connsiteY117" fmla="*/ 2114549 h 2357438"/>
                    <a:gd name="connsiteX118" fmla="*/ 812005 w 1269232"/>
                    <a:gd name="connsiteY118" fmla="*/ 2169317 h 2357438"/>
                    <a:gd name="connsiteX119" fmla="*/ 819150 w 1269232"/>
                    <a:gd name="connsiteY119" fmla="*/ 2290761 h 2357438"/>
                    <a:gd name="connsiteX120" fmla="*/ 809626 w 1269232"/>
                    <a:gd name="connsiteY12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02481 w 1269232"/>
                    <a:gd name="connsiteY75" fmla="*/ 583406 h 2357438"/>
                    <a:gd name="connsiteX76" fmla="*/ 812006 w 1269232"/>
                    <a:gd name="connsiteY76" fmla="*/ 604837 h 2357438"/>
                    <a:gd name="connsiteX77" fmla="*/ 826294 w 1269232"/>
                    <a:gd name="connsiteY77" fmla="*/ 647700 h 2357438"/>
                    <a:gd name="connsiteX78" fmla="*/ 847725 w 1269232"/>
                    <a:gd name="connsiteY78" fmla="*/ 700087 h 2357438"/>
                    <a:gd name="connsiteX79" fmla="*/ 866775 w 1269232"/>
                    <a:gd name="connsiteY79" fmla="*/ 750094 h 2357438"/>
                    <a:gd name="connsiteX80" fmla="*/ 864394 w 1269232"/>
                    <a:gd name="connsiteY80" fmla="*/ 797719 h 2357438"/>
                    <a:gd name="connsiteX81" fmla="*/ 842961 w 1269232"/>
                    <a:gd name="connsiteY81" fmla="*/ 814386 h 2357438"/>
                    <a:gd name="connsiteX82" fmla="*/ 821531 w 1269232"/>
                    <a:gd name="connsiteY82" fmla="*/ 831056 h 2357438"/>
                    <a:gd name="connsiteX83" fmla="*/ 785812 w 1269232"/>
                    <a:gd name="connsiteY83" fmla="*/ 854869 h 2357438"/>
                    <a:gd name="connsiteX84" fmla="*/ 754856 w 1269232"/>
                    <a:gd name="connsiteY84" fmla="*/ 878681 h 2357438"/>
                    <a:gd name="connsiteX85" fmla="*/ 728662 w 1269232"/>
                    <a:gd name="connsiteY85" fmla="*/ 902494 h 2357438"/>
                    <a:gd name="connsiteX86" fmla="*/ 700087 w 1269232"/>
                    <a:gd name="connsiteY86" fmla="*/ 928687 h 2357438"/>
                    <a:gd name="connsiteX87" fmla="*/ 678656 w 1269232"/>
                    <a:gd name="connsiteY87" fmla="*/ 964406 h 2357438"/>
                    <a:gd name="connsiteX88" fmla="*/ 678656 w 1269232"/>
                    <a:gd name="connsiteY88" fmla="*/ 1007269 h 2357438"/>
                    <a:gd name="connsiteX89" fmla="*/ 681037 w 1269232"/>
                    <a:gd name="connsiteY89" fmla="*/ 1014412 h 2357438"/>
                    <a:gd name="connsiteX90" fmla="*/ 700087 w 1269232"/>
                    <a:gd name="connsiteY90" fmla="*/ 1042987 h 2357438"/>
                    <a:gd name="connsiteX91" fmla="*/ 721519 w 1269232"/>
                    <a:gd name="connsiteY91" fmla="*/ 1054894 h 2357438"/>
                    <a:gd name="connsiteX92" fmla="*/ 728662 w 1269232"/>
                    <a:gd name="connsiteY92" fmla="*/ 1052512 h 2357438"/>
                    <a:gd name="connsiteX93" fmla="*/ 731044 w 1269232"/>
                    <a:gd name="connsiteY93" fmla="*/ 1045369 h 2357438"/>
                    <a:gd name="connsiteX94" fmla="*/ 771525 w 1269232"/>
                    <a:gd name="connsiteY94" fmla="*/ 1016794 h 2357438"/>
                    <a:gd name="connsiteX95" fmla="*/ 804862 w 1269232"/>
                    <a:gd name="connsiteY95" fmla="*/ 1002506 h 2357438"/>
                    <a:gd name="connsiteX96" fmla="*/ 842961 w 1269232"/>
                    <a:gd name="connsiteY96" fmla="*/ 1004886 h 2357438"/>
                    <a:gd name="connsiteX97" fmla="*/ 895350 w 1269232"/>
                    <a:gd name="connsiteY97" fmla="*/ 1016794 h 2357438"/>
                    <a:gd name="connsiteX98" fmla="*/ 919162 w 1269232"/>
                    <a:gd name="connsiteY98" fmla="*/ 1023937 h 2357438"/>
                    <a:gd name="connsiteX99" fmla="*/ 966787 w 1269232"/>
                    <a:gd name="connsiteY99" fmla="*/ 1054894 h 2357438"/>
                    <a:gd name="connsiteX100" fmla="*/ 1000125 w 1269232"/>
                    <a:gd name="connsiteY100" fmla="*/ 1081087 h 2357438"/>
                    <a:gd name="connsiteX101" fmla="*/ 1073944 w 1269232"/>
                    <a:gd name="connsiteY101" fmla="*/ 1188244 h 2357438"/>
                    <a:gd name="connsiteX102" fmla="*/ 1076325 w 1269232"/>
                    <a:gd name="connsiteY102" fmla="*/ 1195387 h 2357438"/>
                    <a:gd name="connsiteX103" fmla="*/ 1147762 w 1269232"/>
                    <a:gd name="connsiteY103" fmla="*/ 1269206 h 2357438"/>
                    <a:gd name="connsiteX104" fmla="*/ 1173956 w 1269232"/>
                    <a:gd name="connsiteY104" fmla="*/ 1319212 h 2357438"/>
                    <a:gd name="connsiteX105" fmla="*/ 1195387 w 1269232"/>
                    <a:gd name="connsiteY105" fmla="*/ 1388269 h 2357438"/>
                    <a:gd name="connsiteX106" fmla="*/ 1200150 w 1269232"/>
                    <a:gd name="connsiteY106" fmla="*/ 1443037 h 2357438"/>
                    <a:gd name="connsiteX107" fmla="*/ 1209675 w 1269232"/>
                    <a:gd name="connsiteY107" fmla="*/ 1540669 h 2357438"/>
                    <a:gd name="connsiteX108" fmla="*/ 1266825 w 1269232"/>
                    <a:gd name="connsiteY108" fmla="*/ 1671636 h 2357438"/>
                    <a:gd name="connsiteX109" fmla="*/ 1254919 w 1269232"/>
                    <a:gd name="connsiteY109" fmla="*/ 1721643 h 2357438"/>
                    <a:gd name="connsiteX110" fmla="*/ 1226342 w 1269232"/>
                    <a:gd name="connsiteY110" fmla="*/ 1762124 h 2357438"/>
                    <a:gd name="connsiteX111" fmla="*/ 1133475 w 1269232"/>
                    <a:gd name="connsiteY111" fmla="*/ 1878806 h 2357438"/>
                    <a:gd name="connsiteX112" fmla="*/ 1095375 w 1269232"/>
                    <a:gd name="connsiteY112" fmla="*/ 1935954 h 2357438"/>
                    <a:gd name="connsiteX113" fmla="*/ 1054893 w 1269232"/>
                    <a:gd name="connsiteY113" fmla="*/ 1966912 h 2357438"/>
                    <a:gd name="connsiteX114" fmla="*/ 990600 w 1269232"/>
                    <a:gd name="connsiteY114" fmla="*/ 2005011 h 2357438"/>
                    <a:gd name="connsiteX115" fmla="*/ 881061 w 1269232"/>
                    <a:gd name="connsiteY115" fmla="*/ 2062161 h 2357438"/>
                    <a:gd name="connsiteX116" fmla="*/ 857250 w 1269232"/>
                    <a:gd name="connsiteY116" fmla="*/ 2114549 h 2357438"/>
                    <a:gd name="connsiteX117" fmla="*/ 812005 w 1269232"/>
                    <a:gd name="connsiteY117" fmla="*/ 2169317 h 2357438"/>
                    <a:gd name="connsiteX118" fmla="*/ 819150 w 1269232"/>
                    <a:gd name="connsiteY118" fmla="*/ 2290761 h 2357438"/>
                    <a:gd name="connsiteX119" fmla="*/ 809626 w 1269232"/>
                    <a:gd name="connsiteY11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2956 w 1269232"/>
                    <a:gd name="connsiteY73" fmla="*/ 542925 h 2357438"/>
                    <a:gd name="connsiteX74" fmla="*/ 797719 w 1269232"/>
                    <a:gd name="connsiteY74" fmla="*/ 561975 h 2357438"/>
                    <a:gd name="connsiteX75" fmla="*/ 812006 w 1269232"/>
                    <a:gd name="connsiteY75" fmla="*/ 604837 h 2357438"/>
                    <a:gd name="connsiteX76" fmla="*/ 826294 w 1269232"/>
                    <a:gd name="connsiteY76" fmla="*/ 647700 h 2357438"/>
                    <a:gd name="connsiteX77" fmla="*/ 847725 w 1269232"/>
                    <a:gd name="connsiteY77" fmla="*/ 700087 h 2357438"/>
                    <a:gd name="connsiteX78" fmla="*/ 866775 w 1269232"/>
                    <a:gd name="connsiteY78" fmla="*/ 750094 h 2357438"/>
                    <a:gd name="connsiteX79" fmla="*/ 864394 w 1269232"/>
                    <a:gd name="connsiteY79" fmla="*/ 797719 h 2357438"/>
                    <a:gd name="connsiteX80" fmla="*/ 842961 w 1269232"/>
                    <a:gd name="connsiteY80" fmla="*/ 814386 h 2357438"/>
                    <a:gd name="connsiteX81" fmla="*/ 821531 w 1269232"/>
                    <a:gd name="connsiteY81" fmla="*/ 831056 h 2357438"/>
                    <a:gd name="connsiteX82" fmla="*/ 785812 w 1269232"/>
                    <a:gd name="connsiteY82" fmla="*/ 854869 h 2357438"/>
                    <a:gd name="connsiteX83" fmla="*/ 754856 w 1269232"/>
                    <a:gd name="connsiteY83" fmla="*/ 878681 h 2357438"/>
                    <a:gd name="connsiteX84" fmla="*/ 728662 w 1269232"/>
                    <a:gd name="connsiteY84" fmla="*/ 902494 h 2357438"/>
                    <a:gd name="connsiteX85" fmla="*/ 700087 w 1269232"/>
                    <a:gd name="connsiteY85" fmla="*/ 928687 h 2357438"/>
                    <a:gd name="connsiteX86" fmla="*/ 678656 w 1269232"/>
                    <a:gd name="connsiteY86" fmla="*/ 964406 h 2357438"/>
                    <a:gd name="connsiteX87" fmla="*/ 678656 w 1269232"/>
                    <a:gd name="connsiteY87" fmla="*/ 1007269 h 2357438"/>
                    <a:gd name="connsiteX88" fmla="*/ 681037 w 1269232"/>
                    <a:gd name="connsiteY88" fmla="*/ 1014412 h 2357438"/>
                    <a:gd name="connsiteX89" fmla="*/ 700087 w 1269232"/>
                    <a:gd name="connsiteY89" fmla="*/ 1042987 h 2357438"/>
                    <a:gd name="connsiteX90" fmla="*/ 721519 w 1269232"/>
                    <a:gd name="connsiteY90" fmla="*/ 1054894 h 2357438"/>
                    <a:gd name="connsiteX91" fmla="*/ 728662 w 1269232"/>
                    <a:gd name="connsiteY91" fmla="*/ 1052512 h 2357438"/>
                    <a:gd name="connsiteX92" fmla="*/ 731044 w 1269232"/>
                    <a:gd name="connsiteY92" fmla="*/ 1045369 h 2357438"/>
                    <a:gd name="connsiteX93" fmla="*/ 771525 w 1269232"/>
                    <a:gd name="connsiteY93" fmla="*/ 1016794 h 2357438"/>
                    <a:gd name="connsiteX94" fmla="*/ 804862 w 1269232"/>
                    <a:gd name="connsiteY94" fmla="*/ 1002506 h 2357438"/>
                    <a:gd name="connsiteX95" fmla="*/ 842961 w 1269232"/>
                    <a:gd name="connsiteY95" fmla="*/ 1004886 h 2357438"/>
                    <a:gd name="connsiteX96" fmla="*/ 895350 w 1269232"/>
                    <a:gd name="connsiteY96" fmla="*/ 1016794 h 2357438"/>
                    <a:gd name="connsiteX97" fmla="*/ 919162 w 1269232"/>
                    <a:gd name="connsiteY97" fmla="*/ 1023937 h 2357438"/>
                    <a:gd name="connsiteX98" fmla="*/ 966787 w 1269232"/>
                    <a:gd name="connsiteY98" fmla="*/ 1054894 h 2357438"/>
                    <a:gd name="connsiteX99" fmla="*/ 1000125 w 1269232"/>
                    <a:gd name="connsiteY99" fmla="*/ 1081087 h 2357438"/>
                    <a:gd name="connsiteX100" fmla="*/ 1073944 w 1269232"/>
                    <a:gd name="connsiteY100" fmla="*/ 1188244 h 2357438"/>
                    <a:gd name="connsiteX101" fmla="*/ 1076325 w 1269232"/>
                    <a:gd name="connsiteY101" fmla="*/ 1195387 h 2357438"/>
                    <a:gd name="connsiteX102" fmla="*/ 1147762 w 1269232"/>
                    <a:gd name="connsiteY102" fmla="*/ 1269206 h 2357438"/>
                    <a:gd name="connsiteX103" fmla="*/ 1173956 w 1269232"/>
                    <a:gd name="connsiteY103" fmla="*/ 1319212 h 2357438"/>
                    <a:gd name="connsiteX104" fmla="*/ 1195387 w 1269232"/>
                    <a:gd name="connsiteY104" fmla="*/ 1388269 h 2357438"/>
                    <a:gd name="connsiteX105" fmla="*/ 1200150 w 1269232"/>
                    <a:gd name="connsiteY105" fmla="*/ 1443037 h 2357438"/>
                    <a:gd name="connsiteX106" fmla="*/ 1209675 w 1269232"/>
                    <a:gd name="connsiteY106" fmla="*/ 1540669 h 2357438"/>
                    <a:gd name="connsiteX107" fmla="*/ 1266825 w 1269232"/>
                    <a:gd name="connsiteY107" fmla="*/ 1671636 h 2357438"/>
                    <a:gd name="connsiteX108" fmla="*/ 1254919 w 1269232"/>
                    <a:gd name="connsiteY108" fmla="*/ 1721643 h 2357438"/>
                    <a:gd name="connsiteX109" fmla="*/ 1226342 w 1269232"/>
                    <a:gd name="connsiteY109" fmla="*/ 1762124 h 2357438"/>
                    <a:gd name="connsiteX110" fmla="*/ 1133475 w 1269232"/>
                    <a:gd name="connsiteY110" fmla="*/ 1878806 h 2357438"/>
                    <a:gd name="connsiteX111" fmla="*/ 1095375 w 1269232"/>
                    <a:gd name="connsiteY111" fmla="*/ 1935954 h 2357438"/>
                    <a:gd name="connsiteX112" fmla="*/ 1054893 w 1269232"/>
                    <a:gd name="connsiteY112" fmla="*/ 1966912 h 2357438"/>
                    <a:gd name="connsiteX113" fmla="*/ 990600 w 1269232"/>
                    <a:gd name="connsiteY113" fmla="*/ 2005011 h 2357438"/>
                    <a:gd name="connsiteX114" fmla="*/ 881061 w 1269232"/>
                    <a:gd name="connsiteY114" fmla="*/ 2062161 h 2357438"/>
                    <a:gd name="connsiteX115" fmla="*/ 857250 w 1269232"/>
                    <a:gd name="connsiteY115" fmla="*/ 2114549 h 2357438"/>
                    <a:gd name="connsiteX116" fmla="*/ 812005 w 1269232"/>
                    <a:gd name="connsiteY116" fmla="*/ 2169317 h 2357438"/>
                    <a:gd name="connsiteX117" fmla="*/ 819150 w 1269232"/>
                    <a:gd name="connsiteY117" fmla="*/ 2290761 h 2357438"/>
                    <a:gd name="connsiteX118" fmla="*/ 809626 w 1269232"/>
                    <a:gd name="connsiteY11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0575 w 1269232"/>
                    <a:gd name="connsiteY72" fmla="*/ 516731 h 2357438"/>
                    <a:gd name="connsiteX73" fmla="*/ 797719 w 1269232"/>
                    <a:gd name="connsiteY73" fmla="*/ 561975 h 2357438"/>
                    <a:gd name="connsiteX74" fmla="*/ 812006 w 1269232"/>
                    <a:gd name="connsiteY74" fmla="*/ 604837 h 2357438"/>
                    <a:gd name="connsiteX75" fmla="*/ 826294 w 1269232"/>
                    <a:gd name="connsiteY75" fmla="*/ 647700 h 2357438"/>
                    <a:gd name="connsiteX76" fmla="*/ 847725 w 1269232"/>
                    <a:gd name="connsiteY76" fmla="*/ 700087 h 2357438"/>
                    <a:gd name="connsiteX77" fmla="*/ 866775 w 1269232"/>
                    <a:gd name="connsiteY77" fmla="*/ 750094 h 2357438"/>
                    <a:gd name="connsiteX78" fmla="*/ 864394 w 1269232"/>
                    <a:gd name="connsiteY78" fmla="*/ 797719 h 2357438"/>
                    <a:gd name="connsiteX79" fmla="*/ 842961 w 1269232"/>
                    <a:gd name="connsiteY79" fmla="*/ 814386 h 2357438"/>
                    <a:gd name="connsiteX80" fmla="*/ 821531 w 1269232"/>
                    <a:gd name="connsiteY80" fmla="*/ 831056 h 2357438"/>
                    <a:gd name="connsiteX81" fmla="*/ 785812 w 1269232"/>
                    <a:gd name="connsiteY81" fmla="*/ 854869 h 2357438"/>
                    <a:gd name="connsiteX82" fmla="*/ 754856 w 1269232"/>
                    <a:gd name="connsiteY82" fmla="*/ 878681 h 2357438"/>
                    <a:gd name="connsiteX83" fmla="*/ 728662 w 1269232"/>
                    <a:gd name="connsiteY83" fmla="*/ 902494 h 2357438"/>
                    <a:gd name="connsiteX84" fmla="*/ 700087 w 1269232"/>
                    <a:gd name="connsiteY84" fmla="*/ 928687 h 2357438"/>
                    <a:gd name="connsiteX85" fmla="*/ 678656 w 1269232"/>
                    <a:gd name="connsiteY85" fmla="*/ 964406 h 2357438"/>
                    <a:gd name="connsiteX86" fmla="*/ 678656 w 1269232"/>
                    <a:gd name="connsiteY86" fmla="*/ 1007269 h 2357438"/>
                    <a:gd name="connsiteX87" fmla="*/ 681037 w 1269232"/>
                    <a:gd name="connsiteY87" fmla="*/ 1014412 h 2357438"/>
                    <a:gd name="connsiteX88" fmla="*/ 700087 w 1269232"/>
                    <a:gd name="connsiteY88" fmla="*/ 1042987 h 2357438"/>
                    <a:gd name="connsiteX89" fmla="*/ 721519 w 1269232"/>
                    <a:gd name="connsiteY89" fmla="*/ 1054894 h 2357438"/>
                    <a:gd name="connsiteX90" fmla="*/ 728662 w 1269232"/>
                    <a:gd name="connsiteY90" fmla="*/ 1052512 h 2357438"/>
                    <a:gd name="connsiteX91" fmla="*/ 731044 w 1269232"/>
                    <a:gd name="connsiteY91" fmla="*/ 1045369 h 2357438"/>
                    <a:gd name="connsiteX92" fmla="*/ 771525 w 1269232"/>
                    <a:gd name="connsiteY92" fmla="*/ 1016794 h 2357438"/>
                    <a:gd name="connsiteX93" fmla="*/ 804862 w 1269232"/>
                    <a:gd name="connsiteY93" fmla="*/ 1002506 h 2357438"/>
                    <a:gd name="connsiteX94" fmla="*/ 842961 w 1269232"/>
                    <a:gd name="connsiteY94" fmla="*/ 1004886 h 2357438"/>
                    <a:gd name="connsiteX95" fmla="*/ 895350 w 1269232"/>
                    <a:gd name="connsiteY95" fmla="*/ 1016794 h 2357438"/>
                    <a:gd name="connsiteX96" fmla="*/ 919162 w 1269232"/>
                    <a:gd name="connsiteY96" fmla="*/ 1023937 h 2357438"/>
                    <a:gd name="connsiteX97" fmla="*/ 966787 w 1269232"/>
                    <a:gd name="connsiteY97" fmla="*/ 1054894 h 2357438"/>
                    <a:gd name="connsiteX98" fmla="*/ 1000125 w 1269232"/>
                    <a:gd name="connsiteY98" fmla="*/ 1081087 h 2357438"/>
                    <a:gd name="connsiteX99" fmla="*/ 1073944 w 1269232"/>
                    <a:gd name="connsiteY99" fmla="*/ 1188244 h 2357438"/>
                    <a:gd name="connsiteX100" fmla="*/ 1076325 w 1269232"/>
                    <a:gd name="connsiteY100" fmla="*/ 1195387 h 2357438"/>
                    <a:gd name="connsiteX101" fmla="*/ 1147762 w 1269232"/>
                    <a:gd name="connsiteY101" fmla="*/ 1269206 h 2357438"/>
                    <a:gd name="connsiteX102" fmla="*/ 1173956 w 1269232"/>
                    <a:gd name="connsiteY102" fmla="*/ 1319212 h 2357438"/>
                    <a:gd name="connsiteX103" fmla="*/ 1195387 w 1269232"/>
                    <a:gd name="connsiteY103" fmla="*/ 1388269 h 2357438"/>
                    <a:gd name="connsiteX104" fmla="*/ 1200150 w 1269232"/>
                    <a:gd name="connsiteY104" fmla="*/ 1443037 h 2357438"/>
                    <a:gd name="connsiteX105" fmla="*/ 1209675 w 1269232"/>
                    <a:gd name="connsiteY105" fmla="*/ 1540669 h 2357438"/>
                    <a:gd name="connsiteX106" fmla="*/ 1266825 w 1269232"/>
                    <a:gd name="connsiteY106" fmla="*/ 1671636 h 2357438"/>
                    <a:gd name="connsiteX107" fmla="*/ 1254919 w 1269232"/>
                    <a:gd name="connsiteY107" fmla="*/ 1721643 h 2357438"/>
                    <a:gd name="connsiteX108" fmla="*/ 1226342 w 1269232"/>
                    <a:gd name="connsiteY108" fmla="*/ 1762124 h 2357438"/>
                    <a:gd name="connsiteX109" fmla="*/ 1133475 w 1269232"/>
                    <a:gd name="connsiteY109" fmla="*/ 1878806 h 2357438"/>
                    <a:gd name="connsiteX110" fmla="*/ 1095375 w 1269232"/>
                    <a:gd name="connsiteY110" fmla="*/ 1935954 h 2357438"/>
                    <a:gd name="connsiteX111" fmla="*/ 1054893 w 1269232"/>
                    <a:gd name="connsiteY111" fmla="*/ 1966912 h 2357438"/>
                    <a:gd name="connsiteX112" fmla="*/ 990600 w 1269232"/>
                    <a:gd name="connsiteY112" fmla="*/ 2005011 h 2357438"/>
                    <a:gd name="connsiteX113" fmla="*/ 881061 w 1269232"/>
                    <a:gd name="connsiteY113" fmla="*/ 2062161 h 2357438"/>
                    <a:gd name="connsiteX114" fmla="*/ 857250 w 1269232"/>
                    <a:gd name="connsiteY114" fmla="*/ 2114549 h 2357438"/>
                    <a:gd name="connsiteX115" fmla="*/ 812005 w 1269232"/>
                    <a:gd name="connsiteY115" fmla="*/ 2169317 h 2357438"/>
                    <a:gd name="connsiteX116" fmla="*/ 819150 w 1269232"/>
                    <a:gd name="connsiteY116" fmla="*/ 2290761 h 2357438"/>
                    <a:gd name="connsiteX117" fmla="*/ 809626 w 1269232"/>
                    <a:gd name="connsiteY11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88194 w 1269232"/>
                    <a:gd name="connsiteY71" fmla="*/ 502444 h 2357438"/>
                    <a:gd name="connsiteX72" fmla="*/ 797719 w 1269232"/>
                    <a:gd name="connsiteY72" fmla="*/ 561975 h 2357438"/>
                    <a:gd name="connsiteX73" fmla="*/ 812006 w 1269232"/>
                    <a:gd name="connsiteY73" fmla="*/ 604837 h 2357438"/>
                    <a:gd name="connsiteX74" fmla="*/ 826294 w 1269232"/>
                    <a:gd name="connsiteY74" fmla="*/ 647700 h 2357438"/>
                    <a:gd name="connsiteX75" fmla="*/ 847725 w 1269232"/>
                    <a:gd name="connsiteY75" fmla="*/ 700087 h 2357438"/>
                    <a:gd name="connsiteX76" fmla="*/ 866775 w 1269232"/>
                    <a:gd name="connsiteY76" fmla="*/ 750094 h 2357438"/>
                    <a:gd name="connsiteX77" fmla="*/ 864394 w 1269232"/>
                    <a:gd name="connsiteY77" fmla="*/ 797719 h 2357438"/>
                    <a:gd name="connsiteX78" fmla="*/ 842961 w 1269232"/>
                    <a:gd name="connsiteY78" fmla="*/ 814386 h 2357438"/>
                    <a:gd name="connsiteX79" fmla="*/ 821531 w 1269232"/>
                    <a:gd name="connsiteY79" fmla="*/ 831056 h 2357438"/>
                    <a:gd name="connsiteX80" fmla="*/ 785812 w 1269232"/>
                    <a:gd name="connsiteY80" fmla="*/ 854869 h 2357438"/>
                    <a:gd name="connsiteX81" fmla="*/ 754856 w 1269232"/>
                    <a:gd name="connsiteY81" fmla="*/ 878681 h 2357438"/>
                    <a:gd name="connsiteX82" fmla="*/ 728662 w 1269232"/>
                    <a:gd name="connsiteY82" fmla="*/ 902494 h 2357438"/>
                    <a:gd name="connsiteX83" fmla="*/ 700087 w 1269232"/>
                    <a:gd name="connsiteY83" fmla="*/ 928687 h 2357438"/>
                    <a:gd name="connsiteX84" fmla="*/ 678656 w 1269232"/>
                    <a:gd name="connsiteY84" fmla="*/ 964406 h 2357438"/>
                    <a:gd name="connsiteX85" fmla="*/ 678656 w 1269232"/>
                    <a:gd name="connsiteY85" fmla="*/ 1007269 h 2357438"/>
                    <a:gd name="connsiteX86" fmla="*/ 681037 w 1269232"/>
                    <a:gd name="connsiteY86" fmla="*/ 1014412 h 2357438"/>
                    <a:gd name="connsiteX87" fmla="*/ 700087 w 1269232"/>
                    <a:gd name="connsiteY87" fmla="*/ 1042987 h 2357438"/>
                    <a:gd name="connsiteX88" fmla="*/ 721519 w 1269232"/>
                    <a:gd name="connsiteY88" fmla="*/ 1054894 h 2357438"/>
                    <a:gd name="connsiteX89" fmla="*/ 728662 w 1269232"/>
                    <a:gd name="connsiteY89" fmla="*/ 1052512 h 2357438"/>
                    <a:gd name="connsiteX90" fmla="*/ 731044 w 1269232"/>
                    <a:gd name="connsiteY90" fmla="*/ 1045369 h 2357438"/>
                    <a:gd name="connsiteX91" fmla="*/ 771525 w 1269232"/>
                    <a:gd name="connsiteY91" fmla="*/ 1016794 h 2357438"/>
                    <a:gd name="connsiteX92" fmla="*/ 804862 w 1269232"/>
                    <a:gd name="connsiteY92" fmla="*/ 1002506 h 2357438"/>
                    <a:gd name="connsiteX93" fmla="*/ 842961 w 1269232"/>
                    <a:gd name="connsiteY93" fmla="*/ 1004886 h 2357438"/>
                    <a:gd name="connsiteX94" fmla="*/ 895350 w 1269232"/>
                    <a:gd name="connsiteY94" fmla="*/ 1016794 h 2357438"/>
                    <a:gd name="connsiteX95" fmla="*/ 919162 w 1269232"/>
                    <a:gd name="connsiteY95" fmla="*/ 1023937 h 2357438"/>
                    <a:gd name="connsiteX96" fmla="*/ 966787 w 1269232"/>
                    <a:gd name="connsiteY96" fmla="*/ 1054894 h 2357438"/>
                    <a:gd name="connsiteX97" fmla="*/ 1000125 w 1269232"/>
                    <a:gd name="connsiteY97" fmla="*/ 1081087 h 2357438"/>
                    <a:gd name="connsiteX98" fmla="*/ 1073944 w 1269232"/>
                    <a:gd name="connsiteY98" fmla="*/ 1188244 h 2357438"/>
                    <a:gd name="connsiteX99" fmla="*/ 1076325 w 1269232"/>
                    <a:gd name="connsiteY99" fmla="*/ 1195387 h 2357438"/>
                    <a:gd name="connsiteX100" fmla="*/ 1147762 w 1269232"/>
                    <a:gd name="connsiteY100" fmla="*/ 1269206 h 2357438"/>
                    <a:gd name="connsiteX101" fmla="*/ 1173956 w 1269232"/>
                    <a:gd name="connsiteY101" fmla="*/ 1319212 h 2357438"/>
                    <a:gd name="connsiteX102" fmla="*/ 1195387 w 1269232"/>
                    <a:gd name="connsiteY102" fmla="*/ 1388269 h 2357438"/>
                    <a:gd name="connsiteX103" fmla="*/ 1200150 w 1269232"/>
                    <a:gd name="connsiteY103" fmla="*/ 1443037 h 2357438"/>
                    <a:gd name="connsiteX104" fmla="*/ 1209675 w 1269232"/>
                    <a:gd name="connsiteY104" fmla="*/ 1540669 h 2357438"/>
                    <a:gd name="connsiteX105" fmla="*/ 1266825 w 1269232"/>
                    <a:gd name="connsiteY105" fmla="*/ 1671636 h 2357438"/>
                    <a:gd name="connsiteX106" fmla="*/ 1254919 w 1269232"/>
                    <a:gd name="connsiteY106" fmla="*/ 1721643 h 2357438"/>
                    <a:gd name="connsiteX107" fmla="*/ 1226342 w 1269232"/>
                    <a:gd name="connsiteY107" fmla="*/ 1762124 h 2357438"/>
                    <a:gd name="connsiteX108" fmla="*/ 1133475 w 1269232"/>
                    <a:gd name="connsiteY108" fmla="*/ 1878806 h 2357438"/>
                    <a:gd name="connsiteX109" fmla="*/ 1095375 w 1269232"/>
                    <a:gd name="connsiteY109" fmla="*/ 1935954 h 2357438"/>
                    <a:gd name="connsiteX110" fmla="*/ 1054893 w 1269232"/>
                    <a:gd name="connsiteY110" fmla="*/ 1966912 h 2357438"/>
                    <a:gd name="connsiteX111" fmla="*/ 990600 w 1269232"/>
                    <a:gd name="connsiteY111" fmla="*/ 2005011 h 2357438"/>
                    <a:gd name="connsiteX112" fmla="*/ 881061 w 1269232"/>
                    <a:gd name="connsiteY112" fmla="*/ 2062161 h 2357438"/>
                    <a:gd name="connsiteX113" fmla="*/ 857250 w 1269232"/>
                    <a:gd name="connsiteY113" fmla="*/ 2114549 h 2357438"/>
                    <a:gd name="connsiteX114" fmla="*/ 812005 w 1269232"/>
                    <a:gd name="connsiteY114" fmla="*/ 2169317 h 2357438"/>
                    <a:gd name="connsiteX115" fmla="*/ 819150 w 1269232"/>
                    <a:gd name="connsiteY115" fmla="*/ 2290761 h 2357438"/>
                    <a:gd name="connsiteX116" fmla="*/ 809626 w 1269232"/>
                    <a:gd name="connsiteY11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59619 w 1269232"/>
                    <a:gd name="connsiteY68" fmla="*/ 461962 h 2357438"/>
                    <a:gd name="connsiteX69" fmla="*/ 773906 w 1269232"/>
                    <a:gd name="connsiteY69" fmla="*/ 473869 h 2357438"/>
                    <a:gd name="connsiteX70" fmla="*/ 783431 w 1269232"/>
                    <a:gd name="connsiteY70" fmla="*/ 488156 h 2357438"/>
                    <a:gd name="connsiteX71" fmla="*/ 797719 w 1269232"/>
                    <a:gd name="connsiteY71" fmla="*/ 561975 h 2357438"/>
                    <a:gd name="connsiteX72" fmla="*/ 812006 w 1269232"/>
                    <a:gd name="connsiteY72" fmla="*/ 604837 h 2357438"/>
                    <a:gd name="connsiteX73" fmla="*/ 826294 w 1269232"/>
                    <a:gd name="connsiteY73" fmla="*/ 647700 h 2357438"/>
                    <a:gd name="connsiteX74" fmla="*/ 847725 w 1269232"/>
                    <a:gd name="connsiteY74" fmla="*/ 700087 h 2357438"/>
                    <a:gd name="connsiteX75" fmla="*/ 866775 w 1269232"/>
                    <a:gd name="connsiteY75" fmla="*/ 750094 h 2357438"/>
                    <a:gd name="connsiteX76" fmla="*/ 864394 w 1269232"/>
                    <a:gd name="connsiteY76" fmla="*/ 797719 h 2357438"/>
                    <a:gd name="connsiteX77" fmla="*/ 842961 w 1269232"/>
                    <a:gd name="connsiteY77" fmla="*/ 814386 h 2357438"/>
                    <a:gd name="connsiteX78" fmla="*/ 821531 w 1269232"/>
                    <a:gd name="connsiteY78" fmla="*/ 831056 h 2357438"/>
                    <a:gd name="connsiteX79" fmla="*/ 785812 w 1269232"/>
                    <a:gd name="connsiteY79" fmla="*/ 854869 h 2357438"/>
                    <a:gd name="connsiteX80" fmla="*/ 754856 w 1269232"/>
                    <a:gd name="connsiteY80" fmla="*/ 878681 h 2357438"/>
                    <a:gd name="connsiteX81" fmla="*/ 728662 w 1269232"/>
                    <a:gd name="connsiteY81" fmla="*/ 902494 h 2357438"/>
                    <a:gd name="connsiteX82" fmla="*/ 700087 w 1269232"/>
                    <a:gd name="connsiteY82" fmla="*/ 928687 h 2357438"/>
                    <a:gd name="connsiteX83" fmla="*/ 678656 w 1269232"/>
                    <a:gd name="connsiteY83" fmla="*/ 964406 h 2357438"/>
                    <a:gd name="connsiteX84" fmla="*/ 678656 w 1269232"/>
                    <a:gd name="connsiteY84" fmla="*/ 1007269 h 2357438"/>
                    <a:gd name="connsiteX85" fmla="*/ 681037 w 1269232"/>
                    <a:gd name="connsiteY85" fmla="*/ 1014412 h 2357438"/>
                    <a:gd name="connsiteX86" fmla="*/ 700087 w 1269232"/>
                    <a:gd name="connsiteY86" fmla="*/ 1042987 h 2357438"/>
                    <a:gd name="connsiteX87" fmla="*/ 721519 w 1269232"/>
                    <a:gd name="connsiteY87" fmla="*/ 1054894 h 2357438"/>
                    <a:gd name="connsiteX88" fmla="*/ 728662 w 1269232"/>
                    <a:gd name="connsiteY88" fmla="*/ 1052512 h 2357438"/>
                    <a:gd name="connsiteX89" fmla="*/ 731044 w 1269232"/>
                    <a:gd name="connsiteY89" fmla="*/ 1045369 h 2357438"/>
                    <a:gd name="connsiteX90" fmla="*/ 771525 w 1269232"/>
                    <a:gd name="connsiteY90" fmla="*/ 1016794 h 2357438"/>
                    <a:gd name="connsiteX91" fmla="*/ 804862 w 1269232"/>
                    <a:gd name="connsiteY91" fmla="*/ 1002506 h 2357438"/>
                    <a:gd name="connsiteX92" fmla="*/ 842961 w 1269232"/>
                    <a:gd name="connsiteY92" fmla="*/ 1004886 h 2357438"/>
                    <a:gd name="connsiteX93" fmla="*/ 895350 w 1269232"/>
                    <a:gd name="connsiteY93" fmla="*/ 1016794 h 2357438"/>
                    <a:gd name="connsiteX94" fmla="*/ 919162 w 1269232"/>
                    <a:gd name="connsiteY94" fmla="*/ 1023937 h 2357438"/>
                    <a:gd name="connsiteX95" fmla="*/ 966787 w 1269232"/>
                    <a:gd name="connsiteY95" fmla="*/ 1054894 h 2357438"/>
                    <a:gd name="connsiteX96" fmla="*/ 1000125 w 1269232"/>
                    <a:gd name="connsiteY96" fmla="*/ 1081087 h 2357438"/>
                    <a:gd name="connsiteX97" fmla="*/ 1073944 w 1269232"/>
                    <a:gd name="connsiteY97" fmla="*/ 1188244 h 2357438"/>
                    <a:gd name="connsiteX98" fmla="*/ 1076325 w 1269232"/>
                    <a:gd name="connsiteY98" fmla="*/ 1195387 h 2357438"/>
                    <a:gd name="connsiteX99" fmla="*/ 1147762 w 1269232"/>
                    <a:gd name="connsiteY99" fmla="*/ 1269206 h 2357438"/>
                    <a:gd name="connsiteX100" fmla="*/ 1173956 w 1269232"/>
                    <a:gd name="connsiteY100" fmla="*/ 1319212 h 2357438"/>
                    <a:gd name="connsiteX101" fmla="*/ 1195387 w 1269232"/>
                    <a:gd name="connsiteY101" fmla="*/ 1388269 h 2357438"/>
                    <a:gd name="connsiteX102" fmla="*/ 1200150 w 1269232"/>
                    <a:gd name="connsiteY102" fmla="*/ 1443037 h 2357438"/>
                    <a:gd name="connsiteX103" fmla="*/ 1209675 w 1269232"/>
                    <a:gd name="connsiteY103" fmla="*/ 1540669 h 2357438"/>
                    <a:gd name="connsiteX104" fmla="*/ 1266825 w 1269232"/>
                    <a:gd name="connsiteY104" fmla="*/ 1671636 h 2357438"/>
                    <a:gd name="connsiteX105" fmla="*/ 1254919 w 1269232"/>
                    <a:gd name="connsiteY105" fmla="*/ 1721643 h 2357438"/>
                    <a:gd name="connsiteX106" fmla="*/ 1226342 w 1269232"/>
                    <a:gd name="connsiteY106" fmla="*/ 1762124 h 2357438"/>
                    <a:gd name="connsiteX107" fmla="*/ 1133475 w 1269232"/>
                    <a:gd name="connsiteY107" fmla="*/ 1878806 h 2357438"/>
                    <a:gd name="connsiteX108" fmla="*/ 1095375 w 1269232"/>
                    <a:gd name="connsiteY108" fmla="*/ 1935954 h 2357438"/>
                    <a:gd name="connsiteX109" fmla="*/ 1054893 w 1269232"/>
                    <a:gd name="connsiteY109" fmla="*/ 1966912 h 2357438"/>
                    <a:gd name="connsiteX110" fmla="*/ 990600 w 1269232"/>
                    <a:gd name="connsiteY110" fmla="*/ 2005011 h 2357438"/>
                    <a:gd name="connsiteX111" fmla="*/ 881061 w 1269232"/>
                    <a:gd name="connsiteY111" fmla="*/ 2062161 h 2357438"/>
                    <a:gd name="connsiteX112" fmla="*/ 857250 w 1269232"/>
                    <a:gd name="connsiteY112" fmla="*/ 2114549 h 2357438"/>
                    <a:gd name="connsiteX113" fmla="*/ 812005 w 1269232"/>
                    <a:gd name="connsiteY113" fmla="*/ 2169317 h 2357438"/>
                    <a:gd name="connsiteX114" fmla="*/ 819150 w 1269232"/>
                    <a:gd name="connsiteY114" fmla="*/ 2290761 h 2357438"/>
                    <a:gd name="connsiteX115" fmla="*/ 809626 w 1269232"/>
                    <a:gd name="connsiteY11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26281 w 1269232"/>
                    <a:gd name="connsiteY66" fmla="*/ 450056 h 2357438"/>
                    <a:gd name="connsiteX67" fmla="*/ 752475 w 1269232"/>
                    <a:gd name="connsiteY67" fmla="*/ 457200 h 2357438"/>
                    <a:gd name="connsiteX68" fmla="*/ 773906 w 1269232"/>
                    <a:gd name="connsiteY68" fmla="*/ 473869 h 2357438"/>
                    <a:gd name="connsiteX69" fmla="*/ 783431 w 1269232"/>
                    <a:gd name="connsiteY69" fmla="*/ 488156 h 2357438"/>
                    <a:gd name="connsiteX70" fmla="*/ 797719 w 1269232"/>
                    <a:gd name="connsiteY70" fmla="*/ 561975 h 2357438"/>
                    <a:gd name="connsiteX71" fmla="*/ 812006 w 1269232"/>
                    <a:gd name="connsiteY71" fmla="*/ 604837 h 2357438"/>
                    <a:gd name="connsiteX72" fmla="*/ 826294 w 1269232"/>
                    <a:gd name="connsiteY72" fmla="*/ 647700 h 2357438"/>
                    <a:gd name="connsiteX73" fmla="*/ 847725 w 1269232"/>
                    <a:gd name="connsiteY73" fmla="*/ 700087 h 2357438"/>
                    <a:gd name="connsiteX74" fmla="*/ 866775 w 1269232"/>
                    <a:gd name="connsiteY74" fmla="*/ 750094 h 2357438"/>
                    <a:gd name="connsiteX75" fmla="*/ 864394 w 1269232"/>
                    <a:gd name="connsiteY75" fmla="*/ 797719 h 2357438"/>
                    <a:gd name="connsiteX76" fmla="*/ 842961 w 1269232"/>
                    <a:gd name="connsiteY76" fmla="*/ 814386 h 2357438"/>
                    <a:gd name="connsiteX77" fmla="*/ 821531 w 1269232"/>
                    <a:gd name="connsiteY77" fmla="*/ 831056 h 2357438"/>
                    <a:gd name="connsiteX78" fmla="*/ 785812 w 1269232"/>
                    <a:gd name="connsiteY78" fmla="*/ 854869 h 2357438"/>
                    <a:gd name="connsiteX79" fmla="*/ 754856 w 1269232"/>
                    <a:gd name="connsiteY79" fmla="*/ 878681 h 2357438"/>
                    <a:gd name="connsiteX80" fmla="*/ 728662 w 1269232"/>
                    <a:gd name="connsiteY80" fmla="*/ 902494 h 2357438"/>
                    <a:gd name="connsiteX81" fmla="*/ 700087 w 1269232"/>
                    <a:gd name="connsiteY81" fmla="*/ 928687 h 2357438"/>
                    <a:gd name="connsiteX82" fmla="*/ 678656 w 1269232"/>
                    <a:gd name="connsiteY82" fmla="*/ 964406 h 2357438"/>
                    <a:gd name="connsiteX83" fmla="*/ 678656 w 1269232"/>
                    <a:gd name="connsiteY83" fmla="*/ 1007269 h 2357438"/>
                    <a:gd name="connsiteX84" fmla="*/ 681037 w 1269232"/>
                    <a:gd name="connsiteY84" fmla="*/ 1014412 h 2357438"/>
                    <a:gd name="connsiteX85" fmla="*/ 700087 w 1269232"/>
                    <a:gd name="connsiteY85" fmla="*/ 1042987 h 2357438"/>
                    <a:gd name="connsiteX86" fmla="*/ 721519 w 1269232"/>
                    <a:gd name="connsiteY86" fmla="*/ 1054894 h 2357438"/>
                    <a:gd name="connsiteX87" fmla="*/ 728662 w 1269232"/>
                    <a:gd name="connsiteY87" fmla="*/ 1052512 h 2357438"/>
                    <a:gd name="connsiteX88" fmla="*/ 731044 w 1269232"/>
                    <a:gd name="connsiteY88" fmla="*/ 1045369 h 2357438"/>
                    <a:gd name="connsiteX89" fmla="*/ 771525 w 1269232"/>
                    <a:gd name="connsiteY89" fmla="*/ 1016794 h 2357438"/>
                    <a:gd name="connsiteX90" fmla="*/ 804862 w 1269232"/>
                    <a:gd name="connsiteY90" fmla="*/ 1002506 h 2357438"/>
                    <a:gd name="connsiteX91" fmla="*/ 842961 w 1269232"/>
                    <a:gd name="connsiteY91" fmla="*/ 1004886 h 2357438"/>
                    <a:gd name="connsiteX92" fmla="*/ 895350 w 1269232"/>
                    <a:gd name="connsiteY92" fmla="*/ 1016794 h 2357438"/>
                    <a:gd name="connsiteX93" fmla="*/ 919162 w 1269232"/>
                    <a:gd name="connsiteY93" fmla="*/ 1023937 h 2357438"/>
                    <a:gd name="connsiteX94" fmla="*/ 966787 w 1269232"/>
                    <a:gd name="connsiteY94" fmla="*/ 1054894 h 2357438"/>
                    <a:gd name="connsiteX95" fmla="*/ 1000125 w 1269232"/>
                    <a:gd name="connsiteY95" fmla="*/ 1081087 h 2357438"/>
                    <a:gd name="connsiteX96" fmla="*/ 1073944 w 1269232"/>
                    <a:gd name="connsiteY96" fmla="*/ 1188244 h 2357438"/>
                    <a:gd name="connsiteX97" fmla="*/ 1076325 w 1269232"/>
                    <a:gd name="connsiteY97" fmla="*/ 1195387 h 2357438"/>
                    <a:gd name="connsiteX98" fmla="*/ 1147762 w 1269232"/>
                    <a:gd name="connsiteY98" fmla="*/ 1269206 h 2357438"/>
                    <a:gd name="connsiteX99" fmla="*/ 1173956 w 1269232"/>
                    <a:gd name="connsiteY99" fmla="*/ 1319212 h 2357438"/>
                    <a:gd name="connsiteX100" fmla="*/ 1195387 w 1269232"/>
                    <a:gd name="connsiteY100" fmla="*/ 1388269 h 2357438"/>
                    <a:gd name="connsiteX101" fmla="*/ 1200150 w 1269232"/>
                    <a:gd name="connsiteY101" fmla="*/ 1443037 h 2357438"/>
                    <a:gd name="connsiteX102" fmla="*/ 1209675 w 1269232"/>
                    <a:gd name="connsiteY102" fmla="*/ 1540669 h 2357438"/>
                    <a:gd name="connsiteX103" fmla="*/ 1266825 w 1269232"/>
                    <a:gd name="connsiteY103" fmla="*/ 1671636 h 2357438"/>
                    <a:gd name="connsiteX104" fmla="*/ 1254919 w 1269232"/>
                    <a:gd name="connsiteY104" fmla="*/ 1721643 h 2357438"/>
                    <a:gd name="connsiteX105" fmla="*/ 1226342 w 1269232"/>
                    <a:gd name="connsiteY105" fmla="*/ 1762124 h 2357438"/>
                    <a:gd name="connsiteX106" fmla="*/ 1133475 w 1269232"/>
                    <a:gd name="connsiteY106" fmla="*/ 1878806 h 2357438"/>
                    <a:gd name="connsiteX107" fmla="*/ 1095375 w 1269232"/>
                    <a:gd name="connsiteY107" fmla="*/ 1935954 h 2357438"/>
                    <a:gd name="connsiteX108" fmla="*/ 1054893 w 1269232"/>
                    <a:gd name="connsiteY108" fmla="*/ 1966912 h 2357438"/>
                    <a:gd name="connsiteX109" fmla="*/ 990600 w 1269232"/>
                    <a:gd name="connsiteY109" fmla="*/ 2005011 h 2357438"/>
                    <a:gd name="connsiteX110" fmla="*/ 881061 w 1269232"/>
                    <a:gd name="connsiteY110" fmla="*/ 2062161 h 2357438"/>
                    <a:gd name="connsiteX111" fmla="*/ 857250 w 1269232"/>
                    <a:gd name="connsiteY111" fmla="*/ 2114549 h 2357438"/>
                    <a:gd name="connsiteX112" fmla="*/ 812005 w 1269232"/>
                    <a:gd name="connsiteY112" fmla="*/ 2169317 h 2357438"/>
                    <a:gd name="connsiteX113" fmla="*/ 819150 w 1269232"/>
                    <a:gd name="connsiteY113" fmla="*/ 2290761 h 2357438"/>
                    <a:gd name="connsiteX114" fmla="*/ 809626 w 1269232"/>
                    <a:gd name="connsiteY11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19137 w 1269232"/>
                    <a:gd name="connsiteY65" fmla="*/ 445294 h 2357438"/>
                    <a:gd name="connsiteX66" fmla="*/ 752475 w 1269232"/>
                    <a:gd name="connsiteY66" fmla="*/ 457200 h 2357438"/>
                    <a:gd name="connsiteX67" fmla="*/ 773906 w 1269232"/>
                    <a:gd name="connsiteY67" fmla="*/ 473869 h 2357438"/>
                    <a:gd name="connsiteX68" fmla="*/ 783431 w 1269232"/>
                    <a:gd name="connsiteY68" fmla="*/ 488156 h 2357438"/>
                    <a:gd name="connsiteX69" fmla="*/ 797719 w 1269232"/>
                    <a:gd name="connsiteY69" fmla="*/ 561975 h 2357438"/>
                    <a:gd name="connsiteX70" fmla="*/ 812006 w 1269232"/>
                    <a:gd name="connsiteY70" fmla="*/ 604837 h 2357438"/>
                    <a:gd name="connsiteX71" fmla="*/ 826294 w 1269232"/>
                    <a:gd name="connsiteY71" fmla="*/ 647700 h 2357438"/>
                    <a:gd name="connsiteX72" fmla="*/ 847725 w 1269232"/>
                    <a:gd name="connsiteY72" fmla="*/ 700087 h 2357438"/>
                    <a:gd name="connsiteX73" fmla="*/ 866775 w 1269232"/>
                    <a:gd name="connsiteY73" fmla="*/ 750094 h 2357438"/>
                    <a:gd name="connsiteX74" fmla="*/ 864394 w 1269232"/>
                    <a:gd name="connsiteY74" fmla="*/ 797719 h 2357438"/>
                    <a:gd name="connsiteX75" fmla="*/ 842961 w 1269232"/>
                    <a:gd name="connsiteY75" fmla="*/ 814386 h 2357438"/>
                    <a:gd name="connsiteX76" fmla="*/ 821531 w 1269232"/>
                    <a:gd name="connsiteY76" fmla="*/ 831056 h 2357438"/>
                    <a:gd name="connsiteX77" fmla="*/ 785812 w 1269232"/>
                    <a:gd name="connsiteY77" fmla="*/ 854869 h 2357438"/>
                    <a:gd name="connsiteX78" fmla="*/ 754856 w 1269232"/>
                    <a:gd name="connsiteY78" fmla="*/ 878681 h 2357438"/>
                    <a:gd name="connsiteX79" fmla="*/ 728662 w 1269232"/>
                    <a:gd name="connsiteY79" fmla="*/ 902494 h 2357438"/>
                    <a:gd name="connsiteX80" fmla="*/ 700087 w 1269232"/>
                    <a:gd name="connsiteY80" fmla="*/ 928687 h 2357438"/>
                    <a:gd name="connsiteX81" fmla="*/ 678656 w 1269232"/>
                    <a:gd name="connsiteY81" fmla="*/ 964406 h 2357438"/>
                    <a:gd name="connsiteX82" fmla="*/ 678656 w 1269232"/>
                    <a:gd name="connsiteY82" fmla="*/ 1007269 h 2357438"/>
                    <a:gd name="connsiteX83" fmla="*/ 681037 w 1269232"/>
                    <a:gd name="connsiteY83" fmla="*/ 1014412 h 2357438"/>
                    <a:gd name="connsiteX84" fmla="*/ 700087 w 1269232"/>
                    <a:gd name="connsiteY84" fmla="*/ 1042987 h 2357438"/>
                    <a:gd name="connsiteX85" fmla="*/ 721519 w 1269232"/>
                    <a:gd name="connsiteY85" fmla="*/ 1054894 h 2357438"/>
                    <a:gd name="connsiteX86" fmla="*/ 728662 w 1269232"/>
                    <a:gd name="connsiteY86" fmla="*/ 1052512 h 2357438"/>
                    <a:gd name="connsiteX87" fmla="*/ 731044 w 1269232"/>
                    <a:gd name="connsiteY87" fmla="*/ 1045369 h 2357438"/>
                    <a:gd name="connsiteX88" fmla="*/ 771525 w 1269232"/>
                    <a:gd name="connsiteY88" fmla="*/ 1016794 h 2357438"/>
                    <a:gd name="connsiteX89" fmla="*/ 804862 w 1269232"/>
                    <a:gd name="connsiteY89" fmla="*/ 1002506 h 2357438"/>
                    <a:gd name="connsiteX90" fmla="*/ 842961 w 1269232"/>
                    <a:gd name="connsiteY90" fmla="*/ 1004886 h 2357438"/>
                    <a:gd name="connsiteX91" fmla="*/ 895350 w 1269232"/>
                    <a:gd name="connsiteY91" fmla="*/ 1016794 h 2357438"/>
                    <a:gd name="connsiteX92" fmla="*/ 919162 w 1269232"/>
                    <a:gd name="connsiteY92" fmla="*/ 1023937 h 2357438"/>
                    <a:gd name="connsiteX93" fmla="*/ 966787 w 1269232"/>
                    <a:gd name="connsiteY93" fmla="*/ 1054894 h 2357438"/>
                    <a:gd name="connsiteX94" fmla="*/ 1000125 w 1269232"/>
                    <a:gd name="connsiteY94" fmla="*/ 1081087 h 2357438"/>
                    <a:gd name="connsiteX95" fmla="*/ 1073944 w 1269232"/>
                    <a:gd name="connsiteY95" fmla="*/ 1188244 h 2357438"/>
                    <a:gd name="connsiteX96" fmla="*/ 1076325 w 1269232"/>
                    <a:gd name="connsiteY96" fmla="*/ 1195387 h 2357438"/>
                    <a:gd name="connsiteX97" fmla="*/ 1147762 w 1269232"/>
                    <a:gd name="connsiteY97" fmla="*/ 1269206 h 2357438"/>
                    <a:gd name="connsiteX98" fmla="*/ 1173956 w 1269232"/>
                    <a:gd name="connsiteY98" fmla="*/ 1319212 h 2357438"/>
                    <a:gd name="connsiteX99" fmla="*/ 1195387 w 1269232"/>
                    <a:gd name="connsiteY99" fmla="*/ 1388269 h 2357438"/>
                    <a:gd name="connsiteX100" fmla="*/ 1200150 w 1269232"/>
                    <a:gd name="connsiteY100" fmla="*/ 1443037 h 2357438"/>
                    <a:gd name="connsiteX101" fmla="*/ 1209675 w 1269232"/>
                    <a:gd name="connsiteY101" fmla="*/ 1540669 h 2357438"/>
                    <a:gd name="connsiteX102" fmla="*/ 1266825 w 1269232"/>
                    <a:gd name="connsiteY102" fmla="*/ 1671636 h 2357438"/>
                    <a:gd name="connsiteX103" fmla="*/ 1254919 w 1269232"/>
                    <a:gd name="connsiteY103" fmla="*/ 1721643 h 2357438"/>
                    <a:gd name="connsiteX104" fmla="*/ 1226342 w 1269232"/>
                    <a:gd name="connsiteY104" fmla="*/ 1762124 h 2357438"/>
                    <a:gd name="connsiteX105" fmla="*/ 1133475 w 1269232"/>
                    <a:gd name="connsiteY105" fmla="*/ 1878806 h 2357438"/>
                    <a:gd name="connsiteX106" fmla="*/ 1095375 w 1269232"/>
                    <a:gd name="connsiteY106" fmla="*/ 1935954 h 2357438"/>
                    <a:gd name="connsiteX107" fmla="*/ 1054893 w 1269232"/>
                    <a:gd name="connsiteY107" fmla="*/ 1966912 h 2357438"/>
                    <a:gd name="connsiteX108" fmla="*/ 990600 w 1269232"/>
                    <a:gd name="connsiteY108" fmla="*/ 2005011 h 2357438"/>
                    <a:gd name="connsiteX109" fmla="*/ 881061 w 1269232"/>
                    <a:gd name="connsiteY109" fmla="*/ 2062161 h 2357438"/>
                    <a:gd name="connsiteX110" fmla="*/ 857250 w 1269232"/>
                    <a:gd name="connsiteY110" fmla="*/ 2114549 h 2357438"/>
                    <a:gd name="connsiteX111" fmla="*/ 812005 w 1269232"/>
                    <a:gd name="connsiteY111" fmla="*/ 2169317 h 2357438"/>
                    <a:gd name="connsiteX112" fmla="*/ 819150 w 1269232"/>
                    <a:gd name="connsiteY112" fmla="*/ 2290761 h 2357438"/>
                    <a:gd name="connsiteX113" fmla="*/ 809626 w 1269232"/>
                    <a:gd name="connsiteY11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11994 w 1269232"/>
                    <a:gd name="connsiteY62" fmla="*/ 395287 h 2357438"/>
                    <a:gd name="connsiteX63" fmla="*/ 709612 w 1269232"/>
                    <a:gd name="connsiteY63" fmla="*/ 409575 h 2357438"/>
                    <a:gd name="connsiteX64" fmla="*/ 711994 w 1269232"/>
                    <a:gd name="connsiteY64" fmla="*/ 442912 h 2357438"/>
                    <a:gd name="connsiteX65" fmla="*/ 752475 w 1269232"/>
                    <a:gd name="connsiteY65" fmla="*/ 457200 h 2357438"/>
                    <a:gd name="connsiteX66" fmla="*/ 773906 w 1269232"/>
                    <a:gd name="connsiteY66" fmla="*/ 473869 h 2357438"/>
                    <a:gd name="connsiteX67" fmla="*/ 783431 w 1269232"/>
                    <a:gd name="connsiteY67" fmla="*/ 488156 h 2357438"/>
                    <a:gd name="connsiteX68" fmla="*/ 797719 w 1269232"/>
                    <a:gd name="connsiteY68" fmla="*/ 561975 h 2357438"/>
                    <a:gd name="connsiteX69" fmla="*/ 812006 w 1269232"/>
                    <a:gd name="connsiteY69" fmla="*/ 604837 h 2357438"/>
                    <a:gd name="connsiteX70" fmla="*/ 826294 w 1269232"/>
                    <a:gd name="connsiteY70" fmla="*/ 647700 h 2357438"/>
                    <a:gd name="connsiteX71" fmla="*/ 847725 w 1269232"/>
                    <a:gd name="connsiteY71" fmla="*/ 700087 h 2357438"/>
                    <a:gd name="connsiteX72" fmla="*/ 866775 w 1269232"/>
                    <a:gd name="connsiteY72" fmla="*/ 750094 h 2357438"/>
                    <a:gd name="connsiteX73" fmla="*/ 864394 w 1269232"/>
                    <a:gd name="connsiteY73" fmla="*/ 797719 h 2357438"/>
                    <a:gd name="connsiteX74" fmla="*/ 842961 w 1269232"/>
                    <a:gd name="connsiteY74" fmla="*/ 814386 h 2357438"/>
                    <a:gd name="connsiteX75" fmla="*/ 821531 w 1269232"/>
                    <a:gd name="connsiteY75" fmla="*/ 831056 h 2357438"/>
                    <a:gd name="connsiteX76" fmla="*/ 785812 w 1269232"/>
                    <a:gd name="connsiteY76" fmla="*/ 854869 h 2357438"/>
                    <a:gd name="connsiteX77" fmla="*/ 754856 w 1269232"/>
                    <a:gd name="connsiteY77" fmla="*/ 878681 h 2357438"/>
                    <a:gd name="connsiteX78" fmla="*/ 728662 w 1269232"/>
                    <a:gd name="connsiteY78" fmla="*/ 902494 h 2357438"/>
                    <a:gd name="connsiteX79" fmla="*/ 700087 w 1269232"/>
                    <a:gd name="connsiteY79" fmla="*/ 928687 h 2357438"/>
                    <a:gd name="connsiteX80" fmla="*/ 678656 w 1269232"/>
                    <a:gd name="connsiteY80" fmla="*/ 964406 h 2357438"/>
                    <a:gd name="connsiteX81" fmla="*/ 678656 w 1269232"/>
                    <a:gd name="connsiteY81" fmla="*/ 1007269 h 2357438"/>
                    <a:gd name="connsiteX82" fmla="*/ 681037 w 1269232"/>
                    <a:gd name="connsiteY82" fmla="*/ 1014412 h 2357438"/>
                    <a:gd name="connsiteX83" fmla="*/ 700087 w 1269232"/>
                    <a:gd name="connsiteY83" fmla="*/ 1042987 h 2357438"/>
                    <a:gd name="connsiteX84" fmla="*/ 721519 w 1269232"/>
                    <a:gd name="connsiteY84" fmla="*/ 1054894 h 2357438"/>
                    <a:gd name="connsiteX85" fmla="*/ 728662 w 1269232"/>
                    <a:gd name="connsiteY85" fmla="*/ 1052512 h 2357438"/>
                    <a:gd name="connsiteX86" fmla="*/ 731044 w 1269232"/>
                    <a:gd name="connsiteY86" fmla="*/ 1045369 h 2357438"/>
                    <a:gd name="connsiteX87" fmla="*/ 771525 w 1269232"/>
                    <a:gd name="connsiteY87" fmla="*/ 1016794 h 2357438"/>
                    <a:gd name="connsiteX88" fmla="*/ 804862 w 1269232"/>
                    <a:gd name="connsiteY88" fmla="*/ 1002506 h 2357438"/>
                    <a:gd name="connsiteX89" fmla="*/ 842961 w 1269232"/>
                    <a:gd name="connsiteY89" fmla="*/ 1004886 h 2357438"/>
                    <a:gd name="connsiteX90" fmla="*/ 895350 w 1269232"/>
                    <a:gd name="connsiteY90" fmla="*/ 1016794 h 2357438"/>
                    <a:gd name="connsiteX91" fmla="*/ 919162 w 1269232"/>
                    <a:gd name="connsiteY91" fmla="*/ 1023937 h 2357438"/>
                    <a:gd name="connsiteX92" fmla="*/ 966787 w 1269232"/>
                    <a:gd name="connsiteY92" fmla="*/ 1054894 h 2357438"/>
                    <a:gd name="connsiteX93" fmla="*/ 1000125 w 1269232"/>
                    <a:gd name="connsiteY93" fmla="*/ 1081087 h 2357438"/>
                    <a:gd name="connsiteX94" fmla="*/ 1073944 w 1269232"/>
                    <a:gd name="connsiteY94" fmla="*/ 1188244 h 2357438"/>
                    <a:gd name="connsiteX95" fmla="*/ 1076325 w 1269232"/>
                    <a:gd name="connsiteY95" fmla="*/ 1195387 h 2357438"/>
                    <a:gd name="connsiteX96" fmla="*/ 1147762 w 1269232"/>
                    <a:gd name="connsiteY96" fmla="*/ 1269206 h 2357438"/>
                    <a:gd name="connsiteX97" fmla="*/ 1173956 w 1269232"/>
                    <a:gd name="connsiteY97" fmla="*/ 1319212 h 2357438"/>
                    <a:gd name="connsiteX98" fmla="*/ 1195387 w 1269232"/>
                    <a:gd name="connsiteY98" fmla="*/ 1388269 h 2357438"/>
                    <a:gd name="connsiteX99" fmla="*/ 1200150 w 1269232"/>
                    <a:gd name="connsiteY99" fmla="*/ 1443037 h 2357438"/>
                    <a:gd name="connsiteX100" fmla="*/ 1209675 w 1269232"/>
                    <a:gd name="connsiteY100" fmla="*/ 1540669 h 2357438"/>
                    <a:gd name="connsiteX101" fmla="*/ 1266825 w 1269232"/>
                    <a:gd name="connsiteY101" fmla="*/ 1671636 h 2357438"/>
                    <a:gd name="connsiteX102" fmla="*/ 1254919 w 1269232"/>
                    <a:gd name="connsiteY102" fmla="*/ 1721643 h 2357438"/>
                    <a:gd name="connsiteX103" fmla="*/ 1226342 w 1269232"/>
                    <a:gd name="connsiteY103" fmla="*/ 1762124 h 2357438"/>
                    <a:gd name="connsiteX104" fmla="*/ 1133475 w 1269232"/>
                    <a:gd name="connsiteY104" fmla="*/ 1878806 h 2357438"/>
                    <a:gd name="connsiteX105" fmla="*/ 1095375 w 1269232"/>
                    <a:gd name="connsiteY105" fmla="*/ 1935954 h 2357438"/>
                    <a:gd name="connsiteX106" fmla="*/ 1054893 w 1269232"/>
                    <a:gd name="connsiteY106" fmla="*/ 1966912 h 2357438"/>
                    <a:gd name="connsiteX107" fmla="*/ 990600 w 1269232"/>
                    <a:gd name="connsiteY107" fmla="*/ 2005011 h 2357438"/>
                    <a:gd name="connsiteX108" fmla="*/ 881061 w 1269232"/>
                    <a:gd name="connsiteY108" fmla="*/ 2062161 h 2357438"/>
                    <a:gd name="connsiteX109" fmla="*/ 857250 w 1269232"/>
                    <a:gd name="connsiteY109" fmla="*/ 2114549 h 2357438"/>
                    <a:gd name="connsiteX110" fmla="*/ 812005 w 1269232"/>
                    <a:gd name="connsiteY110" fmla="*/ 2169317 h 2357438"/>
                    <a:gd name="connsiteX111" fmla="*/ 819150 w 1269232"/>
                    <a:gd name="connsiteY111" fmla="*/ 2290761 h 2357438"/>
                    <a:gd name="connsiteX112" fmla="*/ 809626 w 1269232"/>
                    <a:gd name="connsiteY11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671512 w 1269232"/>
                    <a:gd name="connsiteY59" fmla="*/ 361950 h 2357438"/>
                    <a:gd name="connsiteX60" fmla="*/ 700087 w 1269232"/>
                    <a:gd name="connsiteY60" fmla="*/ 369094 h 2357438"/>
                    <a:gd name="connsiteX61" fmla="*/ 707231 w 1269232"/>
                    <a:gd name="connsiteY61" fmla="*/ 371475 h 2357438"/>
                    <a:gd name="connsiteX62" fmla="*/ 709612 w 1269232"/>
                    <a:gd name="connsiteY62" fmla="*/ 409575 h 2357438"/>
                    <a:gd name="connsiteX63" fmla="*/ 711994 w 1269232"/>
                    <a:gd name="connsiteY63" fmla="*/ 442912 h 2357438"/>
                    <a:gd name="connsiteX64" fmla="*/ 752475 w 1269232"/>
                    <a:gd name="connsiteY64" fmla="*/ 457200 h 2357438"/>
                    <a:gd name="connsiteX65" fmla="*/ 773906 w 1269232"/>
                    <a:gd name="connsiteY65" fmla="*/ 473869 h 2357438"/>
                    <a:gd name="connsiteX66" fmla="*/ 783431 w 1269232"/>
                    <a:gd name="connsiteY66" fmla="*/ 488156 h 2357438"/>
                    <a:gd name="connsiteX67" fmla="*/ 797719 w 1269232"/>
                    <a:gd name="connsiteY67" fmla="*/ 561975 h 2357438"/>
                    <a:gd name="connsiteX68" fmla="*/ 812006 w 1269232"/>
                    <a:gd name="connsiteY68" fmla="*/ 604837 h 2357438"/>
                    <a:gd name="connsiteX69" fmla="*/ 826294 w 1269232"/>
                    <a:gd name="connsiteY69" fmla="*/ 647700 h 2357438"/>
                    <a:gd name="connsiteX70" fmla="*/ 847725 w 1269232"/>
                    <a:gd name="connsiteY70" fmla="*/ 700087 h 2357438"/>
                    <a:gd name="connsiteX71" fmla="*/ 866775 w 1269232"/>
                    <a:gd name="connsiteY71" fmla="*/ 750094 h 2357438"/>
                    <a:gd name="connsiteX72" fmla="*/ 864394 w 1269232"/>
                    <a:gd name="connsiteY72" fmla="*/ 797719 h 2357438"/>
                    <a:gd name="connsiteX73" fmla="*/ 842961 w 1269232"/>
                    <a:gd name="connsiteY73" fmla="*/ 814386 h 2357438"/>
                    <a:gd name="connsiteX74" fmla="*/ 821531 w 1269232"/>
                    <a:gd name="connsiteY74" fmla="*/ 831056 h 2357438"/>
                    <a:gd name="connsiteX75" fmla="*/ 785812 w 1269232"/>
                    <a:gd name="connsiteY75" fmla="*/ 854869 h 2357438"/>
                    <a:gd name="connsiteX76" fmla="*/ 754856 w 1269232"/>
                    <a:gd name="connsiteY76" fmla="*/ 878681 h 2357438"/>
                    <a:gd name="connsiteX77" fmla="*/ 728662 w 1269232"/>
                    <a:gd name="connsiteY77" fmla="*/ 902494 h 2357438"/>
                    <a:gd name="connsiteX78" fmla="*/ 700087 w 1269232"/>
                    <a:gd name="connsiteY78" fmla="*/ 928687 h 2357438"/>
                    <a:gd name="connsiteX79" fmla="*/ 678656 w 1269232"/>
                    <a:gd name="connsiteY79" fmla="*/ 964406 h 2357438"/>
                    <a:gd name="connsiteX80" fmla="*/ 678656 w 1269232"/>
                    <a:gd name="connsiteY80" fmla="*/ 1007269 h 2357438"/>
                    <a:gd name="connsiteX81" fmla="*/ 681037 w 1269232"/>
                    <a:gd name="connsiteY81" fmla="*/ 1014412 h 2357438"/>
                    <a:gd name="connsiteX82" fmla="*/ 700087 w 1269232"/>
                    <a:gd name="connsiteY82" fmla="*/ 1042987 h 2357438"/>
                    <a:gd name="connsiteX83" fmla="*/ 721519 w 1269232"/>
                    <a:gd name="connsiteY83" fmla="*/ 1054894 h 2357438"/>
                    <a:gd name="connsiteX84" fmla="*/ 728662 w 1269232"/>
                    <a:gd name="connsiteY84" fmla="*/ 1052512 h 2357438"/>
                    <a:gd name="connsiteX85" fmla="*/ 731044 w 1269232"/>
                    <a:gd name="connsiteY85" fmla="*/ 1045369 h 2357438"/>
                    <a:gd name="connsiteX86" fmla="*/ 771525 w 1269232"/>
                    <a:gd name="connsiteY86" fmla="*/ 1016794 h 2357438"/>
                    <a:gd name="connsiteX87" fmla="*/ 804862 w 1269232"/>
                    <a:gd name="connsiteY87" fmla="*/ 1002506 h 2357438"/>
                    <a:gd name="connsiteX88" fmla="*/ 842961 w 1269232"/>
                    <a:gd name="connsiteY88" fmla="*/ 1004886 h 2357438"/>
                    <a:gd name="connsiteX89" fmla="*/ 895350 w 1269232"/>
                    <a:gd name="connsiteY89" fmla="*/ 1016794 h 2357438"/>
                    <a:gd name="connsiteX90" fmla="*/ 919162 w 1269232"/>
                    <a:gd name="connsiteY90" fmla="*/ 1023937 h 2357438"/>
                    <a:gd name="connsiteX91" fmla="*/ 966787 w 1269232"/>
                    <a:gd name="connsiteY91" fmla="*/ 1054894 h 2357438"/>
                    <a:gd name="connsiteX92" fmla="*/ 1000125 w 1269232"/>
                    <a:gd name="connsiteY92" fmla="*/ 1081087 h 2357438"/>
                    <a:gd name="connsiteX93" fmla="*/ 1073944 w 1269232"/>
                    <a:gd name="connsiteY93" fmla="*/ 1188244 h 2357438"/>
                    <a:gd name="connsiteX94" fmla="*/ 1076325 w 1269232"/>
                    <a:gd name="connsiteY94" fmla="*/ 1195387 h 2357438"/>
                    <a:gd name="connsiteX95" fmla="*/ 1147762 w 1269232"/>
                    <a:gd name="connsiteY95" fmla="*/ 1269206 h 2357438"/>
                    <a:gd name="connsiteX96" fmla="*/ 1173956 w 1269232"/>
                    <a:gd name="connsiteY96" fmla="*/ 1319212 h 2357438"/>
                    <a:gd name="connsiteX97" fmla="*/ 1195387 w 1269232"/>
                    <a:gd name="connsiteY97" fmla="*/ 1388269 h 2357438"/>
                    <a:gd name="connsiteX98" fmla="*/ 1200150 w 1269232"/>
                    <a:gd name="connsiteY98" fmla="*/ 1443037 h 2357438"/>
                    <a:gd name="connsiteX99" fmla="*/ 1209675 w 1269232"/>
                    <a:gd name="connsiteY99" fmla="*/ 1540669 h 2357438"/>
                    <a:gd name="connsiteX100" fmla="*/ 1266825 w 1269232"/>
                    <a:gd name="connsiteY100" fmla="*/ 1671636 h 2357438"/>
                    <a:gd name="connsiteX101" fmla="*/ 1254919 w 1269232"/>
                    <a:gd name="connsiteY101" fmla="*/ 1721643 h 2357438"/>
                    <a:gd name="connsiteX102" fmla="*/ 1226342 w 1269232"/>
                    <a:gd name="connsiteY102" fmla="*/ 1762124 h 2357438"/>
                    <a:gd name="connsiteX103" fmla="*/ 1133475 w 1269232"/>
                    <a:gd name="connsiteY103" fmla="*/ 1878806 h 2357438"/>
                    <a:gd name="connsiteX104" fmla="*/ 1095375 w 1269232"/>
                    <a:gd name="connsiteY104" fmla="*/ 1935954 h 2357438"/>
                    <a:gd name="connsiteX105" fmla="*/ 1054893 w 1269232"/>
                    <a:gd name="connsiteY105" fmla="*/ 1966912 h 2357438"/>
                    <a:gd name="connsiteX106" fmla="*/ 990600 w 1269232"/>
                    <a:gd name="connsiteY106" fmla="*/ 2005011 h 2357438"/>
                    <a:gd name="connsiteX107" fmla="*/ 881061 w 1269232"/>
                    <a:gd name="connsiteY107" fmla="*/ 2062161 h 2357438"/>
                    <a:gd name="connsiteX108" fmla="*/ 857250 w 1269232"/>
                    <a:gd name="connsiteY108" fmla="*/ 2114549 h 2357438"/>
                    <a:gd name="connsiteX109" fmla="*/ 812005 w 1269232"/>
                    <a:gd name="connsiteY109" fmla="*/ 2169317 h 2357438"/>
                    <a:gd name="connsiteX110" fmla="*/ 819150 w 1269232"/>
                    <a:gd name="connsiteY110" fmla="*/ 2290761 h 2357438"/>
                    <a:gd name="connsiteX111" fmla="*/ 809626 w 1269232"/>
                    <a:gd name="connsiteY11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28650 w 1269232"/>
                    <a:gd name="connsiteY57" fmla="*/ 347662 h 2357438"/>
                    <a:gd name="connsiteX58" fmla="*/ 657225 w 1269232"/>
                    <a:gd name="connsiteY58" fmla="*/ 357187 h 2357438"/>
                    <a:gd name="connsiteX59" fmla="*/ 700087 w 1269232"/>
                    <a:gd name="connsiteY59" fmla="*/ 369094 h 2357438"/>
                    <a:gd name="connsiteX60" fmla="*/ 707231 w 1269232"/>
                    <a:gd name="connsiteY60" fmla="*/ 371475 h 2357438"/>
                    <a:gd name="connsiteX61" fmla="*/ 709612 w 1269232"/>
                    <a:gd name="connsiteY61" fmla="*/ 409575 h 2357438"/>
                    <a:gd name="connsiteX62" fmla="*/ 711994 w 1269232"/>
                    <a:gd name="connsiteY62" fmla="*/ 442912 h 2357438"/>
                    <a:gd name="connsiteX63" fmla="*/ 752475 w 1269232"/>
                    <a:gd name="connsiteY63" fmla="*/ 457200 h 2357438"/>
                    <a:gd name="connsiteX64" fmla="*/ 773906 w 1269232"/>
                    <a:gd name="connsiteY64" fmla="*/ 473869 h 2357438"/>
                    <a:gd name="connsiteX65" fmla="*/ 783431 w 1269232"/>
                    <a:gd name="connsiteY65" fmla="*/ 488156 h 2357438"/>
                    <a:gd name="connsiteX66" fmla="*/ 797719 w 1269232"/>
                    <a:gd name="connsiteY66" fmla="*/ 561975 h 2357438"/>
                    <a:gd name="connsiteX67" fmla="*/ 812006 w 1269232"/>
                    <a:gd name="connsiteY67" fmla="*/ 604837 h 2357438"/>
                    <a:gd name="connsiteX68" fmla="*/ 826294 w 1269232"/>
                    <a:gd name="connsiteY68" fmla="*/ 647700 h 2357438"/>
                    <a:gd name="connsiteX69" fmla="*/ 847725 w 1269232"/>
                    <a:gd name="connsiteY69" fmla="*/ 700087 h 2357438"/>
                    <a:gd name="connsiteX70" fmla="*/ 866775 w 1269232"/>
                    <a:gd name="connsiteY70" fmla="*/ 750094 h 2357438"/>
                    <a:gd name="connsiteX71" fmla="*/ 864394 w 1269232"/>
                    <a:gd name="connsiteY71" fmla="*/ 797719 h 2357438"/>
                    <a:gd name="connsiteX72" fmla="*/ 842961 w 1269232"/>
                    <a:gd name="connsiteY72" fmla="*/ 814386 h 2357438"/>
                    <a:gd name="connsiteX73" fmla="*/ 821531 w 1269232"/>
                    <a:gd name="connsiteY73" fmla="*/ 831056 h 2357438"/>
                    <a:gd name="connsiteX74" fmla="*/ 785812 w 1269232"/>
                    <a:gd name="connsiteY74" fmla="*/ 854869 h 2357438"/>
                    <a:gd name="connsiteX75" fmla="*/ 754856 w 1269232"/>
                    <a:gd name="connsiteY75" fmla="*/ 878681 h 2357438"/>
                    <a:gd name="connsiteX76" fmla="*/ 728662 w 1269232"/>
                    <a:gd name="connsiteY76" fmla="*/ 902494 h 2357438"/>
                    <a:gd name="connsiteX77" fmla="*/ 700087 w 1269232"/>
                    <a:gd name="connsiteY77" fmla="*/ 928687 h 2357438"/>
                    <a:gd name="connsiteX78" fmla="*/ 678656 w 1269232"/>
                    <a:gd name="connsiteY78" fmla="*/ 964406 h 2357438"/>
                    <a:gd name="connsiteX79" fmla="*/ 678656 w 1269232"/>
                    <a:gd name="connsiteY79" fmla="*/ 1007269 h 2357438"/>
                    <a:gd name="connsiteX80" fmla="*/ 681037 w 1269232"/>
                    <a:gd name="connsiteY80" fmla="*/ 1014412 h 2357438"/>
                    <a:gd name="connsiteX81" fmla="*/ 700087 w 1269232"/>
                    <a:gd name="connsiteY81" fmla="*/ 1042987 h 2357438"/>
                    <a:gd name="connsiteX82" fmla="*/ 721519 w 1269232"/>
                    <a:gd name="connsiteY82" fmla="*/ 1054894 h 2357438"/>
                    <a:gd name="connsiteX83" fmla="*/ 728662 w 1269232"/>
                    <a:gd name="connsiteY83" fmla="*/ 1052512 h 2357438"/>
                    <a:gd name="connsiteX84" fmla="*/ 731044 w 1269232"/>
                    <a:gd name="connsiteY84" fmla="*/ 1045369 h 2357438"/>
                    <a:gd name="connsiteX85" fmla="*/ 771525 w 1269232"/>
                    <a:gd name="connsiteY85" fmla="*/ 1016794 h 2357438"/>
                    <a:gd name="connsiteX86" fmla="*/ 804862 w 1269232"/>
                    <a:gd name="connsiteY86" fmla="*/ 1002506 h 2357438"/>
                    <a:gd name="connsiteX87" fmla="*/ 842961 w 1269232"/>
                    <a:gd name="connsiteY87" fmla="*/ 1004886 h 2357438"/>
                    <a:gd name="connsiteX88" fmla="*/ 895350 w 1269232"/>
                    <a:gd name="connsiteY88" fmla="*/ 1016794 h 2357438"/>
                    <a:gd name="connsiteX89" fmla="*/ 919162 w 1269232"/>
                    <a:gd name="connsiteY89" fmla="*/ 1023937 h 2357438"/>
                    <a:gd name="connsiteX90" fmla="*/ 966787 w 1269232"/>
                    <a:gd name="connsiteY90" fmla="*/ 1054894 h 2357438"/>
                    <a:gd name="connsiteX91" fmla="*/ 1000125 w 1269232"/>
                    <a:gd name="connsiteY91" fmla="*/ 1081087 h 2357438"/>
                    <a:gd name="connsiteX92" fmla="*/ 1073944 w 1269232"/>
                    <a:gd name="connsiteY92" fmla="*/ 1188244 h 2357438"/>
                    <a:gd name="connsiteX93" fmla="*/ 1076325 w 1269232"/>
                    <a:gd name="connsiteY93" fmla="*/ 1195387 h 2357438"/>
                    <a:gd name="connsiteX94" fmla="*/ 1147762 w 1269232"/>
                    <a:gd name="connsiteY94" fmla="*/ 1269206 h 2357438"/>
                    <a:gd name="connsiteX95" fmla="*/ 1173956 w 1269232"/>
                    <a:gd name="connsiteY95" fmla="*/ 1319212 h 2357438"/>
                    <a:gd name="connsiteX96" fmla="*/ 1195387 w 1269232"/>
                    <a:gd name="connsiteY96" fmla="*/ 1388269 h 2357438"/>
                    <a:gd name="connsiteX97" fmla="*/ 1200150 w 1269232"/>
                    <a:gd name="connsiteY97" fmla="*/ 1443037 h 2357438"/>
                    <a:gd name="connsiteX98" fmla="*/ 1209675 w 1269232"/>
                    <a:gd name="connsiteY98" fmla="*/ 1540669 h 2357438"/>
                    <a:gd name="connsiteX99" fmla="*/ 1266825 w 1269232"/>
                    <a:gd name="connsiteY99" fmla="*/ 1671636 h 2357438"/>
                    <a:gd name="connsiteX100" fmla="*/ 1254919 w 1269232"/>
                    <a:gd name="connsiteY100" fmla="*/ 1721643 h 2357438"/>
                    <a:gd name="connsiteX101" fmla="*/ 1226342 w 1269232"/>
                    <a:gd name="connsiteY101" fmla="*/ 1762124 h 2357438"/>
                    <a:gd name="connsiteX102" fmla="*/ 1133475 w 1269232"/>
                    <a:gd name="connsiteY102" fmla="*/ 1878806 h 2357438"/>
                    <a:gd name="connsiteX103" fmla="*/ 1095375 w 1269232"/>
                    <a:gd name="connsiteY103" fmla="*/ 1935954 h 2357438"/>
                    <a:gd name="connsiteX104" fmla="*/ 1054893 w 1269232"/>
                    <a:gd name="connsiteY104" fmla="*/ 1966912 h 2357438"/>
                    <a:gd name="connsiteX105" fmla="*/ 990600 w 1269232"/>
                    <a:gd name="connsiteY105" fmla="*/ 2005011 h 2357438"/>
                    <a:gd name="connsiteX106" fmla="*/ 881061 w 1269232"/>
                    <a:gd name="connsiteY106" fmla="*/ 2062161 h 2357438"/>
                    <a:gd name="connsiteX107" fmla="*/ 857250 w 1269232"/>
                    <a:gd name="connsiteY107" fmla="*/ 2114549 h 2357438"/>
                    <a:gd name="connsiteX108" fmla="*/ 812005 w 1269232"/>
                    <a:gd name="connsiteY108" fmla="*/ 2169317 h 2357438"/>
                    <a:gd name="connsiteX109" fmla="*/ 819150 w 1269232"/>
                    <a:gd name="connsiteY109" fmla="*/ 2290761 h 2357438"/>
                    <a:gd name="connsiteX110" fmla="*/ 809626 w 1269232"/>
                    <a:gd name="connsiteY11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00075 w 1269232"/>
                    <a:gd name="connsiteY55" fmla="*/ 328612 h 2357438"/>
                    <a:gd name="connsiteX56" fmla="*/ 621506 w 1269232"/>
                    <a:gd name="connsiteY56" fmla="*/ 342900 h 2357438"/>
                    <a:gd name="connsiteX57" fmla="*/ 657225 w 1269232"/>
                    <a:gd name="connsiteY57" fmla="*/ 357187 h 2357438"/>
                    <a:gd name="connsiteX58" fmla="*/ 700087 w 1269232"/>
                    <a:gd name="connsiteY58" fmla="*/ 369094 h 2357438"/>
                    <a:gd name="connsiteX59" fmla="*/ 707231 w 1269232"/>
                    <a:gd name="connsiteY59" fmla="*/ 371475 h 2357438"/>
                    <a:gd name="connsiteX60" fmla="*/ 709612 w 1269232"/>
                    <a:gd name="connsiteY60" fmla="*/ 409575 h 2357438"/>
                    <a:gd name="connsiteX61" fmla="*/ 711994 w 1269232"/>
                    <a:gd name="connsiteY61" fmla="*/ 442912 h 2357438"/>
                    <a:gd name="connsiteX62" fmla="*/ 752475 w 1269232"/>
                    <a:gd name="connsiteY62" fmla="*/ 457200 h 2357438"/>
                    <a:gd name="connsiteX63" fmla="*/ 773906 w 1269232"/>
                    <a:gd name="connsiteY63" fmla="*/ 473869 h 2357438"/>
                    <a:gd name="connsiteX64" fmla="*/ 783431 w 1269232"/>
                    <a:gd name="connsiteY64" fmla="*/ 488156 h 2357438"/>
                    <a:gd name="connsiteX65" fmla="*/ 797719 w 1269232"/>
                    <a:gd name="connsiteY65" fmla="*/ 561975 h 2357438"/>
                    <a:gd name="connsiteX66" fmla="*/ 812006 w 1269232"/>
                    <a:gd name="connsiteY66" fmla="*/ 604837 h 2357438"/>
                    <a:gd name="connsiteX67" fmla="*/ 826294 w 1269232"/>
                    <a:gd name="connsiteY67" fmla="*/ 647700 h 2357438"/>
                    <a:gd name="connsiteX68" fmla="*/ 847725 w 1269232"/>
                    <a:gd name="connsiteY68" fmla="*/ 700087 h 2357438"/>
                    <a:gd name="connsiteX69" fmla="*/ 866775 w 1269232"/>
                    <a:gd name="connsiteY69" fmla="*/ 750094 h 2357438"/>
                    <a:gd name="connsiteX70" fmla="*/ 864394 w 1269232"/>
                    <a:gd name="connsiteY70" fmla="*/ 797719 h 2357438"/>
                    <a:gd name="connsiteX71" fmla="*/ 842961 w 1269232"/>
                    <a:gd name="connsiteY71" fmla="*/ 814386 h 2357438"/>
                    <a:gd name="connsiteX72" fmla="*/ 821531 w 1269232"/>
                    <a:gd name="connsiteY72" fmla="*/ 831056 h 2357438"/>
                    <a:gd name="connsiteX73" fmla="*/ 785812 w 1269232"/>
                    <a:gd name="connsiteY73" fmla="*/ 854869 h 2357438"/>
                    <a:gd name="connsiteX74" fmla="*/ 754856 w 1269232"/>
                    <a:gd name="connsiteY74" fmla="*/ 878681 h 2357438"/>
                    <a:gd name="connsiteX75" fmla="*/ 728662 w 1269232"/>
                    <a:gd name="connsiteY75" fmla="*/ 902494 h 2357438"/>
                    <a:gd name="connsiteX76" fmla="*/ 700087 w 1269232"/>
                    <a:gd name="connsiteY76" fmla="*/ 928687 h 2357438"/>
                    <a:gd name="connsiteX77" fmla="*/ 678656 w 1269232"/>
                    <a:gd name="connsiteY77" fmla="*/ 964406 h 2357438"/>
                    <a:gd name="connsiteX78" fmla="*/ 678656 w 1269232"/>
                    <a:gd name="connsiteY78" fmla="*/ 1007269 h 2357438"/>
                    <a:gd name="connsiteX79" fmla="*/ 681037 w 1269232"/>
                    <a:gd name="connsiteY79" fmla="*/ 1014412 h 2357438"/>
                    <a:gd name="connsiteX80" fmla="*/ 700087 w 1269232"/>
                    <a:gd name="connsiteY80" fmla="*/ 1042987 h 2357438"/>
                    <a:gd name="connsiteX81" fmla="*/ 721519 w 1269232"/>
                    <a:gd name="connsiteY81" fmla="*/ 1054894 h 2357438"/>
                    <a:gd name="connsiteX82" fmla="*/ 728662 w 1269232"/>
                    <a:gd name="connsiteY82" fmla="*/ 1052512 h 2357438"/>
                    <a:gd name="connsiteX83" fmla="*/ 731044 w 1269232"/>
                    <a:gd name="connsiteY83" fmla="*/ 1045369 h 2357438"/>
                    <a:gd name="connsiteX84" fmla="*/ 771525 w 1269232"/>
                    <a:gd name="connsiteY84" fmla="*/ 1016794 h 2357438"/>
                    <a:gd name="connsiteX85" fmla="*/ 804862 w 1269232"/>
                    <a:gd name="connsiteY85" fmla="*/ 1002506 h 2357438"/>
                    <a:gd name="connsiteX86" fmla="*/ 842961 w 1269232"/>
                    <a:gd name="connsiteY86" fmla="*/ 1004886 h 2357438"/>
                    <a:gd name="connsiteX87" fmla="*/ 895350 w 1269232"/>
                    <a:gd name="connsiteY87" fmla="*/ 1016794 h 2357438"/>
                    <a:gd name="connsiteX88" fmla="*/ 919162 w 1269232"/>
                    <a:gd name="connsiteY88" fmla="*/ 1023937 h 2357438"/>
                    <a:gd name="connsiteX89" fmla="*/ 966787 w 1269232"/>
                    <a:gd name="connsiteY89" fmla="*/ 1054894 h 2357438"/>
                    <a:gd name="connsiteX90" fmla="*/ 1000125 w 1269232"/>
                    <a:gd name="connsiteY90" fmla="*/ 1081087 h 2357438"/>
                    <a:gd name="connsiteX91" fmla="*/ 1073944 w 1269232"/>
                    <a:gd name="connsiteY91" fmla="*/ 1188244 h 2357438"/>
                    <a:gd name="connsiteX92" fmla="*/ 1076325 w 1269232"/>
                    <a:gd name="connsiteY92" fmla="*/ 1195387 h 2357438"/>
                    <a:gd name="connsiteX93" fmla="*/ 1147762 w 1269232"/>
                    <a:gd name="connsiteY93" fmla="*/ 1269206 h 2357438"/>
                    <a:gd name="connsiteX94" fmla="*/ 1173956 w 1269232"/>
                    <a:gd name="connsiteY94" fmla="*/ 1319212 h 2357438"/>
                    <a:gd name="connsiteX95" fmla="*/ 1195387 w 1269232"/>
                    <a:gd name="connsiteY95" fmla="*/ 1388269 h 2357438"/>
                    <a:gd name="connsiteX96" fmla="*/ 1200150 w 1269232"/>
                    <a:gd name="connsiteY96" fmla="*/ 1443037 h 2357438"/>
                    <a:gd name="connsiteX97" fmla="*/ 1209675 w 1269232"/>
                    <a:gd name="connsiteY97" fmla="*/ 1540669 h 2357438"/>
                    <a:gd name="connsiteX98" fmla="*/ 1266825 w 1269232"/>
                    <a:gd name="connsiteY98" fmla="*/ 1671636 h 2357438"/>
                    <a:gd name="connsiteX99" fmla="*/ 1254919 w 1269232"/>
                    <a:gd name="connsiteY99" fmla="*/ 1721643 h 2357438"/>
                    <a:gd name="connsiteX100" fmla="*/ 1226342 w 1269232"/>
                    <a:gd name="connsiteY100" fmla="*/ 1762124 h 2357438"/>
                    <a:gd name="connsiteX101" fmla="*/ 1133475 w 1269232"/>
                    <a:gd name="connsiteY101" fmla="*/ 1878806 h 2357438"/>
                    <a:gd name="connsiteX102" fmla="*/ 1095375 w 1269232"/>
                    <a:gd name="connsiteY102" fmla="*/ 1935954 h 2357438"/>
                    <a:gd name="connsiteX103" fmla="*/ 1054893 w 1269232"/>
                    <a:gd name="connsiteY103" fmla="*/ 1966912 h 2357438"/>
                    <a:gd name="connsiteX104" fmla="*/ 990600 w 1269232"/>
                    <a:gd name="connsiteY104" fmla="*/ 2005011 h 2357438"/>
                    <a:gd name="connsiteX105" fmla="*/ 881061 w 1269232"/>
                    <a:gd name="connsiteY105" fmla="*/ 2062161 h 2357438"/>
                    <a:gd name="connsiteX106" fmla="*/ 857250 w 1269232"/>
                    <a:gd name="connsiteY106" fmla="*/ 2114549 h 2357438"/>
                    <a:gd name="connsiteX107" fmla="*/ 812005 w 1269232"/>
                    <a:gd name="connsiteY107" fmla="*/ 2169317 h 2357438"/>
                    <a:gd name="connsiteX108" fmla="*/ 819150 w 1269232"/>
                    <a:gd name="connsiteY108" fmla="*/ 2290761 h 2357438"/>
                    <a:gd name="connsiteX109" fmla="*/ 809626 w 1269232"/>
                    <a:gd name="connsiteY109"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585787 w 1269232"/>
                    <a:gd name="connsiteY54" fmla="*/ 323850 h 2357438"/>
                    <a:gd name="connsiteX55" fmla="*/ 621506 w 1269232"/>
                    <a:gd name="connsiteY55" fmla="*/ 342900 h 2357438"/>
                    <a:gd name="connsiteX56" fmla="*/ 657225 w 1269232"/>
                    <a:gd name="connsiteY56" fmla="*/ 357187 h 2357438"/>
                    <a:gd name="connsiteX57" fmla="*/ 700087 w 1269232"/>
                    <a:gd name="connsiteY57" fmla="*/ 369094 h 2357438"/>
                    <a:gd name="connsiteX58" fmla="*/ 707231 w 1269232"/>
                    <a:gd name="connsiteY58" fmla="*/ 371475 h 2357438"/>
                    <a:gd name="connsiteX59" fmla="*/ 709612 w 1269232"/>
                    <a:gd name="connsiteY59" fmla="*/ 409575 h 2357438"/>
                    <a:gd name="connsiteX60" fmla="*/ 711994 w 1269232"/>
                    <a:gd name="connsiteY60" fmla="*/ 442912 h 2357438"/>
                    <a:gd name="connsiteX61" fmla="*/ 752475 w 1269232"/>
                    <a:gd name="connsiteY61" fmla="*/ 457200 h 2357438"/>
                    <a:gd name="connsiteX62" fmla="*/ 773906 w 1269232"/>
                    <a:gd name="connsiteY62" fmla="*/ 473869 h 2357438"/>
                    <a:gd name="connsiteX63" fmla="*/ 783431 w 1269232"/>
                    <a:gd name="connsiteY63" fmla="*/ 488156 h 2357438"/>
                    <a:gd name="connsiteX64" fmla="*/ 797719 w 1269232"/>
                    <a:gd name="connsiteY64" fmla="*/ 561975 h 2357438"/>
                    <a:gd name="connsiteX65" fmla="*/ 812006 w 1269232"/>
                    <a:gd name="connsiteY65" fmla="*/ 604837 h 2357438"/>
                    <a:gd name="connsiteX66" fmla="*/ 826294 w 1269232"/>
                    <a:gd name="connsiteY66" fmla="*/ 647700 h 2357438"/>
                    <a:gd name="connsiteX67" fmla="*/ 847725 w 1269232"/>
                    <a:gd name="connsiteY67" fmla="*/ 700087 h 2357438"/>
                    <a:gd name="connsiteX68" fmla="*/ 866775 w 1269232"/>
                    <a:gd name="connsiteY68" fmla="*/ 750094 h 2357438"/>
                    <a:gd name="connsiteX69" fmla="*/ 864394 w 1269232"/>
                    <a:gd name="connsiteY69" fmla="*/ 797719 h 2357438"/>
                    <a:gd name="connsiteX70" fmla="*/ 842961 w 1269232"/>
                    <a:gd name="connsiteY70" fmla="*/ 814386 h 2357438"/>
                    <a:gd name="connsiteX71" fmla="*/ 821531 w 1269232"/>
                    <a:gd name="connsiteY71" fmla="*/ 831056 h 2357438"/>
                    <a:gd name="connsiteX72" fmla="*/ 785812 w 1269232"/>
                    <a:gd name="connsiteY72" fmla="*/ 854869 h 2357438"/>
                    <a:gd name="connsiteX73" fmla="*/ 754856 w 1269232"/>
                    <a:gd name="connsiteY73" fmla="*/ 878681 h 2357438"/>
                    <a:gd name="connsiteX74" fmla="*/ 728662 w 1269232"/>
                    <a:gd name="connsiteY74" fmla="*/ 902494 h 2357438"/>
                    <a:gd name="connsiteX75" fmla="*/ 700087 w 1269232"/>
                    <a:gd name="connsiteY75" fmla="*/ 928687 h 2357438"/>
                    <a:gd name="connsiteX76" fmla="*/ 678656 w 1269232"/>
                    <a:gd name="connsiteY76" fmla="*/ 964406 h 2357438"/>
                    <a:gd name="connsiteX77" fmla="*/ 678656 w 1269232"/>
                    <a:gd name="connsiteY77" fmla="*/ 1007269 h 2357438"/>
                    <a:gd name="connsiteX78" fmla="*/ 681037 w 1269232"/>
                    <a:gd name="connsiteY78" fmla="*/ 1014412 h 2357438"/>
                    <a:gd name="connsiteX79" fmla="*/ 700087 w 1269232"/>
                    <a:gd name="connsiteY79" fmla="*/ 1042987 h 2357438"/>
                    <a:gd name="connsiteX80" fmla="*/ 721519 w 1269232"/>
                    <a:gd name="connsiteY80" fmla="*/ 1054894 h 2357438"/>
                    <a:gd name="connsiteX81" fmla="*/ 728662 w 1269232"/>
                    <a:gd name="connsiteY81" fmla="*/ 1052512 h 2357438"/>
                    <a:gd name="connsiteX82" fmla="*/ 731044 w 1269232"/>
                    <a:gd name="connsiteY82" fmla="*/ 1045369 h 2357438"/>
                    <a:gd name="connsiteX83" fmla="*/ 771525 w 1269232"/>
                    <a:gd name="connsiteY83" fmla="*/ 1016794 h 2357438"/>
                    <a:gd name="connsiteX84" fmla="*/ 804862 w 1269232"/>
                    <a:gd name="connsiteY84" fmla="*/ 1002506 h 2357438"/>
                    <a:gd name="connsiteX85" fmla="*/ 842961 w 1269232"/>
                    <a:gd name="connsiteY85" fmla="*/ 1004886 h 2357438"/>
                    <a:gd name="connsiteX86" fmla="*/ 895350 w 1269232"/>
                    <a:gd name="connsiteY86" fmla="*/ 1016794 h 2357438"/>
                    <a:gd name="connsiteX87" fmla="*/ 919162 w 1269232"/>
                    <a:gd name="connsiteY87" fmla="*/ 1023937 h 2357438"/>
                    <a:gd name="connsiteX88" fmla="*/ 966787 w 1269232"/>
                    <a:gd name="connsiteY88" fmla="*/ 1054894 h 2357438"/>
                    <a:gd name="connsiteX89" fmla="*/ 1000125 w 1269232"/>
                    <a:gd name="connsiteY89" fmla="*/ 1081087 h 2357438"/>
                    <a:gd name="connsiteX90" fmla="*/ 1073944 w 1269232"/>
                    <a:gd name="connsiteY90" fmla="*/ 1188244 h 2357438"/>
                    <a:gd name="connsiteX91" fmla="*/ 1076325 w 1269232"/>
                    <a:gd name="connsiteY91" fmla="*/ 1195387 h 2357438"/>
                    <a:gd name="connsiteX92" fmla="*/ 1147762 w 1269232"/>
                    <a:gd name="connsiteY92" fmla="*/ 1269206 h 2357438"/>
                    <a:gd name="connsiteX93" fmla="*/ 1173956 w 1269232"/>
                    <a:gd name="connsiteY93" fmla="*/ 1319212 h 2357438"/>
                    <a:gd name="connsiteX94" fmla="*/ 1195387 w 1269232"/>
                    <a:gd name="connsiteY94" fmla="*/ 1388269 h 2357438"/>
                    <a:gd name="connsiteX95" fmla="*/ 1200150 w 1269232"/>
                    <a:gd name="connsiteY95" fmla="*/ 1443037 h 2357438"/>
                    <a:gd name="connsiteX96" fmla="*/ 1209675 w 1269232"/>
                    <a:gd name="connsiteY96" fmla="*/ 1540669 h 2357438"/>
                    <a:gd name="connsiteX97" fmla="*/ 1266825 w 1269232"/>
                    <a:gd name="connsiteY97" fmla="*/ 1671636 h 2357438"/>
                    <a:gd name="connsiteX98" fmla="*/ 1254919 w 1269232"/>
                    <a:gd name="connsiteY98" fmla="*/ 1721643 h 2357438"/>
                    <a:gd name="connsiteX99" fmla="*/ 1226342 w 1269232"/>
                    <a:gd name="connsiteY99" fmla="*/ 1762124 h 2357438"/>
                    <a:gd name="connsiteX100" fmla="*/ 1133475 w 1269232"/>
                    <a:gd name="connsiteY100" fmla="*/ 1878806 h 2357438"/>
                    <a:gd name="connsiteX101" fmla="*/ 1095375 w 1269232"/>
                    <a:gd name="connsiteY101" fmla="*/ 1935954 h 2357438"/>
                    <a:gd name="connsiteX102" fmla="*/ 1054893 w 1269232"/>
                    <a:gd name="connsiteY102" fmla="*/ 1966912 h 2357438"/>
                    <a:gd name="connsiteX103" fmla="*/ 990600 w 1269232"/>
                    <a:gd name="connsiteY103" fmla="*/ 2005011 h 2357438"/>
                    <a:gd name="connsiteX104" fmla="*/ 881061 w 1269232"/>
                    <a:gd name="connsiteY104" fmla="*/ 2062161 h 2357438"/>
                    <a:gd name="connsiteX105" fmla="*/ 857250 w 1269232"/>
                    <a:gd name="connsiteY105" fmla="*/ 2114549 h 2357438"/>
                    <a:gd name="connsiteX106" fmla="*/ 812005 w 1269232"/>
                    <a:gd name="connsiteY106" fmla="*/ 2169317 h 2357438"/>
                    <a:gd name="connsiteX107" fmla="*/ 819150 w 1269232"/>
                    <a:gd name="connsiteY107" fmla="*/ 2290761 h 2357438"/>
                    <a:gd name="connsiteX108" fmla="*/ 809626 w 1269232"/>
                    <a:gd name="connsiteY108"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71500 w 1269232"/>
                    <a:gd name="connsiteY52" fmla="*/ 314325 h 2357438"/>
                    <a:gd name="connsiteX53" fmla="*/ 581025 w 1269232"/>
                    <a:gd name="connsiteY53" fmla="*/ 316706 h 2357438"/>
                    <a:gd name="connsiteX54" fmla="*/ 621506 w 1269232"/>
                    <a:gd name="connsiteY54" fmla="*/ 342900 h 2357438"/>
                    <a:gd name="connsiteX55" fmla="*/ 657225 w 1269232"/>
                    <a:gd name="connsiteY55" fmla="*/ 357187 h 2357438"/>
                    <a:gd name="connsiteX56" fmla="*/ 700087 w 1269232"/>
                    <a:gd name="connsiteY56" fmla="*/ 369094 h 2357438"/>
                    <a:gd name="connsiteX57" fmla="*/ 707231 w 1269232"/>
                    <a:gd name="connsiteY57" fmla="*/ 371475 h 2357438"/>
                    <a:gd name="connsiteX58" fmla="*/ 709612 w 1269232"/>
                    <a:gd name="connsiteY58" fmla="*/ 409575 h 2357438"/>
                    <a:gd name="connsiteX59" fmla="*/ 711994 w 1269232"/>
                    <a:gd name="connsiteY59" fmla="*/ 442912 h 2357438"/>
                    <a:gd name="connsiteX60" fmla="*/ 752475 w 1269232"/>
                    <a:gd name="connsiteY60" fmla="*/ 457200 h 2357438"/>
                    <a:gd name="connsiteX61" fmla="*/ 773906 w 1269232"/>
                    <a:gd name="connsiteY61" fmla="*/ 473869 h 2357438"/>
                    <a:gd name="connsiteX62" fmla="*/ 783431 w 1269232"/>
                    <a:gd name="connsiteY62" fmla="*/ 488156 h 2357438"/>
                    <a:gd name="connsiteX63" fmla="*/ 797719 w 1269232"/>
                    <a:gd name="connsiteY63" fmla="*/ 561975 h 2357438"/>
                    <a:gd name="connsiteX64" fmla="*/ 812006 w 1269232"/>
                    <a:gd name="connsiteY64" fmla="*/ 604837 h 2357438"/>
                    <a:gd name="connsiteX65" fmla="*/ 826294 w 1269232"/>
                    <a:gd name="connsiteY65" fmla="*/ 647700 h 2357438"/>
                    <a:gd name="connsiteX66" fmla="*/ 847725 w 1269232"/>
                    <a:gd name="connsiteY66" fmla="*/ 700087 h 2357438"/>
                    <a:gd name="connsiteX67" fmla="*/ 866775 w 1269232"/>
                    <a:gd name="connsiteY67" fmla="*/ 750094 h 2357438"/>
                    <a:gd name="connsiteX68" fmla="*/ 864394 w 1269232"/>
                    <a:gd name="connsiteY68" fmla="*/ 797719 h 2357438"/>
                    <a:gd name="connsiteX69" fmla="*/ 842961 w 1269232"/>
                    <a:gd name="connsiteY69" fmla="*/ 814386 h 2357438"/>
                    <a:gd name="connsiteX70" fmla="*/ 821531 w 1269232"/>
                    <a:gd name="connsiteY70" fmla="*/ 831056 h 2357438"/>
                    <a:gd name="connsiteX71" fmla="*/ 785812 w 1269232"/>
                    <a:gd name="connsiteY71" fmla="*/ 854869 h 2357438"/>
                    <a:gd name="connsiteX72" fmla="*/ 754856 w 1269232"/>
                    <a:gd name="connsiteY72" fmla="*/ 878681 h 2357438"/>
                    <a:gd name="connsiteX73" fmla="*/ 728662 w 1269232"/>
                    <a:gd name="connsiteY73" fmla="*/ 902494 h 2357438"/>
                    <a:gd name="connsiteX74" fmla="*/ 700087 w 1269232"/>
                    <a:gd name="connsiteY74" fmla="*/ 928687 h 2357438"/>
                    <a:gd name="connsiteX75" fmla="*/ 678656 w 1269232"/>
                    <a:gd name="connsiteY75" fmla="*/ 964406 h 2357438"/>
                    <a:gd name="connsiteX76" fmla="*/ 678656 w 1269232"/>
                    <a:gd name="connsiteY76" fmla="*/ 1007269 h 2357438"/>
                    <a:gd name="connsiteX77" fmla="*/ 681037 w 1269232"/>
                    <a:gd name="connsiteY77" fmla="*/ 1014412 h 2357438"/>
                    <a:gd name="connsiteX78" fmla="*/ 700087 w 1269232"/>
                    <a:gd name="connsiteY78" fmla="*/ 1042987 h 2357438"/>
                    <a:gd name="connsiteX79" fmla="*/ 721519 w 1269232"/>
                    <a:gd name="connsiteY79" fmla="*/ 1054894 h 2357438"/>
                    <a:gd name="connsiteX80" fmla="*/ 728662 w 1269232"/>
                    <a:gd name="connsiteY80" fmla="*/ 1052512 h 2357438"/>
                    <a:gd name="connsiteX81" fmla="*/ 731044 w 1269232"/>
                    <a:gd name="connsiteY81" fmla="*/ 1045369 h 2357438"/>
                    <a:gd name="connsiteX82" fmla="*/ 771525 w 1269232"/>
                    <a:gd name="connsiteY82" fmla="*/ 1016794 h 2357438"/>
                    <a:gd name="connsiteX83" fmla="*/ 804862 w 1269232"/>
                    <a:gd name="connsiteY83" fmla="*/ 1002506 h 2357438"/>
                    <a:gd name="connsiteX84" fmla="*/ 842961 w 1269232"/>
                    <a:gd name="connsiteY84" fmla="*/ 1004886 h 2357438"/>
                    <a:gd name="connsiteX85" fmla="*/ 895350 w 1269232"/>
                    <a:gd name="connsiteY85" fmla="*/ 1016794 h 2357438"/>
                    <a:gd name="connsiteX86" fmla="*/ 919162 w 1269232"/>
                    <a:gd name="connsiteY86" fmla="*/ 1023937 h 2357438"/>
                    <a:gd name="connsiteX87" fmla="*/ 966787 w 1269232"/>
                    <a:gd name="connsiteY87" fmla="*/ 1054894 h 2357438"/>
                    <a:gd name="connsiteX88" fmla="*/ 1000125 w 1269232"/>
                    <a:gd name="connsiteY88" fmla="*/ 1081087 h 2357438"/>
                    <a:gd name="connsiteX89" fmla="*/ 1073944 w 1269232"/>
                    <a:gd name="connsiteY89" fmla="*/ 1188244 h 2357438"/>
                    <a:gd name="connsiteX90" fmla="*/ 1076325 w 1269232"/>
                    <a:gd name="connsiteY90" fmla="*/ 1195387 h 2357438"/>
                    <a:gd name="connsiteX91" fmla="*/ 1147762 w 1269232"/>
                    <a:gd name="connsiteY91" fmla="*/ 1269206 h 2357438"/>
                    <a:gd name="connsiteX92" fmla="*/ 1173956 w 1269232"/>
                    <a:gd name="connsiteY92" fmla="*/ 1319212 h 2357438"/>
                    <a:gd name="connsiteX93" fmla="*/ 1195387 w 1269232"/>
                    <a:gd name="connsiteY93" fmla="*/ 1388269 h 2357438"/>
                    <a:gd name="connsiteX94" fmla="*/ 1200150 w 1269232"/>
                    <a:gd name="connsiteY94" fmla="*/ 1443037 h 2357438"/>
                    <a:gd name="connsiteX95" fmla="*/ 1209675 w 1269232"/>
                    <a:gd name="connsiteY95" fmla="*/ 1540669 h 2357438"/>
                    <a:gd name="connsiteX96" fmla="*/ 1266825 w 1269232"/>
                    <a:gd name="connsiteY96" fmla="*/ 1671636 h 2357438"/>
                    <a:gd name="connsiteX97" fmla="*/ 1254919 w 1269232"/>
                    <a:gd name="connsiteY97" fmla="*/ 1721643 h 2357438"/>
                    <a:gd name="connsiteX98" fmla="*/ 1226342 w 1269232"/>
                    <a:gd name="connsiteY98" fmla="*/ 1762124 h 2357438"/>
                    <a:gd name="connsiteX99" fmla="*/ 1133475 w 1269232"/>
                    <a:gd name="connsiteY99" fmla="*/ 1878806 h 2357438"/>
                    <a:gd name="connsiteX100" fmla="*/ 1095375 w 1269232"/>
                    <a:gd name="connsiteY100" fmla="*/ 1935954 h 2357438"/>
                    <a:gd name="connsiteX101" fmla="*/ 1054893 w 1269232"/>
                    <a:gd name="connsiteY101" fmla="*/ 1966912 h 2357438"/>
                    <a:gd name="connsiteX102" fmla="*/ 990600 w 1269232"/>
                    <a:gd name="connsiteY102" fmla="*/ 2005011 h 2357438"/>
                    <a:gd name="connsiteX103" fmla="*/ 881061 w 1269232"/>
                    <a:gd name="connsiteY103" fmla="*/ 2062161 h 2357438"/>
                    <a:gd name="connsiteX104" fmla="*/ 857250 w 1269232"/>
                    <a:gd name="connsiteY104" fmla="*/ 2114549 h 2357438"/>
                    <a:gd name="connsiteX105" fmla="*/ 812005 w 1269232"/>
                    <a:gd name="connsiteY105" fmla="*/ 2169317 h 2357438"/>
                    <a:gd name="connsiteX106" fmla="*/ 819150 w 1269232"/>
                    <a:gd name="connsiteY106" fmla="*/ 2290761 h 2357438"/>
                    <a:gd name="connsiteX107" fmla="*/ 809626 w 1269232"/>
                    <a:gd name="connsiteY107"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42925 w 1269232"/>
                    <a:gd name="connsiteY50" fmla="*/ 297656 h 2357438"/>
                    <a:gd name="connsiteX51" fmla="*/ 564356 w 1269232"/>
                    <a:gd name="connsiteY51" fmla="*/ 309562 h 2357438"/>
                    <a:gd name="connsiteX52" fmla="*/ 581025 w 1269232"/>
                    <a:gd name="connsiteY52" fmla="*/ 316706 h 2357438"/>
                    <a:gd name="connsiteX53" fmla="*/ 621506 w 1269232"/>
                    <a:gd name="connsiteY53" fmla="*/ 342900 h 2357438"/>
                    <a:gd name="connsiteX54" fmla="*/ 657225 w 1269232"/>
                    <a:gd name="connsiteY54" fmla="*/ 357187 h 2357438"/>
                    <a:gd name="connsiteX55" fmla="*/ 700087 w 1269232"/>
                    <a:gd name="connsiteY55" fmla="*/ 369094 h 2357438"/>
                    <a:gd name="connsiteX56" fmla="*/ 707231 w 1269232"/>
                    <a:gd name="connsiteY56" fmla="*/ 371475 h 2357438"/>
                    <a:gd name="connsiteX57" fmla="*/ 709612 w 1269232"/>
                    <a:gd name="connsiteY57" fmla="*/ 409575 h 2357438"/>
                    <a:gd name="connsiteX58" fmla="*/ 711994 w 1269232"/>
                    <a:gd name="connsiteY58" fmla="*/ 442912 h 2357438"/>
                    <a:gd name="connsiteX59" fmla="*/ 752475 w 1269232"/>
                    <a:gd name="connsiteY59" fmla="*/ 457200 h 2357438"/>
                    <a:gd name="connsiteX60" fmla="*/ 773906 w 1269232"/>
                    <a:gd name="connsiteY60" fmla="*/ 473869 h 2357438"/>
                    <a:gd name="connsiteX61" fmla="*/ 783431 w 1269232"/>
                    <a:gd name="connsiteY61" fmla="*/ 488156 h 2357438"/>
                    <a:gd name="connsiteX62" fmla="*/ 797719 w 1269232"/>
                    <a:gd name="connsiteY62" fmla="*/ 561975 h 2357438"/>
                    <a:gd name="connsiteX63" fmla="*/ 812006 w 1269232"/>
                    <a:gd name="connsiteY63" fmla="*/ 604837 h 2357438"/>
                    <a:gd name="connsiteX64" fmla="*/ 826294 w 1269232"/>
                    <a:gd name="connsiteY64" fmla="*/ 647700 h 2357438"/>
                    <a:gd name="connsiteX65" fmla="*/ 847725 w 1269232"/>
                    <a:gd name="connsiteY65" fmla="*/ 700087 h 2357438"/>
                    <a:gd name="connsiteX66" fmla="*/ 866775 w 1269232"/>
                    <a:gd name="connsiteY66" fmla="*/ 750094 h 2357438"/>
                    <a:gd name="connsiteX67" fmla="*/ 864394 w 1269232"/>
                    <a:gd name="connsiteY67" fmla="*/ 797719 h 2357438"/>
                    <a:gd name="connsiteX68" fmla="*/ 842961 w 1269232"/>
                    <a:gd name="connsiteY68" fmla="*/ 814386 h 2357438"/>
                    <a:gd name="connsiteX69" fmla="*/ 821531 w 1269232"/>
                    <a:gd name="connsiteY69" fmla="*/ 831056 h 2357438"/>
                    <a:gd name="connsiteX70" fmla="*/ 785812 w 1269232"/>
                    <a:gd name="connsiteY70" fmla="*/ 854869 h 2357438"/>
                    <a:gd name="connsiteX71" fmla="*/ 754856 w 1269232"/>
                    <a:gd name="connsiteY71" fmla="*/ 878681 h 2357438"/>
                    <a:gd name="connsiteX72" fmla="*/ 728662 w 1269232"/>
                    <a:gd name="connsiteY72" fmla="*/ 902494 h 2357438"/>
                    <a:gd name="connsiteX73" fmla="*/ 700087 w 1269232"/>
                    <a:gd name="connsiteY73" fmla="*/ 928687 h 2357438"/>
                    <a:gd name="connsiteX74" fmla="*/ 678656 w 1269232"/>
                    <a:gd name="connsiteY74" fmla="*/ 964406 h 2357438"/>
                    <a:gd name="connsiteX75" fmla="*/ 678656 w 1269232"/>
                    <a:gd name="connsiteY75" fmla="*/ 1007269 h 2357438"/>
                    <a:gd name="connsiteX76" fmla="*/ 681037 w 1269232"/>
                    <a:gd name="connsiteY76" fmla="*/ 1014412 h 2357438"/>
                    <a:gd name="connsiteX77" fmla="*/ 700087 w 1269232"/>
                    <a:gd name="connsiteY77" fmla="*/ 1042987 h 2357438"/>
                    <a:gd name="connsiteX78" fmla="*/ 721519 w 1269232"/>
                    <a:gd name="connsiteY78" fmla="*/ 1054894 h 2357438"/>
                    <a:gd name="connsiteX79" fmla="*/ 728662 w 1269232"/>
                    <a:gd name="connsiteY79" fmla="*/ 1052512 h 2357438"/>
                    <a:gd name="connsiteX80" fmla="*/ 731044 w 1269232"/>
                    <a:gd name="connsiteY80" fmla="*/ 1045369 h 2357438"/>
                    <a:gd name="connsiteX81" fmla="*/ 771525 w 1269232"/>
                    <a:gd name="connsiteY81" fmla="*/ 1016794 h 2357438"/>
                    <a:gd name="connsiteX82" fmla="*/ 804862 w 1269232"/>
                    <a:gd name="connsiteY82" fmla="*/ 1002506 h 2357438"/>
                    <a:gd name="connsiteX83" fmla="*/ 842961 w 1269232"/>
                    <a:gd name="connsiteY83" fmla="*/ 1004886 h 2357438"/>
                    <a:gd name="connsiteX84" fmla="*/ 895350 w 1269232"/>
                    <a:gd name="connsiteY84" fmla="*/ 1016794 h 2357438"/>
                    <a:gd name="connsiteX85" fmla="*/ 919162 w 1269232"/>
                    <a:gd name="connsiteY85" fmla="*/ 1023937 h 2357438"/>
                    <a:gd name="connsiteX86" fmla="*/ 966787 w 1269232"/>
                    <a:gd name="connsiteY86" fmla="*/ 1054894 h 2357438"/>
                    <a:gd name="connsiteX87" fmla="*/ 1000125 w 1269232"/>
                    <a:gd name="connsiteY87" fmla="*/ 1081087 h 2357438"/>
                    <a:gd name="connsiteX88" fmla="*/ 1073944 w 1269232"/>
                    <a:gd name="connsiteY88" fmla="*/ 1188244 h 2357438"/>
                    <a:gd name="connsiteX89" fmla="*/ 1076325 w 1269232"/>
                    <a:gd name="connsiteY89" fmla="*/ 1195387 h 2357438"/>
                    <a:gd name="connsiteX90" fmla="*/ 1147762 w 1269232"/>
                    <a:gd name="connsiteY90" fmla="*/ 1269206 h 2357438"/>
                    <a:gd name="connsiteX91" fmla="*/ 1173956 w 1269232"/>
                    <a:gd name="connsiteY91" fmla="*/ 1319212 h 2357438"/>
                    <a:gd name="connsiteX92" fmla="*/ 1195387 w 1269232"/>
                    <a:gd name="connsiteY92" fmla="*/ 1388269 h 2357438"/>
                    <a:gd name="connsiteX93" fmla="*/ 1200150 w 1269232"/>
                    <a:gd name="connsiteY93" fmla="*/ 1443037 h 2357438"/>
                    <a:gd name="connsiteX94" fmla="*/ 1209675 w 1269232"/>
                    <a:gd name="connsiteY94" fmla="*/ 1540669 h 2357438"/>
                    <a:gd name="connsiteX95" fmla="*/ 1266825 w 1269232"/>
                    <a:gd name="connsiteY95" fmla="*/ 1671636 h 2357438"/>
                    <a:gd name="connsiteX96" fmla="*/ 1254919 w 1269232"/>
                    <a:gd name="connsiteY96" fmla="*/ 1721643 h 2357438"/>
                    <a:gd name="connsiteX97" fmla="*/ 1226342 w 1269232"/>
                    <a:gd name="connsiteY97" fmla="*/ 1762124 h 2357438"/>
                    <a:gd name="connsiteX98" fmla="*/ 1133475 w 1269232"/>
                    <a:gd name="connsiteY98" fmla="*/ 1878806 h 2357438"/>
                    <a:gd name="connsiteX99" fmla="*/ 1095375 w 1269232"/>
                    <a:gd name="connsiteY99" fmla="*/ 1935954 h 2357438"/>
                    <a:gd name="connsiteX100" fmla="*/ 1054893 w 1269232"/>
                    <a:gd name="connsiteY100" fmla="*/ 1966912 h 2357438"/>
                    <a:gd name="connsiteX101" fmla="*/ 990600 w 1269232"/>
                    <a:gd name="connsiteY101" fmla="*/ 2005011 h 2357438"/>
                    <a:gd name="connsiteX102" fmla="*/ 881061 w 1269232"/>
                    <a:gd name="connsiteY102" fmla="*/ 2062161 h 2357438"/>
                    <a:gd name="connsiteX103" fmla="*/ 857250 w 1269232"/>
                    <a:gd name="connsiteY103" fmla="*/ 2114549 h 2357438"/>
                    <a:gd name="connsiteX104" fmla="*/ 812005 w 1269232"/>
                    <a:gd name="connsiteY104" fmla="*/ 2169317 h 2357438"/>
                    <a:gd name="connsiteX105" fmla="*/ 819150 w 1269232"/>
                    <a:gd name="connsiteY105" fmla="*/ 2290761 h 2357438"/>
                    <a:gd name="connsiteX106" fmla="*/ 809626 w 1269232"/>
                    <a:gd name="connsiteY106"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1019 w 1269232"/>
                    <a:gd name="connsiteY48" fmla="*/ 285750 h 2357438"/>
                    <a:gd name="connsiteX49" fmla="*/ 538162 w 1269232"/>
                    <a:gd name="connsiteY49" fmla="*/ 290512 h 2357438"/>
                    <a:gd name="connsiteX50" fmla="*/ 564356 w 1269232"/>
                    <a:gd name="connsiteY50" fmla="*/ 309562 h 2357438"/>
                    <a:gd name="connsiteX51" fmla="*/ 581025 w 1269232"/>
                    <a:gd name="connsiteY51" fmla="*/ 316706 h 2357438"/>
                    <a:gd name="connsiteX52" fmla="*/ 621506 w 1269232"/>
                    <a:gd name="connsiteY52" fmla="*/ 342900 h 2357438"/>
                    <a:gd name="connsiteX53" fmla="*/ 657225 w 1269232"/>
                    <a:gd name="connsiteY53" fmla="*/ 357187 h 2357438"/>
                    <a:gd name="connsiteX54" fmla="*/ 700087 w 1269232"/>
                    <a:gd name="connsiteY54" fmla="*/ 369094 h 2357438"/>
                    <a:gd name="connsiteX55" fmla="*/ 707231 w 1269232"/>
                    <a:gd name="connsiteY55" fmla="*/ 371475 h 2357438"/>
                    <a:gd name="connsiteX56" fmla="*/ 709612 w 1269232"/>
                    <a:gd name="connsiteY56" fmla="*/ 409575 h 2357438"/>
                    <a:gd name="connsiteX57" fmla="*/ 711994 w 1269232"/>
                    <a:gd name="connsiteY57" fmla="*/ 442912 h 2357438"/>
                    <a:gd name="connsiteX58" fmla="*/ 752475 w 1269232"/>
                    <a:gd name="connsiteY58" fmla="*/ 457200 h 2357438"/>
                    <a:gd name="connsiteX59" fmla="*/ 773906 w 1269232"/>
                    <a:gd name="connsiteY59" fmla="*/ 473869 h 2357438"/>
                    <a:gd name="connsiteX60" fmla="*/ 783431 w 1269232"/>
                    <a:gd name="connsiteY60" fmla="*/ 488156 h 2357438"/>
                    <a:gd name="connsiteX61" fmla="*/ 797719 w 1269232"/>
                    <a:gd name="connsiteY61" fmla="*/ 561975 h 2357438"/>
                    <a:gd name="connsiteX62" fmla="*/ 812006 w 1269232"/>
                    <a:gd name="connsiteY62" fmla="*/ 604837 h 2357438"/>
                    <a:gd name="connsiteX63" fmla="*/ 826294 w 1269232"/>
                    <a:gd name="connsiteY63" fmla="*/ 647700 h 2357438"/>
                    <a:gd name="connsiteX64" fmla="*/ 847725 w 1269232"/>
                    <a:gd name="connsiteY64" fmla="*/ 700087 h 2357438"/>
                    <a:gd name="connsiteX65" fmla="*/ 866775 w 1269232"/>
                    <a:gd name="connsiteY65" fmla="*/ 750094 h 2357438"/>
                    <a:gd name="connsiteX66" fmla="*/ 864394 w 1269232"/>
                    <a:gd name="connsiteY66" fmla="*/ 797719 h 2357438"/>
                    <a:gd name="connsiteX67" fmla="*/ 842961 w 1269232"/>
                    <a:gd name="connsiteY67" fmla="*/ 814386 h 2357438"/>
                    <a:gd name="connsiteX68" fmla="*/ 821531 w 1269232"/>
                    <a:gd name="connsiteY68" fmla="*/ 831056 h 2357438"/>
                    <a:gd name="connsiteX69" fmla="*/ 785812 w 1269232"/>
                    <a:gd name="connsiteY69" fmla="*/ 854869 h 2357438"/>
                    <a:gd name="connsiteX70" fmla="*/ 754856 w 1269232"/>
                    <a:gd name="connsiteY70" fmla="*/ 878681 h 2357438"/>
                    <a:gd name="connsiteX71" fmla="*/ 728662 w 1269232"/>
                    <a:gd name="connsiteY71" fmla="*/ 902494 h 2357438"/>
                    <a:gd name="connsiteX72" fmla="*/ 700087 w 1269232"/>
                    <a:gd name="connsiteY72" fmla="*/ 928687 h 2357438"/>
                    <a:gd name="connsiteX73" fmla="*/ 678656 w 1269232"/>
                    <a:gd name="connsiteY73" fmla="*/ 964406 h 2357438"/>
                    <a:gd name="connsiteX74" fmla="*/ 678656 w 1269232"/>
                    <a:gd name="connsiteY74" fmla="*/ 1007269 h 2357438"/>
                    <a:gd name="connsiteX75" fmla="*/ 681037 w 1269232"/>
                    <a:gd name="connsiteY75" fmla="*/ 1014412 h 2357438"/>
                    <a:gd name="connsiteX76" fmla="*/ 700087 w 1269232"/>
                    <a:gd name="connsiteY76" fmla="*/ 1042987 h 2357438"/>
                    <a:gd name="connsiteX77" fmla="*/ 721519 w 1269232"/>
                    <a:gd name="connsiteY77" fmla="*/ 1054894 h 2357438"/>
                    <a:gd name="connsiteX78" fmla="*/ 728662 w 1269232"/>
                    <a:gd name="connsiteY78" fmla="*/ 1052512 h 2357438"/>
                    <a:gd name="connsiteX79" fmla="*/ 731044 w 1269232"/>
                    <a:gd name="connsiteY79" fmla="*/ 1045369 h 2357438"/>
                    <a:gd name="connsiteX80" fmla="*/ 771525 w 1269232"/>
                    <a:gd name="connsiteY80" fmla="*/ 1016794 h 2357438"/>
                    <a:gd name="connsiteX81" fmla="*/ 804862 w 1269232"/>
                    <a:gd name="connsiteY81" fmla="*/ 1002506 h 2357438"/>
                    <a:gd name="connsiteX82" fmla="*/ 842961 w 1269232"/>
                    <a:gd name="connsiteY82" fmla="*/ 1004886 h 2357438"/>
                    <a:gd name="connsiteX83" fmla="*/ 895350 w 1269232"/>
                    <a:gd name="connsiteY83" fmla="*/ 1016794 h 2357438"/>
                    <a:gd name="connsiteX84" fmla="*/ 919162 w 1269232"/>
                    <a:gd name="connsiteY84" fmla="*/ 1023937 h 2357438"/>
                    <a:gd name="connsiteX85" fmla="*/ 966787 w 1269232"/>
                    <a:gd name="connsiteY85" fmla="*/ 1054894 h 2357438"/>
                    <a:gd name="connsiteX86" fmla="*/ 1000125 w 1269232"/>
                    <a:gd name="connsiteY86" fmla="*/ 1081087 h 2357438"/>
                    <a:gd name="connsiteX87" fmla="*/ 1073944 w 1269232"/>
                    <a:gd name="connsiteY87" fmla="*/ 1188244 h 2357438"/>
                    <a:gd name="connsiteX88" fmla="*/ 1076325 w 1269232"/>
                    <a:gd name="connsiteY88" fmla="*/ 1195387 h 2357438"/>
                    <a:gd name="connsiteX89" fmla="*/ 1147762 w 1269232"/>
                    <a:gd name="connsiteY89" fmla="*/ 1269206 h 2357438"/>
                    <a:gd name="connsiteX90" fmla="*/ 1173956 w 1269232"/>
                    <a:gd name="connsiteY90" fmla="*/ 1319212 h 2357438"/>
                    <a:gd name="connsiteX91" fmla="*/ 1195387 w 1269232"/>
                    <a:gd name="connsiteY91" fmla="*/ 1388269 h 2357438"/>
                    <a:gd name="connsiteX92" fmla="*/ 1200150 w 1269232"/>
                    <a:gd name="connsiteY92" fmla="*/ 1443037 h 2357438"/>
                    <a:gd name="connsiteX93" fmla="*/ 1209675 w 1269232"/>
                    <a:gd name="connsiteY93" fmla="*/ 1540669 h 2357438"/>
                    <a:gd name="connsiteX94" fmla="*/ 1266825 w 1269232"/>
                    <a:gd name="connsiteY94" fmla="*/ 1671636 h 2357438"/>
                    <a:gd name="connsiteX95" fmla="*/ 1254919 w 1269232"/>
                    <a:gd name="connsiteY95" fmla="*/ 1721643 h 2357438"/>
                    <a:gd name="connsiteX96" fmla="*/ 1226342 w 1269232"/>
                    <a:gd name="connsiteY96" fmla="*/ 1762124 h 2357438"/>
                    <a:gd name="connsiteX97" fmla="*/ 1133475 w 1269232"/>
                    <a:gd name="connsiteY97" fmla="*/ 1878806 h 2357438"/>
                    <a:gd name="connsiteX98" fmla="*/ 1095375 w 1269232"/>
                    <a:gd name="connsiteY98" fmla="*/ 1935954 h 2357438"/>
                    <a:gd name="connsiteX99" fmla="*/ 1054893 w 1269232"/>
                    <a:gd name="connsiteY99" fmla="*/ 1966912 h 2357438"/>
                    <a:gd name="connsiteX100" fmla="*/ 990600 w 1269232"/>
                    <a:gd name="connsiteY100" fmla="*/ 2005011 h 2357438"/>
                    <a:gd name="connsiteX101" fmla="*/ 881061 w 1269232"/>
                    <a:gd name="connsiteY101" fmla="*/ 2062161 h 2357438"/>
                    <a:gd name="connsiteX102" fmla="*/ 857250 w 1269232"/>
                    <a:gd name="connsiteY102" fmla="*/ 2114549 h 2357438"/>
                    <a:gd name="connsiteX103" fmla="*/ 812005 w 1269232"/>
                    <a:gd name="connsiteY103" fmla="*/ 2169317 h 2357438"/>
                    <a:gd name="connsiteX104" fmla="*/ 819150 w 1269232"/>
                    <a:gd name="connsiteY104" fmla="*/ 2290761 h 2357438"/>
                    <a:gd name="connsiteX105" fmla="*/ 809626 w 1269232"/>
                    <a:gd name="connsiteY105"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71487 w 1269232"/>
                    <a:gd name="connsiteY42" fmla="*/ 261937 h 2357438"/>
                    <a:gd name="connsiteX43" fmla="*/ 485775 w 1269232"/>
                    <a:gd name="connsiteY43" fmla="*/ 266700 h 2357438"/>
                    <a:gd name="connsiteX44" fmla="*/ 492919 w 1269232"/>
                    <a:gd name="connsiteY44" fmla="*/ 269081 h 2357438"/>
                    <a:gd name="connsiteX45" fmla="*/ 500062 w 1269232"/>
                    <a:gd name="connsiteY45" fmla="*/ 271462 h 2357438"/>
                    <a:gd name="connsiteX46" fmla="*/ 516731 w 1269232"/>
                    <a:gd name="connsiteY46" fmla="*/ 278606 h 2357438"/>
                    <a:gd name="connsiteX47" fmla="*/ 523875 w 1269232"/>
                    <a:gd name="connsiteY47" fmla="*/ 283369 h 2357438"/>
                    <a:gd name="connsiteX48" fmla="*/ 538162 w 1269232"/>
                    <a:gd name="connsiteY48" fmla="*/ 290512 h 2357438"/>
                    <a:gd name="connsiteX49" fmla="*/ 564356 w 1269232"/>
                    <a:gd name="connsiteY49" fmla="*/ 309562 h 2357438"/>
                    <a:gd name="connsiteX50" fmla="*/ 581025 w 1269232"/>
                    <a:gd name="connsiteY50" fmla="*/ 316706 h 2357438"/>
                    <a:gd name="connsiteX51" fmla="*/ 621506 w 1269232"/>
                    <a:gd name="connsiteY51" fmla="*/ 342900 h 2357438"/>
                    <a:gd name="connsiteX52" fmla="*/ 657225 w 1269232"/>
                    <a:gd name="connsiteY52" fmla="*/ 357187 h 2357438"/>
                    <a:gd name="connsiteX53" fmla="*/ 700087 w 1269232"/>
                    <a:gd name="connsiteY53" fmla="*/ 369094 h 2357438"/>
                    <a:gd name="connsiteX54" fmla="*/ 707231 w 1269232"/>
                    <a:gd name="connsiteY54" fmla="*/ 371475 h 2357438"/>
                    <a:gd name="connsiteX55" fmla="*/ 709612 w 1269232"/>
                    <a:gd name="connsiteY55" fmla="*/ 409575 h 2357438"/>
                    <a:gd name="connsiteX56" fmla="*/ 711994 w 1269232"/>
                    <a:gd name="connsiteY56" fmla="*/ 442912 h 2357438"/>
                    <a:gd name="connsiteX57" fmla="*/ 752475 w 1269232"/>
                    <a:gd name="connsiteY57" fmla="*/ 457200 h 2357438"/>
                    <a:gd name="connsiteX58" fmla="*/ 773906 w 1269232"/>
                    <a:gd name="connsiteY58" fmla="*/ 473869 h 2357438"/>
                    <a:gd name="connsiteX59" fmla="*/ 783431 w 1269232"/>
                    <a:gd name="connsiteY59" fmla="*/ 488156 h 2357438"/>
                    <a:gd name="connsiteX60" fmla="*/ 797719 w 1269232"/>
                    <a:gd name="connsiteY60" fmla="*/ 561975 h 2357438"/>
                    <a:gd name="connsiteX61" fmla="*/ 812006 w 1269232"/>
                    <a:gd name="connsiteY61" fmla="*/ 604837 h 2357438"/>
                    <a:gd name="connsiteX62" fmla="*/ 826294 w 1269232"/>
                    <a:gd name="connsiteY62" fmla="*/ 647700 h 2357438"/>
                    <a:gd name="connsiteX63" fmla="*/ 847725 w 1269232"/>
                    <a:gd name="connsiteY63" fmla="*/ 700087 h 2357438"/>
                    <a:gd name="connsiteX64" fmla="*/ 866775 w 1269232"/>
                    <a:gd name="connsiteY64" fmla="*/ 750094 h 2357438"/>
                    <a:gd name="connsiteX65" fmla="*/ 864394 w 1269232"/>
                    <a:gd name="connsiteY65" fmla="*/ 797719 h 2357438"/>
                    <a:gd name="connsiteX66" fmla="*/ 842961 w 1269232"/>
                    <a:gd name="connsiteY66" fmla="*/ 814386 h 2357438"/>
                    <a:gd name="connsiteX67" fmla="*/ 821531 w 1269232"/>
                    <a:gd name="connsiteY67" fmla="*/ 831056 h 2357438"/>
                    <a:gd name="connsiteX68" fmla="*/ 785812 w 1269232"/>
                    <a:gd name="connsiteY68" fmla="*/ 854869 h 2357438"/>
                    <a:gd name="connsiteX69" fmla="*/ 754856 w 1269232"/>
                    <a:gd name="connsiteY69" fmla="*/ 878681 h 2357438"/>
                    <a:gd name="connsiteX70" fmla="*/ 728662 w 1269232"/>
                    <a:gd name="connsiteY70" fmla="*/ 902494 h 2357438"/>
                    <a:gd name="connsiteX71" fmla="*/ 700087 w 1269232"/>
                    <a:gd name="connsiteY71" fmla="*/ 928687 h 2357438"/>
                    <a:gd name="connsiteX72" fmla="*/ 678656 w 1269232"/>
                    <a:gd name="connsiteY72" fmla="*/ 964406 h 2357438"/>
                    <a:gd name="connsiteX73" fmla="*/ 678656 w 1269232"/>
                    <a:gd name="connsiteY73" fmla="*/ 1007269 h 2357438"/>
                    <a:gd name="connsiteX74" fmla="*/ 681037 w 1269232"/>
                    <a:gd name="connsiteY74" fmla="*/ 1014412 h 2357438"/>
                    <a:gd name="connsiteX75" fmla="*/ 700087 w 1269232"/>
                    <a:gd name="connsiteY75" fmla="*/ 1042987 h 2357438"/>
                    <a:gd name="connsiteX76" fmla="*/ 721519 w 1269232"/>
                    <a:gd name="connsiteY76" fmla="*/ 1054894 h 2357438"/>
                    <a:gd name="connsiteX77" fmla="*/ 728662 w 1269232"/>
                    <a:gd name="connsiteY77" fmla="*/ 1052512 h 2357438"/>
                    <a:gd name="connsiteX78" fmla="*/ 731044 w 1269232"/>
                    <a:gd name="connsiteY78" fmla="*/ 1045369 h 2357438"/>
                    <a:gd name="connsiteX79" fmla="*/ 771525 w 1269232"/>
                    <a:gd name="connsiteY79" fmla="*/ 1016794 h 2357438"/>
                    <a:gd name="connsiteX80" fmla="*/ 804862 w 1269232"/>
                    <a:gd name="connsiteY80" fmla="*/ 1002506 h 2357438"/>
                    <a:gd name="connsiteX81" fmla="*/ 842961 w 1269232"/>
                    <a:gd name="connsiteY81" fmla="*/ 1004886 h 2357438"/>
                    <a:gd name="connsiteX82" fmla="*/ 895350 w 1269232"/>
                    <a:gd name="connsiteY82" fmla="*/ 1016794 h 2357438"/>
                    <a:gd name="connsiteX83" fmla="*/ 919162 w 1269232"/>
                    <a:gd name="connsiteY83" fmla="*/ 1023937 h 2357438"/>
                    <a:gd name="connsiteX84" fmla="*/ 966787 w 1269232"/>
                    <a:gd name="connsiteY84" fmla="*/ 1054894 h 2357438"/>
                    <a:gd name="connsiteX85" fmla="*/ 1000125 w 1269232"/>
                    <a:gd name="connsiteY85" fmla="*/ 1081087 h 2357438"/>
                    <a:gd name="connsiteX86" fmla="*/ 1073944 w 1269232"/>
                    <a:gd name="connsiteY86" fmla="*/ 1188244 h 2357438"/>
                    <a:gd name="connsiteX87" fmla="*/ 1076325 w 1269232"/>
                    <a:gd name="connsiteY87" fmla="*/ 1195387 h 2357438"/>
                    <a:gd name="connsiteX88" fmla="*/ 1147762 w 1269232"/>
                    <a:gd name="connsiteY88" fmla="*/ 1269206 h 2357438"/>
                    <a:gd name="connsiteX89" fmla="*/ 1173956 w 1269232"/>
                    <a:gd name="connsiteY89" fmla="*/ 1319212 h 2357438"/>
                    <a:gd name="connsiteX90" fmla="*/ 1195387 w 1269232"/>
                    <a:gd name="connsiteY90" fmla="*/ 1388269 h 2357438"/>
                    <a:gd name="connsiteX91" fmla="*/ 1200150 w 1269232"/>
                    <a:gd name="connsiteY91" fmla="*/ 1443037 h 2357438"/>
                    <a:gd name="connsiteX92" fmla="*/ 1209675 w 1269232"/>
                    <a:gd name="connsiteY92" fmla="*/ 1540669 h 2357438"/>
                    <a:gd name="connsiteX93" fmla="*/ 1266825 w 1269232"/>
                    <a:gd name="connsiteY93" fmla="*/ 1671636 h 2357438"/>
                    <a:gd name="connsiteX94" fmla="*/ 1254919 w 1269232"/>
                    <a:gd name="connsiteY94" fmla="*/ 1721643 h 2357438"/>
                    <a:gd name="connsiteX95" fmla="*/ 1226342 w 1269232"/>
                    <a:gd name="connsiteY95" fmla="*/ 1762124 h 2357438"/>
                    <a:gd name="connsiteX96" fmla="*/ 1133475 w 1269232"/>
                    <a:gd name="connsiteY96" fmla="*/ 1878806 h 2357438"/>
                    <a:gd name="connsiteX97" fmla="*/ 1095375 w 1269232"/>
                    <a:gd name="connsiteY97" fmla="*/ 1935954 h 2357438"/>
                    <a:gd name="connsiteX98" fmla="*/ 1054893 w 1269232"/>
                    <a:gd name="connsiteY98" fmla="*/ 1966912 h 2357438"/>
                    <a:gd name="connsiteX99" fmla="*/ 990600 w 1269232"/>
                    <a:gd name="connsiteY99" fmla="*/ 2005011 h 2357438"/>
                    <a:gd name="connsiteX100" fmla="*/ 881061 w 1269232"/>
                    <a:gd name="connsiteY100" fmla="*/ 2062161 h 2357438"/>
                    <a:gd name="connsiteX101" fmla="*/ 857250 w 1269232"/>
                    <a:gd name="connsiteY101" fmla="*/ 2114549 h 2357438"/>
                    <a:gd name="connsiteX102" fmla="*/ 812005 w 1269232"/>
                    <a:gd name="connsiteY102" fmla="*/ 2169317 h 2357438"/>
                    <a:gd name="connsiteX103" fmla="*/ 819150 w 1269232"/>
                    <a:gd name="connsiteY103" fmla="*/ 2290761 h 2357438"/>
                    <a:gd name="connsiteX104" fmla="*/ 809626 w 1269232"/>
                    <a:gd name="connsiteY104"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85775 w 1269232"/>
                    <a:gd name="connsiteY42" fmla="*/ 266700 h 2357438"/>
                    <a:gd name="connsiteX43" fmla="*/ 492919 w 1269232"/>
                    <a:gd name="connsiteY43" fmla="*/ 269081 h 2357438"/>
                    <a:gd name="connsiteX44" fmla="*/ 500062 w 1269232"/>
                    <a:gd name="connsiteY44" fmla="*/ 271462 h 2357438"/>
                    <a:gd name="connsiteX45" fmla="*/ 516731 w 1269232"/>
                    <a:gd name="connsiteY45" fmla="*/ 278606 h 2357438"/>
                    <a:gd name="connsiteX46" fmla="*/ 523875 w 1269232"/>
                    <a:gd name="connsiteY46" fmla="*/ 283369 h 2357438"/>
                    <a:gd name="connsiteX47" fmla="*/ 538162 w 1269232"/>
                    <a:gd name="connsiteY47" fmla="*/ 290512 h 2357438"/>
                    <a:gd name="connsiteX48" fmla="*/ 564356 w 1269232"/>
                    <a:gd name="connsiteY48" fmla="*/ 309562 h 2357438"/>
                    <a:gd name="connsiteX49" fmla="*/ 581025 w 1269232"/>
                    <a:gd name="connsiteY49" fmla="*/ 316706 h 2357438"/>
                    <a:gd name="connsiteX50" fmla="*/ 621506 w 1269232"/>
                    <a:gd name="connsiteY50" fmla="*/ 342900 h 2357438"/>
                    <a:gd name="connsiteX51" fmla="*/ 657225 w 1269232"/>
                    <a:gd name="connsiteY51" fmla="*/ 357187 h 2357438"/>
                    <a:gd name="connsiteX52" fmla="*/ 700087 w 1269232"/>
                    <a:gd name="connsiteY52" fmla="*/ 369094 h 2357438"/>
                    <a:gd name="connsiteX53" fmla="*/ 707231 w 1269232"/>
                    <a:gd name="connsiteY53" fmla="*/ 371475 h 2357438"/>
                    <a:gd name="connsiteX54" fmla="*/ 709612 w 1269232"/>
                    <a:gd name="connsiteY54" fmla="*/ 409575 h 2357438"/>
                    <a:gd name="connsiteX55" fmla="*/ 711994 w 1269232"/>
                    <a:gd name="connsiteY55" fmla="*/ 442912 h 2357438"/>
                    <a:gd name="connsiteX56" fmla="*/ 752475 w 1269232"/>
                    <a:gd name="connsiteY56" fmla="*/ 457200 h 2357438"/>
                    <a:gd name="connsiteX57" fmla="*/ 773906 w 1269232"/>
                    <a:gd name="connsiteY57" fmla="*/ 473869 h 2357438"/>
                    <a:gd name="connsiteX58" fmla="*/ 783431 w 1269232"/>
                    <a:gd name="connsiteY58" fmla="*/ 488156 h 2357438"/>
                    <a:gd name="connsiteX59" fmla="*/ 797719 w 1269232"/>
                    <a:gd name="connsiteY59" fmla="*/ 561975 h 2357438"/>
                    <a:gd name="connsiteX60" fmla="*/ 812006 w 1269232"/>
                    <a:gd name="connsiteY60" fmla="*/ 604837 h 2357438"/>
                    <a:gd name="connsiteX61" fmla="*/ 826294 w 1269232"/>
                    <a:gd name="connsiteY61" fmla="*/ 647700 h 2357438"/>
                    <a:gd name="connsiteX62" fmla="*/ 847725 w 1269232"/>
                    <a:gd name="connsiteY62" fmla="*/ 700087 h 2357438"/>
                    <a:gd name="connsiteX63" fmla="*/ 866775 w 1269232"/>
                    <a:gd name="connsiteY63" fmla="*/ 750094 h 2357438"/>
                    <a:gd name="connsiteX64" fmla="*/ 864394 w 1269232"/>
                    <a:gd name="connsiteY64" fmla="*/ 797719 h 2357438"/>
                    <a:gd name="connsiteX65" fmla="*/ 842961 w 1269232"/>
                    <a:gd name="connsiteY65" fmla="*/ 814386 h 2357438"/>
                    <a:gd name="connsiteX66" fmla="*/ 821531 w 1269232"/>
                    <a:gd name="connsiteY66" fmla="*/ 831056 h 2357438"/>
                    <a:gd name="connsiteX67" fmla="*/ 785812 w 1269232"/>
                    <a:gd name="connsiteY67" fmla="*/ 854869 h 2357438"/>
                    <a:gd name="connsiteX68" fmla="*/ 754856 w 1269232"/>
                    <a:gd name="connsiteY68" fmla="*/ 878681 h 2357438"/>
                    <a:gd name="connsiteX69" fmla="*/ 728662 w 1269232"/>
                    <a:gd name="connsiteY69" fmla="*/ 902494 h 2357438"/>
                    <a:gd name="connsiteX70" fmla="*/ 700087 w 1269232"/>
                    <a:gd name="connsiteY70" fmla="*/ 928687 h 2357438"/>
                    <a:gd name="connsiteX71" fmla="*/ 678656 w 1269232"/>
                    <a:gd name="connsiteY71" fmla="*/ 964406 h 2357438"/>
                    <a:gd name="connsiteX72" fmla="*/ 678656 w 1269232"/>
                    <a:gd name="connsiteY72" fmla="*/ 1007269 h 2357438"/>
                    <a:gd name="connsiteX73" fmla="*/ 681037 w 1269232"/>
                    <a:gd name="connsiteY73" fmla="*/ 1014412 h 2357438"/>
                    <a:gd name="connsiteX74" fmla="*/ 700087 w 1269232"/>
                    <a:gd name="connsiteY74" fmla="*/ 1042987 h 2357438"/>
                    <a:gd name="connsiteX75" fmla="*/ 721519 w 1269232"/>
                    <a:gd name="connsiteY75" fmla="*/ 1054894 h 2357438"/>
                    <a:gd name="connsiteX76" fmla="*/ 728662 w 1269232"/>
                    <a:gd name="connsiteY76" fmla="*/ 1052512 h 2357438"/>
                    <a:gd name="connsiteX77" fmla="*/ 731044 w 1269232"/>
                    <a:gd name="connsiteY77" fmla="*/ 1045369 h 2357438"/>
                    <a:gd name="connsiteX78" fmla="*/ 771525 w 1269232"/>
                    <a:gd name="connsiteY78" fmla="*/ 1016794 h 2357438"/>
                    <a:gd name="connsiteX79" fmla="*/ 804862 w 1269232"/>
                    <a:gd name="connsiteY79" fmla="*/ 1002506 h 2357438"/>
                    <a:gd name="connsiteX80" fmla="*/ 842961 w 1269232"/>
                    <a:gd name="connsiteY80" fmla="*/ 1004886 h 2357438"/>
                    <a:gd name="connsiteX81" fmla="*/ 895350 w 1269232"/>
                    <a:gd name="connsiteY81" fmla="*/ 1016794 h 2357438"/>
                    <a:gd name="connsiteX82" fmla="*/ 919162 w 1269232"/>
                    <a:gd name="connsiteY82" fmla="*/ 1023937 h 2357438"/>
                    <a:gd name="connsiteX83" fmla="*/ 966787 w 1269232"/>
                    <a:gd name="connsiteY83" fmla="*/ 1054894 h 2357438"/>
                    <a:gd name="connsiteX84" fmla="*/ 1000125 w 1269232"/>
                    <a:gd name="connsiteY84" fmla="*/ 1081087 h 2357438"/>
                    <a:gd name="connsiteX85" fmla="*/ 1073944 w 1269232"/>
                    <a:gd name="connsiteY85" fmla="*/ 1188244 h 2357438"/>
                    <a:gd name="connsiteX86" fmla="*/ 1076325 w 1269232"/>
                    <a:gd name="connsiteY86" fmla="*/ 1195387 h 2357438"/>
                    <a:gd name="connsiteX87" fmla="*/ 1147762 w 1269232"/>
                    <a:gd name="connsiteY87" fmla="*/ 1269206 h 2357438"/>
                    <a:gd name="connsiteX88" fmla="*/ 1173956 w 1269232"/>
                    <a:gd name="connsiteY88" fmla="*/ 1319212 h 2357438"/>
                    <a:gd name="connsiteX89" fmla="*/ 1195387 w 1269232"/>
                    <a:gd name="connsiteY89" fmla="*/ 1388269 h 2357438"/>
                    <a:gd name="connsiteX90" fmla="*/ 1200150 w 1269232"/>
                    <a:gd name="connsiteY90" fmla="*/ 1443037 h 2357438"/>
                    <a:gd name="connsiteX91" fmla="*/ 1209675 w 1269232"/>
                    <a:gd name="connsiteY91" fmla="*/ 1540669 h 2357438"/>
                    <a:gd name="connsiteX92" fmla="*/ 1266825 w 1269232"/>
                    <a:gd name="connsiteY92" fmla="*/ 1671636 h 2357438"/>
                    <a:gd name="connsiteX93" fmla="*/ 1254919 w 1269232"/>
                    <a:gd name="connsiteY93" fmla="*/ 1721643 h 2357438"/>
                    <a:gd name="connsiteX94" fmla="*/ 1226342 w 1269232"/>
                    <a:gd name="connsiteY94" fmla="*/ 1762124 h 2357438"/>
                    <a:gd name="connsiteX95" fmla="*/ 1133475 w 1269232"/>
                    <a:gd name="connsiteY95" fmla="*/ 1878806 h 2357438"/>
                    <a:gd name="connsiteX96" fmla="*/ 1095375 w 1269232"/>
                    <a:gd name="connsiteY96" fmla="*/ 1935954 h 2357438"/>
                    <a:gd name="connsiteX97" fmla="*/ 1054893 w 1269232"/>
                    <a:gd name="connsiteY97" fmla="*/ 1966912 h 2357438"/>
                    <a:gd name="connsiteX98" fmla="*/ 990600 w 1269232"/>
                    <a:gd name="connsiteY98" fmla="*/ 2005011 h 2357438"/>
                    <a:gd name="connsiteX99" fmla="*/ 881061 w 1269232"/>
                    <a:gd name="connsiteY99" fmla="*/ 2062161 h 2357438"/>
                    <a:gd name="connsiteX100" fmla="*/ 857250 w 1269232"/>
                    <a:gd name="connsiteY100" fmla="*/ 2114549 h 2357438"/>
                    <a:gd name="connsiteX101" fmla="*/ 812005 w 1269232"/>
                    <a:gd name="connsiteY101" fmla="*/ 2169317 h 2357438"/>
                    <a:gd name="connsiteX102" fmla="*/ 819150 w 1269232"/>
                    <a:gd name="connsiteY102" fmla="*/ 2290761 h 2357438"/>
                    <a:gd name="connsiteX103" fmla="*/ 809626 w 1269232"/>
                    <a:gd name="connsiteY103"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85775 w 1269232"/>
                    <a:gd name="connsiteY42" fmla="*/ 266700 h 2357438"/>
                    <a:gd name="connsiteX43" fmla="*/ 492919 w 1269232"/>
                    <a:gd name="connsiteY43" fmla="*/ 269081 h 2357438"/>
                    <a:gd name="connsiteX44" fmla="*/ 516731 w 1269232"/>
                    <a:gd name="connsiteY44" fmla="*/ 278606 h 2357438"/>
                    <a:gd name="connsiteX45" fmla="*/ 523875 w 1269232"/>
                    <a:gd name="connsiteY45" fmla="*/ 283369 h 2357438"/>
                    <a:gd name="connsiteX46" fmla="*/ 538162 w 1269232"/>
                    <a:gd name="connsiteY46" fmla="*/ 290512 h 2357438"/>
                    <a:gd name="connsiteX47" fmla="*/ 564356 w 1269232"/>
                    <a:gd name="connsiteY47" fmla="*/ 309562 h 2357438"/>
                    <a:gd name="connsiteX48" fmla="*/ 581025 w 1269232"/>
                    <a:gd name="connsiteY48" fmla="*/ 316706 h 2357438"/>
                    <a:gd name="connsiteX49" fmla="*/ 621506 w 1269232"/>
                    <a:gd name="connsiteY49" fmla="*/ 342900 h 2357438"/>
                    <a:gd name="connsiteX50" fmla="*/ 657225 w 1269232"/>
                    <a:gd name="connsiteY50" fmla="*/ 357187 h 2357438"/>
                    <a:gd name="connsiteX51" fmla="*/ 700087 w 1269232"/>
                    <a:gd name="connsiteY51" fmla="*/ 369094 h 2357438"/>
                    <a:gd name="connsiteX52" fmla="*/ 707231 w 1269232"/>
                    <a:gd name="connsiteY52" fmla="*/ 371475 h 2357438"/>
                    <a:gd name="connsiteX53" fmla="*/ 709612 w 1269232"/>
                    <a:gd name="connsiteY53" fmla="*/ 409575 h 2357438"/>
                    <a:gd name="connsiteX54" fmla="*/ 711994 w 1269232"/>
                    <a:gd name="connsiteY54" fmla="*/ 442912 h 2357438"/>
                    <a:gd name="connsiteX55" fmla="*/ 752475 w 1269232"/>
                    <a:gd name="connsiteY55" fmla="*/ 457200 h 2357438"/>
                    <a:gd name="connsiteX56" fmla="*/ 773906 w 1269232"/>
                    <a:gd name="connsiteY56" fmla="*/ 473869 h 2357438"/>
                    <a:gd name="connsiteX57" fmla="*/ 783431 w 1269232"/>
                    <a:gd name="connsiteY57" fmla="*/ 488156 h 2357438"/>
                    <a:gd name="connsiteX58" fmla="*/ 797719 w 1269232"/>
                    <a:gd name="connsiteY58" fmla="*/ 561975 h 2357438"/>
                    <a:gd name="connsiteX59" fmla="*/ 812006 w 1269232"/>
                    <a:gd name="connsiteY59" fmla="*/ 604837 h 2357438"/>
                    <a:gd name="connsiteX60" fmla="*/ 826294 w 1269232"/>
                    <a:gd name="connsiteY60" fmla="*/ 647700 h 2357438"/>
                    <a:gd name="connsiteX61" fmla="*/ 847725 w 1269232"/>
                    <a:gd name="connsiteY61" fmla="*/ 700087 h 2357438"/>
                    <a:gd name="connsiteX62" fmla="*/ 866775 w 1269232"/>
                    <a:gd name="connsiteY62" fmla="*/ 750094 h 2357438"/>
                    <a:gd name="connsiteX63" fmla="*/ 864394 w 1269232"/>
                    <a:gd name="connsiteY63" fmla="*/ 797719 h 2357438"/>
                    <a:gd name="connsiteX64" fmla="*/ 842961 w 1269232"/>
                    <a:gd name="connsiteY64" fmla="*/ 814386 h 2357438"/>
                    <a:gd name="connsiteX65" fmla="*/ 821531 w 1269232"/>
                    <a:gd name="connsiteY65" fmla="*/ 831056 h 2357438"/>
                    <a:gd name="connsiteX66" fmla="*/ 785812 w 1269232"/>
                    <a:gd name="connsiteY66" fmla="*/ 854869 h 2357438"/>
                    <a:gd name="connsiteX67" fmla="*/ 754856 w 1269232"/>
                    <a:gd name="connsiteY67" fmla="*/ 878681 h 2357438"/>
                    <a:gd name="connsiteX68" fmla="*/ 728662 w 1269232"/>
                    <a:gd name="connsiteY68" fmla="*/ 902494 h 2357438"/>
                    <a:gd name="connsiteX69" fmla="*/ 700087 w 1269232"/>
                    <a:gd name="connsiteY69" fmla="*/ 928687 h 2357438"/>
                    <a:gd name="connsiteX70" fmla="*/ 678656 w 1269232"/>
                    <a:gd name="connsiteY70" fmla="*/ 964406 h 2357438"/>
                    <a:gd name="connsiteX71" fmla="*/ 678656 w 1269232"/>
                    <a:gd name="connsiteY71" fmla="*/ 1007269 h 2357438"/>
                    <a:gd name="connsiteX72" fmla="*/ 681037 w 1269232"/>
                    <a:gd name="connsiteY72" fmla="*/ 1014412 h 2357438"/>
                    <a:gd name="connsiteX73" fmla="*/ 700087 w 1269232"/>
                    <a:gd name="connsiteY73" fmla="*/ 1042987 h 2357438"/>
                    <a:gd name="connsiteX74" fmla="*/ 721519 w 1269232"/>
                    <a:gd name="connsiteY74" fmla="*/ 1054894 h 2357438"/>
                    <a:gd name="connsiteX75" fmla="*/ 728662 w 1269232"/>
                    <a:gd name="connsiteY75" fmla="*/ 1052512 h 2357438"/>
                    <a:gd name="connsiteX76" fmla="*/ 731044 w 1269232"/>
                    <a:gd name="connsiteY76" fmla="*/ 1045369 h 2357438"/>
                    <a:gd name="connsiteX77" fmla="*/ 771525 w 1269232"/>
                    <a:gd name="connsiteY77" fmla="*/ 1016794 h 2357438"/>
                    <a:gd name="connsiteX78" fmla="*/ 804862 w 1269232"/>
                    <a:gd name="connsiteY78" fmla="*/ 1002506 h 2357438"/>
                    <a:gd name="connsiteX79" fmla="*/ 842961 w 1269232"/>
                    <a:gd name="connsiteY79" fmla="*/ 1004886 h 2357438"/>
                    <a:gd name="connsiteX80" fmla="*/ 895350 w 1269232"/>
                    <a:gd name="connsiteY80" fmla="*/ 1016794 h 2357438"/>
                    <a:gd name="connsiteX81" fmla="*/ 919162 w 1269232"/>
                    <a:gd name="connsiteY81" fmla="*/ 1023937 h 2357438"/>
                    <a:gd name="connsiteX82" fmla="*/ 966787 w 1269232"/>
                    <a:gd name="connsiteY82" fmla="*/ 1054894 h 2357438"/>
                    <a:gd name="connsiteX83" fmla="*/ 1000125 w 1269232"/>
                    <a:gd name="connsiteY83" fmla="*/ 1081087 h 2357438"/>
                    <a:gd name="connsiteX84" fmla="*/ 1073944 w 1269232"/>
                    <a:gd name="connsiteY84" fmla="*/ 1188244 h 2357438"/>
                    <a:gd name="connsiteX85" fmla="*/ 1076325 w 1269232"/>
                    <a:gd name="connsiteY85" fmla="*/ 1195387 h 2357438"/>
                    <a:gd name="connsiteX86" fmla="*/ 1147762 w 1269232"/>
                    <a:gd name="connsiteY86" fmla="*/ 1269206 h 2357438"/>
                    <a:gd name="connsiteX87" fmla="*/ 1173956 w 1269232"/>
                    <a:gd name="connsiteY87" fmla="*/ 1319212 h 2357438"/>
                    <a:gd name="connsiteX88" fmla="*/ 1195387 w 1269232"/>
                    <a:gd name="connsiteY88" fmla="*/ 1388269 h 2357438"/>
                    <a:gd name="connsiteX89" fmla="*/ 1200150 w 1269232"/>
                    <a:gd name="connsiteY89" fmla="*/ 1443037 h 2357438"/>
                    <a:gd name="connsiteX90" fmla="*/ 1209675 w 1269232"/>
                    <a:gd name="connsiteY90" fmla="*/ 1540669 h 2357438"/>
                    <a:gd name="connsiteX91" fmla="*/ 1266825 w 1269232"/>
                    <a:gd name="connsiteY91" fmla="*/ 1671636 h 2357438"/>
                    <a:gd name="connsiteX92" fmla="*/ 1254919 w 1269232"/>
                    <a:gd name="connsiteY92" fmla="*/ 1721643 h 2357438"/>
                    <a:gd name="connsiteX93" fmla="*/ 1226342 w 1269232"/>
                    <a:gd name="connsiteY93" fmla="*/ 1762124 h 2357438"/>
                    <a:gd name="connsiteX94" fmla="*/ 1133475 w 1269232"/>
                    <a:gd name="connsiteY94" fmla="*/ 1878806 h 2357438"/>
                    <a:gd name="connsiteX95" fmla="*/ 1095375 w 1269232"/>
                    <a:gd name="connsiteY95" fmla="*/ 1935954 h 2357438"/>
                    <a:gd name="connsiteX96" fmla="*/ 1054893 w 1269232"/>
                    <a:gd name="connsiteY96" fmla="*/ 1966912 h 2357438"/>
                    <a:gd name="connsiteX97" fmla="*/ 990600 w 1269232"/>
                    <a:gd name="connsiteY97" fmla="*/ 2005011 h 2357438"/>
                    <a:gd name="connsiteX98" fmla="*/ 881061 w 1269232"/>
                    <a:gd name="connsiteY98" fmla="*/ 2062161 h 2357438"/>
                    <a:gd name="connsiteX99" fmla="*/ 857250 w 1269232"/>
                    <a:gd name="connsiteY99" fmla="*/ 2114549 h 2357438"/>
                    <a:gd name="connsiteX100" fmla="*/ 812005 w 1269232"/>
                    <a:gd name="connsiteY100" fmla="*/ 2169317 h 2357438"/>
                    <a:gd name="connsiteX101" fmla="*/ 819150 w 1269232"/>
                    <a:gd name="connsiteY101" fmla="*/ 2290761 h 2357438"/>
                    <a:gd name="connsiteX102" fmla="*/ 809626 w 1269232"/>
                    <a:gd name="connsiteY102"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85775 w 1269232"/>
                    <a:gd name="connsiteY42" fmla="*/ 266700 h 2357438"/>
                    <a:gd name="connsiteX43" fmla="*/ 492919 w 1269232"/>
                    <a:gd name="connsiteY43" fmla="*/ 269081 h 2357438"/>
                    <a:gd name="connsiteX44" fmla="*/ 516731 w 1269232"/>
                    <a:gd name="connsiteY44" fmla="*/ 278606 h 2357438"/>
                    <a:gd name="connsiteX45" fmla="*/ 538162 w 1269232"/>
                    <a:gd name="connsiteY45" fmla="*/ 290512 h 2357438"/>
                    <a:gd name="connsiteX46" fmla="*/ 564356 w 1269232"/>
                    <a:gd name="connsiteY46" fmla="*/ 309562 h 2357438"/>
                    <a:gd name="connsiteX47" fmla="*/ 581025 w 1269232"/>
                    <a:gd name="connsiteY47" fmla="*/ 316706 h 2357438"/>
                    <a:gd name="connsiteX48" fmla="*/ 621506 w 1269232"/>
                    <a:gd name="connsiteY48" fmla="*/ 342900 h 2357438"/>
                    <a:gd name="connsiteX49" fmla="*/ 657225 w 1269232"/>
                    <a:gd name="connsiteY49" fmla="*/ 357187 h 2357438"/>
                    <a:gd name="connsiteX50" fmla="*/ 700087 w 1269232"/>
                    <a:gd name="connsiteY50" fmla="*/ 369094 h 2357438"/>
                    <a:gd name="connsiteX51" fmla="*/ 707231 w 1269232"/>
                    <a:gd name="connsiteY51" fmla="*/ 371475 h 2357438"/>
                    <a:gd name="connsiteX52" fmla="*/ 709612 w 1269232"/>
                    <a:gd name="connsiteY52" fmla="*/ 409575 h 2357438"/>
                    <a:gd name="connsiteX53" fmla="*/ 711994 w 1269232"/>
                    <a:gd name="connsiteY53" fmla="*/ 442912 h 2357438"/>
                    <a:gd name="connsiteX54" fmla="*/ 752475 w 1269232"/>
                    <a:gd name="connsiteY54" fmla="*/ 457200 h 2357438"/>
                    <a:gd name="connsiteX55" fmla="*/ 773906 w 1269232"/>
                    <a:gd name="connsiteY55" fmla="*/ 473869 h 2357438"/>
                    <a:gd name="connsiteX56" fmla="*/ 783431 w 1269232"/>
                    <a:gd name="connsiteY56" fmla="*/ 488156 h 2357438"/>
                    <a:gd name="connsiteX57" fmla="*/ 797719 w 1269232"/>
                    <a:gd name="connsiteY57" fmla="*/ 561975 h 2357438"/>
                    <a:gd name="connsiteX58" fmla="*/ 812006 w 1269232"/>
                    <a:gd name="connsiteY58" fmla="*/ 604837 h 2357438"/>
                    <a:gd name="connsiteX59" fmla="*/ 826294 w 1269232"/>
                    <a:gd name="connsiteY59" fmla="*/ 647700 h 2357438"/>
                    <a:gd name="connsiteX60" fmla="*/ 847725 w 1269232"/>
                    <a:gd name="connsiteY60" fmla="*/ 700087 h 2357438"/>
                    <a:gd name="connsiteX61" fmla="*/ 866775 w 1269232"/>
                    <a:gd name="connsiteY61" fmla="*/ 750094 h 2357438"/>
                    <a:gd name="connsiteX62" fmla="*/ 864394 w 1269232"/>
                    <a:gd name="connsiteY62" fmla="*/ 797719 h 2357438"/>
                    <a:gd name="connsiteX63" fmla="*/ 842961 w 1269232"/>
                    <a:gd name="connsiteY63" fmla="*/ 814386 h 2357438"/>
                    <a:gd name="connsiteX64" fmla="*/ 821531 w 1269232"/>
                    <a:gd name="connsiteY64" fmla="*/ 831056 h 2357438"/>
                    <a:gd name="connsiteX65" fmla="*/ 785812 w 1269232"/>
                    <a:gd name="connsiteY65" fmla="*/ 854869 h 2357438"/>
                    <a:gd name="connsiteX66" fmla="*/ 754856 w 1269232"/>
                    <a:gd name="connsiteY66" fmla="*/ 878681 h 2357438"/>
                    <a:gd name="connsiteX67" fmla="*/ 728662 w 1269232"/>
                    <a:gd name="connsiteY67" fmla="*/ 902494 h 2357438"/>
                    <a:gd name="connsiteX68" fmla="*/ 700087 w 1269232"/>
                    <a:gd name="connsiteY68" fmla="*/ 928687 h 2357438"/>
                    <a:gd name="connsiteX69" fmla="*/ 678656 w 1269232"/>
                    <a:gd name="connsiteY69" fmla="*/ 964406 h 2357438"/>
                    <a:gd name="connsiteX70" fmla="*/ 678656 w 1269232"/>
                    <a:gd name="connsiteY70" fmla="*/ 1007269 h 2357438"/>
                    <a:gd name="connsiteX71" fmla="*/ 681037 w 1269232"/>
                    <a:gd name="connsiteY71" fmla="*/ 1014412 h 2357438"/>
                    <a:gd name="connsiteX72" fmla="*/ 700087 w 1269232"/>
                    <a:gd name="connsiteY72" fmla="*/ 1042987 h 2357438"/>
                    <a:gd name="connsiteX73" fmla="*/ 721519 w 1269232"/>
                    <a:gd name="connsiteY73" fmla="*/ 1054894 h 2357438"/>
                    <a:gd name="connsiteX74" fmla="*/ 728662 w 1269232"/>
                    <a:gd name="connsiteY74" fmla="*/ 1052512 h 2357438"/>
                    <a:gd name="connsiteX75" fmla="*/ 731044 w 1269232"/>
                    <a:gd name="connsiteY75" fmla="*/ 1045369 h 2357438"/>
                    <a:gd name="connsiteX76" fmla="*/ 771525 w 1269232"/>
                    <a:gd name="connsiteY76" fmla="*/ 1016794 h 2357438"/>
                    <a:gd name="connsiteX77" fmla="*/ 804862 w 1269232"/>
                    <a:gd name="connsiteY77" fmla="*/ 1002506 h 2357438"/>
                    <a:gd name="connsiteX78" fmla="*/ 842961 w 1269232"/>
                    <a:gd name="connsiteY78" fmla="*/ 1004886 h 2357438"/>
                    <a:gd name="connsiteX79" fmla="*/ 895350 w 1269232"/>
                    <a:gd name="connsiteY79" fmla="*/ 1016794 h 2357438"/>
                    <a:gd name="connsiteX80" fmla="*/ 919162 w 1269232"/>
                    <a:gd name="connsiteY80" fmla="*/ 1023937 h 2357438"/>
                    <a:gd name="connsiteX81" fmla="*/ 966787 w 1269232"/>
                    <a:gd name="connsiteY81" fmla="*/ 1054894 h 2357438"/>
                    <a:gd name="connsiteX82" fmla="*/ 1000125 w 1269232"/>
                    <a:gd name="connsiteY82" fmla="*/ 1081087 h 2357438"/>
                    <a:gd name="connsiteX83" fmla="*/ 1073944 w 1269232"/>
                    <a:gd name="connsiteY83" fmla="*/ 1188244 h 2357438"/>
                    <a:gd name="connsiteX84" fmla="*/ 1076325 w 1269232"/>
                    <a:gd name="connsiteY84" fmla="*/ 1195387 h 2357438"/>
                    <a:gd name="connsiteX85" fmla="*/ 1147762 w 1269232"/>
                    <a:gd name="connsiteY85" fmla="*/ 1269206 h 2357438"/>
                    <a:gd name="connsiteX86" fmla="*/ 1173956 w 1269232"/>
                    <a:gd name="connsiteY86" fmla="*/ 1319212 h 2357438"/>
                    <a:gd name="connsiteX87" fmla="*/ 1195387 w 1269232"/>
                    <a:gd name="connsiteY87" fmla="*/ 1388269 h 2357438"/>
                    <a:gd name="connsiteX88" fmla="*/ 1200150 w 1269232"/>
                    <a:gd name="connsiteY88" fmla="*/ 1443037 h 2357438"/>
                    <a:gd name="connsiteX89" fmla="*/ 1209675 w 1269232"/>
                    <a:gd name="connsiteY89" fmla="*/ 1540669 h 2357438"/>
                    <a:gd name="connsiteX90" fmla="*/ 1266825 w 1269232"/>
                    <a:gd name="connsiteY90" fmla="*/ 1671636 h 2357438"/>
                    <a:gd name="connsiteX91" fmla="*/ 1254919 w 1269232"/>
                    <a:gd name="connsiteY91" fmla="*/ 1721643 h 2357438"/>
                    <a:gd name="connsiteX92" fmla="*/ 1226342 w 1269232"/>
                    <a:gd name="connsiteY92" fmla="*/ 1762124 h 2357438"/>
                    <a:gd name="connsiteX93" fmla="*/ 1133475 w 1269232"/>
                    <a:gd name="connsiteY93" fmla="*/ 1878806 h 2357438"/>
                    <a:gd name="connsiteX94" fmla="*/ 1095375 w 1269232"/>
                    <a:gd name="connsiteY94" fmla="*/ 1935954 h 2357438"/>
                    <a:gd name="connsiteX95" fmla="*/ 1054893 w 1269232"/>
                    <a:gd name="connsiteY95" fmla="*/ 1966912 h 2357438"/>
                    <a:gd name="connsiteX96" fmla="*/ 990600 w 1269232"/>
                    <a:gd name="connsiteY96" fmla="*/ 2005011 h 2357438"/>
                    <a:gd name="connsiteX97" fmla="*/ 881061 w 1269232"/>
                    <a:gd name="connsiteY97" fmla="*/ 2062161 h 2357438"/>
                    <a:gd name="connsiteX98" fmla="*/ 857250 w 1269232"/>
                    <a:gd name="connsiteY98" fmla="*/ 2114549 h 2357438"/>
                    <a:gd name="connsiteX99" fmla="*/ 812005 w 1269232"/>
                    <a:gd name="connsiteY99" fmla="*/ 2169317 h 2357438"/>
                    <a:gd name="connsiteX100" fmla="*/ 819150 w 1269232"/>
                    <a:gd name="connsiteY100" fmla="*/ 2290761 h 2357438"/>
                    <a:gd name="connsiteX101" fmla="*/ 809626 w 1269232"/>
                    <a:gd name="connsiteY101"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85775 w 1269232"/>
                    <a:gd name="connsiteY42" fmla="*/ 266700 h 2357438"/>
                    <a:gd name="connsiteX43" fmla="*/ 516731 w 1269232"/>
                    <a:gd name="connsiteY43" fmla="*/ 278606 h 2357438"/>
                    <a:gd name="connsiteX44" fmla="*/ 538162 w 1269232"/>
                    <a:gd name="connsiteY44" fmla="*/ 290512 h 2357438"/>
                    <a:gd name="connsiteX45" fmla="*/ 564356 w 1269232"/>
                    <a:gd name="connsiteY45" fmla="*/ 309562 h 2357438"/>
                    <a:gd name="connsiteX46" fmla="*/ 581025 w 1269232"/>
                    <a:gd name="connsiteY46" fmla="*/ 316706 h 2357438"/>
                    <a:gd name="connsiteX47" fmla="*/ 621506 w 1269232"/>
                    <a:gd name="connsiteY47" fmla="*/ 342900 h 2357438"/>
                    <a:gd name="connsiteX48" fmla="*/ 657225 w 1269232"/>
                    <a:gd name="connsiteY48" fmla="*/ 357187 h 2357438"/>
                    <a:gd name="connsiteX49" fmla="*/ 700087 w 1269232"/>
                    <a:gd name="connsiteY49" fmla="*/ 369094 h 2357438"/>
                    <a:gd name="connsiteX50" fmla="*/ 707231 w 1269232"/>
                    <a:gd name="connsiteY50" fmla="*/ 371475 h 2357438"/>
                    <a:gd name="connsiteX51" fmla="*/ 709612 w 1269232"/>
                    <a:gd name="connsiteY51" fmla="*/ 409575 h 2357438"/>
                    <a:gd name="connsiteX52" fmla="*/ 711994 w 1269232"/>
                    <a:gd name="connsiteY52" fmla="*/ 442912 h 2357438"/>
                    <a:gd name="connsiteX53" fmla="*/ 752475 w 1269232"/>
                    <a:gd name="connsiteY53" fmla="*/ 457200 h 2357438"/>
                    <a:gd name="connsiteX54" fmla="*/ 773906 w 1269232"/>
                    <a:gd name="connsiteY54" fmla="*/ 473869 h 2357438"/>
                    <a:gd name="connsiteX55" fmla="*/ 783431 w 1269232"/>
                    <a:gd name="connsiteY55" fmla="*/ 488156 h 2357438"/>
                    <a:gd name="connsiteX56" fmla="*/ 797719 w 1269232"/>
                    <a:gd name="connsiteY56" fmla="*/ 561975 h 2357438"/>
                    <a:gd name="connsiteX57" fmla="*/ 812006 w 1269232"/>
                    <a:gd name="connsiteY57" fmla="*/ 604837 h 2357438"/>
                    <a:gd name="connsiteX58" fmla="*/ 826294 w 1269232"/>
                    <a:gd name="connsiteY58" fmla="*/ 647700 h 2357438"/>
                    <a:gd name="connsiteX59" fmla="*/ 847725 w 1269232"/>
                    <a:gd name="connsiteY59" fmla="*/ 700087 h 2357438"/>
                    <a:gd name="connsiteX60" fmla="*/ 866775 w 1269232"/>
                    <a:gd name="connsiteY60" fmla="*/ 750094 h 2357438"/>
                    <a:gd name="connsiteX61" fmla="*/ 864394 w 1269232"/>
                    <a:gd name="connsiteY61" fmla="*/ 797719 h 2357438"/>
                    <a:gd name="connsiteX62" fmla="*/ 842961 w 1269232"/>
                    <a:gd name="connsiteY62" fmla="*/ 814386 h 2357438"/>
                    <a:gd name="connsiteX63" fmla="*/ 821531 w 1269232"/>
                    <a:gd name="connsiteY63" fmla="*/ 831056 h 2357438"/>
                    <a:gd name="connsiteX64" fmla="*/ 785812 w 1269232"/>
                    <a:gd name="connsiteY64" fmla="*/ 854869 h 2357438"/>
                    <a:gd name="connsiteX65" fmla="*/ 754856 w 1269232"/>
                    <a:gd name="connsiteY65" fmla="*/ 878681 h 2357438"/>
                    <a:gd name="connsiteX66" fmla="*/ 728662 w 1269232"/>
                    <a:gd name="connsiteY66" fmla="*/ 902494 h 2357438"/>
                    <a:gd name="connsiteX67" fmla="*/ 700087 w 1269232"/>
                    <a:gd name="connsiteY67" fmla="*/ 928687 h 2357438"/>
                    <a:gd name="connsiteX68" fmla="*/ 678656 w 1269232"/>
                    <a:gd name="connsiteY68" fmla="*/ 964406 h 2357438"/>
                    <a:gd name="connsiteX69" fmla="*/ 678656 w 1269232"/>
                    <a:gd name="connsiteY69" fmla="*/ 1007269 h 2357438"/>
                    <a:gd name="connsiteX70" fmla="*/ 681037 w 1269232"/>
                    <a:gd name="connsiteY70" fmla="*/ 1014412 h 2357438"/>
                    <a:gd name="connsiteX71" fmla="*/ 700087 w 1269232"/>
                    <a:gd name="connsiteY71" fmla="*/ 1042987 h 2357438"/>
                    <a:gd name="connsiteX72" fmla="*/ 721519 w 1269232"/>
                    <a:gd name="connsiteY72" fmla="*/ 1054894 h 2357438"/>
                    <a:gd name="connsiteX73" fmla="*/ 728662 w 1269232"/>
                    <a:gd name="connsiteY73" fmla="*/ 1052512 h 2357438"/>
                    <a:gd name="connsiteX74" fmla="*/ 731044 w 1269232"/>
                    <a:gd name="connsiteY74" fmla="*/ 1045369 h 2357438"/>
                    <a:gd name="connsiteX75" fmla="*/ 771525 w 1269232"/>
                    <a:gd name="connsiteY75" fmla="*/ 1016794 h 2357438"/>
                    <a:gd name="connsiteX76" fmla="*/ 804862 w 1269232"/>
                    <a:gd name="connsiteY76" fmla="*/ 1002506 h 2357438"/>
                    <a:gd name="connsiteX77" fmla="*/ 842961 w 1269232"/>
                    <a:gd name="connsiteY77" fmla="*/ 1004886 h 2357438"/>
                    <a:gd name="connsiteX78" fmla="*/ 895350 w 1269232"/>
                    <a:gd name="connsiteY78" fmla="*/ 1016794 h 2357438"/>
                    <a:gd name="connsiteX79" fmla="*/ 919162 w 1269232"/>
                    <a:gd name="connsiteY79" fmla="*/ 1023937 h 2357438"/>
                    <a:gd name="connsiteX80" fmla="*/ 966787 w 1269232"/>
                    <a:gd name="connsiteY80" fmla="*/ 1054894 h 2357438"/>
                    <a:gd name="connsiteX81" fmla="*/ 1000125 w 1269232"/>
                    <a:gd name="connsiteY81" fmla="*/ 1081087 h 2357438"/>
                    <a:gd name="connsiteX82" fmla="*/ 1073944 w 1269232"/>
                    <a:gd name="connsiteY82" fmla="*/ 1188244 h 2357438"/>
                    <a:gd name="connsiteX83" fmla="*/ 1076325 w 1269232"/>
                    <a:gd name="connsiteY83" fmla="*/ 1195387 h 2357438"/>
                    <a:gd name="connsiteX84" fmla="*/ 1147762 w 1269232"/>
                    <a:gd name="connsiteY84" fmla="*/ 1269206 h 2357438"/>
                    <a:gd name="connsiteX85" fmla="*/ 1173956 w 1269232"/>
                    <a:gd name="connsiteY85" fmla="*/ 1319212 h 2357438"/>
                    <a:gd name="connsiteX86" fmla="*/ 1195387 w 1269232"/>
                    <a:gd name="connsiteY86" fmla="*/ 1388269 h 2357438"/>
                    <a:gd name="connsiteX87" fmla="*/ 1200150 w 1269232"/>
                    <a:gd name="connsiteY87" fmla="*/ 1443037 h 2357438"/>
                    <a:gd name="connsiteX88" fmla="*/ 1209675 w 1269232"/>
                    <a:gd name="connsiteY88" fmla="*/ 1540669 h 2357438"/>
                    <a:gd name="connsiteX89" fmla="*/ 1266825 w 1269232"/>
                    <a:gd name="connsiteY89" fmla="*/ 1671636 h 2357438"/>
                    <a:gd name="connsiteX90" fmla="*/ 1254919 w 1269232"/>
                    <a:gd name="connsiteY90" fmla="*/ 1721643 h 2357438"/>
                    <a:gd name="connsiteX91" fmla="*/ 1226342 w 1269232"/>
                    <a:gd name="connsiteY91" fmla="*/ 1762124 h 2357438"/>
                    <a:gd name="connsiteX92" fmla="*/ 1133475 w 1269232"/>
                    <a:gd name="connsiteY92" fmla="*/ 1878806 h 2357438"/>
                    <a:gd name="connsiteX93" fmla="*/ 1095375 w 1269232"/>
                    <a:gd name="connsiteY93" fmla="*/ 1935954 h 2357438"/>
                    <a:gd name="connsiteX94" fmla="*/ 1054893 w 1269232"/>
                    <a:gd name="connsiteY94" fmla="*/ 1966912 h 2357438"/>
                    <a:gd name="connsiteX95" fmla="*/ 990600 w 1269232"/>
                    <a:gd name="connsiteY95" fmla="*/ 2005011 h 2357438"/>
                    <a:gd name="connsiteX96" fmla="*/ 881061 w 1269232"/>
                    <a:gd name="connsiteY96" fmla="*/ 2062161 h 2357438"/>
                    <a:gd name="connsiteX97" fmla="*/ 857250 w 1269232"/>
                    <a:gd name="connsiteY97" fmla="*/ 2114549 h 2357438"/>
                    <a:gd name="connsiteX98" fmla="*/ 812005 w 1269232"/>
                    <a:gd name="connsiteY98" fmla="*/ 2169317 h 2357438"/>
                    <a:gd name="connsiteX99" fmla="*/ 819150 w 1269232"/>
                    <a:gd name="connsiteY99" fmla="*/ 2290761 h 2357438"/>
                    <a:gd name="connsiteX100" fmla="*/ 809626 w 1269232"/>
                    <a:gd name="connsiteY100" fmla="*/ 2357438 h 2357438"/>
                    <a:gd name="connsiteX0" fmla="*/ 0 w 1269232"/>
                    <a:gd name="connsiteY0" fmla="*/ 0 h 2357438"/>
                    <a:gd name="connsiteX1" fmla="*/ 23812 w 1269232"/>
                    <a:gd name="connsiteY1" fmla="*/ 4762 h 2357438"/>
                    <a:gd name="connsiteX2" fmla="*/ 42862 w 1269232"/>
                    <a:gd name="connsiteY2" fmla="*/ 7144 h 2357438"/>
                    <a:gd name="connsiteX3" fmla="*/ 61912 w 1269232"/>
                    <a:gd name="connsiteY3" fmla="*/ 11906 h 2357438"/>
                    <a:gd name="connsiteX4" fmla="*/ 85725 w 1269232"/>
                    <a:gd name="connsiteY4" fmla="*/ 19050 h 2357438"/>
                    <a:gd name="connsiteX5" fmla="*/ 92869 w 1269232"/>
                    <a:gd name="connsiteY5" fmla="*/ 23812 h 2357438"/>
                    <a:gd name="connsiteX6" fmla="*/ 97631 w 1269232"/>
                    <a:gd name="connsiteY6" fmla="*/ 30956 h 2357438"/>
                    <a:gd name="connsiteX7" fmla="*/ 104775 w 1269232"/>
                    <a:gd name="connsiteY7" fmla="*/ 33337 h 2357438"/>
                    <a:gd name="connsiteX8" fmla="*/ 109537 w 1269232"/>
                    <a:gd name="connsiteY8" fmla="*/ 47625 h 2357438"/>
                    <a:gd name="connsiteX9" fmla="*/ 114300 w 1269232"/>
                    <a:gd name="connsiteY9" fmla="*/ 54769 h 2357438"/>
                    <a:gd name="connsiteX10" fmla="*/ 119062 w 1269232"/>
                    <a:gd name="connsiteY10" fmla="*/ 69056 h 2357438"/>
                    <a:gd name="connsiteX11" fmla="*/ 126206 w 1269232"/>
                    <a:gd name="connsiteY11" fmla="*/ 83344 h 2357438"/>
                    <a:gd name="connsiteX12" fmla="*/ 133350 w 1269232"/>
                    <a:gd name="connsiteY12" fmla="*/ 88106 h 2357438"/>
                    <a:gd name="connsiteX13" fmla="*/ 145256 w 1269232"/>
                    <a:gd name="connsiteY13" fmla="*/ 102394 h 2357438"/>
                    <a:gd name="connsiteX14" fmla="*/ 150019 w 1269232"/>
                    <a:gd name="connsiteY14" fmla="*/ 109537 h 2357438"/>
                    <a:gd name="connsiteX15" fmla="*/ 157162 w 1269232"/>
                    <a:gd name="connsiteY15" fmla="*/ 111919 h 2357438"/>
                    <a:gd name="connsiteX16" fmla="*/ 173831 w 1269232"/>
                    <a:gd name="connsiteY16" fmla="*/ 133350 h 2357438"/>
                    <a:gd name="connsiteX17" fmla="*/ 178594 w 1269232"/>
                    <a:gd name="connsiteY17" fmla="*/ 140494 h 2357438"/>
                    <a:gd name="connsiteX18" fmla="*/ 192881 w 1269232"/>
                    <a:gd name="connsiteY18" fmla="*/ 150019 h 2357438"/>
                    <a:gd name="connsiteX19" fmla="*/ 200025 w 1269232"/>
                    <a:gd name="connsiteY19" fmla="*/ 154781 h 2357438"/>
                    <a:gd name="connsiteX20" fmla="*/ 209550 w 1269232"/>
                    <a:gd name="connsiteY20" fmla="*/ 157162 h 2357438"/>
                    <a:gd name="connsiteX21" fmla="*/ 221456 w 1269232"/>
                    <a:gd name="connsiteY21" fmla="*/ 159544 h 2357438"/>
                    <a:gd name="connsiteX22" fmla="*/ 228600 w 1269232"/>
                    <a:gd name="connsiteY22" fmla="*/ 161925 h 2357438"/>
                    <a:gd name="connsiteX23" fmla="*/ 238125 w 1269232"/>
                    <a:gd name="connsiteY23" fmla="*/ 164306 h 2357438"/>
                    <a:gd name="connsiteX24" fmla="*/ 252412 w 1269232"/>
                    <a:gd name="connsiteY24" fmla="*/ 169069 h 2357438"/>
                    <a:gd name="connsiteX25" fmla="*/ 273844 w 1269232"/>
                    <a:gd name="connsiteY25" fmla="*/ 176212 h 2357438"/>
                    <a:gd name="connsiteX26" fmla="*/ 288131 w 1269232"/>
                    <a:gd name="connsiteY26" fmla="*/ 180975 h 2357438"/>
                    <a:gd name="connsiteX27" fmla="*/ 300037 w 1269232"/>
                    <a:gd name="connsiteY27" fmla="*/ 183356 h 2357438"/>
                    <a:gd name="connsiteX28" fmla="*/ 314325 w 1269232"/>
                    <a:gd name="connsiteY28" fmla="*/ 190500 h 2357438"/>
                    <a:gd name="connsiteX29" fmla="*/ 321469 w 1269232"/>
                    <a:gd name="connsiteY29" fmla="*/ 195262 h 2357438"/>
                    <a:gd name="connsiteX30" fmla="*/ 342900 w 1269232"/>
                    <a:gd name="connsiteY30" fmla="*/ 202406 h 2357438"/>
                    <a:gd name="connsiteX31" fmla="*/ 350044 w 1269232"/>
                    <a:gd name="connsiteY31" fmla="*/ 204787 h 2357438"/>
                    <a:gd name="connsiteX32" fmla="*/ 357187 w 1269232"/>
                    <a:gd name="connsiteY32" fmla="*/ 207169 h 2357438"/>
                    <a:gd name="connsiteX33" fmla="*/ 371475 w 1269232"/>
                    <a:gd name="connsiteY33" fmla="*/ 209550 h 2357438"/>
                    <a:gd name="connsiteX34" fmla="*/ 392906 w 1269232"/>
                    <a:gd name="connsiteY34" fmla="*/ 216694 h 2357438"/>
                    <a:gd name="connsiteX35" fmla="*/ 400050 w 1269232"/>
                    <a:gd name="connsiteY35" fmla="*/ 219075 h 2357438"/>
                    <a:gd name="connsiteX36" fmla="*/ 407194 w 1269232"/>
                    <a:gd name="connsiteY36" fmla="*/ 221456 h 2357438"/>
                    <a:gd name="connsiteX37" fmla="*/ 414337 w 1269232"/>
                    <a:gd name="connsiteY37" fmla="*/ 226219 h 2357438"/>
                    <a:gd name="connsiteX38" fmla="*/ 421481 w 1269232"/>
                    <a:gd name="connsiteY38" fmla="*/ 228600 h 2357438"/>
                    <a:gd name="connsiteX39" fmla="*/ 428625 w 1269232"/>
                    <a:gd name="connsiteY39" fmla="*/ 235744 h 2357438"/>
                    <a:gd name="connsiteX40" fmla="*/ 442912 w 1269232"/>
                    <a:gd name="connsiteY40" fmla="*/ 245269 h 2357438"/>
                    <a:gd name="connsiteX41" fmla="*/ 457200 w 1269232"/>
                    <a:gd name="connsiteY41" fmla="*/ 257175 h 2357438"/>
                    <a:gd name="connsiteX42" fmla="*/ 485775 w 1269232"/>
                    <a:gd name="connsiteY42" fmla="*/ 266700 h 2357438"/>
                    <a:gd name="connsiteX43" fmla="*/ 516731 w 1269232"/>
                    <a:gd name="connsiteY43" fmla="*/ 278606 h 2357438"/>
                    <a:gd name="connsiteX44" fmla="*/ 564356 w 1269232"/>
                    <a:gd name="connsiteY44" fmla="*/ 309562 h 2357438"/>
                    <a:gd name="connsiteX45" fmla="*/ 581025 w 1269232"/>
                    <a:gd name="connsiteY45" fmla="*/ 316706 h 2357438"/>
                    <a:gd name="connsiteX46" fmla="*/ 621506 w 1269232"/>
                    <a:gd name="connsiteY46" fmla="*/ 342900 h 2357438"/>
                    <a:gd name="connsiteX47" fmla="*/ 657225 w 1269232"/>
                    <a:gd name="connsiteY47" fmla="*/ 357187 h 2357438"/>
                    <a:gd name="connsiteX48" fmla="*/ 700087 w 1269232"/>
                    <a:gd name="connsiteY48" fmla="*/ 369094 h 2357438"/>
                    <a:gd name="connsiteX49" fmla="*/ 707231 w 1269232"/>
                    <a:gd name="connsiteY49" fmla="*/ 371475 h 2357438"/>
                    <a:gd name="connsiteX50" fmla="*/ 709612 w 1269232"/>
                    <a:gd name="connsiteY50" fmla="*/ 409575 h 2357438"/>
                    <a:gd name="connsiteX51" fmla="*/ 711994 w 1269232"/>
                    <a:gd name="connsiteY51" fmla="*/ 442912 h 2357438"/>
                    <a:gd name="connsiteX52" fmla="*/ 752475 w 1269232"/>
                    <a:gd name="connsiteY52" fmla="*/ 457200 h 2357438"/>
                    <a:gd name="connsiteX53" fmla="*/ 773906 w 1269232"/>
                    <a:gd name="connsiteY53" fmla="*/ 473869 h 2357438"/>
                    <a:gd name="connsiteX54" fmla="*/ 783431 w 1269232"/>
                    <a:gd name="connsiteY54" fmla="*/ 488156 h 2357438"/>
                    <a:gd name="connsiteX55" fmla="*/ 797719 w 1269232"/>
                    <a:gd name="connsiteY55" fmla="*/ 561975 h 2357438"/>
                    <a:gd name="connsiteX56" fmla="*/ 812006 w 1269232"/>
                    <a:gd name="connsiteY56" fmla="*/ 604837 h 2357438"/>
                    <a:gd name="connsiteX57" fmla="*/ 826294 w 1269232"/>
                    <a:gd name="connsiteY57" fmla="*/ 647700 h 2357438"/>
                    <a:gd name="connsiteX58" fmla="*/ 847725 w 1269232"/>
                    <a:gd name="connsiteY58" fmla="*/ 700087 h 2357438"/>
                    <a:gd name="connsiteX59" fmla="*/ 866775 w 1269232"/>
                    <a:gd name="connsiteY59" fmla="*/ 750094 h 2357438"/>
                    <a:gd name="connsiteX60" fmla="*/ 864394 w 1269232"/>
                    <a:gd name="connsiteY60" fmla="*/ 797719 h 2357438"/>
                    <a:gd name="connsiteX61" fmla="*/ 842961 w 1269232"/>
                    <a:gd name="connsiteY61" fmla="*/ 814386 h 2357438"/>
                    <a:gd name="connsiteX62" fmla="*/ 821531 w 1269232"/>
                    <a:gd name="connsiteY62" fmla="*/ 831056 h 2357438"/>
                    <a:gd name="connsiteX63" fmla="*/ 785812 w 1269232"/>
                    <a:gd name="connsiteY63" fmla="*/ 854869 h 2357438"/>
                    <a:gd name="connsiteX64" fmla="*/ 754856 w 1269232"/>
                    <a:gd name="connsiteY64" fmla="*/ 878681 h 2357438"/>
                    <a:gd name="connsiteX65" fmla="*/ 728662 w 1269232"/>
                    <a:gd name="connsiteY65" fmla="*/ 902494 h 2357438"/>
                    <a:gd name="connsiteX66" fmla="*/ 700087 w 1269232"/>
                    <a:gd name="connsiteY66" fmla="*/ 928687 h 2357438"/>
                    <a:gd name="connsiteX67" fmla="*/ 678656 w 1269232"/>
                    <a:gd name="connsiteY67" fmla="*/ 964406 h 2357438"/>
                    <a:gd name="connsiteX68" fmla="*/ 678656 w 1269232"/>
                    <a:gd name="connsiteY68" fmla="*/ 1007269 h 2357438"/>
                    <a:gd name="connsiteX69" fmla="*/ 681037 w 1269232"/>
                    <a:gd name="connsiteY69" fmla="*/ 1014412 h 2357438"/>
                    <a:gd name="connsiteX70" fmla="*/ 700087 w 1269232"/>
                    <a:gd name="connsiteY70" fmla="*/ 1042987 h 2357438"/>
                    <a:gd name="connsiteX71" fmla="*/ 721519 w 1269232"/>
                    <a:gd name="connsiteY71" fmla="*/ 1054894 h 2357438"/>
                    <a:gd name="connsiteX72" fmla="*/ 728662 w 1269232"/>
                    <a:gd name="connsiteY72" fmla="*/ 1052512 h 2357438"/>
                    <a:gd name="connsiteX73" fmla="*/ 731044 w 1269232"/>
                    <a:gd name="connsiteY73" fmla="*/ 1045369 h 2357438"/>
                    <a:gd name="connsiteX74" fmla="*/ 771525 w 1269232"/>
                    <a:gd name="connsiteY74" fmla="*/ 1016794 h 2357438"/>
                    <a:gd name="connsiteX75" fmla="*/ 804862 w 1269232"/>
                    <a:gd name="connsiteY75" fmla="*/ 1002506 h 2357438"/>
                    <a:gd name="connsiteX76" fmla="*/ 842961 w 1269232"/>
                    <a:gd name="connsiteY76" fmla="*/ 1004886 h 2357438"/>
                    <a:gd name="connsiteX77" fmla="*/ 895350 w 1269232"/>
                    <a:gd name="connsiteY77" fmla="*/ 1016794 h 2357438"/>
                    <a:gd name="connsiteX78" fmla="*/ 919162 w 1269232"/>
                    <a:gd name="connsiteY78" fmla="*/ 1023937 h 2357438"/>
                    <a:gd name="connsiteX79" fmla="*/ 966787 w 1269232"/>
                    <a:gd name="connsiteY79" fmla="*/ 1054894 h 2357438"/>
                    <a:gd name="connsiteX80" fmla="*/ 1000125 w 1269232"/>
                    <a:gd name="connsiteY80" fmla="*/ 1081087 h 2357438"/>
                    <a:gd name="connsiteX81" fmla="*/ 1073944 w 1269232"/>
                    <a:gd name="connsiteY81" fmla="*/ 1188244 h 2357438"/>
                    <a:gd name="connsiteX82" fmla="*/ 1076325 w 1269232"/>
                    <a:gd name="connsiteY82" fmla="*/ 1195387 h 2357438"/>
                    <a:gd name="connsiteX83" fmla="*/ 1147762 w 1269232"/>
                    <a:gd name="connsiteY83" fmla="*/ 1269206 h 2357438"/>
                    <a:gd name="connsiteX84" fmla="*/ 1173956 w 1269232"/>
                    <a:gd name="connsiteY84" fmla="*/ 1319212 h 2357438"/>
                    <a:gd name="connsiteX85" fmla="*/ 1195387 w 1269232"/>
                    <a:gd name="connsiteY85" fmla="*/ 1388269 h 2357438"/>
                    <a:gd name="connsiteX86" fmla="*/ 1200150 w 1269232"/>
                    <a:gd name="connsiteY86" fmla="*/ 1443037 h 2357438"/>
                    <a:gd name="connsiteX87" fmla="*/ 1209675 w 1269232"/>
                    <a:gd name="connsiteY87" fmla="*/ 1540669 h 2357438"/>
                    <a:gd name="connsiteX88" fmla="*/ 1266825 w 1269232"/>
                    <a:gd name="connsiteY88" fmla="*/ 1671636 h 2357438"/>
                    <a:gd name="connsiteX89" fmla="*/ 1254919 w 1269232"/>
                    <a:gd name="connsiteY89" fmla="*/ 1721643 h 2357438"/>
                    <a:gd name="connsiteX90" fmla="*/ 1226342 w 1269232"/>
                    <a:gd name="connsiteY90" fmla="*/ 1762124 h 2357438"/>
                    <a:gd name="connsiteX91" fmla="*/ 1133475 w 1269232"/>
                    <a:gd name="connsiteY91" fmla="*/ 1878806 h 2357438"/>
                    <a:gd name="connsiteX92" fmla="*/ 1095375 w 1269232"/>
                    <a:gd name="connsiteY92" fmla="*/ 1935954 h 2357438"/>
                    <a:gd name="connsiteX93" fmla="*/ 1054893 w 1269232"/>
                    <a:gd name="connsiteY93" fmla="*/ 1966912 h 2357438"/>
                    <a:gd name="connsiteX94" fmla="*/ 990600 w 1269232"/>
                    <a:gd name="connsiteY94" fmla="*/ 2005011 h 2357438"/>
                    <a:gd name="connsiteX95" fmla="*/ 881061 w 1269232"/>
                    <a:gd name="connsiteY95" fmla="*/ 2062161 h 2357438"/>
                    <a:gd name="connsiteX96" fmla="*/ 857250 w 1269232"/>
                    <a:gd name="connsiteY96" fmla="*/ 2114549 h 2357438"/>
                    <a:gd name="connsiteX97" fmla="*/ 812005 w 1269232"/>
                    <a:gd name="connsiteY97" fmla="*/ 2169317 h 2357438"/>
                    <a:gd name="connsiteX98" fmla="*/ 819150 w 1269232"/>
                    <a:gd name="connsiteY98" fmla="*/ 2290761 h 2357438"/>
                    <a:gd name="connsiteX99" fmla="*/ 809626 w 1269232"/>
                    <a:gd name="connsiteY99" fmla="*/ 2357438 h 2357438"/>
                    <a:gd name="connsiteX0" fmla="*/ 0 w 1269232"/>
                    <a:gd name="connsiteY0" fmla="*/ 0 h 2357438"/>
                    <a:gd name="connsiteX1" fmla="*/ 23812 w 1269232"/>
                    <a:gd name="connsiteY1" fmla="*/ 4762 h 2357438"/>
                    <a:gd name="connsiteX2" fmla="*/ 61912 w 1269232"/>
                    <a:gd name="connsiteY2" fmla="*/ 11906 h 2357438"/>
                    <a:gd name="connsiteX3" fmla="*/ 85725 w 1269232"/>
                    <a:gd name="connsiteY3" fmla="*/ 19050 h 2357438"/>
                    <a:gd name="connsiteX4" fmla="*/ 92869 w 1269232"/>
                    <a:gd name="connsiteY4" fmla="*/ 23812 h 2357438"/>
                    <a:gd name="connsiteX5" fmla="*/ 97631 w 1269232"/>
                    <a:gd name="connsiteY5" fmla="*/ 30956 h 2357438"/>
                    <a:gd name="connsiteX6" fmla="*/ 104775 w 1269232"/>
                    <a:gd name="connsiteY6" fmla="*/ 33337 h 2357438"/>
                    <a:gd name="connsiteX7" fmla="*/ 109537 w 1269232"/>
                    <a:gd name="connsiteY7" fmla="*/ 47625 h 2357438"/>
                    <a:gd name="connsiteX8" fmla="*/ 114300 w 1269232"/>
                    <a:gd name="connsiteY8" fmla="*/ 54769 h 2357438"/>
                    <a:gd name="connsiteX9" fmla="*/ 119062 w 1269232"/>
                    <a:gd name="connsiteY9" fmla="*/ 69056 h 2357438"/>
                    <a:gd name="connsiteX10" fmla="*/ 126206 w 1269232"/>
                    <a:gd name="connsiteY10" fmla="*/ 83344 h 2357438"/>
                    <a:gd name="connsiteX11" fmla="*/ 133350 w 1269232"/>
                    <a:gd name="connsiteY11" fmla="*/ 88106 h 2357438"/>
                    <a:gd name="connsiteX12" fmla="*/ 145256 w 1269232"/>
                    <a:gd name="connsiteY12" fmla="*/ 102394 h 2357438"/>
                    <a:gd name="connsiteX13" fmla="*/ 150019 w 1269232"/>
                    <a:gd name="connsiteY13" fmla="*/ 109537 h 2357438"/>
                    <a:gd name="connsiteX14" fmla="*/ 157162 w 1269232"/>
                    <a:gd name="connsiteY14" fmla="*/ 111919 h 2357438"/>
                    <a:gd name="connsiteX15" fmla="*/ 173831 w 1269232"/>
                    <a:gd name="connsiteY15" fmla="*/ 133350 h 2357438"/>
                    <a:gd name="connsiteX16" fmla="*/ 178594 w 1269232"/>
                    <a:gd name="connsiteY16" fmla="*/ 140494 h 2357438"/>
                    <a:gd name="connsiteX17" fmla="*/ 192881 w 1269232"/>
                    <a:gd name="connsiteY17" fmla="*/ 150019 h 2357438"/>
                    <a:gd name="connsiteX18" fmla="*/ 200025 w 1269232"/>
                    <a:gd name="connsiteY18" fmla="*/ 154781 h 2357438"/>
                    <a:gd name="connsiteX19" fmla="*/ 209550 w 1269232"/>
                    <a:gd name="connsiteY19" fmla="*/ 157162 h 2357438"/>
                    <a:gd name="connsiteX20" fmla="*/ 221456 w 1269232"/>
                    <a:gd name="connsiteY20" fmla="*/ 159544 h 2357438"/>
                    <a:gd name="connsiteX21" fmla="*/ 228600 w 1269232"/>
                    <a:gd name="connsiteY21" fmla="*/ 161925 h 2357438"/>
                    <a:gd name="connsiteX22" fmla="*/ 238125 w 1269232"/>
                    <a:gd name="connsiteY22" fmla="*/ 164306 h 2357438"/>
                    <a:gd name="connsiteX23" fmla="*/ 252412 w 1269232"/>
                    <a:gd name="connsiteY23" fmla="*/ 169069 h 2357438"/>
                    <a:gd name="connsiteX24" fmla="*/ 273844 w 1269232"/>
                    <a:gd name="connsiteY24" fmla="*/ 176212 h 2357438"/>
                    <a:gd name="connsiteX25" fmla="*/ 288131 w 1269232"/>
                    <a:gd name="connsiteY25" fmla="*/ 180975 h 2357438"/>
                    <a:gd name="connsiteX26" fmla="*/ 300037 w 1269232"/>
                    <a:gd name="connsiteY26" fmla="*/ 183356 h 2357438"/>
                    <a:gd name="connsiteX27" fmla="*/ 314325 w 1269232"/>
                    <a:gd name="connsiteY27" fmla="*/ 190500 h 2357438"/>
                    <a:gd name="connsiteX28" fmla="*/ 321469 w 1269232"/>
                    <a:gd name="connsiteY28" fmla="*/ 195262 h 2357438"/>
                    <a:gd name="connsiteX29" fmla="*/ 342900 w 1269232"/>
                    <a:gd name="connsiteY29" fmla="*/ 202406 h 2357438"/>
                    <a:gd name="connsiteX30" fmla="*/ 350044 w 1269232"/>
                    <a:gd name="connsiteY30" fmla="*/ 204787 h 2357438"/>
                    <a:gd name="connsiteX31" fmla="*/ 357187 w 1269232"/>
                    <a:gd name="connsiteY31" fmla="*/ 207169 h 2357438"/>
                    <a:gd name="connsiteX32" fmla="*/ 371475 w 1269232"/>
                    <a:gd name="connsiteY32" fmla="*/ 209550 h 2357438"/>
                    <a:gd name="connsiteX33" fmla="*/ 392906 w 1269232"/>
                    <a:gd name="connsiteY33" fmla="*/ 216694 h 2357438"/>
                    <a:gd name="connsiteX34" fmla="*/ 400050 w 1269232"/>
                    <a:gd name="connsiteY34" fmla="*/ 219075 h 2357438"/>
                    <a:gd name="connsiteX35" fmla="*/ 407194 w 1269232"/>
                    <a:gd name="connsiteY35" fmla="*/ 221456 h 2357438"/>
                    <a:gd name="connsiteX36" fmla="*/ 414337 w 1269232"/>
                    <a:gd name="connsiteY36" fmla="*/ 226219 h 2357438"/>
                    <a:gd name="connsiteX37" fmla="*/ 421481 w 1269232"/>
                    <a:gd name="connsiteY37" fmla="*/ 228600 h 2357438"/>
                    <a:gd name="connsiteX38" fmla="*/ 428625 w 1269232"/>
                    <a:gd name="connsiteY38" fmla="*/ 235744 h 2357438"/>
                    <a:gd name="connsiteX39" fmla="*/ 442912 w 1269232"/>
                    <a:gd name="connsiteY39" fmla="*/ 245269 h 2357438"/>
                    <a:gd name="connsiteX40" fmla="*/ 457200 w 1269232"/>
                    <a:gd name="connsiteY40" fmla="*/ 257175 h 2357438"/>
                    <a:gd name="connsiteX41" fmla="*/ 485775 w 1269232"/>
                    <a:gd name="connsiteY41" fmla="*/ 266700 h 2357438"/>
                    <a:gd name="connsiteX42" fmla="*/ 516731 w 1269232"/>
                    <a:gd name="connsiteY42" fmla="*/ 278606 h 2357438"/>
                    <a:gd name="connsiteX43" fmla="*/ 564356 w 1269232"/>
                    <a:gd name="connsiteY43" fmla="*/ 309562 h 2357438"/>
                    <a:gd name="connsiteX44" fmla="*/ 581025 w 1269232"/>
                    <a:gd name="connsiteY44" fmla="*/ 316706 h 2357438"/>
                    <a:gd name="connsiteX45" fmla="*/ 621506 w 1269232"/>
                    <a:gd name="connsiteY45" fmla="*/ 342900 h 2357438"/>
                    <a:gd name="connsiteX46" fmla="*/ 657225 w 1269232"/>
                    <a:gd name="connsiteY46" fmla="*/ 357187 h 2357438"/>
                    <a:gd name="connsiteX47" fmla="*/ 700087 w 1269232"/>
                    <a:gd name="connsiteY47" fmla="*/ 369094 h 2357438"/>
                    <a:gd name="connsiteX48" fmla="*/ 707231 w 1269232"/>
                    <a:gd name="connsiteY48" fmla="*/ 371475 h 2357438"/>
                    <a:gd name="connsiteX49" fmla="*/ 709612 w 1269232"/>
                    <a:gd name="connsiteY49" fmla="*/ 409575 h 2357438"/>
                    <a:gd name="connsiteX50" fmla="*/ 711994 w 1269232"/>
                    <a:gd name="connsiteY50" fmla="*/ 442912 h 2357438"/>
                    <a:gd name="connsiteX51" fmla="*/ 752475 w 1269232"/>
                    <a:gd name="connsiteY51" fmla="*/ 457200 h 2357438"/>
                    <a:gd name="connsiteX52" fmla="*/ 773906 w 1269232"/>
                    <a:gd name="connsiteY52" fmla="*/ 473869 h 2357438"/>
                    <a:gd name="connsiteX53" fmla="*/ 783431 w 1269232"/>
                    <a:gd name="connsiteY53" fmla="*/ 488156 h 2357438"/>
                    <a:gd name="connsiteX54" fmla="*/ 797719 w 1269232"/>
                    <a:gd name="connsiteY54" fmla="*/ 561975 h 2357438"/>
                    <a:gd name="connsiteX55" fmla="*/ 812006 w 1269232"/>
                    <a:gd name="connsiteY55" fmla="*/ 604837 h 2357438"/>
                    <a:gd name="connsiteX56" fmla="*/ 826294 w 1269232"/>
                    <a:gd name="connsiteY56" fmla="*/ 647700 h 2357438"/>
                    <a:gd name="connsiteX57" fmla="*/ 847725 w 1269232"/>
                    <a:gd name="connsiteY57" fmla="*/ 700087 h 2357438"/>
                    <a:gd name="connsiteX58" fmla="*/ 866775 w 1269232"/>
                    <a:gd name="connsiteY58" fmla="*/ 750094 h 2357438"/>
                    <a:gd name="connsiteX59" fmla="*/ 864394 w 1269232"/>
                    <a:gd name="connsiteY59" fmla="*/ 797719 h 2357438"/>
                    <a:gd name="connsiteX60" fmla="*/ 842961 w 1269232"/>
                    <a:gd name="connsiteY60" fmla="*/ 814386 h 2357438"/>
                    <a:gd name="connsiteX61" fmla="*/ 821531 w 1269232"/>
                    <a:gd name="connsiteY61" fmla="*/ 831056 h 2357438"/>
                    <a:gd name="connsiteX62" fmla="*/ 785812 w 1269232"/>
                    <a:gd name="connsiteY62" fmla="*/ 854869 h 2357438"/>
                    <a:gd name="connsiteX63" fmla="*/ 754856 w 1269232"/>
                    <a:gd name="connsiteY63" fmla="*/ 878681 h 2357438"/>
                    <a:gd name="connsiteX64" fmla="*/ 728662 w 1269232"/>
                    <a:gd name="connsiteY64" fmla="*/ 902494 h 2357438"/>
                    <a:gd name="connsiteX65" fmla="*/ 700087 w 1269232"/>
                    <a:gd name="connsiteY65" fmla="*/ 928687 h 2357438"/>
                    <a:gd name="connsiteX66" fmla="*/ 678656 w 1269232"/>
                    <a:gd name="connsiteY66" fmla="*/ 964406 h 2357438"/>
                    <a:gd name="connsiteX67" fmla="*/ 678656 w 1269232"/>
                    <a:gd name="connsiteY67" fmla="*/ 1007269 h 2357438"/>
                    <a:gd name="connsiteX68" fmla="*/ 681037 w 1269232"/>
                    <a:gd name="connsiteY68" fmla="*/ 1014412 h 2357438"/>
                    <a:gd name="connsiteX69" fmla="*/ 700087 w 1269232"/>
                    <a:gd name="connsiteY69" fmla="*/ 1042987 h 2357438"/>
                    <a:gd name="connsiteX70" fmla="*/ 721519 w 1269232"/>
                    <a:gd name="connsiteY70" fmla="*/ 1054894 h 2357438"/>
                    <a:gd name="connsiteX71" fmla="*/ 728662 w 1269232"/>
                    <a:gd name="connsiteY71" fmla="*/ 1052512 h 2357438"/>
                    <a:gd name="connsiteX72" fmla="*/ 731044 w 1269232"/>
                    <a:gd name="connsiteY72" fmla="*/ 1045369 h 2357438"/>
                    <a:gd name="connsiteX73" fmla="*/ 771525 w 1269232"/>
                    <a:gd name="connsiteY73" fmla="*/ 1016794 h 2357438"/>
                    <a:gd name="connsiteX74" fmla="*/ 804862 w 1269232"/>
                    <a:gd name="connsiteY74" fmla="*/ 1002506 h 2357438"/>
                    <a:gd name="connsiteX75" fmla="*/ 842961 w 1269232"/>
                    <a:gd name="connsiteY75" fmla="*/ 1004886 h 2357438"/>
                    <a:gd name="connsiteX76" fmla="*/ 895350 w 1269232"/>
                    <a:gd name="connsiteY76" fmla="*/ 1016794 h 2357438"/>
                    <a:gd name="connsiteX77" fmla="*/ 919162 w 1269232"/>
                    <a:gd name="connsiteY77" fmla="*/ 1023937 h 2357438"/>
                    <a:gd name="connsiteX78" fmla="*/ 966787 w 1269232"/>
                    <a:gd name="connsiteY78" fmla="*/ 1054894 h 2357438"/>
                    <a:gd name="connsiteX79" fmla="*/ 1000125 w 1269232"/>
                    <a:gd name="connsiteY79" fmla="*/ 1081087 h 2357438"/>
                    <a:gd name="connsiteX80" fmla="*/ 1073944 w 1269232"/>
                    <a:gd name="connsiteY80" fmla="*/ 1188244 h 2357438"/>
                    <a:gd name="connsiteX81" fmla="*/ 1076325 w 1269232"/>
                    <a:gd name="connsiteY81" fmla="*/ 1195387 h 2357438"/>
                    <a:gd name="connsiteX82" fmla="*/ 1147762 w 1269232"/>
                    <a:gd name="connsiteY82" fmla="*/ 1269206 h 2357438"/>
                    <a:gd name="connsiteX83" fmla="*/ 1173956 w 1269232"/>
                    <a:gd name="connsiteY83" fmla="*/ 1319212 h 2357438"/>
                    <a:gd name="connsiteX84" fmla="*/ 1195387 w 1269232"/>
                    <a:gd name="connsiteY84" fmla="*/ 1388269 h 2357438"/>
                    <a:gd name="connsiteX85" fmla="*/ 1200150 w 1269232"/>
                    <a:gd name="connsiteY85" fmla="*/ 1443037 h 2357438"/>
                    <a:gd name="connsiteX86" fmla="*/ 1209675 w 1269232"/>
                    <a:gd name="connsiteY86" fmla="*/ 1540669 h 2357438"/>
                    <a:gd name="connsiteX87" fmla="*/ 1266825 w 1269232"/>
                    <a:gd name="connsiteY87" fmla="*/ 1671636 h 2357438"/>
                    <a:gd name="connsiteX88" fmla="*/ 1254919 w 1269232"/>
                    <a:gd name="connsiteY88" fmla="*/ 1721643 h 2357438"/>
                    <a:gd name="connsiteX89" fmla="*/ 1226342 w 1269232"/>
                    <a:gd name="connsiteY89" fmla="*/ 1762124 h 2357438"/>
                    <a:gd name="connsiteX90" fmla="*/ 1133475 w 1269232"/>
                    <a:gd name="connsiteY90" fmla="*/ 1878806 h 2357438"/>
                    <a:gd name="connsiteX91" fmla="*/ 1095375 w 1269232"/>
                    <a:gd name="connsiteY91" fmla="*/ 1935954 h 2357438"/>
                    <a:gd name="connsiteX92" fmla="*/ 1054893 w 1269232"/>
                    <a:gd name="connsiteY92" fmla="*/ 1966912 h 2357438"/>
                    <a:gd name="connsiteX93" fmla="*/ 990600 w 1269232"/>
                    <a:gd name="connsiteY93" fmla="*/ 2005011 h 2357438"/>
                    <a:gd name="connsiteX94" fmla="*/ 881061 w 1269232"/>
                    <a:gd name="connsiteY94" fmla="*/ 2062161 h 2357438"/>
                    <a:gd name="connsiteX95" fmla="*/ 857250 w 1269232"/>
                    <a:gd name="connsiteY95" fmla="*/ 2114549 h 2357438"/>
                    <a:gd name="connsiteX96" fmla="*/ 812005 w 1269232"/>
                    <a:gd name="connsiteY96" fmla="*/ 2169317 h 2357438"/>
                    <a:gd name="connsiteX97" fmla="*/ 819150 w 1269232"/>
                    <a:gd name="connsiteY97" fmla="*/ 2290761 h 2357438"/>
                    <a:gd name="connsiteX98" fmla="*/ 809626 w 1269232"/>
                    <a:gd name="connsiteY9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97631 w 1269232"/>
                    <a:gd name="connsiteY4" fmla="*/ 30956 h 2357438"/>
                    <a:gd name="connsiteX5" fmla="*/ 104775 w 1269232"/>
                    <a:gd name="connsiteY5" fmla="*/ 33337 h 2357438"/>
                    <a:gd name="connsiteX6" fmla="*/ 109537 w 1269232"/>
                    <a:gd name="connsiteY6" fmla="*/ 47625 h 2357438"/>
                    <a:gd name="connsiteX7" fmla="*/ 114300 w 1269232"/>
                    <a:gd name="connsiteY7" fmla="*/ 54769 h 2357438"/>
                    <a:gd name="connsiteX8" fmla="*/ 119062 w 1269232"/>
                    <a:gd name="connsiteY8" fmla="*/ 69056 h 2357438"/>
                    <a:gd name="connsiteX9" fmla="*/ 126206 w 1269232"/>
                    <a:gd name="connsiteY9" fmla="*/ 83344 h 2357438"/>
                    <a:gd name="connsiteX10" fmla="*/ 133350 w 1269232"/>
                    <a:gd name="connsiteY10" fmla="*/ 88106 h 2357438"/>
                    <a:gd name="connsiteX11" fmla="*/ 145256 w 1269232"/>
                    <a:gd name="connsiteY11" fmla="*/ 102394 h 2357438"/>
                    <a:gd name="connsiteX12" fmla="*/ 150019 w 1269232"/>
                    <a:gd name="connsiteY12" fmla="*/ 109537 h 2357438"/>
                    <a:gd name="connsiteX13" fmla="*/ 157162 w 1269232"/>
                    <a:gd name="connsiteY13" fmla="*/ 111919 h 2357438"/>
                    <a:gd name="connsiteX14" fmla="*/ 173831 w 1269232"/>
                    <a:gd name="connsiteY14" fmla="*/ 133350 h 2357438"/>
                    <a:gd name="connsiteX15" fmla="*/ 178594 w 1269232"/>
                    <a:gd name="connsiteY15" fmla="*/ 140494 h 2357438"/>
                    <a:gd name="connsiteX16" fmla="*/ 192881 w 1269232"/>
                    <a:gd name="connsiteY16" fmla="*/ 150019 h 2357438"/>
                    <a:gd name="connsiteX17" fmla="*/ 200025 w 1269232"/>
                    <a:gd name="connsiteY17" fmla="*/ 154781 h 2357438"/>
                    <a:gd name="connsiteX18" fmla="*/ 209550 w 1269232"/>
                    <a:gd name="connsiteY18" fmla="*/ 157162 h 2357438"/>
                    <a:gd name="connsiteX19" fmla="*/ 221456 w 1269232"/>
                    <a:gd name="connsiteY19" fmla="*/ 159544 h 2357438"/>
                    <a:gd name="connsiteX20" fmla="*/ 228600 w 1269232"/>
                    <a:gd name="connsiteY20" fmla="*/ 161925 h 2357438"/>
                    <a:gd name="connsiteX21" fmla="*/ 238125 w 1269232"/>
                    <a:gd name="connsiteY21" fmla="*/ 164306 h 2357438"/>
                    <a:gd name="connsiteX22" fmla="*/ 252412 w 1269232"/>
                    <a:gd name="connsiteY22" fmla="*/ 169069 h 2357438"/>
                    <a:gd name="connsiteX23" fmla="*/ 273844 w 1269232"/>
                    <a:gd name="connsiteY23" fmla="*/ 176212 h 2357438"/>
                    <a:gd name="connsiteX24" fmla="*/ 288131 w 1269232"/>
                    <a:gd name="connsiteY24" fmla="*/ 180975 h 2357438"/>
                    <a:gd name="connsiteX25" fmla="*/ 300037 w 1269232"/>
                    <a:gd name="connsiteY25" fmla="*/ 183356 h 2357438"/>
                    <a:gd name="connsiteX26" fmla="*/ 314325 w 1269232"/>
                    <a:gd name="connsiteY26" fmla="*/ 190500 h 2357438"/>
                    <a:gd name="connsiteX27" fmla="*/ 321469 w 1269232"/>
                    <a:gd name="connsiteY27" fmla="*/ 195262 h 2357438"/>
                    <a:gd name="connsiteX28" fmla="*/ 342900 w 1269232"/>
                    <a:gd name="connsiteY28" fmla="*/ 202406 h 2357438"/>
                    <a:gd name="connsiteX29" fmla="*/ 350044 w 1269232"/>
                    <a:gd name="connsiteY29" fmla="*/ 204787 h 2357438"/>
                    <a:gd name="connsiteX30" fmla="*/ 357187 w 1269232"/>
                    <a:gd name="connsiteY30" fmla="*/ 207169 h 2357438"/>
                    <a:gd name="connsiteX31" fmla="*/ 371475 w 1269232"/>
                    <a:gd name="connsiteY31" fmla="*/ 209550 h 2357438"/>
                    <a:gd name="connsiteX32" fmla="*/ 392906 w 1269232"/>
                    <a:gd name="connsiteY32" fmla="*/ 216694 h 2357438"/>
                    <a:gd name="connsiteX33" fmla="*/ 400050 w 1269232"/>
                    <a:gd name="connsiteY33" fmla="*/ 219075 h 2357438"/>
                    <a:gd name="connsiteX34" fmla="*/ 407194 w 1269232"/>
                    <a:gd name="connsiteY34" fmla="*/ 221456 h 2357438"/>
                    <a:gd name="connsiteX35" fmla="*/ 414337 w 1269232"/>
                    <a:gd name="connsiteY35" fmla="*/ 226219 h 2357438"/>
                    <a:gd name="connsiteX36" fmla="*/ 421481 w 1269232"/>
                    <a:gd name="connsiteY36" fmla="*/ 228600 h 2357438"/>
                    <a:gd name="connsiteX37" fmla="*/ 428625 w 1269232"/>
                    <a:gd name="connsiteY37" fmla="*/ 235744 h 2357438"/>
                    <a:gd name="connsiteX38" fmla="*/ 442912 w 1269232"/>
                    <a:gd name="connsiteY38" fmla="*/ 245269 h 2357438"/>
                    <a:gd name="connsiteX39" fmla="*/ 457200 w 1269232"/>
                    <a:gd name="connsiteY39" fmla="*/ 257175 h 2357438"/>
                    <a:gd name="connsiteX40" fmla="*/ 485775 w 1269232"/>
                    <a:gd name="connsiteY40" fmla="*/ 266700 h 2357438"/>
                    <a:gd name="connsiteX41" fmla="*/ 516731 w 1269232"/>
                    <a:gd name="connsiteY41" fmla="*/ 278606 h 2357438"/>
                    <a:gd name="connsiteX42" fmla="*/ 564356 w 1269232"/>
                    <a:gd name="connsiteY42" fmla="*/ 309562 h 2357438"/>
                    <a:gd name="connsiteX43" fmla="*/ 581025 w 1269232"/>
                    <a:gd name="connsiteY43" fmla="*/ 316706 h 2357438"/>
                    <a:gd name="connsiteX44" fmla="*/ 621506 w 1269232"/>
                    <a:gd name="connsiteY44" fmla="*/ 342900 h 2357438"/>
                    <a:gd name="connsiteX45" fmla="*/ 657225 w 1269232"/>
                    <a:gd name="connsiteY45" fmla="*/ 357187 h 2357438"/>
                    <a:gd name="connsiteX46" fmla="*/ 700087 w 1269232"/>
                    <a:gd name="connsiteY46" fmla="*/ 369094 h 2357438"/>
                    <a:gd name="connsiteX47" fmla="*/ 707231 w 1269232"/>
                    <a:gd name="connsiteY47" fmla="*/ 371475 h 2357438"/>
                    <a:gd name="connsiteX48" fmla="*/ 709612 w 1269232"/>
                    <a:gd name="connsiteY48" fmla="*/ 409575 h 2357438"/>
                    <a:gd name="connsiteX49" fmla="*/ 711994 w 1269232"/>
                    <a:gd name="connsiteY49" fmla="*/ 442912 h 2357438"/>
                    <a:gd name="connsiteX50" fmla="*/ 752475 w 1269232"/>
                    <a:gd name="connsiteY50" fmla="*/ 457200 h 2357438"/>
                    <a:gd name="connsiteX51" fmla="*/ 773906 w 1269232"/>
                    <a:gd name="connsiteY51" fmla="*/ 473869 h 2357438"/>
                    <a:gd name="connsiteX52" fmla="*/ 783431 w 1269232"/>
                    <a:gd name="connsiteY52" fmla="*/ 488156 h 2357438"/>
                    <a:gd name="connsiteX53" fmla="*/ 797719 w 1269232"/>
                    <a:gd name="connsiteY53" fmla="*/ 561975 h 2357438"/>
                    <a:gd name="connsiteX54" fmla="*/ 812006 w 1269232"/>
                    <a:gd name="connsiteY54" fmla="*/ 604837 h 2357438"/>
                    <a:gd name="connsiteX55" fmla="*/ 826294 w 1269232"/>
                    <a:gd name="connsiteY55" fmla="*/ 647700 h 2357438"/>
                    <a:gd name="connsiteX56" fmla="*/ 847725 w 1269232"/>
                    <a:gd name="connsiteY56" fmla="*/ 700087 h 2357438"/>
                    <a:gd name="connsiteX57" fmla="*/ 866775 w 1269232"/>
                    <a:gd name="connsiteY57" fmla="*/ 750094 h 2357438"/>
                    <a:gd name="connsiteX58" fmla="*/ 864394 w 1269232"/>
                    <a:gd name="connsiteY58" fmla="*/ 797719 h 2357438"/>
                    <a:gd name="connsiteX59" fmla="*/ 842961 w 1269232"/>
                    <a:gd name="connsiteY59" fmla="*/ 814386 h 2357438"/>
                    <a:gd name="connsiteX60" fmla="*/ 821531 w 1269232"/>
                    <a:gd name="connsiteY60" fmla="*/ 831056 h 2357438"/>
                    <a:gd name="connsiteX61" fmla="*/ 785812 w 1269232"/>
                    <a:gd name="connsiteY61" fmla="*/ 854869 h 2357438"/>
                    <a:gd name="connsiteX62" fmla="*/ 754856 w 1269232"/>
                    <a:gd name="connsiteY62" fmla="*/ 878681 h 2357438"/>
                    <a:gd name="connsiteX63" fmla="*/ 728662 w 1269232"/>
                    <a:gd name="connsiteY63" fmla="*/ 902494 h 2357438"/>
                    <a:gd name="connsiteX64" fmla="*/ 700087 w 1269232"/>
                    <a:gd name="connsiteY64" fmla="*/ 928687 h 2357438"/>
                    <a:gd name="connsiteX65" fmla="*/ 678656 w 1269232"/>
                    <a:gd name="connsiteY65" fmla="*/ 964406 h 2357438"/>
                    <a:gd name="connsiteX66" fmla="*/ 678656 w 1269232"/>
                    <a:gd name="connsiteY66" fmla="*/ 1007269 h 2357438"/>
                    <a:gd name="connsiteX67" fmla="*/ 681037 w 1269232"/>
                    <a:gd name="connsiteY67" fmla="*/ 1014412 h 2357438"/>
                    <a:gd name="connsiteX68" fmla="*/ 700087 w 1269232"/>
                    <a:gd name="connsiteY68" fmla="*/ 1042987 h 2357438"/>
                    <a:gd name="connsiteX69" fmla="*/ 721519 w 1269232"/>
                    <a:gd name="connsiteY69" fmla="*/ 1054894 h 2357438"/>
                    <a:gd name="connsiteX70" fmla="*/ 728662 w 1269232"/>
                    <a:gd name="connsiteY70" fmla="*/ 1052512 h 2357438"/>
                    <a:gd name="connsiteX71" fmla="*/ 731044 w 1269232"/>
                    <a:gd name="connsiteY71" fmla="*/ 1045369 h 2357438"/>
                    <a:gd name="connsiteX72" fmla="*/ 771525 w 1269232"/>
                    <a:gd name="connsiteY72" fmla="*/ 1016794 h 2357438"/>
                    <a:gd name="connsiteX73" fmla="*/ 804862 w 1269232"/>
                    <a:gd name="connsiteY73" fmla="*/ 1002506 h 2357438"/>
                    <a:gd name="connsiteX74" fmla="*/ 842961 w 1269232"/>
                    <a:gd name="connsiteY74" fmla="*/ 1004886 h 2357438"/>
                    <a:gd name="connsiteX75" fmla="*/ 895350 w 1269232"/>
                    <a:gd name="connsiteY75" fmla="*/ 1016794 h 2357438"/>
                    <a:gd name="connsiteX76" fmla="*/ 919162 w 1269232"/>
                    <a:gd name="connsiteY76" fmla="*/ 1023937 h 2357438"/>
                    <a:gd name="connsiteX77" fmla="*/ 966787 w 1269232"/>
                    <a:gd name="connsiteY77" fmla="*/ 1054894 h 2357438"/>
                    <a:gd name="connsiteX78" fmla="*/ 1000125 w 1269232"/>
                    <a:gd name="connsiteY78" fmla="*/ 1081087 h 2357438"/>
                    <a:gd name="connsiteX79" fmla="*/ 1073944 w 1269232"/>
                    <a:gd name="connsiteY79" fmla="*/ 1188244 h 2357438"/>
                    <a:gd name="connsiteX80" fmla="*/ 1076325 w 1269232"/>
                    <a:gd name="connsiteY80" fmla="*/ 1195387 h 2357438"/>
                    <a:gd name="connsiteX81" fmla="*/ 1147762 w 1269232"/>
                    <a:gd name="connsiteY81" fmla="*/ 1269206 h 2357438"/>
                    <a:gd name="connsiteX82" fmla="*/ 1173956 w 1269232"/>
                    <a:gd name="connsiteY82" fmla="*/ 1319212 h 2357438"/>
                    <a:gd name="connsiteX83" fmla="*/ 1195387 w 1269232"/>
                    <a:gd name="connsiteY83" fmla="*/ 1388269 h 2357438"/>
                    <a:gd name="connsiteX84" fmla="*/ 1200150 w 1269232"/>
                    <a:gd name="connsiteY84" fmla="*/ 1443037 h 2357438"/>
                    <a:gd name="connsiteX85" fmla="*/ 1209675 w 1269232"/>
                    <a:gd name="connsiteY85" fmla="*/ 1540669 h 2357438"/>
                    <a:gd name="connsiteX86" fmla="*/ 1266825 w 1269232"/>
                    <a:gd name="connsiteY86" fmla="*/ 1671636 h 2357438"/>
                    <a:gd name="connsiteX87" fmla="*/ 1254919 w 1269232"/>
                    <a:gd name="connsiteY87" fmla="*/ 1721643 h 2357438"/>
                    <a:gd name="connsiteX88" fmla="*/ 1226342 w 1269232"/>
                    <a:gd name="connsiteY88" fmla="*/ 1762124 h 2357438"/>
                    <a:gd name="connsiteX89" fmla="*/ 1133475 w 1269232"/>
                    <a:gd name="connsiteY89" fmla="*/ 1878806 h 2357438"/>
                    <a:gd name="connsiteX90" fmla="*/ 1095375 w 1269232"/>
                    <a:gd name="connsiteY90" fmla="*/ 1935954 h 2357438"/>
                    <a:gd name="connsiteX91" fmla="*/ 1054893 w 1269232"/>
                    <a:gd name="connsiteY91" fmla="*/ 1966912 h 2357438"/>
                    <a:gd name="connsiteX92" fmla="*/ 990600 w 1269232"/>
                    <a:gd name="connsiteY92" fmla="*/ 2005011 h 2357438"/>
                    <a:gd name="connsiteX93" fmla="*/ 881061 w 1269232"/>
                    <a:gd name="connsiteY93" fmla="*/ 2062161 h 2357438"/>
                    <a:gd name="connsiteX94" fmla="*/ 857250 w 1269232"/>
                    <a:gd name="connsiteY94" fmla="*/ 2114549 h 2357438"/>
                    <a:gd name="connsiteX95" fmla="*/ 812005 w 1269232"/>
                    <a:gd name="connsiteY95" fmla="*/ 2169317 h 2357438"/>
                    <a:gd name="connsiteX96" fmla="*/ 819150 w 1269232"/>
                    <a:gd name="connsiteY96" fmla="*/ 2290761 h 2357438"/>
                    <a:gd name="connsiteX97" fmla="*/ 809626 w 1269232"/>
                    <a:gd name="connsiteY97"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4300 w 1269232"/>
                    <a:gd name="connsiteY6" fmla="*/ 54769 h 2357438"/>
                    <a:gd name="connsiteX7" fmla="*/ 119062 w 1269232"/>
                    <a:gd name="connsiteY7" fmla="*/ 69056 h 2357438"/>
                    <a:gd name="connsiteX8" fmla="*/ 126206 w 1269232"/>
                    <a:gd name="connsiteY8" fmla="*/ 83344 h 2357438"/>
                    <a:gd name="connsiteX9" fmla="*/ 133350 w 1269232"/>
                    <a:gd name="connsiteY9" fmla="*/ 88106 h 2357438"/>
                    <a:gd name="connsiteX10" fmla="*/ 145256 w 1269232"/>
                    <a:gd name="connsiteY10" fmla="*/ 102394 h 2357438"/>
                    <a:gd name="connsiteX11" fmla="*/ 150019 w 1269232"/>
                    <a:gd name="connsiteY11" fmla="*/ 109537 h 2357438"/>
                    <a:gd name="connsiteX12" fmla="*/ 157162 w 1269232"/>
                    <a:gd name="connsiteY12" fmla="*/ 111919 h 2357438"/>
                    <a:gd name="connsiteX13" fmla="*/ 173831 w 1269232"/>
                    <a:gd name="connsiteY13" fmla="*/ 133350 h 2357438"/>
                    <a:gd name="connsiteX14" fmla="*/ 178594 w 1269232"/>
                    <a:gd name="connsiteY14" fmla="*/ 140494 h 2357438"/>
                    <a:gd name="connsiteX15" fmla="*/ 192881 w 1269232"/>
                    <a:gd name="connsiteY15" fmla="*/ 150019 h 2357438"/>
                    <a:gd name="connsiteX16" fmla="*/ 200025 w 1269232"/>
                    <a:gd name="connsiteY16" fmla="*/ 154781 h 2357438"/>
                    <a:gd name="connsiteX17" fmla="*/ 209550 w 1269232"/>
                    <a:gd name="connsiteY17" fmla="*/ 157162 h 2357438"/>
                    <a:gd name="connsiteX18" fmla="*/ 221456 w 1269232"/>
                    <a:gd name="connsiteY18" fmla="*/ 159544 h 2357438"/>
                    <a:gd name="connsiteX19" fmla="*/ 228600 w 1269232"/>
                    <a:gd name="connsiteY19" fmla="*/ 161925 h 2357438"/>
                    <a:gd name="connsiteX20" fmla="*/ 238125 w 1269232"/>
                    <a:gd name="connsiteY20" fmla="*/ 164306 h 2357438"/>
                    <a:gd name="connsiteX21" fmla="*/ 252412 w 1269232"/>
                    <a:gd name="connsiteY21" fmla="*/ 169069 h 2357438"/>
                    <a:gd name="connsiteX22" fmla="*/ 273844 w 1269232"/>
                    <a:gd name="connsiteY22" fmla="*/ 176212 h 2357438"/>
                    <a:gd name="connsiteX23" fmla="*/ 288131 w 1269232"/>
                    <a:gd name="connsiteY23" fmla="*/ 180975 h 2357438"/>
                    <a:gd name="connsiteX24" fmla="*/ 300037 w 1269232"/>
                    <a:gd name="connsiteY24" fmla="*/ 183356 h 2357438"/>
                    <a:gd name="connsiteX25" fmla="*/ 314325 w 1269232"/>
                    <a:gd name="connsiteY25" fmla="*/ 190500 h 2357438"/>
                    <a:gd name="connsiteX26" fmla="*/ 321469 w 1269232"/>
                    <a:gd name="connsiteY26" fmla="*/ 195262 h 2357438"/>
                    <a:gd name="connsiteX27" fmla="*/ 342900 w 1269232"/>
                    <a:gd name="connsiteY27" fmla="*/ 202406 h 2357438"/>
                    <a:gd name="connsiteX28" fmla="*/ 350044 w 1269232"/>
                    <a:gd name="connsiteY28" fmla="*/ 204787 h 2357438"/>
                    <a:gd name="connsiteX29" fmla="*/ 357187 w 1269232"/>
                    <a:gd name="connsiteY29" fmla="*/ 207169 h 2357438"/>
                    <a:gd name="connsiteX30" fmla="*/ 371475 w 1269232"/>
                    <a:gd name="connsiteY30" fmla="*/ 209550 h 2357438"/>
                    <a:gd name="connsiteX31" fmla="*/ 392906 w 1269232"/>
                    <a:gd name="connsiteY31" fmla="*/ 216694 h 2357438"/>
                    <a:gd name="connsiteX32" fmla="*/ 400050 w 1269232"/>
                    <a:gd name="connsiteY32" fmla="*/ 219075 h 2357438"/>
                    <a:gd name="connsiteX33" fmla="*/ 407194 w 1269232"/>
                    <a:gd name="connsiteY33" fmla="*/ 221456 h 2357438"/>
                    <a:gd name="connsiteX34" fmla="*/ 414337 w 1269232"/>
                    <a:gd name="connsiteY34" fmla="*/ 226219 h 2357438"/>
                    <a:gd name="connsiteX35" fmla="*/ 421481 w 1269232"/>
                    <a:gd name="connsiteY35" fmla="*/ 228600 h 2357438"/>
                    <a:gd name="connsiteX36" fmla="*/ 428625 w 1269232"/>
                    <a:gd name="connsiteY36" fmla="*/ 235744 h 2357438"/>
                    <a:gd name="connsiteX37" fmla="*/ 442912 w 1269232"/>
                    <a:gd name="connsiteY37" fmla="*/ 245269 h 2357438"/>
                    <a:gd name="connsiteX38" fmla="*/ 457200 w 1269232"/>
                    <a:gd name="connsiteY38" fmla="*/ 257175 h 2357438"/>
                    <a:gd name="connsiteX39" fmla="*/ 485775 w 1269232"/>
                    <a:gd name="connsiteY39" fmla="*/ 266700 h 2357438"/>
                    <a:gd name="connsiteX40" fmla="*/ 516731 w 1269232"/>
                    <a:gd name="connsiteY40" fmla="*/ 278606 h 2357438"/>
                    <a:gd name="connsiteX41" fmla="*/ 564356 w 1269232"/>
                    <a:gd name="connsiteY41" fmla="*/ 309562 h 2357438"/>
                    <a:gd name="connsiteX42" fmla="*/ 581025 w 1269232"/>
                    <a:gd name="connsiteY42" fmla="*/ 316706 h 2357438"/>
                    <a:gd name="connsiteX43" fmla="*/ 621506 w 1269232"/>
                    <a:gd name="connsiteY43" fmla="*/ 342900 h 2357438"/>
                    <a:gd name="connsiteX44" fmla="*/ 657225 w 1269232"/>
                    <a:gd name="connsiteY44" fmla="*/ 357187 h 2357438"/>
                    <a:gd name="connsiteX45" fmla="*/ 700087 w 1269232"/>
                    <a:gd name="connsiteY45" fmla="*/ 369094 h 2357438"/>
                    <a:gd name="connsiteX46" fmla="*/ 707231 w 1269232"/>
                    <a:gd name="connsiteY46" fmla="*/ 371475 h 2357438"/>
                    <a:gd name="connsiteX47" fmla="*/ 709612 w 1269232"/>
                    <a:gd name="connsiteY47" fmla="*/ 409575 h 2357438"/>
                    <a:gd name="connsiteX48" fmla="*/ 711994 w 1269232"/>
                    <a:gd name="connsiteY48" fmla="*/ 442912 h 2357438"/>
                    <a:gd name="connsiteX49" fmla="*/ 752475 w 1269232"/>
                    <a:gd name="connsiteY49" fmla="*/ 457200 h 2357438"/>
                    <a:gd name="connsiteX50" fmla="*/ 773906 w 1269232"/>
                    <a:gd name="connsiteY50" fmla="*/ 473869 h 2357438"/>
                    <a:gd name="connsiteX51" fmla="*/ 783431 w 1269232"/>
                    <a:gd name="connsiteY51" fmla="*/ 488156 h 2357438"/>
                    <a:gd name="connsiteX52" fmla="*/ 797719 w 1269232"/>
                    <a:gd name="connsiteY52" fmla="*/ 561975 h 2357438"/>
                    <a:gd name="connsiteX53" fmla="*/ 812006 w 1269232"/>
                    <a:gd name="connsiteY53" fmla="*/ 604837 h 2357438"/>
                    <a:gd name="connsiteX54" fmla="*/ 826294 w 1269232"/>
                    <a:gd name="connsiteY54" fmla="*/ 647700 h 2357438"/>
                    <a:gd name="connsiteX55" fmla="*/ 847725 w 1269232"/>
                    <a:gd name="connsiteY55" fmla="*/ 700087 h 2357438"/>
                    <a:gd name="connsiteX56" fmla="*/ 866775 w 1269232"/>
                    <a:gd name="connsiteY56" fmla="*/ 750094 h 2357438"/>
                    <a:gd name="connsiteX57" fmla="*/ 864394 w 1269232"/>
                    <a:gd name="connsiteY57" fmla="*/ 797719 h 2357438"/>
                    <a:gd name="connsiteX58" fmla="*/ 842961 w 1269232"/>
                    <a:gd name="connsiteY58" fmla="*/ 814386 h 2357438"/>
                    <a:gd name="connsiteX59" fmla="*/ 821531 w 1269232"/>
                    <a:gd name="connsiteY59" fmla="*/ 831056 h 2357438"/>
                    <a:gd name="connsiteX60" fmla="*/ 785812 w 1269232"/>
                    <a:gd name="connsiteY60" fmla="*/ 854869 h 2357438"/>
                    <a:gd name="connsiteX61" fmla="*/ 754856 w 1269232"/>
                    <a:gd name="connsiteY61" fmla="*/ 878681 h 2357438"/>
                    <a:gd name="connsiteX62" fmla="*/ 728662 w 1269232"/>
                    <a:gd name="connsiteY62" fmla="*/ 902494 h 2357438"/>
                    <a:gd name="connsiteX63" fmla="*/ 700087 w 1269232"/>
                    <a:gd name="connsiteY63" fmla="*/ 928687 h 2357438"/>
                    <a:gd name="connsiteX64" fmla="*/ 678656 w 1269232"/>
                    <a:gd name="connsiteY64" fmla="*/ 964406 h 2357438"/>
                    <a:gd name="connsiteX65" fmla="*/ 678656 w 1269232"/>
                    <a:gd name="connsiteY65" fmla="*/ 1007269 h 2357438"/>
                    <a:gd name="connsiteX66" fmla="*/ 681037 w 1269232"/>
                    <a:gd name="connsiteY66" fmla="*/ 1014412 h 2357438"/>
                    <a:gd name="connsiteX67" fmla="*/ 700087 w 1269232"/>
                    <a:gd name="connsiteY67" fmla="*/ 1042987 h 2357438"/>
                    <a:gd name="connsiteX68" fmla="*/ 721519 w 1269232"/>
                    <a:gd name="connsiteY68" fmla="*/ 1054894 h 2357438"/>
                    <a:gd name="connsiteX69" fmla="*/ 728662 w 1269232"/>
                    <a:gd name="connsiteY69" fmla="*/ 1052512 h 2357438"/>
                    <a:gd name="connsiteX70" fmla="*/ 731044 w 1269232"/>
                    <a:gd name="connsiteY70" fmla="*/ 1045369 h 2357438"/>
                    <a:gd name="connsiteX71" fmla="*/ 771525 w 1269232"/>
                    <a:gd name="connsiteY71" fmla="*/ 1016794 h 2357438"/>
                    <a:gd name="connsiteX72" fmla="*/ 804862 w 1269232"/>
                    <a:gd name="connsiteY72" fmla="*/ 1002506 h 2357438"/>
                    <a:gd name="connsiteX73" fmla="*/ 842961 w 1269232"/>
                    <a:gd name="connsiteY73" fmla="*/ 1004886 h 2357438"/>
                    <a:gd name="connsiteX74" fmla="*/ 895350 w 1269232"/>
                    <a:gd name="connsiteY74" fmla="*/ 1016794 h 2357438"/>
                    <a:gd name="connsiteX75" fmla="*/ 919162 w 1269232"/>
                    <a:gd name="connsiteY75" fmla="*/ 1023937 h 2357438"/>
                    <a:gd name="connsiteX76" fmla="*/ 966787 w 1269232"/>
                    <a:gd name="connsiteY76" fmla="*/ 1054894 h 2357438"/>
                    <a:gd name="connsiteX77" fmla="*/ 1000125 w 1269232"/>
                    <a:gd name="connsiteY77" fmla="*/ 1081087 h 2357438"/>
                    <a:gd name="connsiteX78" fmla="*/ 1073944 w 1269232"/>
                    <a:gd name="connsiteY78" fmla="*/ 1188244 h 2357438"/>
                    <a:gd name="connsiteX79" fmla="*/ 1076325 w 1269232"/>
                    <a:gd name="connsiteY79" fmla="*/ 1195387 h 2357438"/>
                    <a:gd name="connsiteX80" fmla="*/ 1147762 w 1269232"/>
                    <a:gd name="connsiteY80" fmla="*/ 1269206 h 2357438"/>
                    <a:gd name="connsiteX81" fmla="*/ 1173956 w 1269232"/>
                    <a:gd name="connsiteY81" fmla="*/ 1319212 h 2357438"/>
                    <a:gd name="connsiteX82" fmla="*/ 1195387 w 1269232"/>
                    <a:gd name="connsiteY82" fmla="*/ 1388269 h 2357438"/>
                    <a:gd name="connsiteX83" fmla="*/ 1200150 w 1269232"/>
                    <a:gd name="connsiteY83" fmla="*/ 1443037 h 2357438"/>
                    <a:gd name="connsiteX84" fmla="*/ 1209675 w 1269232"/>
                    <a:gd name="connsiteY84" fmla="*/ 1540669 h 2357438"/>
                    <a:gd name="connsiteX85" fmla="*/ 1266825 w 1269232"/>
                    <a:gd name="connsiteY85" fmla="*/ 1671636 h 2357438"/>
                    <a:gd name="connsiteX86" fmla="*/ 1254919 w 1269232"/>
                    <a:gd name="connsiteY86" fmla="*/ 1721643 h 2357438"/>
                    <a:gd name="connsiteX87" fmla="*/ 1226342 w 1269232"/>
                    <a:gd name="connsiteY87" fmla="*/ 1762124 h 2357438"/>
                    <a:gd name="connsiteX88" fmla="*/ 1133475 w 1269232"/>
                    <a:gd name="connsiteY88" fmla="*/ 1878806 h 2357438"/>
                    <a:gd name="connsiteX89" fmla="*/ 1095375 w 1269232"/>
                    <a:gd name="connsiteY89" fmla="*/ 1935954 h 2357438"/>
                    <a:gd name="connsiteX90" fmla="*/ 1054893 w 1269232"/>
                    <a:gd name="connsiteY90" fmla="*/ 1966912 h 2357438"/>
                    <a:gd name="connsiteX91" fmla="*/ 990600 w 1269232"/>
                    <a:gd name="connsiteY91" fmla="*/ 2005011 h 2357438"/>
                    <a:gd name="connsiteX92" fmla="*/ 881061 w 1269232"/>
                    <a:gd name="connsiteY92" fmla="*/ 2062161 h 2357438"/>
                    <a:gd name="connsiteX93" fmla="*/ 857250 w 1269232"/>
                    <a:gd name="connsiteY93" fmla="*/ 2114549 h 2357438"/>
                    <a:gd name="connsiteX94" fmla="*/ 812005 w 1269232"/>
                    <a:gd name="connsiteY94" fmla="*/ 2169317 h 2357438"/>
                    <a:gd name="connsiteX95" fmla="*/ 819150 w 1269232"/>
                    <a:gd name="connsiteY95" fmla="*/ 2290761 h 2357438"/>
                    <a:gd name="connsiteX96" fmla="*/ 809626 w 1269232"/>
                    <a:gd name="connsiteY96"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26206 w 1269232"/>
                    <a:gd name="connsiteY7" fmla="*/ 83344 h 2357438"/>
                    <a:gd name="connsiteX8" fmla="*/ 133350 w 1269232"/>
                    <a:gd name="connsiteY8" fmla="*/ 88106 h 2357438"/>
                    <a:gd name="connsiteX9" fmla="*/ 145256 w 1269232"/>
                    <a:gd name="connsiteY9" fmla="*/ 102394 h 2357438"/>
                    <a:gd name="connsiteX10" fmla="*/ 150019 w 1269232"/>
                    <a:gd name="connsiteY10" fmla="*/ 109537 h 2357438"/>
                    <a:gd name="connsiteX11" fmla="*/ 157162 w 1269232"/>
                    <a:gd name="connsiteY11" fmla="*/ 111919 h 2357438"/>
                    <a:gd name="connsiteX12" fmla="*/ 173831 w 1269232"/>
                    <a:gd name="connsiteY12" fmla="*/ 133350 h 2357438"/>
                    <a:gd name="connsiteX13" fmla="*/ 178594 w 1269232"/>
                    <a:gd name="connsiteY13" fmla="*/ 140494 h 2357438"/>
                    <a:gd name="connsiteX14" fmla="*/ 192881 w 1269232"/>
                    <a:gd name="connsiteY14" fmla="*/ 150019 h 2357438"/>
                    <a:gd name="connsiteX15" fmla="*/ 200025 w 1269232"/>
                    <a:gd name="connsiteY15" fmla="*/ 154781 h 2357438"/>
                    <a:gd name="connsiteX16" fmla="*/ 209550 w 1269232"/>
                    <a:gd name="connsiteY16" fmla="*/ 157162 h 2357438"/>
                    <a:gd name="connsiteX17" fmla="*/ 221456 w 1269232"/>
                    <a:gd name="connsiteY17" fmla="*/ 159544 h 2357438"/>
                    <a:gd name="connsiteX18" fmla="*/ 228600 w 1269232"/>
                    <a:gd name="connsiteY18" fmla="*/ 161925 h 2357438"/>
                    <a:gd name="connsiteX19" fmla="*/ 238125 w 1269232"/>
                    <a:gd name="connsiteY19" fmla="*/ 164306 h 2357438"/>
                    <a:gd name="connsiteX20" fmla="*/ 252412 w 1269232"/>
                    <a:gd name="connsiteY20" fmla="*/ 169069 h 2357438"/>
                    <a:gd name="connsiteX21" fmla="*/ 273844 w 1269232"/>
                    <a:gd name="connsiteY21" fmla="*/ 176212 h 2357438"/>
                    <a:gd name="connsiteX22" fmla="*/ 288131 w 1269232"/>
                    <a:gd name="connsiteY22" fmla="*/ 180975 h 2357438"/>
                    <a:gd name="connsiteX23" fmla="*/ 300037 w 1269232"/>
                    <a:gd name="connsiteY23" fmla="*/ 183356 h 2357438"/>
                    <a:gd name="connsiteX24" fmla="*/ 314325 w 1269232"/>
                    <a:gd name="connsiteY24" fmla="*/ 190500 h 2357438"/>
                    <a:gd name="connsiteX25" fmla="*/ 321469 w 1269232"/>
                    <a:gd name="connsiteY25" fmla="*/ 195262 h 2357438"/>
                    <a:gd name="connsiteX26" fmla="*/ 342900 w 1269232"/>
                    <a:gd name="connsiteY26" fmla="*/ 202406 h 2357438"/>
                    <a:gd name="connsiteX27" fmla="*/ 350044 w 1269232"/>
                    <a:gd name="connsiteY27" fmla="*/ 204787 h 2357438"/>
                    <a:gd name="connsiteX28" fmla="*/ 357187 w 1269232"/>
                    <a:gd name="connsiteY28" fmla="*/ 207169 h 2357438"/>
                    <a:gd name="connsiteX29" fmla="*/ 371475 w 1269232"/>
                    <a:gd name="connsiteY29" fmla="*/ 209550 h 2357438"/>
                    <a:gd name="connsiteX30" fmla="*/ 392906 w 1269232"/>
                    <a:gd name="connsiteY30" fmla="*/ 216694 h 2357438"/>
                    <a:gd name="connsiteX31" fmla="*/ 400050 w 1269232"/>
                    <a:gd name="connsiteY31" fmla="*/ 219075 h 2357438"/>
                    <a:gd name="connsiteX32" fmla="*/ 407194 w 1269232"/>
                    <a:gd name="connsiteY32" fmla="*/ 221456 h 2357438"/>
                    <a:gd name="connsiteX33" fmla="*/ 414337 w 1269232"/>
                    <a:gd name="connsiteY33" fmla="*/ 226219 h 2357438"/>
                    <a:gd name="connsiteX34" fmla="*/ 421481 w 1269232"/>
                    <a:gd name="connsiteY34" fmla="*/ 228600 h 2357438"/>
                    <a:gd name="connsiteX35" fmla="*/ 428625 w 1269232"/>
                    <a:gd name="connsiteY35" fmla="*/ 235744 h 2357438"/>
                    <a:gd name="connsiteX36" fmla="*/ 442912 w 1269232"/>
                    <a:gd name="connsiteY36" fmla="*/ 245269 h 2357438"/>
                    <a:gd name="connsiteX37" fmla="*/ 457200 w 1269232"/>
                    <a:gd name="connsiteY37" fmla="*/ 257175 h 2357438"/>
                    <a:gd name="connsiteX38" fmla="*/ 485775 w 1269232"/>
                    <a:gd name="connsiteY38" fmla="*/ 266700 h 2357438"/>
                    <a:gd name="connsiteX39" fmla="*/ 516731 w 1269232"/>
                    <a:gd name="connsiteY39" fmla="*/ 278606 h 2357438"/>
                    <a:gd name="connsiteX40" fmla="*/ 564356 w 1269232"/>
                    <a:gd name="connsiteY40" fmla="*/ 309562 h 2357438"/>
                    <a:gd name="connsiteX41" fmla="*/ 581025 w 1269232"/>
                    <a:gd name="connsiteY41" fmla="*/ 316706 h 2357438"/>
                    <a:gd name="connsiteX42" fmla="*/ 621506 w 1269232"/>
                    <a:gd name="connsiteY42" fmla="*/ 342900 h 2357438"/>
                    <a:gd name="connsiteX43" fmla="*/ 657225 w 1269232"/>
                    <a:gd name="connsiteY43" fmla="*/ 357187 h 2357438"/>
                    <a:gd name="connsiteX44" fmla="*/ 700087 w 1269232"/>
                    <a:gd name="connsiteY44" fmla="*/ 369094 h 2357438"/>
                    <a:gd name="connsiteX45" fmla="*/ 707231 w 1269232"/>
                    <a:gd name="connsiteY45" fmla="*/ 371475 h 2357438"/>
                    <a:gd name="connsiteX46" fmla="*/ 709612 w 1269232"/>
                    <a:gd name="connsiteY46" fmla="*/ 409575 h 2357438"/>
                    <a:gd name="connsiteX47" fmla="*/ 711994 w 1269232"/>
                    <a:gd name="connsiteY47" fmla="*/ 442912 h 2357438"/>
                    <a:gd name="connsiteX48" fmla="*/ 752475 w 1269232"/>
                    <a:gd name="connsiteY48" fmla="*/ 457200 h 2357438"/>
                    <a:gd name="connsiteX49" fmla="*/ 773906 w 1269232"/>
                    <a:gd name="connsiteY49" fmla="*/ 473869 h 2357438"/>
                    <a:gd name="connsiteX50" fmla="*/ 783431 w 1269232"/>
                    <a:gd name="connsiteY50" fmla="*/ 488156 h 2357438"/>
                    <a:gd name="connsiteX51" fmla="*/ 797719 w 1269232"/>
                    <a:gd name="connsiteY51" fmla="*/ 561975 h 2357438"/>
                    <a:gd name="connsiteX52" fmla="*/ 812006 w 1269232"/>
                    <a:gd name="connsiteY52" fmla="*/ 604837 h 2357438"/>
                    <a:gd name="connsiteX53" fmla="*/ 826294 w 1269232"/>
                    <a:gd name="connsiteY53" fmla="*/ 647700 h 2357438"/>
                    <a:gd name="connsiteX54" fmla="*/ 847725 w 1269232"/>
                    <a:gd name="connsiteY54" fmla="*/ 700087 h 2357438"/>
                    <a:gd name="connsiteX55" fmla="*/ 866775 w 1269232"/>
                    <a:gd name="connsiteY55" fmla="*/ 750094 h 2357438"/>
                    <a:gd name="connsiteX56" fmla="*/ 864394 w 1269232"/>
                    <a:gd name="connsiteY56" fmla="*/ 797719 h 2357438"/>
                    <a:gd name="connsiteX57" fmla="*/ 842961 w 1269232"/>
                    <a:gd name="connsiteY57" fmla="*/ 814386 h 2357438"/>
                    <a:gd name="connsiteX58" fmla="*/ 821531 w 1269232"/>
                    <a:gd name="connsiteY58" fmla="*/ 831056 h 2357438"/>
                    <a:gd name="connsiteX59" fmla="*/ 785812 w 1269232"/>
                    <a:gd name="connsiteY59" fmla="*/ 854869 h 2357438"/>
                    <a:gd name="connsiteX60" fmla="*/ 754856 w 1269232"/>
                    <a:gd name="connsiteY60" fmla="*/ 878681 h 2357438"/>
                    <a:gd name="connsiteX61" fmla="*/ 728662 w 1269232"/>
                    <a:gd name="connsiteY61" fmla="*/ 902494 h 2357438"/>
                    <a:gd name="connsiteX62" fmla="*/ 700087 w 1269232"/>
                    <a:gd name="connsiteY62" fmla="*/ 928687 h 2357438"/>
                    <a:gd name="connsiteX63" fmla="*/ 678656 w 1269232"/>
                    <a:gd name="connsiteY63" fmla="*/ 964406 h 2357438"/>
                    <a:gd name="connsiteX64" fmla="*/ 678656 w 1269232"/>
                    <a:gd name="connsiteY64" fmla="*/ 1007269 h 2357438"/>
                    <a:gd name="connsiteX65" fmla="*/ 681037 w 1269232"/>
                    <a:gd name="connsiteY65" fmla="*/ 1014412 h 2357438"/>
                    <a:gd name="connsiteX66" fmla="*/ 700087 w 1269232"/>
                    <a:gd name="connsiteY66" fmla="*/ 1042987 h 2357438"/>
                    <a:gd name="connsiteX67" fmla="*/ 721519 w 1269232"/>
                    <a:gd name="connsiteY67" fmla="*/ 1054894 h 2357438"/>
                    <a:gd name="connsiteX68" fmla="*/ 728662 w 1269232"/>
                    <a:gd name="connsiteY68" fmla="*/ 1052512 h 2357438"/>
                    <a:gd name="connsiteX69" fmla="*/ 731044 w 1269232"/>
                    <a:gd name="connsiteY69" fmla="*/ 1045369 h 2357438"/>
                    <a:gd name="connsiteX70" fmla="*/ 771525 w 1269232"/>
                    <a:gd name="connsiteY70" fmla="*/ 1016794 h 2357438"/>
                    <a:gd name="connsiteX71" fmla="*/ 804862 w 1269232"/>
                    <a:gd name="connsiteY71" fmla="*/ 1002506 h 2357438"/>
                    <a:gd name="connsiteX72" fmla="*/ 842961 w 1269232"/>
                    <a:gd name="connsiteY72" fmla="*/ 1004886 h 2357438"/>
                    <a:gd name="connsiteX73" fmla="*/ 895350 w 1269232"/>
                    <a:gd name="connsiteY73" fmla="*/ 1016794 h 2357438"/>
                    <a:gd name="connsiteX74" fmla="*/ 919162 w 1269232"/>
                    <a:gd name="connsiteY74" fmla="*/ 1023937 h 2357438"/>
                    <a:gd name="connsiteX75" fmla="*/ 966787 w 1269232"/>
                    <a:gd name="connsiteY75" fmla="*/ 1054894 h 2357438"/>
                    <a:gd name="connsiteX76" fmla="*/ 1000125 w 1269232"/>
                    <a:gd name="connsiteY76" fmla="*/ 1081087 h 2357438"/>
                    <a:gd name="connsiteX77" fmla="*/ 1073944 w 1269232"/>
                    <a:gd name="connsiteY77" fmla="*/ 1188244 h 2357438"/>
                    <a:gd name="connsiteX78" fmla="*/ 1076325 w 1269232"/>
                    <a:gd name="connsiteY78" fmla="*/ 1195387 h 2357438"/>
                    <a:gd name="connsiteX79" fmla="*/ 1147762 w 1269232"/>
                    <a:gd name="connsiteY79" fmla="*/ 1269206 h 2357438"/>
                    <a:gd name="connsiteX80" fmla="*/ 1173956 w 1269232"/>
                    <a:gd name="connsiteY80" fmla="*/ 1319212 h 2357438"/>
                    <a:gd name="connsiteX81" fmla="*/ 1195387 w 1269232"/>
                    <a:gd name="connsiteY81" fmla="*/ 1388269 h 2357438"/>
                    <a:gd name="connsiteX82" fmla="*/ 1200150 w 1269232"/>
                    <a:gd name="connsiteY82" fmla="*/ 1443037 h 2357438"/>
                    <a:gd name="connsiteX83" fmla="*/ 1209675 w 1269232"/>
                    <a:gd name="connsiteY83" fmla="*/ 1540669 h 2357438"/>
                    <a:gd name="connsiteX84" fmla="*/ 1266825 w 1269232"/>
                    <a:gd name="connsiteY84" fmla="*/ 1671636 h 2357438"/>
                    <a:gd name="connsiteX85" fmla="*/ 1254919 w 1269232"/>
                    <a:gd name="connsiteY85" fmla="*/ 1721643 h 2357438"/>
                    <a:gd name="connsiteX86" fmla="*/ 1226342 w 1269232"/>
                    <a:gd name="connsiteY86" fmla="*/ 1762124 h 2357438"/>
                    <a:gd name="connsiteX87" fmla="*/ 1133475 w 1269232"/>
                    <a:gd name="connsiteY87" fmla="*/ 1878806 h 2357438"/>
                    <a:gd name="connsiteX88" fmla="*/ 1095375 w 1269232"/>
                    <a:gd name="connsiteY88" fmla="*/ 1935954 h 2357438"/>
                    <a:gd name="connsiteX89" fmla="*/ 1054893 w 1269232"/>
                    <a:gd name="connsiteY89" fmla="*/ 1966912 h 2357438"/>
                    <a:gd name="connsiteX90" fmla="*/ 990600 w 1269232"/>
                    <a:gd name="connsiteY90" fmla="*/ 2005011 h 2357438"/>
                    <a:gd name="connsiteX91" fmla="*/ 881061 w 1269232"/>
                    <a:gd name="connsiteY91" fmla="*/ 2062161 h 2357438"/>
                    <a:gd name="connsiteX92" fmla="*/ 857250 w 1269232"/>
                    <a:gd name="connsiteY92" fmla="*/ 2114549 h 2357438"/>
                    <a:gd name="connsiteX93" fmla="*/ 812005 w 1269232"/>
                    <a:gd name="connsiteY93" fmla="*/ 2169317 h 2357438"/>
                    <a:gd name="connsiteX94" fmla="*/ 819150 w 1269232"/>
                    <a:gd name="connsiteY94" fmla="*/ 2290761 h 2357438"/>
                    <a:gd name="connsiteX95" fmla="*/ 809626 w 1269232"/>
                    <a:gd name="connsiteY9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33350 w 1269232"/>
                    <a:gd name="connsiteY7" fmla="*/ 88106 h 2357438"/>
                    <a:gd name="connsiteX8" fmla="*/ 145256 w 1269232"/>
                    <a:gd name="connsiteY8" fmla="*/ 102394 h 2357438"/>
                    <a:gd name="connsiteX9" fmla="*/ 150019 w 1269232"/>
                    <a:gd name="connsiteY9" fmla="*/ 109537 h 2357438"/>
                    <a:gd name="connsiteX10" fmla="*/ 157162 w 1269232"/>
                    <a:gd name="connsiteY10" fmla="*/ 111919 h 2357438"/>
                    <a:gd name="connsiteX11" fmla="*/ 173831 w 1269232"/>
                    <a:gd name="connsiteY11" fmla="*/ 133350 h 2357438"/>
                    <a:gd name="connsiteX12" fmla="*/ 178594 w 1269232"/>
                    <a:gd name="connsiteY12" fmla="*/ 140494 h 2357438"/>
                    <a:gd name="connsiteX13" fmla="*/ 192881 w 1269232"/>
                    <a:gd name="connsiteY13" fmla="*/ 150019 h 2357438"/>
                    <a:gd name="connsiteX14" fmla="*/ 200025 w 1269232"/>
                    <a:gd name="connsiteY14" fmla="*/ 154781 h 2357438"/>
                    <a:gd name="connsiteX15" fmla="*/ 209550 w 1269232"/>
                    <a:gd name="connsiteY15" fmla="*/ 157162 h 2357438"/>
                    <a:gd name="connsiteX16" fmla="*/ 221456 w 1269232"/>
                    <a:gd name="connsiteY16" fmla="*/ 159544 h 2357438"/>
                    <a:gd name="connsiteX17" fmla="*/ 228600 w 1269232"/>
                    <a:gd name="connsiteY17" fmla="*/ 161925 h 2357438"/>
                    <a:gd name="connsiteX18" fmla="*/ 238125 w 1269232"/>
                    <a:gd name="connsiteY18" fmla="*/ 164306 h 2357438"/>
                    <a:gd name="connsiteX19" fmla="*/ 252412 w 1269232"/>
                    <a:gd name="connsiteY19" fmla="*/ 169069 h 2357438"/>
                    <a:gd name="connsiteX20" fmla="*/ 273844 w 1269232"/>
                    <a:gd name="connsiteY20" fmla="*/ 176212 h 2357438"/>
                    <a:gd name="connsiteX21" fmla="*/ 288131 w 1269232"/>
                    <a:gd name="connsiteY21" fmla="*/ 180975 h 2357438"/>
                    <a:gd name="connsiteX22" fmla="*/ 300037 w 1269232"/>
                    <a:gd name="connsiteY22" fmla="*/ 183356 h 2357438"/>
                    <a:gd name="connsiteX23" fmla="*/ 314325 w 1269232"/>
                    <a:gd name="connsiteY23" fmla="*/ 190500 h 2357438"/>
                    <a:gd name="connsiteX24" fmla="*/ 321469 w 1269232"/>
                    <a:gd name="connsiteY24" fmla="*/ 195262 h 2357438"/>
                    <a:gd name="connsiteX25" fmla="*/ 342900 w 1269232"/>
                    <a:gd name="connsiteY25" fmla="*/ 202406 h 2357438"/>
                    <a:gd name="connsiteX26" fmla="*/ 350044 w 1269232"/>
                    <a:gd name="connsiteY26" fmla="*/ 204787 h 2357438"/>
                    <a:gd name="connsiteX27" fmla="*/ 357187 w 1269232"/>
                    <a:gd name="connsiteY27" fmla="*/ 207169 h 2357438"/>
                    <a:gd name="connsiteX28" fmla="*/ 371475 w 1269232"/>
                    <a:gd name="connsiteY28" fmla="*/ 209550 h 2357438"/>
                    <a:gd name="connsiteX29" fmla="*/ 392906 w 1269232"/>
                    <a:gd name="connsiteY29" fmla="*/ 216694 h 2357438"/>
                    <a:gd name="connsiteX30" fmla="*/ 400050 w 1269232"/>
                    <a:gd name="connsiteY30" fmla="*/ 219075 h 2357438"/>
                    <a:gd name="connsiteX31" fmla="*/ 407194 w 1269232"/>
                    <a:gd name="connsiteY31" fmla="*/ 221456 h 2357438"/>
                    <a:gd name="connsiteX32" fmla="*/ 414337 w 1269232"/>
                    <a:gd name="connsiteY32" fmla="*/ 226219 h 2357438"/>
                    <a:gd name="connsiteX33" fmla="*/ 421481 w 1269232"/>
                    <a:gd name="connsiteY33" fmla="*/ 228600 h 2357438"/>
                    <a:gd name="connsiteX34" fmla="*/ 428625 w 1269232"/>
                    <a:gd name="connsiteY34" fmla="*/ 235744 h 2357438"/>
                    <a:gd name="connsiteX35" fmla="*/ 442912 w 1269232"/>
                    <a:gd name="connsiteY35" fmla="*/ 245269 h 2357438"/>
                    <a:gd name="connsiteX36" fmla="*/ 457200 w 1269232"/>
                    <a:gd name="connsiteY36" fmla="*/ 257175 h 2357438"/>
                    <a:gd name="connsiteX37" fmla="*/ 485775 w 1269232"/>
                    <a:gd name="connsiteY37" fmla="*/ 266700 h 2357438"/>
                    <a:gd name="connsiteX38" fmla="*/ 516731 w 1269232"/>
                    <a:gd name="connsiteY38" fmla="*/ 278606 h 2357438"/>
                    <a:gd name="connsiteX39" fmla="*/ 564356 w 1269232"/>
                    <a:gd name="connsiteY39" fmla="*/ 309562 h 2357438"/>
                    <a:gd name="connsiteX40" fmla="*/ 581025 w 1269232"/>
                    <a:gd name="connsiteY40" fmla="*/ 316706 h 2357438"/>
                    <a:gd name="connsiteX41" fmla="*/ 621506 w 1269232"/>
                    <a:gd name="connsiteY41" fmla="*/ 342900 h 2357438"/>
                    <a:gd name="connsiteX42" fmla="*/ 657225 w 1269232"/>
                    <a:gd name="connsiteY42" fmla="*/ 357187 h 2357438"/>
                    <a:gd name="connsiteX43" fmla="*/ 700087 w 1269232"/>
                    <a:gd name="connsiteY43" fmla="*/ 369094 h 2357438"/>
                    <a:gd name="connsiteX44" fmla="*/ 707231 w 1269232"/>
                    <a:gd name="connsiteY44" fmla="*/ 371475 h 2357438"/>
                    <a:gd name="connsiteX45" fmla="*/ 709612 w 1269232"/>
                    <a:gd name="connsiteY45" fmla="*/ 409575 h 2357438"/>
                    <a:gd name="connsiteX46" fmla="*/ 711994 w 1269232"/>
                    <a:gd name="connsiteY46" fmla="*/ 442912 h 2357438"/>
                    <a:gd name="connsiteX47" fmla="*/ 752475 w 1269232"/>
                    <a:gd name="connsiteY47" fmla="*/ 457200 h 2357438"/>
                    <a:gd name="connsiteX48" fmla="*/ 773906 w 1269232"/>
                    <a:gd name="connsiteY48" fmla="*/ 473869 h 2357438"/>
                    <a:gd name="connsiteX49" fmla="*/ 783431 w 1269232"/>
                    <a:gd name="connsiteY49" fmla="*/ 488156 h 2357438"/>
                    <a:gd name="connsiteX50" fmla="*/ 797719 w 1269232"/>
                    <a:gd name="connsiteY50" fmla="*/ 561975 h 2357438"/>
                    <a:gd name="connsiteX51" fmla="*/ 812006 w 1269232"/>
                    <a:gd name="connsiteY51" fmla="*/ 604837 h 2357438"/>
                    <a:gd name="connsiteX52" fmla="*/ 826294 w 1269232"/>
                    <a:gd name="connsiteY52" fmla="*/ 647700 h 2357438"/>
                    <a:gd name="connsiteX53" fmla="*/ 847725 w 1269232"/>
                    <a:gd name="connsiteY53" fmla="*/ 700087 h 2357438"/>
                    <a:gd name="connsiteX54" fmla="*/ 866775 w 1269232"/>
                    <a:gd name="connsiteY54" fmla="*/ 750094 h 2357438"/>
                    <a:gd name="connsiteX55" fmla="*/ 864394 w 1269232"/>
                    <a:gd name="connsiteY55" fmla="*/ 797719 h 2357438"/>
                    <a:gd name="connsiteX56" fmla="*/ 842961 w 1269232"/>
                    <a:gd name="connsiteY56" fmla="*/ 814386 h 2357438"/>
                    <a:gd name="connsiteX57" fmla="*/ 821531 w 1269232"/>
                    <a:gd name="connsiteY57" fmla="*/ 831056 h 2357438"/>
                    <a:gd name="connsiteX58" fmla="*/ 785812 w 1269232"/>
                    <a:gd name="connsiteY58" fmla="*/ 854869 h 2357438"/>
                    <a:gd name="connsiteX59" fmla="*/ 754856 w 1269232"/>
                    <a:gd name="connsiteY59" fmla="*/ 878681 h 2357438"/>
                    <a:gd name="connsiteX60" fmla="*/ 728662 w 1269232"/>
                    <a:gd name="connsiteY60" fmla="*/ 902494 h 2357438"/>
                    <a:gd name="connsiteX61" fmla="*/ 700087 w 1269232"/>
                    <a:gd name="connsiteY61" fmla="*/ 928687 h 2357438"/>
                    <a:gd name="connsiteX62" fmla="*/ 678656 w 1269232"/>
                    <a:gd name="connsiteY62" fmla="*/ 964406 h 2357438"/>
                    <a:gd name="connsiteX63" fmla="*/ 678656 w 1269232"/>
                    <a:gd name="connsiteY63" fmla="*/ 1007269 h 2357438"/>
                    <a:gd name="connsiteX64" fmla="*/ 681037 w 1269232"/>
                    <a:gd name="connsiteY64" fmla="*/ 1014412 h 2357438"/>
                    <a:gd name="connsiteX65" fmla="*/ 700087 w 1269232"/>
                    <a:gd name="connsiteY65" fmla="*/ 1042987 h 2357438"/>
                    <a:gd name="connsiteX66" fmla="*/ 721519 w 1269232"/>
                    <a:gd name="connsiteY66" fmla="*/ 1054894 h 2357438"/>
                    <a:gd name="connsiteX67" fmla="*/ 728662 w 1269232"/>
                    <a:gd name="connsiteY67" fmla="*/ 1052512 h 2357438"/>
                    <a:gd name="connsiteX68" fmla="*/ 731044 w 1269232"/>
                    <a:gd name="connsiteY68" fmla="*/ 1045369 h 2357438"/>
                    <a:gd name="connsiteX69" fmla="*/ 771525 w 1269232"/>
                    <a:gd name="connsiteY69" fmla="*/ 1016794 h 2357438"/>
                    <a:gd name="connsiteX70" fmla="*/ 804862 w 1269232"/>
                    <a:gd name="connsiteY70" fmla="*/ 1002506 h 2357438"/>
                    <a:gd name="connsiteX71" fmla="*/ 842961 w 1269232"/>
                    <a:gd name="connsiteY71" fmla="*/ 1004886 h 2357438"/>
                    <a:gd name="connsiteX72" fmla="*/ 895350 w 1269232"/>
                    <a:gd name="connsiteY72" fmla="*/ 1016794 h 2357438"/>
                    <a:gd name="connsiteX73" fmla="*/ 919162 w 1269232"/>
                    <a:gd name="connsiteY73" fmla="*/ 1023937 h 2357438"/>
                    <a:gd name="connsiteX74" fmla="*/ 966787 w 1269232"/>
                    <a:gd name="connsiteY74" fmla="*/ 1054894 h 2357438"/>
                    <a:gd name="connsiteX75" fmla="*/ 1000125 w 1269232"/>
                    <a:gd name="connsiteY75" fmla="*/ 1081087 h 2357438"/>
                    <a:gd name="connsiteX76" fmla="*/ 1073944 w 1269232"/>
                    <a:gd name="connsiteY76" fmla="*/ 1188244 h 2357438"/>
                    <a:gd name="connsiteX77" fmla="*/ 1076325 w 1269232"/>
                    <a:gd name="connsiteY77" fmla="*/ 1195387 h 2357438"/>
                    <a:gd name="connsiteX78" fmla="*/ 1147762 w 1269232"/>
                    <a:gd name="connsiteY78" fmla="*/ 1269206 h 2357438"/>
                    <a:gd name="connsiteX79" fmla="*/ 1173956 w 1269232"/>
                    <a:gd name="connsiteY79" fmla="*/ 1319212 h 2357438"/>
                    <a:gd name="connsiteX80" fmla="*/ 1195387 w 1269232"/>
                    <a:gd name="connsiteY80" fmla="*/ 1388269 h 2357438"/>
                    <a:gd name="connsiteX81" fmla="*/ 1200150 w 1269232"/>
                    <a:gd name="connsiteY81" fmla="*/ 1443037 h 2357438"/>
                    <a:gd name="connsiteX82" fmla="*/ 1209675 w 1269232"/>
                    <a:gd name="connsiteY82" fmla="*/ 1540669 h 2357438"/>
                    <a:gd name="connsiteX83" fmla="*/ 1266825 w 1269232"/>
                    <a:gd name="connsiteY83" fmla="*/ 1671636 h 2357438"/>
                    <a:gd name="connsiteX84" fmla="*/ 1254919 w 1269232"/>
                    <a:gd name="connsiteY84" fmla="*/ 1721643 h 2357438"/>
                    <a:gd name="connsiteX85" fmla="*/ 1226342 w 1269232"/>
                    <a:gd name="connsiteY85" fmla="*/ 1762124 h 2357438"/>
                    <a:gd name="connsiteX86" fmla="*/ 1133475 w 1269232"/>
                    <a:gd name="connsiteY86" fmla="*/ 1878806 h 2357438"/>
                    <a:gd name="connsiteX87" fmla="*/ 1095375 w 1269232"/>
                    <a:gd name="connsiteY87" fmla="*/ 1935954 h 2357438"/>
                    <a:gd name="connsiteX88" fmla="*/ 1054893 w 1269232"/>
                    <a:gd name="connsiteY88" fmla="*/ 1966912 h 2357438"/>
                    <a:gd name="connsiteX89" fmla="*/ 990600 w 1269232"/>
                    <a:gd name="connsiteY89" fmla="*/ 2005011 h 2357438"/>
                    <a:gd name="connsiteX90" fmla="*/ 881061 w 1269232"/>
                    <a:gd name="connsiteY90" fmla="*/ 2062161 h 2357438"/>
                    <a:gd name="connsiteX91" fmla="*/ 857250 w 1269232"/>
                    <a:gd name="connsiteY91" fmla="*/ 2114549 h 2357438"/>
                    <a:gd name="connsiteX92" fmla="*/ 812005 w 1269232"/>
                    <a:gd name="connsiteY92" fmla="*/ 2169317 h 2357438"/>
                    <a:gd name="connsiteX93" fmla="*/ 819150 w 1269232"/>
                    <a:gd name="connsiteY93" fmla="*/ 2290761 h 2357438"/>
                    <a:gd name="connsiteX94" fmla="*/ 809626 w 1269232"/>
                    <a:gd name="connsiteY9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57162 w 1269232"/>
                    <a:gd name="connsiteY9" fmla="*/ 111919 h 2357438"/>
                    <a:gd name="connsiteX10" fmla="*/ 173831 w 1269232"/>
                    <a:gd name="connsiteY10" fmla="*/ 133350 h 2357438"/>
                    <a:gd name="connsiteX11" fmla="*/ 178594 w 1269232"/>
                    <a:gd name="connsiteY11" fmla="*/ 140494 h 2357438"/>
                    <a:gd name="connsiteX12" fmla="*/ 192881 w 1269232"/>
                    <a:gd name="connsiteY12" fmla="*/ 150019 h 2357438"/>
                    <a:gd name="connsiteX13" fmla="*/ 200025 w 1269232"/>
                    <a:gd name="connsiteY13" fmla="*/ 154781 h 2357438"/>
                    <a:gd name="connsiteX14" fmla="*/ 209550 w 1269232"/>
                    <a:gd name="connsiteY14" fmla="*/ 157162 h 2357438"/>
                    <a:gd name="connsiteX15" fmla="*/ 221456 w 1269232"/>
                    <a:gd name="connsiteY15" fmla="*/ 159544 h 2357438"/>
                    <a:gd name="connsiteX16" fmla="*/ 228600 w 1269232"/>
                    <a:gd name="connsiteY16" fmla="*/ 161925 h 2357438"/>
                    <a:gd name="connsiteX17" fmla="*/ 238125 w 1269232"/>
                    <a:gd name="connsiteY17" fmla="*/ 164306 h 2357438"/>
                    <a:gd name="connsiteX18" fmla="*/ 252412 w 1269232"/>
                    <a:gd name="connsiteY18" fmla="*/ 169069 h 2357438"/>
                    <a:gd name="connsiteX19" fmla="*/ 273844 w 1269232"/>
                    <a:gd name="connsiteY19" fmla="*/ 176212 h 2357438"/>
                    <a:gd name="connsiteX20" fmla="*/ 288131 w 1269232"/>
                    <a:gd name="connsiteY20" fmla="*/ 180975 h 2357438"/>
                    <a:gd name="connsiteX21" fmla="*/ 300037 w 1269232"/>
                    <a:gd name="connsiteY21" fmla="*/ 183356 h 2357438"/>
                    <a:gd name="connsiteX22" fmla="*/ 314325 w 1269232"/>
                    <a:gd name="connsiteY22" fmla="*/ 190500 h 2357438"/>
                    <a:gd name="connsiteX23" fmla="*/ 321469 w 1269232"/>
                    <a:gd name="connsiteY23" fmla="*/ 195262 h 2357438"/>
                    <a:gd name="connsiteX24" fmla="*/ 342900 w 1269232"/>
                    <a:gd name="connsiteY24" fmla="*/ 202406 h 2357438"/>
                    <a:gd name="connsiteX25" fmla="*/ 350044 w 1269232"/>
                    <a:gd name="connsiteY25" fmla="*/ 204787 h 2357438"/>
                    <a:gd name="connsiteX26" fmla="*/ 357187 w 1269232"/>
                    <a:gd name="connsiteY26" fmla="*/ 207169 h 2357438"/>
                    <a:gd name="connsiteX27" fmla="*/ 371475 w 1269232"/>
                    <a:gd name="connsiteY27" fmla="*/ 209550 h 2357438"/>
                    <a:gd name="connsiteX28" fmla="*/ 392906 w 1269232"/>
                    <a:gd name="connsiteY28" fmla="*/ 216694 h 2357438"/>
                    <a:gd name="connsiteX29" fmla="*/ 400050 w 1269232"/>
                    <a:gd name="connsiteY29" fmla="*/ 219075 h 2357438"/>
                    <a:gd name="connsiteX30" fmla="*/ 407194 w 1269232"/>
                    <a:gd name="connsiteY30" fmla="*/ 221456 h 2357438"/>
                    <a:gd name="connsiteX31" fmla="*/ 414337 w 1269232"/>
                    <a:gd name="connsiteY31" fmla="*/ 226219 h 2357438"/>
                    <a:gd name="connsiteX32" fmla="*/ 421481 w 1269232"/>
                    <a:gd name="connsiteY32" fmla="*/ 228600 h 2357438"/>
                    <a:gd name="connsiteX33" fmla="*/ 428625 w 1269232"/>
                    <a:gd name="connsiteY33" fmla="*/ 235744 h 2357438"/>
                    <a:gd name="connsiteX34" fmla="*/ 442912 w 1269232"/>
                    <a:gd name="connsiteY34" fmla="*/ 245269 h 2357438"/>
                    <a:gd name="connsiteX35" fmla="*/ 457200 w 1269232"/>
                    <a:gd name="connsiteY35" fmla="*/ 257175 h 2357438"/>
                    <a:gd name="connsiteX36" fmla="*/ 485775 w 1269232"/>
                    <a:gd name="connsiteY36" fmla="*/ 266700 h 2357438"/>
                    <a:gd name="connsiteX37" fmla="*/ 516731 w 1269232"/>
                    <a:gd name="connsiteY37" fmla="*/ 278606 h 2357438"/>
                    <a:gd name="connsiteX38" fmla="*/ 564356 w 1269232"/>
                    <a:gd name="connsiteY38" fmla="*/ 309562 h 2357438"/>
                    <a:gd name="connsiteX39" fmla="*/ 581025 w 1269232"/>
                    <a:gd name="connsiteY39" fmla="*/ 316706 h 2357438"/>
                    <a:gd name="connsiteX40" fmla="*/ 621506 w 1269232"/>
                    <a:gd name="connsiteY40" fmla="*/ 342900 h 2357438"/>
                    <a:gd name="connsiteX41" fmla="*/ 657225 w 1269232"/>
                    <a:gd name="connsiteY41" fmla="*/ 357187 h 2357438"/>
                    <a:gd name="connsiteX42" fmla="*/ 700087 w 1269232"/>
                    <a:gd name="connsiteY42" fmla="*/ 369094 h 2357438"/>
                    <a:gd name="connsiteX43" fmla="*/ 707231 w 1269232"/>
                    <a:gd name="connsiteY43" fmla="*/ 371475 h 2357438"/>
                    <a:gd name="connsiteX44" fmla="*/ 709612 w 1269232"/>
                    <a:gd name="connsiteY44" fmla="*/ 409575 h 2357438"/>
                    <a:gd name="connsiteX45" fmla="*/ 711994 w 1269232"/>
                    <a:gd name="connsiteY45" fmla="*/ 442912 h 2357438"/>
                    <a:gd name="connsiteX46" fmla="*/ 752475 w 1269232"/>
                    <a:gd name="connsiteY46" fmla="*/ 457200 h 2357438"/>
                    <a:gd name="connsiteX47" fmla="*/ 773906 w 1269232"/>
                    <a:gd name="connsiteY47" fmla="*/ 473869 h 2357438"/>
                    <a:gd name="connsiteX48" fmla="*/ 783431 w 1269232"/>
                    <a:gd name="connsiteY48" fmla="*/ 488156 h 2357438"/>
                    <a:gd name="connsiteX49" fmla="*/ 797719 w 1269232"/>
                    <a:gd name="connsiteY49" fmla="*/ 561975 h 2357438"/>
                    <a:gd name="connsiteX50" fmla="*/ 812006 w 1269232"/>
                    <a:gd name="connsiteY50" fmla="*/ 604837 h 2357438"/>
                    <a:gd name="connsiteX51" fmla="*/ 826294 w 1269232"/>
                    <a:gd name="connsiteY51" fmla="*/ 647700 h 2357438"/>
                    <a:gd name="connsiteX52" fmla="*/ 847725 w 1269232"/>
                    <a:gd name="connsiteY52" fmla="*/ 700087 h 2357438"/>
                    <a:gd name="connsiteX53" fmla="*/ 866775 w 1269232"/>
                    <a:gd name="connsiteY53" fmla="*/ 750094 h 2357438"/>
                    <a:gd name="connsiteX54" fmla="*/ 864394 w 1269232"/>
                    <a:gd name="connsiteY54" fmla="*/ 797719 h 2357438"/>
                    <a:gd name="connsiteX55" fmla="*/ 842961 w 1269232"/>
                    <a:gd name="connsiteY55" fmla="*/ 814386 h 2357438"/>
                    <a:gd name="connsiteX56" fmla="*/ 821531 w 1269232"/>
                    <a:gd name="connsiteY56" fmla="*/ 831056 h 2357438"/>
                    <a:gd name="connsiteX57" fmla="*/ 785812 w 1269232"/>
                    <a:gd name="connsiteY57" fmla="*/ 854869 h 2357438"/>
                    <a:gd name="connsiteX58" fmla="*/ 754856 w 1269232"/>
                    <a:gd name="connsiteY58" fmla="*/ 878681 h 2357438"/>
                    <a:gd name="connsiteX59" fmla="*/ 728662 w 1269232"/>
                    <a:gd name="connsiteY59" fmla="*/ 902494 h 2357438"/>
                    <a:gd name="connsiteX60" fmla="*/ 700087 w 1269232"/>
                    <a:gd name="connsiteY60" fmla="*/ 928687 h 2357438"/>
                    <a:gd name="connsiteX61" fmla="*/ 678656 w 1269232"/>
                    <a:gd name="connsiteY61" fmla="*/ 964406 h 2357438"/>
                    <a:gd name="connsiteX62" fmla="*/ 678656 w 1269232"/>
                    <a:gd name="connsiteY62" fmla="*/ 1007269 h 2357438"/>
                    <a:gd name="connsiteX63" fmla="*/ 681037 w 1269232"/>
                    <a:gd name="connsiteY63" fmla="*/ 1014412 h 2357438"/>
                    <a:gd name="connsiteX64" fmla="*/ 700087 w 1269232"/>
                    <a:gd name="connsiteY64" fmla="*/ 1042987 h 2357438"/>
                    <a:gd name="connsiteX65" fmla="*/ 721519 w 1269232"/>
                    <a:gd name="connsiteY65" fmla="*/ 1054894 h 2357438"/>
                    <a:gd name="connsiteX66" fmla="*/ 728662 w 1269232"/>
                    <a:gd name="connsiteY66" fmla="*/ 1052512 h 2357438"/>
                    <a:gd name="connsiteX67" fmla="*/ 731044 w 1269232"/>
                    <a:gd name="connsiteY67" fmla="*/ 1045369 h 2357438"/>
                    <a:gd name="connsiteX68" fmla="*/ 771525 w 1269232"/>
                    <a:gd name="connsiteY68" fmla="*/ 1016794 h 2357438"/>
                    <a:gd name="connsiteX69" fmla="*/ 804862 w 1269232"/>
                    <a:gd name="connsiteY69" fmla="*/ 1002506 h 2357438"/>
                    <a:gd name="connsiteX70" fmla="*/ 842961 w 1269232"/>
                    <a:gd name="connsiteY70" fmla="*/ 1004886 h 2357438"/>
                    <a:gd name="connsiteX71" fmla="*/ 895350 w 1269232"/>
                    <a:gd name="connsiteY71" fmla="*/ 1016794 h 2357438"/>
                    <a:gd name="connsiteX72" fmla="*/ 919162 w 1269232"/>
                    <a:gd name="connsiteY72" fmla="*/ 1023937 h 2357438"/>
                    <a:gd name="connsiteX73" fmla="*/ 966787 w 1269232"/>
                    <a:gd name="connsiteY73" fmla="*/ 1054894 h 2357438"/>
                    <a:gd name="connsiteX74" fmla="*/ 1000125 w 1269232"/>
                    <a:gd name="connsiteY74" fmla="*/ 1081087 h 2357438"/>
                    <a:gd name="connsiteX75" fmla="*/ 1073944 w 1269232"/>
                    <a:gd name="connsiteY75" fmla="*/ 1188244 h 2357438"/>
                    <a:gd name="connsiteX76" fmla="*/ 1076325 w 1269232"/>
                    <a:gd name="connsiteY76" fmla="*/ 1195387 h 2357438"/>
                    <a:gd name="connsiteX77" fmla="*/ 1147762 w 1269232"/>
                    <a:gd name="connsiteY77" fmla="*/ 1269206 h 2357438"/>
                    <a:gd name="connsiteX78" fmla="*/ 1173956 w 1269232"/>
                    <a:gd name="connsiteY78" fmla="*/ 1319212 h 2357438"/>
                    <a:gd name="connsiteX79" fmla="*/ 1195387 w 1269232"/>
                    <a:gd name="connsiteY79" fmla="*/ 1388269 h 2357438"/>
                    <a:gd name="connsiteX80" fmla="*/ 1200150 w 1269232"/>
                    <a:gd name="connsiteY80" fmla="*/ 1443037 h 2357438"/>
                    <a:gd name="connsiteX81" fmla="*/ 1209675 w 1269232"/>
                    <a:gd name="connsiteY81" fmla="*/ 1540669 h 2357438"/>
                    <a:gd name="connsiteX82" fmla="*/ 1266825 w 1269232"/>
                    <a:gd name="connsiteY82" fmla="*/ 1671636 h 2357438"/>
                    <a:gd name="connsiteX83" fmla="*/ 1254919 w 1269232"/>
                    <a:gd name="connsiteY83" fmla="*/ 1721643 h 2357438"/>
                    <a:gd name="connsiteX84" fmla="*/ 1226342 w 1269232"/>
                    <a:gd name="connsiteY84" fmla="*/ 1762124 h 2357438"/>
                    <a:gd name="connsiteX85" fmla="*/ 1133475 w 1269232"/>
                    <a:gd name="connsiteY85" fmla="*/ 1878806 h 2357438"/>
                    <a:gd name="connsiteX86" fmla="*/ 1095375 w 1269232"/>
                    <a:gd name="connsiteY86" fmla="*/ 1935954 h 2357438"/>
                    <a:gd name="connsiteX87" fmla="*/ 1054893 w 1269232"/>
                    <a:gd name="connsiteY87" fmla="*/ 1966912 h 2357438"/>
                    <a:gd name="connsiteX88" fmla="*/ 990600 w 1269232"/>
                    <a:gd name="connsiteY88" fmla="*/ 2005011 h 2357438"/>
                    <a:gd name="connsiteX89" fmla="*/ 881061 w 1269232"/>
                    <a:gd name="connsiteY89" fmla="*/ 2062161 h 2357438"/>
                    <a:gd name="connsiteX90" fmla="*/ 857250 w 1269232"/>
                    <a:gd name="connsiteY90" fmla="*/ 2114549 h 2357438"/>
                    <a:gd name="connsiteX91" fmla="*/ 812005 w 1269232"/>
                    <a:gd name="connsiteY91" fmla="*/ 2169317 h 2357438"/>
                    <a:gd name="connsiteX92" fmla="*/ 819150 w 1269232"/>
                    <a:gd name="connsiteY92" fmla="*/ 2290761 h 2357438"/>
                    <a:gd name="connsiteX93" fmla="*/ 809626 w 1269232"/>
                    <a:gd name="connsiteY9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192881 w 1269232"/>
                    <a:gd name="connsiteY11" fmla="*/ 150019 h 2357438"/>
                    <a:gd name="connsiteX12" fmla="*/ 200025 w 1269232"/>
                    <a:gd name="connsiteY12" fmla="*/ 154781 h 2357438"/>
                    <a:gd name="connsiteX13" fmla="*/ 209550 w 1269232"/>
                    <a:gd name="connsiteY13" fmla="*/ 157162 h 2357438"/>
                    <a:gd name="connsiteX14" fmla="*/ 221456 w 1269232"/>
                    <a:gd name="connsiteY14" fmla="*/ 159544 h 2357438"/>
                    <a:gd name="connsiteX15" fmla="*/ 228600 w 1269232"/>
                    <a:gd name="connsiteY15" fmla="*/ 161925 h 2357438"/>
                    <a:gd name="connsiteX16" fmla="*/ 238125 w 1269232"/>
                    <a:gd name="connsiteY16" fmla="*/ 164306 h 2357438"/>
                    <a:gd name="connsiteX17" fmla="*/ 252412 w 1269232"/>
                    <a:gd name="connsiteY17" fmla="*/ 169069 h 2357438"/>
                    <a:gd name="connsiteX18" fmla="*/ 273844 w 1269232"/>
                    <a:gd name="connsiteY18" fmla="*/ 176212 h 2357438"/>
                    <a:gd name="connsiteX19" fmla="*/ 288131 w 1269232"/>
                    <a:gd name="connsiteY19" fmla="*/ 180975 h 2357438"/>
                    <a:gd name="connsiteX20" fmla="*/ 300037 w 1269232"/>
                    <a:gd name="connsiteY20" fmla="*/ 183356 h 2357438"/>
                    <a:gd name="connsiteX21" fmla="*/ 314325 w 1269232"/>
                    <a:gd name="connsiteY21" fmla="*/ 190500 h 2357438"/>
                    <a:gd name="connsiteX22" fmla="*/ 321469 w 1269232"/>
                    <a:gd name="connsiteY22" fmla="*/ 195262 h 2357438"/>
                    <a:gd name="connsiteX23" fmla="*/ 342900 w 1269232"/>
                    <a:gd name="connsiteY23" fmla="*/ 202406 h 2357438"/>
                    <a:gd name="connsiteX24" fmla="*/ 350044 w 1269232"/>
                    <a:gd name="connsiteY24" fmla="*/ 204787 h 2357438"/>
                    <a:gd name="connsiteX25" fmla="*/ 357187 w 1269232"/>
                    <a:gd name="connsiteY25" fmla="*/ 207169 h 2357438"/>
                    <a:gd name="connsiteX26" fmla="*/ 371475 w 1269232"/>
                    <a:gd name="connsiteY26" fmla="*/ 209550 h 2357438"/>
                    <a:gd name="connsiteX27" fmla="*/ 392906 w 1269232"/>
                    <a:gd name="connsiteY27" fmla="*/ 216694 h 2357438"/>
                    <a:gd name="connsiteX28" fmla="*/ 400050 w 1269232"/>
                    <a:gd name="connsiteY28" fmla="*/ 219075 h 2357438"/>
                    <a:gd name="connsiteX29" fmla="*/ 407194 w 1269232"/>
                    <a:gd name="connsiteY29" fmla="*/ 221456 h 2357438"/>
                    <a:gd name="connsiteX30" fmla="*/ 414337 w 1269232"/>
                    <a:gd name="connsiteY30" fmla="*/ 226219 h 2357438"/>
                    <a:gd name="connsiteX31" fmla="*/ 421481 w 1269232"/>
                    <a:gd name="connsiteY31" fmla="*/ 228600 h 2357438"/>
                    <a:gd name="connsiteX32" fmla="*/ 428625 w 1269232"/>
                    <a:gd name="connsiteY32" fmla="*/ 235744 h 2357438"/>
                    <a:gd name="connsiteX33" fmla="*/ 442912 w 1269232"/>
                    <a:gd name="connsiteY33" fmla="*/ 245269 h 2357438"/>
                    <a:gd name="connsiteX34" fmla="*/ 457200 w 1269232"/>
                    <a:gd name="connsiteY34" fmla="*/ 257175 h 2357438"/>
                    <a:gd name="connsiteX35" fmla="*/ 485775 w 1269232"/>
                    <a:gd name="connsiteY35" fmla="*/ 266700 h 2357438"/>
                    <a:gd name="connsiteX36" fmla="*/ 516731 w 1269232"/>
                    <a:gd name="connsiteY36" fmla="*/ 278606 h 2357438"/>
                    <a:gd name="connsiteX37" fmla="*/ 564356 w 1269232"/>
                    <a:gd name="connsiteY37" fmla="*/ 309562 h 2357438"/>
                    <a:gd name="connsiteX38" fmla="*/ 581025 w 1269232"/>
                    <a:gd name="connsiteY38" fmla="*/ 316706 h 2357438"/>
                    <a:gd name="connsiteX39" fmla="*/ 621506 w 1269232"/>
                    <a:gd name="connsiteY39" fmla="*/ 342900 h 2357438"/>
                    <a:gd name="connsiteX40" fmla="*/ 657225 w 1269232"/>
                    <a:gd name="connsiteY40" fmla="*/ 357187 h 2357438"/>
                    <a:gd name="connsiteX41" fmla="*/ 700087 w 1269232"/>
                    <a:gd name="connsiteY41" fmla="*/ 369094 h 2357438"/>
                    <a:gd name="connsiteX42" fmla="*/ 707231 w 1269232"/>
                    <a:gd name="connsiteY42" fmla="*/ 371475 h 2357438"/>
                    <a:gd name="connsiteX43" fmla="*/ 709612 w 1269232"/>
                    <a:gd name="connsiteY43" fmla="*/ 409575 h 2357438"/>
                    <a:gd name="connsiteX44" fmla="*/ 711994 w 1269232"/>
                    <a:gd name="connsiteY44" fmla="*/ 442912 h 2357438"/>
                    <a:gd name="connsiteX45" fmla="*/ 752475 w 1269232"/>
                    <a:gd name="connsiteY45" fmla="*/ 457200 h 2357438"/>
                    <a:gd name="connsiteX46" fmla="*/ 773906 w 1269232"/>
                    <a:gd name="connsiteY46" fmla="*/ 473869 h 2357438"/>
                    <a:gd name="connsiteX47" fmla="*/ 783431 w 1269232"/>
                    <a:gd name="connsiteY47" fmla="*/ 488156 h 2357438"/>
                    <a:gd name="connsiteX48" fmla="*/ 797719 w 1269232"/>
                    <a:gd name="connsiteY48" fmla="*/ 561975 h 2357438"/>
                    <a:gd name="connsiteX49" fmla="*/ 812006 w 1269232"/>
                    <a:gd name="connsiteY49" fmla="*/ 604837 h 2357438"/>
                    <a:gd name="connsiteX50" fmla="*/ 826294 w 1269232"/>
                    <a:gd name="connsiteY50" fmla="*/ 647700 h 2357438"/>
                    <a:gd name="connsiteX51" fmla="*/ 847725 w 1269232"/>
                    <a:gd name="connsiteY51" fmla="*/ 700087 h 2357438"/>
                    <a:gd name="connsiteX52" fmla="*/ 866775 w 1269232"/>
                    <a:gd name="connsiteY52" fmla="*/ 750094 h 2357438"/>
                    <a:gd name="connsiteX53" fmla="*/ 864394 w 1269232"/>
                    <a:gd name="connsiteY53" fmla="*/ 797719 h 2357438"/>
                    <a:gd name="connsiteX54" fmla="*/ 842961 w 1269232"/>
                    <a:gd name="connsiteY54" fmla="*/ 814386 h 2357438"/>
                    <a:gd name="connsiteX55" fmla="*/ 821531 w 1269232"/>
                    <a:gd name="connsiteY55" fmla="*/ 831056 h 2357438"/>
                    <a:gd name="connsiteX56" fmla="*/ 785812 w 1269232"/>
                    <a:gd name="connsiteY56" fmla="*/ 854869 h 2357438"/>
                    <a:gd name="connsiteX57" fmla="*/ 754856 w 1269232"/>
                    <a:gd name="connsiteY57" fmla="*/ 878681 h 2357438"/>
                    <a:gd name="connsiteX58" fmla="*/ 728662 w 1269232"/>
                    <a:gd name="connsiteY58" fmla="*/ 902494 h 2357438"/>
                    <a:gd name="connsiteX59" fmla="*/ 700087 w 1269232"/>
                    <a:gd name="connsiteY59" fmla="*/ 928687 h 2357438"/>
                    <a:gd name="connsiteX60" fmla="*/ 678656 w 1269232"/>
                    <a:gd name="connsiteY60" fmla="*/ 964406 h 2357438"/>
                    <a:gd name="connsiteX61" fmla="*/ 678656 w 1269232"/>
                    <a:gd name="connsiteY61" fmla="*/ 1007269 h 2357438"/>
                    <a:gd name="connsiteX62" fmla="*/ 681037 w 1269232"/>
                    <a:gd name="connsiteY62" fmla="*/ 1014412 h 2357438"/>
                    <a:gd name="connsiteX63" fmla="*/ 700087 w 1269232"/>
                    <a:gd name="connsiteY63" fmla="*/ 1042987 h 2357438"/>
                    <a:gd name="connsiteX64" fmla="*/ 721519 w 1269232"/>
                    <a:gd name="connsiteY64" fmla="*/ 1054894 h 2357438"/>
                    <a:gd name="connsiteX65" fmla="*/ 728662 w 1269232"/>
                    <a:gd name="connsiteY65" fmla="*/ 1052512 h 2357438"/>
                    <a:gd name="connsiteX66" fmla="*/ 731044 w 1269232"/>
                    <a:gd name="connsiteY66" fmla="*/ 1045369 h 2357438"/>
                    <a:gd name="connsiteX67" fmla="*/ 771525 w 1269232"/>
                    <a:gd name="connsiteY67" fmla="*/ 1016794 h 2357438"/>
                    <a:gd name="connsiteX68" fmla="*/ 804862 w 1269232"/>
                    <a:gd name="connsiteY68" fmla="*/ 1002506 h 2357438"/>
                    <a:gd name="connsiteX69" fmla="*/ 842961 w 1269232"/>
                    <a:gd name="connsiteY69" fmla="*/ 1004886 h 2357438"/>
                    <a:gd name="connsiteX70" fmla="*/ 895350 w 1269232"/>
                    <a:gd name="connsiteY70" fmla="*/ 1016794 h 2357438"/>
                    <a:gd name="connsiteX71" fmla="*/ 919162 w 1269232"/>
                    <a:gd name="connsiteY71" fmla="*/ 1023937 h 2357438"/>
                    <a:gd name="connsiteX72" fmla="*/ 966787 w 1269232"/>
                    <a:gd name="connsiteY72" fmla="*/ 1054894 h 2357438"/>
                    <a:gd name="connsiteX73" fmla="*/ 1000125 w 1269232"/>
                    <a:gd name="connsiteY73" fmla="*/ 1081087 h 2357438"/>
                    <a:gd name="connsiteX74" fmla="*/ 1073944 w 1269232"/>
                    <a:gd name="connsiteY74" fmla="*/ 1188244 h 2357438"/>
                    <a:gd name="connsiteX75" fmla="*/ 1076325 w 1269232"/>
                    <a:gd name="connsiteY75" fmla="*/ 1195387 h 2357438"/>
                    <a:gd name="connsiteX76" fmla="*/ 1147762 w 1269232"/>
                    <a:gd name="connsiteY76" fmla="*/ 1269206 h 2357438"/>
                    <a:gd name="connsiteX77" fmla="*/ 1173956 w 1269232"/>
                    <a:gd name="connsiteY77" fmla="*/ 1319212 h 2357438"/>
                    <a:gd name="connsiteX78" fmla="*/ 1195387 w 1269232"/>
                    <a:gd name="connsiteY78" fmla="*/ 1388269 h 2357438"/>
                    <a:gd name="connsiteX79" fmla="*/ 1200150 w 1269232"/>
                    <a:gd name="connsiteY79" fmla="*/ 1443037 h 2357438"/>
                    <a:gd name="connsiteX80" fmla="*/ 1209675 w 1269232"/>
                    <a:gd name="connsiteY80" fmla="*/ 1540669 h 2357438"/>
                    <a:gd name="connsiteX81" fmla="*/ 1266825 w 1269232"/>
                    <a:gd name="connsiteY81" fmla="*/ 1671636 h 2357438"/>
                    <a:gd name="connsiteX82" fmla="*/ 1254919 w 1269232"/>
                    <a:gd name="connsiteY82" fmla="*/ 1721643 h 2357438"/>
                    <a:gd name="connsiteX83" fmla="*/ 1226342 w 1269232"/>
                    <a:gd name="connsiteY83" fmla="*/ 1762124 h 2357438"/>
                    <a:gd name="connsiteX84" fmla="*/ 1133475 w 1269232"/>
                    <a:gd name="connsiteY84" fmla="*/ 1878806 h 2357438"/>
                    <a:gd name="connsiteX85" fmla="*/ 1095375 w 1269232"/>
                    <a:gd name="connsiteY85" fmla="*/ 1935954 h 2357438"/>
                    <a:gd name="connsiteX86" fmla="*/ 1054893 w 1269232"/>
                    <a:gd name="connsiteY86" fmla="*/ 1966912 h 2357438"/>
                    <a:gd name="connsiteX87" fmla="*/ 990600 w 1269232"/>
                    <a:gd name="connsiteY87" fmla="*/ 2005011 h 2357438"/>
                    <a:gd name="connsiteX88" fmla="*/ 881061 w 1269232"/>
                    <a:gd name="connsiteY88" fmla="*/ 2062161 h 2357438"/>
                    <a:gd name="connsiteX89" fmla="*/ 857250 w 1269232"/>
                    <a:gd name="connsiteY89" fmla="*/ 2114549 h 2357438"/>
                    <a:gd name="connsiteX90" fmla="*/ 812005 w 1269232"/>
                    <a:gd name="connsiteY90" fmla="*/ 2169317 h 2357438"/>
                    <a:gd name="connsiteX91" fmla="*/ 819150 w 1269232"/>
                    <a:gd name="connsiteY91" fmla="*/ 2290761 h 2357438"/>
                    <a:gd name="connsiteX92" fmla="*/ 809626 w 1269232"/>
                    <a:gd name="connsiteY92"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21456 w 1269232"/>
                    <a:gd name="connsiteY13" fmla="*/ 159544 h 2357438"/>
                    <a:gd name="connsiteX14" fmla="*/ 228600 w 1269232"/>
                    <a:gd name="connsiteY14" fmla="*/ 161925 h 2357438"/>
                    <a:gd name="connsiteX15" fmla="*/ 238125 w 1269232"/>
                    <a:gd name="connsiteY15" fmla="*/ 164306 h 2357438"/>
                    <a:gd name="connsiteX16" fmla="*/ 252412 w 1269232"/>
                    <a:gd name="connsiteY16" fmla="*/ 169069 h 2357438"/>
                    <a:gd name="connsiteX17" fmla="*/ 273844 w 1269232"/>
                    <a:gd name="connsiteY17" fmla="*/ 176212 h 2357438"/>
                    <a:gd name="connsiteX18" fmla="*/ 288131 w 1269232"/>
                    <a:gd name="connsiteY18" fmla="*/ 180975 h 2357438"/>
                    <a:gd name="connsiteX19" fmla="*/ 300037 w 1269232"/>
                    <a:gd name="connsiteY19" fmla="*/ 183356 h 2357438"/>
                    <a:gd name="connsiteX20" fmla="*/ 314325 w 1269232"/>
                    <a:gd name="connsiteY20" fmla="*/ 190500 h 2357438"/>
                    <a:gd name="connsiteX21" fmla="*/ 321469 w 1269232"/>
                    <a:gd name="connsiteY21" fmla="*/ 195262 h 2357438"/>
                    <a:gd name="connsiteX22" fmla="*/ 342900 w 1269232"/>
                    <a:gd name="connsiteY22" fmla="*/ 202406 h 2357438"/>
                    <a:gd name="connsiteX23" fmla="*/ 350044 w 1269232"/>
                    <a:gd name="connsiteY23" fmla="*/ 204787 h 2357438"/>
                    <a:gd name="connsiteX24" fmla="*/ 357187 w 1269232"/>
                    <a:gd name="connsiteY24" fmla="*/ 207169 h 2357438"/>
                    <a:gd name="connsiteX25" fmla="*/ 371475 w 1269232"/>
                    <a:gd name="connsiteY25" fmla="*/ 209550 h 2357438"/>
                    <a:gd name="connsiteX26" fmla="*/ 392906 w 1269232"/>
                    <a:gd name="connsiteY26" fmla="*/ 216694 h 2357438"/>
                    <a:gd name="connsiteX27" fmla="*/ 400050 w 1269232"/>
                    <a:gd name="connsiteY27" fmla="*/ 219075 h 2357438"/>
                    <a:gd name="connsiteX28" fmla="*/ 407194 w 1269232"/>
                    <a:gd name="connsiteY28" fmla="*/ 221456 h 2357438"/>
                    <a:gd name="connsiteX29" fmla="*/ 414337 w 1269232"/>
                    <a:gd name="connsiteY29" fmla="*/ 226219 h 2357438"/>
                    <a:gd name="connsiteX30" fmla="*/ 421481 w 1269232"/>
                    <a:gd name="connsiteY30" fmla="*/ 228600 h 2357438"/>
                    <a:gd name="connsiteX31" fmla="*/ 428625 w 1269232"/>
                    <a:gd name="connsiteY31" fmla="*/ 235744 h 2357438"/>
                    <a:gd name="connsiteX32" fmla="*/ 442912 w 1269232"/>
                    <a:gd name="connsiteY32" fmla="*/ 245269 h 2357438"/>
                    <a:gd name="connsiteX33" fmla="*/ 457200 w 1269232"/>
                    <a:gd name="connsiteY33" fmla="*/ 257175 h 2357438"/>
                    <a:gd name="connsiteX34" fmla="*/ 485775 w 1269232"/>
                    <a:gd name="connsiteY34" fmla="*/ 266700 h 2357438"/>
                    <a:gd name="connsiteX35" fmla="*/ 516731 w 1269232"/>
                    <a:gd name="connsiteY35" fmla="*/ 278606 h 2357438"/>
                    <a:gd name="connsiteX36" fmla="*/ 564356 w 1269232"/>
                    <a:gd name="connsiteY36" fmla="*/ 309562 h 2357438"/>
                    <a:gd name="connsiteX37" fmla="*/ 581025 w 1269232"/>
                    <a:gd name="connsiteY37" fmla="*/ 316706 h 2357438"/>
                    <a:gd name="connsiteX38" fmla="*/ 621506 w 1269232"/>
                    <a:gd name="connsiteY38" fmla="*/ 342900 h 2357438"/>
                    <a:gd name="connsiteX39" fmla="*/ 657225 w 1269232"/>
                    <a:gd name="connsiteY39" fmla="*/ 357187 h 2357438"/>
                    <a:gd name="connsiteX40" fmla="*/ 700087 w 1269232"/>
                    <a:gd name="connsiteY40" fmla="*/ 369094 h 2357438"/>
                    <a:gd name="connsiteX41" fmla="*/ 707231 w 1269232"/>
                    <a:gd name="connsiteY41" fmla="*/ 371475 h 2357438"/>
                    <a:gd name="connsiteX42" fmla="*/ 709612 w 1269232"/>
                    <a:gd name="connsiteY42" fmla="*/ 409575 h 2357438"/>
                    <a:gd name="connsiteX43" fmla="*/ 711994 w 1269232"/>
                    <a:gd name="connsiteY43" fmla="*/ 442912 h 2357438"/>
                    <a:gd name="connsiteX44" fmla="*/ 752475 w 1269232"/>
                    <a:gd name="connsiteY44" fmla="*/ 457200 h 2357438"/>
                    <a:gd name="connsiteX45" fmla="*/ 773906 w 1269232"/>
                    <a:gd name="connsiteY45" fmla="*/ 473869 h 2357438"/>
                    <a:gd name="connsiteX46" fmla="*/ 783431 w 1269232"/>
                    <a:gd name="connsiteY46" fmla="*/ 488156 h 2357438"/>
                    <a:gd name="connsiteX47" fmla="*/ 797719 w 1269232"/>
                    <a:gd name="connsiteY47" fmla="*/ 561975 h 2357438"/>
                    <a:gd name="connsiteX48" fmla="*/ 812006 w 1269232"/>
                    <a:gd name="connsiteY48" fmla="*/ 604837 h 2357438"/>
                    <a:gd name="connsiteX49" fmla="*/ 826294 w 1269232"/>
                    <a:gd name="connsiteY49" fmla="*/ 647700 h 2357438"/>
                    <a:gd name="connsiteX50" fmla="*/ 847725 w 1269232"/>
                    <a:gd name="connsiteY50" fmla="*/ 700087 h 2357438"/>
                    <a:gd name="connsiteX51" fmla="*/ 866775 w 1269232"/>
                    <a:gd name="connsiteY51" fmla="*/ 750094 h 2357438"/>
                    <a:gd name="connsiteX52" fmla="*/ 864394 w 1269232"/>
                    <a:gd name="connsiteY52" fmla="*/ 797719 h 2357438"/>
                    <a:gd name="connsiteX53" fmla="*/ 842961 w 1269232"/>
                    <a:gd name="connsiteY53" fmla="*/ 814386 h 2357438"/>
                    <a:gd name="connsiteX54" fmla="*/ 821531 w 1269232"/>
                    <a:gd name="connsiteY54" fmla="*/ 831056 h 2357438"/>
                    <a:gd name="connsiteX55" fmla="*/ 785812 w 1269232"/>
                    <a:gd name="connsiteY55" fmla="*/ 854869 h 2357438"/>
                    <a:gd name="connsiteX56" fmla="*/ 754856 w 1269232"/>
                    <a:gd name="connsiteY56" fmla="*/ 878681 h 2357438"/>
                    <a:gd name="connsiteX57" fmla="*/ 728662 w 1269232"/>
                    <a:gd name="connsiteY57" fmla="*/ 902494 h 2357438"/>
                    <a:gd name="connsiteX58" fmla="*/ 700087 w 1269232"/>
                    <a:gd name="connsiteY58" fmla="*/ 928687 h 2357438"/>
                    <a:gd name="connsiteX59" fmla="*/ 678656 w 1269232"/>
                    <a:gd name="connsiteY59" fmla="*/ 964406 h 2357438"/>
                    <a:gd name="connsiteX60" fmla="*/ 678656 w 1269232"/>
                    <a:gd name="connsiteY60" fmla="*/ 1007269 h 2357438"/>
                    <a:gd name="connsiteX61" fmla="*/ 681037 w 1269232"/>
                    <a:gd name="connsiteY61" fmla="*/ 1014412 h 2357438"/>
                    <a:gd name="connsiteX62" fmla="*/ 700087 w 1269232"/>
                    <a:gd name="connsiteY62" fmla="*/ 1042987 h 2357438"/>
                    <a:gd name="connsiteX63" fmla="*/ 721519 w 1269232"/>
                    <a:gd name="connsiteY63" fmla="*/ 1054894 h 2357438"/>
                    <a:gd name="connsiteX64" fmla="*/ 728662 w 1269232"/>
                    <a:gd name="connsiteY64" fmla="*/ 1052512 h 2357438"/>
                    <a:gd name="connsiteX65" fmla="*/ 731044 w 1269232"/>
                    <a:gd name="connsiteY65" fmla="*/ 1045369 h 2357438"/>
                    <a:gd name="connsiteX66" fmla="*/ 771525 w 1269232"/>
                    <a:gd name="connsiteY66" fmla="*/ 1016794 h 2357438"/>
                    <a:gd name="connsiteX67" fmla="*/ 804862 w 1269232"/>
                    <a:gd name="connsiteY67" fmla="*/ 1002506 h 2357438"/>
                    <a:gd name="connsiteX68" fmla="*/ 842961 w 1269232"/>
                    <a:gd name="connsiteY68" fmla="*/ 1004886 h 2357438"/>
                    <a:gd name="connsiteX69" fmla="*/ 895350 w 1269232"/>
                    <a:gd name="connsiteY69" fmla="*/ 1016794 h 2357438"/>
                    <a:gd name="connsiteX70" fmla="*/ 919162 w 1269232"/>
                    <a:gd name="connsiteY70" fmla="*/ 1023937 h 2357438"/>
                    <a:gd name="connsiteX71" fmla="*/ 966787 w 1269232"/>
                    <a:gd name="connsiteY71" fmla="*/ 1054894 h 2357438"/>
                    <a:gd name="connsiteX72" fmla="*/ 1000125 w 1269232"/>
                    <a:gd name="connsiteY72" fmla="*/ 1081087 h 2357438"/>
                    <a:gd name="connsiteX73" fmla="*/ 1073944 w 1269232"/>
                    <a:gd name="connsiteY73" fmla="*/ 1188244 h 2357438"/>
                    <a:gd name="connsiteX74" fmla="*/ 1076325 w 1269232"/>
                    <a:gd name="connsiteY74" fmla="*/ 1195387 h 2357438"/>
                    <a:gd name="connsiteX75" fmla="*/ 1147762 w 1269232"/>
                    <a:gd name="connsiteY75" fmla="*/ 1269206 h 2357438"/>
                    <a:gd name="connsiteX76" fmla="*/ 1173956 w 1269232"/>
                    <a:gd name="connsiteY76" fmla="*/ 1319212 h 2357438"/>
                    <a:gd name="connsiteX77" fmla="*/ 1195387 w 1269232"/>
                    <a:gd name="connsiteY77" fmla="*/ 1388269 h 2357438"/>
                    <a:gd name="connsiteX78" fmla="*/ 1200150 w 1269232"/>
                    <a:gd name="connsiteY78" fmla="*/ 1443037 h 2357438"/>
                    <a:gd name="connsiteX79" fmla="*/ 1209675 w 1269232"/>
                    <a:gd name="connsiteY79" fmla="*/ 1540669 h 2357438"/>
                    <a:gd name="connsiteX80" fmla="*/ 1266825 w 1269232"/>
                    <a:gd name="connsiteY80" fmla="*/ 1671636 h 2357438"/>
                    <a:gd name="connsiteX81" fmla="*/ 1254919 w 1269232"/>
                    <a:gd name="connsiteY81" fmla="*/ 1721643 h 2357438"/>
                    <a:gd name="connsiteX82" fmla="*/ 1226342 w 1269232"/>
                    <a:gd name="connsiteY82" fmla="*/ 1762124 h 2357438"/>
                    <a:gd name="connsiteX83" fmla="*/ 1133475 w 1269232"/>
                    <a:gd name="connsiteY83" fmla="*/ 1878806 h 2357438"/>
                    <a:gd name="connsiteX84" fmla="*/ 1095375 w 1269232"/>
                    <a:gd name="connsiteY84" fmla="*/ 1935954 h 2357438"/>
                    <a:gd name="connsiteX85" fmla="*/ 1054893 w 1269232"/>
                    <a:gd name="connsiteY85" fmla="*/ 1966912 h 2357438"/>
                    <a:gd name="connsiteX86" fmla="*/ 990600 w 1269232"/>
                    <a:gd name="connsiteY86" fmla="*/ 2005011 h 2357438"/>
                    <a:gd name="connsiteX87" fmla="*/ 881061 w 1269232"/>
                    <a:gd name="connsiteY87" fmla="*/ 2062161 h 2357438"/>
                    <a:gd name="connsiteX88" fmla="*/ 857250 w 1269232"/>
                    <a:gd name="connsiteY88" fmla="*/ 2114549 h 2357438"/>
                    <a:gd name="connsiteX89" fmla="*/ 812005 w 1269232"/>
                    <a:gd name="connsiteY89" fmla="*/ 2169317 h 2357438"/>
                    <a:gd name="connsiteX90" fmla="*/ 819150 w 1269232"/>
                    <a:gd name="connsiteY90" fmla="*/ 2290761 h 2357438"/>
                    <a:gd name="connsiteX91" fmla="*/ 809626 w 1269232"/>
                    <a:gd name="connsiteY9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21456 w 1269232"/>
                    <a:gd name="connsiteY13" fmla="*/ 159544 h 2357438"/>
                    <a:gd name="connsiteX14" fmla="*/ 228600 w 1269232"/>
                    <a:gd name="connsiteY14" fmla="*/ 161925 h 2357438"/>
                    <a:gd name="connsiteX15" fmla="*/ 252412 w 1269232"/>
                    <a:gd name="connsiteY15" fmla="*/ 169069 h 2357438"/>
                    <a:gd name="connsiteX16" fmla="*/ 273844 w 1269232"/>
                    <a:gd name="connsiteY16" fmla="*/ 176212 h 2357438"/>
                    <a:gd name="connsiteX17" fmla="*/ 288131 w 1269232"/>
                    <a:gd name="connsiteY17" fmla="*/ 180975 h 2357438"/>
                    <a:gd name="connsiteX18" fmla="*/ 300037 w 1269232"/>
                    <a:gd name="connsiteY18" fmla="*/ 183356 h 2357438"/>
                    <a:gd name="connsiteX19" fmla="*/ 314325 w 1269232"/>
                    <a:gd name="connsiteY19" fmla="*/ 190500 h 2357438"/>
                    <a:gd name="connsiteX20" fmla="*/ 321469 w 1269232"/>
                    <a:gd name="connsiteY20" fmla="*/ 195262 h 2357438"/>
                    <a:gd name="connsiteX21" fmla="*/ 342900 w 1269232"/>
                    <a:gd name="connsiteY21" fmla="*/ 202406 h 2357438"/>
                    <a:gd name="connsiteX22" fmla="*/ 350044 w 1269232"/>
                    <a:gd name="connsiteY22" fmla="*/ 204787 h 2357438"/>
                    <a:gd name="connsiteX23" fmla="*/ 357187 w 1269232"/>
                    <a:gd name="connsiteY23" fmla="*/ 207169 h 2357438"/>
                    <a:gd name="connsiteX24" fmla="*/ 371475 w 1269232"/>
                    <a:gd name="connsiteY24" fmla="*/ 209550 h 2357438"/>
                    <a:gd name="connsiteX25" fmla="*/ 392906 w 1269232"/>
                    <a:gd name="connsiteY25" fmla="*/ 216694 h 2357438"/>
                    <a:gd name="connsiteX26" fmla="*/ 400050 w 1269232"/>
                    <a:gd name="connsiteY26" fmla="*/ 219075 h 2357438"/>
                    <a:gd name="connsiteX27" fmla="*/ 407194 w 1269232"/>
                    <a:gd name="connsiteY27" fmla="*/ 221456 h 2357438"/>
                    <a:gd name="connsiteX28" fmla="*/ 414337 w 1269232"/>
                    <a:gd name="connsiteY28" fmla="*/ 226219 h 2357438"/>
                    <a:gd name="connsiteX29" fmla="*/ 421481 w 1269232"/>
                    <a:gd name="connsiteY29" fmla="*/ 228600 h 2357438"/>
                    <a:gd name="connsiteX30" fmla="*/ 428625 w 1269232"/>
                    <a:gd name="connsiteY30" fmla="*/ 235744 h 2357438"/>
                    <a:gd name="connsiteX31" fmla="*/ 442912 w 1269232"/>
                    <a:gd name="connsiteY31" fmla="*/ 245269 h 2357438"/>
                    <a:gd name="connsiteX32" fmla="*/ 457200 w 1269232"/>
                    <a:gd name="connsiteY32" fmla="*/ 257175 h 2357438"/>
                    <a:gd name="connsiteX33" fmla="*/ 485775 w 1269232"/>
                    <a:gd name="connsiteY33" fmla="*/ 266700 h 2357438"/>
                    <a:gd name="connsiteX34" fmla="*/ 516731 w 1269232"/>
                    <a:gd name="connsiteY34" fmla="*/ 278606 h 2357438"/>
                    <a:gd name="connsiteX35" fmla="*/ 564356 w 1269232"/>
                    <a:gd name="connsiteY35" fmla="*/ 309562 h 2357438"/>
                    <a:gd name="connsiteX36" fmla="*/ 581025 w 1269232"/>
                    <a:gd name="connsiteY36" fmla="*/ 316706 h 2357438"/>
                    <a:gd name="connsiteX37" fmla="*/ 621506 w 1269232"/>
                    <a:gd name="connsiteY37" fmla="*/ 342900 h 2357438"/>
                    <a:gd name="connsiteX38" fmla="*/ 657225 w 1269232"/>
                    <a:gd name="connsiteY38" fmla="*/ 357187 h 2357438"/>
                    <a:gd name="connsiteX39" fmla="*/ 700087 w 1269232"/>
                    <a:gd name="connsiteY39" fmla="*/ 369094 h 2357438"/>
                    <a:gd name="connsiteX40" fmla="*/ 707231 w 1269232"/>
                    <a:gd name="connsiteY40" fmla="*/ 371475 h 2357438"/>
                    <a:gd name="connsiteX41" fmla="*/ 709612 w 1269232"/>
                    <a:gd name="connsiteY41" fmla="*/ 409575 h 2357438"/>
                    <a:gd name="connsiteX42" fmla="*/ 711994 w 1269232"/>
                    <a:gd name="connsiteY42" fmla="*/ 442912 h 2357438"/>
                    <a:gd name="connsiteX43" fmla="*/ 752475 w 1269232"/>
                    <a:gd name="connsiteY43" fmla="*/ 457200 h 2357438"/>
                    <a:gd name="connsiteX44" fmla="*/ 773906 w 1269232"/>
                    <a:gd name="connsiteY44" fmla="*/ 473869 h 2357438"/>
                    <a:gd name="connsiteX45" fmla="*/ 783431 w 1269232"/>
                    <a:gd name="connsiteY45" fmla="*/ 488156 h 2357438"/>
                    <a:gd name="connsiteX46" fmla="*/ 797719 w 1269232"/>
                    <a:gd name="connsiteY46" fmla="*/ 561975 h 2357438"/>
                    <a:gd name="connsiteX47" fmla="*/ 812006 w 1269232"/>
                    <a:gd name="connsiteY47" fmla="*/ 604837 h 2357438"/>
                    <a:gd name="connsiteX48" fmla="*/ 826294 w 1269232"/>
                    <a:gd name="connsiteY48" fmla="*/ 647700 h 2357438"/>
                    <a:gd name="connsiteX49" fmla="*/ 847725 w 1269232"/>
                    <a:gd name="connsiteY49" fmla="*/ 700087 h 2357438"/>
                    <a:gd name="connsiteX50" fmla="*/ 866775 w 1269232"/>
                    <a:gd name="connsiteY50" fmla="*/ 750094 h 2357438"/>
                    <a:gd name="connsiteX51" fmla="*/ 864394 w 1269232"/>
                    <a:gd name="connsiteY51" fmla="*/ 797719 h 2357438"/>
                    <a:gd name="connsiteX52" fmla="*/ 842961 w 1269232"/>
                    <a:gd name="connsiteY52" fmla="*/ 814386 h 2357438"/>
                    <a:gd name="connsiteX53" fmla="*/ 821531 w 1269232"/>
                    <a:gd name="connsiteY53" fmla="*/ 831056 h 2357438"/>
                    <a:gd name="connsiteX54" fmla="*/ 785812 w 1269232"/>
                    <a:gd name="connsiteY54" fmla="*/ 854869 h 2357438"/>
                    <a:gd name="connsiteX55" fmla="*/ 754856 w 1269232"/>
                    <a:gd name="connsiteY55" fmla="*/ 878681 h 2357438"/>
                    <a:gd name="connsiteX56" fmla="*/ 728662 w 1269232"/>
                    <a:gd name="connsiteY56" fmla="*/ 902494 h 2357438"/>
                    <a:gd name="connsiteX57" fmla="*/ 700087 w 1269232"/>
                    <a:gd name="connsiteY57" fmla="*/ 928687 h 2357438"/>
                    <a:gd name="connsiteX58" fmla="*/ 678656 w 1269232"/>
                    <a:gd name="connsiteY58" fmla="*/ 964406 h 2357438"/>
                    <a:gd name="connsiteX59" fmla="*/ 678656 w 1269232"/>
                    <a:gd name="connsiteY59" fmla="*/ 1007269 h 2357438"/>
                    <a:gd name="connsiteX60" fmla="*/ 681037 w 1269232"/>
                    <a:gd name="connsiteY60" fmla="*/ 1014412 h 2357438"/>
                    <a:gd name="connsiteX61" fmla="*/ 700087 w 1269232"/>
                    <a:gd name="connsiteY61" fmla="*/ 1042987 h 2357438"/>
                    <a:gd name="connsiteX62" fmla="*/ 721519 w 1269232"/>
                    <a:gd name="connsiteY62" fmla="*/ 1054894 h 2357438"/>
                    <a:gd name="connsiteX63" fmla="*/ 728662 w 1269232"/>
                    <a:gd name="connsiteY63" fmla="*/ 1052512 h 2357438"/>
                    <a:gd name="connsiteX64" fmla="*/ 731044 w 1269232"/>
                    <a:gd name="connsiteY64" fmla="*/ 1045369 h 2357438"/>
                    <a:gd name="connsiteX65" fmla="*/ 771525 w 1269232"/>
                    <a:gd name="connsiteY65" fmla="*/ 1016794 h 2357438"/>
                    <a:gd name="connsiteX66" fmla="*/ 804862 w 1269232"/>
                    <a:gd name="connsiteY66" fmla="*/ 1002506 h 2357438"/>
                    <a:gd name="connsiteX67" fmla="*/ 842961 w 1269232"/>
                    <a:gd name="connsiteY67" fmla="*/ 1004886 h 2357438"/>
                    <a:gd name="connsiteX68" fmla="*/ 895350 w 1269232"/>
                    <a:gd name="connsiteY68" fmla="*/ 1016794 h 2357438"/>
                    <a:gd name="connsiteX69" fmla="*/ 919162 w 1269232"/>
                    <a:gd name="connsiteY69" fmla="*/ 1023937 h 2357438"/>
                    <a:gd name="connsiteX70" fmla="*/ 966787 w 1269232"/>
                    <a:gd name="connsiteY70" fmla="*/ 1054894 h 2357438"/>
                    <a:gd name="connsiteX71" fmla="*/ 1000125 w 1269232"/>
                    <a:gd name="connsiteY71" fmla="*/ 1081087 h 2357438"/>
                    <a:gd name="connsiteX72" fmla="*/ 1073944 w 1269232"/>
                    <a:gd name="connsiteY72" fmla="*/ 1188244 h 2357438"/>
                    <a:gd name="connsiteX73" fmla="*/ 1076325 w 1269232"/>
                    <a:gd name="connsiteY73" fmla="*/ 1195387 h 2357438"/>
                    <a:gd name="connsiteX74" fmla="*/ 1147762 w 1269232"/>
                    <a:gd name="connsiteY74" fmla="*/ 1269206 h 2357438"/>
                    <a:gd name="connsiteX75" fmla="*/ 1173956 w 1269232"/>
                    <a:gd name="connsiteY75" fmla="*/ 1319212 h 2357438"/>
                    <a:gd name="connsiteX76" fmla="*/ 1195387 w 1269232"/>
                    <a:gd name="connsiteY76" fmla="*/ 1388269 h 2357438"/>
                    <a:gd name="connsiteX77" fmla="*/ 1200150 w 1269232"/>
                    <a:gd name="connsiteY77" fmla="*/ 1443037 h 2357438"/>
                    <a:gd name="connsiteX78" fmla="*/ 1209675 w 1269232"/>
                    <a:gd name="connsiteY78" fmla="*/ 1540669 h 2357438"/>
                    <a:gd name="connsiteX79" fmla="*/ 1266825 w 1269232"/>
                    <a:gd name="connsiteY79" fmla="*/ 1671636 h 2357438"/>
                    <a:gd name="connsiteX80" fmla="*/ 1254919 w 1269232"/>
                    <a:gd name="connsiteY80" fmla="*/ 1721643 h 2357438"/>
                    <a:gd name="connsiteX81" fmla="*/ 1226342 w 1269232"/>
                    <a:gd name="connsiteY81" fmla="*/ 1762124 h 2357438"/>
                    <a:gd name="connsiteX82" fmla="*/ 1133475 w 1269232"/>
                    <a:gd name="connsiteY82" fmla="*/ 1878806 h 2357438"/>
                    <a:gd name="connsiteX83" fmla="*/ 1095375 w 1269232"/>
                    <a:gd name="connsiteY83" fmla="*/ 1935954 h 2357438"/>
                    <a:gd name="connsiteX84" fmla="*/ 1054893 w 1269232"/>
                    <a:gd name="connsiteY84" fmla="*/ 1966912 h 2357438"/>
                    <a:gd name="connsiteX85" fmla="*/ 990600 w 1269232"/>
                    <a:gd name="connsiteY85" fmla="*/ 2005011 h 2357438"/>
                    <a:gd name="connsiteX86" fmla="*/ 881061 w 1269232"/>
                    <a:gd name="connsiteY86" fmla="*/ 2062161 h 2357438"/>
                    <a:gd name="connsiteX87" fmla="*/ 857250 w 1269232"/>
                    <a:gd name="connsiteY87" fmla="*/ 2114549 h 2357438"/>
                    <a:gd name="connsiteX88" fmla="*/ 812005 w 1269232"/>
                    <a:gd name="connsiteY88" fmla="*/ 2169317 h 2357438"/>
                    <a:gd name="connsiteX89" fmla="*/ 819150 w 1269232"/>
                    <a:gd name="connsiteY89" fmla="*/ 2290761 h 2357438"/>
                    <a:gd name="connsiteX90" fmla="*/ 809626 w 1269232"/>
                    <a:gd name="connsiteY9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21456 w 1269232"/>
                    <a:gd name="connsiteY13" fmla="*/ 159544 h 2357438"/>
                    <a:gd name="connsiteX14" fmla="*/ 228600 w 1269232"/>
                    <a:gd name="connsiteY14" fmla="*/ 161925 h 2357438"/>
                    <a:gd name="connsiteX15" fmla="*/ 273844 w 1269232"/>
                    <a:gd name="connsiteY15" fmla="*/ 176212 h 2357438"/>
                    <a:gd name="connsiteX16" fmla="*/ 288131 w 1269232"/>
                    <a:gd name="connsiteY16" fmla="*/ 180975 h 2357438"/>
                    <a:gd name="connsiteX17" fmla="*/ 300037 w 1269232"/>
                    <a:gd name="connsiteY17" fmla="*/ 183356 h 2357438"/>
                    <a:gd name="connsiteX18" fmla="*/ 314325 w 1269232"/>
                    <a:gd name="connsiteY18" fmla="*/ 190500 h 2357438"/>
                    <a:gd name="connsiteX19" fmla="*/ 321469 w 1269232"/>
                    <a:gd name="connsiteY19" fmla="*/ 195262 h 2357438"/>
                    <a:gd name="connsiteX20" fmla="*/ 342900 w 1269232"/>
                    <a:gd name="connsiteY20" fmla="*/ 202406 h 2357438"/>
                    <a:gd name="connsiteX21" fmla="*/ 350044 w 1269232"/>
                    <a:gd name="connsiteY21" fmla="*/ 204787 h 2357438"/>
                    <a:gd name="connsiteX22" fmla="*/ 357187 w 1269232"/>
                    <a:gd name="connsiteY22" fmla="*/ 207169 h 2357438"/>
                    <a:gd name="connsiteX23" fmla="*/ 371475 w 1269232"/>
                    <a:gd name="connsiteY23" fmla="*/ 209550 h 2357438"/>
                    <a:gd name="connsiteX24" fmla="*/ 392906 w 1269232"/>
                    <a:gd name="connsiteY24" fmla="*/ 216694 h 2357438"/>
                    <a:gd name="connsiteX25" fmla="*/ 400050 w 1269232"/>
                    <a:gd name="connsiteY25" fmla="*/ 219075 h 2357438"/>
                    <a:gd name="connsiteX26" fmla="*/ 407194 w 1269232"/>
                    <a:gd name="connsiteY26" fmla="*/ 221456 h 2357438"/>
                    <a:gd name="connsiteX27" fmla="*/ 414337 w 1269232"/>
                    <a:gd name="connsiteY27" fmla="*/ 226219 h 2357438"/>
                    <a:gd name="connsiteX28" fmla="*/ 421481 w 1269232"/>
                    <a:gd name="connsiteY28" fmla="*/ 228600 h 2357438"/>
                    <a:gd name="connsiteX29" fmla="*/ 428625 w 1269232"/>
                    <a:gd name="connsiteY29" fmla="*/ 235744 h 2357438"/>
                    <a:gd name="connsiteX30" fmla="*/ 442912 w 1269232"/>
                    <a:gd name="connsiteY30" fmla="*/ 245269 h 2357438"/>
                    <a:gd name="connsiteX31" fmla="*/ 457200 w 1269232"/>
                    <a:gd name="connsiteY31" fmla="*/ 257175 h 2357438"/>
                    <a:gd name="connsiteX32" fmla="*/ 485775 w 1269232"/>
                    <a:gd name="connsiteY32" fmla="*/ 266700 h 2357438"/>
                    <a:gd name="connsiteX33" fmla="*/ 516731 w 1269232"/>
                    <a:gd name="connsiteY33" fmla="*/ 278606 h 2357438"/>
                    <a:gd name="connsiteX34" fmla="*/ 564356 w 1269232"/>
                    <a:gd name="connsiteY34" fmla="*/ 309562 h 2357438"/>
                    <a:gd name="connsiteX35" fmla="*/ 581025 w 1269232"/>
                    <a:gd name="connsiteY35" fmla="*/ 316706 h 2357438"/>
                    <a:gd name="connsiteX36" fmla="*/ 621506 w 1269232"/>
                    <a:gd name="connsiteY36" fmla="*/ 342900 h 2357438"/>
                    <a:gd name="connsiteX37" fmla="*/ 657225 w 1269232"/>
                    <a:gd name="connsiteY37" fmla="*/ 357187 h 2357438"/>
                    <a:gd name="connsiteX38" fmla="*/ 700087 w 1269232"/>
                    <a:gd name="connsiteY38" fmla="*/ 369094 h 2357438"/>
                    <a:gd name="connsiteX39" fmla="*/ 707231 w 1269232"/>
                    <a:gd name="connsiteY39" fmla="*/ 371475 h 2357438"/>
                    <a:gd name="connsiteX40" fmla="*/ 709612 w 1269232"/>
                    <a:gd name="connsiteY40" fmla="*/ 409575 h 2357438"/>
                    <a:gd name="connsiteX41" fmla="*/ 711994 w 1269232"/>
                    <a:gd name="connsiteY41" fmla="*/ 442912 h 2357438"/>
                    <a:gd name="connsiteX42" fmla="*/ 752475 w 1269232"/>
                    <a:gd name="connsiteY42" fmla="*/ 457200 h 2357438"/>
                    <a:gd name="connsiteX43" fmla="*/ 773906 w 1269232"/>
                    <a:gd name="connsiteY43" fmla="*/ 473869 h 2357438"/>
                    <a:gd name="connsiteX44" fmla="*/ 783431 w 1269232"/>
                    <a:gd name="connsiteY44" fmla="*/ 488156 h 2357438"/>
                    <a:gd name="connsiteX45" fmla="*/ 797719 w 1269232"/>
                    <a:gd name="connsiteY45" fmla="*/ 561975 h 2357438"/>
                    <a:gd name="connsiteX46" fmla="*/ 812006 w 1269232"/>
                    <a:gd name="connsiteY46" fmla="*/ 604837 h 2357438"/>
                    <a:gd name="connsiteX47" fmla="*/ 826294 w 1269232"/>
                    <a:gd name="connsiteY47" fmla="*/ 647700 h 2357438"/>
                    <a:gd name="connsiteX48" fmla="*/ 847725 w 1269232"/>
                    <a:gd name="connsiteY48" fmla="*/ 700087 h 2357438"/>
                    <a:gd name="connsiteX49" fmla="*/ 866775 w 1269232"/>
                    <a:gd name="connsiteY49" fmla="*/ 750094 h 2357438"/>
                    <a:gd name="connsiteX50" fmla="*/ 864394 w 1269232"/>
                    <a:gd name="connsiteY50" fmla="*/ 797719 h 2357438"/>
                    <a:gd name="connsiteX51" fmla="*/ 842961 w 1269232"/>
                    <a:gd name="connsiteY51" fmla="*/ 814386 h 2357438"/>
                    <a:gd name="connsiteX52" fmla="*/ 821531 w 1269232"/>
                    <a:gd name="connsiteY52" fmla="*/ 831056 h 2357438"/>
                    <a:gd name="connsiteX53" fmla="*/ 785812 w 1269232"/>
                    <a:gd name="connsiteY53" fmla="*/ 854869 h 2357438"/>
                    <a:gd name="connsiteX54" fmla="*/ 754856 w 1269232"/>
                    <a:gd name="connsiteY54" fmla="*/ 878681 h 2357438"/>
                    <a:gd name="connsiteX55" fmla="*/ 728662 w 1269232"/>
                    <a:gd name="connsiteY55" fmla="*/ 902494 h 2357438"/>
                    <a:gd name="connsiteX56" fmla="*/ 700087 w 1269232"/>
                    <a:gd name="connsiteY56" fmla="*/ 928687 h 2357438"/>
                    <a:gd name="connsiteX57" fmla="*/ 678656 w 1269232"/>
                    <a:gd name="connsiteY57" fmla="*/ 964406 h 2357438"/>
                    <a:gd name="connsiteX58" fmla="*/ 678656 w 1269232"/>
                    <a:gd name="connsiteY58" fmla="*/ 1007269 h 2357438"/>
                    <a:gd name="connsiteX59" fmla="*/ 681037 w 1269232"/>
                    <a:gd name="connsiteY59" fmla="*/ 1014412 h 2357438"/>
                    <a:gd name="connsiteX60" fmla="*/ 700087 w 1269232"/>
                    <a:gd name="connsiteY60" fmla="*/ 1042987 h 2357438"/>
                    <a:gd name="connsiteX61" fmla="*/ 721519 w 1269232"/>
                    <a:gd name="connsiteY61" fmla="*/ 1054894 h 2357438"/>
                    <a:gd name="connsiteX62" fmla="*/ 728662 w 1269232"/>
                    <a:gd name="connsiteY62" fmla="*/ 1052512 h 2357438"/>
                    <a:gd name="connsiteX63" fmla="*/ 731044 w 1269232"/>
                    <a:gd name="connsiteY63" fmla="*/ 1045369 h 2357438"/>
                    <a:gd name="connsiteX64" fmla="*/ 771525 w 1269232"/>
                    <a:gd name="connsiteY64" fmla="*/ 1016794 h 2357438"/>
                    <a:gd name="connsiteX65" fmla="*/ 804862 w 1269232"/>
                    <a:gd name="connsiteY65" fmla="*/ 1002506 h 2357438"/>
                    <a:gd name="connsiteX66" fmla="*/ 842961 w 1269232"/>
                    <a:gd name="connsiteY66" fmla="*/ 1004886 h 2357438"/>
                    <a:gd name="connsiteX67" fmla="*/ 895350 w 1269232"/>
                    <a:gd name="connsiteY67" fmla="*/ 1016794 h 2357438"/>
                    <a:gd name="connsiteX68" fmla="*/ 919162 w 1269232"/>
                    <a:gd name="connsiteY68" fmla="*/ 1023937 h 2357438"/>
                    <a:gd name="connsiteX69" fmla="*/ 966787 w 1269232"/>
                    <a:gd name="connsiteY69" fmla="*/ 1054894 h 2357438"/>
                    <a:gd name="connsiteX70" fmla="*/ 1000125 w 1269232"/>
                    <a:gd name="connsiteY70" fmla="*/ 1081087 h 2357438"/>
                    <a:gd name="connsiteX71" fmla="*/ 1073944 w 1269232"/>
                    <a:gd name="connsiteY71" fmla="*/ 1188244 h 2357438"/>
                    <a:gd name="connsiteX72" fmla="*/ 1076325 w 1269232"/>
                    <a:gd name="connsiteY72" fmla="*/ 1195387 h 2357438"/>
                    <a:gd name="connsiteX73" fmla="*/ 1147762 w 1269232"/>
                    <a:gd name="connsiteY73" fmla="*/ 1269206 h 2357438"/>
                    <a:gd name="connsiteX74" fmla="*/ 1173956 w 1269232"/>
                    <a:gd name="connsiteY74" fmla="*/ 1319212 h 2357438"/>
                    <a:gd name="connsiteX75" fmla="*/ 1195387 w 1269232"/>
                    <a:gd name="connsiteY75" fmla="*/ 1388269 h 2357438"/>
                    <a:gd name="connsiteX76" fmla="*/ 1200150 w 1269232"/>
                    <a:gd name="connsiteY76" fmla="*/ 1443037 h 2357438"/>
                    <a:gd name="connsiteX77" fmla="*/ 1209675 w 1269232"/>
                    <a:gd name="connsiteY77" fmla="*/ 1540669 h 2357438"/>
                    <a:gd name="connsiteX78" fmla="*/ 1266825 w 1269232"/>
                    <a:gd name="connsiteY78" fmla="*/ 1671636 h 2357438"/>
                    <a:gd name="connsiteX79" fmla="*/ 1254919 w 1269232"/>
                    <a:gd name="connsiteY79" fmla="*/ 1721643 h 2357438"/>
                    <a:gd name="connsiteX80" fmla="*/ 1226342 w 1269232"/>
                    <a:gd name="connsiteY80" fmla="*/ 1762124 h 2357438"/>
                    <a:gd name="connsiteX81" fmla="*/ 1133475 w 1269232"/>
                    <a:gd name="connsiteY81" fmla="*/ 1878806 h 2357438"/>
                    <a:gd name="connsiteX82" fmla="*/ 1095375 w 1269232"/>
                    <a:gd name="connsiteY82" fmla="*/ 1935954 h 2357438"/>
                    <a:gd name="connsiteX83" fmla="*/ 1054893 w 1269232"/>
                    <a:gd name="connsiteY83" fmla="*/ 1966912 h 2357438"/>
                    <a:gd name="connsiteX84" fmla="*/ 990600 w 1269232"/>
                    <a:gd name="connsiteY84" fmla="*/ 2005011 h 2357438"/>
                    <a:gd name="connsiteX85" fmla="*/ 881061 w 1269232"/>
                    <a:gd name="connsiteY85" fmla="*/ 2062161 h 2357438"/>
                    <a:gd name="connsiteX86" fmla="*/ 857250 w 1269232"/>
                    <a:gd name="connsiteY86" fmla="*/ 2114549 h 2357438"/>
                    <a:gd name="connsiteX87" fmla="*/ 812005 w 1269232"/>
                    <a:gd name="connsiteY87" fmla="*/ 2169317 h 2357438"/>
                    <a:gd name="connsiteX88" fmla="*/ 819150 w 1269232"/>
                    <a:gd name="connsiteY88" fmla="*/ 2290761 h 2357438"/>
                    <a:gd name="connsiteX89" fmla="*/ 809626 w 1269232"/>
                    <a:gd name="connsiteY89"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21456 w 1269232"/>
                    <a:gd name="connsiteY13" fmla="*/ 159544 h 2357438"/>
                    <a:gd name="connsiteX14" fmla="*/ 273844 w 1269232"/>
                    <a:gd name="connsiteY14" fmla="*/ 176212 h 2357438"/>
                    <a:gd name="connsiteX15" fmla="*/ 288131 w 1269232"/>
                    <a:gd name="connsiteY15" fmla="*/ 180975 h 2357438"/>
                    <a:gd name="connsiteX16" fmla="*/ 300037 w 1269232"/>
                    <a:gd name="connsiteY16" fmla="*/ 183356 h 2357438"/>
                    <a:gd name="connsiteX17" fmla="*/ 314325 w 1269232"/>
                    <a:gd name="connsiteY17" fmla="*/ 190500 h 2357438"/>
                    <a:gd name="connsiteX18" fmla="*/ 321469 w 1269232"/>
                    <a:gd name="connsiteY18" fmla="*/ 195262 h 2357438"/>
                    <a:gd name="connsiteX19" fmla="*/ 342900 w 1269232"/>
                    <a:gd name="connsiteY19" fmla="*/ 202406 h 2357438"/>
                    <a:gd name="connsiteX20" fmla="*/ 350044 w 1269232"/>
                    <a:gd name="connsiteY20" fmla="*/ 204787 h 2357438"/>
                    <a:gd name="connsiteX21" fmla="*/ 357187 w 1269232"/>
                    <a:gd name="connsiteY21" fmla="*/ 207169 h 2357438"/>
                    <a:gd name="connsiteX22" fmla="*/ 371475 w 1269232"/>
                    <a:gd name="connsiteY22" fmla="*/ 209550 h 2357438"/>
                    <a:gd name="connsiteX23" fmla="*/ 392906 w 1269232"/>
                    <a:gd name="connsiteY23" fmla="*/ 216694 h 2357438"/>
                    <a:gd name="connsiteX24" fmla="*/ 400050 w 1269232"/>
                    <a:gd name="connsiteY24" fmla="*/ 219075 h 2357438"/>
                    <a:gd name="connsiteX25" fmla="*/ 407194 w 1269232"/>
                    <a:gd name="connsiteY25" fmla="*/ 221456 h 2357438"/>
                    <a:gd name="connsiteX26" fmla="*/ 414337 w 1269232"/>
                    <a:gd name="connsiteY26" fmla="*/ 226219 h 2357438"/>
                    <a:gd name="connsiteX27" fmla="*/ 421481 w 1269232"/>
                    <a:gd name="connsiteY27" fmla="*/ 228600 h 2357438"/>
                    <a:gd name="connsiteX28" fmla="*/ 428625 w 1269232"/>
                    <a:gd name="connsiteY28" fmla="*/ 235744 h 2357438"/>
                    <a:gd name="connsiteX29" fmla="*/ 442912 w 1269232"/>
                    <a:gd name="connsiteY29" fmla="*/ 245269 h 2357438"/>
                    <a:gd name="connsiteX30" fmla="*/ 457200 w 1269232"/>
                    <a:gd name="connsiteY30" fmla="*/ 257175 h 2357438"/>
                    <a:gd name="connsiteX31" fmla="*/ 485775 w 1269232"/>
                    <a:gd name="connsiteY31" fmla="*/ 266700 h 2357438"/>
                    <a:gd name="connsiteX32" fmla="*/ 516731 w 1269232"/>
                    <a:gd name="connsiteY32" fmla="*/ 278606 h 2357438"/>
                    <a:gd name="connsiteX33" fmla="*/ 564356 w 1269232"/>
                    <a:gd name="connsiteY33" fmla="*/ 309562 h 2357438"/>
                    <a:gd name="connsiteX34" fmla="*/ 581025 w 1269232"/>
                    <a:gd name="connsiteY34" fmla="*/ 316706 h 2357438"/>
                    <a:gd name="connsiteX35" fmla="*/ 621506 w 1269232"/>
                    <a:gd name="connsiteY35" fmla="*/ 342900 h 2357438"/>
                    <a:gd name="connsiteX36" fmla="*/ 657225 w 1269232"/>
                    <a:gd name="connsiteY36" fmla="*/ 357187 h 2357438"/>
                    <a:gd name="connsiteX37" fmla="*/ 700087 w 1269232"/>
                    <a:gd name="connsiteY37" fmla="*/ 369094 h 2357438"/>
                    <a:gd name="connsiteX38" fmla="*/ 707231 w 1269232"/>
                    <a:gd name="connsiteY38" fmla="*/ 371475 h 2357438"/>
                    <a:gd name="connsiteX39" fmla="*/ 709612 w 1269232"/>
                    <a:gd name="connsiteY39" fmla="*/ 409575 h 2357438"/>
                    <a:gd name="connsiteX40" fmla="*/ 711994 w 1269232"/>
                    <a:gd name="connsiteY40" fmla="*/ 442912 h 2357438"/>
                    <a:gd name="connsiteX41" fmla="*/ 752475 w 1269232"/>
                    <a:gd name="connsiteY41" fmla="*/ 457200 h 2357438"/>
                    <a:gd name="connsiteX42" fmla="*/ 773906 w 1269232"/>
                    <a:gd name="connsiteY42" fmla="*/ 473869 h 2357438"/>
                    <a:gd name="connsiteX43" fmla="*/ 783431 w 1269232"/>
                    <a:gd name="connsiteY43" fmla="*/ 488156 h 2357438"/>
                    <a:gd name="connsiteX44" fmla="*/ 797719 w 1269232"/>
                    <a:gd name="connsiteY44" fmla="*/ 561975 h 2357438"/>
                    <a:gd name="connsiteX45" fmla="*/ 812006 w 1269232"/>
                    <a:gd name="connsiteY45" fmla="*/ 604837 h 2357438"/>
                    <a:gd name="connsiteX46" fmla="*/ 826294 w 1269232"/>
                    <a:gd name="connsiteY46" fmla="*/ 647700 h 2357438"/>
                    <a:gd name="connsiteX47" fmla="*/ 847725 w 1269232"/>
                    <a:gd name="connsiteY47" fmla="*/ 700087 h 2357438"/>
                    <a:gd name="connsiteX48" fmla="*/ 866775 w 1269232"/>
                    <a:gd name="connsiteY48" fmla="*/ 750094 h 2357438"/>
                    <a:gd name="connsiteX49" fmla="*/ 864394 w 1269232"/>
                    <a:gd name="connsiteY49" fmla="*/ 797719 h 2357438"/>
                    <a:gd name="connsiteX50" fmla="*/ 842961 w 1269232"/>
                    <a:gd name="connsiteY50" fmla="*/ 814386 h 2357438"/>
                    <a:gd name="connsiteX51" fmla="*/ 821531 w 1269232"/>
                    <a:gd name="connsiteY51" fmla="*/ 831056 h 2357438"/>
                    <a:gd name="connsiteX52" fmla="*/ 785812 w 1269232"/>
                    <a:gd name="connsiteY52" fmla="*/ 854869 h 2357438"/>
                    <a:gd name="connsiteX53" fmla="*/ 754856 w 1269232"/>
                    <a:gd name="connsiteY53" fmla="*/ 878681 h 2357438"/>
                    <a:gd name="connsiteX54" fmla="*/ 728662 w 1269232"/>
                    <a:gd name="connsiteY54" fmla="*/ 902494 h 2357438"/>
                    <a:gd name="connsiteX55" fmla="*/ 700087 w 1269232"/>
                    <a:gd name="connsiteY55" fmla="*/ 928687 h 2357438"/>
                    <a:gd name="connsiteX56" fmla="*/ 678656 w 1269232"/>
                    <a:gd name="connsiteY56" fmla="*/ 964406 h 2357438"/>
                    <a:gd name="connsiteX57" fmla="*/ 678656 w 1269232"/>
                    <a:gd name="connsiteY57" fmla="*/ 1007269 h 2357438"/>
                    <a:gd name="connsiteX58" fmla="*/ 681037 w 1269232"/>
                    <a:gd name="connsiteY58" fmla="*/ 1014412 h 2357438"/>
                    <a:gd name="connsiteX59" fmla="*/ 700087 w 1269232"/>
                    <a:gd name="connsiteY59" fmla="*/ 1042987 h 2357438"/>
                    <a:gd name="connsiteX60" fmla="*/ 721519 w 1269232"/>
                    <a:gd name="connsiteY60" fmla="*/ 1054894 h 2357438"/>
                    <a:gd name="connsiteX61" fmla="*/ 728662 w 1269232"/>
                    <a:gd name="connsiteY61" fmla="*/ 1052512 h 2357438"/>
                    <a:gd name="connsiteX62" fmla="*/ 731044 w 1269232"/>
                    <a:gd name="connsiteY62" fmla="*/ 1045369 h 2357438"/>
                    <a:gd name="connsiteX63" fmla="*/ 771525 w 1269232"/>
                    <a:gd name="connsiteY63" fmla="*/ 1016794 h 2357438"/>
                    <a:gd name="connsiteX64" fmla="*/ 804862 w 1269232"/>
                    <a:gd name="connsiteY64" fmla="*/ 1002506 h 2357438"/>
                    <a:gd name="connsiteX65" fmla="*/ 842961 w 1269232"/>
                    <a:gd name="connsiteY65" fmla="*/ 1004886 h 2357438"/>
                    <a:gd name="connsiteX66" fmla="*/ 895350 w 1269232"/>
                    <a:gd name="connsiteY66" fmla="*/ 1016794 h 2357438"/>
                    <a:gd name="connsiteX67" fmla="*/ 919162 w 1269232"/>
                    <a:gd name="connsiteY67" fmla="*/ 1023937 h 2357438"/>
                    <a:gd name="connsiteX68" fmla="*/ 966787 w 1269232"/>
                    <a:gd name="connsiteY68" fmla="*/ 1054894 h 2357438"/>
                    <a:gd name="connsiteX69" fmla="*/ 1000125 w 1269232"/>
                    <a:gd name="connsiteY69" fmla="*/ 1081087 h 2357438"/>
                    <a:gd name="connsiteX70" fmla="*/ 1073944 w 1269232"/>
                    <a:gd name="connsiteY70" fmla="*/ 1188244 h 2357438"/>
                    <a:gd name="connsiteX71" fmla="*/ 1076325 w 1269232"/>
                    <a:gd name="connsiteY71" fmla="*/ 1195387 h 2357438"/>
                    <a:gd name="connsiteX72" fmla="*/ 1147762 w 1269232"/>
                    <a:gd name="connsiteY72" fmla="*/ 1269206 h 2357438"/>
                    <a:gd name="connsiteX73" fmla="*/ 1173956 w 1269232"/>
                    <a:gd name="connsiteY73" fmla="*/ 1319212 h 2357438"/>
                    <a:gd name="connsiteX74" fmla="*/ 1195387 w 1269232"/>
                    <a:gd name="connsiteY74" fmla="*/ 1388269 h 2357438"/>
                    <a:gd name="connsiteX75" fmla="*/ 1200150 w 1269232"/>
                    <a:gd name="connsiteY75" fmla="*/ 1443037 h 2357438"/>
                    <a:gd name="connsiteX76" fmla="*/ 1209675 w 1269232"/>
                    <a:gd name="connsiteY76" fmla="*/ 1540669 h 2357438"/>
                    <a:gd name="connsiteX77" fmla="*/ 1266825 w 1269232"/>
                    <a:gd name="connsiteY77" fmla="*/ 1671636 h 2357438"/>
                    <a:gd name="connsiteX78" fmla="*/ 1254919 w 1269232"/>
                    <a:gd name="connsiteY78" fmla="*/ 1721643 h 2357438"/>
                    <a:gd name="connsiteX79" fmla="*/ 1226342 w 1269232"/>
                    <a:gd name="connsiteY79" fmla="*/ 1762124 h 2357438"/>
                    <a:gd name="connsiteX80" fmla="*/ 1133475 w 1269232"/>
                    <a:gd name="connsiteY80" fmla="*/ 1878806 h 2357438"/>
                    <a:gd name="connsiteX81" fmla="*/ 1095375 w 1269232"/>
                    <a:gd name="connsiteY81" fmla="*/ 1935954 h 2357438"/>
                    <a:gd name="connsiteX82" fmla="*/ 1054893 w 1269232"/>
                    <a:gd name="connsiteY82" fmla="*/ 1966912 h 2357438"/>
                    <a:gd name="connsiteX83" fmla="*/ 990600 w 1269232"/>
                    <a:gd name="connsiteY83" fmla="*/ 2005011 h 2357438"/>
                    <a:gd name="connsiteX84" fmla="*/ 881061 w 1269232"/>
                    <a:gd name="connsiteY84" fmla="*/ 2062161 h 2357438"/>
                    <a:gd name="connsiteX85" fmla="*/ 857250 w 1269232"/>
                    <a:gd name="connsiteY85" fmla="*/ 2114549 h 2357438"/>
                    <a:gd name="connsiteX86" fmla="*/ 812005 w 1269232"/>
                    <a:gd name="connsiteY86" fmla="*/ 2169317 h 2357438"/>
                    <a:gd name="connsiteX87" fmla="*/ 819150 w 1269232"/>
                    <a:gd name="connsiteY87" fmla="*/ 2290761 h 2357438"/>
                    <a:gd name="connsiteX88" fmla="*/ 809626 w 1269232"/>
                    <a:gd name="connsiteY8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288131 w 1269232"/>
                    <a:gd name="connsiteY14" fmla="*/ 180975 h 2357438"/>
                    <a:gd name="connsiteX15" fmla="*/ 300037 w 1269232"/>
                    <a:gd name="connsiteY15" fmla="*/ 183356 h 2357438"/>
                    <a:gd name="connsiteX16" fmla="*/ 314325 w 1269232"/>
                    <a:gd name="connsiteY16" fmla="*/ 190500 h 2357438"/>
                    <a:gd name="connsiteX17" fmla="*/ 321469 w 1269232"/>
                    <a:gd name="connsiteY17" fmla="*/ 195262 h 2357438"/>
                    <a:gd name="connsiteX18" fmla="*/ 342900 w 1269232"/>
                    <a:gd name="connsiteY18" fmla="*/ 202406 h 2357438"/>
                    <a:gd name="connsiteX19" fmla="*/ 350044 w 1269232"/>
                    <a:gd name="connsiteY19" fmla="*/ 204787 h 2357438"/>
                    <a:gd name="connsiteX20" fmla="*/ 357187 w 1269232"/>
                    <a:gd name="connsiteY20" fmla="*/ 207169 h 2357438"/>
                    <a:gd name="connsiteX21" fmla="*/ 371475 w 1269232"/>
                    <a:gd name="connsiteY21" fmla="*/ 209550 h 2357438"/>
                    <a:gd name="connsiteX22" fmla="*/ 392906 w 1269232"/>
                    <a:gd name="connsiteY22" fmla="*/ 216694 h 2357438"/>
                    <a:gd name="connsiteX23" fmla="*/ 400050 w 1269232"/>
                    <a:gd name="connsiteY23" fmla="*/ 219075 h 2357438"/>
                    <a:gd name="connsiteX24" fmla="*/ 407194 w 1269232"/>
                    <a:gd name="connsiteY24" fmla="*/ 221456 h 2357438"/>
                    <a:gd name="connsiteX25" fmla="*/ 414337 w 1269232"/>
                    <a:gd name="connsiteY25" fmla="*/ 226219 h 2357438"/>
                    <a:gd name="connsiteX26" fmla="*/ 421481 w 1269232"/>
                    <a:gd name="connsiteY26" fmla="*/ 228600 h 2357438"/>
                    <a:gd name="connsiteX27" fmla="*/ 428625 w 1269232"/>
                    <a:gd name="connsiteY27" fmla="*/ 235744 h 2357438"/>
                    <a:gd name="connsiteX28" fmla="*/ 442912 w 1269232"/>
                    <a:gd name="connsiteY28" fmla="*/ 245269 h 2357438"/>
                    <a:gd name="connsiteX29" fmla="*/ 457200 w 1269232"/>
                    <a:gd name="connsiteY29" fmla="*/ 257175 h 2357438"/>
                    <a:gd name="connsiteX30" fmla="*/ 485775 w 1269232"/>
                    <a:gd name="connsiteY30" fmla="*/ 266700 h 2357438"/>
                    <a:gd name="connsiteX31" fmla="*/ 516731 w 1269232"/>
                    <a:gd name="connsiteY31" fmla="*/ 278606 h 2357438"/>
                    <a:gd name="connsiteX32" fmla="*/ 564356 w 1269232"/>
                    <a:gd name="connsiteY32" fmla="*/ 309562 h 2357438"/>
                    <a:gd name="connsiteX33" fmla="*/ 581025 w 1269232"/>
                    <a:gd name="connsiteY33" fmla="*/ 316706 h 2357438"/>
                    <a:gd name="connsiteX34" fmla="*/ 621506 w 1269232"/>
                    <a:gd name="connsiteY34" fmla="*/ 342900 h 2357438"/>
                    <a:gd name="connsiteX35" fmla="*/ 657225 w 1269232"/>
                    <a:gd name="connsiteY35" fmla="*/ 357187 h 2357438"/>
                    <a:gd name="connsiteX36" fmla="*/ 700087 w 1269232"/>
                    <a:gd name="connsiteY36" fmla="*/ 369094 h 2357438"/>
                    <a:gd name="connsiteX37" fmla="*/ 707231 w 1269232"/>
                    <a:gd name="connsiteY37" fmla="*/ 371475 h 2357438"/>
                    <a:gd name="connsiteX38" fmla="*/ 709612 w 1269232"/>
                    <a:gd name="connsiteY38" fmla="*/ 409575 h 2357438"/>
                    <a:gd name="connsiteX39" fmla="*/ 711994 w 1269232"/>
                    <a:gd name="connsiteY39" fmla="*/ 442912 h 2357438"/>
                    <a:gd name="connsiteX40" fmla="*/ 752475 w 1269232"/>
                    <a:gd name="connsiteY40" fmla="*/ 457200 h 2357438"/>
                    <a:gd name="connsiteX41" fmla="*/ 773906 w 1269232"/>
                    <a:gd name="connsiteY41" fmla="*/ 473869 h 2357438"/>
                    <a:gd name="connsiteX42" fmla="*/ 783431 w 1269232"/>
                    <a:gd name="connsiteY42" fmla="*/ 488156 h 2357438"/>
                    <a:gd name="connsiteX43" fmla="*/ 797719 w 1269232"/>
                    <a:gd name="connsiteY43" fmla="*/ 561975 h 2357438"/>
                    <a:gd name="connsiteX44" fmla="*/ 812006 w 1269232"/>
                    <a:gd name="connsiteY44" fmla="*/ 604837 h 2357438"/>
                    <a:gd name="connsiteX45" fmla="*/ 826294 w 1269232"/>
                    <a:gd name="connsiteY45" fmla="*/ 647700 h 2357438"/>
                    <a:gd name="connsiteX46" fmla="*/ 847725 w 1269232"/>
                    <a:gd name="connsiteY46" fmla="*/ 700087 h 2357438"/>
                    <a:gd name="connsiteX47" fmla="*/ 866775 w 1269232"/>
                    <a:gd name="connsiteY47" fmla="*/ 750094 h 2357438"/>
                    <a:gd name="connsiteX48" fmla="*/ 864394 w 1269232"/>
                    <a:gd name="connsiteY48" fmla="*/ 797719 h 2357438"/>
                    <a:gd name="connsiteX49" fmla="*/ 842961 w 1269232"/>
                    <a:gd name="connsiteY49" fmla="*/ 814386 h 2357438"/>
                    <a:gd name="connsiteX50" fmla="*/ 821531 w 1269232"/>
                    <a:gd name="connsiteY50" fmla="*/ 831056 h 2357438"/>
                    <a:gd name="connsiteX51" fmla="*/ 785812 w 1269232"/>
                    <a:gd name="connsiteY51" fmla="*/ 854869 h 2357438"/>
                    <a:gd name="connsiteX52" fmla="*/ 754856 w 1269232"/>
                    <a:gd name="connsiteY52" fmla="*/ 878681 h 2357438"/>
                    <a:gd name="connsiteX53" fmla="*/ 728662 w 1269232"/>
                    <a:gd name="connsiteY53" fmla="*/ 902494 h 2357438"/>
                    <a:gd name="connsiteX54" fmla="*/ 700087 w 1269232"/>
                    <a:gd name="connsiteY54" fmla="*/ 928687 h 2357438"/>
                    <a:gd name="connsiteX55" fmla="*/ 678656 w 1269232"/>
                    <a:gd name="connsiteY55" fmla="*/ 964406 h 2357438"/>
                    <a:gd name="connsiteX56" fmla="*/ 678656 w 1269232"/>
                    <a:gd name="connsiteY56" fmla="*/ 1007269 h 2357438"/>
                    <a:gd name="connsiteX57" fmla="*/ 681037 w 1269232"/>
                    <a:gd name="connsiteY57" fmla="*/ 1014412 h 2357438"/>
                    <a:gd name="connsiteX58" fmla="*/ 700087 w 1269232"/>
                    <a:gd name="connsiteY58" fmla="*/ 1042987 h 2357438"/>
                    <a:gd name="connsiteX59" fmla="*/ 721519 w 1269232"/>
                    <a:gd name="connsiteY59" fmla="*/ 1054894 h 2357438"/>
                    <a:gd name="connsiteX60" fmla="*/ 728662 w 1269232"/>
                    <a:gd name="connsiteY60" fmla="*/ 1052512 h 2357438"/>
                    <a:gd name="connsiteX61" fmla="*/ 731044 w 1269232"/>
                    <a:gd name="connsiteY61" fmla="*/ 1045369 h 2357438"/>
                    <a:gd name="connsiteX62" fmla="*/ 771525 w 1269232"/>
                    <a:gd name="connsiteY62" fmla="*/ 1016794 h 2357438"/>
                    <a:gd name="connsiteX63" fmla="*/ 804862 w 1269232"/>
                    <a:gd name="connsiteY63" fmla="*/ 1002506 h 2357438"/>
                    <a:gd name="connsiteX64" fmla="*/ 842961 w 1269232"/>
                    <a:gd name="connsiteY64" fmla="*/ 1004886 h 2357438"/>
                    <a:gd name="connsiteX65" fmla="*/ 895350 w 1269232"/>
                    <a:gd name="connsiteY65" fmla="*/ 1016794 h 2357438"/>
                    <a:gd name="connsiteX66" fmla="*/ 919162 w 1269232"/>
                    <a:gd name="connsiteY66" fmla="*/ 1023937 h 2357438"/>
                    <a:gd name="connsiteX67" fmla="*/ 966787 w 1269232"/>
                    <a:gd name="connsiteY67" fmla="*/ 1054894 h 2357438"/>
                    <a:gd name="connsiteX68" fmla="*/ 1000125 w 1269232"/>
                    <a:gd name="connsiteY68" fmla="*/ 1081087 h 2357438"/>
                    <a:gd name="connsiteX69" fmla="*/ 1073944 w 1269232"/>
                    <a:gd name="connsiteY69" fmla="*/ 1188244 h 2357438"/>
                    <a:gd name="connsiteX70" fmla="*/ 1076325 w 1269232"/>
                    <a:gd name="connsiteY70" fmla="*/ 1195387 h 2357438"/>
                    <a:gd name="connsiteX71" fmla="*/ 1147762 w 1269232"/>
                    <a:gd name="connsiteY71" fmla="*/ 1269206 h 2357438"/>
                    <a:gd name="connsiteX72" fmla="*/ 1173956 w 1269232"/>
                    <a:gd name="connsiteY72" fmla="*/ 1319212 h 2357438"/>
                    <a:gd name="connsiteX73" fmla="*/ 1195387 w 1269232"/>
                    <a:gd name="connsiteY73" fmla="*/ 1388269 h 2357438"/>
                    <a:gd name="connsiteX74" fmla="*/ 1200150 w 1269232"/>
                    <a:gd name="connsiteY74" fmla="*/ 1443037 h 2357438"/>
                    <a:gd name="connsiteX75" fmla="*/ 1209675 w 1269232"/>
                    <a:gd name="connsiteY75" fmla="*/ 1540669 h 2357438"/>
                    <a:gd name="connsiteX76" fmla="*/ 1266825 w 1269232"/>
                    <a:gd name="connsiteY76" fmla="*/ 1671636 h 2357438"/>
                    <a:gd name="connsiteX77" fmla="*/ 1254919 w 1269232"/>
                    <a:gd name="connsiteY77" fmla="*/ 1721643 h 2357438"/>
                    <a:gd name="connsiteX78" fmla="*/ 1226342 w 1269232"/>
                    <a:gd name="connsiteY78" fmla="*/ 1762124 h 2357438"/>
                    <a:gd name="connsiteX79" fmla="*/ 1133475 w 1269232"/>
                    <a:gd name="connsiteY79" fmla="*/ 1878806 h 2357438"/>
                    <a:gd name="connsiteX80" fmla="*/ 1095375 w 1269232"/>
                    <a:gd name="connsiteY80" fmla="*/ 1935954 h 2357438"/>
                    <a:gd name="connsiteX81" fmla="*/ 1054893 w 1269232"/>
                    <a:gd name="connsiteY81" fmla="*/ 1966912 h 2357438"/>
                    <a:gd name="connsiteX82" fmla="*/ 990600 w 1269232"/>
                    <a:gd name="connsiteY82" fmla="*/ 2005011 h 2357438"/>
                    <a:gd name="connsiteX83" fmla="*/ 881061 w 1269232"/>
                    <a:gd name="connsiteY83" fmla="*/ 2062161 h 2357438"/>
                    <a:gd name="connsiteX84" fmla="*/ 857250 w 1269232"/>
                    <a:gd name="connsiteY84" fmla="*/ 2114549 h 2357438"/>
                    <a:gd name="connsiteX85" fmla="*/ 812005 w 1269232"/>
                    <a:gd name="connsiteY85" fmla="*/ 2169317 h 2357438"/>
                    <a:gd name="connsiteX86" fmla="*/ 819150 w 1269232"/>
                    <a:gd name="connsiteY86" fmla="*/ 2290761 h 2357438"/>
                    <a:gd name="connsiteX87" fmla="*/ 809626 w 1269232"/>
                    <a:gd name="connsiteY87"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21469 w 1269232"/>
                    <a:gd name="connsiteY16" fmla="*/ 195262 h 2357438"/>
                    <a:gd name="connsiteX17" fmla="*/ 342900 w 1269232"/>
                    <a:gd name="connsiteY17" fmla="*/ 202406 h 2357438"/>
                    <a:gd name="connsiteX18" fmla="*/ 350044 w 1269232"/>
                    <a:gd name="connsiteY18" fmla="*/ 204787 h 2357438"/>
                    <a:gd name="connsiteX19" fmla="*/ 357187 w 1269232"/>
                    <a:gd name="connsiteY19" fmla="*/ 207169 h 2357438"/>
                    <a:gd name="connsiteX20" fmla="*/ 371475 w 1269232"/>
                    <a:gd name="connsiteY20" fmla="*/ 209550 h 2357438"/>
                    <a:gd name="connsiteX21" fmla="*/ 392906 w 1269232"/>
                    <a:gd name="connsiteY21" fmla="*/ 216694 h 2357438"/>
                    <a:gd name="connsiteX22" fmla="*/ 400050 w 1269232"/>
                    <a:gd name="connsiteY22" fmla="*/ 219075 h 2357438"/>
                    <a:gd name="connsiteX23" fmla="*/ 407194 w 1269232"/>
                    <a:gd name="connsiteY23" fmla="*/ 221456 h 2357438"/>
                    <a:gd name="connsiteX24" fmla="*/ 414337 w 1269232"/>
                    <a:gd name="connsiteY24" fmla="*/ 226219 h 2357438"/>
                    <a:gd name="connsiteX25" fmla="*/ 421481 w 1269232"/>
                    <a:gd name="connsiteY25" fmla="*/ 228600 h 2357438"/>
                    <a:gd name="connsiteX26" fmla="*/ 428625 w 1269232"/>
                    <a:gd name="connsiteY26" fmla="*/ 235744 h 2357438"/>
                    <a:gd name="connsiteX27" fmla="*/ 442912 w 1269232"/>
                    <a:gd name="connsiteY27" fmla="*/ 245269 h 2357438"/>
                    <a:gd name="connsiteX28" fmla="*/ 457200 w 1269232"/>
                    <a:gd name="connsiteY28" fmla="*/ 257175 h 2357438"/>
                    <a:gd name="connsiteX29" fmla="*/ 485775 w 1269232"/>
                    <a:gd name="connsiteY29" fmla="*/ 266700 h 2357438"/>
                    <a:gd name="connsiteX30" fmla="*/ 516731 w 1269232"/>
                    <a:gd name="connsiteY30" fmla="*/ 278606 h 2357438"/>
                    <a:gd name="connsiteX31" fmla="*/ 564356 w 1269232"/>
                    <a:gd name="connsiteY31" fmla="*/ 309562 h 2357438"/>
                    <a:gd name="connsiteX32" fmla="*/ 581025 w 1269232"/>
                    <a:gd name="connsiteY32" fmla="*/ 316706 h 2357438"/>
                    <a:gd name="connsiteX33" fmla="*/ 621506 w 1269232"/>
                    <a:gd name="connsiteY33" fmla="*/ 342900 h 2357438"/>
                    <a:gd name="connsiteX34" fmla="*/ 657225 w 1269232"/>
                    <a:gd name="connsiteY34" fmla="*/ 357187 h 2357438"/>
                    <a:gd name="connsiteX35" fmla="*/ 700087 w 1269232"/>
                    <a:gd name="connsiteY35" fmla="*/ 369094 h 2357438"/>
                    <a:gd name="connsiteX36" fmla="*/ 707231 w 1269232"/>
                    <a:gd name="connsiteY36" fmla="*/ 371475 h 2357438"/>
                    <a:gd name="connsiteX37" fmla="*/ 709612 w 1269232"/>
                    <a:gd name="connsiteY37" fmla="*/ 409575 h 2357438"/>
                    <a:gd name="connsiteX38" fmla="*/ 711994 w 1269232"/>
                    <a:gd name="connsiteY38" fmla="*/ 442912 h 2357438"/>
                    <a:gd name="connsiteX39" fmla="*/ 752475 w 1269232"/>
                    <a:gd name="connsiteY39" fmla="*/ 457200 h 2357438"/>
                    <a:gd name="connsiteX40" fmla="*/ 773906 w 1269232"/>
                    <a:gd name="connsiteY40" fmla="*/ 473869 h 2357438"/>
                    <a:gd name="connsiteX41" fmla="*/ 783431 w 1269232"/>
                    <a:gd name="connsiteY41" fmla="*/ 488156 h 2357438"/>
                    <a:gd name="connsiteX42" fmla="*/ 797719 w 1269232"/>
                    <a:gd name="connsiteY42" fmla="*/ 561975 h 2357438"/>
                    <a:gd name="connsiteX43" fmla="*/ 812006 w 1269232"/>
                    <a:gd name="connsiteY43" fmla="*/ 604837 h 2357438"/>
                    <a:gd name="connsiteX44" fmla="*/ 826294 w 1269232"/>
                    <a:gd name="connsiteY44" fmla="*/ 647700 h 2357438"/>
                    <a:gd name="connsiteX45" fmla="*/ 847725 w 1269232"/>
                    <a:gd name="connsiteY45" fmla="*/ 700087 h 2357438"/>
                    <a:gd name="connsiteX46" fmla="*/ 866775 w 1269232"/>
                    <a:gd name="connsiteY46" fmla="*/ 750094 h 2357438"/>
                    <a:gd name="connsiteX47" fmla="*/ 864394 w 1269232"/>
                    <a:gd name="connsiteY47" fmla="*/ 797719 h 2357438"/>
                    <a:gd name="connsiteX48" fmla="*/ 842961 w 1269232"/>
                    <a:gd name="connsiteY48" fmla="*/ 814386 h 2357438"/>
                    <a:gd name="connsiteX49" fmla="*/ 821531 w 1269232"/>
                    <a:gd name="connsiteY49" fmla="*/ 831056 h 2357438"/>
                    <a:gd name="connsiteX50" fmla="*/ 785812 w 1269232"/>
                    <a:gd name="connsiteY50" fmla="*/ 854869 h 2357438"/>
                    <a:gd name="connsiteX51" fmla="*/ 754856 w 1269232"/>
                    <a:gd name="connsiteY51" fmla="*/ 878681 h 2357438"/>
                    <a:gd name="connsiteX52" fmla="*/ 728662 w 1269232"/>
                    <a:gd name="connsiteY52" fmla="*/ 902494 h 2357438"/>
                    <a:gd name="connsiteX53" fmla="*/ 700087 w 1269232"/>
                    <a:gd name="connsiteY53" fmla="*/ 928687 h 2357438"/>
                    <a:gd name="connsiteX54" fmla="*/ 678656 w 1269232"/>
                    <a:gd name="connsiteY54" fmla="*/ 964406 h 2357438"/>
                    <a:gd name="connsiteX55" fmla="*/ 678656 w 1269232"/>
                    <a:gd name="connsiteY55" fmla="*/ 1007269 h 2357438"/>
                    <a:gd name="connsiteX56" fmla="*/ 681037 w 1269232"/>
                    <a:gd name="connsiteY56" fmla="*/ 1014412 h 2357438"/>
                    <a:gd name="connsiteX57" fmla="*/ 700087 w 1269232"/>
                    <a:gd name="connsiteY57" fmla="*/ 1042987 h 2357438"/>
                    <a:gd name="connsiteX58" fmla="*/ 721519 w 1269232"/>
                    <a:gd name="connsiteY58" fmla="*/ 1054894 h 2357438"/>
                    <a:gd name="connsiteX59" fmla="*/ 728662 w 1269232"/>
                    <a:gd name="connsiteY59" fmla="*/ 1052512 h 2357438"/>
                    <a:gd name="connsiteX60" fmla="*/ 731044 w 1269232"/>
                    <a:gd name="connsiteY60" fmla="*/ 1045369 h 2357438"/>
                    <a:gd name="connsiteX61" fmla="*/ 771525 w 1269232"/>
                    <a:gd name="connsiteY61" fmla="*/ 1016794 h 2357438"/>
                    <a:gd name="connsiteX62" fmla="*/ 804862 w 1269232"/>
                    <a:gd name="connsiteY62" fmla="*/ 1002506 h 2357438"/>
                    <a:gd name="connsiteX63" fmla="*/ 842961 w 1269232"/>
                    <a:gd name="connsiteY63" fmla="*/ 1004886 h 2357438"/>
                    <a:gd name="connsiteX64" fmla="*/ 895350 w 1269232"/>
                    <a:gd name="connsiteY64" fmla="*/ 1016794 h 2357438"/>
                    <a:gd name="connsiteX65" fmla="*/ 919162 w 1269232"/>
                    <a:gd name="connsiteY65" fmla="*/ 1023937 h 2357438"/>
                    <a:gd name="connsiteX66" fmla="*/ 966787 w 1269232"/>
                    <a:gd name="connsiteY66" fmla="*/ 1054894 h 2357438"/>
                    <a:gd name="connsiteX67" fmla="*/ 1000125 w 1269232"/>
                    <a:gd name="connsiteY67" fmla="*/ 1081087 h 2357438"/>
                    <a:gd name="connsiteX68" fmla="*/ 1073944 w 1269232"/>
                    <a:gd name="connsiteY68" fmla="*/ 1188244 h 2357438"/>
                    <a:gd name="connsiteX69" fmla="*/ 1076325 w 1269232"/>
                    <a:gd name="connsiteY69" fmla="*/ 1195387 h 2357438"/>
                    <a:gd name="connsiteX70" fmla="*/ 1147762 w 1269232"/>
                    <a:gd name="connsiteY70" fmla="*/ 1269206 h 2357438"/>
                    <a:gd name="connsiteX71" fmla="*/ 1173956 w 1269232"/>
                    <a:gd name="connsiteY71" fmla="*/ 1319212 h 2357438"/>
                    <a:gd name="connsiteX72" fmla="*/ 1195387 w 1269232"/>
                    <a:gd name="connsiteY72" fmla="*/ 1388269 h 2357438"/>
                    <a:gd name="connsiteX73" fmla="*/ 1200150 w 1269232"/>
                    <a:gd name="connsiteY73" fmla="*/ 1443037 h 2357438"/>
                    <a:gd name="connsiteX74" fmla="*/ 1209675 w 1269232"/>
                    <a:gd name="connsiteY74" fmla="*/ 1540669 h 2357438"/>
                    <a:gd name="connsiteX75" fmla="*/ 1266825 w 1269232"/>
                    <a:gd name="connsiteY75" fmla="*/ 1671636 h 2357438"/>
                    <a:gd name="connsiteX76" fmla="*/ 1254919 w 1269232"/>
                    <a:gd name="connsiteY76" fmla="*/ 1721643 h 2357438"/>
                    <a:gd name="connsiteX77" fmla="*/ 1226342 w 1269232"/>
                    <a:gd name="connsiteY77" fmla="*/ 1762124 h 2357438"/>
                    <a:gd name="connsiteX78" fmla="*/ 1133475 w 1269232"/>
                    <a:gd name="connsiteY78" fmla="*/ 1878806 h 2357438"/>
                    <a:gd name="connsiteX79" fmla="*/ 1095375 w 1269232"/>
                    <a:gd name="connsiteY79" fmla="*/ 1935954 h 2357438"/>
                    <a:gd name="connsiteX80" fmla="*/ 1054893 w 1269232"/>
                    <a:gd name="connsiteY80" fmla="*/ 1966912 h 2357438"/>
                    <a:gd name="connsiteX81" fmla="*/ 990600 w 1269232"/>
                    <a:gd name="connsiteY81" fmla="*/ 2005011 h 2357438"/>
                    <a:gd name="connsiteX82" fmla="*/ 881061 w 1269232"/>
                    <a:gd name="connsiteY82" fmla="*/ 2062161 h 2357438"/>
                    <a:gd name="connsiteX83" fmla="*/ 857250 w 1269232"/>
                    <a:gd name="connsiteY83" fmla="*/ 2114549 h 2357438"/>
                    <a:gd name="connsiteX84" fmla="*/ 812005 w 1269232"/>
                    <a:gd name="connsiteY84" fmla="*/ 2169317 h 2357438"/>
                    <a:gd name="connsiteX85" fmla="*/ 819150 w 1269232"/>
                    <a:gd name="connsiteY85" fmla="*/ 2290761 h 2357438"/>
                    <a:gd name="connsiteX86" fmla="*/ 809626 w 1269232"/>
                    <a:gd name="connsiteY86"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50044 w 1269232"/>
                    <a:gd name="connsiteY17" fmla="*/ 204787 h 2357438"/>
                    <a:gd name="connsiteX18" fmla="*/ 357187 w 1269232"/>
                    <a:gd name="connsiteY18" fmla="*/ 207169 h 2357438"/>
                    <a:gd name="connsiteX19" fmla="*/ 371475 w 1269232"/>
                    <a:gd name="connsiteY19" fmla="*/ 209550 h 2357438"/>
                    <a:gd name="connsiteX20" fmla="*/ 392906 w 1269232"/>
                    <a:gd name="connsiteY20" fmla="*/ 216694 h 2357438"/>
                    <a:gd name="connsiteX21" fmla="*/ 400050 w 1269232"/>
                    <a:gd name="connsiteY21" fmla="*/ 219075 h 2357438"/>
                    <a:gd name="connsiteX22" fmla="*/ 407194 w 1269232"/>
                    <a:gd name="connsiteY22" fmla="*/ 221456 h 2357438"/>
                    <a:gd name="connsiteX23" fmla="*/ 414337 w 1269232"/>
                    <a:gd name="connsiteY23" fmla="*/ 226219 h 2357438"/>
                    <a:gd name="connsiteX24" fmla="*/ 421481 w 1269232"/>
                    <a:gd name="connsiteY24" fmla="*/ 228600 h 2357438"/>
                    <a:gd name="connsiteX25" fmla="*/ 428625 w 1269232"/>
                    <a:gd name="connsiteY25" fmla="*/ 235744 h 2357438"/>
                    <a:gd name="connsiteX26" fmla="*/ 442912 w 1269232"/>
                    <a:gd name="connsiteY26" fmla="*/ 245269 h 2357438"/>
                    <a:gd name="connsiteX27" fmla="*/ 457200 w 1269232"/>
                    <a:gd name="connsiteY27" fmla="*/ 257175 h 2357438"/>
                    <a:gd name="connsiteX28" fmla="*/ 485775 w 1269232"/>
                    <a:gd name="connsiteY28" fmla="*/ 266700 h 2357438"/>
                    <a:gd name="connsiteX29" fmla="*/ 516731 w 1269232"/>
                    <a:gd name="connsiteY29" fmla="*/ 278606 h 2357438"/>
                    <a:gd name="connsiteX30" fmla="*/ 564356 w 1269232"/>
                    <a:gd name="connsiteY30" fmla="*/ 309562 h 2357438"/>
                    <a:gd name="connsiteX31" fmla="*/ 581025 w 1269232"/>
                    <a:gd name="connsiteY31" fmla="*/ 316706 h 2357438"/>
                    <a:gd name="connsiteX32" fmla="*/ 621506 w 1269232"/>
                    <a:gd name="connsiteY32" fmla="*/ 342900 h 2357438"/>
                    <a:gd name="connsiteX33" fmla="*/ 657225 w 1269232"/>
                    <a:gd name="connsiteY33" fmla="*/ 357187 h 2357438"/>
                    <a:gd name="connsiteX34" fmla="*/ 700087 w 1269232"/>
                    <a:gd name="connsiteY34" fmla="*/ 369094 h 2357438"/>
                    <a:gd name="connsiteX35" fmla="*/ 707231 w 1269232"/>
                    <a:gd name="connsiteY35" fmla="*/ 371475 h 2357438"/>
                    <a:gd name="connsiteX36" fmla="*/ 709612 w 1269232"/>
                    <a:gd name="connsiteY36" fmla="*/ 409575 h 2357438"/>
                    <a:gd name="connsiteX37" fmla="*/ 711994 w 1269232"/>
                    <a:gd name="connsiteY37" fmla="*/ 442912 h 2357438"/>
                    <a:gd name="connsiteX38" fmla="*/ 752475 w 1269232"/>
                    <a:gd name="connsiteY38" fmla="*/ 457200 h 2357438"/>
                    <a:gd name="connsiteX39" fmla="*/ 773906 w 1269232"/>
                    <a:gd name="connsiteY39" fmla="*/ 473869 h 2357438"/>
                    <a:gd name="connsiteX40" fmla="*/ 783431 w 1269232"/>
                    <a:gd name="connsiteY40" fmla="*/ 488156 h 2357438"/>
                    <a:gd name="connsiteX41" fmla="*/ 797719 w 1269232"/>
                    <a:gd name="connsiteY41" fmla="*/ 561975 h 2357438"/>
                    <a:gd name="connsiteX42" fmla="*/ 812006 w 1269232"/>
                    <a:gd name="connsiteY42" fmla="*/ 604837 h 2357438"/>
                    <a:gd name="connsiteX43" fmla="*/ 826294 w 1269232"/>
                    <a:gd name="connsiteY43" fmla="*/ 647700 h 2357438"/>
                    <a:gd name="connsiteX44" fmla="*/ 847725 w 1269232"/>
                    <a:gd name="connsiteY44" fmla="*/ 700087 h 2357438"/>
                    <a:gd name="connsiteX45" fmla="*/ 866775 w 1269232"/>
                    <a:gd name="connsiteY45" fmla="*/ 750094 h 2357438"/>
                    <a:gd name="connsiteX46" fmla="*/ 864394 w 1269232"/>
                    <a:gd name="connsiteY46" fmla="*/ 797719 h 2357438"/>
                    <a:gd name="connsiteX47" fmla="*/ 842961 w 1269232"/>
                    <a:gd name="connsiteY47" fmla="*/ 814386 h 2357438"/>
                    <a:gd name="connsiteX48" fmla="*/ 821531 w 1269232"/>
                    <a:gd name="connsiteY48" fmla="*/ 831056 h 2357438"/>
                    <a:gd name="connsiteX49" fmla="*/ 785812 w 1269232"/>
                    <a:gd name="connsiteY49" fmla="*/ 854869 h 2357438"/>
                    <a:gd name="connsiteX50" fmla="*/ 754856 w 1269232"/>
                    <a:gd name="connsiteY50" fmla="*/ 878681 h 2357438"/>
                    <a:gd name="connsiteX51" fmla="*/ 728662 w 1269232"/>
                    <a:gd name="connsiteY51" fmla="*/ 902494 h 2357438"/>
                    <a:gd name="connsiteX52" fmla="*/ 700087 w 1269232"/>
                    <a:gd name="connsiteY52" fmla="*/ 928687 h 2357438"/>
                    <a:gd name="connsiteX53" fmla="*/ 678656 w 1269232"/>
                    <a:gd name="connsiteY53" fmla="*/ 964406 h 2357438"/>
                    <a:gd name="connsiteX54" fmla="*/ 678656 w 1269232"/>
                    <a:gd name="connsiteY54" fmla="*/ 1007269 h 2357438"/>
                    <a:gd name="connsiteX55" fmla="*/ 681037 w 1269232"/>
                    <a:gd name="connsiteY55" fmla="*/ 1014412 h 2357438"/>
                    <a:gd name="connsiteX56" fmla="*/ 700087 w 1269232"/>
                    <a:gd name="connsiteY56" fmla="*/ 1042987 h 2357438"/>
                    <a:gd name="connsiteX57" fmla="*/ 721519 w 1269232"/>
                    <a:gd name="connsiteY57" fmla="*/ 1054894 h 2357438"/>
                    <a:gd name="connsiteX58" fmla="*/ 728662 w 1269232"/>
                    <a:gd name="connsiteY58" fmla="*/ 1052512 h 2357438"/>
                    <a:gd name="connsiteX59" fmla="*/ 731044 w 1269232"/>
                    <a:gd name="connsiteY59" fmla="*/ 1045369 h 2357438"/>
                    <a:gd name="connsiteX60" fmla="*/ 771525 w 1269232"/>
                    <a:gd name="connsiteY60" fmla="*/ 1016794 h 2357438"/>
                    <a:gd name="connsiteX61" fmla="*/ 804862 w 1269232"/>
                    <a:gd name="connsiteY61" fmla="*/ 1002506 h 2357438"/>
                    <a:gd name="connsiteX62" fmla="*/ 842961 w 1269232"/>
                    <a:gd name="connsiteY62" fmla="*/ 1004886 h 2357438"/>
                    <a:gd name="connsiteX63" fmla="*/ 895350 w 1269232"/>
                    <a:gd name="connsiteY63" fmla="*/ 1016794 h 2357438"/>
                    <a:gd name="connsiteX64" fmla="*/ 919162 w 1269232"/>
                    <a:gd name="connsiteY64" fmla="*/ 1023937 h 2357438"/>
                    <a:gd name="connsiteX65" fmla="*/ 966787 w 1269232"/>
                    <a:gd name="connsiteY65" fmla="*/ 1054894 h 2357438"/>
                    <a:gd name="connsiteX66" fmla="*/ 1000125 w 1269232"/>
                    <a:gd name="connsiteY66" fmla="*/ 1081087 h 2357438"/>
                    <a:gd name="connsiteX67" fmla="*/ 1073944 w 1269232"/>
                    <a:gd name="connsiteY67" fmla="*/ 1188244 h 2357438"/>
                    <a:gd name="connsiteX68" fmla="*/ 1076325 w 1269232"/>
                    <a:gd name="connsiteY68" fmla="*/ 1195387 h 2357438"/>
                    <a:gd name="connsiteX69" fmla="*/ 1147762 w 1269232"/>
                    <a:gd name="connsiteY69" fmla="*/ 1269206 h 2357438"/>
                    <a:gd name="connsiteX70" fmla="*/ 1173956 w 1269232"/>
                    <a:gd name="connsiteY70" fmla="*/ 1319212 h 2357438"/>
                    <a:gd name="connsiteX71" fmla="*/ 1195387 w 1269232"/>
                    <a:gd name="connsiteY71" fmla="*/ 1388269 h 2357438"/>
                    <a:gd name="connsiteX72" fmla="*/ 1200150 w 1269232"/>
                    <a:gd name="connsiteY72" fmla="*/ 1443037 h 2357438"/>
                    <a:gd name="connsiteX73" fmla="*/ 1209675 w 1269232"/>
                    <a:gd name="connsiteY73" fmla="*/ 1540669 h 2357438"/>
                    <a:gd name="connsiteX74" fmla="*/ 1266825 w 1269232"/>
                    <a:gd name="connsiteY74" fmla="*/ 1671636 h 2357438"/>
                    <a:gd name="connsiteX75" fmla="*/ 1254919 w 1269232"/>
                    <a:gd name="connsiteY75" fmla="*/ 1721643 h 2357438"/>
                    <a:gd name="connsiteX76" fmla="*/ 1226342 w 1269232"/>
                    <a:gd name="connsiteY76" fmla="*/ 1762124 h 2357438"/>
                    <a:gd name="connsiteX77" fmla="*/ 1133475 w 1269232"/>
                    <a:gd name="connsiteY77" fmla="*/ 1878806 h 2357438"/>
                    <a:gd name="connsiteX78" fmla="*/ 1095375 w 1269232"/>
                    <a:gd name="connsiteY78" fmla="*/ 1935954 h 2357438"/>
                    <a:gd name="connsiteX79" fmla="*/ 1054893 w 1269232"/>
                    <a:gd name="connsiteY79" fmla="*/ 1966912 h 2357438"/>
                    <a:gd name="connsiteX80" fmla="*/ 990600 w 1269232"/>
                    <a:gd name="connsiteY80" fmla="*/ 2005011 h 2357438"/>
                    <a:gd name="connsiteX81" fmla="*/ 881061 w 1269232"/>
                    <a:gd name="connsiteY81" fmla="*/ 2062161 h 2357438"/>
                    <a:gd name="connsiteX82" fmla="*/ 857250 w 1269232"/>
                    <a:gd name="connsiteY82" fmla="*/ 2114549 h 2357438"/>
                    <a:gd name="connsiteX83" fmla="*/ 812005 w 1269232"/>
                    <a:gd name="connsiteY83" fmla="*/ 2169317 h 2357438"/>
                    <a:gd name="connsiteX84" fmla="*/ 819150 w 1269232"/>
                    <a:gd name="connsiteY84" fmla="*/ 2290761 h 2357438"/>
                    <a:gd name="connsiteX85" fmla="*/ 809626 w 1269232"/>
                    <a:gd name="connsiteY8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57187 w 1269232"/>
                    <a:gd name="connsiteY17" fmla="*/ 207169 h 2357438"/>
                    <a:gd name="connsiteX18" fmla="*/ 371475 w 1269232"/>
                    <a:gd name="connsiteY18" fmla="*/ 209550 h 2357438"/>
                    <a:gd name="connsiteX19" fmla="*/ 392906 w 1269232"/>
                    <a:gd name="connsiteY19" fmla="*/ 216694 h 2357438"/>
                    <a:gd name="connsiteX20" fmla="*/ 400050 w 1269232"/>
                    <a:gd name="connsiteY20" fmla="*/ 219075 h 2357438"/>
                    <a:gd name="connsiteX21" fmla="*/ 407194 w 1269232"/>
                    <a:gd name="connsiteY21" fmla="*/ 221456 h 2357438"/>
                    <a:gd name="connsiteX22" fmla="*/ 414337 w 1269232"/>
                    <a:gd name="connsiteY22" fmla="*/ 226219 h 2357438"/>
                    <a:gd name="connsiteX23" fmla="*/ 421481 w 1269232"/>
                    <a:gd name="connsiteY23" fmla="*/ 228600 h 2357438"/>
                    <a:gd name="connsiteX24" fmla="*/ 428625 w 1269232"/>
                    <a:gd name="connsiteY24" fmla="*/ 235744 h 2357438"/>
                    <a:gd name="connsiteX25" fmla="*/ 442912 w 1269232"/>
                    <a:gd name="connsiteY25" fmla="*/ 245269 h 2357438"/>
                    <a:gd name="connsiteX26" fmla="*/ 457200 w 1269232"/>
                    <a:gd name="connsiteY26" fmla="*/ 257175 h 2357438"/>
                    <a:gd name="connsiteX27" fmla="*/ 485775 w 1269232"/>
                    <a:gd name="connsiteY27" fmla="*/ 266700 h 2357438"/>
                    <a:gd name="connsiteX28" fmla="*/ 516731 w 1269232"/>
                    <a:gd name="connsiteY28" fmla="*/ 278606 h 2357438"/>
                    <a:gd name="connsiteX29" fmla="*/ 564356 w 1269232"/>
                    <a:gd name="connsiteY29" fmla="*/ 309562 h 2357438"/>
                    <a:gd name="connsiteX30" fmla="*/ 581025 w 1269232"/>
                    <a:gd name="connsiteY30" fmla="*/ 316706 h 2357438"/>
                    <a:gd name="connsiteX31" fmla="*/ 621506 w 1269232"/>
                    <a:gd name="connsiteY31" fmla="*/ 342900 h 2357438"/>
                    <a:gd name="connsiteX32" fmla="*/ 657225 w 1269232"/>
                    <a:gd name="connsiteY32" fmla="*/ 357187 h 2357438"/>
                    <a:gd name="connsiteX33" fmla="*/ 700087 w 1269232"/>
                    <a:gd name="connsiteY33" fmla="*/ 369094 h 2357438"/>
                    <a:gd name="connsiteX34" fmla="*/ 707231 w 1269232"/>
                    <a:gd name="connsiteY34" fmla="*/ 371475 h 2357438"/>
                    <a:gd name="connsiteX35" fmla="*/ 709612 w 1269232"/>
                    <a:gd name="connsiteY35" fmla="*/ 409575 h 2357438"/>
                    <a:gd name="connsiteX36" fmla="*/ 711994 w 1269232"/>
                    <a:gd name="connsiteY36" fmla="*/ 442912 h 2357438"/>
                    <a:gd name="connsiteX37" fmla="*/ 752475 w 1269232"/>
                    <a:gd name="connsiteY37" fmla="*/ 457200 h 2357438"/>
                    <a:gd name="connsiteX38" fmla="*/ 773906 w 1269232"/>
                    <a:gd name="connsiteY38" fmla="*/ 473869 h 2357438"/>
                    <a:gd name="connsiteX39" fmla="*/ 783431 w 1269232"/>
                    <a:gd name="connsiteY39" fmla="*/ 488156 h 2357438"/>
                    <a:gd name="connsiteX40" fmla="*/ 797719 w 1269232"/>
                    <a:gd name="connsiteY40" fmla="*/ 561975 h 2357438"/>
                    <a:gd name="connsiteX41" fmla="*/ 812006 w 1269232"/>
                    <a:gd name="connsiteY41" fmla="*/ 604837 h 2357438"/>
                    <a:gd name="connsiteX42" fmla="*/ 826294 w 1269232"/>
                    <a:gd name="connsiteY42" fmla="*/ 647700 h 2357438"/>
                    <a:gd name="connsiteX43" fmla="*/ 847725 w 1269232"/>
                    <a:gd name="connsiteY43" fmla="*/ 700087 h 2357438"/>
                    <a:gd name="connsiteX44" fmla="*/ 866775 w 1269232"/>
                    <a:gd name="connsiteY44" fmla="*/ 750094 h 2357438"/>
                    <a:gd name="connsiteX45" fmla="*/ 864394 w 1269232"/>
                    <a:gd name="connsiteY45" fmla="*/ 797719 h 2357438"/>
                    <a:gd name="connsiteX46" fmla="*/ 842961 w 1269232"/>
                    <a:gd name="connsiteY46" fmla="*/ 814386 h 2357438"/>
                    <a:gd name="connsiteX47" fmla="*/ 821531 w 1269232"/>
                    <a:gd name="connsiteY47" fmla="*/ 831056 h 2357438"/>
                    <a:gd name="connsiteX48" fmla="*/ 785812 w 1269232"/>
                    <a:gd name="connsiteY48" fmla="*/ 854869 h 2357438"/>
                    <a:gd name="connsiteX49" fmla="*/ 754856 w 1269232"/>
                    <a:gd name="connsiteY49" fmla="*/ 878681 h 2357438"/>
                    <a:gd name="connsiteX50" fmla="*/ 728662 w 1269232"/>
                    <a:gd name="connsiteY50" fmla="*/ 902494 h 2357438"/>
                    <a:gd name="connsiteX51" fmla="*/ 700087 w 1269232"/>
                    <a:gd name="connsiteY51" fmla="*/ 928687 h 2357438"/>
                    <a:gd name="connsiteX52" fmla="*/ 678656 w 1269232"/>
                    <a:gd name="connsiteY52" fmla="*/ 964406 h 2357438"/>
                    <a:gd name="connsiteX53" fmla="*/ 678656 w 1269232"/>
                    <a:gd name="connsiteY53" fmla="*/ 1007269 h 2357438"/>
                    <a:gd name="connsiteX54" fmla="*/ 681037 w 1269232"/>
                    <a:gd name="connsiteY54" fmla="*/ 1014412 h 2357438"/>
                    <a:gd name="connsiteX55" fmla="*/ 700087 w 1269232"/>
                    <a:gd name="connsiteY55" fmla="*/ 1042987 h 2357438"/>
                    <a:gd name="connsiteX56" fmla="*/ 721519 w 1269232"/>
                    <a:gd name="connsiteY56" fmla="*/ 1054894 h 2357438"/>
                    <a:gd name="connsiteX57" fmla="*/ 728662 w 1269232"/>
                    <a:gd name="connsiteY57" fmla="*/ 1052512 h 2357438"/>
                    <a:gd name="connsiteX58" fmla="*/ 731044 w 1269232"/>
                    <a:gd name="connsiteY58" fmla="*/ 1045369 h 2357438"/>
                    <a:gd name="connsiteX59" fmla="*/ 771525 w 1269232"/>
                    <a:gd name="connsiteY59" fmla="*/ 1016794 h 2357438"/>
                    <a:gd name="connsiteX60" fmla="*/ 804862 w 1269232"/>
                    <a:gd name="connsiteY60" fmla="*/ 1002506 h 2357438"/>
                    <a:gd name="connsiteX61" fmla="*/ 842961 w 1269232"/>
                    <a:gd name="connsiteY61" fmla="*/ 1004886 h 2357438"/>
                    <a:gd name="connsiteX62" fmla="*/ 895350 w 1269232"/>
                    <a:gd name="connsiteY62" fmla="*/ 1016794 h 2357438"/>
                    <a:gd name="connsiteX63" fmla="*/ 919162 w 1269232"/>
                    <a:gd name="connsiteY63" fmla="*/ 1023937 h 2357438"/>
                    <a:gd name="connsiteX64" fmla="*/ 966787 w 1269232"/>
                    <a:gd name="connsiteY64" fmla="*/ 1054894 h 2357438"/>
                    <a:gd name="connsiteX65" fmla="*/ 1000125 w 1269232"/>
                    <a:gd name="connsiteY65" fmla="*/ 1081087 h 2357438"/>
                    <a:gd name="connsiteX66" fmla="*/ 1073944 w 1269232"/>
                    <a:gd name="connsiteY66" fmla="*/ 1188244 h 2357438"/>
                    <a:gd name="connsiteX67" fmla="*/ 1076325 w 1269232"/>
                    <a:gd name="connsiteY67" fmla="*/ 1195387 h 2357438"/>
                    <a:gd name="connsiteX68" fmla="*/ 1147762 w 1269232"/>
                    <a:gd name="connsiteY68" fmla="*/ 1269206 h 2357438"/>
                    <a:gd name="connsiteX69" fmla="*/ 1173956 w 1269232"/>
                    <a:gd name="connsiteY69" fmla="*/ 1319212 h 2357438"/>
                    <a:gd name="connsiteX70" fmla="*/ 1195387 w 1269232"/>
                    <a:gd name="connsiteY70" fmla="*/ 1388269 h 2357438"/>
                    <a:gd name="connsiteX71" fmla="*/ 1200150 w 1269232"/>
                    <a:gd name="connsiteY71" fmla="*/ 1443037 h 2357438"/>
                    <a:gd name="connsiteX72" fmla="*/ 1209675 w 1269232"/>
                    <a:gd name="connsiteY72" fmla="*/ 1540669 h 2357438"/>
                    <a:gd name="connsiteX73" fmla="*/ 1266825 w 1269232"/>
                    <a:gd name="connsiteY73" fmla="*/ 1671636 h 2357438"/>
                    <a:gd name="connsiteX74" fmla="*/ 1254919 w 1269232"/>
                    <a:gd name="connsiteY74" fmla="*/ 1721643 h 2357438"/>
                    <a:gd name="connsiteX75" fmla="*/ 1226342 w 1269232"/>
                    <a:gd name="connsiteY75" fmla="*/ 1762124 h 2357438"/>
                    <a:gd name="connsiteX76" fmla="*/ 1133475 w 1269232"/>
                    <a:gd name="connsiteY76" fmla="*/ 1878806 h 2357438"/>
                    <a:gd name="connsiteX77" fmla="*/ 1095375 w 1269232"/>
                    <a:gd name="connsiteY77" fmla="*/ 1935954 h 2357438"/>
                    <a:gd name="connsiteX78" fmla="*/ 1054893 w 1269232"/>
                    <a:gd name="connsiteY78" fmla="*/ 1966912 h 2357438"/>
                    <a:gd name="connsiteX79" fmla="*/ 990600 w 1269232"/>
                    <a:gd name="connsiteY79" fmla="*/ 2005011 h 2357438"/>
                    <a:gd name="connsiteX80" fmla="*/ 881061 w 1269232"/>
                    <a:gd name="connsiteY80" fmla="*/ 2062161 h 2357438"/>
                    <a:gd name="connsiteX81" fmla="*/ 857250 w 1269232"/>
                    <a:gd name="connsiteY81" fmla="*/ 2114549 h 2357438"/>
                    <a:gd name="connsiteX82" fmla="*/ 812005 w 1269232"/>
                    <a:gd name="connsiteY82" fmla="*/ 2169317 h 2357438"/>
                    <a:gd name="connsiteX83" fmla="*/ 819150 w 1269232"/>
                    <a:gd name="connsiteY83" fmla="*/ 2290761 h 2357438"/>
                    <a:gd name="connsiteX84" fmla="*/ 809626 w 1269232"/>
                    <a:gd name="connsiteY8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71475 w 1269232"/>
                    <a:gd name="connsiteY17" fmla="*/ 209550 h 2357438"/>
                    <a:gd name="connsiteX18" fmla="*/ 392906 w 1269232"/>
                    <a:gd name="connsiteY18" fmla="*/ 216694 h 2357438"/>
                    <a:gd name="connsiteX19" fmla="*/ 400050 w 1269232"/>
                    <a:gd name="connsiteY19" fmla="*/ 219075 h 2357438"/>
                    <a:gd name="connsiteX20" fmla="*/ 407194 w 1269232"/>
                    <a:gd name="connsiteY20" fmla="*/ 221456 h 2357438"/>
                    <a:gd name="connsiteX21" fmla="*/ 414337 w 1269232"/>
                    <a:gd name="connsiteY21" fmla="*/ 226219 h 2357438"/>
                    <a:gd name="connsiteX22" fmla="*/ 421481 w 1269232"/>
                    <a:gd name="connsiteY22" fmla="*/ 228600 h 2357438"/>
                    <a:gd name="connsiteX23" fmla="*/ 428625 w 1269232"/>
                    <a:gd name="connsiteY23" fmla="*/ 235744 h 2357438"/>
                    <a:gd name="connsiteX24" fmla="*/ 442912 w 1269232"/>
                    <a:gd name="connsiteY24" fmla="*/ 245269 h 2357438"/>
                    <a:gd name="connsiteX25" fmla="*/ 457200 w 1269232"/>
                    <a:gd name="connsiteY25" fmla="*/ 257175 h 2357438"/>
                    <a:gd name="connsiteX26" fmla="*/ 485775 w 1269232"/>
                    <a:gd name="connsiteY26" fmla="*/ 266700 h 2357438"/>
                    <a:gd name="connsiteX27" fmla="*/ 516731 w 1269232"/>
                    <a:gd name="connsiteY27" fmla="*/ 278606 h 2357438"/>
                    <a:gd name="connsiteX28" fmla="*/ 564356 w 1269232"/>
                    <a:gd name="connsiteY28" fmla="*/ 309562 h 2357438"/>
                    <a:gd name="connsiteX29" fmla="*/ 581025 w 1269232"/>
                    <a:gd name="connsiteY29" fmla="*/ 316706 h 2357438"/>
                    <a:gd name="connsiteX30" fmla="*/ 621506 w 1269232"/>
                    <a:gd name="connsiteY30" fmla="*/ 342900 h 2357438"/>
                    <a:gd name="connsiteX31" fmla="*/ 657225 w 1269232"/>
                    <a:gd name="connsiteY31" fmla="*/ 357187 h 2357438"/>
                    <a:gd name="connsiteX32" fmla="*/ 700087 w 1269232"/>
                    <a:gd name="connsiteY32" fmla="*/ 369094 h 2357438"/>
                    <a:gd name="connsiteX33" fmla="*/ 707231 w 1269232"/>
                    <a:gd name="connsiteY33" fmla="*/ 371475 h 2357438"/>
                    <a:gd name="connsiteX34" fmla="*/ 709612 w 1269232"/>
                    <a:gd name="connsiteY34" fmla="*/ 409575 h 2357438"/>
                    <a:gd name="connsiteX35" fmla="*/ 711994 w 1269232"/>
                    <a:gd name="connsiteY35" fmla="*/ 442912 h 2357438"/>
                    <a:gd name="connsiteX36" fmla="*/ 752475 w 1269232"/>
                    <a:gd name="connsiteY36" fmla="*/ 457200 h 2357438"/>
                    <a:gd name="connsiteX37" fmla="*/ 773906 w 1269232"/>
                    <a:gd name="connsiteY37" fmla="*/ 473869 h 2357438"/>
                    <a:gd name="connsiteX38" fmla="*/ 783431 w 1269232"/>
                    <a:gd name="connsiteY38" fmla="*/ 488156 h 2357438"/>
                    <a:gd name="connsiteX39" fmla="*/ 797719 w 1269232"/>
                    <a:gd name="connsiteY39" fmla="*/ 561975 h 2357438"/>
                    <a:gd name="connsiteX40" fmla="*/ 812006 w 1269232"/>
                    <a:gd name="connsiteY40" fmla="*/ 604837 h 2357438"/>
                    <a:gd name="connsiteX41" fmla="*/ 826294 w 1269232"/>
                    <a:gd name="connsiteY41" fmla="*/ 647700 h 2357438"/>
                    <a:gd name="connsiteX42" fmla="*/ 847725 w 1269232"/>
                    <a:gd name="connsiteY42" fmla="*/ 700087 h 2357438"/>
                    <a:gd name="connsiteX43" fmla="*/ 866775 w 1269232"/>
                    <a:gd name="connsiteY43" fmla="*/ 750094 h 2357438"/>
                    <a:gd name="connsiteX44" fmla="*/ 864394 w 1269232"/>
                    <a:gd name="connsiteY44" fmla="*/ 797719 h 2357438"/>
                    <a:gd name="connsiteX45" fmla="*/ 842961 w 1269232"/>
                    <a:gd name="connsiteY45" fmla="*/ 814386 h 2357438"/>
                    <a:gd name="connsiteX46" fmla="*/ 821531 w 1269232"/>
                    <a:gd name="connsiteY46" fmla="*/ 831056 h 2357438"/>
                    <a:gd name="connsiteX47" fmla="*/ 785812 w 1269232"/>
                    <a:gd name="connsiteY47" fmla="*/ 854869 h 2357438"/>
                    <a:gd name="connsiteX48" fmla="*/ 754856 w 1269232"/>
                    <a:gd name="connsiteY48" fmla="*/ 878681 h 2357438"/>
                    <a:gd name="connsiteX49" fmla="*/ 728662 w 1269232"/>
                    <a:gd name="connsiteY49" fmla="*/ 902494 h 2357438"/>
                    <a:gd name="connsiteX50" fmla="*/ 700087 w 1269232"/>
                    <a:gd name="connsiteY50" fmla="*/ 928687 h 2357438"/>
                    <a:gd name="connsiteX51" fmla="*/ 678656 w 1269232"/>
                    <a:gd name="connsiteY51" fmla="*/ 964406 h 2357438"/>
                    <a:gd name="connsiteX52" fmla="*/ 678656 w 1269232"/>
                    <a:gd name="connsiteY52" fmla="*/ 1007269 h 2357438"/>
                    <a:gd name="connsiteX53" fmla="*/ 681037 w 1269232"/>
                    <a:gd name="connsiteY53" fmla="*/ 1014412 h 2357438"/>
                    <a:gd name="connsiteX54" fmla="*/ 700087 w 1269232"/>
                    <a:gd name="connsiteY54" fmla="*/ 1042987 h 2357438"/>
                    <a:gd name="connsiteX55" fmla="*/ 721519 w 1269232"/>
                    <a:gd name="connsiteY55" fmla="*/ 1054894 h 2357438"/>
                    <a:gd name="connsiteX56" fmla="*/ 728662 w 1269232"/>
                    <a:gd name="connsiteY56" fmla="*/ 1052512 h 2357438"/>
                    <a:gd name="connsiteX57" fmla="*/ 731044 w 1269232"/>
                    <a:gd name="connsiteY57" fmla="*/ 1045369 h 2357438"/>
                    <a:gd name="connsiteX58" fmla="*/ 771525 w 1269232"/>
                    <a:gd name="connsiteY58" fmla="*/ 1016794 h 2357438"/>
                    <a:gd name="connsiteX59" fmla="*/ 804862 w 1269232"/>
                    <a:gd name="connsiteY59" fmla="*/ 1002506 h 2357438"/>
                    <a:gd name="connsiteX60" fmla="*/ 842961 w 1269232"/>
                    <a:gd name="connsiteY60" fmla="*/ 1004886 h 2357438"/>
                    <a:gd name="connsiteX61" fmla="*/ 895350 w 1269232"/>
                    <a:gd name="connsiteY61" fmla="*/ 1016794 h 2357438"/>
                    <a:gd name="connsiteX62" fmla="*/ 919162 w 1269232"/>
                    <a:gd name="connsiteY62" fmla="*/ 1023937 h 2357438"/>
                    <a:gd name="connsiteX63" fmla="*/ 966787 w 1269232"/>
                    <a:gd name="connsiteY63" fmla="*/ 1054894 h 2357438"/>
                    <a:gd name="connsiteX64" fmla="*/ 1000125 w 1269232"/>
                    <a:gd name="connsiteY64" fmla="*/ 1081087 h 2357438"/>
                    <a:gd name="connsiteX65" fmla="*/ 1073944 w 1269232"/>
                    <a:gd name="connsiteY65" fmla="*/ 1188244 h 2357438"/>
                    <a:gd name="connsiteX66" fmla="*/ 1076325 w 1269232"/>
                    <a:gd name="connsiteY66" fmla="*/ 1195387 h 2357438"/>
                    <a:gd name="connsiteX67" fmla="*/ 1147762 w 1269232"/>
                    <a:gd name="connsiteY67" fmla="*/ 1269206 h 2357438"/>
                    <a:gd name="connsiteX68" fmla="*/ 1173956 w 1269232"/>
                    <a:gd name="connsiteY68" fmla="*/ 1319212 h 2357438"/>
                    <a:gd name="connsiteX69" fmla="*/ 1195387 w 1269232"/>
                    <a:gd name="connsiteY69" fmla="*/ 1388269 h 2357438"/>
                    <a:gd name="connsiteX70" fmla="*/ 1200150 w 1269232"/>
                    <a:gd name="connsiteY70" fmla="*/ 1443037 h 2357438"/>
                    <a:gd name="connsiteX71" fmla="*/ 1209675 w 1269232"/>
                    <a:gd name="connsiteY71" fmla="*/ 1540669 h 2357438"/>
                    <a:gd name="connsiteX72" fmla="*/ 1266825 w 1269232"/>
                    <a:gd name="connsiteY72" fmla="*/ 1671636 h 2357438"/>
                    <a:gd name="connsiteX73" fmla="*/ 1254919 w 1269232"/>
                    <a:gd name="connsiteY73" fmla="*/ 1721643 h 2357438"/>
                    <a:gd name="connsiteX74" fmla="*/ 1226342 w 1269232"/>
                    <a:gd name="connsiteY74" fmla="*/ 1762124 h 2357438"/>
                    <a:gd name="connsiteX75" fmla="*/ 1133475 w 1269232"/>
                    <a:gd name="connsiteY75" fmla="*/ 1878806 h 2357438"/>
                    <a:gd name="connsiteX76" fmla="*/ 1095375 w 1269232"/>
                    <a:gd name="connsiteY76" fmla="*/ 1935954 h 2357438"/>
                    <a:gd name="connsiteX77" fmla="*/ 1054893 w 1269232"/>
                    <a:gd name="connsiteY77" fmla="*/ 1966912 h 2357438"/>
                    <a:gd name="connsiteX78" fmla="*/ 990600 w 1269232"/>
                    <a:gd name="connsiteY78" fmla="*/ 2005011 h 2357438"/>
                    <a:gd name="connsiteX79" fmla="*/ 881061 w 1269232"/>
                    <a:gd name="connsiteY79" fmla="*/ 2062161 h 2357438"/>
                    <a:gd name="connsiteX80" fmla="*/ 857250 w 1269232"/>
                    <a:gd name="connsiteY80" fmla="*/ 2114549 h 2357438"/>
                    <a:gd name="connsiteX81" fmla="*/ 812005 w 1269232"/>
                    <a:gd name="connsiteY81" fmla="*/ 2169317 h 2357438"/>
                    <a:gd name="connsiteX82" fmla="*/ 819150 w 1269232"/>
                    <a:gd name="connsiteY82" fmla="*/ 2290761 h 2357438"/>
                    <a:gd name="connsiteX83" fmla="*/ 809626 w 1269232"/>
                    <a:gd name="connsiteY8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92906 w 1269232"/>
                    <a:gd name="connsiteY17" fmla="*/ 216694 h 2357438"/>
                    <a:gd name="connsiteX18" fmla="*/ 400050 w 1269232"/>
                    <a:gd name="connsiteY18" fmla="*/ 219075 h 2357438"/>
                    <a:gd name="connsiteX19" fmla="*/ 407194 w 1269232"/>
                    <a:gd name="connsiteY19" fmla="*/ 221456 h 2357438"/>
                    <a:gd name="connsiteX20" fmla="*/ 414337 w 1269232"/>
                    <a:gd name="connsiteY20" fmla="*/ 226219 h 2357438"/>
                    <a:gd name="connsiteX21" fmla="*/ 421481 w 1269232"/>
                    <a:gd name="connsiteY21" fmla="*/ 228600 h 2357438"/>
                    <a:gd name="connsiteX22" fmla="*/ 428625 w 1269232"/>
                    <a:gd name="connsiteY22" fmla="*/ 235744 h 2357438"/>
                    <a:gd name="connsiteX23" fmla="*/ 442912 w 1269232"/>
                    <a:gd name="connsiteY23" fmla="*/ 245269 h 2357438"/>
                    <a:gd name="connsiteX24" fmla="*/ 457200 w 1269232"/>
                    <a:gd name="connsiteY24" fmla="*/ 257175 h 2357438"/>
                    <a:gd name="connsiteX25" fmla="*/ 485775 w 1269232"/>
                    <a:gd name="connsiteY25" fmla="*/ 266700 h 2357438"/>
                    <a:gd name="connsiteX26" fmla="*/ 516731 w 1269232"/>
                    <a:gd name="connsiteY26" fmla="*/ 278606 h 2357438"/>
                    <a:gd name="connsiteX27" fmla="*/ 564356 w 1269232"/>
                    <a:gd name="connsiteY27" fmla="*/ 309562 h 2357438"/>
                    <a:gd name="connsiteX28" fmla="*/ 581025 w 1269232"/>
                    <a:gd name="connsiteY28" fmla="*/ 316706 h 2357438"/>
                    <a:gd name="connsiteX29" fmla="*/ 621506 w 1269232"/>
                    <a:gd name="connsiteY29" fmla="*/ 342900 h 2357438"/>
                    <a:gd name="connsiteX30" fmla="*/ 657225 w 1269232"/>
                    <a:gd name="connsiteY30" fmla="*/ 357187 h 2357438"/>
                    <a:gd name="connsiteX31" fmla="*/ 700087 w 1269232"/>
                    <a:gd name="connsiteY31" fmla="*/ 369094 h 2357438"/>
                    <a:gd name="connsiteX32" fmla="*/ 707231 w 1269232"/>
                    <a:gd name="connsiteY32" fmla="*/ 371475 h 2357438"/>
                    <a:gd name="connsiteX33" fmla="*/ 709612 w 1269232"/>
                    <a:gd name="connsiteY33" fmla="*/ 409575 h 2357438"/>
                    <a:gd name="connsiteX34" fmla="*/ 711994 w 1269232"/>
                    <a:gd name="connsiteY34" fmla="*/ 442912 h 2357438"/>
                    <a:gd name="connsiteX35" fmla="*/ 752475 w 1269232"/>
                    <a:gd name="connsiteY35" fmla="*/ 457200 h 2357438"/>
                    <a:gd name="connsiteX36" fmla="*/ 773906 w 1269232"/>
                    <a:gd name="connsiteY36" fmla="*/ 473869 h 2357438"/>
                    <a:gd name="connsiteX37" fmla="*/ 783431 w 1269232"/>
                    <a:gd name="connsiteY37" fmla="*/ 488156 h 2357438"/>
                    <a:gd name="connsiteX38" fmla="*/ 797719 w 1269232"/>
                    <a:gd name="connsiteY38" fmla="*/ 561975 h 2357438"/>
                    <a:gd name="connsiteX39" fmla="*/ 812006 w 1269232"/>
                    <a:gd name="connsiteY39" fmla="*/ 604837 h 2357438"/>
                    <a:gd name="connsiteX40" fmla="*/ 826294 w 1269232"/>
                    <a:gd name="connsiteY40" fmla="*/ 647700 h 2357438"/>
                    <a:gd name="connsiteX41" fmla="*/ 847725 w 1269232"/>
                    <a:gd name="connsiteY41" fmla="*/ 700087 h 2357438"/>
                    <a:gd name="connsiteX42" fmla="*/ 866775 w 1269232"/>
                    <a:gd name="connsiteY42" fmla="*/ 750094 h 2357438"/>
                    <a:gd name="connsiteX43" fmla="*/ 864394 w 1269232"/>
                    <a:gd name="connsiteY43" fmla="*/ 797719 h 2357438"/>
                    <a:gd name="connsiteX44" fmla="*/ 842961 w 1269232"/>
                    <a:gd name="connsiteY44" fmla="*/ 814386 h 2357438"/>
                    <a:gd name="connsiteX45" fmla="*/ 821531 w 1269232"/>
                    <a:gd name="connsiteY45" fmla="*/ 831056 h 2357438"/>
                    <a:gd name="connsiteX46" fmla="*/ 785812 w 1269232"/>
                    <a:gd name="connsiteY46" fmla="*/ 854869 h 2357438"/>
                    <a:gd name="connsiteX47" fmla="*/ 754856 w 1269232"/>
                    <a:gd name="connsiteY47" fmla="*/ 878681 h 2357438"/>
                    <a:gd name="connsiteX48" fmla="*/ 728662 w 1269232"/>
                    <a:gd name="connsiteY48" fmla="*/ 902494 h 2357438"/>
                    <a:gd name="connsiteX49" fmla="*/ 700087 w 1269232"/>
                    <a:gd name="connsiteY49" fmla="*/ 928687 h 2357438"/>
                    <a:gd name="connsiteX50" fmla="*/ 678656 w 1269232"/>
                    <a:gd name="connsiteY50" fmla="*/ 964406 h 2357438"/>
                    <a:gd name="connsiteX51" fmla="*/ 678656 w 1269232"/>
                    <a:gd name="connsiteY51" fmla="*/ 1007269 h 2357438"/>
                    <a:gd name="connsiteX52" fmla="*/ 681037 w 1269232"/>
                    <a:gd name="connsiteY52" fmla="*/ 1014412 h 2357438"/>
                    <a:gd name="connsiteX53" fmla="*/ 700087 w 1269232"/>
                    <a:gd name="connsiteY53" fmla="*/ 1042987 h 2357438"/>
                    <a:gd name="connsiteX54" fmla="*/ 721519 w 1269232"/>
                    <a:gd name="connsiteY54" fmla="*/ 1054894 h 2357438"/>
                    <a:gd name="connsiteX55" fmla="*/ 728662 w 1269232"/>
                    <a:gd name="connsiteY55" fmla="*/ 1052512 h 2357438"/>
                    <a:gd name="connsiteX56" fmla="*/ 731044 w 1269232"/>
                    <a:gd name="connsiteY56" fmla="*/ 1045369 h 2357438"/>
                    <a:gd name="connsiteX57" fmla="*/ 771525 w 1269232"/>
                    <a:gd name="connsiteY57" fmla="*/ 1016794 h 2357438"/>
                    <a:gd name="connsiteX58" fmla="*/ 804862 w 1269232"/>
                    <a:gd name="connsiteY58" fmla="*/ 1002506 h 2357438"/>
                    <a:gd name="connsiteX59" fmla="*/ 842961 w 1269232"/>
                    <a:gd name="connsiteY59" fmla="*/ 1004886 h 2357438"/>
                    <a:gd name="connsiteX60" fmla="*/ 895350 w 1269232"/>
                    <a:gd name="connsiteY60" fmla="*/ 1016794 h 2357438"/>
                    <a:gd name="connsiteX61" fmla="*/ 919162 w 1269232"/>
                    <a:gd name="connsiteY61" fmla="*/ 1023937 h 2357438"/>
                    <a:gd name="connsiteX62" fmla="*/ 966787 w 1269232"/>
                    <a:gd name="connsiteY62" fmla="*/ 1054894 h 2357438"/>
                    <a:gd name="connsiteX63" fmla="*/ 1000125 w 1269232"/>
                    <a:gd name="connsiteY63" fmla="*/ 1081087 h 2357438"/>
                    <a:gd name="connsiteX64" fmla="*/ 1073944 w 1269232"/>
                    <a:gd name="connsiteY64" fmla="*/ 1188244 h 2357438"/>
                    <a:gd name="connsiteX65" fmla="*/ 1076325 w 1269232"/>
                    <a:gd name="connsiteY65" fmla="*/ 1195387 h 2357438"/>
                    <a:gd name="connsiteX66" fmla="*/ 1147762 w 1269232"/>
                    <a:gd name="connsiteY66" fmla="*/ 1269206 h 2357438"/>
                    <a:gd name="connsiteX67" fmla="*/ 1173956 w 1269232"/>
                    <a:gd name="connsiteY67" fmla="*/ 1319212 h 2357438"/>
                    <a:gd name="connsiteX68" fmla="*/ 1195387 w 1269232"/>
                    <a:gd name="connsiteY68" fmla="*/ 1388269 h 2357438"/>
                    <a:gd name="connsiteX69" fmla="*/ 1200150 w 1269232"/>
                    <a:gd name="connsiteY69" fmla="*/ 1443037 h 2357438"/>
                    <a:gd name="connsiteX70" fmla="*/ 1209675 w 1269232"/>
                    <a:gd name="connsiteY70" fmla="*/ 1540669 h 2357438"/>
                    <a:gd name="connsiteX71" fmla="*/ 1266825 w 1269232"/>
                    <a:gd name="connsiteY71" fmla="*/ 1671636 h 2357438"/>
                    <a:gd name="connsiteX72" fmla="*/ 1254919 w 1269232"/>
                    <a:gd name="connsiteY72" fmla="*/ 1721643 h 2357438"/>
                    <a:gd name="connsiteX73" fmla="*/ 1226342 w 1269232"/>
                    <a:gd name="connsiteY73" fmla="*/ 1762124 h 2357438"/>
                    <a:gd name="connsiteX74" fmla="*/ 1133475 w 1269232"/>
                    <a:gd name="connsiteY74" fmla="*/ 1878806 h 2357438"/>
                    <a:gd name="connsiteX75" fmla="*/ 1095375 w 1269232"/>
                    <a:gd name="connsiteY75" fmla="*/ 1935954 h 2357438"/>
                    <a:gd name="connsiteX76" fmla="*/ 1054893 w 1269232"/>
                    <a:gd name="connsiteY76" fmla="*/ 1966912 h 2357438"/>
                    <a:gd name="connsiteX77" fmla="*/ 990600 w 1269232"/>
                    <a:gd name="connsiteY77" fmla="*/ 2005011 h 2357438"/>
                    <a:gd name="connsiteX78" fmla="*/ 881061 w 1269232"/>
                    <a:gd name="connsiteY78" fmla="*/ 2062161 h 2357438"/>
                    <a:gd name="connsiteX79" fmla="*/ 857250 w 1269232"/>
                    <a:gd name="connsiteY79" fmla="*/ 2114549 h 2357438"/>
                    <a:gd name="connsiteX80" fmla="*/ 812005 w 1269232"/>
                    <a:gd name="connsiteY80" fmla="*/ 2169317 h 2357438"/>
                    <a:gd name="connsiteX81" fmla="*/ 819150 w 1269232"/>
                    <a:gd name="connsiteY81" fmla="*/ 2290761 h 2357438"/>
                    <a:gd name="connsiteX82" fmla="*/ 809626 w 1269232"/>
                    <a:gd name="connsiteY82"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92906 w 1269232"/>
                    <a:gd name="connsiteY17" fmla="*/ 216694 h 2357438"/>
                    <a:gd name="connsiteX18" fmla="*/ 400050 w 1269232"/>
                    <a:gd name="connsiteY18" fmla="*/ 219075 h 2357438"/>
                    <a:gd name="connsiteX19" fmla="*/ 407194 w 1269232"/>
                    <a:gd name="connsiteY19" fmla="*/ 221456 h 2357438"/>
                    <a:gd name="connsiteX20" fmla="*/ 421481 w 1269232"/>
                    <a:gd name="connsiteY20" fmla="*/ 228600 h 2357438"/>
                    <a:gd name="connsiteX21" fmla="*/ 428625 w 1269232"/>
                    <a:gd name="connsiteY21" fmla="*/ 235744 h 2357438"/>
                    <a:gd name="connsiteX22" fmla="*/ 442912 w 1269232"/>
                    <a:gd name="connsiteY22" fmla="*/ 245269 h 2357438"/>
                    <a:gd name="connsiteX23" fmla="*/ 457200 w 1269232"/>
                    <a:gd name="connsiteY23" fmla="*/ 257175 h 2357438"/>
                    <a:gd name="connsiteX24" fmla="*/ 485775 w 1269232"/>
                    <a:gd name="connsiteY24" fmla="*/ 266700 h 2357438"/>
                    <a:gd name="connsiteX25" fmla="*/ 516731 w 1269232"/>
                    <a:gd name="connsiteY25" fmla="*/ 278606 h 2357438"/>
                    <a:gd name="connsiteX26" fmla="*/ 564356 w 1269232"/>
                    <a:gd name="connsiteY26" fmla="*/ 309562 h 2357438"/>
                    <a:gd name="connsiteX27" fmla="*/ 581025 w 1269232"/>
                    <a:gd name="connsiteY27" fmla="*/ 316706 h 2357438"/>
                    <a:gd name="connsiteX28" fmla="*/ 621506 w 1269232"/>
                    <a:gd name="connsiteY28" fmla="*/ 342900 h 2357438"/>
                    <a:gd name="connsiteX29" fmla="*/ 657225 w 1269232"/>
                    <a:gd name="connsiteY29" fmla="*/ 357187 h 2357438"/>
                    <a:gd name="connsiteX30" fmla="*/ 700087 w 1269232"/>
                    <a:gd name="connsiteY30" fmla="*/ 369094 h 2357438"/>
                    <a:gd name="connsiteX31" fmla="*/ 707231 w 1269232"/>
                    <a:gd name="connsiteY31" fmla="*/ 371475 h 2357438"/>
                    <a:gd name="connsiteX32" fmla="*/ 709612 w 1269232"/>
                    <a:gd name="connsiteY32" fmla="*/ 409575 h 2357438"/>
                    <a:gd name="connsiteX33" fmla="*/ 711994 w 1269232"/>
                    <a:gd name="connsiteY33" fmla="*/ 442912 h 2357438"/>
                    <a:gd name="connsiteX34" fmla="*/ 752475 w 1269232"/>
                    <a:gd name="connsiteY34" fmla="*/ 457200 h 2357438"/>
                    <a:gd name="connsiteX35" fmla="*/ 773906 w 1269232"/>
                    <a:gd name="connsiteY35" fmla="*/ 473869 h 2357438"/>
                    <a:gd name="connsiteX36" fmla="*/ 783431 w 1269232"/>
                    <a:gd name="connsiteY36" fmla="*/ 488156 h 2357438"/>
                    <a:gd name="connsiteX37" fmla="*/ 797719 w 1269232"/>
                    <a:gd name="connsiteY37" fmla="*/ 561975 h 2357438"/>
                    <a:gd name="connsiteX38" fmla="*/ 812006 w 1269232"/>
                    <a:gd name="connsiteY38" fmla="*/ 604837 h 2357438"/>
                    <a:gd name="connsiteX39" fmla="*/ 826294 w 1269232"/>
                    <a:gd name="connsiteY39" fmla="*/ 647700 h 2357438"/>
                    <a:gd name="connsiteX40" fmla="*/ 847725 w 1269232"/>
                    <a:gd name="connsiteY40" fmla="*/ 700087 h 2357438"/>
                    <a:gd name="connsiteX41" fmla="*/ 866775 w 1269232"/>
                    <a:gd name="connsiteY41" fmla="*/ 750094 h 2357438"/>
                    <a:gd name="connsiteX42" fmla="*/ 864394 w 1269232"/>
                    <a:gd name="connsiteY42" fmla="*/ 797719 h 2357438"/>
                    <a:gd name="connsiteX43" fmla="*/ 842961 w 1269232"/>
                    <a:gd name="connsiteY43" fmla="*/ 814386 h 2357438"/>
                    <a:gd name="connsiteX44" fmla="*/ 821531 w 1269232"/>
                    <a:gd name="connsiteY44" fmla="*/ 831056 h 2357438"/>
                    <a:gd name="connsiteX45" fmla="*/ 785812 w 1269232"/>
                    <a:gd name="connsiteY45" fmla="*/ 854869 h 2357438"/>
                    <a:gd name="connsiteX46" fmla="*/ 754856 w 1269232"/>
                    <a:gd name="connsiteY46" fmla="*/ 878681 h 2357438"/>
                    <a:gd name="connsiteX47" fmla="*/ 728662 w 1269232"/>
                    <a:gd name="connsiteY47" fmla="*/ 902494 h 2357438"/>
                    <a:gd name="connsiteX48" fmla="*/ 700087 w 1269232"/>
                    <a:gd name="connsiteY48" fmla="*/ 928687 h 2357438"/>
                    <a:gd name="connsiteX49" fmla="*/ 678656 w 1269232"/>
                    <a:gd name="connsiteY49" fmla="*/ 964406 h 2357438"/>
                    <a:gd name="connsiteX50" fmla="*/ 678656 w 1269232"/>
                    <a:gd name="connsiteY50" fmla="*/ 1007269 h 2357438"/>
                    <a:gd name="connsiteX51" fmla="*/ 681037 w 1269232"/>
                    <a:gd name="connsiteY51" fmla="*/ 1014412 h 2357438"/>
                    <a:gd name="connsiteX52" fmla="*/ 700087 w 1269232"/>
                    <a:gd name="connsiteY52" fmla="*/ 1042987 h 2357438"/>
                    <a:gd name="connsiteX53" fmla="*/ 721519 w 1269232"/>
                    <a:gd name="connsiteY53" fmla="*/ 1054894 h 2357438"/>
                    <a:gd name="connsiteX54" fmla="*/ 728662 w 1269232"/>
                    <a:gd name="connsiteY54" fmla="*/ 1052512 h 2357438"/>
                    <a:gd name="connsiteX55" fmla="*/ 731044 w 1269232"/>
                    <a:gd name="connsiteY55" fmla="*/ 1045369 h 2357438"/>
                    <a:gd name="connsiteX56" fmla="*/ 771525 w 1269232"/>
                    <a:gd name="connsiteY56" fmla="*/ 1016794 h 2357438"/>
                    <a:gd name="connsiteX57" fmla="*/ 804862 w 1269232"/>
                    <a:gd name="connsiteY57" fmla="*/ 1002506 h 2357438"/>
                    <a:gd name="connsiteX58" fmla="*/ 842961 w 1269232"/>
                    <a:gd name="connsiteY58" fmla="*/ 1004886 h 2357438"/>
                    <a:gd name="connsiteX59" fmla="*/ 895350 w 1269232"/>
                    <a:gd name="connsiteY59" fmla="*/ 1016794 h 2357438"/>
                    <a:gd name="connsiteX60" fmla="*/ 919162 w 1269232"/>
                    <a:gd name="connsiteY60" fmla="*/ 1023937 h 2357438"/>
                    <a:gd name="connsiteX61" fmla="*/ 966787 w 1269232"/>
                    <a:gd name="connsiteY61" fmla="*/ 1054894 h 2357438"/>
                    <a:gd name="connsiteX62" fmla="*/ 1000125 w 1269232"/>
                    <a:gd name="connsiteY62" fmla="*/ 1081087 h 2357438"/>
                    <a:gd name="connsiteX63" fmla="*/ 1073944 w 1269232"/>
                    <a:gd name="connsiteY63" fmla="*/ 1188244 h 2357438"/>
                    <a:gd name="connsiteX64" fmla="*/ 1076325 w 1269232"/>
                    <a:gd name="connsiteY64" fmla="*/ 1195387 h 2357438"/>
                    <a:gd name="connsiteX65" fmla="*/ 1147762 w 1269232"/>
                    <a:gd name="connsiteY65" fmla="*/ 1269206 h 2357438"/>
                    <a:gd name="connsiteX66" fmla="*/ 1173956 w 1269232"/>
                    <a:gd name="connsiteY66" fmla="*/ 1319212 h 2357438"/>
                    <a:gd name="connsiteX67" fmla="*/ 1195387 w 1269232"/>
                    <a:gd name="connsiteY67" fmla="*/ 1388269 h 2357438"/>
                    <a:gd name="connsiteX68" fmla="*/ 1200150 w 1269232"/>
                    <a:gd name="connsiteY68" fmla="*/ 1443037 h 2357438"/>
                    <a:gd name="connsiteX69" fmla="*/ 1209675 w 1269232"/>
                    <a:gd name="connsiteY69" fmla="*/ 1540669 h 2357438"/>
                    <a:gd name="connsiteX70" fmla="*/ 1266825 w 1269232"/>
                    <a:gd name="connsiteY70" fmla="*/ 1671636 h 2357438"/>
                    <a:gd name="connsiteX71" fmla="*/ 1254919 w 1269232"/>
                    <a:gd name="connsiteY71" fmla="*/ 1721643 h 2357438"/>
                    <a:gd name="connsiteX72" fmla="*/ 1226342 w 1269232"/>
                    <a:gd name="connsiteY72" fmla="*/ 1762124 h 2357438"/>
                    <a:gd name="connsiteX73" fmla="*/ 1133475 w 1269232"/>
                    <a:gd name="connsiteY73" fmla="*/ 1878806 h 2357438"/>
                    <a:gd name="connsiteX74" fmla="*/ 1095375 w 1269232"/>
                    <a:gd name="connsiteY74" fmla="*/ 1935954 h 2357438"/>
                    <a:gd name="connsiteX75" fmla="*/ 1054893 w 1269232"/>
                    <a:gd name="connsiteY75" fmla="*/ 1966912 h 2357438"/>
                    <a:gd name="connsiteX76" fmla="*/ 990600 w 1269232"/>
                    <a:gd name="connsiteY76" fmla="*/ 2005011 h 2357438"/>
                    <a:gd name="connsiteX77" fmla="*/ 881061 w 1269232"/>
                    <a:gd name="connsiteY77" fmla="*/ 2062161 h 2357438"/>
                    <a:gd name="connsiteX78" fmla="*/ 857250 w 1269232"/>
                    <a:gd name="connsiteY78" fmla="*/ 2114549 h 2357438"/>
                    <a:gd name="connsiteX79" fmla="*/ 812005 w 1269232"/>
                    <a:gd name="connsiteY79" fmla="*/ 2169317 h 2357438"/>
                    <a:gd name="connsiteX80" fmla="*/ 819150 w 1269232"/>
                    <a:gd name="connsiteY80" fmla="*/ 2290761 h 2357438"/>
                    <a:gd name="connsiteX81" fmla="*/ 809626 w 1269232"/>
                    <a:gd name="connsiteY8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92906 w 1269232"/>
                    <a:gd name="connsiteY17" fmla="*/ 216694 h 2357438"/>
                    <a:gd name="connsiteX18" fmla="*/ 400050 w 1269232"/>
                    <a:gd name="connsiteY18" fmla="*/ 219075 h 2357438"/>
                    <a:gd name="connsiteX19" fmla="*/ 407194 w 1269232"/>
                    <a:gd name="connsiteY19" fmla="*/ 221456 h 2357438"/>
                    <a:gd name="connsiteX20" fmla="*/ 421481 w 1269232"/>
                    <a:gd name="connsiteY20" fmla="*/ 228600 h 2357438"/>
                    <a:gd name="connsiteX21" fmla="*/ 442912 w 1269232"/>
                    <a:gd name="connsiteY21" fmla="*/ 245269 h 2357438"/>
                    <a:gd name="connsiteX22" fmla="*/ 457200 w 1269232"/>
                    <a:gd name="connsiteY22" fmla="*/ 257175 h 2357438"/>
                    <a:gd name="connsiteX23" fmla="*/ 485775 w 1269232"/>
                    <a:gd name="connsiteY23" fmla="*/ 266700 h 2357438"/>
                    <a:gd name="connsiteX24" fmla="*/ 516731 w 1269232"/>
                    <a:gd name="connsiteY24" fmla="*/ 278606 h 2357438"/>
                    <a:gd name="connsiteX25" fmla="*/ 564356 w 1269232"/>
                    <a:gd name="connsiteY25" fmla="*/ 309562 h 2357438"/>
                    <a:gd name="connsiteX26" fmla="*/ 581025 w 1269232"/>
                    <a:gd name="connsiteY26" fmla="*/ 316706 h 2357438"/>
                    <a:gd name="connsiteX27" fmla="*/ 621506 w 1269232"/>
                    <a:gd name="connsiteY27" fmla="*/ 342900 h 2357438"/>
                    <a:gd name="connsiteX28" fmla="*/ 657225 w 1269232"/>
                    <a:gd name="connsiteY28" fmla="*/ 357187 h 2357438"/>
                    <a:gd name="connsiteX29" fmla="*/ 700087 w 1269232"/>
                    <a:gd name="connsiteY29" fmla="*/ 369094 h 2357438"/>
                    <a:gd name="connsiteX30" fmla="*/ 707231 w 1269232"/>
                    <a:gd name="connsiteY30" fmla="*/ 371475 h 2357438"/>
                    <a:gd name="connsiteX31" fmla="*/ 709612 w 1269232"/>
                    <a:gd name="connsiteY31" fmla="*/ 409575 h 2357438"/>
                    <a:gd name="connsiteX32" fmla="*/ 711994 w 1269232"/>
                    <a:gd name="connsiteY32" fmla="*/ 442912 h 2357438"/>
                    <a:gd name="connsiteX33" fmla="*/ 752475 w 1269232"/>
                    <a:gd name="connsiteY33" fmla="*/ 457200 h 2357438"/>
                    <a:gd name="connsiteX34" fmla="*/ 773906 w 1269232"/>
                    <a:gd name="connsiteY34" fmla="*/ 473869 h 2357438"/>
                    <a:gd name="connsiteX35" fmla="*/ 783431 w 1269232"/>
                    <a:gd name="connsiteY35" fmla="*/ 488156 h 2357438"/>
                    <a:gd name="connsiteX36" fmla="*/ 797719 w 1269232"/>
                    <a:gd name="connsiteY36" fmla="*/ 561975 h 2357438"/>
                    <a:gd name="connsiteX37" fmla="*/ 812006 w 1269232"/>
                    <a:gd name="connsiteY37" fmla="*/ 604837 h 2357438"/>
                    <a:gd name="connsiteX38" fmla="*/ 826294 w 1269232"/>
                    <a:gd name="connsiteY38" fmla="*/ 647700 h 2357438"/>
                    <a:gd name="connsiteX39" fmla="*/ 847725 w 1269232"/>
                    <a:gd name="connsiteY39" fmla="*/ 700087 h 2357438"/>
                    <a:gd name="connsiteX40" fmla="*/ 866775 w 1269232"/>
                    <a:gd name="connsiteY40" fmla="*/ 750094 h 2357438"/>
                    <a:gd name="connsiteX41" fmla="*/ 864394 w 1269232"/>
                    <a:gd name="connsiteY41" fmla="*/ 797719 h 2357438"/>
                    <a:gd name="connsiteX42" fmla="*/ 842961 w 1269232"/>
                    <a:gd name="connsiteY42" fmla="*/ 814386 h 2357438"/>
                    <a:gd name="connsiteX43" fmla="*/ 821531 w 1269232"/>
                    <a:gd name="connsiteY43" fmla="*/ 831056 h 2357438"/>
                    <a:gd name="connsiteX44" fmla="*/ 785812 w 1269232"/>
                    <a:gd name="connsiteY44" fmla="*/ 854869 h 2357438"/>
                    <a:gd name="connsiteX45" fmla="*/ 754856 w 1269232"/>
                    <a:gd name="connsiteY45" fmla="*/ 878681 h 2357438"/>
                    <a:gd name="connsiteX46" fmla="*/ 728662 w 1269232"/>
                    <a:gd name="connsiteY46" fmla="*/ 902494 h 2357438"/>
                    <a:gd name="connsiteX47" fmla="*/ 700087 w 1269232"/>
                    <a:gd name="connsiteY47" fmla="*/ 928687 h 2357438"/>
                    <a:gd name="connsiteX48" fmla="*/ 678656 w 1269232"/>
                    <a:gd name="connsiteY48" fmla="*/ 964406 h 2357438"/>
                    <a:gd name="connsiteX49" fmla="*/ 678656 w 1269232"/>
                    <a:gd name="connsiteY49" fmla="*/ 1007269 h 2357438"/>
                    <a:gd name="connsiteX50" fmla="*/ 681037 w 1269232"/>
                    <a:gd name="connsiteY50" fmla="*/ 1014412 h 2357438"/>
                    <a:gd name="connsiteX51" fmla="*/ 700087 w 1269232"/>
                    <a:gd name="connsiteY51" fmla="*/ 1042987 h 2357438"/>
                    <a:gd name="connsiteX52" fmla="*/ 721519 w 1269232"/>
                    <a:gd name="connsiteY52" fmla="*/ 1054894 h 2357438"/>
                    <a:gd name="connsiteX53" fmla="*/ 728662 w 1269232"/>
                    <a:gd name="connsiteY53" fmla="*/ 1052512 h 2357438"/>
                    <a:gd name="connsiteX54" fmla="*/ 731044 w 1269232"/>
                    <a:gd name="connsiteY54" fmla="*/ 1045369 h 2357438"/>
                    <a:gd name="connsiteX55" fmla="*/ 771525 w 1269232"/>
                    <a:gd name="connsiteY55" fmla="*/ 1016794 h 2357438"/>
                    <a:gd name="connsiteX56" fmla="*/ 804862 w 1269232"/>
                    <a:gd name="connsiteY56" fmla="*/ 1002506 h 2357438"/>
                    <a:gd name="connsiteX57" fmla="*/ 842961 w 1269232"/>
                    <a:gd name="connsiteY57" fmla="*/ 1004886 h 2357438"/>
                    <a:gd name="connsiteX58" fmla="*/ 895350 w 1269232"/>
                    <a:gd name="connsiteY58" fmla="*/ 1016794 h 2357438"/>
                    <a:gd name="connsiteX59" fmla="*/ 919162 w 1269232"/>
                    <a:gd name="connsiteY59" fmla="*/ 1023937 h 2357438"/>
                    <a:gd name="connsiteX60" fmla="*/ 966787 w 1269232"/>
                    <a:gd name="connsiteY60" fmla="*/ 1054894 h 2357438"/>
                    <a:gd name="connsiteX61" fmla="*/ 1000125 w 1269232"/>
                    <a:gd name="connsiteY61" fmla="*/ 1081087 h 2357438"/>
                    <a:gd name="connsiteX62" fmla="*/ 1073944 w 1269232"/>
                    <a:gd name="connsiteY62" fmla="*/ 1188244 h 2357438"/>
                    <a:gd name="connsiteX63" fmla="*/ 1076325 w 1269232"/>
                    <a:gd name="connsiteY63" fmla="*/ 1195387 h 2357438"/>
                    <a:gd name="connsiteX64" fmla="*/ 1147762 w 1269232"/>
                    <a:gd name="connsiteY64" fmla="*/ 1269206 h 2357438"/>
                    <a:gd name="connsiteX65" fmla="*/ 1173956 w 1269232"/>
                    <a:gd name="connsiteY65" fmla="*/ 1319212 h 2357438"/>
                    <a:gd name="connsiteX66" fmla="*/ 1195387 w 1269232"/>
                    <a:gd name="connsiteY66" fmla="*/ 1388269 h 2357438"/>
                    <a:gd name="connsiteX67" fmla="*/ 1200150 w 1269232"/>
                    <a:gd name="connsiteY67" fmla="*/ 1443037 h 2357438"/>
                    <a:gd name="connsiteX68" fmla="*/ 1209675 w 1269232"/>
                    <a:gd name="connsiteY68" fmla="*/ 1540669 h 2357438"/>
                    <a:gd name="connsiteX69" fmla="*/ 1266825 w 1269232"/>
                    <a:gd name="connsiteY69" fmla="*/ 1671636 h 2357438"/>
                    <a:gd name="connsiteX70" fmla="*/ 1254919 w 1269232"/>
                    <a:gd name="connsiteY70" fmla="*/ 1721643 h 2357438"/>
                    <a:gd name="connsiteX71" fmla="*/ 1226342 w 1269232"/>
                    <a:gd name="connsiteY71" fmla="*/ 1762124 h 2357438"/>
                    <a:gd name="connsiteX72" fmla="*/ 1133475 w 1269232"/>
                    <a:gd name="connsiteY72" fmla="*/ 1878806 h 2357438"/>
                    <a:gd name="connsiteX73" fmla="*/ 1095375 w 1269232"/>
                    <a:gd name="connsiteY73" fmla="*/ 1935954 h 2357438"/>
                    <a:gd name="connsiteX74" fmla="*/ 1054893 w 1269232"/>
                    <a:gd name="connsiteY74" fmla="*/ 1966912 h 2357438"/>
                    <a:gd name="connsiteX75" fmla="*/ 990600 w 1269232"/>
                    <a:gd name="connsiteY75" fmla="*/ 2005011 h 2357438"/>
                    <a:gd name="connsiteX76" fmla="*/ 881061 w 1269232"/>
                    <a:gd name="connsiteY76" fmla="*/ 2062161 h 2357438"/>
                    <a:gd name="connsiteX77" fmla="*/ 857250 w 1269232"/>
                    <a:gd name="connsiteY77" fmla="*/ 2114549 h 2357438"/>
                    <a:gd name="connsiteX78" fmla="*/ 812005 w 1269232"/>
                    <a:gd name="connsiteY78" fmla="*/ 2169317 h 2357438"/>
                    <a:gd name="connsiteX79" fmla="*/ 819150 w 1269232"/>
                    <a:gd name="connsiteY79" fmla="*/ 2290761 h 2357438"/>
                    <a:gd name="connsiteX80" fmla="*/ 809626 w 1269232"/>
                    <a:gd name="connsiteY8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92906 w 1269232"/>
                    <a:gd name="connsiteY17" fmla="*/ 216694 h 2357438"/>
                    <a:gd name="connsiteX18" fmla="*/ 400050 w 1269232"/>
                    <a:gd name="connsiteY18" fmla="*/ 219075 h 2357438"/>
                    <a:gd name="connsiteX19" fmla="*/ 407194 w 1269232"/>
                    <a:gd name="connsiteY19" fmla="*/ 221456 h 2357438"/>
                    <a:gd name="connsiteX20" fmla="*/ 421481 w 1269232"/>
                    <a:gd name="connsiteY20" fmla="*/ 228600 h 2357438"/>
                    <a:gd name="connsiteX21" fmla="*/ 457200 w 1269232"/>
                    <a:gd name="connsiteY21" fmla="*/ 257175 h 2357438"/>
                    <a:gd name="connsiteX22" fmla="*/ 485775 w 1269232"/>
                    <a:gd name="connsiteY22" fmla="*/ 266700 h 2357438"/>
                    <a:gd name="connsiteX23" fmla="*/ 516731 w 1269232"/>
                    <a:gd name="connsiteY23" fmla="*/ 278606 h 2357438"/>
                    <a:gd name="connsiteX24" fmla="*/ 564356 w 1269232"/>
                    <a:gd name="connsiteY24" fmla="*/ 309562 h 2357438"/>
                    <a:gd name="connsiteX25" fmla="*/ 581025 w 1269232"/>
                    <a:gd name="connsiteY25" fmla="*/ 316706 h 2357438"/>
                    <a:gd name="connsiteX26" fmla="*/ 621506 w 1269232"/>
                    <a:gd name="connsiteY26" fmla="*/ 342900 h 2357438"/>
                    <a:gd name="connsiteX27" fmla="*/ 657225 w 1269232"/>
                    <a:gd name="connsiteY27" fmla="*/ 357187 h 2357438"/>
                    <a:gd name="connsiteX28" fmla="*/ 700087 w 1269232"/>
                    <a:gd name="connsiteY28" fmla="*/ 369094 h 2357438"/>
                    <a:gd name="connsiteX29" fmla="*/ 707231 w 1269232"/>
                    <a:gd name="connsiteY29" fmla="*/ 371475 h 2357438"/>
                    <a:gd name="connsiteX30" fmla="*/ 709612 w 1269232"/>
                    <a:gd name="connsiteY30" fmla="*/ 409575 h 2357438"/>
                    <a:gd name="connsiteX31" fmla="*/ 711994 w 1269232"/>
                    <a:gd name="connsiteY31" fmla="*/ 442912 h 2357438"/>
                    <a:gd name="connsiteX32" fmla="*/ 752475 w 1269232"/>
                    <a:gd name="connsiteY32" fmla="*/ 457200 h 2357438"/>
                    <a:gd name="connsiteX33" fmla="*/ 773906 w 1269232"/>
                    <a:gd name="connsiteY33" fmla="*/ 473869 h 2357438"/>
                    <a:gd name="connsiteX34" fmla="*/ 783431 w 1269232"/>
                    <a:gd name="connsiteY34" fmla="*/ 488156 h 2357438"/>
                    <a:gd name="connsiteX35" fmla="*/ 797719 w 1269232"/>
                    <a:gd name="connsiteY35" fmla="*/ 561975 h 2357438"/>
                    <a:gd name="connsiteX36" fmla="*/ 812006 w 1269232"/>
                    <a:gd name="connsiteY36" fmla="*/ 604837 h 2357438"/>
                    <a:gd name="connsiteX37" fmla="*/ 826294 w 1269232"/>
                    <a:gd name="connsiteY37" fmla="*/ 647700 h 2357438"/>
                    <a:gd name="connsiteX38" fmla="*/ 847725 w 1269232"/>
                    <a:gd name="connsiteY38" fmla="*/ 700087 h 2357438"/>
                    <a:gd name="connsiteX39" fmla="*/ 866775 w 1269232"/>
                    <a:gd name="connsiteY39" fmla="*/ 750094 h 2357438"/>
                    <a:gd name="connsiteX40" fmla="*/ 864394 w 1269232"/>
                    <a:gd name="connsiteY40" fmla="*/ 797719 h 2357438"/>
                    <a:gd name="connsiteX41" fmla="*/ 842961 w 1269232"/>
                    <a:gd name="connsiteY41" fmla="*/ 814386 h 2357438"/>
                    <a:gd name="connsiteX42" fmla="*/ 821531 w 1269232"/>
                    <a:gd name="connsiteY42" fmla="*/ 831056 h 2357438"/>
                    <a:gd name="connsiteX43" fmla="*/ 785812 w 1269232"/>
                    <a:gd name="connsiteY43" fmla="*/ 854869 h 2357438"/>
                    <a:gd name="connsiteX44" fmla="*/ 754856 w 1269232"/>
                    <a:gd name="connsiteY44" fmla="*/ 878681 h 2357438"/>
                    <a:gd name="connsiteX45" fmla="*/ 728662 w 1269232"/>
                    <a:gd name="connsiteY45" fmla="*/ 902494 h 2357438"/>
                    <a:gd name="connsiteX46" fmla="*/ 700087 w 1269232"/>
                    <a:gd name="connsiteY46" fmla="*/ 928687 h 2357438"/>
                    <a:gd name="connsiteX47" fmla="*/ 678656 w 1269232"/>
                    <a:gd name="connsiteY47" fmla="*/ 964406 h 2357438"/>
                    <a:gd name="connsiteX48" fmla="*/ 678656 w 1269232"/>
                    <a:gd name="connsiteY48" fmla="*/ 1007269 h 2357438"/>
                    <a:gd name="connsiteX49" fmla="*/ 681037 w 1269232"/>
                    <a:gd name="connsiteY49" fmla="*/ 1014412 h 2357438"/>
                    <a:gd name="connsiteX50" fmla="*/ 700087 w 1269232"/>
                    <a:gd name="connsiteY50" fmla="*/ 1042987 h 2357438"/>
                    <a:gd name="connsiteX51" fmla="*/ 721519 w 1269232"/>
                    <a:gd name="connsiteY51" fmla="*/ 1054894 h 2357438"/>
                    <a:gd name="connsiteX52" fmla="*/ 728662 w 1269232"/>
                    <a:gd name="connsiteY52" fmla="*/ 1052512 h 2357438"/>
                    <a:gd name="connsiteX53" fmla="*/ 731044 w 1269232"/>
                    <a:gd name="connsiteY53" fmla="*/ 1045369 h 2357438"/>
                    <a:gd name="connsiteX54" fmla="*/ 771525 w 1269232"/>
                    <a:gd name="connsiteY54" fmla="*/ 1016794 h 2357438"/>
                    <a:gd name="connsiteX55" fmla="*/ 804862 w 1269232"/>
                    <a:gd name="connsiteY55" fmla="*/ 1002506 h 2357438"/>
                    <a:gd name="connsiteX56" fmla="*/ 842961 w 1269232"/>
                    <a:gd name="connsiteY56" fmla="*/ 1004886 h 2357438"/>
                    <a:gd name="connsiteX57" fmla="*/ 895350 w 1269232"/>
                    <a:gd name="connsiteY57" fmla="*/ 1016794 h 2357438"/>
                    <a:gd name="connsiteX58" fmla="*/ 919162 w 1269232"/>
                    <a:gd name="connsiteY58" fmla="*/ 1023937 h 2357438"/>
                    <a:gd name="connsiteX59" fmla="*/ 966787 w 1269232"/>
                    <a:gd name="connsiteY59" fmla="*/ 1054894 h 2357438"/>
                    <a:gd name="connsiteX60" fmla="*/ 1000125 w 1269232"/>
                    <a:gd name="connsiteY60" fmla="*/ 1081087 h 2357438"/>
                    <a:gd name="connsiteX61" fmla="*/ 1073944 w 1269232"/>
                    <a:gd name="connsiteY61" fmla="*/ 1188244 h 2357438"/>
                    <a:gd name="connsiteX62" fmla="*/ 1076325 w 1269232"/>
                    <a:gd name="connsiteY62" fmla="*/ 1195387 h 2357438"/>
                    <a:gd name="connsiteX63" fmla="*/ 1147762 w 1269232"/>
                    <a:gd name="connsiteY63" fmla="*/ 1269206 h 2357438"/>
                    <a:gd name="connsiteX64" fmla="*/ 1173956 w 1269232"/>
                    <a:gd name="connsiteY64" fmla="*/ 1319212 h 2357438"/>
                    <a:gd name="connsiteX65" fmla="*/ 1195387 w 1269232"/>
                    <a:gd name="connsiteY65" fmla="*/ 1388269 h 2357438"/>
                    <a:gd name="connsiteX66" fmla="*/ 1200150 w 1269232"/>
                    <a:gd name="connsiteY66" fmla="*/ 1443037 h 2357438"/>
                    <a:gd name="connsiteX67" fmla="*/ 1209675 w 1269232"/>
                    <a:gd name="connsiteY67" fmla="*/ 1540669 h 2357438"/>
                    <a:gd name="connsiteX68" fmla="*/ 1266825 w 1269232"/>
                    <a:gd name="connsiteY68" fmla="*/ 1671636 h 2357438"/>
                    <a:gd name="connsiteX69" fmla="*/ 1254919 w 1269232"/>
                    <a:gd name="connsiteY69" fmla="*/ 1721643 h 2357438"/>
                    <a:gd name="connsiteX70" fmla="*/ 1226342 w 1269232"/>
                    <a:gd name="connsiteY70" fmla="*/ 1762124 h 2357438"/>
                    <a:gd name="connsiteX71" fmla="*/ 1133475 w 1269232"/>
                    <a:gd name="connsiteY71" fmla="*/ 1878806 h 2357438"/>
                    <a:gd name="connsiteX72" fmla="*/ 1095375 w 1269232"/>
                    <a:gd name="connsiteY72" fmla="*/ 1935954 h 2357438"/>
                    <a:gd name="connsiteX73" fmla="*/ 1054893 w 1269232"/>
                    <a:gd name="connsiteY73" fmla="*/ 1966912 h 2357438"/>
                    <a:gd name="connsiteX74" fmla="*/ 990600 w 1269232"/>
                    <a:gd name="connsiteY74" fmla="*/ 2005011 h 2357438"/>
                    <a:gd name="connsiteX75" fmla="*/ 881061 w 1269232"/>
                    <a:gd name="connsiteY75" fmla="*/ 2062161 h 2357438"/>
                    <a:gd name="connsiteX76" fmla="*/ 857250 w 1269232"/>
                    <a:gd name="connsiteY76" fmla="*/ 2114549 h 2357438"/>
                    <a:gd name="connsiteX77" fmla="*/ 812005 w 1269232"/>
                    <a:gd name="connsiteY77" fmla="*/ 2169317 h 2357438"/>
                    <a:gd name="connsiteX78" fmla="*/ 819150 w 1269232"/>
                    <a:gd name="connsiteY78" fmla="*/ 2290761 h 2357438"/>
                    <a:gd name="connsiteX79" fmla="*/ 809626 w 1269232"/>
                    <a:gd name="connsiteY79"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14325 w 1269232"/>
                    <a:gd name="connsiteY15" fmla="*/ 190500 h 2357438"/>
                    <a:gd name="connsiteX16" fmla="*/ 342900 w 1269232"/>
                    <a:gd name="connsiteY16" fmla="*/ 202406 h 2357438"/>
                    <a:gd name="connsiteX17" fmla="*/ 392906 w 1269232"/>
                    <a:gd name="connsiteY17" fmla="*/ 216694 h 2357438"/>
                    <a:gd name="connsiteX18" fmla="*/ 400050 w 1269232"/>
                    <a:gd name="connsiteY18" fmla="*/ 219075 h 2357438"/>
                    <a:gd name="connsiteX19" fmla="*/ 407194 w 1269232"/>
                    <a:gd name="connsiteY19" fmla="*/ 221456 h 2357438"/>
                    <a:gd name="connsiteX20" fmla="*/ 421481 w 1269232"/>
                    <a:gd name="connsiteY20" fmla="*/ 228600 h 2357438"/>
                    <a:gd name="connsiteX21" fmla="*/ 485775 w 1269232"/>
                    <a:gd name="connsiteY21" fmla="*/ 266700 h 2357438"/>
                    <a:gd name="connsiteX22" fmla="*/ 516731 w 1269232"/>
                    <a:gd name="connsiteY22" fmla="*/ 278606 h 2357438"/>
                    <a:gd name="connsiteX23" fmla="*/ 564356 w 1269232"/>
                    <a:gd name="connsiteY23" fmla="*/ 309562 h 2357438"/>
                    <a:gd name="connsiteX24" fmla="*/ 581025 w 1269232"/>
                    <a:gd name="connsiteY24" fmla="*/ 316706 h 2357438"/>
                    <a:gd name="connsiteX25" fmla="*/ 621506 w 1269232"/>
                    <a:gd name="connsiteY25" fmla="*/ 342900 h 2357438"/>
                    <a:gd name="connsiteX26" fmla="*/ 657225 w 1269232"/>
                    <a:gd name="connsiteY26" fmla="*/ 357187 h 2357438"/>
                    <a:gd name="connsiteX27" fmla="*/ 700087 w 1269232"/>
                    <a:gd name="connsiteY27" fmla="*/ 369094 h 2357438"/>
                    <a:gd name="connsiteX28" fmla="*/ 707231 w 1269232"/>
                    <a:gd name="connsiteY28" fmla="*/ 371475 h 2357438"/>
                    <a:gd name="connsiteX29" fmla="*/ 709612 w 1269232"/>
                    <a:gd name="connsiteY29" fmla="*/ 409575 h 2357438"/>
                    <a:gd name="connsiteX30" fmla="*/ 711994 w 1269232"/>
                    <a:gd name="connsiteY30" fmla="*/ 442912 h 2357438"/>
                    <a:gd name="connsiteX31" fmla="*/ 752475 w 1269232"/>
                    <a:gd name="connsiteY31" fmla="*/ 457200 h 2357438"/>
                    <a:gd name="connsiteX32" fmla="*/ 773906 w 1269232"/>
                    <a:gd name="connsiteY32" fmla="*/ 473869 h 2357438"/>
                    <a:gd name="connsiteX33" fmla="*/ 783431 w 1269232"/>
                    <a:gd name="connsiteY33" fmla="*/ 488156 h 2357438"/>
                    <a:gd name="connsiteX34" fmla="*/ 797719 w 1269232"/>
                    <a:gd name="connsiteY34" fmla="*/ 561975 h 2357438"/>
                    <a:gd name="connsiteX35" fmla="*/ 812006 w 1269232"/>
                    <a:gd name="connsiteY35" fmla="*/ 604837 h 2357438"/>
                    <a:gd name="connsiteX36" fmla="*/ 826294 w 1269232"/>
                    <a:gd name="connsiteY36" fmla="*/ 647700 h 2357438"/>
                    <a:gd name="connsiteX37" fmla="*/ 847725 w 1269232"/>
                    <a:gd name="connsiteY37" fmla="*/ 700087 h 2357438"/>
                    <a:gd name="connsiteX38" fmla="*/ 866775 w 1269232"/>
                    <a:gd name="connsiteY38" fmla="*/ 750094 h 2357438"/>
                    <a:gd name="connsiteX39" fmla="*/ 864394 w 1269232"/>
                    <a:gd name="connsiteY39" fmla="*/ 797719 h 2357438"/>
                    <a:gd name="connsiteX40" fmla="*/ 842961 w 1269232"/>
                    <a:gd name="connsiteY40" fmla="*/ 814386 h 2357438"/>
                    <a:gd name="connsiteX41" fmla="*/ 821531 w 1269232"/>
                    <a:gd name="connsiteY41" fmla="*/ 831056 h 2357438"/>
                    <a:gd name="connsiteX42" fmla="*/ 785812 w 1269232"/>
                    <a:gd name="connsiteY42" fmla="*/ 854869 h 2357438"/>
                    <a:gd name="connsiteX43" fmla="*/ 754856 w 1269232"/>
                    <a:gd name="connsiteY43" fmla="*/ 878681 h 2357438"/>
                    <a:gd name="connsiteX44" fmla="*/ 728662 w 1269232"/>
                    <a:gd name="connsiteY44" fmla="*/ 902494 h 2357438"/>
                    <a:gd name="connsiteX45" fmla="*/ 700087 w 1269232"/>
                    <a:gd name="connsiteY45" fmla="*/ 928687 h 2357438"/>
                    <a:gd name="connsiteX46" fmla="*/ 678656 w 1269232"/>
                    <a:gd name="connsiteY46" fmla="*/ 964406 h 2357438"/>
                    <a:gd name="connsiteX47" fmla="*/ 678656 w 1269232"/>
                    <a:gd name="connsiteY47" fmla="*/ 1007269 h 2357438"/>
                    <a:gd name="connsiteX48" fmla="*/ 681037 w 1269232"/>
                    <a:gd name="connsiteY48" fmla="*/ 1014412 h 2357438"/>
                    <a:gd name="connsiteX49" fmla="*/ 700087 w 1269232"/>
                    <a:gd name="connsiteY49" fmla="*/ 1042987 h 2357438"/>
                    <a:gd name="connsiteX50" fmla="*/ 721519 w 1269232"/>
                    <a:gd name="connsiteY50" fmla="*/ 1054894 h 2357438"/>
                    <a:gd name="connsiteX51" fmla="*/ 728662 w 1269232"/>
                    <a:gd name="connsiteY51" fmla="*/ 1052512 h 2357438"/>
                    <a:gd name="connsiteX52" fmla="*/ 731044 w 1269232"/>
                    <a:gd name="connsiteY52" fmla="*/ 1045369 h 2357438"/>
                    <a:gd name="connsiteX53" fmla="*/ 771525 w 1269232"/>
                    <a:gd name="connsiteY53" fmla="*/ 1016794 h 2357438"/>
                    <a:gd name="connsiteX54" fmla="*/ 804862 w 1269232"/>
                    <a:gd name="connsiteY54" fmla="*/ 1002506 h 2357438"/>
                    <a:gd name="connsiteX55" fmla="*/ 842961 w 1269232"/>
                    <a:gd name="connsiteY55" fmla="*/ 1004886 h 2357438"/>
                    <a:gd name="connsiteX56" fmla="*/ 895350 w 1269232"/>
                    <a:gd name="connsiteY56" fmla="*/ 1016794 h 2357438"/>
                    <a:gd name="connsiteX57" fmla="*/ 919162 w 1269232"/>
                    <a:gd name="connsiteY57" fmla="*/ 1023937 h 2357438"/>
                    <a:gd name="connsiteX58" fmla="*/ 966787 w 1269232"/>
                    <a:gd name="connsiteY58" fmla="*/ 1054894 h 2357438"/>
                    <a:gd name="connsiteX59" fmla="*/ 1000125 w 1269232"/>
                    <a:gd name="connsiteY59" fmla="*/ 1081087 h 2357438"/>
                    <a:gd name="connsiteX60" fmla="*/ 1073944 w 1269232"/>
                    <a:gd name="connsiteY60" fmla="*/ 1188244 h 2357438"/>
                    <a:gd name="connsiteX61" fmla="*/ 1076325 w 1269232"/>
                    <a:gd name="connsiteY61" fmla="*/ 1195387 h 2357438"/>
                    <a:gd name="connsiteX62" fmla="*/ 1147762 w 1269232"/>
                    <a:gd name="connsiteY62" fmla="*/ 1269206 h 2357438"/>
                    <a:gd name="connsiteX63" fmla="*/ 1173956 w 1269232"/>
                    <a:gd name="connsiteY63" fmla="*/ 1319212 h 2357438"/>
                    <a:gd name="connsiteX64" fmla="*/ 1195387 w 1269232"/>
                    <a:gd name="connsiteY64" fmla="*/ 1388269 h 2357438"/>
                    <a:gd name="connsiteX65" fmla="*/ 1200150 w 1269232"/>
                    <a:gd name="connsiteY65" fmla="*/ 1443037 h 2357438"/>
                    <a:gd name="connsiteX66" fmla="*/ 1209675 w 1269232"/>
                    <a:gd name="connsiteY66" fmla="*/ 1540669 h 2357438"/>
                    <a:gd name="connsiteX67" fmla="*/ 1266825 w 1269232"/>
                    <a:gd name="connsiteY67" fmla="*/ 1671636 h 2357438"/>
                    <a:gd name="connsiteX68" fmla="*/ 1254919 w 1269232"/>
                    <a:gd name="connsiteY68" fmla="*/ 1721643 h 2357438"/>
                    <a:gd name="connsiteX69" fmla="*/ 1226342 w 1269232"/>
                    <a:gd name="connsiteY69" fmla="*/ 1762124 h 2357438"/>
                    <a:gd name="connsiteX70" fmla="*/ 1133475 w 1269232"/>
                    <a:gd name="connsiteY70" fmla="*/ 1878806 h 2357438"/>
                    <a:gd name="connsiteX71" fmla="*/ 1095375 w 1269232"/>
                    <a:gd name="connsiteY71" fmla="*/ 1935954 h 2357438"/>
                    <a:gd name="connsiteX72" fmla="*/ 1054893 w 1269232"/>
                    <a:gd name="connsiteY72" fmla="*/ 1966912 h 2357438"/>
                    <a:gd name="connsiteX73" fmla="*/ 990600 w 1269232"/>
                    <a:gd name="connsiteY73" fmla="*/ 2005011 h 2357438"/>
                    <a:gd name="connsiteX74" fmla="*/ 881061 w 1269232"/>
                    <a:gd name="connsiteY74" fmla="*/ 2062161 h 2357438"/>
                    <a:gd name="connsiteX75" fmla="*/ 857250 w 1269232"/>
                    <a:gd name="connsiteY75" fmla="*/ 2114549 h 2357438"/>
                    <a:gd name="connsiteX76" fmla="*/ 812005 w 1269232"/>
                    <a:gd name="connsiteY76" fmla="*/ 2169317 h 2357438"/>
                    <a:gd name="connsiteX77" fmla="*/ 819150 w 1269232"/>
                    <a:gd name="connsiteY77" fmla="*/ 2290761 h 2357438"/>
                    <a:gd name="connsiteX78" fmla="*/ 809626 w 1269232"/>
                    <a:gd name="connsiteY7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00037 w 1269232"/>
                    <a:gd name="connsiteY14" fmla="*/ 183356 h 2357438"/>
                    <a:gd name="connsiteX15" fmla="*/ 342900 w 1269232"/>
                    <a:gd name="connsiteY15" fmla="*/ 202406 h 2357438"/>
                    <a:gd name="connsiteX16" fmla="*/ 392906 w 1269232"/>
                    <a:gd name="connsiteY16" fmla="*/ 216694 h 2357438"/>
                    <a:gd name="connsiteX17" fmla="*/ 400050 w 1269232"/>
                    <a:gd name="connsiteY17" fmla="*/ 219075 h 2357438"/>
                    <a:gd name="connsiteX18" fmla="*/ 407194 w 1269232"/>
                    <a:gd name="connsiteY18" fmla="*/ 221456 h 2357438"/>
                    <a:gd name="connsiteX19" fmla="*/ 421481 w 1269232"/>
                    <a:gd name="connsiteY19" fmla="*/ 228600 h 2357438"/>
                    <a:gd name="connsiteX20" fmla="*/ 485775 w 1269232"/>
                    <a:gd name="connsiteY20" fmla="*/ 266700 h 2357438"/>
                    <a:gd name="connsiteX21" fmla="*/ 516731 w 1269232"/>
                    <a:gd name="connsiteY21" fmla="*/ 278606 h 2357438"/>
                    <a:gd name="connsiteX22" fmla="*/ 564356 w 1269232"/>
                    <a:gd name="connsiteY22" fmla="*/ 309562 h 2357438"/>
                    <a:gd name="connsiteX23" fmla="*/ 581025 w 1269232"/>
                    <a:gd name="connsiteY23" fmla="*/ 316706 h 2357438"/>
                    <a:gd name="connsiteX24" fmla="*/ 621506 w 1269232"/>
                    <a:gd name="connsiteY24" fmla="*/ 342900 h 2357438"/>
                    <a:gd name="connsiteX25" fmla="*/ 657225 w 1269232"/>
                    <a:gd name="connsiteY25" fmla="*/ 357187 h 2357438"/>
                    <a:gd name="connsiteX26" fmla="*/ 700087 w 1269232"/>
                    <a:gd name="connsiteY26" fmla="*/ 369094 h 2357438"/>
                    <a:gd name="connsiteX27" fmla="*/ 707231 w 1269232"/>
                    <a:gd name="connsiteY27" fmla="*/ 371475 h 2357438"/>
                    <a:gd name="connsiteX28" fmla="*/ 709612 w 1269232"/>
                    <a:gd name="connsiteY28" fmla="*/ 409575 h 2357438"/>
                    <a:gd name="connsiteX29" fmla="*/ 711994 w 1269232"/>
                    <a:gd name="connsiteY29" fmla="*/ 442912 h 2357438"/>
                    <a:gd name="connsiteX30" fmla="*/ 752475 w 1269232"/>
                    <a:gd name="connsiteY30" fmla="*/ 457200 h 2357438"/>
                    <a:gd name="connsiteX31" fmla="*/ 773906 w 1269232"/>
                    <a:gd name="connsiteY31" fmla="*/ 473869 h 2357438"/>
                    <a:gd name="connsiteX32" fmla="*/ 783431 w 1269232"/>
                    <a:gd name="connsiteY32" fmla="*/ 488156 h 2357438"/>
                    <a:gd name="connsiteX33" fmla="*/ 797719 w 1269232"/>
                    <a:gd name="connsiteY33" fmla="*/ 561975 h 2357438"/>
                    <a:gd name="connsiteX34" fmla="*/ 812006 w 1269232"/>
                    <a:gd name="connsiteY34" fmla="*/ 604837 h 2357438"/>
                    <a:gd name="connsiteX35" fmla="*/ 826294 w 1269232"/>
                    <a:gd name="connsiteY35" fmla="*/ 647700 h 2357438"/>
                    <a:gd name="connsiteX36" fmla="*/ 847725 w 1269232"/>
                    <a:gd name="connsiteY36" fmla="*/ 700087 h 2357438"/>
                    <a:gd name="connsiteX37" fmla="*/ 866775 w 1269232"/>
                    <a:gd name="connsiteY37" fmla="*/ 750094 h 2357438"/>
                    <a:gd name="connsiteX38" fmla="*/ 864394 w 1269232"/>
                    <a:gd name="connsiteY38" fmla="*/ 797719 h 2357438"/>
                    <a:gd name="connsiteX39" fmla="*/ 842961 w 1269232"/>
                    <a:gd name="connsiteY39" fmla="*/ 814386 h 2357438"/>
                    <a:gd name="connsiteX40" fmla="*/ 821531 w 1269232"/>
                    <a:gd name="connsiteY40" fmla="*/ 831056 h 2357438"/>
                    <a:gd name="connsiteX41" fmla="*/ 785812 w 1269232"/>
                    <a:gd name="connsiteY41" fmla="*/ 854869 h 2357438"/>
                    <a:gd name="connsiteX42" fmla="*/ 754856 w 1269232"/>
                    <a:gd name="connsiteY42" fmla="*/ 878681 h 2357438"/>
                    <a:gd name="connsiteX43" fmla="*/ 728662 w 1269232"/>
                    <a:gd name="connsiteY43" fmla="*/ 902494 h 2357438"/>
                    <a:gd name="connsiteX44" fmla="*/ 700087 w 1269232"/>
                    <a:gd name="connsiteY44" fmla="*/ 928687 h 2357438"/>
                    <a:gd name="connsiteX45" fmla="*/ 678656 w 1269232"/>
                    <a:gd name="connsiteY45" fmla="*/ 964406 h 2357438"/>
                    <a:gd name="connsiteX46" fmla="*/ 678656 w 1269232"/>
                    <a:gd name="connsiteY46" fmla="*/ 1007269 h 2357438"/>
                    <a:gd name="connsiteX47" fmla="*/ 681037 w 1269232"/>
                    <a:gd name="connsiteY47" fmla="*/ 1014412 h 2357438"/>
                    <a:gd name="connsiteX48" fmla="*/ 700087 w 1269232"/>
                    <a:gd name="connsiteY48" fmla="*/ 1042987 h 2357438"/>
                    <a:gd name="connsiteX49" fmla="*/ 721519 w 1269232"/>
                    <a:gd name="connsiteY49" fmla="*/ 1054894 h 2357438"/>
                    <a:gd name="connsiteX50" fmla="*/ 728662 w 1269232"/>
                    <a:gd name="connsiteY50" fmla="*/ 1052512 h 2357438"/>
                    <a:gd name="connsiteX51" fmla="*/ 731044 w 1269232"/>
                    <a:gd name="connsiteY51" fmla="*/ 1045369 h 2357438"/>
                    <a:gd name="connsiteX52" fmla="*/ 771525 w 1269232"/>
                    <a:gd name="connsiteY52" fmla="*/ 1016794 h 2357438"/>
                    <a:gd name="connsiteX53" fmla="*/ 804862 w 1269232"/>
                    <a:gd name="connsiteY53" fmla="*/ 1002506 h 2357438"/>
                    <a:gd name="connsiteX54" fmla="*/ 842961 w 1269232"/>
                    <a:gd name="connsiteY54" fmla="*/ 1004886 h 2357438"/>
                    <a:gd name="connsiteX55" fmla="*/ 895350 w 1269232"/>
                    <a:gd name="connsiteY55" fmla="*/ 1016794 h 2357438"/>
                    <a:gd name="connsiteX56" fmla="*/ 919162 w 1269232"/>
                    <a:gd name="connsiteY56" fmla="*/ 1023937 h 2357438"/>
                    <a:gd name="connsiteX57" fmla="*/ 966787 w 1269232"/>
                    <a:gd name="connsiteY57" fmla="*/ 1054894 h 2357438"/>
                    <a:gd name="connsiteX58" fmla="*/ 1000125 w 1269232"/>
                    <a:gd name="connsiteY58" fmla="*/ 1081087 h 2357438"/>
                    <a:gd name="connsiteX59" fmla="*/ 1073944 w 1269232"/>
                    <a:gd name="connsiteY59" fmla="*/ 1188244 h 2357438"/>
                    <a:gd name="connsiteX60" fmla="*/ 1076325 w 1269232"/>
                    <a:gd name="connsiteY60" fmla="*/ 1195387 h 2357438"/>
                    <a:gd name="connsiteX61" fmla="*/ 1147762 w 1269232"/>
                    <a:gd name="connsiteY61" fmla="*/ 1269206 h 2357438"/>
                    <a:gd name="connsiteX62" fmla="*/ 1173956 w 1269232"/>
                    <a:gd name="connsiteY62" fmla="*/ 1319212 h 2357438"/>
                    <a:gd name="connsiteX63" fmla="*/ 1195387 w 1269232"/>
                    <a:gd name="connsiteY63" fmla="*/ 1388269 h 2357438"/>
                    <a:gd name="connsiteX64" fmla="*/ 1200150 w 1269232"/>
                    <a:gd name="connsiteY64" fmla="*/ 1443037 h 2357438"/>
                    <a:gd name="connsiteX65" fmla="*/ 1209675 w 1269232"/>
                    <a:gd name="connsiteY65" fmla="*/ 1540669 h 2357438"/>
                    <a:gd name="connsiteX66" fmla="*/ 1266825 w 1269232"/>
                    <a:gd name="connsiteY66" fmla="*/ 1671636 h 2357438"/>
                    <a:gd name="connsiteX67" fmla="*/ 1254919 w 1269232"/>
                    <a:gd name="connsiteY67" fmla="*/ 1721643 h 2357438"/>
                    <a:gd name="connsiteX68" fmla="*/ 1226342 w 1269232"/>
                    <a:gd name="connsiteY68" fmla="*/ 1762124 h 2357438"/>
                    <a:gd name="connsiteX69" fmla="*/ 1133475 w 1269232"/>
                    <a:gd name="connsiteY69" fmla="*/ 1878806 h 2357438"/>
                    <a:gd name="connsiteX70" fmla="*/ 1095375 w 1269232"/>
                    <a:gd name="connsiteY70" fmla="*/ 1935954 h 2357438"/>
                    <a:gd name="connsiteX71" fmla="*/ 1054893 w 1269232"/>
                    <a:gd name="connsiteY71" fmla="*/ 1966912 h 2357438"/>
                    <a:gd name="connsiteX72" fmla="*/ 990600 w 1269232"/>
                    <a:gd name="connsiteY72" fmla="*/ 2005011 h 2357438"/>
                    <a:gd name="connsiteX73" fmla="*/ 881061 w 1269232"/>
                    <a:gd name="connsiteY73" fmla="*/ 2062161 h 2357438"/>
                    <a:gd name="connsiteX74" fmla="*/ 857250 w 1269232"/>
                    <a:gd name="connsiteY74" fmla="*/ 2114549 h 2357438"/>
                    <a:gd name="connsiteX75" fmla="*/ 812005 w 1269232"/>
                    <a:gd name="connsiteY75" fmla="*/ 2169317 h 2357438"/>
                    <a:gd name="connsiteX76" fmla="*/ 819150 w 1269232"/>
                    <a:gd name="connsiteY76" fmla="*/ 2290761 h 2357438"/>
                    <a:gd name="connsiteX77" fmla="*/ 809626 w 1269232"/>
                    <a:gd name="connsiteY77"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09550 w 1269232"/>
                    <a:gd name="connsiteY12" fmla="*/ 157162 h 2357438"/>
                    <a:gd name="connsiteX13" fmla="*/ 273844 w 1269232"/>
                    <a:gd name="connsiteY13" fmla="*/ 176212 h 2357438"/>
                    <a:gd name="connsiteX14" fmla="*/ 342900 w 1269232"/>
                    <a:gd name="connsiteY14" fmla="*/ 202406 h 2357438"/>
                    <a:gd name="connsiteX15" fmla="*/ 392906 w 1269232"/>
                    <a:gd name="connsiteY15" fmla="*/ 216694 h 2357438"/>
                    <a:gd name="connsiteX16" fmla="*/ 400050 w 1269232"/>
                    <a:gd name="connsiteY16" fmla="*/ 219075 h 2357438"/>
                    <a:gd name="connsiteX17" fmla="*/ 407194 w 1269232"/>
                    <a:gd name="connsiteY17" fmla="*/ 221456 h 2357438"/>
                    <a:gd name="connsiteX18" fmla="*/ 421481 w 1269232"/>
                    <a:gd name="connsiteY18" fmla="*/ 228600 h 2357438"/>
                    <a:gd name="connsiteX19" fmla="*/ 485775 w 1269232"/>
                    <a:gd name="connsiteY19" fmla="*/ 266700 h 2357438"/>
                    <a:gd name="connsiteX20" fmla="*/ 516731 w 1269232"/>
                    <a:gd name="connsiteY20" fmla="*/ 278606 h 2357438"/>
                    <a:gd name="connsiteX21" fmla="*/ 564356 w 1269232"/>
                    <a:gd name="connsiteY21" fmla="*/ 309562 h 2357438"/>
                    <a:gd name="connsiteX22" fmla="*/ 581025 w 1269232"/>
                    <a:gd name="connsiteY22" fmla="*/ 316706 h 2357438"/>
                    <a:gd name="connsiteX23" fmla="*/ 621506 w 1269232"/>
                    <a:gd name="connsiteY23" fmla="*/ 342900 h 2357438"/>
                    <a:gd name="connsiteX24" fmla="*/ 657225 w 1269232"/>
                    <a:gd name="connsiteY24" fmla="*/ 357187 h 2357438"/>
                    <a:gd name="connsiteX25" fmla="*/ 700087 w 1269232"/>
                    <a:gd name="connsiteY25" fmla="*/ 369094 h 2357438"/>
                    <a:gd name="connsiteX26" fmla="*/ 707231 w 1269232"/>
                    <a:gd name="connsiteY26" fmla="*/ 371475 h 2357438"/>
                    <a:gd name="connsiteX27" fmla="*/ 709612 w 1269232"/>
                    <a:gd name="connsiteY27" fmla="*/ 409575 h 2357438"/>
                    <a:gd name="connsiteX28" fmla="*/ 711994 w 1269232"/>
                    <a:gd name="connsiteY28" fmla="*/ 442912 h 2357438"/>
                    <a:gd name="connsiteX29" fmla="*/ 752475 w 1269232"/>
                    <a:gd name="connsiteY29" fmla="*/ 457200 h 2357438"/>
                    <a:gd name="connsiteX30" fmla="*/ 773906 w 1269232"/>
                    <a:gd name="connsiteY30" fmla="*/ 473869 h 2357438"/>
                    <a:gd name="connsiteX31" fmla="*/ 783431 w 1269232"/>
                    <a:gd name="connsiteY31" fmla="*/ 488156 h 2357438"/>
                    <a:gd name="connsiteX32" fmla="*/ 797719 w 1269232"/>
                    <a:gd name="connsiteY32" fmla="*/ 561975 h 2357438"/>
                    <a:gd name="connsiteX33" fmla="*/ 812006 w 1269232"/>
                    <a:gd name="connsiteY33" fmla="*/ 604837 h 2357438"/>
                    <a:gd name="connsiteX34" fmla="*/ 826294 w 1269232"/>
                    <a:gd name="connsiteY34" fmla="*/ 647700 h 2357438"/>
                    <a:gd name="connsiteX35" fmla="*/ 847725 w 1269232"/>
                    <a:gd name="connsiteY35" fmla="*/ 700087 h 2357438"/>
                    <a:gd name="connsiteX36" fmla="*/ 866775 w 1269232"/>
                    <a:gd name="connsiteY36" fmla="*/ 750094 h 2357438"/>
                    <a:gd name="connsiteX37" fmla="*/ 864394 w 1269232"/>
                    <a:gd name="connsiteY37" fmla="*/ 797719 h 2357438"/>
                    <a:gd name="connsiteX38" fmla="*/ 842961 w 1269232"/>
                    <a:gd name="connsiteY38" fmla="*/ 814386 h 2357438"/>
                    <a:gd name="connsiteX39" fmla="*/ 821531 w 1269232"/>
                    <a:gd name="connsiteY39" fmla="*/ 831056 h 2357438"/>
                    <a:gd name="connsiteX40" fmla="*/ 785812 w 1269232"/>
                    <a:gd name="connsiteY40" fmla="*/ 854869 h 2357438"/>
                    <a:gd name="connsiteX41" fmla="*/ 754856 w 1269232"/>
                    <a:gd name="connsiteY41" fmla="*/ 878681 h 2357438"/>
                    <a:gd name="connsiteX42" fmla="*/ 728662 w 1269232"/>
                    <a:gd name="connsiteY42" fmla="*/ 902494 h 2357438"/>
                    <a:gd name="connsiteX43" fmla="*/ 700087 w 1269232"/>
                    <a:gd name="connsiteY43" fmla="*/ 928687 h 2357438"/>
                    <a:gd name="connsiteX44" fmla="*/ 678656 w 1269232"/>
                    <a:gd name="connsiteY44" fmla="*/ 964406 h 2357438"/>
                    <a:gd name="connsiteX45" fmla="*/ 678656 w 1269232"/>
                    <a:gd name="connsiteY45" fmla="*/ 1007269 h 2357438"/>
                    <a:gd name="connsiteX46" fmla="*/ 681037 w 1269232"/>
                    <a:gd name="connsiteY46" fmla="*/ 1014412 h 2357438"/>
                    <a:gd name="connsiteX47" fmla="*/ 700087 w 1269232"/>
                    <a:gd name="connsiteY47" fmla="*/ 1042987 h 2357438"/>
                    <a:gd name="connsiteX48" fmla="*/ 721519 w 1269232"/>
                    <a:gd name="connsiteY48" fmla="*/ 1054894 h 2357438"/>
                    <a:gd name="connsiteX49" fmla="*/ 728662 w 1269232"/>
                    <a:gd name="connsiteY49" fmla="*/ 1052512 h 2357438"/>
                    <a:gd name="connsiteX50" fmla="*/ 731044 w 1269232"/>
                    <a:gd name="connsiteY50" fmla="*/ 1045369 h 2357438"/>
                    <a:gd name="connsiteX51" fmla="*/ 771525 w 1269232"/>
                    <a:gd name="connsiteY51" fmla="*/ 1016794 h 2357438"/>
                    <a:gd name="connsiteX52" fmla="*/ 804862 w 1269232"/>
                    <a:gd name="connsiteY52" fmla="*/ 1002506 h 2357438"/>
                    <a:gd name="connsiteX53" fmla="*/ 842961 w 1269232"/>
                    <a:gd name="connsiteY53" fmla="*/ 1004886 h 2357438"/>
                    <a:gd name="connsiteX54" fmla="*/ 895350 w 1269232"/>
                    <a:gd name="connsiteY54" fmla="*/ 1016794 h 2357438"/>
                    <a:gd name="connsiteX55" fmla="*/ 919162 w 1269232"/>
                    <a:gd name="connsiteY55" fmla="*/ 1023937 h 2357438"/>
                    <a:gd name="connsiteX56" fmla="*/ 966787 w 1269232"/>
                    <a:gd name="connsiteY56" fmla="*/ 1054894 h 2357438"/>
                    <a:gd name="connsiteX57" fmla="*/ 1000125 w 1269232"/>
                    <a:gd name="connsiteY57" fmla="*/ 1081087 h 2357438"/>
                    <a:gd name="connsiteX58" fmla="*/ 1073944 w 1269232"/>
                    <a:gd name="connsiteY58" fmla="*/ 1188244 h 2357438"/>
                    <a:gd name="connsiteX59" fmla="*/ 1076325 w 1269232"/>
                    <a:gd name="connsiteY59" fmla="*/ 1195387 h 2357438"/>
                    <a:gd name="connsiteX60" fmla="*/ 1147762 w 1269232"/>
                    <a:gd name="connsiteY60" fmla="*/ 1269206 h 2357438"/>
                    <a:gd name="connsiteX61" fmla="*/ 1173956 w 1269232"/>
                    <a:gd name="connsiteY61" fmla="*/ 1319212 h 2357438"/>
                    <a:gd name="connsiteX62" fmla="*/ 1195387 w 1269232"/>
                    <a:gd name="connsiteY62" fmla="*/ 1388269 h 2357438"/>
                    <a:gd name="connsiteX63" fmla="*/ 1200150 w 1269232"/>
                    <a:gd name="connsiteY63" fmla="*/ 1443037 h 2357438"/>
                    <a:gd name="connsiteX64" fmla="*/ 1209675 w 1269232"/>
                    <a:gd name="connsiteY64" fmla="*/ 1540669 h 2357438"/>
                    <a:gd name="connsiteX65" fmla="*/ 1266825 w 1269232"/>
                    <a:gd name="connsiteY65" fmla="*/ 1671636 h 2357438"/>
                    <a:gd name="connsiteX66" fmla="*/ 1254919 w 1269232"/>
                    <a:gd name="connsiteY66" fmla="*/ 1721643 h 2357438"/>
                    <a:gd name="connsiteX67" fmla="*/ 1226342 w 1269232"/>
                    <a:gd name="connsiteY67" fmla="*/ 1762124 h 2357438"/>
                    <a:gd name="connsiteX68" fmla="*/ 1133475 w 1269232"/>
                    <a:gd name="connsiteY68" fmla="*/ 1878806 h 2357438"/>
                    <a:gd name="connsiteX69" fmla="*/ 1095375 w 1269232"/>
                    <a:gd name="connsiteY69" fmla="*/ 1935954 h 2357438"/>
                    <a:gd name="connsiteX70" fmla="*/ 1054893 w 1269232"/>
                    <a:gd name="connsiteY70" fmla="*/ 1966912 h 2357438"/>
                    <a:gd name="connsiteX71" fmla="*/ 990600 w 1269232"/>
                    <a:gd name="connsiteY71" fmla="*/ 2005011 h 2357438"/>
                    <a:gd name="connsiteX72" fmla="*/ 881061 w 1269232"/>
                    <a:gd name="connsiteY72" fmla="*/ 2062161 h 2357438"/>
                    <a:gd name="connsiteX73" fmla="*/ 857250 w 1269232"/>
                    <a:gd name="connsiteY73" fmla="*/ 2114549 h 2357438"/>
                    <a:gd name="connsiteX74" fmla="*/ 812005 w 1269232"/>
                    <a:gd name="connsiteY74" fmla="*/ 2169317 h 2357438"/>
                    <a:gd name="connsiteX75" fmla="*/ 819150 w 1269232"/>
                    <a:gd name="connsiteY75" fmla="*/ 2290761 h 2357438"/>
                    <a:gd name="connsiteX76" fmla="*/ 809626 w 1269232"/>
                    <a:gd name="connsiteY76"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0025 w 1269232"/>
                    <a:gd name="connsiteY11" fmla="*/ 154781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00050 w 1269232"/>
                    <a:gd name="connsiteY15" fmla="*/ 219075 h 2357438"/>
                    <a:gd name="connsiteX16" fmla="*/ 407194 w 1269232"/>
                    <a:gd name="connsiteY16" fmla="*/ 221456 h 2357438"/>
                    <a:gd name="connsiteX17" fmla="*/ 421481 w 1269232"/>
                    <a:gd name="connsiteY17" fmla="*/ 228600 h 2357438"/>
                    <a:gd name="connsiteX18" fmla="*/ 485775 w 1269232"/>
                    <a:gd name="connsiteY18" fmla="*/ 266700 h 2357438"/>
                    <a:gd name="connsiteX19" fmla="*/ 516731 w 1269232"/>
                    <a:gd name="connsiteY19" fmla="*/ 278606 h 2357438"/>
                    <a:gd name="connsiteX20" fmla="*/ 564356 w 1269232"/>
                    <a:gd name="connsiteY20" fmla="*/ 309562 h 2357438"/>
                    <a:gd name="connsiteX21" fmla="*/ 581025 w 1269232"/>
                    <a:gd name="connsiteY21" fmla="*/ 316706 h 2357438"/>
                    <a:gd name="connsiteX22" fmla="*/ 621506 w 1269232"/>
                    <a:gd name="connsiteY22" fmla="*/ 342900 h 2357438"/>
                    <a:gd name="connsiteX23" fmla="*/ 657225 w 1269232"/>
                    <a:gd name="connsiteY23" fmla="*/ 357187 h 2357438"/>
                    <a:gd name="connsiteX24" fmla="*/ 700087 w 1269232"/>
                    <a:gd name="connsiteY24" fmla="*/ 369094 h 2357438"/>
                    <a:gd name="connsiteX25" fmla="*/ 707231 w 1269232"/>
                    <a:gd name="connsiteY25" fmla="*/ 371475 h 2357438"/>
                    <a:gd name="connsiteX26" fmla="*/ 709612 w 1269232"/>
                    <a:gd name="connsiteY26" fmla="*/ 409575 h 2357438"/>
                    <a:gd name="connsiteX27" fmla="*/ 711994 w 1269232"/>
                    <a:gd name="connsiteY27" fmla="*/ 442912 h 2357438"/>
                    <a:gd name="connsiteX28" fmla="*/ 752475 w 1269232"/>
                    <a:gd name="connsiteY28" fmla="*/ 457200 h 2357438"/>
                    <a:gd name="connsiteX29" fmla="*/ 773906 w 1269232"/>
                    <a:gd name="connsiteY29" fmla="*/ 473869 h 2357438"/>
                    <a:gd name="connsiteX30" fmla="*/ 783431 w 1269232"/>
                    <a:gd name="connsiteY30" fmla="*/ 488156 h 2357438"/>
                    <a:gd name="connsiteX31" fmla="*/ 797719 w 1269232"/>
                    <a:gd name="connsiteY31" fmla="*/ 561975 h 2357438"/>
                    <a:gd name="connsiteX32" fmla="*/ 812006 w 1269232"/>
                    <a:gd name="connsiteY32" fmla="*/ 604837 h 2357438"/>
                    <a:gd name="connsiteX33" fmla="*/ 826294 w 1269232"/>
                    <a:gd name="connsiteY33" fmla="*/ 647700 h 2357438"/>
                    <a:gd name="connsiteX34" fmla="*/ 847725 w 1269232"/>
                    <a:gd name="connsiteY34" fmla="*/ 700087 h 2357438"/>
                    <a:gd name="connsiteX35" fmla="*/ 866775 w 1269232"/>
                    <a:gd name="connsiteY35" fmla="*/ 750094 h 2357438"/>
                    <a:gd name="connsiteX36" fmla="*/ 864394 w 1269232"/>
                    <a:gd name="connsiteY36" fmla="*/ 797719 h 2357438"/>
                    <a:gd name="connsiteX37" fmla="*/ 842961 w 1269232"/>
                    <a:gd name="connsiteY37" fmla="*/ 814386 h 2357438"/>
                    <a:gd name="connsiteX38" fmla="*/ 821531 w 1269232"/>
                    <a:gd name="connsiteY38" fmla="*/ 831056 h 2357438"/>
                    <a:gd name="connsiteX39" fmla="*/ 785812 w 1269232"/>
                    <a:gd name="connsiteY39" fmla="*/ 854869 h 2357438"/>
                    <a:gd name="connsiteX40" fmla="*/ 754856 w 1269232"/>
                    <a:gd name="connsiteY40" fmla="*/ 878681 h 2357438"/>
                    <a:gd name="connsiteX41" fmla="*/ 728662 w 1269232"/>
                    <a:gd name="connsiteY41" fmla="*/ 902494 h 2357438"/>
                    <a:gd name="connsiteX42" fmla="*/ 700087 w 1269232"/>
                    <a:gd name="connsiteY42" fmla="*/ 928687 h 2357438"/>
                    <a:gd name="connsiteX43" fmla="*/ 678656 w 1269232"/>
                    <a:gd name="connsiteY43" fmla="*/ 964406 h 2357438"/>
                    <a:gd name="connsiteX44" fmla="*/ 678656 w 1269232"/>
                    <a:gd name="connsiteY44" fmla="*/ 1007269 h 2357438"/>
                    <a:gd name="connsiteX45" fmla="*/ 681037 w 1269232"/>
                    <a:gd name="connsiteY45" fmla="*/ 1014412 h 2357438"/>
                    <a:gd name="connsiteX46" fmla="*/ 700087 w 1269232"/>
                    <a:gd name="connsiteY46" fmla="*/ 1042987 h 2357438"/>
                    <a:gd name="connsiteX47" fmla="*/ 721519 w 1269232"/>
                    <a:gd name="connsiteY47" fmla="*/ 1054894 h 2357438"/>
                    <a:gd name="connsiteX48" fmla="*/ 728662 w 1269232"/>
                    <a:gd name="connsiteY48" fmla="*/ 1052512 h 2357438"/>
                    <a:gd name="connsiteX49" fmla="*/ 731044 w 1269232"/>
                    <a:gd name="connsiteY49" fmla="*/ 1045369 h 2357438"/>
                    <a:gd name="connsiteX50" fmla="*/ 771525 w 1269232"/>
                    <a:gd name="connsiteY50" fmla="*/ 1016794 h 2357438"/>
                    <a:gd name="connsiteX51" fmla="*/ 804862 w 1269232"/>
                    <a:gd name="connsiteY51" fmla="*/ 1002506 h 2357438"/>
                    <a:gd name="connsiteX52" fmla="*/ 842961 w 1269232"/>
                    <a:gd name="connsiteY52" fmla="*/ 1004886 h 2357438"/>
                    <a:gd name="connsiteX53" fmla="*/ 895350 w 1269232"/>
                    <a:gd name="connsiteY53" fmla="*/ 1016794 h 2357438"/>
                    <a:gd name="connsiteX54" fmla="*/ 919162 w 1269232"/>
                    <a:gd name="connsiteY54" fmla="*/ 1023937 h 2357438"/>
                    <a:gd name="connsiteX55" fmla="*/ 966787 w 1269232"/>
                    <a:gd name="connsiteY55" fmla="*/ 1054894 h 2357438"/>
                    <a:gd name="connsiteX56" fmla="*/ 1000125 w 1269232"/>
                    <a:gd name="connsiteY56" fmla="*/ 1081087 h 2357438"/>
                    <a:gd name="connsiteX57" fmla="*/ 1073944 w 1269232"/>
                    <a:gd name="connsiteY57" fmla="*/ 1188244 h 2357438"/>
                    <a:gd name="connsiteX58" fmla="*/ 1076325 w 1269232"/>
                    <a:gd name="connsiteY58" fmla="*/ 1195387 h 2357438"/>
                    <a:gd name="connsiteX59" fmla="*/ 1147762 w 1269232"/>
                    <a:gd name="connsiteY59" fmla="*/ 1269206 h 2357438"/>
                    <a:gd name="connsiteX60" fmla="*/ 1173956 w 1269232"/>
                    <a:gd name="connsiteY60" fmla="*/ 1319212 h 2357438"/>
                    <a:gd name="connsiteX61" fmla="*/ 1195387 w 1269232"/>
                    <a:gd name="connsiteY61" fmla="*/ 1388269 h 2357438"/>
                    <a:gd name="connsiteX62" fmla="*/ 1200150 w 1269232"/>
                    <a:gd name="connsiteY62" fmla="*/ 1443037 h 2357438"/>
                    <a:gd name="connsiteX63" fmla="*/ 1209675 w 1269232"/>
                    <a:gd name="connsiteY63" fmla="*/ 1540669 h 2357438"/>
                    <a:gd name="connsiteX64" fmla="*/ 1266825 w 1269232"/>
                    <a:gd name="connsiteY64" fmla="*/ 1671636 h 2357438"/>
                    <a:gd name="connsiteX65" fmla="*/ 1254919 w 1269232"/>
                    <a:gd name="connsiteY65" fmla="*/ 1721643 h 2357438"/>
                    <a:gd name="connsiteX66" fmla="*/ 1226342 w 1269232"/>
                    <a:gd name="connsiteY66" fmla="*/ 1762124 h 2357438"/>
                    <a:gd name="connsiteX67" fmla="*/ 1133475 w 1269232"/>
                    <a:gd name="connsiteY67" fmla="*/ 1878806 h 2357438"/>
                    <a:gd name="connsiteX68" fmla="*/ 1095375 w 1269232"/>
                    <a:gd name="connsiteY68" fmla="*/ 1935954 h 2357438"/>
                    <a:gd name="connsiteX69" fmla="*/ 1054893 w 1269232"/>
                    <a:gd name="connsiteY69" fmla="*/ 1966912 h 2357438"/>
                    <a:gd name="connsiteX70" fmla="*/ 990600 w 1269232"/>
                    <a:gd name="connsiteY70" fmla="*/ 2005011 h 2357438"/>
                    <a:gd name="connsiteX71" fmla="*/ 881061 w 1269232"/>
                    <a:gd name="connsiteY71" fmla="*/ 2062161 h 2357438"/>
                    <a:gd name="connsiteX72" fmla="*/ 857250 w 1269232"/>
                    <a:gd name="connsiteY72" fmla="*/ 2114549 h 2357438"/>
                    <a:gd name="connsiteX73" fmla="*/ 812005 w 1269232"/>
                    <a:gd name="connsiteY73" fmla="*/ 2169317 h 2357438"/>
                    <a:gd name="connsiteX74" fmla="*/ 819150 w 1269232"/>
                    <a:gd name="connsiteY74" fmla="*/ 2290761 h 2357438"/>
                    <a:gd name="connsiteX75" fmla="*/ 809626 w 1269232"/>
                    <a:gd name="connsiteY7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00050 w 1269232"/>
                    <a:gd name="connsiteY15" fmla="*/ 219075 h 2357438"/>
                    <a:gd name="connsiteX16" fmla="*/ 407194 w 1269232"/>
                    <a:gd name="connsiteY16" fmla="*/ 221456 h 2357438"/>
                    <a:gd name="connsiteX17" fmla="*/ 421481 w 1269232"/>
                    <a:gd name="connsiteY17" fmla="*/ 228600 h 2357438"/>
                    <a:gd name="connsiteX18" fmla="*/ 485775 w 1269232"/>
                    <a:gd name="connsiteY18" fmla="*/ 266700 h 2357438"/>
                    <a:gd name="connsiteX19" fmla="*/ 516731 w 1269232"/>
                    <a:gd name="connsiteY19" fmla="*/ 278606 h 2357438"/>
                    <a:gd name="connsiteX20" fmla="*/ 564356 w 1269232"/>
                    <a:gd name="connsiteY20" fmla="*/ 309562 h 2357438"/>
                    <a:gd name="connsiteX21" fmla="*/ 581025 w 1269232"/>
                    <a:gd name="connsiteY21" fmla="*/ 316706 h 2357438"/>
                    <a:gd name="connsiteX22" fmla="*/ 621506 w 1269232"/>
                    <a:gd name="connsiteY22" fmla="*/ 342900 h 2357438"/>
                    <a:gd name="connsiteX23" fmla="*/ 657225 w 1269232"/>
                    <a:gd name="connsiteY23" fmla="*/ 357187 h 2357438"/>
                    <a:gd name="connsiteX24" fmla="*/ 700087 w 1269232"/>
                    <a:gd name="connsiteY24" fmla="*/ 369094 h 2357438"/>
                    <a:gd name="connsiteX25" fmla="*/ 707231 w 1269232"/>
                    <a:gd name="connsiteY25" fmla="*/ 371475 h 2357438"/>
                    <a:gd name="connsiteX26" fmla="*/ 709612 w 1269232"/>
                    <a:gd name="connsiteY26" fmla="*/ 409575 h 2357438"/>
                    <a:gd name="connsiteX27" fmla="*/ 711994 w 1269232"/>
                    <a:gd name="connsiteY27" fmla="*/ 442912 h 2357438"/>
                    <a:gd name="connsiteX28" fmla="*/ 752475 w 1269232"/>
                    <a:gd name="connsiteY28" fmla="*/ 457200 h 2357438"/>
                    <a:gd name="connsiteX29" fmla="*/ 773906 w 1269232"/>
                    <a:gd name="connsiteY29" fmla="*/ 473869 h 2357438"/>
                    <a:gd name="connsiteX30" fmla="*/ 783431 w 1269232"/>
                    <a:gd name="connsiteY30" fmla="*/ 488156 h 2357438"/>
                    <a:gd name="connsiteX31" fmla="*/ 797719 w 1269232"/>
                    <a:gd name="connsiteY31" fmla="*/ 561975 h 2357438"/>
                    <a:gd name="connsiteX32" fmla="*/ 812006 w 1269232"/>
                    <a:gd name="connsiteY32" fmla="*/ 604837 h 2357438"/>
                    <a:gd name="connsiteX33" fmla="*/ 826294 w 1269232"/>
                    <a:gd name="connsiteY33" fmla="*/ 647700 h 2357438"/>
                    <a:gd name="connsiteX34" fmla="*/ 847725 w 1269232"/>
                    <a:gd name="connsiteY34" fmla="*/ 700087 h 2357438"/>
                    <a:gd name="connsiteX35" fmla="*/ 866775 w 1269232"/>
                    <a:gd name="connsiteY35" fmla="*/ 750094 h 2357438"/>
                    <a:gd name="connsiteX36" fmla="*/ 864394 w 1269232"/>
                    <a:gd name="connsiteY36" fmla="*/ 797719 h 2357438"/>
                    <a:gd name="connsiteX37" fmla="*/ 842961 w 1269232"/>
                    <a:gd name="connsiteY37" fmla="*/ 814386 h 2357438"/>
                    <a:gd name="connsiteX38" fmla="*/ 821531 w 1269232"/>
                    <a:gd name="connsiteY38" fmla="*/ 831056 h 2357438"/>
                    <a:gd name="connsiteX39" fmla="*/ 785812 w 1269232"/>
                    <a:gd name="connsiteY39" fmla="*/ 854869 h 2357438"/>
                    <a:gd name="connsiteX40" fmla="*/ 754856 w 1269232"/>
                    <a:gd name="connsiteY40" fmla="*/ 878681 h 2357438"/>
                    <a:gd name="connsiteX41" fmla="*/ 728662 w 1269232"/>
                    <a:gd name="connsiteY41" fmla="*/ 902494 h 2357438"/>
                    <a:gd name="connsiteX42" fmla="*/ 700087 w 1269232"/>
                    <a:gd name="connsiteY42" fmla="*/ 928687 h 2357438"/>
                    <a:gd name="connsiteX43" fmla="*/ 678656 w 1269232"/>
                    <a:gd name="connsiteY43" fmla="*/ 964406 h 2357438"/>
                    <a:gd name="connsiteX44" fmla="*/ 678656 w 1269232"/>
                    <a:gd name="connsiteY44" fmla="*/ 1007269 h 2357438"/>
                    <a:gd name="connsiteX45" fmla="*/ 681037 w 1269232"/>
                    <a:gd name="connsiteY45" fmla="*/ 1014412 h 2357438"/>
                    <a:gd name="connsiteX46" fmla="*/ 700087 w 1269232"/>
                    <a:gd name="connsiteY46" fmla="*/ 1042987 h 2357438"/>
                    <a:gd name="connsiteX47" fmla="*/ 721519 w 1269232"/>
                    <a:gd name="connsiteY47" fmla="*/ 1054894 h 2357438"/>
                    <a:gd name="connsiteX48" fmla="*/ 728662 w 1269232"/>
                    <a:gd name="connsiteY48" fmla="*/ 1052512 h 2357438"/>
                    <a:gd name="connsiteX49" fmla="*/ 731044 w 1269232"/>
                    <a:gd name="connsiteY49" fmla="*/ 1045369 h 2357438"/>
                    <a:gd name="connsiteX50" fmla="*/ 771525 w 1269232"/>
                    <a:gd name="connsiteY50" fmla="*/ 1016794 h 2357438"/>
                    <a:gd name="connsiteX51" fmla="*/ 804862 w 1269232"/>
                    <a:gd name="connsiteY51" fmla="*/ 1002506 h 2357438"/>
                    <a:gd name="connsiteX52" fmla="*/ 842961 w 1269232"/>
                    <a:gd name="connsiteY52" fmla="*/ 1004886 h 2357438"/>
                    <a:gd name="connsiteX53" fmla="*/ 895350 w 1269232"/>
                    <a:gd name="connsiteY53" fmla="*/ 1016794 h 2357438"/>
                    <a:gd name="connsiteX54" fmla="*/ 919162 w 1269232"/>
                    <a:gd name="connsiteY54" fmla="*/ 1023937 h 2357438"/>
                    <a:gd name="connsiteX55" fmla="*/ 966787 w 1269232"/>
                    <a:gd name="connsiteY55" fmla="*/ 1054894 h 2357438"/>
                    <a:gd name="connsiteX56" fmla="*/ 1000125 w 1269232"/>
                    <a:gd name="connsiteY56" fmla="*/ 1081087 h 2357438"/>
                    <a:gd name="connsiteX57" fmla="*/ 1073944 w 1269232"/>
                    <a:gd name="connsiteY57" fmla="*/ 1188244 h 2357438"/>
                    <a:gd name="connsiteX58" fmla="*/ 1076325 w 1269232"/>
                    <a:gd name="connsiteY58" fmla="*/ 1195387 h 2357438"/>
                    <a:gd name="connsiteX59" fmla="*/ 1147762 w 1269232"/>
                    <a:gd name="connsiteY59" fmla="*/ 1269206 h 2357438"/>
                    <a:gd name="connsiteX60" fmla="*/ 1173956 w 1269232"/>
                    <a:gd name="connsiteY60" fmla="*/ 1319212 h 2357438"/>
                    <a:gd name="connsiteX61" fmla="*/ 1195387 w 1269232"/>
                    <a:gd name="connsiteY61" fmla="*/ 1388269 h 2357438"/>
                    <a:gd name="connsiteX62" fmla="*/ 1200150 w 1269232"/>
                    <a:gd name="connsiteY62" fmla="*/ 1443037 h 2357438"/>
                    <a:gd name="connsiteX63" fmla="*/ 1209675 w 1269232"/>
                    <a:gd name="connsiteY63" fmla="*/ 1540669 h 2357438"/>
                    <a:gd name="connsiteX64" fmla="*/ 1266825 w 1269232"/>
                    <a:gd name="connsiteY64" fmla="*/ 1671636 h 2357438"/>
                    <a:gd name="connsiteX65" fmla="*/ 1254919 w 1269232"/>
                    <a:gd name="connsiteY65" fmla="*/ 1721643 h 2357438"/>
                    <a:gd name="connsiteX66" fmla="*/ 1226342 w 1269232"/>
                    <a:gd name="connsiteY66" fmla="*/ 1762124 h 2357438"/>
                    <a:gd name="connsiteX67" fmla="*/ 1133475 w 1269232"/>
                    <a:gd name="connsiteY67" fmla="*/ 1878806 h 2357438"/>
                    <a:gd name="connsiteX68" fmla="*/ 1095375 w 1269232"/>
                    <a:gd name="connsiteY68" fmla="*/ 1935954 h 2357438"/>
                    <a:gd name="connsiteX69" fmla="*/ 1054893 w 1269232"/>
                    <a:gd name="connsiteY69" fmla="*/ 1966912 h 2357438"/>
                    <a:gd name="connsiteX70" fmla="*/ 990600 w 1269232"/>
                    <a:gd name="connsiteY70" fmla="*/ 2005011 h 2357438"/>
                    <a:gd name="connsiteX71" fmla="*/ 881061 w 1269232"/>
                    <a:gd name="connsiteY71" fmla="*/ 2062161 h 2357438"/>
                    <a:gd name="connsiteX72" fmla="*/ 857250 w 1269232"/>
                    <a:gd name="connsiteY72" fmla="*/ 2114549 h 2357438"/>
                    <a:gd name="connsiteX73" fmla="*/ 812005 w 1269232"/>
                    <a:gd name="connsiteY73" fmla="*/ 2169317 h 2357438"/>
                    <a:gd name="connsiteX74" fmla="*/ 819150 w 1269232"/>
                    <a:gd name="connsiteY74" fmla="*/ 2290761 h 2357438"/>
                    <a:gd name="connsiteX75" fmla="*/ 809626 w 1269232"/>
                    <a:gd name="connsiteY7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00050 w 1269232"/>
                    <a:gd name="connsiteY15" fmla="*/ 219075 h 2357438"/>
                    <a:gd name="connsiteX16" fmla="*/ 407194 w 1269232"/>
                    <a:gd name="connsiteY16" fmla="*/ 221456 h 2357438"/>
                    <a:gd name="connsiteX17" fmla="*/ 421481 w 1269232"/>
                    <a:gd name="connsiteY17" fmla="*/ 228600 h 2357438"/>
                    <a:gd name="connsiteX18" fmla="*/ 485775 w 1269232"/>
                    <a:gd name="connsiteY18" fmla="*/ 266700 h 2357438"/>
                    <a:gd name="connsiteX19" fmla="*/ 516731 w 1269232"/>
                    <a:gd name="connsiteY19" fmla="*/ 278606 h 2357438"/>
                    <a:gd name="connsiteX20" fmla="*/ 564356 w 1269232"/>
                    <a:gd name="connsiteY20" fmla="*/ 309562 h 2357438"/>
                    <a:gd name="connsiteX21" fmla="*/ 581025 w 1269232"/>
                    <a:gd name="connsiteY21" fmla="*/ 316706 h 2357438"/>
                    <a:gd name="connsiteX22" fmla="*/ 621506 w 1269232"/>
                    <a:gd name="connsiteY22" fmla="*/ 342900 h 2357438"/>
                    <a:gd name="connsiteX23" fmla="*/ 657225 w 1269232"/>
                    <a:gd name="connsiteY23" fmla="*/ 357187 h 2357438"/>
                    <a:gd name="connsiteX24" fmla="*/ 700087 w 1269232"/>
                    <a:gd name="connsiteY24" fmla="*/ 369094 h 2357438"/>
                    <a:gd name="connsiteX25" fmla="*/ 707231 w 1269232"/>
                    <a:gd name="connsiteY25" fmla="*/ 371475 h 2357438"/>
                    <a:gd name="connsiteX26" fmla="*/ 709612 w 1269232"/>
                    <a:gd name="connsiteY26" fmla="*/ 409575 h 2357438"/>
                    <a:gd name="connsiteX27" fmla="*/ 711994 w 1269232"/>
                    <a:gd name="connsiteY27" fmla="*/ 442912 h 2357438"/>
                    <a:gd name="connsiteX28" fmla="*/ 752475 w 1269232"/>
                    <a:gd name="connsiteY28" fmla="*/ 457200 h 2357438"/>
                    <a:gd name="connsiteX29" fmla="*/ 773906 w 1269232"/>
                    <a:gd name="connsiteY29" fmla="*/ 473869 h 2357438"/>
                    <a:gd name="connsiteX30" fmla="*/ 783431 w 1269232"/>
                    <a:gd name="connsiteY30" fmla="*/ 488156 h 2357438"/>
                    <a:gd name="connsiteX31" fmla="*/ 797719 w 1269232"/>
                    <a:gd name="connsiteY31" fmla="*/ 561975 h 2357438"/>
                    <a:gd name="connsiteX32" fmla="*/ 812006 w 1269232"/>
                    <a:gd name="connsiteY32" fmla="*/ 604837 h 2357438"/>
                    <a:gd name="connsiteX33" fmla="*/ 826294 w 1269232"/>
                    <a:gd name="connsiteY33" fmla="*/ 647700 h 2357438"/>
                    <a:gd name="connsiteX34" fmla="*/ 847725 w 1269232"/>
                    <a:gd name="connsiteY34" fmla="*/ 700087 h 2357438"/>
                    <a:gd name="connsiteX35" fmla="*/ 866775 w 1269232"/>
                    <a:gd name="connsiteY35" fmla="*/ 750094 h 2357438"/>
                    <a:gd name="connsiteX36" fmla="*/ 864394 w 1269232"/>
                    <a:gd name="connsiteY36" fmla="*/ 797719 h 2357438"/>
                    <a:gd name="connsiteX37" fmla="*/ 842961 w 1269232"/>
                    <a:gd name="connsiteY37" fmla="*/ 814386 h 2357438"/>
                    <a:gd name="connsiteX38" fmla="*/ 821531 w 1269232"/>
                    <a:gd name="connsiteY38" fmla="*/ 831056 h 2357438"/>
                    <a:gd name="connsiteX39" fmla="*/ 785812 w 1269232"/>
                    <a:gd name="connsiteY39" fmla="*/ 854869 h 2357438"/>
                    <a:gd name="connsiteX40" fmla="*/ 754856 w 1269232"/>
                    <a:gd name="connsiteY40" fmla="*/ 878681 h 2357438"/>
                    <a:gd name="connsiteX41" fmla="*/ 728662 w 1269232"/>
                    <a:gd name="connsiteY41" fmla="*/ 902494 h 2357438"/>
                    <a:gd name="connsiteX42" fmla="*/ 700087 w 1269232"/>
                    <a:gd name="connsiteY42" fmla="*/ 928687 h 2357438"/>
                    <a:gd name="connsiteX43" fmla="*/ 678656 w 1269232"/>
                    <a:gd name="connsiteY43" fmla="*/ 964406 h 2357438"/>
                    <a:gd name="connsiteX44" fmla="*/ 678656 w 1269232"/>
                    <a:gd name="connsiteY44" fmla="*/ 1007269 h 2357438"/>
                    <a:gd name="connsiteX45" fmla="*/ 681037 w 1269232"/>
                    <a:gd name="connsiteY45" fmla="*/ 1014412 h 2357438"/>
                    <a:gd name="connsiteX46" fmla="*/ 700087 w 1269232"/>
                    <a:gd name="connsiteY46" fmla="*/ 1042987 h 2357438"/>
                    <a:gd name="connsiteX47" fmla="*/ 721519 w 1269232"/>
                    <a:gd name="connsiteY47" fmla="*/ 1054894 h 2357438"/>
                    <a:gd name="connsiteX48" fmla="*/ 728662 w 1269232"/>
                    <a:gd name="connsiteY48" fmla="*/ 1052512 h 2357438"/>
                    <a:gd name="connsiteX49" fmla="*/ 731044 w 1269232"/>
                    <a:gd name="connsiteY49" fmla="*/ 1045369 h 2357438"/>
                    <a:gd name="connsiteX50" fmla="*/ 771525 w 1269232"/>
                    <a:gd name="connsiteY50" fmla="*/ 1016794 h 2357438"/>
                    <a:gd name="connsiteX51" fmla="*/ 804862 w 1269232"/>
                    <a:gd name="connsiteY51" fmla="*/ 1002506 h 2357438"/>
                    <a:gd name="connsiteX52" fmla="*/ 842961 w 1269232"/>
                    <a:gd name="connsiteY52" fmla="*/ 1004886 h 2357438"/>
                    <a:gd name="connsiteX53" fmla="*/ 895350 w 1269232"/>
                    <a:gd name="connsiteY53" fmla="*/ 1016794 h 2357438"/>
                    <a:gd name="connsiteX54" fmla="*/ 919162 w 1269232"/>
                    <a:gd name="connsiteY54" fmla="*/ 1023937 h 2357438"/>
                    <a:gd name="connsiteX55" fmla="*/ 966787 w 1269232"/>
                    <a:gd name="connsiteY55" fmla="*/ 1054894 h 2357438"/>
                    <a:gd name="connsiteX56" fmla="*/ 1000125 w 1269232"/>
                    <a:gd name="connsiteY56" fmla="*/ 1081087 h 2357438"/>
                    <a:gd name="connsiteX57" fmla="*/ 1073944 w 1269232"/>
                    <a:gd name="connsiteY57" fmla="*/ 1188244 h 2357438"/>
                    <a:gd name="connsiteX58" fmla="*/ 1076325 w 1269232"/>
                    <a:gd name="connsiteY58" fmla="*/ 1195387 h 2357438"/>
                    <a:gd name="connsiteX59" fmla="*/ 1147762 w 1269232"/>
                    <a:gd name="connsiteY59" fmla="*/ 1269206 h 2357438"/>
                    <a:gd name="connsiteX60" fmla="*/ 1173956 w 1269232"/>
                    <a:gd name="connsiteY60" fmla="*/ 1319212 h 2357438"/>
                    <a:gd name="connsiteX61" fmla="*/ 1195387 w 1269232"/>
                    <a:gd name="connsiteY61" fmla="*/ 1388269 h 2357438"/>
                    <a:gd name="connsiteX62" fmla="*/ 1200150 w 1269232"/>
                    <a:gd name="connsiteY62" fmla="*/ 1443037 h 2357438"/>
                    <a:gd name="connsiteX63" fmla="*/ 1209675 w 1269232"/>
                    <a:gd name="connsiteY63" fmla="*/ 1540669 h 2357438"/>
                    <a:gd name="connsiteX64" fmla="*/ 1266825 w 1269232"/>
                    <a:gd name="connsiteY64" fmla="*/ 1671636 h 2357438"/>
                    <a:gd name="connsiteX65" fmla="*/ 1254919 w 1269232"/>
                    <a:gd name="connsiteY65" fmla="*/ 1721643 h 2357438"/>
                    <a:gd name="connsiteX66" fmla="*/ 1226342 w 1269232"/>
                    <a:gd name="connsiteY66" fmla="*/ 1762124 h 2357438"/>
                    <a:gd name="connsiteX67" fmla="*/ 1133475 w 1269232"/>
                    <a:gd name="connsiteY67" fmla="*/ 1878806 h 2357438"/>
                    <a:gd name="connsiteX68" fmla="*/ 1095375 w 1269232"/>
                    <a:gd name="connsiteY68" fmla="*/ 1935954 h 2357438"/>
                    <a:gd name="connsiteX69" fmla="*/ 1054893 w 1269232"/>
                    <a:gd name="connsiteY69" fmla="*/ 1966912 h 2357438"/>
                    <a:gd name="connsiteX70" fmla="*/ 990600 w 1269232"/>
                    <a:gd name="connsiteY70" fmla="*/ 2005011 h 2357438"/>
                    <a:gd name="connsiteX71" fmla="*/ 881061 w 1269232"/>
                    <a:gd name="connsiteY71" fmla="*/ 2062161 h 2357438"/>
                    <a:gd name="connsiteX72" fmla="*/ 857250 w 1269232"/>
                    <a:gd name="connsiteY72" fmla="*/ 2114549 h 2357438"/>
                    <a:gd name="connsiteX73" fmla="*/ 812005 w 1269232"/>
                    <a:gd name="connsiteY73" fmla="*/ 2169317 h 2357438"/>
                    <a:gd name="connsiteX74" fmla="*/ 819150 w 1269232"/>
                    <a:gd name="connsiteY74" fmla="*/ 2290761 h 2357438"/>
                    <a:gd name="connsiteX75" fmla="*/ 809626 w 1269232"/>
                    <a:gd name="connsiteY7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00050 w 1269232"/>
                    <a:gd name="connsiteY15" fmla="*/ 219075 h 2357438"/>
                    <a:gd name="connsiteX16" fmla="*/ 421481 w 1269232"/>
                    <a:gd name="connsiteY16" fmla="*/ 228600 h 2357438"/>
                    <a:gd name="connsiteX17" fmla="*/ 485775 w 1269232"/>
                    <a:gd name="connsiteY17" fmla="*/ 266700 h 2357438"/>
                    <a:gd name="connsiteX18" fmla="*/ 516731 w 1269232"/>
                    <a:gd name="connsiteY18" fmla="*/ 278606 h 2357438"/>
                    <a:gd name="connsiteX19" fmla="*/ 564356 w 1269232"/>
                    <a:gd name="connsiteY19" fmla="*/ 309562 h 2357438"/>
                    <a:gd name="connsiteX20" fmla="*/ 581025 w 1269232"/>
                    <a:gd name="connsiteY20" fmla="*/ 316706 h 2357438"/>
                    <a:gd name="connsiteX21" fmla="*/ 621506 w 1269232"/>
                    <a:gd name="connsiteY21" fmla="*/ 342900 h 2357438"/>
                    <a:gd name="connsiteX22" fmla="*/ 657225 w 1269232"/>
                    <a:gd name="connsiteY22" fmla="*/ 357187 h 2357438"/>
                    <a:gd name="connsiteX23" fmla="*/ 700087 w 1269232"/>
                    <a:gd name="connsiteY23" fmla="*/ 369094 h 2357438"/>
                    <a:gd name="connsiteX24" fmla="*/ 707231 w 1269232"/>
                    <a:gd name="connsiteY24" fmla="*/ 371475 h 2357438"/>
                    <a:gd name="connsiteX25" fmla="*/ 709612 w 1269232"/>
                    <a:gd name="connsiteY25" fmla="*/ 409575 h 2357438"/>
                    <a:gd name="connsiteX26" fmla="*/ 711994 w 1269232"/>
                    <a:gd name="connsiteY26" fmla="*/ 442912 h 2357438"/>
                    <a:gd name="connsiteX27" fmla="*/ 752475 w 1269232"/>
                    <a:gd name="connsiteY27" fmla="*/ 457200 h 2357438"/>
                    <a:gd name="connsiteX28" fmla="*/ 773906 w 1269232"/>
                    <a:gd name="connsiteY28" fmla="*/ 473869 h 2357438"/>
                    <a:gd name="connsiteX29" fmla="*/ 783431 w 1269232"/>
                    <a:gd name="connsiteY29" fmla="*/ 488156 h 2357438"/>
                    <a:gd name="connsiteX30" fmla="*/ 797719 w 1269232"/>
                    <a:gd name="connsiteY30" fmla="*/ 561975 h 2357438"/>
                    <a:gd name="connsiteX31" fmla="*/ 812006 w 1269232"/>
                    <a:gd name="connsiteY31" fmla="*/ 604837 h 2357438"/>
                    <a:gd name="connsiteX32" fmla="*/ 826294 w 1269232"/>
                    <a:gd name="connsiteY32" fmla="*/ 647700 h 2357438"/>
                    <a:gd name="connsiteX33" fmla="*/ 847725 w 1269232"/>
                    <a:gd name="connsiteY33" fmla="*/ 700087 h 2357438"/>
                    <a:gd name="connsiteX34" fmla="*/ 866775 w 1269232"/>
                    <a:gd name="connsiteY34" fmla="*/ 750094 h 2357438"/>
                    <a:gd name="connsiteX35" fmla="*/ 864394 w 1269232"/>
                    <a:gd name="connsiteY35" fmla="*/ 797719 h 2357438"/>
                    <a:gd name="connsiteX36" fmla="*/ 842961 w 1269232"/>
                    <a:gd name="connsiteY36" fmla="*/ 814386 h 2357438"/>
                    <a:gd name="connsiteX37" fmla="*/ 821531 w 1269232"/>
                    <a:gd name="connsiteY37" fmla="*/ 831056 h 2357438"/>
                    <a:gd name="connsiteX38" fmla="*/ 785812 w 1269232"/>
                    <a:gd name="connsiteY38" fmla="*/ 854869 h 2357438"/>
                    <a:gd name="connsiteX39" fmla="*/ 754856 w 1269232"/>
                    <a:gd name="connsiteY39" fmla="*/ 878681 h 2357438"/>
                    <a:gd name="connsiteX40" fmla="*/ 728662 w 1269232"/>
                    <a:gd name="connsiteY40" fmla="*/ 902494 h 2357438"/>
                    <a:gd name="connsiteX41" fmla="*/ 700087 w 1269232"/>
                    <a:gd name="connsiteY41" fmla="*/ 928687 h 2357438"/>
                    <a:gd name="connsiteX42" fmla="*/ 678656 w 1269232"/>
                    <a:gd name="connsiteY42" fmla="*/ 964406 h 2357438"/>
                    <a:gd name="connsiteX43" fmla="*/ 678656 w 1269232"/>
                    <a:gd name="connsiteY43" fmla="*/ 1007269 h 2357438"/>
                    <a:gd name="connsiteX44" fmla="*/ 681037 w 1269232"/>
                    <a:gd name="connsiteY44" fmla="*/ 1014412 h 2357438"/>
                    <a:gd name="connsiteX45" fmla="*/ 700087 w 1269232"/>
                    <a:gd name="connsiteY45" fmla="*/ 1042987 h 2357438"/>
                    <a:gd name="connsiteX46" fmla="*/ 721519 w 1269232"/>
                    <a:gd name="connsiteY46" fmla="*/ 1054894 h 2357438"/>
                    <a:gd name="connsiteX47" fmla="*/ 728662 w 1269232"/>
                    <a:gd name="connsiteY47" fmla="*/ 1052512 h 2357438"/>
                    <a:gd name="connsiteX48" fmla="*/ 731044 w 1269232"/>
                    <a:gd name="connsiteY48" fmla="*/ 1045369 h 2357438"/>
                    <a:gd name="connsiteX49" fmla="*/ 771525 w 1269232"/>
                    <a:gd name="connsiteY49" fmla="*/ 1016794 h 2357438"/>
                    <a:gd name="connsiteX50" fmla="*/ 804862 w 1269232"/>
                    <a:gd name="connsiteY50" fmla="*/ 1002506 h 2357438"/>
                    <a:gd name="connsiteX51" fmla="*/ 842961 w 1269232"/>
                    <a:gd name="connsiteY51" fmla="*/ 1004886 h 2357438"/>
                    <a:gd name="connsiteX52" fmla="*/ 895350 w 1269232"/>
                    <a:gd name="connsiteY52" fmla="*/ 1016794 h 2357438"/>
                    <a:gd name="connsiteX53" fmla="*/ 919162 w 1269232"/>
                    <a:gd name="connsiteY53" fmla="*/ 1023937 h 2357438"/>
                    <a:gd name="connsiteX54" fmla="*/ 966787 w 1269232"/>
                    <a:gd name="connsiteY54" fmla="*/ 1054894 h 2357438"/>
                    <a:gd name="connsiteX55" fmla="*/ 1000125 w 1269232"/>
                    <a:gd name="connsiteY55" fmla="*/ 1081087 h 2357438"/>
                    <a:gd name="connsiteX56" fmla="*/ 1073944 w 1269232"/>
                    <a:gd name="connsiteY56" fmla="*/ 1188244 h 2357438"/>
                    <a:gd name="connsiteX57" fmla="*/ 1076325 w 1269232"/>
                    <a:gd name="connsiteY57" fmla="*/ 1195387 h 2357438"/>
                    <a:gd name="connsiteX58" fmla="*/ 1147762 w 1269232"/>
                    <a:gd name="connsiteY58" fmla="*/ 1269206 h 2357438"/>
                    <a:gd name="connsiteX59" fmla="*/ 1173956 w 1269232"/>
                    <a:gd name="connsiteY59" fmla="*/ 1319212 h 2357438"/>
                    <a:gd name="connsiteX60" fmla="*/ 1195387 w 1269232"/>
                    <a:gd name="connsiteY60" fmla="*/ 1388269 h 2357438"/>
                    <a:gd name="connsiteX61" fmla="*/ 1200150 w 1269232"/>
                    <a:gd name="connsiteY61" fmla="*/ 1443037 h 2357438"/>
                    <a:gd name="connsiteX62" fmla="*/ 1209675 w 1269232"/>
                    <a:gd name="connsiteY62" fmla="*/ 1540669 h 2357438"/>
                    <a:gd name="connsiteX63" fmla="*/ 1266825 w 1269232"/>
                    <a:gd name="connsiteY63" fmla="*/ 1671636 h 2357438"/>
                    <a:gd name="connsiteX64" fmla="*/ 1254919 w 1269232"/>
                    <a:gd name="connsiteY64" fmla="*/ 1721643 h 2357438"/>
                    <a:gd name="connsiteX65" fmla="*/ 1226342 w 1269232"/>
                    <a:gd name="connsiteY65" fmla="*/ 1762124 h 2357438"/>
                    <a:gd name="connsiteX66" fmla="*/ 1133475 w 1269232"/>
                    <a:gd name="connsiteY66" fmla="*/ 1878806 h 2357438"/>
                    <a:gd name="connsiteX67" fmla="*/ 1095375 w 1269232"/>
                    <a:gd name="connsiteY67" fmla="*/ 1935954 h 2357438"/>
                    <a:gd name="connsiteX68" fmla="*/ 1054893 w 1269232"/>
                    <a:gd name="connsiteY68" fmla="*/ 1966912 h 2357438"/>
                    <a:gd name="connsiteX69" fmla="*/ 990600 w 1269232"/>
                    <a:gd name="connsiteY69" fmla="*/ 2005011 h 2357438"/>
                    <a:gd name="connsiteX70" fmla="*/ 881061 w 1269232"/>
                    <a:gd name="connsiteY70" fmla="*/ 2062161 h 2357438"/>
                    <a:gd name="connsiteX71" fmla="*/ 857250 w 1269232"/>
                    <a:gd name="connsiteY71" fmla="*/ 2114549 h 2357438"/>
                    <a:gd name="connsiteX72" fmla="*/ 812005 w 1269232"/>
                    <a:gd name="connsiteY72" fmla="*/ 2169317 h 2357438"/>
                    <a:gd name="connsiteX73" fmla="*/ 819150 w 1269232"/>
                    <a:gd name="connsiteY73" fmla="*/ 2290761 h 2357438"/>
                    <a:gd name="connsiteX74" fmla="*/ 809626 w 1269232"/>
                    <a:gd name="connsiteY7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21481 w 1269232"/>
                    <a:gd name="connsiteY15" fmla="*/ 228600 h 2357438"/>
                    <a:gd name="connsiteX16" fmla="*/ 485775 w 1269232"/>
                    <a:gd name="connsiteY16" fmla="*/ 266700 h 2357438"/>
                    <a:gd name="connsiteX17" fmla="*/ 516731 w 1269232"/>
                    <a:gd name="connsiteY17" fmla="*/ 278606 h 2357438"/>
                    <a:gd name="connsiteX18" fmla="*/ 564356 w 1269232"/>
                    <a:gd name="connsiteY18" fmla="*/ 309562 h 2357438"/>
                    <a:gd name="connsiteX19" fmla="*/ 581025 w 1269232"/>
                    <a:gd name="connsiteY19" fmla="*/ 316706 h 2357438"/>
                    <a:gd name="connsiteX20" fmla="*/ 621506 w 1269232"/>
                    <a:gd name="connsiteY20" fmla="*/ 342900 h 2357438"/>
                    <a:gd name="connsiteX21" fmla="*/ 657225 w 1269232"/>
                    <a:gd name="connsiteY21" fmla="*/ 357187 h 2357438"/>
                    <a:gd name="connsiteX22" fmla="*/ 700087 w 1269232"/>
                    <a:gd name="connsiteY22" fmla="*/ 369094 h 2357438"/>
                    <a:gd name="connsiteX23" fmla="*/ 707231 w 1269232"/>
                    <a:gd name="connsiteY23" fmla="*/ 371475 h 2357438"/>
                    <a:gd name="connsiteX24" fmla="*/ 709612 w 1269232"/>
                    <a:gd name="connsiteY24" fmla="*/ 409575 h 2357438"/>
                    <a:gd name="connsiteX25" fmla="*/ 711994 w 1269232"/>
                    <a:gd name="connsiteY25" fmla="*/ 442912 h 2357438"/>
                    <a:gd name="connsiteX26" fmla="*/ 752475 w 1269232"/>
                    <a:gd name="connsiteY26" fmla="*/ 457200 h 2357438"/>
                    <a:gd name="connsiteX27" fmla="*/ 773906 w 1269232"/>
                    <a:gd name="connsiteY27" fmla="*/ 473869 h 2357438"/>
                    <a:gd name="connsiteX28" fmla="*/ 783431 w 1269232"/>
                    <a:gd name="connsiteY28" fmla="*/ 488156 h 2357438"/>
                    <a:gd name="connsiteX29" fmla="*/ 797719 w 1269232"/>
                    <a:gd name="connsiteY29" fmla="*/ 561975 h 2357438"/>
                    <a:gd name="connsiteX30" fmla="*/ 812006 w 1269232"/>
                    <a:gd name="connsiteY30" fmla="*/ 604837 h 2357438"/>
                    <a:gd name="connsiteX31" fmla="*/ 826294 w 1269232"/>
                    <a:gd name="connsiteY31" fmla="*/ 647700 h 2357438"/>
                    <a:gd name="connsiteX32" fmla="*/ 847725 w 1269232"/>
                    <a:gd name="connsiteY32" fmla="*/ 700087 h 2357438"/>
                    <a:gd name="connsiteX33" fmla="*/ 866775 w 1269232"/>
                    <a:gd name="connsiteY33" fmla="*/ 750094 h 2357438"/>
                    <a:gd name="connsiteX34" fmla="*/ 864394 w 1269232"/>
                    <a:gd name="connsiteY34" fmla="*/ 797719 h 2357438"/>
                    <a:gd name="connsiteX35" fmla="*/ 842961 w 1269232"/>
                    <a:gd name="connsiteY35" fmla="*/ 814386 h 2357438"/>
                    <a:gd name="connsiteX36" fmla="*/ 821531 w 1269232"/>
                    <a:gd name="connsiteY36" fmla="*/ 831056 h 2357438"/>
                    <a:gd name="connsiteX37" fmla="*/ 785812 w 1269232"/>
                    <a:gd name="connsiteY37" fmla="*/ 854869 h 2357438"/>
                    <a:gd name="connsiteX38" fmla="*/ 754856 w 1269232"/>
                    <a:gd name="connsiteY38" fmla="*/ 878681 h 2357438"/>
                    <a:gd name="connsiteX39" fmla="*/ 728662 w 1269232"/>
                    <a:gd name="connsiteY39" fmla="*/ 902494 h 2357438"/>
                    <a:gd name="connsiteX40" fmla="*/ 700087 w 1269232"/>
                    <a:gd name="connsiteY40" fmla="*/ 928687 h 2357438"/>
                    <a:gd name="connsiteX41" fmla="*/ 678656 w 1269232"/>
                    <a:gd name="connsiteY41" fmla="*/ 964406 h 2357438"/>
                    <a:gd name="connsiteX42" fmla="*/ 678656 w 1269232"/>
                    <a:gd name="connsiteY42" fmla="*/ 1007269 h 2357438"/>
                    <a:gd name="connsiteX43" fmla="*/ 681037 w 1269232"/>
                    <a:gd name="connsiteY43" fmla="*/ 1014412 h 2357438"/>
                    <a:gd name="connsiteX44" fmla="*/ 700087 w 1269232"/>
                    <a:gd name="connsiteY44" fmla="*/ 1042987 h 2357438"/>
                    <a:gd name="connsiteX45" fmla="*/ 721519 w 1269232"/>
                    <a:gd name="connsiteY45" fmla="*/ 1054894 h 2357438"/>
                    <a:gd name="connsiteX46" fmla="*/ 728662 w 1269232"/>
                    <a:gd name="connsiteY46" fmla="*/ 1052512 h 2357438"/>
                    <a:gd name="connsiteX47" fmla="*/ 731044 w 1269232"/>
                    <a:gd name="connsiteY47" fmla="*/ 1045369 h 2357438"/>
                    <a:gd name="connsiteX48" fmla="*/ 771525 w 1269232"/>
                    <a:gd name="connsiteY48" fmla="*/ 1016794 h 2357438"/>
                    <a:gd name="connsiteX49" fmla="*/ 804862 w 1269232"/>
                    <a:gd name="connsiteY49" fmla="*/ 1002506 h 2357438"/>
                    <a:gd name="connsiteX50" fmla="*/ 842961 w 1269232"/>
                    <a:gd name="connsiteY50" fmla="*/ 1004886 h 2357438"/>
                    <a:gd name="connsiteX51" fmla="*/ 895350 w 1269232"/>
                    <a:gd name="connsiteY51" fmla="*/ 1016794 h 2357438"/>
                    <a:gd name="connsiteX52" fmla="*/ 919162 w 1269232"/>
                    <a:gd name="connsiteY52" fmla="*/ 1023937 h 2357438"/>
                    <a:gd name="connsiteX53" fmla="*/ 966787 w 1269232"/>
                    <a:gd name="connsiteY53" fmla="*/ 1054894 h 2357438"/>
                    <a:gd name="connsiteX54" fmla="*/ 1000125 w 1269232"/>
                    <a:gd name="connsiteY54" fmla="*/ 1081087 h 2357438"/>
                    <a:gd name="connsiteX55" fmla="*/ 1073944 w 1269232"/>
                    <a:gd name="connsiteY55" fmla="*/ 1188244 h 2357438"/>
                    <a:gd name="connsiteX56" fmla="*/ 1076325 w 1269232"/>
                    <a:gd name="connsiteY56" fmla="*/ 1195387 h 2357438"/>
                    <a:gd name="connsiteX57" fmla="*/ 1147762 w 1269232"/>
                    <a:gd name="connsiteY57" fmla="*/ 1269206 h 2357438"/>
                    <a:gd name="connsiteX58" fmla="*/ 1173956 w 1269232"/>
                    <a:gd name="connsiteY58" fmla="*/ 1319212 h 2357438"/>
                    <a:gd name="connsiteX59" fmla="*/ 1195387 w 1269232"/>
                    <a:gd name="connsiteY59" fmla="*/ 1388269 h 2357438"/>
                    <a:gd name="connsiteX60" fmla="*/ 1200150 w 1269232"/>
                    <a:gd name="connsiteY60" fmla="*/ 1443037 h 2357438"/>
                    <a:gd name="connsiteX61" fmla="*/ 1209675 w 1269232"/>
                    <a:gd name="connsiteY61" fmla="*/ 1540669 h 2357438"/>
                    <a:gd name="connsiteX62" fmla="*/ 1266825 w 1269232"/>
                    <a:gd name="connsiteY62" fmla="*/ 1671636 h 2357438"/>
                    <a:gd name="connsiteX63" fmla="*/ 1254919 w 1269232"/>
                    <a:gd name="connsiteY63" fmla="*/ 1721643 h 2357438"/>
                    <a:gd name="connsiteX64" fmla="*/ 1226342 w 1269232"/>
                    <a:gd name="connsiteY64" fmla="*/ 1762124 h 2357438"/>
                    <a:gd name="connsiteX65" fmla="*/ 1133475 w 1269232"/>
                    <a:gd name="connsiteY65" fmla="*/ 1878806 h 2357438"/>
                    <a:gd name="connsiteX66" fmla="*/ 1095375 w 1269232"/>
                    <a:gd name="connsiteY66" fmla="*/ 1935954 h 2357438"/>
                    <a:gd name="connsiteX67" fmla="*/ 1054893 w 1269232"/>
                    <a:gd name="connsiteY67" fmla="*/ 1966912 h 2357438"/>
                    <a:gd name="connsiteX68" fmla="*/ 990600 w 1269232"/>
                    <a:gd name="connsiteY68" fmla="*/ 2005011 h 2357438"/>
                    <a:gd name="connsiteX69" fmla="*/ 881061 w 1269232"/>
                    <a:gd name="connsiteY69" fmla="*/ 2062161 h 2357438"/>
                    <a:gd name="connsiteX70" fmla="*/ 857250 w 1269232"/>
                    <a:gd name="connsiteY70" fmla="*/ 2114549 h 2357438"/>
                    <a:gd name="connsiteX71" fmla="*/ 812005 w 1269232"/>
                    <a:gd name="connsiteY71" fmla="*/ 2169317 h 2357438"/>
                    <a:gd name="connsiteX72" fmla="*/ 819150 w 1269232"/>
                    <a:gd name="connsiteY72" fmla="*/ 2290761 h 2357438"/>
                    <a:gd name="connsiteX73" fmla="*/ 809626 w 1269232"/>
                    <a:gd name="connsiteY7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16731 w 1269232"/>
                    <a:gd name="connsiteY16" fmla="*/ 278606 h 2357438"/>
                    <a:gd name="connsiteX17" fmla="*/ 564356 w 1269232"/>
                    <a:gd name="connsiteY17" fmla="*/ 309562 h 2357438"/>
                    <a:gd name="connsiteX18" fmla="*/ 581025 w 1269232"/>
                    <a:gd name="connsiteY18" fmla="*/ 316706 h 2357438"/>
                    <a:gd name="connsiteX19" fmla="*/ 621506 w 1269232"/>
                    <a:gd name="connsiteY19" fmla="*/ 342900 h 2357438"/>
                    <a:gd name="connsiteX20" fmla="*/ 657225 w 1269232"/>
                    <a:gd name="connsiteY20" fmla="*/ 357187 h 2357438"/>
                    <a:gd name="connsiteX21" fmla="*/ 700087 w 1269232"/>
                    <a:gd name="connsiteY21" fmla="*/ 369094 h 2357438"/>
                    <a:gd name="connsiteX22" fmla="*/ 707231 w 1269232"/>
                    <a:gd name="connsiteY22" fmla="*/ 371475 h 2357438"/>
                    <a:gd name="connsiteX23" fmla="*/ 709612 w 1269232"/>
                    <a:gd name="connsiteY23" fmla="*/ 409575 h 2357438"/>
                    <a:gd name="connsiteX24" fmla="*/ 711994 w 1269232"/>
                    <a:gd name="connsiteY24" fmla="*/ 442912 h 2357438"/>
                    <a:gd name="connsiteX25" fmla="*/ 752475 w 1269232"/>
                    <a:gd name="connsiteY25" fmla="*/ 457200 h 2357438"/>
                    <a:gd name="connsiteX26" fmla="*/ 773906 w 1269232"/>
                    <a:gd name="connsiteY26" fmla="*/ 473869 h 2357438"/>
                    <a:gd name="connsiteX27" fmla="*/ 783431 w 1269232"/>
                    <a:gd name="connsiteY27" fmla="*/ 488156 h 2357438"/>
                    <a:gd name="connsiteX28" fmla="*/ 797719 w 1269232"/>
                    <a:gd name="connsiteY28" fmla="*/ 561975 h 2357438"/>
                    <a:gd name="connsiteX29" fmla="*/ 812006 w 1269232"/>
                    <a:gd name="connsiteY29" fmla="*/ 604837 h 2357438"/>
                    <a:gd name="connsiteX30" fmla="*/ 826294 w 1269232"/>
                    <a:gd name="connsiteY30" fmla="*/ 647700 h 2357438"/>
                    <a:gd name="connsiteX31" fmla="*/ 847725 w 1269232"/>
                    <a:gd name="connsiteY31" fmla="*/ 700087 h 2357438"/>
                    <a:gd name="connsiteX32" fmla="*/ 866775 w 1269232"/>
                    <a:gd name="connsiteY32" fmla="*/ 750094 h 2357438"/>
                    <a:gd name="connsiteX33" fmla="*/ 864394 w 1269232"/>
                    <a:gd name="connsiteY33" fmla="*/ 797719 h 2357438"/>
                    <a:gd name="connsiteX34" fmla="*/ 842961 w 1269232"/>
                    <a:gd name="connsiteY34" fmla="*/ 814386 h 2357438"/>
                    <a:gd name="connsiteX35" fmla="*/ 821531 w 1269232"/>
                    <a:gd name="connsiteY35" fmla="*/ 831056 h 2357438"/>
                    <a:gd name="connsiteX36" fmla="*/ 785812 w 1269232"/>
                    <a:gd name="connsiteY36" fmla="*/ 854869 h 2357438"/>
                    <a:gd name="connsiteX37" fmla="*/ 754856 w 1269232"/>
                    <a:gd name="connsiteY37" fmla="*/ 878681 h 2357438"/>
                    <a:gd name="connsiteX38" fmla="*/ 728662 w 1269232"/>
                    <a:gd name="connsiteY38" fmla="*/ 902494 h 2357438"/>
                    <a:gd name="connsiteX39" fmla="*/ 700087 w 1269232"/>
                    <a:gd name="connsiteY39" fmla="*/ 928687 h 2357438"/>
                    <a:gd name="connsiteX40" fmla="*/ 678656 w 1269232"/>
                    <a:gd name="connsiteY40" fmla="*/ 964406 h 2357438"/>
                    <a:gd name="connsiteX41" fmla="*/ 678656 w 1269232"/>
                    <a:gd name="connsiteY41" fmla="*/ 1007269 h 2357438"/>
                    <a:gd name="connsiteX42" fmla="*/ 681037 w 1269232"/>
                    <a:gd name="connsiteY42" fmla="*/ 1014412 h 2357438"/>
                    <a:gd name="connsiteX43" fmla="*/ 700087 w 1269232"/>
                    <a:gd name="connsiteY43" fmla="*/ 1042987 h 2357438"/>
                    <a:gd name="connsiteX44" fmla="*/ 721519 w 1269232"/>
                    <a:gd name="connsiteY44" fmla="*/ 1054894 h 2357438"/>
                    <a:gd name="connsiteX45" fmla="*/ 728662 w 1269232"/>
                    <a:gd name="connsiteY45" fmla="*/ 1052512 h 2357438"/>
                    <a:gd name="connsiteX46" fmla="*/ 731044 w 1269232"/>
                    <a:gd name="connsiteY46" fmla="*/ 1045369 h 2357438"/>
                    <a:gd name="connsiteX47" fmla="*/ 771525 w 1269232"/>
                    <a:gd name="connsiteY47" fmla="*/ 1016794 h 2357438"/>
                    <a:gd name="connsiteX48" fmla="*/ 804862 w 1269232"/>
                    <a:gd name="connsiteY48" fmla="*/ 1002506 h 2357438"/>
                    <a:gd name="connsiteX49" fmla="*/ 842961 w 1269232"/>
                    <a:gd name="connsiteY49" fmla="*/ 1004886 h 2357438"/>
                    <a:gd name="connsiteX50" fmla="*/ 895350 w 1269232"/>
                    <a:gd name="connsiteY50" fmla="*/ 1016794 h 2357438"/>
                    <a:gd name="connsiteX51" fmla="*/ 919162 w 1269232"/>
                    <a:gd name="connsiteY51" fmla="*/ 1023937 h 2357438"/>
                    <a:gd name="connsiteX52" fmla="*/ 966787 w 1269232"/>
                    <a:gd name="connsiteY52" fmla="*/ 1054894 h 2357438"/>
                    <a:gd name="connsiteX53" fmla="*/ 1000125 w 1269232"/>
                    <a:gd name="connsiteY53" fmla="*/ 1081087 h 2357438"/>
                    <a:gd name="connsiteX54" fmla="*/ 1073944 w 1269232"/>
                    <a:gd name="connsiteY54" fmla="*/ 1188244 h 2357438"/>
                    <a:gd name="connsiteX55" fmla="*/ 1076325 w 1269232"/>
                    <a:gd name="connsiteY55" fmla="*/ 1195387 h 2357438"/>
                    <a:gd name="connsiteX56" fmla="*/ 1147762 w 1269232"/>
                    <a:gd name="connsiteY56" fmla="*/ 1269206 h 2357438"/>
                    <a:gd name="connsiteX57" fmla="*/ 1173956 w 1269232"/>
                    <a:gd name="connsiteY57" fmla="*/ 1319212 h 2357438"/>
                    <a:gd name="connsiteX58" fmla="*/ 1195387 w 1269232"/>
                    <a:gd name="connsiteY58" fmla="*/ 1388269 h 2357438"/>
                    <a:gd name="connsiteX59" fmla="*/ 1200150 w 1269232"/>
                    <a:gd name="connsiteY59" fmla="*/ 1443037 h 2357438"/>
                    <a:gd name="connsiteX60" fmla="*/ 1209675 w 1269232"/>
                    <a:gd name="connsiteY60" fmla="*/ 1540669 h 2357438"/>
                    <a:gd name="connsiteX61" fmla="*/ 1266825 w 1269232"/>
                    <a:gd name="connsiteY61" fmla="*/ 1671636 h 2357438"/>
                    <a:gd name="connsiteX62" fmla="*/ 1254919 w 1269232"/>
                    <a:gd name="connsiteY62" fmla="*/ 1721643 h 2357438"/>
                    <a:gd name="connsiteX63" fmla="*/ 1226342 w 1269232"/>
                    <a:gd name="connsiteY63" fmla="*/ 1762124 h 2357438"/>
                    <a:gd name="connsiteX64" fmla="*/ 1133475 w 1269232"/>
                    <a:gd name="connsiteY64" fmla="*/ 1878806 h 2357438"/>
                    <a:gd name="connsiteX65" fmla="*/ 1095375 w 1269232"/>
                    <a:gd name="connsiteY65" fmla="*/ 1935954 h 2357438"/>
                    <a:gd name="connsiteX66" fmla="*/ 1054893 w 1269232"/>
                    <a:gd name="connsiteY66" fmla="*/ 1966912 h 2357438"/>
                    <a:gd name="connsiteX67" fmla="*/ 990600 w 1269232"/>
                    <a:gd name="connsiteY67" fmla="*/ 2005011 h 2357438"/>
                    <a:gd name="connsiteX68" fmla="*/ 881061 w 1269232"/>
                    <a:gd name="connsiteY68" fmla="*/ 2062161 h 2357438"/>
                    <a:gd name="connsiteX69" fmla="*/ 857250 w 1269232"/>
                    <a:gd name="connsiteY69" fmla="*/ 2114549 h 2357438"/>
                    <a:gd name="connsiteX70" fmla="*/ 812005 w 1269232"/>
                    <a:gd name="connsiteY70" fmla="*/ 2169317 h 2357438"/>
                    <a:gd name="connsiteX71" fmla="*/ 819150 w 1269232"/>
                    <a:gd name="connsiteY71" fmla="*/ 2290761 h 2357438"/>
                    <a:gd name="connsiteX72" fmla="*/ 809626 w 1269232"/>
                    <a:gd name="connsiteY72"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64356 w 1269232"/>
                    <a:gd name="connsiteY16" fmla="*/ 309562 h 2357438"/>
                    <a:gd name="connsiteX17" fmla="*/ 581025 w 1269232"/>
                    <a:gd name="connsiteY17" fmla="*/ 316706 h 2357438"/>
                    <a:gd name="connsiteX18" fmla="*/ 621506 w 1269232"/>
                    <a:gd name="connsiteY18" fmla="*/ 342900 h 2357438"/>
                    <a:gd name="connsiteX19" fmla="*/ 657225 w 1269232"/>
                    <a:gd name="connsiteY19" fmla="*/ 357187 h 2357438"/>
                    <a:gd name="connsiteX20" fmla="*/ 700087 w 1269232"/>
                    <a:gd name="connsiteY20" fmla="*/ 369094 h 2357438"/>
                    <a:gd name="connsiteX21" fmla="*/ 707231 w 1269232"/>
                    <a:gd name="connsiteY21" fmla="*/ 371475 h 2357438"/>
                    <a:gd name="connsiteX22" fmla="*/ 709612 w 1269232"/>
                    <a:gd name="connsiteY22" fmla="*/ 409575 h 2357438"/>
                    <a:gd name="connsiteX23" fmla="*/ 711994 w 1269232"/>
                    <a:gd name="connsiteY23" fmla="*/ 442912 h 2357438"/>
                    <a:gd name="connsiteX24" fmla="*/ 752475 w 1269232"/>
                    <a:gd name="connsiteY24" fmla="*/ 457200 h 2357438"/>
                    <a:gd name="connsiteX25" fmla="*/ 773906 w 1269232"/>
                    <a:gd name="connsiteY25" fmla="*/ 473869 h 2357438"/>
                    <a:gd name="connsiteX26" fmla="*/ 783431 w 1269232"/>
                    <a:gd name="connsiteY26" fmla="*/ 488156 h 2357438"/>
                    <a:gd name="connsiteX27" fmla="*/ 797719 w 1269232"/>
                    <a:gd name="connsiteY27" fmla="*/ 561975 h 2357438"/>
                    <a:gd name="connsiteX28" fmla="*/ 812006 w 1269232"/>
                    <a:gd name="connsiteY28" fmla="*/ 604837 h 2357438"/>
                    <a:gd name="connsiteX29" fmla="*/ 826294 w 1269232"/>
                    <a:gd name="connsiteY29" fmla="*/ 647700 h 2357438"/>
                    <a:gd name="connsiteX30" fmla="*/ 847725 w 1269232"/>
                    <a:gd name="connsiteY30" fmla="*/ 700087 h 2357438"/>
                    <a:gd name="connsiteX31" fmla="*/ 866775 w 1269232"/>
                    <a:gd name="connsiteY31" fmla="*/ 750094 h 2357438"/>
                    <a:gd name="connsiteX32" fmla="*/ 864394 w 1269232"/>
                    <a:gd name="connsiteY32" fmla="*/ 797719 h 2357438"/>
                    <a:gd name="connsiteX33" fmla="*/ 842961 w 1269232"/>
                    <a:gd name="connsiteY33" fmla="*/ 814386 h 2357438"/>
                    <a:gd name="connsiteX34" fmla="*/ 821531 w 1269232"/>
                    <a:gd name="connsiteY34" fmla="*/ 831056 h 2357438"/>
                    <a:gd name="connsiteX35" fmla="*/ 785812 w 1269232"/>
                    <a:gd name="connsiteY35" fmla="*/ 854869 h 2357438"/>
                    <a:gd name="connsiteX36" fmla="*/ 754856 w 1269232"/>
                    <a:gd name="connsiteY36" fmla="*/ 878681 h 2357438"/>
                    <a:gd name="connsiteX37" fmla="*/ 728662 w 1269232"/>
                    <a:gd name="connsiteY37" fmla="*/ 902494 h 2357438"/>
                    <a:gd name="connsiteX38" fmla="*/ 700087 w 1269232"/>
                    <a:gd name="connsiteY38" fmla="*/ 928687 h 2357438"/>
                    <a:gd name="connsiteX39" fmla="*/ 678656 w 1269232"/>
                    <a:gd name="connsiteY39" fmla="*/ 964406 h 2357438"/>
                    <a:gd name="connsiteX40" fmla="*/ 678656 w 1269232"/>
                    <a:gd name="connsiteY40" fmla="*/ 1007269 h 2357438"/>
                    <a:gd name="connsiteX41" fmla="*/ 681037 w 1269232"/>
                    <a:gd name="connsiteY41" fmla="*/ 1014412 h 2357438"/>
                    <a:gd name="connsiteX42" fmla="*/ 700087 w 1269232"/>
                    <a:gd name="connsiteY42" fmla="*/ 1042987 h 2357438"/>
                    <a:gd name="connsiteX43" fmla="*/ 721519 w 1269232"/>
                    <a:gd name="connsiteY43" fmla="*/ 1054894 h 2357438"/>
                    <a:gd name="connsiteX44" fmla="*/ 728662 w 1269232"/>
                    <a:gd name="connsiteY44" fmla="*/ 1052512 h 2357438"/>
                    <a:gd name="connsiteX45" fmla="*/ 731044 w 1269232"/>
                    <a:gd name="connsiteY45" fmla="*/ 1045369 h 2357438"/>
                    <a:gd name="connsiteX46" fmla="*/ 771525 w 1269232"/>
                    <a:gd name="connsiteY46" fmla="*/ 1016794 h 2357438"/>
                    <a:gd name="connsiteX47" fmla="*/ 804862 w 1269232"/>
                    <a:gd name="connsiteY47" fmla="*/ 1002506 h 2357438"/>
                    <a:gd name="connsiteX48" fmla="*/ 842961 w 1269232"/>
                    <a:gd name="connsiteY48" fmla="*/ 1004886 h 2357438"/>
                    <a:gd name="connsiteX49" fmla="*/ 895350 w 1269232"/>
                    <a:gd name="connsiteY49" fmla="*/ 1016794 h 2357438"/>
                    <a:gd name="connsiteX50" fmla="*/ 919162 w 1269232"/>
                    <a:gd name="connsiteY50" fmla="*/ 1023937 h 2357438"/>
                    <a:gd name="connsiteX51" fmla="*/ 966787 w 1269232"/>
                    <a:gd name="connsiteY51" fmla="*/ 1054894 h 2357438"/>
                    <a:gd name="connsiteX52" fmla="*/ 1000125 w 1269232"/>
                    <a:gd name="connsiteY52" fmla="*/ 1081087 h 2357438"/>
                    <a:gd name="connsiteX53" fmla="*/ 1073944 w 1269232"/>
                    <a:gd name="connsiteY53" fmla="*/ 1188244 h 2357438"/>
                    <a:gd name="connsiteX54" fmla="*/ 1076325 w 1269232"/>
                    <a:gd name="connsiteY54" fmla="*/ 1195387 h 2357438"/>
                    <a:gd name="connsiteX55" fmla="*/ 1147762 w 1269232"/>
                    <a:gd name="connsiteY55" fmla="*/ 1269206 h 2357438"/>
                    <a:gd name="connsiteX56" fmla="*/ 1173956 w 1269232"/>
                    <a:gd name="connsiteY56" fmla="*/ 1319212 h 2357438"/>
                    <a:gd name="connsiteX57" fmla="*/ 1195387 w 1269232"/>
                    <a:gd name="connsiteY57" fmla="*/ 1388269 h 2357438"/>
                    <a:gd name="connsiteX58" fmla="*/ 1200150 w 1269232"/>
                    <a:gd name="connsiteY58" fmla="*/ 1443037 h 2357438"/>
                    <a:gd name="connsiteX59" fmla="*/ 1209675 w 1269232"/>
                    <a:gd name="connsiteY59" fmla="*/ 1540669 h 2357438"/>
                    <a:gd name="connsiteX60" fmla="*/ 1266825 w 1269232"/>
                    <a:gd name="connsiteY60" fmla="*/ 1671636 h 2357438"/>
                    <a:gd name="connsiteX61" fmla="*/ 1254919 w 1269232"/>
                    <a:gd name="connsiteY61" fmla="*/ 1721643 h 2357438"/>
                    <a:gd name="connsiteX62" fmla="*/ 1226342 w 1269232"/>
                    <a:gd name="connsiteY62" fmla="*/ 1762124 h 2357438"/>
                    <a:gd name="connsiteX63" fmla="*/ 1133475 w 1269232"/>
                    <a:gd name="connsiteY63" fmla="*/ 1878806 h 2357438"/>
                    <a:gd name="connsiteX64" fmla="*/ 1095375 w 1269232"/>
                    <a:gd name="connsiteY64" fmla="*/ 1935954 h 2357438"/>
                    <a:gd name="connsiteX65" fmla="*/ 1054893 w 1269232"/>
                    <a:gd name="connsiteY65" fmla="*/ 1966912 h 2357438"/>
                    <a:gd name="connsiteX66" fmla="*/ 990600 w 1269232"/>
                    <a:gd name="connsiteY66" fmla="*/ 2005011 h 2357438"/>
                    <a:gd name="connsiteX67" fmla="*/ 881061 w 1269232"/>
                    <a:gd name="connsiteY67" fmla="*/ 2062161 h 2357438"/>
                    <a:gd name="connsiteX68" fmla="*/ 857250 w 1269232"/>
                    <a:gd name="connsiteY68" fmla="*/ 2114549 h 2357438"/>
                    <a:gd name="connsiteX69" fmla="*/ 812005 w 1269232"/>
                    <a:gd name="connsiteY69" fmla="*/ 2169317 h 2357438"/>
                    <a:gd name="connsiteX70" fmla="*/ 819150 w 1269232"/>
                    <a:gd name="connsiteY70" fmla="*/ 2290761 h 2357438"/>
                    <a:gd name="connsiteX71" fmla="*/ 809626 w 1269232"/>
                    <a:gd name="connsiteY7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07231 w 1269232"/>
                    <a:gd name="connsiteY20" fmla="*/ 371475 h 2357438"/>
                    <a:gd name="connsiteX21" fmla="*/ 709612 w 1269232"/>
                    <a:gd name="connsiteY21" fmla="*/ 409575 h 2357438"/>
                    <a:gd name="connsiteX22" fmla="*/ 711994 w 1269232"/>
                    <a:gd name="connsiteY22" fmla="*/ 442912 h 2357438"/>
                    <a:gd name="connsiteX23" fmla="*/ 752475 w 1269232"/>
                    <a:gd name="connsiteY23" fmla="*/ 457200 h 2357438"/>
                    <a:gd name="connsiteX24" fmla="*/ 773906 w 1269232"/>
                    <a:gd name="connsiteY24" fmla="*/ 473869 h 2357438"/>
                    <a:gd name="connsiteX25" fmla="*/ 783431 w 1269232"/>
                    <a:gd name="connsiteY25" fmla="*/ 488156 h 2357438"/>
                    <a:gd name="connsiteX26" fmla="*/ 797719 w 1269232"/>
                    <a:gd name="connsiteY26" fmla="*/ 561975 h 2357438"/>
                    <a:gd name="connsiteX27" fmla="*/ 812006 w 1269232"/>
                    <a:gd name="connsiteY27" fmla="*/ 604837 h 2357438"/>
                    <a:gd name="connsiteX28" fmla="*/ 826294 w 1269232"/>
                    <a:gd name="connsiteY28" fmla="*/ 647700 h 2357438"/>
                    <a:gd name="connsiteX29" fmla="*/ 847725 w 1269232"/>
                    <a:gd name="connsiteY29" fmla="*/ 700087 h 2357438"/>
                    <a:gd name="connsiteX30" fmla="*/ 866775 w 1269232"/>
                    <a:gd name="connsiteY30" fmla="*/ 750094 h 2357438"/>
                    <a:gd name="connsiteX31" fmla="*/ 864394 w 1269232"/>
                    <a:gd name="connsiteY31" fmla="*/ 797719 h 2357438"/>
                    <a:gd name="connsiteX32" fmla="*/ 842961 w 1269232"/>
                    <a:gd name="connsiteY32" fmla="*/ 814386 h 2357438"/>
                    <a:gd name="connsiteX33" fmla="*/ 821531 w 1269232"/>
                    <a:gd name="connsiteY33" fmla="*/ 831056 h 2357438"/>
                    <a:gd name="connsiteX34" fmla="*/ 785812 w 1269232"/>
                    <a:gd name="connsiteY34" fmla="*/ 854869 h 2357438"/>
                    <a:gd name="connsiteX35" fmla="*/ 754856 w 1269232"/>
                    <a:gd name="connsiteY35" fmla="*/ 878681 h 2357438"/>
                    <a:gd name="connsiteX36" fmla="*/ 728662 w 1269232"/>
                    <a:gd name="connsiteY36" fmla="*/ 902494 h 2357438"/>
                    <a:gd name="connsiteX37" fmla="*/ 700087 w 1269232"/>
                    <a:gd name="connsiteY37" fmla="*/ 928687 h 2357438"/>
                    <a:gd name="connsiteX38" fmla="*/ 678656 w 1269232"/>
                    <a:gd name="connsiteY38" fmla="*/ 964406 h 2357438"/>
                    <a:gd name="connsiteX39" fmla="*/ 678656 w 1269232"/>
                    <a:gd name="connsiteY39" fmla="*/ 1007269 h 2357438"/>
                    <a:gd name="connsiteX40" fmla="*/ 681037 w 1269232"/>
                    <a:gd name="connsiteY40" fmla="*/ 1014412 h 2357438"/>
                    <a:gd name="connsiteX41" fmla="*/ 700087 w 1269232"/>
                    <a:gd name="connsiteY41" fmla="*/ 1042987 h 2357438"/>
                    <a:gd name="connsiteX42" fmla="*/ 721519 w 1269232"/>
                    <a:gd name="connsiteY42" fmla="*/ 1054894 h 2357438"/>
                    <a:gd name="connsiteX43" fmla="*/ 728662 w 1269232"/>
                    <a:gd name="connsiteY43" fmla="*/ 1052512 h 2357438"/>
                    <a:gd name="connsiteX44" fmla="*/ 731044 w 1269232"/>
                    <a:gd name="connsiteY44" fmla="*/ 1045369 h 2357438"/>
                    <a:gd name="connsiteX45" fmla="*/ 771525 w 1269232"/>
                    <a:gd name="connsiteY45" fmla="*/ 1016794 h 2357438"/>
                    <a:gd name="connsiteX46" fmla="*/ 804862 w 1269232"/>
                    <a:gd name="connsiteY46" fmla="*/ 1002506 h 2357438"/>
                    <a:gd name="connsiteX47" fmla="*/ 842961 w 1269232"/>
                    <a:gd name="connsiteY47" fmla="*/ 1004886 h 2357438"/>
                    <a:gd name="connsiteX48" fmla="*/ 895350 w 1269232"/>
                    <a:gd name="connsiteY48" fmla="*/ 1016794 h 2357438"/>
                    <a:gd name="connsiteX49" fmla="*/ 919162 w 1269232"/>
                    <a:gd name="connsiteY49" fmla="*/ 1023937 h 2357438"/>
                    <a:gd name="connsiteX50" fmla="*/ 966787 w 1269232"/>
                    <a:gd name="connsiteY50" fmla="*/ 1054894 h 2357438"/>
                    <a:gd name="connsiteX51" fmla="*/ 1000125 w 1269232"/>
                    <a:gd name="connsiteY51" fmla="*/ 1081087 h 2357438"/>
                    <a:gd name="connsiteX52" fmla="*/ 1073944 w 1269232"/>
                    <a:gd name="connsiteY52" fmla="*/ 1188244 h 2357438"/>
                    <a:gd name="connsiteX53" fmla="*/ 1076325 w 1269232"/>
                    <a:gd name="connsiteY53" fmla="*/ 1195387 h 2357438"/>
                    <a:gd name="connsiteX54" fmla="*/ 1147762 w 1269232"/>
                    <a:gd name="connsiteY54" fmla="*/ 1269206 h 2357438"/>
                    <a:gd name="connsiteX55" fmla="*/ 1173956 w 1269232"/>
                    <a:gd name="connsiteY55" fmla="*/ 1319212 h 2357438"/>
                    <a:gd name="connsiteX56" fmla="*/ 1195387 w 1269232"/>
                    <a:gd name="connsiteY56" fmla="*/ 1388269 h 2357438"/>
                    <a:gd name="connsiteX57" fmla="*/ 1200150 w 1269232"/>
                    <a:gd name="connsiteY57" fmla="*/ 1443037 h 2357438"/>
                    <a:gd name="connsiteX58" fmla="*/ 1209675 w 1269232"/>
                    <a:gd name="connsiteY58" fmla="*/ 1540669 h 2357438"/>
                    <a:gd name="connsiteX59" fmla="*/ 1266825 w 1269232"/>
                    <a:gd name="connsiteY59" fmla="*/ 1671636 h 2357438"/>
                    <a:gd name="connsiteX60" fmla="*/ 1254919 w 1269232"/>
                    <a:gd name="connsiteY60" fmla="*/ 1721643 h 2357438"/>
                    <a:gd name="connsiteX61" fmla="*/ 1226342 w 1269232"/>
                    <a:gd name="connsiteY61" fmla="*/ 1762124 h 2357438"/>
                    <a:gd name="connsiteX62" fmla="*/ 1133475 w 1269232"/>
                    <a:gd name="connsiteY62" fmla="*/ 1878806 h 2357438"/>
                    <a:gd name="connsiteX63" fmla="*/ 1095375 w 1269232"/>
                    <a:gd name="connsiteY63" fmla="*/ 1935954 h 2357438"/>
                    <a:gd name="connsiteX64" fmla="*/ 1054893 w 1269232"/>
                    <a:gd name="connsiteY64" fmla="*/ 1966912 h 2357438"/>
                    <a:gd name="connsiteX65" fmla="*/ 990600 w 1269232"/>
                    <a:gd name="connsiteY65" fmla="*/ 2005011 h 2357438"/>
                    <a:gd name="connsiteX66" fmla="*/ 881061 w 1269232"/>
                    <a:gd name="connsiteY66" fmla="*/ 2062161 h 2357438"/>
                    <a:gd name="connsiteX67" fmla="*/ 857250 w 1269232"/>
                    <a:gd name="connsiteY67" fmla="*/ 2114549 h 2357438"/>
                    <a:gd name="connsiteX68" fmla="*/ 812005 w 1269232"/>
                    <a:gd name="connsiteY68" fmla="*/ 2169317 h 2357438"/>
                    <a:gd name="connsiteX69" fmla="*/ 819150 w 1269232"/>
                    <a:gd name="connsiteY69" fmla="*/ 2290761 h 2357438"/>
                    <a:gd name="connsiteX70" fmla="*/ 809626 w 1269232"/>
                    <a:gd name="connsiteY7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9612 w 1269232"/>
                    <a:gd name="connsiteY21" fmla="*/ 409575 h 2357438"/>
                    <a:gd name="connsiteX22" fmla="*/ 711994 w 1269232"/>
                    <a:gd name="connsiteY22" fmla="*/ 442912 h 2357438"/>
                    <a:gd name="connsiteX23" fmla="*/ 752475 w 1269232"/>
                    <a:gd name="connsiteY23" fmla="*/ 457200 h 2357438"/>
                    <a:gd name="connsiteX24" fmla="*/ 773906 w 1269232"/>
                    <a:gd name="connsiteY24" fmla="*/ 473869 h 2357438"/>
                    <a:gd name="connsiteX25" fmla="*/ 783431 w 1269232"/>
                    <a:gd name="connsiteY25" fmla="*/ 488156 h 2357438"/>
                    <a:gd name="connsiteX26" fmla="*/ 797719 w 1269232"/>
                    <a:gd name="connsiteY26" fmla="*/ 561975 h 2357438"/>
                    <a:gd name="connsiteX27" fmla="*/ 812006 w 1269232"/>
                    <a:gd name="connsiteY27" fmla="*/ 604837 h 2357438"/>
                    <a:gd name="connsiteX28" fmla="*/ 826294 w 1269232"/>
                    <a:gd name="connsiteY28" fmla="*/ 647700 h 2357438"/>
                    <a:gd name="connsiteX29" fmla="*/ 847725 w 1269232"/>
                    <a:gd name="connsiteY29" fmla="*/ 700087 h 2357438"/>
                    <a:gd name="connsiteX30" fmla="*/ 866775 w 1269232"/>
                    <a:gd name="connsiteY30" fmla="*/ 750094 h 2357438"/>
                    <a:gd name="connsiteX31" fmla="*/ 864394 w 1269232"/>
                    <a:gd name="connsiteY31" fmla="*/ 797719 h 2357438"/>
                    <a:gd name="connsiteX32" fmla="*/ 842961 w 1269232"/>
                    <a:gd name="connsiteY32" fmla="*/ 814386 h 2357438"/>
                    <a:gd name="connsiteX33" fmla="*/ 821531 w 1269232"/>
                    <a:gd name="connsiteY33" fmla="*/ 831056 h 2357438"/>
                    <a:gd name="connsiteX34" fmla="*/ 785812 w 1269232"/>
                    <a:gd name="connsiteY34" fmla="*/ 854869 h 2357438"/>
                    <a:gd name="connsiteX35" fmla="*/ 754856 w 1269232"/>
                    <a:gd name="connsiteY35" fmla="*/ 878681 h 2357438"/>
                    <a:gd name="connsiteX36" fmla="*/ 728662 w 1269232"/>
                    <a:gd name="connsiteY36" fmla="*/ 902494 h 2357438"/>
                    <a:gd name="connsiteX37" fmla="*/ 700087 w 1269232"/>
                    <a:gd name="connsiteY37" fmla="*/ 928687 h 2357438"/>
                    <a:gd name="connsiteX38" fmla="*/ 678656 w 1269232"/>
                    <a:gd name="connsiteY38" fmla="*/ 964406 h 2357438"/>
                    <a:gd name="connsiteX39" fmla="*/ 678656 w 1269232"/>
                    <a:gd name="connsiteY39" fmla="*/ 1007269 h 2357438"/>
                    <a:gd name="connsiteX40" fmla="*/ 681037 w 1269232"/>
                    <a:gd name="connsiteY40" fmla="*/ 1014412 h 2357438"/>
                    <a:gd name="connsiteX41" fmla="*/ 700087 w 1269232"/>
                    <a:gd name="connsiteY41" fmla="*/ 1042987 h 2357438"/>
                    <a:gd name="connsiteX42" fmla="*/ 721519 w 1269232"/>
                    <a:gd name="connsiteY42" fmla="*/ 1054894 h 2357438"/>
                    <a:gd name="connsiteX43" fmla="*/ 728662 w 1269232"/>
                    <a:gd name="connsiteY43" fmla="*/ 1052512 h 2357438"/>
                    <a:gd name="connsiteX44" fmla="*/ 731044 w 1269232"/>
                    <a:gd name="connsiteY44" fmla="*/ 1045369 h 2357438"/>
                    <a:gd name="connsiteX45" fmla="*/ 771525 w 1269232"/>
                    <a:gd name="connsiteY45" fmla="*/ 1016794 h 2357438"/>
                    <a:gd name="connsiteX46" fmla="*/ 804862 w 1269232"/>
                    <a:gd name="connsiteY46" fmla="*/ 1002506 h 2357438"/>
                    <a:gd name="connsiteX47" fmla="*/ 842961 w 1269232"/>
                    <a:gd name="connsiteY47" fmla="*/ 1004886 h 2357438"/>
                    <a:gd name="connsiteX48" fmla="*/ 895350 w 1269232"/>
                    <a:gd name="connsiteY48" fmla="*/ 1016794 h 2357438"/>
                    <a:gd name="connsiteX49" fmla="*/ 919162 w 1269232"/>
                    <a:gd name="connsiteY49" fmla="*/ 1023937 h 2357438"/>
                    <a:gd name="connsiteX50" fmla="*/ 966787 w 1269232"/>
                    <a:gd name="connsiteY50" fmla="*/ 1054894 h 2357438"/>
                    <a:gd name="connsiteX51" fmla="*/ 1000125 w 1269232"/>
                    <a:gd name="connsiteY51" fmla="*/ 1081087 h 2357438"/>
                    <a:gd name="connsiteX52" fmla="*/ 1073944 w 1269232"/>
                    <a:gd name="connsiteY52" fmla="*/ 1188244 h 2357438"/>
                    <a:gd name="connsiteX53" fmla="*/ 1076325 w 1269232"/>
                    <a:gd name="connsiteY53" fmla="*/ 1195387 h 2357438"/>
                    <a:gd name="connsiteX54" fmla="*/ 1147762 w 1269232"/>
                    <a:gd name="connsiteY54" fmla="*/ 1269206 h 2357438"/>
                    <a:gd name="connsiteX55" fmla="*/ 1173956 w 1269232"/>
                    <a:gd name="connsiteY55" fmla="*/ 1319212 h 2357438"/>
                    <a:gd name="connsiteX56" fmla="*/ 1195387 w 1269232"/>
                    <a:gd name="connsiteY56" fmla="*/ 1388269 h 2357438"/>
                    <a:gd name="connsiteX57" fmla="*/ 1200150 w 1269232"/>
                    <a:gd name="connsiteY57" fmla="*/ 1443037 h 2357438"/>
                    <a:gd name="connsiteX58" fmla="*/ 1209675 w 1269232"/>
                    <a:gd name="connsiteY58" fmla="*/ 1540669 h 2357438"/>
                    <a:gd name="connsiteX59" fmla="*/ 1266825 w 1269232"/>
                    <a:gd name="connsiteY59" fmla="*/ 1671636 h 2357438"/>
                    <a:gd name="connsiteX60" fmla="*/ 1254919 w 1269232"/>
                    <a:gd name="connsiteY60" fmla="*/ 1721643 h 2357438"/>
                    <a:gd name="connsiteX61" fmla="*/ 1226342 w 1269232"/>
                    <a:gd name="connsiteY61" fmla="*/ 1762124 h 2357438"/>
                    <a:gd name="connsiteX62" fmla="*/ 1133475 w 1269232"/>
                    <a:gd name="connsiteY62" fmla="*/ 1878806 h 2357438"/>
                    <a:gd name="connsiteX63" fmla="*/ 1095375 w 1269232"/>
                    <a:gd name="connsiteY63" fmla="*/ 1935954 h 2357438"/>
                    <a:gd name="connsiteX64" fmla="*/ 1054893 w 1269232"/>
                    <a:gd name="connsiteY64" fmla="*/ 1966912 h 2357438"/>
                    <a:gd name="connsiteX65" fmla="*/ 990600 w 1269232"/>
                    <a:gd name="connsiteY65" fmla="*/ 2005011 h 2357438"/>
                    <a:gd name="connsiteX66" fmla="*/ 881061 w 1269232"/>
                    <a:gd name="connsiteY66" fmla="*/ 2062161 h 2357438"/>
                    <a:gd name="connsiteX67" fmla="*/ 857250 w 1269232"/>
                    <a:gd name="connsiteY67" fmla="*/ 2114549 h 2357438"/>
                    <a:gd name="connsiteX68" fmla="*/ 812005 w 1269232"/>
                    <a:gd name="connsiteY68" fmla="*/ 2169317 h 2357438"/>
                    <a:gd name="connsiteX69" fmla="*/ 819150 w 1269232"/>
                    <a:gd name="connsiteY69" fmla="*/ 2290761 h 2357438"/>
                    <a:gd name="connsiteX70" fmla="*/ 809626 w 1269232"/>
                    <a:gd name="connsiteY7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52475 w 1269232"/>
                    <a:gd name="connsiteY23" fmla="*/ 457200 h 2357438"/>
                    <a:gd name="connsiteX24" fmla="*/ 773906 w 1269232"/>
                    <a:gd name="connsiteY24" fmla="*/ 473869 h 2357438"/>
                    <a:gd name="connsiteX25" fmla="*/ 783431 w 1269232"/>
                    <a:gd name="connsiteY25" fmla="*/ 488156 h 2357438"/>
                    <a:gd name="connsiteX26" fmla="*/ 797719 w 1269232"/>
                    <a:gd name="connsiteY26" fmla="*/ 561975 h 2357438"/>
                    <a:gd name="connsiteX27" fmla="*/ 812006 w 1269232"/>
                    <a:gd name="connsiteY27" fmla="*/ 604837 h 2357438"/>
                    <a:gd name="connsiteX28" fmla="*/ 826294 w 1269232"/>
                    <a:gd name="connsiteY28" fmla="*/ 647700 h 2357438"/>
                    <a:gd name="connsiteX29" fmla="*/ 847725 w 1269232"/>
                    <a:gd name="connsiteY29" fmla="*/ 700087 h 2357438"/>
                    <a:gd name="connsiteX30" fmla="*/ 866775 w 1269232"/>
                    <a:gd name="connsiteY30" fmla="*/ 750094 h 2357438"/>
                    <a:gd name="connsiteX31" fmla="*/ 864394 w 1269232"/>
                    <a:gd name="connsiteY31" fmla="*/ 797719 h 2357438"/>
                    <a:gd name="connsiteX32" fmla="*/ 842961 w 1269232"/>
                    <a:gd name="connsiteY32" fmla="*/ 814386 h 2357438"/>
                    <a:gd name="connsiteX33" fmla="*/ 821531 w 1269232"/>
                    <a:gd name="connsiteY33" fmla="*/ 831056 h 2357438"/>
                    <a:gd name="connsiteX34" fmla="*/ 785812 w 1269232"/>
                    <a:gd name="connsiteY34" fmla="*/ 854869 h 2357438"/>
                    <a:gd name="connsiteX35" fmla="*/ 754856 w 1269232"/>
                    <a:gd name="connsiteY35" fmla="*/ 878681 h 2357438"/>
                    <a:gd name="connsiteX36" fmla="*/ 728662 w 1269232"/>
                    <a:gd name="connsiteY36" fmla="*/ 902494 h 2357438"/>
                    <a:gd name="connsiteX37" fmla="*/ 700087 w 1269232"/>
                    <a:gd name="connsiteY37" fmla="*/ 928687 h 2357438"/>
                    <a:gd name="connsiteX38" fmla="*/ 678656 w 1269232"/>
                    <a:gd name="connsiteY38" fmla="*/ 964406 h 2357438"/>
                    <a:gd name="connsiteX39" fmla="*/ 678656 w 1269232"/>
                    <a:gd name="connsiteY39" fmla="*/ 1007269 h 2357438"/>
                    <a:gd name="connsiteX40" fmla="*/ 681037 w 1269232"/>
                    <a:gd name="connsiteY40" fmla="*/ 1014412 h 2357438"/>
                    <a:gd name="connsiteX41" fmla="*/ 700087 w 1269232"/>
                    <a:gd name="connsiteY41" fmla="*/ 1042987 h 2357438"/>
                    <a:gd name="connsiteX42" fmla="*/ 721519 w 1269232"/>
                    <a:gd name="connsiteY42" fmla="*/ 1054894 h 2357438"/>
                    <a:gd name="connsiteX43" fmla="*/ 728662 w 1269232"/>
                    <a:gd name="connsiteY43" fmla="*/ 1052512 h 2357438"/>
                    <a:gd name="connsiteX44" fmla="*/ 731044 w 1269232"/>
                    <a:gd name="connsiteY44" fmla="*/ 1045369 h 2357438"/>
                    <a:gd name="connsiteX45" fmla="*/ 771525 w 1269232"/>
                    <a:gd name="connsiteY45" fmla="*/ 1016794 h 2357438"/>
                    <a:gd name="connsiteX46" fmla="*/ 804862 w 1269232"/>
                    <a:gd name="connsiteY46" fmla="*/ 1002506 h 2357438"/>
                    <a:gd name="connsiteX47" fmla="*/ 842961 w 1269232"/>
                    <a:gd name="connsiteY47" fmla="*/ 1004886 h 2357438"/>
                    <a:gd name="connsiteX48" fmla="*/ 895350 w 1269232"/>
                    <a:gd name="connsiteY48" fmla="*/ 1016794 h 2357438"/>
                    <a:gd name="connsiteX49" fmla="*/ 919162 w 1269232"/>
                    <a:gd name="connsiteY49" fmla="*/ 1023937 h 2357438"/>
                    <a:gd name="connsiteX50" fmla="*/ 966787 w 1269232"/>
                    <a:gd name="connsiteY50" fmla="*/ 1054894 h 2357438"/>
                    <a:gd name="connsiteX51" fmla="*/ 1000125 w 1269232"/>
                    <a:gd name="connsiteY51" fmla="*/ 1081087 h 2357438"/>
                    <a:gd name="connsiteX52" fmla="*/ 1073944 w 1269232"/>
                    <a:gd name="connsiteY52" fmla="*/ 1188244 h 2357438"/>
                    <a:gd name="connsiteX53" fmla="*/ 1076325 w 1269232"/>
                    <a:gd name="connsiteY53" fmla="*/ 1195387 h 2357438"/>
                    <a:gd name="connsiteX54" fmla="*/ 1147762 w 1269232"/>
                    <a:gd name="connsiteY54" fmla="*/ 1269206 h 2357438"/>
                    <a:gd name="connsiteX55" fmla="*/ 1173956 w 1269232"/>
                    <a:gd name="connsiteY55" fmla="*/ 1319212 h 2357438"/>
                    <a:gd name="connsiteX56" fmla="*/ 1195387 w 1269232"/>
                    <a:gd name="connsiteY56" fmla="*/ 1388269 h 2357438"/>
                    <a:gd name="connsiteX57" fmla="*/ 1200150 w 1269232"/>
                    <a:gd name="connsiteY57" fmla="*/ 1443037 h 2357438"/>
                    <a:gd name="connsiteX58" fmla="*/ 1209675 w 1269232"/>
                    <a:gd name="connsiteY58" fmla="*/ 1540669 h 2357438"/>
                    <a:gd name="connsiteX59" fmla="*/ 1266825 w 1269232"/>
                    <a:gd name="connsiteY59" fmla="*/ 1671636 h 2357438"/>
                    <a:gd name="connsiteX60" fmla="*/ 1254919 w 1269232"/>
                    <a:gd name="connsiteY60" fmla="*/ 1721643 h 2357438"/>
                    <a:gd name="connsiteX61" fmla="*/ 1226342 w 1269232"/>
                    <a:gd name="connsiteY61" fmla="*/ 1762124 h 2357438"/>
                    <a:gd name="connsiteX62" fmla="*/ 1133475 w 1269232"/>
                    <a:gd name="connsiteY62" fmla="*/ 1878806 h 2357438"/>
                    <a:gd name="connsiteX63" fmla="*/ 1095375 w 1269232"/>
                    <a:gd name="connsiteY63" fmla="*/ 1935954 h 2357438"/>
                    <a:gd name="connsiteX64" fmla="*/ 1054893 w 1269232"/>
                    <a:gd name="connsiteY64" fmla="*/ 1966912 h 2357438"/>
                    <a:gd name="connsiteX65" fmla="*/ 990600 w 1269232"/>
                    <a:gd name="connsiteY65" fmla="*/ 2005011 h 2357438"/>
                    <a:gd name="connsiteX66" fmla="*/ 881061 w 1269232"/>
                    <a:gd name="connsiteY66" fmla="*/ 2062161 h 2357438"/>
                    <a:gd name="connsiteX67" fmla="*/ 857250 w 1269232"/>
                    <a:gd name="connsiteY67" fmla="*/ 2114549 h 2357438"/>
                    <a:gd name="connsiteX68" fmla="*/ 812005 w 1269232"/>
                    <a:gd name="connsiteY68" fmla="*/ 2169317 h 2357438"/>
                    <a:gd name="connsiteX69" fmla="*/ 819150 w 1269232"/>
                    <a:gd name="connsiteY69" fmla="*/ 2290761 h 2357438"/>
                    <a:gd name="connsiteX70" fmla="*/ 809626 w 1269232"/>
                    <a:gd name="connsiteY7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12006 w 1269232"/>
                    <a:gd name="connsiteY26" fmla="*/ 604837 h 2357438"/>
                    <a:gd name="connsiteX27" fmla="*/ 826294 w 1269232"/>
                    <a:gd name="connsiteY27" fmla="*/ 647700 h 2357438"/>
                    <a:gd name="connsiteX28" fmla="*/ 847725 w 1269232"/>
                    <a:gd name="connsiteY28" fmla="*/ 700087 h 2357438"/>
                    <a:gd name="connsiteX29" fmla="*/ 866775 w 1269232"/>
                    <a:gd name="connsiteY29" fmla="*/ 750094 h 2357438"/>
                    <a:gd name="connsiteX30" fmla="*/ 864394 w 1269232"/>
                    <a:gd name="connsiteY30" fmla="*/ 797719 h 2357438"/>
                    <a:gd name="connsiteX31" fmla="*/ 842961 w 1269232"/>
                    <a:gd name="connsiteY31" fmla="*/ 814386 h 2357438"/>
                    <a:gd name="connsiteX32" fmla="*/ 821531 w 1269232"/>
                    <a:gd name="connsiteY32" fmla="*/ 831056 h 2357438"/>
                    <a:gd name="connsiteX33" fmla="*/ 785812 w 1269232"/>
                    <a:gd name="connsiteY33" fmla="*/ 854869 h 2357438"/>
                    <a:gd name="connsiteX34" fmla="*/ 754856 w 1269232"/>
                    <a:gd name="connsiteY34" fmla="*/ 878681 h 2357438"/>
                    <a:gd name="connsiteX35" fmla="*/ 728662 w 1269232"/>
                    <a:gd name="connsiteY35" fmla="*/ 902494 h 2357438"/>
                    <a:gd name="connsiteX36" fmla="*/ 700087 w 1269232"/>
                    <a:gd name="connsiteY36" fmla="*/ 928687 h 2357438"/>
                    <a:gd name="connsiteX37" fmla="*/ 678656 w 1269232"/>
                    <a:gd name="connsiteY37" fmla="*/ 964406 h 2357438"/>
                    <a:gd name="connsiteX38" fmla="*/ 678656 w 1269232"/>
                    <a:gd name="connsiteY38" fmla="*/ 1007269 h 2357438"/>
                    <a:gd name="connsiteX39" fmla="*/ 681037 w 1269232"/>
                    <a:gd name="connsiteY39" fmla="*/ 1014412 h 2357438"/>
                    <a:gd name="connsiteX40" fmla="*/ 700087 w 1269232"/>
                    <a:gd name="connsiteY40" fmla="*/ 1042987 h 2357438"/>
                    <a:gd name="connsiteX41" fmla="*/ 721519 w 1269232"/>
                    <a:gd name="connsiteY41" fmla="*/ 1054894 h 2357438"/>
                    <a:gd name="connsiteX42" fmla="*/ 728662 w 1269232"/>
                    <a:gd name="connsiteY42" fmla="*/ 1052512 h 2357438"/>
                    <a:gd name="connsiteX43" fmla="*/ 731044 w 1269232"/>
                    <a:gd name="connsiteY43" fmla="*/ 1045369 h 2357438"/>
                    <a:gd name="connsiteX44" fmla="*/ 771525 w 1269232"/>
                    <a:gd name="connsiteY44" fmla="*/ 1016794 h 2357438"/>
                    <a:gd name="connsiteX45" fmla="*/ 804862 w 1269232"/>
                    <a:gd name="connsiteY45" fmla="*/ 1002506 h 2357438"/>
                    <a:gd name="connsiteX46" fmla="*/ 842961 w 1269232"/>
                    <a:gd name="connsiteY46" fmla="*/ 1004886 h 2357438"/>
                    <a:gd name="connsiteX47" fmla="*/ 895350 w 1269232"/>
                    <a:gd name="connsiteY47" fmla="*/ 1016794 h 2357438"/>
                    <a:gd name="connsiteX48" fmla="*/ 919162 w 1269232"/>
                    <a:gd name="connsiteY48" fmla="*/ 1023937 h 2357438"/>
                    <a:gd name="connsiteX49" fmla="*/ 966787 w 1269232"/>
                    <a:gd name="connsiteY49" fmla="*/ 1054894 h 2357438"/>
                    <a:gd name="connsiteX50" fmla="*/ 1000125 w 1269232"/>
                    <a:gd name="connsiteY50" fmla="*/ 1081087 h 2357438"/>
                    <a:gd name="connsiteX51" fmla="*/ 1073944 w 1269232"/>
                    <a:gd name="connsiteY51" fmla="*/ 1188244 h 2357438"/>
                    <a:gd name="connsiteX52" fmla="*/ 1076325 w 1269232"/>
                    <a:gd name="connsiteY52" fmla="*/ 1195387 h 2357438"/>
                    <a:gd name="connsiteX53" fmla="*/ 1147762 w 1269232"/>
                    <a:gd name="connsiteY53" fmla="*/ 1269206 h 2357438"/>
                    <a:gd name="connsiteX54" fmla="*/ 1173956 w 1269232"/>
                    <a:gd name="connsiteY54" fmla="*/ 1319212 h 2357438"/>
                    <a:gd name="connsiteX55" fmla="*/ 1195387 w 1269232"/>
                    <a:gd name="connsiteY55" fmla="*/ 1388269 h 2357438"/>
                    <a:gd name="connsiteX56" fmla="*/ 1200150 w 1269232"/>
                    <a:gd name="connsiteY56" fmla="*/ 1443037 h 2357438"/>
                    <a:gd name="connsiteX57" fmla="*/ 1209675 w 1269232"/>
                    <a:gd name="connsiteY57" fmla="*/ 1540669 h 2357438"/>
                    <a:gd name="connsiteX58" fmla="*/ 1266825 w 1269232"/>
                    <a:gd name="connsiteY58" fmla="*/ 1671636 h 2357438"/>
                    <a:gd name="connsiteX59" fmla="*/ 1254919 w 1269232"/>
                    <a:gd name="connsiteY59" fmla="*/ 1721643 h 2357438"/>
                    <a:gd name="connsiteX60" fmla="*/ 1226342 w 1269232"/>
                    <a:gd name="connsiteY60" fmla="*/ 1762124 h 2357438"/>
                    <a:gd name="connsiteX61" fmla="*/ 1133475 w 1269232"/>
                    <a:gd name="connsiteY61" fmla="*/ 1878806 h 2357438"/>
                    <a:gd name="connsiteX62" fmla="*/ 1095375 w 1269232"/>
                    <a:gd name="connsiteY62" fmla="*/ 1935954 h 2357438"/>
                    <a:gd name="connsiteX63" fmla="*/ 1054893 w 1269232"/>
                    <a:gd name="connsiteY63" fmla="*/ 1966912 h 2357438"/>
                    <a:gd name="connsiteX64" fmla="*/ 990600 w 1269232"/>
                    <a:gd name="connsiteY64" fmla="*/ 2005011 h 2357438"/>
                    <a:gd name="connsiteX65" fmla="*/ 881061 w 1269232"/>
                    <a:gd name="connsiteY65" fmla="*/ 2062161 h 2357438"/>
                    <a:gd name="connsiteX66" fmla="*/ 857250 w 1269232"/>
                    <a:gd name="connsiteY66" fmla="*/ 2114549 h 2357438"/>
                    <a:gd name="connsiteX67" fmla="*/ 812005 w 1269232"/>
                    <a:gd name="connsiteY67" fmla="*/ 2169317 h 2357438"/>
                    <a:gd name="connsiteX68" fmla="*/ 819150 w 1269232"/>
                    <a:gd name="connsiteY68" fmla="*/ 2290761 h 2357438"/>
                    <a:gd name="connsiteX69" fmla="*/ 809626 w 1269232"/>
                    <a:gd name="connsiteY69"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821531 w 1269232"/>
                    <a:gd name="connsiteY31" fmla="*/ 831056 h 2357438"/>
                    <a:gd name="connsiteX32" fmla="*/ 785812 w 1269232"/>
                    <a:gd name="connsiteY32" fmla="*/ 854869 h 2357438"/>
                    <a:gd name="connsiteX33" fmla="*/ 754856 w 1269232"/>
                    <a:gd name="connsiteY33" fmla="*/ 878681 h 2357438"/>
                    <a:gd name="connsiteX34" fmla="*/ 728662 w 1269232"/>
                    <a:gd name="connsiteY34" fmla="*/ 902494 h 2357438"/>
                    <a:gd name="connsiteX35" fmla="*/ 700087 w 1269232"/>
                    <a:gd name="connsiteY35" fmla="*/ 928687 h 2357438"/>
                    <a:gd name="connsiteX36" fmla="*/ 678656 w 1269232"/>
                    <a:gd name="connsiteY36" fmla="*/ 964406 h 2357438"/>
                    <a:gd name="connsiteX37" fmla="*/ 678656 w 1269232"/>
                    <a:gd name="connsiteY37" fmla="*/ 1007269 h 2357438"/>
                    <a:gd name="connsiteX38" fmla="*/ 681037 w 1269232"/>
                    <a:gd name="connsiteY38" fmla="*/ 1014412 h 2357438"/>
                    <a:gd name="connsiteX39" fmla="*/ 700087 w 1269232"/>
                    <a:gd name="connsiteY39" fmla="*/ 1042987 h 2357438"/>
                    <a:gd name="connsiteX40" fmla="*/ 721519 w 1269232"/>
                    <a:gd name="connsiteY40" fmla="*/ 1054894 h 2357438"/>
                    <a:gd name="connsiteX41" fmla="*/ 728662 w 1269232"/>
                    <a:gd name="connsiteY41" fmla="*/ 1052512 h 2357438"/>
                    <a:gd name="connsiteX42" fmla="*/ 731044 w 1269232"/>
                    <a:gd name="connsiteY42" fmla="*/ 1045369 h 2357438"/>
                    <a:gd name="connsiteX43" fmla="*/ 771525 w 1269232"/>
                    <a:gd name="connsiteY43" fmla="*/ 1016794 h 2357438"/>
                    <a:gd name="connsiteX44" fmla="*/ 804862 w 1269232"/>
                    <a:gd name="connsiteY44" fmla="*/ 1002506 h 2357438"/>
                    <a:gd name="connsiteX45" fmla="*/ 842961 w 1269232"/>
                    <a:gd name="connsiteY45" fmla="*/ 1004886 h 2357438"/>
                    <a:gd name="connsiteX46" fmla="*/ 895350 w 1269232"/>
                    <a:gd name="connsiteY46" fmla="*/ 1016794 h 2357438"/>
                    <a:gd name="connsiteX47" fmla="*/ 919162 w 1269232"/>
                    <a:gd name="connsiteY47" fmla="*/ 1023937 h 2357438"/>
                    <a:gd name="connsiteX48" fmla="*/ 966787 w 1269232"/>
                    <a:gd name="connsiteY48" fmla="*/ 1054894 h 2357438"/>
                    <a:gd name="connsiteX49" fmla="*/ 1000125 w 1269232"/>
                    <a:gd name="connsiteY49" fmla="*/ 1081087 h 2357438"/>
                    <a:gd name="connsiteX50" fmla="*/ 1073944 w 1269232"/>
                    <a:gd name="connsiteY50" fmla="*/ 1188244 h 2357438"/>
                    <a:gd name="connsiteX51" fmla="*/ 1076325 w 1269232"/>
                    <a:gd name="connsiteY51" fmla="*/ 1195387 h 2357438"/>
                    <a:gd name="connsiteX52" fmla="*/ 1147762 w 1269232"/>
                    <a:gd name="connsiteY52" fmla="*/ 1269206 h 2357438"/>
                    <a:gd name="connsiteX53" fmla="*/ 1173956 w 1269232"/>
                    <a:gd name="connsiteY53" fmla="*/ 1319212 h 2357438"/>
                    <a:gd name="connsiteX54" fmla="*/ 1195387 w 1269232"/>
                    <a:gd name="connsiteY54" fmla="*/ 1388269 h 2357438"/>
                    <a:gd name="connsiteX55" fmla="*/ 1200150 w 1269232"/>
                    <a:gd name="connsiteY55" fmla="*/ 1443037 h 2357438"/>
                    <a:gd name="connsiteX56" fmla="*/ 1209675 w 1269232"/>
                    <a:gd name="connsiteY56" fmla="*/ 1540669 h 2357438"/>
                    <a:gd name="connsiteX57" fmla="*/ 1266825 w 1269232"/>
                    <a:gd name="connsiteY57" fmla="*/ 1671636 h 2357438"/>
                    <a:gd name="connsiteX58" fmla="*/ 1254919 w 1269232"/>
                    <a:gd name="connsiteY58" fmla="*/ 1721643 h 2357438"/>
                    <a:gd name="connsiteX59" fmla="*/ 1226342 w 1269232"/>
                    <a:gd name="connsiteY59" fmla="*/ 1762124 h 2357438"/>
                    <a:gd name="connsiteX60" fmla="*/ 1133475 w 1269232"/>
                    <a:gd name="connsiteY60" fmla="*/ 1878806 h 2357438"/>
                    <a:gd name="connsiteX61" fmla="*/ 1095375 w 1269232"/>
                    <a:gd name="connsiteY61" fmla="*/ 1935954 h 2357438"/>
                    <a:gd name="connsiteX62" fmla="*/ 1054893 w 1269232"/>
                    <a:gd name="connsiteY62" fmla="*/ 1966912 h 2357438"/>
                    <a:gd name="connsiteX63" fmla="*/ 990600 w 1269232"/>
                    <a:gd name="connsiteY63" fmla="*/ 2005011 h 2357438"/>
                    <a:gd name="connsiteX64" fmla="*/ 881061 w 1269232"/>
                    <a:gd name="connsiteY64" fmla="*/ 2062161 h 2357438"/>
                    <a:gd name="connsiteX65" fmla="*/ 857250 w 1269232"/>
                    <a:gd name="connsiteY65" fmla="*/ 2114549 h 2357438"/>
                    <a:gd name="connsiteX66" fmla="*/ 812005 w 1269232"/>
                    <a:gd name="connsiteY66" fmla="*/ 2169317 h 2357438"/>
                    <a:gd name="connsiteX67" fmla="*/ 819150 w 1269232"/>
                    <a:gd name="connsiteY67" fmla="*/ 2290761 h 2357438"/>
                    <a:gd name="connsiteX68" fmla="*/ 809626 w 1269232"/>
                    <a:gd name="connsiteY6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85812 w 1269232"/>
                    <a:gd name="connsiteY31" fmla="*/ 854869 h 2357438"/>
                    <a:gd name="connsiteX32" fmla="*/ 754856 w 1269232"/>
                    <a:gd name="connsiteY32" fmla="*/ 878681 h 2357438"/>
                    <a:gd name="connsiteX33" fmla="*/ 728662 w 1269232"/>
                    <a:gd name="connsiteY33" fmla="*/ 902494 h 2357438"/>
                    <a:gd name="connsiteX34" fmla="*/ 700087 w 1269232"/>
                    <a:gd name="connsiteY34" fmla="*/ 928687 h 2357438"/>
                    <a:gd name="connsiteX35" fmla="*/ 678656 w 1269232"/>
                    <a:gd name="connsiteY35" fmla="*/ 964406 h 2357438"/>
                    <a:gd name="connsiteX36" fmla="*/ 678656 w 1269232"/>
                    <a:gd name="connsiteY36" fmla="*/ 1007269 h 2357438"/>
                    <a:gd name="connsiteX37" fmla="*/ 681037 w 1269232"/>
                    <a:gd name="connsiteY37" fmla="*/ 1014412 h 2357438"/>
                    <a:gd name="connsiteX38" fmla="*/ 700087 w 1269232"/>
                    <a:gd name="connsiteY38" fmla="*/ 1042987 h 2357438"/>
                    <a:gd name="connsiteX39" fmla="*/ 721519 w 1269232"/>
                    <a:gd name="connsiteY39" fmla="*/ 1054894 h 2357438"/>
                    <a:gd name="connsiteX40" fmla="*/ 728662 w 1269232"/>
                    <a:gd name="connsiteY40" fmla="*/ 1052512 h 2357438"/>
                    <a:gd name="connsiteX41" fmla="*/ 731044 w 1269232"/>
                    <a:gd name="connsiteY41" fmla="*/ 1045369 h 2357438"/>
                    <a:gd name="connsiteX42" fmla="*/ 771525 w 1269232"/>
                    <a:gd name="connsiteY42" fmla="*/ 1016794 h 2357438"/>
                    <a:gd name="connsiteX43" fmla="*/ 804862 w 1269232"/>
                    <a:gd name="connsiteY43" fmla="*/ 1002506 h 2357438"/>
                    <a:gd name="connsiteX44" fmla="*/ 842961 w 1269232"/>
                    <a:gd name="connsiteY44" fmla="*/ 1004886 h 2357438"/>
                    <a:gd name="connsiteX45" fmla="*/ 895350 w 1269232"/>
                    <a:gd name="connsiteY45" fmla="*/ 1016794 h 2357438"/>
                    <a:gd name="connsiteX46" fmla="*/ 919162 w 1269232"/>
                    <a:gd name="connsiteY46" fmla="*/ 1023937 h 2357438"/>
                    <a:gd name="connsiteX47" fmla="*/ 966787 w 1269232"/>
                    <a:gd name="connsiteY47" fmla="*/ 1054894 h 2357438"/>
                    <a:gd name="connsiteX48" fmla="*/ 1000125 w 1269232"/>
                    <a:gd name="connsiteY48" fmla="*/ 1081087 h 2357438"/>
                    <a:gd name="connsiteX49" fmla="*/ 1073944 w 1269232"/>
                    <a:gd name="connsiteY49" fmla="*/ 1188244 h 2357438"/>
                    <a:gd name="connsiteX50" fmla="*/ 1076325 w 1269232"/>
                    <a:gd name="connsiteY50" fmla="*/ 1195387 h 2357438"/>
                    <a:gd name="connsiteX51" fmla="*/ 1147762 w 1269232"/>
                    <a:gd name="connsiteY51" fmla="*/ 1269206 h 2357438"/>
                    <a:gd name="connsiteX52" fmla="*/ 1173956 w 1269232"/>
                    <a:gd name="connsiteY52" fmla="*/ 1319212 h 2357438"/>
                    <a:gd name="connsiteX53" fmla="*/ 1195387 w 1269232"/>
                    <a:gd name="connsiteY53" fmla="*/ 1388269 h 2357438"/>
                    <a:gd name="connsiteX54" fmla="*/ 1200150 w 1269232"/>
                    <a:gd name="connsiteY54" fmla="*/ 1443037 h 2357438"/>
                    <a:gd name="connsiteX55" fmla="*/ 1209675 w 1269232"/>
                    <a:gd name="connsiteY55" fmla="*/ 1540669 h 2357438"/>
                    <a:gd name="connsiteX56" fmla="*/ 1266825 w 1269232"/>
                    <a:gd name="connsiteY56" fmla="*/ 1671636 h 2357438"/>
                    <a:gd name="connsiteX57" fmla="*/ 1254919 w 1269232"/>
                    <a:gd name="connsiteY57" fmla="*/ 1721643 h 2357438"/>
                    <a:gd name="connsiteX58" fmla="*/ 1226342 w 1269232"/>
                    <a:gd name="connsiteY58" fmla="*/ 1762124 h 2357438"/>
                    <a:gd name="connsiteX59" fmla="*/ 1133475 w 1269232"/>
                    <a:gd name="connsiteY59" fmla="*/ 1878806 h 2357438"/>
                    <a:gd name="connsiteX60" fmla="*/ 1095375 w 1269232"/>
                    <a:gd name="connsiteY60" fmla="*/ 1935954 h 2357438"/>
                    <a:gd name="connsiteX61" fmla="*/ 1054893 w 1269232"/>
                    <a:gd name="connsiteY61" fmla="*/ 1966912 h 2357438"/>
                    <a:gd name="connsiteX62" fmla="*/ 990600 w 1269232"/>
                    <a:gd name="connsiteY62" fmla="*/ 2005011 h 2357438"/>
                    <a:gd name="connsiteX63" fmla="*/ 881061 w 1269232"/>
                    <a:gd name="connsiteY63" fmla="*/ 2062161 h 2357438"/>
                    <a:gd name="connsiteX64" fmla="*/ 857250 w 1269232"/>
                    <a:gd name="connsiteY64" fmla="*/ 2114549 h 2357438"/>
                    <a:gd name="connsiteX65" fmla="*/ 812005 w 1269232"/>
                    <a:gd name="connsiteY65" fmla="*/ 2169317 h 2357438"/>
                    <a:gd name="connsiteX66" fmla="*/ 819150 w 1269232"/>
                    <a:gd name="connsiteY66" fmla="*/ 2290761 h 2357438"/>
                    <a:gd name="connsiteX67" fmla="*/ 809626 w 1269232"/>
                    <a:gd name="connsiteY67"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54856 w 1269232"/>
                    <a:gd name="connsiteY31" fmla="*/ 878681 h 2357438"/>
                    <a:gd name="connsiteX32" fmla="*/ 728662 w 1269232"/>
                    <a:gd name="connsiteY32" fmla="*/ 902494 h 2357438"/>
                    <a:gd name="connsiteX33" fmla="*/ 700087 w 1269232"/>
                    <a:gd name="connsiteY33" fmla="*/ 928687 h 2357438"/>
                    <a:gd name="connsiteX34" fmla="*/ 678656 w 1269232"/>
                    <a:gd name="connsiteY34" fmla="*/ 964406 h 2357438"/>
                    <a:gd name="connsiteX35" fmla="*/ 678656 w 1269232"/>
                    <a:gd name="connsiteY35" fmla="*/ 1007269 h 2357438"/>
                    <a:gd name="connsiteX36" fmla="*/ 681037 w 1269232"/>
                    <a:gd name="connsiteY36" fmla="*/ 1014412 h 2357438"/>
                    <a:gd name="connsiteX37" fmla="*/ 700087 w 1269232"/>
                    <a:gd name="connsiteY37" fmla="*/ 1042987 h 2357438"/>
                    <a:gd name="connsiteX38" fmla="*/ 721519 w 1269232"/>
                    <a:gd name="connsiteY38" fmla="*/ 1054894 h 2357438"/>
                    <a:gd name="connsiteX39" fmla="*/ 728662 w 1269232"/>
                    <a:gd name="connsiteY39" fmla="*/ 1052512 h 2357438"/>
                    <a:gd name="connsiteX40" fmla="*/ 731044 w 1269232"/>
                    <a:gd name="connsiteY40" fmla="*/ 1045369 h 2357438"/>
                    <a:gd name="connsiteX41" fmla="*/ 771525 w 1269232"/>
                    <a:gd name="connsiteY41" fmla="*/ 1016794 h 2357438"/>
                    <a:gd name="connsiteX42" fmla="*/ 804862 w 1269232"/>
                    <a:gd name="connsiteY42" fmla="*/ 1002506 h 2357438"/>
                    <a:gd name="connsiteX43" fmla="*/ 842961 w 1269232"/>
                    <a:gd name="connsiteY43" fmla="*/ 1004886 h 2357438"/>
                    <a:gd name="connsiteX44" fmla="*/ 895350 w 1269232"/>
                    <a:gd name="connsiteY44" fmla="*/ 1016794 h 2357438"/>
                    <a:gd name="connsiteX45" fmla="*/ 919162 w 1269232"/>
                    <a:gd name="connsiteY45" fmla="*/ 1023937 h 2357438"/>
                    <a:gd name="connsiteX46" fmla="*/ 966787 w 1269232"/>
                    <a:gd name="connsiteY46" fmla="*/ 1054894 h 2357438"/>
                    <a:gd name="connsiteX47" fmla="*/ 1000125 w 1269232"/>
                    <a:gd name="connsiteY47" fmla="*/ 1081087 h 2357438"/>
                    <a:gd name="connsiteX48" fmla="*/ 1073944 w 1269232"/>
                    <a:gd name="connsiteY48" fmla="*/ 1188244 h 2357438"/>
                    <a:gd name="connsiteX49" fmla="*/ 1076325 w 1269232"/>
                    <a:gd name="connsiteY49" fmla="*/ 1195387 h 2357438"/>
                    <a:gd name="connsiteX50" fmla="*/ 1147762 w 1269232"/>
                    <a:gd name="connsiteY50" fmla="*/ 1269206 h 2357438"/>
                    <a:gd name="connsiteX51" fmla="*/ 1173956 w 1269232"/>
                    <a:gd name="connsiteY51" fmla="*/ 1319212 h 2357438"/>
                    <a:gd name="connsiteX52" fmla="*/ 1195387 w 1269232"/>
                    <a:gd name="connsiteY52" fmla="*/ 1388269 h 2357438"/>
                    <a:gd name="connsiteX53" fmla="*/ 1200150 w 1269232"/>
                    <a:gd name="connsiteY53" fmla="*/ 1443037 h 2357438"/>
                    <a:gd name="connsiteX54" fmla="*/ 1209675 w 1269232"/>
                    <a:gd name="connsiteY54" fmla="*/ 1540669 h 2357438"/>
                    <a:gd name="connsiteX55" fmla="*/ 1266825 w 1269232"/>
                    <a:gd name="connsiteY55" fmla="*/ 1671636 h 2357438"/>
                    <a:gd name="connsiteX56" fmla="*/ 1254919 w 1269232"/>
                    <a:gd name="connsiteY56" fmla="*/ 1721643 h 2357438"/>
                    <a:gd name="connsiteX57" fmla="*/ 1226342 w 1269232"/>
                    <a:gd name="connsiteY57" fmla="*/ 1762124 h 2357438"/>
                    <a:gd name="connsiteX58" fmla="*/ 1133475 w 1269232"/>
                    <a:gd name="connsiteY58" fmla="*/ 1878806 h 2357438"/>
                    <a:gd name="connsiteX59" fmla="*/ 1095375 w 1269232"/>
                    <a:gd name="connsiteY59" fmla="*/ 1935954 h 2357438"/>
                    <a:gd name="connsiteX60" fmla="*/ 1054893 w 1269232"/>
                    <a:gd name="connsiteY60" fmla="*/ 1966912 h 2357438"/>
                    <a:gd name="connsiteX61" fmla="*/ 990600 w 1269232"/>
                    <a:gd name="connsiteY61" fmla="*/ 2005011 h 2357438"/>
                    <a:gd name="connsiteX62" fmla="*/ 881061 w 1269232"/>
                    <a:gd name="connsiteY62" fmla="*/ 2062161 h 2357438"/>
                    <a:gd name="connsiteX63" fmla="*/ 857250 w 1269232"/>
                    <a:gd name="connsiteY63" fmla="*/ 2114549 h 2357438"/>
                    <a:gd name="connsiteX64" fmla="*/ 812005 w 1269232"/>
                    <a:gd name="connsiteY64" fmla="*/ 2169317 h 2357438"/>
                    <a:gd name="connsiteX65" fmla="*/ 819150 w 1269232"/>
                    <a:gd name="connsiteY65" fmla="*/ 2290761 h 2357438"/>
                    <a:gd name="connsiteX66" fmla="*/ 809626 w 1269232"/>
                    <a:gd name="connsiteY66"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700087 w 1269232"/>
                    <a:gd name="connsiteY32" fmla="*/ 928687 h 2357438"/>
                    <a:gd name="connsiteX33" fmla="*/ 678656 w 1269232"/>
                    <a:gd name="connsiteY33" fmla="*/ 964406 h 2357438"/>
                    <a:gd name="connsiteX34" fmla="*/ 678656 w 1269232"/>
                    <a:gd name="connsiteY34" fmla="*/ 1007269 h 2357438"/>
                    <a:gd name="connsiteX35" fmla="*/ 681037 w 1269232"/>
                    <a:gd name="connsiteY35" fmla="*/ 1014412 h 2357438"/>
                    <a:gd name="connsiteX36" fmla="*/ 700087 w 1269232"/>
                    <a:gd name="connsiteY36" fmla="*/ 1042987 h 2357438"/>
                    <a:gd name="connsiteX37" fmla="*/ 721519 w 1269232"/>
                    <a:gd name="connsiteY37" fmla="*/ 1054894 h 2357438"/>
                    <a:gd name="connsiteX38" fmla="*/ 728662 w 1269232"/>
                    <a:gd name="connsiteY38" fmla="*/ 1052512 h 2357438"/>
                    <a:gd name="connsiteX39" fmla="*/ 731044 w 1269232"/>
                    <a:gd name="connsiteY39" fmla="*/ 1045369 h 2357438"/>
                    <a:gd name="connsiteX40" fmla="*/ 771525 w 1269232"/>
                    <a:gd name="connsiteY40" fmla="*/ 1016794 h 2357438"/>
                    <a:gd name="connsiteX41" fmla="*/ 804862 w 1269232"/>
                    <a:gd name="connsiteY41" fmla="*/ 1002506 h 2357438"/>
                    <a:gd name="connsiteX42" fmla="*/ 842961 w 1269232"/>
                    <a:gd name="connsiteY42" fmla="*/ 1004886 h 2357438"/>
                    <a:gd name="connsiteX43" fmla="*/ 895350 w 1269232"/>
                    <a:gd name="connsiteY43" fmla="*/ 1016794 h 2357438"/>
                    <a:gd name="connsiteX44" fmla="*/ 919162 w 1269232"/>
                    <a:gd name="connsiteY44" fmla="*/ 1023937 h 2357438"/>
                    <a:gd name="connsiteX45" fmla="*/ 966787 w 1269232"/>
                    <a:gd name="connsiteY45" fmla="*/ 1054894 h 2357438"/>
                    <a:gd name="connsiteX46" fmla="*/ 1000125 w 1269232"/>
                    <a:gd name="connsiteY46" fmla="*/ 1081087 h 2357438"/>
                    <a:gd name="connsiteX47" fmla="*/ 1073944 w 1269232"/>
                    <a:gd name="connsiteY47" fmla="*/ 1188244 h 2357438"/>
                    <a:gd name="connsiteX48" fmla="*/ 1076325 w 1269232"/>
                    <a:gd name="connsiteY48" fmla="*/ 1195387 h 2357438"/>
                    <a:gd name="connsiteX49" fmla="*/ 1147762 w 1269232"/>
                    <a:gd name="connsiteY49" fmla="*/ 1269206 h 2357438"/>
                    <a:gd name="connsiteX50" fmla="*/ 1173956 w 1269232"/>
                    <a:gd name="connsiteY50" fmla="*/ 1319212 h 2357438"/>
                    <a:gd name="connsiteX51" fmla="*/ 1195387 w 1269232"/>
                    <a:gd name="connsiteY51" fmla="*/ 1388269 h 2357438"/>
                    <a:gd name="connsiteX52" fmla="*/ 1200150 w 1269232"/>
                    <a:gd name="connsiteY52" fmla="*/ 1443037 h 2357438"/>
                    <a:gd name="connsiteX53" fmla="*/ 1209675 w 1269232"/>
                    <a:gd name="connsiteY53" fmla="*/ 1540669 h 2357438"/>
                    <a:gd name="connsiteX54" fmla="*/ 1266825 w 1269232"/>
                    <a:gd name="connsiteY54" fmla="*/ 1671636 h 2357438"/>
                    <a:gd name="connsiteX55" fmla="*/ 1254919 w 1269232"/>
                    <a:gd name="connsiteY55" fmla="*/ 1721643 h 2357438"/>
                    <a:gd name="connsiteX56" fmla="*/ 1226342 w 1269232"/>
                    <a:gd name="connsiteY56" fmla="*/ 1762124 h 2357438"/>
                    <a:gd name="connsiteX57" fmla="*/ 1133475 w 1269232"/>
                    <a:gd name="connsiteY57" fmla="*/ 1878806 h 2357438"/>
                    <a:gd name="connsiteX58" fmla="*/ 1095375 w 1269232"/>
                    <a:gd name="connsiteY58" fmla="*/ 1935954 h 2357438"/>
                    <a:gd name="connsiteX59" fmla="*/ 1054893 w 1269232"/>
                    <a:gd name="connsiteY59" fmla="*/ 1966912 h 2357438"/>
                    <a:gd name="connsiteX60" fmla="*/ 990600 w 1269232"/>
                    <a:gd name="connsiteY60" fmla="*/ 2005011 h 2357438"/>
                    <a:gd name="connsiteX61" fmla="*/ 881061 w 1269232"/>
                    <a:gd name="connsiteY61" fmla="*/ 2062161 h 2357438"/>
                    <a:gd name="connsiteX62" fmla="*/ 857250 w 1269232"/>
                    <a:gd name="connsiteY62" fmla="*/ 2114549 h 2357438"/>
                    <a:gd name="connsiteX63" fmla="*/ 812005 w 1269232"/>
                    <a:gd name="connsiteY63" fmla="*/ 2169317 h 2357438"/>
                    <a:gd name="connsiteX64" fmla="*/ 819150 w 1269232"/>
                    <a:gd name="connsiteY64" fmla="*/ 2290761 h 2357438"/>
                    <a:gd name="connsiteX65" fmla="*/ 809626 w 1269232"/>
                    <a:gd name="connsiteY65"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681037 w 1269232"/>
                    <a:gd name="connsiteY34" fmla="*/ 1014412 h 2357438"/>
                    <a:gd name="connsiteX35" fmla="*/ 700087 w 1269232"/>
                    <a:gd name="connsiteY35" fmla="*/ 1042987 h 2357438"/>
                    <a:gd name="connsiteX36" fmla="*/ 721519 w 1269232"/>
                    <a:gd name="connsiteY36" fmla="*/ 1054894 h 2357438"/>
                    <a:gd name="connsiteX37" fmla="*/ 728662 w 1269232"/>
                    <a:gd name="connsiteY37" fmla="*/ 1052512 h 2357438"/>
                    <a:gd name="connsiteX38" fmla="*/ 731044 w 1269232"/>
                    <a:gd name="connsiteY38" fmla="*/ 1045369 h 2357438"/>
                    <a:gd name="connsiteX39" fmla="*/ 771525 w 1269232"/>
                    <a:gd name="connsiteY39" fmla="*/ 1016794 h 2357438"/>
                    <a:gd name="connsiteX40" fmla="*/ 804862 w 1269232"/>
                    <a:gd name="connsiteY40" fmla="*/ 1002506 h 2357438"/>
                    <a:gd name="connsiteX41" fmla="*/ 842961 w 1269232"/>
                    <a:gd name="connsiteY41" fmla="*/ 1004886 h 2357438"/>
                    <a:gd name="connsiteX42" fmla="*/ 895350 w 1269232"/>
                    <a:gd name="connsiteY42" fmla="*/ 1016794 h 2357438"/>
                    <a:gd name="connsiteX43" fmla="*/ 919162 w 1269232"/>
                    <a:gd name="connsiteY43" fmla="*/ 1023937 h 2357438"/>
                    <a:gd name="connsiteX44" fmla="*/ 966787 w 1269232"/>
                    <a:gd name="connsiteY44" fmla="*/ 1054894 h 2357438"/>
                    <a:gd name="connsiteX45" fmla="*/ 1000125 w 1269232"/>
                    <a:gd name="connsiteY45" fmla="*/ 1081087 h 2357438"/>
                    <a:gd name="connsiteX46" fmla="*/ 1073944 w 1269232"/>
                    <a:gd name="connsiteY46" fmla="*/ 1188244 h 2357438"/>
                    <a:gd name="connsiteX47" fmla="*/ 1076325 w 1269232"/>
                    <a:gd name="connsiteY47" fmla="*/ 1195387 h 2357438"/>
                    <a:gd name="connsiteX48" fmla="*/ 1147762 w 1269232"/>
                    <a:gd name="connsiteY48" fmla="*/ 1269206 h 2357438"/>
                    <a:gd name="connsiteX49" fmla="*/ 1173956 w 1269232"/>
                    <a:gd name="connsiteY49" fmla="*/ 1319212 h 2357438"/>
                    <a:gd name="connsiteX50" fmla="*/ 1195387 w 1269232"/>
                    <a:gd name="connsiteY50" fmla="*/ 1388269 h 2357438"/>
                    <a:gd name="connsiteX51" fmla="*/ 1200150 w 1269232"/>
                    <a:gd name="connsiteY51" fmla="*/ 1443037 h 2357438"/>
                    <a:gd name="connsiteX52" fmla="*/ 1209675 w 1269232"/>
                    <a:gd name="connsiteY52" fmla="*/ 1540669 h 2357438"/>
                    <a:gd name="connsiteX53" fmla="*/ 1266825 w 1269232"/>
                    <a:gd name="connsiteY53" fmla="*/ 1671636 h 2357438"/>
                    <a:gd name="connsiteX54" fmla="*/ 1254919 w 1269232"/>
                    <a:gd name="connsiteY54" fmla="*/ 1721643 h 2357438"/>
                    <a:gd name="connsiteX55" fmla="*/ 1226342 w 1269232"/>
                    <a:gd name="connsiteY55" fmla="*/ 1762124 h 2357438"/>
                    <a:gd name="connsiteX56" fmla="*/ 1133475 w 1269232"/>
                    <a:gd name="connsiteY56" fmla="*/ 1878806 h 2357438"/>
                    <a:gd name="connsiteX57" fmla="*/ 1095375 w 1269232"/>
                    <a:gd name="connsiteY57" fmla="*/ 1935954 h 2357438"/>
                    <a:gd name="connsiteX58" fmla="*/ 1054893 w 1269232"/>
                    <a:gd name="connsiteY58" fmla="*/ 1966912 h 2357438"/>
                    <a:gd name="connsiteX59" fmla="*/ 990600 w 1269232"/>
                    <a:gd name="connsiteY59" fmla="*/ 2005011 h 2357438"/>
                    <a:gd name="connsiteX60" fmla="*/ 881061 w 1269232"/>
                    <a:gd name="connsiteY60" fmla="*/ 2062161 h 2357438"/>
                    <a:gd name="connsiteX61" fmla="*/ 857250 w 1269232"/>
                    <a:gd name="connsiteY61" fmla="*/ 2114549 h 2357438"/>
                    <a:gd name="connsiteX62" fmla="*/ 812005 w 1269232"/>
                    <a:gd name="connsiteY62" fmla="*/ 2169317 h 2357438"/>
                    <a:gd name="connsiteX63" fmla="*/ 819150 w 1269232"/>
                    <a:gd name="connsiteY63" fmla="*/ 2290761 h 2357438"/>
                    <a:gd name="connsiteX64" fmla="*/ 809626 w 1269232"/>
                    <a:gd name="connsiteY6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681037 w 1269232"/>
                    <a:gd name="connsiteY34" fmla="*/ 1014412 h 2357438"/>
                    <a:gd name="connsiteX35" fmla="*/ 700087 w 1269232"/>
                    <a:gd name="connsiteY35" fmla="*/ 1042987 h 2357438"/>
                    <a:gd name="connsiteX36" fmla="*/ 721519 w 1269232"/>
                    <a:gd name="connsiteY36" fmla="*/ 1054894 h 2357438"/>
                    <a:gd name="connsiteX37" fmla="*/ 728662 w 1269232"/>
                    <a:gd name="connsiteY37" fmla="*/ 1052512 h 2357438"/>
                    <a:gd name="connsiteX38" fmla="*/ 731044 w 1269232"/>
                    <a:gd name="connsiteY38" fmla="*/ 1045369 h 2357438"/>
                    <a:gd name="connsiteX39" fmla="*/ 771525 w 1269232"/>
                    <a:gd name="connsiteY39" fmla="*/ 1016794 h 2357438"/>
                    <a:gd name="connsiteX40" fmla="*/ 804862 w 1269232"/>
                    <a:gd name="connsiteY40" fmla="*/ 1002506 h 2357438"/>
                    <a:gd name="connsiteX41" fmla="*/ 842961 w 1269232"/>
                    <a:gd name="connsiteY41" fmla="*/ 1004886 h 2357438"/>
                    <a:gd name="connsiteX42" fmla="*/ 895350 w 1269232"/>
                    <a:gd name="connsiteY42" fmla="*/ 1016794 h 2357438"/>
                    <a:gd name="connsiteX43" fmla="*/ 919162 w 1269232"/>
                    <a:gd name="connsiteY43" fmla="*/ 1023937 h 2357438"/>
                    <a:gd name="connsiteX44" fmla="*/ 966787 w 1269232"/>
                    <a:gd name="connsiteY44" fmla="*/ 1054894 h 2357438"/>
                    <a:gd name="connsiteX45" fmla="*/ 1000125 w 1269232"/>
                    <a:gd name="connsiteY45" fmla="*/ 1081087 h 2357438"/>
                    <a:gd name="connsiteX46" fmla="*/ 1073944 w 1269232"/>
                    <a:gd name="connsiteY46" fmla="*/ 1188244 h 2357438"/>
                    <a:gd name="connsiteX47" fmla="*/ 1076325 w 1269232"/>
                    <a:gd name="connsiteY47" fmla="*/ 1195387 h 2357438"/>
                    <a:gd name="connsiteX48" fmla="*/ 1147762 w 1269232"/>
                    <a:gd name="connsiteY48" fmla="*/ 1269206 h 2357438"/>
                    <a:gd name="connsiteX49" fmla="*/ 1173956 w 1269232"/>
                    <a:gd name="connsiteY49" fmla="*/ 1319212 h 2357438"/>
                    <a:gd name="connsiteX50" fmla="*/ 1195387 w 1269232"/>
                    <a:gd name="connsiteY50" fmla="*/ 1388269 h 2357438"/>
                    <a:gd name="connsiteX51" fmla="*/ 1200150 w 1269232"/>
                    <a:gd name="connsiteY51" fmla="*/ 1443037 h 2357438"/>
                    <a:gd name="connsiteX52" fmla="*/ 1209675 w 1269232"/>
                    <a:gd name="connsiteY52" fmla="*/ 1540669 h 2357438"/>
                    <a:gd name="connsiteX53" fmla="*/ 1266825 w 1269232"/>
                    <a:gd name="connsiteY53" fmla="*/ 1671636 h 2357438"/>
                    <a:gd name="connsiteX54" fmla="*/ 1254919 w 1269232"/>
                    <a:gd name="connsiteY54" fmla="*/ 1721643 h 2357438"/>
                    <a:gd name="connsiteX55" fmla="*/ 1226342 w 1269232"/>
                    <a:gd name="connsiteY55" fmla="*/ 1762124 h 2357438"/>
                    <a:gd name="connsiteX56" fmla="*/ 1133475 w 1269232"/>
                    <a:gd name="connsiteY56" fmla="*/ 1878806 h 2357438"/>
                    <a:gd name="connsiteX57" fmla="*/ 1095375 w 1269232"/>
                    <a:gd name="connsiteY57" fmla="*/ 1935954 h 2357438"/>
                    <a:gd name="connsiteX58" fmla="*/ 1054893 w 1269232"/>
                    <a:gd name="connsiteY58" fmla="*/ 1966912 h 2357438"/>
                    <a:gd name="connsiteX59" fmla="*/ 990600 w 1269232"/>
                    <a:gd name="connsiteY59" fmla="*/ 2005011 h 2357438"/>
                    <a:gd name="connsiteX60" fmla="*/ 881061 w 1269232"/>
                    <a:gd name="connsiteY60" fmla="*/ 2062161 h 2357438"/>
                    <a:gd name="connsiteX61" fmla="*/ 857250 w 1269232"/>
                    <a:gd name="connsiteY61" fmla="*/ 2114549 h 2357438"/>
                    <a:gd name="connsiteX62" fmla="*/ 812005 w 1269232"/>
                    <a:gd name="connsiteY62" fmla="*/ 2169317 h 2357438"/>
                    <a:gd name="connsiteX63" fmla="*/ 819150 w 1269232"/>
                    <a:gd name="connsiteY63" fmla="*/ 2290761 h 2357438"/>
                    <a:gd name="connsiteX64" fmla="*/ 809626 w 1269232"/>
                    <a:gd name="connsiteY6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681037 w 1269232"/>
                    <a:gd name="connsiteY34" fmla="*/ 1014412 h 2357438"/>
                    <a:gd name="connsiteX35" fmla="*/ 700087 w 1269232"/>
                    <a:gd name="connsiteY35" fmla="*/ 1042987 h 2357438"/>
                    <a:gd name="connsiteX36" fmla="*/ 721519 w 1269232"/>
                    <a:gd name="connsiteY36" fmla="*/ 1054894 h 2357438"/>
                    <a:gd name="connsiteX37" fmla="*/ 728662 w 1269232"/>
                    <a:gd name="connsiteY37" fmla="*/ 1052512 h 2357438"/>
                    <a:gd name="connsiteX38" fmla="*/ 731044 w 1269232"/>
                    <a:gd name="connsiteY38" fmla="*/ 1045369 h 2357438"/>
                    <a:gd name="connsiteX39" fmla="*/ 771525 w 1269232"/>
                    <a:gd name="connsiteY39" fmla="*/ 1016794 h 2357438"/>
                    <a:gd name="connsiteX40" fmla="*/ 804862 w 1269232"/>
                    <a:gd name="connsiteY40" fmla="*/ 1002506 h 2357438"/>
                    <a:gd name="connsiteX41" fmla="*/ 842961 w 1269232"/>
                    <a:gd name="connsiteY41" fmla="*/ 1004886 h 2357438"/>
                    <a:gd name="connsiteX42" fmla="*/ 895350 w 1269232"/>
                    <a:gd name="connsiteY42" fmla="*/ 1016794 h 2357438"/>
                    <a:gd name="connsiteX43" fmla="*/ 919162 w 1269232"/>
                    <a:gd name="connsiteY43" fmla="*/ 1023937 h 2357438"/>
                    <a:gd name="connsiteX44" fmla="*/ 966787 w 1269232"/>
                    <a:gd name="connsiteY44" fmla="*/ 1054894 h 2357438"/>
                    <a:gd name="connsiteX45" fmla="*/ 1000125 w 1269232"/>
                    <a:gd name="connsiteY45" fmla="*/ 1081087 h 2357438"/>
                    <a:gd name="connsiteX46" fmla="*/ 1073944 w 1269232"/>
                    <a:gd name="connsiteY46" fmla="*/ 1188244 h 2357438"/>
                    <a:gd name="connsiteX47" fmla="*/ 1076325 w 1269232"/>
                    <a:gd name="connsiteY47" fmla="*/ 1195387 h 2357438"/>
                    <a:gd name="connsiteX48" fmla="*/ 1147762 w 1269232"/>
                    <a:gd name="connsiteY48" fmla="*/ 1269206 h 2357438"/>
                    <a:gd name="connsiteX49" fmla="*/ 1173956 w 1269232"/>
                    <a:gd name="connsiteY49" fmla="*/ 1319212 h 2357438"/>
                    <a:gd name="connsiteX50" fmla="*/ 1195387 w 1269232"/>
                    <a:gd name="connsiteY50" fmla="*/ 1388269 h 2357438"/>
                    <a:gd name="connsiteX51" fmla="*/ 1200150 w 1269232"/>
                    <a:gd name="connsiteY51" fmla="*/ 1443037 h 2357438"/>
                    <a:gd name="connsiteX52" fmla="*/ 1209675 w 1269232"/>
                    <a:gd name="connsiteY52" fmla="*/ 1540669 h 2357438"/>
                    <a:gd name="connsiteX53" fmla="*/ 1266825 w 1269232"/>
                    <a:gd name="connsiteY53" fmla="*/ 1671636 h 2357438"/>
                    <a:gd name="connsiteX54" fmla="*/ 1254919 w 1269232"/>
                    <a:gd name="connsiteY54" fmla="*/ 1721643 h 2357438"/>
                    <a:gd name="connsiteX55" fmla="*/ 1226342 w 1269232"/>
                    <a:gd name="connsiteY55" fmla="*/ 1762124 h 2357438"/>
                    <a:gd name="connsiteX56" fmla="*/ 1133475 w 1269232"/>
                    <a:gd name="connsiteY56" fmla="*/ 1878806 h 2357438"/>
                    <a:gd name="connsiteX57" fmla="*/ 1095375 w 1269232"/>
                    <a:gd name="connsiteY57" fmla="*/ 1935954 h 2357438"/>
                    <a:gd name="connsiteX58" fmla="*/ 1054893 w 1269232"/>
                    <a:gd name="connsiteY58" fmla="*/ 1966912 h 2357438"/>
                    <a:gd name="connsiteX59" fmla="*/ 990600 w 1269232"/>
                    <a:gd name="connsiteY59" fmla="*/ 2005011 h 2357438"/>
                    <a:gd name="connsiteX60" fmla="*/ 881061 w 1269232"/>
                    <a:gd name="connsiteY60" fmla="*/ 2062161 h 2357438"/>
                    <a:gd name="connsiteX61" fmla="*/ 857250 w 1269232"/>
                    <a:gd name="connsiteY61" fmla="*/ 2114549 h 2357438"/>
                    <a:gd name="connsiteX62" fmla="*/ 812005 w 1269232"/>
                    <a:gd name="connsiteY62" fmla="*/ 2169317 h 2357438"/>
                    <a:gd name="connsiteX63" fmla="*/ 819150 w 1269232"/>
                    <a:gd name="connsiteY63" fmla="*/ 2290761 h 2357438"/>
                    <a:gd name="connsiteX64" fmla="*/ 809626 w 1269232"/>
                    <a:gd name="connsiteY6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681037 w 1269232"/>
                    <a:gd name="connsiteY34" fmla="*/ 1014412 h 2357438"/>
                    <a:gd name="connsiteX35" fmla="*/ 700087 w 1269232"/>
                    <a:gd name="connsiteY35" fmla="*/ 1042987 h 2357438"/>
                    <a:gd name="connsiteX36" fmla="*/ 721519 w 1269232"/>
                    <a:gd name="connsiteY36" fmla="*/ 1054894 h 2357438"/>
                    <a:gd name="connsiteX37" fmla="*/ 728662 w 1269232"/>
                    <a:gd name="connsiteY37" fmla="*/ 1052512 h 2357438"/>
                    <a:gd name="connsiteX38" fmla="*/ 731044 w 1269232"/>
                    <a:gd name="connsiteY38" fmla="*/ 1045369 h 2357438"/>
                    <a:gd name="connsiteX39" fmla="*/ 771525 w 1269232"/>
                    <a:gd name="connsiteY39" fmla="*/ 1016794 h 2357438"/>
                    <a:gd name="connsiteX40" fmla="*/ 804862 w 1269232"/>
                    <a:gd name="connsiteY40" fmla="*/ 1002506 h 2357438"/>
                    <a:gd name="connsiteX41" fmla="*/ 842961 w 1269232"/>
                    <a:gd name="connsiteY41" fmla="*/ 1004886 h 2357438"/>
                    <a:gd name="connsiteX42" fmla="*/ 895350 w 1269232"/>
                    <a:gd name="connsiteY42" fmla="*/ 1016794 h 2357438"/>
                    <a:gd name="connsiteX43" fmla="*/ 919162 w 1269232"/>
                    <a:gd name="connsiteY43" fmla="*/ 1023937 h 2357438"/>
                    <a:gd name="connsiteX44" fmla="*/ 966787 w 1269232"/>
                    <a:gd name="connsiteY44" fmla="*/ 1054894 h 2357438"/>
                    <a:gd name="connsiteX45" fmla="*/ 1000125 w 1269232"/>
                    <a:gd name="connsiteY45" fmla="*/ 1081087 h 2357438"/>
                    <a:gd name="connsiteX46" fmla="*/ 1073944 w 1269232"/>
                    <a:gd name="connsiteY46" fmla="*/ 1188244 h 2357438"/>
                    <a:gd name="connsiteX47" fmla="*/ 1076325 w 1269232"/>
                    <a:gd name="connsiteY47" fmla="*/ 1195387 h 2357438"/>
                    <a:gd name="connsiteX48" fmla="*/ 1147762 w 1269232"/>
                    <a:gd name="connsiteY48" fmla="*/ 1269206 h 2357438"/>
                    <a:gd name="connsiteX49" fmla="*/ 1173956 w 1269232"/>
                    <a:gd name="connsiteY49" fmla="*/ 1319212 h 2357438"/>
                    <a:gd name="connsiteX50" fmla="*/ 1195387 w 1269232"/>
                    <a:gd name="connsiteY50" fmla="*/ 1388269 h 2357438"/>
                    <a:gd name="connsiteX51" fmla="*/ 1200150 w 1269232"/>
                    <a:gd name="connsiteY51" fmla="*/ 1443037 h 2357438"/>
                    <a:gd name="connsiteX52" fmla="*/ 1209675 w 1269232"/>
                    <a:gd name="connsiteY52" fmla="*/ 1540669 h 2357438"/>
                    <a:gd name="connsiteX53" fmla="*/ 1266825 w 1269232"/>
                    <a:gd name="connsiteY53" fmla="*/ 1671636 h 2357438"/>
                    <a:gd name="connsiteX54" fmla="*/ 1254919 w 1269232"/>
                    <a:gd name="connsiteY54" fmla="*/ 1721643 h 2357438"/>
                    <a:gd name="connsiteX55" fmla="*/ 1226342 w 1269232"/>
                    <a:gd name="connsiteY55" fmla="*/ 1762124 h 2357438"/>
                    <a:gd name="connsiteX56" fmla="*/ 1133475 w 1269232"/>
                    <a:gd name="connsiteY56" fmla="*/ 1878806 h 2357438"/>
                    <a:gd name="connsiteX57" fmla="*/ 1095375 w 1269232"/>
                    <a:gd name="connsiteY57" fmla="*/ 1935954 h 2357438"/>
                    <a:gd name="connsiteX58" fmla="*/ 1054893 w 1269232"/>
                    <a:gd name="connsiteY58" fmla="*/ 1966912 h 2357438"/>
                    <a:gd name="connsiteX59" fmla="*/ 990600 w 1269232"/>
                    <a:gd name="connsiteY59" fmla="*/ 2005011 h 2357438"/>
                    <a:gd name="connsiteX60" fmla="*/ 881061 w 1269232"/>
                    <a:gd name="connsiteY60" fmla="*/ 2062161 h 2357438"/>
                    <a:gd name="connsiteX61" fmla="*/ 857250 w 1269232"/>
                    <a:gd name="connsiteY61" fmla="*/ 2114549 h 2357438"/>
                    <a:gd name="connsiteX62" fmla="*/ 812005 w 1269232"/>
                    <a:gd name="connsiteY62" fmla="*/ 2169317 h 2357438"/>
                    <a:gd name="connsiteX63" fmla="*/ 819150 w 1269232"/>
                    <a:gd name="connsiteY63" fmla="*/ 2290761 h 2357438"/>
                    <a:gd name="connsiteX64" fmla="*/ 809626 w 1269232"/>
                    <a:gd name="connsiteY6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681037 w 1269232"/>
                    <a:gd name="connsiteY34" fmla="*/ 1014412 h 2357438"/>
                    <a:gd name="connsiteX35" fmla="*/ 700087 w 1269232"/>
                    <a:gd name="connsiteY35" fmla="*/ 1042987 h 2357438"/>
                    <a:gd name="connsiteX36" fmla="*/ 721519 w 1269232"/>
                    <a:gd name="connsiteY36" fmla="*/ 1054894 h 2357438"/>
                    <a:gd name="connsiteX37" fmla="*/ 728662 w 1269232"/>
                    <a:gd name="connsiteY37" fmla="*/ 1052512 h 2357438"/>
                    <a:gd name="connsiteX38" fmla="*/ 731044 w 1269232"/>
                    <a:gd name="connsiteY38" fmla="*/ 1045369 h 2357438"/>
                    <a:gd name="connsiteX39" fmla="*/ 771525 w 1269232"/>
                    <a:gd name="connsiteY39" fmla="*/ 1016794 h 2357438"/>
                    <a:gd name="connsiteX40" fmla="*/ 804862 w 1269232"/>
                    <a:gd name="connsiteY40" fmla="*/ 1002506 h 2357438"/>
                    <a:gd name="connsiteX41" fmla="*/ 842961 w 1269232"/>
                    <a:gd name="connsiteY41" fmla="*/ 1004886 h 2357438"/>
                    <a:gd name="connsiteX42" fmla="*/ 895350 w 1269232"/>
                    <a:gd name="connsiteY42" fmla="*/ 1016794 h 2357438"/>
                    <a:gd name="connsiteX43" fmla="*/ 919162 w 1269232"/>
                    <a:gd name="connsiteY43" fmla="*/ 1023937 h 2357438"/>
                    <a:gd name="connsiteX44" fmla="*/ 966787 w 1269232"/>
                    <a:gd name="connsiteY44" fmla="*/ 1054894 h 2357438"/>
                    <a:gd name="connsiteX45" fmla="*/ 1000125 w 1269232"/>
                    <a:gd name="connsiteY45" fmla="*/ 1081087 h 2357438"/>
                    <a:gd name="connsiteX46" fmla="*/ 1073944 w 1269232"/>
                    <a:gd name="connsiteY46" fmla="*/ 1188244 h 2357438"/>
                    <a:gd name="connsiteX47" fmla="*/ 1076325 w 1269232"/>
                    <a:gd name="connsiteY47" fmla="*/ 1195387 h 2357438"/>
                    <a:gd name="connsiteX48" fmla="*/ 1147762 w 1269232"/>
                    <a:gd name="connsiteY48" fmla="*/ 1269206 h 2357438"/>
                    <a:gd name="connsiteX49" fmla="*/ 1173956 w 1269232"/>
                    <a:gd name="connsiteY49" fmla="*/ 1319212 h 2357438"/>
                    <a:gd name="connsiteX50" fmla="*/ 1195387 w 1269232"/>
                    <a:gd name="connsiteY50" fmla="*/ 1388269 h 2357438"/>
                    <a:gd name="connsiteX51" fmla="*/ 1200150 w 1269232"/>
                    <a:gd name="connsiteY51" fmla="*/ 1443037 h 2357438"/>
                    <a:gd name="connsiteX52" fmla="*/ 1209675 w 1269232"/>
                    <a:gd name="connsiteY52" fmla="*/ 1540669 h 2357438"/>
                    <a:gd name="connsiteX53" fmla="*/ 1266825 w 1269232"/>
                    <a:gd name="connsiteY53" fmla="*/ 1671636 h 2357438"/>
                    <a:gd name="connsiteX54" fmla="*/ 1254919 w 1269232"/>
                    <a:gd name="connsiteY54" fmla="*/ 1721643 h 2357438"/>
                    <a:gd name="connsiteX55" fmla="*/ 1226342 w 1269232"/>
                    <a:gd name="connsiteY55" fmla="*/ 1762124 h 2357438"/>
                    <a:gd name="connsiteX56" fmla="*/ 1133475 w 1269232"/>
                    <a:gd name="connsiteY56" fmla="*/ 1878806 h 2357438"/>
                    <a:gd name="connsiteX57" fmla="*/ 1095375 w 1269232"/>
                    <a:gd name="connsiteY57" fmla="*/ 1935954 h 2357438"/>
                    <a:gd name="connsiteX58" fmla="*/ 1054893 w 1269232"/>
                    <a:gd name="connsiteY58" fmla="*/ 1966912 h 2357438"/>
                    <a:gd name="connsiteX59" fmla="*/ 990600 w 1269232"/>
                    <a:gd name="connsiteY59" fmla="*/ 2005011 h 2357438"/>
                    <a:gd name="connsiteX60" fmla="*/ 881061 w 1269232"/>
                    <a:gd name="connsiteY60" fmla="*/ 2062161 h 2357438"/>
                    <a:gd name="connsiteX61" fmla="*/ 857250 w 1269232"/>
                    <a:gd name="connsiteY61" fmla="*/ 2114549 h 2357438"/>
                    <a:gd name="connsiteX62" fmla="*/ 812005 w 1269232"/>
                    <a:gd name="connsiteY62" fmla="*/ 2169317 h 2357438"/>
                    <a:gd name="connsiteX63" fmla="*/ 819150 w 1269232"/>
                    <a:gd name="connsiteY63" fmla="*/ 2290761 h 2357438"/>
                    <a:gd name="connsiteX64" fmla="*/ 809626 w 1269232"/>
                    <a:gd name="connsiteY64"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28662 w 1269232"/>
                    <a:gd name="connsiteY36" fmla="*/ 1052512 h 2357438"/>
                    <a:gd name="connsiteX37" fmla="*/ 731044 w 1269232"/>
                    <a:gd name="connsiteY37" fmla="*/ 1045369 h 2357438"/>
                    <a:gd name="connsiteX38" fmla="*/ 771525 w 1269232"/>
                    <a:gd name="connsiteY38" fmla="*/ 1016794 h 2357438"/>
                    <a:gd name="connsiteX39" fmla="*/ 804862 w 1269232"/>
                    <a:gd name="connsiteY39" fmla="*/ 1002506 h 2357438"/>
                    <a:gd name="connsiteX40" fmla="*/ 842961 w 1269232"/>
                    <a:gd name="connsiteY40" fmla="*/ 1004886 h 2357438"/>
                    <a:gd name="connsiteX41" fmla="*/ 895350 w 1269232"/>
                    <a:gd name="connsiteY41" fmla="*/ 1016794 h 2357438"/>
                    <a:gd name="connsiteX42" fmla="*/ 919162 w 1269232"/>
                    <a:gd name="connsiteY42" fmla="*/ 1023937 h 2357438"/>
                    <a:gd name="connsiteX43" fmla="*/ 966787 w 1269232"/>
                    <a:gd name="connsiteY43" fmla="*/ 1054894 h 2357438"/>
                    <a:gd name="connsiteX44" fmla="*/ 1000125 w 1269232"/>
                    <a:gd name="connsiteY44" fmla="*/ 1081087 h 2357438"/>
                    <a:gd name="connsiteX45" fmla="*/ 1073944 w 1269232"/>
                    <a:gd name="connsiteY45" fmla="*/ 1188244 h 2357438"/>
                    <a:gd name="connsiteX46" fmla="*/ 1076325 w 1269232"/>
                    <a:gd name="connsiteY46" fmla="*/ 1195387 h 2357438"/>
                    <a:gd name="connsiteX47" fmla="*/ 1147762 w 1269232"/>
                    <a:gd name="connsiteY47" fmla="*/ 1269206 h 2357438"/>
                    <a:gd name="connsiteX48" fmla="*/ 1173956 w 1269232"/>
                    <a:gd name="connsiteY48" fmla="*/ 1319212 h 2357438"/>
                    <a:gd name="connsiteX49" fmla="*/ 1195387 w 1269232"/>
                    <a:gd name="connsiteY49" fmla="*/ 1388269 h 2357438"/>
                    <a:gd name="connsiteX50" fmla="*/ 1200150 w 1269232"/>
                    <a:gd name="connsiteY50" fmla="*/ 1443037 h 2357438"/>
                    <a:gd name="connsiteX51" fmla="*/ 1209675 w 1269232"/>
                    <a:gd name="connsiteY51" fmla="*/ 1540669 h 2357438"/>
                    <a:gd name="connsiteX52" fmla="*/ 1266825 w 1269232"/>
                    <a:gd name="connsiteY52" fmla="*/ 1671636 h 2357438"/>
                    <a:gd name="connsiteX53" fmla="*/ 1254919 w 1269232"/>
                    <a:gd name="connsiteY53" fmla="*/ 1721643 h 2357438"/>
                    <a:gd name="connsiteX54" fmla="*/ 1226342 w 1269232"/>
                    <a:gd name="connsiteY54" fmla="*/ 1762124 h 2357438"/>
                    <a:gd name="connsiteX55" fmla="*/ 1133475 w 1269232"/>
                    <a:gd name="connsiteY55" fmla="*/ 1878806 h 2357438"/>
                    <a:gd name="connsiteX56" fmla="*/ 1095375 w 1269232"/>
                    <a:gd name="connsiteY56" fmla="*/ 1935954 h 2357438"/>
                    <a:gd name="connsiteX57" fmla="*/ 1054893 w 1269232"/>
                    <a:gd name="connsiteY57" fmla="*/ 1966912 h 2357438"/>
                    <a:gd name="connsiteX58" fmla="*/ 990600 w 1269232"/>
                    <a:gd name="connsiteY58" fmla="*/ 2005011 h 2357438"/>
                    <a:gd name="connsiteX59" fmla="*/ 881061 w 1269232"/>
                    <a:gd name="connsiteY59" fmla="*/ 2062161 h 2357438"/>
                    <a:gd name="connsiteX60" fmla="*/ 857250 w 1269232"/>
                    <a:gd name="connsiteY60" fmla="*/ 2114549 h 2357438"/>
                    <a:gd name="connsiteX61" fmla="*/ 812005 w 1269232"/>
                    <a:gd name="connsiteY61" fmla="*/ 2169317 h 2357438"/>
                    <a:gd name="connsiteX62" fmla="*/ 819150 w 1269232"/>
                    <a:gd name="connsiteY62" fmla="*/ 2290761 h 2357438"/>
                    <a:gd name="connsiteX63" fmla="*/ 809626 w 1269232"/>
                    <a:gd name="connsiteY6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28662 w 1269232"/>
                    <a:gd name="connsiteY36" fmla="*/ 1052512 h 2357438"/>
                    <a:gd name="connsiteX37" fmla="*/ 731044 w 1269232"/>
                    <a:gd name="connsiteY37" fmla="*/ 1045369 h 2357438"/>
                    <a:gd name="connsiteX38" fmla="*/ 771525 w 1269232"/>
                    <a:gd name="connsiteY38" fmla="*/ 1016794 h 2357438"/>
                    <a:gd name="connsiteX39" fmla="*/ 804862 w 1269232"/>
                    <a:gd name="connsiteY39" fmla="*/ 1002506 h 2357438"/>
                    <a:gd name="connsiteX40" fmla="*/ 842961 w 1269232"/>
                    <a:gd name="connsiteY40" fmla="*/ 1004886 h 2357438"/>
                    <a:gd name="connsiteX41" fmla="*/ 895350 w 1269232"/>
                    <a:gd name="connsiteY41" fmla="*/ 1016794 h 2357438"/>
                    <a:gd name="connsiteX42" fmla="*/ 919162 w 1269232"/>
                    <a:gd name="connsiteY42" fmla="*/ 1023937 h 2357438"/>
                    <a:gd name="connsiteX43" fmla="*/ 966787 w 1269232"/>
                    <a:gd name="connsiteY43" fmla="*/ 1054894 h 2357438"/>
                    <a:gd name="connsiteX44" fmla="*/ 1000125 w 1269232"/>
                    <a:gd name="connsiteY44" fmla="*/ 1081087 h 2357438"/>
                    <a:gd name="connsiteX45" fmla="*/ 1073944 w 1269232"/>
                    <a:gd name="connsiteY45" fmla="*/ 1188244 h 2357438"/>
                    <a:gd name="connsiteX46" fmla="*/ 1076325 w 1269232"/>
                    <a:gd name="connsiteY46" fmla="*/ 1195387 h 2357438"/>
                    <a:gd name="connsiteX47" fmla="*/ 1147762 w 1269232"/>
                    <a:gd name="connsiteY47" fmla="*/ 1269206 h 2357438"/>
                    <a:gd name="connsiteX48" fmla="*/ 1173956 w 1269232"/>
                    <a:gd name="connsiteY48" fmla="*/ 1319212 h 2357438"/>
                    <a:gd name="connsiteX49" fmla="*/ 1195387 w 1269232"/>
                    <a:gd name="connsiteY49" fmla="*/ 1388269 h 2357438"/>
                    <a:gd name="connsiteX50" fmla="*/ 1200150 w 1269232"/>
                    <a:gd name="connsiteY50" fmla="*/ 1443037 h 2357438"/>
                    <a:gd name="connsiteX51" fmla="*/ 1209675 w 1269232"/>
                    <a:gd name="connsiteY51" fmla="*/ 1540669 h 2357438"/>
                    <a:gd name="connsiteX52" fmla="*/ 1266825 w 1269232"/>
                    <a:gd name="connsiteY52" fmla="*/ 1671636 h 2357438"/>
                    <a:gd name="connsiteX53" fmla="*/ 1254919 w 1269232"/>
                    <a:gd name="connsiteY53" fmla="*/ 1721643 h 2357438"/>
                    <a:gd name="connsiteX54" fmla="*/ 1226342 w 1269232"/>
                    <a:gd name="connsiteY54" fmla="*/ 1762124 h 2357438"/>
                    <a:gd name="connsiteX55" fmla="*/ 1133475 w 1269232"/>
                    <a:gd name="connsiteY55" fmla="*/ 1878806 h 2357438"/>
                    <a:gd name="connsiteX56" fmla="*/ 1095375 w 1269232"/>
                    <a:gd name="connsiteY56" fmla="*/ 1935954 h 2357438"/>
                    <a:gd name="connsiteX57" fmla="*/ 1054893 w 1269232"/>
                    <a:gd name="connsiteY57" fmla="*/ 1966912 h 2357438"/>
                    <a:gd name="connsiteX58" fmla="*/ 990600 w 1269232"/>
                    <a:gd name="connsiteY58" fmla="*/ 2005011 h 2357438"/>
                    <a:gd name="connsiteX59" fmla="*/ 881061 w 1269232"/>
                    <a:gd name="connsiteY59" fmla="*/ 2062161 h 2357438"/>
                    <a:gd name="connsiteX60" fmla="*/ 857250 w 1269232"/>
                    <a:gd name="connsiteY60" fmla="*/ 2114549 h 2357438"/>
                    <a:gd name="connsiteX61" fmla="*/ 812005 w 1269232"/>
                    <a:gd name="connsiteY61" fmla="*/ 2169317 h 2357438"/>
                    <a:gd name="connsiteX62" fmla="*/ 819150 w 1269232"/>
                    <a:gd name="connsiteY62" fmla="*/ 2290761 h 2357438"/>
                    <a:gd name="connsiteX63" fmla="*/ 809626 w 1269232"/>
                    <a:gd name="connsiteY6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28662 w 1269232"/>
                    <a:gd name="connsiteY36" fmla="*/ 1052512 h 2357438"/>
                    <a:gd name="connsiteX37" fmla="*/ 731044 w 1269232"/>
                    <a:gd name="connsiteY37" fmla="*/ 1045369 h 2357438"/>
                    <a:gd name="connsiteX38" fmla="*/ 771525 w 1269232"/>
                    <a:gd name="connsiteY38" fmla="*/ 1016794 h 2357438"/>
                    <a:gd name="connsiteX39" fmla="*/ 804862 w 1269232"/>
                    <a:gd name="connsiteY39" fmla="*/ 1002506 h 2357438"/>
                    <a:gd name="connsiteX40" fmla="*/ 842961 w 1269232"/>
                    <a:gd name="connsiteY40" fmla="*/ 1004886 h 2357438"/>
                    <a:gd name="connsiteX41" fmla="*/ 895350 w 1269232"/>
                    <a:gd name="connsiteY41" fmla="*/ 1016794 h 2357438"/>
                    <a:gd name="connsiteX42" fmla="*/ 919162 w 1269232"/>
                    <a:gd name="connsiteY42" fmla="*/ 1023937 h 2357438"/>
                    <a:gd name="connsiteX43" fmla="*/ 966787 w 1269232"/>
                    <a:gd name="connsiteY43" fmla="*/ 1054894 h 2357438"/>
                    <a:gd name="connsiteX44" fmla="*/ 1000125 w 1269232"/>
                    <a:gd name="connsiteY44" fmla="*/ 1081087 h 2357438"/>
                    <a:gd name="connsiteX45" fmla="*/ 1073944 w 1269232"/>
                    <a:gd name="connsiteY45" fmla="*/ 1188244 h 2357438"/>
                    <a:gd name="connsiteX46" fmla="*/ 1076325 w 1269232"/>
                    <a:gd name="connsiteY46" fmla="*/ 1195387 h 2357438"/>
                    <a:gd name="connsiteX47" fmla="*/ 1147762 w 1269232"/>
                    <a:gd name="connsiteY47" fmla="*/ 1269206 h 2357438"/>
                    <a:gd name="connsiteX48" fmla="*/ 1173956 w 1269232"/>
                    <a:gd name="connsiteY48" fmla="*/ 1319212 h 2357438"/>
                    <a:gd name="connsiteX49" fmla="*/ 1195387 w 1269232"/>
                    <a:gd name="connsiteY49" fmla="*/ 1388269 h 2357438"/>
                    <a:gd name="connsiteX50" fmla="*/ 1200150 w 1269232"/>
                    <a:gd name="connsiteY50" fmla="*/ 1443037 h 2357438"/>
                    <a:gd name="connsiteX51" fmla="*/ 1209675 w 1269232"/>
                    <a:gd name="connsiteY51" fmla="*/ 1540669 h 2357438"/>
                    <a:gd name="connsiteX52" fmla="*/ 1266825 w 1269232"/>
                    <a:gd name="connsiteY52" fmla="*/ 1671636 h 2357438"/>
                    <a:gd name="connsiteX53" fmla="*/ 1254919 w 1269232"/>
                    <a:gd name="connsiteY53" fmla="*/ 1721643 h 2357438"/>
                    <a:gd name="connsiteX54" fmla="*/ 1226342 w 1269232"/>
                    <a:gd name="connsiteY54" fmla="*/ 1762124 h 2357438"/>
                    <a:gd name="connsiteX55" fmla="*/ 1133475 w 1269232"/>
                    <a:gd name="connsiteY55" fmla="*/ 1878806 h 2357438"/>
                    <a:gd name="connsiteX56" fmla="*/ 1095375 w 1269232"/>
                    <a:gd name="connsiteY56" fmla="*/ 1935954 h 2357438"/>
                    <a:gd name="connsiteX57" fmla="*/ 1054893 w 1269232"/>
                    <a:gd name="connsiteY57" fmla="*/ 1966912 h 2357438"/>
                    <a:gd name="connsiteX58" fmla="*/ 990600 w 1269232"/>
                    <a:gd name="connsiteY58" fmla="*/ 2005011 h 2357438"/>
                    <a:gd name="connsiteX59" fmla="*/ 881061 w 1269232"/>
                    <a:gd name="connsiteY59" fmla="*/ 2062161 h 2357438"/>
                    <a:gd name="connsiteX60" fmla="*/ 857250 w 1269232"/>
                    <a:gd name="connsiteY60" fmla="*/ 2114549 h 2357438"/>
                    <a:gd name="connsiteX61" fmla="*/ 812005 w 1269232"/>
                    <a:gd name="connsiteY61" fmla="*/ 2169317 h 2357438"/>
                    <a:gd name="connsiteX62" fmla="*/ 819150 w 1269232"/>
                    <a:gd name="connsiteY62" fmla="*/ 2290761 h 2357438"/>
                    <a:gd name="connsiteX63" fmla="*/ 809626 w 1269232"/>
                    <a:gd name="connsiteY63"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28662 w 1269232"/>
                    <a:gd name="connsiteY36" fmla="*/ 1052512 h 2357438"/>
                    <a:gd name="connsiteX37" fmla="*/ 771525 w 1269232"/>
                    <a:gd name="connsiteY37" fmla="*/ 1016794 h 2357438"/>
                    <a:gd name="connsiteX38" fmla="*/ 804862 w 1269232"/>
                    <a:gd name="connsiteY38" fmla="*/ 1002506 h 2357438"/>
                    <a:gd name="connsiteX39" fmla="*/ 842961 w 1269232"/>
                    <a:gd name="connsiteY39" fmla="*/ 1004886 h 2357438"/>
                    <a:gd name="connsiteX40" fmla="*/ 895350 w 1269232"/>
                    <a:gd name="connsiteY40" fmla="*/ 1016794 h 2357438"/>
                    <a:gd name="connsiteX41" fmla="*/ 919162 w 1269232"/>
                    <a:gd name="connsiteY41" fmla="*/ 1023937 h 2357438"/>
                    <a:gd name="connsiteX42" fmla="*/ 966787 w 1269232"/>
                    <a:gd name="connsiteY42" fmla="*/ 1054894 h 2357438"/>
                    <a:gd name="connsiteX43" fmla="*/ 1000125 w 1269232"/>
                    <a:gd name="connsiteY43" fmla="*/ 1081087 h 2357438"/>
                    <a:gd name="connsiteX44" fmla="*/ 1073944 w 1269232"/>
                    <a:gd name="connsiteY44" fmla="*/ 1188244 h 2357438"/>
                    <a:gd name="connsiteX45" fmla="*/ 1076325 w 1269232"/>
                    <a:gd name="connsiteY45" fmla="*/ 1195387 h 2357438"/>
                    <a:gd name="connsiteX46" fmla="*/ 1147762 w 1269232"/>
                    <a:gd name="connsiteY46" fmla="*/ 1269206 h 2357438"/>
                    <a:gd name="connsiteX47" fmla="*/ 1173956 w 1269232"/>
                    <a:gd name="connsiteY47" fmla="*/ 1319212 h 2357438"/>
                    <a:gd name="connsiteX48" fmla="*/ 1195387 w 1269232"/>
                    <a:gd name="connsiteY48" fmla="*/ 1388269 h 2357438"/>
                    <a:gd name="connsiteX49" fmla="*/ 1200150 w 1269232"/>
                    <a:gd name="connsiteY49" fmla="*/ 1443037 h 2357438"/>
                    <a:gd name="connsiteX50" fmla="*/ 1209675 w 1269232"/>
                    <a:gd name="connsiteY50" fmla="*/ 1540669 h 2357438"/>
                    <a:gd name="connsiteX51" fmla="*/ 1266825 w 1269232"/>
                    <a:gd name="connsiteY51" fmla="*/ 1671636 h 2357438"/>
                    <a:gd name="connsiteX52" fmla="*/ 1254919 w 1269232"/>
                    <a:gd name="connsiteY52" fmla="*/ 1721643 h 2357438"/>
                    <a:gd name="connsiteX53" fmla="*/ 1226342 w 1269232"/>
                    <a:gd name="connsiteY53" fmla="*/ 1762124 h 2357438"/>
                    <a:gd name="connsiteX54" fmla="*/ 1133475 w 1269232"/>
                    <a:gd name="connsiteY54" fmla="*/ 1878806 h 2357438"/>
                    <a:gd name="connsiteX55" fmla="*/ 1095375 w 1269232"/>
                    <a:gd name="connsiteY55" fmla="*/ 1935954 h 2357438"/>
                    <a:gd name="connsiteX56" fmla="*/ 1054893 w 1269232"/>
                    <a:gd name="connsiteY56" fmla="*/ 1966912 h 2357438"/>
                    <a:gd name="connsiteX57" fmla="*/ 990600 w 1269232"/>
                    <a:gd name="connsiteY57" fmla="*/ 2005011 h 2357438"/>
                    <a:gd name="connsiteX58" fmla="*/ 881061 w 1269232"/>
                    <a:gd name="connsiteY58" fmla="*/ 2062161 h 2357438"/>
                    <a:gd name="connsiteX59" fmla="*/ 857250 w 1269232"/>
                    <a:gd name="connsiteY59" fmla="*/ 2114549 h 2357438"/>
                    <a:gd name="connsiteX60" fmla="*/ 812005 w 1269232"/>
                    <a:gd name="connsiteY60" fmla="*/ 2169317 h 2357438"/>
                    <a:gd name="connsiteX61" fmla="*/ 819150 w 1269232"/>
                    <a:gd name="connsiteY61" fmla="*/ 2290761 h 2357438"/>
                    <a:gd name="connsiteX62" fmla="*/ 809626 w 1269232"/>
                    <a:gd name="connsiteY62"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71525 w 1269232"/>
                    <a:gd name="connsiteY36" fmla="*/ 1016794 h 2357438"/>
                    <a:gd name="connsiteX37" fmla="*/ 804862 w 1269232"/>
                    <a:gd name="connsiteY37" fmla="*/ 1002506 h 2357438"/>
                    <a:gd name="connsiteX38" fmla="*/ 842961 w 1269232"/>
                    <a:gd name="connsiteY38" fmla="*/ 1004886 h 2357438"/>
                    <a:gd name="connsiteX39" fmla="*/ 895350 w 1269232"/>
                    <a:gd name="connsiteY39" fmla="*/ 1016794 h 2357438"/>
                    <a:gd name="connsiteX40" fmla="*/ 919162 w 1269232"/>
                    <a:gd name="connsiteY40" fmla="*/ 1023937 h 2357438"/>
                    <a:gd name="connsiteX41" fmla="*/ 966787 w 1269232"/>
                    <a:gd name="connsiteY41" fmla="*/ 1054894 h 2357438"/>
                    <a:gd name="connsiteX42" fmla="*/ 1000125 w 1269232"/>
                    <a:gd name="connsiteY42" fmla="*/ 1081087 h 2357438"/>
                    <a:gd name="connsiteX43" fmla="*/ 1073944 w 1269232"/>
                    <a:gd name="connsiteY43" fmla="*/ 1188244 h 2357438"/>
                    <a:gd name="connsiteX44" fmla="*/ 1076325 w 1269232"/>
                    <a:gd name="connsiteY44" fmla="*/ 1195387 h 2357438"/>
                    <a:gd name="connsiteX45" fmla="*/ 1147762 w 1269232"/>
                    <a:gd name="connsiteY45" fmla="*/ 1269206 h 2357438"/>
                    <a:gd name="connsiteX46" fmla="*/ 1173956 w 1269232"/>
                    <a:gd name="connsiteY46" fmla="*/ 1319212 h 2357438"/>
                    <a:gd name="connsiteX47" fmla="*/ 1195387 w 1269232"/>
                    <a:gd name="connsiteY47" fmla="*/ 1388269 h 2357438"/>
                    <a:gd name="connsiteX48" fmla="*/ 1200150 w 1269232"/>
                    <a:gd name="connsiteY48" fmla="*/ 1443037 h 2357438"/>
                    <a:gd name="connsiteX49" fmla="*/ 1209675 w 1269232"/>
                    <a:gd name="connsiteY49" fmla="*/ 1540669 h 2357438"/>
                    <a:gd name="connsiteX50" fmla="*/ 1266825 w 1269232"/>
                    <a:gd name="connsiteY50" fmla="*/ 1671636 h 2357438"/>
                    <a:gd name="connsiteX51" fmla="*/ 1254919 w 1269232"/>
                    <a:gd name="connsiteY51" fmla="*/ 1721643 h 2357438"/>
                    <a:gd name="connsiteX52" fmla="*/ 1226342 w 1269232"/>
                    <a:gd name="connsiteY52" fmla="*/ 1762124 h 2357438"/>
                    <a:gd name="connsiteX53" fmla="*/ 1133475 w 1269232"/>
                    <a:gd name="connsiteY53" fmla="*/ 1878806 h 2357438"/>
                    <a:gd name="connsiteX54" fmla="*/ 1095375 w 1269232"/>
                    <a:gd name="connsiteY54" fmla="*/ 1935954 h 2357438"/>
                    <a:gd name="connsiteX55" fmla="*/ 1054893 w 1269232"/>
                    <a:gd name="connsiteY55" fmla="*/ 1966912 h 2357438"/>
                    <a:gd name="connsiteX56" fmla="*/ 990600 w 1269232"/>
                    <a:gd name="connsiteY56" fmla="*/ 2005011 h 2357438"/>
                    <a:gd name="connsiteX57" fmla="*/ 881061 w 1269232"/>
                    <a:gd name="connsiteY57" fmla="*/ 2062161 h 2357438"/>
                    <a:gd name="connsiteX58" fmla="*/ 857250 w 1269232"/>
                    <a:gd name="connsiteY58" fmla="*/ 2114549 h 2357438"/>
                    <a:gd name="connsiteX59" fmla="*/ 812005 w 1269232"/>
                    <a:gd name="connsiteY59" fmla="*/ 2169317 h 2357438"/>
                    <a:gd name="connsiteX60" fmla="*/ 819150 w 1269232"/>
                    <a:gd name="connsiteY60" fmla="*/ 2290761 h 2357438"/>
                    <a:gd name="connsiteX61" fmla="*/ 809626 w 1269232"/>
                    <a:gd name="connsiteY6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71525 w 1269232"/>
                    <a:gd name="connsiteY36" fmla="*/ 1016794 h 2357438"/>
                    <a:gd name="connsiteX37" fmla="*/ 804862 w 1269232"/>
                    <a:gd name="connsiteY37" fmla="*/ 1002506 h 2357438"/>
                    <a:gd name="connsiteX38" fmla="*/ 842961 w 1269232"/>
                    <a:gd name="connsiteY38" fmla="*/ 1004886 h 2357438"/>
                    <a:gd name="connsiteX39" fmla="*/ 895350 w 1269232"/>
                    <a:gd name="connsiteY39" fmla="*/ 1016794 h 2357438"/>
                    <a:gd name="connsiteX40" fmla="*/ 919162 w 1269232"/>
                    <a:gd name="connsiteY40" fmla="*/ 1023937 h 2357438"/>
                    <a:gd name="connsiteX41" fmla="*/ 966787 w 1269232"/>
                    <a:gd name="connsiteY41" fmla="*/ 1054894 h 2357438"/>
                    <a:gd name="connsiteX42" fmla="*/ 1000125 w 1269232"/>
                    <a:gd name="connsiteY42" fmla="*/ 1081087 h 2357438"/>
                    <a:gd name="connsiteX43" fmla="*/ 1073944 w 1269232"/>
                    <a:gd name="connsiteY43" fmla="*/ 1188244 h 2357438"/>
                    <a:gd name="connsiteX44" fmla="*/ 1076325 w 1269232"/>
                    <a:gd name="connsiteY44" fmla="*/ 1195387 h 2357438"/>
                    <a:gd name="connsiteX45" fmla="*/ 1147762 w 1269232"/>
                    <a:gd name="connsiteY45" fmla="*/ 1269206 h 2357438"/>
                    <a:gd name="connsiteX46" fmla="*/ 1173956 w 1269232"/>
                    <a:gd name="connsiteY46" fmla="*/ 1319212 h 2357438"/>
                    <a:gd name="connsiteX47" fmla="*/ 1195387 w 1269232"/>
                    <a:gd name="connsiteY47" fmla="*/ 1388269 h 2357438"/>
                    <a:gd name="connsiteX48" fmla="*/ 1200150 w 1269232"/>
                    <a:gd name="connsiteY48" fmla="*/ 1443037 h 2357438"/>
                    <a:gd name="connsiteX49" fmla="*/ 1209675 w 1269232"/>
                    <a:gd name="connsiteY49" fmla="*/ 1540669 h 2357438"/>
                    <a:gd name="connsiteX50" fmla="*/ 1266825 w 1269232"/>
                    <a:gd name="connsiteY50" fmla="*/ 1671636 h 2357438"/>
                    <a:gd name="connsiteX51" fmla="*/ 1254919 w 1269232"/>
                    <a:gd name="connsiteY51" fmla="*/ 1721643 h 2357438"/>
                    <a:gd name="connsiteX52" fmla="*/ 1226342 w 1269232"/>
                    <a:gd name="connsiteY52" fmla="*/ 1762124 h 2357438"/>
                    <a:gd name="connsiteX53" fmla="*/ 1133475 w 1269232"/>
                    <a:gd name="connsiteY53" fmla="*/ 1878806 h 2357438"/>
                    <a:gd name="connsiteX54" fmla="*/ 1095375 w 1269232"/>
                    <a:gd name="connsiteY54" fmla="*/ 1935954 h 2357438"/>
                    <a:gd name="connsiteX55" fmla="*/ 1054893 w 1269232"/>
                    <a:gd name="connsiteY55" fmla="*/ 1966912 h 2357438"/>
                    <a:gd name="connsiteX56" fmla="*/ 990600 w 1269232"/>
                    <a:gd name="connsiteY56" fmla="*/ 2005011 h 2357438"/>
                    <a:gd name="connsiteX57" fmla="*/ 881061 w 1269232"/>
                    <a:gd name="connsiteY57" fmla="*/ 2062161 h 2357438"/>
                    <a:gd name="connsiteX58" fmla="*/ 857250 w 1269232"/>
                    <a:gd name="connsiteY58" fmla="*/ 2114549 h 2357438"/>
                    <a:gd name="connsiteX59" fmla="*/ 812005 w 1269232"/>
                    <a:gd name="connsiteY59" fmla="*/ 2169317 h 2357438"/>
                    <a:gd name="connsiteX60" fmla="*/ 819150 w 1269232"/>
                    <a:gd name="connsiteY60" fmla="*/ 2290761 h 2357438"/>
                    <a:gd name="connsiteX61" fmla="*/ 809626 w 1269232"/>
                    <a:gd name="connsiteY6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42900 w 1269232"/>
                    <a:gd name="connsiteY13" fmla="*/ 202406 h 2357438"/>
                    <a:gd name="connsiteX14" fmla="*/ 392906 w 1269232"/>
                    <a:gd name="connsiteY14" fmla="*/ 216694 h 2357438"/>
                    <a:gd name="connsiteX15" fmla="*/ 485775 w 1269232"/>
                    <a:gd name="connsiteY15" fmla="*/ 266700 h 2357438"/>
                    <a:gd name="connsiteX16" fmla="*/ 581025 w 1269232"/>
                    <a:gd name="connsiteY16" fmla="*/ 316706 h 2357438"/>
                    <a:gd name="connsiteX17" fmla="*/ 621506 w 1269232"/>
                    <a:gd name="connsiteY17" fmla="*/ 342900 h 2357438"/>
                    <a:gd name="connsiteX18" fmla="*/ 657225 w 1269232"/>
                    <a:gd name="connsiteY18" fmla="*/ 357187 h 2357438"/>
                    <a:gd name="connsiteX19" fmla="*/ 700087 w 1269232"/>
                    <a:gd name="connsiteY19" fmla="*/ 369094 h 2357438"/>
                    <a:gd name="connsiteX20" fmla="*/ 716756 w 1269232"/>
                    <a:gd name="connsiteY20" fmla="*/ 381000 h 2357438"/>
                    <a:gd name="connsiteX21" fmla="*/ 700087 w 1269232"/>
                    <a:gd name="connsiteY21" fmla="*/ 411956 h 2357438"/>
                    <a:gd name="connsiteX22" fmla="*/ 711994 w 1269232"/>
                    <a:gd name="connsiteY22" fmla="*/ 442912 h 2357438"/>
                    <a:gd name="connsiteX23" fmla="*/ 773906 w 1269232"/>
                    <a:gd name="connsiteY23" fmla="*/ 473869 h 2357438"/>
                    <a:gd name="connsiteX24" fmla="*/ 783431 w 1269232"/>
                    <a:gd name="connsiteY24" fmla="*/ 488156 h 2357438"/>
                    <a:gd name="connsiteX25" fmla="*/ 797719 w 1269232"/>
                    <a:gd name="connsiteY25" fmla="*/ 561975 h 2357438"/>
                    <a:gd name="connsiteX26" fmla="*/ 826294 w 1269232"/>
                    <a:gd name="connsiteY26" fmla="*/ 647700 h 2357438"/>
                    <a:gd name="connsiteX27" fmla="*/ 847725 w 1269232"/>
                    <a:gd name="connsiteY27" fmla="*/ 700087 h 2357438"/>
                    <a:gd name="connsiteX28" fmla="*/ 866775 w 1269232"/>
                    <a:gd name="connsiteY28" fmla="*/ 750094 h 2357438"/>
                    <a:gd name="connsiteX29" fmla="*/ 864394 w 1269232"/>
                    <a:gd name="connsiteY29" fmla="*/ 797719 h 2357438"/>
                    <a:gd name="connsiteX30" fmla="*/ 842961 w 1269232"/>
                    <a:gd name="connsiteY30" fmla="*/ 814386 h 2357438"/>
                    <a:gd name="connsiteX31" fmla="*/ 728662 w 1269232"/>
                    <a:gd name="connsiteY31" fmla="*/ 902494 h 2357438"/>
                    <a:gd name="connsiteX32" fmla="*/ 678656 w 1269232"/>
                    <a:gd name="connsiteY32" fmla="*/ 964406 h 2357438"/>
                    <a:gd name="connsiteX33" fmla="*/ 678656 w 1269232"/>
                    <a:gd name="connsiteY33" fmla="*/ 1007269 h 2357438"/>
                    <a:gd name="connsiteX34" fmla="*/ 700087 w 1269232"/>
                    <a:gd name="connsiteY34" fmla="*/ 1042987 h 2357438"/>
                    <a:gd name="connsiteX35" fmla="*/ 721519 w 1269232"/>
                    <a:gd name="connsiteY35" fmla="*/ 1054894 h 2357438"/>
                    <a:gd name="connsiteX36" fmla="*/ 771525 w 1269232"/>
                    <a:gd name="connsiteY36" fmla="*/ 1016794 h 2357438"/>
                    <a:gd name="connsiteX37" fmla="*/ 804862 w 1269232"/>
                    <a:gd name="connsiteY37" fmla="*/ 1002506 h 2357438"/>
                    <a:gd name="connsiteX38" fmla="*/ 842961 w 1269232"/>
                    <a:gd name="connsiteY38" fmla="*/ 1004886 h 2357438"/>
                    <a:gd name="connsiteX39" fmla="*/ 895350 w 1269232"/>
                    <a:gd name="connsiteY39" fmla="*/ 1016794 h 2357438"/>
                    <a:gd name="connsiteX40" fmla="*/ 919162 w 1269232"/>
                    <a:gd name="connsiteY40" fmla="*/ 1023937 h 2357438"/>
                    <a:gd name="connsiteX41" fmla="*/ 966787 w 1269232"/>
                    <a:gd name="connsiteY41" fmla="*/ 1054894 h 2357438"/>
                    <a:gd name="connsiteX42" fmla="*/ 1000125 w 1269232"/>
                    <a:gd name="connsiteY42" fmla="*/ 1081087 h 2357438"/>
                    <a:gd name="connsiteX43" fmla="*/ 1073944 w 1269232"/>
                    <a:gd name="connsiteY43" fmla="*/ 1188244 h 2357438"/>
                    <a:gd name="connsiteX44" fmla="*/ 1076325 w 1269232"/>
                    <a:gd name="connsiteY44" fmla="*/ 1195387 h 2357438"/>
                    <a:gd name="connsiteX45" fmla="*/ 1147762 w 1269232"/>
                    <a:gd name="connsiteY45" fmla="*/ 1269206 h 2357438"/>
                    <a:gd name="connsiteX46" fmla="*/ 1173956 w 1269232"/>
                    <a:gd name="connsiteY46" fmla="*/ 1319212 h 2357438"/>
                    <a:gd name="connsiteX47" fmla="*/ 1195387 w 1269232"/>
                    <a:gd name="connsiteY47" fmla="*/ 1388269 h 2357438"/>
                    <a:gd name="connsiteX48" fmla="*/ 1200150 w 1269232"/>
                    <a:gd name="connsiteY48" fmla="*/ 1443037 h 2357438"/>
                    <a:gd name="connsiteX49" fmla="*/ 1209675 w 1269232"/>
                    <a:gd name="connsiteY49" fmla="*/ 1540669 h 2357438"/>
                    <a:gd name="connsiteX50" fmla="*/ 1266825 w 1269232"/>
                    <a:gd name="connsiteY50" fmla="*/ 1671636 h 2357438"/>
                    <a:gd name="connsiteX51" fmla="*/ 1254919 w 1269232"/>
                    <a:gd name="connsiteY51" fmla="*/ 1721643 h 2357438"/>
                    <a:gd name="connsiteX52" fmla="*/ 1226342 w 1269232"/>
                    <a:gd name="connsiteY52" fmla="*/ 1762124 h 2357438"/>
                    <a:gd name="connsiteX53" fmla="*/ 1133475 w 1269232"/>
                    <a:gd name="connsiteY53" fmla="*/ 1878806 h 2357438"/>
                    <a:gd name="connsiteX54" fmla="*/ 1095375 w 1269232"/>
                    <a:gd name="connsiteY54" fmla="*/ 1935954 h 2357438"/>
                    <a:gd name="connsiteX55" fmla="*/ 1054893 w 1269232"/>
                    <a:gd name="connsiteY55" fmla="*/ 1966912 h 2357438"/>
                    <a:gd name="connsiteX56" fmla="*/ 990600 w 1269232"/>
                    <a:gd name="connsiteY56" fmla="*/ 2005011 h 2357438"/>
                    <a:gd name="connsiteX57" fmla="*/ 881061 w 1269232"/>
                    <a:gd name="connsiteY57" fmla="*/ 2062161 h 2357438"/>
                    <a:gd name="connsiteX58" fmla="*/ 857250 w 1269232"/>
                    <a:gd name="connsiteY58" fmla="*/ 2114549 h 2357438"/>
                    <a:gd name="connsiteX59" fmla="*/ 812005 w 1269232"/>
                    <a:gd name="connsiteY59" fmla="*/ 2169317 h 2357438"/>
                    <a:gd name="connsiteX60" fmla="*/ 819150 w 1269232"/>
                    <a:gd name="connsiteY60" fmla="*/ 2290761 h 2357438"/>
                    <a:gd name="connsiteX61" fmla="*/ 809626 w 1269232"/>
                    <a:gd name="connsiteY61"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6212 h 2357438"/>
                    <a:gd name="connsiteX13" fmla="*/ 392906 w 1269232"/>
                    <a:gd name="connsiteY13" fmla="*/ 216694 h 2357438"/>
                    <a:gd name="connsiteX14" fmla="*/ 485775 w 1269232"/>
                    <a:gd name="connsiteY14" fmla="*/ 266700 h 2357438"/>
                    <a:gd name="connsiteX15" fmla="*/ 581025 w 1269232"/>
                    <a:gd name="connsiteY15" fmla="*/ 316706 h 2357438"/>
                    <a:gd name="connsiteX16" fmla="*/ 621506 w 1269232"/>
                    <a:gd name="connsiteY16" fmla="*/ 342900 h 2357438"/>
                    <a:gd name="connsiteX17" fmla="*/ 657225 w 1269232"/>
                    <a:gd name="connsiteY17" fmla="*/ 357187 h 2357438"/>
                    <a:gd name="connsiteX18" fmla="*/ 700087 w 1269232"/>
                    <a:gd name="connsiteY18" fmla="*/ 369094 h 2357438"/>
                    <a:gd name="connsiteX19" fmla="*/ 716756 w 1269232"/>
                    <a:gd name="connsiteY19" fmla="*/ 381000 h 2357438"/>
                    <a:gd name="connsiteX20" fmla="*/ 700087 w 1269232"/>
                    <a:gd name="connsiteY20" fmla="*/ 411956 h 2357438"/>
                    <a:gd name="connsiteX21" fmla="*/ 711994 w 1269232"/>
                    <a:gd name="connsiteY21" fmla="*/ 442912 h 2357438"/>
                    <a:gd name="connsiteX22" fmla="*/ 773906 w 1269232"/>
                    <a:gd name="connsiteY22" fmla="*/ 473869 h 2357438"/>
                    <a:gd name="connsiteX23" fmla="*/ 783431 w 1269232"/>
                    <a:gd name="connsiteY23" fmla="*/ 488156 h 2357438"/>
                    <a:gd name="connsiteX24" fmla="*/ 797719 w 1269232"/>
                    <a:gd name="connsiteY24" fmla="*/ 561975 h 2357438"/>
                    <a:gd name="connsiteX25" fmla="*/ 826294 w 1269232"/>
                    <a:gd name="connsiteY25" fmla="*/ 647700 h 2357438"/>
                    <a:gd name="connsiteX26" fmla="*/ 847725 w 1269232"/>
                    <a:gd name="connsiteY26" fmla="*/ 700087 h 2357438"/>
                    <a:gd name="connsiteX27" fmla="*/ 866775 w 1269232"/>
                    <a:gd name="connsiteY27" fmla="*/ 750094 h 2357438"/>
                    <a:gd name="connsiteX28" fmla="*/ 864394 w 1269232"/>
                    <a:gd name="connsiteY28" fmla="*/ 797719 h 2357438"/>
                    <a:gd name="connsiteX29" fmla="*/ 842961 w 1269232"/>
                    <a:gd name="connsiteY29" fmla="*/ 814386 h 2357438"/>
                    <a:gd name="connsiteX30" fmla="*/ 728662 w 1269232"/>
                    <a:gd name="connsiteY30" fmla="*/ 902494 h 2357438"/>
                    <a:gd name="connsiteX31" fmla="*/ 678656 w 1269232"/>
                    <a:gd name="connsiteY31" fmla="*/ 964406 h 2357438"/>
                    <a:gd name="connsiteX32" fmla="*/ 678656 w 1269232"/>
                    <a:gd name="connsiteY32" fmla="*/ 1007269 h 2357438"/>
                    <a:gd name="connsiteX33" fmla="*/ 700087 w 1269232"/>
                    <a:gd name="connsiteY33" fmla="*/ 1042987 h 2357438"/>
                    <a:gd name="connsiteX34" fmla="*/ 721519 w 1269232"/>
                    <a:gd name="connsiteY34" fmla="*/ 1054894 h 2357438"/>
                    <a:gd name="connsiteX35" fmla="*/ 771525 w 1269232"/>
                    <a:gd name="connsiteY35" fmla="*/ 1016794 h 2357438"/>
                    <a:gd name="connsiteX36" fmla="*/ 804862 w 1269232"/>
                    <a:gd name="connsiteY36" fmla="*/ 1002506 h 2357438"/>
                    <a:gd name="connsiteX37" fmla="*/ 842961 w 1269232"/>
                    <a:gd name="connsiteY37" fmla="*/ 1004886 h 2357438"/>
                    <a:gd name="connsiteX38" fmla="*/ 895350 w 1269232"/>
                    <a:gd name="connsiteY38" fmla="*/ 1016794 h 2357438"/>
                    <a:gd name="connsiteX39" fmla="*/ 919162 w 1269232"/>
                    <a:gd name="connsiteY39" fmla="*/ 1023937 h 2357438"/>
                    <a:gd name="connsiteX40" fmla="*/ 966787 w 1269232"/>
                    <a:gd name="connsiteY40" fmla="*/ 1054894 h 2357438"/>
                    <a:gd name="connsiteX41" fmla="*/ 1000125 w 1269232"/>
                    <a:gd name="connsiteY41" fmla="*/ 1081087 h 2357438"/>
                    <a:gd name="connsiteX42" fmla="*/ 1073944 w 1269232"/>
                    <a:gd name="connsiteY42" fmla="*/ 1188244 h 2357438"/>
                    <a:gd name="connsiteX43" fmla="*/ 1076325 w 1269232"/>
                    <a:gd name="connsiteY43" fmla="*/ 1195387 h 2357438"/>
                    <a:gd name="connsiteX44" fmla="*/ 1147762 w 1269232"/>
                    <a:gd name="connsiteY44" fmla="*/ 1269206 h 2357438"/>
                    <a:gd name="connsiteX45" fmla="*/ 1173956 w 1269232"/>
                    <a:gd name="connsiteY45" fmla="*/ 1319212 h 2357438"/>
                    <a:gd name="connsiteX46" fmla="*/ 1195387 w 1269232"/>
                    <a:gd name="connsiteY46" fmla="*/ 1388269 h 2357438"/>
                    <a:gd name="connsiteX47" fmla="*/ 1200150 w 1269232"/>
                    <a:gd name="connsiteY47" fmla="*/ 1443037 h 2357438"/>
                    <a:gd name="connsiteX48" fmla="*/ 1209675 w 1269232"/>
                    <a:gd name="connsiteY48" fmla="*/ 1540669 h 2357438"/>
                    <a:gd name="connsiteX49" fmla="*/ 1266825 w 1269232"/>
                    <a:gd name="connsiteY49" fmla="*/ 1671636 h 2357438"/>
                    <a:gd name="connsiteX50" fmla="*/ 1254919 w 1269232"/>
                    <a:gd name="connsiteY50" fmla="*/ 1721643 h 2357438"/>
                    <a:gd name="connsiteX51" fmla="*/ 1226342 w 1269232"/>
                    <a:gd name="connsiteY51" fmla="*/ 1762124 h 2357438"/>
                    <a:gd name="connsiteX52" fmla="*/ 1133475 w 1269232"/>
                    <a:gd name="connsiteY52" fmla="*/ 1878806 h 2357438"/>
                    <a:gd name="connsiteX53" fmla="*/ 1095375 w 1269232"/>
                    <a:gd name="connsiteY53" fmla="*/ 1935954 h 2357438"/>
                    <a:gd name="connsiteX54" fmla="*/ 1054893 w 1269232"/>
                    <a:gd name="connsiteY54" fmla="*/ 1966912 h 2357438"/>
                    <a:gd name="connsiteX55" fmla="*/ 990600 w 1269232"/>
                    <a:gd name="connsiteY55" fmla="*/ 2005011 h 2357438"/>
                    <a:gd name="connsiteX56" fmla="*/ 881061 w 1269232"/>
                    <a:gd name="connsiteY56" fmla="*/ 2062161 h 2357438"/>
                    <a:gd name="connsiteX57" fmla="*/ 857250 w 1269232"/>
                    <a:gd name="connsiteY57" fmla="*/ 2114549 h 2357438"/>
                    <a:gd name="connsiteX58" fmla="*/ 812005 w 1269232"/>
                    <a:gd name="connsiteY58" fmla="*/ 2169317 h 2357438"/>
                    <a:gd name="connsiteX59" fmla="*/ 819150 w 1269232"/>
                    <a:gd name="connsiteY59" fmla="*/ 2290761 h 2357438"/>
                    <a:gd name="connsiteX60" fmla="*/ 809626 w 1269232"/>
                    <a:gd name="connsiteY6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178594 w 1269232"/>
                    <a:gd name="connsiteY10" fmla="*/ 140494 h 2357438"/>
                    <a:gd name="connsiteX11" fmla="*/ 204788 w 1269232"/>
                    <a:gd name="connsiteY11" fmla="*/ 145256 h 2357438"/>
                    <a:gd name="connsiteX12" fmla="*/ 273844 w 1269232"/>
                    <a:gd name="connsiteY12" fmla="*/ 171449 h 2357438"/>
                    <a:gd name="connsiteX13" fmla="*/ 392906 w 1269232"/>
                    <a:gd name="connsiteY13" fmla="*/ 216694 h 2357438"/>
                    <a:gd name="connsiteX14" fmla="*/ 485775 w 1269232"/>
                    <a:gd name="connsiteY14" fmla="*/ 266700 h 2357438"/>
                    <a:gd name="connsiteX15" fmla="*/ 581025 w 1269232"/>
                    <a:gd name="connsiteY15" fmla="*/ 316706 h 2357438"/>
                    <a:gd name="connsiteX16" fmla="*/ 621506 w 1269232"/>
                    <a:gd name="connsiteY16" fmla="*/ 342900 h 2357438"/>
                    <a:gd name="connsiteX17" fmla="*/ 657225 w 1269232"/>
                    <a:gd name="connsiteY17" fmla="*/ 357187 h 2357438"/>
                    <a:gd name="connsiteX18" fmla="*/ 700087 w 1269232"/>
                    <a:gd name="connsiteY18" fmla="*/ 369094 h 2357438"/>
                    <a:gd name="connsiteX19" fmla="*/ 716756 w 1269232"/>
                    <a:gd name="connsiteY19" fmla="*/ 381000 h 2357438"/>
                    <a:gd name="connsiteX20" fmla="*/ 700087 w 1269232"/>
                    <a:gd name="connsiteY20" fmla="*/ 411956 h 2357438"/>
                    <a:gd name="connsiteX21" fmla="*/ 711994 w 1269232"/>
                    <a:gd name="connsiteY21" fmla="*/ 442912 h 2357438"/>
                    <a:gd name="connsiteX22" fmla="*/ 773906 w 1269232"/>
                    <a:gd name="connsiteY22" fmla="*/ 473869 h 2357438"/>
                    <a:gd name="connsiteX23" fmla="*/ 783431 w 1269232"/>
                    <a:gd name="connsiteY23" fmla="*/ 488156 h 2357438"/>
                    <a:gd name="connsiteX24" fmla="*/ 797719 w 1269232"/>
                    <a:gd name="connsiteY24" fmla="*/ 561975 h 2357438"/>
                    <a:gd name="connsiteX25" fmla="*/ 826294 w 1269232"/>
                    <a:gd name="connsiteY25" fmla="*/ 647700 h 2357438"/>
                    <a:gd name="connsiteX26" fmla="*/ 847725 w 1269232"/>
                    <a:gd name="connsiteY26" fmla="*/ 700087 h 2357438"/>
                    <a:gd name="connsiteX27" fmla="*/ 866775 w 1269232"/>
                    <a:gd name="connsiteY27" fmla="*/ 750094 h 2357438"/>
                    <a:gd name="connsiteX28" fmla="*/ 864394 w 1269232"/>
                    <a:gd name="connsiteY28" fmla="*/ 797719 h 2357438"/>
                    <a:gd name="connsiteX29" fmla="*/ 842961 w 1269232"/>
                    <a:gd name="connsiteY29" fmla="*/ 814386 h 2357438"/>
                    <a:gd name="connsiteX30" fmla="*/ 728662 w 1269232"/>
                    <a:gd name="connsiteY30" fmla="*/ 902494 h 2357438"/>
                    <a:gd name="connsiteX31" fmla="*/ 678656 w 1269232"/>
                    <a:gd name="connsiteY31" fmla="*/ 964406 h 2357438"/>
                    <a:gd name="connsiteX32" fmla="*/ 678656 w 1269232"/>
                    <a:gd name="connsiteY32" fmla="*/ 1007269 h 2357438"/>
                    <a:gd name="connsiteX33" fmla="*/ 700087 w 1269232"/>
                    <a:gd name="connsiteY33" fmla="*/ 1042987 h 2357438"/>
                    <a:gd name="connsiteX34" fmla="*/ 721519 w 1269232"/>
                    <a:gd name="connsiteY34" fmla="*/ 1054894 h 2357438"/>
                    <a:gd name="connsiteX35" fmla="*/ 771525 w 1269232"/>
                    <a:gd name="connsiteY35" fmla="*/ 1016794 h 2357438"/>
                    <a:gd name="connsiteX36" fmla="*/ 804862 w 1269232"/>
                    <a:gd name="connsiteY36" fmla="*/ 1002506 h 2357438"/>
                    <a:gd name="connsiteX37" fmla="*/ 842961 w 1269232"/>
                    <a:gd name="connsiteY37" fmla="*/ 1004886 h 2357438"/>
                    <a:gd name="connsiteX38" fmla="*/ 895350 w 1269232"/>
                    <a:gd name="connsiteY38" fmla="*/ 1016794 h 2357438"/>
                    <a:gd name="connsiteX39" fmla="*/ 919162 w 1269232"/>
                    <a:gd name="connsiteY39" fmla="*/ 1023937 h 2357438"/>
                    <a:gd name="connsiteX40" fmla="*/ 966787 w 1269232"/>
                    <a:gd name="connsiteY40" fmla="*/ 1054894 h 2357438"/>
                    <a:gd name="connsiteX41" fmla="*/ 1000125 w 1269232"/>
                    <a:gd name="connsiteY41" fmla="*/ 1081087 h 2357438"/>
                    <a:gd name="connsiteX42" fmla="*/ 1073944 w 1269232"/>
                    <a:gd name="connsiteY42" fmla="*/ 1188244 h 2357438"/>
                    <a:gd name="connsiteX43" fmla="*/ 1076325 w 1269232"/>
                    <a:gd name="connsiteY43" fmla="*/ 1195387 h 2357438"/>
                    <a:gd name="connsiteX44" fmla="*/ 1147762 w 1269232"/>
                    <a:gd name="connsiteY44" fmla="*/ 1269206 h 2357438"/>
                    <a:gd name="connsiteX45" fmla="*/ 1173956 w 1269232"/>
                    <a:gd name="connsiteY45" fmla="*/ 1319212 h 2357438"/>
                    <a:gd name="connsiteX46" fmla="*/ 1195387 w 1269232"/>
                    <a:gd name="connsiteY46" fmla="*/ 1388269 h 2357438"/>
                    <a:gd name="connsiteX47" fmla="*/ 1200150 w 1269232"/>
                    <a:gd name="connsiteY47" fmla="*/ 1443037 h 2357438"/>
                    <a:gd name="connsiteX48" fmla="*/ 1209675 w 1269232"/>
                    <a:gd name="connsiteY48" fmla="*/ 1540669 h 2357438"/>
                    <a:gd name="connsiteX49" fmla="*/ 1266825 w 1269232"/>
                    <a:gd name="connsiteY49" fmla="*/ 1671636 h 2357438"/>
                    <a:gd name="connsiteX50" fmla="*/ 1254919 w 1269232"/>
                    <a:gd name="connsiteY50" fmla="*/ 1721643 h 2357438"/>
                    <a:gd name="connsiteX51" fmla="*/ 1226342 w 1269232"/>
                    <a:gd name="connsiteY51" fmla="*/ 1762124 h 2357438"/>
                    <a:gd name="connsiteX52" fmla="*/ 1133475 w 1269232"/>
                    <a:gd name="connsiteY52" fmla="*/ 1878806 h 2357438"/>
                    <a:gd name="connsiteX53" fmla="*/ 1095375 w 1269232"/>
                    <a:gd name="connsiteY53" fmla="*/ 1935954 h 2357438"/>
                    <a:gd name="connsiteX54" fmla="*/ 1054893 w 1269232"/>
                    <a:gd name="connsiteY54" fmla="*/ 1966912 h 2357438"/>
                    <a:gd name="connsiteX55" fmla="*/ 990600 w 1269232"/>
                    <a:gd name="connsiteY55" fmla="*/ 2005011 h 2357438"/>
                    <a:gd name="connsiteX56" fmla="*/ 881061 w 1269232"/>
                    <a:gd name="connsiteY56" fmla="*/ 2062161 h 2357438"/>
                    <a:gd name="connsiteX57" fmla="*/ 857250 w 1269232"/>
                    <a:gd name="connsiteY57" fmla="*/ 2114549 h 2357438"/>
                    <a:gd name="connsiteX58" fmla="*/ 812005 w 1269232"/>
                    <a:gd name="connsiteY58" fmla="*/ 2169317 h 2357438"/>
                    <a:gd name="connsiteX59" fmla="*/ 819150 w 1269232"/>
                    <a:gd name="connsiteY59" fmla="*/ 2290761 h 2357438"/>
                    <a:gd name="connsiteX60" fmla="*/ 809626 w 1269232"/>
                    <a:gd name="connsiteY60"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50019 w 1269232"/>
                    <a:gd name="connsiteY8" fmla="*/ 109537 h 2357438"/>
                    <a:gd name="connsiteX9" fmla="*/ 173831 w 1269232"/>
                    <a:gd name="connsiteY9" fmla="*/ 133350 h 2357438"/>
                    <a:gd name="connsiteX10" fmla="*/ 204788 w 1269232"/>
                    <a:gd name="connsiteY10" fmla="*/ 145256 h 2357438"/>
                    <a:gd name="connsiteX11" fmla="*/ 273844 w 1269232"/>
                    <a:gd name="connsiteY11" fmla="*/ 171449 h 2357438"/>
                    <a:gd name="connsiteX12" fmla="*/ 392906 w 1269232"/>
                    <a:gd name="connsiteY12" fmla="*/ 216694 h 2357438"/>
                    <a:gd name="connsiteX13" fmla="*/ 485775 w 1269232"/>
                    <a:gd name="connsiteY13" fmla="*/ 266700 h 2357438"/>
                    <a:gd name="connsiteX14" fmla="*/ 581025 w 1269232"/>
                    <a:gd name="connsiteY14" fmla="*/ 316706 h 2357438"/>
                    <a:gd name="connsiteX15" fmla="*/ 621506 w 1269232"/>
                    <a:gd name="connsiteY15" fmla="*/ 342900 h 2357438"/>
                    <a:gd name="connsiteX16" fmla="*/ 657225 w 1269232"/>
                    <a:gd name="connsiteY16" fmla="*/ 357187 h 2357438"/>
                    <a:gd name="connsiteX17" fmla="*/ 700087 w 1269232"/>
                    <a:gd name="connsiteY17" fmla="*/ 369094 h 2357438"/>
                    <a:gd name="connsiteX18" fmla="*/ 716756 w 1269232"/>
                    <a:gd name="connsiteY18" fmla="*/ 381000 h 2357438"/>
                    <a:gd name="connsiteX19" fmla="*/ 700087 w 1269232"/>
                    <a:gd name="connsiteY19" fmla="*/ 411956 h 2357438"/>
                    <a:gd name="connsiteX20" fmla="*/ 711994 w 1269232"/>
                    <a:gd name="connsiteY20" fmla="*/ 442912 h 2357438"/>
                    <a:gd name="connsiteX21" fmla="*/ 773906 w 1269232"/>
                    <a:gd name="connsiteY21" fmla="*/ 473869 h 2357438"/>
                    <a:gd name="connsiteX22" fmla="*/ 783431 w 1269232"/>
                    <a:gd name="connsiteY22" fmla="*/ 488156 h 2357438"/>
                    <a:gd name="connsiteX23" fmla="*/ 797719 w 1269232"/>
                    <a:gd name="connsiteY23" fmla="*/ 561975 h 2357438"/>
                    <a:gd name="connsiteX24" fmla="*/ 826294 w 1269232"/>
                    <a:gd name="connsiteY24" fmla="*/ 647700 h 2357438"/>
                    <a:gd name="connsiteX25" fmla="*/ 847725 w 1269232"/>
                    <a:gd name="connsiteY25" fmla="*/ 700087 h 2357438"/>
                    <a:gd name="connsiteX26" fmla="*/ 866775 w 1269232"/>
                    <a:gd name="connsiteY26" fmla="*/ 750094 h 2357438"/>
                    <a:gd name="connsiteX27" fmla="*/ 864394 w 1269232"/>
                    <a:gd name="connsiteY27" fmla="*/ 797719 h 2357438"/>
                    <a:gd name="connsiteX28" fmla="*/ 842961 w 1269232"/>
                    <a:gd name="connsiteY28" fmla="*/ 814386 h 2357438"/>
                    <a:gd name="connsiteX29" fmla="*/ 728662 w 1269232"/>
                    <a:gd name="connsiteY29" fmla="*/ 902494 h 2357438"/>
                    <a:gd name="connsiteX30" fmla="*/ 678656 w 1269232"/>
                    <a:gd name="connsiteY30" fmla="*/ 964406 h 2357438"/>
                    <a:gd name="connsiteX31" fmla="*/ 678656 w 1269232"/>
                    <a:gd name="connsiteY31" fmla="*/ 1007269 h 2357438"/>
                    <a:gd name="connsiteX32" fmla="*/ 700087 w 1269232"/>
                    <a:gd name="connsiteY32" fmla="*/ 1042987 h 2357438"/>
                    <a:gd name="connsiteX33" fmla="*/ 721519 w 1269232"/>
                    <a:gd name="connsiteY33" fmla="*/ 1054894 h 2357438"/>
                    <a:gd name="connsiteX34" fmla="*/ 771525 w 1269232"/>
                    <a:gd name="connsiteY34" fmla="*/ 1016794 h 2357438"/>
                    <a:gd name="connsiteX35" fmla="*/ 804862 w 1269232"/>
                    <a:gd name="connsiteY35" fmla="*/ 1002506 h 2357438"/>
                    <a:gd name="connsiteX36" fmla="*/ 842961 w 1269232"/>
                    <a:gd name="connsiteY36" fmla="*/ 1004886 h 2357438"/>
                    <a:gd name="connsiteX37" fmla="*/ 895350 w 1269232"/>
                    <a:gd name="connsiteY37" fmla="*/ 1016794 h 2357438"/>
                    <a:gd name="connsiteX38" fmla="*/ 919162 w 1269232"/>
                    <a:gd name="connsiteY38" fmla="*/ 1023937 h 2357438"/>
                    <a:gd name="connsiteX39" fmla="*/ 966787 w 1269232"/>
                    <a:gd name="connsiteY39" fmla="*/ 1054894 h 2357438"/>
                    <a:gd name="connsiteX40" fmla="*/ 1000125 w 1269232"/>
                    <a:gd name="connsiteY40" fmla="*/ 1081087 h 2357438"/>
                    <a:gd name="connsiteX41" fmla="*/ 1073944 w 1269232"/>
                    <a:gd name="connsiteY41" fmla="*/ 1188244 h 2357438"/>
                    <a:gd name="connsiteX42" fmla="*/ 1076325 w 1269232"/>
                    <a:gd name="connsiteY42" fmla="*/ 1195387 h 2357438"/>
                    <a:gd name="connsiteX43" fmla="*/ 1147762 w 1269232"/>
                    <a:gd name="connsiteY43" fmla="*/ 1269206 h 2357438"/>
                    <a:gd name="connsiteX44" fmla="*/ 1173956 w 1269232"/>
                    <a:gd name="connsiteY44" fmla="*/ 1319212 h 2357438"/>
                    <a:gd name="connsiteX45" fmla="*/ 1195387 w 1269232"/>
                    <a:gd name="connsiteY45" fmla="*/ 1388269 h 2357438"/>
                    <a:gd name="connsiteX46" fmla="*/ 1200150 w 1269232"/>
                    <a:gd name="connsiteY46" fmla="*/ 1443037 h 2357438"/>
                    <a:gd name="connsiteX47" fmla="*/ 1209675 w 1269232"/>
                    <a:gd name="connsiteY47" fmla="*/ 1540669 h 2357438"/>
                    <a:gd name="connsiteX48" fmla="*/ 1266825 w 1269232"/>
                    <a:gd name="connsiteY48" fmla="*/ 1671636 h 2357438"/>
                    <a:gd name="connsiteX49" fmla="*/ 1254919 w 1269232"/>
                    <a:gd name="connsiteY49" fmla="*/ 1721643 h 2357438"/>
                    <a:gd name="connsiteX50" fmla="*/ 1226342 w 1269232"/>
                    <a:gd name="connsiteY50" fmla="*/ 1762124 h 2357438"/>
                    <a:gd name="connsiteX51" fmla="*/ 1133475 w 1269232"/>
                    <a:gd name="connsiteY51" fmla="*/ 1878806 h 2357438"/>
                    <a:gd name="connsiteX52" fmla="*/ 1095375 w 1269232"/>
                    <a:gd name="connsiteY52" fmla="*/ 1935954 h 2357438"/>
                    <a:gd name="connsiteX53" fmla="*/ 1054893 w 1269232"/>
                    <a:gd name="connsiteY53" fmla="*/ 1966912 h 2357438"/>
                    <a:gd name="connsiteX54" fmla="*/ 990600 w 1269232"/>
                    <a:gd name="connsiteY54" fmla="*/ 2005011 h 2357438"/>
                    <a:gd name="connsiteX55" fmla="*/ 881061 w 1269232"/>
                    <a:gd name="connsiteY55" fmla="*/ 2062161 h 2357438"/>
                    <a:gd name="connsiteX56" fmla="*/ 857250 w 1269232"/>
                    <a:gd name="connsiteY56" fmla="*/ 2114549 h 2357438"/>
                    <a:gd name="connsiteX57" fmla="*/ 812005 w 1269232"/>
                    <a:gd name="connsiteY57" fmla="*/ 2169317 h 2357438"/>
                    <a:gd name="connsiteX58" fmla="*/ 819150 w 1269232"/>
                    <a:gd name="connsiteY58" fmla="*/ 2290761 h 2357438"/>
                    <a:gd name="connsiteX59" fmla="*/ 809626 w 1269232"/>
                    <a:gd name="connsiteY59"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09537 w 1269232"/>
                    <a:gd name="connsiteY5" fmla="*/ 47625 h 2357438"/>
                    <a:gd name="connsiteX6" fmla="*/ 119062 w 1269232"/>
                    <a:gd name="connsiteY6" fmla="*/ 69056 h 2357438"/>
                    <a:gd name="connsiteX7" fmla="*/ 145256 w 1269232"/>
                    <a:gd name="connsiteY7" fmla="*/ 102394 h 2357438"/>
                    <a:gd name="connsiteX8" fmla="*/ 173831 w 1269232"/>
                    <a:gd name="connsiteY8" fmla="*/ 133350 h 2357438"/>
                    <a:gd name="connsiteX9" fmla="*/ 204788 w 1269232"/>
                    <a:gd name="connsiteY9" fmla="*/ 145256 h 2357438"/>
                    <a:gd name="connsiteX10" fmla="*/ 273844 w 1269232"/>
                    <a:gd name="connsiteY10" fmla="*/ 171449 h 2357438"/>
                    <a:gd name="connsiteX11" fmla="*/ 392906 w 1269232"/>
                    <a:gd name="connsiteY11" fmla="*/ 216694 h 2357438"/>
                    <a:gd name="connsiteX12" fmla="*/ 485775 w 1269232"/>
                    <a:gd name="connsiteY12" fmla="*/ 266700 h 2357438"/>
                    <a:gd name="connsiteX13" fmla="*/ 581025 w 1269232"/>
                    <a:gd name="connsiteY13" fmla="*/ 316706 h 2357438"/>
                    <a:gd name="connsiteX14" fmla="*/ 621506 w 1269232"/>
                    <a:gd name="connsiteY14" fmla="*/ 342900 h 2357438"/>
                    <a:gd name="connsiteX15" fmla="*/ 657225 w 1269232"/>
                    <a:gd name="connsiteY15" fmla="*/ 357187 h 2357438"/>
                    <a:gd name="connsiteX16" fmla="*/ 700087 w 1269232"/>
                    <a:gd name="connsiteY16" fmla="*/ 369094 h 2357438"/>
                    <a:gd name="connsiteX17" fmla="*/ 716756 w 1269232"/>
                    <a:gd name="connsiteY17" fmla="*/ 381000 h 2357438"/>
                    <a:gd name="connsiteX18" fmla="*/ 700087 w 1269232"/>
                    <a:gd name="connsiteY18" fmla="*/ 411956 h 2357438"/>
                    <a:gd name="connsiteX19" fmla="*/ 711994 w 1269232"/>
                    <a:gd name="connsiteY19" fmla="*/ 442912 h 2357438"/>
                    <a:gd name="connsiteX20" fmla="*/ 773906 w 1269232"/>
                    <a:gd name="connsiteY20" fmla="*/ 473869 h 2357438"/>
                    <a:gd name="connsiteX21" fmla="*/ 783431 w 1269232"/>
                    <a:gd name="connsiteY21" fmla="*/ 488156 h 2357438"/>
                    <a:gd name="connsiteX22" fmla="*/ 797719 w 1269232"/>
                    <a:gd name="connsiteY22" fmla="*/ 561975 h 2357438"/>
                    <a:gd name="connsiteX23" fmla="*/ 826294 w 1269232"/>
                    <a:gd name="connsiteY23" fmla="*/ 647700 h 2357438"/>
                    <a:gd name="connsiteX24" fmla="*/ 847725 w 1269232"/>
                    <a:gd name="connsiteY24" fmla="*/ 700087 h 2357438"/>
                    <a:gd name="connsiteX25" fmla="*/ 866775 w 1269232"/>
                    <a:gd name="connsiteY25" fmla="*/ 750094 h 2357438"/>
                    <a:gd name="connsiteX26" fmla="*/ 864394 w 1269232"/>
                    <a:gd name="connsiteY26" fmla="*/ 797719 h 2357438"/>
                    <a:gd name="connsiteX27" fmla="*/ 842961 w 1269232"/>
                    <a:gd name="connsiteY27" fmla="*/ 814386 h 2357438"/>
                    <a:gd name="connsiteX28" fmla="*/ 728662 w 1269232"/>
                    <a:gd name="connsiteY28" fmla="*/ 902494 h 2357438"/>
                    <a:gd name="connsiteX29" fmla="*/ 678656 w 1269232"/>
                    <a:gd name="connsiteY29" fmla="*/ 964406 h 2357438"/>
                    <a:gd name="connsiteX30" fmla="*/ 678656 w 1269232"/>
                    <a:gd name="connsiteY30" fmla="*/ 1007269 h 2357438"/>
                    <a:gd name="connsiteX31" fmla="*/ 700087 w 1269232"/>
                    <a:gd name="connsiteY31" fmla="*/ 1042987 h 2357438"/>
                    <a:gd name="connsiteX32" fmla="*/ 721519 w 1269232"/>
                    <a:gd name="connsiteY32" fmla="*/ 1054894 h 2357438"/>
                    <a:gd name="connsiteX33" fmla="*/ 771525 w 1269232"/>
                    <a:gd name="connsiteY33" fmla="*/ 1016794 h 2357438"/>
                    <a:gd name="connsiteX34" fmla="*/ 804862 w 1269232"/>
                    <a:gd name="connsiteY34" fmla="*/ 1002506 h 2357438"/>
                    <a:gd name="connsiteX35" fmla="*/ 842961 w 1269232"/>
                    <a:gd name="connsiteY35" fmla="*/ 1004886 h 2357438"/>
                    <a:gd name="connsiteX36" fmla="*/ 895350 w 1269232"/>
                    <a:gd name="connsiteY36" fmla="*/ 1016794 h 2357438"/>
                    <a:gd name="connsiteX37" fmla="*/ 919162 w 1269232"/>
                    <a:gd name="connsiteY37" fmla="*/ 1023937 h 2357438"/>
                    <a:gd name="connsiteX38" fmla="*/ 966787 w 1269232"/>
                    <a:gd name="connsiteY38" fmla="*/ 1054894 h 2357438"/>
                    <a:gd name="connsiteX39" fmla="*/ 1000125 w 1269232"/>
                    <a:gd name="connsiteY39" fmla="*/ 1081087 h 2357438"/>
                    <a:gd name="connsiteX40" fmla="*/ 1073944 w 1269232"/>
                    <a:gd name="connsiteY40" fmla="*/ 1188244 h 2357438"/>
                    <a:gd name="connsiteX41" fmla="*/ 1076325 w 1269232"/>
                    <a:gd name="connsiteY41" fmla="*/ 1195387 h 2357438"/>
                    <a:gd name="connsiteX42" fmla="*/ 1147762 w 1269232"/>
                    <a:gd name="connsiteY42" fmla="*/ 1269206 h 2357438"/>
                    <a:gd name="connsiteX43" fmla="*/ 1173956 w 1269232"/>
                    <a:gd name="connsiteY43" fmla="*/ 1319212 h 2357438"/>
                    <a:gd name="connsiteX44" fmla="*/ 1195387 w 1269232"/>
                    <a:gd name="connsiteY44" fmla="*/ 1388269 h 2357438"/>
                    <a:gd name="connsiteX45" fmla="*/ 1200150 w 1269232"/>
                    <a:gd name="connsiteY45" fmla="*/ 1443037 h 2357438"/>
                    <a:gd name="connsiteX46" fmla="*/ 1209675 w 1269232"/>
                    <a:gd name="connsiteY46" fmla="*/ 1540669 h 2357438"/>
                    <a:gd name="connsiteX47" fmla="*/ 1266825 w 1269232"/>
                    <a:gd name="connsiteY47" fmla="*/ 1671636 h 2357438"/>
                    <a:gd name="connsiteX48" fmla="*/ 1254919 w 1269232"/>
                    <a:gd name="connsiteY48" fmla="*/ 1721643 h 2357438"/>
                    <a:gd name="connsiteX49" fmla="*/ 1226342 w 1269232"/>
                    <a:gd name="connsiteY49" fmla="*/ 1762124 h 2357438"/>
                    <a:gd name="connsiteX50" fmla="*/ 1133475 w 1269232"/>
                    <a:gd name="connsiteY50" fmla="*/ 1878806 h 2357438"/>
                    <a:gd name="connsiteX51" fmla="*/ 1095375 w 1269232"/>
                    <a:gd name="connsiteY51" fmla="*/ 1935954 h 2357438"/>
                    <a:gd name="connsiteX52" fmla="*/ 1054893 w 1269232"/>
                    <a:gd name="connsiteY52" fmla="*/ 1966912 h 2357438"/>
                    <a:gd name="connsiteX53" fmla="*/ 990600 w 1269232"/>
                    <a:gd name="connsiteY53" fmla="*/ 2005011 h 2357438"/>
                    <a:gd name="connsiteX54" fmla="*/ 881061 w 1269232"/>
                    <a:gd name="connsiteY54" fmla="*/ 2062161 h 2357438"/>
                    <a:gd name="connsiteX55" fmla="*/ 857250 w 1269232"/>
                    <a:gd name="connsiteY55" fmla="*/ 2114549 h 2357438"/>
                    <a:gd name="connsiteX56" fmla="*/ 812005 w 1269232"/>
                    <a:gd name="connsiteY56" fmla="*/ 2169317 h 2357438"/>
                    <a:gd name="connsiteX57" fmla="*/ 819150 w 1269232"/>
                    <a:gd name="connsiteY57" fmla="*/ 2290761 h 2357438"/>
                    <a:gd name="connsiteX58" fmla="*/ 809626 w 1269232"/>
                    <a:gd name="connsiteY58"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04775 w 1269232"/>
                    <a:gd name="connsiteY4" fmla="*/ 33337 h 2357438"/>
                    <a:gd name="connsiteX5" fmla="*/ 119062 w 1269232"/>
                    <a:gd name="connsiteY5" fmla="*/ 69056 h 2357438"/>
                    <a:gd name="connsiteX6" fmla="*/ 145256 w 1269232"/>
                    <a:gd name="connsiteY6" fmla="*/ 102394 h 2357438"/>
                    <a:gd name="connsiteX7" fmla="*/ 173831 w 1269232"/>
                    <a:gd name="connsiteY7" fmla="*/ 133350 h 2357438"/>
                    <a:gd name="connsiteX8" fmla="*/ 204788 w 1269232"/>
                    <a:gd name="connsiteY8" fmla="*/ 145256 h 2357438"/>
                    <a:gd name="connsiteX9" fmla="*/ 273844 w 1269232"/>
                    <a:gd name="connsiteY9" fmla="*/ 171449 h 2357438"/>
                    <a:gd name="connsiteX10" fmla="*/ 392906 w 1269232"/>
                    <a:gd name="connsiteY10" fmla="*/ 216694 h 2357438"/>
                    <a:gd name="connsiteX11" fmla="*/ 485775 w 1269232"/>
                    <a:gd name="connsiteY11" fmla="*/ 266700 h 2357438"/>
                    <a:gd name="connsiteX12" fmla="*/ 581025 w 1269232"/>
                    <a:gd name="connsiteY12" fmla="*/ 316706 h 2357438"/>
                    <a:gd name="connsiteX13" fmla="*/ 621506 w 1269232"/>
                    <a:gd name="connsiteY13" fmla="*/ 342900 h 2357438"/>
                    <a:gd name="connsiteX14" fmla="*/ 657225 w 1269232"/>
                    <a:gd name="connsiteY14" fmla="*/ 357187 h 2357438"/>
                    <a:gd name="connsiteX15" fmla="*/ 700087 w 1269232"/>
                    <a:gd name="connsiteY15" fmla="*/ 369094 h 2357438"/>
                    <a:gd name="connsiteX16" fmla="*/ 716756 w 1269232"/>
                    <a:gd name="connsiteY16" fmla="*/ 381000 h 2357438"/>
                    <a:gd name="connsiteX17" fmla="*/ 700087 w 1269232"/>
                    <a:gd name="connsiteY17" fmla="*/ 411956 h 2357438"/>
                    <a:gd name="connsiteX18" fmla="*/ 711994 w 1269232"/>
                    <a:gd name="connsiteY18" fmla="*/ 442912 h 2357438"/>
                    <a:gd name="connsiteX19" fmla="*/ 773906 w 1269232"/>
                    <a:gd name="connsiteY19" fmla="*/ 473869 h 2357438"/>
                    <a:gd name="connsiteX20" fmla="*/ 783431 w 1269232"/>
                    <a:gd name="connsiteY20" fmla="*/ 488156 h 2357438"/>
                    <a:gd name="connsiteX21" fmla="*/ 797719 w 1269232"/>
                    <a:gd name="connsiteY21" fmla="*/ 561975 h 2357438"/>
                    <a:gd name="connsiteX22" fmla="*/ 826294 w 1269232"/>
                    <a:gd name="connsiteY22" fmla="*/ 647700 h 2357438"/>
                    <a:gd name="connsiteX23" fmla="*/ 847725 w 1269232"/>
                    <a:gd name="connsiteY23" fmla="*/ 700087 h 2357438"/>
                    <a:gd name="connsiteX24" fmla="*/ 866775 w 1269232"/>
                    <a:gd name="connsiteY24" fmla="*/ 750094 h 2357438"/>
                    <a:gd name="connsiteX25" fmla="*/ 864394 w 1269232"/>
                    <a:gd name="connsiteY25" fmla="*/ 797719 h 2357438"/>
                    <a:gd name="connsiteX26" fmla="*/ 842961 w 1269232"/>
                    <a:gd name="connsiteY26" fmla="*/ 814386 h 2357438"/>
                    <a:gd name="connsiteX27" fmla="*/ 728662 w 1269232"/>
                    <a:gd name="connsiteY27" fmla="*/ 902494 h 2357438"/>
                    <a:gd name="connsiteX28" fmla="*/ 678656 w 1269232"/>
                    <a:gd name="connsiteY28" fmla="*/ 964406 h 2357438"/>
                    <a:gd name="connsiteX29" fmla="*/ 678656 w 1269232"/>
                    <a:gd name="connsiteY29" fmla="*/ 1007269 h 2357438"/>
                    <a:gd name="connsiteX30" fmla="*/ 700087 w 1269232"/>
                    <a:gd name="connsiteY30" fmla="*/ 1042987 h 2357438"/>
                    <a:gd name="connsiteX31" fmla="*/ 721519 w 1269232"/>
                    <a:gd name="connsiteY31" fmla="*/ 1054894 h 2357438"/>
                    <a:gd name="connsiteX32" fmla="*/ 771525 w 1269232"/>
                    <a:gd name="connsiteY32" fmla="*/ 1016794 h 2357438"/>
                    <a:gd name="connsiteX33" fmla="*/ 804862 w 1269232"/>
                    <a:gd name="connsiteY33" fmla="*/ 1002506 h 2357438"/>
                    <a:gd name="connsiteX34" fmla="*/ 842961 w 1269232"/>
                    <a:gd name="connsiteY34" fmla="*/ 1004886 h 2357438"/>
                    <a:gd name="connsiteX35" fmla="*/ 895350 w 1269232"/>
                    <a:gd name="connsiteY35" fmla="*/ 1016794 h 2357438"/>
                    <a:gd name="connsiteX36" fmla="*/ 919162 w 1269232"/>
                    <a:gd name="connsiteY36" fmla="*/ 1023937 h 2357438"/>
                    <a:gd name="connsiteX37" fmla="*/ 966787 w 1269232"/>
                    <a:gd name="connsiteY37" fmla="*/ 1054894 h 2357438"/>
                    <a:gd name="connsiteX38" fmla="*/ 1000125 w 1269232"/>
                    <a:gd name="connsiteY38" fmla="*/ 1081087 h 2357438"/>
                    <a:gd name="connsiteX39" fmla="*/ 1073944 w 1269232"/>
                    <a:gd name="connsiteY39" fmla="*/ 1188244 h 2357438"/>
                    <a:gd name="connsiteX40" fmla="*/ 1076325 w 1269232"/>
                    <a:gd name="connsiteY40" fmla="*/ 1195387 h 2357438"/>
                    <a:gd name="connsiteX41" fmla="*/ 1147762 w 1269232"/>
                    <a:gd name="connsiteY41" fmla="*/ 1269206 h 2357438"/>
                    <a:gd name="connsiteX42" fmla="*/ 1173956 w 1269232"/>
                    <a:gd name="connsiteY42" fmla="*/ 1319212 h 2357438"/>
                    <a:gd name="connsiteX43" fmla="*/ 1195387 w 1269232"/>
                    <a:gd name="connsiteY43" fmla="*/ 1388269 h 2357438"/>
                    <a:gd name="connsiteX44" fmla="*/ 1200150 w 1269232"/>
                    <a:gd name="connsiteY44" fmla="*/ 1443037 h 2357438"/>
                    <a:gd name="connsiteX45" fmla="*/ 1209675 w 1269232"/>
                    <a:gd name="connsiteY45" fmla="*/ 1540669 h 2357438"/>
                    <a:gd name="connsiteX46" fmla="*/ 1266825 w 1269232"/>
                    <a:gd name="connsiteY46" fmla="*/ 1671636 h 2357438"/>
                    <a:gd name="connsiteX47" fmla="*/ 1254919 w 1269232"/>
                    <a:gd name="connsiteY47" fmla="*/ 1721643 h 2357438"/>
                    <a:gd name="connsiteX48" fmla="*/ 1226342 w 1269232"/>
                    <a:gd name="connsiteY48" fmla="*/ 1762124 h 2357438"/>
                    <a:gd name="connsiteX49" fmla="*/ 1133475 w 1269232"/>
                    <a:gd name="connsiteY49" fmla="*/ 1878806 h 2357438"/>
                    <a:gd name="connsiteX50" fmla="*/ 1095375 w 1269232"/>
                    <a:gd name="connsiteY50" fmla="*/ 1935954 h 2357438"/>
                    <a:gd name="connsiteX51" fmla="*/ 1054893 w 1269232"/>
                    <a:gd name="connsiteY51" fmla="*/ 1966912 h 2357438"/>
                    <a:gd name="connsiteX52" fmla="*/ 990600 w 1269232"/>
                    <a:gd name="connsiteY52" fmla="*/ 2005011 h 2357438"/>
                    <a:gd name="connsiteX53" fmla="*/ 881061 w 1269232"/>
                    <a:gd name="connsiteY53" fmla="*/ 2062161 h 2357438"/>
                    <a:gd name="connsiteX54" fmla="*/ 857250 w 1269232"/>
                    <a:gd name="connsiteY54" fmla="*/ 2114549 h 2357438"/>
                    <a:gd name="connsiteX55" fmla="*/ 812005 w 1269232"/>
                    <a:gd name="connsiteY55" fmla="*/ 2169317 h 2357438"/>
                    <a:gd name="connsiteX56" fmla="*/ 819150 w 1269232"/>
                    <a:gd name="connsiteY56" fmla="*/ 2290761 h 2357438"/>
                    <a:gd name="connsiteX57" fmla="*/ 809626 w 1269232"/>
                    <a:gd name="connsiteY57" fmla="*/ 2357438 h 2357438"/>
                    <a:gd name="connsiteX0" fmla="*/ 0 w 1269232"/>
                    <a:gd name="connsiteY0" fmla="*/ 0 h 2357438"/>
                    <a:gd name="connsiteX1" fmla="*/ 61912 w 1269232"/>
                    <a:gd name="connsiteY1" fmla="*/ 11906 h 2357438"/>
                    <a:gd name="connsiteX2" fmla="*/ 85725 w 1269232"/>
                    <a:gd name="connsiteY2" fmla="*/ 19050 h 2357438"/>
                    <a:gd name="connsiteX3" fmla="*/ 92869 w 1269232"/>
                    <a:gd name="connsiteY3" fmla="*/ 23812 h 2357438"/>
                    <a:gd name="connsiteX4" fmla="*/ 119062 w 1269232"/>
                    <a:gd name="connsiteY4" fmla="*/ 69056 h 2357438"/>
                    <a:gd name="connsiteX5" fmla="*/ 145256 w 1269232"/>
                    <a:gd name="connsiteY5" fmla="*/ 102394 h 2357438"/>
                    <a:gd name="connsiteX6" fmla="*/ 173831 w 1269232"/>
                    <a:gd name="connsiteY6" fmla="*/ 133350 h 2357438"/>
                    <a:gd name="connsiteX7" fmla="*/ 204788 w 1269232"/>
                    <a:gd name="connsiteY7" fmla="*/ 145256 h 2357438"/>
                    <a:gd name="connsiteX8" fmla="*/ 273844 w 1269232"/>
                    <a:gd name="connsiteY8" fmla="*/ 171449 h 2357438"/>
                    <a:gd name="connsiteX9" fmla="*/ 392906 w 1269232"/>
                    <a:gd name="connsiteY9" fmla="*/ 216694 h 2357438"/>
                    <a:gd name="connsiteX10" fmla="*/ 485775 w 1269232"/>
                    <a:gd name="connsiteY10" fmla="*/ 266700 h 2357438"/>
                    <a:gd name="connsiteX11" fmla="*/ 581025 w 1269232"/>
                    <a:gd name="connsiteY11" fmla="*/ 316706 h 2357438"/>
                    <a:gd name="connsiteX12" fmla="*/ 621506 w 1269232"/>
                    <a:gd name="connsiteY12" fmla="*/ 342900 h 2357438"/>
                    <a:gd name="connsiteX13" fmla="*/ 657225 w 1269232"/>
                    <a:gd name="connsiteY13" fmla="*/ 357187 h 2357438"/>
                    <a:gd name="connsiteX14" fmla="*/ 700087 w 1269232"/>
                    <a:gd name="connsiteY14" fmla="*/ 369094 h 2357438"/>
                    <a:gd name="connsiteX15" fmla="*/ 716756 w 1269232"/>
                    <a:gd name="connsiteY15" fmla="*/ 381000 h 2357438"/>
                    <a:gd name="connsiteX16" fmla="*/ 700087 w 1269232"/>
                    <a:gd name="connsiteY16" fmla="*/ 411956 h 2357438"/>
                    <a:gd name="connsiteX17" fmla="*/ 711994 w 1269232"/>
                    <a:gd name="connsiteY17" fmla="*/ 442912 h 2357438"/>
                    <a:gd name="connsiteX18" fmla="*/ 773906 w 1269232"/>
                    <a:gd name="connsiteY18" fmla="*/ 473869 h 2357438"/>
                    <a:gd name="connsiteX19" fmla="*/ 783431 w 1269232"/>
                    <a:gd name="connsiteY19" fmla="*/ 488156 h 2357438"/>
                    <a:gd name="connsiteX20" fmla="*/ 797719 w 1269232"/>
                    <a:gd name="connsiteY20" fmla="*/ 561975 h 2357438"/>
                    <a:gd name="connsiteX21" fmla="*/ 826294 w 1269232"/>
                    <a:gd name="connsiteY21" fmla="*/ 647700 h 2357438"/>
                    <a:gd name="connsiteX22" fmla="*/ 847725 w 1269232"/>
                    <a:gd name="connsiteY22" fmla="*/ 700087 h 2357438"/>
                    <a:gd name="connsiteX23" fmla="*/ 866775 w 1269232"/>
                    <a:gd name="connsiteY23" fmla="*/ 750094 h 2357438"/>
                    <a:gd name="connsiteX24" fmla="*/ 864394 w 1269232"/>
                    <a:gd name="connsiteY24" fmla="*/ 797719 h 2357438"/>
                    <a:gd name="connsiteX25" fmla="*/ 842961 w 1269232"/>
                    <a:gd name="connsiteY25" fmla="*/ 814386 h 2357438"/>
                    <a:gd name="connsiteX26" fmla="*/ 728662 w 1269232"/>
                    <a:gd name="connsiteY26" fmla="*/ 902494 h 2357438"/>
                    <a:gd name="connsiteX27" fmla="*/ 678656 w 1269232"/>
                    <a:gd name="connsiteY27" fmla="*/ 964406 h 2357438"/>
                    <a:gd name="connsiteX28" fmla="*/ 678656 w 1269232"/>
                    <a:gd name="connsiteY28" fmla="*/ 1007269 h 2357438"/>
                    <a:gd name="connsiteX29" fmla="*/ 700087 w 1269232"/>
                    <a:gd name="connsiteY29" fmla="*/ 1042987 h 2357438"/>
                    <a:gd name="connsiteX30" fmla="*/ 721519 w 1269232"/>
                    <a:gd name="connsiteY30" fmla="*/ 1054894 h 2357438"/>
                    <a:gd name="connsiteX31" fmla="*/ 771525 w 1269232"/>
                    <a:gd name="connsiteY31" fmla="*/ 1016794 h 2357438"/>
                    <a:gd name="connsiteX32" fmla="*/ 804862 w 1269232"/>
                    <a:gd name="connsiteY32" fmla="*/ 1002506 h 2357438"/>
                    <a:gd name="connsiteX33" fmla="*/ 842961 w 1269232"/>
                    <a:gd name="connsiteY33" fmla="*/ 1004886 h 2357438"/>
                    <a:gd name="connsiteX34" fmla="*/ 895350 w 1269232"/>
                    <a:gd name="connsiteY34" fmla="*/ 1016794 h 2357438"/>
                    <a:gd name="connsiteX35" fmla="*/ 919162 w 1269232"/>
                    <a:gd name="connsiteY35" fmla="*/ 1023937 h 2357438"/>
                    <a:gd name="connsiteX36" fmla="*/ 966787 w 1269232"/>
                    <a:gd name="connsiteY36" fmla="*/ 1054894 h 2357438"/>
                    <a:gd name="connsiteX37" fmla="*/ 1000125 w 1269232"/>
                    <a:gd name="connsiteY37" fmla="*/ 1081087 h 2357438"/>
                    <a:gd name="connsiteX38" fmla="*/ 1073944 w 1269232"/>
                    <a:gd name="connsiteY38" fmla="*/ 1188244 h 2357438"/>
                    <a:gd name="connsiteX39" fmla="*/ 1076325 w 1269232"/>
                    <a:gd name="connsiteY39" fmla="*/ 1195387 h 2357438"/>
                    <a:gd name="connsiteX40" fmla="*/ 1147762 w 1269232"/>
                    <a:gd name="connsiteY40" fmla="*/ 1269206 h 2357438"/>
                    <a:gd name="connsiteX41" fmla="*/ 1173956 w 1269232"/>
                    <a:gd name="connsiteY41" fmla="*/ 1319212 h 2357438"/>
                    <a:gd name="connsiteX42" fmla="*/ 1195387 w 1269232"/>
                    <a:gd name="connsiteY42" fmla="*/ 1388269 h 2357438"/>
                    <a:gd name="connsiteX43" fmla="*/ 1200150 w 1269232"/>
                    <a:gd name="connsiteY43" fmla="*/ 1443037 h 2357438"/>
                    <a:gd name="connsiteX44" fmla="*/ 1209675 w 1269232"/>
                    <a:gd name="connsiteY44" fmla="*/ 1540669 h 2357438"/>
                    <a:gd name="connsiteX45" fmla="*/ 1266825 w 1269232"/>
                    <a:gd name="connsiteY45" fmla="*/ 1671636 h 2357438"/>
                    <a:gd name="connsiteX46" fmla="*/ 1254919 w 1269232"/>
                    <a:gd name="connsiteY46" fmla="*/ 1721643 h 2357438"/>
                    <a:gd name="connsiteX47" fmla="*/ 1226342 w 1269232"/>
                    <a:gd name="connsiteY47" fmla="*/ 1762124 h 2357438"/>
                    <a:gd name="connsiteX48" fmla="*/ 1133475 w 1269232"/>
                    <a:gd name="connsiteY48" fmla="*/ 1878806 h 2357438"/>
                    <a:gd name="connsiteX49" fmla="*/ 1095375 w 1269232"/>
                    <a:gd name="connsiteY49" fmla="*/ 1935954 h 2357438"/>
                    <a:gd name="connsiteX50" fmla="*/ 1054893 w 1269232"/>
                    <a:gd name="connsiteY50" fmla="*/ 1966912 h 2357438"/>
                    <a:gd name="connsiteX51" fmla="*/ 990600 w 1269232"/>
                    <a:gd name="connsiteY51" fmla="*/ 2005011 h 2357438"/>
                    <a:gd name="connsiteX52" fmla="*/ 881061 w 1269232"/>
                    <a:gd name="connsiteY52" fmla="*/ 2062161 h 2357438"/>
                    <a:gd name="connsiteX53" fmla="*/ 857250 w 1269232"/>
                    <a:gd name="connsiteY53" fmla="*/ 2114549 h 2357438"/>
                    <a:gd name="connsiteX54" fmla="*/ 812005 w 1269232"/>
                    <a:gd name="connsiteY54" fmla="*/ 2169317 h 2357438"/>
                    <a:gd name="connsiteX55" fmla="*/ 819150 w 1269232"/>
                    <a:gd name="connsiteY55" fmla="*/ 2290761 h 2357438"/>
                    <a:gd name="connsiteX56" fmla="*/ 809626 w 1269232"/>
                    <a:gd name="connsiteY56" fmla="*/ 2357438 h 2357438"/>
                    <a:gd name="connsiteX0" fmla="*/ 0 w 1278757"/>
                    <a:gd name="connsiteY0" fmla="*/ 0 h 2359819"/>
                    <a:gd name="connsiteX1" fmla="*/ 71437 w 1278757"/>
                    <a:gd name="connsiteY1" fmla="*/ 14287 h 2359819"/>
                    <a:gd name="connsiteX2" fmla="*/ 95250 w 1278757"/>
                    <a:gd name="connsiteY2" fmla="*/ 21431 h 2359819"/>
                    <a:gd name="connsiteX3" fmla="*/ 102394 w 1278757"/>
                    <a:gd name="connsiteY3" fmla="*/ 26193 h 2359819"/>
                    <a:gd name="connsiteX4" fmla="*/ 128587 w 1278757"/>
                    <a:gd name="connsiteY4" fmla="*/ 71437 h 2359819"/>
                    <a:gd name="connsiteX5" fmla="*/ 154781 w 1278757"/>
                    <a:gd name="connsiteY5" fmla="*/ 104775 h 2359819"/>
                    <a:gd name="connsiteX6" fmla="*/ 183356 w 1278757"/>
                    <a:gd name="connsiteY6" fmla="*/ 135731 h 2359819"/>
                    <a:gd name="connsiteX7" fmla="*/ 214313 w 1278757"/>
                    <a:gd name="connsiteY7" fmla="*/ 147637 h 2359819"/>
                    <a:gd name="connsiteX8" fmla="*/ 283369 w 1278757"/>
                    <a:gd name="connsiteY8" fmla="*/ 173830 h 2359819"/>
                    <a:gd name="connsiteX9" fmla="*/ 402431 w 1278757"/>
                    <a:gd name="connsiteY9" fmla="*/ 219075 h 2359819"/>
                    <a:gd name="connsiteX10" fmla="*/ 495300 w 1278757"/>
                    <a:gd name="connsiteY10" fmla="*/ 269081 h 2359819"/>
                    <a:gd name="connsiteX11" fmla="*/ 590550 w 1278757"/>
                    <a:gd name="connsiteY11" fmla="*/ 319087 h 2359819"/>
                    <a:gd name="connsiteX12" fmla="*/ 631031 w 1278757"/>
                    <a:gd name="connsiteY12" fmla="*/ 345281 h 2359819"/>
                    <a:gd name="connsiteX13" fmla="*/ 666750 w 1278757"/>
                    <a:gd name="connsiteY13" fmla="*/ 359568 h 2359819"/>
                    <a:gd name="connsiteX14" fmla="*/ 709612 w 1278757"/>
                    <a:gd name="connsiteY14" fmla="*/ 371475 h 2359819"/>
                    <a:gd name="connsiteX15" fmla="*/ 726281 w 1278757"/>
                    <a:gd name="connsiteY15" fmla="*/ 383381 h 2359819"/>
                    <a:gd name="connsiteX16" fmla="*/ 709612 w 1278757"/>
                    <a:gd name="connsiteY16" fmla="*/ 414337 h 2359819"/>
                    <a:gd name="connsiteX17" fmla="*/ 721519 w 1278757"/>
                    <a:gd name="connsiteY17" fmla="*/ 445293 h 2359819"/>
                    <a:gd name="connsiteX18" fmla="*/ 783431 w 1278757"/>
                    <a:gd name="connsiteY18" fmla="*/ 476250 h 2359819"/>
                    <a:gd name="connsiteX19" fmla="*/ 792956 w 1278757"/>
                    <a:gd name="connsiteY19" fmla="*/ 490537 h 2359819"/>
                    <a:gd name="connsiteX20" fmla="*/ 807244 w 1278757"/>
                    <a:gd name="connsiteY20" fmla="*/ 564356 h 2359819"/>
                    <a:gd name="connsiteX21" fmla="*/ 835819 w 1278757"/>
                    <a:gd name="connsiteY21" fmla="*/ 650081 h 2359819"/>
                    <a:gd name="connsiteX22" fmla="*/ 857250 w 1278757"/>
                    <a:gd name="connsiteY22" fmla="*/ 702468 h 2359819"/>
                    <a:gd name="connsiteX23" fmla="*/ 876300 w 1278757"/>
                    <a:gd name="connsiteY23" fmla="*/ 752475 h 2359819"/>
                    <a:gd name="connsiteX24" fmla="*/ 873919 w 1278757"/>
                    <a:gd name="connsiteY24" fmla="*/ 800100 h 2359819"/>
                    <a:gd name="connsiteX25" fmla="*/ 852486 w 1278757"/>
                    <a:gd name="connsiteY25" fmla="*/ 816767 h 2359819"/>
                    <a:gd name="connsiteX26" fmla="*/ 738187 w 1278757"/>
                    <a:gd name="connsiteY26" fmla="*/ 904875 h 2359819"/>
                    <a:gd name="connsiteX27" fmla="*/ 688181 w 1278757"/>
                    <a:gd name="connsiteY27" fmla="*/ 966787 h 2359819"/>
                    <a:gd name="connsiteX28" fmla="*/ 688181 w 1278757"/>
                    <a:gd name="connsiteY28" fmla="*/ 1009650 h 2359819"/>
                    <a:gd name="connsiteX29" fmla="*/ 709612 w 1278757"/>
                    <a:gd name="connsiteY29" fmla="*/ 1045368 h 2359819"/>
                    <a:gd name="connsiteX30" fmla="*/ 731044 w 1278757"/>
                    <a:gd name="connsiteY30" fmla="*/ 1057275 h 2359819"/>
                    <a:gd name="connsiteX31" fmla="*/ 781050 w 1278757"/>
                    <a:gd name="connsiteY31" fmla="*/ 1019175 h 2359819"/>
                    <a:gd name="connsiteX32" fmla="*/ 814387 w 1278757"/>
                    <a:gd name="connsiteY32" fmla="*/ 1004887 h 2359819"/>
                    <a:gd name="connsiteX33" fmla="*/ 852486 w 1278757"/>
                    <a:gd name="connsiteY33" fmla="*/ 1007267 h 2359819"/>
                    <a:gd name="connsiteX34" fmla="*/ 904875 w 1278757"/>
                    <a:gd name="connsiteY34" fmla="*/ 1019175 h 2359819"/>
                    <a:gd name="connsiteX35" fmla="*/ 928687 w 1278757"/>
                    <a:gd name="connsiteY35" fmla="*/ 1026318 h 2359819"/>
                    <a:gd name="connsiteX36" fmla="*/ 976312 w 1278757"/>
                    <a:gd name="connsiteY36" fmla="*/ 1057275 h 2359819"/>
                    <a:gd name="connsiteX37" fmla="*/ 1009650 w 1278757"/>
                    <a:gd name="connsiteY37" fmla="*/ 1083468 h 2359819"/>
                    <a:gd name="connsiteX38" fmla="*/ 1083469 w 1278757"/>
                    <a:gd name="connsiteY38" fmla="*/ 1190625 h 2359819"/>
                    <a:gd name="connsiteX39" fmla="*/ 1085850 w 1278757"/>
                    <a:gd name="connsiteY39" fmla="*/ 1197768 h 2359819"/>
                    <a:gd name="connsiteX40" fmla="*/ 1157287 w 1278757"/>
                    <a:gd name="connsiteY40" fmla="*/ 1271587 h 2359819"/>
                    <a:gd name="connsiteX41" fmla="*/ 1183481 w 1278757"/>
                    <a:gd name="connsiteY41" fmla="*/ 1321593 h 2359819"/>
                    <a:gd name="connsiteX42" fmla="*/ 1204912 w 1278757"/>
                    <a:gd name="connsiteY42" fmla="*/ 1390650 h 2359819"/>
                    <a:gd name="connsiteX43" fmla="*/ 1209675 w 1278757"/>
                    <a:gd name="connsiteY43" fmla="*/ 1445418 h 2359819"/>
                    <a:gd name="connsiteX44" fmla="*/ 1219200 w 1278757"/>
                    <a:gd name="connsiteY44" fmla="*/ 1543050 h 2359819"/>
                    <a:gd name="connsiteX45" fmla="*/ 1276350 w 1278757"/>
                    <a:gd name="connsiteY45" fmla="*/ 1674017 h 2359819"/>
                    <a:gd name="connsiteX46" fmla="*/ 1264444 w 1278757"/>
                    <a:gd name="connsiteY46" fmla="*/ 1724024 h 2359819"/>
                    <a:gd name="connsiteX47" fmla="*/ 1235867 w 1278757"/>
                    <a:gd name="connsiteY47" fmla="*/ 1764505 h 2359819"/>
                    <a:gd name="connsiteX48" fmla="*/ 1143000 w 1278757"/>
                    <a:gd name="connsiteY48" fmla="*/ 1881187 h 2359819"/>
                    <a:gd name="connsiteX49" fmla="*/ 1104900 w 1278757"/>
                    <a:gd name="connsiteY49" fmla="*/ 1938335 h 2359819"/>
                    <a:gd name="connsiteX50" fmla="*/ 1064418 w 1278757"/>
                    <a:gd name="connsiteY50" fmla="*/ 1969293 h 2359819"/>
                    <a:gd name="connsiteX51" fmla="*/ 1000125 w 1278757"/>
                    <a:gd name="connsiteY51" fmla="*/ 2007392 h 2359819"/>
                    <a:gd name="connsiteX52" fmla="*/ 890586 w 1278757"/>
                    <a:gd name="connsiteY52" fmla="*/ 2064542 h 2359819"/>
                    <a:gd name="connsiteX53" fmla="*/ 866775 w 1278757"/>
                    <a:gd name="connsiteY53" fmla="*/ 2116930 h 2359819"/>
                    <a:gd name="connsiteX54" fmla="*/ 821530 w 1278757"/>
                    <a:gd name="connsiteY54" fmla="*/ 2171698 h 2359819"/>
                    <a:gd name="connsiteX55" fmla="*/ 828675 w 1278757"/>
                    <a:gd name="connsiteY55" fmla="*/ 2293142 h 2359819"/>
                    <a:gd name="connsiteX56" fmla="*/ 819151 w 1278757"/>
                    <a:gd name="connsiteY56" fmla="*/ 2359819 h 235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78757" h="2359819">
                      <a:moveTo>
                        <a:pt x="0" y="0"/>
                      </a:moveTo>
                      <a:lnTo>
                        <a:pt x="71437" y="14287"/>
                      </a:lnTo>
                      <a:cubicBezTo>
                        <a:pt x="81756" y="16668"/>
                        <a:pt x="91769" y="19111"/>
                        <a:pt x="95250" y="21431"/>
                      </a:cubicBezTo>
                      <a:lnTo>
                        <a:pt x="102394" y="26193"/>
                      </a:lnTo>
                      <a:cubicBezTo>
                        <a:pt x="107950" y="34527"/>
                        <a:pt x="119856" y="58340"/>
                        <a:pt x="128587" y="71437"/>
                      </a:cubicBezTo>
                      <a:cubicBezTo>
                        <a:pt x="137318" y="84534"/>
                        <a:pt x="145653" y="94059"/>
                        <a:pt x="154781" y="104775"/>
                      </a:cubicBezTo>
                      <a:cubicBezTo>
                        <a:pt x="163909" y="115491"/>
                        <a:pt x="173434" y="128587"/>
                        <a:pt x="183356" y="135731"/>
                      </a:cubicBezTo>
                      <a:cubicBezTo>
                        <a:pt x="193278" y="142875"/>
                        <a:pt x="197644" y="141287"/>
                        <a:pt x="214313" y="147637"/>
                      </a:cubicBezTo>
                      <a:lnTo>
                        <a:pt x="283369" y="173830"/>
                      </a:lnTo>
                      <a:cubicBezTo>
                        <a:pt x="314722" y="185736"/>
                        <a:pt x="367109" y="203200"/>
                        <a:pt x="402431" y="219075"/>
                      </a:cubicBezTo>
                      <a:cubicBezTo>
                        <a:pt x="437753" y="234950"/>
                        <a:pt x="466725" y="253603"/>
                        <a:pt x="495300" y="269081"/>
                      </a:cubicBezTo>
                      <a:lnTo>
                        <a:pt x="590550" y="319087"/>
                      </a:lnTo>
                      <a:cubicBezTo>
                        <a:pt x="600075" y="324643"/>
                        <a:pt x="618331" y="338534"/>
                        <a:pt x="631031" y="345281"/>
                      </a:cubicBezTo>
                      <a:cubicBezTo>
                        <a:pt x="643731" y="352028"/>
                        <a:pt x="653653" y="355202"/>
                        <a:pt x="666750" y="359568"/>
                      </a:cubicBezTo>
                      <a:cubicBezTo>
                        <a:pt x="679847" y="363934"/>
                        <a:pt x="699690" y="367506"/>
                        <a:pt x="709612" y="371475"/>
                      </a:cubicBezTo>
                      <a:cubicBezTo>
                        <a:pt x="719534" y="375444"/>
                        <a:pt x="726281" y="376237"/>
                        <a:pt x="726281" y="383381"/>
                      </a:cubicBezTo>
                      <a:lnTo>
                        <a:pt x="709612" y="414337"/>
                      </a:lnTo>
                      <a:cubicBezTo>
                        <a:pt x="708818" y="424656"/>
                        <a:pt x="709216" y="434974"/>
                        <a:pt x="721519" y="445293"/>
                      </a:cubicBezTo>
                      <a:cubicBezTo>
                        <a:pt x="733822" y="455612"/>
                        <a:pt x="771525" y="468709"/>
                        <a:pt x="783431" y="476250"/>
                      </a:cubicBezTo>
                      <a:cubicBezTo>
                        <a:pt x="795337" y="483791"/>
                        <a:pt x="788987" y="475853"/>
                        <a:pt x="792956" y="490537"/>
                      </a:cubicBezTo>
                      <a:cubicBezTo>
                        <a:pt x="796925" y="505221"/>
                        <a:pt x="800100" y="537765"/>
                        <a:pt x="807244" y="564356"/>
                      </a:cubicBezTo>
                      <a:cubicBezTo>
                        <a:pt x="814388" y="590947"/>
                        <a:pt x="827485" y="627062"/>
                        <a:pt x="835819" y="650081"/>
                      </a:cubicBezTo>
                      <a:cubicBezTo>
                        <a:pt x="844153" y="673100"/>
                        <a:pt x="850503" y="685402"/>
                        <a:pt x="857250" y="702468"/>
                      </a:cubicBezTo>
                      <a:cubicBezTo>
                        <a:pt x="863997" y="719534"/>
                        <a:pt x="873522" y="736203"/>
                        <a:pt x="876300" y="752475"/>
                      </a:cubicBezTo>
                      <a:cubicBezTo>
                        <a:pt x="879078" y="768747"/>
                        <a:pt x="877888" y="789385"/>
                        <a:pt x="873919" y="800100"/>
                      </a:cubicBezTo>
                      <a:lnTo>
                        <a:pt x="852486" y="816767"/>
                      </a:lnTo>
                      <a:cubicBezTo>
                        <a:pt x="814386" y="846136"/>
                        <a:pt x="765571" y="879872"/>
                        <a:pt x="738187" y="904875"/>
                      </a:cubicBezTo>
                      <a:cubicBezTo>
                        <a:pt x="710803" y="929878"/>
                        <a:pt x="696515" y="949325"/>
                        <a:pt x="688181" y="966787"/>
                      </a:cubicBezTo>
                      <a:cubicBezTo>
                        <a:pt x="679847" y="984249"/>
                        <a:pt x="684609" y="996553"/>
                        <a:pt x="688181" y="1009650"/>
                      </a:cubicBezTo>
                      <a:cubicBezTo>
                        <a:pt x="691753" y="1022747"/>
                        <a:pt x="702468" y="1037431"/>
                        <a:pt x="709612" y="1045368"/>
                      </a:cubicBezTo>
                      <a:cubicBezTo>
                        <a:pt x="716756" y="1053306"/>
                        <a:pt x="719138" y="1061640"/>
                        <a:pt x="731044" y="1057275"/>
                      </a:cubicBezTo>
                      <a:cubicBezTo>
                        <a:pt x="742950" y="1052910"/>
                        <a:pt x="767160" y="1027906"/>
                        <a:pt x="781050" y="1019175"/>
                      </a:cubicBezTo>
                      <a:cubicBezTo>
                        <a:pt x="794940" y="1010444"/>
                        <a:pt x="802481" y="1006872"/>
                        <a:pt x="814387" y="1004887"/>
                      </a:cubicBezTo>
                      <a:cubicBezTo>
                        <a:pt x="826293" y="1002902"/>
                        <a:pt x="837405" y="1004886"/>
                        <a:pt x="852486" y="1007267"/>
                      </a:cubicBezTo>
                      <a:cubicBezTo>
                        <a:pt x="867567" y="1009648"/>
                        <a:pt x="892175" y="1016000"/>
                        <a:pt x="904875" y="1019175"/>
                      </a:cubicBezTo>
                      <a:cubicBezTo>
                        <a:pt x="917575" y="1022350"/>
                        <a:pt x="916781" y="1019968"/>
                        <a:pt x="928687" y="1026318"/>
                      </a:cubicBezTo>
                      <a:cubicBezTo>
                        <a:pt x="940593" y="1032668"/>
                        <a:pt x="962818" y="1047750"/>
                        <a:pt x="976312" y="1057275"/>
                      </a:cubicBezTo>
                      <a:cubicBezTo>
                        <a:pt x="989806" y="1066800"/>
                        <a:pt x="991790" y="1061243"/>
                        <a:pt x="1009650" y="1083468"/>
                      </a:cubicBezTo>
                      <a:cubicBezTo>
                        <a:pt x="1027510" y="1105693"/>
                        <a:pt x="1070769" y="1171575"/>
                        <a:pt x="1083469" y="1190625"/>
                      </a:cubicBezTo>
                      <a:cubicBezTo>
                        <a:pt x="1096169" y="1209675"/>
                        <a:pt x="1073547" y="1184274"/>
                        <a:pt x="1085850" y="1197768"/>
                      </a:cubicBezTo>
                      <a:cubicBezTo>
                        <a:pt x="1098153" y="1211262"/>
                        <a:pt x="1141015" y="1250950"/>
                        <a:pt x="1157287" y="1271587"/>
                      </a:cubicBezTo>
                      <a:cubicBezTo>
                        <a:pt x="1173559" y="1292224"/>
                        <a:pt x="1175544" y="1301749"/>
                        <a:pt x="1183481" y="1321593"/>
                      </a:cubicBezTo>
                      <a:cubicBezTo>
                        <a:pt x="1191418" y="1341437"/>
                        <a:pt x="1200546" y="1370013"/>
                        <a:pt x="1204912" y="1390650"/>
                      </a:cubicBezTo>
                      <a:cubicBezTo>
                        <a:pt x="1209278" y="1411288"/>
                        <a:pt x="1207294" y="1420018"/>
                        <a:pt x="1209675" y="1445418"/>
                      </a:cubicBezTo>
                      <a:lnTo>
                        <a:pt x="1219200" y="1543050"/>
                      </a:lnTo>
                      <a:lnTo>
                        <a:pt x="1276350" y="1674017"/>
                      </a:lnTo>
                      <a:cubicBezTo>
                        <a:pt x="1283891" y="1704179"/>
                        <a:pt x="1271985" y="1709737"/>
                        <a:pt x="1264444" y="1724024"/>
                      </a:cubicBezTo>
                      <a:cubicBezTo>
                        <a:pt x="1256903" y="1738311"/>
                        <a:pt x="1253330" y="1737121"/>
                        <a:pt x="1235867" y="1764505"/>
                      </a:cubicBezTo>
                      <a:cubicBezTo>
                        <a:pt x="1204911" y="1803399"/>
                        <a:pt x="1164828" y="1852215"/>
                        <a:pt x="1143000" y="1881187"/>
                      </a:cubicBezTo>
                      <a:cubicBezTo>
                        <a:pt x="1121172" y="1910159"/>
                        <a:pt x="1118394" y="1924444"/>
                        <a:pt x="1104900" y="1938335"/>
                      </a:cubicBezTo>
                      <a:cubicBezTo>
                        <a:pt x="1091406" y="1952226"/>
                        <a:pt x="1081880" y="1957784"/>
                        <a:pt x="1064418" y="1969293"/>
                      </a:cubicBezTo>
                      <a:cubicBezTo>
                        <a:pt x="1046956" y="1980802"/>
                        <a:pt x="1028700" y="1990724"/>
                        <a:pt x="1000125" y="2007392"/>
                      </a:cubicBezTo>
                      <a:cubicBezTo>
                        <a:pt x="971550" y="2024061"/>
                        <a:pt x="914002" y="2046286"/>
                        <a:pt x="890586" y="2064542"/>
                      </a:cubicBezTo>
                      <a:cubicBezTo>
                        <a:pt x="867170" y="2082798"/>
                        <a:pt x="878284" y="2099071"/>
                        <a:pt x="866775" y="2116930"/>
                      </a:cubicBezTo>
                      <a:cubicBezTo>
                        <a:pt x="855266" y="2134789"/>
                        <a:pt x="827086" y="2154633"/>
                        <a:pt x="821530" y="2171698"/>
                      </a:cubicBezTo>
                      <a:lnTo>
                        <a:pt x="828675" y="2293142"/>
                      </a:lnTo>
                      <a:lnTo>
                        <a:pt x="819151" y="2359819"/>
                      </a:lnTo>
                    </a:path>
                  </a:pathLst>
                </a:custGeom>
                <a:noFill/>
                <a:ln w="9525" cmpd="dbl">
                  <a:solidFill>
                    <a:srgbClr val="FDE4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120" name="TERMINUS C"/>
              <p:cNvGrpSpPr/>
              <p:nvPr/>
            </p:nvGrpSpPr>
            <p:grpSpPr>
              <a:xfrm>
                <a:off x="3862590" y="1363650"/>
                <a:ext cx="1331778" cy="3634914"/>
                <a:chOff x="4895821" y="1125793"/>
                <a:chExt cx="1331778" cy="3634914"/>
              </a:xfrm>
            </p:grpSpPr>
            <p:grpSp>
              <p:nvGrpSpPr>
                <p:cNvPr id="121" name="TERMINUS C"/>
                <p:cNvGrpSpPr/>
                <p:nvPr/>
              </p:nvGrpSpPr>
              <p:grpSpPr>
                <a:xfrm>
                  <a:off x="5139834" y="2608379"/>
                  <a:ext cx="342435" cy="201880"/>
                  <a:chOff x="5139834" y="2608379"/>
                  <a:chExt cx="342435" cy="201880"/>
                </a:xfrm>
              </p:grpSpPr>
              <p:sp>
                <p:nvSpPr>
                  <p:cNvPr id="135" name="GARE"/>
                  <p:cNvSpPr txBox="1"/>
                  <p:nvPr/>
                </p:nvSpPr>
                <p:spPr>
                  <a:xfrm>
                    <a:off x="5139834" y="2608379"/>
                    <a:ext cx="342435" cy="201880"/>
                  </a:xfrm>
                  <a:prstGeom prst="rect">
                    <a:avLst/>
                  </a:prstGeom>
                  <a:noFill/>
                </p:spPr>
                <p:txBody>
                  <a:bodyPr wrap="square" rtlCol="0">
                    <a:spAutoFit/>
                  </a:bodyPr>
                  <a:lstStyle/>
                  <a:p>
                    <a:pPr algn="ctr"/>
                    <a:r>
                      <a:rPr lang="fr-FR" sz="300" b="1" dirty="0">
                        <a:solidFill>
                          <a:srgbClr val="FFCC00"/>
                        </a:solidFill>
                      </a:rPr>
                      <a:t>GARE</a:t>
                    </a:r>
                    <a:br>
                      <a:rPr lang="fr-FR" sz="300" b="1" dirty="0">
                        <a:solidFill>
                          <a:srgbClr val="FFCC00"/>
                        </a:solidFill>
                      </a:rPr>
                    </a:br>
                    <a:r>
                      <a:rPr lang="fr-FR" sz="300" b="1" dirty="0">
                        <a:solidFill>
                          <a:srgbClr val="FFCC00"/>
                        </a:solidFill>
                      </a:rPr>
                      <a:t>ST-QUENTIN</a:t>
                    </a:r>
                    <a:br>
                      <a:rPr lang="fr-FR" sz="300" b="1" dirty="0">
                        <a:solidFill>
                          <a:srgbClr val="FFCC00"/>
                        </a:solidFill>
                      </a:rPr>
                    </a:br>
                    <a:r>
                      <a:rPr lang="fr-FR" sz="300" b="1" dirty="0">
                        <a:solidFill>
                          <a:srgbClr val="FFCC00"/>
                        </a:solidFill>
                      </a:rPr>
                      <a:t>EN-YVELINES</a:t>
                    </a:r>
                  </a:p>
                </p:txBody>
              </p:sp>
              <p:cxnSp>
                <p:nvCxnSpPr>
                  <p:cNvPr id="136" name="ARRÊT"/>
                  <p:cNvCxnSpPr/>
                  <p:nvPr/>
                </p:nvCxnSpPr>
                <p:spPr>
                  <a:xfrm rot="21660000">
                    <a:off x="5348255" y="2622861"/>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grpSp>
              <p:nvGrpSpPr>
                <p:cNvPr id="122" name="TERMINUS C"/>
                <p:cNvGrpSpPr/>
                <p:nvPr/>
              </p:nvGrpSpPr>
              <p:grpSpPr>
                <a:xfrm>
                  <a:off x="5482259" y="2491256"/>
                  <a:ext cx="321859" cy="201880"/>
                  <a:chOff x="5284690" y="2744820"/>
                  <a:chExt cx="321859" cy="201880"/>
                </a:xfrm>
              </p:grpSpPr>
              <p:sp>
                <p:nvSpPr>
                  <p:cNvPr id="133" name="GARE"/>
                  <p:cNvSpPr txBox="1"/>
                  <p:nvPr/>
                </p:nvSpPr>
                <p:spPr>
                  <a:xfrm>
                    <a:off x="5284690" y="2744820"/>
                    <a:ext cx="321859" cy="201880"/>
                  </a:xfrm>
                  <a:prstGeom prst="rect">
                    <a:avLst/>
                  </a:prstGeom>
                  <a:noFill/>
                </p:spPr>
                <p:txBody>
                  <a:bodyPr wrap="square" rtlCol="0">
                    <a:spAutoFit/>
                  </a:bodyPr>
                  <a:lstStyle/>
                  <a:p>
                    <a:pPr algn="ctr"/>
                    <a:r>
                      <a:rPr lang="fr-FR" sz="300" b="1" dirty="0">
                        <a:solidFill>
                          <a:srgbClr val="FFCC00"/>
                        </a:solidFill>
                      </a:rPr>
                      <a:t>GARE</a:t>
                    </a:r>
                    <a:br>
                      <a:rPr lang="fr-FR" sz="300" b="1" dirty="0">
                        <a:solidFill>
                          <a:srgbClr val="FFCC00"/>
                        </a:solidFill>
                      </a:rPr>
                    </a:br>
                    <a:r>
                      <a:rPr lang="fr-FR" sz="300" b="1" dirty="0">
                        <a:solidFill>
                          <a:srgbClr val="FFCC00"/>
                        </a:solidFill>
                      </a:rPr>
                      <a:t>VERSAILLES</a:t>
                    </a:r>
                    <a:br>
                      <a:rPr lang="fr-FR" sz="300" b="1" dirty="0">
                        <a:solidFill>
                          <a:srgbClr val="FFCC00"/>
                        </a:solidFill>
                      </a:rPr>
                    </a:br>
                    <a:r>
                      <a:rPr lang="fr-FR" sz="300" b="1" dirty="0">
                        <a:solidFill>
                          <a:srgbClr val="FFCC00"/>
                        </a:solidFill>
                      </a:rPr>
                      <a:t>CHATEAU</a:t>
                    </a:r>
                  </a:p>
                </p:txBody>
              </p:sp>
              <p:cxnSp>
                <p:nvCxnSpPr>
                  <p:cNvPr id="134" name="ARRÊT"/>
                  <p:cNvCxnSpPr/>
                  <p:nvPr/>
                </p:nvCxnSpPr>
                <p:spPr>
                  <a:xfrm rot="2580000">
                    <a:off x="5490649" y="2778234"/>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cxnSp>
              <p:nvCxnSpPr>
                <p:cNvPr id="123" name="ARRÊT"/>
                <p:cNvCxnSpPr/>
                <p:nvPr/>
              </p:nvCxnSpPr>
              <p:spPr>
                <a:xfrm rot="240000">
                  <a:off x="6203454" y="2925457"/>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nvGrpSpPr>
                <p:cNvPr id="124" name="TERMINUS C"/>
                <p:cNvGrpSpPr/>
                <p:nvPr/>
              </p:nvGrpSpPr>
              <p:grpSpPr>
                <a:xfrm>
                  <a:off x="5342583" y="1125793"/>
                  <a:ext cx="304691" cy="161505"/>
                  <a:chOff x="5193218" y="2763492"/>
                  <a:chExt cx="304691" cy="161505"/>
                </a:xfrm>
              </p:grpSpPr>
              <p:sp>
                <p:nvSpPr>
                  <p:cNvPr id="131" name="GARE"/>
                  <p:cNvSpPr txBox="1"/>
                  <p:nvPr/>
                </p:nvSpPr>
                <p:spPr>
                  <a:xfrm>
                    <a:off x="5193218" y="2763492"/>
                    <a:ext cx="304691" cy="161505"/>
                  </a:xfrm>
                  <a:prstGeom prst="rect">
                    <a:avLst/>
                  </a:prstGeom>
                  <a:noFill/>
                </p:spPr>
                <p:txBody>
                  <a:bodyPr wrap="square" rtlCol="0">
                    <a:spAutoFit/>
                  </a:bodyPr>
                  <a:lstStyle/>
                  <a:p>
                    <a:pPr algn="ctr"/>
                    <a:r>
                      <a:rPr lang="fr-FR" sz="300" b="1" dirty="0">
                        <a:solidFill>
                          <a:srgbClr val="FFCC00"/>
                        </a:solidFill>
                      </a:rPr>
                      <a:t>GARE</a:t>
                    </a:r>
                    <a:br>
                      <a:rPr lang="fr-FR" sz="300" b="1" dirty="0">
                        <a:solidFill>
                          <a:srgbClr val="FFCC00"/>
                        </a:solidFill>
                      </a:rPr>
                    </a:br>
                    <a:r>
                      <a:rPr lang="fr-FR" sz="300" b="1" dirty="0">
                        <a:solidFill>
                          <a:srgbClr val="FFCC00"/>
                        </a:solidFill>
                      </a:rPr>
                      <a:t>PONTOISE</a:t>
                    </a:r>
                  </a:p>
                </p:txBody>
              </p:sp>
              <p:cxnSp>
                <p:nvCxnSpPr>
                  <p:cNvPr id="132" name="ARRÊT"/>
                  <p:cNvCxnSpPr/>
                  <p:nvPr/>
                </p:nvCxnSpPr>
                <p:spPr>
                  <a:xfrm rot="3360000">
                    <a:off x="5393007" y="2817233"/>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grpSp>
              <p:nvGrpSpPr>
                <p:cNvPr id="125" name="TERMINUS C"/>
                <p:cNvGrpSpPr/>
                <p:nvPr/>
              </p:nvGrpSpPr>
              <p:grpSpPr>
                <a:xfrm>
                  <a:off x="4895821" y="3925667"/>
                  <a:ext cx="315222" cy="201880"/>
                  <a:chOff x="5512604" y="4493329"/>
                  <a:chExt cx="315222" cy="201880"/>
                </a:xfrm>
              </p:grpSpPr>
              <p:sp>
                <p:nvSpPr>
                  <p:cNvPr id="129" name="GARE"/>
                  <p:cNvSpPr txBox="1"/>
                  <p:nvPr/>
                </p:nvSpPr>
                <p:spPr>
                  <a:xfrm>
                    <a:off x="5512604" y="4493329"/>
                    <a:ext cx="315222" cy="201880"/>
                  </a:xfrm>
                  <a:prstGeom prst="rect">
                    <a:avLst/>
                  </a:prstGeom>
                  <a:noFill/>
                </p:spPr>
                <p:txBody>
                  <a:bodyPr wrap="square" rtlCol="0">
                    <a:spAutoFit/>
                  </a:bodyPr>
                  <a:lstStyle/>
                  <a:p>
                    <a:pPr algn="ctr"/>
                    <a:r>
                      <a:rPr lang="fr-FR" sz="300" b="1" dirty="0">
                        <a:solidFill>
                          <a:srgbClr val="FFCC00"/>
                        </a:solidFill>
                      </a:rPr>
                      <a:t>GARE</a:t>
                    </a:r>
                    <a:br>
                      <a:rPr lang="fr-FR" sz="300" b="1" dirty="0">
                        <a:solidFill>
                          <a:srgbClr val="FFCC00"/>
                        </a:solidFill>
                      </a:rPr>
                    </a:br>
                    <a:r>
                      <a:rPr lang="fr-FR" sz="300" b="1" dirty="0">
                        <a:solidFill>
                          <a:srgbClr val="FFCC00"/>
                        </a:solidFill>
                      </a:rPr>
                      <a:t>DOURDAN</a:t>
                    </a:r>
                    <a:br>
                      <a:rPr lang="fr-FR" sz="300" b="1" dirty="0">
                        <a:solidFill>
                          <a:srgbClr val="FFCC00"/>
                        </a:solidFill>
                      </a:rPr>
                    </a:br>
                    <a:r>
                      <a:rPr lang="fr-FR" sz="300" b="1" dirty="0">
                        <a:solidFill>
                          <a:srgbClr val="FFCC00"/>
                        </a:solidFill>
                      </a:rPr>
                      <a:t>LA-FORÊT</a:t>
                    </a:r>
                  </a:p>
                </p:txBody>
              </p:sp>
              <p:cxnSp>
                <p:nvCxnSpPr>
                  <p:cNvPr id="130" name="ARRÊT"/>
                  <p:cNvCxnSpPr/>
                  <p:nvPr/>
                </p:nvCxnSpPr>
                <p:spPr>
                  <a:xfrm rot="2700000">
                    <a:off x="5755935" y="4559897"/>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grpSp>
              <p:nvGrpSpPr>
                <p:cNvPr id="126" name="TERMINUS C"/>
                <p:cNvGrpSpPr/>
                <p:nvPr/>
              </p:nvGrpSpPr>
              <p:grpSpPr>
                <a:xfrm>
                  <a:off x="5545738" y="4558827"/>
                  <a:ext cx="379698" cy="201880"/>
                  <a:chOff x="5545738" y="4558827"/>
                  <a:chExt cx="379698" cy="201880"/>
                </a:xfrm>
              </p:grpSpPr>
              <p:sp>
                <p:nvSpPr>
                  <p:cNvPr id="127" name="GARE"/>
                  <p:cNvSpPr txBox="1"/>
                  <p:nvPr/>
                </p:nvSpPr>
                <p:spPr>
                  <a:xfrm>
                    <a:off x="5545738" y="4558827"/>
                    <a:ext cx="379698" cy="201880"/>
                  </a:xfrm>
                  <a:prstGeom prst="rect">
                    <a:avLst/>
                  </a:prstGeom>
                  <a:noFill/>
                </p:spPr>
                <p:txBody>
                  <a:bodyPr wrap="square" rtlCol="0">
                    <a:spAutoFit/>
                  </a:bodyPr>
                  <a:lstStyle/>
                  <a:p>
                    <a:pPr algn="ctr"/>
                    <a:r>
                      <a:rPr lang="fr-FR" sz="300" b="1" dirty="0">
                        <a:solidFill>
                          <a:srgbClr val="FFCC00"/>
                        </a:solidFill>
                      </a:rPr>
                      <a:t>GARE</a:t>
                    </a:r>
                    <a:br>
                      <a:rPr lang="fr-FR" sz="300" b="1" dirty="0">
                        <a:solidFill>
                          <a:srgbClr val="FFCC00"/>
                        </a:solidFill>
                      </a:rPr>
                    </a:br>
                    <a:r>
                      <a:rPr lang="fr-FR" sz="300" b="1" dirty="0">
                        <a:solidFill>
                          <a:srgbClr val="FFCC00"/>
                        </a:solidFill>
                      </a:rPr>
                      <a:t>ST-MARTIN</a:t>
                    </a:r>
                    <a:br>
                      <a:rPr lang="fr-FR" sz="300" b="1" dirty="0">
                        <a:solidFill>
                          <a:srgbClr val="FFCC00"/>
                        </a:solidFill>
                      </a:rPr>
                    </a:br>
                    <a:r>
                      <a:rPr lang="fr-FR" sz="300" b="1" dirty="0">
                        <a:solidFill>
                          <a:srgbClr val="FFCC00"/>
                        </a:solidFill>
                      </a:rPr>
                      <a:t>D'ETAMPES</a:t>
                    </a:r>
                  </a:p>
                </p:txBody>
              </p:sp>
              <p:cxnSp>
                <p:nvCxnSpPr>
                  <p:cNvPr id="128" name="ARRÊT"/>
                  <p:cNvCxnSpPr/>
                  <p:nvPr/>
                </p:nvCxnSpPr>
                <p:spPr>
                  <a:xfrm rot="60000">
                    <a:off x="5727363" y="4569421"/>
                    <a:ext cx="24145" cy="28542"/>
                  </a:xfrm>
                  <a:prstGeom prst="line">
                    <a:avLst/>
                  </a:prstGeom>
                  <a:ln w="19050">
                    <a:solidFill>
                      <a:srgbClr val="FDE42F"/>
                    </a:solidFill>
                  </a:ln>
                </p:spPr>
                <p:style>
                  <a:lnRef idx="1">
                    <a:schemeClr val="accent1"/>
                  </a:lnRef>
                  <a:fillRef idx="0">
                    <a:schemeClr val="accent1"/>
                  </a:fillRef>
                  <a:effectRef idx="0">
                    <a:schemeClr val="accent1"/>
                  </a:effectRef>
                  <a:fontRef idx="minor">
                    <a:schemeClr val="tx1"/>
                  </a:fontRef>
                </p:style>
              </p:cxnSp>
            </p:grpSp>
          </p:grpSp>
        </p:grpSp>
        <p:grpSp>
          <p:nvGrpSpPr>
            <p:cNvPr id="210" name="RER B"/>
            <p:cNvGrpSpPr/>
            <p:nvPr userDrawn="1"/>
          </p:nvGrpSpPr>
          <p:grpSpPr>
            <a:xfrm>
              <a:off x="3643811" y="1476028"/>
              <a:ext cx="3151946" cy="2039744"/>
              <a:chOff x="4085204" y="1640514"/>
              <a:chExt cx="2756613" cy="1783910"/>
            </a:xfrm>
          </p:grpSpPr>
          <p:grpSp>
            <p:nvGrpSpPr>
              <p:cNvPr id="211" name="GARES B"/>
              <p:cNvGrpSpPr/>
              <p:nvPr/>
            </p:nvGrpSpPr>
            <p:grpSpPr>
              <a:xfrm>
                <a:off x="4550461" y="1643944"/>
                <a:ext cx="1923447" cy="1706390"/>
                <a:chOff x="5583690" y="1406089"/>
                <a:chExt cx="1923447" cy="1706390"/>
              </a:xfrm>
            </p:grpSpPr>
            <p:sp>
              <p:nvSpPr>
                <p:cNvPr id="230" name="GARE B"/>
                <p:cNvSpPr/>
                <p:nvPr/>
              </p:nvSpPr>
              <p:spPr>
                <a:xfrm>
                  <a:off x="7489137" y="169765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1" name="GARE B"/>
                <p:cNvSpPr/>
                <p:nvPr/>
              </p:nvSpPr>
              <p:spPr>
                <a:xfrm>
                  <a:off x="7354468" y="174283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2" name="GARE B"/>
                <p:cNvSpPr/>
                <p:nvPr/>
              </p:nvSpPr>
              <p:spPr>
                <a:xfrm>
                  <a:off x="7151420" y="1585675"/>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3" name="GARE B"/>
                <p:cNvSpPr/>
                <p:nvPr/>
              </p:nvSpPr>
              <p:spPr>
                <a:xfrm>
                  <a:off x="7225341" y="1406089"/>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4" name="GARE B"/>
                <p:cNvSpPr/>
                <p:nvPr/>
              </p:nvSpPr>
              <p:spPr>
                <a:xfrm>
                  <a:off x="7167048" y="166528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5" name="GARE B"/>
                <p:cNvSpPr/>
                <p:nvPr/>
              </p:nvSpPr>
              <p:spPr>
                <a:xfrm>
                  <a:off x="7193582" y="172378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6" name="GARE B"/>
                <p:cNvSpPr/>
                <p:nvPr/>
              </p:nvSpPr>
              <p:spPr>
                <a:xfrm>
                  <a:off x="7234185" y="178816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7" name="GARE B"/>
                <p:cNvSpPr/>
                <p:nvPr/>
              </p:nvSpPr>
              <p:spPr>
                <a:xfrm>
                  <a:off x="7017974" y="1809382"/>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8" name="GARE B"/>
                <p:cNvSpPr/>
                <p:nvPr/>
              </p:nvSpPr>
              <p:spPr>
                <a:xfrm>
                  <a:off x="6937292" y="1808892"/>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39" name="GARE B"/>
                <p:cNvSpPr/>
                <p:nvPr/>
              </p:nvSpPr>
              <p:spPr>
                <a:xfrm>
                  <a:off x="6808208" y="1815815"/>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0" name="GARE B"/>
                <p:cNvSpPr/>
                <p:nvPr/>
              </p:nvSpPr>
              <p:spPr>
                <a:xfrm>
                  <a:off x="6658715" y="1860045"/>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1" name="GARE B"/>
                <p:cNvSpPr/>
                <p:nvPr/>
              </p:nvSpPr>
              <p:spPr>
                <a:xfrm>
                  <a:off x="6575364" y="1891223"/>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2" name="GARE B"/>
                <p:cNvSpPr/>
                <p:nvPr/>
              </p:nvSpPr>
              <p:spPr>
                <a:xfrm>
                  <a:off x="6555821" y="2070179"/>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3" name="GARE B"/>
                <p:cNvSpPr/>
                <p:nvPr/>
              </p:nvSpPr>
              <p:spPr>
                <a:xfrm>
                  <a:off x="6533185" y="2178306"/>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4" name="GARE B"/>
                <p:cNvSpPr/>
                <p:nvPr/>
              </p:nvSpPr>
              <p:spPr>
                <a:xfrm>
                  <a:off x="6514109" y="224165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5" name="GARE B"/>
                <p:cNvSpPr/>
                <p:nvPr/>
              </p:nvSpPr>
              <p:spPr>
                <a:xfrm>
                  <a:off x="6495245" y="2278941"/>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6" name="GARE B"/>
                <p:cNvSpPr/>
                <p:nvPr/>
              </p:nvSpPr>
              <p:spPr>
                <a:xfrm>
                  <a:off x="6477770" y="2317786"/>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7" name="GARE B"/>
                <p:cNvSpPr/>
                <p:nvPr/>
              </p:nvSpPr>
              <p:spPr>
                <a:xfrm>
                  <a:off x="6470036" y="235247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8" name="GARE B"/>
                <p:cNvSpPr/>
                <p:nvPr/>
              </p:nvSpPr>
              <p:spPr>
                <a:xfrm>
                  <a:off x="6487630" y="241315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49" name="GARE B"/>
                <p:cNvSpPr/>
                <p:nvPr/>
              </p:nvSpPr>
              <p:spPr>
                <a:xfrm>
                  <a:off x="6497798" y="245155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0" name="GARE B"/>
                <p:cNvSpPr/>
                <p:nvPr/>
              </p:nvSpPr>
              <p:spPr>
                <a:xfrm>
                  <a:off x="6470401" y="2490250"/>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1" name="GARE B"/>
                <p:cNvSpPr/>
                <p:nvPr/>
              </p:nvSpPr>
              <p:spPr>
                <a:xfrm>
                  <a:off x="6447409" y="2528107"/>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2" name="GARE B"/>
                <p:cNvSpPr/>
                <p:nvPr/>
              </p:nvSpPr>
              <p:spPr>
                <a:xfrm>
                  <a:off x="6414050" y="2563457"/>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3" name="GARE B"/>
                <p:cNvSpPr/>
                <p:nvPr/>
              </p:nvSpPr>
              <p:spPr>
                <a:xfrm>
                  <a:off x="6385231" y="2628140"/>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4" name="GARE B"/>
                <p:cNvSpPr/>
                <p:nvPr/>
              </p:nvSpPr>
              <p:spPr>
                <a:xfrm>
                  <a:off x="6327558" y="263025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5" name="GARE B"/>
                <p:cNvSpPr/>
                <p:nvPr/>
              </p:nvSpPr>
              <p:spPr>
                <a:xfrm>
                  <a:off x="6315460" y="2592655"/>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6" name="GARE B"/>
                <p:cNvSpPr/>
                <p:nvPr/>
              </p:nvSpPr>
              <p:spPr>
                <a:xfrm>
                  <a:off x="6375731" y="2690914"/>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7" name="GARE B"/>
                <p:cNvSpPr/>
                <p:nvPr/>
              </p:nvSpPr>
              <p:spPr>
                <a:xfrm>
                  <a:off x="6352822" y="2736016"/>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8" name="GARE B"/>
                <p:cNvSpPr/>
                <p:nvPr/>
              </p:nvSpPr>
              <p:spPr>
                <a:xfrm>
                  <a:off x="6341876" y="2781140"/>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59" name="GARE B"/>
                <p:cNvSpPr/>
                <p:nvPr/>
              </p:nvSpPr>
              <p:spPr>
                <a:xfrm>
                  <a:off x="6327945" y="2837512"/>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0" name="GARE B"/>
                <p:cNvSpPr/>
                <p:nvPr/>
              </p:nvSpPr>
              <p:spPr>
                <a:xfrm>
                  <a:off x="6287483" y="2859806"/>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1" name="GARE B"/>
                <p:cNvSpPr/>
                <p:nvPr/>
              </p:nvSpPr>
              <p:spPr>
                <a:xfrm>
                  <a:off x="6240205" y="2885118"/>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2" name="GARE B"/>
                <p:cNvSpPr/>
                <p:nvPr/>
              </p:nvSpPr>
              <p:spPr>
                <a:xfrm>
                  <a:off x="6191586" y="2923642"/>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3" name="GARE B"/>
                <p:cNvSpPr/>
                <p:nvPr/>
              </p:nvSpPr>
              <p:spPr>
                <a:xfrm>
                  <a:off x="6139838" y="2965941"/>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4" name="GARE B"/>
                <p:cNvSpPr/>
                <p:nvPr/>
              </p:nvSpPr>
              <p:spPr>
                <a:xfrm>
                  <a:off x="6099621" y="3031742"/>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5" name="GARE B"/>
                <p:cNvSpPr/>
                <p:nvPr/>
              </p:nvSpPr>
              <p:spPr>
                <a:xfrm>
                  <a:off x="6012575" y="3036501"/>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6" name="GARE B"/>
                <p:cNvSpPr/>
                <p:nvPr/>
              </p:nvSpPr>
              <p:spPr>
                <a:xfrm>
                  <a:off x="5927304" y="3035980"/>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7" name="GARE B"/>
                <p:cNvSpPr/>
                <p:nvPr/>
              </p:nvSpPr>
              <p:spPr>
                <a:xfrm>
                  <a:off x="5892518" y="3084373"/>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8" name="GARE B"/>
                <p:cNvSpPr/>
                <p:nvPr/>
              </p:nvSpPr>
              <p:spPr>
                <a:xfrm>
                  <a:off x="5819939" y="3094189"/>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69" name="GARE B"/>
                <p:cNvSpPr/>
                <p:nvPr/>
              </p:nvSpPr>
              <p:spPr>
                <a:xfrm>
                  <a:off x="5775167" y="3094479"/>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70" name="GARE B"/>
                <p:cNvSpPr/>
                <p:nvPr/>
              </p:nvSpPr>
              <p:spPr>
                <a:xfrm>
                  <a:off x="5707924" y="3075665"/>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71" name="GARE B"/>
                <p:cNvSpPr/>
                <p:nvPr/>
              </p:nvSpPr>
              <p:spPr>
                <a:xfrm>
                  <a:off x="5583690" y="3064520"/>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72" name="GARE B"/>
                <p:cNvSpPr/>
                <p:nvPr/>
              </p:nvSpPr>
              <p:spPr>
                <a:xfrm>
                  <a:off x="7087035" y="1808803"/>
                  <a:ext cx="18000" cy="18000"/>
                </a:xfrm>
                <a:prstGeom prst="flowChartOffpageConnector">
                  <a:avLst/>
                </a:prstGeom>
                <a:solidFill>
                  <a:srgbClr val="0033CC"/>
                </a:solidFill>
                <a:ln w="3175">
                  <a:solidFill>
                    <a:srgbClr val="043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212" name="TRACE B"/>
              <p:cNvGrpSpPr/>
              <p:nvPr/>
            </p:nvGrpSpPr>
            <p:grpSpPr>
              <a:xfrm>
                <a:off x="4372209" y="1643944"/>
                <a:ext cx="2245518" cy="1699976"/>
                <a:chOff x="5405438" y="1406089"/>
                <a:chExt cx="2245518" cy="1699976"/>
              </a:xfrm>
            </p:grpSpPr>
            <p:sp>
              <p:nvSpPr>
                <p:cNvPr id="226" name="RER B"/>
                <p:cNvSpPr/>
                <p:nvPr/>
              </p:nvSpPr>
              <p:spPr>
                <a:xfrm>
                  <a:off x="5405438" y="2181224"/>
                  <a:ext cx="1157632" cy="924841"/>
                </a:xfrm>
                <a:custGeom>
                  <a:avLst/>
                  <a:gdLst>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7756 w 1150174"/>
                    <a:gd name="connsiteY10" fmla="*/ 104775 h 926631"/>
                    <a:gd name="connsiteX11" fmla="*/ 1095375 w 1150174"/>
                    <a:gd name="connsiteY11" fmla="*/ 111919 h 926631"/>
                    <a:gd name="connsiteX12" fmla="*/ 1085850 w 1150174"/>
                    <a:gd name="connsiteY12" fmla="*/ 126206 h 926631"/>
                    <a:gd name="connsiteX13" fmla="*/ 1081087 w 1150174"/>
                    <a:gd name="connsiteY13" fmla="*/ 140494 h 926631"/>
                    <a:gd name="connsiteX14" fmla="*/ 1078706 w 1150174"/>
                    <a:gd name="connsiteY14" fmla="*/ 147638 h 926631"/>
                    <a:gd name="connsiteX15" fmla="*/ 1076325 w 1150174"/>
                    <a:gd name="connsiteY15" fmla="*/ 157163 h 926631"/>
                    <a:gd name="connsiteX16" fmla="*/ 1078706 w 1150174"/>
                    <a:gd name="connsiteY16" fmla="*/ 209550 h 926631"/>
                    <a:gd name="connsiteX17" fmla="*/ 1083468 w 1150174"/>
                    <a:gd name="connsiteY17" fmla="*/ 216694 h 926631"/>
                    <a:gd name="connsiteX18" fmla="*/ 1090612 w 1150174"/>
                    <a:gd name="connsiteY18" fmla="*/ 230981 h 926631"/>
                    <a:gd name="connsiteX19" fmla="*/ 1095375 w 1150174"/>
                    <a:gd name="connsiteY19" fmla="*/ 261938 h 926631"/>
                    <a:gd name="connsiteX20" fmla="*/ 1100137 w 1150174"/>
                    <a:gd name="connsiteY20" fmla="*/ 276225 h 926631"/>
                    <a:gd name="connsiteX21" fmla="*/ 1092993 w 1150174"/>
                    <a:gd name="connsiteY21" fmla="*/ 297656 h 926631"/>
                    <a:gd name="connsiteX22" fmla="*/ 1085850 w 1150174"/>
                    <a:gd name="connsiteY22" fmla="*/ 302419 h 926631"/>
                    <a:gd name="connsiteX23" fmla="*/ 1078706 w 1150174"/>
                    <a:gd name="connsiteY23" fmla="*/ 316706 h 926631"/>
                    <a:gd name="connsiteX24" fmla="*/ 1071562 w 1150174"/>
                    <a:gd name="connsiteY24" fmla="*/ 321469 h 926631"/>
                    <a:gd name="connsiteX25" fmla="*/ 1062037 w 1150174"/>
                    <a:gd name="connsiteY25" fmla="*/ 333375 h 926631"/>
                    <a:gd name="connsiteX26" fmla="*/ 1057275 w 1150174"/>
                    <a:gd name="connsiteY26" fmla="*/ 347663 h 926631"/>
                    <a:gd name="connsiteX27" fmla="*/ 1054893 w 1150174"/>
                    <a:gd name="connsiteY27" fmla="*/ 354806 h 926631"/>
                    <a:gd name="connsiteX28" fmla="*/ 1050131 w 1150174"/>
                    <a:gd name="connsiteY28" fmla="*/ 361950 h 926631"/>
                    <a:gd name="connsiteX29" fmla="*/ 1045368 w 1150174"/>
                    <a:gd name="connsiteY29" fmla="*/ 376238 h 926631"/>
                    <a:gd name="connsiteX30" fmla="*/ 1042987 w 1150174"/>
                    <a:gd name="connsiteY30" fmla="*/ 383381 h 926631"/>
                    <a:gd name="connsiteX31" fmla="*/ 1035843 w 1150174"/>
                    <a:gd name="connsiteY31" fmla="*/ 388144 h 926631"/>
                    <a:gd name="connsiteX32" fmla="*/ 1021556 w 1150174"/>
                    <a:gd name="connsiteY32" fmla="*/ 392906 h 926631"/>
                    <a:gd name="connsiteX33" fmla="*/ 1016793 w 1150174"/>
                    <a:gd name="connsiteY33" fmla="*/ 400050 h 926631"/>
                    <a:gd name="connsiteX34" fmla="*/ 1014412 w 1150174"/>
                    <a:gd name="connsiteY34" fmla="*/ 407194 h 926631"/>
                    <a:gd name="connsiteX35" fmla="*/ 1007268 w 1150174"/>
                    <a:gd name="connsiteY35" fmla="*/ 411956 h 926631"/>
                    <a:gd name="connsiteX36" fmla="*/ 1004887 w 1150174"/>
                    <a:gd name="connsiteY36" fmla="*/ 419100 h 926631"/>
                    <a:gd name="connsiteX37" fmla="*/ 995362 w 1150174"/>
                    <a:gd name="connsiteY37" fmla="*/ 433388 h 926631"/>
                    <a:gd name="connsiteX38" fmla="*/ 990600 w 1150174"/>
                    <a:gd name="connsiteY38" fmla="*/ 447675 h 926631"/>
                    <a:gd name="connsiteX39" fmla="*/ 988218 w 1150174"/>
                    <a:gd name="connsiteY39" fmla="*/ 454819 h 926631"/>
                    <a:gd name="connsiteX40" fmla="*/ 990600 w 1150174"/>
                    <a:gd name="connsiteY40" fmla="*/ 471488 h 926631"/>
                    <a:gd name="connsiteX41" fmla="*/ 983456 w 1150174"/>
                    <a:gd name="connsiteY41" fmla="*/ 504825 h 926631"/>
                    <a:gd name="connsiteX42" fmla="*/ 978693 w 1150174"/>
                    <a:gd name="connsiteY42" fmla="*/ 511969 h 926631"/>
                    <a:gd name="connsiteX43" fmla="*/ 973931 w 1150174"/>
                    <a:gd name="connsiteY43" fmla="*/ 535781 h 926631"/>
                    <a:gd name="connsiteX44" fmla="*/ 969168 w 1150174"/>
                    <a:gd name="connsiteY44" fmla="*/ 550069 h 926631"/>
                    <a:gd name="connsiteX45" fmla="*/ 966787 w 1150174"/>
                    <a:gd name="connsiteY45" fmla="*/ 557213 h 926631"/>
                    <a:gd name="connsiteX46" fmla="*/ 957262 w 1150174"/>
                    <a:gd name="connsiteY46" fmla="*/ 571500 h 926631"/>
                    <a:gd name="connsiteX47" fmla="*/ 952500 w 1150174"/>
                    <a:gd name="connsiteY47" fmla="*/ 585788 h 926631"/>
                    <a:gd name="connsiteX48" fmla="*/ 950118 w 1150174"/>
                    <a:gd name="connsiteY48" fmla="*/ 592931 h 926631"/>
                    <a:gd name="connsiteX49" fmla="*/ 947737 w 1150174"/>
                    <a:gd name="connsiteY49" fmla="*/ 602456 h 926631"/>
                    <a:gd name="connsiteX50" fmla="*/ 942975 w 1150174"/>
                    <a:gd name="connsiteY50" fmla="*/ 616744 h 926631"/>
                    <a:gd name="connsiteX51" fmla="*/ 940593 w 1150174"/>
                    <a:gd name="connsiteY51" fmla="*/ 623888 h 926631"/>
                    <a:gd name="connsiteX52" fmla="*/ 933450 w 1150174"/>
                    <a:gd name="connsiteY52" fmla="*/ 657225 h 926631"/>
                    <a:gd name="connsiteX53" fmla="*/ 931068 w 1150174"/>
                    <a:gd name="connsiteY53" fmla="*/ 664369 h 926631"/>
                    <a:gd name="connsiteX54" fmla="*/ 928687 w 1150174"/>
                    <a:gd name="connsiteY54" fmla="*/ 671513 h 926631"/>
                    <a:gd name="connsiteX55" fmla="*/ 914400 w 1150174"/>
                    <a:gd name="connsiteY55" fmla="*/ 681038 h 926631"/>
                    <a:gd name="connsiteX56" fmla="*/ 907256 w 1150174"/>
                    <a:gd name="connsiteY56" fmla="*/ 683419 h 926631"/>
                    <a:gd name="connsiteX57" fmla="*/ 900112 w 1150174"/>
                    <a:gd name="connsiteY57" fmla="*/ 688181 h 926631"/>
                    <a:gd name="connsiteX58" fmla="*/ 885825 w 1150174"/>
                    <a:gd name="connsiteY58" fmla="*/ 692944 h 926631"/>
                    <a:gd name="connsiteX59" fmla="*/ 878681 w 1150174"/>
                    <a:gd name="connsiteY59" fmla="*/ 700088 h 926631"/>
                    <a:gd name="connsiteX60" fmla="*/ 871537 w 1150174"/>
                    <a:gd name="connsiteY60" fmla="*/ 704850 h 926631"/>
                    <a:gd name="connsiteX61" fmla="*/ 866775 w 1150174"/>
                    <a:gd name="connsiteY61" fmla="*/ 711994 h 926631"/>
                    <a:gd name="connsiteX62" fmla="*/ 852487 w 1150174"/>
                    <a:gd name="connsiteY62" fmla="*/ 714375 h 926631"/>
                    <a:gd name="connsiteX63" fmla="*/ 833437 w 1150174"/>
                    <a:gd name="connsiteY63" fmla="*/ 719138 h 926631"/>
                    <a:gd name="connsiteX64" fmla="*/ 826293 w 1150174"/>
                    <a:gd name="connsiteY64" fmla="*/ 723900 h 926631"/>
                    <a:gd name="connsiteX65" fmla="*/ 821531 w 1150174"/>
                    <a:gd name="connsiteY65" fmla="*/ 731044 h 926631"/>
                    <a:gd name="connsiteX66" fmla="*/ 800100 w 1150174"/>
                    <a:gd name="connsiteY66" fmla="*/ 742950 h 926631"/>
                    <a:gd name="connsiteX67" fmla="*/ 792956 w 1150174"/>
                    <a:gd name="connsiteY67" fmla="*/ 747713 h 926631"/>
                    <a:gd name="connsiteX68" fmla="*/ 790575 w 1150174"/>
                    <a:gd name="connsiteY68" fmla="*/ 754856 h 926631"/>
                    <a:gd name="connsiteX69" fmla="*/ 776287 w 1150174"/>
                    <a:gd name="connsiteY69" fmla="*/ 764381 h 926631"/>
                    <a:gd name="connsiteX70" fmla="*/ 769143 w 1150174"/>
                    <a:gd name="connsiteY70" fmla="*/ 771525 h 926631"/>
                    <a:gd name="connsiteX71" fmla="*/ 759618 w 1150174"/>
                    <a:gd name="connsiteY71" fmla="*/ 785813 h 926631"/>
                    <a:gd name="connsiteX72" fmla="*/ 745331 w 1150174"/>
                    <a:gd name="connsiteY72" fmla="*/ 795338 h 926631"/>
                    <a:gd name="connsiteX73" fmla="*/ 742950 w 1150174"/>
                    <a:gd name="connsiteY73" fmla="*/ 802481 h 926631"/>
                    <a:gd name="connsiteX74" fmla="*/ 735806 w 1150174"/>
                    <a:gd name="connsiteY74" fmla="*/ 807244 h 926631"/>
                    <a:gd name="connsiteX75" fmla="*/ 726281 w 1150174"/>
                    <a:gd name="connsiteY75" fmla="*/ 828675 h 926631"/>
                    <a:gd name="connsiteX76" fmla="*/ 719137 w 1150174"/>
                    <a:gd name="connsiteY76" fmla="*/ 833438 h 926631"/>
                    <a:gd name="connsiteX77" fmla="*/ 711993 w 1150174"/>
                    <a:gd name="connsiteY77" fmla="*/ 847725 h 926631"/>
                    <a:gd name="connsiteX78" fmla="*/ 707231 w 1150174"/>
                    <a:gd name="connsiteY78" fmla="*/ 854869 h 926631"/>
                    <a:gd name="connsiteX79" fmla="*/ 700087 w 1150174"/>
                    <a:gd name="connsiteY79" fmla="*/ 859631 h 926631"/>
                    <a:gd name="connsiteX80" fmla="*/ 692943 w 1150174"/>
                    <a:gd name="connsiteY80" fmla="*/ 862013 h 926631"/>
                    <a:gd name="connsiteX81" fmla="*/ 642937 w 1150174"/>
                    <a:gd name="connsiteY81" fmla="*/ 864394 h 926631"/>
                    <a:gd name="connsiteX82" fmla="*/ 569118 w 1150174"/>
                    <a:gd name="connsiteY82" fmla="*/ 864394 h 926631"/>
                    <a:gd name="connsiteX83" fmla="*/ 561975 w 1150174"/>
                    <a:gd name="connsiteY83" fmla="*/ 862013 h 926631"/>
                    <a:gd name="connsiteX84" fmla="*/ 542925 w 1150174"/>
                    <a:gd name="connsiteY84" fmla="*/ 859631 h 926631"/>
                    <a:gd name="connsiteX85" fmla="*/ 526256 w 1150174"/>
                    <a:gd name="connsiteY85" fmla="*/ 862013 h 926631"/>
                    <a:gd name="connsiteX86" fmla="*/ 511968 w 1150174"/>
                    <a:gd name="connsiteY86" fmla="*/ 873919 h 926631"/>
                    <a:gd name="connsiteX87" fmla="*/ 509587 w 1150174"/>
                    <a:gd name="connsiteY87" fmla="*/ 897731 h 926631"/>
                    <a:gd name="connsiteX88" fmla="*/ 497681 w 1150174"/>
                    <a:gd name="connsiteY88" fmla="*/ 914400 h 926631"/>
                    <a:gd name="connsiteX89" fmla="*/ 426243 w 1150174"/>
                    <a:gd name="connsiteY89" fmla="*/ 916781 h 926631"/>
                    <a:gd name="connsiteX90" fmla="*/ 419100 w 1150174"/>
                    <a:gd name="connsiteY90" fmla="*/ 919163 h 926631"/>
                    <a:gd name="connsiteX91" fmla="*/ 411956 w 1150174"/>
                    <a:gd name="connsiteY91" fmla="*/ 926306 h 926631"/>
                    <a:gd name="connsiteX92" fmla="*/ 381000 w 1150174"/>
                    <a:gd name="connsiteY92" fmla="*/ 923925 h 926631"/>
                    <a:gd name="connsiteX93" fmla="*/ 373856 w 1150174"/>
                    <a:gd name="connsiteY93" fmla="*/ 921544 h 926631"/>
                    <a:gd name="connsiteX94" fmla="*/ 366712 w 1150174"/>
                    <a:gd name="connsiteY94" fmla="*/ 916781 h 926631"/>
                    <a:gd name="connsiteX95" fmla="*/ 352425 w 1150174"/>
                    <a:gd name="connsiteY95" fmla="*/ 912019 h 926631"/>
                    <a:gd name="connsiteX96" fmla="*/ 345281 w 1150174"/>
                    <a:gd name="connsiteY96" fmla="*/ 907256 h 926631"/>
                    <a:gd name="connsiteX97" fmla="*/ 321468 w 1150174"/>
                    <a:gd name="connsiteY97" fmla="*/ 902494 h 926631"/>
                    <a:gd name="connsiteX98" fmla="*/ 311943 w 1150174"/>
                    <a:gd name="connsiteY98" fmla="*/ 900113 h 926631"/>
                    <a:gd name="connsiteX99" fmla="*/ 278606 w 1150174"/>
                    <a:gd name="connsiteY99" fmla="*/ 897731 h 926631"/>
                    <a:gd name="connsiteX100" fmla="*/ 230981 w 1150174"/>
                    <a:gd name="connsiteY100" fmla="*/ 890588 h 926631"/>
                    <a:gd name="connsiteX101" fmla="*/ 216693 w 1150174"/>
                    <a:gd name="connsiteY101" fmla="*/ 888206 h 926631"/>
                    <a:gd name="connsiteX102" fmla="*/ 180975 w 1150174"/>
                    <a:gd name="connsiteY102" fmla="*/ 885825 h 926631"/>
                    <a:gd name="connsiteX103" fmla="*/ 166687 w 1150174"/>
                    <a:gd name="connsiteY103" fmla="*/ 881063 h 926631"/>
                    <a:gd name="connsiteX104" fmla="*/ 159543 w 1150174"/>
                    <a:gd name="connsiteY104" fmla="*/ 878681 h 926631"/>
                    <a:gd name="connsiteX105" fmla="*/ 145256 w 1150174"/>
                    <a:gd name="connsiteY105" fmla="*/ 871538 h 926631"/>
                    <a:gd name="connsiteX106" fmla="*/ 126206 w 1150174"/>
                    <a:gd name="connsiteY106" fmla="*/ 866775 h 926631"/>
                    <a:gd name="connsiteX107" fmla="*/ 97631 w 1150174"/>
                    <a:gd name="connsiteY107" fmla="*/ 869156 h 926631"/>
                    <a:gd name="connsiteX108" fmla="*/ 83343 w 1150174"/>
                    <a:gd name="connsiteY108" fmla="*/ 873919 h 926631"/>
                    <a:gd name="connsiteX109" fmla="*/ 76200 w 1150174"/>
                    <a:gd name="connsiteY109" fmla="*/ 878681 h 926631"/>
                    <a:gd name="connsiteX110" fmla="*/ 61912 w 1150174"/>
                    <a:gd name="connsiteY110" fmla="*/ 883444 h 926631"/>
                    <a:gd name="connsiteX111" fmla="*/ 40481 w 1150174"/>
                    <a:gd name="connsiteY111" fmla="*/ 881063 h 926631"/>
                    <a:gd name="connsiteX112" fmla="*/ 23812 w 1150174"/>
                    <a:gd name="connsiteY112" fmla="*/ 876300 h 926631"/>
                    <a:gd name="connsiteX113" fmla="*/ 0 w 1150174"/>
                    <a:gd name="connsiteY113"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7756 w 1150174"/>
                    <a:gd name="connsiteY10" fmla="*/ 104775 h 926631"/>
                    <a:gd name="connsiteX11" fmla="*/ 1095375 w 1150174"/>
                    <a:gd name="connsiteY11" fmla="*/ 111919 h 926631"/>
                    <a:gd name="connsiteX12" fmla="*/ 1085850 w 1150174"/>
                    <a:gd name="connsiteY12" fmla="*/ 126206 h 926631"/>
                    <a:gd name="connsiteX13" fmla="*/ 1081087 w 1150174"/>
                    <a:gd name="connsiteY13" fmla="*/ 140494 h 926631"/>
                    <a:gd name="connsiteX14" fmla="*/ 1078706 w 1150174"/>
                    <a:gd name="connsiteY14" fmla="*/ 147638 h 926631"/>
                    <a:gd name="connsiteX15" fmla="*/ 1076325 w 1150174"/>
                    <a:gd name="connsiteY15" fmla="*/ 157163 h 926631"/>
                    <a:gd name="connsiteX16" fmla="*/ 1078706 w 1150174"/>
                    <a:gd name="connsiteY16" fmla="*/ 209550 h 926631"/>
                    <a:gd name="connsiteX17" fmla="*/ 1083468 w 1150174"/>
                    <a:gd name="connsiteY17" fmla="*/ 216694 h 926631"/>
                    <a:gd name="connsiteX18" fmla="*/ 1095375 w 1150174"/>
                    <a:gd name="connsiteY18" fmla="*/ 261938 h 926631"/>
                    <a:gd name="connsiteX19" fmla="*/ 1100137 w 1150174"/>
                    <a:gd name="connsiteY19" fmla="*/ 276225 h 926631"/>
                    <a:gd name="connsiteX20" fmla="*/ 1092993 w 1150174"/>
                    <a:gd name="connsiteY20" fmla="*/ 297656 h 926631"/>
                    <a:gd name="connsiteX21" fmla="*/ 1085850 w 1150174"/>
                    <a:gd name="connsiteY21" fmla="*/ 302419 h 926631"/>
                    <a:gd name="connsiteX22" fmla="*/ 1078706 w 1150174"/>
                    <a:gd name="connsiteY22" fmla="*/ 316706 h 926631"/>
                    <a:gd name="connsiteX23" fmla="*/ 1071562 w 1150174"/>
                    <a:gd name="connsiteY23" fmla="*/ 321469 h 926631"/>
                    <a:gd name="connsiteX24" fmla="*/ 1062037 w 1150174"/>
                    <a:gd name="connsiteY24" fmla="*/ 333375 h 926631"/>
                    <a:gd name="connsiteX25" fmla="*/ 1057275 w 1150174"/>
                    <a:gd name="connsiteY25" fmla="*/ 347663 h 926631"/>
                    <a:gd name="connsiteX26" fmla="*/ 1054893 w 1150174"/>
                    <a:gd name="connsiteY26" fmla="*/ 354806 h 926631"/>
                    <a:gd name="connsiteX27" fmla="*/ 1050131 w 1150174"/>
                    <a:gd name="connsiteY27" fmla="*/ 361950 h 926631"/>
                    <a:gd name="connsiteX28" fmla="*/ 1045368 w 1150174"/>
                    <a:gd name="connsiteY28" fmla="*/ 376238 h 926631"/>
                    <a:gd name="connsiteX29" fmla="*/ 1042987 w 1150174"/>
                    <a:gd name="connsiteY29" fmla="*/ 383381 h 926631"/>
                    <a:gd name="connsiteX30" fmla="*/ 1035843 w 1150174"/>
                    <a:gd name="connsiteY30" fmla="*/ 388144 h 926631"/>
                    <a:gd name="connsiteX31" fmla="*/ 1021556 w 1150174"/>
                    <a:gd name="connsiteY31" fmla="*/ 392906 h 926631"/>
                    <a:gd name="connsiteX32" fmla="*/ 1016793 w 1150174"/>
                    <a:gd name="connsiteY32" fmla="*/ 400050 h 926631"/>
                    <a:gd name="connsiteX33" fmla="*/ 1014412 w 1150174"/>
                    <a:gd name="connsiteY33" fmla="*/ 407194 h 926631"/>
                    <a:gd name="connsiteX34" fmla="*/ 1007268 w 1150174"/>
                    <a:gd name="connsiteY34" fmla="*/ 411956 h 926631"/>
                    <a:gd name="connsiteX35" fmla="*/ 1004887 w 1150174"/>
                    <a:gd name="connsiteY35" fmla="*/ 419100 h 926631"/>
                    <a:gd name="connsiteX36" fmla="*/ 995362 w 1150174"/>
                    <a:gd name="connsiteY36" fmla="*/ 433388 h 926631"/>
                    <a:gd name="connsiteX37" fmla="*/ 990600 w 1150174"/>
                    <a:gd name="connsiteY37" fmla="*/ 447675 h 926631"/>
                    <a:gd name="connsiteX38" fmla="*/ 988218 w 1150174"/>
                    <a:gd name="connsiteY38" fmla="*/ 454819 h 926631"/>
                    <a:gd name="connsiteX39" fmla="*/ 990600 w 1150174"/>
                    <a:gd name="connsiteY39" fmla="*/ 471488 h 926631"/>
                    <a:gd name="connsiteX40" fmla="*/ 983456 w 1150174"/>
                    <a:gd name="connsiteY40" fmla="*/ 504825 h 926631"/>
                    <a:gd name="connsiteX41" fmla="*/ 978693 w 1150174"/>
                    <a:gd name="connsiteY41" fmla="*/ 511969 h 926631"/>
                    <a:gd name="connsiteX42" fmla="*/ 973931 w 1150174"/>
                    <a:gd name="connsiteY42" fmla="*/ 535781 h 926631"/>
                    <a:gd name="connsiteX43" fmla="*/ 969168 w 1150174"/>
                    <a:gd name="connsiteY43" fmla="*/ 550069 h 926631"/>
                    <a:gd name="connsiteX44" fmla="*/ 966787 w 1150174"/>
                    <a:gd name="connsiteY44" fmla="*/ 557213 h 926631"/>
                    <a:gd name="connsiteX45" fmla="*/ 957262 w 1150174"/>
                    <a:gd name="connsiteY45" fmla="*/ 571500 h 926631"/>
                    <a:gd name="connsiteX46" fmla="*/ 952500 w 1150174"/>
                    <a:gd name="connsiteY46" fmla="*/ 585788 h 926631"/>
                    <a:gd name="connsiteX47" fmla="*/ 950118 w 1150174"/>
                    <a:gd name="connsiteY47" fmla="*/ 592931 h 926631"/>
                    <a:gd name="connsiteX48" fmla="*/ 947737 w 1150174"/>
                    <a:gd name="connsiteY48" fmla="*/ 602456 h 926631"/>
                    <a:gd name="connsiteX49" fmla="*/ 942975 w 1150174"/>
                    <a:gd name="connsiteY49" fmla="*/ 616744 h 926631"/>
                    <a:gd name="connsiteX50" fmla="*/ 940593 w 1150174"/>
                    <a:gd name="connsiteY50" fmla="*/ 623888 h 926631"/>
                    <a:gd name="connsiteX51" fmla="*/ 933450 w 1150174"/>
                    <a:gd name="connsiteY51" fmla="*/ 657225 h 926631"/>
                    <a:gd name="connsiteX52" fmla="*/ 931068 w 1150174"/>
                    <a:gd name="connsiteY52" fmla="*/ 664369 h 926631"/>
                    <a:gd name="connsiteX53" fmla="*/ 928687 w 1150174"/>
                    <a:gd name="connsiteY53" fmla="*/ 671513 h 926631"/>
                    <a:gd name="connsiteX54" fmla="*/ 914400 w 1150174"/>
                    <a:gd name="connsiteY54" fmla="*/ 681038 h 926631"/>
                    <a:gd name="connsiteX55" fmla="*/ 907256 w 1150174"/>
                    <a:gd name="connsiteY55" fmla="*/ 683419 h 926631"/>
                    <a:gd name="connsiteX56" fmla="*/ 900112 w 1150174"/>
                    <a:gd name="connsiteY56" fmla="*/ 688181 h 926631"/>
                    <a:gd name="connsiteX57" fmla="*/ 885825 w 1150174"/>
                    <a:gd name="connsiteY57" fmla="*/ 692944 h 926631"/>
                    <a:gd name="connsiteX58" fmla="*/ 878681 w 1150174"/>
                    <a:gd name="connsiteY58" fmla="*/ 700088 h 926631"/>
                    <a:gd name="connsiteX59" fmla="*/ 871537 w 1150174"/>
                    <a:gd name="connsiteY59" fmla="*/ 704850 h 926631"/>
                    <a:gd name="connsiteX60" fmla="*/ 866775 w 1150174"/>
                    <a:gd name="connsiteY60" fmla="*/ 711994 h 926631"/>
                    <a:gd name="connsiteX61" fmla="*/ 852487 w 1150174"/>
                    <a:gd name="connsiteY61" fmla="*/ 714375 h 926631"/>
                    <a:gd name="connsiteX62" fmla="*/ 833437 w 1150174"/>
                    <a:gd name="connsiteY62" fmla="*/ 719138 h 926631"/>
                    <a:gd name="connsiteX63" fmla="*/ 826293 w 1150174"/>
                    <a:gd name="connsiteY63" fmla="*/ 723900 h 926631"/>
                    <a:gd name="connsiteX64" fmla="*/ 821531 w 1150174"/>
                    <a:gd name="connsiteY64" fmla="*/ 731044 h 926631"/>
                    <a:gd name="connsiteX65" fmla="*/ 800100 w 1150174"/>
                    <a:gd name="connsiteY65" fmla="*/ 742950 h 926631"/>
                    <a:gd name="connsiteX66" fmla="*/ 792956 w 1150174"/>
                    <a:gd name="connsiteY66" fmla="*/ 747713 h 926631"/>
                    <a:gd name="connsiteX67" fmla="*/ 790575 w 1150174"/>
                    <a:gd name="connsiteY67" fmla="*/ 754856 h 926631"/>
                    <a:gd name="connsiteX68" fmla="*/ 776287 w 1150174"/>
                    <a:gd name="connsiteY68" fmla="*/ 764381 h 926631"/>
                    <a:gd name="connsiteX69" fmla="*/ 769143 w 1150174"/>
                    <a:gd name="connsiteY69" fmla="*/ 771525 h 926631"/>
                    <a:gd name="connsiteX70" fmla="*/ 759618 w 1150174"/>
                    <a:gd name="connsiteY70" fmla="*/ 785813 h 926631"/>
                    <a:gd name="connsiteX71" fmla="*/ 745331 w 1150174"/>
                    <a:gd name="connsiteY71" fmla="*/ 795338 h 926631"/>
                    <a:gd name="connsiteX72" fmla="*/ 742950 w 1150174"/>
                    <a:gd name="connsiteY72" fmla="*/ 802481 h 926631"/>
                    <a:gd name="connsiteX73" fmla="*/ 735806 w 1150174"/>
                    <a:gd name="connsiteY73" fmla="*/ 807244 h 926631"/>
                    <a:gd name="connsiteX74" fmla="*/ 726281 w 1150174"/>
                    <a:gd name="connsiteY74" fmla="*/ 828675 h 926631"/>
                    <a:gd name="connsiteX75" fmla="*/ 719137 w 1150174"/>
                    <a:gd name="connsiteY75" fmla="*/ 833438 h 926631"/>
                    <a:gd name="connsiteX76" fmla="*/ 711993 w 1150174"/>
                    <a:gd name="connsiteY76" fmla="*/ 847725 h 926631"/>
                    <a:gd name="connsiteX77" fmla="*/ 707231 w 1150174"/>
                    <a:gd name="connsiteY77" fmla="*/ 854869 h 926631"/>
                    <a:gd name="connsiteX78" fmla="*/ 700087 w 1150174"/>
                    <a:gd name="connsiteY78" fmla="*/ 859631 h 926631"/>
                    <a:gd name="connsiteX79" fmla="*/ 692943 w 1150174"/>
                    <a:gd name="connsiteY79" fmla="*/ 862013 h 926631"/>
                    <a:gd name="connsiteX80" fmla="*/ 642937 w 1150174"/>
                    <a:gd name="connsiteY80" fmla="*/ 864394 h 926631"/>
                    <a:gd name="connsiteX81" fmla="*/ 569118 w 1150174"/>
                    <a:gd name="connsiteY81" fmla="*/ 864394 h 926631"/>
                    <a:gd name="connsiteX82" fmla="*/ 561975 w 1150174"/>
                    <a:gd name="connsiteY82" fmla="*/ 862013 h 926631"/>
                    <a:gd name="connsiteX83" fmla="*/ 542925 w 1150174"/>
                    <a:gd name="connsiteY83" fmla="*/ 859631 h 926631"/>
                    <a:gd name="connsiteX84" fmla="*/ 526256 w 1150174"/>
                    <a:gd name="connsiteY84" fmla="*/ 862013 h 926631"/>
                    <a:gd name="connsiteX85" fmla="*/ 511968 w 1150174"/>
                    <a:gd name="connsiteY85" fmla="*/ 873919 h 926631"/>
                    <a:gd name="connsiteX86" fmla="*/ 509587 w 1150174"/>
                    <a:gd name="connsiteY86" fmla="*/ 897731 h 926631"/>
                    <a:gd name="connsiteX87" fmla="*/ 497681 w 1150174"/>
                    <a:gd name="connsiteY87" fmla="*/ 914400 h 926631"/>
                    <a:gd name="connsiteX88" fmla="*/ 426243 w 1150174"/>
                    <a:gd name="connsiteY88" fmla="*/ 916781 h 926631"/>
                    <a:gd name="connsiteX89" fmla="*/ 419100 w 1150174"/>
                    <a:gd name="connsiteY89" fmla="*/ 919163 h 926631"/>
                    <a:gd name="connsiteX90" fmla="*/ 411956 w 1150174"/>
                    <a:gd name="connsiteY90" fmla="*/ 926306 h 926631"/>
                    <a:gd name="connsiteX91" fmla="*/ 381000 w 1150174"/>
                    <a:gd name="connsiteY91" fmla="*/ 923925 h 926631"/>
                    <a:gd name="connsiteX92" fmla="*/ 373856 w 1150174"/>
                    <a:gd name="connsiteY92" fmla="*/ 921544 h 926631"/>
                    <a:gd name="connsiteX93" fmla="*/ 366712 w 1150174"/>
                    <a:gd name="connsiteY93" fmla="*/ 916781 h 926631"/>
                    <a:gd name="connsiteX94" fmla="*/ 352425 w 1150174"/>
                    <a:gd name="connsiteY94" fmla="*/ 912019 h 926631"/>
                    <a:gd name="connsiteX95" fmla="*/ 345281 w 1150174"/>
                    <a:gd name="connsiteY95" fmla="*/ 907256 h 926631"/>
                    <a:gd name="connsiteX96" fmla="*/ 321468 w 1150174"/>
                    <a:gd name="connsiteY96" fmla="*/ 902494 h 926631"/>
                    <a:gd name="connsiteX97" fmla="*/ 311943 w 1150174"/>
                    <a:gd name="connsiteY97" fmla="*/ 900113 h 926631"/>
                    <a:gd name="connsiteX98" fmla="*/ 278606 w 1150174"/>
                    <a:gd name="connsiteY98" fmla="*/ 897731 h 926631"/>
                    <a:gd name="connsiteX99" fmla="*/ 230981 w 1150174"/>
                    <a:gd name="connsiteY99" fmla="*/ 890588 h 926631"/>
                    <a:gd name="connsiteX100" fmla="*/ 216693 w 1150174"/>
                    <a:gd name="connsiteY100" fmla="*/ 888206 h 926631"/>
                    <a:gd name="connsiteX101" fmla="*/ 180975 w 1150174"/>
                    <a:gd name="connsiteY101" fmla="*/ 885825 h 926631"/>
                    <a:gd name="connsiteX102" fmla="*/ 166687 w 1150174"/>
                    <a:gd name="connsiteY102" fmla="*/ 881063 h 926631"/>
                    <a:gd name="connsiteX103" fmla="*/ 159543 w 1150174"/>
                    <a:gd name="connsiteY103" fmla="*/ 878681 h 926631"/>
                    <a:gd name="connsiteX104" fmla="*/ 145256 w 1150174"/>
                    <a:gd name="connsiteY104" fmla="*/ 871538 h 926631"/>
                    <a:gd name="connsiteX105" fmla="*/ 126206 w 1150174"/>
                    <a:gd name="connsiteY105" fmla="*/ 866775 h 926631"/>
                    <a:gd name="connsiteX106" fmla="*/ 97631 w 1150174"/>
                    <a:gd name="connsiteY106" fmla="*/ 869156 h 926631"/>
                    <a:gd name="connsiteX107" fmla="*/ 83343 w 1150174"/>
                    <a:gd name="connsiteY107" fmla="*/ 873919 h 926631"/>
                    <a:gd name="connsiteX108" fmla="*/ 76200 w 1150174"/>
                    <a:gd name="connsiteY108" fmla="*/ 878681 h 926631"/>
                    <a:gd name="connsiteX109" fmla="*/ 61912 w 1150174"/>
                    <a:gd name="connsiteY109" fmla="*/ 883444 h 926631"/>
                    <a:gd name="connsiteX110" fmla="*/ 40481 w 1150174"/>
                    <a:gd name="connsiteY110" fmla="*/ 881063 h 926631"/>
                    <a:gd name="connsiteX111" fmla="*/ 23812 w 1150174"/>
                    <a:gd name="connsiteY111" fmla="*/ 876300 h 926631"/>
                    <a:gd name="connsiteX112" fmla="*/ 0 w 1150174"/>
                    <a:gd name="connsiteY112"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7756 w 1150174"/>
                    <a:gd name="connsiteY10" fmla="*/ 104775 h 926631"/>
                    <a:gd name="connsiteX11" fmla="*/ 1095375 w 1150174"/>
                    <a:gd name="connsiteY11" fmla="*/ 111919 h 926631"/>
                    <a:gd name="connsiteX12" fmla="*/ 1085850 w 1150174"/>
                    <a:gd name="connsiteY12" fmla="*/ 126206 h 926631"/>
                    <a:gd name="connsiteX13" fmla="*/ 1081087 w 1150174"/>
                    <a:gd name="connsiteY13" fmla="*/ 140494 h 926631"/>
                    <a:gd name="connsiteX14" fmla="*/ 1078706 w 1150174"/>
                    <a:gd name="connsiteY14" fmla="*/ 147638 h 926631"/>
                    <a:gd name="connsiteX15" fmla="*/ 1076325 w 1150174"/>
                    <a:gd name="connsiteY15" fmla="*/ 157163 h 926631"/>
                    <a:gd name="connsiteX16" fmla="*/ 1078706 w 1150174"/>
                    <a:gd name="connsiteY16" fmla="*/ 209550 h 926631"/>
                    <a:gd name="connsiteX17" fmla="*/ 1095375 w 1150174"/>
                    <a:gd name="connsiteY17" fmla="*/ 261938 h 926631"/>
                    <a:gd name="connsiteX18" fmla="*/ 1100137 w 1150174"/>
                    <a:gd name="connsiteY18" fmla="*/ 276225 h 926631"/>
                    <a:gd name="connsiteX19" fmla="*/ 1092993 w 1150174"/>
                    <a:gd name="connsiteY19" fmla="*/ 297656 h 926631"/>
                    <a:gd name="connsiteX20" fmla="*/ 1085850 w 1150174"/>
                    <a:gd name="connsiteY20" fmla="*/ 302419 h 926631"/>
                    <a:gd name="connsiteX21" fmla="*/ 1078706 w 1150174"/>
                    <a:gd name="connsiteY21" fmla="*/ 316706 h 926631"/>
                    <a:gd name="connsiteX22" fmla="*/ 1071562 w 1150174"/>
                    <a:gd name="connsiteY22" fmla="*/ 321469 h 926631"/>
                    <a:gd name="connsiteX23" fmla="*/ 1062037 w 1150174"/>
                    <a:gd name="connsiteY23" fmla="*/ 333375 h 926631"/>
                    <a:gd name="connsiteX24" fmla="*/ 1057275 w 1150174"/>
                    <a:gd name="connsiteY24" fmla="*/ 347663 h 926631"/>
                    <a:gd name="connsiteX25" fmla="*/ 1054893 w 1150174"/>
                    <a:gd name="connsiteY25" fmla="*/ 354806 h 926631"/>
                    <a:gd name="connsiteX26" fmla="*/ 1050131 w 1150174"/>
                    <a:gd name="connsiteY26" fmla="*/ 361950 h 926631"/>
                    <a:gd name="connsiteX27" fmla="*/ 1045368 w 1150174"/>
                    <a:gd name="connsiteY27" fmla="*/ 376238 h 926631"/>
                    <a:gd name="connsiteX28" fmla="*/ 1042987 w 1150174"/>
                    <a:gd name="connsiteY28" fmla="*/ 383381 h 926631"/>
                    <a:gd name="connsiteX29" fmla="*/ 1035843 w 1150174"/>
                    <a:gd name="connsiteY29" fmla="*/ 388144 h 926631"/>
                    <a:gd name="connsiteX30" fmla="*/ 1021556 w 1150174"/>
                    <a:gd name="connsiteY30" fmla="*/ 392906 h 926631"/>
                    <a:gd name="connsiteX31" fmla="*/ 1016793 w 1150174"/>
                    <a:gd name="connsiteY31" fmla="*/ 400050 h 926631"/>
                    <a:gd name="connsiteX32" fmla="*/ 1014412 w 1150174"/>
                    <a:gd name="connsiteY32" fmla="*/ 407194 h 926631"/>
                    <a:gd name="connsiteX33" fmla="*/ 1007268 w 1150174"/>
                    <a:gd name="connsiteY33" fmla="*/ 411956 h 926631"/>
                    <a:gd name="connsiteX34" fmla="*/ 1004887 w 1150174"/>
                    <a:gd name="connsiteY34" fmla="*/ 419100 h 926631"/>
                    <a:gd name="connsiteX35" fmla="*/ 995362 w 1150174"/>
                    <a:gd name="connsiteY35" fmla="*/ 433388 h 926631"/>
                    <a:gd name="connsiteX36" fmla="*/ 990600 w 1150174"/>
                    <a:gd name="connsiteY36" fmla="*/ 447675 h 926631"/>
                    <a:gd name="connsiteX37" fmla="*/ 988218 w 1150174"/>
                    <a:gd name="connsiteY37" fmla="*/ 454819 h 926631"/>
                    <a:gd name="connsiteX38" fmla="*/ 990600 w 1150174"/>
                    <a:gd name="connsiteY38" fmla="*/ 471488 h 926631"/>
                    <a:gd name="connsiteX39" fmla="*/ 983456 w 1150174"/>
                    <a:gd name="connsiteY39" fmla="*/ 504825 h 926631"/>
                    <a:gd name="connsiteX40" fmla="*/ 978693 w 1150174"/>
                    <a:gd name="connsiteY40" fmla="*/ 511969 h 926631"/>
                    <a:gd name="connsiteX41" fmla="*/ 973931 w 1150174"/>
                    <a:gd name="connsiteY41" fmla="*/ 535781 h 926631"/>
                    <a:gd name="connsiteX42" fmla="*/ 969168 w 1150174"/>
                    <a:gd name="connsiteY42" fmla="*/ 550069 h 926631"/>
                    <a:gd name="connsiteX43" fmla="*/ 966787 w 1150174"/>
                    <a:gd name="connsiteY43" fmla="*/ 557213 h 926631"/>
                    <a:gd name="connsiteX44" fmla="*/ 957262 w 1150174"/>
                    <a:gd name="connsiteY44" fmla="*/ 571500 h 926631"/>
                    <a:gd name="connsiteX45" fmla="*/ 952500 w 1150174"/>
                    <a:gd name="connsiteY45" fmla="*/ 585788 h 926631"/>
                    <a:gd name="connsiteX46" fmla="*/ 950118 w 1150174"/>
                    <a:gd name="connsiteY46" fmla="*/ 592931 h 926631"/>
                    <a:gd name="connsiteX47" fmla="*/ 947737 w 1150174"/>
                    <a:gd name="connsiteY47" fmla="*/ 602456 h 926631"/>
                    <a:gd name="connsiteX48" fmla="*/ 942975 w 1150174"/>
                    <a:gd name="connsiteY48" fmla="*/ 616744 h 926631"/>
                    <a:gd name="connsiteX49" fmla="*/ 940593 w 1150174"/>
                    <a:gd name="connsiteY49" fmla="*/ 623888 h 926631"/>
                    <a:gd name="connsiteX50" fmla="*/ 933450 w 1150174"/>
                    <a:gd name="connsiteY50" fmla="*/ 657225 h 926631"/>
                    <a:gd name="connsiteX51" fmla="*/ 931068 w 1150174"/>
                    <a:gd name="connsiteY51" fmla="*/ 664369 h 926631"/>
                    <a:gd name="connsiteX52" fmla="*/ 928687 w 1150174"/>
                    <a:gd name="connsiteY52" fmla="*/ 671513 h 926631"/>
                    <a:gd name="connsiteX53" fmla="*/ 914400 w 1150174"/>
                    <a:gd name="connsiteY53" fmla="*/ 681038 h 926631"/>
                    <a:gd name="connsiteX54" fmla="*/ 907256 w 1150174"/>
                    <a:gd name="connsiteY54" fmla="*/ 683419 h 926631"/>
                    <a:gd name="connsiteX55" fmla="*/ 900112 w 1150174"/>
                    <a:gd name="connsiteY55" fmla="*/ 688181 h 926631"/>
                    <a:gd name="connsiteX56" fmla="*/ 885825 w 1150174"/>
                    <a:gd name="connsiteY56" fmla="*/ 692944 h 926631"/>
                    <a:gd name="connsiteX57" fmla="*/ 878681 w 1150174"/>
                    <a:gd name="connsiteY57" fmla="*/ 700088 h 926631"/>
                    <a:gd name="connsiteX58" fmla="*/ 871537 w 1150174"/>
                    <a:gd name="connsiteY58" fmla="*/ 704850 h 926631"/>
                    <a:gd name="connsiteX59" fmla="*/ 866775 w 1150174"/>
                    <a:gd name="connsiteY59" fmla="*/ 711994 h 926631"/>
                    <a:gd name="connsiteX60" fmla="*/ 852487 w 1150174"/>
                    <a:gd name="connsiteY60" fmla="*/ 714375 h 926631"/>
                    <a:gd name="connsiteX61" fmla="*/ 833437 w 1150174"/>
                    <a:gd name="connsiteY61" fmla="*/ 719138 h 926631"/>
                    <a:gd name="connsiteX62" fmla="*/ 826293 w 1150174"/>
                    <a:gd name="connsiteY62" fmla="*/ 723900 h 926631"/>
                    <a:gd name="connsiteX63" fmla="*/ 821531 w 1150174"/>
                    <a:gd name="connsiteY63" fmla="*/ 731044 h 926631"/>
                    <a:gd name="connsiteX64" fmla="*/ 800100 w 1150174"/>
                    <a:gd name="connsiteY64" fmla="*/ 742950 h 926631"/>
                    <a:gd name="connsiteX65" fmla="*/ 792956 w 1150174"/>
                    <a:gd name="connsiteY65" fmla="*/ 747713 h 926631"/>
                    <a:gd name="connsiteX66" fmla="*/ 790575 w 1150174"/>
                    <a:gd name="connsiteY66" fmla="*/ 754856 h 926631"/>
                    <a:gd name="connsiteX67" fmla="*/ 776287 w 1150174"/>
                    <a:gd name="connsiteY67" fmla="*/ 764381 h 926631"/>
                    <a:gd name="connsiteX68" fmla="*/ 769143 w 1150174"/>
                    <a:gd name="connsiteY68" fmla="*/ 771525 h 926631"/>
                    <a:gd name="connsiteX69" fmla="*/ 759618 w 1150174"/>
                    <a:gd name="connsiteY69" fmla="*/ 785813 h 926631"/>
                    <a:gd name="connsiteX70" fmla="*/ 745331 w 1150174"/>
                    <a:gd name="connsiteY70" fmla="*/ 795338 h 926631"/>
                    <a:gd name="connsiteX71" fmla="*/ 742950 w 1150174"/>
                    <a:gd name="connsiteY71" fmla="*/ 802481 h 926631"/>
                    <a:gd name="connsiteX72" fmla="*/ 735806 w 1150174"/>
                    <a:gd name="connsiteY72" fmla="*/ 807244 h 926631"/>
                    <a:gd name="connsiteX73" fmla="*/ 726281 w 1150174"/>
                    <a:gd name="connsiteY73" fmla="*/ 828675 h 926631"/>
                    <a:gd name="connsiteX74" fmla="*/ 719137 w 1150174"/>
                    <a:gd name="connsiteY74" fmla="*/ 833438 h 926631"/>
                    <a:gd name="connsiteX75" fmla="*/ 711993 w 1150174"/>
                    <a:gd name="connsiteY75" fmla="*/ 847725 h 926631"/>
                    <a:gd name="connsiteX76" fmla="*/ 707231 w 1150174"/>
                    <a:gd name="connsiteY76" fmla="*/ 854869 h 926631"/>
                    <a:gd name="connsiteX77" fmla="*/ 700087 w 1150174"/>
                    <a:gd name="connsiteY77" fmla="*/ 859631 h 926631"/>
                    <a:gd name="connsiteX78" fmla="*/ 692943 w 1150174"/>
                    <a:gd name="connsiteY78" fmla="*/ 862013 h 926631"/>
                    <a:gd name="connsiteX79" fmla="*/ 642937 w 1150174"/>
                    <a:gd name="connsiteY79" fmla="*/ 864394 h 926631"/>
                    <a:gd name="connsiteX80" fmla="*/ 569118 w 1150174"/>
                    <a:gd name="connsiteY80" fmla="*/ 864394 h 926631"/>
                    <a:gd name="connsiteX81" fmla="*/ 561975 w 1150174"/>
                    <a:gd name="connsiteY81" fmla="*/ 862013 h 926631"/>
                    <a:gd name="connsiteX82" fmla="*/ 542925 w 1150174"/>
                    <a:gd name="connsiteY82" fmla="*/ 859631 h 926631"/>
                    <a:gd name="connsiteX83" fmla="*/ 526256 w 1150174"/>
                    <a:gd name="connsiteY83" fmla="*/ 862013 h 926631"/>
                    <a:gd name="connsiteX84" fmla="*/ 511968 w 1150174"/>
                    <a:gd name="connsiteY84" fmla="*/ 873919 h 926631"/>
                    <a:gd name="connsiteX85" fmla="*/ 509587 w 1150174"/>
                    <a:gd name="connsiteY85" fmla="*/ 897731 h 926631"/>
                    <a:gd name="connsiteX86" fmla="*/ 497681 w 1150174"/>
                    <a:gd name="connsiteY86" fmla="*/ 914400 h 926631"/>
                    <a:gd name="connsiteX87" fmla="*/ 426243 w 1150174"/>
                    <a:gd name="connsiteY87" fmla="*/ 916781 h 926631"/>
                    <a:gd name="connsiteX88" fmla="*/ 419100 w 1150174"/>
                    <a:gd name="connsiteY88" fmla="*/ 919163 h 926631"/>
                    <a:gd name="connsiteX89" fmla="*/ 411956 w 1150174"/>
                    <a:gd name="connsiteY89" fmla="*/ 926306 h 926631"/>
                    <a:gd name="connsiteX90" fmla="*/ 381000 w 1150174"/>
                    <a:gd name="connsiteY90" fmla="*/ 923925 h 926631"/>
                    <a:gd name="connsiteX91" fmla="*/ 373856 w 1150174"/>
                    <a:gd name="connsiteY91" fmla="*/ 921544 h 926631"/>
                    <a:gd name="connsiteX92" fmla="*/ 366712 w 1150174"/>
                    <a:gd name="connsiteY92" fmla="*/ 916781 h 926631"/>
                    <a:gd name="connsiteX93" fmla="*/ 352425 w 1150174"/>
                    <a:gd name="connsiteY93" fmla="*/ 912019 h 926631"/>
                    <a:gd name="connsiteX94" fmla="*/ 345281 w 1150174"/>
                    <a:gd name="connsiteY94" fmla="*/ 907256 h 926631"/>
                    <a:gd name="connsiteX95" fmla="*/ 321468 w 1150174"/>
                    <a:gd name="connsiteY95" fmla="*/ 902494 h 926631"/>
                    <a:gd name="connsiteX96" fmla="*/ 311943 w 1150174"/>
                    <a:gd name="connsiteY96" fmla="*/ 900113 h 926631"/>
                    <a:gd name="connsiteX97" fmla="*/ 278606 w 1150174"/>
                    <a:gd name="connsiteY97" fmla="*/ 897731 h 926631"/>
                    <a:gd name="connsiteX98" fmla="*/ 230981 w 1150174"/>
                    <a:gd name="connsiteY98" fmla="*/ 890588 h 926631"/>
                    <a:gd name="connsiteX99" fmla="*/ 216693 w 1150174"/>
                    <a:gd name="connsiteY99" fmla="*/ 888206 h 926631"/>
                    <a:gd name="connsiteX100" fmla="*/ 180975 w 1150174"/>
                    <a:gd name="connsiteY100" fmla="*/ 885825 h 926631"/>
                    <a:gd name="connsiteX101" fmla="*/ 166687 w 1150174"/>
                    <a:gd name="connsiteY101" fmla="*/ 881063 h 926631"/>
                    <a:gd name="connsiteX102" fmla="*/ 159543 w 1150174"/>
                    <a:gd name="connsiteY102" fmla="*/ 878681 h 926631"/>
                    <a:gd name="connsiteX103" fmla="*/ 145256 w 1150174"/>
                    <a:gd name="connsiteY103" fmla="*/ 871538 h 926631"/>
                    <a:gd name="connsiteX104" fmla="*/ 126206 w 1150174"/>
                    <a:gd name="connsiteY104" fmla="*/ 866775 h 926631"/>
                    <a:gd name="connsiteX105" fmla="*/ 97631 w 1150174"/>
                    <a:gd name="connsiteY105" fmla="*/ 869156 h 926631"/>
                    <a:gd name="connsiteX106" fmla="*/ 83343 w 1150174"/>
                    <a:gd name="connsiteY106" fmla="*/ 873919 h 926631"/>
                    <a:gd name="connsiteX107" fmla="*/ 76200 w 1150174"/>
                    <a:gd name="connsiteY107" fmla="*/ 878681 h 926631"/>
                    <a:gd name="connsiteX108" fmla="*/ 61912 w 1150174"/>
                    <a:gd name="connsiteY108" fmla="*/ 883444 h 926631"/>
                    <a:gd name="connsiteX109" fmla="*/ 40481 w 1150174"/>
                    <a:gd name="connsiteY109" fmla="*/ 881063 h 926631"/>
                    <a:gd name="connsiteX110" fmla="*/ 23812 w 1150174"/>
                    <a:gd name="connsiteY110" fmla="*/ 876300 h 926631"/>
                    <a:gd name="connsiteX111" fmla="*/ 0 w 1150174"/>
                    <a:gd name="connsiteY111"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7756 w 1150174"/>
                    <a:gd name="connsiteY10" fmla="*/ 104775 h 926631"/>
                    <a:gd name="connsiteX11" fmla="*/ 1095375 w 1150174"/>
                    <a:gd name="connsiteY11" fmla="*/ 111919 h 926631"/>
                    <a:gd name="connsiteX12" fmla="*/ 1085850 w 1150174"/>
                    <a:gd name="connsiteY12" fmla="*/ 126206 h 926631"/>
                    <a:gd name="connsiteX13" fmla="*/ 1081087 w 1150174"/>
                    <a:gd name="connsiteY13" fmla="*/ 140494 h 926631"/>
                    <a:gd name="connsiteX14" fmla="*/ 1078706 w 1150174"/>
                    <a:gd name="connsiteY14" fmla="*/ 147638 h 926631"/>
                    <a:gd name="connsiteX15" fmla="*/ 1078706 w 1150174"/>
                    <a:gd name="connsiteY15" fmla="*/ 209550 h 926631"/>
                    <a:gd name="connsiteX16" fmla="*/ 1095375 w 1150174"/>
                    <a:gd name="connsiteY16" fmla="*/ 261938 h 926631"/>
                    <a:gd name="connsiteX17" fmla="*/ 1100137 w 1150174"/>
                    <a:gd name="connsiteY17" fmla="*/ 276225 h 926631"/>
                    <a:gd name="connsiteX18" fmla="*/ 1092993 w 1150174"/>
                    <a:gd name="connsiteY18" fmla="*/ 297656 h 926631"/>
                    <a:gd name="connsiteX19" fmla="*/ 1085850 w 1150174"/>
                    <a:gd name="connsiteY19" fmla="*/ 302419 h 926631"/>
                    <a:gd name="connsiteX20" fmla="*/ 1078706 w 1150174"/>
                    <a:gd name="connsiteY20" fmla="*/ 316706 h 926631"/>
                    <a:gd name="connsiteX21" fmla="*/ 1071562 w 1150174"/>
                    <a:gd name="connsiteY21" fmla="*/ 321469 h 926631"/>
                    <a:gd name="connsiteX22" fmla="*/ 1062037 w 1150174"/>
                    <a:gd name="connsiteY22" fmla="*/ 333375 h 926631"/>
                    <a:gd name="connsiteX23" fmla="*/ 1057275 w 1150174"/>
                    <a:gd name="connsiteY23" fmla="*/ 347663 h 926631"/>
                    <a:gd name="connsiteX24" fmla="*/ 1054893 w 1150174"/>
                    <a:gd name="connsiteY24" fmla="*/ 354806 h 926631"/>
                    <a:gd name="connsiteX25" fmla="*/ 1050131 w 1150174"/>
                    <a:gd name="connsiteY25" fmla="*/ 361950 h 926631"/>
                    <a:gd name="connsiteX26" fmla="*/ 1045368 w 1150174"/>
                    <a:gd name="connsiteY26" fmla="*/ 376238 h 926631"/>
                    <a:gd name="connsiteX27" fmla="*/ 1042987 w 1150174"/>
                    <a:gd name="connsiteY27" fmla="*/ 383381 h 926631"/>
                    <a:gd name="connsiteX28" fmla="*/ 1035843 w 1150174"/>
                    <a:gd name="connsiteY28" fmla="*/ 388144 h 926631"/>
                    <a:gd name="connsiteX29" fmla="*/ 1021556 w 1150174"/>
                    <a:gd name="connsiteY29" fmla="*/ 392906 h 926631"/>
                    <a:gd name="connsiteX30" fmla="*/ 1016793 w 1150174"/>
                    <a:gd name="connsiteY30" fmla="*/ 400050 h 926631"/>
                    <a:gd name="connsiteX31" fmla="*/ 1014412 w 1150174"/>
                    <a:gd name="connsiteY31" fmla="*/ 407194 h 926631"/>
                    <a:gd name="connsiteX32" fmla="*/ 1007268 w 1150174"/>
                    <a:gd name="connsiteY32" fmla="*/ 411956 h 926631"/>
                    <a:gd name="connsiteX33" fmla="*/ 1004887 w 1150174"/>
                    <a:gd name="connsiteY33" fmla="*/ 419100 h 926631"/>
                    <a:gd name="connsiteX34" fmla="*/ 995362 w 1150174"/>
                    <a:gd name="connsiteY34" fmla="*/ 433388 h 926631"/>
                    <a:gd name="connsiteX35" fmla="*/ 990600 w 1150174"/>
                    <a:gd name="connsiteY35" fmla="*/ 447675 h 926631"/>
                    <a:gd name="connsiteX36" fmla="*/ 988218 w 1150174"/>
                    <a:gd name="connsiteY36" fmla="*/ 454819 h 926631"/>
                    <a:gd name="connsiteX37" fmla="*/ 990600 w 1150174"/>
                    <a:gd name="connsiteY37" fmla="*/ 471488 h 926631"/>
                    <a:gd name="connsiteX38" fmla="*/ 983456 w 1150174"/>
                    <a:gd name="connsiteY38" fmla="*/ 504825 h 926631"/>
                    <a:gd name="connsiteX39" fmla="*/ 978693 w 1150174"/>
                    <a:gd name="connsiteY39" fmla="*/ 511969 h 926631"/>
                    <a:gd name="connsiteX40" fmla="*/ 973931 w 1150174"/>
                    <a:gd name="connsiteY40" fmla="*/ 535781 h 926631"/>
                    <a:gd name="connsiteX41" fmla="*/ 969168 w 1150174"/>
                    <a:gd name="connsiteY41" fmla="*/ 550069 h 926631"/>
                    <a:gd name="connsiteX42" fmla="*/ 966787 w 1150174"/>
                    <a:gd name="connsiteY42" fmla="*/ 557213 h 926631"/>
                    <a:gd name="connsiteX43" fmla="*/ 957262 w 1150174"/>
                    <a:gd name="connsiteY43" fmla="*/ 571500 h 926631"/>
                    <a:gd name="connsiteX44" fmla="*/ 952500 w 1150174"/>
                    <a:gd name="connsiteY44" fmla="*/ 585788 h 926631"/>
                    <a:gd name="connsiteX45" fmla="*/ 950118 w 1150174"/>
                    <a:gd name="connsiteY45" fmla="*/ 592931 h 926631"/>
                    <a:gd name="connsiteX46" fmla="*/ 947737 w 1150174"/>
                    <a:gd name="connsiteY46" fmla="*/ 602456 h 926631"/>
                    <a:gd name="connsiteX47" fmla="*/ 942975 w 1150174"/>
                    <a:gd name="connsiteY47" fmla="*/ 616744 h 926631"/>
                    <a:gd name="connsiteX48" fmla="*/ 940593 w 1150174"/>
                    <a:gd name="connsiteY48" fmla="*/ 623888 h 926631"/>
                    <a:gd name="connsiteX49" fmla="*/ 933450 w 1150174"/>
                    <a:gd name="connsiteY49" fmla="*/ 657225 h 926631"/>
                    <a:gd name="connsiteX50" fmla="*/ 931068 w 1150174"/>
                    <a:gd name="connsiteY50" fmla="*/ 664369 h 926631"/>
                    <a:gd name="connsiteX51" fmla="*/ 928687 w 1150174"/>
                    <a:gd name="connsiteY51" fmla="*/ 671513 h 926631"/>
                    <a:gd name="connsiteX52" fmla="*/ 914400 w 1150174"/>
                    <a:gd name="connsiteY52" fmla="*/ 681038 h 926631"/>
                    <a:gd name="connsiteX53" fmla="*/ 907256 w 1150174"/>
                    <a:gd name="connsiteY53" fmla="*/ 683419 h 926631"/>
                    <a:gd name="connsiteX54" fmla="*/ 900112 w 1150174"/>
                    <a:gd name="connsiteY54" fmla="*/ 688181 h 926631"/>
                    <a:gd name="connsiteX55" fmla="*/ 885825 w 1150174"/>
                    <a:gd name="connsiteY55" fmla="*/ 692944 h 926631"/>
                    <a:gd name="connsiteX56" fmla="*/ 878681 w 1150174"/>
                    <a:gd name="connsiteY56" fmla="*/ 700088 h 926631"/>
                    <a:gd name="connsiteX57" fmla="*/ 871537 w 1150174"/>
                    <a:gd name="connsiteY57" fmla="*/ 704850 h 926631"/>
                    <a:gd name="connsiteX58" fmla="*/ 866775 w 1150174"/>
                    <a:gd name="connsiteY58" fmla="*/ 711994 h 926631"/>
                    <a:gd name="connsiteX59" fmla="*/ 852487 w 1150174"/>
                    <a:gd name="connsiteY59" fmla="*/ 714375 h 926631"/>
                    <a:gd name="connsiteX60" fmla="*/ 833437 w 1150174"/>
                    <a:gd name="connsiteY60" fmla="*/ 719138 h 926631"/>
                    <a:gd name="connsiteX61" fmla="*/ 826293 w 1150174"/>
                    <a:gd name="connsiteY61" fmla="*/ 723900 h 926631"/>
                    <a:gd name="connsiteX62" fmla="*/ 821531 w 1150174"/>
                    <a:gd name="connsiteY62" fmla="*/ 731044 h 926631"/>
                    <a:gd name="connsiteX63" fmla="*/ 800100 w 1150174"/>
                    <a:gd name="connsiteY63" fmla="*/ 742950 h 926631"/>
                    <a:gd name="connsiteX64" fmla="*/ 792956 w 1150174"/>
                    <a:gd name="connsiteY64" fmla="*/ 747713 h 926631"/>
                    <a:gd name="connsiteX65" fmla="*/ 790575 w 1150174"/>
                    <a:gd name="connsiteY65" fmla="*/ 754856 h 926631"/>
                    <a:gd name="connsiteX66" fmla="*/ 776287 w 1150174"/>
                    <a:gd name="connsiteY66" fmla="*/ 764381 h 926631"/>
                    <a:gd name="connsiteX67" fmla="*/ 769143 w 1150174"/>
                    <a:gd name="connsiteY67" fmla="*/ 771525 h 926631"/>
                    <a:gd name="connsiteX68" fmla="*/ 759618 w 1150174"/>
                    <a:gd name="connsiteY68" fmla="*/ 785813 h 926631"/>
                    <a:gd name="connsiteX69" fmla="*/ 745331 w 1150174"/>
                    <a:gd name="connsiteY69" fmla="*/ 795338 h 926631"/>
                    <a:gd name="connsiteX70" fmla="*/ 742950 w 1150174"/>
                    <a:gd name="connsiteY70" fmla="*/ 802481 h 926631"/>
                    <a:gd name="connsiteX71" fmla="*/ 735806 w 1150174"/>
                    <a:gd name="connsiteY71" fmla="*/ 807244 h 926631"/>
                    <a:gd name="connsiteX72" fmla="*/ 726281 w 1150174"/>
                    <a:gd name="connsiteY72" fmla="*/ 828675 h 926631"/>
                    <a:gd name="connsiteX73" fmla="*/ 719137 w 1150174"/>
                    <a:gd name="connsiteY73" fmla="*/ 833438 h 926631"/>
                    <a:gd name="connsiteX74" fmla="*/ 711993 w 1150174"/>
                    <a:gd name="connsiteY74" fmla="*/ 847725 h 926631"/>
                    <a:gd name="connsiteX75" fmla="*/ 707231 w 1150174"/>
                    <a:gd name="connsiteY75" fmla="*/ 854869 h 926631"/>
                    <a:gd name="connsiteX76" fmla="*/ 700087 w 1150174"/>
                    <a:gd name="connsiteY76" fmla="*/ 859631 h 926631"/>
                    <a:gd name="connsiteX77" fmla="*/ 692943 w 1150174"/>
                    <a:gd name="connsiteY77" fmla="*/ 862013 h 926631"/>
                    <a:gd name="connsiteX78" fmla="*/ 642937 w 1150174"/>
                    <a:gd name="connsiteY78" fmla="*/ 864394 h 926631"/>
                    <a:gd name="connsiteX79" fmla="*/ 569118 w 1150174"/>
                    <a:gd name="connsiteY79" fmla="*/ 864394 h 926631"/>
                    <a:gd name="connsiteX80" fmla="*/ 561975 w 1150174"/>
                    <a:gd name="connsiteY80" fmla="*/ 862013 h 926631"/>
                    <a:gd name="connsiteX81" fmla="*/ 542925 w 1150174"/>
                    <a:gd name="connsiteY81" fmla="*/ 859631 h 926631"/>
                    <a:gd name="connsiteX82" fmla="*/ 526256 w 1150174"/>
                    <a:gd name="connsiteY82" fmla="*/ 862013 h 926631"/>
                    <a:gd name="connsiteX83" fmla="*/ 511968 w 1150174"/>
                    <a:gd name="connsiteY83" fmla="*/ 873919 h 926631"/>
                    <a:gd name="connsiteX84" fmla="*/ 509587 w 1150174"/>
                    <a:gd name="connsiteY84" fmla="*/ 897731 h 926631"/>
                    <a:gd name="connsiteX85" fmla="*/ 497681 w 1150174"/>
                    <a:gd name="connsiteY85" fmla="*/ 914400 h 926631"/>
                    <a:gd name="connsiteX86" fmla="*/ 426243 w 1150174"/>
                    <a:gd name="connsiteY86" fmla="*/ 916781 h 926631"/>
                    <a:gd name="connsiteX87" fmla="*/ 419100 w 1150174"/>
                    <a:gd name="connsiteY87" fmla="*/ 919163 h 926631"/>
                    <a:gd name="connsiteX88" fmla="*/ 411956 w 1150174"/>
                    <a:gd name="connsiteY88" fmla="*/ 926306 h 926631"/>
                    <a:gd name="connsiteX89" fmla="*/ 381000 w 1150174"/>
                    <a:gd name="connsiteY89" fmla="*/ 923925 h 926631"/>
                    <a:gd name="connsiteX90" fmla="*/ 373856 w 1150174"/>
                    <a:gd name="connsiteY90" fmla="*/ 921544 h 926631"/>
                    <a:gd name="connsiteX91" fmla="*/ 366712 w 1150174"/>
                    <a:gd name="connsiteY91" fmla="*/ 916781 h 926631"/>
                    <a:gd name="connsiteX92" fmla="*/ 352425 w 1150174"/>
                    <a:gd name="connsiteY92" fmla="*/ 912019 h 926631"/>
                    <a:gd name="connsiteX93" fmla="*/ 345281 w 1150174"/>
                    <a:gd name="connsiteY93" fmla="*/ 907256 h 926631"/>
                    <a:gd name="connsiteX94" fmla="*/ 321468 w 1150174"/>
                    <a:gd name="connsiteY94" fmla="*/ 902494 h 926631"/>
                    <a:gd name="connsiteX95" fmla="*/ 311943 w 1150174"/>
                    <a:gd name="connsiteY95" fmla="*/ 900113 h 926631"/>
                    <a:gd name="connsiteX96" fmla="*/ 278606 w 1150174"/>
                    <a:gd name="connsiteY96" fmla="*/ 897731 h 926631"/>
                    <a:gd name="connsiteX97" fmla="*/ 230981 w 1150174"/>
                    <a:gd name="connsiteY97" fmla="*/ 890588 h 926631"/>
                    <a:gd name="connsiteX98" fmla="*/ 216693 w 1150174"/>
                    <a:gd name="connsiteY98" fmla="*/ 888206 h 926631"/>
                    <a:gd name="connsiteX99" fmla="*/ 180975 w 1150174"/>
                    <a:gd name="connsiteY99" fmla="*/ 885825 h 926631"/>
                    <a:gd name="connsiteX100" fmla="*/ 166687 w 1150174"/>
                    <a:gd name="connsiteY100" fmla="*/ 881063 h 926631"/>
                    <a:gd name="connsiteX101" fmla="*/ 159543 w 1150174"/>
                    <a:gd name="connsiteY101" fmla="*/ 878681 h 926631"/>
                    <a:gd name="connsiteX102" fmla="*/ 145256 w 1150174"/>
                    <a:gd name="connsiteY102" fmla="*/ 871538 h 926631"/>
                    <a:gd name="connsiteX103" fmla="*/ 126206 w 1150174"/>
                    <a:gd name="connsiteY103" fmla="*/ 866775 h 926631"/>
                    <a:gd name="connsiteX104" fmla="*/ 97631 w 1150174"/>
                    <a:gd name="connsiteY104" fmla="*/ 869156 h 926631"/>
                    <a:gd name="connsiteX105" fmla="*/ 83343 w 1150174"/>
                    <a:gd name="connsiteY105" fmla="*/ 873919 h 926631"/>
                    <a:gd name="connsiteX106" fmla="*/ 76200 w 1150174"/>
                    <a:gd name="connsiteY106" fmla="*/ 878681 h 926631"/>
                    <a:gd name="connsiteX107" fmla="*/ 61912 w 1150174"/>
                    <a:gd name="connsiteY107" fmla="*/ 883444 h 926631"/>
                    <a:gd name="connsiteX108" fmla="*/ 40481 w 1150174"/>
                    <a:gd name="connsiteY108" fmla="*/ 881063 h 926631"/>
                    <a:gd name="connsiteX109" fmla="*/ 23812 w 1150174"/>
                    <a:gd name="connsiteY109" fmla="*/ 876300 h 926631"/>
                    <a:gd name="connsiteX110" fmla="*/ 0 w 1150174"/>
                    <a:gd name="connsiteY110"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7756 w 1150174"/>
                    <a:gd name="connsiteY10" fmla="*/ 104775 h 926631"/>
                    <a:gd name="connsiteX11" fmla="*/ 1095375 w 1150174"/>
                    <a:gd name="connsiteY11" fmla="*/ 111919 h 926631"/>
                    <a:gd name="connsiteX12" fmla="*/ 1085850 w 1150174"/>
                    <a:gd name="connsiteY12" fmla="*/ 126206 h 926631"/>
                    <a:gd name="connsiteX13" fmla="*/ 1078706 w 1150174"/>
                    <a:gd name="connsiteY13" fmla="*/ 147638 h 926631"/>
                    <a:gd name="connsiteX14" fmla="*/ 1078706 w 1150174"/>
                    <a:gd name="connsiteY14" fmla="*/ 209550 h 926631"/>
                    <a:gd name="connsiteX15" fmla="*/ 1095375 w 1150174"/>
                    <a:gd name="connsiteY15" fmla="*/ 261938 h 926631"/>
                    <a:gd name="connsiteX16" fmla="*/ 1100137 w 1150174"/>
                    <a:gd name="connsiteY16" fmla="*/ 276225 h 926631"/>
                    <a:gd name="connsiteX17" fmla="*/ 1092993 w 1150174"/>
                    <a:gd name="connsiteY17" fmla="*/ 297656 h 926631"/>
                    <a:gd name="connsiteX18" fmla="*/ 1085850 w 1150174"/>
                    <a:gd name="connsiteY18" fmla="*/ 302419 h 926631"/>
                    <a:gd name="connsiteX19" fmla="*/ 1078706 w 1150174"/>
                    <a:gd name="connsiteY19" fmla="*/ 316706 h 926631"/>
                    <a:gd name="connsiteX20" fmla="*/ 1071562 w 1150174"/>
                    <a:gd name="connsiteY20" fmla="*/ 321469 h 926631"/>
                    <a:gd name="connsiteX21" fmla="*/ 1062037 w 1150174"/>
                    <a:gd name="connsiteY21" fmla="*/ 333375 h 926631"/>
                    <a:gd name="connsiteX22" fmla="*/ 1057275 w 1150174"/>
                    <a:gd name="connsiteY22" fmla="*/ 347663 h 926631"/>
                    <a:gd name="connsiteX23" fmla="*/ 1054893 w 1150174"/>
                    <a:gd name="connsiteY23" fmla="*/ 354806 h 926631"/>
                    <a:gd name="connsiteX24" fmla="*/ 1050131 w 1150174"/>
                    <a:gd name="connsiteY24" fmla="*/ 361950 h 926631"/>
                    <a:gd name="connsiteX25" fmla="*/ 1045368 w 1150174"/>
                    <a:gd name="connsiteY25" fmla="*/ 376238 h 926631"/>
                    <a:gd name="connsiteX26" fmla="*/ 1042987 w 1150174"/>
                    <a:gd name="connsiteY26" fmla="*/ 383381 h 926631"/>
                    <a:gd name="connsiteX27" fmla="*/ 1035843 w 1150174"/>
                    <a:gd name="connsiteY27" fmla="*/ 388144 h 926631"/>
                    <a:gd name="connsiteX28" fmla="*/ 1021556 w 1150174"/>
                    <a:gd name="connsiteY28" fmla="*/ 392906 h 926631"/>
                    <a:gd name="connsiteX29" fmla="*/ 1016793 w 1150174"/>
                    <a:gd name="connsiteY29" fmla="*/ 400050 h 926631"/>
                    <a:gd name="connsiteX30" fmla="*/ 1014412 w 1150174"/>
                    <a:gd name="connsiteY30" fmla="*/ 407194 h 926631"/>
                    <a:gd name="connsiteX31" fmla="*/ 1007268 w 1150174"/>
                    <a:gd name="connsiteY31" fmla="*/ 411956 h 926631"/>
                    <a:gd name="connsiteX32" fmla="*/ 1004887 w 1150174"/>
                    <a:gd name="connsiteY32" fmla="*/ 419100 h 926631"/>
                    <a:gd name="connsiteX33" fmla="*/ 995362 w 1150174"/>
                    <a:gd name="connsiteY33" fmla="*/ 433388 h 926631"/>
                    <a:gd name="connsiteX34" fmla="*/ 990600 w 1150174"/>
                    <a:gd name="connsiteY34" fmla="*/ 447675 h 926631"/>
                    <a:gd name="connsiteX35" fmla="*/ 988218 w 1150174"/>
                    <a:gd name="connsiteY35" fmla="*/ 454819 h 926631"/>
                    <a:gd name="connsiteX36" fmla="*/ 990600 w 1150174"/>
                    <a:gd name="connsiteY36" fmla="*/ 471488 h 926631"/>
                    <a:gd name="connsiteX37" fmla="*/ 983456 w 1150174"/>
                    <a:gd name="connsiteY37" fmla="*/ 504825 h 926631"/>
                    <a:gd name="connsiteX38" fmla="*/ 978693 w 1150174"/>
                    <a:gd name="connsiteY38" fmla="*/ 511969 h 926631"/>
                    <a:gd name="connsiteX39" fmla="*/ 973931 w 1150174"/>
                    <a:gd name="connsiteY39" fmla="*/ 535781 h 926631"/>
                    <a:gd name="connsiteX40" fmla="*/ 969168 w 1150174"/>
                    <a:gd name="connsiteY40" fmla="*/ 550069 h 926631"/>
                    <a:gd name="connsiteX41" fmla="*/ 966787 w 1150174"/>
                    <a:gd name="connsiteY41" fmla="*/ 557213 h 926631"/>
                    <a:gd name="connsiteX42" fmla="*/ 957262 w 1150174"/>
                    <a:gd name="connsiteY42" fmla="*/ 571500 h 926631"/>
                    <a:gd name="connsiteX43" fmla="*/ 952500 w 1150174"/>
                    <a:gd name="connsiteY43" fmla="*/ 585788 h 926631"/>
                    <a:gd name="connsiteX44" fmla="*/ 950118 w 1150174"/>
                    <a:gd name="connsiteY44" fmla="*/ 592931 h 926631"/>
                    <a:gd name="connsiteX45" fmla="*/ 947737 w 1150174"/>
                    <a:gd name="connsiteY45" fmla="*/ 602456 h 926631"/>
                    <a:gd name="connsiteX46" fmla="*/ 942975 w 1150174"/>
                    <a:gd name="connsiteY46" fmla="*/ 616744 h 926631"/>
                    <a:gd name="connsiteX47" fmla="*/ 940593 w 1150174"/>
                    <a:gd name="connsiteY47" fmla="*/ 623888 h 926631"/>
                    <a:gd name="connsiteX48" fmla="*/ 933450 w 1150174"/>
                    <a:gd name="connsiteY48" fmla="*/ 657225 h 926631"/>
                    <a:gd name="connsiteX49" fmla="*/ 931068 w 1150174"/>
                    <a:gd name="connsiteY49" fmla="*/ 664369 h 926631"/>
                    <a:gd name="connsiteX50" fmla="*/ 928687 w 1150174"/>
                    <a:gd name="connsiteY50" fmla="*/ 671513 h 926631"/>
                    <a:gd name="connsiteX51" fmla="*/ 914400 w 1150174"/>
                    <a:gd name="connsiteY51" fmla="*/ 681038 h 926631"/>
                    <a:gd name="connsiteX52" fmla="*/ 907256 w 1150174"/>
                    <a:gd name="connsiteY52" fmla="*/ 683419 h 926631"/>
                    <a:gd name="connsiteX53" fmla="*/ 900112 w 1150174"/>
                    <a:gd name="connsiteY53" fmla="*/ 688181 h 926631"/>
                    <a:gd name="connsiteX54" fmla="*/ 885825 w 1150174"/>
                    <a:gd name="connsiteY54" fmla="*/ 692944 h 926631"/>
                    <a:gd name="connsiteX55" fmla="*/ 878681 w 1150174"/>
                    <a:gd name="connsiteY55" fmla="*/ 700088 h 926631"/>
                    <a:gd name="connsiteX56" fmla="*/ 871537 w 1150174"/>
                    <a:gd name="connsiteY56" fmla="*/ 704850 h 926631"/>
                    <a:gd name="connsiteX57" fmla="*/ 866775 w 1150174"/>
                    <a:gd name="connsiteY57" fmla="*/ 711994 h 926631"/>
                    <a:gd name="connsiteX58" fmla="*/ 852487 w 1150174"/>
                    <a:gd name="connsiteY58" fmla="*/ 714375 h 926631"/>
                    <a:gd name="connsiteX59" fmla="*/ 833437 w 1150174"/>
                    <a:gd name="connsiteY59" fmla="*/ 719138 h 926631"/>
                    <a:gd name="connsiteX60" fmla="*/ 826293 w 1150174"/>
                    <a:gd name="connsiteY60" fmla="*/ 723900 h 926631"/>
                    <a:gd name="connsiteX61" fmla="*/ 821531 w 1150174"/>
                    <a:gd name="connsiteY61" fmla="*/ 731044 h 926631"/>
                    <a:gd name="connsiteX62" fmla="*/ 800100 w 1150174"/>
                    <a:gd name="connsiteY62" fmla="*/ 742950 h 926631"/>
                    <a:gd name="connsiteX63" fmla="*/ 792956 w 1150174"/>
                    <a:gd name="connsiteY63" fmla="*/ 747713 h 926631"/>
                    <a:gd name="connsiteX64" fmla="*/ 790575 w 1150174"/>
                    <a:gd name="connsiteY64" fmla="*/ 754856 h 926631"/>
                    <a:gd name="connsiteX65" fmla="*/ 776287 w 1150174"/>
                    <a:gd name="connsiteY65" fmla="*/ 764381 h 926631"/>
                    <a:gd name="connsiteX66" fmla="*/ 769143 w 1150174"/>
                    <a:gd name="connsiteY66" fmla="*/ 771525 h 926631"/>
                    <a:gd name="connsiteX67" fmla="*/ 759618 w 1150174"/>
                    <a:gd name="connsiteY67" fmla="*/ 785813 h 926631"/>
                    <a:gd name="connsiteX68" fmla="*/ 745331 w 1150174"/>
                    <a:gd name="connsiteY68" fmla="*/ 795338 h 926631"/>
                    <a:gd name="connsiteX69" fmla="*/ 742950 w 1150174"/>
                    <a:gd name="connsiteY69" fmla="*/ 802481 h 926631"/>
                    <a:gd name="connsiteX70" fmla="*/ 735806 w 1150174"/>
                    <a:gd name="connsiteY70" fmla="*/ 807244 h 926631"/>
                    <a:gd name="connsiteX71" fmla="*/ 726281 w 1150174"/>
                    <a:gd name="connsiteY71" fmla="*/ 828675 h 926631"/>
                    <a:gd name="connsiteX72" fmla="*/ 719137 w 1150174"/>
                    <a:gd name="connsiteY72" fmla="*/ 833438 h 926631"/>
                    <a:gd name="connsiteX73" fmla="*/ 711993 w 1150174"/>
                    <a:gd name="connsiteY73" fmla="*/ 847725 h 926631"/>
                    <a:gd name="connsiteX74" fmla="*/ 707231 w 1150174"/>
                    <a:gd name="connsiteY74" fmla="*/ 854869 h 926631"/>
                    <a:gd name="connsiteX75" fmla="*/ 700087 w 1150174"/>
                    <a:gd name="connsiteY75" fmla="*/ 859631 h 926631"/>
                    <a:gd name="connsiteX76" fmla="*/ 692943 w 1150174"/>
                    <a:gd name="connsiteY76" fmla="*/ 862013 h 926631"/>
                    <a:gd name="connsiteX77" fmla="*/ 642937 w 1150174"/>
                    <a:gd name="connsiteY77" fmla="*/ 864394 h 926631"/>
                    <a:gd name="connsiteX78" fmla="*/ 569118 w 1150174"/>
                    <a:gd name="connsiteY78" fmla="*/ 864394 h 926631"/>
                    <a:gd name="connsiteX79" fmla="*/ 561975 w 1150174"/>
                    <a:gd name="connsiteY79" fmla="*/ 862013 h 926631"/>
                    <a:gd name="connsiteX80" fmla="*/ 542925 w 1150174"/>
                    <a:gd name="connsiteY80" fmla="*/ 859631 h 926631"/>
                    <a:gd name="connsiteX81" fmla="*/ 526256 w 1150174"/>
                    <a:gd name="connsiteY81" fmla="*/ 862013 h 926631"/>
                    <a:gd name="connsiteX82" fmla="*/ 511968 w 1150174"/>
                    <a:gd name="connsiteY82" fmla="*/ 873919 h 926631"/>
                    <a:gd name="connsiteX83" fmla="*/ 509587 w 1150174"/>
                    <a:gd name="connsiteY83" fmla="*/ 897731 h 926631"/>
                    <a:gd name="connsiteX84" fmla="*/ 497681 w 1150174"/>
                    <a:gd name="connsiteY84" fmla="*/ 914400 h 926631"/>
                    <a:gd name="connsiteX85" fmla="*/ 426243 w 1150174"/>
                    <a:gd name="connsiteY85" fmla="*/ 916781 h 926631"/>
                    <a:gd name="connsiteX86" fmla="*/ 419100 w 1150174"/>
                    <a:gd name="connsiteY86" fmla="*/ 919163 h 926631"/>
                    <a:gd name="connsiteX87" fmla="*/ 411956 w 1150174"/>
                    <a:gd name="connsiteY87" fmla="*/ 926306 h 926631"/>
                    <a:gd name="connsiteX88" fmla="*/ 381000 w 1150174"/>
                    <a:gd name="connsiteY88" fmla="*/ 923925 h 926631"/>
                    <a:gd name="connsiteX89" fmla="*/ 373856 w 1150174"/>
                    <a:gd name="connsiteY89" fmla="*/ 921544 h 926631"/>
                    <a:gd name="connsiteX90" fmla="*/ 366712 w 1150174"/>
                    <a:gd name="connsiteY90" fmla="*/ 916781 h 926631"/>
                    <a:gd name="connsiteX91" fmla="*/ 352425 w 1150174"/>
                    <a:gd name="connsiteY91" fmla="*/ 912019 h 926631"/>
                    <a:gd name="connsiteX92" fmla="*/ 345281 w 1150174"/>
                    <a:gd name="connsiteY92" fmla="*/ 907256 h 926631"/>
                    <a:gd name="connsiteX93" fmla="*/ 321468 w 1150174"/>
                    <a:gd name="connsiteY93" fmla="*/ 902494 h 926631"/>
                    <a:gd name="connsiteX94" fmla="*/ 311943 w 1150174"/>
                    <a:gd name="connsiteY94" fmla="*/ 900113 h 926631"/>
                    <a:gd name="connsiteX95" fmla="*/ 278606 w 1150174"/>
                    <a:gd name="connsiteY95" fmla="*/ 897731 h 926631"/>
                    <a:gd name="connsiteX96" fmla="*/ 230981 w 1150174"/>
                    <a:gd name="connsiteY96" fmla="*/ 890588 h 926631"/>
                    <a:gd name="connsiteX97" fmla="*/ 216693 w 1150174"/>
                    <a:gd name="connsiteY97" fmla="*/ 888206 h 926631"/>
                    <a:gd name="connsiteX98" fmla="*/ 180975 w 1150174"/>
                    <a:gd name="connsiteY98" fmla="*/ 885825 h 926631"/>
                    <a:gd name="connsiteX99" fmla="*/ 166687 w 1150174"/>
                    <a:gd name="connsiteY99" fmla="*/ 881063 h 926631"/>
                    <a:gd name="connsiteX100" fmla="*/ 159543 w 1150174"/>
                    <a:gd name="connsiteY100" fmla="*/ 878681 h 926631"/>
                    <a:gd name="connsiteX101" fmla="*/ 145256 w 1150174"/>
                    <a:gd name="connsiteY101" fmla="*/ 871538 h 926631"/>
                    <a:gd name="connsiteX102" fmla="*/ 126206 w 1150174"/>
                    <a:gd name="connsiteY102" fmla="*/ 866775 h 926631"/>
                    <a:gd name="connsiteX103" fmla="*/ 97631 w 1150174"/>
                    <a:gd name="connsiteY103" fmla="*/ 869156 h 926631"/>
                    <a:gd name="connsiteX104" fmla="*/ 83343 w 1150174"/>
                    <a:gd name="connsiteY104" fmla="*/ 873919 h 926631"/>
                    <a:gd name="connsiteX105" fmla="*/ 76200 w 1150174"/>
                    <a:gd name="connsiteY105" fmla="*/ 878681 h 926631"/>
                    <a:gd name="connsiteX106" fmla="*/ 61912 w 1150174"/>
                    <a:gd name="connsiteY106" fmla="*/ 883444 h 926631"/>
                    <a:gd name="connsiteX107" fmla="*/ 40481 w 1150174"/>
                    <a:gd name="connsiteY107" fmla="*/ 881063 h 926631"/>
                    <a:gd name="connsiteX108" fmla="*/ 23812 w 1150174"/>
                    <a:gd name="connsiteY108" fmla="*/ 876300 h 926631"/>
                    <a:gd name="connsiteX109" fmla="*/ 0 w 1150174"/>
                    <a:gd name="connsiteY109"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7281 w 1150174"/>
                    <a:gd name="connsiteY8" fmla="*/ 83344 h 926631"/>
                    <a:gd name="connsiteX9" fmla="*/ 1102518 w 1150174"/>
                    <a:gd name="connsiteY9" fmla="*/ 97631 h 926631"/>
                    <a:gd name="connsiteX10" fmla="*/ 1095375 w 1150174"/>
                    <a:gd name="connsiteY10" fmla="*/ 111919 h 926631"/>
                    <a:gd name="connsiteX11" fmla="*/ 1085850 w 1150174"/>
                    <a:gd name="connsiteY11" fmla="*/ 126206 h 926631"/>
                    <a:gd name="connsiteX12" fmla="*/ 1078706 w 1150174"/>
                    <a:gd name="connsiteY12" fmla="*/ 147638 h 926631"/>
                    <a:gd name="connsiteX13" fmla="*/ 1078706 w 1150174"/>
                    <a:gd name="connsiteY13" fmla="*/ 209550 h 926631"/>
                    <a:gd name="connsiteX14" fmla="*/ 1095375 w 1150174"/>
                    <a:gd name="connsiteY14" fmla="*/ 261938 h 926631"/>
                    <a:gd name="connsiteX15" fmla="*/ 1100137 w 1150174"/>
                    <a:gd name="connsiteY15" fmla="*/ 276225 h 926631"/>
                    <a:gd name="connsiteX16" fmla="*/ 1092993 w 1150174"/>
                    <a:gd name="connsiteY16" fmla="*/ 297656 h 926631"/>
                    <a:gd name="connsiteX17" fmla="*/ 1085850 w 1150174"/>
                    <a:gd name="connsiteY17" fmla="*/ 302419 h 926631"/>
                    <a:gd name="connsiteX18" fmla="*/ 1078706 w 1150174"/>
                    <a:gd name="connsiteY18" fmla="*/ 316706 h 926631"/>
                    <a:gd name="connsiteX19" fmla="*/ 1071562 w 1150174"/>
                    <a:gd name="connsiteY19" fmla="*/ 321469 h 926631"/>
                    <a:gd name="connsiteX20" fmla="*/ 1062037 w 1150174"/>
                    <a:gd name="connsiteY20" fmla="*/ 333375 h 926631"/>
                    <a:gd name="connsiteX21" fmla="*/ 1057275 w 1150174"/>
                    <a:gd name="connsiteY21" fmla="*/ 347663 h 926631"/>
                    <a:gd name="connsiteX22" fmla="*/ 1054893 w 1150174"/>
                    <a:gd name="connsiteY22" fmla="*/ 354806 h 926631"/>
                    <a:gd name="connsiteX23" fmla="*/ 1050131 w 1150174"/>
                    <a:gd name="connsiteY23" fmla="*/ 361950 h 926631"/>
                    <a:gd name="connsiteX24" fmla="*/ 1045368 w 1150174"/>
                    <a:gd name="connsiteY24" fmla="*/ 376238 h 926631"/>
                    <a:gd name="connsiteX25" fmla="*/ 1042987 w 1150174"/>
                    <a:gd name="connsiteY25" fmla="*/ 383381 h 926631"/>
                    <a:gd name="connsiteX26" fmla="*/ 1035843 w 1150174"/>
                    <a:gd name="connsiteY26" fmla="*/ 388144 h 926631"/>
                    <a:gd name="connsiteX27" fmla="*/ 1021556 w 1150174"/>
                    <a:gd name="connsiteY27" fmla="*/ 392906 h 926631"/>
                    <a:gd name="connsiteX28" fmla="*/ 1016793 w 1150174"/>
                    <a:gd name="connsiteY28" fmla="*/ 400050 h 926631"/>
                    <a:gd name="connsiteX29" fmla="*/ 1014412 w 1150174"/>
                    <a:gd name="connsiteY29" fmla="*/ 407194 h 926631"/>
                    <a:gd name="connsiteX30" fmla="*/ 1007268 w 1150174"/>
                    <a:gd name="connsiteY30" fmla="*/ 411956 h 926631"/>
                    <a:gd name="connsiteX31" fmla="*/ 1004887 w 1150174"/>
                    <a:gd name="connsiteY31" fmla="*/ 419100 h 926631"/>
                    <a:gd name="connsiteX32" fmla="*/ 995362 w 1150174"/>
                    <a:gd name="connsiteY32" fmla="*/ 433388 h 926631"/>
                    <a:gd name="connsiteX33" fmla="*/ 990600 w 1150174"/>
                    <a:gd name="connsiteY33" fmla="*/ 447675 h 926631"/>
                    <a:gd name="connsiteX34" fmla="*/ 988218 w 1150174"/>
                    <a:gd name="connsiteY34" fmla="*/ 454819 h 926631"/>
                    <a:gd name="connsiteX35" fmla="*/ 990600 w 1150174"/>
                    <a:gd name="connsiteY35" fmla="*/ 471488 h 926631"/>
                    <a:gd name="connsiteX36" fmla="*/ 983456 w 1150174"/>
                    <a:gd name="connsiteY36" fmla="*/ 504825 h 926631"/>
                    <a:gd name="connsiteX37" fmla="*/ 978693 w 1150174"/>
                    <a:gd name="connsiteY37" fmla="*/ 511969 h 926631"/>
                    <a:gd name="connsiteX38" fmla="*/ 973931 w 1150174"/>
                    <a:gd name="connsiteY38" fmla="*/ 535781 h 926631"/>
                    <a:gd name="connsiteX39" fmla="*/ 969168 w 1150174"/>
                    <a:gd name="connsiteY39" fmla="*/ 550069 h 926631"/>
                    <a:gd name="connsiteX40" fmla="*/ 966787 w 1150174"/>
                    <a:gd name="connsiteY40" fmla="*/ 557213 h 926631"/>
                    <a:gd name="connsiteX41" fmla="*/ 957262 w 1150174"/>
                    <a:gd name="connsiteY41" fmla="*/ 571500 h 926631"/>
                    <a:gd name="connsiteX42" fmla="*/ 952500 w 1150174"/>
                    <a:gd name="connsiteY42" fmla="*/ 585788 h 926631"/>
                    <a:gd name="connsiteX43" fmla="*/ 950118 w 1150174"/>
                    <a:gd name="connsiteY43" fmla="*/ 592931 h 926631"/>
                    <a:gd name="connsiteX44" fmla="*/ 947737 w 1150174"/>
                    <a:gd name="connsiteY44" fmla="*/ 602456 h 926631"/>
                    <a:gd name="connsiteX45" fmla="*/ 942975 w 1150174"/>
                    <a:gd name="connsiteY45" fmla="*/ 616744 h 926631"/>
                    <a:gd name="connsiteX46" fmla="*/ 940593 w 1150174"/>
                    <a:gd name="connsiteY46" fmla="*/ 623888 h 926631"/>
                    <a:gd name="connsiteX47" fmla="*/ 933450 w 1150174"/>
                    <a:gd name="connsiteY47" fmla="*/ 657225 h 926631"/>
                    <a:gd name="connsiteX48" fmla="*/ 931068 w 1150174"/>
                    <a:gd name="connsiteY48" fmla="*/ 664369 h 926631"/>
                    <a:gd name="connsiteX49" fmla="*/ 928687 w 1150174"/>
                    <a:gd name="connsiteY49" fmla="*/ 671513 h 926631"/>
                    <a:gd name="connsiteX50" fmla="*/ 914400 w 1150174"/>
                    <a:gd name="connsiteY50" fmla="*/ 681038 h 926631"/>
                    <a:gd name="connsiteX51" fmla="*/ 907256 w 1150174"/>
                    <a:gd name="connsiteY51" fmla="*/ 683419 h 926631"/>
                    <a:gd name="connsiteX52" fmla="*/ 900112 w 1150174"/>
                    <a:gd name="connsiteY52" fmla="*/ 688181 h 926631"/>
                    <a:gd name="connsiteX53" fmla="*/ 885825 w 1150174"/>
                    <a:gd name="connsiteY53" fmla="*/ 692944 h 926631"/>
                    <a:gd name="connsiteX54" fmla="*/ 878681 w 1150174"/>
                    <a:gd name="connsiteY54" fmla="*/ 700088 h 926631"/>
                    <a:gd name="connsiteX55" fmla="*/ 871537 w 1150174"/>
                    <a:gd name="connsiteY55" fmla="*/ 704850 h 926631"/>
                    <a:gd name="connsiteX56" fmla="*/ 866775 w 1150174"/>
                    <a:gd name="connsiteY56" fmla="*/ 711994 h 926631"/>
                    <a:gd name="connsiteX57" fmla="*/ 852487 w 1150174"/>
                    <a:gd name="connsiteY57" fmla="*/ 714375 h 926631"/>
                    <a:gd name="connsiteX58" fmla="*/ 833437 w 1150174"/>
                    <a:gd name="connsiteY58" fmla="*/ 719138 h 926631"/>
                    <a:gd name="connsiteX59" fmla="*/ 826293 w 1150174"/>
                    <a:gd name="connsiteY59" fmla="*/ 723900 h 926631"/>
                    <a:gd name="connsiteX60" fmla="*/ 821531 w 1150174"/>
                    <a:gd name="connsiteY60" fmla="*/ 731044 h 926631"/>
                    <a:gd name="connsiteX61" fmla="*/ 800100 w 1150174"/>
                    <a:gd name="connsiteY61" fmla="*/ 742950 h 926631"/>
                    <a:gd name="connsiteX62" fmla="*/ 792956 w 1150174"/>
                    <a:gd name="connsiteY62" fmla="*/ 747713 h 926631"/>
                    <a:gd name="connsiteX63" fmla="*/ 790575 w 1150174"/>
                    <a:gd name="connsiteY63" fmla="*/ 754856 h 926631"/>
                    <a:gd name="connsiteX64" fmla="*/ 776287 w 1150174"/>
                    <a:gd name="connsiteY64" fmla="*/ 764381 h 926631"/>
                    <a:gd name="connsiteX65" fmla="*/ 769143 w 1150174"/>
                    <a:gd name="connsiteY65" fmla="*/ 771525 h 926631"/>
                    <a:gd name="connsiteX66" fmla="*/ 759618 w 1150174"/>
                    <a:gd name="connsiteY66" fmla="*/ 785813 h 926631"/>
                    <a:gd name="connsiteX67" fmla="*/ 745331 w 1150174"/>
                    <a:gd name="connsiteY67" fmla="*/ 795338 h 926631"/>
                    <a:gd name="connsiteX68" fmla="*/ 742950 w 1150174"/>
                    <a:gd name="connsiteY68" fmla="*/ 802481 h 926631"/>
                    <a:gd name="connsiteX69" fmla="*/ 735806 w 1150174"/>
                    <a:gd name="connsiteY69" fmla="*/ 807244 h 926631"/>
                    <a:gd name="connsiteX70" fmla="*/ 726281 w 1150174"/>
                    <a:gd name="connsiteY70" fmla="*/ 828675 h 926631"/>
                    <a:gd name="connsiteX71" fmla="*/ 719137 w 1150174"/>
                    <a:gd name="connsiteY71" fmla="*/ 833438 h 926631"/>
                    <a:gd name="connsiteX72" fmla="*/ 711993 w 1150174"/>
                    <a:gd name="connsiteY72" fmla="*/ 847725 h 926631"/>
                    <a:gd name="connsiteX73" fmla="*/ 707231 w 1150174"/>
                    <a:gd name="connsiteY73" fmla="*/ 854869 h 926631"/>
                    <a:gd name="connsiteX74" fmla="*/ 700087 w 1150174"/>
                    <a:gd name="connsiteY74" fmla="*/ 859631 h 926631"/>
                    <a:gd name="connsiteX75" fmla="*/ 692943 w 1150174"/>
                    <a:gd name="connsiteY75" fmla="*/ 862013 h 926631"/>
                    <a:gd name="connsiteX76" fmla="*/ 642937 w 1150174"/>
                    <a:gd name="connsiteY76" fmla="*/ 864394 h 926631"/>
                    <a:gd name="connsiteX77" fmla="*/ 569118 w 1150174"/>
                    <a:gd name="connsiteY77" fmla="*/ 864394 h 926631"/>
                    <a:gd name="connsiteX78" fmla="*/ 561975 w 1150174"/>
                    <a:gd name="connsiteY78" fmla="*/ 862013 h 926631"/>
                    <a:gd name="connsiteX79" fmla="*/ 542925 w 1150174"/>
                    <a:gd name="connsiteY79" fmla="*/ 859631 h 926631"/>
                    <a:gd name="connsiteX80" fmla="*/ 526256 w 1150174"/>
                    <a:gd name="connsiteY80" fmla="*/ 862013 h 926631"/>
                    <a:gd name="connsiteX81" fmla="*/ 511968 w 1150174"/>
                    <a:gd name="connsiteY81" fmla="*/ 873919 h 926631"/>
                    <a:gd name="connsiteX82" fmla="*/ 509587 w 1150174"/>
                    <a:gd name="connsiteY82" fmla="*/ 897731 h 926631"/>
                    <a:gd name="connsiteX83" fmla="*/ 497681 w 1150174"/>
                    <a:gd name="connsiteY83" fmla="*/ 914400 h 926631"/>
                    <a:gd name="connsiteX84" fmla="*/ 426243 w 1150174"/>
                    <a:gd name="connsiteY84" fmla="*/ 916781 h 926631"/>
                    <a:gd name="connsiteX85" fmla="*/ 419100 w 1150174"/>
                    <a:gd name="connsiteY85" fmla="*/ 919163 h 926631"/>
                    <a:gd name="connsiteX86" fmla="*/ 411956 w 1150174"/>
                    <a:gd name="connsiteY86" fmla="*/ 926306 h 926631"/>
                    <a:gd name="connsiteX87" fmla="*/ 381000 w 1150174"/>
                    <a:gd name="connsiteY87" fmla="*/ 923925 h 926631"/>
                    <a:gd name="connsiteX88" fmla="*/ 373856 w 1150174"/>
                    <a:gd name="connsiteY88" fmla="*/ 921544 h 926631"/>
                    <a:gd name="connsiteX89" fmla="*/ 366712 w 1150174"/>
                    <a:gd name="connsiteY89" fmla="*/ 916781 h 926631"/>
                    <a:gd name="connsiteX90" fmla="*/ 352425 w 1150174"/>
                    <a:gd name="connsiteY90" fmla="*/ 912019 h 926631"/>
                    <a:gd name="connsiteX91" fmla="*/ 345281 w 1150174"/>
                    <a:gd name="connsiteY91" fmla="*/ 907256 h 926631"/>
                    <a:gd name="connsiteX92" fmla="*/ 321468 w 1150174"/>
                    <a:gd name="connsiteY92" fmla="*/ 902494 h 926631"/>
                    <a:gd name="connsiteX93" fmla="*/ 311943 w 1150174"/>
                    <a:gd name="connsiteY93" fmla="*/ 900113 h 926631"/>
                    <a:gd name="connsiteX94" fmla="*/ 278606 w 1150174"/>
                    <a:gd name="connsiteY94" fmla="*/ 897731 h 926631"/>
                    <a:gd name="connsiteX95" fmla="*/ 230981 w 1150174"/>
                    <a:gd name="connsiteY95" fmla="*/ 890588 h 926631"/>
                    <a:gd name="connsiteX96" fmla="*/ 216693 w 1150174"/>
                    <a:gd name="connsiteY96" fmla="*/ 888206 h 926631"/>
                    <a:gd name="connsiteX97" fmla="*/ 180975 w 1150174"/>
                    <a:gd name="connsiteY97" fmla="*/ 885825 h 926631"/>
                    <a:gd name="connsiteX98" fmla="*/ 166687 w 1150174"/>
                    <a:gd name="connsiteY98" fmla="*/ 881063 h 926631"/>
                    <a:gd name="connsiteX99" fmla="*/ 159543 w 1150174"/>
                    <a:gd name="connsiteY99" fmla="*/ 878681 h 926631"/>
                    <a:gd name="connsiteX100" fmla="*/ 145256 w 1150174"/>
                    <a:gd name="connsiteY100" fmla="*/ 871538 h 926631"/>
                    <a:gd name="connsiteX101" fmla="*/ 126206 w 1150174"/>
                    <a:gd name="connsiteY101" fmla="*/ 866775 h 926631"/>
                    <a:gd name="connsiteX102" fmla="*/ 97631 w 1150174"/>
                    <a:gd name="connsiteY102" fmla="*/ 869156 h 926631"/>
                    <a:gd name="connsiteX103" fmla="*/ 83343 w 1150174"/>
                    <a:gd name="connsiteY103" fmla="*/ 873919 h 926631"/>
                    <a:gd name="connsiteX104" fmla="*/ 76200 w 1150174"/>
                    <a:gd name="connsiteY104" fmla="*/ 878681 h 926631"/>
                    <a:gd name="connsiteX105" fmla="*/ 61912 w 1150174"/>
                    <a:gd name="connsiteY105" fmla="*/ 883444 h 926631"/>
                    <a:gd name="connsiteX106" fmla="*/ 40481 w 1150174"/>
                    <a:gd name="connsiteY106" fmla="*/ 881063 h 926631"/>
                    <a:gd name="connsiteX107" fmla="*/ 23812 w 1150174"/>
                    <a:gd name="connsiteY107" fmla="*/ 876300 h 926631"/>
                    <a:gd name="connsiteX108" fmla="*/ 0 w 1150174"/>
                    <a:gd name="connsiteY108"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2518 w 1150174"/>
                    <a:gd name="connsiteY8" fmla="*/ 97631 h 926631"/>
                    <a:gd name="connsiteX9" fmla="*/ 1095375 w 1150174"/>
                    <a:gd name="connsiteY9" fmla="*/ 111919 h 926631"/>
                    <a:gd name="connsiteX10" fmla="*/ 1085850 w 1150174"/>
                    <a:gd name="connsiteY10" fmla="*/ 126206 h 926631"/>
                    <a:gd name="connsiteX11" fmla="*/ 1078706 w 1150174"/>
                    <a:gd name="connsiteY11" fmla="*/ 147638 h 926631"/>
                    <a:gd name="connsiteX12" fmla="*/ 1078706 w 1150174"/>
                    <a:gd name="connsiteY12" fmla="*/ 209550 h 926631"/>
                    <a:gd name="connsiteX13" fmla="*/ 1095375 w 1150174"/>
                    <a:gd name="connsiteY13" fmla="*/ 261938 h 926631"/>
                    <a:gd name="connsiteX14" fmla="*/ 1100137 w 1150174"/>
                    <a:gd name="connsiteY14" fmla="*/ 276225 h 926631"/>
                    <a:gd name="connsiteX15" fmla="*/ 1092993 w 1150174"/>
                    <a:gd name="connsiteY15" fmla="*/ 297656 h 926631"/>
                    <a:gd name="connsiteX16" fmla="*/ 1085850 w 1150174"/>
                    <a:gd name="connsiteY16" fmla="*/ 302419 h 926631"/>
                    <a:gd name="connsiteX17" fmla="*/ 1078706 w 1150174"/>
                    <a:gd name="connsiteY17" fmla="*/ 316706 h 926631"/>
                    <a:gd name="connsiteX18" fmla="*/ 1071562 w 1150174"/>
                    <a:gd name="connsiteY18" fmla="*/ 321469 h 926631"/>
                    <a:gd name="connsiteX19" fmla="*/ 1062037 w 1150174"/>
                    <a:gd name="connsiteY19" fmla="*/ 333375 h 926631"/>
                    <a:gd name="connsiteX20" fmla="*/ 1057275 w 1150174"/>
                    <a:gd name="connsiteY20" fmla="*/ 347663 h 926631"/>
                    <a:gd name="connsiteX21" fmla="*/ 1054893 w 1150174"/>
                    <a:gd name="connsiteY21" fmla="*/ 354806 h 926631"/>
                    <a:gd name="connsiteX22" fmla="*/ 1050131 w 1150174"/>
                    <a:gd name="connsiteY22" fmla="*/ 361950 h 926631"/>
                    <a:gd name="connsiteX23" fmla="*/ 1045368 w 1150174"/>
                    <a:gd name="connsiteY23" fmla="*/ 376238 h 926631"/>
                    <a:gd name="connsiteX24" fmla="*/ 1042987 w 1150174"/>
                    <a:gd name="connsiteY24" fmla="*/ 383381 h 926631"/>
                    <a:gd name="connsiteX25" fmla="*/ 1035843 w 1150174"/>
                    <a:gd name="connsiteY25" fmla="*/ 388144 h 926631"/>
                    <a:gd name="connsiteX26" fmla="*/ 1021556 w 1150174"/>
                    <a:gd name="connsiteY26" fmla="*/ 392906 h 926631"/>
                    <a:gd name="connsiteX27" fmla="*/ 1016793 w 1150174"/>
                    <a:gd name="connsiteY27" fmla="*/ 400050 h 926631"/>
                    <a:gd name="connsiteX28" fmla="*/ 1014412 w 1150174"/>
                    <a:gd name="connsiteY28" fmla="*/ 407194 h 926631"/>
                    <a:gd name="connsiteX29" fmla="*/ 1007268 w 1150174"/>
                    <a:gd name="connsiteY29" fmla="*/ 411956 h 926631"/>
                    <a:gd name="connsiteX30" fmla="*/ 1004887 w 1150174"/>
                    <a:gd name="connsiteY30" fmla="*/ 419100 h 926631"/>
                    <a:gd name="connsiteX31" fmla="*/ 995362 w 1150174"/>
                    <a:gd name="connsiteY31" fmla="*/ 433388 h 926631"/>
                    <a:gd name="connsiteX32" fmla="*/ 990600 w 1150174"/>
                    <a:gd name="connsiteY32" fmla="*/ 447675 h 926631"/>
                    <a:gd name="connsiteX33" fmla="*/ 988218 w 1150174"/>
                    <a:gd name="connsiteY33" fmla="*/ 454819 h 926631"/>
                    <a:gd name="connsiteX34" fmla="*/ 990600 w 1150174"/>
                    <a:gd name="connsiteY34" fmla="*/ 471488 h 926631"/>
                    <a:gd name="connsiteX35" fmla="*/ 983456 w 1150174"/>
                    <a:gd name="connsiteY35" fmla="*/ 504825 h 926631"/>
                    <a:gd name="connsiteX36" fmla="*/ 978693 w 1150174"/>
                    <a:gd name="connsiteY36" fmla="*/ 511969 h 926631"/>
                    <a:gd name="connsiteX37" fmla="*/ 973931 w 1150174"/>
                    <a:gd name="connsiteY37" fmla="*/ 535781 h 926631"/>
                    <a:gd name="connsiteX38" fmla="*/ 969168 w 1150174"/>
                    <a:gd name="connsiteY38" fmla="*/ 550069 h 926631"/>
                    <a:gd name="connsiteX39" fmla="*/ 966787 w 1150174"/>
                    <a:gd name="connsiteY39" fmla="*/ 557213 h 926631"/>
                    <a:gd name="connsiteX40" fmla="*/ 957262 w 1150174"/>
                    <a:gd name="connsiteY40" fmla="*/ 571500 h 926631"/>
                    <a:gd name="connsiteX41" fmla="*/ 952500 w 1150174"/>
                    <a:gd name="connsiteY41" fmla="*/ 585788 h 926631"/>
                    <a:gd name="connsiteX42" fmla="*/ 950118 w 1150174"/>
                    <a:gd name="connsiteY42" fmla="*/ 592931 h 926631"/>
                    <a:gd name="connsiteX43" fmla="*/ 947737 w 1150174"/>
                    <a:gd name="connsiteY43" fmla="*/ 602456 h 926631"/>
                    <a:gd name="connsiteX44" fmla="*/ 942975 w 1150174"/>
                    <a:gd name="connsiteY44" fmla="*/ 616744 h 926631"/>
                    <a:gd name="connsiteX45" fmla="*/ 940593 w 1150174"/>
                    <a:gd name="connsiteY45" fmla="*/ 623888 h 926631"/>
                    <a:gd name="connsiteX46" fmla="*/ 933450 w 1150174"/>
                    <a:gd name="connsiteY46" fmla="*/ 657225 h 926631"/>
                    <a:gd name="connsiteX47" fmla="*/ 931068 w 1150174"/>
                    <a:gd name="connsiteY47" fmla="*/ 664369 h 926631"/>
                    <a:gd name="connsiteX48" fmla="*/ 928687 w 1150174"/>
                    <a:gd name="connsiteY48" fmla="*/ 671513 h 926631"/>
                    <a:gd name="connsiteX49" fmla="*/ 914400 w 1150174"/>
                    <a:gd name="connsiteY49" fmla="*/ 681038 h 926631"/>
                    <a:gd name="connsiteX50" fmla="*/ 907256 w 1150174"/>
                    <a:gd name="connsiteY50" fmla="*/ 683419 h 926631"/>
                    <a:gd name="connsiteX51" fmla="*/ 900112 w 1150174"/>
                    <a:gd name="connsiteY51" fmla="*/ 688181 h 926631"/>
                    <a:gd name="connsiteX52" fmla="*/ 885825 w 1150174"/>
                    <a:gd name="connsiteY52" fmla="*/ 692944 h 926631"/>
                    <a:gd name="connsiteX53" fmla="*/ 878681 w 1150174"/>
                    <a:gd name="connsiteY53" fmla="*/ 700088 h 926631"/>
                    <a:gd name="connsiteX54" fmla="*/ 871537 w 1150174"/>
                    <a:gd name="connsiteY54" fmla="*/ 704850 h 926631"/>
                    <a:gd name="connsiteX55" fmla="*/ 866775 w 1150174"/>
                    <a:gd name="connsiteY55" fmla="*/ 711994 h 926631"/>
                    <a:gd name="connsiteX56" fmla="*/ 852487 w 1150174"/>
                    <a:gd name="connsiteY56" fmla="*/ 714375 h 926631"/>
                    <a:gd name="connsiteX57" fmla="*/ 833437 w 1150174"/>
                    <a:gd name="connsiteY57" fmla="*/ 719138 h 926631"/>
                    <a:gd name="connsiteX58" fmla="*/ 826293 w 1150174"/>
                    <a:gd name="connsiteY58" fmla="*/ 723900 h 926631"/>
                    <a:gd name="connsiteX59" fmla="*/ 821531 w 1150174"/>
                    <a:gd name="connsiteY59" fmla="*/ 731044 h 926631"/>
                    <a:gd name="connsiteX60" fmla="*/ 800100 w 1150174"/>
                    <a:gd name="connsiteY60" fmla="*/ 742950 h 926631"/>
                    <a:gd name="connsiteX61" fmla="*/ 792956 w 1150174"/>
                    <a:gd name="connsiteY61" fmla="*/ 747713 h 926631"/>
                    <a:gd name="connsiteX62" fmla="*/ 790575 w 1150174"/>
                    <a:gd name="connsiteY62" fmla="*/ 754856 h 926631"/>
                    <a:gd name="connsiteX63" fmla="*/ 776287 w 1150174"/>
                    <a:gd name="connsiteY63" fmla="*/ 764381 h 926631"/>
                    <a:gd name="connsiteX64" fmla="*/ 769143 w 1150174"/>
                    <a:gd name="connsiteY64" fmla="*/ 771525 h 926631"/>
                    <a:gd name="connsiteX65" fmla="*/ 759618 w 1150174"/>
                    <a:gd name="connsiteY65" fmla="*/ 785813 h 926631"/>
                    <a:gd name="connsiteX66" fmla="*/ 745331 w 1150174"/>
                    <a:gd name="connsiteY66" fmla="*/ 795338 h 926631"/>
                    <a:gd name="connsiteX67" fmla="*/ 742950 w 1150174"/>
                    <a:gd name="connsiteY67" fmla="*/ 802481 h 926631"/>
                    <a:gd name="connsiteX68" fmla="*/ 735806 w 1150174"/>
                    <a:gd name="connsiteY68" fmla="*/ 807244 h 926631"/>
                    <a:gd name="connsiteX69" fmla="*/ 726281 w 1150174"/>
                    <a:gd name="connsiteY69" fmla="*/ 828675 h 926631"/>
                    <a:gd name="connsiteX70" fmla="*/ 719137 w 1150174"/>
                    <a:gd name="connsiteY70" fmla="*/ 833438 h 926631"/>
                    <a:gd name="connsiteX71" fmla="*/ 711993 w 1150174"/>
                    <a:gd name="connsiteY71" fmla="*/ 847725 h 926631"/>
                    <a:gd name="connsiteX72" fmla="*/ 707231 w 1150174"/>
                    <a:gd name="connsiteY72" fmla="*/ 854869 h 926631"/>
                    <a:gd name="connsiteX73" fmla="*/ 700087 w 1150174"/>
                    <a:gd name="connsiteY73" fmla="*/ 859631 h 926631"/>
                    <a:gd name="connsiteX74" fmla="*/ 692943 w 1150174"/>
                    <a:gd name="connsiteY74" fmla="*/ 862013 h 926631"/>
                    <a:gd name="connsiteX75" fmla="*/ 642937 w 1150174"/>
                    <a:gd name="connsiteY75" fmla="*/ 864394 h 926631"/>
                    <a:gd name="connsiteX76" fmla="*/ 569118 w 1150174"/>
                    <a:gd name="connsiteY76" fmla="*/ 864394 h 926631"/>
                    <a:gd name="connsiteX77" fmla="*/ 561975 w 1150174"/>
                    <a:gd name="connsiteY77" fmla="*/ 862013 h 926631"/>
                    <a:gd name="connsiteX78" fmla="*/ 542925 w 1150174"/>
                    <a:gd name="connsiteY78" fmla="*/ 859631 h 926631"/>
                    <a:gd name="connsiteX79" fmla="*/ 526256 w 1150174"/>
                    <a:gd name="connsiteY79" fmla="*/ 862013 h 926631"/>
                    <a:gd name="connsiteX80" fmla="*/ 511968 w 1150174"/>
                    <a:gd name="connsiteY80" fmla="*/ 873919 h 926631"/>
                    <a:gd name="connsiteX81" fmla="*/ 509587 w 1150174"/>
                    <a:gd name="connsiteY81" fmla="*/ 897731 h 926631"/>
                    <a:gd name="connsiteX82" fmla="*/ 497681 w 1150174"/>
                    <a:gd name="connsiteY82" fmla="*/ 914400 h 926631"/>
                    <a:gd name="connsiteX83" fmla="*/ 426243 w 1150174"/>
                    <a:gd name="connsiteY83" fmla="*/ 916781 h 926631"/>
                    <a:gd name="connsiteX84" fmla="*/ 419100 w 1150174"/>
                    <a:gd name="connsiteY84" fmla="*/ 919163 h 926631"/>
                    <a:gd name="connsiteX85" fmla="*/ 411956 w 1150174"/>
                    <a:gd name="connsiteY85" fmla="*/ 926306 h 926631"/>
                    <a:gd name="connsiteX86" fmla="*/ 381000 w 1150174"/>
                    <a:gd name="connsiteY86" fmla="*/ 923925 h 926631"/>
                    <a:gd name="connsiteX87" fmla="*/ 373856 w 1150174"/>
                    <a:gd name="connsiteY87" fmla="*/ 921544 h 926631"/>
                    <a:gd name="connsiteX88" fmla="*/ 366712 w 1150174"/>
                    <a:gd name="connsiteY88" fmla="*/ 916781 h 926631"/>
                    <a:gd name="connsiteX89" fmla="*/ 352425 w 1150174"/>
                    <a:gd name="connsiteY89" fmla="*/ 912019 h 926631"/>
                    <a:gd name="connsiteX90" fmla="*/ 345281 w 1150174"/>
                    <a:gd name="connsiteY90" fmla="*/ 907256 h 926631"/>
                    <a:gd name="connsiteX91" fmla="*/ 321468 w 1150174"/>
                    <a:gd name="connsiteY91" fmla="*/ 902494 h 926631"/>
                    <a:gd name="connsiteX92" fmla="*/ 311943 w 1150174"/>
                    <a:gd name="connsiteY92" fmla="*/ 900113 h 926631"/>
                    <a:gd name="connsiteX93" fmla="*/ 278606 w 1150174"/>
                    <a:gd name="connsiteY93" fmla="*/ 897731 h 926631"/>
                    <a:gd name="connsiteX94" fmla="*/ 230981 w 1150174"/>
                    <a:gd name="connsiteY94" fmla="*/ 890588 h 926631"/>
                    <a:gd name="connsiteX95" fmla="*/ 216693 w 1150174"/>
                    <a:gd name="connsiteY95" fmla="*/ 888206 h 926631"/>
                    <a:gd name="connsiteX96" fmla="*/ 180975 w 1150174"/>
                    <a:gd name="connsiteY96" fmla="*/ 885825 h 926631"/>
                    <a:gd name="connsiteX97" fmla="*/ 166687 w 1150174"/>
                    <a:gd name="connsiteY97" fmla="*/ 881063 h 926631"/>
                    <a:gd name="connsiteX98" fmla="*/ 159543 w 1150174"/>
                    <a:gd name="connsiteY98" fmla="*/ 878681 h 926631"/>
                    <a:gd name="connsiteX99" fmla="*/ 145256 w 1150174"/>
                    <a:gd name="connsiteY99" fmla="*/ 871538 h 926631"/>
                    <a:gd name="connsiteX100" fmla="*/ 126206 w 1150174"/>
                    <a:gd name="connsiteY100" fmla="*/ 866775 h 926631"/>
                    <a:gd name="connsiteX101" fmla="*/ 97631 w 1150174"/>
                    <a:gd name="connsiteY101" fmla="*/ 869156 h 926631"/>
                    <a:gd name="connsiteX102" fmla="*/ 83343 w 1150174"/>
                    <a:gd name="connsiteY102" fmla="*/ 873919 h 926631"/>
                    <a:gd name="connsiteX103" fmla="*/ 76200 w 1150174"/>
                    <a:gd name="connsiteY103" fmla="*/ 878681 h 926631"/>
                    <a:gd name="connsiteX104" fmla="*/ 61912 w 1150174"/>
                    <a:gd name="connsiteY104" fmla="*/ 883444 h 926631"/>
                    <a:gd name="connsiteX105" fmla="*/ 40481 w 1150174"/>
                    <a:gd name="connsiteY105" fmla="*/ 881063 h 926631"/>
                    <a:gd name="connsiteX106" fmla="*/ 23812 w 1150174"/>
                    <a:gd name="connsiteY106" fmla="*/ 876300 h 926631"/>
                    <a:gd name="connsiteX107" fmla="*/ 0 w 1150174"/>
                    <a:gd name="connsiteY107"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26331 w 1150174"/>
                    <a:gd name="connsiteY5" fmla="*/ 50006 h 926631"/>
                    <a:gd name="connsiteX6" fmla="*/ 1116806 w 1150174"/>
                    <a:gd name="connsiteY6" fmla="*/ 61913 h 926631"/>
                    <a:gd name="connsiteX7" fmla="*/ 1112043 w 1150174"/>
                    <a:gd name="connsiteY7" fmla="*/ 76200 h 926631"/>
                    <a:gd name="connsiteX8" fmla="*/ 1102518 w 1150174"/>
                    <a:gd name="connsiteY8" fmla="*/ 97631 h 926631"/>
                    <a:gd name="connsiteX9" fmla="*/ 1085850 w 1150174"/>
                    <a:gd name="connsiteY9" fmla="*/ 126206 h 926631"/>
                    <a:gd name="connsiteX10" fmla="*/ 1078706 w 1150174"/>
                    <a:gd name="connsiteY10" fmla="*/ 147638 h 926631"/>
                    <a:gd name="connsiteX11" fmla="*/ 1078706 w 1150174"/>
                    <a:gd name="connsiteY11" fmla="*/ 209550 h 926631"/>
                    <a:gd name="connsiteX12" fmla="*/ 1095375 w 1150174"/>
                    <a:gd name="connsiteY12" fmla="*/ 261938 h 926631"/>
                    <a:gd name="connsiteX13" fmla="*/ 1100137 w 1150174"/>
                    <a:gd name="connsiteY13" fmla="*/ 276225 h 926631"/>
                    <a:gd name="connsiteX14" fmla="*/ 1092993 w 1150174"/>
                    <a:gd name="connsiteY14" fmla="*/ 297656 h 926631"/>
                    <a:gd name="connsiteX15" fmla="*/ 1085850 w 1150174"/>
                    <a:gd name="connsiteY15" fmla="*/ 302419 h 926631"/>
                    <a:gd name="connsiteX16" fmla="*/ 1078706 w 1150174"/>
                    <a:gd name="connsiteY16" fmla="*/ 316706 h 926631"/>
                    <a:gd name="connsiteX17" fmla="*/ 1071562 w 1150174"/>
                    <a:gd name="connsiteY17" fmla="*/ 321469 h 926631"/>
                    <a:gd name="connsiteX18" fmla="*/ 1062037 w 1150174"/>
                    <a:gd name="connsiteY18" fmla="*/ 333375 h 926631"/>
                    <a:gd name="connsiteX19" fmla="*/ 1057275 w 1150174"/>
                    <a:gd name="connsiteY19" fmla="*/ 347663 h 926631"/>
                    <a:gd name="connsiteX20" fmla="*/ 1054893 w 1150174"/>
                    <a:gd name="connsiteY20" fmla="*/ 354806 h 926631"/>
                    <a:gd name="connsiteX21" fmla="*/ 1050131 w 1150174"/>
                    <a:gd name="connsiteY21" fmla="*/ 361950 h 926631"/>
                    <a:gd name="connsiteX22" fmla="*/ 1045368 w 1150174"/>
                    <a:gd name="connsiteY22" fmla="*/ 376238 h 926631"/>
                    <a:gd name="connsiteX23" fmla="*/ 1042987 w 1150174"/>
                    <a:gd name="connsiteY23" fmla="*/ 383381 h 926631"/>
                    <a:gd name="connsiteX24" fmla="*/ 1035843 w 1150174"/>
                    <a:gd name="connsiteY24" fmla="*/ 388144 h 926631"/>
                    <a:gd name="connsiteX25" fmla="*/ 1021556 w 1150174"/>
                    <a:gd name="connsiteY25" fmla="*/ 392906 h 926631"/>
                    <a:gd name="connsiteX26" fmla="*/ 1016793 w 1150174"/>
                    <a:gd name="connsiteY26" fmla="*/ 400050 h 926631"/>
                    <a:gd name="connsiteX27" fmla="*/ 1014412 w 1150174"/>
                    <a:gd name="connsiteY27" fmla="*/ 407194 h 926631"/>
                    <a:gd name="connsiteX28" fmla="*/ 1007268 w 1150174"/>
                    <a:gd name="connsiteY28" fmla="*/ 411956 h 926631"/>
                    <a:gd name="connsiteX29" fmla="*/ 1004887 w 1150174"/>
                    <a:gd name="connsiteY29" fmla="*/ 419100 h 926631"/>
                    <a:gd name="connsiteX30" fmla="*/ 995362 w 1150174"/>
                    <a:gd name="connsiteY30" fmla="*/ 433388 h 926631"/>
                    <a:gd name="connsiteX31" fmla="*/ 990600 w 1150174"/>
                    <a:gd name="connsiteY31" fmla="*/ 447675 h 926631"/>
                    <a:gd name="connsiteX32" fmla="*/ 988218 w 1150174"/>
                    <a:gd name="connsiteY32" fmla="*/ 454819 h 926631"/>
                    <a:gd name="connsiteX33" fmla="*/ 990600 w 1150174"/>
                    <a:gd name="connsiteY33" fmla="*/ 471488 h 926631"/>
                    <a:gd name="connsiteX34" fmla="*/ 983456 w 1150174"/>
                    <a:gd name="connsiteY34" fmla="*/ 504825 h 926631"/>
                    <a:gd name="connsiteX35" fmla="*/ 978693 w 1150174"/>
                    <a:gd name="connsiteY35" fmla="*/ 511969 h 926631"/>
                    <a:gd name="connsiteX36" fmla="*/ 973931 w 1150174"/>
                    <a:gd name="connsiteY36" fmla="*/ 535781 h 926631"/>
                    <a:gd name="connsiteX37" fmla="*/ 969168 w 1150174"/>
                    <a:gd name="connsiteY37" fmla="*/ 550069 h 926631"/>
                    <a:gd name="connsiteX38" fmla="*/ 966787 w 1150174"/>
                    <a:gd name="connsiteY38" fmla="*/ 557213 h 926631"/>
                    <a:gd name="connsiteX39" fmla="*/ 957262 w 1150174"/>
                    <a:gd name="connsiteY39" fmla="*/ 571500 h 926631"/>
                    <a:gd name="connsiteX40" fmla="*/ 952500 w 1150174"/>
                    <a:gd name="connsiteY40" fmla="*/ 585788 h 926631"/>
                    <a:gd name="connsiteX41" fmla="*/ 950118 w 1150174"/>
                    <a:gd name="connsiteY41" fmla="*/ 592931 h 926631"/>
                    <a:gd name="connsiteX42" fmla="*/ 947737 w 1150174"/>
                    <a:gd name="connsiteY42" fmla="*/ 602456 h 926631"/>
                    <a:gd name="connsiteX43" fmla="*/ 942975 w 1150174"/>
                    <a:gd name="connsiteY43" fmla="*/ 616744 h 926631"/>
                    <a:gd name="connsiteX44" fmla="*/ 940593 w 1150174"/>
                    <a:gd name="connsiteY44" fmla="*/ 623888 h 926631"/>
                    <a:gd name="connsiteX45" fmla="*/ 933450 w 1150174"/>
                    <a:gd name="connsiteY45" fmla="*/ 657225 h 926631"/>
                    <a:gd name="connsiteX46" fmla="*/ 931068 w 1150174"/>
                    <a:gd name="connsiteY46" fmla="*/ 664369 h 926631"/>
                    <a:gd name="connsiteX47" fmla="*/ 928687 w 1150174"/>
                    <a:gd name="connsiteY47" fmla="*/ 671513 h 926631"/>
                    <a:gd name="connsiteX48" fmla="*/ 914400 w 1150174"/>
                    <a:gd name="connsiteY48" fmla="*/ 681038 h 926631"/>
                    <a:gd name="connsiteX49" fmla="*/ 907256 w 1150174"/>
                    <a:gd name="connsiteY49" fmla="*/ 683419 h 926631"/>
                    <a:gd name="connsiteX50" fmla="*/ 900112 w 1150174"/>
                    <a:gd name="connsiteY50" fmla="*/ 688181 h 926631"/>
                    <a:gd name="connsiteX51" fmla="*/ 885825 w 1150174"/>
                    <a:gd name="connsiteY51" fmla="*/ 692944 h 926631"/>
                    <a:gd name="connsiteX52" fmla="*/ 878681 w 1150174"/>
                    <a:gd name="connsiteY52" fmla="*/ 700088 h 926631"/>
                    <a:gd name="connsiteX53" fmla="*/ 871537 w 1150174"/>
                    <a:gd name="connsiteY53" fmla="*/ 704850 h 926631"/>
                    <a:gd name="connsiteX54" fmla="*/ 866775 w 1150174"/>
                    <a:gd name="connsiteY54" fmla="*/ 711994 h 926631"/>
                    <a:gd name="connsiteX55" fmla="*/ 852487 w 1150174"/>
                    <a:gd name="connsiteY55" fmla="*/ 714375 h 926631"/>
                    <a:gd name="connsiteX56" fmla="*/ 833437 w 1150174"/>
                    <a:gd name="connsiteY56" fmla="*/ 719138 h 926631"/>
                    <a:gd name="connsiteX57" fmla="*/ 826293 w 1150174"/>
                    <a:gd name="connsiteY57" fmla="*/ 723900 h 926631"/>
                    <a:gd name="connsiteX58" fmla="*/ 821531 w 1150174"/>
                    <a:gd name="connsiteY58" fmla="*/ 731044 h 926631"/>
                    <a:gd name="connsiteX59" fmla="*/ 800100 w 1150174"/>
                    <a:gd name="connsiteY59" fmla="*/ 742950 h 926631"/>
                    <a:gd name="connsiteX60" fmla="*/ 792956 w 1150174"/>
                    <a:gd name="connsiteY60" fmla="*/ 747713 h 926631"/>
                    <a:gd name="connsiteX61" fmla="*/ 790575 w 1150174"/>
                    <a:gd name="connsiteY61" fmla="*/ 754856 h 926631"/>
                    <a:gd name="connsiteX62" fmla="*/ 776287 w 1150174"/>
                    <a:gd name="connsiteY62" fmla="*/ 764381 h 926631"/>
                    <a:gd name="connsiteX63" fmla="*/ 769143 w 1150174"/>
                    <a:gd name="connsiteY63" fmla="*/ 771525 h 926631"/>
                    <a:gd name="connsiteX64" fmla="*/ 759618 w 1150174"/>
                    <a:gd name="connsiteY64" fmla="*/ 785813 h 926631"/>
                    <a:gd name="connsiteX65" fmla="*/ 745331 w 1150174"/>
                    <a:gd name="connsiteY65" fmla="*/ 795338 h 926631"/>
                    <a:gd name="connsiteX66" fmla="*/ 742950 w 1150174"/>
                    <a:gd name="connsiteY66" fmla="*/ 802481 h 926631"/>
                    <a:gd name="connsiteX67" fmla="*/ 735806 w 1150174"/>
                    <a:gd name="connsiteY67" fmla="*/ 807244 h 926631"/>
                    <a:gd name="connsiteX68" fmla="*/ 726281 w 1150174"/>
                    <a:gd name="connsiteY68" fmla="*/ 828675 h 926631"/>
                    <a:gd name="connsiteX69" fmla="*/ 719137 w 1150174"/>
                    <a:gd name="connsiteY69" fmla="*/ 833438 h 926631"/>
                    <a:gd name="connsiteX70" fmla="*/ 711993 w 1150174"/>
                    <a:gd name="connsiteY70" fmla="*/ 847725 h 926631"/>
                    <a:gd name="connsiteX71" fmla="*/ 707231 w 1150174"/>
                    <a:gd name="connsiteY71" fmla="*/ 854869 h 926631"/>
                    <a:gd name="connsiteX72" fmla="*/ 700087 w 1150174"/>
                    <a:gd name="connsiteY72" fmla="*/ 859631 h 926631"/>
                    <a:gd name="connsiteX73" fmla="*/ 692943 w 1150174"/>
                    <a:gd name="connsiteY73" fmla="*/ 862013 h 926631"/>
                    <a:gd name="connsiteX74" fmla="*/ 642937 w 1150174"/>
                    <a:gd name="connsiteY74" fmla="*/ 864394 h 926631"/>
                    <a:gd name="connsiteX75" fmla="*/ 569118 w 1150174"/>
                    <a:gd name="connsiteY75" fmla="*/ 864394 h 926631"/>
                    <a:gd name="connsiteX76" fmla="*/ 561975 w 1150174"/>
                    <a:gd name="connsiteY76" fmla="*/ 862013 h 926631"/>
                    <a:gd name="connsiteX77" fmla="*/ 542925 w 1150174"/>
                    <a:gd name="connsiteY77" fmla="*/ 859631 h 926631"/>
                    <a:gd name="connsiteX78" fmla="*/ 526256 w 1150174"/>
                    <a:gd name="connsiteY78" fmla="*/ 862013 h 926631"/>
                    <a:gd name="connsiteX79" fmla="*/ 511968 w 1150174"/>
                    <a:gd name="connsiteY79" fmla="*/ 873919 h 926631"/>
                    <a:gd name="connsiteX80" fmla="*/ 509587 w 1150174"/>
                    <a:gd name="connsiteY80" fmla="*/ 897731 h 926631"/>
                    <a:gd name="connsiteX81" fmla="*/ 497681 w 1150174"/>
                    <a:gd name="connsiteY81" fmla="*/ 914400 h 926631"/>
                    <a:gd name="connsiteX82" fmla="*/ 426243 w 1150174"/>
                    <a:gd name="connsiteY82" fmla="*/ 916781 h 926631"/>
                    <a:gd name="connsiteX83" fmla="*/ 419100 w 1150174"/>
                    <a:gd name="connsiteY83" fmla="*/ 919163 h 926631"/>
                    <a:gd name="connsiteX84" fmla="*/ 411956 w 1150174"/>
                    <a:gd name="connsiteY84" fmla="*/ 926306 h 926631"/>
                    <a:gd name="connsiteX85" fmla="*/ 381000 w 1150174"/>
                    <a:gd name="connsiteY85" fmla="*/ 923925 h 926631"/>
                    <a:gd name="connsiteX86" fmla="*/ 373856 w 1150174"/>
                    <a:gd name="connsiteY86" fmla="*/ 921544 h 926631"/>
                    <a:gd name="connsiteX87" fmla="*/ 366712 w 1150174"/>
                    <a:gd name="connsiteY87" fmla="*/ 916781 h 926631"/>
                    <a:gd name="connsiteX88" fmla="*/ 352425 w 1150174"/>
                    <a:gd name="connsiteY88" fmla="*/ 912019 h 926631"/>
                    <a:gd name="connsiteX89" fmla="*/ 345281 w 1150174"/>
                    <a:gd name="connsiteY89" fmla="*/ 907256 h 926631"/>
                    <a:gd name="connsiteX90" fmla="*/ 321468 w 1150174"/>
                    <a:gd name="connsiteY90" fmla="*/ 902494 h 926631"/>
                    <a:gd name="connsiteX91" fmla="*/ 311943 w 1150174"/>
                    <a:gd name="connsiteY91" fmla="*/ 900113 h 926631"/>
                    <a:gd name="connsiteX92" fmla="*/ 278606 w 1150174"/>
                    <a:gd name="connsiteY92" fmla="*/ 897731 h 926631"/>
                    <a:gd name="connsiteX93" fmla="*/ 230981 w 1150174"/>
                    <a:gd name="connsiteY93" fmla="*/ 890588 h 926631"/>
                    <a:gd name="connsiteX94" fmla="*/ 216693 w 1150174"/>
                    <a:gd name="connsiteY94" fmla="*/ 888206 h 926631"/>
                    <a:gd name="connsiteX95" fmla="*/ 180975 w 1150174"/>
                    <a:gd name="connsiteY95" fmla="*/ 885825 h 926631"/>
                    <a:gd name="connsiteX96" fmla="*/ 166687 w 1150174"/>
                    <a:gd name="connsiteY96" fmla="*/ 881063 h 926631"/>
                    <a:gd name="connsiteX97" fmla="*/ 159543 w 1150174"/>
                    <a:gd name="connsiteY97" fmla="*/ 878681 h 926631"/>
                    <a:gd name="connsiteX98" fmla="*/ 145256 w 1150174"/>
                    <a:gd name="connsiteY98" fmla="*/ 871538 h 926631"/>
                    <a:gd name="connsiteX99" fmla="*/ 126206 w 1150174"/>
                    <a:gd name="connsiteY99" fmla="*/ 866775 h 926631"/>
                    <a:gd name="connsiteX100" fmla="*/ 97631 w 1150174"/>
                    <a:gd name="connsiteY100" fmla="*/ 869156 h 926631"/>
                    <a:gd name="connsiteX101" fmla="*/ 83343 w 1150174"/>
                    <a:gd name="connsiteY101" fmla="*/ 873919 h 926631"/>
                    <a:gd name="connsiteX102" fmla="*/ 76200 w 1150174"/>
                    <a:gd name="connsiteY102" fmla="*/ 878681 h 926631"/>
                    <a:gd name="connsiteX103" fmla="*/ 61912 w 1150174"/>
                    <a:gd name="connsiteY103" fmla="*/ 883444 h 926631"/>
                    <a:gd name="connsiteX104" fmla="*/ 40481 w 1150174"/>
                    <a:gd name="connsiteY104" fmla="*/ 881063 h 926631"/>
                    <a:gd name="connsiteX105" fmla="*/ 23812 w 1150174"/>
                    <a:gd name="connsiteY105" fmla="*/ 876300 h 926631"/>
                    <a:gd name="connsiteX106" fmla="*/ 0 w 1150174"/>
                    <a:gd name="connsiteY106"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31093 w 1150174"/>
                    <a:gd name="connsiteY4" fmla="*/ 42863 h 926631"/>
                    <a:gd name="connsiteX5" fmla="*/ 1116806 w 1150174"/>
                    <a:gd name="connsiteY5" fmla="*/ 61913 h 926631"/>
                    <a:gd name="connsiteX6" fmla="*/ 1112043 w 1150174"/>
                    <a:gd name="connsiteY6" fmla="*/ 76200 h 926631"/>
                    <a:gd name="connsiteX7" fmla="*/ 1102518 w 1150174"/>
                    <a:gd name="connsiteY7" fmla="*/ 97631 h 926631"/>
                    <a:gd name="connsiteX8" fmla="*/ 1085850 w 1150174"/>
                    <a:gd name="connsiteY8" fmla="*/ 126206 h 926631"/>
                    <a:gd name="connsiteX9" fmla="*/ 1078706 w 1150174"/>
                    <a:gd name="connsiteY9" fmla="*/ 147638 h 926631"/>
                    <a:gd name="connsiteX10" fmla="*/ 1078706 w 1150174"/>
                    <a:gd name="connsiteY10" fmla="*/ 209550 h 926631"/>
                    <a:gd name="connsiteX11" fmla="*/ 1095375 w 1150174"/>
                    <a:gd name="connsiteY11" fmla="*/ 261938 h 926631"/>
                    <a:gd name="connsiteX12" fmla="*/ 1100137 w 1150174"/>
                    <a:gd name="connsiteY12" fmla="*/ 276225 h 926631"/>
                    <a:gd name="connsiteX13" fmla="*/ 1092993 w 1150174"/>
                    <a:gd name="connsiteY13" fmla="*/ 297656 h 926631"/>
                    <a:gd name="connsiteX14" fmla="*/ 1085850 w 1150174"/>
                    <a:gd name="connsiteY14" fmla="*/ 302419 h 926631"/>
                    <a:gd name="connsiteX15" fmla="*/ 1078706 w 1150174"/>
                    <a:gd name="connsiteY15" fmla="*/ 316706 h 926631"/>
                    <a:gd name="connsiteX16" fmla="*/ 1071562 w 1150174"/>
                    <a:gd name="connsiteY16" fmla="*/ 321469 h 926631"/>
                    <a:gd name="connsiteX17" fmla="*/ 1062037 w 1150174"/>
                    <a:gd name="connsiteY17" fmla="*/ 333375 h 926631"/>
                    <a:gd name="connsiteX18" fmla="*/ 1057275 w 1150174"/>
                    <a:gd name="connsiteY18" fmla="*/ 347663 h 926631"/>
                    <a:gd name="connsiteX19" fmla="*/ 1054893 w 1150174"/>
                    <a:gd name="connsiteY19" fmla="*/ 354806 h 926631"/>
                    <a:gd name="connsiteX20" fmla="*/ 1050131 w 1150174"/>
                    <a:gd name="connsiteY20" fmla="*/ 361950 h 926631"/>
                    <a:gd name="connsiteX21" fmla="*/ 1045368 w 1150174"/>
                    <a:gd name="connsiteY21" fmla="*/ 376238 h 926631"/>
                    <a:gd name="connsiteX22" fmla="*/ 1042987 w 1150174"/>
                    <a:gd name="connsiteY22" fmla="*/ 383381 h 926631"/>
                    <a:gd name="connsiteX23" fmla="*/ 1035843 w 1150174"/>
                    <a:gd name="connsiteY23" fmla="*/ 388144 h 926631"/>
                    <a:gd name="connsiteX24" fmla="*/ 1021556 w 1150174"/>
                    <a:gd name="connsiteY24" fmla="*/ 392906 h 926631"/>
                    <a:gd name="connsiteX25" fmla="*/ 1016793 w 1150174"/>
                    <a:gd name="connsiteY25" fmla="*/ 400050 h 926631"/>
                    <a:gd name="connsiteX26" fmla="*/ 1014412 w 1150174"/>
                    <a:gd name="connsiteY26" fmla="*/ 407194 h 926631"/>
                    <a:gd name="connsiteX27" fmla="*/ 1007268 w 1150174"/>
                    <a:gd name="connsiteY27" fmla="*/ 411956 h 926631"/>
                    <a:gd name="connsiteX28" fmla="*/ 1004887 w 1150174"/>
                    <a:gd name="connsiteY28" fmla="*/ 419100 h 926631"/>
                    <a:gd name="connsiteX29" fmla="*/ 995362 w 1150174"/>
                    <a:gd name="connsiteY29" fmla="*/ 433388 h 926631"/>
                    <a:gd name="connsiteX30" fmla="*/ 990600 w 1150174"/>
                    <a:gd name="connsiteY30" fmla="*/ 447675 h 926631"/>
                    <a:gd name="connsiteX31" fmla="*/ 988218 w 1150174"/>
                    <a:gd name="connsiteY31" fmla="*/ 454819 h 926631"/>
                    <a:gd name="connsiteX32" fmla="*/ 990600 w 1150174"/>
                    <a:gd name="connsiteY32" fmla="*/ 471488 h 926631"/>
                    <a:gd name="connsiteX33" fmla="*/ 983456 w 1150174"/>
                    <a:gd name="connsiteY33" fmla="*/ 504825 h 926631"/>
                    <a:gd name="connsiteX34" fmla="*/ 978693 w 1150174"/>
                    <a:gd name="connsiteY34" fmla="*/ 511969 h 926631"/>
                    <a:gd name="connsiteX35" fmla="*/ 973931 w 1150174"/>
                    <a:gd name="connsiteY35" fmla="*/ 535781 h 926631"/>
                    <a:gd name="connsiteX36" fmla="*/ 969168 w 1150174"/>
                    <a:gd name="connsiteY36" fmla="*/ 550069 h 926631"/>
                    <a:gd name="connsiteX37" fmla="*/ 966787 w 1150174"/>
                    <a:gd name="connsiteY37" fmla="*/ 557213 h 926631"/>
                    <a:gd name="connsiteX38" fmla="*/ 957262 w 1150174"/>
                    <a:gd name="connsiteY38" fmla="*/ 571500 h 926631"/>
                    <a:gd name="connsiteX39" fmla="*/ 952500 w 1150174"/>
                    <a:gd name="connsiteY39" fmla="*/ 585788 h 926631"/>
                    <a:gd name="connsiteX40" fmla="*/ 950118 w 1150174"/>
                    <a:gd name="connsiteY40" fmla="*/ 592931 h 926631"/>
                    <a:gd name="connsiteX41" fmla="*/ 947737 w 1150174"/>
                    <a:gd name="connsiteY41" fmla="*/ 602456 h 926631"/>
                    <a:gd name="connsiteX42" fmla="*/ 942975 w 1150174"/>
                    <a:gd name="connsiteY42" fmla="*/ 616744 h 926631"/>
                    <a:gd name="connsiteX43" fmla="*/ 940593 w 1150174"/>
                    <a:gd name="connsiteY43" fmla="*/ 623888 h 926631"/>
                    <a:gd name="connsiteX44" fmla="*/ 933450 w 1150174"/>
                    <a:gd name="connsiteY44" fmla="*/ 657225 h 926631"/>
                    <a:gd name="connsiteX45" fmla="*/ 931068 w 1150174"/>
                    <a:gd name="connsiteY45" fmla="*/ 664369 h 926631"/>
                    <a:gd name="connsiteX46" fmla="*/ 928687 w 1150174"/>
                    <a:gd name="connsiteY46" fmla="*/ 671513 h 926631"/>
                    <a:gd name="connsiteX47" fmla="*/ 914400 w 1150174"/>
                    <a:gd name="connsiteY47" fmla="*/ 681038 h 926631"/>
                    <a:gd name="connsiteX48" fmla="*/ 907256 w 1150174"/>
                    <a:gd name="connsiteY48" fmla="*/ 683419 h 926631"/>
                    <a:gd name="connsiteX49" fmla="*/ 900112 w 1150174"/>
                    <a:gd name="connsiteY49" fmla="*/ 688181 h 926631"/>
                    <a:gd name="connsiteX50" fmla="*/ 885825 w 1150174"/>
                    <a:gd name="connsiteY50" fmla="*/ 692944 h 926631"/>
                    <a:gd name="connsiteX51" fmla="*/ 878681 w 1150174"/>
                    <a:gd name="connsiteY51" fmla="*/ 700088 h 926631"/>
                    <a:gd name="connsiteX52" fmla="*/ 871537 w 1150174"/>
                    <a:gd name="connsiteY52" fmla="*/ 704850 h 926631"/>
                    <a:gd name="connsiteX53" fmla="*/ 866775 w 1150174"/>
                    <a:gd name="connsiteY53" fmla="*/ 711994 h 926631"/>
                    <a:gd name="connsiteX54" fmla="*/ 852487 w 1150174"/>
                    <a:gd name="connsiteY54" fmla="*/ 714375 h 926631"/>
                    <a:gd name="connsiteX55" fmla="*/ 833437 w 1150174"/>
                    <a:gd name="connsiteY55" fmla="*/ 719138 h 926631"/>
                    <a:gd name="connsiteX56" fmla="*/ 826293 w 1150174"/>
                    <a:gd name="connsiteY56" fmla="*/ 723900 h 926631"/>
                    <a:gd name="connsiteX57" fmla="*/ 821531 w 1150174"/>
                    <a:gd name="connsiteY57" fmla="*/ 731044 h 926631"/>
                    <a:gd name="connsiteX58" fmla="*/ 800100 w 1150174"/>
                    <a:gd name="connsiteY58" fmla="*/ 742950 h 926631"/>
                    <a:gd name="connsiteX59" fmla="*/ 792956 w 1150174"/>
                    <a:gd name="connsiteY59" fmla="*/ 747713 h 926631"/>
                    <a:gd name="connsiteX60" fmla="*/ 790575 w 1150174"/>
                    <a:gd name="connsiteY60" fmla="*/ 754856 h 926631"/>
                    <a:gd name="connsiteX61" fmla="*/ 776287 w 1150174"/>
                    <a:gd name="connsiteY61" fmla="*/ 764381 h 926631"/>
                    <a:gd name="connsiteX62" fmla="*/ 769143 w 1150174"/>
                    <a:gd name="connsiteY62" fmla="*/ 771525 h 926631"/>
                    <a:gd name="connsiteX63" fmla="*/ 759618 w 1150174"/>
                    <a:gd name="connsiteY63" fmla="*/ 785813 h 926631"/>
                    <a:gd name="connsiteX64" fmla="*/ 745331 w 1150174"/>
                    <a:gd name="connsiteY64" fmla="*/ 795338 h 926631"/>
                    <a:gd name="connsiteX65" fmla="*/ 742950 w 1150174"/>
                    <a:gd name="connsiteY65" fmla="*/ 802481 h 926631"/>
                    <a:gd name="connsiteX66" fmla="*/ 735806 w 1150174"/>
                    <a:gd name="connsiteY66" fmla="*/ 807244 h 926631"/>
                    <a:gd name="connsiteX67" fmla="*/ 726281 w 1150174"/>
                    <a:gd name="connsiteY67" fmla="*/ 828675 h 926631"/>
                    <a:gd name="connsiteX68" fmla="*/ 719137 w 1150174"/>
                    <a:gd name="connsiteY68" fmla="*/ 833438 h 926631"/>
                    <a:gd name="connsiteX69" fmla="*/ 711993 w 1150174"/>
                    <a:gd name="connsiteY69" fmla="*/ 847725 h 926631"/>
                    <a:gd name="connsiteX70" fmla="*/ 707231 w 1150174"/>
                    <a:gd name="connsiteY70" fmla="*/ 854869 h 926631"/>
                    <a:gd name="connsiteX71" fmla="*/ 700087 w 1150174"/>
                    <a:gd name="connsiteY71" fmla="*/ 859631 h 926631"/>
                    <a:gd name="connsiteX72" fmla="*/ 692943 w 1150174"/>
                    <a:gd name="connsiteY72" fmla="*/ 862013 h 926631"/>
                    <a:gd name="connsiteX73" fmla="*/ 642937 w 1150174"/>
                    <a:gd name="connsiteY73" fmla="*/ 864394 h 926631"/>
                    <a:gd name="connsiteX74" fmla="*/ 569118 w 1150174"/>
                    <a:gd name="connsiteY74" fmla="*/ 864394 h 926631"/>
                    <a:gd name="connsiteX75" fmla="*/ 561975 w 1150174"/>
                    <a:gd name="connsiteY75" fmla="*/ 862013 h 926631"/>
                    <a:gd name="connsiteX76" fmla="*/ 542925 w 1150174"/>
                    <a:gd name="connsiteY76" fmla="*/ 859631 h 926631"/>
                    <a:gd name="connsiteX77" fmla="*/ 526256 w 1150174"/>
                    <a:gd name="connsiteY77" fmla="*/ 862013 h 926631"/>
                    <a:gd name="connsiteX78" fmla="*/ 511968 w 1150174"/>
                    <a:gd name="connsiteY78" fmla="*/ 873919 h 926631"/>
                    <a:gd name="connsiteX79" fmla="*/ 509587 w 1150174"/>
                    <a:gd name="connsiteY79" fmla="*/ 897731 h 926631"/>
                    <a:gd name="connsiteX80" fmla="*/ 497681 w 1150174"/>
                    <a:gd name="connsiteY80" fmla="*/ 914400 h 926631"/>
                    <a:gd name="connsiteX81" fmla="*/ 426243 w 1150174"/>
                    <a:gd name="connsiteY81" fmla="*/ 916781 h 926631"/>
                    <a:gd name="connsiteX82" fmla="*/ 419100 w 1150174"/>
                    <a:gd name="connsiteY82" fmla="*/ 919163 h 926631"/>
                    <a:gd name="connsiteX83" fmla="*/ 411956 w 1150174"/>
                    <a:gd name="connsiteY83" fmla="*/ 926306 h 926631"/>
                    <a:gd name="connsiteX84" fmla="*/ 381000 w 1150174"/>
                    <a:gd name="connsiteY84" fmla="*/ 923925 h 926631"/>
                    <a:gd name="connsiteX85" fmla="*/ 373856 w 1150174"/>
                    <a:gd name="connsiteY85" fmla="*/ 921544 h 926631"/>
                    <a:gd name="connsiteX86" fmla="*/ 366712 w 1150174"/>
                    <a:gd name="connsiteY86" fmla="*/ 916781 h 926631"/>
                    <a:gd name="connsiteX87" fmla="*/ 352425 w 1150174"/>
                    <a:gd name="connsiteY87" fmla="*/ 912019 h 926631"/>
                    <a:gd name="connsiteX88" fmla="*/ 345281 w 1150174"/>
                    <a:gd name="connsiteY88" fmla="*/ 907256 h 926631"/>
                    <a:gd name="connsiteX89" fmla="*/ 321468 w 1150174"/>
                    <a:gd name="connsiteY89" fmla="*/ 902494 h 926631"/>
                    <a:gd name="connsiteX90" fmla="*/ 311943 w 1150174"/>
                    <a:gd name="connsiteY90" fmla="*/ 900113 h 926631"/>
                    <a:gd name="connsiteX91" fmla="*/ 278606 w 1150174"/>
                    <a:gd name="connsiteY91" fmla="*/ 897731 h 926631"/>
                    <a:gd name="connsiteX92" fmla="*/ 230981 w 1150174"/>
                    <a:gd name="connsiteY92" fmla="*/ 890588 h 926631"/>
                    <a:gd name="connsiteX93" fmla="*/ 216693 w 1150174"/>
                    <a:gd name="connsiteY93" fmla="*/ 888206 h 926631"/>
                    <a:gd name="connsiteX94" fmla="*/ 180975 w 1150174"/>
                    <a:gd name="connsiteY94" fmla="*/ 885825 h 926631"/>
                    <a:gd name="connsiteX95" fmla="*/ 166687 w 1150174"/>
                    <a:gd name="connsiteY95" fmla="*/ 881063 h 926631"/>
                    <a:gd name="connsiteX96" fmla="*/ 159543 w 1150174"/>
                    <a:gd name="connsiteY96" fmla="*/ 878681 h 926631"/>
                    <a:gd name="connsiteX97" fmla="*/ 145256 w 1150174"/>
                    <a:gd name="connsiteY97" fmla="*/ 871538 h 926631"/>
                    <a:gd name="connsiteX98" fmla="*/ 126206 w 1150174"/>
                    <a:gd name="connsiteY98" fmla="*/ 866775 h 926631"/>
                    <a:gd name="connsiteX99" fmla="*/ 97631 w 1150174"/>
                    <a:gd name="connsiteY99" fmla="*/ 869156 h 926631"/>
                    <a:gd name="connsiteX100" fmla="*/ 83343 w 1150174"/>
                    <a:gd name="connsiteY100" fmla="*/ 873919 h 926631"/>
                    <a:gd name="connsiteX101" fmla="*/ 76200 w 1150174"/>
                    <a:gd name="connsiteY101" fmla="*/ 878681 h 926631"/>
                    <a:gd name="connsiteX102" fmla="*/ 61912 w 1150174"/>
                    <a:gd name="connsiteY102" fmla="*/ 883444 h 926631"/>
                    <a:gd name="connsiteX103" fmla="*/ 40481 w 1150174"/>
                    <a:gd name="connsiteY103" fmla="*/ 881063 h 926631"/>
                    <a:gd name="connsiteX104" fmla="*/ 23812 w 1150174"/>
                    <a:gd name="connsiteY104" fmla="*/ 876300 h 926631"/>
                    <a:gd name="connsiteX105" fmla="*/ 0 w 1150174"/>
                    <a:gd name="connsiteY105"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38237 w 1150174"/>
                    <a:gd name="connsiteY3" fmla="*/ 28575 h 926631"/>
                    <a:gd name="connsiteX4" fmla="*/ 1116806 w 1150174"/>
                    <a:gd name="connsiteY4" fmla="*/ 61913 h 926631"/>
                    <a:gd name="connsiteX5" fmla="*/ 1112043 w 1150174"/>
                    <a:gd name="connsiteY5" fmla="*/ 76200 h 926631"/>
                    <a:gd name="connsiteX6" fmla="*/ 1102518 w 1150174"/>
                    <a:gd name="connsiteY6" fmla="*/ 97631 h 926631"/>
                    <a:gd name="connsiteX7" fmla="*/ 1085850 w 1150174"/>
                    <a:gd name="connsiteY7" fmla="*/ 126206 h 926631"/>
                    <a:gd name="connsiteX8" fmla="*/ 1078706 w 1150174"/>
                    <a:gd name="connsiteY8" fmla="*/ 147638 h 926631"/>
                    <a:gd name="connsiteX9" fmla="*/ 1078706 w 1150174"/>
                    <a:gd name="connsiteY9" fmla="*/ 209550 h 926631"/>
                    <a:gd name="connsiteX10" fmla="*/ 1095375 w 1150174"/>
                    <a:gd name="connsiteY10" fmla="*/ 261938 h 926631"/>
                    <a:gd name="connsiteX11" fmla="*/ 1100137 w 1150174"/>
                    <a:gd name="connsiteY11" fmla="*/ 276225 h 926631"/>
                    <a:gd name="connsiteX12" fmla="*/ 1092993 w 1150174"/>
                    <a:gd name="connsiteY12" fmla="*/ 297656 h 926631"/>
                    <a:gd name="connsiteX13" fmla="*/ 1085850 w 1150174"/>
                    <a:gd name="connsiteY13" fmla="*/ 302419 h 926631"/>
                    <a:gd name="connsiteX14" fmla="*/ 1078706 w 1150174"/>
                    <a:gd name="connsiteY14" fmla="*/ 316706 h 926631"/>
                    <a:gd name="connsiteX15" fmla="*/ 1071562 w 1150174"/>
                    <a:gd name="connsiteY15" fmla="*/ 321469 h 926631"/>
                    <a:gd name="connsiteX16" fmla="*/ 1062037 w 1150174"/>
                    <a:gd name="connsiteY16" fmla="*/ 333375 h 926631"/>
                    <a:gd name="connsiteX17" fmla="*/ 1057275 w 1150174"/>
                    <a:gd name="connsiteY17" fmla="*/ 347663 h 926631"/>
                    <a:gd name="connsiteX18" fmla="*/ 1054893 w 1150174"/>
                    <a:gd name="connsiteY18" fmla="*/ 354806 h 926631"/>
                    <a:gd name="connsiteX19" fmla="*/ 1050131 w 1150174"/>
                    <a:gd name="connsiteY19" fmla="*/ 361950 h 926631"/>
                    <a:gd name="connsiteX20" fmla="*/ 1045368 w 1150174"/>
                    <a:gd name="connsiteY20" fmla="*/ 376238 h 926631"/>
                    <a:gd name="connsiteX21" fmla="*/ 1042987 w 1150174"/>
                    <a:gd name="connsiteY21" fmla="*/ 383381 h 926631"/>
                    <a:gd name="connsiteX22" fmla="*/ 1035843 w 1150174"/>
                    <a:gd name="connsiteY22" fmla="*/ 388144 h 926631"/>
                    <a:gd name="connsiteX23" fmla="*/ 1021556 w 1150174"/>
                    <a:gd name="connsiteY23" fmla="*/ 392906 h 926631"/>
                    <a:gd name="connsiteX24" fmla="*/ 1016793 w 1150174"/>
                    <a:gd name="connsiteY24" fmla="*/ 400050 h 926631"/>
                    <a:gd name="connsiteX25" fmla="*/ 1014412 w 1150174"/>
                    <a:gd name="connsiteY25" fmla="*/ 407194 h 926631"/>
                    <a:gd name="connsiteX26" fmla="*/ 1007268 w 1150174"/>
                    <a:gd name="connsiteY26" fmla="*/ 411956 h 926631"/>
                    <a:gd name="connsiteX27" fmla="*/ 1004887 w 1150174"/>
                    <a:gd name="connsiteY27" fmla="*/ 419100 h 926631"/>
                    <a:gd name="connsiteX28" fmla="*/ 995362 w 1150174"/>
                    <a:gd name="connsiteY28" fmla="*/ 433388 h 926631"/>
                    <a:gd name="connsiteX29" fmla="*/ 990600 w 1150174"/>
                    <a:gd name="connsiteY29" fmla="*/ 447675 h 926631"/>
                    <a:gd name="connsiteX30" fmla="*/ 988218 w 1150174"/>
                    <a:gd name="connsiteY30" fmla="*/ 454819 h 926631"/>
                    <a:gd name="connsiteX31" fmla="*/ 990600 w 1150174"/>
                    <a:gd name="connsiteY31" fmla="*/ 471488 h 926631"/>
                    <a:gd name="connsiteX32" fmla="*/ 983456 w 1150174"/>
                    <a:gd name="connsiteY32" fmla="*/ 504825 h 926631"/>
                    <a:gd name="connsiteX33" fmla="*/ 978693 w 1150174"/>
                    <a:gd name="connsiteY33" fmla="*/ 511969 h 926631"/>
                    <a:gd name="connsiteX34" fmla="*/ 973931 w 1150174"/>
                    <a:gd name="connsiteY34" fmla="*/ 535781 h 926631"/>
                    <a:gd name="connsiteX35" fmla="*/ 969168 w 1150174"/>
                    <a:gd name="connsiteY35" fmla="*/ 550069 h 926631"/>
                    <a:gd name="connsiteX36" fmla="*/ 966787 w 1150174"/>
                    <a:gd name="connsiteY36" fmla="*/ 557213 h 926631"/>
                    <a:gd name="connsiteX37" fmla="*/ 957262 w 1150174"/>
                    <a:gd name="connsiteY37" fmla="*/ 571500 h 926631"/>
                    <a:gd name="connsiteX38" fmla="*/ 952500 w 1150174"/>
                    <a:gd name="connsiteY38" fmla="*/ 585788 h 926631"/>
                    <a:gd name="connsiteX39" fmla="*/ 950118 w 1150174"/>
                    <a:gd name="connsiteY39" fmla="*/ 592931 h 926631"/>
                    <a:gd name="connsiteX40" fmla="*/ 947737 w 1150174"/>
                    <a:gd name="connsiteY40" fmla="*/ 602456 h 926631"/>
                    <a:gd name="connsiteX41" fmla="*/ 942975 w 1150174"/>
                    <a:gd name="connsiteY41" fmla="*/ 616744 h 926631"/>
                    <a:gd name="connsiteX42" fmla="*/ 940593 w 1150174"/>
                    <a:gd name="connsiteY42" fmla="*/ 623888 h 926631"/>
                    <a:gd name="connsiteX43" fmla="*/ 933450 w 1150174"/>
                    <a:gd name="connsiteY43" fmla="*/ 657225 h 926631"/>
                    <a:gd name="connsiteX44" fmla="*/ 931068 w 1150174"/>
                    <a:gd name="connsiteY44" fmla="*/ 664369 h 926631"/>
                    <a:gd name="connsiteX45" fmla="*/ 928687 w 1150174"/>
                    <a:gd name="connsiteY45" fmla="*/ 671513 h 926631"/>
                    <a:gd name="connsiteX46" fmla="*/ 914400 w 1150174"/>
                    <a:gd name="connsiteY46" fmla="*/ 681038 h 926631"/>
                    <a:gd name="connsiteX47" fmla="*/ 907256 w 1150174"/>
                    <a:gd name="connsiteY47" fmla="*/ 683419 h 926631"/>
                    <a:gd name="connsiteX48" fmla="*/ 900112 w 1150174"/>
                    <a:gd name="connsiteY48" fmla="*/ 688181 h 926631"/>
                    <a:gd name="connsiteX49" fmla="*/ 885825 w 1150174"/>
                    <a:gd name="connsiteY49" fmla="*/ 692944 h 926631"/>
                    <a:gd name="connsiteX50" fmla="*/ 878681 w 1150174"/>
                    <a:gd name="connsiteY50" fmla="*/ 700088 h 926631"/>
                    <a:gd name="connsiteX51" fmla="*/ 871537 w 1150174"/>
                    <a:gd name="connsiteY51" fmla="*/ 704850 h 926631"/>
                    <a:gd name="connsiteX52" fmla="*/ 866775 w 1150174"/>
                    <a:gd name="connsiteY52" fmla="*/ 711994 h 926631"/>
                    <a:gd name="connsiteX53" fmla="*/ 852487 w 1150174"/>
                    <a:gd name="connsiteY53" fmla="*/ 714375 h 926631"/>
                    <a:gd name="connsiteX54" fmla="*/ 833437 w 1150174"/>
                    <a:gd name="connsiteY54" fmla="*/ 719138 h 926631"/>
                    <a:gd name="connsiteX55" fmla="*/ 826293 w 1150174"/>
                    <a:gd name="connsiteY55" fmla="*/ 723900 h 926631"/>
                    <a:gd name="connsiteX56" fmla="*/ 821531 w 1150174"/>
                    <a:gd name="connsiteY56" fmla="*/ 731044 h 926631"/>
                    <a:gd name="connsiteX57" fmla="*/ 800100 w 1150174"/>
                    <a:gd name="connsiteY57" fmla="*/ 742950 h 926631"/>
                    <a:gd name="connsiteX58" fmla="*/ 792956 w 1150174"/>
                    <a:gd name="connsiteY58" fmla="*/ 747713 h 926631"/>
                    <a:gd name="connsiteX59" fmla="*/ 790575 w 1150174"/>
                    <a:gd name="connsiteY59" fmla="*/ 754856 h 926631"/>
                    <a:gd name="connsiteX60" fmla="*/ 776287 w 1150174"/>
                    <a:gd name="connsiteY60" fmla="*/ 764381 h 926631"/>
                    <a:gd name="connsiteX61" fmla="*/ 769143 w 1150174"/>
                    <a:gd name="connsiteY61" fmla="*/ 771525 h 926631"/>
                    <a:gd name="connsiteX62" fmla="*/ 759618 w 1150174"/>
                    <a:gd name="connsiteY62" fmla="*/ 785813 h 926631"/>
                    <a:gd name="connsiteX63" fmla="*/ 745331 w 1150174"/>
                    <a:gd name="connsiteY63" fmla="*/ 795338 h 926631"/>
                    <a:gd name="connsiteX64" fmla="*/ 742950 w 1150174"/>
                    <a:gd name="connsiteY64" fmla="*/ 802481 h 926631"/>
                    <a:gd name="connsiteX65" fmla="*/ 735806 w 1150174"/>
                    <a:gd name="connsiteY65" fmla="*/ 807244 h 926631"/>
                    <a:gd name="connsiteX66" fmla="*/ 726281 w 1150174"/>
                    <a:gd name="connsiteY66" fmla="*/ 828675 h 926631"/>
                    <a:gd name="connsiteX67" fmla="*/ 719137 w 1150174"/>
                    <a:gd name="connsiteY67" fmla="*/ 833438 h 926631"/>
                    <a:gd name="connsiteX68" fmla="*/ 711993 w 1150174"/>
                    <a:gd name="connsiteY68" fmla="*/ 847725 h 926631"/>
                    <a:gd name="connsiteX69" fmla="*/ 707231 w 1150174"/>
                    <a:gd name="connsiteY69" fmla="*/ 854869 h 926631"/>
                    <a:gd name="connsiteX70" fmla="*/ 700087 w 1150174"/>
                    <a:gd name="connsiteY70" fmla="*/ 859631 h 926631"/>
                    <a:gd name="connsiteX71" fmla="*/ 692943 w 1150174"/>
                    <a:gd name="connsiteY71" fmla="*/ 862013 h 926631"/>
                    <a:gd name="connsiteX72" fmla="*/ 642937 w 1150174"/>
                    <a:gd name="connsiteY72" fmla="*/ 864394 h 926631"/>
                    <a:gd name="connsiteX73" fmla="*/ 569118 w 1150174"/>
                    <a:gd name="connsiteY73" fmla="*/ 864394 h 926631"/>
                    <a:gd name="connsiteX74" fmla="*/ 561975 w 1150174"/>
                    <a:gd name="connsiteY74" fmla="*/ 862013 h 926631"/>
                    <a:gd name="connsiteX75" fmla="*/ 542925 w 1150174"/>
                    <a:gd name="connsiteY75" fmla="*/ 859631 h 926631"/>
                    <a:gd name="connsiteX76" fmla="*/ 526256 w 1150174"/>
                    <a:gd name="connsiteY76" fmla="*/ 862013 h 926631"/>
                    <a:gd name="connsiteX77" fmla="*/ 511968 w 1150174"/>
                    <a:gd name="connsiteY77" fmla="*/ 873919 h 926631"/>
                    <a:gd name="connsiteX78" fmla="*/ 509587 w 1150174"/>
                    <a:gd name="connsiteY78" fmla="*/ 897731 h 926631"/>
                    <a:gd name="connsiteX79" fmla="*/ 497681 w 1150174"/>
                    <a:gd name="connsiteY79" fmla="*/ 914400 h 926631"/>
                    <a:gd name="connsiteX80" fmla="*/ 426243 w 1150174"/>
                    <a:gd name="connsiteY80" fmla="*/ 916781 h 926631"/>
                    <a:gd name="connsiteX81" fmla="*/ 419100 w 1150174"/>
                    <a:gd name="connsiteY81" fmla="*/ 919163 h 926631"/>
                    <a:gd name="connsiteX82" fmla="*/ 411956 w 1150174"/>
                    <a:gd name="connsiteY82" fmla="*/ 926306 h 926631"/>
                    <a:gd name="connsiteX83" fmla="*/ 381000 w 1150174"/>
                    <a:gd name="connsiteY83" fmla="*/ 923925 h 926631"/>
                    <a:gd name="connsiteX84" fmla="*/ 373856 w 1150174"/>
                    <a:gd name="connsiteY84" fmla="*/ 921544 h 926631"/>
                    <a:gd name="connsiteX85" fmla="*/ 366712 w 1150174"/>
                    <a:gd name="connsiteY85" fmla="*/ 916781 h 926631"/>
                    <a:gd name="connsiteX86" fmla="*/ 352425 w 1150174"/>
                    <a:gd name="connsiteY86" fmla="*/ 912019 h 926631"/>
                    <a:gd name="connsiteX87" fmla="*/ 345281 w 1150174"/>
                    <a:gd name="connsiteY87" fmla="*/ 907256 h 926631"/>
                    <a:gd name="connsiteX88" fmla="*/ 321468 w 1150174"/>
                    <a:gd name="connsiteY88" fmla="*/ 902494 h 926631"/>
                    <a:gd name="connsiteX89" fmla="*/ 311943 w 1150174"/>
                    <a:gd name="connsiteY89" fmla="*/ 900113 h 926631"/>
                    <a:gd name="connsiteX90" fmla="*/ 278606 w 1150174"/>
                    <a:gd name="connsiteY90" fmla="*/ 897731 h 926631"/>
                    <a:gd name="connsiteX91" fmla="*/ 230981 w 1150174"/>
                    <a:gd name="connsiteY91" fmla="*/ 890588 h 926631"/>
                    <a:gd name="connsiteX92" fmla="*/ 216693 w 1150174"/>
                    <a:gd name="connsiteY92" fmla="*/ 888206 h 926631"/>
                    <a:gd name="connsiteX93" fmla="*/ 180975 w 1150174"/>
                    <a:gd name="connsiteY93" fmla="*/ 885825 h 926631"/>
                    <a:gd name="connsiteX94" fmla="*/ 166687 w 1150174"/>
                    <a:gd name="connsiteY94" fmla="*/ 881063 h 926631"/>
                    <a:gd name="connsiteX95" fmla="*/ 159543 w 1150174"/>
                    <a:gd name="connsiteY95" fmla="*/ 878681 h 926631"/>
                    <a:gd name="connsiteX96" fmla="*/ 145256 w 1150174"/>
                    <a:gd name="connsiteY96" fmla="*/ 871538 h 926631"/>
                    <a:gd name="connsiteX97" fmla="*/ 126206 w 1150174"/>
                    <a:gd name="connsiteY97" fmla="*/ 866775 h 926631"/>
                    <a:gd name="connsiteX98" fmla="*/ 97631 w 1150174"/>
                    <a:gd name="connsiteY98" fmla="*/ 869156 h 926631"/>
                    <a:gd name="connsiteX99" fmla="*/ 83343 w 1150174"/>
                    <a:gd name="connsiteY99" fmla="*/ 873919 h 926631"/>
                    <a:gd name="connsiteX100" fmla="*/ 76200 w 1150174"/>
                    <a:gd name="connsiteY100" fmla="*/ 878681 h 926631"/>
                    <a:gd name="connsiteX101" fmla="*/ 61912 w 1150174"/>
                    <a:gd name="connsiteY101" fmla="*/ 883444 h 926631"/>
                    <a:gd name="connsiteX102" fmla="*/ 40481 w 1150174"/>
                    <a:gd name="connsiteY102" fmla="*/ 881063 h 926631"/>
                    <a:gd name="connsiteX103" fmla="*/ 23812 w 1150174"/>
                    <a:gd name="connsiteY103" fmla="*/ 876300 h 926631"/>
                    <a:gd name="connsiteX104" fmla="*/ 0 w 1150174"/>
                    <a:gd name="connsiteY104"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12043 w 1150174"/>
                    <a:gd name="connsiteY4" fmla="*/ 76200 h 926631"/>
                    <a:gd name="connsiteX5" fmla="*/ 1102518 w 1150174"/>
                    <a:gd name="connsiteY5" fmla="*/ 97631 h 926631"/>
                    <a:gd name="connsiteX6" fmla="*/ 1085850 w 1150174"/>
                    <a:gd name="connsiteY6" fmla="*/ 126206 h 926631"/>
                    <a:gd name="connsiteX7" fmla="*/ 1078706 w 1150174"/>
                    <a:gd name="connsiteY7" fmla="*/ 147638 h 926631"/>
                    <a:gd name="connsiteX8" fmla="*/ 1078706 w 1150174"/>
                    <a:gd name="connsiteY8" fmla="*/ 209550 h 926631"/>
                    <a:gd name="connsiteX9" fmla="*/ 1095375 w 1150174"/>
                    <a:gd name="connsiteY9" fmla="*/ 261938 h 926631"/>
                    <a:gd name="connsiteX10" fmla="*/ 1100137 w 1150174"/>
                    <a:gd name="connsiteY10" fmla="*/ 276225 h 926631"/>
                    <a:gd name="connsiteX11" fmla="*/ 1092993 w 1150174"/>
                    <a:gd name="connsiteY11" fmla="*/ 297656 h 926631"/>
                    <a:gd name="connsiteX12" fmla="*/ 1085850 w 1150174"/>
                    <a:gd name="connsiteY12" fmla="*/ 302419 h 926631"/>
                    <a:gd name="connsiteX13" fmla="*/ 1078706 w 1150174"/>
                    <a:gd name="connsiteY13" fmla="*/ 316706 h 926631"/>
                    <a:gd name="connsiteX14" fmla="*/ 1071562 w 1150174"/>
                    <a:gd name="connsiteY14" fmla="*/ 321469 h 926631"/>
                    <a:gd name="connsiteX15" fmla="*/ 1062037 w 1150174"/>
                    <a:gd name="connsiteY15" fmla="*/ 333375 h 926631"/>
                    <a:gd name="connsiteX16" fmla="*/ 1057275 w 1150174"/>
                    <a:gd name="connsiteY16" fmla="*/ 347663 h 926631"/>
                    <a:gd name="connsiteX17" fmla="*/ 1054893 w 1150174"/>
                    <a:gd name="connsiteY17" fmla="*/ 354806 h 926631"/>
                    <a:gd name="connsiteX18" fmla="*/ 1050131 w 1150174"/>
                    <a:gd name="connsiteY18" fmla="*/ 361950 h 926631"/>
                    <a:gd name="connsiteX19" fmla="*/ 1045368 w 1150174"/>
                    <a:gd name="connsiteY19" fmla="*/ 376238 h 926631"/>
                    <a:gd name="connsiteX20" fmla="*/ 1042987 w 1150174"/>
                    <a:gd name="connsiteY20" fmla="*/ 383381 h 926631"/>
                    <a:gd name="connsiteX21" fmla="*/ 1035843 w 1150174"/>
                    <a:gd name="connsiteY21" fmla="*/ 388144 h 926631"/>
                    <a:gd name="connsiteX22" fmla="*/ 1021556 w 1150174"/>
                    <a:gd name="connsiteY22" fmla="*/ 392906 h 926631"/>
                    <a:gd name="connsiteX23" fmla="*/ 1016793 w 1150174"/>
                    <a:gd name="connsiteY23" fmla="*/ 400050 h 926631"/>
                    <a:gd name="connsiteX24" fmla="*/ 1014412 w 1150174"/>
                    <a:gd name="connsiteY24" fmla="*/ 407194 h 926631"/>
                    <a:gd name="connsiteX25" fmla="*/ 1007268 w 1150174"/>
                    <a:gd name="connsiteY25" fmla="*/ 411956 h 926631"/>
                    <a:gd name="connsiteX26" fmla="*/ 1004887 w 1150174"/>
                    <a:gd name="connsiteY26" fmla="*/ 419100 h 926631"/>
                    <a:gd name="connsiteX27" fmla="*/ 995362 w 1150174"/>
                    <a:gd name="connsiteY27" fmla="*/ 433388 h 926631"/>
                    <a:gd name="connsiteX28" fmla="*/ 990600 w 1150174"/>
                    <a:gd name="connsiteY28" fmla="*/ 447675 h 926631"/>
                    <a:gd name="connsiteX29" fmla="*/ 988218 w 1150174"/>
                    <a:gd name="connsiteY29" fmla="*/ 454819 h 926631"/>
                    <a:gd name="connsiteX30" fmla="*/ 990600 w 1150174"/>
                    <a:gd name="connsiteY30" fmla="*/ 471488 h 926631"/>
                    <a:gd name="connsiteX31" fmla="*/ 983456 w 1150174"/>
                    <a:gd name="connsiteY31" fmla="*/ 504825 h 926631"/>
                    <a:gd name="connsiteX32" fmla="*/ 978693 w 1150174"/>
                    <a:gd name="connsiteY32" fmla="*/ 511969 h 926631"/>
                    <a:gd name="connsiteX33" fmla="*/ 973931 w 1150174"/>
                    <a:gd name="connsiteY33" fmla="*/ 535781 h 926631"/>
                    <a:gd name="connsiteX34" fmla="*/ 969168 w 1150174"/>
                    <a:gd name="connsiteY34" fmla="*/ 550069 h 926631"/>
                    <a:gd name="connsiteX35" fmla="*/ 966787 w 1150174"/>
                    <a:gd name="connsiteY35" fmla="*/ 557213 h 926631"/>
                    <a:gd name="connsiteX36" fmla="*/ 957262 w 1150174"/>
                    <a:gd name="connsiteY36" fmla="*/ 571500 h 926631"/>
                    <a:gd name="connsiteX37" fmla="*/ 952500 w 1150174"/>
                    <a:gd name="connsiteY37" fmla="*/ 585788 h 926631"/>
                    <a:gd name="connsiteX38" fmla="*/ 950118 w 1150174"/>
                    <a:gd name="connsiteY38" fmla="*/ 592931 h 926631"/>
                    <a:gd name="connsiteX39" fmla="*/ 947737 w 1150174"/>
                    <a:gd name="connsiteY39" fmla="*/ 602456 h 926631"/>
                    <a:gd name="connsiteX40" fmla="*/ 942975 w 1150174"/>
                    <a:gd name="connsiteY40" fmla="*/ 616744 h 926631"/>
                    <a:gd name="connsiteX41" fmla="*/ 940593 w 1150174"/>
                    <a:gd name="connsiteY41" fmla="*/ 623888 h 926631"/>
                    <a:gd name="connsiteX42" fmla="*/ 933450 w 1150174"/>
                    <a:gd name="connsiteY42" fmla="*/ 657225 h 926631"/>
                    <a:gd name="connsiteX43" fmla="*/ 931068 w 1150174"/>
                    <a:gd name="connsiteY43" fmla="*/ 664369 h 926631"/>
                    <a:gd name="connsiteX44" fmla="*/ 928687 w 1150174"/>
                    <a:gd name="connsiteY44" fmla="*/ 671513 h 926631"/>
                    <a:gd name="connsiteX45" fmla="*/ 914400 w 1150174"/>
                    <a:gd name="connsiteY45" fmla="*/ 681038 h 926631"/>
                    <a:gd name="connsiteX46" fmla="*/ 907256 w 1150174"/>
                    <a:gd name="connsiteY46" fmla="*/ 683419 h 926631"/>
                    <a:gd name="connsiteX47" fmla="*/ 900112 w 1150174"/>
                    <a:gd name="connsiteY47" fmla="*/ 688181 h 926631"/>
                    <a:gd name="connsiteX48" fmla="*/ 885825 w 1150174"/>
                    <a:gd name="connsiteY48" fmla="*/ 692944 h 926631"/>
                    <a:gd name="connsiteX49" fmla="*/ 878681 w 1150174"/>
                    <a:gd name="connsiteY49" fmla="*/ 700088 h 926631"/>
                    <a:gd name="connsiteX50" fmla="*/ 871537 w 1150174"/>
                    <a:gd name="connsiteY50" fmla="*/ 704850 h 926631"/>
                    <a:gd name="connsiteX51" fmla="*/ 866775 w 1150174"/>
                    <a:gd name="connsiteY51" fmla="*/ 711994 h 926631"/>
                    <a:gd name="connsiteX52" fmla="*/ 852487 w 1150174"/>
                    <a:gd name="connsiteY52" fmla="*/ 714375 h 926631"/>
                    <a:gd name="connsiteX53" fmla="*/ 833437 w 1150174"/>
                    <a:gd name="connsiteY53" fmla="*/ 719138 h 926631"/>
                    <a:gd name="connsiteX54" fmla="*/ 826293 w 1150174"/>
                    <a:gd name="connsiteY54" fmla="*/ 723900 h 926631"/>
                    <a:gd name="connsiteX55" fmla="*/ 821531 w 1150174"/>
                    <a:gd name="connsiteY55" fmla="*/ 731044 h 926631"/>
                    <a:gd name="connsiteX56" fmla="*/ 800100 w 1150174"/>
                    <a:gd name="connsiteY56" fmla="*/ 742950 h 926631"/>
                    <a:gd name="connsiteX57" fmla="*/ 792956 w 1150174"/>
                    <a:gd name="connsiteY57" fmla="*/ 747713 h 926631"/>
                    <a:gd name="connsiteX58" fmla="*/ 790575 w 1150174"/>
                    <a:gd name="connsiteY58" fmla="*/ 754856 h 926631"/>
                    <a:gd name="connsiteX59" fmla="*/ 776287 w 1150174"/>
                    <a:gd name="connsiteY59" fmla="*/ 764381 h 926631"/>
                    <a:gd name="connsiteX60" fmla="*/ 769143 w 1150174"/>
                    <a:gd name="connsiteY60" fmla="*/ 771525 h 926631"/>
                    <a:gd name="connsiteX61" fmla="*/ 759618 w 1150174"/>
                    <a:gd name="connsiteY61" fmla="*/ 785813 h 926631"/>
                    <a:gd name="connsiteX62" fmla="*/ 745331 w 1150174"/>
                    <a:gd name="connsiteY62" fmla="*/ 795338 h 926631"/>
                    <a:gd name="connsiteX63" fmla="*/ 742950 w 1150174"/>
                    <a:gd name="connsiteY63" fmla="*/ 802481 h 926631"/>
                    <a:gd name="connsiteX64" fmla="*/ 735806 w 1150174"/>
                    <a:gd name="connsiteY64" fmla="*/ 807244 h 926631"/>
                    <a:gd name="connsiteX65" fmla="*/ 726281 w 1150174"/>
                    <a:gd name="connsiteY65" fmla="*/ 828675 h 926631"/>
                    <a:gd name="connsiteX66" fmla="*/ 719137 w 1150174"/>
                    <a:gd name="connsiteY66" fmla="*/ 833438 h 926631"/>
                    <a:gd name="connsiteX67" fmla="*/ 711993 w 1150174"/>
                    <a:gd name="connsiteY67" fmla="*/ 847725 h 926631"/>
                    <a:gd name="connsiteX68" fmla="*/ 707231 w 1150174"/>
                    <a:gd name="connsiteY68" fmla="*/ 854869 h 926631"/>
                    <a:gd name="connsiteX69" fmla="*/ 700087 w 1150174"/>
                    <a:gd name="connsiteY69" fmla="*/ 859631 h 926631"/>
                    <a:gd name="connsiteX70" fmla="*/ 692943 w 1150174"/>
                    <a:gd name="connsiteY70" fmla="*/ 862013 h 926631"/>
                    <a:gd name="connsiteX71" fmla="*/ 642937 w 1150174"/>
                    <a:gd name="connsiteY71" fmla="*/ 864394 h 926631"/>
                    <a:gd name="connsiteX72" fmla="*/ 569118 w 1150174"/>
                    <a:gd name="connsiteY72" fmla="*/ 864394 h 926631"/>
                    <a:gd name="connsiteX73" fmla="*/ 561975 w 1150174"/>
                    <a:gd name="connsiteY73" fmla="*/ 862013 h 926631"/>
                    <a:gd name="connsiteX74" fmla="*/ 542925 w 1150174"/>
                    <a:gd name="connsiteY74" fmla="*/ 859631 h 926631"/>
                    <a:gd name="connsiteX75" fmla="*/ 526256 w 1150174"/>
                    <a:gd name="connsiteY75" fmla="*/ 862013 h 926631"/>
                    <a:gd name="connsiteX76" fmla="*/ 511968 w 1150174"/>
                    <a:gd name="connsiteY76" fmla="*/ 873919 h 926631"/>
                    <a:gd name="connsiteX77" fmla="*/ 509587 w 1150174"/>
                    <a:gd name="connsiteY77" fmla="*/ 897731 h 926631"/>
                    <a:gd name="connsiteX78" fmla="*/ 497681 w 1150174"/>
                    <a:gd name="connsiteY78" fmla="*/ 914400 h 926631"/>
                    <a:gd name="connsiteX79" fmla="*/ 426243 w 1150174"/>
                    <a:gd name="connsiteY79" fmla="*/ 916781 h 926631"/>
                    <a:gd name="connsiteX80" fmla="*/ 419100 w 1150174"/>
                    <a:gd name="connsiteY80" fmla="*/ 919163 h 926631"/>
                    <a:gd name="connsiteX81" fmla="*/ 411956 w 1150174"/>
                    <a:gd name="connsiteY81" fmla="*/ 926306 h 926631"/>
                    <a:gd name="connsiteX82" fmla="*/ 381000 w 1150174"/>
                    <a:gd name="connsiteY82" fmla="*/ 923925 h 926631"/>
                    <a:gd name="connsiteX83" fmla="*/ 373856 w 1150174"/>
                    <a:gd name="connsiteY83" fmla="*/ 921544 h 926631"/>
                    <a:gd name="connsiteX84" fmla="*/ 366712 w 1150174"/>
                    <a:gd name="connsiteY84" fmla="*/ 916781 h 926631"/>
                    <a:gd name="connsiteX85" fmla="*/ 352425 w 1150174"/>
                    <a:gd name="connsiteY85" fmla="*/ 912019 h 926631"/>
                    <a:gd name="connsiteX86" fmla="*/ 345281 w 1150174"/>
                    <a:gd name="connsiteY86" fmla="*/ 907256 h 926631"/>
                    <a:gd name="connsiteX87" fmla="*/ 321468 w 1150174"/>
                    <a:gd name="connsiteY87" fmla="*/ 902494 h 926631"/>
                    <a:gd name="connsiteX88" fmla="*/ 311943 w 1150174"/>
                    <a:gd name="connsiteY88" fmla="*/ 900113 h 926631"/>
                    <a:gd name="connsiteX89" fmla="*/ 278606 w 1150174"/>
                    <a:gd name="connsiteY89" fmla="*/ 897731 h 926631"/>
                    <a:gd name="connsiteX90" fmla="*/ 230981 w 1150174"/>
                    <a:gd name="connsiteY90" fmla="*/ 890588 h 926631"/>
                    <a:gd name="connsiteX91" fmla="*/ 216693 w 1150174"/>
                    <a:gd name="connsiteY91" fmla="*/ 888206 h 926631"/>
                    <a:gd name="connsiteX92" fmla="*/ 180975 w 1150174"/>
                    <a:gd name="connsiteY92" fmla="*/ 885825 h 926631"/>
                    <a:gd name="connsiteX93" fmla="*/ 166687 w 1150174"/>
                    <a:gd name="connsiteY93" fmla="*/ 881063 h 926631"/>
                    <a:gd name="connsiteX94" fmla="*/ 159543 w 1150174"/>
                    <a:gd name="connsiteY94" fmla="*/ 878681 h 926631"/>
                    <a:gd name="connsiteX95" fmla="*/ 145256 w 1150174"/>
                    <a:gd name="connsiteY95" fmla="*/ 871538 h 926631"/>
                    <a:gd name="connsiteX96" fmla="*/ 126206 w 1150174"/>
                    <a:gd name="connsiteY96" fmla="*/ 866775 h 926631"/>
                    <a:gd name="connsiteX97" fmla="*/ 97631 w 1150174"/>
                    <a:gd name="connsiteY97" fmla="*/ 869156 h 926631"/>
                    <a:gd name="connsiteX98" fmla="*/ 83343 w 1150174"/>
                    <a:gd name="connsiteY98" fmla="*/ 873919 h 926631"/>
                    <a:gd name="connsiteX99" fmla="*/ 76200 w 1150174"/>
                    <a:gd name="connsiteY99" fmla="*/ 878681 h 926631"/>
                    <a:gd name="connsiteX100" fmla="*/ 61912 w 1150174"/>
                    <a:gd name="connsiteY100" fmla="*/ 883444 h 926631"/>
                    <a:gd name="connsiteX101" fmla="*/ 40481 w 1150174"/>
                    <a:gd name="connsiteY101" fmla="*/ 881063 h 926631"/>
                    <a:gd name="connsiteX102" fmla="*/ 23812 w 1150174"/>
                    <a:gd name="connsiteY102" fmla="*/ 876300 h 926631"/>
                    <a:gd name="connsiteX103" fmla="*/ 0 w 1150174"/>
                    <a:gd name="connsiteY103"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147638 h 926631"/>
                    <a:gd name="connsiteX7" fmla="*/ 1078706 w 1150174"/>
                    <a:gd name="connsiteY7" fmla="*/ 209550 h 926631"/>
                    <a:gd name="connsiteX8" fmla="*/ 1095375 w 1150174"/>
                    <a:gd name="connsiteY8" fmla="*/ 261938 h 926631"/>
                    <a:gd name="connsiteX9" fmla="*/ 1100137 w 1150174"/>
                    <a:gd name="connsiteY9" fmla="*/ 276225 h 926631"/>
                    <a:gd name="connsiteX10" fmla="*/ 1092993 w 1150174"/>
                    <a:gd name="connsiteY10" fmla="*/ 297656 h 926631"/>
                    <a:gd name="connsiteX11" fmla="*/ 1085850 w 1150174"/>
                    <a:gd name="connsiteY11" fmla="*/ 302419 h 926631"/>
                    <a:gd name="connsiteX12" fmla="*/ 1078706 w 1150174"/>
                    <a:gd name="connsiteY12" fmla="*/ 316706 h 926631"/>
                    <a:gd name="connsiteX13" fmla="*/ 1071562 w 1150174"/>
                    <a:gd name="connsiteY13" fmla="*/ 321469 h 926631"/>
                    <a:gd name="connsiteX14" fmla="*/ 1062037 w 1150174"/>
                    <a:gd name="connsiteY14" fmla="*/ 333375 h 926631"/>
                    <a:gd name="connsiteX15" fmla="*/ 1057275 w 1150174"/>
                    <a:gd name="connsiteY15" fmla="*/ 347663 h 926631"/>
                    <a:gd name="connsiteX16" fmla="*/ 1054893 w 1150174"/>
                    <a:gd name="connsiteY16" fmla="*/ 354806 h 926631"/>
                    <a:gd name="connsiteX17" fmla="*/ 1050131 w 1150174"/>
                    <a:gd name="connsiteY17" fmla="*/ 361950 h 926631"/>
                    <a:gd name="connsiteX18" fmla="*/ 1045368 w 1150174"/>
                    <a:gd name="connsiteY18" fmla="*/ 376238 h 926631"/>
                    <a:gd name="connsiteX19" fmla="*/ 1042987 w 1150174"/>
                    <a:gd name="connsiteY19" fmla="*/ 383381 h 926631"/>
                    <a:gd name="connsiteX20" fmla="*/ 1035843 w 1150174"/>
                    <a:gd name="connsiteY20" fmla="*/ 388144 h 926631"/>
                    <a:gd name="connsiteX21" fmla="*/ 1021556 w 1150174"/>
                    <a:gd name="connsiteY21" fmla="*/ 392906 h 926631"/>
                    <a:gd name="connsiteX22" fmla="*/ 1016793 w 1150174"/>
                    <a:gd name="connsiteY22" fmla="*/ 400050 h 926631"/>
                    <a:gd name="connsiteX23" fmla="*/ 1014412 w 1150174"/>
                    <a:gd name="connsiteY23" fmla="*/ 407194 h 926631"/>
                    <a:gd name="connsiteX24" fmla="*/ 1007268 w 1150174"/>
                    <a:gd name="connsiteY24" fmla="*/ 411956 h 926631"/>
                    <a:gd name="connsiteX25" fmla="*/ 1004887 w 1150174"/>
                    <a:gd name="connsiteY25" fmla="*/ 419100 h 926631"/>
                    <a:gd name="connsiteX26" fmla="*/ 995362 w 1150174"/>
                    <a:gd name="connsiteY26" fmla="*/ 433388 h 926631"/>
                    <a:gd name="connsiteX27" fmla="*/ 990600 w 1150174"/>
                    <a:gd name="connsiteY27" fmla="*/ 447675 h 926631"/>
                    <a:gd name="connsiteX28" fmla="*/ 988218 w 1150174"/>
                    <a:gd name="connsiteY28" fmla="*/ 454819 h 926631"/>
                    <a:gd name="connsiteX29" fmla="*/ 990600 w 1150174"/>
                    <a:gd name="connsiteY29" fmla="*/ 471488 h 926631"/>
                    <a:gd name="connsiteX30" fmla="*/ 983456 w 1150174"/>
                    <a:gd name="connsiteY30" fmla="*/ 504825 h 926631"/>
                    <a:gd name="connsiteX31" fmla="*/ 978693 w 1150174"/>
                    <a:gd name="connsiteY31" fmla="*/ 511969 h 926631"/>
                    <a:gd name="connsiteX32" fmla="*/ 973931 w 1150174"/>
                    <a:gd name="connsiteY32" fmla="*/ 535781 h 926631"/>
                    <a:gd name="connsiteX33" fmla="*/ 969168 w 1150174"/>
                    <a:gd name="connsiteY33" fmla="*/ 550069 h 926631"/>
                    <a:gd name="connsiteX34" fmla="*/ 966787 w 1150174"/>
                    <a:gd name="connsiteY34" fmla="*/ 557213 h 926631"/>
                    <a:gd name="connsiteX35" fmla="*/ 957262 w 1150174"/>
                    <a:gd name="connsiteY35" fmla="*/ 571500 h 926631"/>
                    <a:gd name="connsiteX36" fmla="*/ 952500 w 1150174"/>
                    <a:gd name="connsiteY36" fmla="*/ 585788 h 926631"/>
                    <a:gd name="connsiteX37" fmla="*/ 950118 w 1150174"/>
                    <a:gd name="connsiteY37" fmla="*/ 592931 h 926631"/>
                    <a:gd name="connsiteX38" fmla="*/ 947737 w 1150174"/>
                    <a:gd name="connsiteY38" fmla="*/ 602456 h 926631"/>
                    <a:gd name="connsiteX39" fmla="*/ 942975 w 1150174"/>
                    <a:gd name="connsiteY39" fmla="*/ 616744 h 926631"/>
                    <a:gd name="connsiteX40" fmla="*/ 940593 w 1150174"/>
                    <a:gd name="connsiteY40" fmla="*/ 623888 h 926631"/>
                    <a:gd name="connsiteX41" fmla="*/ 933450 w 1150174"/>
                    <a:gd name="connsiteY41" fmla="*/ 657225 h 926631"/>
                    <a:gd name="connsiteX42" fmla="*/ 931068 w 1150174"/>
                    <a:gd name="connsiteY42" fmla="*/ 664369 h 926631"/>
                    <a:gd name="connsiteX43" fmla="*/ 928687 w 1150174"/>
                    <a:gd name="connsiteY43" fmla="*/ 671513 h 926631"/>
                    <a:gd name="connsiteX44" fmla="*/ 914400 w 1150174"/>
                    <a:gd name="connsiteY44" fmla="*/ 681038 h 926631"/>
                    <a:gd name="connsiteX45" fmla="*/ 907256 w 1150174"/>
                    <a:gd name="connsiteY45" fmla="*/ 683419 h 926631"/>
                    <a:gd name="connsiteX46" fmla="*/ 900112 w 1150174"/>
                    <a:gd name="connsiteY46" fmla="*/ 688181 h 926631"/>
                    <a:gd name="connsiteX47" fmla="*/ 885825 w 1150174"/>
                    <a:gd name="connsiteY47" fmla="*/ 692944 h 926631"/>
                    <a:gd name="connsiteX48" fmla="*/ 878681 w 1150174"/>
                    <a:gd name="connsiteY48" fmla="*/ 700088 h 926631"/>
                    <a:gd name="connsiteX49" fmla="*/ 871537 w 1150174"/>
                    <a:gd name="connsiteY49" fmla="*/ 704850 h 926631"/>
                    <a:gd name="connsiteX50" fmla="*/ 866775 w 1150174"/>
                    <a:gd name="connsiteY50" fmla="*/ 711994 h 926631"/>
                    <a:gd name="connsiteX51" fmla="*/ 852487 w 1150174"/>
                    <a:gd name="connsiteY51" fmla="*/ 714375 h 926631"/>
                    <a:gd name="connsiteX52" fmla="*/ 833437 w 1150174"/>
                    <a:gd name="connsiteY52" fmla="*/ 719138 h 926631"/>
                    <a:gd name="connsiteX53" fmla="*/ 826293 w 1150174"/>
                    <a:gd name="connsiteY53" fmla="*/ 723900 h 926631"/>
                    <a:gd name="connsiteX54" fmla="*/ 821531 w 1150174"/>
                    <a:gd name="connsiteY54" fmla="*/ 731044 h 926631"/>
                    <a:gd name="connsiteX55" fmla="*/ 800100 w 1150174"/>
                    <a:gd name="connsiteY55" fmla="*/ 742950 h 926631"/>
                    <a:gd name="connsiteX56" fmla="*/ 792956 w 1150174"/>
                    <a:gd name="connsiteY56" fmla="*/ 747713 h 926631"/>
                    <a:gd name="connsiteX57" fmla="*/ 790575 w 1150174"/>
                    <a:gd name="connsiteY57" fmla="*/ 754856 h 926631"/>
                    <a:gd name="connsiteX58" fmla="*/ 776287 w 1150174"/>
                    <a:gd name="connsiteY58" fmla="*/ 764381 h 926631"/>
                    <a:gd name="connsiteX59" fmla="*/ 769143 w 1150174"/>
                    <a:gd name="connsiteY59" fmla="*/ 771525 h 926631"/>
                    <a:gd name="connsiteX60" fmla="*/ 759618 w 1150174"/>
                    <a:gd name="connsiteY60" fmla="*/ 785813 h 926631"/>
                    <a:gd name="connsiteX61" fmla="*/ 745331 w 1150174"/>
                    <a:gd name="connsiteY61" fmla="*/ 795338 h 926631"/>
                    <a:gd name="connsiteX62" fmla="*/ 742950 w 1150174"/>
                    <a:gd name="connsiteY62" fmla="*/ 802481 h 926631"/>
                    <a:gd name="connsiteX63" fmla="*/ 735806 w 1150174"/>
                    <a:gd name="connsiteY63" fmla="*/ 807244 h 926631"/>
                    <a:gd name="connsiteX64" fmla="*/ 726281 w 1150174"/>
                    <a:gd name="connsiteY64" fmla="*/ 828675 h 926631"/>
                    <a:gd name="connsiteX65" fmla="*/ 719137 w 1150174"/>
                    <a:gd name="connsiteY65" fmla="*/ 833438 h 926631"/>
                    <a:gd name="connsiteX66" fmla="*/ 711993 w 1150174"/>
                    <a:gd name="connsiteY66" fmla="*/ 847725 h 926631"/>
                    <a:gd name="connsiteX67" fmla="*/ 707231 w 1150174"/>
                    <a:gd name="connsiteY67" fmla="*/ 854869 h 926631"/>
                    <a:gd name="connsiteX68" fmla="*/ 700087 w 1150174"/>
                    <a:gd name="connsiteY68" fmla="*/ 859631 h 926631"/>
                    <a:gd name="connsiteX69" fmla="*/ 692943 w 1150174"/>
                    <a:gd name="connsiteY69" fmla="*/ 862013 h 926631"/>
                    <a:gd name="connsiteX70" fmla="*/ 642937 w 1150174"/>
                    <a:gd name="connsiteY70" fmla="*/ 864394 h 926631"/>
                    <a:gd name="connsiteX71" fmla="*/ 569118 w 1150174"/>
                    <a:gd name="connsiteY71" fmla="*/ 864394 h 926631"/>
                    <a:gd name="connsiteX72" fmla="*/ 561975 w 1150174"/>
                    <a:gd name="connsiteY72" fmla="*/ 862013 h 926631"/>
                    <a:gd name="connsiteX73" fmla="*/ 542925 w 1150174"/>
                    <a:gd name="connsiteY73" fmla="*/ 859631 h 926631"/>
                    <a:gd name="connsiteX74" fmla="*/ 526256 w 1150174"/>
                    <a:gd name="connsiteY74" fmla="*/ 862013 h 926631"/>
                    <a:gd name="connsiteX75" fmla="*/ 511968 w 1150174"/>
                    <a:gd name="connsiteY75" fmla="*/ 873919 h 926631"/>
                    <a:gd name="connsiteX76" fmla="*/ 509587 w 1150174"/>
                    <a:gd name="connsiteY76" fmla="*/ 897731 h 926631"/>
                    <a:gd name="connsiteX77" fmla="*/ 497681 w 1150174"/>
                    <a:gd name="connsiteY77" fmla="*/ 914400 h 926631"/>
                    <a:gd name="connsiteX78" fmla="*/ 426243 w 1150174"/>
                    <a:gd name="connsiteY78" fmla="*/ 916781 h 926631"/>
                    <a:gd name="connsiteX79" fmla="*/ 419100 w 1150174"/>
                    <a:gd name="connsiteY79" fmla="*/ 919163 h 926631"/>
                    <a:gd name="connsiteX80" fmla="*/ 411956 w 1150174"/>
                    <a:gd name="connsiteY80" fmla="*/ 926306 h 926631"/>
                    <a:gd name="connsiteX81" fmla="*/ 381000 w 1150174"/>
                    <a:gd name="connsiteY81" fmla="*/ 923925 h 926631"/>
                    <a:gd name="connsiteX82" fmla="*/ 373856 w 1150174"/>
                    <a:gd name="connsiteY82" fmla="*/ 921544 h 926631"/>
                    <a:gd name="connsiteX83" fmla="*/ 366712 w 1150174"/>
                    <a:gd name="connsiteY83" fmla="*/ 916781 h 926631"/>
                    <a:gd name="connsiteX84" fmla="*/ 352425 w 1150174"/>
                    <a:gd name="connsiteY84" fmla="*/ 912019 h 926631"/>
                    <a:gd name="connsiteX85" fmla="*/ 345281 w 1150174"/>
                    <a:gd name="connsiteY85" fmla="*/ 907256 h 926631"/>
                    <a:gd name="connsiteX86" fmla="*/ 321468 w 1150174"/>
                    <a:gd name="connsiteY86" fmla="*/ 902494 h 926631"/>
                    <a:gd name="connsiteX87" fmla="*/ 311943 w 1150174"/>
                    <a:gd name="connsiteY87" fmla="*/ 900113 h 926631"/>
                    <a:gd name="connsiteX88" fmla="*/ 278606 w 1150174"/>
                    <a:gd name="connsiteY88" fmla="*/ 897731 h 926631"/>
                    <a:gd name="connsiteX89" fmla="*/ 230981 w 1150174"/>
                    <a:gd name="connsiteY89" fmla="*/ 890588 h 926631"/>
                    <a:gd name="connsiteX90" fmla="*/ 216693 w 1150174"/>
                    <a:gd name="connsiteY90" fmla="*/ 888206 h 926631"/>
                    <a:gd name="connsiteX91" fmla="*/ 180975 w 1150174"/>
                    <a:gd name="connsiteY91" fmla="*/ 885825 h 926631"/>
                    <a:gd name="connsiteX92" fmla="*/ 166687 w 1150174"/>
                    <a:gd name="connsiteY92" fmla="*/ 881063 h 926631"/>
                    <a:gd name="connsiteX93" fmla="*/ 159543 w 1150174"/>
                    <a:gd name="connsiteY93" fmla="*/ 878681 h 926631"/>
                    <a:gd name="connsiteX94" fmla="*/ 145256 w 1150174"/>
                    <a:gd name="connsiteY94" fmla="*/ 871538 h 926631"/>
                    <a:gd name="connsiteX95" fmla="*/ 126206 w 1150174"/>
                    <a:gd name="connsiteY95" fmla="*/ 866775 h 926631"/>
                    <a:gd name="connsiteX96" fmla="*/ 97631 w 1150174"/>
                    <a:gd name="connsiteY96" fmla="*/ 869156 h 926631"/>
                    <a:gd name="connsiteX97" fmla="*/ 83343 w 1150174"/>
                    <a:gd name="connsiteY97" fmla="*/ 873919 h 926631"/>
                    <a:gd name="connsiteX98" fmla="*/ 76200 w 1150174"/>
                    <a:gd name="connsiteY98" fmla="*/ 878681 h 926631"/>
                    <a:gd name="connsiteX99" fmla="*/ 61912 w 1150174"/>
                    <a:gd name="connsiteY99" fmla="*/ 883444 h 926631"/>
                    <a:gd name="connsiteX100" fmla="*/ 40481 w 1150174"/>
                    <a:gd name="connsiteY100" fmla="*/ 881063 h 926631"/>
                    <a:gd name="connsiteX101" fmla="*/ 23812 w 1150174"/>
                    <a:gd name="connsiteY101" fmla="*/ 876300 h 926631"/>
                    <a:gd name="connsiteX102" fmla="*/ 0 w 1150174"/>
                    <a:gd name="connsiteY102"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095375 w 1150174"/>
                    <a:gd name="connsiteY7" fmla="*/ 261938 h 926631"/>
                    <a:gd name="connsiteX8" fmla="*/ 1100137 w 1150174"/>
                    <a:gd name="connsiteY8" fmla="*/ 276225 h 926631"/>
                    <a:gd name="connsiteX9" fmla="*/ 1092993 w 1150174"/>
                    <a:gd name="connsiteY9" fmla="*/ 297656 h 926631"/>
                    <a:gd name="connsiteX10" fmla="*/ 1085850 w 1150174"/>
                    <a:gd name="connsiteY10" fmla="*/ 302419 h 926631"/>
                    <a:gd name="connsiteX11" fmla="*/ 1078706 w 1150174"/>
                    <a:gd name="connsiteY11" fmla="*/ 316706 h 926631"/>
                    <a:gd name="connsiteX12" fmla="*/ 1071562 w 1150174"/>
                    <a:gd name="connsiteY12" fmla="*/ 321469 h 926631"/>
                    <a:gd name="connsiteX13" fmla="*/ 1062037 w 1150174"/>
                    <a:gd name="connsiteY13" fmla="*/ 333375 h 926631"/>
                    <a:gd name="connsiteX14" fmla="*/ 1057275 w 1150174"/>
                    <a:gd name="connsiteY14" fmla="*/ 347663 h 926631"/>
                    <a:gd name="connsiteX15" fmla="*/ 1054893 w 1150174"/>
                    <a:gd name="connsiteY15" fmla="*/ 354806 h 926631"/>
                    <a:gd name="connsiteX16" fmla="*/ 1050131 w 1150174"/>
                    <a:gd name="connsiteY16" fmla="*/ 361950 h 926631"/>
                    <a:gd name="connsiteX17" fmla="*/ 1045368 w 1150174"/>
                    <a:gd name="connsiteY17" fmla="*/ 376238 h 926631"/>
                    <a:gd name="connsiteX18" fmla="*/ 1042987 w 1150174"/>
                    <a:gd name="connsiteY18" fmla="*/ 383381 h 926631"/>
                    <a:gd name="connsiteX19" fmla="*/ 1035843 w 1150174"/>
                    <a:gd name="connsiteY19" fmla="*/ 388144 h 926631"/>
                    <a:gd name="connsiteX20" fmla="*/ 1021556 w 1150174"/>
                    <a:gd name="connsiteY20" fmla="*/ 392906 h 926631"/>
                    <a:gd name="connsiteX21" fmla="*/ 1016793 w 1150174"/>
                    <a:gd name="connsiteY21" fmla="*/ 400050 h 926631"/>
                    <a:gd name="connsiteX22" fmla="*/ 1014412 w 1150174"/>
                    <a:gd name="connsiteY22" fmla="*/ 407194 h 926631"/>
                    <a:gd name="connsiteX23" fmla="*/ 1007268 w 1150174"/>
                    <a:gd name="connsiteY23" fmla="*/ 411956 h 926631"/>
                    <a:gd name="connsiteX24" fmla="*/ 1004887 w 1150174"/>
                    <a:gd name="connsiteY24" fmla="*/ 419100 h 926631"/>
                    <a:gd name="connsiteX25" fmla="*/ 995362 w 1150174"/>
                    <a:gd name="connsiteY25" fmla="*/ 433388 h 926631"/>
                    <a:gd name="connsiteX26" fmla="*/ 990600 w 1150174"/>
                    <a:gd name="connsiteY26" fmla="*/ 447675 h 926631"/>
                    <a:gd name="connsiteX27" fmla="*/ 988218 w 1150174"/>
                    <a:gd name="connsiteY27" fmla="*/ 454819 h 926631"/>
                    <a:gd name="connsiteX28" fmla="*/ 990600 w 1150174"/>
                    <a:gd name="connsiteY28" fmla="*/ 471488 h 926631"/>
                    <a:gd name="connsiteX29" fmla="*/ 983456 w 1150174"/>
                    <a:gd name="connsiteY29" fmla="*/ 504825 h 926631"/>
                    <a:gd name="connsiteX30" fmla="*/ 978693 w 1150174"/>
                    <a:gd name="connsiteY30" fmla="*/ 511969 h 926631"/>
                    <a:gd name="connsiteX31" fmla="*/ 973931 w 1150174"/>
                    <a:gd name="connsiteY31" fmla="*/ 535781 h 926631"/>
                    <a:gd name="connsiteX32" fmla="*/ 969168 w 1150174"/>
                    <a:gd name="connsiteY32" fmla="*/ 550069 h 926631"/>
                    <a:gd name="connsiteX33" fmla="*/ 966787 w 1150174"/>
                    <a:gd name="connsiteY33" fmla="*/ 557213 h 926631"/>
                    <a:gd name="connsiteX34" fmla="*/ 957262 w 1150174"/>
                    <a:gd name="connsiteY34" fmla="*/ 571500 h 926631"/>
                    <a:gd name="connsiteX35" fmla="*/ 952500 w 1150174"/>
                    <a:gd name="connsiteY35" fmla="*/ 585788 h 926631"/>
                    <a:gd name="connsiteX36" fmla="*/ 950118 w 1150174"/>
                    <a:gd name="connsiteY36" fmla="*/ 592931 h 926631"/>
                    <a:gd name="connsiteX37" fmla="*/ 947737 w 1150174"/>
                    <a:gd name="connsiteY37" fmla="*/ 602456 h 926631"/>
                    <a:gd name="connsiteX38" fmla="*/ 942975 w 1150174"/>
                    <a:gd name="connsiteY38" fmla="*/ 616744 h 926631"/>
                    <a:gd name="connsiteX39" fmla="*/ 940593 w 1150174"/>
                    <a:gd name="connsiteY39" fmla="*/ 623888 h 926631"/>
                    <a:gd name="connsiteX40" fmla="*/ 933450 w 1150174"/>
                    <a:gd name="connsiteY40" fmla="*/ 657225 h 926631"/>
                    <a:gd name="connsiteX41" fmla="*/ 931068 w 1150174"/>
                    <a:gd name="connsiteY41" fmla="*/ 664369 h 926631"/>
                    <a:gd name="connsiteX42" fmla="*/ 928687 w 1150174"/>
                    <a:gd name="connsiteY42" fmla="*/ 671513 h 926631"/>
                    <a:gd name="connsiteX43" fmla="*/ 914400 w 1150174"/>
                    <a:gd name="connsiteY43" fmla="*/ 681038 h 926631"/>
                    <a:gd name="connsiteX44" fmla="*/ 907256 w 1150174"/>
                    <a:gd name="connsiteY44" fmla="*/ 683419 h 926631"/>
                    <a:gd name="connsiteX45" fmla="*/ 900112 w 1150174"/>
                    <a:gd name="connsiteY45" fmla="*/ 688181 h 926631"/>
                    <a:gd name="connsiteX46" fmla="*/ 885825 w 1150174"/>
                    <a:gd name="connsiteY46" fmla="*/ 692944 h 926631"/>
                    <a:gd name="connsiteX47" fmla="*/ 878681 w 1150174"/>
                    <a:gd name="connsiteY47" fmla="*/ 700088 h 926631"/>
                    <a:gd name="connsiteX48" fmla="*/ 871537 w 1150174"/>
                    <a:gd name="connsiteY48" fmla="*/ 704850 h 926631"/>
                    <a:gd name="connsiteX49" fmla="*/ 866775 w 1150174"/>
                    <a:gd name="connsiteY49" fmla="*/ 711994 h 926631"/>
                    <a:gd name="connsiteX50" fmla="*/ 852487 w 1150174"/>
                    <a:gd name="connsiteY50" fmla="*/ 714375 h 926631"/>
                    <a:gd name="connsiteX51" fmla="*/ 833437 w 1150174"/>
                    <a:gd name="connsiteY51" fmla="*/ 719138 h 926631"/>
                    <a:gd name="connsiteX52" fmla="*/ 826293 w 1150174"/>
                    <a:gd name="connsiteY52" fmla="*/ 723900 h 926631"/>
                    <a:gd name="connsiteX53" fmla="*/ 821531 w 1150174"/>
                    <a:gd name="connsiteY53" fmla="*/ 731044 h 926631"/>
                    <a:gd name="connsiteX54" fmla="*/ 800100 w 1150174"/>
                    <a:gd name="connsiteY54" fmla="*/ 742950 h 926631"/>
                    <a:gd name="connsiteX55" fmla="*/ 792956 w 1150174"/>
                    <a:gd name="connsiteY55" fmla="*/ 747713 h 926631"/>
                    <a:gd name="connsiteX56" fmla="*/ 790575 w 1150174"/>
                    <a:gd name="connsiteY56" fmla="*/ 754856 h 926631"/>
                    <a:gd name="connsiteX57" fmla="*/ 776287 w 1150174"/>
                    <a:gd name="connsiteY57" fmla="*/ 764381 h 926631"/>
                    <a:gd name="connsiteX58" fmla="*/ 769143 w 1150174"/>
                    <a:gd name="connsiteY58" fmla="*/ 771525 h 926631"/>
                    <a:gd name="connsiteX59" fmla="*/ 759618 w 1150174"/>
                    <a:gd name="connsiteY59" fmla="*/ 785813 h 926631"/>
                    <a:gd name="connsiteX60" fmla="*/ 745331 w 1150174"/>
                    <a:gd name="connsiteY60" fmla="*/ 795338 h 926631"/>
                    <a:gd name="connsiteX61" fmla="*/ 742950 w 1150174"/>
                    <a:gd name="connsiteY61" fmla="*/ 802481 h 926631"/>
                    <a:gd name="connsiteX62" fmla="*/ 735806 w 1150174"/>
                    <a:gd name="connsiteY62" fmla="*/ 807244 h 926631"/>
                    <a:gd name="connsiteX63" fmla="*/ 726281 w 1150174"/>
                    <a:gd name="connsiteY63" fmla="*/ 828675 h 926631"/>
                    <a:gd name="connsiteX64" fmla="*/ 719137 w 1150174"/>
                    <a:gd name="connsiteY64" fmla="*/ 833438 h 926631"/>
                    <a:gd name="connsiteX65" fmla="*/ 711993 w 1150174"/>
                    <a:gd name="connsiteY65" fmla="*/ 847725 h 926631"/>
                    <a:gd name="connsiteX66" fmla="*/ 707231 w 1150174"/>
                    <a:gd name="connsiteY66" fmla="*/ 854869 h 926631"/>
                    <a:gd name="connsiteX67" fmla="*/ 700087 w 1150174"/>
                    <a:gd name="connsiteY67" fmla="*/ 859631 h 926631"/>
                    <a:gd name="connsiteX68" fmla="*/ 692943 w 1150174"/>
                    <a:gd name="connsiteY68" fmla="*/ 862013 h 926631"/>
                    <a:gd name="connsiteX69" fmla="*/ 642937 w 1150174"/>
                    <a:gd name="connsiteY69" fmla="*/ 864394 h 926631"/>
                    <a:gd name="connsiteX70" fmla="*/ 569118 w 1150174"/>
                    <a:gd name="connsiteY70" fmla="*/ 864394 h 926631"/>
                    <a:gd name="connsiteX71" fmla="*/ 561975 w 1150174"/>
                    <a:gd name="connsiteY71" fmla="*/ 862013 h 926631"/>
                    <a:gd name="connsiteX72" fmla="*/ 542925 w 1150174"/>
                    <a:gd name="connsiteY72" fmla="*/ 859631 h 926631"/>
                    <a:gd name="connsiteX73" fmla="*/ 526256 w 1150174"/>
                    <a:gd name="connsiteY73" fmla="*/ 862013 h 926631"/>
                    <a:gd name="connsiteX74" fmla="*/ 511968 w 1150174"/>
                    <a:gd name="connsiteY74" fmla="*/ 873919 h 926631"/>
                    <a:gd name="connsiteX75" fmla="*/ 509587 w 1150174"/>
                    <a:gd name="connsiteY75" fmla="*/ 897731 h 926631"/>
                    <a:gd name="connsiteX76" fmla="*/ 497681 w 1150174"/>
                    <a:gd name="connsiteY76" fmla="*/ 914400 h 926631"/>
                    <a:gd name="connsiteX77" fmla="*/ 426243 w 1150174"/>
                    <a:gd name="connsiteY77" fmla="*/ 916781 h 926631"/>
                    <a:gd name="connsiteX78" fmla="*/ 419100 w 1150174"/>
                    <a:gd name="connsiteY78" fmla="*/ 919163 h 926631"/>
                    <a:gd name="connsiteX79" fmla="*/ 411956 w 1150174"/>
                    <a:gd name="connsiteY79" fmla="*/ 926306 h 926631"/>
                    <a:gd name="connsiteX80" fmla="*/ 381000 w 1150174"/>
                    <a:gd name="connsiteY80" fmla="*/ 923925 h 926631"/>
                    <a:gd name="connsiteX81" fmla="*/ 373856 w 1150174"/>
                    <a:gd name="connsiteY81" fmla="*/ 921544 h 926631"/>
                    <a:gd name="connsiteX82" fmla="*/ 366712 w 1150174"/>
                    <a:gd name="connsiteY82" fmla="*/ 916781 h 926631"/>
                    <a:gd name="connsiteX83" fmla="*/ 352425 w 1150174"/>
                    <a:gd name="connsiteY83" fmla="*/ 912019 h 926631"/>
                    <a:gd name="connsiteX84" fmla="*/ 345281 w 1150174"/>
                    <a:gd name="connsiteY84" fmla="*/ 907256 h 926631"/>
                    <a:gd name="connsiteX85" fmla="*/ 321468 w 1150174"/>
                    <a:gd name="connsiteY85" fmla="*/ 902494 h 926631"/>
                    <a:gd name="connsiteX86" fmla="*/ 311943 w 1150174"/>
                    <a:gd name="connsiteY86" fmla="*/ 900113 h 926631"/>
                    <a:gd name="connsiteX87" fmla="*/ 278606 w 1150174"/>
                    <a:gd name="connsiteY87" fmla="*/ 897731 h 926631"/>
                    <a:gd name="connsiteX88" fmla="*/ 230981 w 1150174"/>
                    <a:gd name="connsiteY88" fmla="*/ 890588 h 926631"/>
                    <a:gd name="connsiteX89" fmla="*/ 216693 w 1150174"/>
                    <a:gd name="connsiteY89" fmla="*/ 888206 h 926631"/>
                    <a:gd name="connsiteX90" fmla="*/ 180975 w 1150174"/>
                    <a:gd name="connsiteY90" fmla="*/ 885825 h 926631"/>
                    <a:gd name="connsiteX91" fmla="*/ 166687 w 1150174"/>
                    <a:gd name="connsiteY91" fmla="*/ 881063 h 926631"/>
                    <a:gd name="connsiteX92" fmla="*/ 159543 w 1150174"/>
                    <a:gd name="connsiteY92" fmla="*/ 878681 h 926631"/>
                    <a:gd name="connsiteX93" fmla="*/ 145256 w 1150174"/>
                    <a:gd name="connsiteY93" fmla="*/ 871538 h 926631"/>
                    <a:gd name="connsiteX94" fmla="*/ 126206 w 1150174"/>
                    <a:gd name="connsiteY94" fmla="*/ 866775 h 926631"/>
                    <a:gd name="connsiteX95" fmla="*/ 97631 w 1150174"/>
                    <a:gd name="connsiteY95" fmla="*/ 869156 h 926631"/>
                    <a:gd name="connsiteX96" fmla="*/ 83343 w 1150174"/>
                    <a:gd name="connsiteY96" fmla="*/ 873919 h 926631"/>
                    <a:gd name="connsiteX97" fmla="*/ 76200 w 1150174"/>
                    <a:gd name="connsiteY97" fmla="*/ 878681 h 926631"/>
                    <a:gd name="connsiteX98" fmla="*/ 61912 w 1150174"/>
                    <a:gd name="connsiteY98" fmla="*/ 883444 h 926631"/>
                    <a:gd name="connsiteX99" fmla="*/ 40481 w 1150174"/>
                    <a:gd name="connsiteY99" fmla="*/ 881063 h 926631"/>
                    <a:gd name="connsiteX100" fmla="*/ 23812 w 1150174"/>
                    <a:gd name="connsiteY100" fmla="*/ 876300 h 926631"/>
                    <a:gd name="connsiteX101" fmla="*/ 0 w 1150174"/>
                    <a:gd name="connsiteY101"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85850 w 1150174"/>
                    <a:gd name="connsiteY9" fmla="*/ 302419 h 926631"/>
                    <a:gd name="connsiteX10" fmla="*/ 1078706 w 1150174"/>
                    <a:gd name="connsiteY10" fmla="*/ 316706 h 926631"/>
                    <a:gd name="connsiteX11" fmla="*/ 1071562 w 1150174"/>
                    <a:gd name="connsiteY11" fmla="*/ 321469 h 926631"/>
                    <a:gd name="connsiteX12" fmla="*/ 1062037 w 1150174"/>
                    <a:gd name="connsiteY12" fmla="*/ 333375 h 926631"/>
                    <a:gd name="connsiteX13" fmla="*/ 1057275 w 1150174"/>
                    <a:gd name="connsiteY13" fmla="*/ 347663 h 926631"/>
                    <a:gd name="connsiteX14" fmla="*/ 1054893 w 1150174"/>
                    <a:gd name="connsiteY14" fmla="*/ 354806 h 926631"/>
                    <a:gd name="connsiteX15" fmla="*/ 1050131 w 1150174"/>
                    <a:gd name="connsiteY15" fmla="*/ 361950 h 926631"/>
                    <a:gd name="connsiteX16" fmla="*/ 1045368 w 1150174"/>
                    <a:gd name="connsiteY16" fmla="*/ 376238 h 926631"/>
                    <a:gd name="connsiteX17" fmla="*/ 1042987 w 1150174"/>
                    <a:gd name="connsiteY17" fmla="*/ 383381 h 926631"/>
                    <a:gd name="connsiteX18" fmla="*/ 1035843 w 1150174"/>
                    <a:gd name="connsiteY18" fmla="*/ 388144 h 926631"/>
                    <a:gd name="connsiteX19" fmla="*/ 1021556 w 1150174"/>
                    <a:gd name="connsiteY19" fmla="*/ 392906 h 926631"/>
                    <a:gd name="connsiteX20" fmla="*/ 1016793 w 1150174"/>
                    <a:gd name="connsiteY20" fmla="*/ 400050 h 926631"/>
                    <a:gd name="connsiteX21" fmla="*/ 1014412 w 1150174"/>
                    <a:gd name="connsiteY21" fmla="*/ 407194 h 926631"/>
                    <a:gd name="connsiteX22" fmla="*/ 1007268 w 1150174"/>
                    <a:gd name="connsiteY22" fmla="*/ 411956 h 926631"/>
                    <a:gd name="connsiteX23" fmla="*/ 1004887 w 1150174"/>
                    <a:gd name="connsiteY23" fmla="*/ 419100 h 926631"/>
                    <a:gd name="connsiteX24" fmla="*/ 995362 w 1150174"/>
                    <a:gd name="connsiteY24" fmla="*/ 433388 h 926631"/>
                    <a:gd name="connsiteX25" fmla="*/ 990600 w 1150174"/>
                    <a:gd name="connsiteY25" fmla="*/ 447675 h 926631"/>
                    <a:gd name="connsiteX26" fmla="*/ 988218 w 1150174"/>
                    <a:gd name="connsiteY26" fmla="*/ 454819 h 926631"/>
                    <a:gd name="connsiteX27" fmla="*/ 990600 w 1150174"/>
                    <a:gd name="connsiteY27" fmla="*/ 471488 h 926631"/>
                    <a:gd name="connsiteX28" fmla="*/ 983456 w 1150174"/>
                    <a:gd name="connsiteY28" fmla="*/ 504825 h 926631"/>
                    <a:gd name="connsiteX29" fmla="*/ 978693 w 1150174"/>
                    <a:gd name="connsiteY29" fmla="*/ 511969 h 926631"/>
                    <a:gd name="connsiteX30" fmla="*/ 973931 w 1150174"/>
                    <a:gd name="connsiteY30" fmla="*/ 535781 h 926631"/>
                    <a:gd name="connsiteX31" fmla="*/ 969168 w 1150174"/>
                    <a:gd name="connsiteY31" fmla="*/ 550069 h 926631"/>
                    <a:gd name="connsiteX32" fmla="*/ 966787 w 1150174"/>
                    <a:gd name="connsiteY32" fmla="*/ 557213 h 926631"/>
                    <a:gd name="connsiteX33" fmla="*/ 957262 w 1150174"/>
                    <a:gd name="connsiteY33" fmla="*/ 571500 h 926631"/>
                    <a:gd name="connsiteX34" fmla="*/ 952500 w 1150174"/>
                    <a:gd name="connsiteY34" fmla="*/ 585788 h 926631"/>
                    <a:gd name="connsiteX35" fmla="*/ 950118 w 1150174"/>
                    <a:gd name="connsiteY35" fmla="*/ 592931 h 926631"/>
                    <a:gd name="connsiteX36" fmla="*/ 947737 w 1150174"/>
                    <a:gd name="connsiteY36" fmla="*/ 602456 h 926631"/>
                    <a:gd name="connsiteX37" fmla="*/ 942975 w 1150174"/>
                    <a:gd name="connsiteY37" fmla="*/ 616744 h 926631"/>
                    <a:gd name="connsiteX38" fmla="*/ 940593 w 1150174"/>
                    <a:gd name="connsiteY38" fmla="*/ 623888 h 926631"/>
                    <a:gd name="connsiteX39" fmla="*/ 933450 w 1150174"/>
                    <a:gd name="connsiteY39" fmla="*/ 657225 h 926631"/>
                    <a:gd name="connsiteX40" fmla="*/ 931068 w 1150174"/>
                    <a:gd name="connsiteY40" fmla="*/ 664369 h 926631"/>
                    <a:gd name="connsiteX41" fmla="*/ 928687 w 1150174"/>
                    <a:gd name="connsiteY41" fmla="*/ 671513 h 926631"/>
                    <a:gd name="connsiteX42" fmla="*/ 914400 w 1150174"/>
                    <a:gd name="connsiteY42" fmla="*/ 681038 h 926631"/>
                    <a:gd name="connsiteX43" fmla="*/ 907256 w 1150174"/>
                    <a:gd name="connsiteY43" fmla="*/ 683419 h 926631"/>
                    <a:gd name="connsiteX44" fmla="*/ 900112 w 1150174"/>
                    <a:gd name="connsiteY44" fmla="*/ 688181 h 926631"/>
                    <a:gd name="connsiteX45" fmla="*/ 885825 w 1150174"/>
                    <a:gd name="connsiteY45" fmla="*/ 692944 h 926631"/>
                    <a:gd name="connsiteX46" fmla="*/ 878681 w 1150174"/>
                    <a:gd name="connsiteY46" fmla="*/ 700088 h 926631"/>
                    <a:gd name="connsiteX47" fmla="*/ 871537 w 1150174"/>
                    <a:gd name="connsiteY47" fmla="*/ 704850 h 926631"/>
                    <a:gd name="connsiteX48" fmla="*/ 866775 w 1150174"/>
                    <a:gd name="connsiteY48" fmla="*/ 711994 h 926631"/>
                    <a:gd name="connsiteX49" fmla="*/ 852487 w 1150174"/>
                    <a:gd name="connsiteY49" fmla="*/ 714375 h 926631"/>
                    <a:gd name="connsiteX50" fmla="*/ 833437 w 1150174"/>
                    <a:gd name="connsiteY50" fmla="*/ 719138 h 926631"/>
                    <a:gd name="connsiteX51" fmla="*/ 826293 w 1150174"/>
                    <a:gd name="connsiteY51" fmla="*/ 723900 h 926631"/>
                    <a:gd name="connsiteX52" fmla="*/ 821531 w 1150174"/>
                    <a:gd name="connsiteY52" fmla="*/ 731044 h 926631"/>
                    <a:gd name="connsiteX53" fmla="*/ 800100 w 1150174"/>
                    <a:gd name="connsiteY53" fmla="*/ 742950 h 926631"/>
                    <a:gd name="connsiteX54" fmla="*/ 792956 w 1150174"/>
                    <a:gd name="connsiteY54" fmla="*/ 747713 h 926631"/>
                    <a:gd name="connsiteX55" fmla="*/ 790575 w 1150174"/>
                    <a:gd name="connsiteY55" fmla="*/ 754856 h 926631"/>
                    <a:gd name="connsiteX56" fmla="*/ 776287 w 1150174"/>
                    <a:gd name="connsiteY56" fmla="*/ 764381 h 926631"/>
                    <a:gd name="connsiteX57" fmla="*/ 769143 w 1150174"/>
                    <a:gd name="connsiteY57" fmla="*/ 771525 h 926631"/>
                    <a:gd name="connsiteX58" fmla="*/ 759618 w 1150174"/>
                    <a:gd name="connsiteY58" fmla="*/ 785813 h 926631"/>
                    <a:gd name="connsiteX59" fmla="*/ 745331 w 1150174"/>
                    <a:gd name="connsiteY59" fmla="*/ 795338 h 926631"/>
                    <a:gd name="connsiteX60" fmla="*/ 742950 w 1150174"/>
                    <a:gd name="connsiteY60" fmla="*/ 802481 h 926631"/>
                    <a:gd name="connsiteX61" fmla="*/ 735806 w 1150174"/>
                    <a:gd name="connsiteY61" fmla="*/ 807244 h 926631"/>
                    <a:gd name="connsiteX62" fmla="*/ 726281 w 1150174"/>
                    <a:gd name="connsiteY62" fmla="*/ 828675 h 926631"/>
                    <a:gd name="connsiteX63" fmla="*/ 719137 w 1150174"/>
                    <a:gd name="connsiteY63" fmla="*/ 833438 h 926631"/>
                    <a:gd name="connsiteX64" fmla="*/ 711993 w 1150174"/>
                    <a:gd name="connsiteY64" fmla="*/ 847725 h 926631"/>
                    <a:gd name="connsiteX65" fmla="*/ 707231 w 1150174"/>
                    <a:gd name="connsiteY65" fmla="*/ 854869 h 926631"/>
                    <a:gd name="connsiteX66" fmla="*/ 700087 w 1150174"/>
                    <a:gd name="connsiteY66" fmla="*/ 859631 h 926631"/>
                    <a:gd name="connsiteX67" fmla="*/ 692943 w 1150174"/>
                    <a:gd name="connsiteY67" fmla="*/ 862013 h 926631"/>
                    <a:gd name="connsiteX68" fmla="*/ 642937 w 1150174"/>
                    <a:gd name="connsiteY68" fmla="*/ 864394 h 926631"/>
                    <a:gd name="connsiteX69" fmla="*/ 569118 w 1150174"/>
                    <a:gd name="connsiteY69" fmla="*/ 864394 h 926631"/>
                    <a:gd name="connsiteX70" fmla="*/ 561975 w 1150174"/>
                    <a:gd name="connsiteY70" fmla="*/ 862013 h 926631"/>
                    <a:gd name="connsiteX71" fmla="*/ 542925 w 1150174"/>
                    <a:gd name="connsiteY71" fmla="*/ 859631 h 926631"/>
                    <a:gd name="connsiteX72" fmla="*/ 526256 w 1150174"/>
                    <a:gd name="connsiteY72" fmla="*/ 862013 h 926631"/>
                    <a:gd name="connsiteX73" fmla="*/ 511968 w 1150174"/>
                    <a:gd name="connsiteY73" fmla="*/ 873919 h 926631"/>
                    <a:gd name="connsiteX74" fmla="*/ 509587 w 1150174"/>
                    <a:gd name="connsiteY74" fmla="*/ 897731 h 926631"/>
                    <a:gd name="connsiteX75" fmla="*/ 497681 w 1150174"/>
                    <a:gd name="connsiteY75" fmla="*/ 914400 h 926631"/>
                    <a:gd name="connsiteX76" fmla="*/ 426243 w 1150174"/>
                    <a:gd name="connsiteY76" fmla="*/ 916781 h 926631"/>
                    <a:gd name="connsiteX77" fmla="*/ 419100 w 1150174"/>
                    <a:gd name="connsiteY77" fmla="*/ 919163 h 926631"/>
                    <a:gd name="connsiteX78" fmla="*/ 411956 w 1150174"/>
                    <a:gd name="connsiteY78" fmla="*/ 926306 h 926631"/>
                    <a:gd name="connsiteX79" fmla="*/ 381000 w 1150174"/>
                    <a:gd name="connsiteY79" fmla="*/ 923925 h 926631"/>
                    <a:gd name="connsiteX80" fmla="*/ 373856 w 1150174"/>
                    <a:gd name="connsiteY80" fmla="*/ 921544 h 926631"/>
                    <a:gd name="connsiteX81" fmla="*/ 366712 w 1150174"/>
                    <a:gd name="connsiteY81" fmla="*/ 916781 h 926631"/>
                    <a:gd name="connsiteX82" fmla="*/ 352425 w 1150174"/>
                    <a:gd name="connsiteY82" fmla="*/ 912019 h 926631"/>
                    <a:gd name="connsiteX83" fmla="*/ 345281 w 1150174"/>
                    <a:gd name="connsiteY83" fmla="*/ 907256 h 926631"/>
                    <a:gd name="connsiteX84" fmla="*/ 321468 w 1150174"/>
                    <a:gd name="connsiteY84" fmla="*/ 902494 h 926631"/>
                    <a:gd name="connsiteX85" fmla="*/ 311943 w 1150174"/>
                    <a:gd name="connsiteY85" fmla="*/ 900113 h 926631"/>
                    <a:gd name="connsiteX86" fmla="*/ 278606 w 1150174"/>
                    <a:gd name="connsiteY86" fmla="*/ 897731 h 926631"/>
                    <a:gd name="connsiteX87" fmla="*/ 230981 w 1150174"/>
                    <a:gd name="connsiteY87" fmla="*/ 890588 h 926631"/>
                    <a:gd name="connsiteX88" fmla="*/ 216693 w 1150174"/>
                    <a:gd name="connsiteY88" fmla="*/ 888206 h 926631"/>
                    <a:gd name="connsiteX89" fmla="*/ 180975 w 1150174"/>
                    <a:gd name="connsiteY89" fmla="*/ 885825 h 926631"/>
                    <a:gd name="connsiteX90" fmla="*/ 166687 w 1150174"/>
                    <a:gd name="connsiteY90" fmla="*/ 881063 h 926631"/>
                    <a:gd name="connsiteX91" fmla="*/ 159543 w 1150174"/>
                    <a:gd name="connsiteY91" fmla="*/ 878681 h 926631"/>
                    <a:gd name="connsiteX92" fmla="*/ 145256 w 1150174"/>
                    <a:gd name="connsiteY92" fmla="*/ 871538 h 926631"/>
                    <a:gd name="connsiteX93" fmla="*/ 126206 w 1150174"/>
                    <a:gd name="connsiteY93" fmla="*/ 866775 h 926631"/>
                    <a:gd name="connsiteX94" fmla="*/ 97631 w 1150174"/>
                    <a:gd name="connsiteY94" fmla="*/ 869156 h 926631"/>
                    <a:gd name="connsiteX95" fmla="*/ 83343 w 1150174"/>
                    <a:gd name="connsiteY95" fmla="*/ 873919 h 926631"/>
                    <a:gd name="connsiteX96" fmla="*/ 76200 w 1150174"/>
                    <a:gd name="connsiteY96" fmla="*/ 878681 h 926631"/>
                    <a:gd name="connsiteX97" fmla="*/ 61912 w 1150174"/>
                    <a:gd name="connsiteY97" fmla="*/ 883444 h 926631"/>
                    <a:gd name="connsiteX98" fmla="*/ 40481 w 1150174"/>
                    <a:gd name="connsiteY98" fmla="*/ 881063 h 926631"/>
                    <a:gd name="connsiteX99" fmla="*/ 23812 w 1150174"/>
                    <a:gd name="connsiteY99" fmla="*/ 876300 h 926631"/>
                    <a:gd name="connsiteX100" fmla="*/ 0 w 1150174"/>
                    <a:gd name="connsiteY100"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62037 w 1150174"/>
                    <a:gd name="connsiteY11" fmla="*/ 333375 h 926631"/>
                    <a:gd name="connsiteX12" fmla="*/ 1057275 w 1150174"/>
                    <a:gd name="connsiteY12" fmla="*/ 347663 h 926631"/>
                    <a:gd name="connsiteX13" fmla="*/ 1054893 w 1150174"/>
                    <a:gd name="connsiteY13" fmla="*/ 354806 h 926631"/>
                    <a:gd name="connsiteX14" fmla="*/ 1050131 w 1150174"/>
                    <a:gd name="connsiteY14" fmla="*/ 361950 h 926631"/>
                    <a:gd name="connsiteX15" fmla="*/ 1045368 w 1150174"/>
                    <a:gd name="connsiteY15" fmla="*/ 376238 h 926631"/>
                    <a:gd name="connsiteX16" fmla="*/ 1042987 w 1150174"/>
                    <a:gd name="connsiteY16" fmla="*/ 383381 h 926631"/>
                    <a:gd name="connsiteX17" fmla="*/ 1035843 w 1150174"/>
                    <a:gd name="connsiteY17" fmla="*/ 388144 h 926631"/>
                    <a:gd name="connsiteX18" fmla="*/ 1021556 w 1150174"/>
                    <a:gd name="connsiteY18" fmla="*/ 392906 h 926631"/>
                    <a:gd name="connsiteX19" fmla="*/ 1016793 w 1150174"/>
                    <a:gd name="connsiteY19" fmla="*/ 400050 h 926631"/>
                    <a:gd name="connsiteX20" fmla="*/ 1014412 w 1150174"/>
                    <a:gd name="connsiteY20" fmla="*/ 407194 h 926631"/>
                    <a:gd name="connsiteX21" fmla="*/ 1007268 w 1150174"/>
                    <a:gd name="connsiteY21" fmla="*/ 411956 h 926631"/>
                    <a:gd name="connsiteX22" fmla="*/ 1004887 w 1150174"/>
                    <a:gd name="connsiteY22" fmla="*/ 419100 h 926631"/>
                    <a:gd name="connsiteX23" fmla="*/ 995362 w 1150174"/>
                    <a:gd name="connsiteY23" fmla="*/ 433388 h 926631"/>
                    <a:gd name="connsiteX24" fmla="*/ 990600 w 1150174"/>
                    <a:gd name="connsiteY24" fmla="*/ 447675 h 926631"/>
                    <a:gd name="connsiteX25" fmla="*/ 988218 w 1150174"/>
                    <a:gd name="connsiteY25" fmla="*/ 454819 h 926631"/>
                    <a:gd name="connsiteX26" fmla="*/ 990600 w 1150174"/>
                    <a:gd name="connsiteY26" fmla="*/ 471488 h 926631"/>
                    <a:gd name="connsiteX27" fmla="*/ 983456 w 1150174"/>
                    <a:gd name="connsiteY27" fmla="*/ 504825 h 926631"/>
                    <a:gd name="connsiteX28" fmla="*/ 978693 w 1150174"/>
                    <a:gd name="connsiteY28" fmla="*/ 511969 h 926631"/>
                    <a:gd name="connsiteX29" fmla="*/ 973931 w 1150174"/>
                    <a:gd name="connsiteY29" fmla="*/ 535781 h 926631"/>
                    <a:gd name="connsiteX30" fmla="*/ 969168 w 1150174"/>
                    <a:gd name="connsiteY30" fmla="*/ 550069 h 926631"/>
                    <a:gd name="connsiteX31" fmla="*/ 966787 w 1150174"/>
                    <a:gd name="connsiteY31" fmla="*/ 557213 h 926631"/>
                    <a:gd name="connsiteX32" fmla="*/ 957262 w 1150174"/>
                    <a:gd name="connsiteY32" fmla="*/ 571500 h 926631"/>
                    <a:gd name="connsiteX33" fmla="*/ 952500 w 1150174"/>
                    <a:gd name="connsiteY33" fmla="*/ 585788 h 926631"/>
                    <a:gd name="connsiteX34" fmla="*/ 950118 w 1150174"/>
                    <a:gd name="connsiteY34" fmla="*/ 592931 h 926631"/>
                    <a:gd name="connsiteX35" fmla="*/ 947737 w 1150174"/>
                    <a:gd name="connsiteY35" fmla="*/ 602456 h 926631"/>
                    <a:gd name="connsiteX36" fmla="*/ 942975 w 1150174"/>
                    <a:gd name="connsiteY36" fmla="*/ 616744 h 926631"/>
                    <a:gd name="connsiteX37" fmla="*/ 940593 w 1150174"/>
                    <a:gd name="connsiteY37" fmla="*/ 623888 h 926631"/>
                    <a:gd name="connsiteX38" fmla="*/ 933450 w 1150174"/>
                    <a:gd name="connsiteY38" fmla="*/ 657225 h 926631"/>
                    <a:gd name="connsiteX39" fmla="*/ 931068 w 1150174"/>
                    <a:gd name="connsiteY39" fmla="*/ 664369 h 926631"/>
                    <a:gd name="connsiteX40" fmla="*/ 928687 w 1150174"/>
                    <a:gd name="connsiteY40" fmla="*/ 671513 h 926631"/>
                    <a:gd name="connsiteX41" fmla="*/ 914400 w 1150174"/>
                    <a:gd name="connsiteY41" fmla="*/ 681038 h 926631"/>
                    <a:gd name="connsiteX42" fmla="*/ 907256 w 1150174"/>
                    <a:gd name="connsiteY42" fmla="*/ 683419 h 926631"/>
                    <a:gd name="connsiteX43" fmla="*/ 900112 w 1150174"/>
                    <a:gd name="connsiteY43" fmla="*/ 688181 h 926631"/>
                    <a:gd name="connsiteX44" fmla="*/ 885825 w 1150174"/>
                    <a:gd name="connsiteY44" fmla="*/ 692944 h 926631"/>
                    <a:gd name="connsiteX45" fmla="*/ 878681 w 1150174"/>
                    <a:gd name="connsiteY45" fmla="*/ 700088 h 926631"/>
                    <a:gd name="connsiteX46" fmla="*/ 871537 w 1150174"/>
                    <a:gd name="connsiteY46" fmla="*/ 704850 h 926631"/>
                    <a:gd name="connsiteX47" fmla="*/ 866775 w 1150174"/>
                    <a:gd name="connsiteY47" fmla="*/ 711994 h 926631"/>
                    <a:gd name="connsiteX48" fmla="*/ 852487 w 1150174"/>
                    <a:gd name="connsiteY48" fmla="*/ 714375 h 926631"/>
                    <a:gd name="connsiteX49" fmla="*/ 833437 w 1150174"/>
                    <a:gd name="connsiteY49" fmla="*/ 719138 h 926631"/>
                    <a:gd name="connsiteX50" fmla="*/ 826293 w 1150174"/>
                    <a:gd name="connsiteY50" fmla="*/ 723900 h 926631"/>
                    <a:gd name="connsiteX51" fmla="*/ 821531 w 1150174"/>
                    <a:gd name="connsiteY51" fmla="*/ 731044 h 926631"/>
                    <a:gd name="connsiteX52" fmla="*/ 800100 w 1150174"/>
                    <a:gd name="connsiteY52" fmla="*/ 742950 h 926631"/>
                    <a:gd name="connsiteX53" fmla="*/ 792956 w 1150174"/>
                    <a:gd name="connsiteY53" fmla="*/ 747713 h 926631"/>
                    <a:gd name="connsiteX54" fmla="*/ 790575 w 1150174"/>
                    <a:gd name="connsiteY54" fmla="*/ 754856 h 926631"/>
                    <a:gd name="connsiteX55" fmla="*/ 776287 w 1150174"/>
                    <a:gd name="connsiteY55" fmla="*/ 764381 h 926631"/>
                    <a:gd name="connsiteX56" fmla="*/ 769143 w 1150174"/>
                    <a:gd name="connsiteY56" fmla="*/ 771525 h 926631"/>
                    <a:gd name="connsiteX57" fmla="*/ 759618 w 1150174"/>
                    <a:gd name="connsiteY57" fmla="*/ 785813 h 926631"/>
                    <a:gd name="connsiteX58" fmla="*/ 745331 w 1150174"/>
                    <a:gd name="connsiteY58" fmla="*/ 795338 h 926631"/>
                    <a:gd name="connsiteX59" fmla="*/ 742950 w 1150174"/>
                    <a:gd name="connsiteY59" fmla="*/ 802481 h 926631"/>
                    <a:gd name="connsiteX60" fmla="*/ 735806 w 1150174"/>
                    <a:gd name="connsiteY60" fmla="*/ 807244 h 926631"/>
                    <a:gd name="connsiteX61" fmla="*/ 726281 w 1150174"/>
                    <a:gd name="connsiteY61" fmla="*/ 828675 h 926631"/>
                    <a:gd name="connsiteX62" fmla="*/ 719137 w 1150174"/>
                    <a:gd name="connsiteY62" fmla="*/ 833438 h 926631"/>
                    <a:gd name="connsiteX63" fmla="*/ 711993 w 1150174"/>
                    <a:gd name="connsiteY63" fmla="*/ 847725 h 926631"/>
                    <a:gd name="connsiteX64" fmla="*/ 707231 w 1150174"/>
                    <a:gd name="connsiteY64" fmla="*/ 854869 h 926631"/>
                    <a:gd name="connsiteX65" fmla="*/ 700087 w 1150174"/>
                    <a:gd name="connsiteY65" fmla="*/ 859631 h 926631"/>
                    <a:gd name="connsiteX66" fmla="*/ 692943 w 1150174"/>
                    <a:gd name="connsiteY66" fmla="*/ 862013 h 926631"/>
                    <a:gd name="connsiteX67" fmla="*/ 642937 w 1150174"/>
                    <a:gd name="connsiteY67" fmla="*/ 864394 h 926631"/>
                    <a:gd name="connsiteX68" fmla="*/ 569118 w 1150174"/>
                    <a:gd name="connsiteY68" fmla="*/ 864394 h 926631"/>
                    <a:gd name="connsiteX69" fmla="*/ 561975 w 1150174"/>
                    <a:gd name="connsiteY69" fmla="*/ 862013 h 926631"/>
                    <a:gd name="connsiteX70" fmla="*/ 542925 w 1150174"/>
                    <a:gd name="connsiteY70" fmla="*/ 859631 h 926631"/>
                    <a:gd name="connsiteX71" fmla="*/ 526256 w 1150174"/>
                    <a:gd name="connsiteY71" fmla="*/ 862013 h 926631"/>
                    <a:gd name="connsiteX72" fmla="*/ 511968 w 1150174"/>
                    <a:gd name="connsiteY72" fmla="*/ 873919 h 926631"/>
                    <a:gd name="connsiteX73" fmla="*/ 509587 w 1150174"/>
                    <a:gd name="connsiteY73" fmla="*/ 897731 h 926631"/>
                    <a:gd name="connsiteX74" fmla="*/ 497681 w 1150174"/>
                    <a:gd name="connsiteY74" fmla="*/ 914400 h 926631"/>
                    <a:gd name="connsiteX75" fmla="*/ 426243 w 1150174"/>
                    <a:gd name="connsiteY75" fmla="*/ 916781 h 926631"/>
                    <a:gd name="connsiteX76" fmla="*/ 419100 w 1150174"/>
                    <a:gd name="connsiteY76" fmla="*/ 919163 h 926631"/>
                    <a:gd name="connsiteX77" fmla="*/ 411956 w 1150174"/>
                    <a:gd name="connsiteY77" fmla="*/ 926306 h 926631"/>
                    <a:gd name="connsiteX78" fmla="*/ 381000 w 1150174"/>
                    <a:gd name="connsiteY78" fmla="*/ 923925 h 926631"/>
                    <a:gd name="connsiteX79" fmla="*/ 373856 w 1150174"/>
                    <a:gd name="connsiteY79" fmla="*/ 921544 h 926631"/>
                    <a:gd name="connsiteX80" fmla="*/ 366712 w 1150174"/>
                    <a:gd name="connsiteY80" fmla="*/ 916781 h 926631"/>
                    <a:gd name="connsiteX81" fmla="*/ 352425 w 1150174"/>
                    <a:gd name="connsiteY81" fmla="*/ 912019 h 926631"/>
                    <a:gd name="connsiteX82" fmla="*/ 345281 w 1150174"/>
                    <a:gd name="connsiteY82" fmla="*/ 907256 h 926631"/>
                    <a:gd name="connsiteX83" fmla="*/ 321468 w 1150174"/>
                    <a:gd name="connsiteY83" fmla="*/ 902494 h 926631"/>
                    <a:gd name="connsiteX84" fmla="*/ 311943 w 1150174"/>
                    <a:gd name="connsiteY84" fmla="*/ 900113 h 926631"/>
                    <a:gd name="connsiteX85" fmla="*/ 278606 w 1150174"/>
                    <a:gd name="connsiteY85" fmla="*/ 897731 h 926631"/>
                    <a:gd name="connsiteX86" fmla="*/ 230981 w 1150174"/>
                    <a:gd name="connsiteY86" fmla="*/ 890588 h 926631"/>
                    <a:gd name="connsiteX87" fmla="*/ 216693 w 1150174"/>
                    <a:gd name="connsiteY87" fmla="*/ 888206 h 926631"/>
                    <a:gd name="connsiteX88" fmla="*/ 180975 w 1150174"/>
                    <a:gd name="connsiteY88" fmla="*/ 885825 h 926631"/>
                    <a:gd name="connsiteX89" fmla="*/ 166687 w 1150174"/>
                    <a:gd name="connsiteY89" fmla="*/ 881063 h 926631"/>
                    <a:gd name="connsiteX90" fmla="*/ 159543 w 1150174"/>
                    <a:gd name="connsiteY90" fmla="*/ 878681 h 926631"/>
                    <a:gd name="connsiteX91" fmla="*/ 145256 w 1150174"/>
                    <a:gd name="connsiteY91" fmla="*/ 871538 h 926631"/>
                    <a:gd name="connsiteX92" fmla="*/ 126206 w 1150174"/>
                    <a:gd name="connsiteY92" fmla="*/ 866775 h 926631"/>
                    <a:gd name="connsiteX93" fmla="*/ 97631 w 1150174"/>
                    <a:gd name="connsiteY93" fmla="*/ 869156 h 926631"/>
                    <a:gd name="connsiteX94" fmla="*/ 83343 w 1150174"/>
                    <a:gd name="connsiteY94" fmla="*/ 873919 h 926631"/>
                    <a:gd name="connsiteX95" fmla="*/ 76200 w 1150174"/>
                    <a:gd name="connsiteY95" fmla="*/ 878681 h 926631"/>
                    <a:gd name="connsiteX96" fmla="*/ 61912 w 1150174"/>
                    <a:gd name="connsiteY96" fmla="*/ 883444 h 926631"/>
                    <a:gd name="connsiteX97" fmla="*/ 40481 w 1150174"/>
                    <a:gd name="connsiteY97" fmla="*/ 881063 h 926631"/>
                    <a:gd name="connsiteX98" fmla="*/ 23812 w 1150174"/>
                    <a:gd name="connsiteY98" fmla="*/ 876300 h 926631"/>
                    <a:gd name="connsiteX99" fmla="*/ 0 w 1150174"/>
                    <a:gd name="connsiteY99"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50131 w 1150174"/>
                    <a:gd name="connsiteY13" fmla="*/ 361950 h 926631"/>
                    <a:gd name="connsiteX14" fmla="*/ 1045368 w 1150174"/>
                    <a:gd name="connsiteY14" fmla="*/ 376238 h 926631"/>
                    <a:gd name="connsiteX15" fmla="*/ 1042987 w 1150174"/>
                    <a:gd name="connsiteY15" fmla="*/ 383381 h 926631"/>
                    <a:gd name="connsiteX16" fmla="*/ 1035843 w 1150174"/>
                    <a:gd name="connsiteY16" fmla="*/ 388144 h 926631"/>
                    <a:gd name="connsiteX17" fmla="*/ 1021556 w 1150174"/>
                    <a:gd name="connsiteY17" fmla="*/ 392906 h 926631"/>
                    <a:gd name="connsiteX18" fmla="*/ 1016793 w 1150174"/>
                    <a:gd name="connsiteY18" fmla="*/ 400050 h 926631"/>
                    <a:gd name="connsiteX19" fmla="*/ 1014412 w 1150174"/>
                    <a:gd name="connsiteY19" fmla="*/ 407194 h 926631"/>
                    <a:gd name="connsiteX20" fmla="*/ 1007268 w 1150174"/>
                    <a:gd name="connsiteY20" fmla="*/ 411956 h 926631"/>
                    <a:gd name="connsiteX21" fmla="*/ 1004887 w 1150174"/>
                    <a:gd name="connsiteY21" fmla="*/ 419100 h 926631"/>
                    <a:gd name="connsiteX22" fmla="*/ 995362 w 1150174"/>
                    <a:gd name="connsiteY22" fmla="*/ 433388 h 926631"/>
                    <a:gd name="connsiteX23" fmla="*/ 990600 w 1150174"/>
                    <a:gd name="connsiteY23" fmla="*/ 447675 h 926631"/>
                    <a:gd name="connsiteX24" fmla="*/ 988218 w 1150174"/>
                    <a:gd name="connsiteY24" fmla="*/ 454819 h 926631"/>
                    <a:gd name="connsiteX25" fmla="*/ 990600 w 1150174"/>
                    <a:gd name="connsiteY25" fmla="*/ 471488 h 926631"/>
                    <a:gd name="connsiteX26" fmla="*/ 983456 w 1150174"/>
                    <a:gd name="connsiteY26" fmla="*/ 504825 h 926631"/>
                    <a:gd name="connsiteX27" fmla="*/ 978693 w 1150174"/>
                    <a:gd name="connsiteY27" fmla="*/ 511969 h 926631"/>
                    <a:gd name="connsiteX28" fmla="*/ 973931 w 1150174"/>
                    <a:gd name="connsiteY28" fmla="*/ 535781 h 926631"/>
                    <a:gd name="connsiteX29" fmla="*/ 969168 w 1150174"/>
                    <a:gd name="connsiteY29" fmla="*/ 550069 h 926631"/>
                    <a:gd name="connsiteX30" fmla="*/ 966787 w 1150174"/>
                    <a:gd name="connsiteY30" fmla="*/ 557213 h 926631"/>
                    <a:gd name="connsiteX31" fmla="*/ 957262 w 1150174"/>
                    <a:gd name="connsiteY31" fmla="*/ 571500 h 926631"/>
                    <a:gd name="connsiteX32" fmla="*/ 952500 w 1150174"/>
                    <a:gd name="connsiteY32" fmla="*/ 585788 h 926631"/>
                    <a:gd name="connsiteX33" fmla="*/ 950118 w 1150174"/>
                    <a:gd name="connsiteY33" fmla="*/ 592931 h 926631"/>
                    <a:gd name="connsiteX34" fmla="*/ 947737 w 1150174"/>
                    <a:gd name="connsiteY34" fmla="*/ 602456 h 926631"/>
                    <a:gd name="connsiteX35" fmla="*/ 942975 w 1150174"/>
                    <a:gd name="connsiteY35" fmla="*/ 616744 h 926631"/>
                    <a:gd name="connsiteX36" fmla="*/ 940593 w 1150174"/>
                    <a:gd name="connsiteY36" fmla="*/ 623888 h 926631"/>
                    <a:gd name="connsiteX37" fmla="*/ 933450 w 1150174"/>
                    <a:gd name="connsiteY37" fmla="*/ 657225 h 926631"/>
                    <a:gd name="connsiteX38" fmla="*/ 931068 w 1150174"/>
                    <a:gd name="connsiteY38" fmla="*/ 664369 h 926631"/>
                    <a:gd name="connsiteX39" fmla="*/ 928687 w 1150174"/>
                    <a:gd name="connsiteY39" fmla="*/ 671513 h 926631"/>
                    <a:gd name="connsiteX40" fmla="*/ 914400 w 1150174"/>
                    <a:gd name="connsiteY40" fmla="*/ 681038 h 926631"/>
                    <a:gd name="connsiteX41" fmla="*/ 907256 w 1150174"/>
                    <a:gd name="connsiteY41" fmla="*/ 683419 h 926631"/>
                    <a:gd name="connsiteX42" fmla="*/ 900112 w 1150174"/>
                    <a:gd name="connsiteY42" fmla="*/ 688181 h 926631"/>
                    <a:gd name="connsiteX43" fmla="*/ 885825 w 1150174"/>
                    <a:gd name="connsiteY43" fmla="*/ 692944 h 926631"/>
                    <a:gd name="connsiteX44" fmla="*/ 878681 w 1150174"/>
                    <a:gd name="connsiteY44" fmla="*/ 700088 h 926631"/>
                    <a:gd name="connsiteX45" fmla="*/ 871537 w 1150174"/>
                    <a:gd name="connsiteY45" fmla="*/ 704850 h 926631"/>
                    <a:gd name="connsiteX46" fmla="*/ 866775 w 1150174"/>
                    <a:gd name="connsiteY46" fmla="*/ 711994 h 926631"/>
                    <a:gd name="connsiteX47" fmla="*/ 852487 w 1150174"/>
                    <a:gd name="connsiteY47" fmla="*/ 714375 h 926631"/>
                    <a:gd name="connsiteX48" fmla="*/ 833437 w 1150174"/>
                    <a:gd name="connsiteY48" fmla="*/ 719138 h 926631"/>
                    <a:gd name="connsiteX49" fmla="*/ 826293 w 1150174"/>
                    <a:gd name="connsiteY49" fmla="*/ 723900 h 926631"/>
                    <a:gd name="connsiteX50" fmla="*/ 821531 w 1150174"/>
                    <a:gd name="connsiteY50" fmla="*/ 731044 h 926631"/>
                    <a:gd name="connsiteX51" fmla="*/ 800100 w 1150174"/>
                    <a:gd name="connsiteY51" fmla="*/ 742950 h 926631"/>
                    <a:gd name="connsiteX52" fmla="*/ 792956 w 1150174"/>
                    <a:gd name="connsiteY52" fmla="*/ 747713 h 926631"/>
                    <a:gd name="connsiteX53" fmla="*/ 790575 w 1150174"/>
                    <a:gd name="connsiteY53" fmla="*/ 754856 h 926631"/>
                    <a:gd name="connsiteX54" fmla="*/ 776287 w 1150174"/>
                    <a:gd name="connsiteY54" fmla="*/ 764381 h 926631"/>
                    <a:gd name="connsiteX55" fmla="*/ 769143 w 1150174"/>
                    <a:gd name="connsiteY55" fmla="*/ 771525 h 926631"/>
                    <a:gd name="connsiteX56" fmla="*/ 759618 w 1150174"/>
                    <a:gd name="connsiteY56" fmla="*/ 785813 h 926631"/>
                    <a:gd name="connsiteX57" fmla="*/ 745331 w 1150174"/>
                    <a:gd name="connsiteY57" fmla="*/ 795338 h 926631"/>
                    <a:gd name="connsiteX58" fmla="*/ 742950 w 1150174"/>
                    <a:gd name="connsiteY58" fmla="*/ 802481 h 926631"/>
                    <a:gd name="connsiteX59" fmla="*/ 735806 w 1150174"/>
                    <a:gd name="connsiteY59" fmla="*/ 807244 h 926631"/>
                    <a:gd name="connsiteX60" fmla="*/ 726281 w 1150174"/>
                    <a:gd name="connsiteY60" fmla="*/ 828675 h 926631"/>
                    <a:gd name="connsiteX61" fmla="*/ 719137 w 1150174"/>
                    <a:gd name="connsiteY61" fmla="*/ 833438 h 926631"/>
                    <a:gd name="connsiteX62" fmla="*/ 711993 w 1150174"/>
                    <a:gd name="connsiteY62" fmla="*/ 847725 h 926631"/>
                    <a:gd name="connsiteX63" fmla="*/ 707231 w 1150174"/>
                    <a:gd name="connsiteY63" fmla="*/ 854869 h 926631"/>
                    <a:gd name="connsiteX64" fmla="*/ 700087 w 1150174"/>
                    <a:gd name="connsiteY64" fmla="*/ 859631 h 926631"/>
                    <a:gd name="connsiteX65" fmla="*/ 692943 w 1150174"/>
                    <a:gd name="connsiteY65" fmla="*/ 862013 h 926631"/>
                    <a:gd name="connsiteX66" fmla="*/ 642937 w 1150174"/>
                    <a:gd name="connsiteY66" fmla="*/ 864394 h 926631"/>
                    <a:gd name="connsiteX67" fmla="*/ 569118 w 1150174"/>
                    <a:gd name="connsiteY67" fmla="*/ 864394 h 926631"/>
                    <a:gd name="connsiteX68" fmla="*/ 561975 w 1150174"/>
                    <a:gd name="connsiteY68" fmla="*/ 862013 h 926631"/>
                    <a:gd name="connsiteX69" fmla="*/ 542925 w 1150174"/>
                    <a:gd name="connsiteY69" fmla="*/ 859631 h 926631"/>
                    <a:gd name="connsiteX70" fmla="*/ 526256 w 1150174"/>
                    <a:gd name="connsiteY70" fmla="*/ 862013 h 926631"/>
                    <a:gd name="connsiteX71" fmla="*/ 511968 w 1150174"/>
                    <a:gd name="connsiteY71" fmla="*/ 873919 h 926631"/>
                    <a:gd name="connsiteX72" fmla="*/ 509587 w 1150174"/>
                    <a:gd name="connsiteY72" fmla="*/ 897731 h 926631"/>
                    <a:gd name="connsiteX73" fmla="*/ 497681 w 1150174"/>
                    <a:gd name="connsiteY73" fmla="*/ 914400 h 926631"/>
                    <a:gd name="connsiteX74" fmla="*/ 426243 w 1150174"/>
                    <a:gd name="connsiteY74" fmla="*/ 916781 h 926631"/>
                    <a:gd name="connsiteX75" fmla="*/ 419100 w 1150174"/>
                    <a:gd name="connsiteY75" fmla="*/ 919163 h 926631"/>
                    <a:gd name="connsiteX76" fmla="*/ 411956 w 1150174"/>
                    <a:gd name="connsiteY76" fmla="*/ 926306 h 926631"/>
                    <a:gd name="connsiteX77" fmla="*/ 381000 w 1150174"/>
                    <a:gd name="connsiteY77" fmla="*/ 923925 h 926631"/>
                    <a:gd name="connsiteX78" fmla="*/ 373856 w 1150174"/>
                    <a:gd name="connsiteY78" fmla="*/ 921544 h 926631"/>
                    <a:gd name="connsiteX79" fmla="*/ 366712 w 1150174"/>
                    <a:gd name="connsiteY79" fmla="*/ 916781 h 926631"/>
                    <a:gd name="connsiteX80" fmla="*/ 352425 w 1150174"/>
                    <a:gd name="connsiteY80" fmla="*/ 912019 h 926631"/>
                    <a:gd name="connsiteX81" fmla="*/ 345281 w 1150174"/>
                    <a:gd name="connsiteY81" fmla="*/ 907256 h 926631"/>
                    <a:gd name="connsiteX82" fmla="*/ 321468 w 1150174"/>
                    <a:gd name="connsiteY82" fmla="*/ 902494 h 926631"/>
                    <a:gd name="connsiteX83" fmla="*/ 311943 w 1150174"/>
                    <a:gd name="connsiteY83" fmla="*/ 900113 h 926631"/>
                    <a:gd name="connsiteX84" fmla="*/ 278606 w 1150174"/>
                    <a:gd name="connsiteY84" fmla="*/ 897731 h 926631"/>
                    <a:gd name="connsiteX85" fmla="*/ 230981 w 1150174"/>
                    <a:gd name="connsiteY85" fmla="*/ 890588 h 926631"/>
                    <a:gd name="connsiteX86" fmla="*/ 216693 w 1150174"/>
                    <a:gd name="connsiteY86" fmla="*/ 888206 h 926631"/>
                    <a:gd name="connsiteX87" fmla="*/ 180975 w 1150174"/>
                    <a:gd name="connsiteY87" fmla="*/ 885825 h 926631"/>
                    <a:gd name="connsiteX88" fmla="*/ 166687 w 1150174"/>
                    <a:gd name="connsiteY88" fmla="*/ 881063 h 926631"/>
                    <a:gd name="connsiteX89" fmla="*/ 159543 w 1150174"/>
                    <a:gd name="connsiteY89" fmla="*/ 878681 h 926631"/>
                    <a:gd name="connsiteX90" fmla="*/ 145256 w 1150174"/>
                    <a:gd name="connsiteY90" fmla="*/ 871538 h 926631"/>
                    <a:gd name="connsiteX91" fmla="*/ 126206 w 1150174"/>
                    <a:gd name="connsiteY91" fmla="*/ 866775 h 926631"/>
                    <a:gd name="connsiteX92" fmla="*/ 97631 w 1150174"/>
                    <a:gd name="connsiteY92" fmla="*/ 869156 h 926631"/>
                    <a:gd name="connsiteX93" fmla="*/ 83343 w 1150174"/>
                    <a:gd name="connsiteY93" fmla="*/ 873919 h 926631"/>
                    <a:gd name="connsiteX94" fmla="*/ 76200 w 1150174"/>
                    <a:gd name="connsiteY94" fmla="*/ 878681 h 926631"/>
                    <a:gd name="connsiteX95" fmla="*/ 61912 w 1150174"/>
                    <a:gd name="connsiteY95" fmla="*/ 883444 h 926631"/>
                    <a:gd name="connsiteX96" fmla="*/ 40481 w 1150174"/>
                    <a:gd name="connsiteY96" fmla="*/ 881063 h 926631"/>
                    <a:gd name="connsiteX97" fmla="*/ 23812 w 1150174"/>
                    <a:gd name="connsiteY97" fmla="*/ 876300 h 926631"/>
                    <a:gd name="connsiteX98" fmla="*/ 0 w 1150174"/>
                    <a:gd name="connsiteY98"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42987 w 1150174"/>
                    <a:gd name="connsiteY14" fmla="*/ 383381 h 926631"/>
                    <a:gd name="connsiteX15" fmla="*/ 1035843 w 1150174"/>
                    <a:gd name="connsiteY15" fmla="*/ 388144 h 926631"/>
                    <a:gd name="connsiteX16" fmla="*/ 1021556 w 1150174"/>
                    <a:gd name="connsiteY16" fmla="*/ 392906 h 926631"/>
                    <a:gd name="connsiteX17" fmla="*/ 1016793 w 1150174"/>
                    <a:gd name="connsiteY17" fmla="*/ 400050 h 926631"/>
                    <a:gd name="connsiteX18" fmla="*/ 1014412 w 1150174"/>
                    <a:gd name="connsiteY18" fmla="*/ 407194 h 926631"/>
                    <a:gd name="connsiteX19" fmla="*/ 1007268 w 1150174"/>
                    <a:gd name="connsiteY19" fmla="*/ 411956 h 926631"/>
                    <a:gd name="connsiteX20" fmla="*/ 1004887 w 1150174"/>
                    <a:gd name="connsiteY20" fmla="*/ 419100 h 926631"/>
                    <a:gd name="connsiteX21" fmla="*/ 995362 w 1150174"/>
                    <a:gd name="connsiteY21" fmla="*/ 433388 h 926631"/>
                    <a:gd name="connsiteX22" fmla="*/ 990600 w 1150174"/>
                    <a:gd name="connsiteY22" fmla="*/ 447675 h 926631"/>
                    <a:gd name="connsiteX23" fmla="*/ 988218 w 1150174"/>
                    <a:gd name="connsiteY23" fmla="*/ 454819 h 926631"/>
                    <a:gd name="connsiteX24" fmla="*/ 990600 w 1150174"/>
                    <a:gd name="connsiteY24" fmla="*/ 471488 h 926631"/>
                    <a:gd name="connsiteX25" fmla="*/ 983456 w 1150174"/>
                    <a:gd name="connsiteY25" fmla="*/ 504825 h 926631"/>
                    <a:gd name="connsiteX26" fmla="*/ 978693 w 1150174"/>
                    <a:gd name="connsiteY26" fmla="*/ 511969 h 926631"/>
                    <a:gd name="connsiteX27" fmla="*/ 973931 w 1150174"/>
                    <a:gd name="connsiteY27" fmla="*/ 535781 h 926631"/>
                    <a:gd name="connsiteX28" fmla="*/ 969168 w 1150174"/>
                    <a:gd name="connsiteY28" fmla="*/ 550069 h 926631"/>
                    <a:gd name="connsiteX29" fmla="*/ 966787 w 1150174"/>
                    <a:gd name="connsiteY29" fmla="*/ 557213 h 926631"/>
                    <a:gd name="connsiteX30" fmla="*/ 957262 w 1150174"/>
                    <a:gd name="connsiteY30" fmla="*/ 571500 h 926631"/>
                    <a:gd name="connsiteX31" fmla="*/ 952500 w 1150174"/>
                    <a:gd name="connsiteY31" fmla="*/ 585788 h 926631"/>
                    <a:gd name="connsiteX32" fmla="*/ 950118 w 1150174"/>
                    <a:gd name="connsiteY32" fmla="*/ 592931 h 926631"/>
                    <a:gd name="connsiteX33" fmla="*/ 947737 w 1150174"/>
                    <a:gd name="connsiteY33" fmla="*/ 602456 h 926631"/>
                    <a:gd name="connsiteX34" fmla="*/ 942975 w 1150174"/>
                    <a:gd name="connsiteY34" fmla="*/ 616744 h 926631"/>
                    <a:gd name="connsiteX35" fmla="*/ 940593 w 1150174"/>
                    <a:gd name="connsiteY35" fmla="*/ 623888 h 926631"/>
                    <a:gd name="connsiteX36" fmla="*/ 933450 w 1150174"/>
                    <a:gd name="connsiteY36" fmla="*/ 657225 h 926631"/>
                    <a:gd name="connsiteX37" fmla="*/ 931068 w 1150174"/>
                    <a:gd name="connsiteY37" fmla="*/ 664369 h 926631"/>
                    <a:gd name="connsiteX38" fmla="*/ 928687 w 1150174"/>
                    <a:gd name="connsiteY38" fmla="*/ 671513 h 926631"/>
                    <a:gd name="connsiteX39" fmla="*/ 914400 w 1150174"/>
                    <a:gd name="connsiteY39" fmla="*/ 681038 h 926631"/>
                    <a:gd name="connsiteX40" fmla="*/ 907256 w 1150174"/>
                    <a:gd name="connsiteY40" fmla="*/ 683419 h 926631"/>
                    <a:gd name="connsiteX41" fmla="*/ 900112 w 1150174"/>
                    <a:gd name="connsiteY41" fmla="*/ 688181 h 926631"/>
                    <a:gd name="connsiteX42" fmla="*/ 885825 w 1150174"/>
                    <a:gd name="connsiteY42" fmla="*/ 692944 h 926631"/>
                    <a:gd name="connsiteX43" fmla="*/ 878681 w 1150174"/>
                    <a:gd name="connsiteY43" fmla="*/ 700088 h 926631"/>
                    <a:gd name="connsiteX44" fmla="*/ 871537 w 1150174"/>
                    <a:gd name="connsiteY44" fmla="*/ 704850 h 926631"/>
                    <a:gd name="connsiteX45" fmla="*/ 866775 w 1150174"/>
                    <a:gd name="connsiteY45" fmla="*/ 711994 h 926631"/>
                    <a:gd name="connsiteX46" fmla="*/ 852487 w 1150174"/>
                    <a:gd name="connsiteY46" fmla="*/ 714375 h 926631"/>
                    <a:gd name="connsiteX47" fmla="*/ 833437 w 1150174"/>
                    <a:gd name="connsiteY47" fmla="*/ 719138 h 926631"/>
                    <a:gd name="connsiteX48" fmla="*/ 826293 w 1150174"/>
                    <a:gd name="connsiteY48" fmla="*/ 723900 h 926631"/>
                    <a:gd name="connsiteX49" fmla="*/ 821531 w 1150174"/>
                    <a:gd name="connsiteY49" fmla="*/ 731044 h 926631"/>
                    <a:gd name="connsiteX50" fmla="*/ 800100 w 1150174"/>
                    <a:gd name="connsiteY50" fmla="*/ 742950 h 926631"/>
                    <a:gd name="connsiteX51" fmla="*/ 792956 w 1150174"/>
                    <a:gd name="connsiteY51" fmla="*/ 747713 h 926631"/>
                    <a:gd name="connsiteX52" fmla="*/ 790575 w 1150174"/>
                    <a:gd name="connsiteY52" fmla="*/ 754856 h 926631"/>
                    <a:gd name="connsiteX53" fmla="*/ 776287 w 1150174"/>
                    <a:gd name="connsiteY53" fmla="*/ 764381 h 926631"/>
                    <a:gd name="connsiteX54" fmla="*/ 769143 w 1150174"/>
                    <a:gd name="connsiteY54" fmla="*/ 771525 h 926631"/>
                    <a:gd name="connsiteX55" fmla="*/ 759618 w 1150174"/>
                    <a:gd name="connsiteY55" fmla="*/ 785813 h 926631"/>
                    <a:gd name="connsiteX56" fmla="*/ 745331 w 1150174"/>
                    <a:gd name="connsiteY56" fmla="*/ 795338 h 926631"/>
                    <a:gd name="connsiteX57" fmla="*/ 742950 w 1150174"/>
                    <a:gd name="connsiteY57" fmla="*/ 802481 h 926631"/>
                    <a:gd name="connsiteX58" fmla="*/ 735806 w 1150174"/>
                    <a:gd name="connsiteY58" fmla="*/ 807244 h 926631"/>
                    <a:gd name="connsiteX59" fmla="*/ 726281 w 1150174"/>
                    <a:gd name="connsiteY59" fmla="*/ 828675 h 926631"/>
                    <a:gd name="connsiteX60" fmla="*/ 719137 w 1150174"/>
                    <a:gd name="connsiteY60" fmla="*/ 833438 h 926631"/>
                    <a:gd name="connsiteX61" fmla="*/ 711993 w 1150174"/>
                    <a:gd name="connsiteY61" fmla="*/ 847725 h 926631"/>
                    <a:gd name="connsiteX62" fmla="*/ 707231 w 1150174"/>
                    <a:gd name="connsiteY62" fmla="*/ 854869 h 926631"/>
                    <a:gd name="connsiteX63" fmla="*/ 700087 w 1150174"/>
                    <a:gd name="connsiteY63" fmla="*/ 859631 h 926631"/>
                    <a:gd name="connsiteX64" fmla="*/ 692943 w 1150174"/>
                    <a:gd name="connsiteY64" fmla="*/ 862013 h 926631"/>
                    <a:gd name="connsiteX65" fmla="*/ 642937 w 1150174"/>
                    <a:gd name="connsiteY65" fmla="*/ 864394 h 926631"/>
                    <a:gd name="connsiteX66" fmla="*/ 569118 w 1150174"/>
                    <a:gd name="connsiteY66" fmla="*/ 864394 h 926631"/>
                    <a:gd name="connsiteX67" fmla="*/ 561975 w 1150174"/>
                    <a:gd name="connsiteY67" fmla="*/ 862013 h 926631"/>
                    <a:gd name="connsiteX68" fmla="*/ 542925 w 1150174"/>
                    <a:gd name="connsiteY68" fmla="*/ 859631 h 926631"/>
                    <a:gd name="connsiteX69" fmla="*/ 526256 w 1150174"/>
                    <a:gd name="connsiteY69" fmla="*/ 862013 h 926631"/>
                    <a:gd name="connsiteX70" fmla="*/ 511968 w 1150174"/>
                    <a:gd name="connsiteY70" fmla="*/ 873919 h 926631"/>
                    <a:gd name="connsiteX71" fmla="*/ 509587 w 1150174"/>
                    <a:gd name="connsiteY71" fmla="*/ 897731 h 926631"/>
                    <a:gd name="connsiteX72" fmla="*/ 497681 w 1150174"/>
                    <a:gd name="connsiteY72" fmla="*/ 914400 h 926631"/>
                    <a:gd name="connsiteX73" fmla="*/ 426243 w 1150174"/>
                    <a:gd name="connsiteY73" fmla="*/ 916781 h 926631"/>
                    <a:gd name="connsiteX74" fmla="*/ 419100 w 1150174"/>
                    <a:gd name="connsiteY74" fmla="*/ 919163 h 926631"/>
                    <a:gd name="connsiteX75" fmla="*/ 411956 w 1150174"/>
                    <a:gd name="connsiteY75" fmla="*/ 926306 h 926631"/>
                    <a:gd name="connsiteX76" fmla="*/ 381000 w 1150174"/>
                    <a:gd name="connsiteY76" fmla="*/ 923925 h 926631"/>
                    <a:gd name="connsiteX77" fmla="*/ 373856 w 1150174"/>
                    <a:gd name="connsiteY77" fmla="*/ 921544 h 926631"/>
                    <a:gd name="connsiteX78" fmla="*/ 366712 w 1150174"/>
                    <a:gd name="connsiteY78" fmla="*/ 916781 h 926631"/>
                    <a:gd name="connsiteX79" fmla="*/ 352425 w 1150174"/>
                    <a:gd name="connsiteY79" fmla="*/ 912019 h 926631"/>
                    <a:gd name="connsiteX80" fmla="*/ 345281 w 1150174"/>
                    <a:gd name="connsiteY80" fmla="*/ 907256 h 926631"/>
                    <a:gd name="connsiteX81" fmla="*/ 321468 w 1150174"/>
                    <a:gd name="connsiteY81" fmla="*/ 902494 h 926631"/>
                    <a:gd name="connsiteX82" fmla="*/ 311943 w 1150174"/>
                    <a:gd name="connsiteY82" fmla="*/ 900113 h 926631"/>
                    <a:gd name="connsiteX83" fmla="*/ 278606 w 1150174"/>
                    <a:gd name="connsiteY83" fmla="*/ 897731 h 926631"/>
                    <a:gd name="connsiteX84" fmla="*/ 230981 w 1150174"/>
                    <a:gd name="connsiteY84" fmla="*/ 890588 h 926631"/>
                    <a:gd name="connsiteX85" fmla="*/ 216693 w 1150174"/>
                    <a:gd name="connsiteY85" fmla="*/ 888206 h 926631"/>
                    <a:gd name="connsiteX86" fmla="*/ 180975 w 1150174"/>
                    <a:gd name="connsiteY86" fmla="*/ 885825 h 926631"/>
                    <a:gd name="connsiteX87" fmla="*/ 166687 w 1150174"/>
                    <a:gd name="connsiteY87" fmla="*/ 881063 h 926631"/>
                    <a:gd name="connsiteX88" fmla="*/ 159543 w 1150174"/>
                    <a:gd name="connsiteY88" fmla="*/ 878681 h 926631"/>
                    <a:gd name="connsiteX89" fmla="*/ 145256 w 1150174"/>
                    <a:gd name="connsiteY89" fmla="*/ 871538 h 926631"/>
                    <a:gd name="connsiteX90" fmla="*/ 126206 w 1150174"/>
                    <a:gd name="connsiteY90" fmla="*/ 866775 h 926631"/>
                    <a:gd name="connsiteX91" fmla="*/ 97631 w 1150174"/>
                    <a:gd name="connsiteY91" fmla="*/ 869156 h 926631"/>
                    <a:gd name="connsiteX92" fmla="*/ 83343 w 1150174"/>
                    <a:gd name="connsiteY92" fmla="*/ 873919 h 926631"/>
                    <a:gd name="connsiteX93" fmla="*/ 76200 w 1150174"/>
                    <a:gd name="connsiteY93" fmla="*/ 878681 h 926631"/>
                    <a:gd name="connsiteX94" fmla="*/ 61912 w 1150174"/>
                    <a:gd name="connsiteY94" fmla="*/ 883444 h 926631"/>
                    <a:gd name="connsiteX95" fmla="*/ 40481 w 1150174"/>
                    <a:gd name="connsiteY95" fmla="*/ 881063 h 926631"/>
                    <a:gd name="connsiteX96" fmla="*/ 23812 w 1150174"/>
                    <a:gd name="connsiteY96" fmla="*/ 876300 h 926631"/>
                    <a:gd name="connsiteX97" fmla="*/ 0 w 1150174"/>
                    <a:gd name="connsiteY97"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35843 w 1150174"/>
                    <a:gd name="connsiteY14" fmla="*/ 388144 h 926631"/>
                    <a:gd name="connsiteX15" fmla="*/ 1021556 w 1150174"/>
                    <a:gd name="connsiteY15" fmla="*/ 392906 h 926631"/>
                    <a:gd name="connsiteX16" fmla="*/ 1016793 w 1150174"/>
                    <a:gd name="connsiteY16" fmla="*/ 400050 h 926631"/>
                    <a:gd name="connsiteX17" fmla="*/ 1014412 w 1150174"/>
                    <a:gd name="connsiteY17" fmla="*/ 407194 h 926631"/>
                    <a:gd name="connsiteX18" fmla="*/ 1007268 w 1150174"/>
                    <a:gd name="connsiteY18" fmla="*/ 411956 h 926631"/>
                    <a:gd name="connsiteX19" fmla="*/ 1004887 w 1150174"/>
                    <a:gd name="connsiteY19" fmla="*/ 419100 h 926631"/>
                    <a:gd name="connsiteX20" fmla="*/ 995362 w 1150174"/>
                    <a:gd name="connsiteY20" fmla="*/ 433388 h 926631"/>
                    <a:gd name="connsiteX21" fmla="*/ 990600 w 1150174"/>
                    <a:gd name="connsiteY21" fmla="*/ 447675 h 926631"/>
                    <a:gd name="connsiteX22" fmla="*/ 988218 w 1150174"/>
                    <a:gd name="connsiteY22" fmla="*/ 454819 h 926631"/>
                    <a:gd name="connsiteX23" fmla="*/ 990600 w 1150174"/>
                    <a:gd name="connsiteY23" fmla="*/ 471488 h 926631"/>
                    <a:gd name="connsiteX24" fmla="*/ 983456 w 1150174"/>
                    <a:gd name="connsiteY24" fmla="*/ 504825 h 926631"/>
                    <a:gd name="connsiteX25" fmla="*/ 978693 w 1150174"/>
                    <a:gd name="connsiteY25" fmla="*/ 511969 h 926631"/>
                    <a:gd name="connsiteX26" fmla="*/ 973931 w 1150174"/>
                    <a:gd name="connsiteY26" fmla="*/ 535781 h 926631"/>
                    <a:gd name="connsiteX27" fmla="*/ 969168 w 1150174"/>
                    <a:gd name="connsiteY27" fmla="*/ 550069 h 926631"/>
                    <a:gd name="connsiteX28" fmla="*/ 966787 w 1150174"/>
                    <a:gd name="connsiteY28" fmla="*/ 557213 h 926631"/>
                    <a:gd name="connsiteX29" fmla="*/ 957262 w 1150174"/>
                    <a:gd name="connsiteY29" fmla="*/ 571500 h 926631"/>
                    <a:gd name="connsiteX30" fmla="*/ 952500 w 1150174"/>
                    <a:gd name="connsiteY30" fmla="*/ 585788 h 926631"/>
                    <a:gd name="connsiteX31" fmla="*/ 950118 w 1150174"/>
                    <a:gd name="connsiteY31" fmla="*/ 592931 h 926631"/>
                    <a:gd name="connsiteX32" fmla="*/ 947737 w 1150174"/>
                    <a:gd name="connsiteY32" fmla="*/ 602456 h 926631"/>
                    <a:gd name="connsiteX33" fmla="*/ 942975 w 1150174"/>
                    <a:gd name="connsiteY33" fmla="*/ 616744 h 926631"/>
                    <a:gd name="connsiteX34" fmla="*/ 940593 w 1150174"/>
                    <a:gd name="connsiteY34" fmla="*/ 623888 h 926631"/>
                    <a:gd name="connsiteX35" fmla="*/ 933450 w 1150174"/>
                    <a:gd name="connsiteY35" fmla="*/ 657225 h 926631"/>
                    <a:gd name="connsiteX36" fmla="*/ 931068 w 1150174"/>
                    <a:gd name="connsiteY36" fmla="*/ 664369 h 926631"/>
                    <a:gd name="connsiteX37" fmla="*/ 928687 w 1150174"/>
                    <a:gd name="connsiteY37" fmla="*/ 671513 h 926631"/>
                    <a:gd name="connsiteX38" fmla="*/ 914400 w 1150174"/>
                    <a:gd name="connsiteY38" fmla="*/ 681038 h 926631"/>
                    <a:gd name="connsiteX39" fmla="*/ 907256 w 1150174"/>
                    <a:gd name="connsiteY39" fmla="*/ 683419 h 926631"/>
                    <a:gd name="connsiteX40" fmla="*/ 900112 w 1150174"/>
                    <a:gd name="connsiteY40" fmla="*/ 688181 h 926631"/>
                    <a:gd name="connsiteX41" fmla="*/ 885825 w 1150174"/>
                    <a:gd name="connsiteY41" fmla="*/ 692944 h 926631"/>
                    <a:gd name="connsiteX42" fmla="*/ 878681 w 1150174"/>
                    <a:gd name="connsiteY42" fmla="*/ 700088 h 926631"/>
                    <a:gd name="connsiteX43" fmla="*/ 871537 w 1150174"/>
                    <a:gd name="connsiteY43" fmla="*/ 704850 h 926631"/>
                    <a:gd name="connsiteX44" fmla="*/ 866775 w 1150174"/>
                    <a:gd name="connsiteY44" fmla="*/ 711994 h 926631"/>
                    <a:gd name="connsiteX45" fmla="*/ 852487 w 1150174"/>
                    <a:gd name="connsiteY45" fmla="*/ 714375 h 926631"/>
                    <a:gd name="connsiteX46" fmla="*/ 833437 w 1150174"/>
                    <a:gd name="connsiteY46" fmla="*/ 719138 h 926631"/>
                    <a:gd name="connsiteX47" fmla="*/ 826293 w 1150174"/>
                    <a:gd name="connsiteY47" fmla="*/ 723900 h 926631"/>
                    <a:gd name="connsiteX48" fmla="*/ 821531 w 1150174"/>
                    <a:gd name="connsiteY48" fmla="*/ 731044 h 926631"/>
                    <a:gd name="connsiteX49" fmla="*/ 800100 w 1150174"/>
                    <a:gd name="connsiteY49" fmla="*/ 742950 h 926631"/>
                    <a:gd name="connsiteX50" fmla="*/ 792956 w 1150174"/>
                    <a:gd name="connsiteY50" fmla="*/ 747713 h 926631"/>
                    <a:gd name="connsiteX51" fmla="*/ 790575 w 1150174"/>
                    <a:gd name="connsiteY51" fmla="*/ 754856 h 926631"/>
                    <a:gd name="connsiteX52" fmla="*/ 776287 w 1150174"/>
                    <a:gd name="connsiteY52" fmla="*/ 764381 h 926631"/>
                    <a:gd name="connsiteX53" fmla="*/ 769143 w 1150174"/>
                    <a:gd name="connsiteY53" fmla="*/ 771525 h 926631"/>
                    <a:gd name="connsiteX54" fmla="*/ 759618 w 1150174"/>
                    <a:gd name="connsiteY54" fmla="*/ 785813 h 926631"/>
                    <a:gd name="connsiteX55" fmla="*/ 745331 w 1150174"/>
                    <a:gd name="connsiteY55" fmla="*/ 795338 h 926631"/>
                    <a:gd name="connsiteX56" fmla="*/ 742950 w 1150174"/>
                    <a:gd name="connsiteY56" fmla="*/ 802481 h 926631"/>
                    <a:gd name="connsiteX57" fmla="*/ 735806 w 1150174"/>
                    <a:gd name="connsiteY57" fmla="*/ 807244 h 926631"/>
                    <a:gd name="connsiteX58" fmla="*/ 726281 w 1150174"/>
                    <a:gd name="connsiteY58" fmla="*/ 828675 h 926631"/>
                    <a:gd name="connsiteX59" fmla="*/ 719137 w 1150174"/>
                    <a:gd name="connsiteY59" fmla="*/ 833438 h 926631"/>
                    <a:gd name="connsiteX60" fmla="*/ 711993 w 1150174"/>
                    <a:gd name="connsiteY60" fmla="*/ 847725 h 926631"/>
                    <a:gd name="connsiteX61" fmla="*/ 707231 w 1150174"/>
                    <a:gd name="connsiteY61" fmla="*/ 854869 h 926631"/>
                    <a:gd name="connsiteX62" fmla="*/ 700087 w 1150174"/>
                    <a:gd name="connsiteY62" fmla="*/ 859631 h 926631"/>
                    <a:gd name="connsiteX63" fmla="*/ 692943 w 1150174"/>
                    <a:gd name="connsiteY63" fmla="*/ 862013 h 926631"/>
                    <a:gd name="connsiteX64" fmla="*/ 642937 w 1150174"/>
                    <a:gd name="connsiteY64" fmla="*/ 864394 h 926631"/>
                    <a:gd name="connsiteX65" fmla="*/ 569118 w 1150174"/>
                    <a:gd name="connsiteY65" fmla="*/ 864394 h 926631"/>
                    <a:gd name="connsiteX66" fmla="*/ 561975 w 1150174"/>
                    <a:gd name="connsiteY66" fmla="*/ 862013 h 926631"/>
                    <a:gd name="connsiteX67" fmla="*/ 542925 w 1150174"/>
                    <a:gd name="connsiteY67" fmla="*/ 859631 h 926631"/>
                    <a:gd name="connsiteX68" fmla="*/ 526256 w 1150174"/>
                    <a:gd name="connsiteY68" fmla="*/ 862013 h 926631"/>
                    <a:gd name="connsiteX69" fmla="*/ 511968 w 1150174"/>
                    <a:gd name="connsiteY69" fmla="*/ 873919 h 926631"/>
                    <a:gd name="connsiteX70" fmla="*/ 509587 w 1150174"/>
                    <a:gd name="connsiteY70" fmla="*/ 897731 h 926631"/>
                    <a:gd name="connsiteX71" fmla="*/ 497681 w 1150174"/>
                    <a:gd name="connsiteY71" fmla="*/ 914400 h 926631"/>
                    <a:gd name="connsiteX72" fmla="*/ 426243 w 1150174"/>
                    <a:gd name="connsiteY72" fmla="*/ 916781 h 926631"/>
                    <a:gd name="connsiteX73" fmla="*/ 419100 w 1150174"/>
                    <a:gd name="connsiteY73" fmla="*/ 919163 h 926631"/>
                    <a:gd name="connsiteX74" fmla="*/ 411956 w 1150174"/>
                    <a:gd name="connsiteY74" fmla="*/ 926306 h 926631"/>
                    <a:gd name="connsiteX75" fmla="*/ 381000 w 1150174"/>
                    <a:gd name="connsiteY75" fmla="*/ 923925 h 926631"/>
                    <a:gd name="connsiteX76" fmla="*/ 373856 w 1150174"/>
                    <a:gd name="connsiteY76" fmla="*/ 921544 h 926631"/>
                    <a:gd name="connsiteX77" fmla="*/ 366712 w 1150174"/>
                    <a:gd name="connsiteY77" fmla="*/ 916781 h 926631"/>
                    <a:gd name="connsiteX78" fmla="*/ 352425 w 1150174"/>
                    <a:gd name="connsiteY78" fmla="*/ 912019 h 926631"/>
                    <a:gd name="connsiteX79" fmla="*/ 345281 w 1150174"/>
                    <a:gd name="connsiteY79" fmla="*/ 907256 h 926631"/>
                    <a:gd name="connsiteX80" fmla="*/ 321468 w 1150174"/>
                    <a:gd name="connsiteY80" fmla="*/ 902494 h 926631"/>
                    <a:gd name="connsiteX81" fmla="*/ 311943 w 1150174"/>
                    <a:gd name="connsiteY81" fmla="*/ 900113 h 926631"/>
                    <a:gd name="connsiteX82" fmla="*/ 278606 w 1150174"/>
                    <a:gd name="connsiteY82" fmla="*/ 897731 h 926631"/>
                    <a:gd name="connsiteX83" fmla="*/ 230981 w 1150174"/>
                    <a:gd name="connsiteY83" fmla="*/ 890588 h 926631"/>
                    <a:gd name="connsiteX84" fmla="*/ 216693 w 1150174"/>
                    <a:gd name="connsiteY84" fmla="*/ 888206 h 926631"/>
                    <a:gd name="connsiteX85" fmla="*/ 180975 w 1150174"/>
                    <a:gd name="connsiteY85" fmla="*/ 885825 h 926631"/>
                    <a:gd name="connsiteX86" fmla="*/ 166687 w 1150174"/>
                    <a:gd name="connsiteY86" fmla="*/ 881063 h 926631"/>
                    <a:gd name="connsiteX87" fmla="*/ 159543 w 1150174"/>
                    <a:gd name="connsiteY87" fmla="*/ 878681 h 926631"/>
                    <a:gd name="connsiteX88" fmla="*/ 145256 w 1150174"/>
                    <a:gd name="connsiteY88" fmla="*/ 871538 h 926631"/>
                    <a:gd name="connsiteX89" fmla="*/ 126206 w 1150174"/>
                    <a:gd name="connsiteY89" fmla="*/ 866775 h 926631"/>
                    <a:gd name="connsiteX90" fmla="*/ 97631 w 1150174"/>
                    <a:gd name="connsiteY90" fmla="*/ 869156 h 926631"/>
                    <a:gd name="connsiteX91" fmla="*/ 83343 w 1150174"/>
                    <a:gd name="connsiteY91" fmla="*/ 873919 h 926631"/>
                    <a:gd name="connsiteX92" fmla="*/ 76200 w 1150174"/>
                    <a:gd name="connsiteY92" fmla="*/ 878681 h 926631"/>
                    <a:gd name="connsiteX93" fmla="*/ 61912 w 1150174"/>
                    <a:gd name="connsiteY93" fmla="*/ 883444 h 926631"/>
                    <a:gd name="connsiteX94" fmla="*/ 40481 w 1150174"/>
                    <a:gd name="connsiteY94" fmla="*/ 881063 h 926631"/>
                    <a:gd name="connsiteX95" fmla="*/ 23812 w 1150174"/>
                    <a:gd name="connsiteY95" fmla="*/ 876300 h 926631"/>
                    <a:gd name="connsiteX96" fmla="*/ 0 w 1150174"/>
                    <a:gd name="connsiteY96"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6793 w 1150174"/>
                    <a:gd name="connsiteY15" fmla="*/ 400050 h 926631"/>
                    <a:gd name="connsiteX16" fmla="*/ 1014412 w 1150174"/>
                    <a:gd name="connsiteY16" fmla="*/ 407194 h 926631"/>
                    <a:gd name="connsiteX17" fmla="*/ 1007268 w 1150174"/>
                    <a:gd name="connsiteY17" fmla="*/ 411956 h 926631"/>
                    <a:gd name="connsiteX18" fmla="*/ 1004887 w 1150174"/>
                    <a:gd name="connsiteY18" fmla="*/ 419100 h 926631"/>
                    <a:gd name="connsiteX19" fmla="*/ 995362 w 1150174"/>
                    <a:gd name="connsiteY19" fmla="*/ 433388 h 926631"/>
                    <a:gd name="connsiteX20" fmla="*/ 990600 w 1150174"/>
                    <a:gd name="connsiteY20" fmla="*/ 447675 h 926631"/>
                    <a:gd name="connsiteX21" fmla="*/ 988218 w 1150174"/>
                    <a:gd name="connsiteY21" fmla="*/ 454819 h 926631"/>
                    <a:gd name="connsiteX22" fmla="*/ 990600 w 1150174"/>
                    <a:gd name="connsiteY22" fmla="*/ 471488 h 926631"/>
                    <a:gd name="connsiteX23" fmla="*/ 983456 w 1150174"/>
                    <a:gd name="connsiteY23" fmla="*/ 504825 h 926631"/>
                    <a:gd name="connsiteX24" fmla="*/ 978693 w 1150174"/>
                    <a:gd name="connsiteY24" fmla="*/ 511969 h 926631"/>
                    <a:gd name="connsiteX25" fmla="*/ 973931 w 1150174"/>
                    <a:gd name="connsiteY25" fmla="*/ 535781 h 926631"/>
                    <a:gd name="connsiteX26" fmla="*/ 969168 w 1150174"/>
                    <a:gd name="connsiteY26" fmla="*/ 550069 h 926631"/>
                    <a:gd name="connsiteX27" fmla="*/ 966787 w 1150174"/>
                    <a:gd name="connsiteY27" fmla="*/ 557213 h 926631"/>
                    <a:gd name="connsiteX28" fmla="*/ 957262 w 1150174"/>
                    <a:gd name="connsiteY28" fmla="*/ 571500 h 926631"/>
                    <a:gd name="connsiteX29" fmla="*/ 952500 w 1150174"/>
                    <a:gd name="connsiteY29" fmla="*/ 585788 h 926631"/>
                    <a:gd name="connsiteX30" fmla="*/ 950118 w 1150174"/>
                    <a:gd name="connsiteY30" fmla="*/ 592931 h 926631"/>
                    <a:gd name="connsiteX31" fmla="*/ 947737 w 1150174"/>
                    <a:gd name="connsiteY31" fmla="*/ 602456 h 926631"/>
                    <a:gd name="connsiteX32" fmla="*/ 942975 w 1150174"/>
                    <a:gd name="connsiteY32" fmla="*/ 616744 h 926631"/>
                    <a:gd name="connsiteX33" fmla="*/ 940593 w 1150174"/>
                    <a:gd name="connsiteY33" fmla="*/ 623888 h 926631"/>
                    <a:gd name="connsiteX34" fmla="*/ 933450 w 1150174"/>
                    <a:gd name="connsiteY34" fmla="*/ 657225 h 926631"/>
                    <a:gd name="connsiteX35" fmla="*/ 931068 w 1150174"/>
                    <a:gd name="connsiteY35" fmla="*/ 664369 h 926631"/>
                    <a:gd name="connsiteX36" fmla="*/ 928687 w 1150174"/>
                    <a:gd name="connsiteY36" fmla="*/ 671513 h 926631"/>
                    <a:gd name="connsiteX37" fmla="*/ 914400 w 1150174"/>
                    <a:gd name="connsiteY37" fmla="*/ 681038 h 926631"/>
                    <a:gd name="connsiteX38" fmla="*/ 907256 w 1150174"/>
                    <a:gd name="connsiteY38" fmla="*/ 683419 h 926631"/>
                    <a:gd name="connsiteX39" fmla="*/ 900112 w 1150174"/>
                    <a:gd name="connsiteY39" fmla="*/ 688181 h 926631"/>
                    <a:gd name="connsiteX40" fmla="*/ 885825 w 1150174"/>
                    <a:gd name="connsiteY40" fmla="*/ 692944 h 926631"/>
                    <a:gd name="connsiteX41" fmla="*/ 878681 w 1150174"/>
                    <a:gd name="connsiteY41" fmla="*/ 700088 h 926631"/>
                    <a:gd name="connsiteX42" fmla="*/ 871537 w 1150174"/>
                    <a:gd name="connsiteY42" fmla="*/ 704850 h 926631"/>
                    <a:gd name="connsiteX43" fmla="*/ 866775 w 1150174"/>
                    <a:gd name="connsiteY43" fmla="*/ 711994 h 926631"/>
                    <a:gd name="connsiteX44" fmla="*/ 852487 w 1150174"/>
                    <a:gd name="connsiteY44" fmla="*/ 714375 h 926631"/>
                    <a:gd name="connsiteX45" fmla="*/ 833437 w 1150174"/>
                    <a:gd name="connsiteY45" fmla="*/ 719138 h 926631"/>
                    <a:gd name="connsiteX46" fmla="*/ 826293 w 1150174"/>
                    <a:gd name="connsiteY46" fmla="*/ 723900 h 926631"/>
                    <a:gd name="connsiteX47" fmla="*/ 821531 w 1150174"/>
                    <a:gd name="connsiteY47" fmla="*/ 731044 h 926631"/>
                    <a:gd name="connsiteX48" fmla="*/ 800100 w 1150174"/>
                    <a:gd name="connsiteY48" fmla="*/ 742950 h 926631"/>
                    <a:gd name="connsiteX49" fmla="*/ 792956 w 1150174"/>
                    <a:gd name="connsiteY49" fmla="*/ 747713 h 926631"/>
                    <a:gd name="connsiteX50" fmla="*/ 790575 w 1150174"/>
                    <a:gd name="connsiteY50" fmla="*/ 754856 h 926631"/>
                    <a:gd name="connsiteX51" fmla="*/ 776287 w 1150174"/>
                    <a:gd name="connsiteY51" fmla="*/ 764381 h 926631"/>
                    <a:gd name="connsiteX52" fmla="*/ 769143 w 1150174"/>
                    <a:gd name="connsiteY52" fmla="*/ 771525 h 926631"/>
                    <a:gd name="connsiteX53" fmla="*/ 759618 w 1150174"/>
                    <a:gd name="connsiteY53" fmla="*/ 785813 h 926631"/>
                    <a:gd name="connsiteX54" fmla="*/ 745331 w 1150174"/>
                    <a:gd name="connsiteY54" fmla="*/ 795338 h 926631"/>
                    <a:gd name="connsiteX55" fmla="*/ 742950 w 1150174"/>
                    <a:gd name="connsiteY55" fmla="*/ 802481 h 926631"/>
                    <a:gd name="connsiteX56" fmla="*/ 735806 w 1150174"/>
                    <a:gd name="connsiteY56" fmla="*/ 807244 h 926631"/>
                    <a:gd name="connsiteX57" fmla="*/ 726281 w 1150174"/>
                    <a:gd name="connsiteY57" fmla="*/ 828675 h 926631"/>
                    <a:gd name="connsiteX58" fmla="*/ 719137 w 1150174"/>
                    <a:gd name="connsiteY58" fmla="*/ 833438 h 926631"/>
                    <a:gd name="connsiteX59" fmla="*/ 711993 w 1150174"/>
                    <a:gd name="connsiteY59" fmla="*/ 847725 h 926631"/>
                    <a:gd name="connsiteX60" fmla="*/ 707231 w 1150174"/>
                    <a:gd name="connsiteY60" fmla="*/ 854869 h 926631"/>
                    <a:gd name="connsiteX61" fmla="*/ 700087 w 1150174"/>
                    <a:gd name="connsiteY61" fmla="*/ 859631 h 926631"/>
                    <a:gd name="connsiteX62" fmla="*/ 692943 w 1150174"/>
                    <a:gd name="connsiteY62" fmla="*/ 862013 h 926631"/>
                    <a:gd name="connsiteX63" fmla="*/ 642937 w 1150174"/>
                    <a:gd name="connsiteY63" fmla="*/ 864394 h 926631"/>
                    <a:gd name="connsiteX64" fmla="*/ 569118 w 1150174"/>
                    <a:gd name="connsiteY64" fmla="*/ 864394 h 926631"/>
                    <a:gd name="connsiteX65" fmla="*/ 561975 w 1150174"/>
                    <a:gd name="connsiteY65" fmla="*/ 862013 h 926631"/>
                    <a:gd name="connsiteX66" fmla="*/ 542925 w 1150174"/>
                    <a:gd name="connsiteY66" fmla="*/ 859631 h 926631"/>
                    <a:gd name="connsiteX67" fmla="*/ 526256 w 1150174"/>
                    <a:gd name="connsiteY67" fmla="*/ 862013 h 926631"/>
                    <a:gd name="connsiteX68" fmla="*/ 511968 w 1150174"/>
                    <a:gd name="connsiteY68" fmla="*/ 873919 h 926631"/>
                    <a:gd name="connsiteX69" fmla="*/ 509587 w 1150174"/>
                    <a:gd name="connsiteY69" fmla="*/ 897731 h 926631"/>
                    <a:gd name="connsiteX70" fmla="*/ 497681 w 1150174"/>
                    <a:gd name="connsiteY70" fmla="*/ 914400 h 926631"/>
                    <a:gd name="connsiteX71" fmla="*/ 426243 w 1150174"/>
                    <a:gd name="connsiteY71" fmla="*/ 916781 h 926631"/>
                    <a:gd name="connsiteX72" fmla="*/ 419100 w 1150174"/>
                    <a:gd name="connsiteY72" fmla="*/ 919163 h 926631"/>
                    <a:gd name="connsiteX73" fmla="*/ 411956 w 1150174"/>
                    <a:gd name="connsiteY73" fmla="*/ 926306 h 926631"/>
                    <a:gd name="connsiteX74" fmla="*/ 381000 w 1150174"/>
                    <a:gd name="connsiteY74" fmla="*/ 923925 h 926631"/>
                    <a:gd name="connsiteX75" fmla="*/ 373856 w 1150174"/>
                    <a:gd name="connsiteY75" fmla="*/ 921544 h 926631"/>
                    <a:gd name="connsiteX76" fmla="*/ 366712 w 1150174"/>
                    <a:gd name="connsiteY76" fmla="*/ 916781 h 926631"/>
                    <a:gd name="connsiteX77" fmla="*/ 352425 w 1150174"/>
                    <a:gd name="connsiteY77" fmla="*/ 912019 h 926631"/>
                    <a:gd name="connsiteX78" fmla="*/ 345281 w 1150174"/>
                    <a:gd name="connsiteY78" fmla="*/ 907256 h 926631"/>
                    <a:gd name="connsiteX79" fmla="*/ 321468 w 1150174"/>
                    <a:gd name="connsiteY79" fmla="*/ 902494 h 926631"/>
                    <a:gd name="connsiteX80" fmla="*/ 311943 w 1150174"/>
                    <a:gd name="connsiteY80" fmla="*/ 900113 h 926631"/>
                    <a:gd name="connsiteX81" fmla="*/ 278606 w 1150174"/>
                    <a:gd name="connsiteY81" fmla="*/ 897731 h 926631"/>
                    <a:gd name="connsiteX82" fmla="*/ 230981 w 1150174"/>
                    <a:gd name="connsiteY82" fmla="*/ 890588 h 926631"/>
                    <a:gd name="connsiteX83" fmla="*/ 216693 w 1150174"/>
                    <a:gd name="connsiteY83" fmla="*/ 888206 h 926631"/>
                    <a:gd name="connsiteX84" fmla="*/ 180975 w 1150174"/>
                    <a:gd name="connsiteY84" fmla="*/ 885825 h 926631"/>
                    <a:gd name="connsiteX85" fmla="*/ 166687 w 1150174"/>
                    <a:gd name="connsiteY85" fmla="*/ 881063 h 926631"/>
                    <a:gd name="connsiteX86" fmla="*/ 159543 w 1150174"/>
                    <a:gd name="connsiteY86" fmla="*/ 878681 h 926631"/>
                    <a:gd name="connsiteX87" fmla="*/ 145256 w 1150174"/>
                    <a:gd name="connsiteY87" fmla="*/ 871538 h 926631"/>
                    <a:gd name="connsiteX88" fmla="*/ 126206 w 1150174"/>
                    <a:gd name="connsiteY88" fmla="*/ 866775 h 926631"/>
                    <a:gd name="connsiteX89" fmla="*/ 97631 w 1150174"/>
                    <a:gd name="connsiteY89" fmla="*/ 869156 h 926631"/>
                    <a:gd name="connsiteX90" fmla="*/ 83343 w 1150174"/>
                    <a:gd name="connsiteY90" fmla="*/ 873919 h 926631"/>
                    <a:gd name="connsiteX91" fmla="*/ 76200 w 1150174"/>
                    <a:gd name="connsiteY91" fmla="*/ 878681 h 926631"/>
                    <a:gd name="connsiteX92" fmla="*/ 61912 w 1150174"/>
                    <a:gd name="connsiteY92" fmla="*/ 883444 h 926631"/>
                    <a:gd name="connsiteX93" fmla="*/ 40481 w 1150174"/>
                    <a:gd name="connsiteY93" fmla="*/ 881063 h 926631"/>
                    <a:gd name="connsiteX94" fmla="*/ 23812 w 1150174"/>
                    <a:gd name="connsiteY94" fmla="*/ 876300 h 926631"/>
                    <a:gd name="connsiteX95" fmla="*/ 0 w 1150174"/>
                    <a:gd name="connsiteY95"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1004887 w 1150174"/>
                    <a:gd name="connsiteY17" fmla="*/ 419100 h 926631"/>
                    <a:gd name="connsiteX18" fmla="*/ 995362 w 1150174"/>
                    <a:gd name="connsiteY18" fmla="*/ 433388 h 926631"/>
                    <a:gd name="connsiteX19" fmla="*/ 990600 w 1150174"/>
                    <a:gd name="connsiteY19" fmla="*/ 447675 h 926631"/>
                    <a:gd name="connsiteX20" fmla="*/ 988218 w 1150174"/>
                    <a:gd name="connsiteY20" fmla="*/ 454819 h 926631"/>
                    <a:gd name="connsiteX21" fmla="*/ 990600 w 1150174"/>
                    <a:gd name="connsiteY21" fmla="*/ 471488 h 926631"/>
                    <a:gd name="connsiteX22" fmla="*/ 983456 w 1150174"/>
                    <a:gd name="connsiteY22" fmla="*/ 504825 h 926631"/>
                    <a:gd name="connsiteX23" fmla="*/ 978693 w 1150174"/>
                    <a:gd name="connsiteY23" fmla="*/ 511969 h 926631"/>
                    <a:gd name="connsiteX24" fmla="*/ 973931 w 1150174"/>
                    <a:gd name="connsiteY24" fmla="*/ 535781 h 926631"/>
                    <a:gd name="connsiteX25" fmla="*/ 969168 w 1150174"/>
                    <a:gd name="connsiteY25" fmla="*/ 550069 h 926631"/>
                    <a:gd name="connsiteX26" fmla="*/ 966787 w 1150174"/>
                    <a:gd name="connsiteY26" fmla="*/ 557213 h 926631"/>
                    <a:gd name="connsiteX27" fmla="*/ 957262 w 1150174"/>
                    <a:gd name="connsiteY27" fmla="*/ 571500 h 926631"/>
                    <a:gd name="connsiteX28" fmla="*/ 952500 w 1150174"/>
                    <a:gd name="connsiteY28" fmla="*/ 585788 h 926631"/>
                    <a:gd name="connsiteX29" fmla="*/ 950118 w 1150174"/>
                    <a:gd name="connsiteY29" fmla="*/ 592931 h 926631"/>
                    <a:gd name="connsiteX30" fmla="*/ 947737 w 1150174"/>
                    <a:gd name="connsiteY30" fmla="*/ 602456 h 926631"/>
                    <a:gd name="connsiteX31" fmla="*/ 942975 w 1150174"/>
                    <a:gd name="connsiteY31" fmla="*/ 616744 h 926631"/>
                    <a:gd name="connsiteX32" fmla="*/ 940593 w 1150174"/>
                    <a:gd name="connsiteY32" fmla="*/ 623888 h 926631"/>
                    <a:gd name="connsiteX33" fmla="*/ 933450 w 1150174"/>
                    <a:gd name="connsiteY33" fmla="*/ 657225 h 926631"/>
                    <a:gd name="connsiteX34" fmla="*/ 931068 w 1150174"/>
                    <a:gd name="connsiteY34" fmla="*/ 664369 h 926631"/>
                    <a:gd name="connsiteX35" fmla="*/ 928687 w 1150174"/>
                    <a:gd name="connsiteY35" fmla="*/ 671513 h 926631"/>
                    <a:gd name="connsiteX36" fmla="*/ 914400 w 1150174"/>
                    <a:gd name="connsiteY36" fmla="*/ 681038 h 926631"/>
                    <a:gd name="connsiteX37" fmla="*/ 907256 w 1150174"/>
                    <a:gd name="connsiteY37" fmla="*/ 683419 h 926631"/>
                    <a:gd name="connsiteX38" fmla="*/ 900112 w 1150174"/>
                    <a:gd name="connsiteY38" fmla="*/ 688181 h 926631"/>
                    <a:gd name="connsiteX39" fmla="*/ 885825 w 1150174"/>
                    <a:gd name="connsiteY39" fmla="*/ 692944 h 926631"/>
                    <a:gd name="connsiteX40" fmla="*/ 878681 w 1150174"/>
                    <a:gd name="connsiteY40" fmla="*/ 700088 h 926631"/>
                    <a:gd name="connsiteX41" fmla="*/ 871537 w 1150174"/>
                    <a:gd name="connsiteY41" fmla="*/ 704850 h 926631"/>
                    <a:gd name="connsiteX42" fmla="*/ 866775 w 1150174"/>
                    <a:gd name="connsiteY42" fmla="*/ 711994 h 926631"/>
                    <a:gd name="connsiteX43" fmla="*/ 852487 w 1150174"/>
                    <a:gd name="connsiteY43" fmla="*/ 714375 h 926631"/>
                    <a:gd name="connsiteX44" fmla="*/ 833437 w 1150174"/>
                    <a:gd name="connsiteY44" fmla="*/ 719138 h 926631"/>
                    <a:gd name="connsiteX45" fmla="*/ 826293 w 1150174"/>
                    <a:gd name="connsiteY45" fmla="*/ 723900 h 926631"/>
                    <a:gd name="connsiteX46" fmla="*/ 821531 w 1150174"/>
                    <a:gd name="connsiteY46" fmla="*/ 731044 h 926631"/>
                    <a:gd name="connsiteX47" fmla="*/ 800100 w 1150174"/>
                    <a:gd name="connsiteY47" fmla="*/ 742950 h 926631"/>
                    <a:gd name="connsiteX48" fmla="*/ 792956 w 1150174"/>
                    <a:gd name="connsiteY48" fmla="*/ 747713 h 926631"/>
                    <a:gd name="connsiteX49" fmla="*/ 790575 w 1150174"/>
                    <a:gd name="connsiteY49" fmla="*/ 754856 h 926631"/>
                    <a:gd name="connsiteX50" fmla="*/ 776287 w 1150174"/>
                    <a:gd name="connsiteY50" fmla="*/ 764381 h 926631"/>
                    <a:gd name="connsiteX51" fmla="*/ 769143 w 1150174"/>
                    <a:gd name="connsiteY51" fmla="*/ 771525 h 926631"/>
                    <a:gd name="connsiteX52" fmla="*/ 759618 w 1150174"/>
                    <a:gd name="connsiteY52" fmla="*/ 785813 h 926631"/>
                    <a:gd name="connsiteX53" fmla="*/ 745331 w 1150174"/>
                    <a:gd name="connsiteY53" fmla="*/ 795338 h 926631"/>
                    <a:gd name="connsiteX54" fmla="*/ 742950 w 1150174"/>
                    <a:gd name="connsiteY54" fmla="*/ 802481 h 926631"/>
                    <a:gd name="connsiteX55" fmla="*/ 735806 w 1150174"/>
                    <a:gd name="connsiteY55" fmla="*/ 807244 h 926631"/>
                    <a:gd name="connsiteX56" fmla="*/ 726281 w 1150174"/>
                    <a:gd name="connsiteY56" fmla="*/ 828675 h 926631"/>
                    <a:gd name="connsiteX57" fmla="*/ 719137 w 1150174"/>
                    <a:gd name="connsiteY57" fmla="*/ 833438 h 926631"/>
                    <a:gd name="connsiteX58" fmla="*/ 711993 w 1150174"/>
                    <a:gd name="connsiteY58" fmla="*/ 847725 h 926631"/>
                    <a:gd name="connsiteX59" fmla="*/ 707231 w 1150174"/>
                    <a:gd name="connsiteY59" fmla="*/ 854869 h 926631"/>
                    <a:gd name="connsiteX60" fmla="*/ 700087 w 1150174"/>
                    <a:gd name="connsiteY60" fmla="*/ 859631 h 926631"/>
                    <a:gd name="connsiteX61" fmla="*/ 692943 w 1150174"/>
                    <a:gd name="connsiteY61" fmla="*/ 862013 h 926631"/>
                    <a:gd name="connsiteX62" fmla="*/ 642937 w 1150174"/>
                    <a:gd name="connsiteY62" fmla="*/ 864394 h 926631"/>
                    <a:gd name="connsiteX63" fmla="*/ 569118 w 1150174"/>
                    <a:gd name="connsiteY63" fmla="*/ 864394 h 926631"/>
                    <a:gd name="connsiteX64" fmla="*/ 561975 w 1150174"/>
                    <a:gd name="connsiteY64" fmla="*/ 862013 h 926631"/>
                    <a:gd name="connsiteX65" fmla="*/ 542925 w 1150174"/>
                    <a:gd name="connsiteY65" fmla="*/ 859631 h 926631"/>
                    <a:gd name="connsiteX66" fmla="*/ 526256 w 1150174"/>
                    <a:gd name="connsiteY66" fmla="*/ 862013 h 926631"/>
                    <a:gd name="connsiteX67" fmla="*/ 511968 w 1150174"/>
                    <a:gd name="connsiteY67" fmla="*/ 873919 h 926631"/>
                    <a:gd name="connsiteX68" fmla="*/ 509587 w 1150174"/>
                    <a:gd name="connsiteY68" fmla="*/ 897731 h 926631"/>
                    <a:gd name="connsiteX69" fmla="*/ 497681 w 1150174"/>
                    <a:gd name="connsiteY69" fmla="*/ 914400 h 926631"/>
                    <a:gd name="connsiteX70" fmla="*/ 426243 w 1150174"/>
                    <a:gd name="connsiteY70" fmla="*/ 916781 h 926631"/>
                    <a:gd name="connsiteX71" fmla="*/ 419100 w 1150174"/>
                    <a:gd name="connsiteY71" fmla="*/ 919163 h 926631"/>
                    <a:gd name="connsiteX72" fmla="*/ 411956 w 1150174"/>
                    <a:gd name="connsiteY72" fmla="*/ 926306 h 926631"/>
                    <a:gd name="connsiteX73" fmla="*/ 381000 w 1150174"/>
                    <a:gd name="connsiteY73" fmla="*/ 923925 h 926631"/>
                    <a:gd name="connsiteX74" fmla="*/ 373856 w 1150174"/>
                    <a:gd name="connsiteY74" fmla="*/ 921544 h 926631"/>
                    <a:gd name="connsiteX75" fmla="*/ 366712 w 1150174"/>
                    <a:gd name="connsiteY75" fmla="*/ 916781 h 926631"/>
                    <a:gd name="connsiteX76" fmla="*/ 352425 w 1150174"/>
                    <a:gd name="connsiteY76" fmla="*/ 912019 h 926631"/>
                    <a:gd name="connsiteX77" fmla="*/ 345281 w 1150174"/>
                    <a:gd name="connsiteY77" fmla="*/ 907256 h 926631"/>
                    <a:gd name="connsiteX78" fmla="*/ 321468 w 1150174"/>
                    <a:gd name="connsiteY78" fmla="*/ 902494 h 926631"/>
                    <a:gd name="connsiteX79" fmla="*/ 311943 w 1150174"/>
                    <a:gd name="connsiteY79" fmla="*/ 900113 h 926631"/>
                    <a:gd name="connsiteX80" fmla="*/ 278606 w 1150174"/>
                    <a:gd name="connsiteY80" fmla="*/ 897731 h 926631"/>
                    <a:gd name="connsiteX81" fmla="*/ 230981 w 1150174"/>
                    <a:gd name="connsiteY81" fmla="*/ 890588 h 926631"/>
                    <a:gd name="connsiteX82" fmla="*/ 216693 w 1150174"/>
                    <a:gd name="connsiteY82" fmla="*/ 888206 h 926631"/>
                    <a:gd name="connsiteX83" fmla="*/ 180975 w 1150174"/>
                    <a:gd name="connsiteY83" fmla="*/ 885825 h 926631"/>
                    <a:gd name="connsiteX84" fmla="*/ 166687 w 1150174"/>
                    <a:gd name="connsiteY84" fmla="*/ 881063 h 926631"/>
                    <a:gd name="connsiteX85" fmla="*/ 159543 w 1150174"/>
                    <a:gd name="connsiteY85" fmla="*/ 878681 h 926631"/>
                    <a:gd name="connsiteX86" fmla="*/ 145256 w 1150174"/>
                    <a:gd name="connsiteY86" fmla="*/ 871538 h 926631"/>
                    <a:gd name="connsiteX87" fmla="*/ 126206 w 1150174"/>
                    <a:gd name="connsiteY87" fmla="*/ 866775 h 926631"/>
                    <a:gd name="connsiteX88" fmla="*/ 97631 w 1150174"/>
                    <a:gd name="connsiteY88" fmla="*/ 869156 h 926631"/>
                    <a:gd name="connsiteX89" fmla="*/ 83343 w 1150174"/>
                    <a:gd name="connsiteY89" fmla="*/ 873919 h 926631"/>
                    <a:gd name="connsiteX90" fmla="*/ 76200 w 1150174"/>
                    <a:gd name="connsiteY90" fmla="*/ 878681 h 926631"/>
                    <a:gd name="connsiteX91" fmla="*/ 61912 w 1150174"/>
                    <a:gd name="connsiteY91" fmla="*/ 883444 h 926631"/>
                    <a:gd name="connsiteX92" fmla="*/ 40481 w 1150174"/>
                    <a:gd name="connsiteY92" fmla="*/ 881063 h 926631"/>
                    <a:gd name="connsiteX93" fmla="*/ 23812 w 1150174"/>
                    <a:gd name="connsiteY93" fmla="*/ 876300 h 926631"/>
                    <a:gd name="connsiteX94" fmla="*/ 0 w 1150174"/>
                    <a:gd name="connsiteY94"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5362 w 1150174"/>
                    <a:gd name="connsiteY17" fmla="*/ 433388 h 926631"/>
                    <a:gd name="connsiteX18" fmla="*/ 990600 w 1150174"/>
                    <a:gd name="connsiteY18" fmla="*/ 447675 h 926631"/>
                    <a:gd name="connsiteX19" fmla="*/ 988218 w 1150174"/>
                    <a:gd name="connsiteY19" fmla="*/ 454819 h 926631"/>
                    <a:gd name="connsiteX20" fmla="*/ 990600 w 1150174"/>
                    <a:gd name="connsiteY20" fmla="*/ 471488 h 926631"/>
                    <a:gd name="connsiteX21" fmla="*/ 983456 w 1150174"/>
                    <a:gd name="connsiteY21" fmla="*/ 504825 h 926631"/>
                    <a:gd name="connsiteX22" fmla="*/ 978693 w 1150174"/>
                    <a:gd name="connsiteY22" fmla="*/ 511969 h 926631"/>
                    <a:gd name="connsiteX23" fmla="*/ 973931 w 1150174"/>
                    <a:gd name="connsiteY23" fmla="*/ 535781 h 926631"/>
                    <a:gd name="connsiteX24" fmla="*/ 969168 w 1150174"/>
                    <a:gd name="connsiteY24" fmla="*/ 550069 h 926631"/>
                    <a:gd name="connsiteX25" fmla="*/ 966787 w 1150174"/>
                    <a:gd name="connsiteY25" fmla="*/ 557213 h 926631"/>
                    <a:gd name="connsiteX26" fmla="*/ 957262 w 1150174"/>
                    <a:gd name="connsiteY26" fmla="*/ 571500 h 926631"/>
                    <a:gd name="connsiteX27" fmla="*/ 952500 w 1150174"/>
                    <a:gd name="connsiteY27" fmla="*/ 585788 h 926631"/>
                    <a:gd name="connsiteX28" fmla="*/ 950118 w 1150174"/>
                    <a:gd name="connsiteY28" fmla="*/ 592931 h 926631"/>
                    <a:gd name="connsiteX29" fmla="*/ 947737 w 1150174"/>
                    <a:gd name="connsiteY29" fmla="*/ 602456 h 926631"/>
                    <a:gd name="connsiteX30" fmla="*/ 942975 w 1150174"/>
                    <a:gd name="connsiteY30" fmla="*/ 616744 h 926631"/>
                    <a:gd name="connsiteX31" fmla="*/ 940593 w 1150174"/>
                    <a:gd name="connsiteY31" fmla="*/ 623888 h 926631"/>
                    <a:gd name="connsiteX32" fmla="*/ 933450 w 1150174"/>
                    <a:gd name="connsiteY32" fmla="*/ 657225 h 926631"/>
                    <a:gd name="connsiteX33" fmla="*/ 931068 w 1150174"/>
                    <a:gd name="connsiteY33" fmla="*/ 664369 h 926631"/>
                    <a:gd name="connsiteX34" fmla="*/ 928687 w 1150174"/>
                    <a:gd name="connsiteY34" fmla="*/ 671513 h 926631"/>
                    <a:gd name="connsiteX35" fmla="*/ 914400 w 1150174"/>
                    <a:gd name="connsiteY35" fmla="*/ 681038 h 926631"/>
                    <a:gd name="connsiteX36" fmla="*/ 907256 w 1150174"/>
                    <a:gd name="connsiteY36" fmla="*/ 683419 h 926631"/>
                    <a:gd name="connsiteX37" fmla="*/ 900112 w 1150174"/>
                    <a:gd name="connsiteY37" fmla="*/ 688181 h 926631"/>
                    <a:gd name="connsiteX38" fmla="*/ 885825 w 1150174"/>
                    <a:gd name="connsiteY38" fmla="*/ 692944 h 926631"/>
                    <a:gd name="connsiteX39" fmla="*/ 878681 w 1150174"/>
                    <a:gd name="connsiteY39" fmla="*/ 700088 h 926631"/>
                    <a:gd name="connsiteX40" fmla="*/ 871537 w 1150174"/>
                    <a:gd name="connsiteY40" fmla="*/ 704850 h 926631"/>
                    <a:gd name="connsiteX41" fmla="*/ 866775 w 1150174"/>
                    <a:gd name="connsiteY41" fmla="*/ 711994 h 926631"/>
                    <a:gd name="connsiteX42" fmla="*/ 852487 w 1150174"/>
                    <a:gd name="connsiteY42" fmla="*/ 714375 h 926631"/>
                    <a:gd name="connsiteX43" fmla="*/ 833437 w 1150174"/>
                    <a:gd name="connsiteY43" fmla="*/ 719138 h 926631"/>
                    <a:gd name="connsiteX44" fmla="*/ 826293 w 1150174"/>
                    <a:gd name="connsiteY44" fmla="*/ 723900 h 926631"/>
                    <a:gd name="connsiteX45" fmla="*/ 821531 w 1150174"/>
                    <a:gd name="connsiteY45" fmla="*/ 731044 h 926631"/>
                    <a:gd name="connsiteX46" fmla="*/ 800100 w 1150174"/>
                    <a:gd name="connsiteY46" fmla="*/ 742950 h 926631"/>
                    <a:gd name="connsiteX47" fmla="*/ 792956 w 1150174"/>
                    <a:gd name="connsiteY47" fmla="*/ 747713 h 926631"/>
                    <a:gd name="connsiteX48" fmla="*/ 790575 w 1150174"/>
                    <a:gd name="connsiteY48" fmla="*/ 754856 h 926631"/>
                    <a:gd name="connsiteX49" fmla="*/ 776287 w 1150174"/>
                    <a:gd name="connsiteY49" fmla="*/ 764381 h 926631"/>
                    <a:gd name="connsiteX50" fmla="*/ 769143 w 1150174"/>
                    <a:gd name="connsiteY50" fmla="*/ 771525 h 926631"/>
                    <a:gd name="connsiteX51" fmla="*/ 759618 w 1150174"/>
                    <a:gd name="connsiteY51" fmla="*/ 785813 h 926631"/>
                    <a:gd name="connsiteX52" fmla="*/ 745331 w 1150174"/>
                    <a:gd name="connsiteY52" fmla="*/ 795338 h 926631"/>
                    <a:gd name="connsiteX53" fmla="*/ 742950 w 1150174"/>
                    <a:gd name="connsiteY53" fmla="*/ 802481 h 926631"/>
                    <a:gd name="connsiteX54" fmla="*/ 735806 w 1150174"/>
                    <a:gd name="connsiteY54" fmla="*/ 807244 h 926631"/>
                    <a:gd name="connsiteX55" fmla="*/ 726281 w 1150174"/>
                    <a:gd name="connsiteY55" fmla="*/ 828675 h 926631"/>
                    <a:gd name="connsiteX56" fmla="*/ 719137 w 1150174"/>
                    <a:gd name="connsiteY56" fmla="*/ 833438 h 926631"/>
                    <a:gd name="connsiteX57" fmla="*/ 711993 w 1150174"/>
                    <a:gd name="connsiteY57" fmla="*/ 847725 h 926631"/>
                    <a:gd name="connsiteX58" fmla="*/ 707231 w 1150174"/>
                    <a:gd name="connsiteY58" fmla="*/ 854869 h 926631"/>
                    <a:gd name="connsiteX59" fmla="*/ 700087 w 1150174"/>
                    <a:gd name="connsiteY59" fmla="*/ 859631 h 926631"/>
                    <a:gd name="connsiteX60" fmla="*/ 692943 w 1150174"/>
                    <a:gd name="connsiteY60" fmla="*/ 862013 h 926631"/>
                    <a:gd name="connsiteX61" fmla="*/ 642937 w 1150174"/>
                    <a:gd name="connsiteY61" fmla="*/ 864394 h 926631"/>
                    <a:gd name="connsiteX62" fmla="*/ 569118 w 1150174"/>
                    <a:gd name="connsiteY62" fmla="*/ 864394 h 926631"/>
                    <a:gd name="connsiteX63" fmla="*/ 561975 w 1150174"/>
                    <a:gd name="connsiteY63" fmla="*/ 862013 h 926631"/>
                    <a:gd name="connsiteX64" fmla="*/ 542925 w 1150174"/>
                    <a:gd name="connsiteY64" fmla="*/ 859631 h 926631"/>
                    <a:gd name="connsiteX65" fmla="*/ 526256 w 1150174"/>
                    <a:gd name="connsiteY65" fmla="*/ 862013 h 926631"/>
                    <a:gd name="connsiteX66" fmla="*/ 511968 w 1150174"/>
                    <a:gd name="connsiteY66" fmla="*/ 873919 h 926631"/>
                    <a:gd name="connsiteX67" fmla="*/ 509587 w 1150174"/>
                    <a:gd name="connsiteY67" fmla="*/ 897731 h 926631"/>
                    <a:gd name="connsiteX68" fmla="*/ 497681 w 1150174"/>
                    <a:gd name="connsiteY68" fmla="*/ 914400 h 926631"/>
                    <a:gd name="connsiteX69" fmla="*/ 426243 w 1150174"/>
                    <a:gd name="connsiteY69" fmla="*/ 916781 h 926631"/>
                    <a:gd name="connsiteX70" fmla="*/ 419100 w 1150174"/>
                    <a:gd name="connsiteY70" fmla="*/ 919163 h 926631"/>
                    <a:gd name="connsiteX71" fmla="*/ 411956 w 1150174"/>
                    <a:gd name="connsiteY71" fmla="*/ 926306 h 926631"/>
                    <a:gd name="connsiteX72" fmla="*/ 381000 w 1150174"/>
                    <a:gd name="connsiteY72" fmla="*/ 923925 h 926631"/>
                    <a:gd name="connsiteX73" fmla="*/ 373856 w 1150174"/>
                    <a:gd name="connsiteY73" fmla="*/ 921544 h 926631"/>
                    <a:gd name="connsiteX74" fmla="*/ 366712 w 1150174"/>
                    <a:gd name="connsiteY74" fmla="*/ 916781 h 926631"/>
                    <a:gd name="connsiteX75" fmla="*/ 352425 w 1150174"/>
                    <a:gd name="connsiteY75" fmla="*/ 912019 h 926631"/>
                    <a:gd name="connsiteX76" fmla="*/ 345281 w 1150174"/>
                    <a:gd name="connsiteY76" fmla="*/ 907256 h 926631"/>
                    <a:gd name="connsiteX77" fmla="*/ 321468 w 1150174"/>
                    <a:gd name="connsiteY77" fmla="*/ 902494 h 926631"/>
                    <a:gd name="connsiteX78" fmla="*/ 311943 w 1150174"/>
                    <a:gd name="connsiteY78" fmla="*/ 900113 h 926631"/>
                    <a:gd name="connsiteX79" fmla="*/ 278606 w 1150174"/>
                    <a:gd name="connsiteY79" fmla="*/ 897731 h 926631"/>
                    <a:gd name="connsiteX80" fmla="*/ 230981 w 1150174"/>
                    <a:gd name="connsiteY80" fmla="*/ 890588 h 926631"/>
                    <a:gd name="connsiteX81" fmla="*/ 216693 w 1150174"/>
                    <a:gd name="connsiteY81" fmla="*/ 888206 h 926631"/>
                    <a:gd name="connsiteX82" fmla="*/ 180975 w 1150174"/>
                    <a:gd name="connsiteY82" fmla="*/ 885825 h 926631"/>
                    <a:gd name="connsiteX83" fmla="*/ 166687 w 1150174"/>
                    <a:gd name="connsiteY83" fmla="*/ 881063 h 926631"/>
                    <a:gd name="connsiteX84" fmla="*/ 159543 w 1150174"/>
                    <a:gd name="connsiteY84" fmla="*/ 878681 h 926631"/>
                    <a:gd name="connsiteX85" fmla="*/ 145256 w 1150174"/>
                    <a:gd name="connsiteY85" fmla="*/ 871538 h 926631"/>
                    <a:gd name="connsiteX86" fmla="*/ 126206 w 1150174"/>
                    <a:gd name="connsiteY86" fmla="*/ 866775 h 926631"/>
                    <a:gd name="connsiteX87" fmla="*/ 97631 w 1150174"/>
                    <a:gd name="connsiteY87" fmla="*/ 869156 h 926631"/>
                    <a:gd name="connsiteX88" fmla="*/ 83343 w 1150174"/>
                    <a:gd name="connsiteY88" fmla="*/ 873919 h 926631"/>
                    <a:gd name="connsiteX89" fmla="*/ 76200 w 1150174"/>
                    <a:gd name="connsiteY89" fmla="*/ 878681 h 926631"/>
                    <a:gd name="connsiteX90" fmla="*/ 61912 w 1150174"/>
                    <a:gd name="connsiteY90" fmla="*/ 883444 h 926631"/>
                    <a:gd name="connsiteX91" fmla="*/ 40481 w 1150174"/>
                    <a:gd name="connsiteY91" fmla="*/ 881063 h 926631"/>
                    <a:gd name="connsiteX92" fmla="*/ 23812 w 1150174"/>
                    <a:gd name="connsiteY92" fmla="*/ 876300 h 926631"/>
                    <a:gd name="connsiteX93" fmla="*/ 0 w 1150174"/>
                    <a:gd name="connsiteY93"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8218 w 1150174"/>
                    <a:gd name="connsiteY18" fmla="*/ 454819 h 926631"/>
                    <a:gd name="connsiteX19" fmla="*/ 990600 w 1150174"/>
                    <a:gd name="connsiteY19" fmla="*/ 471488 h 926631"/>
                    <a:gd name="connsiteX20" fmla="*/ 983456 w 1150174"/>
                    <a:gd name="connsiteY20" fmla="*/ 504825 h 926631"/>
                    <a:gd name="connsiteX21" fmla="*/ 978693 w 1150174"/>
                    <a:gd name="connsiteY21" fmla="*/ 511969 h 926631"/>
                    <a:gd name="connsiteX22" fmla="*/ 973931 w 1150174"/>
                    <a:gd name="connsiteY22" fmla="*/ 535781 h 926631"/>
                    <a:gd name="connsiteX23" fmla="*/ 969168 w 1150174"/>
                    <a:gd name="connsiteY23" fmla="*/ 550069 h 926631"/>
                    <a:gd name="connsiteX24" fmla="*/ 966787 w 1150174"/>
                    <a:gd name="connsiteY24" fmla="*/ 557213 h 926631"/>
                    <a:gd name="connsiteX25" fmla="*/ 957262 w 1150174"/>
                    <a:gd name="connsiteY25" fmla="*/ 571500 h 926631"/>
                    <a:gd name="connsiteX26" fmla="*/ 952500 w 1150174"/>
                    <a:gd name="connsiteY26" fmla="*/ 585788 h 926631"/>
                    <a:gd name="connsiteX27" fmla="*/ 950118 w 1150174"/>
                    <a:gd name="connsiteY27" fmla="*/ 592931 h 926631"/>
                    <a:gd name="connsiteX28" fmla="*/ 947737 w 1150174"/>
                    <a:gd name="connsiteY28" fmla="*/ 602456 h 926631"/>
                    <a:gd name="connsiteX29" fmla="*/ 942975 w 1150174"/>
                    <a:gd name="connsiteY29" fmla="*/ 616744 h 926631"/>
                    <a:gd name="connsiteX30" fmla="*/ 940593 w 1150174"/>
                    <a:gd name="connsiteY30" fmla="*/ 623888 h 926631"/>
                    <a:gd name="connsiteX31" fmla="*/ 933450 w 1150174"/>
                    <a:gd name="connsiteY31" fmla="*/ 657225 h 926631"/>
                    <a:gd name="connsiteX32" fmla="*/ 931068 w 1150174"/>
                    <a:gd name="connsiteY32" fmla="*/ 664369 h 926631"/>
                    <a:gd name="connsiteX33" fmla="*/ 928687 w 1150174"/>
                    <a:gd name="connsiteY33" fmla="*/ 671513 h 926631"/>
                    <a:gd name="connsiteX34" fmla="*/ 914400 w 1150174"/>
                    <a:gd name="connsiteY34" fmla="*/ 681038 h 926631"/>
                    <a:gd name="connsiteX35" fmla="*/ 907256 w 1150174"/>
                    <a:gd name="connsiteY35" fmla="*/ 683419 h 926631"/>
                    <a:gd name="connsiteX36" fmla="*/ 900112 w 1150174"/>
                    <a:gd name="connsiteY36" fmla="*/ 688181 h 926631"/>
                    <a:gd name="connsiteX37" fmla="*/ 885825 w 1150174"/>
                    <a:gd name="connsiteY37" fmla="*/ 692944 h 926631"/>
                    <a:gd name="connsiteX38" fmla="*/ 878681 w 1150174"/>
                    <a:gd name="connsiteY38" fmla="*/ 700088 h 926631"/>
                    <a:gd name="connsiteX39" fmla="*/ 871537 w 1150174"/>
                    <a:gd name="connsiteY39" fmla="*/ 704850 h 926631"/>
                    <a:gd name="connsiteX40" fmla="*/ 866775 w 1150174"/>
                    <a:gd name="connsiteY40" fmla="*/ 711994 h 926631"/>
                    <a:gd name="connsiteX41" fmla="*/ 852487 w 1150174"/>
                    <a:gd name="connsiteY41" fmla="*/ 714375 h 926631"/>
                    <a:gd name="connsiteX42" fmla="*/ 833437 w 1150174"/>
                    <a:gd name="connsiteY42" fmla="*/ 719138 h 926631"/>
                    <a:gd name="connsiteX43" fmla="*/ 826293 w 1150174"/>
                    <a:gd name="connsiteY43" fmla="*/ 723900 h 926631"/>
                    <a:gd name="connsiteX44" fmla="*/ 821531 w 1150174"/>
                    <a:gd name="connsiteY44" fmla="*/ 731044 h 926631"/>
                    <a:gd name="connsiteX45" fmla="*/ 800100 w 1150174"/>
                    <a:gd name="connsiteY45" fmla="*/ 742950 h 926631"/>
                    <a:gd name="connsiteX46" fmla="*/ 792956 w 1150174"/>
                    <a:gd name="connsiteY46" fmla="*/ 747713 h 926631"/>
                    <a:gd name="connsiteX47" fmla="*/ 790575 w 1150174"/>
                    <a:gd name="connsiteY47" fmla="*/ 754856 h 926631"/>
                    <a:gd name="connsiteX48" fmla="*/ 776287 w 1150174"/>
                    <a:gd name="connsiteY48" fmla="*/ 764381 h 926631"/>
                    <a:gd name="connsiteX49" fmla="*/ 769143 w 1150174"/>
                    <a:gd name="connsiteY49" fmla="*/ 771525 h 926631"/>
                    <a:gd name="connsiteX50" fmla="*/ 759618 w 1150174"/>
                    <a:gd name="connsiteY50" fmla="*/ 785813 h 926631"/>
                    <a:gd name="connsiteX51" fmla="*/ 745331 w 1150174"/>
                    <a:gd name="connsiteY51" fmla="*/ 795338 h 926631"/>
                    <a:gd name="connsiteX52" fmla="*/ 742950 w 1150174"/>
                    <a:gd name="connsiteY52" fmla="*/ 802481 h 926631"/>
                    <a:gd name="connsiteX53" fmla="*/ 735806 w 1150174"/>
                    <a:gd name="connsiteY53" fmla="*/ 807244 h 926631"/>
                    <a:gd name="connsiteX54" fmla="*/ 726281 w 1150174"/>
                    <a:gd name="connsiteY54" fmla="*/ 828675 h 926631"/>
                    <a:gd name="connsiteX55" fmla="*/ 719137 w 1150174"/>
                    <a:gd name="connsiteY55" fmla="*/ 833438 h 926631"/>
                    <a:gd name="connsiteX56" fmla="*/ 711993 w 1150174"/>
                    <a:gd name="connsiteY56" fmla="*/ 847725 h 926631"/>
                    <a:gd name="connsiteX57" fmla="*/ 707231 w 1150174"/>
                    <a:gd name="connsiteY57" fmla="*/ 854869 h 926631"/>
                    <a:gd name="connsiteX58" fmla="*/ 700087 w 1150174"/>
                    <a:gd name="connsiteY58" fmla="*/ 859631 h 926631"/>
                    <a:gd name="connsiteX59" fmla="*/ 692943 w 1150174"/>
                    <a:gd name="connsiteY59" fmla="*/ 862013 h 926631"/>
                    <a:gd name="connsiteX60" fmla="*/ 642937 w 1150174"/>
                    <a:gd name="connsiteY60" fmla="*/ 864394 h 926631"/>
                    <a:gd name="connsiteX61" fmla="*/ 569118 w 1150174"/>
                    <a:gd name="connsiteY61" fmla="*/ 864394 h 926631"/>
                    <a:gd name="connsiteX62" fmla="*/ 561975 w 1150174"/>
                    <a:gd name="connsiteY62" fmla="*/ 862013 h 926631"/>
                    <a:gd name="connsiteX63" fmla="*/ 542925 w 1150174"/>
                    <a:gd name="connsiteY63" fmla="*/ 859631 h 926631"/>
                    <a:gd name="connsiteX64" fmla="*/ 526256 w 1150174"/>
                    <a:gd name="connsiteY64" fmla="*/ 862013 h 926631"/>
                    <a:gd name="connsiteX65" fmla="*/ 511968 w 1150174"/>
                    <a:gd name="connsiteY65" fmla="*/ 873919 h 926631"/>
                    <a:gd name="connsiteX66" fmla="*/ 509587 w 1150174"/>
                    <a:gd name="connsiteY66" fmla="*/ 897731 h 926631"/>
                    <a:gd name="connsiteX67" fmla="*/ 497681 w 1150174"/>
                    <a:gd name="connsiteY67" fmla="*/ 914400 h 926631"/>
                    <a:gd name="connsiteX68" fmla="*/ 426243 w 1150174"/>
                    <a:gd name="connsiteY68" fmla="*/ 916781 h 926631"/>
                    <a:gd name="connsiteX69" fmla="*/ 419100 w 1150174"/>
                    <a:gd name="connsiteY69" fmla="*/ 919163 h 926631"/>
                    <a:gd name="connsiteX70" fmla="*/ 411956 w 1150174"/>
                    <a:gd name="connsiteY70" fmla="*/ 926306 h 926631"/>
                    <a:gd name="connsiteX71" fmla="*/ 381000 w 1150174"/>
                    <a:gd name="connsiteY71" fmla="*/ 923925 h 926631"/>
                    <a:gd name="connsiteX72" fmla="*/ 373856 w 1150174"/>
                    <a:gd name="connsiteY72" fmla="*/ 921544 h 926631"/>
                    <a:gd name="connsiteX73" fmla="*/ 366712 w 1150174"/>
                    <a:gd name="connsiteY73" fmla="*/ 916781 h 926631"/>
                    <a:gd name="connsiteX74" fmla="*/ 352425 w 1150174"/>
                    <a:gd name="connsiteY74" fmla="*/ 912019 h 926631"/>
                    <a:gd name="connsiteX75" fmla="*/ 345281 w 1150174"/>
                    <a:gd name="connsiteY75" fmla="*/ 907256 h 926631"/>
                    <a:gd name="connsiteX76" fmla="*/ 321468 w 1150174"/>
                    <a:gd name="connsiteY76" fmla="*/ 902494 h 926631"/>
                    <a:gd name="connsiteX77" fmla="*/ 311943 w 1150174"/>
                    <a:gd name="connsiteY77" fmla="*/ 900113 h 926631"/>
                    <a:gd name="connsiteX78" fmla="*/ 278606 w 1150174"/>
                    <a:gd name="connsiteY78" fmla="*/ 897731 h 926631"/>
                    <a:gd name="connsiteX79" fmla="*/ 230981 w 1150174"/>
                    <a:gd name="connsiteY79" fmla="*/ 890588 h 926631"/>
                    <a:gd name="connsiteX80" fmla="*/ 216693 w 1150174"/>
                    <a:gd name="connsiteY80" fmla="*/ 888206 h 926631"/>
                    <a:gd name="connsiteX81" fmla="*/ 180975 w 1150174"/>
                    <a:gd name="connsiteY81" fmla="*/ 885825 h 926631"/>
                    <a:gd name="connsiteX82" fmla="*/ 166687 w 1150174"/>
                    <a:gd name="connsiteY82" fmla="*/ 881063 h 926631"/>
                    <a:gd name="connsiteX83" fmla="*/ 159543 w 1150174"/>
                    <a:gd name="connsiteY83" fmla="*/ 878681 h 926631"/>
                    <a:gd name="connsiteX84" fmla="*/ 145256 w 1150174"/>
                    <a:gd name="connsiteY84" fmla="*/ 871538 h 926631"/>
                    <a:gd name="connsiteX85" fmla="*/ 126206 w 1150174"/>
                    <a:gd name="connsiteY85" fmla="*/ 866775 h 926631"/>
                    <a:gd name="connsiteX86" fmla="*/ 97631 w 1150174"/>
                    <a:gd name="connsiteY86" fmla="*/ 869156 h 926631"/>
                    <a:gd name="connsiteX87" fmla="*/ 83343 w 1150174"/>
                    <a:gd name="connsiteY87" fmla="*/ 873919 h 926631"/>
                    <a:gd name="connsiteX88" fmla="*/ 76200 w 1150174"/>
                    <a:gd name="connsiteY88" fmla="*/ 878681 h 926631"/>
                    <a:gd name="connsiteX89" fmla="*/ 61912 w 1150174"/>
                    <a:gd name="connsiteY89" fmla="*/ 883444 h 926631"/>
                    <a:gd name="connsiteX90" fmla="*/ 40481 w 1150174"/>
                    <a:gd name="connsiteY90" fmla="*/ 881063 h 926631"/>
                    <a:gd name="connsiteX91" fmla="*/ 23812 w 1150174"/>
                    <a:gd name="connsiteY91" fmla="*/ 876300 h 926631"/>
                    <a:gd name="connsiteX92" fmla="*/ 0 w 1150174"/>
                    <a:gd name="connsiteY92"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90600 w 1150174"/>
                    <a:gd name="connsiteY18" fmla="*/ 471488 h 926631"/>
                    <a:gd name="connsiteX19" fmla="*/ 983456 w 1150174"/>
                    <a:gd name="connsiteY19" fmla="*/ 504825 h 926631"/>
                    <a:gd name="connsiteX20" fmla="*/ 978693 w 1150174"/>
                    <a:gd name="connsiteY20" fmla="*/ 511969 h 926631"/>
                    <a:gd name="connsiteX21" fmla="*/ 973931 w 1150174"/>
                    <a:gd name="connsiteY21" fmla="*/ 535781 h 926631"/>
                    <a:gd name="connsiteX22" fmla="*/ 969168 w 1150174"/>
                    <a:gd name="connsiteY22" fmla="*/ 550069 h 926631"/>
                    <a:gd name="connsiteX23" fmla="*/ 966787 w 1150174"/>
                    <a:gd name="connsiteY23" fmla="*/ 557213 h 926631"/>
                    <a:gd name="connsiteX24" fmla="*/ 957262 w 1150174"/>
                    <a:gd name="connsiteY24" fmla="*/ 571500 h 926631"/>
                    <a:gd name="connsiteX25" fmla="*/ 952500 w 1150174"/>
                    <a:gd name="connsiteY25" fmla="*/ 585788 h 926631"/>
                    <a:gd name="connsiteX26" fmla="*/ 950118 w 1150174"/>
                    <a:gd name="connsiteY26" fmla="*/ 592931 h 926631"/>
                    <a:gd name="connsiteX27" fmla="*/ 947737 w 1150174"/>
                    <a:gd name="connsiteY27" fmla="*/ 602456 h 926631"/>
                    <a:gd name="connsiteX28" fmla="*/ 942975 w 1150174"/>
                    <a:gd name="connsiteY28" fmla="*/ 616744 h 926631"/>
                    <a:gd name="connsiteX29" fmla="*/ 940593 w 1150174"/>
                    <a:gd name="connsiteY29" fmla="*/ 623888 h 926631"/>
                    <a:gd name="connsiteX30" fmla="*/ 933450 w 1150174"/>
                    <a:gd name="connsiteY30" fmla="*/ 657225 h 926631"/>
                    <a:gd name="connsiteX31" fmla="*/ 931068 w 1150174"/>
                    <a:gd name="connsiteY31" fmla="*/ 664369 h 926631"/>
                    <a:gd name="connsiteX32" fmla="*/ 928687 w 1150174"/>
                    <a:gd name="connsiteY32" fmla="*/ 671513 h 926631"/>
                    <a:gd name="connsiteX33" fmla="*/ 914400 w 1150174"/>
                    <a:gd name="connsiteY33" fmla="*/ 681038 h 926631"/>
                    <a:gd name="connsiteX34" fmla="*/ 907256 w 1150174"/>
                    <a:gd name="connsiteY34" fmla="*/ 683419 h 926631"/>
                    <a:gd name="connsiteX35" fmla="*/ 900112 w 1150174"/>
                    <a:gd name="connsiteY35" fmla="*/ 688181 h 926631"/>
                    <a:gd name="connsiteX36" fmla="*/ 885825 w 1150174"/>
                    <a:gd name="connsiteY36" fmla="*/ 692944 h 926631"/>
                    <a:gd name="connsiteX37" fmla="*/ 878681 w 1150174"/>
                    <a:gd name="connsiteY37" fmla="*/ 700088 h 926631"/>
                    <a:gd name="connsiteX38" fmla="*/ 871537 w 1150174"/>
                    <a:gd name="connsiteY38" fmla="*/ 704850 h 926631"/>
                    <a:gd name="connsiteX39" fmla="*/ 866775 w 1150174"/>
                    <a:gd name="connsiteY39" fmla="*/ 711994 h 926631"/>
                    <a:gd name="connsiteX40" fmla="*/ 852487 w 1150174"/>
                    <a:gd name="connsiteY40" fmla="*/ 714375 h 926631"/>
                    <a:gd name="connsiteX41" fmla="*/ 833437 w 1150174"/>
                    <a:gd name="connsiteY41" fmla="*/ 719138 h 926631"/>
                    <a:gd name="connsiteX42" fmla="*/ 826293 w 1150174"/>
                    <a:gd name="connsiteY42" fmla="*/ 723900 h 926631"/>
                    <a:gd name="connsiteX43" fmla="*/ 821531 w 1150174"/>
                    <a:gd name="connsiteY43" fmla="*/ 731044 h 926631"/>
                    <a:gd name="connsiteX44" fmla="*/ 800100 w 1150174"/>
                    <a:gd name="connsiteY44" fmla="*/ 742950 h 926631"/>
                    <a:gd name="connsiteX45" fmla="*/ 792956 w 1150174"/>
                    <a:gd name="connsiteY45" fmla="*/ 747713 h 926631"/>
                    <a:gd name="connsiteX46" fmla="*/ 790575 w 1150174"/>
                    <a:gd name="connsiteY46" fmla="*/ 754856 h 926631"/>
                    <a:gd name="connsiteX47" fmla="*/ 776287 w 1150174"/>
                    <a:gd name="connsiteY47" fmla="*/ 764381 h 926631"/>
                    <a:gd name="connsiteX48" fmla="*/ 769143 w 1150174"/>
                    <a:gd name="connsiteY48" fmla="*/ 771525 h 926631"/>
                    <a:gd name="connsiteX49" fmla="*/ 759618 w 1150174"/>
                    <a:gd name="connsiteY49" fmla="*/ 785813 h 926631"/>
                    <a:gd name="connsiteX50" fmla="*/ 745331 w 1150174"/>
                    <a:gd name="connsiteY50" fmla="*/ 795338 h 926631"/>
                    <a:gd name="connsiteX51" fmla="*/ 742950 w 1150174"/>
                    <a:gd name="connsiteY51" fmla="*/ 802481 h 926631"/>
                    <a:gd name="connsiteX52" fmla="*/ 735806 w 1150174"/>
                    <a:gd name="connsiteY52" fmla="*/ 807244 h 926631"/>
                    <a:gd name="connsiteX53" fmla="*/ 726281 w 1150174"/>
                    <a:gd name="connsiteY53" fmla="*/ 828675 h 926631"/>
                    <a:gd name="connsiteX54" fmla="*/ 719137 w 1150174"/>
                    <a:gd name="connsiteY54" fmla="*/ 833438 h 926631"/>
                    <a:gd name="connsiteX55" fmla="*/ 711993 w 1150174"/>
                    <a:gd name="connsiteY55" fmla="*/ 847725 h 926631"/>
                    <a:gd name="connsiteX56" fmla="*/ 707231 w 1150174"/>
                    <a:gd name="connsiteY56" fmla="*/ 854869 h 926631"/>
                    <a:gd name="connsiteX57" fmla="*/ 700087 w 1150174"/>
                    <a:gd name="connsiteY57" fmla="*/ 859631 h 926631"/>
                    <a:gd name="connsiteX58" fmla="*/ 692943 w 1150174"/>
                    <a:gd name="connsiteY58" fmla="*/ 862013 h 926631"/>
                    <a:gd name="connsiteX59" fmla="*/ 642937 w 1150174"/>
                    <a:gd name="connsiteY59" fmla="*/ 864394 h 926631"/>
                    <a:gd name="connsiteX60" fmla="*/ 569118 w 1150174"/>
                    <a:gd name="connsiteY60" fmla="*/ 864394 h 926631"/>
                    <a:gd name="connsiteX61" fmla="*/ 561975 w 1150174"/>
                    <a:gd name="connsiteY61" fmla="*/ 862013 h 926631"/>
                    <a:gd name="connsiteX62" fmla="*/ 542925 w 1150174"/>
                    <a:gd name="connsiteY62" fmla="*/ 859631 h 926631"/>
                    <a:gd name="connsiteX63" fmla="*/ 526256 w 1150174"/>
                    <a:gd name="connsiteY63" fmla="*/ 862013 h 926631"/>
                    <a:gd name="connsiteX64" fmla="*/ 511968 w 1150174"/>
                    <a:gd name="connsiteY64" fmla="*/ 873919 h 926631"/>
                    <a:gd name="connsiteX65" fmla="*/ 509587 w 1150174"/>
                    <a:gd name="connsiteY65" fmla="*/ 897731 h 926631"/>
                    <a:gd name="connsiteX66" fmla="*/ 497681 w 1150174"/>
                    <a:gd name="connsiteY66" fmla="*/ 914400 h 926631"/>
                    <a:gd name="connsiteX67" fmla="*/ 426243 w 1150174"/>
                    <a:gd name="connsiteY67" fmla="*/ 916781 h 926631"/>
                    <a:gd name="connsiteX68" fmla="*/ 419100 w 1150174"/>
                    <a:gd name="connsiteY68" fmla="*/ 919163 h 926631"/>
                    <a:gd name="connsiteX69" fmla="*/ 411956 w 1150174"/>
                    <a:gd name="connsiteY69" fmla="*/ 926306 h 926631"/>
                    <a:gd name="connsiteX70" fmla="*/ 381000 w 1150174"/>
                    <a:gd name="connsiteY70" fmla="*/ 923925 h 926631"/>
                    <a:gd name="connsiteX71" fmla="*/ 373856 w 1150174"/>
                    <a:gd name="connsiteY71" fmla="*/ 921544 h 926631"/>
                    <a:gd name="connsiteX72" fmla="*/ 366712 w 1150174"/>
                    <a:gd name="connsiteY72" fmla="*/ 916781 h 926631"/>
                    <a:gd name="connsiteX73" fmla="*/ 352425 w 1150174"/>
                    <a:gd name="connsiteY73" fmla="*/ 912019 h 926631"/>
                    <a:gd name="connsiteX74" fmla="*/ 345281 w 1150174"/>
                    <a:gd name="connsiteY74" fmla="*/ 907256 h 926631"/>
                    <a:gd name="connsiteX75" fmla="*/ 321468 w 1150174"/>
                    <a:gd name="connsiteY75" fmla="*/ 902494 h 926631"/>
                    <a:gd name="connsiteX76" fmla="*/ 311943 w 1150174"/>
                    <a:gd name="connsiteY76" fmla="*/ 900113 h 926631"/>
                    <a:gd name="connsiteX77" fmla="*/ 278606 w 1150174"/>
                    <a:gd name="connsiteY77" fmla="*/ 897731 h 926631"/>
                    <a:gd name="connsiteX78" fmla="*/ 230981 w 1150174"/>
                    <a:gd name="connsiteY78" fmla="*/ 890588 h 926631"/>
                    <a:gd name="connsiteX79" fmla="*/ 216693 w 1150174"/>
                    <a:gd name="connsiteY79" fmla="*/ 888206 h 926631"/>
                    <a:gd name="connsiteX80" fmla="*/ 180975 w 1150174"/>
                    <a:gd name="connsiteY80" fmla="*/ 885825 h 926631"/>
                    <a:gd name="connsiteX81" fmla="*/ 166687 w 1150174"/>
                    <a:gd name="connsiteY81" fmla="*/ 881063 h 926631"/>
                    <a:gd name="connsiteX82" fmla="*/ 159543 w 1150174"/>
                    <a:gd name="connsiteY82" fmla="*/ 878681 h 926631"/>
                    <a:gd name="connsiteX83" fmla="*/ 145256 w 1150174"/>
                    <a:gd name="connsiteY83" fmla="*/ 871538 h 926631"/>
                    <a:gd name="connsiteX84" fmla="*/ 126206 w 1150174"/>
                    <a:gd name="connsiteY84" fmla="*/ 866775 h 926631"/>
                    <a:gd name="connsiteX85" fmla="*/ 97631 w 1150174"/>
                    <a:gd name="connsiteY85" fmla="*/ 869156 h 926631"/>
                    <a:gd name="connsiteX86" fmla="*/ 83343 w 1150174"/>
                    <a:gd name="connsiteY86" fmla="*/ 873919 h 926631"/>
                    <a:gd name="connsiteX87" fmla="*/ 76200 w 1150174"/>
                    <a:gd name="connsiteY87" fmla="*/ 878681 h 926631"/>
                    <a:gd name="connsiteX88" fmla="*/ 61912 w 1150174"/>
                    <a:gd name="connsiteY88" fmla="*/ 883444 h 926631"/>
                    <a:gd name="connsiteX89" fmla="*/ 40481 w 1150174"/>
                    <a:gd name="connsiteY89" fmla="*/ 881063 h 926631"/>
                    <a:gd name="connsiteX90" fmla="*/ 23812 w 1150174"/>
                    <a:gd name="connsiteY90" fmla="*/ 876300 h 926631"/>
                    <a:gd name="connsiteX91" fmla="*/ 0 w 1150174"/>
                    <a:gd name="connsiteY91"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8693 w 1150174"/>
                    <a:gd name="connsiteY19" fmla="*/ 511969 h 926631"/>
                    <a:gd name="connsiteX20" fmla="*/ 973931 w 1150174"/>
                    <a:gd name="connsiteY20" fmla="*/ 535781 h 926631"/>
                    <a:gd name="connsiteX21" fmla="*/ 969168 w 1150174"/>
                    <a:gd name="connsiteY21" fmla="*/ 550069 h 926631"/>
                    <a:gd name="connsiteX22" fmla="*/ 966787 w 1150174"/>
                    <a:gd name="connsiteY22" fmla="*/ 557213 h 926631"/>
                    <a:gd name="connsiteX23" fmla="*/ 957262 w 1150174"/>
                    <a:gd name="connsiteY23" fmla="*/ 571500 h 926631"/>
                    <a:gd name="connsiteX24" fmla="*/ 952500 w 1150174"/>
                    <a:gd name="connsiteY24" fmla="*/ 585788 h 926631"/>
                    <a:gd name="connsiteX25" fmla="*/ 950118 w 1150174"/>
                    <a:gd name="connsiteY25" fmla="*/ 592931 h 926631"/>
                    <a:gd name="connsiteX26" fmla="*/ 947737 w 1150174"/>
                    <a:gd name="connsiteY26" fmla="*/ 602456 h 926631"/>
                    <a:gd name="connsiteX27" fmla="*/ 942975 w 1150174"/>
                    <a:gd name="connsiteY27" fmla="*/ 616744 h 926631"/>
                    <a:gd name="connsiteX28" fmla="*/ 940593 w 1150174"/>
                    <a:gd name="connsiteY28" fmla="*/ 623888 h 926631"/>
                    <a:gd name="connsiteX29" fmla="*/ 933450 w 1150174"/>
                    <a:gd name="connsiteY29" fmla="*/ 657225 h 926631"/>
                    <a:gd name="connsiteX30" fmla="*/ 931068 w 1150174"/>
                    <a:gd name="connsiteY30" fmla="*/ 664369 h 926631"/>
                    <a:gd name="connsiteX31" fmla="*/ 928687 w 1150174"/>
                    <a:gd name="connsiteY31" fmla="*/ 671513 h 926631"/>
                    <a:gd name="connsiteX32" fmla="*/ 914400 w 1150174"/>
                    <a:gd name="connsiteY32" fmla="*/ 681038 h 926631"/>
                    <a:gd name="connsiteX33" fmla="*/ 907256 w 1150174"/>
                    <a:gd name="connsiteY33" fmla="*/ 683419 h 926631"/>
                    <a:gd name="connsiteX34" fmla="*/ 900112 w 1150174"/>
                    <a:gd name="connsiteY34" fmla="*/ 688181 h 926631"/>
                    <a:gd name="connsiteX35" fmla="*/ 885825 w 1150174"/>
                    <a:gd name="connsiteY35" fmla="*/ 692944 h 926631"/>
                    <a:gd name="connsiteX36" fmla="*/ 878681 w 1150174"/>
                    <a:gd name="connsiteY36" fmla="*/ 700088 h 926631"/>
                    <a:gd name="connsiteX37" fmla="*/ 871537 w 1150174"/>
                    <a:gd name="connsiteY37" fmla="*/ 704850 h 926631"/>
                    <a:gd name="connsiteX38" fmla="*/ 866775 w 1150174"/>
                    <a:gd name="connsiteY38" fmla="*/ 711994 h 926631"/>
                    <a:gd name="connsiteX39" fmla="*/ 852487 w 1150174"/>
                    <a:gd name="connsiteY39" fmla="*/ 714375 h 926631"/>
                    <a:gd name="connsiteX40" fmla="*/ 833437 w 1150174"/>
                    <a:gd name="connsiteY40" fmla="*/ 719138 h 926631"/>
                    <a:gd name="connsiteX41" fmla="*/ 826293 w 1150174"/>
                    <a:gd name="connsiteY41" fmla="*/ 723900 h 926631"/>
                    <a:gd name="connsiteX42" fmla="*/ 821531 w 1150174"/>
                    <a:gd name="connsiteY42" fmla="*/ 731044 h 926631"/>
                    <a:gd name="connsiteX43" fmla="*/ 800100 w 1150174"/>
                    <a:gd name="connsiteY43" fmla="*/ 742950 h 926631"/>
                    <a:gd name="connsiteX44" fmla="*/ 792956 w 1150174"/>
                    <a:gd name="connsiteY44" fmla="*/ 747713 h 926631"/>
                    <a:gd name="connsiteX45" fmla="*/ 790575 w 1150174"/>
                    <a:gd name="connsiteY45" fmla="*/ 754856 h 926631"/>
                    <a:gd name="connsiteX46" fmla="*/ 776287 w 1150174"/>
                    <a:gd name="connsiteY46" fmla="*/ 764381 h 926631"/>
                    <a:gd name="connsiteX47" fmla="*/ 769143 w 1150174"/>
                    <a:gd name="connsiteY47" fmla="*/ 771525 h 926631"/>
                    <a:gd name="connsiteX48" fmla="*/ 759618 w 1150174"/>
                    <a:gd name="connsiteY48" fmla="*/ 785813 h 926631"/>
                    <a:gd name="connsiteX49" fmla="*/ 745331 w 1150174"/>
                    <a:gd name="connsiteY49" fmla="*/ 795338 h 926631"/>
                    <a:gd name="connsiteX50" fmla="*/ 742950 w 1150174"/>
                    <a:gd name="connsiteY50" fmla="*/ 802481 h 926631"/>
                    <a:gd name="connsiteX51" fmla="*/ 735806 w 1150174"/>
                    <a:gd name="connsiteY51" fmla="*/ 807244 h 926631"/>
                    <a:gd name="connsiteX52" fmla="*/ 726281 w 1150174"/>
                    <a:gd name="connsiteY52" fmla="*/ 828675 h 926631"/>
                    <a:gd name="connsiteX53" fmla="*/ 719137 w 1150174"/>
                    <a:gd name="connsiteY53" fmla="*/ 833438 h 926631"/>
                    <a:gd name="connsiteX54" fmla="*/ 711993 w 1150174"/>
                    <a:gd name="connsiteY54" fmla="*/ 847725 h 926631"/>
                    <a:gd name="connsiteX55" fmla="*/ 707231 w 1150174"/>
                    <a:gd name="connsiteY55" fmla="*/ 854869 h 926631"/>
                    <a:gd name="connsiteX56" fmla="*/ 700087 w 1150174"/>
                    <a:gd name="connsiteY56" fmla="*/ 859631 h 926631"/>
                    <a:gd name="connsiteX57" fmla="*/ 692943 w 1150174"/>
                    <a:gd name="connsiteY57" fmla="*/ 862013 h 926631"/>
                    <a:gd name="connsiteX58" fmla="*/ 642937 w 1150174"/>
                    <a:gd name="connsiteY58" fmla="*/ 864394 h 926631"/>
                    <a:gd name="connsiteX59" fmla="*/ 569118 w 1150174"/>
                    <a:gd name="connsiteY59" fmla="*/ 864394 h 926631"/>
                    <a:gd name="connsiteX60" fmla="*/ 561975 w 1150174"/>
                    <a:gd name="connsiteY60" fmla="*/ 862013 h 926631"/>
                    <a:gd name="connsiteX61" fmla="*/ 542925 w 1150174"/>
                    <a:gd name="connsiteY61" fmla="*/ 859631 h 926631"/>
                    <a:gd name="connsiteX62" fmla="*/ 526256 w 1150174"/>
                    <a:gd name="connsiteY62" fmla="*/ 862013 h 926631"/>
                    <a:gd name="connsiteX63" fmla="*/ 511968 w 1150174"/>
                    <a:gd name="connsiteY63" fmla="*/ 873919 h 926631"/>
                    <a:gd name="connsiteX64" fmla="*/ 509587 w 1150174"/>
                    <a:gd name="connsiteY64" fmla="*/ 897731 h 926631"/>
                    <a:gd name="connsiteX65" fmla="*/ 497681 w 1150174"/>
                    <a:gd name="connsiteY65" fmla="*/ 914400 h 926631"/>
                    <a:gd name="connsiteX66" fmla="*/ 426243 w 1150174"/>
                    <a:gd name="connsiteY66" fmla="*/ 916781 h 926631"/>
                    <a:gd name="connsiteX67" fmla="*/ 419100 w 1150174"/>
                    <a:gd name="connsiteY67" fmla="*/ 919163 h 926631"/>
                    <a:gd name="connsiteX68" fmla="*/ 411956 w 1150174"/>
                    <a:gd name="connsiteY68" fmla="*/ 926306 h 926631"/>
                    <a:gd name="connsiteX69" fmla="*/ 381000 w 1150174"/>
                    <a:gd name="connsiteY69" fmla="*/ 923925 h 926631"/>
                    <a:gd name="connsiteX70" fmla="*/ 373856 w 1150174"/>
                    <a:gd name="connsiteY70" fmla="*/ 921544 h 926631"/>
                    <a:gd name="connsiteX71" fmla="*/ 366712 w 1150174"/>
                    <a:gd name="connsiteY71" fmla="*/ 916781 h 926631"/>
                    <a:gd name="connsiteX72" fmla="*/ 352425 w 1150174"/>
                    <a:gd name="connsiteY72" fmla="*/ 912019 h 926631"/>
                    <a:gd name="connsiteX73" fmla="*/ 345281 w 1150174"/>
                    <a:gd name="connsiteY73" fmla="*/ 907256 h 926631"/>
                    <a:gd name="connsiteX74" fmla="*/ 321468 w 1150174"/>
                    <a:gd name="connsiteY74" fmla="*/ 902494 h 926631"/>
                    <a:gd name="connsiteX75" fmla="*/ 311943 w 1150174"/>
                    <a:gd name="connsiteY75" fmla="*/ 900113 h 926631"/>
                    <a:gd name="connsiteX76" fmla="*/ 278606 w 1150174"/>
                    <a:gd name="connsiteY76" fmla="*/ 897731 h 926631"/>
                    <a:gd name="connsiteX77" fmla="*/ 230981 w 1150174"/>
                    <a:gd name="connsiteY77" fmla="*/ 890588 h 926631"/>
                    <a:gd name="connsiteX78" fmla="*/ 216693 w 1150174"/>
                    <a:gd name="connsiteY78" fmla="*/ 888206 h 926631"/>
                    <a:gd name="connsiteX79" fmla="*/ 180975 w 1150174"/>
                    <a:gd name="connsiteY79" fmla="*/ 885825 h 926631"/>
                    <a:gd name="connsiteX80" fmla="*/ 166687 w 1150174"/>
                    <a:gd name="connsiteY80" fmla="*/ 881063 h 926631"/>
                    <a:gd name="connsiteX81" fmla="*/ 159543 w 1150174"/>
                    <a:gd name="connsiteY81" fmla="*/ 878681 h 926631"/>
                    <a:gd name="connsiteX82" fmla="*/ 145256 w 1150174"/>
                    <a:gd name="connsiteY82" fmla="*/ 871538 h 926631"/>
                    <a:gd name="connsiteX83" fmla="*/ 126206 w 1150174"/>
                    <a:gd name="connsiteY83" fmla="*/ 866775 h 926631"/>
                    <a:gd name="connsiteX84" fmla="*/ 97631 w 1150174"/>
                    <a:gd name="connsiteY84" fmla="*/ 869156 h 926631"/>
                    <a:gd name="connsiteX85" fmla="*/ 83343 w 1150174"/>
                    <a:gd name="connsiteY85" fmla="*/ 873919 h 926631"/>
                    <a:gd name="connsiteX86" fmla="*/ 76200 w 1150174"/>
                    <a:gd name="connsiteY86" fmla="*/ 878681 h 926631"/>
                    <a:gd name="connsiteX87" fmla="*/ 61912 w 1150174"/>
                    <a:gd name="connsiteY87" fmla="*/ 883444 h 926631"/>
                    <a:gd name="connsiteX88" fmla="*/ 40481 w 1150174"/>
                    <a:gd name="connsiteY88" fmla="*/ 881063 h 926631"/>
                    <a:gd name="connsiteX89" fmla="*/ 23812 w 1150174"/>
                    <a:gd name="connsiteY89" fmla="*/ 876300 h 926631"/>
                    <a:gd name="connsiteX90" fmla="*/ 0 w 1150174"/>
                    <a:gd name="connsiteY90"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66787 w 1150174"/>
                    <a:gd name="connsiteY21" fmla="*/ 557213 h 926631"/>
                    <a:gd name="connsiteX22" fmla="*/ 957262 w 1150174"/>
                    <a:gd name="connsiteY22" fmla="*/ 571500 h 926631"/>
                    <a:gd name="connsiteX23" fmla="*/ 952500 w 1150174"/>
                    <a:gd name="connsiteY23" fmla="*/ 585788 h 926631"/>
                    <a:gd name="connsiteX24" fmla="*/ 950118 w 1150174"/>
                    <a:gd name="connsiteY24" fmla="*/ 592931 h 926631"/>
                    <a:gd name="connsiteX25" fmla="*/ 947737 w 1150174"/>
                    <a:gd name="connsiteY25" fmla="*/ 602456 h 926631"/>
                    <a:gd name="connsiteX26" fmla="*/ 942975 w 1150174"/>
                    <a:gd name="connsiteY26" fmla="*/ 616744 h 926631"/>
                    <a:gd name="connsiteX27" fmla="*/ 940593 w 1150174"/>
                    <a:gd name="connsiteY27" fmla="*/ 623888 h 926631"/>
                    <a:gd name="connsiteX28" fmla="*/ 933450 w 1150174"/>
                    <a:gd name="connsiteY28" fmla="*/ 657225 h 926631"/>
                    <a:gd name="connsiteX29" fmla="*/ 931068 w 1150174"/>
                    <a:gd name="connsiteY29" fmla="*/ 664369 h 926631"/>
                    <a:gd name="connsiteX30" fmla="*/ 928687 w 1150174"/>
                    <a:gd name="connsiteY30" fmla="*/ 671513 h 926631"/>
                    <a:gd name="connsiteX31" fmla="*/ 914400 w 1150174"/>
                    <a:gd name="connsiteY31" fmla="*/ 681038 h 926631"/>
                    <a:gd name="connsiteX32" fmla="*/ 907256 w 1150174"/>
                    <a:gd name="connsiteY32" fmla="*/ 683419 h 926631"/>
                    <a:gd name="connsiteX33" fmla="*/ 900112 w 1150174"/>
                    <a:gd name="connsiteY33" fmla="*/ 688181 h 926631"/>
                    <a:gd name="connsiteX34" fmla="*/ 885825 w 1150174"/>
                    <a:gd name="connsiteY34" fmla="*/ 692944 h 926631"/>
                    <a:gd name="connsiteX35" fmla="*/ 878681 w 1150174"/>
                    <a:gd name="connsiteY35" fmla="*/ 700088 h 926631"/>
                    <a:gd name="connsiteX36" fmla="*/ 871537 w 1150174"/>
                    <a:gd name="connsiteY36" fmla="*/ 704850 h 926631"/>
                    <a:gd name="connsiteX37" fmla="*/ 866775 w 1150174"/>
                    <a:gd name="connsiteY37" fmla="*/ 711994 h 926631"/>
                    <a:gd name="connsiteX38" fmla="*/ 852487 w 1150174"/>
                    <a:gd name="connsiteY38" fmla="*/ 714375 h 926631"/>
                    <a:gd name="connsiteX39" fmla="*/ 833437 w 1150174"/>
                    <a:gd name="connsiteY39" fmla="*/ 719138 h 926631"/>
                    <a:gd name="connsiteX40" fmla="*/ 826293 w 1150174"/>
                    <a:gd name="connsiteY40" fmla="*/ 723900 h 926631"/>
                    <a:gd name="connsiteX41" fmla="*/ 821531 w 1150174"/>
                    <a:gd name="connsiteY41" fmla="*/ 731044 h 926631"/>
                    <a:gd name="connsiteX42" fmla="*/ 800100 w 1150174"/>
                    <a:gd name="connsiteY42" fmla="*/ 742950 h 926631"/>
                    <a:gd name="connsiteX43" fmla="*/ 792956 w 1150174"/>
                    <a:gd name="connsiteY43" fmla="*/ 747713 h 926631"/>
                    <a:gd name="connsiteX44" fmla="*/ 790575 w 1150174"/>
                    <a:gd name="connsiteY44" fmla="*/ 754856 h 926631"/>
                    <a:gd name="connsiteX45" fmla="*/ 776287 w 1150174"/>
                    <a:gd name="connsiteY45" fmla="*/ 764381 h 926631"/>
                    <a:gd name="connsiteX46" fmla="*/ 769143 w 1150174"/>
                    <a:gd name="connsiteY46" fmla="*/ 771525 h 926631"/>
                    <a:gd name="connsiteX47" fmla="*/ 759618 w 1150174"/>
                    <a:gd name="connsiteY47" fmla="*/ 785813 h 926631"/>
                    <a:gd name="connsiteX48" fmla="*/ 745331 w 1150174"/>
                    <a:gd name="connsiteY48" fmla="*/ 795338 h 926631"/>
                    <a:gd name="connsiteX49" fmla="*/ 742950 w 1150174"/>
                    <a:gd name="connsiteY49" fmla="*/ 802481 h 926631"/>
                    <a:gd name="connsiteX50" fmla="*/ 735806 w 1150174"/>
                    <a:gd name="connsiteY50" fmla="*/ 807244 h 926631"/>
                    <a:gd name="connsiteX51" fmla="*/ 726281 w 1150174"/>
                    <a:gd name="connsiteY51" fmla="*/ 828675 h 926631"/>
                    <a:gd name="connsiteX52" fmla="*/ 719137 w 1150174"/>
                    <a:gd name="connsiteY52" fmla="*/ 833438 h 926631"/>
                    <a:gd name="connsiteX53" fmla="*/ 711993 w 1150174"/>
                    <a:gd name="connsiteY53" fmla="*/ 847725 h 926631"/>
                    <a:gd name="connsiteX54" fmla="*/ 707231 w 1150174"/>
                    <a:gd name="connsiteY54" fmla="*/ 854869 h 926631"/>
                    <a:gd name="connsiteX55" fmla="*/ 700087 w 1150174"/>
                    <a:gd name="connsiteY55" fmla="*/ 859631 h 926631"/>
                    <a:gd name="connsiteX56" fmla="*/ 692943 w 1150174"/>
                    <a:gd name="connsiteY56" fmla="*/ 862013 h 926631"/>
                    <a:gd name="connsiteX57" fmla="*/ 642937 w 1150174"/>
                    <a:gd name="connsiteY57" fmla="*/ 864394 h 926631"/>
                    <a:gd name="connsiteX58" fmla="*/ 569118 w 1150174"/>
                    <a:gd name="connsiteY58" fmla="*/ 864394 h 926631"/>
                    <a:gd name="connsiteX59" fmla="*/ 561975 w 1150174"/>
                    <a:gd name="connsiteY59" fmla="*/ 862013 h 926631"/>
                    <a:gd name="connsiteX60" fmla="*/ 542925 w 1150174"/>
                    <a:gd name="connsiteY60" fmla="*/ 859631 h 926631"/>
                    <a:gd name="connsiteX61" fmla="*/ 526256 w 1150174"/>
                    <a:gd name="connsiteY61" fmla="*/ 862013 h 926631"/>
                    <a:gd name="connsiteX62" fmla="*/ 511968 w 1150174"/>
                    <a:gd name="connsiteY62" fmla="*/ 873919 h 926631"/>
                    <a:gd name="connsiteX63" fmla="*/ 509587 w 1150174"/>
                    <a:gd name="connsiteY63" fmla="*/ 897731 h 926631"/>
                    <a:gd name="connsiteX64" fmla="*/ 497681 w 1150174"/>
                    <a:gd name="connsiteY64" fmla="*/ 914400 h 926631"/>
                    <a:gd name="connsiteX65" fmla="*/ 426243 w 1150174"/>
                    <a:gd name="connsiteY65" fmla="*/ 916781 h 926631"/>
                    <a:gd name="connsiteX66" fmla="*/ 419100 w 1150174"/>
                    <a:gd name="connsiteY66" fmla="*/ 919163 h 926631"/>
                    <a:gd name="connsiteX67" fmla="*/ 411956 w 1150174"/>
                    <a:gd name="connsiteY67" fmla="*/ 926306 h 926631"/>
                    <a:gd name="connsiteX68" fmla="*/ 381000 w 1150174"/>
                    <a:gd name="connsiteY68" fmla="*/ 923925 h 926631"/>
                    <a:gd name="connsiteX69" fmla="*/ 373856 w 1150174"/>
                    <a:gd name="connsiteY69" fmla="*/ 921544 h 926631"/>
                    <a:gd name="connsiteX70" fmla="*/ 366712 w 1150174"/>
                    <a:gd name="connsiteY70" fmla="*/ 916781 h 926631"/>
                    <a:gd name="connsiteX71" fmla="*/ 352425 w 1150174"/>
                    <a:gd name="connsiteY71" fmla="*/ 912019 h 926631"/>
                    <a:gd name="connsiteX72" fmla="*/ 345281 w 1150174"/>
                    <a:gd name="connsiteY72" fmla="*/ 907256 h 926631"/>
                    <a:gd name="connsiteX73" fmla="*/ 321468 w 1150174"/>
                    <a:gd name="connsiteY73" fmla="*/ 902494 h 926631"/>
                    <a:gd name="connsiteX74" fmla="*/ 311943 w 1150174"/>
                    <a:gd name="connsiteY74" fmla="*/ 900113 h 926631"/>
                    <a:gd name="connsiteX75" fmla="*/ 278606 w 1150174"/>
                    <a:gd name="connsiteY75" fmla="*/ 897731 h 926631"/>
                    <a:gd name="connsiteX76" fmla="*/ 230981 w 1150174"/>
                    <a:gd name="connsiteY76" fmla="*/ 890588 h 926631"/>
                    <a:gd name="connsiteX77" fmla="*/ 216693 w 1150174"/>
                    <a:gd name="connsiteY77" fmla="*/ 888206 h 926631"/>
                    <a:gd name="connsiteX78" fmla="*/ 180975 w 1150174"/>
                    <a:gd name="connsiteY78" fmla="*/ 885825 h 926631"/>
                    <a:gd name="connsiteX79" fmla="*/ 166687 w 1150174"/>
                    <a:gd name="connsiteY79" fmla="*/ 881063 h 926631"/>
                    <a:gd name="connsiteX80" fmla="*/ 159543 w 1150174"/>
                    <a:gd name="connsiteY80" fmla="*/ 878681 h 926631"/>
                    <a:gd name="connsiteX81" fmla="*/ 145256 w 1150174"/>
                    <a:gd name="connsiteY81" fmla="*/ 871538 h 926631"/>
                    <a:gd name="connsiteX82" fmla="*/ 126206 w 1150174"/>
                    <a:gd name="connsiteY82" fmla="*/ 866775 h 926631"/>
                    <a:gd name="connsiteX83" fmla="*/ 97631 w 1150174"/>
                    <a:gd name="connsiteY83" fmla="*/ 869156 h 926631"/>
                    <a:gd name="connsiteX84" fmla="*/ 83343 w 1150174"/>
                    <a:gd name="connsiteY84" fmla="*/ 873919 h 926631"/>
                    <a:gd name="connsiteX85" fmla="*/ 76200 w 1150174"/>
                    <a:gd name="connsiteY85" fmla="*/ 878681 h 926631"/>
                    <a:gd name="connsiteX86" fmla="*/ 61912 w 1150174"/>
                    <a:gd name="connsiteY86" fmla="*/ 883444 h 926631"/>
                    <a:gd name="connsiteX87" fmla="*/ 40481 w 1150174"/>
                    <a:gd name="connsiteY87" fmla="*/ 881063 h 926631"/>
                    <a:gd name="connsiteX88" fmla="*/ 23812 w 1150174"/>
                    <a:gd name="connsiteY88" fmla="*/ 876300 h 926631"/>
                    <a:gd name="connsiteX89" fmla="*/ 0 w 1150174"/>
                    <a:gd name="connsiteY89"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7262 w 1150174"/>
                    <a:gd name="connsiteY21" fmla="*/ 571500 h 926631"/>
                    <a:gd name="connsiteX22" fmla="*/ 952500 w 1150174"/>
                    <a:gd name="connsiteY22" fmla="*/ 585788 h 926631"/>
                    <a:gd name="connsiteX23" fmla="*/ 950118 w 1150174"/>
                    <a:gd name="connsiteY23" fmla="*/ 592931 h 926631"/>
                    <a:gd name="connsiteX24" fmla="*/ 947737 w 1150174"/>
                    <a:gd name="connsiteY24" fmla="*/ 602456 h 926631"/>
                    <a:gd name="connsiteX25" fmla="*/ 942975 w 1150174"/>
                    <a:gd name="connsiteY25" fmla="*/ 616744 h 926631"/>
                    <a:gd name="connsiteX26" fmla="*/ 940593 w 1150174"/>
                    <a:gd name="connsiteY26" fmla="*/ 623888 h 926631"/>
                    <a:gd name="connsiteX27" fmla="*/ 933450 w 1150174"/>
                    <a:gd name="connsiteY27" fmla="*/ 657225 h 926631"/>
                    <a:gd name="connsiteX28" fmla="*/ 931068 w 1150174"/>
                    <a:gd name="connsiteY28" fmla="*/ 664369 h 926631"/>
                    <a:gd name="connsiteX29" fmla="*/ 928687 w 1150174"/>
                    <a:gd name="connsiteY29" fmla="*/ 671513 h 926631"/>
                    <a:gd name="connsiteX30" fmla="*/ 914400 w 1150174"/>
                    <a:gd name="connsiteY30" fmla="*/ 681038 h 926631"/>
                    <a:gd name="connsiteX31" fmla="*/ 907256 w 1150174"/>
                    <a:gd name="connsiteY31" fmla="*/ 683419 h 926631"/>
                    <a:gd name="connsiteX32" fmla="*/ 900112 w 1150174"/>
                    <a:gd name="connsiteY32" fmla="*/ 688181 h 926631"/>
                    <a:gd name="connsiteX33" fmla="*/ 885825 w 1150174"/>
                    <a:gd name="connsiteY33" fmla="*/ 692944 h 926631"/>
                    <a:gd name="connsiteX34" fmla="*/ 878681 w 1150174"/>
                    <a:gd name="connsiteY34" fmla="*/ 700088 h 926631"/>
                    <a:gd name="connsiteX35" fmla="*/ 871537 w 1150174"/>
                    <a:gd name="connsiteY35" fmla="*/ 704850 h 926631"/>
                    <a:gd name="connsiteX36" fmla="*/ 866775 w 1150174"/>
                    <a:gd name="connsiteY36" fmla="*/ 711994 h 926631"/>
                    <a:gd name="connsiteX37" fmla="*/ 852487 w 1150174"/>
                    <a:gd name="connsiteY37" fmla="*/ 714375 h 926631"/>
                    <a:gd name="connsiteX38" fmla="*/ 833437 w 1150174"/>
                    <a:gd name="connsiteY38" fmla="*/ 719138 h 926631"/>
                    <a:gd name="connsiteX39" fmla="*/ 826293 w 1150174"/>
                    <a:gd name="connsiteY39" fmla="*/ 723900 h 926631"/>
                    <a:gd name="connsiteX40" fmla="*/ 821531 w 1150174"/>
                    <a:gd name="connsiteY40" fmla="*/ 731044 h 926631"/>
                    <a:gd name="connsiteX41" fmla="*/ 800100 w 1150174"/>
                    <a:gd name="connsiteY41" fmla="*/ 742950 h 926631"/>
                    <a:gd name="connsiteX42" fmla="*/ 792956 w 1150174"/>
                    <a:gd name="connsiteY42" fmla="*/ 747713 h 926631"/>
                    <a:gd name="connsiteX43" fmla="*/ 790575 w 1150174"/>
                    <a:gd name="connsiteY43" fmla="*/ 754856 h 926631"/>
                    <a:gd name="connsiteX44" fmla="*/ 776287 w 1150174"/>
                    <a:gd name="connsiteY44" fmla="*/ 764381 h 926631"/>
                    <a:gd name="connsiteX45" fmla="*/ 769143 w 1150174"/>
                    <a:gd name="connsiteY45" fmla="*/ 771525 h 926631"/>
                    <a:gd name="connsiteX46" fmla="*/ 759618 w 1150174"/>
                    <a:gd name="connsiteY46" fmla="*/ 785813 h 926631"/>
                    <a:gd name="connsiteX47" fmla="*/ 745331 w 1150174"/>
                    <a:gd name="connsiteY47" fmla="*/ 795338 h 926631"/>
                    <a:gd name="connsiteX48" fmla="*/ 742950 w 1150174"/>
                    <a:gd name="connsiteY48" fmla="*/ 802481 h 926631"/>
                    <a:gd name="connsiteX49" fmla="*/ 735806 w 1150174"/>
                    <a:gd name="connsiteY49" fmla="*/ 807244 h 926631"/>
                    <a:gd name="connsiteX50" fmla="*/ 726281 w 1150174"/>
                    <a:gd name="connsiteY50" fmla="*/ 828675 h 926631"/>
                    <a:gd name="connsiteX51" fmla="*/ 719137 w 1150174"/>
                    <a:gd name="connsiteY51" fmla="*/ 833438 h 926631"/>
                    <a:gd name="connsiteX52" fmla="*/ 711993 w 1150174"/>
                    <a:gd name="connsiteY52" fmla="*/ 847725 h 926631"/>
                    <a:gd name="connsiteX53" fmla="*/ 707231 w 1150174"/>
                    <a:gd name="connsiteY53" fmla="*/ 854869 h 926631"/>
                    <a:gd name="connsiteX54" fmla="*/ 700087 w 1150174"/>
                    <a:gd name="connsiteY54" fmla="*/ 859631 h 926631"/>
                    <a:gd name="connsiteX55" fmla="*/ 692943 w 1150174"/>
                    <a:gd name="connsiteY55" fmla="*/ 862013 h 926631"/>
                    <a:gd name="connsiteX56" fmla="*/ 642937 w 1150174"/>
                    <a:gd name="connsiteY56" fmla="*/ 864394 h 926631"/>
                    <a:gd name="connsiteX57" fmla="*/ 569118 w 1150174"/>
                    <a:gd name="connsiteY57" fmla="*/ 864394 h 926631"/>
                    <a:gd name="connsiteX58" fmla="*/ 561975 w 1150174"/>
                    <a:gd name="connsiteY58" fmla="*/ 862013 h 926631"/>
                    <a:gd name="connsiteX59" fmla="*/ 542925 w 1150174"/>
                    <a:gd name="connsiteY59" fmla="*/ 859631 h 926631"/>
                    <a:gd name="connsiteX60" fmla="*/ 526256 w 1150174"/>
                    <a:gd name="connsiteY60" fmla="*/ 862013 h 926631"/>
                    <a:gd name="connsiteX61" fmla="*/ 511968 w 1150174"/>
                    <a:gd name="connsiteY61" fmla="*/ 873919 h 926631"/>
                    <a:gd name="connsiteX62" fmla="*/ 509587 w 1150174"/>
                    <a:gd name="connsiteY62" fmla="*/ 897731 h 926631"/>
                    <a:gd name="connsiteX63" fmla="*/ 497681 w 1150174"/>
                    <a:gd name="connsiteY63" fmla="*/ 914400 h 926631"/>
                    <a:gd name="connsiteX64" fmla="*/ 426243 w 1150174"/>
                    <a:gd name="connsiteY64" fmla="*/ 916781 h 926631"/>
                    <a:gd name="connsiteX65" fmla="*/ 419100 w 1150174"/>
                    <a:gd name="connsiteY65" fmla="*/ 919163 h 926631"/>
                    <a:gd name="connsiteX66" fmla="*/ 411956 w 1150174"/>
                    <a:gd name="connsiteY66" fmla="*/ 926306 h 926631"/>
                    <a:gd name="connsiteX67" fmla="*/ 381000 w 1150174"/>
                    <a:gd name="connsiteY67" fmla="*/ 923925 h 926631"/>
                    <a:gd name="connsiteX68" fmla="*/ 373856 w 1150174"/>
                    <a:gd name="connsiteY68" fmla="*/ 921544 h 926631"/>
                    <a:gd name="connsiteX69" fmla="*/ 366712 w 1150174"/>
                    <a:gd name="connsiteY69" fmla="*/ 916781 h 926631"/>
                    <a:gd name="connsiteX70" fmla="*/ 352425 w 1150174"/>
                    <a:gd name="connsiteY70" fmla="*/ 912019 h 926631"/>
                    <a:gd name="connsiteX71" fmla="*/ 345281 w 1150174"/>
                    <a:gd name="connsiteY71" fmla="*/ 907256 h 926631"/>
                    <a:gd name="connsiteX72" fmla="*/ 321468 w 1150174"/>
                    <a:gd name="connsiteY72" fmla="*/ 902494 h 926631"/>
                    <a:gd name="connsiteX73" fmla="*/ 311943 w 1150174"/>
                    <a:gd name="connsiteY73" fmla="*/ 900113 h 926631"/>
                    <a:gd name="connsiteX74" fmla="*/ 278606 w 1150174"/>
                    <a:gd name="connsiteY74" fmla="*/ 897731 h 926631"/>
                    <a:gd name="connsiteX75" fmla="*/ 230981 w 1150174"/>
                    <a:gd name="connsiteY75" fmla="*/ 890588 h 926631"/>
                    <a:gd name="connsiteX76" fmla="*/ 216693 w 1150174"/>
                    <a:gd name="connsiteY76" fmla="*/ 888206 h 926631"/>
                    <a:gd name="connsiteX77" fmla="*/ 180975 w 1150174"/>
                    <a:gd name="connsiteY77" fmla="*/ 885825 h 926631"/>
                    <a:gd name="connsiteX78" fmla="*/ 166687 w 1150174"/>
                    <a:gd name="connsiteY78" fmla="*/ 881063 h 926631"/>
                    <a:gd name="connsiteX79" fmla="*/ 159543 w 1150174"/>
                    <a:gd name="connsiteY79" fmla="*/ 878681 h 926631"/>
                    <a:gd name="connsiteX80" fmla="*/ 145256 w 1150174"/>
                    <a:gd name="connsiteY80" fmla="*/ 871538 h 926631"/>
                    <a:gd name="connsiteX81" fmla="*/ 126206 w 1150174"/>
                    <a:gd name="connsiteY81" fmla="*/ 866775 h 926631"/>
                    <a:gd name="connsiteX82" fmla="*/ 97631 w 1150174"/>
                    <a:gd name="connsiteY82" fmla="*/ 869156 h 926631"/>
                    <a:gd name="connsiteX83" fmla="*/ 83343 w 1150174"/>
                    <a:gd name="connsiteY83" fmla="*/ 873919 h 926631"/>
                    <a:gd name="connsiteX84" fmla="*/ 76200 w 1150174"/>
                    <a:gd name="connsiteY84" fmla="*/ 878681 h 926631"/>
                    <a:gd name="connsiteX85" fmla="*/ 61912 w 1150174"/>
                    <a:gd name="connsiteY85" fmla="*/ 883444 h 926631"/>
                    <a:gd name="connsiteX86" fmla="*/ 40481 w 1150174"/>
                    <a:gd name="connsiteY86" fmla="*/ 881063 h 926631"/>
                    <a:gd name="connsiteX87" fmla="*/ 23812 w 1150174"/>
                    <a:gd name="connsiteY87" fmla="*/ 876300 h 926631"/>
                    <a:gd name="connsiteX88" fmla="*/ 0 w 1150174"/>
                    <a:gd name="connsiteY88"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50118 w 1150174"/>
                    <a:gd name="connsiteY22" fmla="*/ 592931 h 926631"/>
                    <a:gd name="connsiteX23" fmla="*/ 947737 w 1150174"/>
                    <a:gd name="connsiteY23" fmla="*/ 602456 h 926631"/>
                    <a:gd name="connsiteX24" fmla="*/ 942975 w 1150174"/>
                    <a:gd name="connsiteY24" fmla="*/ 616744 h 926631"/>
                    <a:gd name="connsiteX25" fmla="*/ 940593 w 1150174"/>
                    <a:gd name="connsiteY25" fmla="*/ 623888 h 926631"/>
                    <a:gd name="connsiteX26" fmla="*/ 933450 w 1150174"/>
                    <a:gd name="connsiteY26" fmla="*/ 657225 h 926631"/>
                    <a:gd name="connsiteX27" fmla="*/ 931068 w 1150174"/>
                    <a:gd name="connsiteY27" fmla="*/ 664369 h 926631"/>
                    <a:gd name="connsiteX28" fmla="*/ 928687 w 1150174"/>
                    <a:gd name="connsiteY28" fmla="*/ 671513 h 926631"/>
                    <a:gd name="connsiteX29" fmla="*/ 914400 w 1150174"/>
                    <a:gd name="connsiteY29" fmla="*/ 681038 h 926631"/>
                    <a:gd name="connsiteX30" fmla="*/ 907256 w 1150174"/>
                    <a:gd name="connsiteY30" fmla="*/ 683419 h 926631"/>
                    <a:gd name="connsiteX31" fmla="*/ 900112 w 1150174"/>
                    <a:gd name="connsiteY31" fmla="*/ 688181 h 926631"/>
                    <a:gd name="connsiteX32" fmla="*/ 885825 w 1150174"/>
                    <a:gd name="connsiteY32" fmla="*/ 692944 h 926631"/>
                    <a:gd name="connsiteX33" fmla="*/ 878681 w 1150174"/>
                    <a:gd name="connsiteY33" fmla="*/ 700088 h 926631"/>
                    <a:gd name="connsiteX34" fmla="*/ 871537 w 1150174"/>
                    <a:gd name="connsiteY34" fmla="*/ 704850 h 926631"/>
                    <a:gd name="connsiteX35" fmla="*/ 866775 w 1150174"/>
                    <a:gd name="connsiteY35" fmla="*/ 711994 h 926631"/>
                    <a:gd name="connsiteX36" fmla="*/ 852487 w 1150174"/>
                    <a:gd name="connsiteY36" fmla="*/ 714375 h 926631"/>
                    <a:gd name="connsiteX37" fmla="*/ 833437 w 1150174"/>
                    <a:gd name="connsiteY37" fmla="*/ 719138 h 926631"/>
                    <a:gd name="connsiteX38" fmla="*/ 826293 w 1150174"/>
                    <a:gd name="connsiteY38" fmla="*/ 723900 h 926631"/>
                    <a:gd name="connsiteX39" fmla="*/ 821531 w 1150174"/>
                    <a:gd name="connsiteY39" fmla="*/ 731044 h 926631"/>
                    <a:gd name="connsiteX40" fmla="*/ 800100 w 1150174"/>
                    <a:gd name="connsiteY40" fmla="*/ 742950 h 926631"/>
                    <a:gd name="connsiteX41" fmla="*/ 792956 w 1150174"/>
                    <a:gd name="connsiteY41" fmla="*/ 747713 h 926631"/>
                    <a:gd name="connsiteX42" fmla="*/ 790575 w 1150174"/>
                    <a:gd name="connsiteY42" fmla="*/ 754856 h 926631"/>
                    <a:gd name="connsiteX43" fmla="*/ 776287 w 1150174"/>
                    <a:gd name="connsiteY43" fmla="*/ 764381 h 926631"/>
                    <a:gd name="connsiteX44" fmla="*/ 769143 w 1150174"/>
                    <a:gd name="connsiteY44" fmla="*/ 771525 h 926631"/>
                    <a:gd name="connsiteX45" fmla="*/ 759618 w 1150174"/>
                    <a:gd name="connsiteY45" fmla="*/ 785813 h 926631"/>
                    <a:gd name="connsiteX46" fmla="*/ 745331 w 1150174"/>
                    <a:gd name="connsiteY46" fmla="*/ 795338 h 926631"/>
                    <a:gd name="connsiteX47" fmla="*/ 742950 w 1150174"/>
                    <a:gd name="connsiteY47" fmla="*/ 802481 h 926631"/>
                    <a:gd name="connsiteX48" fmla="*/ 735806 w 1150174"/>
                    <a:gd name="connsiteY48" fmla="*/ 807244 h 926631"/>
                    <a:gd name="connsiteX49" fmla="*/ 726281 w 1150174"/>
                    <a:gd name="connsiteY49" fmla="*/ 828675 h 926631"/>
                    <a:gd name="connsiteX50" fmla="*/ 719137 w 1150174"/>
                    <a:gd name="connsiteY50" fmla="*/ 833438 h 926631"/>
                    <a:gd name="connsiteX51" fmla="*/ 711993 w 1150174"/>
                    <a:gd name="connsiteY51" fmla="*/ 847725 h 926631"/>
                    <a:gd name="connsiteX52" fmla="*/ 707231 w 1150174"/>
                    <a:gd name="connsiteY52" fmla="*/ 854869 h 926631"/>
                    <a:gd name="connsiteX53" fmla="*/ 700087 w 1150174"/>
                    <a:gd name="connsiteY53" fmla="*/ 859631 h 926631"/>
                    <a:gd name="connsiteX54" fmla="*/ 692943 w 1150174"/>
                    <a:gd name="connsiteY54" fmla="*/ 862013 h 926631"/>
                    <a:gd name="connsiteX55" fmla="*/ 642937 w 1150174"/>
                    <a:gd name="connsiteY55" fmla="*/ 864394 h 926631"/>
                    <a:gd name="connsiteX56" fmla="*/ 569118 w 1150174"/>
                    <a:gd name="connsiteY56" fmla="*/ 864394 h 926631"/>
                    <a:gd name="connsiteX57" fmla="*/ 561975 w 1150174"/>
                    <a:gd name="connsiteY57" fmla="*/ 862013 h 926631"/>
                    <a:gd name="connsiteX58" fmla="*/ 542925 w 1150174"/>
                    <a:gd name="connsiteY58" fmla="*/ 859631 h 926631"/>
                    <a:gd name="connsiteX59" fmla="*/ 526256 w 1150174"/>
                    <a:gd name="connsiteY59" fmla="*/ 862013 h 926631"/>
                    <a:gd name="connsiteX60" fmla="*/ 511968 w 1150174"/>
                    <a:gd name="connsiteY60" fmla="*/ 873919 h 926631"/>
                    <a:gd name="connsiteX61" fmla="*/ 509587 w 1150174"/>
                    <a:gd name="connsiteY61" fmla="*/ 897731 h 926631"/>
                    <a:gd name="connsiteX62" fmla="*/ 497681 w 1150174"/>
                    <a:gd name="connsiteY62" fmla="*/ 914400 h 926631"/>
                    <a:gd name="connsiteX63" fmla="*/ 426243 w 1150174"/>
                    <a:gd name="connsiteY63" fmla="*/ 916781 h 926631"/>
                    <a:gd name="connsiteX64" fmla="*/ 419100 w 1150174"/>
                    <a:gd name="connsiteY64" fmla="*/ 919163 h 926631"/>
                    <a:gd name="connsiteX65" fmla="*/ 411956 w 1150174"/>
                    <a:gd name="connsiteY65" fmla="*/ 926306 h 926631"/>
                    <a:gd name="connsiteX66" fmla="*/ 381000 w 1150174"/>
                    <a:gd name="connsiteY66" fmla="*/ 923925 h 926631"/>
                    <a:gd name="connsiteX67" fmla="*/ 373856 w 1150174"/>
                    <a:gd name="connsiteY67" fmla="*/ 921544 h 926631"/>
                    <a:gd name="connsiteX68" fmla="*/ 366712 w 1150174"/>
                    <a:gd name="connsiteY68" fmla="*/ 916781 h 926631"/>
                    <a:gd name="connsiteX69" fmla="*/ 352425 w 1150174"/>
                    <a:gd name="connsiteY69" fmla="*/ 912019 h 926631"/>
                    <a:gd name="connsiteX70" fmla="*/ 345281 w 1150174"/>
                    <a:gd name="connsiteY70" fmla="*/ 907256 h 926631"/>
                    <a:gd name="connsiteX71" fmla="*/ 321468 w 1150174"/>
                    <a:gd name="connsiteY71" fmla="*/ 902494 h 926631"/>
                    <a:gd name="connsiteX72" fmla="*/ 311943 w 1150174"/>
                    <a:gd name="connsiteY72" fmla="*/ 900113 h 926631"/>
                    <a:gd name="connsiteX73" fmla="*/ 278606 w 1150174"/>
                    <a:gd name="connsiteY73" fmla="*/ 897731 h 926631"/>
                    <a:gd name="connsiteX74" fmla="*/ 230981 w 1150174"/>
                    <a:gd name="connsiteY74" fmla="*/ 890588 h 926631"/>
                    <a:gd name="connsiteX75" fmla="*/ 216693 w 1150174"/>
                    <a:gd name="connsiteY75" fmla="*/ 888206 h 926631"/>
                    <a:gd name="connsiteX76" fmla="*/ 180975 w 1150174"/>
                    <a:gd name="connsiteY76" fmla="*/ 885825 h 926631"/>
                    <a:gd name="connsiteX77" fmla="*/ 166687 w 1150174"/>
                    <a:gd name="connsiteY77" fmla="*/ 881063 h 926631"/>
                    <a:gd name="connsiteX78" fmla="*/ 159543 w 1150174"/>
                    <a:gd name="connsiteY78" fmla="*/ 878681 h 926631"/>
                    <a:gd name="connsiteX79" fmla="*/ 145256 w 1150174"/>
                    <a:gd name="connsiteY79" fmla="*/ 871538 h 926631"/>
                    <a:gd name="connsiteX80" fmla="*/ 126206 w 1150174"/>
                    <a:gd name="connsiteY80" fmla="*/ 866775 h 926631"/>
                    <a:gd name="connsiteX81" fmla="*/ 97631 w 1150174"/>
                    <a:gd name="connsiteY81" fmla="*/ 869156 h 926631"/>
                    <a:gd name="connsiteX82" fmla="*/ 83343 w 1150174"/>
                    <a:gd name="connsiteY82" fmla="*/ 873919 h 926631"/>
                    <a:gd name="connsiteX83" fmla="*/ 76200 w 1150174"/>
                    <a:gd name="connsiteY83" fmla="*/ 878681 h 926631"/>
                    <a:gd name="connsiteX84" fmla="*/ 61912 w 1150174"/>
                    <a:gd name="connsiteY84" fmla="*/ 883444 h 926631"/>
                    <a:gd name="connsiteX85" fmla="*/ 40481 w 1150174"/>
                    <a:gd name="connsiteY85" fmla="*/ 881063 h 926631"/>
                    <a:gd name="connsiteX86" fmla="*/ 23812 w 1150174"/>
                    <a:gd name="connsiteY86" fmla="*/ 876300 h 926631"/>
                    <a:gd name="connsiteX87" fmla="*/ 0 w 1150174"/>
                    <a:gd name="connsiteY87"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42975 w 1150174"/>
                    <a:gd name="connsiteY23" fmla="*/ 616744 h 926631"/>
                    <a:gd name="connsiteX24" fmla="*/ 940593 w 1150174"/>
                    <a:gd name="connsiteY24" fmla="*/ 623888 h 926631"/>
                    <a:gd name="connsiteX25" fmla="*/ 933450 w 1150174"/>
                    <a:gd name="connsiteY25" fmla="*/ 657225 h 926631"/>
                    <a:gd name="connsiteX26" fmla="*/ 931068 w 1150174"/>
                    <a:gd name="connsiteY26" fmla="*/ 664369 h 926631"/>
                    <a:gd name="connsiteX27" fmla="*/ 928687 w 1150174"/>
                    <a:gd name="connsiteY27" fmla="*/ 671513 h 926631"/>
                    <a:gd name="connsiteX28" fmla="*/ 914400 w 1150174"/>
                    <a:gd name="connsiteY28" fmla="*/ 681038 h 926631"/>
                    <a:gd name="connsiteX29" fmla="*/ 907256 w 1150174"/>
                    <a:gd name="connsiteY29" fmla="*/ 683419 h 926631"/>
                    <a:gd name="connsiteX30" fmla="*/ 900112 w 1150174"/>
                    <a:gd name="connsiteY30" fmla="*/ 688181 h 926631"/>
                    <a:gd name="connsiteX31" fmla="*/ 885825 w 1150174"/>
                    <a:gd name="connsiteY31" fmla="*/ 692944 h 926631"/>
                    <a:gd name="connsiteX32" fmla="*/ 878681 w 1150174"/>
                    <a:gd name="connsiteY32" fmla="*/ 700088 h 926631"/>
                    <a:gd name="connsiteX33" fmla="*/ 871537 w 1150174"/>
                    <a:gd name="connsiteY33" fmla="*/ 704850 h 926631"/>
                    <a:gd name="connsiteX34" fmla="*/ 866775 w 1150174"/>
                    <a:gd name="connsiteY34" fmla="*/ 711994 h 926631"/>
                    <a:gd name="connsiteX35" fmla="*/ 852487 w 1150174"/>
                    <a:gd name="connsiteY35" fmla="*/ 714375 h 926631"/>
                    <a:gd name="connsiteX36" fmla="*/ 833437 w 1150174"/>
                    <a:gd name="connsiteY36" fmla="*/ 719138 h 926631"/>
                    <a:gd name="connsiteX37" fmla="*/ 826293 w 1150174"/>
                    <a:gd name="connsiteY37" fmla="*/ 723900 h 926631"/>
                    <a:gd name="connsiteX38" fmla="*/ 821531 w 1150174"/>
                    <a:gd name="connsiteY38" fmla="*/ 731044 h 926631"/>
                    <a:gd name="connsiteX39" fmla="*/ 800100 w 1150174"/>
                    <a:gd name="connsiteY39" fmla="*/ 742950 h 926631"/>
                    <a:gd name="connsiteX40" fmla="*/ 792956 w 1150174"/>
                    <a:gd name="connsiteY40" fmla="*/ 747713 h 926631"/>
                    <a:gd name="connsiteX41" fmla="*/ 790575 w 1150174"/>
                    <a:gd name="connsiteY41" fmla="*/ 754856 h 926631"/>
                    <a:gd name="connsiteX42" fmla="*/ 776287 w 1150174"/>
                    <a:gd name="connsiteY42" fmla="*/ 764381 h 926631"/>
                    <a:gd name="connsiteX43" fmla="*/ 769143 w 1150174"/>
                    <a:gd name="connsiteY43" fmla="*/ 771525 h 926631"/>
                    <a:gd name="connsiteX44" fmla="*/ 759618 w 1150174"/>
                    <a:gd name="connsiteY44" fmla="*/ 785813 h 926631"/>
                    <a:gd name="connsiteX45" fmla="*/ 745331 w 1150174"/>
                    <a:gd name="connsiteY45" fmla="*/ 795338 h 926631"/>
                    <a:gd name="connsiteX46" fmla="*/ 742950 w 1150174"/>
                    <a:gd name="connsiteY46" fmla="*/ 802481 h 926631"/>
                    <a:gd name="connsiteX47" fmla="*/ 735806 w 1150174"/>
                    <a:gd name="connsiteY47" fmla="*/ 807244 h 926631"/>
                    <a:gd name="connsiteX48" fmla="*/ 726281 w 1150174"/>
                    <a:gd name="connsiteY48" fmla="*/ 828675 h 926631"/>
                    <a:gd name="connsiteX49" fmla="*/ 719137 w 1150174"/>
                    <a:gd name="connsiteY49" fmla="*/ 833438 h 926631"/>
                    <a:gd name="connsiteX50" fmla="*/ 711993 w 1150174"/>
                    <a:gd name="connsiteY50" fmla="*/ 847725 h 926631"/>
                    <a:gd name="connsiteX51" fmla="*/ 707231 w 1150174"/>
                    <a:gd name="connsiteY51" fmla="*/ 854869 h 926631"/>
                    <a:gd name="connsiteX52" fmla="*/ 700087 w 1150174"/>
                    <a:gd name="connsiteY52" fmla="*/ 859631 h 926631"/>
                    <a:gd name="connsiteX53" fmla="*/ 692943 w 1150174"/>
                    <a:gd name="connsiteY53" fmla="*/ 862013 h 926631"/>
                    <a:gd name="connsiteX54" fmla="*/ 642937 w 1150174"/>
                    <a:gd name="connsiteY54" fmla="*/ 864394 h 926631"/>
                    <a:gd name="connsiteX55" fmla="*/ 569118 w 1150174"/>
                    <a:gd name="connsiteY55" fmla="*/ 864394 h 926631"/>
                    <a:gd name="connsiteX56" fmla="*/ 561975 w 1150174"/>
                    <a:gd name="connsiteY56" fmla="*/ 862013 h 926631"/>
                    <a:gd name="connsiteX57" fmla="*/ 542925 w 1150174"/>
                    <a:gd name="connsiteY57" fmla="*/ 859631 h 926631"/>
                    <a:gd name="connsiteX58" fmla="*/ 526256 w 1150174"/>
                    <a:gd name="connsiteY58" fmla="*/ 862013 h 926631"/>
                    <a:gd name="connsiteX59" fmla="*/ 511968 w 1150174"/>
                    <a:gd name="connsiteY59" fmla="*/ 873919 h 926631"/>
                    <a:gd name="connsiteX60" fmla="*/ 509587 w 1150174"/>
                    <a:gd name="connsiteY60" fmla="*/ 897731 h 926631"/>
                    <a:gd name="connsiteX61" fmla="*/ 497681 w 1150174"/>
                    <a:gd name="connsiteY61" fmla="*/ 914400 h 926631"/>
                    <a:gd name="connsiteX62" fmla="*/ 426243 w 1150174"/>
                    <a:gd name="connsiteY62" fmla="*/ 916781 h 926631"/>
                    <a:gd name="connsiteX63" fmla="*/ 419100 w 1150174"/>
                    <a:gd name="connsiteY63" fmla="*/ 919163 h 926631"/>
                    <a:gd name="connsiteX64" fmla="*/ 411956 w 1150174"/>
                    <a:gd name="connsiteY64" fmla="*/ 926306 h 926631"/>
                    <a:gd name="connsiteX65" fmla="*/ 381000 w 1150174"/>
                    <a:gd name="connsiteY65" fmla="*/ 923925 h 926631"/>
                    <a:gd name="connsiteX66" fmla="*/ 373856 w 1150174"/>
                    <a:gd name="connsiteY66" fmla="*/ 921544 h 926631"/>
                    <a:gd name="connsiteX67" fmla="*/ 366712 w 1150174"/>
                    <a:gd name="connsiteY67" fmla="*/ 916781 h 926631"/>
                    <a:gd name="connsiteX68" fmla="*/ 352425 w 1150174"/>
                    <a:gd name="connsiteY68" fmla="*/ 912019 h 926631"/>
                    <a:gd name="connsiteX69" fmla="*/ 345281 w 1150174"/>
                    <a:gd name="connsiteY69" fmla="*/ 907256 h 926631"/>
                    <a:gd name="connsiteX70" fmla="*/ 321468 w 1150174"/>
                    <a:gd name="connsiteY70" fmla="*/ 902494 h 926631"/>
                    <a:gd name="connsiteX71" fmla="*/ 311943 w 1150174"/>
                    <a:gd name="connsiteY71" fmla="*/ 900113 h 926631"/>
                    <a:gd name="connsiteX72" fmla="*/ 278606 w 1150174"/>
                    <a:gd name="connsiteY72" fmla="*/ 897731 h 926631"/>
                    <a:gd name="connsiteX73" fmla="*/ 230981 w 1150174"/>
                    <a:gd name="connsiteY73" fmla="*/ 890588 h 926631"/>
                    <a:gd name="connsiteX74" fmla="*/ 216693 w 1150174"/>
                    <a:gd name="connsiteY74" fmla="*/ 888206 h 926631"/>
                    <a:gd name="connsiteX75" fmla="*/ 180975 w 1150174"/>
                    <a:gd name="connsiteY75" fmla="*/ 885825 h 926631"/>
                    <a:gd name="connsiteX76" fmla="*/ 166687 w 1150174"/>
                    <a:gd name="connsiteY76" fmla="*/ 881063 h 926631"/>
                    <a:gd name="connsiteX77" fmla="*/ 159543 w 1150174"/>
                    <a:gd name="connsiteY77" fmla="*/ 878681 h 926631"/>
                    <a:gd name="connsiteX78" fmla="*/ 145256 w 1150174"/>
                    <a:gd name="connsiteY78" fmla="*/ 871538 h 926631"/>
                    <a:gd name="connsiteX79" fmla="*/ 126206 w 1150174"/>
                    <a:gd name="connsiteY79" fmla="*/ 866775 h 926631"/>
                    <a:gd name="connsiteX80" fmla="*/ 97631 w 1150174"/>
                    <a:gd name="connsiteY80" fmla="*/ 869156 h 926631"/>
                    <a:gd name="connsiteX81" fmla="*/ 83343 w 1150174"/>
                    <a:gd name="connsiteY81" fmla="*/ 873919 h 926631"/>
                    <a:gd name="connsiteX82" fmla="*/ 76200 w 1150174"/>
                    <a:gd name="connsiteY82" fmla="*/ 878681 h 926631"/>
                    <a:gd name="connsiteX83" fmla="*/ 61912 w 1150174"/>
                    <a:gd name="connsiteY83" fmla="*/ 883444 h 926631"/>
                    <a:gd name="connsiteX84" fmla="*/ 40481 w 1150174"/>
                    <a:gd name="connsiteY84" fmla="*/ 881063 h 926631"/>
                    <a:gd name="connsiteX85" fmla="*/ 23812 w 1150174"/>
                    <a:gd name="connsiteY85" fmla="*/ 876300 h 926631"/>
                    <a:gd name="connsiteX86" fmla="*/ 0 w 1150174"/>
                    <a:gd name="connsiteY86"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40593 w 1150174"/>
                    <a:gd name="connsiteY23" fmla="*/ 623888 h 926631"/>
                    <a:gd name="connsiteX24" fmla="*/ 933450 w 1150174"/>
                    <a:gd name="connsiteY24" fmla="*/ 657225 h 926631"/>
                    <a:gd name="connsiteX25" fmla="*/ 931068 w 1150174"/>
                    <a:gd name="connsiteY25" fmla="*/ 664369 h 926631"/>
                    <a:gd name="connsiteX26" fmla="*/ 928687 w 1150174"/>
                    <a:gd name="connsiteY26" fmla="*/ 671513 h 926631"/>
                    <a:gd name="connsiteX27" fmla="*/ 914400 w 1150174"/>
                    <a:gd name="connsiteY27" fmla="*/ 681038 h 926631"/>
                    <a:gd name="connsiteX28" fmla="*/ 907256 w 1150174"/>
                    <a:gd name="connsiteY28" fmla="*/ 683419 h 926631"/>
                    <a:gd name="connsiteX29" fmla="*/ 900112 w 1150174"/>
                    <a:gd name="connsiteY29" fmla="*/ 688181 h 926631"/>
                    <a:gd name="connsiteX30" fmla="*/ 885825 w 1150174"/>
                    <a:gd name="connsiteY30" fmla="*/ 692944 h 926631"/>
                    <a:gd name="connsiteX31" fmla="*/ 878681 w 1150174"/>
                    <a:gd name="connsiteY31" fmla="*/ 700088 h 926631"/>
                    <a:gd name="connsiteX32" fmla="*/ 871537 w 1150174"/>
                    <a:gd name="connsiteY32" fmla="*/ 704850 h 926631"/>
                    <a:gd name="connsiteX33" fmla="*/ 866775 w 1150174"/>
                    <a:gd name="connsiteY33" fmla="*/ 711994 h 926631"/>
                    <a:gd name="connsiteX34" fmla="*/ 852487 w 1150174"/>
                    <a:gd name="connsiteY34" fmla="*/ 714375 h 926631"/>
                    <a:gd name="connsiteX35" fmla="*/ 833437 w 1150174"/>
                    <a:gd name="connsiteY35" fmla="*/ 719138 h 926631"/>
                    <a:gd name="connsiteX36" fmla="*/ 826293 w 1150174"/>
                    <a:gd name="connsiteY36" fmla="*/ 723900 h 926631"/>
                    <a:gd name="connsiteX37" fmla="*/ 821531 w 1150174"/>
                    <a:gd name="connsiteY37" fmla="*/ 731044 h 926631"/>
                    <a:gd name="connsiteX38" fmla="*/ 800100 w 1150174"/>
                    <a:gd name="connsiteY38" fmla="*/ 742950 h 926631"/>
                    <a:gd name="connsiteX39" fmla="*/ 792956 w 1150174"/>
                    <a:gd name="connsiteY39" fmla="*/ 747713 h 926631"/>
                    <a:gd name="connsiteX40" fmla="*/ 790575 w 1150174"/>
                    <a:gd name="connsiteY40" fmla="*/ 754856 h 926631"/>
                    <a:gd name="connsiteX41" fmla="*/ 776287 w 1150174"/>
                    <a:gd name="connsiteY41" fmla="*/ 764381 h 926631"/>
                    <a:gd name="connsiteX42" fmla="*/ 769143 w 1150174"/>
                    <a:gd name="connsiteY42" fmla="*/ 771525 h 926631"/>
                    <a:gd name="connsiteX43" fmla="*/ 759618 w 1150174"/>
                    <a:gd name="connsiteY43" fmla="*/ 785813 h 926631"/>
                    <a:gd name="connsiteX44" fmla="*/ 745331 w 1150174"/>
                    <a:gd name="connsiteY44" fmla="*/ 795338 h 926631"/>
                    <a:gd name="connsiteX45" fmla="*/ 742950 w 1150174"/>
                    <a:gd name="connsiteY45" fmla="*/ 802481 h 926631"/>
                    <a:gd name="connsiteX46" fmla="*/ 735806 w 1150174"/>
                    <a:gd name="connsiteY46" fmla="*/ 807244 h 926631"/>
                    <a:gd name="connsiteX47" fmla="*/ 726281 w 1150174"/>
                    <a:gd name="connsiteY47" fmla="*/ 828675 h 926631"/>
                    <a:gd name="connsiteX48" fmla="*/ 719137 w 1150174"/>
                    <a:gd name="connsiteY48" fmla="*/ 833438 h 926631"/>
                    <a:gd name="connsiteX49" fmla="*/ 711993 w 1150174"/>
                    <a:gd name="connsiteY49" fmla="*/ 847725 h 926631"/>
                    <a:gd name="connsiteX50" fmla="*/ 707231 w 1150174"/>
                    <a:gd name="connsiteY50" fmla="*/ 854869 h 926631"/>
                    <a:gd name="connsiteX51" fmla="*/ 700087 w 1150174"/>
                    <a:gd name="connsiteY51" fmla="*/ 859631 h 926631"/>
                    <a:gd name="connsiteX52" fmla="*/ 692943 w 1150174"/>
                    <a:gd name="connsiteY52" fmla="*/ 862013 h 926631"/>
                    <a:gd name="connsiteX53" fmla="*/ 642937 w 1150174"/>
                    <a:gd name="connsiteY53" fmla="*/ 864394 h 926631"/>
                    <a:gd name="connsiteX54" fmla="*/ 569118 w 1150174"/>
                    <a:gd name="connsiteY54" fmla="*/ 864394 h 926631"/>
                    <a:gd name="connsiteX55" fmla="*/ 561975 w 1150174"/>
                    <a:gd name="connsiteY55" fmla="*/ 862013 h 926631"/>
                    <a:gd name="connsiteX56" fmla="*/ 542925 w 1150174"/>
                    <a:gd name="connsiteY56" fmla="*/ 859631 h 926631"/>
                    <a:gd name="connsiteX57" fmla="*/ 526256 w 1150174"/>
                    <a:gd name="connsiteY57" fmla="*/ 862013 h 926631"/>
                    <a:gd name="connsiteX58" fmla="*/ 511968 w 1150174"/>
                    <a:gd name="connsiteY58" fmla="*/ 873919 h 926631"/>
                    <a:gd name="connsiteX59" fmla="*/ 509587 w 1150174"/>
                    <a:gd name="connsiteY59" fmla="*/ 897731 h 926631"/>
                    <a:gd name="connsiteX60" fmla="*/ 497681 w 1150174"/>
                    <a:gd name="connsiteY60" fmla="*/ 914400 h 926631"/>
                    <a:gd name="connsiteX61" fmla="*/ 426243 w 1150174"/>
                    <a:gd name="connsiteY61" fmla="*/ 916781 h 926631"/>
                    <a:gd name="connsiteX62" fmla="*/ 419100 w 1150174"/>
                    <a:gd name="connsiteY62" fmla="*/ 919163 h 926631"/>
                    <a:gd name="connsiteX63" fmla="*/ 411956 w 1150174"/>
                    <a:gd name="connsiteY63" fmla="*/ 926306 h 926631"/>
                    <a:gd name="connsiteX64" fmla="*/ 381000 w 1150174"/>
                    <a:gd name="connsiteY64" fmla="*/ 923925 h 926631"/>
                    <a:gd name="connsiteX65" fmla="*/ 373856 w 1150174"/>
                    <a:gd name="connsiteY65" fmla="*/ 921544 h 926631"/>
                    <a:gd name="connsiteX66" fmla="*/ 366712 w 1150174"/>
                    <a:gd name="connsiteY66" fmla="*/ 916781 h 926631"/>
                    <a:gd name="connsiteX67" fmla="*/ 352425 w 1150174"/>
                    <a:gd name="connsiteY67" fmla="*/ 912019 h 926631"/>
                    <a:gd name="connsiteX68" fmla="*/ 345281 w 1150174"/>
                    <a:gd name="connsiteY68" fmla="*/ 907256 h 926631"/>
                    <a:gd name="connsiteX69" fmla="*/ 321468 w 1150174"/>
                    <a:gd name="connsiteY69" fmla="*/ 902494 h 926631"/>
                    <a:gd name="connsiteX70" fmla="*/ 311943 w 1150174"/>
                    <a:gd name="connsiteY70" fmla="*/ 900113 h 926631"/>
                    <a:gd name="connsiteX71" fmla="*/ 278606 w 1150174"/>
                    <a:gd name="connsiteY71" fmla="*/ 897731 h 926631"/>
                    <a:gd name="connsiteX72" fmla="*/ 230981 w 1150174"/>
                    <a:gd name="connsiteY72" fmla="*/ 890588 h 926631"/>
                    <a:gd name="connsiteX73" fmla="*/ 216693 w 1150174"/>
                    <a:gd name="connsiteY73" fmla="*/ 888206 h 926631"/>
                    <a:gd name="connsiteX74" fmla="*/ 180975 w 1150174"/>
                    <a:gd name="connsiteY74" fmla="*/ 885825 h 926631"/>
                    <a:gd name="connsiteX75" fmla="*/ 166687 w 1150174"/>
                    <a:gd name="connsiteY75" fmla="*/ 881063 h 926631"/>
                    <a:gd name="connsiteX76" fmla="*/ 159543 w 1150174"/>
                    <a:gd name="connsiteY76" fmla="*/ 878681 h 926631"/>
                    <a:gd name="connsiteX77" fmla="*/ 145256 w 1150174"/>
                    <a:gd name="connsiteY77" fmla="*/ 871538 h 926631"/>
                    <a:gd name="connsiteX78" fmla="*/ 126206 w 1150174"/>
                    <a:gd name="connsiteY78" fmla="*/ 866775 h 926631"/>
                    <a:gd name="connsiteX79" fmla="*/ 97631 w 1150174"/>
                    <a:gd name="connsiteY79" fmla="*/ 869156 h 926631"/>
                    <a:gd name="connsiteX80" fmla="*/ 83343 w 1150174"/>
                    <a:gd name="connsiteY80" fmla="*/ 873919 h 926631"/>
                    <a:gd name="connsiteX81" fmla="*/ 76200 w 1150174"/>
                    <a:gd name="connsiteY81" fmla="*/ 878681 h 926631"/>
                    <a:gd name="connsiteX82" fmla="*/ 61912 w 1150174"/>
                    <a:gd name="connsiteY82" fmla="*/ 883444 h 926631"/>
                    <a:gd name="connsiteX83" fmla="*/ 40481 w 1150174"/>
                    <a:gd name="connsiteY83" fmla="*/ 881063 h 926631"/>
                    <a:gd name="connsiteX84" fmla="*/ 23812 w 1150174"/>
                    <a:gd name="connsiteY84" fmla="*/ 876300 h 926631"/>
                    <a:gd name="connsiteX85" fmla="*/ 0 w 1150174"/>
                    <a:gd name="connsiteY85"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126206 w 1150174"/>
                    <a:gd name="connsiteY77" fmla="*/ 866775 h 926631"/>
                    <a:gd name="connsiteX78" fmla="*/ 97631 w 1150174"/>
                    <a:gd name="connsiteY78" fmla="*/ 869156 h 926631"/>
                    <a:gd name="connsiteX79" fmla="*/ 83343 w 1150174"/>
                    <a:gd name="connsiteY79" fmla="*/ 873919 h 926631"/>
                    <a:gd name="connsiteX80" fmla="*/ 76200 w 1150174"/>
                    <a:gd name="connsiteY80" fmla="*/ 878681 h 926631"/>
                    <a:gd name="connsiteX81" fmla="*/ 61912 w 1150174"/>
                    <a:gd name="connsiteY81" fmla="*/ 883444 h 926631"/>
                    <a:gd name="connsiteX82" fmla="*/ 40481 w 1150174"/>
                    <a:gd name="connsiteY82" fmla="*/ 881063 h 926631"/>
                    <a:gd name="connsiteX83" fmla="*/ 23812 w 1150174"/>
                    <a:gd name="connsiteY83" fmla="*/ 876300 h 926631"/>
                    <a:gd name="connsiteX84" fmla="*/ 0 w 1150174"/>
                    <a:gd name="connsiteY84"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126206 w 1150174"/>
                    <a:gd name="connsiteY77" fmla="*/ 866775 h 926631"/>
                    <a:gd name="connsiteX78" fmla="*/ 97631 w 1150174"/>
                    <a:gd name="connsiteY78" fmla="*/ 869156 h 926631"/>
                    <a:gd name="connsiteX79" fmla="*/ 83343 w 1150174"/>
                    <a:gd name="connsiteY79" fmla="*/ 873919 h 926631"/>
                    <a:gd name="connsiteX80" fmla="*/ 76200 w 1150174"/>
                    <a:gd name="connsiteY80" fmla="*/ 878681 h 926631"/>
                    <a:gd name="connsiteX81" fmla="*/ 61912 w 1150174"/>
                    <a:gd name="connsiteY81" fmla="*/ 883444 h 926631"/>
                    <a:gd name="connsiteX82" fmla="*/ 40481 w 1150174"/>
                    <a:gd name="connsiteY82" fmla="*/ 881063 h 926631"/>
                    <a:gd name="connsiteX83" fmla="*/ 0 w 1150174"/>
                    <a:gd name="connsiteY83"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126206 w 1150174"/>
                    <a:gd name="connsiteY77" fmla="*/ 866775 h 926631"/>
                    <a:gd name="connsiteX78" fmla="*/ 97631 w 1150174"/>
                    <a:gd name="connsiteY78" fmla="*/ 869156 h 926631"/>
                    <a:gd name="connsiteX79" fmla="*/ 83343 w 1150174"/>
                    <a:gd name="connsiteY79" fmla="*/ 873919 h 926631"/>
                    <a:gd name="connsiteX80" fmla="*/ 76200 w 1150174"/>
                    <a:gd name="connsiteY80" fmla="*/ 878681 h 926631"/>
                    <a:gd name="connsiteX81" fmla="*/ 61912 w 1150174"/>
                    <a:gd name="connsiteY81" fmla="*/ 883444 h 926631"/>
                    <a:gd name="connsiteX82" fmla="*/ 0 w 1150174"/>
                    <a:gd name="connsiteY82"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126206 w 1150174"/>
                    <a:gd name="connsiteY77" fmla="*/ 866775 h 926631"/>
                    <a:gd name="connsiteX78" fmla="*/ 97631 w 1150174"/>
                    <a:gd name="connsiteY78" fmla="*/ 869156 h 926631"/>
                    <a:gd name="connsiteX79" fmla="*/ 83343 w 1150174"/>
                    <a:gd name="connsiteY79" fmla="*/ 873919 h 926631"/>
                    <a:gd name="connsiteX80" fmla="*/ 76200 w 1150174"/>
                    <a:gd name="connsiteY80" fmla="*/ 878681 h 926631"/>
                    <a:gd name="connsiteX81" fmla="*/ 0 w 1150174"/>
                    <a:gd name="connsiteY81"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126206 w 1150174"/>
                    <a:gd name="connsiteY77" fmla="*/ 866775 h 926631"/>
                    <a:gd name="connsiteX78" fmla="*/ 97631 w 1150174"/>
                    <a:gd name="connsiteY78" fmla="*/ 869156 h 926631"/>
                    <a:gd name="connsiteX79" fmla="*/ 76200 w 1150174"/>
                    <a:gd name="connsiteY79" fmla="*/ 878681 h 926631"/>
                    <a:gd name="connsiteX80" fmla="*/ 0 w 1150174"/>
                    <a:gd name="connsiteY80"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66687 w 1150174"/>
                    <a:gd name="connsiteY74" fmla="*/ 881063 h 926631"/>
                    <a:gd name="connsiteX75" fmla="*/ 159543 w 1150174"/>
                    <a:gd name="connsiteY75" fmla="*/ 878681 h 926631"/>
                    <a:gd name="connsiteX76" fmla="*/ 145256 w 1150174"/>
                    <a:gd name="connsiteY76" fmla="*/ 871538 h 926631"/>
                    <a:gd name="connsiteX77" fmla="*/ 97631 w 1150174"/>
                    <a:gd name="connsiteY77" fmla="*/ 869156 h 926631"/>
                    <a:gd name="connsiteX78" fmla="*/ 76200 w 1150174"/>
                    <a:gd name="connsiteY78" fmla="*/ 878681 h 926631"/>
                    <a:gd name="connsiteX79" fmla="*/ 0 w 1150174"/>
                    <a:gd name="connsiteY79"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59543 w 1150174"/>
                    <a:gd name="connsiteY74" fmla="*/ 878681 h 926631"/>
                    <a:gd name="connsiteX75" fmla="*/ 145256 w 1150174"/>
                    <a:gd name="connsiteY75" fmla="*/ 871538 h 926631"/>
                    <a:gd name="connsiteX76" fmla="*/ 97631 w 1150174"/>
                    <a:gd name="connsiteY76" fmla="*/ 869156 h 926631"/>
                    <a:gd name="connsiteX77" fmla="*/ 76200 w 1150174"/>
                    <a:gd name="connsiteY77" fmla="*/ 878681 h 926631"/>
                    <a:gd name="connsiteX78" fmla="*/ 0 w 1150174"/>
                    <a:gd name="connsiteY78"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216693 w 1150174"/>
                    <a:gd name="connsiteY72" fmla="*/ 888206 h 926631"/>
                    <a:gd name="connsiteX73" fmla="*/ 180975 w 1150174"/>
                    <a:gd name="connsiteY73" fmla="*/ 885825 h 926631"/>
                    <a:gd name="connsiteX74" fmla="*/ 145256 w 1150174"/>
                    <a:gd name="connsiteY74" fmla="*/ 871538 h 926631"/>
                    <a:gd name="connsiteX75" fmla="*/ 97631 w 1150174"/>
                    <a:gd name="connsiteY75" fmla="*/ 869156 h 926631"/>
                    <a:gd name="connsiteX76" fmla="*/ 76200 w 1150174"/>
                    <a:gd name="connsiteY76" fmla="*/ 878681 h 926631"/>
                    <a:gd name="connsiteX77" fmla="*/ 0 w 1150174"/>
                    <a:gd name="connsiteY77"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21468 w 1150174"/>
                    <a:gd name="connsiteY68" fmla="*/ 902494 h 926631"/>
                    <a:gd name="connsiteX69" fmla="*/ 311943 w 1150174"/>
                    <a:gd name="connsiteY69" fmla="*/ 900113 h 926631"/>
                    <a:gd name="connsiteX70" fmla="*/ 278606 w 1150174"/>
                    <a:gd name="connsiteY70" fmla="*/ 897731 h 926631"/>
                    <a:gd name="connsiteX71" fmla="*/ 230981 w 1150174"/>
                    <a:gd name="connsiteY71" fmla="*/ 890588 h 926631"/>
                    <a:gd name="connsiteX72" fmla="*/ 180975 w 1150174"/>
                    <a:gd name="connsiteY72" fmla="*/ 885825 h 926631"/>
                    <a:gd name="connsiteX73" fmla="*/ 145256 w 1150174"/>
                    <a:gd name="connsiteY73" fmla="*/ 871538 h 926631"/>
                    <a:gd name="connsiteX74" fmla="*/ 97631 w 1150174"/>
                    <a:gd name="connsiteY74" fmla="*/ 869156 h 926631"/>
                    <a:gd name="connsiteX75" fmla="*/ 76200 w 1150174"/>
                    <a:gd name="connsiteY75" fmla="*/ 878681 h 926631"/>
                    <a:gd name="connsiteX76" fmla="*/ 0 w 1150174"/>
                    <a:gd name="connsiteY76"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45281 w 1150174"/>
                    <a:gd name="connsiteY67" fmla="*/ 907256 h 926631"/>
                    <a:gd name="connsiteX68" fmla="*/ 311943 w 1150174"/>
                    <a:gd name="connsiteY68" fmla="*/ 900113 h 926631"/>
                    <a:gd name="connsiteX69" fmla="*/ 278606 w 1150174"/>
                    <a:gd name="connsiteY69" fmla="*/ 897731 h 926631"/>
                    <a:gd name="connsiteX70" fmla="*/ 230981 w 1150174"/>
                    <a:gd name="connsiteY70" fmla="*/ 890588 h 926631"/>
                    <a:gd name="connsiteX71" fmla="*/ 180975 w 1150174"/>
                    <a:gd name="connsiteY71" fmla="*/ 885825 h 926631"/>
                    <a:gd name="connsiteX72" fmla="*/ 145256 w 1150174"/>
                    <a:gd name="connsiteY72" fmla="*/ 871538 h 926631"/>
                    <a:gd name="connsiteX73" fmla="*/ 97631 w 1150174"/>
                    <a:gd name="connsiteY73" fmla="*/ 869156 h 926631"/>
                    <a:gd name="connsiteX74" fmla="*/ 76200 w 1150174"/>
                    <a:gd name="connsiteY74" fmla="*/ 878681 h 926631"/>
                    <a:gd name="connsiteX75" fmla="*/ 0 w 1150174"/>
                    <a:gd name="connsiteY75"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66712 w 1150174"/>
                    <a:gd name="connsiteY65" fmla="*/ 916781 h 926631"/>
                    <a:gd name="connsiteX66" fmla="*/ 352425 w 1150174"/>
                    <a:gd name="connsiteY66" fmla="*/ 912019 h 926631"/>
                    <a:gd name="connsiteX67" fmla="*/ 311943 w 1150174"/>
                    <a:gd name="connsiteY67" fmla="*/ 900113 h 926631"/>
                    <a:gd name="connsiteX68" fmla="*/ 278606 w 1150174"/>
                    <a:gd name="connsiteY68" fmla="*/ 897731 h 926631"/>
                    <a:gd name="connsiteX69" fmla="*/ 230981 w 1150174"/>
                    <a:gd name="connsiteY69" fmla="*/ 890588 h 926631"/>
                    <a:gd name="connsiteX70" fmla="*/ 180975 w 1150174"/>
                    <a:gd name="connsiteY70" fmla="*/ 885825 h 926631"/>
                    <a:gd name="connsiteX71" fmla="*/ 145256 w 1150174"/>
                    <a:gd name="connsiteY71" fmla="*/ 871538 h 926631"/>
                    <a:gd name="connsiteX72" fmla="*/ 97631 w 1150174"/>
                    <a:gd name="connsiteY72" fmla="*/ 869156 h 926631"/>
                    <a:gd name="connsiteX73" fmla="*/ 76200 w 1150174"/>
                    <a:gd name="connsiteY73" fmla="*/ 878681 h 926631"/>
                    <a:gd name="connsiteX74" fmla="*/ 0 w 1150174"/>
                    <a:gd name="connsiteY74"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73856 w 1150174"/>
                    <a:gd name="connsiteY64" fmla="*/ 921544 h 926631"/>
                    <a:gd name="connsiteX65" fmla="*/ 352425 w 1150174"/>
                    <a:gd name="connsiteY65" fmla="*/ 912019 h 926631"/>
                    <a:gd name="connsiteX66" fmla="*/ 311943 w 1150174"/>
                    <a:gd name="connsiteY66" fmla="*/ 900113 h 926631"/>
                    <a:gd name="connsiteX67" fmla="*/ 278606 w 1150174"/>
                    <a:gd name="connsiteY67" fmla="*/ 897731 h 926631"/>
                    <a:gd name="connsiteX68" fmla="*/ 230981 w 1150174"/>
                    <a:gd name="connsiteY68" fmla="*/ 890588 h 926631"/>
                    <a:gd name="connsiteX69" fmla="*/ 180975 w 1150174"/>
                    <a:gd name="connsiteY69" fmla="*/ 885825 h 926631"/>
                    <a:gd name="connsiteX70" fmla="*/ 145256 w 1150174"/>
                    <a:gd name="connsiteY70" fmla="*/ 871538 h 926631"/>
                    <a:gd name="connsiteX71" fmla="*/ 97631 w 1150174"/>
                    <a:gd name="connsiteY71" fmla="*/ 869156 h 926631"/>
                    <a:gd name="connsiteX72" fmla="*/ 76200 w 1150174"/>
                    <a:gd name="connsiteY72" fmla="*/ 878681 h 926631"/>
                    <a:gd name="connsiteX73" fmla="*/ 0 w 1150174"/>
                    <a:gd name="connsiteY73" fmla="*/ 873919 h 926631"/>
                    <a:gd name="connsiteX0" fmla="*/ 1140618 w 1150174"/>
                    <a:gd name="connsiteY0" fmla="*/ 0 h 926631"/>
                    <a:gd name="connsiteX1" fmla="*/ 1150143 w 1150174"/>
                    <a:gd name="connsiteY1" fmla="*/ 19050 h 926631"/>
                    <a:gd name="connsiteX2" fmla="*/ 1145381 w 1150174"/>
                    <a:gd name="connsiteY2" fmla="*/ 26194 h 926631"/>
                    <a:gd name="connsiteX3" fmla="*/ 1116806 w 1150174"/>
                    <a:gd name="connsiteY3" fmla="*/ 61913 h 926631"/>
                    <a:gd name="connsiteX4" fmla="*/ 1102518 w 1150174"/>
                    <a:gd name="connsiteY4" fmla="*/ 97631 h 926631"/>
                    <a:gd name="connsiteX5" fmla="*/ 1085850 w 1150174"/>
                    <a:gd name="connsiteY5" fmla="*/ 126206 h 926631"/>
                    <a:gd name="connsiteX6" fmla="*/ 1078706 w 1150174"/>
                    <a:gd name="connsiteY6" fmla="*/ 209550 h 926631"/>
                    <a:gd name="connsiteX7" fmla="*/ 1100137 w 1150174"/>
                    <a:gd name="connsiteY7" fmla="*/ 276225 h 926631"/>
                    <a:gd name="connsiteX8" fmla="*/ 1092993 w 1150174"/>
                    <a:gd name="connsiteY8" fmla="*/ 297656 h 926631"/>
                    <a:gd name="connsiteX9" fmla="*/ 1078706 w 1150174"/>
                    <a:gd name="connsiteY9" fmla="*/ 316706 h 926631"/>
                    <a:gd name="connsiteX10" fmla="*/ 1071562 w 1150174"/>
                    <a:gd name="connsiteY10" fmla="*/ 321469 h 926631"/>
                    <a:gd name="connsiteX11" fmla="*/ 1057275 w 1150174"/>
                    <a:gd name="connsiteY11" fmla="*/ 347663 h 926631"/>
                    <a:gd name="connsiteX12" fmla="*/ 1054893 w 1150174"/>
                    <a:gd name="connsiteY12" fmla="*/ 354806 h 926631"/>
                    <a:gd name="connsiteX13" fmla="*/ 1045368 w 1150174"/>
                    <a:gd name="connsiteY13" fmla="*/ 376238 h 926631"/>
                    <a:gd name="connsiteX14" fmla="*/ 1021556 w 1150174"/>
                    <a:gd name="connsiteY14" fmla="*/ 392906 h 926631"/>
                    <a:gd name="connsiteX15" fmla="*/ 1014412 w 1150174"/>
                    <a:gd name="connsiteY15" fmla="*/ 407194 h 926631"/>
                    <a:gd name="connsiteX16" fmla="*/ 1007268 w 1150174"/>
                    <a:gd name="connsiteY16" fmla="*/ 411956 h 926631"/>
                    <a:gd name="connsiteX17" fmla="*/ 990600 w 1150174"/>
                    <a:gd name="connsiteY17" fmla="*/ 447675 h 926631"/>
                    <a:gd name="connsiteX18" fmla="*/ 983456 w 1150174"/>
                    <a:gd name="connsiteY18" fmla="*/ 504825 h 926631"/>
                    <a:gd name="connsiteX19" fmla="*/ 973931 w 1150174"/>
                    <a:gd name="connsiteY19" fmla="*/ 535781 h 926631"/>
                    <a:gd name="connsiteX20" fmla="*/ 969168 w 1150174"/>
                    <a:gd name="connsiteY20" fmla="*/ 550069 h 926631"/>
                    <a:gd name="connsiteX21" fmla="*/ 952500 w 1150174"/>
                    <a:gd name="connsiteY21" fmla="*/ 585788 h 926631"/>
                    <a:gd name="connsiteX22" fmla="*/ 947737 w 1150174"/>
                    <a:gd name="connsiteY22" fmla="*/ 602456 h 926631"/>
                    <a:gd name="connsiteX23" fmla="*/ 933450 w 1150174"/>
                    <a:gd name="connsiteY23" fmla="*/ 657225 h 926631"/>
                    <a:gd name="connsiteX24" fmla="*/ 931068 w 1150174"/>
                    <a:gd name="connsiteY24" fmla="*/ 664369 h 926631"/>
                    <a:gd name="connsiteX25" fmla="*/ 928687 w 1150174"/>
                    <a:gd name="connsiteY25" fmla="*/ 671513 h 926631"/>
                    <a:gd name="connsiteX26" fmla="*/ 914400 w 1150174"/>
                    <a:gd name="connsiteY26" fmla="*/ 681038 h 926631"/>
                    <a:gd name="connsiteX27" fmla="*/ 907256 w 1150174"/>
                    <a:gd name="connsiteY27" fmla="*/ 683419 h 926631"/>
                    <a:gd name="connsiteX28" fmla="*/ 900112 w 1150174"/>
                    <a:gd name="connsiteY28" fmla="*/ 688181 h 926631"/>
                    <a:gd name="connsiteX29" fmla="*/ 885825 w 1150174"/>
                    <a:gd name="connsiteY29" fmla="*/ 692944 h 926631"/>
                    <a:gd name="connsiteX30" fmla="*/ 878681 w 1150174"/>
                    <a:gd name="connsiteY30" fmla="*/ 700088 h 926631"/>
                    <a:gd name="connsiteX31" fmla="*/ 871537 w 1150174"/>
                    <a:gd name="connsiteY31" fmla="*/ 704850 h 926631"/>
                    <a:gd name="connsiteX32" fmla="*/ 866775 w 1150174"/>
                    <a:gd name="connsiteY32" fmla="*/ 711994 h 926631"/>
                    <a:gd name="connsiteX33" fmla="*/ 852487 w 1150174"/>
                    <a:gd name="connsiteY33" fmla="*/ 714375 h 926631"/>
                    <a:gd name="connsiteX34" fmla="*/ 833437 w 1150174"/>
                    <a:gd name="connsiteY34" fmla="*/ 719138 h 926631"/>
                    <a:gd name="connsiteX35" fmla="*/ 826293 w 1150174"/>
                    <a:gd name="connsiteY35" fmla="*/ 723900 h 926631"/>
                    <a:gd name="connsiteX36" fmla="*/ 821531 w 1150174"/>
                    <a:gd name="connsiteY36" fmla="*/ 731044 h 926631"/>
                    <a:gd name="connsiteX37" fmla="*/ 800100 w 1150174"/>
                    <a:gd name="connsiteY37" fmla="*/ 742950 h 926631"/>
                    <a:gd name="connsiteX38" fmla="*/ 792956 w 1150174"/>
                    <a:gd name="connsiteY38" fmla="*/ 747713 h 926631"/>
                    <a:gd name="connsiteX39" fmla="*/ 790575 w 1150174"/>
                    <a:gd name="connsiteY39" fmla="*/ 754856 h 926631"/>
                    <a:gd name="connsiteX40" fmla="*/ 776287 w 1150174"/>
                    <a:gd name="connsiteY40" fmla="*/ 764381 h 926631"/>
                    <a:gd name="connsiteX41" fmla="*/ 769143 w 1150174"/>
                    <a:gd name="connsiteY41" fmla="*/ 771525 h 926631"/>
                    <a:gd name="connsiteX42" fmla="*/ 759618 w 1150174"/>
                    <a:gd name="connsiteY42" fmla="*/ 785813 h 926631"/>
                    <a:gd name="connsiteX43" fmla="*/ 745331 w 1150174"/>
                    <a:gd name="connsiteY43" fmla="*/ 795338 h 926631"/>
                    <a:gd name="connsiteX44" fmla="*/ 742950 w 1150174"/>
                    <a:gd name="connsiteY44" fmla="*/ 802481 h 926631"/>
                    <a:gd name="connsiteX45" fmla="*/ 735806 w 1150174"/>
                    <a:gd name="connsiteY45" fmla="*/ 807244 h 926631"/>
                    <a:gd name="connsiteX46" fmla="*/ 726281 w 1150174"/>
                    <a:gd name="connsiteY46" fmla="*/ 828675 h 926631"/>
                    <a:gd name="connsiteX47" fmla="*/ 719137 w 1150174"/>
                    <a:gd name="connsiteY47" fmla="*/ 833438 h 926631"/>
                    <a:gd name="connsiteX48" fmla="*/ 711993 w 1150174"/>
                    <a:gd name="connsiteY48" fmla="*/ 847725 h 926631"/>
                    <a:gd name="connsiteX49" fmla="*/ 707231 w 1150174"/>
                    <a:gd name="connsiteY49" fmla="*/ 854869 h 926631"/>
                    <a:gd name="connsiteX50" fmla="*/ 700087 w 1150174"/>
                    <a:gd name="connsiteY50" fmla="*/ 859631 h 926631"/>
                    <a:gd name="connsiteX51" fmla="*/ 692943 w 1150174"/>
                    <a:gd name="connsiteY51" fmla="*/ 862013 h 926631"/>
                    <a:gd name="connsiteX52" fmla="*/ 642937 w 1150174"/>
                    <a:gd name="connsiteY52" fmla="*/ 864394 h 926631"/>
                    <a:gd name="connsiteX53" fmla="*/ 569118 w 1150174"/>
                    <a:gd name="connsiteY53" fmla="*/ 864394 h 926631"/>
                    <a:gd name="connsiteX54" fmla="*/ 561975 w 1150174"/>
                    <a:gd name="connsiteY54" fmla="*/ 862013 h 926631"/>
                    <a:gd name="connsiteX55" fmla="*/ 542925 w 1150174"/>
                    <a:gd name="connsiteY55" fmla="*/ 859631 h 926631"/>
                    <a:gd name="connsiteX56" fmla="*/ 526256 w 1150174"/>
                    <a:gd name="connsiteY56" fmla="*/ 862013 h 926631"/>
                    <a:gd name="connsiteX57" fmla="*/ 511968 w 1150174"/>
                    <a:gd name="connsiteY57" fmla="*/ 873919 h 926631"/>
                    <a:gd name="connsiteX58" fmla="*/ 509587 w 1150174"/>
                    <a:gd name="connsiteY58" fmla="*/ 897731 h 926631"/>
                    <a:gd name="connsiteX59" fmla="*/ 497681 w 1150174"/>
                    <a:gd name="connsiteY59" fmla="*/ 914400 h 926631"/>
                    <a:gd name="connsiteX60" fmla="*/ 426243 w 1150174"/>
                    <a:gd name="connsiteY60" fmla="*/ 916781 h 926631"/>
                    <a:gd name="connsiteX61" fmla="*/ 419100 w 1150174"/>
                    <a:gd name="connsiteY61" fmla="*/ 919163 h 926631"/>
                    <a:gd name="connsiteX62" fmla="*/ 411956 w 1150174"/>
                    <a:gd name="connsiteY62" fmla="*/ 926306 h 926631"/>
                    <a:gd name="connsiteX63" fmla="*/ 381000 w 1150174"/>
                    <a:gd name="connsiteY63" fmla="*/ 923925 h 926631"/>
                    <a:gd name="connsiteX64" fmla="*/ 352425 w 1150174"/>
                    <a:gd name="connsiteY64" fmla="*/ 912019 h 926631"/>
                    <a:gd name="connsiteX65" fmla="*/ 311943 w 1150174"/>
                    <a:gd name="connsiteY65" fmla="*/ 900113 h 926631"/>
                    <a:gd name="connsiteX66" fmla="*/ 278606 w 1150174"/>
                    <a:gd name="connsiteY66" fmla="*/ 897731 h 926631"/>
                    <a:gd name="connsiteX67" fmla="*/ 230981 w 1150174"/>
                    <a:gd name="connsiteY67" fmla="*/ 890588 h 926631"/>
                    <a:gd name="connsiteX68" fmla="*/ 180975 w 1150174"/>
                    <a:gd name="connsiteY68" fmla="*/ 885825 h 926631"/>
                    <a:gd name="connsiteX69" fmla="*/ 145256 w 1150174"/>
                    <a:gd name="connsiteY69" fmla="*/ 871538 h 926631"/>
                    <a:gd name="connsiteX70" fmla="*/ 97631 w 1150174"/>
                    <a:gd name="connsiteY70" fmla="*/ 869156 h 926631"/>
                    <a:gd name="connsiteX71" fmla="*/ 76200 w 1150174"/>
                    <a:gd name="connsiteY71" fmla="*/ 878681 h 926631"/>
                    <a:gd name="connsiteX72" fmla="*/ 0 w 1150174"/>
                    <a:gd name="connsiteY72" fmla="*/ 873919 h 926631"/>
                    <a:gd name="connsiteX0" fmla="*/ 1140618 w 1150174"/>
                    <a:gd name="connsiteY0" fmla="*/ 0 h 924114"/>
                    <a:gd name="connsiteX1" fmla="*/ 1150143 w 1150174"/>
                    <a:gd name="connsiteY1" fmla="*/ 19050 h 924114"/>
                    <a:gd name="connsiteX2" fmla="*/ 1145381 w 1150174"/>
                    <a:gd name="connsiteY2" fmla="*/ 26194 h 924114"/>
                    <a:gd name="connsiteX3" fmla="*/ 1116806 w 1150174"/>
                    <a:gd name="connsiteY3" fmla="*/ 61913 h 924114"/>
                    <a:gd name="connsiteX4" fmla="*/ 1102518 w 1150174"/>
                    <a:gd name="connsiteY4" fmla="*/ 97631 h 924114"/>
                    <a:gd name="connsiteX5" fmla="*/ 1085850 w 1150174"/>
                    <a:gd name="connsiteY5" fmla="*/ 126206 h 924114"/>
                    <a:gd name="connsiteX6" fmla="*/ 1078706 w 1150174"/>
                    <a:gd name="connsiteY6" fmla="*/ 209550 h 924114"/>
                    <a:gd name="connsiteX7" fmla="*/ 1100137 w 1150174"/>
                    <a:gd name="connsiteY7" fmla="*/ 276225 h 924114"/>
                    <a:gd name="connsiteX8" fmla="*/ 1092993 w 1150174"/>
                    <a:gd name="connsiteY8" fmla="*/ 297656 h 924114"/>
                    <a:gd name="connsiteX9" fmla="*/ 1078706 w 1150174"/>
                    <a:gd name="connsiteY9" fmla="*/ 316706 h 924114"/>
                    <a:gd name="connsiteX10" fmla="*/ 1071562 w 1150174"/>
                    <a:gd name="connsiteY10" fmla="*/ 321469 h 924114"/>
                    <a:gd name="connsiteX11" fmla="*/ 1057275 w 1150174"/>
                    <a:gd name="connsiteY11" fmla="*/ 347663 h 924114"/>
                    <a:gd name="connsiteX12" fmla="*/ 1054893 w 1150174"/>
                    <a:gd name="connsiteY12" fmla="*/ 354806 h 924114"/>
                    <a:gd name="connsiteX13" fmla="*/ 1045368 w 1150174"/>
                    <a:gd name="connsiteY13" fmla="*/ 376238 h 924114"/>
                    <a:gd name="connsiteX14" fmla="*/ 1021556 w 1150174"/>
                    <a:gd name="connsiteY14" fmla="*/ 392906 h 924114"/>
                    <a:gd name="connsiteX15" fmla="*/ 1014412 w 1150174"/>
                    <a:gd name="connsiteY15" fmla="*/ 407194 h 924114"/>
                    <a:gd name="connsiteX16" fmla="*/ 1007268 w 1150174"/>
                    <a:gd name="connsiteY16" fmla="*/ 411956 h 924114"/>
                    <a:gd name="connsiteX17" fmla="*/ 990600 w 1150174"/>
                    <a:gd name="connsiteY17" fmla="*/ 447675 h 924114"/>
                    <a:gd name="connsiteX18" fmla="*/ 983456 w 1150174"/>
                    <a:gd name="connsiteY18" fmla="*/ 504825 h 924114"/>
                    <a:gd name="connsiteX19" fmla="*/ 973931 w 1150174"/>
                    <a:gd name="connsiteY19" fmla="*/ 535781 h 924114"/>
                    <a:gd name="connsiteX20" fmla="*/ 969168 w 1150174"/>
                    <a:gd name="connsiteY20" fmla="*/ 550069 h 924114"/>
                    <a:gd name="connsiteX21" fmla="*/ 952500 w 1150174"/>
                    <a:gd name="connsiteY21" fmla="*/ 585788 h 924114"/>
                    <a:gd name="connsiteX22" fmla="*/ 947737 w 1150174"/>
                    <a:gd name="connsiteY22" fmla="*/ 602456 h 924114"/>
                    <a:gd name="connsiteX23" fmla="*/ 933450 w 1150174"/>
                    <a:gd name="connsiteY23" fmla="*/ 657225 h 924114"/>
                    <a:gd name="connsiteX24" fmla="*/ 931068 w 1150174"/>
                    <a:gd name="connsiteY24" fmla="*/ 664369 h 924114"/>
                    <a:gd name="connsiteX25" fmla="*/ 928687 w 1150174"/>
                    <a:gd name="connsiteY25" fmla="*/ 671513 h 924114"/>
                    <a:gd name="connsiteX26" fmla="*/ 914400 w 1150174"/>
                    <a:gd name="connsiteY26" fmla="*/ 681038 h 924114"/>
                    <a:gd name="connsiteX27" fmla="*/ 907256 w 1150174"/>
                    <a:gd name="connsiteY27" fmla="*/ 683419 h 924114"/>
                    <a:gd name="connsiteX28" fmla="*/ 900112 w 1150174"/>
                    <a:gd name="connsiteY28" fmla="*/ 688181 h 924114"/>
                    <a:gd name="connsiteX29" fmla="*/ 885825 w 1150174"/>
                    <a:gd name="connsiteY29" fmla="*/ 692944 h 924114"/>
                    <a:gd name="connsiteX30" fmla="*/ 878681 w 1150174"/>
                    <a:gd name="connsiteY30" fmla="*/ 700088 h 924114"/>
                    <a:gd name="connsiteX31" fmla="*/ 871537 w 1150174"/>
                    <a:gd name="connsiteY31" fmla="*/ 704850 h 924114"/>
                    <a:gd name="connsiteX32" fmla="*/ 866775 w 1150174"/>
                    <a:gd name="connsiteY32" fmla="*/ 711994 h 924114"/>
                    <a:gd name="connsiteX33" fmla="*/ 852487 w 1150174"/>
                    <a:gd name="connsiteY33" fmla="*/ 714375 h 924114"/>
                    <a:gd name="connsiteX34" fmla="*/ 833437 w 1150174"/>
                    <a:gd name="connsiteY34" fmla="*/ 719138 h 924114"/>
                    <a:gd name="connsiteX35" fmla="*/ 826293 w 1150174"/>
                    <a:gd name="connsiteY35" fmla="*/ 723900 h 924114"/>
                    <a:gd name="connsiteX36" fmla="*/ 821531 w 1150174"/>
                    <a:gd name="connsiteY36" fmla="*/ 731044 h 924114"/>
                    <a:gd name="connsiteX37" fmla="*/ 800100 w 1150174"/>
                    <a:gd name="connsiteY37" fmla="*/ 742950 h 924114"/>
                    <a:gd name="connsiteX38" fmla="*/ 792956 w 1150174"/>
                    <a:gd name="connsiteY38" fmla="*/ 747713 h 924114"/>
                    <a:gd name="connsiteX39" fmla="*/ 790575 w 1150174"/>
                    <a:gd name="connsiteY39" fmla="*/ 754856 h 924114"/>
                    <a:gd name="connsiteX40" fmla="*/ 776287 w 1150174"/>
                    <a:gd name="connsiteY40" fmla="*/ 764381 h 924114"/>
                    <a:gd name="connsiteX41" fmla="*/ 769143 w 1150174"/>
                    <a:gd name="connsiteY41" fmla="*/ 771525 h 924114"/>
                    <a:gd name="connsiteX42" fmla="*/ 759618 w 1150174"/>
                    <a:gd name="connsiteY42" fmla="*/ 785813 h 924114"/>
                    <a:gd name="connsiteX43" fmla="*/ 745331 w 1150174"/>
                    <a:gd name="connsiteY43" fmla="*/ 795338 h 924114"/>
                    <a:gd name="connsiteX44" fmla="*/ 742950 w 1150174"/>
                    <a:gd name="connsiteY44" fmla="*/ 802481 h 924114"/>
                    <a:gd name="connsiteX45" fmla="*/ 735806 w 1150174"/>
                    <a:gd name="connsiteY45" fmla="*/ 807244 h 924114"/>
                    <a:gd name="connsiteX46" fmla="*/ 726281 w 1150174"/>
                    <a:gd name="connsiteY46" fmla="*/ 828675 h 924114"/>
                    <a:gd name="connsiteX47" fmla="*/ 719137 w 1150174"/>
                    <a:gd name="connsiteY47" fmla="*/ 833438 h 924114"/>
                    <a:gd name="connsiteX48" fmla="*/ 711993 w 1150174"/>
                    <a:gd name="connsiteY48" fmla="*/ 847725 h 924114"/>
                    <a:gd name="connsiteX49" fmla="*/ 707231 w 1150174"/>
                    <a:gd name="connsiteY49" fmla="*/ 854869 h 924114"/>
                    <a:gd name="connsiteX50" fmla="*/ 700087 w 1150174"/>
                    <a:gd name="connsiteY50" fmla="*/ 859631 h 924114"/>
                    <a:gd name="connsiteX51" fmla="*/ 692943 w 1150174"/>
                    <a:gd name="connsiteY51" fmla="*/ 862013 h 924114"/>
                    <a:gd name="connsiteX52" fmla="*/ 642937 w 1150174"/>
                    <a:gd name="connsiteY52" fmla="*/ 864394 h 924114"/>
                    <a:gd name="connsiteX53" fmla="*/ 569118 w 1150174"/>
                    <a:gd name="connsiteY53" fmla="*/ 864394 h 924114"/>
                    <a:gd name="connsiteX54" fmla="*/ 561975 w 1150174"/>
                    <a:gd name="connsiteY54" fmla="*/ 862013 h 924114"/>
                    <a:gd name="connsiteX55" fmla="*/ 542925 w 1150174"/>
                    <a:gd name="connsiteY55" fmla="*/ 859631 h 924114"/>
                    <a:gd name="connsiteX56" fmla="*/ 526256 w 1150174"/>
                    <a:gd name="connsiteY56" fmla="*/ 862013 h 924114"/>
                    <a:gd name="connsiteX57" fmla="*/ 511968 w 1150174"/>
                    <a:gd name="connsiteY57" fmla="*/ 873919 h 924114"/>
                    <a:gd name="connsiteX58" fmla="*/ 509587 w 1150174"/>
                    <a:gd name="connsiteY58" fmla="*/ 897731 h 924114"/>
                    <a:gd name="connsiteX59" fmla="*/ 497681 w 1150174"/>
                    <a:gd name="connsiteY59" fmla="*/ 914400 h 924114"/>
                    <a:gd name="connsiteX60" fmla="*/ 426243 w 1150174"/>
                    <a:gd name="connsiteY60" fmla="*/ 916781 h 924114"/>
                    <a:gd name="connsiteX61" fmla="*/ 419100 w 1150174"/>
                    <a:gd name="connsiteY61" fmla="*/ 919163 h 924114"/>
                    <a:gd name="connsiteX62" fmla="*/ 381000 w 1150174"/>
                    <a:gd name="connsiteY62" fmla="*/ 923925 h 924114"/>
                    <a:gd name="connsiteX63" fmla="*/ 352425 w 1150174"/>
                    <a:gd name="connsiteY63" fmla="*/ 912019 h 924114"/>
                    <a:gd name="connsiteX64" fmla="*/ 311943 w 1150174"/>
                    <a:gd name="connsiteY64" fmla="*/ 900113 h 924114"/>
                    <a:gd name="connsiteX65" fmla="*/ 278606 w 1150174"/>
                    <a:gd name="connsiteY65" fmla="*/ 897731 h 924114"/>
                    <a:gd name="connsiteX66" fmla="*/ 230981 w 1150174"/>
                    <a:gd name="connsiteY66" fmla="*/ 890588 h 924114"/>
                    <a:gd name="connsiteX67" fmla="*/ 180975 w 1150174"/>
                    <a:gd name="connsiteY67" fmla="*/ 885825 h 924114"/>
                    <a:gd name="connsiteX68" fmla="*/ 145256 w 1150174"/>
                    <a:gd name="connsiteY68" fmla="*/ 871538 h 924114"/>
                    <a:gd name="connsiteX69" fmla="*/ 97631 w 1150174"/>
                    <a:gd name="connsiteY69" fmla="*/ 869156 h 924114"/>
                    <a:gd name="connsiteX70" fmla="*/ 76200 w 1150174"/>
                    <a:gd name="connsiteY70" fmla="*/ 878681 h 924114"/>
                    <a:gd name="connsiteX71" fmla="*/ 0 w 1150174"/>
                    <a:gd name="connsiteY71" fmla="*/ 873919 h 924114"/>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11993 w 1150174"/>
                    <a:gd name="connsiteY48" fmla="*/ 847725 h 923993"/>
                    <a:gd name="connsiteX49" fmla="*/ 707231 w 1150174"/>
                    <a:gd name="connsiteY49" fmla="*/ 854869 h 923993"/>
                    <a:gd name="connsiteX50" fmla="*/ 700087 w 1150174"/>
                    <a:gd name="connsiteY50" fmla="*/ 859631 h 923993"/>
                    <a:gd name="connsiteX51" fmla="*/ 692943 w 1150174"/>
                    <a:gd name="connsiteY51" fmla="*/ 862013 h 923993"/>
                    <a:gd name="connsiteX52" fmla="*/ 642937 w 1150174"/>
                    <a:gd name="connsiteY52" fmla="*/ 864394 h 923993"/>
                    <a:gd name="connsiteX53" fmla="*/ 569118 w 1150174"/>
                    <a:gd name="connsiteY53" fmla="*/ 864394 h 923993"/>
                    <a:gd name="connsiteX54" fmla="*/ 561975 w 1150174"/>
                    <a:gd name="connsiteY54" fmla="*/ 862013 h 923993"/>
                    <a:gd name="connsiteX55" fmla="*/ 542925 w 1150174"/>
                    <a:gd name="connsiteY55" fmla="*/ 859631 h 923993"/>
                    <a:gd name="connsiteX56" fmla="*/ 526256 w 1150174"/>
                    <a:gd name="connsiteY56" fmla="*/ 862013 h 923993"/>
                    <a:gd name="connsiteX57" fmla="*/ 511968 w 1150174"/>
                    <a:gd name="connsiteY57" fmla="*/ 873919 h 923993"/>
                    <a:gd name="connsiteX58" fmla="*/ 509587 w 1150174"/>
                    <a:gd name="connsiteY58" fmla="*/ 897731 h 923993"/>
                    <a:gd name="connsiteX59" fmla="*/ 497681 w 1150174"/>
                    <a:gd name="connsiteY59" fmla="*/ 914400 h 923993"/>
                    <a:gd name="connsiteX60" fmla="*/ 426243 w 1150174"/>
                    <a:gd name="connsiteY60" fmla="*/ 916781 h 923993"/>
                    <a:gd name="connsiteX61" fmla="*/ 381000 w 1150174"/>
                    <a:gd name="connsiteY61" fmla="*/ 923925 h 923993"/>
                    <a:gd name="connsiteX62" fmla="*/ 352425 w 1150174"/>
                    <a:gd name="connsiteY62" fmla="*/ 912019 h 923993"/>
                    <a:gd name="connsiteX63" fmla="*/ 311943 w 1150174"/>
                    <a:gd name="connsiteY63" fmla="*/ 900113 h 923993"/>
                    <a:gd name="connsiteX64" fmla="*/ 278606 w 1150174"/>
                    <a:gd name="connsiteY64" fmla="*/ 897731 h 923993"/>
                    <a:gd name="connsiteX65" fmla="*/ 230981 w 1150174"/>
                    <a:gd name="connsiteY65" fmla="*/ 890588 h 923993"/>
                    <a:gd name="connsiteX66" fmla="*/ 180975 w 1150174"/>
                    <a:gd name="connsiteY66" fmla="*/ 885825 h 923993"/>
                    <a:gd name="connsiteX67" fmla="*/ 145256 w 1150174"/>
                    <a:gd name="connsiteY67" fmla="*/ 871538 h 923993"/>
                    <a:gd name="connsiteX68" fmla="*/ 97631 w 1150174"/>
                    <a:gd name="connsiteY68" fmla="*/ 869156 h 923993"/>
                    <a:gd name="connsiteX69" fmla="*/ 76200 w 1150174"/>
                    <a:gd name="connsiteY69" fmla="*/ 878681 h 923993"/>
                    <a:gd name="connsiteX70" fmla="*/ 0 w 1150174"/>
                    <a:gd name="connsiteY70"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11993 w 1150174"/>
                    <a:gd name="connsiteY48" fmla="*/ 847725 h 923993"/>
                    <a:gd name="connsiteX49" fmla="*/ 707231 w 1150174"/>
                    <a:gd name="connsiteY49" fmla="*/ 854869 h 923993"/>
                    <a:gd name="connsiteX50" fmla="*/ 700087 w 1150174"/>
                    <a:gd name="connsiteY50" fmla="*/ 859631 h 923993"/>
                    <a:gd name="connsiteX51" fmla="*/ 692943 w 1150174"/>
                    <a:gd name="connsiteY51" fmla="*/ 862013 h 923993"/>
                    <a:gd name="connsiteX52" fmla="*/ 642937 w 1150174"/>
                    <a:gd name="connsiteY52" fmla="*/ 864394 h 923993"/>
                    <a:gd name="connsiteX53" fmla="*/ 569118 w 1150174"/>
                    <a:gd name="connsiteY53" fmla="*/ 864394 h 923993"/>
                    <a:gd name="connsiteX54" fmla="*/ 561975 w 1150174"/>
                    <a:gd name="connsiteY54" fmla="*/ 862013 h 923993"/>
                    <a:gd name="connsiteX55" fmla="*/ 542925 w 1150174"/>
                    <a:gd name="connsiteY55" fmla="*/ 859631 h 923993"/>
                    <a:gd name="connsiteX56" fmla="*/ 511968 w 1150174"/>
                    <a:gd name="connsiteY56" fmla="*/ 873919 h 923993"/>
                    <a:gd name="connsiteX57" fmla="*/ 509587 w 1150174"/>
                    <a:gd name="connsiteY57" fmla="*/ 897731 h 923993"/>
                    <a:gd name="connsiteX58" fmla="*/ 497681 w 1150174"/>
                    <a:gd name="connsiteY58" fmla="*/ 914400 h 923993"/>
                    <a:gd name="connsiteX59" fmla="*/ 426243 w 1150174"/>
                    <a:gd name="connsiteY59" fmla="*/ 916781 h 923993"/>
                    <a:gd name="connsiteX60" fmla="*/ 381000 w 1150174"/>
                    <a:gd name="connsiteY60" fmla="*/ 923925 h 923993"/>
                    <a:gd name="connsiteX61" fmla="*/ 352425 w 1150174"/>
                    <a:gd name="connsiteY61" fmla="*/ 912019 h 923993"/>
                    <a:gd name="connsiteX62" fmla="*/ 311943 w 1150174"/>
                    <a:gd name="connsiteY62" fmla="*/ 900113 h 923993"/>
                    <a:gd name="connsiteX63" fmla="*/ 278606 w 1150174"/>
                    <a:gd name="connsiteY63" fmla="*/ 897731 h 923993"/>
                    <a:gd name="connsiteX64" fmla="*/ 230981 w 1150174"/>
                    <a:gd name="connsiteY64" fmla="*/ 890588 h 923993"/>
                    <a:gd name="connsiteX65" fmla="*/ 180975 w 1150174"/>
                    <a:gd name="connsiteY65" fmla="*/ 885825 h 923993"/>
                    <a:gd name="connsiteX66" fmla="*/ 145256 w 1150174"/>
                    <a:gd name="connsiteY66" fmla="*/ 871538 h 923993"/>
                    <a:gd name="connsiteX67" fmla="*/ 97631 w 1150174"/>
                    <a:gd name="connsiteY67" fmla="*/ 869156 h 923993"/>
                    <a:gd name="connsiteX68" fmla="*/ 76200 w 1150174"/>
                    <a:gd name="connsiteY68" fmla="*/ 878681 h 923993"/>
                    <a:gd name="connsiteX69" fmla="*/ 0 w 1150174"/>
                    <a:gd name="connsiteY69"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11993 w 1150174"/>
                    <a:gd name="connsiteY48" fmla="*/ 847725 h 923993"/>
                    <a:gd name="connsiteX49" fmla="*/ 707231 w 1150174"/>
                    <a:gd name="connsiteY49" fmla="*/ 854869 h 923993"/>
                    <a:gd name="connsiteX50" fmla="*/ 700087 w 1150174"/>
                    <a:gd name="connsiteY50" fmla="*/ 859631 h 923993"/>
                    <a:gd name="connsiteX51" fmla="*/ 692943 w 1150174"/>
                    <a:gd name="connsiteY51" fmla="*/ 862013 h 923993"/>
                    <a:gd name="connsiteX52" fmla="*/ 642937 w 1150174"/>
                    <a:gd name="connsiteY52" fmla="*/ 864394 h 923993"/>
                    <a:gd name="connsiteX53" fmla="*/ 569118 w 1150174"/>
                    <a:gd name="connsiteY53" fmla="*/ 864394 h 923993"/>
                    <a:gd name="connsiteX54" fmla="*/ 542925 w 1150174"/>
                    <a:gd name="connsiteY54" fmla="*/ 859631 h 923993"/>
                    <a:gd name="connsiteX55" fmla="*/ 511968 w 1150174"/>
                    <a:gd name="connsiteY55" fmla="*/ 873919 h 923993"/>
                    <a:gd name="connsiteX56" fmla="*/ 509587 w 1150174"/>
                    <a:gd name="connsiteY56" fmla="*/ 897731 h 923993"/>
                    <a:gd name="connsiteX57" fmla="*/ 497681 w 1150174"/>
                    <a:gd name="connsiteY57" fmla="*/ 914400 h 923993"/>
                    <a:gd name="connsiteX58" fmla="*/ 426243 w 1150174"/>
                    <a:gd name="connsiteY58" fmla="*/ 916781 h 923993"/>
                    <a:gd name="connsiteX59" fmla="*/ 381000 w 1150174"/>
                    <a:gd name="connsiteY59" fmla="*/ 923925 h 923993"/>
                    <a:gd name="connsiteX60" fmla="*/ 352425 w 1150174"/>
                    <a:gd name="connsiteY60" fmla="*/ 912019 h 923993"/>
                    <a:gd name="connsiteX61" fmla="*/ 311943 w 1150174"/>
                    <a:gd name="connsiteY61" fmla="*/ 900113 h 923993"/>
                    <a:gd name="connsiteX62" fmla="*/ 278606 w 1150174"/>
                    <a:gd name="connsiteY62" fmla="*/ 897731 h 923993"/>
                    <a:gd name="connsiteX63" fmla="*/ 230981 w 1150174"/>
                    <a:gd name="connsiteY63" fmla="*/ 890588 h 923993"/>
                    <a:gd name="connsiteX64" fmla="*/ 180975 w 1150174"/>
                    <a:gd name="connsiteY64" fmla="*/ 885825 h 923993"/>
                    <a:gd name="connsiteX65" fmla="*/ 145256 w 1150174"/>
                    <a:gd name="connsiteY65" fmla="*/ 871538 h 923993"/>
                    <a:gd name="connsiteX66" fmla="*/ 97631 w 1150174"/>
                    <a:gd name="connsiteY66" fmla="*/ 869156 h 923993"/>
                    <a:gd name="connsiteX67" fmla="*/ 76200 w 1150174"/>
                    <a:gd name="connsiteY67" fmla="*/ 878681 h 923993"/>
                    <a:gd name="connsiteX68" fmla="*/ 0 w 1150174"/>
                    <a:gd name="connsiteY68"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11993 w 1150174"/>
                    <a:gd name="connsiteY48" fmla="*/ 847725 h 923993"/>
                    <a:gd name="connsiteX49" fmla="*/ 707231 w 1150174"/>
                    <a:gd name="connsiteY49" fmla="*/ 854869 h 923993"/>
                    <a:gd name="connsiteX50" fmla="*/ 700087 w 1150174"/>
                    <a:gd name="connsiteY50" fmla="*/ 859631 h 923993"/>
                    <a:gd name="connsiteX51" fmla="*/ 642937 w 1150174"/>
                    <a:gd name="connsiteY51" fmla="*/ 864394 h 923993"/>
                    <a:gd name="connsiteX52" fmla="*/ 569118 w 1150174"/>
                    <a:gd name="connsiteY52" fmla="*/ 864394 h 923993"/>
                    <a:gd name="connsiteX53" fmla="*/ 542925 w 1150174"/>
                    <a:gd name="connsiteY53" fmla="*/ 859631 h 923993"/>
                    <a:gd name="connsiteX54" fmla="*/ 511968 w 1150174"/>
                    <a:gd name="connsiteY54" fmla="*/ 873919 h 923993"/>
                    <a:gd name="connsiteX55" fmla="*/ 509587 w 1150174"/>
                    <a:gd name="connsiteY55" fmla="*/ 897731 h 923993"/>
                    <a:gd name="connsiteX56" fmla="*/ 497681 w 1150174"/>
                    <a:gd name="connsiteY56" fmla="*/ 914400 h 923993"/>
                    <a:gd name="connsiteX57" fmla="*/ 426243 w 1150174"/>
                    <a:gd name="connsiteY57" fmla="*/ 916781 h 923993"/>
                    <a:gd name="connsiteX58" fmla="*/ 381000 w 1150174"/>
                    <a:gd name="connsiteY58" fmla="*/ 923925 h 923993"/>
                    <a:gd name="connsiteX59" fmla="*/ 352425 w 1150174"/>
                    <a:gd name="connsiteY59" fmla="*/ 912019 h 923993"/>
                    <a:gd name="connsiteX60" fmla="*/ 311943 w 1150174"/>
                    <a:gd name="connsiteY60" fmla="*/ 900113 h 923993"/>
                    <a:gd name="connsiteX61" fmla="*/ 278606 w 1150174"/>
                    <a:gd name="connsiteY61" fmla="*/ 897731 h 923993"/>
                    <a:gd name="connsiteX62" fmla="*/ 230981 w 1150174"/>
                    <a:gd name="connsiteY62" fmla="*/ 890588 h 923993"/>
                    <a:gd name="connsiteX63" fmla="*/ 180975 w 1150174"/>
                    <a:gd name="connsiteY63" fmla="*/ 885825 h 923993"/>
                    <a:gd name="connsiteX64" fmla="*/ 145256 w 1150174"/>
                    <a:gd name="connsiteY64" fmla="*/ 871538 h 923993"/>
                    <a:gd name="connsiteX65" fmla="*/ 97631 w 1150174"/>
                    <a:gd name="connsiteY65" fmla="*/ 869156 h 923993"/>
                    <a:gd name="connsiteX66" fmla="*/ 76200 w 1150174"/>
                    <a:gd name="connsiteY66" fmla="*/ 878681 h 923993"/>
                    <a:gd name="connsiteX67" fmla="*/ 0 w 1150174"/>
                    <a:gd name="connsiteY67"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07231 w 1150174"/>
                    <a:gd name="connsiteY48" fmla="*/ 854869 h 923993"/>
                    <a:gd name="connsiteX49" fmla="*/ 700087 w 1150174"/>
                    <a:gd name="connsiteY49" fmla="*/ 859631 h 923993"/>
                    <a:gd name="connsiteX50" fmla="*/ 642937 w 1150174"/>
                    <a:gd name="connsiteY50" fmla="*/ 864394 h 923993"/>
                    <a:gd name="connsiteX51" fmla="*/ 569118 w 1150174"/>
                    <a:gd name="connsiteY51" fmla="*/ 864394 h 923993"/>
                    <a:gd name="connsiteX52" fmla="*/ 542925 w 1150174"/>
                    <a:gd name="connsiteY52" fmla="*/ 859631 h 923993"/>
                    <a:gd name="connsiteX53" fmla="*/ 511968 w 1150174"/>
                    <a:gd name="connsiteY53" fmla="*/ 873919 h 923993"/>
                    <a:gd name="connsiteX54" fmla="*/ 509587 w 1150174"/>
                    <a:gd name="connsiteY54" fmla="*/ 897731 h 923993"/>
                    <a:gd name="connsiteX55" fmla="*/ 497681 w 1150174"/>
                    <a:gd name="connsiteY55" fmla="*/ 914400 h 923993"/>
                    <a:gd name="connsiteX56" fmla="*/ 426243 w 1150174"/>
                    <a:gd name="connsiteY56" fmla="*/ 916781 h 923993"/>
                    <a:gd name="connsiteX57" fmla="*/ 381000 w 1150174"/>
                    <a:gd name="connsiteY57" fmla="*/ 923925 h 923993"/>
                    <a:gd name="connsiteX58" fmla="*/ 352425 w 1150174"/>
                    <a:gd name="connsiteY58" fmla="*/ 912019 h 923993"/>
                    <a:gd name="connsiteX59" fmla="*/ 311943 w 1150174"/>
                    <a:gd name="connsiteY59" fmla="*/ 900113 h 923993"/>
                    <a:gd name="connsiteX60" fmla="*/ 278606 w 1150174"/>
                    <a:gd name="connsiteY60" fmla="*/ 897731 h 923993"/>
                    <a:gd name="connsiteX61" fmla="*/ 230981 w 1150174"/>
                    <a:gd name="connsiteY61" fmla="*/ 890588 h 923993"/>
                    <a:gd name="connsiteX62" fmla="*/ 180975 w 1150174"/>
                    <a:gd name="connsiteY62" fmla="*/ 885825 h 923993"/>
                    <a:gd name="connsiteX63" fmla="*/ 145256 w 1150174"/>
                    <a:gd name="connsiteY63" fmla="*/ 871538 h 923993"/>
                    <a:gd name="connsiteX64" fmla="*/ 97631 w 1150174"/>
                    <a:gd name="connsiteY64" fmla="*/ 869156 h 923993"/>
                    <a:gd name="connsiteX65" fmla="*/ 76200 w 1150174"/>
                    <a:gd name="connsiteY65" fmla="*/ 878681 h 923993"/>
                    <a:gd name="connsiteX66" fmla="*/ 0 w 1150174"/>
                    <a:gd name="connsiteY66"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19137 w 1150174"/>
                    <a:gd name="connsiteY47" fmla="*/ 833438 h 923993"/>
                    <a:gd name="connsiteX48" fmla="*/ 707231 w 1150174"/>
                    <a:gd name="connsiteY48" fmla="*/ 854869 h 923993"/>
                    <a:gd name="connsiteX49" fmla="*/ 642937 w 1150174"/>
                    <a:gd name="connsiteY49" fmla="*/ 864394 h 923993"/>
                    <a:gd name="connsiteX50" fmla="*/ 569118 w 1150174"/>
                    <a:gd name="connsiteY50" fmla="*/ 864394 h 923993"/>
                    <a:gd name="connsiteX51" fmla="*/ 542925 w 1150174"/>
                    <a:gd name="connsiteY51" fmla="*/ 859631 h 923993"/>
                    <a:gd name="connsiteX52" fmla="*/ 511968 w 1150174"/>
                    <a:gd name="connsiteY52" fmla="*/ 873919 h 923993"/>
                    <a:gd name="connsiteX53" fmla="*/ 509587 w 1150174"/>
                    <a:gd name="connsiteY53" fmla="*/ 897731 h 923993"/>
                    <a:gd name="connsiteX54" fmla="*/ 497681 w 1150174"/>
                    <a:gd name="connsiteY54" fmla="*/ 914400 h 923993"/>
                    <a:gd name="connsiteX55" fmla="*/ 426243 w 1150174"/>
                    <a:gd name="connsiteY55" fmla="*/ 916781 h 923993"/>
                    <a:gd name="connsiteX56" fmla="*/ 381000 w 1150174"/>
                    <a:gd name="connsiteY56" fmla="*/ 923925 h 923993"/>
                    <a:gd name="connsiteX57" fmla="*/ 352425 w 1150174"/>
                    <a:gd name="connsiteY57" fmla="*/ 912019 h 923993"/>
                    <a:gd name="connsiteX58" fmla="*/ 311943 w 1150174"/>
                    <a:gd name="connsiteY58" fmla="*/ 900113 h 923993"/>
                    <a:gd name="connsiteX59" fmla="*/ 278606 w 1150174"/>
                    <a:gd name="connsiteY59" fmla="*/ 897731 h 923993"/>
                    <a:gd name="connsiteX60" fmla="*/ 230981 w 1150174"/>
                    <a:gd name="connsiteY60" fmla="*/ 890588 h 923993"/>
                    <a:gd name="connsiteX61" fmla="*/ 180975 w 1150174"/>
                    <a:gd name="connsiteY61" fmla="*/ 885825 h 923993"/>
                    <a:gd name="connsiteX62" fmla="*/ 145256 w 1150174"/>
                    <a:gd name="connsiteY62" fmla="*/ 871538 h 923993"/>
                    <a:gd name="connsiteX63" fmla="*/ 97631 w 1150174"/>
                    <a:gd name="connsiteY63" fmla="*/ 869156 h 923993"/>
                    <a:gd name="connsiteX64" fmla="*/ 76200 w 1150174"/>
                    <a:gd name="connsiteY64" fmla="*/ 878681 h 923993"/>
                    <a:gd name="connsiteX65" fmla="*/ 0 w 1150174"/>
                    <a:gd name="connsiteY65"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35806 w 1150174"/>
                    <a:gd name="connsiteY45" fmla="*/ 807244 h 923993"/>
                    <a:gd name="connsiteX46" fmla="*/ 726281 w 1150174"/>
                    <a:gd name="connsiteY46" fmla="*/ 828675 h 923993"/>
                    <a:gd name="connsiteX47" fmla="*/ 707231 w 1150174"/>
                    <a:gd name="connsiteY47" fmla="*/ 854869 h 923993"/>
                    <a:gd name="connsiteX48" fmla="*/ 642937 w 1150174"/>
                    <a:gd name="connsiteY48" fmla="*/ 864394 h 923993"/>
                    <a:gd name="connsiteX49" fmla="*/ 569118 w 1150174"/>
                    <a:gd name="connsiteY49" fmla="*/ 864394 h 923993"/>
                    <a:gd name="connsiteX50" fmla="*/ 542925 w 1150174"/>
                    <a:gd name="connsiteY50" fmla="*/ 859631 h 923993"/>
                    <a:gd name="connsiteX51" fmla="*/ 511968 w 1150174"/>
                    <a:gd name="connsiteY51" fmla="*/ 873919 h 923993"/>
                    <a:gd name="connsiteX52" fmla="*/ 509587 w 1150174"/>
                    <a:gd name="connsiteY52" fmla="*/ 897731 h 923993"/>
                    <a:gd name="connsiteX53" fmla="*/ 497681 w 1150174"/>
                    <a:gd name="connsiteY53" fmla="*/ 914400 h 923993"/>
                    <a:gd name="connsiteX54" fmla="*/ 426243 w 1150174"/>
                    <a:gd name="connsiteY54" fmla="*/ 916781 h 923993"/>
                    <a:gd name="connsiteX55" fmla="*/ 381000 w 1150174"/>
                    <a:gd name="connsiteY55" fmla="*/ 923925 h 923993"/>
                    <a:gd name="connsiteX56" fmla="*/ 352425 w 1150174"/>
                    <a:gd name="connsiteY56" fmla="*/ 912019 h 923993"/>
                    <a:gd name="connsiteX57" fmla="*/ 311943 w 1150174"/>
                    <a:gd name="connsiteY57" fmla="*/ 900113 h 923993"/>
                    <a:gd name="connsiteX58" fmla="*/ 278606 w 1150174"/>
                    <a:gd name="connsiteY58" fmla="*/ 897731 h 923993"/>
                    <a:gd name="connsiteX59" fmla="*/ 230981 w 1150174"/>
                    <a:gd name="connsiteY59" fmla="*/ 890588 h 923993"/>
                    <a:gd name="connsiteX60" fmla="*/ 180975 w 1150174"/>
                    <a:gd name="connsiteY60" fmla="*/ 885825 h 923993"/>
                    <a:gd name="connsiteX61" fmla="*/ 145256 w 1150174"/>
                    <a:gd name="connsiteY61" fmla="*/ 871538 h 923993"/>
                    <a:gd name="connsiteX62" fmla="*/ 97631 w 1150174"/>
                    <a:gd name="connsiteY62" fmla="*/ 869156 h 923993"/>
                    <a:gd name="connsiteX63" fmla="*/ 76200 w 1150174"/>
                    <a:gd name="connsiteY63" fmla="*/ 878681 h 923993"/>
                    <a:gd name="connsiteX64" fmla="*/ 0 w 1150174"/>
                    <a:gd name="connsiteY64"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59618 w 1150174"/>
                    <a:gd name="connsiteY42" fmla="*/ 785813 h 923993"/>
                    <a:gd name="connsiteX43" fmla="*/ 745331 w 1150174"/>
                    <a:gd name="connsiteY43" fmla="*/ 795338 h 923993"/>
                    <a:gd name="connsiteX44" fmla="*/ 742950 w 1150174"/>
                    <a:gd name="connsiteY44" fmla="*/ 802481 h 923993"/>
                    <a:gd name="connsiteX45" fmla="*/ 726281 w 1150174"/>
                    <a:gd name="connsiteY45" fmla="*/ 828675 h 923993"/>
                    <a:gd name="connsiteX46" fmla="*/ 707231 w 1150174"/>
                    <a:gd name="connsiteY46" fmla="*/ 854869 h 923993"/>
                    <a:gd name="connsiteX47" fmla="*/ 642937 w 1150174"/>
                    <a:gd name="connsiteY47" fmla="*/ 864394 h 923993"/>
                    <a:gd name="connsiteX48" fmla="*/ 569118 w 1150174"/>
                    <a:gd name="connsiteY48" fmla="*/ 864394 h 923993"/>
                    <a:gd name="connsiteX49" fmla="*/ 542925 w 1150174"/>
                    <a:gd name="connsiteY49" fmla="*/ 859631 h 923993"/>
                    <a:gd name="connsiteX50" fmla="*/ 511968 w 1150174"/>
                    <a:gd name="connsiteY50" fmla="*/ 873919 h 923993"/>
                    <a:gd name="connsiteX51" fmla="*/ 509587 w 1150174"/>
                    <a:gd name="connsiteY51" fmla="*/ 897731 h 923993"/>
                    <a:gd name="connsiteX52" fmla="*/ 497681 w 1150174"/>
                    <a:gd name="connsiteY52" fmla="*/ 914400 h 923993"/>
                    <a:gd name="connsiteX53" fmla="*/ 426243 w 1150174"/>
                    <a:gd name="connsiteY53" fmla="*/ 916781 h 923993"/>
                    <a:gd name="connsiteX54" fmla="*/ 381000 w 1150174"/>
                    <a:gd name="connsiteY54" fmla="*/ 923925 h 923993"/>
                    <a:gd name="connsiteX55" fmla="*/ 352425 w 1150174"/>
                    <a:gd name="connsiteY55" fmla="*/ 912019 h 923993"/>
                    <a:gd name="connsiteX56" fmla="*/ 311943 w 1150174"/>
                    <a:gd name="connsiteY56" fmla="*/ 900113 h 923993"/>
                    <a:gd name="connsiteX57" fmla="*/ 278606 w 1150174"/>
                    <a:gd name="connsiteY57" fmla="*/ 897731 h 923993"/>
                    <a:gd name="connsiteX58" fmla="*/ 230981 w 1150174"/>
                    <a:gd name="connsiteY58" fmla="*/ 890588 h 923993"/>
                    <a:gd name="connsiteX59" fmla="*/ 180975 w 1150174"/>
                    <a:gd name="connsiteY59" fmla="*/ 885825 h 923993"/>
                    <a:gd name="connsiteX60" fmla="*/ 145256 w 1150174"/>
                    <a:gd name="connsiteY60" fmla="*/ 871538 h 923993"/>
                    <a:gd name="connsiteX61" fmla="*/ 97631 w 1150174"/>
                    <a:gd name="connsiteY61" fmla="*/ 869156 h 923993"/>
                    <a:gd name="connsiteX62" fmla="*/ 76200 w 1150174"/>
                    <a:gd name="connsiteY62" fmla="*/ 878681 h 923993"/>
                    <a:gd name="connsiteX63" fmla="*/ 0 w 1150174"/>
                    <a:gd name="connsiteY63"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45331 w 1150174"/>
                    <a:gd name="connsiteY42" fmla="*/ 795338 h 923993"/>
                    <a:gd name="connsiteX43" fmla="*/ 742950 w 1150174"/>
                    <a:gd name="connsiteY43" fmla="*/ 802481 h 923993"/>
                    <a:gd name="connsiteX44" fmla="*/ 726281 w 1150174"/>
                    <a:gd name="connsiteY44" fmla="*/ 828675 h 923993"/>
                    <a:gd name="connsiteX45" fmla="*/ 707231 w 1150174"/>
                    <a:gd name="connsiteY45" fmla="*/ 854869 h 923993"/>
                    <a:gd name="connsiteX46" fmla="*/ 642937 w 1150174"/>
                    <a:gd name="connsiteY46" fmla="*/ 864394 h 923993"/>
                    <a:gd name="connsiteX47" fmla="*/ 569118 w 1150174"/>
                    <a:gd name="connsiteY47" fmla="*/ 864394 h 923993"/>
                    <a:gd name="connsiteX48" fmla="*/ 542925 w 1150174"/>
                    <a:gd name="connsiteY48" fmla="*/ 859631 h 923993"/>
                    <a:gd name="connsiteX49" fmla="*/ 511968 w 1150174"/>
                    <a:gd name="connsiteY49" fmla="*/ 873919 h 923993"/>
                    <a:gd name="connsiteX50" fmla="*/ 509587 w 1150174"/>
                    <a:gd name="connsiteY50" fmla="*/ 897731 h 923993"/>
                    <a:gd name="connsiteX51" fmla="*/ 497681 w 1150174"/>
                    <a:gd name="connsiteY51" fmla="*/ 914400 h 923993"/>
                    <a:gd name="connsiteX52" fmla="*/ 426243 w 1150174"/>
                    <a:gd name="connsiteY52" fmla="*/ 916781 h 923993"/>
                    <a:gd name="connsiteX53" fmla="*/ 381000 w 1150174"/>
                    <a:gd name="connsiteY53" fmla="*/ 923925 h 923993"/>
                    <a:gd name="connsiteX54" fmla="*/ 352425 w 1150174"/>
                    <a:gd name="connsiteY54" fmla="*/ 912019 h 923993"/>
                    <a:gd name="connsiteX55" fmla="*/ 311943 w 1150174"/>
                    <a:gd name="connsiteY55" fmla="*/ 900113 h 923993"/>
                    <a:gd name="connsiteX56" fmla="*/ 278606 w 1150174"/>
                    <a:gd name="connsiteY56" fmla="*/ 897731 h 923993"/>
                    <a:gd name="connsiteX57" fmla="*/ 230981 w 1150174"/>
                    <a:gd name="connsiteY57" fmla="*/ 890588 h 923993"/>
                    <a:gd name="connsiteX58" fmla="*/ 180975 w 1150174"/>
                    <a:gd name="connsiteY58" fmla="*/ 885825 h 923993"/>
                    <a:gd name="connsiteX59" fmla="*/ 145256 w 1150174"/>
                    <a:gd name="connsiteY59" fmla="*/ 871538 h 923993"/>
                    <a:gd name="connsiteX60" fmla="*/ 97631 w 1150174"/>
                    <a:gd name="connsiteY60" fmla="*/ 869156 h 923993"/>
                    <a:gd name="connsiteX61" fmla="*/ 76200 w 1150174"/>
                    <a:gd name="connsiteY61" fmla="*/ 878681 h 923993"/>
                    <a:gd name="connsiteX62" fmla="*/ 0 w 1150174"/>
                    <a:gd name="connsiteY62"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69143 w 1150174"/>
                    <a:gd name="connsiteY41" fmla="*/ 771525 h 923993"/>
                    <a:gd name="connsiteX42" fmla="*/ 745331 w 1150174"/>
                    <a:gd name="connsiteY42" fmla="*/ 795338 h 923993"/>
                    <a:gd name="connsiteX43" fmla="*/ 726281 w 1150174"/>
                    <a:gd name="connsiteY43" fmla="*/ 828675 h 923993"/>
                    <a:gd name="connsiteX44" fmla="*/ 707231 w 1150174"/>
                    <a:gd name="connsiteY44" fmla="*/ 854869 h 923993"/>
                    <a:gd name="connsiteX45" fmla="*/ 642937 w 1150174"/>
                    <a:gd name="connsiteY45" fmla="*/ 864394 h 923993"/>
                    <a:gd name="connsiteX46" fmla="*/ 569118 w 1150174"/>
                    <a:gd name="connsiteY46" fmla="*/ 864394 h 923993"/>
                    <a:gd name="connsiteX47" fmla="*/ 542925 w 1150174"/>
                    <a:gd name="connsiteY47" fmla="*/ 859631 h 923993"/>
                    <a:gd name="connsiteX48" fmla="*/ 511968 w 1150174"/>
                    <a:gd name="connsiteY48" fmla="*/ 873919 h 923993"/>
                    <a:gd name="connsiteX49" fmla="*/ 509587 w 1150174"/>
                    <a:gd name="connsiteY49" fmla="*/ 897731 h 923993"/>
                    <a:gd name="connsiteX50" fmla="*/ 497681 w 1150174"/>
                    <a:gd name="connsiteY50" fmla="*/ 914400 h 923993"/>
                    <a:gd name="connsiteX51" fmla="*/ 426243 w 1150174"/>
                    <a:gd name="connsiteY51" fmla="*/ 916781 h 923993"/>
                    <a:gd name="connsiteX52" fmla="*/ 381000 w 1150174"/>
                    <a:gd name="connsiteY52" fmla="*/ 923925 h 923993"/>
                    <a:gd name="connsiteX53" fmla="*/ 352425 w 1150174"/>
                    <a:gd name="connsiteY53" fmla="*/ 912019 h 923993"/>
                    <a:gd name="connsiteX54" fmla="*/ 311943 w 1150174"/>
                    <a:gd name="connsiteY54" fmla="*/ 900113 h 923993"/>
                    <a:gd name="connsiteX55" fmla="*/ 278606 w 1150174"/>
                    <a:gd name="connsiteY55" fmla="*/ 897731 h 923993"/>
                    <a:gd name="connsiteX56" fmla="*/ 230981 w 1150174"/>
                    <a:gd name="connsiteY56" fmla="*/ 890588 h 923993"/>
                    <a:gd name="connsiteX57" fmla="*/ 180975 w 1150174"/>
                    <a:gd name="connsiteY57" fmla="*/ 885825 h 923993"/>
                    <a:gd name="connsiteX58" fmla="*/ 145256 w 1150174"/>
                    <a:gd name="connsiteY58" fmla="*/ 871538 h 923993"/>
                    <a:gd name="connsiteX59" fmla="*/ 97631 w 1150174"/>
                    <a:gd name="connsiteY59" fmla="*/ 869156 h 923993"/>
                    <a:gd name="connsiteX60" fmla="*/ 76200 w 1150174"/>
                    <a:gd name="connsiteY60" fmla="*/ 878681 h 923993"/>
                    <a:gd name="connsiteX61" fmla="*/ 0 w 1150174"/>
                    <a:gd name="connsiteY61"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90575 w 1150174"/>
                    <a:gd name="connsiteY39" fmla="*/ 754856 h 923993"/>
                    <a:gd name="connsiteX40" fmla="*/ 776287 w 1150174"/>
                    <a:gd name="connsiteY40" fmla="*/ 764381 h 923993"/>
                    <a:gd name="connsiteX41" fmla="*/ 745331 w 1150174"/>
                    <a:gd name="connsiteY41" fmla="*/ 795338 h 923993"/>
                    <a:gd name="connsiteX42" fmla="*/ 726281 w 1150174"/>
                    <a:gd name="connsiteY42" fmla="*/ 828675 h 923993"/>
                    <a:gd name="connsiteX43" fmla="*/ 707231 w 1150174"/>
                    <a:gd name="connsiteY43" fmla="*/ 854869 h 923993"/>
                    <a:gd name="connsiteX44" fmla="*/ 642937 w 1150174"/>
                    <a:gd name="connsiteY44" fmla="*/ 864394 h 923993"/>
                    <a:gd name="connsiteX45" fmla="*/ 569118 w 1150174"/>
                    <a:gd name="connsiteY45" fmla="*/ 864394 h 923993"/>
                    <a:gd name="connsiteX46" fmla="*/ 542925 w 1150174"/>
                    <a:gd name="connsiteY46" fmla="*/ 859631 h 923993"/>
                    <a:gd name="connsiteX47" fmla="*/ 511968 w 1150174"/>
                    <a:gd name="connsiteY47" fmla="*/ 873919 h 923993"/>
                    <a:gd name="connsiteX48" fmla="*/ 509587 w 1150174"/>
                    <a:gd name="connsiteY48" fmla="*/ 897731 h 923993"/>
                    <a:gd name="connsiteX49" fmla="*/ 497681 w 1150174"/>
                    <a:gd name="connsiteY49" fmla="*/ 914400 h 923993"/>
                    <a:gd name="connsiteX50" fmla="*/ 426243 w 1150174"/>
                    <a:gd name="connsiteY50" fmla="*/ 916781 h 923993"/>
                    <a:gd name="connsiteX51" fmla="*/ 381000 w 1150174"/>
                    <a:gd name="connsiteY51" fmla="*/ 923925 h 923993"/>
                    <a:gd name="connsiteX52" fmla="*/ 352425 w 1150174"/>
                    <a:gd name="connsiteY52" fmla="*/ 912019 h 923993"/>
                    <a:gd name="connsiteX53" fmla="*/ 311943 w 1150174"/>
                    <a:gd name="connsiteY53" fmla="*/ 900113 h 923993"/>
                    <a:gd name="connsiteX54" fmla="*/ 278606 w 1150174"/>
                    <a:gd name="connsiteY54" fmla="*/ 897731 h 923993"/>
                    <a:gd name="connsiteX55" fmla="*/ 230981 w 1150174"/>
                    <a:gd name="connsiteY55" fmla="*/ 890588 h 923993"/>
                    <a:gd name="connsiteX56" fmla="*/ 180975 w 1150174"/>
                    <a:gd name="connsiteY56" fmla="*/ 885825 h 923993"/>
                    <a:gd name="connsiteX57" fmla="*/ 145256 w 1150174"/>
                    <a:gd name="connsiteY57" fmla="*/ 871538 h 923993"/>
                    <a:gd name="connsiteX58" fmla="*/ 97631 w 1150174"/>
                    <a:gd name="connsiteY58" fmla="*/ 869156 h 923993"/>
                    <a:gd name="connsiteX59" fmla="*/ 76200 w 1150174"/>
                    <a:gd name="connsiteY59" fmla="*/ 878681 h 923993"/>
                    <a:gd name="connsiteX60" fmla="*/ 0 w 1150174"/>
                    <a:gd name="connsiteY60"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92956 w 1150174"/>
                    <a:gd name="connsiteY38" fmla="*/ 747713 h 923993"/>
                    <a:gd name="connsiteX39" fmla="*/ 776287 w 1150174"/>
                    <a:gd name="connsiteY39" fmla="*/ 764381 h 923993"/>
                    <a:gd name="connsiteX40" fmla="*/ 745331 w 1150174"/>
                    <a:gd name="connsiteY40" fmla="*/ 795338 h 923993"/>
                    <a:gd name="connsiteX41" fmla="*/ 726281 w 1150174"/>
                    <a:gd name="connsiteY41" fmla="*/ 828675 h 923993"/>
                    <a:gd name="connsiteX42" fmla="*/ 707231 w 1150174"/>
                    <a:gd name="connsiteY42" fmla="*/ 854869 h 923993"/>
                    <a:gd name="connsiteX43" fmla="*/ 642937 w 1150174"/>
                    <a:gd name="connsiteY43" fmla="*/ 864394 h 923993"/>
                    <a:gd name="connsiteX44" fmla="*/ 569118 w 1150174"/>
                    <a:gd name="connsiteY44" fmla="*/ 864394 h 923993"/>
                    <a:gd name="connsiteX45" fmla="*/ 542925 w 1150174"/>
                    <a:gd name="connsiteY45" fmla="*/ 859631 h 923993"/>
                    <a:gd name="connsiteX46" fmla="*/ 511968 w 1150174"/>
                    <a:gd name="connsiteY46" fmla="*/ 873919 h 923993"/>
                    <a:gd name="connsiteX47" fmla="*/ 509587 w 1150174"/>
                    <a:gd name="connsiteY47" fmla="*/ 897731 h 923993"/>
                    <a:gd name="connsiteX48" fmla="*/ 497681 w 1150174"/>
                    <a:gd name="connsiteY48" fmla="*/ 914400 h 923993"/>
                    <a:gd name="connsiteX49" fmla="*/ 426243 w 1150174"/>
                    <a:gd name="connsiteY49" fmla="*/ 916781 h 923993"/>
                    <a:gd name="connsiteX50" fmla="*/ 381000 w 1150174"/>
                    <a:gd name="connsiteY50" fmla="*/ 923925 h 923993"/>
                    <a:gd name="connsiteX51" fmla="*/ 352425 w 1150174"/>
                    <a:gd name="connsiteY51" fmla="*/ 912019 h 923993"/>
                    <a:gd name="connsiteX52" fmla="*/ 311943 w 1150174"/>
                    <a:gd name="connsiteY52" fmla="*/ 900113 h 923993"/>
                    <a:gd name="connsiteX53" fmla="*/ 278606 w 1150174"/>
                    <a:gd name="connsiteY53" fmla="*/ 897731 h 923993"/>
                    <a:gd name="connsiteX54" fmla="*/ 230981 w 1150174"/>
                    <a:gd name="connsiteY54" fmla="*/ 890588 h 923993"/>
                    <a:gd name="connsiteX55" fmla="*/ 180975 w 1150174"/>
                    <a:gd name="connsiteY55" fmla="*/ 885825 h 923993"/>
                    <a:gd name="connsiteX56" fmla="*/ 145256 w 1150174"/>
                    <a:gd name="connsiteY56" fmla="*/ 871538 h 923993"/>
                    <a:gd name="connsiteX57" fmla="*/ 97631 w 1150174"/>
                    <a:gd name="connsiteY57" fmla="*/ 869156 h 923993"/>
                    <a:gd name="connsiteX58" fmla="*/ 76200 w 1150174"/>
                    <a:gd name="connsiteY58" fmla="*/ 878681 h 923993"/>
                    <a:gd name="connsiteX59" fmla="*/ 0 w 1150174"/>
                    <a:gd name="connsiteY59"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21531 w 1150174"/>
                    <a:gd name="connsiteY36" fmla="*/ 731044 h 923993"/>
                    <a:gd name="connsiteX37" fmla="*/ 800100 w 1150174"/>
                    <a:gd name="connsiteY37" fmla="*/ 742950 h 923993"/>
                    <a:gd name="connsiteX38" fmla="*/ 776287 w 1150174"/>
                    <a:gd name="connsiteY38" fmla="*/ 764381 h 923993"/>
                    <a:gd name="connsiteX39" fmla="*/ 745331 w 1150174"/>
                    <a:gd name="connsiteY39" fmla="*/ 795338 h 923993"/>
                    <a:gd name="connsiteX40" fmla="*/ 726281 w 1150174"/>
                    <a:gd name="connsiteY40" fmla="*/ 828675 h 923993"/>
                    <a:gd name="connsiteX41" fmla="*/ 707231 w 1150174"/>
                    <a:gd name="connsiteY41" fmla="*/ 854869 h 923993"/>
                    <a:gd name="connsiteX42" fmla="*/ 642937 w 1150174"/>
                    <a:gd name="connsiteY42" fmla="*/ 864394 h 923993"/>
                    <a:gd name="connsiteX43" fmla="*/ 569118 w 1150174"/>
                    <a:gd name="connsiteY43" fmla="*/ 864394 h 923993"/>
                    <a:gd name="connsiteX44" fmla="*/ 542925 w 1150174"/>
                    <a:gd name="connsiteY44" fmla="*/ 859631 h 923993"/>
                    <a:gd name="connsiteX45" fmla="*/ 511968 w 1150174"/>
                    <a:gd name="connsiteY45" fmla="*/ 873919 h 923993"/>
                    <a:gd name="connsiteX46" fmla="*/ 509587 w 1150174"/>
                    <a:gd name="connsiteY46" fmla="*/ 897731 h 923993"/>
                    <a:gd name="connsiteX47" fmla="*/ 497681 w 1150174"/>
                    <a:gd name="connsiteY47" fmla="*/ 914400 h 923993"/>
                    <a:gd name="connsiteX48" fmla="*/ 426243 w 1150174"/>
                    <a:gd name="connsiteY48" fmla="*/ 916781 h 923993"/>
                    <a:gd name="connsiteX49" fmla="*/ 381000 w 1150174"/>
                    <a:gd name="connsiteY49" fmla="*/ 923925 h 923993"/>
                    <a:gd name="connsiteX50" fmla="*/ 352425 w 1150174"/>
                    <a:gd name="connsiteY50" fmla="*/ 912019 h 923993"/>
                    <a:gd name="connsiteX51" fmla="*/ 311943 w 1150174"/>
                    <a:gd name="connsiteY51" fmla="*/ 900113 h 923993"/>
                    <a:gd name="connsiteX52" fmla="*/ 278606 w 1150174"/>
                    <a:gd name="connsiteY52" fmla="*/ 897731 h 923993"/>
                    <a:gd name="connsiteX53" fmla="*/ 230981 w 1150174"/>
                    <a:gd name="connsiteY53" fmla="*/ 890588 h 923993"/>
                    <a:gd name="connsiteX54" fmla="*/ 180975 w 1150174"/>
                    <a:gd name="connsiteY54" fmla="*/ 885825 h 923993"/>
                    <a:gd name="connsiteX55" fmla="*/ 145256 w 1150174"/>
                    <a:gd name="connsiteY55" fmla="*/ 871538 h 923993"/>
                    <a:gd name="connsiteX56" fmla="*/ 97631 w 1150174"/>
                    <a:gd name="connsiteY56" fmla="*/ 869156 h 923993"/>
                    <a:gd name="connsiteX57" fmla="*/ 76200 w 1150174"/>
                    <a:gd name="connsiteY57" fmla="*/ 878681 h 923993"/>
                    <a:gd name="connsiteX58" fmla="*/ 0 w 1150174"/>
                    <a:gd name="connsiteY58"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26293 w 1150174"/>
                    <a:gd name="connsiteY35" fmla="*/ 723900 h 923993"/>
                    <a:gd name="connsiteX36" fmla="*/ 800100 w 1150174"/>
                    <a:gd name="connsiteY36" fmla="*/ 742950 h 923993"/>
                    <a:gd name="connsiteX37" fmla="*/ 776287 w 1150174"/>
                    <a:gd name="connsiteY37" fmla="*/ 764381 h 923993"/>
                    <a:gd name="connsiteX38" fmla="*/ 745331 w 1150174"/>
                    <a:gd name="connsiteY38" fmla="*/ 795338 h 923993"/>
                    <a:gd name="connsiteX39" fmla="*/ 726281 w 1150174"/>
                    <a:gd name="connsiteY39" fmla="*/ 828675 h 923993"/>
                    <a:gd name="connsiteX40" fmla="*/ 707231 w 1150174"/>
                    <a:gd name="connsiteY40" fmla="*/ 854869 h 923993"/>
                    <a:gd name="connsiteX41" fmla="*/ 642937 w 1150174"/>
                    <a:gd name="connsiteY41" fmla="*/ 864394 h 923993"/>
                    <a:gd name="connsiteX42" fmla="*/ 569118 w 1150174"/>
                    <a:gd name="connsiteY42" fmla="*/ 864394 h 923993"/>
                    <a:gd name="connsiteX43" fmla="*/ 542925 w 1150174"/>
                    <a:gd name="connsiteY43" fmla="*/ 859631 h 923993"/>
                    <a:gd name="connsiteX44" fmla="*/ 511968 w 1150174"/>
                    <a:gd name="connsiteY44" fmla="*/ 873919 h 923993"/>
                    <a:gd name="connsiteX45" fmla="*/ 509587 w 1150174"/>
                    <a:gd name="connsiteY45" fmla="*/ 897731 h 923993"/>
                    <a:gd name="connsiteX46" fmla="*/ 497681 w 1150174"/>
                    <a:gd name="connsiteY46" fmla="*/ 914400 h 923993"/>
                    <a:gd name="connsiteX47" fmla="*/ 426243 w 1150174"/>
                    <a:gd name="connsiteY47" fmla="*/ 916781 h 923993"/>
                    <a:gd name="connsiteX48" fmla="*/ 381000 w 1150174"/>
                    <a:gd name="connsiteY48" fmla="*/ 923925 h 923993"/>
                    <a:gd name="connsiteX49" fmla="*/ 352425 w 1150174"/>
                    <a:gd name="connsiteY49" fmla="*/ 912019 h 923993"/>
                    <a:gd name="connsiteX50" fmla="*/ 311943 w 1150174"/>
                    <a:gd name="connsiteY50" fmla="*/ 900113 h 923993"/>
                    <a:gd name="connsiteX51" fmla="*/ 278606 w 1150174"/>
                    <a:gd name="connsiteY51" fmla="*/ 897731 h 923993"/>
                    <a:gd name="connsiteX52" fmla="*/ 230981 w 1150174"/>
                    <a:gd name="connsiteY52" fmla="*/ 890588 h 923993"/>
                    <a:gd name="connsiteX53" fmla="*/ 180975 w 1150174"/>
                    <a:gd name="connsiteY53" fmla="*/ 885825 h 923993"/>
                    <a:gd name="connsiteX54" fmla="*/ 145256 w 1150174"/>
                    <a:gd name="connsiteY54" fmla="*/ 871538 h 923993"/>
                    <a:gd name="connsiteX55" fmla="*/ 97631 w 1150174"/>
                    <a:gd name="connsiteY55" fmla="*/ 869156 h 923993"/>
                    <a:gd name="connsiteX56" fmla="*/ 76200 w 1150174"/>
                    <a:gd name="connsiteY56" fmla="*/ 878681 h 923993"/>
                    <a:gd name="connsiteX57" fmla="*/ 0 w 1150174"/>
                    <a:gd name="connsiteY57"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52487 w 1150174"/>
                    <a:gd name="connsiteY33" fmla="*/ 714375 h 923993"/>
                    <a:gd name="connsiteX34" fmla="*/ 833437 w 1150174"/>
                    <a:gd name="connsiteY34" fmla="*/ 719138 h 923993"/>
                    <a:gd name="connsiteX35" fmla="*/ 800100 w 1150174"/>
                    <a:gd name="connsiteY35" fmla="*/ 742950 h 923993"/>
                    <a:gd name="connsiteX36" fmla="*/ 776287 w 1150174"/>
                    <a:gd name="connsiteY36" fmla="*/ 764381 h 923993"/>
                    <a:gd name="connsiteX37" fmla="*/ 745331 w 1150174"/>
                    <a:gd name="connsiteY37" fmla="*/ 795338 h 923993"/>
                    <a:gd name="connsiteX38" fmla="*/ 726281 w 1150174"/>
                    <a:gd name="connsiteY38" fmla="*/ 828675 h 923993"/>
                    <a:gd name="connsiteX39" fmla="*/ 707231 w 1150174"/>
                    <a:gd name="connsiteY39" fmla="*/ 854869 h 923993"/>
                    <a:gd name="connsiteX40" fmla="*/ 642937 w 1150174"/>
                    <a:gd name="connsiteY40" fmla="*/ 864394 h 923993"/>
                    <a:gd name="connsiteX41" fmla="*/ 569118 w 1150174"/>
                    <a:gd name="connsiteY41" fmla="*/ 864394 h 923993"/>
                    <a:gd name="connsiteX42" fmla="*/ 542925 w 1150174"/>
                    <a:gd name="connsiteY42" fmla="*/ 859631 h 923993"/>
                    <a:gd name="connsiteX43" fmla="*/ 511968 w 1150174"/>
                    <a:gd name="connsiteY43" fmla="*/ 873919 h 923993"/>
                    <a:gd name="connsiteX44" fmla="*/ 509587 w 1150174"/>
                    <a:gd name="connsiteY44" fmla="*/ 897731 h 923993"/>
                    <a:gd name="connsiteX45" fmla="*/ 497681 w 1150174"/>
                    <a:gd name="connsiteY45" fmla="*/ 914400 h 923993"/>
                    <a:gd name="connsiteX46" fmla="*/ 426243 w 1150174"/>
                    <a:gd name="connsiteY46" fmla="*/ 916781 h 923993"/>
                    <a:gd name="connsiteX47" fmla="*/ 381000 w 1150174"/>
                    <a:gd name="connsiteY47" fmla="*/ 923925 h 923993"/>
                    <a:gd name="connsiteX48" fmla="*/ 352425 w 1150174"/>
                    <a:gd name="connsiteY48" fmla="*/ 912019 h 923993"/>
                    <a:gd name="connsiteX49" fmla="*/ 311943 w 1150174"/>
                    <a:gd name="connsiteY49" fmla="*/ 900113 h 923993"/>
                    <a:gd name="connsiteX50" fmla="*/ 278606 w 1150174"/>
                    <a:gd name="connsiteY50" fmla="*/ 897731 h 923993"/>
                    <a:gd name="connsiteX51" fmla="*/ 230981 w 1150174"/>
                    <a:gd name="connsiteY51" fmla="*/ 890588 h 923993"/>
                    <a:gd name="connsiteX52" fmla="*/ 180975 w 1150174"/>
                    <a:gd name="connsiteY52" fmla="*/ 885825 h 923993"/>
                    <a:gd name="connsiteX53" fmla="*/ 145256 w 1150174"/>
                    <a:gd name="connsiteY53" fmla="*/ 871538 h 923993"/>
                    <a:gd name="connsiteX54" fmla="*/ 97631 w 1150174"/>
                    <a:gd name="connsiteY54" fmla="*/ 869156 h 923993"/>
                    <a:gd name="connsiteX55" fmla="*/ 76200 w 1150174"/>
                    <a:gd name="connsiteY55" fmla="*/ 878681 h 923993"/>
                    <a:gd name="connsiteX56" fmla="*/ 0 w 1150174"/>
                    <a:gd name="connsiteY56"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66775 w 1150174"/>
                    <a:gd name="connsiteY32" fmla="*/ 711994 h 923993"/>
                    <a:gd name="connsiteX33" fmla="*/ 833437 w 1150174"/>
                    <a:gd name="connsiteY33" fmla="*/ 719138 h 923993"/>
                    <a:gd name="connsiteX34" fmla="*/ 800100 w 1150174"/>
                    <a:gd name="connsiteY34" fmla="*/ 742950 h 923993"/>
                    <a:gd name="connsiteX35" fmla="*/ 776287 w 1150174"/>
                    <a:gd name="connsiteY35" fmla="*/ 764381 h 923993"/>
                    <a:gd name="connsiteX36" fmla="*/ 745331 w 1150174"/>
                    <a:gd name="connsiteY36" fmla="*/ 795338 h 923993"/>
                    <a:gd name="connsiteX37" fmla="*/ 726281 w 1150174"/>
                    <a:gd name="connsiteY37" fmla="*/ 828675 h 923993"/>
                    <a:gd name="connsiteX38" fmla="*/ 707231 w 1150174"/>
                    <a:gd name="connsiteY38" fmla="*/ 854869 h 923993"/>
                    <a:gd name="connsiteX39" fmla="*/ 642937 w 1150174"/>
                    <a:gd name="connsiteY39" fmla="*/ 864394 h 923993"/>
                    <a:gd name="connsiteX40" fmla="*/ 569118 w 1150174"/>
                    <a:gd name="connsiteY40" fmla="*/ 864394 h 923993"/>
                    <a:gd name="connsiteX41" fmla="*/ 542925 w 1150174"/>
                    <a:gd name="connsiteY41" fmla="*/ 859631 h 923993"/>
                    <a:gd name="connsiteX42" fmla="*/ 511968 w 1150174"/>
                    <a:gd name="connsiteY42" fmla="*/ 873919 h 923993"/>
                    <a:gd name="connsiteX43" fmla="*/ 509587 w 1150174"/>
                    <a:gd name="connsiteY43" fmla="*/ 897731 h 923993"/>
                    <a:gd name="connsiteX44" fmla="*/ 497681 w 1150174"/>
                    <a:gd name="connsiteY44" fmla="*/ 914400 h 923993"/>
                    <a:gd name="connsiteX45" fmla="*/ 426243 w 1150174"/>
                    <a:gd name="connsiteY45" fmla="*/ 916781 h 923993"/>
                    <a:gd name="connsiteX46" fmla="*/ 381000 w 1150174"/>
                    <a:gd name="connsiteY46" fmla="*/ 923925 h 923993"/>
                    <a:gd name="connsiteX47" fmla="*/ 352425 w 1150174"/>
                    <a:gd name="connsiteY47" fmla="*/ 912019 h 923993"/>
                    <a:gd name="connsiteX48" fmla="*/ 311943 w 1150174"/>
                    <a:gd name="connsiteY48" fmla="*/ 900113 h 923993"/>
                    <a:gd name="connsiteX49" fmla="*/ 278606 w 1150174"/>
                    <a:gd name="connsiteY49" fmla="*/ 897731 h 923993"/>
                    <a:gd name="connsiteX50" fmla="*/ 230981 w 1150174"/>
                    <a:gd name="connsiteY50" fmla="*/ 890588 h 923993"/>
                    <a:gd name="connsiteX51" fmla="*/ 180975 w 1150174"/>
                    <a:gd name="connsiteY51" fmla="*/ 885825 h 923993"/>
                    <a:gd name="connsiteX52" fmla="*/ 145256 w 1150174"/>
                    <a:gd name="connsiteY52" fmla="*/ 871538 h 923993"/>
                    <a:gd name="connsiteX53" fmla="*/ 97631 w 1150174"/>
                    <a:gd name="connsiteY53" fmla="*/ 869156 h 923993"/>
                    <a:gd name="connsiteX54" fmla="*/ 76200 w 1150174"/>
                    <a:gd name="connsiteY54" fmla="*/ 878681 h 923993"/>
                    <a:gd name="connsiteX55" fmla="*/ 0 w 1150174"/>
                    <a:gd name="connsiteY55"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71537 w 1150174"/>
                    <a:gd name="connsiteY31" fmla="*/ 704850 h 923993"/>
                    <a:gd name="connsiteX32" fmla="*/ 833437 w 1150174"/>
                    <a:gd name="connsiteY32" fmla="*/ 719138 h 923993"/>
                    <a:gd name="connsiteX33" fmla="*/ 800100 w 1150174"/>
                    <a:gd name="connsiteY33" fmla="*/ 742950 h 923993"/>
                    <a:gd name="connsiteX34" fmla="*/ 776287 w 1150174"/>
                    <a:gd name="connsiteY34" fmla="*/ 764381 h 923993"/>
                    <a:gd name="connsiteX35" fmla="*/ 745331 w 1150174"/>
                    <a:gd name="connsiteY35" fmla="*/ 795338 h 923993"/>
                    <a:gd name="connsiteX36" fmla="*/ 726281 w 1150174"/>
                    <a:gd name="connsiteY36" fmla="*/ 828675 h 923993"/>
                    <a:gd name="connsiteX37" fmla="*/ 707231 w 1150174"/>
                    <a:gd name="connsiteY37" fmla="*/ 854869 h 923993"/>
                    <a:gd name="connsiteX38" fmla="*/ 642937 w 1150174"/>
                    <a:gd name="connsiteY38" fmla="*/ 864394 h 923993"/>
                    <a:gd name="connsiteX39" fmla="*/ 569118 w 1150174"/>
                    <a:gd name="connsiteY39" fmla="*/ 864394 h 923993"/>
                    <a:gd name="connsiteX40" fmla="*/ 542925 w 1150174"/>
                    <a:gd name="connsiteY40" fmla="*/ 859631 h 923993"/>
                    <a:gd name="connsiteX41" fmla="*/ 511968 w 1150174"/>
                    <a:gd name="connsiteY41" fmla="*/ 873919 h 923993"/>
                    <a:gd name="connsiteX42" fmla="*/ 509587 w 1150174"/>
                    <a:gd name="connsiteY42" fmla="*/ 897731 h 923993"/>
                    <a:gd name="connsiteX43" fmla="*/ 497681 w 1150174"/>
                    <a:gd name="connsiteY43" fmla="*/ 914400 h 923993"/>
                    <a:gd name="connsiteX44" fmla="*/ 426243 w 1150174"/>
                    <a:gd name="connsiteY44" fmla="*/ 916781 h 923993"/>
                    <a:gd name="connsiteX45" fmla="*/ 381000 w 1150174"/>
                    <a:gd name="connsiteY45" fmla="*/ 923925 h 923993"/>
                    <a:gd name="connsiteX46" fmla="*/ 352425 w 1150174"/>
                    <a:gd name="connsiteY46" fmla="*/ 912019 h 923993"/>
                    <a:gd name="connsiteX47" fmla="*/ 311943 w 1150174"/>
                    <a:gd name="connsiteY47" fmla="*/ 900113 h 923993"/>
                    <a:gd name="connsiteX48" fmla="*/ 278606 w 1150174"/>
                    <a:gd name="connsiteY48" fmla="*/ 897731 h 923993"/>
                    <a:gd name="connsiteX49" fmla="*/ 230981 w 1150174"/>
                    <a:gd name="connsiteY49" fmla="*/ 890588 h 923993"/>
                    <a:gd name="connsiteX50" fmla="*/ 180975 w 1150174"/>
                    <a:gd name="connsiteY50" fmla="*/ 885825 h 923993"/>
                    <a:gd name="connsiteX51" fmla="*/ 145256 w 1150174"/>
                    <a:gd name="connsiteY51" fmla="*/ 871538 h 923993"/>
                    <a:gd name="connsiteX52" fmla="*/ 97631 w 1150174"/>
                    <a:gd name="connsiteY52" fmla="*/ 869156 h 923993"/>
                    <a:gd name="connsiteX53" fmla="*/ 76200 w 1150174"/>
                    <a:gd name="connsiteY53" fmla="*/ 878681 h 923993"/>
                    <a:gd name="connsiteX54" fmla="*/ 0 w 1150174"/>
                    <a:gd name="connsiteY54"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85825 w 1150174"/>
                    <a:gd name="connsiteY29" fmla="*/ 692944 h 923993"/>
                    <a:gd name="connsiteX30" fmla="*/ 878681 w 1150174"/>
                    <a:gd name="connsiteY30" fmla="*/ 700088 h 923993"/>
                    <a:gd name="connsiteX31" fmla="*/ 833437 w 1150174"/>
                    <a:gd name="connsiteY31" fmla="*/ 719138 h 923993"/>
                    <a:gd name="connsiteX32" fmla="*/ 800100 w 1150174"/>
                    <a:gd name="connsiteY32" fmla="*/ 742950 h 923993"/>
                    <a:gd name="connsiteX33" fmla="*/ 776287 w 1150174"/>
                    <a:gd name="connsiteY33" fmla="*/ 764381 h 923993"/>
                    <a:gd name="connsiteX34" fmla="*/ 745331 w 1150174"/>
                    <a:gd name="connsiteY34" fmla="*/ 795338 h 923993"/>
                    <a:gd name="connsiteX35" fmla="*/ 726281 w 1150174"/>
                    <a:gd name="connsiteY35" fmla="*/ 828675 h 923993"/>
                    <a:gd name="connsiteX36" fmla="*/ 707231 w 1150174"/>
                    <a:gd name="connsiteY36" fmla="*/ 854869 h 923993"/>
                    <a:gd name="connsiteX37" fmla="*/ 642937 w 1150174"/>
                    <a:gd name="connsiteY37" fmla="*/ 864394 h 923993"/>
                    <a:gd name="connsiteX38" fmla="*/ 569118 w 1150174"/>
                    <a:gd name="connsiteY38" fmla="*/ 864394 h 923993"/>
                    <a:gd name="connsiteX39" fmla="*/ 542925 w 1150174"/>
                    <a:gd name="connsiteY39" fmla="*/ 859631 h 923993"/>
                    <a:gd name="connsiteX40" fmla="*/ 511968 w 1150174"/>
                    <a:gd name="connsiteY40" fmla="*/ 873919 h 923993"/>
                    <a:gd name="connsiteX41" fmla="*/ 509587 w 1150174"/>
                    <a:gd name="connsiteY41" fmla="*/ 897731 h 923993"/>
                    <a:gd name="connsiteX42" fmla="*/ 497681 w 1150174"/>
                    <a:gd name="connsiteY42" fmla="*/ 914400 h 923993"/>
                    <a:gd name="connsiteX43" fmla="*/ 426243 w 1150174"/>
                    <a:gd name="connsiteY43" fmla="*/ 916781 h 923993"/>
                    <a:gd name="connsiteX44" fmla="*/ 381000 w 1150174"/>
                    <a:gd name="connsiteY44" fmla="*/ 923925 h 923993"/>
                    <a:gd name="connsiteX45" fmla="*/ 352425 w 1150174"/>
                    <a:gd name="connsiteY45" fmla="*/ 912019 h 923993"/>
                    <a:gd name="connsiteX46" fmla="*/ 311943 w 1150174"/>
                    <a:gd name="connsiteY46" fmla="*/ 900113 h 923993"/>
                    <a:gd name="connsiteX47" fmla="*/ 278606 w 1150174"/>
                    <a:gd name="connsiteY47" fmla="*/ 897731 h 923993"/>
                    <a:gd name="connsiteX48" fmla="*/ 230981 w 1150174"/>
                    <a:gd name="connsiteY48" fmla="*/ 890588 h 923993"/>
                    <a:gd name="connsiteX49" fmla="*/ 180975 w 1150174"/>
                    <a:gd name="connsiteY49" fmla="*/ 885825 h 923993"/>
                    <a:gd name="connsiteX50" fmla="*/ 145256 w 1150174"/>
                    <a:gd name="connsiteY50" fmla="*/ 871538 h 923993"/>
                    <a:gd name="connsiteX51" fmla="*/ 97631 w 1150174"/>
                    <a:gd name="connsiteY51" fmla="*/ 869156 h 923993"/>
                    <a:gd name="connsiteX52" fmla="*/ 76200 w 1150174"/>
                    <a:gd name="connsiteY52" fmla="*/ 878681 h 923993"/>
                    <a:gd name="connsiteX53" fmla="*/ 0 w 1150174"/>
                    <a:gd name="connsiteY53"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900112 w 1150174"/>
                    <a:gd name="connsiteY28" fmla="*/ 688181 h 923993"/>
                    <a:gd name="connsiteX29" fmla="*/ 878681 w 1150174"/>
                    <a:gd name="connsiteY29" fmla="*/ 700088 h 923993"/>
                    <a:gd name="connsiteX30" fmla="*/ 833437 w 1150174"/>
                    <a:gd name="connsiteY30" fmla="*/ 719138 h 923993"/>
                    <a:gd name="connsiteX31" fmla="*/ 800100 w 1150174"/>
                    <a:gd name="connsiteY31" fmla="*/ 742950 h 923993"/>
                    <a:gd name="connsiteX32" fmla="*/ 776287 w 1150174"/>
                    <a:gd name="connsiteY32" fmla="*/ 764381 h 923993"/>
                    <a:gd name="connsiteX33" fmla="*/ 745331 w 1150174"/>
                    <a:gd name="connsiteY33" fmla="*/ 795338 h 923993"/>
                    <a:gd name="connsiteX34" fmla="*/ 726281 w 1150174"/>
                    <a:gd name="connsiteY34" fmla="*/ 828675 h 923993"/>
                    <a:gd name="connsiteX35" fmla="*/ 707231 w 1150174"/>
                    <a:gd name="connsiteY35" fmla="*/ 854869 h 923993"/>
                    <a:gd name="connsiteX36" fmla="*/ 642937 w 1150174"/>
                    <a:gd name="connsiteY36" fmla="*/ 864394 h 923993"/>
                    <a:gd name="connsiteX37" fmla="*/ 569118 w 1150174"/>
                    <a:gd name="connsiteY37" fmla="*/ 864394 h 923993"/>
                    <a:gd name="connsiteX38" fmla="*/ 542925 w 1150174"/>
                    <a:gd name="connsiteY38" fmla="*/ 859631 h 923993"/>
                    <a:gd name="connsiteX39" fmla="*/ 511968 w 1150174"/>
                    <a:gd name="connsiteY39" fmla="*/ 873919 h 923993"/>
                    <a:gd name="connsiteX40" fmla="*/ 509587 w 1150174"/>
                    <a:gd name="connsiteY40" fmla="*/ 897731 h 923993"/>
                    <a:gd name="connsiteX41" fmla="*/ 497681 w 1150174"/>
                    <a:gd name="connsiteY41" fmla="*/ 914400 h 923993"/>
                    <a:gd name="connsiteX42" fmla="*/ 426243 w 1150174"/>
                    <a:gd name="connsiteY42" fmla="*/ 916781 h 923993"/>
                    <a:gd name="connsiteX43" fmla="*/ 381000 w 1150174"/>
                    <a:gd name="connsiteY43" fmla="*/ 923925 h 923993"/>
                    <a:gd name="connsiteX44" fmla="*/ 352425 w 1150174"/>
                    <a:gd name="connsiteY44" fmla="*/ 912019 h 923993"/>
                    <a:gd name="connsiteX45" fmla="*/ 311943 w 1150174"/>
                    <a:gd name="connsiteY45" fmla="*/ 900113 h 923993"/>
                    <a:gd name="connsiteX46" fmla="*/ 278606 w 1150174"/>
                    <a:gd name="connsiteY46" fmla="*/ 897731 h 923993"/>
                    <a:gd name="connsiteX47" fmla="*/ 230981 w 1150174"/>
                    <a:gd name="connsiteY47" fmla="*/ 890588 h 923993"/>
                    <a:gd name="connsiteX48" fmla="*/ 180975 w 1150174"/>
                    <a:gd name="connsiteY48" fmla="*/ 885825 h 923993"/>
                    <a:gd name="connsiteX49" fmla="*/ 145256 w 1150174"/>
                    <a:gd name="connsiteY49" fmla="*/ 871538 h 923993"/>
                    <a:gd name="connsiteX50" fmla="*/ 97631 w 1150174"/>
                    <a:gd name="connsiteY50" fmla="*/ 869156 h 923993"/>
                    <a:gd name="connsiteX51" fmla="*/ 76200 w 1150174"/>
                    <a:gd name="connsiteY51" fmla="*/ 878681 h 923993"/>
                    <a:gd name="connsiteX52" fmla="*/ 0 w 1150174"/>
                    <a:gd name="connsiteY52"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14400 w 1150174"/>
                    <a:gd name="connsiteY26" fmla="*/ 681038 h 923993"/>
                    <a:gd name="connsiteX27" fmla="*/ 907256 w 1150174"/>
                    <a:gd name="connsiteY27" fmla="*/ 683419 h 923993"/>
                    <a:gd name="connsiteX28" fmla="*/ 878681 w 1150174"/>
                    <a:gd name="connsiteY28" fmla="*/ 700088 h 923993"/>
                    <a:gd name="connsiteX29" fmla="*/ 833437 w 1150174"/>
                    <a:gd name="connsiteY29" fmla="*/ 719138 h 923993"/>
                    <a:gd name="connsiteX30" fmla="*/ 800100 w 1150174"/>
                    <a:gd name="connsiteY30" fmla="*/ 742950 h 923993"/>
                    <a:gd name="connsiteX31" fmla="*/ 776287 w 1150174"/>
                    <a:gd name="connsiteY31" fmla="*/ 764381 h 923993"/>
                    <a:gd name="connsiteX32" fmla="*/ 745331 w 1150174"/>
                    <a:gd name="connsiteY32" fmla="*/ 795338 h 923993"/>
                    <a:gd name="connsiteX33" fmla="*/ 726281 w 1150174"/>
                    <a:gd name="connsiteY33" fmla="*/ 828675 h 923993"/>
                    <a:gd name="connsiteX34" fmla="*/ 707231 w 1150174"/>
                    <a:gd name="connsiteY34" fmla="*/ 854869 h 923993"/>
                    <a:gd name="connsiteX35" fmla="*/ 642937 w 1150174"/>
                    <a:gd name="connsiteY35" fmla="*/ 864394 h 923993"/>
                    <a:gd name="connsiteX36" fmla="*/ 569118 w 1150174"/>
                    <a:gd name="connsiteY36" fmla="*/ 864394 h 923993"/>
                    <a:gd name="connsiteX37" fmla="*/ 542925 w 1150174"/>
                    <a:gd name="connsiteY37" fmla="*/ 859631 h 923993"/>
                    <a:gd name="connsiteX38" fmla="*/ 511968 w 1150174"/>
                    <a:gd name="connsiteY38" fmla="*/ 873919 h 923993"/>
                    <a:gd name="connsiteX39" fmla="*/ 509587 w 1150174"/>
                    <a:gd name="connsiteY39" fmla="*/ 897731 h 923993"/>
                    <a:gd name="connsiteX40" fmla="*/ 497681 w 1150174"/>
                    <a:gd name="connsiteY40" fmla="*/ 914400 h 923993"/>
                    <a:gd name="connsiteX41" fmla="*/ 426243 w 1150174"/>
                    <a:gd name="connsiteY41" fmla="*/ 916781 h 923993"/>
                    <a:gd name="connsiteX42" fmla="*/ 381000 w 1150174"/>
                    <a:gd name="connsiteY42" fmla="*/ 923925 h 923993"/>
                    <a:gd name="connsiteX43" fmla="*/ 352425 w 1150174"/>
                    <a:gd name="connsiteY43" fmla="*/ 912019 h 923993"/>
                    <a:gd name="connsiteX44" fmla="*/ 311943 w 1150174"/>
                    <a:gd name="connsiteY44" fmla="*/ 900113 h 923993"/>
                    <a:gd name="connsiteX45" fmla="*/ 278606 w 1150174"/>
                    <a:gd name="connsiteY45" fmla="*/ 897731 h 923993"/>
                    <a:gd name="connsiteX46" fmla="*/ 230981 w 1150174"/>
                    <a:gd name="connsiteY46" fmla="*/ 890588 h 923993"/>
                    <a:gd name="connsiteX47" fmla="*/ 180975 w 1150174"/>
                    <a:gd name="connsiteY47" fmla="*/ 885825 h 923993"/>
                    <a:gd name="connsiteX48" fmla="*/ 145256 w 1150174"/>
                    <a:gd name="connsiteY48" fmla="*/ 871538 h 923993"/>
                    <a:gd name="connsiteX49" fmla="*/ 97631 w 1150174"/>
                    <a:gd name="connsiteY49" fmla="*/ 869156 h 923993"/>
                    <a:gd name="connsiteX50" fmla="*/ 76200 w 1150174"/>
                    <a:gd name="connsiteY50" fmla="*/ 878681 h 923993"/>
                    <a:gd name="connsiteX51" fmla="*/ 0 w 1150174"/>
                    <a:gd name="connsiteY51"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31068 w 1150174"/>
                    <a:gd name="connsiteY24" fmla="*/ 664369 h 923993"/>
                    <a:gd name="connsiteX25" fmla="*/ 928687 w 1150174"/>
                    <a:gd name="connsiteY25" fmla="*/ 671513 h 923993"/>
                    <a:gd name="connsiteX26" fmla="*/ 907256 w 1150174"/>
                    <a:gd name="connsiteY26" fmla="*/ 683419 h 923993"/>
                    <a:gd name="connsiteX27" fmla="*/ 878681 w 1150174"/>
                    <a:gd name="connsiteY27" fmla="*/ 700088 h 923993"/>
                    <a:gd name="connsiteX28" fmla="*/ 833437 w 1150174"/>
                    <a:gd name="connsiteY28" fmla="*/ 719138 h 923993"/>
                    <a:gd name="connsiteX29" fmla="*/ 800100 w 1150174"/>
                    <a:gd name="connsiteY29" fmla="*/ 742950 h 923993"/>
                    <a:gd name="connsiteX30" fmla="*/ 776287 w 1150174"/>
                    <a:gd name="connsiteY30" fmla="*/ 764381 h 923993"/>
                    <a:gd name="connsiteX31" fmla="*/ 745331 w 1150174"/>
                    <a:gd name="connsiteY31" fmla="*/ 795338 h 923993"/>
                    <a:gd name="connsiteX32" fmla="*/ 726281 w 1150174"/>
                    <a:gd name="connsiteY32" fmla="*/ 828675 h 923993"/>
                    <a:gd name="connsiteX33" fmla="*/ 707231 w 1150174"/>
                    <a:gd name="connsiteY33" fmla="*/ 854869 h 923993"/>
                    <a:gd name="connsiteX34" fmla="*/ 642937 w 1150174"/>
                    <a:gd name="connsiteY34" fmla="*/ 864394 h 923993"/>
                    <a:gd name="connsiteX35" fmla="*/ 569118 w 1150174"/>
                    <a:gd name="connsiteY35" fmla="*/ 864394 h 923993"/>
                    <a:gd name="connsiteX36" fmla="*/ 542925 w 1150174"/>
                    <a:gd name="connsiteY36" fmla="*/ 859631 h 923993"/>
                    <a:gd name="connsiteX37" fmla="*/ 511968 w 1150174"/>
                    <a:gd name="connsiteY37" fmla="*/ 873919 h 923993"/>
                    <a:gd name="connsiteX38" fmla="*/ 509587 w 1150174"/>
                    <a:gd name="connsiteY38" fmla="*/ 897731 h 923993"/>
                    <a:gd name="connsiteX39" fmla="*/ 497681 w 1150174"/>
                    <a:gd name="connsiteY39" fmla="*/ 914400 h 923993"/>
                    <a:gd name="connsiteX40" fmla="*/ 426243 w 1150174"/>
                    <a:gd name="connsiteY40" fmla="*/ 916781 h 923993"/>
                    <a:gd name="connsiteX41" fmla="*/ 381000 w 1150174"/>
                    <a:gd name="connsiteY41" fmla="*/ 923925 h 923993"/>
                    <a:gd name="connsiteX42" fmla="*/ 352425 w 1150174"/>
                    <a:gd name="connsiteY42" fmla="*/ 912019 h 923993"/>
                    <a:gd name="connsiteX43" fmla="*/ 311943 w 1150174"/>
                    <a:gd name="connsiteY43" fmla="*/ 900113 h 923993"/>
                    <a:gd name="connsiteX44" fmla="*/ 278606 w 1150174"/>
                    <a:gd name="connsiteY44" fmla="*/ 897731 h 923993"/>
                    <a:gd name="connsiteX45" fmla="*/ 230981 w 1150174"/>
                    <a:gd name="connsiteY45" fmla="*/ 890588 h 923993"/>
                    <a:gd name="connsiteX46" fmla="*/ 180975 w 1150174"/>
                    <a:gd name="connsiteY46" fmla="*/ 885825 h 923993"/>
                    <a:gd name="connsiteX47" fmla="*/ 145256 w 1150174"/>
                    <a:gd name="connsiteY47" fmla="*/ 871538 h 923993"/>
                    <a:gd name="connsiteX48" fmla="*/ 97631 w 1150174"/>
                    <a:gd name="connsiteY48" fmla="*/ 869156 h 923993"/>
                    <a:gd name="connsiteX49" fmla="*/ 76200 w 1150174"/>
                    <a:gd name="connsiteY49" fmla="*/ 878681 h 923993"/>
                    <a:gd name="connsiteX50" fmla="*/ 0 w 1150174"/>
                    <a:gd name="connsiteY50"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33450 w 1150174"/>
                    <a:gd name="connsiteY23" fmla="*/ 657225 h 923993"/>
                    <a:gd name="connsiteX24" fmla="*/ 928687 w 1150174"/>
                    <a:gd name="connsiteY24" fmla="*/ 671513 h 923993"/>
                    <a:gd name="connsiteX25" fmla="*/ 907256 w 1150174"/>
                    <a:gd name="connsiteY25" fmla="*/ 683419 h 923993"/>
                    <a:gd name="connsiteX26" fmla="*/ 878681 w 1150174"/>
                    <a:gd name="connsiteY26" fmla="*/ 700088 h 923993"/>
                    <a:gd name="connsiteX27" fmla="*/ 833437 w 1150174"/>
                    <a:gd name="connsiteY27" fmla="*/ 719138 h 923993"/>
                    <a:gd name="connsiteX28" fmla="*/ 800100 w 1150174"/>
                    <a:gd name="connsiteY28" fmla="*/ 742950 h 923993"/>
                    <a:gd name="connsiteX29" fmla="*/ 776287 w 1150174"/>
                    <a:gd name="connsiteY29" fmla="*/ 764381 h 923993"/>
                    <a:gd name="connsiteX30" fmla="*/ 745331 w 1150174"/>
                    <a:gd name="connsiteY30" fmla="*/ 795338 h 923993"/>
                    <a:gd name="connsiteX31" fmla="*/ 726281 w 1150174"/>
                    <a:gd name="connsiteY31" fmla="*/ 828675 h 923993"/>
                    <a:gd name="connsiteX32" fmla="*/ 707231 w 1150174"/>
                    <a:gd name="connsiteY32" fmla="*/ 854869 h 923993"/>
                    <a:gd name="connsiteX33" fmla="*/ 642937 w 1150174"/>
                    <a:gd name="connsiteY33" fmla="*/ 864394 h 923993"/>
                    <a:gd name="connsiteX34" fmla="*/ 569118 w 1150174"/>
                    <a:gd name="connsiteY34" fmla="*/ 864394 h 923993"/>
                    <a:gd name="connsiteX35" fmla="*/ 542925 w 1150174"/>
                    <a:gd name="connsiteY35" fmla="*/ 859631 h 923993"/>
                    <a:gd name="connsiteX36" fmla="*/ 511968 w 1150174"/>
                    <a:gd name="connsiteY36" fmla="*/ 873919 h 923993"/>
                    <a:gd name="connsiteX37" fmla="*/ 509587 w 1150174"/>
                    <a:gd name="connsiteY37" fmla="*/ 897731 h 923993"/>
                    <a:gd name="connsiteX38" fmla="*/ 497681 w 1150174"/>
                    <a:gd name="connsiteY38" fmla="*/ 914400 h 923993"/>
                    <a:gd name="connsiteX39" fmla="*/ 426243 w 1150174"/>
                    <a:gd name="connsiteY39" fmla="*/ 916781 h 923993"/>
                    <a:gd name="connsiteX40" fmla="*/ 381000 w 1150174"/>
                    <a:gd name="connsiteY40" fmla="*/ 923925 h 923993"/>
                    <a:gd name="connsiteX41" fmla="*/ 352425 w 1150174"/>
                    <a:gd name="connsiteY41" fmla="*/ 912019 h 923993"/>
                    <a:gd name="connsiteX42" fmla="*/ 311943 w 1150174"/>
                    <a:gd name="connsiteY42" fmla="*/ 900113 h 923993"/>
                    <a:gd name="connsiteX43" fmla="*/ 278606 w 1150174"/>
                    <a:gd name="connsiteY43" fmla="*/ 897731 h 923993"/>
                    <a:gd name="connsiteX44" fmla="*/ 230981 w 1150174"/>
                    <a:gd name="connsiteY44" fmla="*/ 890588 h 923993"/>
                    <a:gd name="connsiteX45" fmla="*/ 180975 w 1150174"/>
                    <a:gd name="connsiteY45" fmla="*/ 885825 h 923993"/>
                    <a:gd name="connsiteX46" fmla="*/ 145256 w 1150174"/>
                    <a:gd name="connsiteY46" fmla="*/ 871538 h 923993"/>
                    <a:gd name="connsiteX47" fmla="*/ 97631 w 1150174"/>
                    <a:gd name="connsiteY47" fmla="*/ 869156 h 923993"/>
                    <a:gd name="connsiteX48" fmla="*/ 76200 w 1150174"/>
                    <a:gd name="connsiteY48" fmla="*/ 878681 h 923993"/>
                    <a:gd name="connsiteX49" fmla="*/ 0 w 1150174"/>
                    <a:gd name="connsiteY49"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52500 w 1150174"/>
                    <a:gd name="connsiteY21" fmla="*/ 585788 h 923993"/>
                    <a:gd name="connsiteX22" fmla="*/ 947737 w 1150174"/>
                    <a:gd name="connsiteY22" fmla="*/ 602456 h 923993"/>
                    <a:gd name="connsiteX23" fmla="*/ 928687 w 1150174"/>
                    <a:gd name="connsiteY23" fmla="*/ 671513 h 923993"/>
                    <a:gd name="connsiteX24" fmla="*/ 907256 w 1150174"/>
                    <a:gd name="connsiteY24" fmla="*/ 683419 h 923993"/>
                    <a:gd name="connsiteX25" fmla="*/ 878681 w 1150174"/>
                    <a:gd name="connsiteY25" fmla="*/ 700088 h 923993"/>
                    <a:gd name="connsiteX26" fmla="*/ 833437 w 1150174"/>
                    <a:gd name="connsiteY26" fmla="*/ 719138 h 923993"/>
                    <a:gd name="connsiteX27" fmla="*/ 800100 w 1150174"/>
                    <a:gd name="connsiteY27" fmla="*/ 742950 h 923993"/>
                    <a:gd name="connsiteX28" fmla="*/ 776287 w 1150174"/>
                    <a:gd name="connsiteY28" fmla="*/ 764381 h 923993"/>
                    <a:gd name="connsiteX29" fmla="*/ 745331 w 1150174"/>
                    <a:gd name="connsiteY29" fmla="*/ 795338 h 923993"/>
                    <a:gd name="connsiteX30" fmla="*/ 726281 w 1150174"/>
                    <a:gd name="connsiteY30" fmla="*/ 828675 h 923993"/>
                    <a:gd name="connsiteX31" fmla="*/ 707231 w 1150174"/>
                    <a:gd name="connsiteY31" fmla="*/ 854869 h 923993"/>
                    <a:gd name="connsiteX32" fmla="*/ 642937 w 1150174"/>
                    <a:gd name="connsiteY32" fmla="*/ 864394 h 923993"/>
                    <a:gd name="connsiteX33" fmla="*/ 569118 w 1150174"/>
                    <a:gd name="connsiteY33" fmla="*/ 864394 h 923993"/>
                    <a:gd name="connsiteX34" fmla="*/ 542925 w 1150174"/>
                    <a:gd name="connsiteY34" fmla="*/ 859631 h 923993"/>
                    <a:gd name="connsiteX35" fmla="*/ 511968 w 1150174"/>
                    <a:gd name="connsiteY35" fmla="*/ 873919 h 923993"/>
                    <a:gd name="connsiteX36" fmla="*/ 509587 w 1150174"/>
                    <a:gd name="connsiteY36" fmla="*/ 897731 h 923993"/>
                    <a:gd name="connsiteX37" fmla="*/ 497681 w 1150174"/>
                    <a:gd name="connsiteY37" fmla="*/ 914400 h 923993"/>
                    <a:gd name="connsiteX38" fmla="*/ 426243 w 1150174"/>
                    <a:gd name="connsiteY38" fmla="*/ 916781 h 923993"/>
                    <a:gd name="connsiteX39" fmla="*/ 381000 w 1150174"/>
                    <a:gd name="connsiteY39" fmla="*/ 923925 h 923993"/>
                    <a:gd name="connsiteX40" fmla="*/ 352425 w 1150174"/>
                    <a:gd name="connsiteY40" fmla="*/ 912019 h 923993"/>
                    <a:gd name="connsiteX41" fmla="*/ 311943 w 1150174"/>
                    <a:gd name="connsiteY41" fmla="*/ 900113 h 923993"/>
                    <a:gd name="connsiteX42" fmla="*/ 278606 w 1150174"/>
                    <a:gd name="connsiteY42" fmla="*/ 897731 h 923993"/>
                    <a:gd name="connsiteX43" fmla="*/ 230981 w 1150174"/>
                    <a:gd name="connsiteY43" fmla="*/ 890588 h 923993"/>
                    <a:gd name="connsiteX44" fmla="*/ 180975 w 1150174"/>
                    <a:gd name="connsiteY44" fmla="*/ 885825 h 923993"/>
                    <a:gd name="connsiteX45" fmla="*/ 145256 w 1150174"/>
                    <a:gd name="connsiteY45" fmla="*/ 871538 h 923993"/>
                    <a:gd name="connsiteX46" fmla="*/ 97631 w 1150174"/>
                    <a:gd name="connsiteY46" fmla="*/ 869156 h 923993"/>
                    <a:gd name="connsiteX47" fmla="*/ 76200 w 1150174"/>
                    <a:gd name="connsiteY47" fmla="*/ 878681 h 923993"/>
                    <a:gd name="connsiteX48" fmla="*/ 0 w 1150174"/>
                    <a:gd name="connsiteY48"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73931 w 1150174"/>
                    <a:gd name="connsiteY19" fmla="*/ 535781 h 923993"/>
                    <a:gd name="connsiteX20" fmla="*/ 969168 w 1150174"/>
                    <a:gd name="connsiteY20" fmla="*/ 550069 h 923993"/>
                    <a:gd name="connsiteX21" fmla="*/ 947737 w 1150174"/>
                    <a:gd name="connsiteY21" fmla="*/ 602456 h 923993"/>
                    <a:gd name="connsiteX22" fmla="*/ 928687 w 1150174"/>
                    <a:gd name="connsiteY22" fmla="*/ 671513 h 923993"/>
                    <a:gd name="connsiteX23" fmla="*/ 907256 w 1150174"/>
                    <a:gd name="connsiteY23" fmla="*/ 683419 h 923993"/>
                    <a:gd name="connsiteX24" fmla="*/ 878681 w 1150174"/>
                    <a:gd name="connsiteY24" fmla="*/ 700088 h 923993"/>
                    <a:gd name="connsiteX25" fmla="*/ 833437 w 1150174"/>
                    <a:gd name="connsiteY25" fmla="*/ 719138 h 923993"/>
                    <a:gd name="connsiteX26" fmla="*/ 800100 w 1150174"/>
                    <a:gd name="connsiteY26" fmla="*/ 742950 h 923993"/>
                    <a:gd name="connsiteX27" fmla="*/ 776287 w 1150174"/>
                    <a:gd name="connsiteY27" fmla="*/ 764381 h 923993"/>
                    <a:gd name="connsiteX28" fmla="*/ 745331 w 1150174"/>
                    <a:gd name="connsiteY28" fmla="*/ 795338 h 923993"/>
                    <a:gd name="connsiteX29" fmla="*/ 726281 w 1150174"/>
                    <a:gd name="connsiteY29" fmla="*/ 828675 h 923993"/>
                    <a:gd name="connsiteX30" fmla="*/ 707231 w 1150174"/>
                    <a:gd name="connsiteY30" fmla="*/ 854869 h 923993"/>
                    <a:gd name="connsiteX31" fmla="*/ 642937 w 1150174"/>
                    <a:gd name="connsiteY31" fmla="*/ 864394 h 923993"/>
                    <a:gd name="connsiteX32" fmla="*/ 569118 w 1150174"/>
                    <a:gd name="connsiteY32" fmla="*/ 864394 h 923993"/>
                    <a:gd name="connsiteX33" fmla="*/ 542925 w 1150174"/>
                    <a:gd name="connsiteY33" fmla="*/ 859631 h 923993"/>
                    <a:gd name="connsiteX34" fmla="*/ 511968 w 1150174"/>
                    <a:gd name="connsiteY34" fmla="*/ 873919 h 923993"/>
                    <a:gd name="connsiteX35" fmla="*/ 509587 w 1150174"/>
                    <a:gd name="connsiteY35" fmla="*/ 897731 h 923993"/>
                    <a:gd name="connsiteX36" fmla="*/ 497681 w 1150174"/>
                    <a:gd name="connsiteY36" fmla="*/ 914400 h 923993"/>
                    <a:gd name="connsiteX37" fmla="*/ 426243 w 1150174"/>
                    <a:gd name="connsiteY37" fmla="*/ 916781 h 923993"/>
                    <a:gd name="connsiteX38" fmla="*/ 381000 w 1150174"/>
                    <a:gd name="connsiteY38" fmla="*/ 923925 h 923993"/>
                    <a:gd name="connsiteX39" fmla="*/ 352425 w 1150174"/>
                    <a:gd name="connsiteY39" fmla="*/ 912019 h 923993"/>
                    <a:gd name="connsiteX40" fmla="*/ 311943 w 1150174"/>
                    <a:gd name="connsiteY40" fmla="*/ 900113 h 923993"/>
                    <a:gd name="connsiteX41" fmla="*/ 278606 w 1150174"/>
                    <a:gd name="connsiteY41" fmla="*/ 897731 h 923993"/>
                    <a:gd name="connsiteX42" fmla="*/ 230981 w 1150174"/>
                    <a:gd name="connsiteY42" fmla="*/ 890588 h 923993"/>
                    <a:gd name="connsiteX43" fmla="*/ 180975 w 1150174"/>
                    <a:gd name="connsiteY43" fmla="*/ 885825 h 923993"/>
                    <a:gd name="connsiteX44" fmla="*/ 145256 w 1150174"/>
                    <a:gd name="connsiteY44" fmla="*/ 871538 h 923993"/>
                    <a:gd name="connsiteX45" fmla="*/ 97631 w 1150174"/>
                    <a:gd name="connsiteY45" fmla="*/ 869156 h 923993"/>
                    <a:gd name="connsiteX46" fmla="*/ 76200 w 1150174"/>
                    <a:gd name="connsiteY46" fmla="*/ 878681 h 923993"/>
                    <a:gd name="connsiteX47" fmla="*/ 0 w 1150174"/>
                    <a:gd name="connsiteY47"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1007268 w 1150174"/>
                    <a:gd name="connsiteY16" fmla="*/ 411956 h 923993"/>
                    <a:gd name="connsiteX17" fmla="*/ 990600 w 1150174"/>
                    <a:gd name="connsiteY17" fmla="*/ 447675 h 923993"/>
                    <a:gd name="connsiteX18" fmla="*/ 983456 w 1150174"/>
                    <a:gd name="connsiteY18" fmla="*/ 504825 h 923993"/>
                    <a:gd name="connsiteX19" fmla="*/ 969168 w 1150174"/>
                    <a:gd name="connsiteY19" fmla="*/ 550069 h 923993"/>
                    <a:gd name="connsiteX20" fmla="*/ 947737 w 1150174"/>
                    <a:gd name="connsiteY20" fmla="*/ 602456 h 923993"/>
                    <a:gd name="connsiteX21" fmla="*/ 928687 w 1150174"/>
                    <a:gd name="connsiteY21" fmla="*/ 671513 h 923993"/>
                    <a:gd name="connsiteX22" fmla="*/ 907256 w 1150174"/>
                    <a:gd name="connsiteY22" fmla="*/ 683419 h 923993"/>
                    <a:gd name="connsiteX23" fmla="*/ 878681 w 1150174"/>
                    <a:gd name="connsiteY23" fmla="*/ 700088 h 923993"/>
                    <a:gd name="connsiteX24" fmla="*/ 833437 w 1150174"/>
                    <a:gd name="connsiteY24" fmla="*/ 719138 h 923993"/>
                    <a:gd name="connsiteX25" fmla="*/ 800100 w 1150174"/>
                    <a:gd name="connsiteY25" fmla="*/ 742950 h 923993"/>
                    <a:gd name="connsiteX26" fmla="*/ 776287 w 1150174"/>
                    <a:gd name="connsiteY26" fmla="*/ 764381 h 923993"/>
                    <a:gd name="connsiteX27" fmla="*/ 745331 w 1150174"/>
                    <a:gd name="connsiteY27" fmla="*/ 795338 h 923993"/>
                    <a:gd name="connsiteX28" fmla="*/ 726281 w 1150174"/>
                    <a:gd name="connsiteY28" fmla="*/ 828675 h 923993"/>
                    <a:gd name="connsiteX29" fmla="*/ 707231 w 1150174"/>
                    <a:gd name="connsiteY29" fmla="*/ 854869 h 923993"/>
                    <a:gd name="connsiteX30" fmla="*/ 642937 w 1150174"/>
                    <a:gd name="connsiteY30" fmla="*/ 864394 h 923993"/>
                    <a:gd name="connsiteX31" fmla="*/ 569118 w 1150174"/>
                    <a:gd name="connsiteY31" fmla="*/ 864394 h 923993"/>
                    <a:gd name="connsiteX32" fmla="*/ 542925 w 1150174"/>
                    <a:gd name="connsiteY32" fmla="*/ 859631 h 923993"/>
                    <a:gd name="connsiteX33" fmla="*/ 511968 w 1150174"/>
                    <a:gd name="connsiteY33" fmla="*/ 873919 h 923993"/>
                    <a:gd name="connsiteX34" fmla="*/ 509587 w 1150174"/>
                    <a:gd name="connsiteY34" fmla="*/ 897731 h 923993"/>
                    <a:gd name="connsiteX35" fmla="*/ 497681 w 1150174"/>
                    <a:gd name="connsiteY35" fmla="*/ 914400 h 923993"/>
                    <a:gd name="connsiteX36" fmla="*/ 426243 w 1150174"/>
                    <a:gd name="connsiteY36" fmla="*/ 916781 h 923993"/>
                    <a:gd name="connsiteX37" fmla="*/ 381000 w 1150174"/>
                    <a:gd name="connsiteY37" fmla="*/ 923925 h 923993"/>
                    <a:gd name="connsiteX38" fmla="*/ 352425 w 1150174"/>
                    <a:gd name="connsiteY38" fmla="*/ 912019 h 923993"/>
                    <a:gd name="connsiteX39" fmla="*/ 311943 w 1150174"/>
                    <a:gd name="connsiteY39" fmla="*/ 900113 h 923993"/>
                    <a:gd name="connsiteX40" fmla="*/ 278606 w 1150174"/>
                    <a:gd name="connsiteY40" fmla="*/ 897731 h 923993"/>
                    <a:gd name="connsiteX41" fmla="*/ 230981 w 1150174"/>
                    <a:gd name="connsiteY41" fmla="*/ 890588 h 923993"/>
                    <a:gd name="connsiteX42" fmla="*/ 180975 w 1150174"/>
                    <a:gd name="connsiteY42" fmla="*/ 885825 h 923993"/>
                    <a:gd name="connsiteX43" fmla="*/ 145256 w 1150174"/>
                    <a:gd name="connsiteY43" fmla="*/ 871538 h 923993"/>
                    <a:gd name="connsiteX44" fmla="*/ 97631 w 1150174"/>
                    <a:gd name="connsiteY44" fmla="*/ 869156 h 923993"/>
                    <a:gd name="connsiteX45" fmla="*/ 76200 w 1150174"/>
                    <a:gd name="connsiteY45" fmla="*/ 878681 h 923993"/>
                    <a:gd name="connsiteX46" fmla="*/ 0 w 1150174"/>
                    <a:gd name="connsiteY46"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1014412 w 1150174"/>
                    <a:gd name="connsiteY15" fmla="*/ 407194 h 923993"/>
                    <a:gd name="connsiteX16" fmla="*/ 990600 w 1150174"/>
                    <a:gd name="connsiteY16" fmla="*/ 447675 h 923993"/>
                    <a:gd name="connsiteX17" fmla="*/ 983456 w 1150174"/>
                    <a:gd name="connsiteY17" fmla="*/ 504825 h 923993"/>
                    <a:gd name="connsiteX18" fmla="*/ 969168 w 1150174"/>
                    <a:gd name="connsiteY18" fmla="*/ 550069 h 923993"/>
                    <a:gd name="connsiteX19" fmla="*/ 947737 w 1150174"/>
                    <a:gd name="connsiteY19" fmla="*/ 602456 h 923993"/>
                    <a:gd name="connsiteX20" fmla="*/ 928687 w 1150174"/>
                    <a:gd name="connsiteY20" fmla="*/ 671513 h 923993"/>
                    <a:gd name="connsiteX21" fmla="*/ 907256 w 1150174"/>
                    <a:gd name="connsiteY21" fmla="*/ 683419 h 923993"/>
                    <a:gd name="connsiteX22" fmla="*/ 878681 w 1150174"/>
                    <a:gd name="connsiteY22" fmla="*/ 700088 h 923993"/>
                    <a:gd name="connsiteX23" fmla="*/ 833437 w 1150174"/>
                    <a:gd name="connsiteY23" fmla="*/ 719138 h 923993"/>
                    <a:gd name="connsiteX24" fmla="*/ 800100 w 1150174"/>
                    <a:gd name="connsiteY24" fmla="*/ 742950 h 923993"/>
                    <a:gd name="connsiteX25" fmla="*/ 776287 w 1150174"/>
                    <a:gd name="connsiteY25" fmla="*/ 764381 h 923993"/>
                    <a:gd name="connsiteX26" fmla="*/ 745331 w 1150174"/>
                    <a:gd name="connsiteY26" fmla="*/ 795338 h 923993"/>
                    <a:gd name="connsiteX27" fmla="*/ 726281 w 1150174"/>
                    <a:gd name="connsiteY27" fmla="*/ 828675 h 923993"/>
                    <a:gd name="connsiteX28" fmla="*/ 707231 w 1150174"/>
                    <a:gd name="connsiteY28" fmla="*/ 854869 h 923993"/>
                    <a:gd name="connsiteX29" fmla="*/ 642937 w 1150174"/>
                    <a:gd name="connsiteY29" fmla="*/ 864394 h 923993"/>
                    <a:gd name="connsiteX30" fmla="*/ 569118 w 1150174"/>
                    <a:gd name="connsiteY30" fmla="*/ 864394 h 923993"/>
                    <a:gd name="connsiteX31" fmla="*/ 542925 w 1150174"/>
                    <a:gd name="connsiteY31" fmla="*/ 859631 h 923993"/>
                    <a:gd name="connsiteX32" fmla="*/ 511968 w 1150174"/>
                    <a:gd name="connsiteY32" fmla="*/ 873919 h 923993"/>
                    <a:gd name="connsiteX33" fmla="*/ 509587 w 1150174"/>
                    <a:gd name="connsiteY33" fmla="*/ 897731 h 923993"/>
                    <a:gd name="connsiteX34" fmla="*/ 497681 w 1150174"/>
                    <a:gd name="connsiteY34" fmla="*/ 914400 h 923993"/>
                    <a:gd name="connsiteX35" fmla="*/ 426243 w 1150174"/>
                    <a:gd name="connsiteY35" fmla="*/ 916781 h 923993"/>
                    <a:gd name="connsiteX36" fmla="*/ 381000 w 1150174"/>
                    <a:gd name="connsiteY36" fmla="*/ 923925 h 923993"/>
                    <a:gd name="connsiteX37" fmla="*/ 352425 w 1150174"/>
                    <a:gd name="connsiteY37" fmla="*/ 912019 h 923993"/>
                    <a:gd name="connsiteX38" fmla="*/ 311943 w 1150174"/>
                    <a:gd name="connsiteY38" fmla="*/ 900113 h 923993"/>
                    <a:gd name="connsiteX39" fmla="*/ 278606 w 1150174"/>
                    <a:gd name="connsiteY39" fmla="*/ 897731 h 923993"/>
                    <a:gd name="connsiteX40" fmla="*/ 230981 w 1150174"/>
                    <a:gd name="connsiteY40" fmla="*/ 890588 h 923993"/>
                    <a:gd name="connsiteX41" fmla="*/ 180975 w 1150174"/>
                    <a:gd name="connsiteY41" fmla="*/ 885825 h 923993"/>
                    <a:gd name="connsiteX42" fmla="*/ 145256 w 1150174"/>
                    <a:gd name="connsiteY42" fmla="*/ 871538 h 923993"/>
                    <a:gd name="connsiteX43" fmla="*/ 97631 w 1150174"/>
                    <a:gd name="connsiteY43" fmla="*/ 869156 h 923993"/>
                    <a:gd name="connsiteX44" fmla="*/ 76200 w 1150174"/>
                    <a:gd name="connsiteY44" fmla="*/ 878681 h 923993"/>
                    <a:gd name="connsiteX45" fmla="*/ 0 w 1150174"/>
                    <a:gd name="connsiteY45"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54893 w 1150174"/>
                    <a:gd name="connsiteY12" fmla="*/ 354806 h 923993"/>
                    <a:gd name="connsiteX13" fmla="*/ 1045368 w 1150174"/>
                    <a:gd name="connsiteY13" fmla="*/ 376238 h 923993"/>
                    <a:gd name="connsiteX14" fmla="*/ 1021556 w 1150174"/>
                    <a:gd name="connsiteY14" fmla="*/ 392906 h 923993"/>
                    <a:gd name="connsiteX15" fmla="*/ 990600 w 1150174"/>
                    <a:gd name="connsiteY15" fmla="*/ 447675 h 923993"/>
                    <a:gd name="connsiteX16" fmla="*/ 983456 w 1150174"/>
                    <a:gd name="connsiteY16" fmla="*/ 504825 h 923993"/>
                    <a:gd name="connsiteX17" fmla="*/ 969168 w 1150174"/>
                    <a:gd name="connsiteY17" fmla="*/ 550069 h 923993"/>
                    <a:gd name="connsiteX18" fmla="*/ 947737 w 1150174"/>
                    <a:gd name="connsiteY18" fmla="*/ 602456 h 923993"/>
                    <a:gd name="connsiteX19" fmla="*/ 928687 w 1150174"/>
                    <a:gd name="connsiteY19" fmla="*/ 671513 h 923993"/>
                    <a:gd name="connsiteX20" fmla="*/ 907256 w 1150174"/>
                    <a:gd name="connsiteY20" fmla="*/ 683419 h 923993"/>
                    <a:gd name="connsiteX21" fmla="*/ 878681 w 1150174"/>
                    <a:gd name="connsiteY21" fmla="*/ 700088 h 923993"/>
                    <a:gd name="connsiteX22" fmla="*/ 833437 w 1150174"/>
                    <a:gd name="connsiteY22" fmla="*/ 719138 h 923993"/>
                    <a:gd name="connsiteX23" fmla="*/ 800100 w 1150174"/>
                    <a:gd name="connsiteY23" fmla="*/ 742950 h 923993"/>
                    <a:gd name="connsiteX24" fmla="*/ 776287 w 1150174"/>
                    <a:gd name="connsiteY24" fmla="*/ 764381 h 923993"/>
                    <a:gd name="connsiteX25" fmla="*/ 745331 w 1150174"/>
                    <a:gd name="connsiteY25" fmla="*/ 795338 h 923993"/>
                    <a:gd name="connsiteX26" fmla="*/ 726281 w 1150174"/>
                    <a:gd name="connsiteY26" fmla="*/ 828675 h 923993"/>
                    <a:gd name="connsiteX27" fmla="*/ 707231 w 1150174"/>
                    <a:gd name="connsiteY27" fmla="*/ 854869 h 923993"/>
                    <a:gd name="connsiteX28" fmla="*/ 642937 w 1150174"/>
                    <a:gd name="connsiteY28" fmla="*/ 864394 h 923993"/>
                    <a:gd name="connsiteX29" fmla="*/ 569118 w 1150174"/>
                    <a:gd name="connsiteY29" fmla="*/ 864394 h 923993"/>
                    <a:gd name="connsiteX30" fmla="*/ 542925 w 1150174"/>
                    <a:gd name="connsiteY30" fmla="*/ 859631 h 923993"/>
                    <a:gd name="connsiteX31" fmla="*/ 511968 w 1150174"/>
                    <a:gd name="connsiteY31" fmla="*/ 873919 h 923993"/>
                    <a:gd name="connsiteX32" fmla="*/ 509587 w 1150174"/>
                    <a:gd name="connsiteY32" fmla="*/ 897731 h 923993"/>
                    <a:gd name="connsiteX33" fmla="*/ 497681 w 1150174"/>
                    <a:gd name="connsiteY33" fmla="*/ 914400 h 923993"/>
                    <a:gd name="connsiteX34" fmla="*/ 426243 w 1150174"/>
                    <a:gd name="connsiteY34" fmla="*/ 916781 h 923993"/>
                    <a:gd name="connsiteX35" fmla="*/ 381000 w 1150174"/>
                    <a:gd name="connsiteY35" fmla="*/ 923925 h 923993"/>
                    <a:gd name="connsiteX36" fmla="*/ 352425 w 1150174"/>
                    <a:gd name="connsiteY36" fmla="*/ 912019 h 923993"/>
                    <a:gd name="connsiteX37" fmla="*/ 311943 w 1150174"/>
                    <a:gd name="connsiteY37" fmla="*/ 900113 h 923993"/>
                    <a:gd name="connsiteX38" fmla="*/ 278606 w 1150174"/>
                    <a:gd name="connsiteY38" fmla="*/ 897731 h 923993"/>
                    <a:gd name="connsiteX39" fmla="*/ 230981 w 1150174"/>
                    <a:gd name="connsiteY39" fmla="*/ 890588 h 923993"/>
                    <a:gd name="connsiteX40" fmla="*/ 180975 w 1150174"/>
                    <a:gd name="connsiteY40" fmla="*/ 885825 h 923993"/>
                    <a:gd name="connsiteX41" fmla="*/ 145256 w 1150174"/>
                    <a:gd name="connsiteY41" fmla="*/ 871538 h 923993"/>
                    <a:gd name="connsiteX42" fmla="*/ 97631 w 1150174"/>
                    <a:gd name="connsiteY42" fmla="*/ 869156 h 923993"/>
                    <a:gd name="connsiteX43" fmla="*/ 76200 w 1150174"/>
                    <a:gd name="connsiteY43" fmla="*/ 878681 h 923993"/>
                    <a:gd name="connsiteX44" fmla="*/ 0 w 1150174"/>
                    <a:gd name="connsiteY44"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71562 w 1150174"/>
                    <a:gd name="connsiteY10" fmla="*/ 321469 h 923993"/>
                    <a:gd name="connsiteX11" fmla="*/ 1057275 w 1150174"/>
                    <a:gd name="connsiteY11" fmla="*/ 347663 h 923993"/>
                    <a:gd name="connsiteX12" fmla="*/ 1045368 w 1150174"/>
                    <a:gd name="connsiteY12" fmla="*/ 376238 h 923993"/>
                    <a:gd name="connsiteX13" fmla="*/ 1021556 w 1150174"/>
                    <a:gd name="connsiteY13" fmla="*/ 392906 h 923993"/>
                    <a:gd name="connsiteX14" fmla="*/ 990600 w 1150174"/>
                    <a:gd name="connsiteY14" fmla="*/ 447675 h 923993"/>
                    <a:gd name="connsiteX15" fmla="*/ 983456 w 1150174"/>
                    <a:gd name="connsiteY15" fmla="*/ 504825 h 923993"/>
                    <a:gd name="connsiteX16" fmla="*/ 969168 w 1150174"/>
                    <a:gd name="connsiteY16" fmla="*/ 550069 h 923993"/>
                    <a:gd name="connsiteX17" fmla="*/ 947737 w 1150174"/>
                    <a:gd name="connsiteY17" fmla="*/ 602456 h 923993"/>
                    <a:gd name="connsiteX18" fmla="*/ 928687 w 1150174"/>
                    <a:gd name="connsiteY18" fmla="*/ 671513 h 923993"/>
                    <a:gd name="connsiteX19" fmla="*/ 907256 w 1150174"/>
                    <a:gd name="connsiteY19" fmla="*/ 683419 h 923993"/>
                    <a:gd name="connsiteX20" fmla="*/ 878681 w 1150174"/>
                    <a:gd name="connsiteY20" fmla="*/ 700088 h 923993"/>
                    <a:gd name="connsiteX21" fmla="*/ 833437 w 1150174"/>
                    <a:gd name="connsiteY21" fmla="*/ 719138 h 923993"/>
                    <a:gd name="connsiteX22" fmla="*/ 800100 w 1150174"/>
                    <a:gd name="connsiteY22" fmla="*/ 742950 h 923993"/>
                    <a:gd name="connsiteX23" fmla="*/ 776287 w 1150174"/>
                    <a:gd name="connsiteY23" fmla="*/ 764381 h 923993"/>
                    <a:gd name="connsiteX24" fmla="*/ 745331 w 1150174"/>
                    <a:gd name="connsiteY24" fmla="*/ 795338 h 923993"/>
                    <a:gd name="connsiteX25" fmla="*/ 726281 w 1150174"/>
                    <a:gd name="connsiteY25" fmla="*/ 828675 h 923993"/>
                    <a:gd name="connsiteX26" fmla="*/ 707231 w 1150174"/>
                    <a:gd name="connsiteY26" fmla="*/ 854869 h 923993"/>
                    <a:gd name="connsiteX27" fmla="*/ 642937 w 1150174"/>
                    <a:gd name="connsiteY27" fmla="*/ 864394 h 923993"/>
                    <a:gd name="connsiteX28" fmla="*/ 569118 w 1150174"/>
                    <a:gd name="connsiteY28" fmla="*/ 864394 h 923993"/>
                    <a:gd name="connsiteX29" fmla="*/ 542925 w 1150174"/>
                    <a:gd name="connsiteY29" fmla="*/ 859631 h 923993"/>
                    <a:gd name="connsiteX30" fmla="*/ 511968 w 1150174"/>
                    <a:gd name="connsiteY30" fmla="*/ 873919 h 923993"/>
                    <a:gd name="connsiteX31" fmla="*/ 509587 w 1150174"/>
                    <a:gd name="connsiteY31" fmla="*/ 897731 h 923993"/>
                    <a:gd name="connsiteX32" fmla="*/ 497681 w 1150174"/>
                    <a:gd name="connsiteY32" fmla="*/ 914400 h 923993"/>
                    <a:gd name="connsiteX33" fmla="*/ 426243 w 1150174"/>
                    <a:gd name="connsiteY33" fmla="*/ 916781 h 923993"/>
                    <a:gd name="connsiteX34" fmla="*/ 381000 w 1150174"/>
                    <a:gd name="connsiteY34" fmla="*/ 923925 h 923993"/>
                    <a:gd name="connsiteX35" fmla="*/ 352425 w 1150174"/>
                    <a:gd name="connsiteY35" fmla="*/ 912019 h 923993"/>
                    <a:gd name="connsiteX36" fmla="*/ 311943 w 1150174"/>
                    <a:gd name="connsiteY36" fmla="*/ 900113 h 923993"/>
                    <a:gd name="connsiteX37" fmla="*/ 278606 w 1150174"/>
                    <a:gd name="connsiteY37" fmla="*/ 897731 h 923993"/>
                    <a:gd name="connsiteX38" fmla="*/ 230981 w 1150174"/>
                    <a:gd name="connsiteY38" fmla="*/ 890588 h 923993"/>
                    <a:gd name="connsiteX39" fmla="*/ 180975 w 1150174"/>
                    <a:gd name="connsiteY39" fmla="*/ 885825 h 923993"/>
                    <a:gd name="connsiteX40" fmla="*/ 145256 w 1150174"/>
                    <a:gd name="connsiteY40" fmla="*/ 871538 h 923993"/>
                    <a:gd name="connsiteX41" fmla="*/ 97631 w 1150174"/>
                    <a:gd name="connsiteY41" fmla="*/ 869156 h 923993"/>
                    <a:gd name="connsiteX42" fmla="*/ 76200 w 1150174"/>
                    <a:gd name="connsiteY42" fmla="*/ 878681 h 923993"/>
                    <a:gd name="connsiteX43" fmla="*/ 0 w 1150174"/>
                    <a:gd name="connsiteY43"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92993 w 1150174"/>
                    <a:gd name="connsiteY8" fmla="*/ 297656 h 923993"/>
                    <a:gd name="connsiteX9" fmla="*/ 1078706 w 1150174"/>
                    <a:gd name="connsiteY9" fmla="*/ 316706 h 923993"/>
                    <a:gd name="connsiteX10" fmla="*/ 1057275 w 1150174"/>
                    <a:gd name="connsiteY10" fmla="*/ 347663 h 923993"/>
                    <a:gd name="connsiteX11" fmla="*/ 1045368 w 1150174"/>
                    <a:gd name="connsiteY11" fmla="*/ 376238 h 923993"/>
                    <a:gd name="connsiteX12" fmla="*/ 1021556 w 1150174"/>
                    <a:gd name="connsiteY12" fmla="*/ 392906 h 923993"/>
                    <a:gd name="connsiteX13" fmla="*/ 990600 w 1150174"/>
                    <a:gd name="connsiteY13" fmla="*/ 447675 h 923993"/>
                    <a:gd name="connsiteX14" fmla="*/ 983456 w 1150174"/>
                    <a:gd name="connsiteY14" fmla="*/ 504825 h 923993"/>
                    <a:gd name="connsiteX15" fmla="*/ 969168 w 1150174"/>
                    <a:gd name="connsiteY15" fmla="*/ 550069 h 923993"/>
                    <a:gd name="connsiteX16" fmla="*/ 947737 w 1150174"/>
                    <a:gd name="connsiteY16" fmla="*/ 602456 h 923993"/>
                    <a:gd name="connsiteX17" fmla="*/ 928687 w 1150174"/>
                    <a:gd name="connsiteY17" fmla="*/ 671513 h 923993"/>
                    <a:gd name="connsiteX18" fmla="*/ 907256 w 1150174"/>
                    <a:gd name="connsiteY18" fmla="*/ 683419 h 923993"/>
                    <a:gd name="connsiteX19" fmla="*/ 878681 w 1150174"/>
                    <a:gd name="connsiteY19" fmla="*/ 700088 h 923993"/>
                    <a:gd name="connsiteX20" fmla="*/ 833437 w 1150174"/>
                    <a:gd name="connsiteY20" fmla="*/ 719138 h 923993"/>
                    <a:gd name="connsiteX21" fmla="*/ 800100 w 1150174"/>
                    <a:gd name="connsiteY21" fmla="*/ 742950 h 923993"/>
                    <a:gd name="connsiteX22" fmla="*/ 776287 w 1150174"/>
                    <a:gd name="connsiteY22" fmla="*/ 764381 h 923993"/>
                    <a:gd name="connsiteX23" fmla="*/ 745331 w 1150174"/>
                    <a:gd name="connsiteY23" fmla="*/ 795338 h 923993"/>
                    <a:gd name="connsiteX24" fmla="*/ 726281 w 1150174"/>
                    <a:gd name="connsiteY24" fmla="*/ 828675 h 923993"/>
                    <a:gd name="connsiteX25" fmla="*/ 707231 w 1150174"/>
                    <a:gd name="connsiteY25" fmla="*/ 854869 h 923993"/>
                    <a:gd name="connsiteX26" fmla="*/ 642937 w 1150174"/>
                    <a:gd name="connsiteY26" fmla="*/ 864394 h 923993"/>
                    <a:gd name="connsiteX27" fmla="*/ 569118 w 1150174"/>
                    <a:gd name="connsiteY27" fmla="*/ 864394 h 923993"/>
                    <a:gd name="connsiteX28" fmla="*/ 542925 w 1150174"/>
                    <a:gd name="connsiteY28" fmla="*/ 859631 h 923993"/>
                    <a:gd name="connsiteX29" fmla="*/ 511968 w 1150174"/>
                    <a:gd name="connsiteY29" fmla="*/ 873919 h 923993"/>
                    <a:gd name="connsiteX30" fmla="*/ 509587 w 1150174"/>
                    <a:gd name="connsiteY30" fmla="*/ 897731 h 923993"/>
                    <a:gd name="connsiteX31" fmla="*/ 497681 w 1150174"/>
                    <a:gd name="connsiteY31" fmla="*/ 914400 h 923993"/>
                    <a:gd name="connsiteX32" fmla="*/ 426243 w 1150174"/>
                    <a:gd name="connsiteY32" fmla="*/ 916781 h 923993"/>
                    <a:gd name="connsiteX33" fmla="*/ 381000 w 1150174"/>
                    <a:gd name="connsiteY33" fmla="*/ 923925 h 923993"/>
                    <a:gd name="connsiteX34" fmla="*/ 352425 w 1150174"/>
                    <a:gd name="connsiteY34" fmla="*/ 912019 h 923993"/>
                    <a:gd name="connsiteX35" fmla="*/ 311943 w 1150174"/>
                    <a:gd name="connsiteY35" fmla="*/ 900113 h 923993"/>
                    <a:gd name="connsiteX36" fmla="*/ 278606 w 1150174"/>
                    <a:gd name="connsiteY36" fmla="*/ 897731 h 923993"/>
                    <a:gd name="connsiteX37" fmla="*/ 230981 w 1150174"/>
                    <a:gd name="connsiteY37" fmla="*/ 890588 h 923993"/>
                    <a:gd name="connsiteX38" fmla="*/ 180975 w 1150174"/>
                    <a:gd name="connsiteY38" fmla="*/ 885825 h 923993"/>
                    <a:gd name="connsiteX39" fmla="*/ 145256 w 1150174"/>
                    <a:gd name="connsiteY39" fmla="*/ 871538 h 923993"/>
                    <a:gd name="connsiteX40" fmla="*/ 97631 w 1150174"/>
                    <a:gd name="connsiteY40" fmla="*/ 869156 h 923993"/>
                    <a:gd name="connsiteX41" fmla="*/ 76200 w 1150174"/>
                    <a:gd name="connsiteY41" fmla="*/ 878681 h 923993"/>
                    <a:gd name="connsiteX42" fmla="*/ 0 w 1150174"/>
                    <a:gd name="connsiteY42" fmla="*/ 873919 h 923993"/>
                    <a:gd name="connsiteX0" fmla="*/ 1140618 w 1150174"/>
                    <a:gd name="connsiteY0" fmla="*/ 0 h 923993"/>
                    <a:gd name="connsiteX1" fmla="*/ 1150143 w 1150174"/>
                    <a:gd name="connsiteY1" fmla="*/ 19050 h 923993"/>
                    <a:gd name="connsiteX2" fmla="*/ 1145381 w 1150174"/>
                    <a:gd name="connsiteY2" fmla="*/ 26194 h 923993"/>
                    <a:gd name="connsiteX3" fmla="*/ 1116806 w 1150174"/>
                    <a:gd name="connsiteY3" fmla="*/ 61913 h 923993"/>
                    <a:gd name="connsiteX4" fmla="*/ 1102518 w 1150174"/>
                    <a:gd name="connsiteY4" fmla="*/ 97631 h 923993"/>
                    <a:gd name="connsiteX5" fmla="*/ 1085850 w 1150174"/>
                    <a:gd name="connsiteY5" fmla="*/ 126206 h 923993"/>
                    <a:gd name="connsiteX6" fmla="*/ 1078706 w 1150174"/>
                    <a:gd name="connsiteY6" fmla="*/ 209550 h 923993"/>
                    <a:gd name="connsiteX7" fmla="*/ 1100137 w 1150174"/>
                    <a:gd name="connsiteY7" fmla="*/ 276225 h 923993"/>
                    <a:gd name="connsiteX8" fmla="*/ 1078706 w 1150174"/>
                    <a:gd name="connsiteY8" fmla="*/ 316706 h 923993"/>
                    <a:gd name="connsiteX9" fmla="*/ 1057275 w 1150174"/>
                    <a:gd name="connsiteY9" fmla="*/ 347663 h 923993"/>
                    <a:gd name="connsiteX10" fmla="*/ 1045368 w 1150174"/>
                    <a:gd name="connsiteY10" fmla="*/ 376238 h 923993"/>
                    <a:gd name="connsiteX11" fmla="*/ 1021556 w 1150174"/>
                    <a:gd name="connsiteY11" fmla="*/ 392906 h 923993"/>
                    <a:gd name="connsiteX12" fmla="*/ 990600 w 1150174"/>
                    <a:gd name="connsiteY12" fmla="*/ 447675 h 923993"/>
                    <a:gd name="connsiteX13" fmla="*/ 983456 w 1150174"/>
                    <a:gd name="connsiteY13" fmla="*/ 504825 h 923993"/>
                    <a:gd name="connsiteX14" fmla="*/ 969168 w 1150174"/>
                    <a:gd name="connsiteY14" fmla="*/ 550069 h 923993"/>
                    <a:gd name="connsiteX15" fmla="*/ 947737 w 1150174"/>
                    <a:gd name="connsiteY15" fmla="*/ 602456 h 923993"/>
                    <a:gd name="connsiteX16" fmla="*/ 928687 w 1150174"/>
                    <a:gd name="connsiteY16" fmla="*/ 671513 h 923993"/>
                    <a:gd name="connsiteX17" fmla="*/ 907256 w 1150174"/>
                    <a:gd name="connsiteY17" fmla="*/ 683419 h 923993"/>
                    <a:gd name="connsiteX18" fmla="*/ 878681 w 1150174"/>
                    <a:gd name="connsiteY18" fmla="*/ 700088 h 923993"/>
                    <a:gd name="connsiteX19" fmla="*/ 833437 w 1150174"/>
                    <a:gd name="connsiteY19" fmla="*/ 719138 h 923993"/>
                    <a:gd name="connsiteX20" fmla="*/ 800100 w 1150174"/>
                    <a:gd name="connsiteY20" fmla="*/ 742950 h 923993"/>
                    <a:gd name="connsiteX21" fmla="*/ 776287 w 1150174"/>
                    <a:gd name="connsiteY21" fmla="*/ 764381 h 923993"/>
                    <a:gd name="connsiteX22" fmla="*/ 745331 w 1150174"/>
                    <a:gd name="connsiteY22" fmla="*/ 795338 h 923993"/>
                    <a:gd name="connsiteX23" fmla="*/ 726281 w 1150174"/>
                    <a:gd name="connsiteY23" fmla="*/ 828675 h 923993"/>
                    <a:gd name="connsiteX24" fmla="*/ 707231 w 1150174"/>
                    <a:gd name="connsiteY24" fmla="*/ 854869 h 923993"/>
                    <a:gd name="connsiteX25" fmla="*/ 642937 w 1150174"/>
                    <a:gd name="connsiteY25" fmla="*/ 864394 h 923993"/>
                    <a:gd name="connsiteX26" fmla="*/ 569118 w 1150174"/>
                    <a:gd name="connsiteY26" fmla="*/ 864394 h 923993"/>
                    <a:gd name="connsiteX27" fmla="*/ 542925 w 1150174"/>
                    <a:gd name="connsiteY27" fmla="*/ 859631 h 923993"/>
                    <a:gd name="connsiteX28" fmla="*/ 511968 w 1150174"/>
                    <a:gd name="connsiteY28" fmla="*/ 873919 h 923993"/>
                    <a:gd name="connsiteX29" fmla="*/ 509587 w 1150174"/>
                    <a:gd name="connsiteY29" fmla="*/ 897731 h 923993"/>
                    <a:gd name="connsiteX30" fmla="*/ 497681 w 1150174"/>
                    <a:gd name="connsiteY30" fmla="*/ 914400 h 923993"/>
                    <a:gd name="connsiteX31" fmla="*/ 426243 w 1150174"/>
                    <a:gd name="connsiteY31" fmla="*/ 916781 h 923993"/>
                    <a:gd name="connsiteX32" fmla="*/ 381000 w 1150174"/>
                    <a:gd name="connsiteY32" fmla="*/ 923925 h 923993"/>
                    <a:gd name="connsiteX33" fmla="*/ 352425 w 1150174"/>
                    <a:gd name="connsiteY33" fmla="*/ 912019 h 923993"/>
                    <a:gd name="connsiteX34" fmla="*/ 311943 w 1150174"/>
                    <a:gd name="connsiteY34" fmla="*/ 900113 h 923993"/>
                    <a:gd name="connsiteX35" fmla="*/ 278606 w 1150174"/>
                    <a:gd name="connsiteY35" fmla="*/ 897731 h 923993"/>
                    <a:gd name="connsiteX36" fmla="*/ 230981 w 1150174"/>
                    <a:gd name="connsiteY36" fmla="*/ 890588 h 923993"/>
                    <a:gd name="connsiteX37" fmla="*/ 180975 w 1150174"/>
                    <a:gd name="connsiteY37" fmla="*/ 885825 h 923993"/>
                    <a:gd name="connsiteX38" fmla="*/ 145256 w 1150174"/>
                    <a:gd name="connsiteY38" fmla="*/ 871538 h 923993"/>
                    <a:gd name="connsiteX39" fmla="*/ 97631 w 1150174"/>
                    <a:gd name="connsiteY39" fmla="*/ 869156 h 923993"/>
                    <a:gd name="connsiteX40" fmla="*/ 76200 w 1150174"/>
                    <a:gd name="connsiteY40" fmla="*/ 878681 h 923993"/>
                    <a:gd name="connsiteX41" fmla="*/ 0 w 1150174"/>
                    <a:gd name="connsiteY41" fmla="*/ 873919 h 923993"/>
                    <a:gd name="connsiteX0" fmla="*/ 1140618 w 1150878"/>
                    <a:gd name="connsiteY0" fmla="*/ 0 h 923993"/>
                    <a:gd name="connsiteX1" fmla="*/ 1150143 w 1150878"/>
                    <a:gd name="connsiteY1" fmla="*/ 19050 h 923993"/>
                    <a:gd name="connsiteX2" fmla="*/ 1116806 w 1150878"/>
                    <a:gd name="connsiteY2" fmla="*/ 61913 h 923993"/>
                    <a:gd name="connsiteX3" fmla="*/ 1102518 w 1150878"/>
                    <a:gd name="connsiteY3" fmla="*/ 97631 h 923993"/>
                    <a:gd name="connsiteX4" fmla="*/ 1085850 w 1150878"/>
                    <a:gd name="connsiteY4" fmla="*/ 126206 h 923993"/>
                    <a:gd name="connsiteX5" fmla="*/ 1078706 w 1150878"/>
                    <a:gd name="connsiteY5" fmla="*/ 209550 h 923993"/>
                    <a:gd name="connsiteX6" fmla="*/ 1100137 w 1150878"/>
                    <a:gd name="connsiteY6" fmla="*/ 276225 h 923993"/>
                    <a:gd name="connsiteX7" fmla="*/ 1078706 w 1150878"/>
                    <a:gd name="connsiteY7" fmla="*/ 316706 h 923993"/>
                    <a:gd name="connsiteX8" fmla="*/ 1057275 w 1150878"/>
                    <a:gd name="connsiteY8" fmla="*/ 347663 h 923993"/>
                    <a:gd name="connsiteX9" fmla="*/ 1045368 w 1150878"/>
                    <a:gd name="connsiteY9" fmla="*/ 376238 h 923993"/>
                    <a:gd name="connsiteX10" fmla="*/ 1021556 w 1150878"/>
                    <a:gd name="connsiteY10" fmla="*/ 392906 h 923993"/>
                    <a:gd name="connsiteX11" fmla="*/ 990600 w 1150878"/>
                    <a:gd name="connsiteY11" fmla="*/ 447675 h 923993"/>
                    <a:gd name="connsiteX12" fmla="*/ 983456 w 1150878"/>
                    <a:gd name="connsiteY12" fmla="*/ 504825 h 923993"/>
                    <a:gd name="connsiteX13" fmla="*/ 969168 w 1150878"/>
                    <a:gd name="connsiteY13" fmla="*/ 550069 h 923993"/>
                    <a:gd name="connsiteX14" fmla="*/ 947737 w 1150878"/>
                    <a:gd name="connsiteY14" fmla="*/ 602456 h 923993"/>
                    <a:gd name="connsiteX15" fmla="*/ 928687 w 1150878"/>
                    <a:gd name="connsiteY15" fmla="*/ 671513 h 923993"/>
                    <a:gd name="connsiteX16" fmla="*/ 907256 w 1150878"/>
                    <a:gd name="connsiteY16" fmla="*/ 683419 h 923993"/>
                    <a:gd name="connsiteX17" fmla="*/ 878681 w 1150878"/>
                    <a:gd name="connsiteY17" fmla="*/ 700088 h 923993"/>
                    <a:gd name="connsiteX18" fmla="*/ 833437 w 1150878"/>
                    <a:gd name="connsiteY18" fmla="*/ 719138 h 923993"/>
                    <a:gd name="connsiteX19" fmla="*/ 800100 w 1150878"/>
                    <a:gd name="connsiteY19" fmla="*/ 742950 h 923993"/>
                    <a:gd name="connsiteX20" fmla="*/ 776287 w 1150878"/>
                    <a:gd name="connsiteY20" fmla="*/ 764381 h 923993"/>
                    <a:gd name="connsiteX21" fmla="*/ 745331 w 1150878"/>
                    <a:gd name="connsiteY21" fmla="*/ 795338 h 923993"/>
                    <a:gd name="connsiteX22" fmla="*/ 726281 w 1150878"/>
                    <a:gd name="connsiteY22" fmla="*/ 828675 h 923993"/>
                    <a:gd name="connsiteX23" fmla="*/ 707231 w 1150878"/>
                    <a:gd name="connsiteY23" fmla="*/ 854869 h 923993"/>
                    <a:gd name="connsiteX24" fmla="*/ 642937 w 1150878"/>
                    <a:gd name="connsiteY24" fmla="*/ 864394 h 923993"/>
                    <a:gd name="connsiteX25" fmla="*/ 569118 w 1150878"/>
                    <a:gd name="connsiteY25" fmla="*/ 864394 h 923993"/>
                    <a:gd name="connsiteX26" fmla="*/ 542925 w 1150878"/>
                    <a:gd name="connsiteY26" fmla="*/ 859631 h 923993"/>
                    <a:gd name="connsiteX27" fmla="*/ 511968 w 1150878"/>
                    <a:gd name="connsiteY27" fmla="*/ 873919 h 923993"/>
                    <a:gd name="connsiteX28" fmla="*/ 509587 w 1150878"/>
                    <a:gd name="connsiteY28" fmla="*/ 897731 h 923993"/>
                    <a:gd name="connsiteX29" fmla="*/ 497681 w 1150878"/>
                    <a:gd name="connsiteY29" fmla="*/ 914400 h 923993"/>
                    <a:gd name="connsiteX30" fmla="*/ 426243 w 1150878"/>
                    <a:gd name="connsiteY30" fmla="*/ 916781 h 923993"/>
                    <a:gd name="connsiteX31" fmla="*/ 381000 w 1150878"/>
                    <a:gd name="connsiteY31" fmla="*/ 923925 h 923993"/>
                    <a:gd name="connsiteX32" fmla="*/ 352425 w 1150878"/>
                    <a:gd name="connsiteY32" fmla="*/ 912019 h 923993"/>
                    <a:gd name="connsiteX33" fmla="*/ 311943 w 1150878"/>
                    <a:gd name="connsiteY33" fmla="*/ 900113 h 923993"/>
                    <a:gd name="connsiteX34" fmla="*/ 278606 w 1150878"/>
                    <a:gd name="connsiteY34" fmla="*/ 897731 h 923993"/>
                    <a:gd name="connsiteX35" fmla="*/ 230981 w 1150878"/>
                    <a:gd name="connsiteY35" fmla="*/ 890588 h 923993"/>
                    <a:gd name="connsiteX36" fmla="*/ 180975 w 1150878"/>
                    <a:gd name="connsiteY36" fmla="*/ 885825 h 923993"/>
                    <a:gd name="connsiteX37" fmla="*/ 145256 w 1150878"/>
                    <a:gd name="connsiteY37" fmla="*/ 871538 h 923993"/>
                    <a:gd name="connsiteX38" fmla="*/ 97631 w 1150878"/>
                    <a:gd name="connsiteY38" fmla="*/ 869156 h 923993"/>
                    <a:gd name="connsiteX39" fmla="*/ 76200 w 1150878"/>
                    <a:gd name="connsiteY39" fmla="*/ 878681 h 923993"/>
                    <a:gd name="connsiteX40" fmla="*/ 0 w 1150878"/>
                    <a:gd name="connsiteY40" fmla="*/ 873919 h 923993"/>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707231 w 1150878"/>
                    <a:gd name="connsiteY23" fmla="*/ 854869 h 924841"/>
                    <a:gd name="connsiteX24" fmla="*/ 642937 w 1150878"/>
                    <a:gd name="connsiteY24" fmla="*/ 864394 h 924841"/>
                    <a:gd name="connsiteX25" fmla="*/ 569118 w 1150878"/>
                    <a:gd name="connsiteY25" fmla="*/ 864394 h 924841"/>
                    <a:gd name="connsiteX26" fmla="*/ 542925 w 1150878"/>
                    <a:gd name="connsiteY26" fmla="*/ 859631 h 924841"/>
                    <a:gd name="connsiteX27" fmla="*/ 511968 w 1150878"/>
                    <a:gd name="connsiteY27" fmla="*/ 873919 h 924841"/>
                    <a:gd name="connsiteX28" fmla="*/ 509587 w 1150878"/>
                    <a:gd name="connsiteY28" fmla="*/ 897731 h 924841"/>
                    <a:gd name="connsiteX29" fmla="*/ 497681 w 1150878"/>
                    <a:gd name="connsiteY29" fmla="*/ 914400 h 924841"/>
                    <a:gd name="connsiteX30" fmla="*/ 426243 w 1150878"/>
                    <a:gd name="connsiteY30" fmla="*/ 923925 h 924841"/>
                    <a:gd name="connsiteX31" fmla="*/ 381000 w 1150878"/>
                    <a:gd name="connsiteY31" fmla="*/ 923925 h 924841"/>
                    <a:gd name="connsiteX32" fmla="*/ 352425 w 1150878"/>
                    <a:gd name="connsiteY32" fmla="*/ 912019 h 924841"/>
                    <a:gd name="connsiteX33" fmla="*/ 311943 w 1150878"/>
                    <a:gd name="connsiteY33" fmla="*/ 900113 h 924841"/>
                    <a:gd name="connsiteX34" fmla="*/ 278606 w 1150878"/>
                    <a:gd name="connsiteY34" fmla="*/ 897731 h 924841"/>
                    <a:gd name="connsiteX35" fmla="*/ 230981 w 1150878"/>
                    <a:gd name="connsiteY35" fmla="*/ 890588 h 924841"/>
                    <a:gd name="connsiteX36" fmla="*/ 180975 w 1150878"/>
                    <a:gd name="connsiteY36" fmla="*/ 885825 h 924841"/>
                    <a:gd name="connsiteX37" fmla="*/ 145256 w 1150878"/>
                    <a:gd name="connsiteY37" fmla="*/ 871538 h 924841"/>
                    <a:gd name="connsiteX38" fmla="*/ 97631 w 1150878"/>
                    <a:gd name="connsiteY38" fmla="*/ 869156 h 924841"/>
                    <a:gd name="connsiteX39" fmla="*/ 76200 w 1150878"/>
                    <a:gd name="connsiteY39" fmla="*/ 878681 h 924841"/>
                    <a:gd name="connsiteX40" fmla="*/ 0 w 1150878"/>
                    <a:gd name="connsiteY40"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707231 w 1150878"/>
                    <a:gd name="connsiteY23" fmla="*/ 854869 h 924841"/>
                    <a:gd name="connsiteX24" fmla="*/ 642937 w 1150878"/>
                    <a:gd name="connsiteY24" fmla="*/ 864394 h 924841"/>
                    <a:gd name="connsiteX25" fmla="*/ 569118 w 1150878"/>
                    <a:gd name="connsiteY25" fmla="*/ 864394 h 924841"/>
                    <a:gd name="connsiteX26" fmla="*/ 542925 w 1150878"/>
                    <a:gd name="connsiteY26" fmla="*/ 859631 h 924841"/>
                    <a:gd name="connsiteX27" fmla="*/ 511968 w 1150878"/>
                    <a:gd name="connsiteY27" fmla="*/ 873919 h 924841"/>
                    <a:gd name="connsiteX28" fmla="*/ 509587 w 1150878"/>
                    <a:gd name="connsiteY28" fmla="*/ 897731 h 924841"/>
                    <a:gd name="connsiteX29" fmla="*/ 497681 w 1150878"/>
                    <a:gd name="connsiteY29" fmla="*/ 914400 h 924841"/>
                    <a:gd name="connsiteX30" fmla="*/ 426243 w 1150878"/>
                    <a:gd name="connsiteY30" fmla="*/ 923925 h 924841"/>
                    <a:gd name="connsiteX31" fmla="*/ 381000 w 1150878"/>
                    <a:gd name="connsiteY31" fmla="*/ 923925 h 924841"/>
                    <a:gd name="connsiteX32" fmla="*/ 352425 w 1150878"/>
                    <a:gd name="connsiteY32" fmla="*/ 912019 h 924841"/>
                    <a:gd name="connsiteX33" fmla="*/ 311943 w 1150878"/>
                    <a:gd name="connsiteY33" fmla="*/ 900113 h 924841"/>
                    <a:gd name="connsiteX34" fmla="*/ 278606 w 1150878"/>
                    <a:gd name="connsiteY34" fmla="*/ 897731 h 924841"/>
                    <a:gd name="connsiteX35" fmla="*/ 230981 w 1150878"/>
                    <a:gd name="connsiteY35" fmla="*/ 890588 h 924841"/>
                    <a:gd name="connsiteX36" fmla="*/ 180975 w 1150878"/>
                    <a:gd name="connsiteY36" fmla="*/ 885825 h 924841"/>
                    <a:gd name="connsiteX37" fmla="*/ 145256 w 1150878"/>
                    <a:gd name="connsiteY37" fmla="*/ 871538 h 924841"/>
                    <a:gd name="connsiteX38" fmla="*/ 97631 w 1150878"/>
                    <a:gd name="connsiteY38" fmla="*/ 869156 h 924841"/>
                    <a:gd name="connsiteX39" fmla="*/ 76200 w 1150878"/>
                    <a:gd name="connsiteY39" fmla="*/ 878681 h 924841"/>
                    <a:gd name="connsiteX40" fmla="*/ 0 w 1150878"/>
                    <a:gd name="connsiteY40"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707231 w 1150878"/>
                    <a:gd name="connsiteY23" fmla="*/ 854869 h 924841"/>
                    <a:gd name="connsiteX24" fmla="*/ 642937 w 1150878"/>
                    <a:gd name="connsiteY24" fmla="*/ 864394 h 924841"/>
                    <a:gd name="connsiteX25" fmla="*/ 569118 w 1150878"/>
                    <a:gd name="connsiteY25" fmla="*/ 864394 h 924841"/>
                    <a:gd name="connsiteX26" fmla="*/ 542925 w 1150878"/>
                    <a:gd name="connsiteY26" fmla="*/ 859631 h 924841"/>
                    <a:gd name="connsiteX27" fmla="*/ 511968 w 1150878"/>
                    <a:gd name="connsiteY27" fmla="*/ 873919 h 924841"/>
                    <a:gd name="connsiteX28" fmla="*/ 509587 w 1150878"/>
                    <a:gd name="connsiteY28" fmla="*/ 897731 h 924841"/>
                    <a:gd name="connsiteX29" fmla="*/ 497681 w 1150878"/>
                    <a:gd name="connsiteY29" fmla="*/ 914400 h 924841"/>
                    <a:gd name="connsiteX30" fmla="*/ 426243 w 1150878"/>
                    <a:gd name="connsiteY30" fmla="*/ 923925 h 924841"/>
                    <a:gd name="connsiteX31" fmla="*/ 381000 w 1150878"/>
                    <a:gd name="connsiteY31" fmla="*/ 923925 h 924841"/>
                    <a:gd name="connsiteX32" fmla="*/ 352425 w 1150878"/>
                    <a:gd name="connsiteY32" fmla="*/ 912019 h 924841"/>
                    <a:gd name="connsiteX33" fmla="*/ 311943 w 1150878"/>
                    <a:gd name="connsiteY33" fmla="*/ 900113 h 924841"/>
                    <a:gd name="connsiteX34" fmla="*/ 278606 w 1150878"/>
                    <a:gd name="connsiteY34" fmla="*/ 897731 h 924841"/>
                    <a:gd name="connsiteX35" fmla="*/ 230981 w 1150878"/>
                    <a:gd name="connsiteY35" fmla="*/ 890588 h 924841"/>
                    <a:gd name="connsiteX36" fmla="*/ 180975 w 1150878"/>
                    <a:gd name="connsiteY36" fmla="*/ 885825 h 924841"/>
                    <a:gd name="connsiteX37" fmla="*/ 145256 w 1150878"/>
                    <a:gd name="connsiteY37" fmla="*/ 871538 h 924841"/>
                    <a:gd name="connsiteX38" fmla="*/ 97631 w 1150878"/>
                    <a:gd name="connsiteY38" fmla="*/ 869156 h 924841"/>
                    <a:gd name="connsiteX39" fmla="*/ 61912 w 1150878"/>
                    <a:gd name="connsiteY39" fmla="*/ 878681 h 924841"/>
                    <a:gd name="connsiteX40" fmla="*/ 0 w 1150878"/>
                    <a:gd name="connsiteY40"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707231 w 1150878"/>
                    <a:gd name="connsiteY23" fmla="*/ 854869 h 924841"/>
                    <a:gd name="connsiteX24" fmla="*/ 642937 w 1150878"/>
                    <a:gd name="connsiteY24" fmla="*/ 864394 h 924841"/>
                    <a:gd name="connsiteX25" fmla="*/ 569118 w 1150878"/>
                    <a:gd name="connsiteY25" fmla="*/ 864394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707231 w 1150878"/>
                    <a:gd name="connsiteY23" fmla="*/ 854869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28687 w 1150878"/>
                    <a:gd name="connsiteY15" fmla="*/ 671513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26206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35831 w 1150878"/>
                    <a:gd name="connsiteY15" fmla="*/ 657225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42875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35831 w 1150878"/>
                    <a:gd name="connsiteY15" fmla="*/ 657225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42875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35831 w 1150878"/>
                    <a:gd name="connsiteY15" fmla="*/ 657225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878"/>
                    <a:gd name="connsiteY0" fmla="*/ 0 h 924841"/>
                    <a:gd name="connsiteX1" fmla="*/ 1150143 w 1150878"/>
                    <a:gd name="connsiteY1" fmla="*/ 19050 h 924841"/>
                    <a:gd name="connsiteX2" fmla="*/ 1116806 w 1150878"/>
                    <a:gd name="connsiteY2" fmla="*/ 61913 h 924841"/>
                    <a:gd name="connsiteX3" fmla="*/ 1102518 w 1150878"/>
                    <a:gd name="connsiteY3" fmla="*/ 97631 h 924841"/>
                    <a:gd name="connsiteX4" fmla="*/ 1085850 w 1150878"/>
                    <a:gd name="connsiteY4" fmla="*/ 142875 h 924841"/>
                    <a:gd name="connsiteX5" fmla="*/ 1078706 w 1150878"/>
                    <a:gd name="connsiteY5" fmla="*/ 209550 h 924841"/>
                    <a:gd name="connsiteX6" fmla="*/ 1100137 w 1150878"/>
                    <a:gd name="connsiteY6" fmla="*/ 276225 h 924841"/>
                    <a:gd name="connsiteX7" fmla="*/ 1078706 w 1150878"/>
                    <a:gd name="connsiteY7" fmla="*/ 316706 h 924841"/>
                    <a:gd name="connsiteX8" fmla="*/ 1057275 w 1150878"/>
                    <a:gd name="connsiteY8" fmla="*/ 347663 h 924841"/>
                    <a:gd name="connsiteX9" fmla="*/ 1045368 w 1150878"/>
                    <a:gd name="connsiteY9" fmla="*/ 376238 h 924841"/>
                    <a:gd name="connsiteX10" fmla="*/ 1021556 w 1150878"/>
                    <a:gd name="connsiteY10" fmla="*/ 392906 h 924841"/>
                    <a:gd name="connsiteX11" fmla="*/ 990600 w 1150878"/>
                    <a:gd name="connsiteY11" fmla="*/ 447675 h 924841"/>
                    <a:gd name="connsiteX12" fmla="*/ 983456 w 1150878"/>
                    <a:gd name="connsiteY12" fmla="*/ 504825 h 924841"/>
                    <a:gd name="connsiteX13" fmla="*/ 969168 w 1150878"/>
                    <a:gd name="connsiteY13" fmla="*/ 550069 h 924841"/>
                    <a:gd name="connsiteX14" fmla="*/ 947737 w 1150878"/>
                    <a:gd name="connsiteY14" fmla="*/ 602456 h 924841"/>
                    <a:gd name="connsiteX15" fmla="*/ 935831 w 1150878"/>
                    <a:gd name="connsiteY15" fmla="*/ 657225 h 924841"/>
                    <a:gd name="connsiteX16" fmla="*/ 907256 w 1150878"/>
                    <a:gd name="connsiteY16" fmla="*/ 683419 h 924841"/>
                    <a:gd name="connsiteX17" fmla="*/ 878681 w 1150878"/>
                    <a:gd name="connsiteY17" fmla="*/ 700088 h 924841"/>
                    <a:gd name="connsiteX18" fmla="*/ 833437 w 1150878"/>
                    <a:gd name="connsiteY18" fmla="*/ 719138 h 924841"/>
                    <a:gd name="connsiteX19" fmla="*/ 800100 w 1150878"/>
                    <a:gd name="connsiteY19" fmla="*/ 742950 h 924841"/>
                    <a:gd name="connsiteX20" fmla="*/ 776287 w 1150878"/>
                    <a:gd name="connsiteY20" fmla="*/ 764381 h 924841"/>
                    <a:gd name="connsiteX21" fmla="*/ 745331 w 1150878"/>
                    <a:gd name="connsiteY21" fmla="*/ 795338 h 924841"/>
                    <a:gd name="connsiteX22" fmla="*/ 726281 w 1150878"/>
                    <a:gd name="connsiteY22" fmla="*/ 828675 h 924841"/>
                    <a:gd name="connsiteX23" fmla="*/ 697706 w 1150878"/>
                    <a:gd name="connsiteY23" fmla="*/ 859631 h 924841"/>
                    <a:gd name="connsiteX24" fmla="*/ 642937 w 1150878"/>
                    <a:gd name="connsiteY24" fmla="*/ 864394 h 924841"/>
                    <a:gd name="connsiteX25" fmla="*/ 595312 w 1150878"/>
                    <a:gd name="connsiteY25" fmla="*/ 869157 h 924841"/>
                    <a:gd name="connsiteX26" fmla="*/ 542925 w 1150878"/>
                    <a:gd name="connsiteY26" fmla="*/ 859631 h 924841"/>
                    <a:gd name="connsiteX27" fmla="*/ 511968 w 1150878"/>
                    <a:gd name="connsiteY27" fmla="*/ 873919 h 924841"/>
                    <a:gd name="connsiteX28" fmla="*/ 497681 w 1150878"/>
                    <a:gd name="connsiteY28" fmla="*/ 914400 h 924841"/>
                    <a:gd name="connsiteX29" fmla="*/ 426243 w 1150878"/>
                    <a:gd name="connsiteY29" fmla="*/ 923925 h 924841"/>
                    <a:gd name="connsiteX30" fmla="*/ 381000 w 1150878"/>
                    <a:gd name="connsiteY30" fmla="*/ 923925 h 924841"/>
                    <a:gd name="connsiteX31" fmla="*/ 352425 w 1150878"/>
                    <a:gd name="connsiteY31" fmla="*/ 912019 h 924841"/>
                    <a:gd name="connsiteX32" fmla="*/ 311943 w 1150878"/>
                    <a:gd name="connsiteY32" fmla="*/ 900113 h 924841"/>
                    <a:gd name="connsiteX33" fmla="*/ 278606 w 1150878"/>
                    <a:gd name="connsiteY33" fmla="*/ 897731 h 924841"/>
                    <a:gd name="connsiteX34" fmla="*/ 230981 w 1150878"/>
                    <a:gd name="connsiteY34" fmla="*/ 890588 h 924841"/>
                    <a:gd name="connsiteX35" fmla="*/ 180975 w 1150878"/>
                    <a:gd name="connsiteY35" fmla="*/ 885825 h 924841"/>
                    <a:gd name="connsiteX36" fmla="*/ 145256 w 1150878"/>
                    <a:gd name="connsiteY36" fmla="*/ 871538 h 924841"/>
                    <a:gd name="connsiteX37" fmla="*/ 97631 w 1150878"/>
                    <a:gd name="connsiteY37" fmla="*/ 869156 h 924841"/>
                    <a:gd name="connsiteX38" fmla="*/ 61912 w 1150878"/>
                    <a:gd name="connsiteY38" fmla="*/ 878681 h 924841"/>
                    <a:gd name="connsiteX39" fmla="*/ 0 w 1150878"/>
                    <a:gd name="connsiteY39" fmla="*/ 873919 h 924841"/>
                    <a:gd name="connsiteX0" fmla="*/ 1140618 w 1150656"/>
                    <a:gd name="connsiteY0" fmla="*/ 0 h 924841"/>
                    <a:gd name="connsiteX1" fmla="*/ 1150143 w 1150656"/>
                    <a:gd name="connsiteY1" fmla="*/ 19050 h 924841"/>
                    <a:gd name="connsiteX2" fmla="*/ 1121568 w 1150656"/>
                    <a:gd name="connsiteY2" fmla="*/ 61913 h 924841"/>
                    <a:gd name="connsiteX3" fmla="*/ 1102518 w 1150656"/>
                    <a:gd name="connsiteY3" fmla="*/ 97631 h 924841"/>
                    <a:gd name="connsiteX4" fmla="*/ 1085850 w 1150656"/>
                    <a:gd name="connsiteY4" fmla="*/ 142875 h 924841"/>
                    <a:gd name="connsiteX5" fmla="*/ 1078706 w 1150656"/>
                    <a:gd name="connsiteY5" fmla="*/ 209550 h 924841"/>
                    <a:gd name="connsiteX6" fmla="*/ 1100137 w 1150656"/>
                    <a:gd name="connsiteY6" fmla="*/ 276225 h 924841"/>
                    <a:gd name="connsiteX7" fmla="*/ 1078706 w 1150656"/>
                    <a:gd name="connsiteY7" fmla="*/ 316706 h 924841"/>
                    <a:gd name="connsiteX8" fmla="*/ 1057275 w 1150656"/>
                    <a:gd name="connsiteY8" fmla="*/ 347663 h 924841"/>
                    <a:gd name="connsiteX9" fmla="*/ 1045368 w 1150656"/>
                    <a:gd name="connsiteY9" fmla="*/ 376238 h 924841"/>
                    <a:gd name="connsiteX10" fmla="*/ 1021556 w 1150656"/>
                    <a:gd name="connsiteY10" fmla="*/ 392906 h 924841"/>
                    <a:gd name="connsiteX11" fmla="*/ 990600 w 1150656"/>
                    <a:gd name="connsiteY11" fmla="*/ 447675 h 924841"/>
                    <a:gd name="connsiteX12" fmla="*/ 983456 w 1150656"/>
                    <a:gd name="connsiteY12" fmla="*/ 504825 h 924841"/>
                    <a:gd name="connsiteX13" fmla="*/ 969168 w 1150656"/>
                    <a:gd name="connsiteY13" fmla="*/ 550069 h 924841"/>
                    <a:gd name="connsiteX14" fmla="*/ 947737 w 1150656"/>
                    <a:gd name="connsiteY14" fmla="*/ 602456 h 924841"/>
                    <a:gd name="connsiteX15" fmla="*/ 935831 w 1150656"/>
                    <a:gd name="connsiteY15" fmla="*/ 657225 h 924841"/>
                    <a:gd name="connsiteX16" fmla="*/ 907256 w 1150656"/>
                    <a:gd name="connsiteY16" fmla="*/ 683419 h 924841"/>
                    <a:gd name="connsiteX17" fmla="*/ 878681 w 1150656"/>
                    <a:gd name="connsiteY17" fmla="*/ 700088 h 924841"/>
                    <a:gd name="connsiteX18" fmla="*/ 833437 w 1150656"/>
                    <a:gd name="connsiteY18" fmla="*/ 719138 h 924841"/>
                    <a:gd name="connsiteX19" fmla="*/ 800100 w 1150656"/>
                    <a:gd name="connsiteY19" fmla="*/ 742950 h 924841"/>
                    <a:gd name="connsiteX20" fmla="*/ 776287 w 1150656"/>
                    <a:gd name="connsiteY20" fmla="*/ 764381 h 924841"/>
                    <a:gd name="connsiteX21" fmla="*/ 745331 w 1150656"/>
                    <a:gd name="connsiteY21" fmla="*/ 795338 h 924841"/>
                    <a:gd name="connsiteX22" fmla="*/ 726281 w 1150656"/>
                    <a:gd name="connsiteY22" fmla="*/ 828675 h 924841"/>
                    <a:gd name="connsiteX23" fmla="*/ 697706 w 1150656"/>
                    <a:gd name="connsiteY23" fmla="*/ 859631 h 924841"/>
                    <a:gd name="connsiteX24" fmla="*/ 642937 w 1150656"/>
                    <a:gd name="connsiteY24" fmla="*/ 864394 h 924841"/>
                    <a:gd name="connsiteX25" fmla="*/ 595312 w 1150656"/>
                    <a:gd name="connsiteY25" fmla="*/ 869157 h 924841"/>
                    <a:gd name="connsiteX26" fmla="*/ 542925 w 1150656"/>
                    <a:gd name="connsiteY26" fmla="*/ 859631 h 924841"/>
                    <a:gd name="connsiteX27" fmla="*/ 511968 w 1150656"/>
                    <a:gd name="connsiteY27" fmla="*/ 873919 h 924841"/>
                    <a:gd name="connsiteX28" fmla="*/ 497681 w 1150656"/>
                    <a:gd name="connsiteY28" fmla="*/ 914400 h 924841"/>
                    <a:gd name="connsiteX29" fmla="*/ 426243 w 1150656"/>
                    <a:gd name="connsiteY29" fmla="*/ 923925 h 924841"/>
                    <a:gd name="connsiteX30" fmla="*/ 381000 w 1150656"/>
                    <a:gd name="connsiteY30" fmla="*/ 923925 h 924841"/>
                    <a:gd name="connsiteX31" fmla="*/ 352425 w 1150656"/>
                    <a:gd name="connsiteY31" fmla="*/ 912019 h 924841"/>
                    <a:gd name="connsiteX32" fmla="*/ 311943 w 1150656"/>
                    <a:gd name="connsiteY32" fmla="*/ 900113 h 924841"/>
                    <a:gd name="connsiteX33" fmla="*/ 278606 w 1150656"/>
                    <a:gd name="connsiteY33" fmla="*/ 897731 h 924841"/>
                    <a:gd name="connsiteX34" fmla="*/ 230981 w 1150656"/>
                    <a:gd name="connsiteY34" fmla="*/ 890588 h 924841"/>
                    <a:gd name="connsiteX35" fmla="*/ 180975 w 1150656"/>
                    <a:gd name="connsiteY35" fmla="*/ 885825 h 924841"/>
                    <a:gd name="connsiteX36" fmla="*/ 145256 w 1150656"/>
                    <a:gd name="connsiteY36" fmla="*/ 871538 h 924841"/>
                    <a:gd name="connsiteX37" fmla="*/ 97631 w 1150656"/>
                    <a:gd name="connsiteY37" fmla="*/ 869156 h 924841"/>
                    <a:gd name="connsiteX38" fmla="*/ 61912 w 1150656"/>
                    <a:gd name="connsiteY38" fmla="*/ 878681 h 924841"/>
                    <a:gd name="connsiteX39" fmla="*/ 0 w 1150656"/>
                    <a:gd name="connsiteY39" fmla="*/ 873919 h 924841"/>
                    <a:gd name="connsiteX0" fmla="*/ 1140618 w 1152966"/>
                    <a:gd name="connsiteY0" fmla="*/ 0 h 924841"/>
                    <a:gd name="connsiteX1" fmla="*/ 1152525 w 1152966"/>
                    <a:gd name="connsiteY1" fmla="*/ 23812 h 924841"/>
                    <a:gd name="connsiteX2" fmla="*/ 1121568 w 1152966"/>
                    <a:gd name="connsiteY2" fmla="*/ 61913 h 924841"/>
                    <a:gd name="connsiteX3" fmla="*/ 1102518 w 1152966"/>
                    <a:gd name="connsiteY3" fmla="*/ 97631 h 924841"/>
                    <a:gd name="connsiteX4" fmla="*/ 1085850 w 1152966"/>
                    <a:gd name="connsiteY4" fmla="*/ 142875 h 924841"/>
                    <a:gd name="connsiteX5" fmla="*/ 1078706 w 1152966"/>
                    <a:gd name="connsiteY5" fmla="*/ 209550 h 924841"/>
                    <a:gd name="connsiteX6" fmla="*/ 1100137 w 1152966"/>
                    <a:gd name="connsiteY6" fmla="*/ 276225 h 924841"/>
                    <a:gd name="connsiteX7" fmla="*/ 1078706 w 1152966"/>
                    <a:gd name="connsiteY7" fmla="*/ 316706 h 924841"/>
                    <a:gd name="connsiteX8" fmla="*/ 1057275 w 1152966"/>
                    <a:gd name="connsiteY8" fmla="*/ 347663 h 924841"/>
                    <a:gd name="connsiteX9" fmla="*/ 1045368 w 1152966"/>
                    <a:gd name="connsiteY9" fmla="*/ 376238 h 924841"/>
                    <a:gd name="connsiteX10" fmla="*/ 1021556 w 1152966"/>
                    <a:gd name="connsiteY10" fmla="*/ 392906 h 924841"/>
                    <a:gd name="connsiteX11" fmla="*/ 990600 w 1152966"/>
                    <a:gd name="connsiteY11" fmla="*/ 447675 h 924841"/>
                    <a:gd name="connsiteX12" fmla="*/ 983456 w 1152966"/>
                    <a:gd name="connsiteY12" fmla="*/ 504825 h 924841"/>
                    <a:gd name="connsiteX13" fmla="*/ 969168 w 1152966"/>
                    <a:gd name="connsiteY13" fmla="*/ 550069 h 924841"/>
                    <a:gd name="connsiteX14" fmla="*/ 947737 w 1152966"/>
                    <a:gd name="connsiteY14" fmla="*/ 602456 h 924841"/>
                    <a:gd name="connsiteX15" fmla="*/ 935831 w 1152966"/>
                    <a:gd name="connsiteY15" fmla="*/ 657225 h 924841"/>
                    <a:gd name="connsiteX16" fmla="*/ 907256 w 1152966"/>
                    <a:gd name="connsiteY16" fmla="*/ 683419 h 924841"/>
                    <a:gd name="connsiteX17" fmla="*/ 878681 w 1152966"/>
                    <a:gd name="connsiteY17" fmla="*/ 700088 h 924841"/>
                    <a:gd name="connsiteX18" fmla="*/ 833437 w 1152966"/>
                    <a:gd name="connsiteY18" fmla="*/ 719138 h 924841"/>
                    <a:gd name="connsiteX19" fmla="*/ 800100 w 1152966"/>
                    <a:gd name="connsiteY19" fmla="*/ 742950 h 924841"/>
                    <a:gd name="connsiteX20" fmla="*/ 776287 w 1152966"/>
                    <a:gd name="connsiteY20" fmla="*/ 764381 h 924841"/>
                    <a:gd name="connsiteX21" fmla="*/ 745331 w 1152966"/>
                    <a:gd name="connsiteY21" fmla="*/ 795338 h 924841"/>
                    <a:gd name="connsiteX22" fmla="*/ 726281 w 1152966"/>
                    <a:gd name="connsiteY22" fmla="*/ 828675 h 924841"/>
                    <a:gd name="connsiteX23" fmla="*/ 697706 w 1152966"/>
                    <a:gd name="connsiteY23" fmla="*/ 859631 h 924841"/>
                    <a:gd name="connsiteX24" fmla="*/ 642937 w 1152966"/>
                    <a:gd name="connsiteY24" fmla="*/ 864394 h 924841"/>
                    <a:gd name="connsiteX25" fmla="*/ 595312 w 1152966"/>
                    <a:gd name="connsiteY25" fmla="*/ 869157 h 924841"/>
                    <a:gd name="connsiteX26" fmla="*/ 542925 w 1152966"/>
                    <a:gd name="connsiteY26" fmla="*/ 859631 h 924841"/>
                    <a:gd name="connsiteX27" fmla="*/ 511968 w 1152966"/>
                    <a:gd name="connsiteY27" fmla="*/ 873919 h 924841"/>
                    <a:gd name="connsiteX28" fmla="*/ 497681 w 1152966"/>
                    <a:gd name="connsiteY28" fmla="*/ 914400 h 924841"/>
                    <a:gd name="connsiteX29" fmla="*/ 426243 w 1152966"/>
                    <a:gd name="connsiteY29" fmla="*/ 923925 h 924841"/>
                    <a:gd name="connsiteX30" fmla="*/ 381000 w 1152966"/>
                    <a:gd name="connsiteY30" fmla="*/ 923925 h 924841"/>
                    <a:gd name="connsiteX31" fmla="*/ 352425 w 1152966"/>
                    <a:gd name="connsiteY31" fmla="*/ 912019 h 924841"/>
                    <a:gd name="connsiteX32" fmla="*/ 311943 w 1152966"/>
                    <a:gd name="connsiteY32" fmla="*/ 900113 h 924841"/>
                    <a:gd name="connsiteX33" fmla="*/ 278606 w 1152966"/>
                    <a:gd name="connsiteY33" fmla="*/ 897731 h 924841"/>
                    <a:gd name="connsiteX34" fmla="*/ 230981 w 1152966"/>
                    <a:gd name="connsiteY34" fmla="*/ 890588 h 924841"/>
                    <a:gd name="connsiteX35" fmla="*/ 180975 w 1152966"/>
                    <a:gd name="connsiteY35" fmla="*/ 885825 h 924841"/>
                    <a:gd name="connsiteX36" fmla="*/ 145256 w 1152966"/>
                    <a:gd name="connsiteY36" fmla="*/ 871538 h 924841"/>
                    <a:gd name="connsiteX37" fmla="*/ 97631 w 1152966"/>
                    <a:gd name="connsiteY37" fmla="*/ 869156 h 924841"/>
                    <a:gd name="connsiteX38" fmla="*/ 61912 w 1152966"/>
                    <a:gd name="connsiteY38" fmla="*/ 878681 h 924841"/>
                    <a:gd name="connsiteX39" fmla="*/ 0 w 1152966"/>
                    <a:gd name="connsiteY39" fmla="*/ 873919 h 924841"/>
                    <a:gd name="connsiteX0" fmla="*/ 1140618 w 1157632"/>
                    <a:gd name="connsiteY0" fmla="*/ 0 h 924841"/>
                    <a:gd name="connsiteX1" fmla="*/ 1157287 w 1157632"/>
                    <a:gd name="connsiteY1" fmla="*/ 21430 h 924841"/>
                    <a:gd name="connsiteX2" fmla="*/ 1121568 w 1157632"/>
                    <a:gd name="connsiteY2" fmla="*/ 61913 h 924841"/>
                    <a:gd name="connsiteX3" fmla="*/ 1102518 w 1157632"/>
                    <a:gd name="connsiteY3" fmla="*/ 97631 h 924841"/>
                    <a:gd name="connsiteX4" fmla="*/ 1085850 w 1157632"/>
                    <a:gd name="connsiteY4" fmla="*/ 142875 h 924841"/>
                    <a:gd name="connsiteX5" fmla="*/ 1078706 w 1157632"/>
                    <a:gd name="connsiteY5" fmla="*/ 209550 h 924841"/>
                    <a:gd name="connsiteX6" fmla="*/ 1100137 w 1157632"/>
                    <a:gd name="connsiteY6" fmla="*/ 276225 h 924841"/>
                    <a:gd name="connsiteX7" fmla="*/ 1078706 w 1157632"/>
                    <a:gd name="connsiteY7" fmla="*/ 316706 h 924841"/>
                    <a:gd name="connsiteX8" fmla="*/ 1057275 w 1157632"/>
                    <a:gd name="connsiteY8" fmla="*/ 347663 h 924841"/>
                    <a:gd name="connsiteX9" fmla="*/ 1045368 w 1157632"/>
                    <a:gd name="connsiteY9" fmla="*/ 376238 h 924841"/>
                    <a:gd name="connsiteX10" fmla="*/ 1021556 w 1157632"/>
                    <a:gd name="connsiteY10" fmla="*/ 392906 h 924841"/>
                    <a:gd name="connsiteX11" fmla="*/ 990600 w 1157632"/>
                    <a:gd name="connsiteY11" fmla="*/ 447675 h 924841"/>
                    <a:gd name="connsiteX12" fmla="*/ 983456 w 1157632"/>
                    <a:gd name="connsiteY12" fmla="*/ 504825 h 924841"/>
                    <a:gd name="connsiteX13" fmla="*/ 969168 w 1157632"/>
                    <a:gd name="connsiteY13" fmla="*/ 550069 h 924841"/>
                    <a:gd name="connsiteX14" fmla="*/ 947737 w 1157632"/>
                    <a:gd name="connsiteY14" fmla="*/ 602456 h 924841"/>
                    <a:gd name="connsiteX15" fmla="*/ 935831 w 1157632"/>
                    <a:gd name="connsiteY15" fmla="*/ 657225 h 924841"/>
                    <a:gd name="connsiteX16" fmla="*/ 907256 w 1157632"/>
                    <a:gd name="connsiteY16" fmla="*/ 683419 h 924841"/>
                    <a:gd name="connsiteX17" fmla="*/ 878681 w 1157632"/>
                    <a:gd name="connsiteY17" fmla="*/ 700088 h 924841"/>
                    <a:gd name="connsiteX18" fmla="*/ 833437 w 1157632"/>
                    <a:gd name="connsiteY18" fmla="*/ 719138 h 924841"/>
                    <a:gd name="connsiteX19" fmla="*/ 800100 w 1157632"/>
                    <a:gd name="connsiteY19" fmla="*/ 742950 h 924841"/>
                    <a:gd name="connsiteX20" fmla="*/ 776287 w 1157632"/>
                    <a:gd name="connsiteY20" fmla="*/ 764381 h 924841"/>
                    <a:gd name="connsiteX21" fmla="*/ 745331 w 1157632"/>
                    <a:gd name="connsiteY21" fmla="*/ 795338 h 924841"/>
                    <a:gd name="connsiteX22" fmla="*/ 726281 w 1157632"/>
                    <a:gd name="connsiteY22" fmla="*/ 828675 h 924841"/>
                    <a:gd name="connsiteX23" fmla="*/ 697706 w 1157632"/>
                    <a:gd name="connsiteY23" fmla="*/ 859631 h 924841"/>
                    <a:gd name="connsiteX24" fmla="*/ 642937 w 1157632"/>
                    <a:gd name="connsiteY24" fmla="*/ 864394 h 924841"/>
                    <a:gd name="connsiteX25" fmla="*/ 595312 w 1157632"/>
                    <a:gd name="connsiteY25" fmla="*/ 869157 h 924841"/>
                    <a:gd name="connsiteX26" fmla="*/ 542925 w 1157632"/>
                    <a:gd name="connsiteY26" fmla="*/ 859631 h 924841"/>
                    <a:gd name="connsiteX27" fmla="*/ 511968 w 1157632"/>
                    <a:gd name="connsiteY27" fmla="*/ 873919 h 924841"/>
                    <a:gd name="connsiteX28" fmla="*/ 497681 w 1157632"/>
                    <a:gd name="connsiteY28" fmla="*/ 914400 h 924841"/>
                    <a:gd name="connsiteX29" fmla="*/ 426243 w 1157632"/>
                    <a:gd name="connsiteY29" fmla="*/ 923925 h 924841"/>
                    <a:gd name="connsiteX30" fmla="*/ 381000 w 1157632"/>
                    <a:gd name="connsiteY30" fmla="*/ 923925 h 924841"/>
                    <a:gd name="connsiteX31" fmla="*/ 352425 w 1157632"/>
                    <a:gd name="connsiteY31" fmla="*/ 912019 h 924841"/>
                    <a:gd name="connsiteX32" fmla="*/ 311943 w 1157632"/>
                    <a:gd name="connsiteY32" fmla="*/ 900113 h 924841"/>
                    <a:gd name="connsiteX33" fmla="*/ 278606 w 1157632"/>
                    <a:gd name="connsiteY33" fmla="*/ 897731 h 924841"/>
                    <a:gd name="connsiteX34" fmla="*/ 230981 w 1157632"/>
                    <a:gd name="connsiteY34" fmla="*/ 890588 h 924841"/>
                    <a:gd name="connsiteX35" fmla="*/ 180975 w 1157632"/>
                    <a:gd name="connsiteY35" fmla="*/ 885825 h 924841"/>
                    <a:gd name="connsiteX36" fmla="*/ 145256 w 1157632"/>
                    <a:gd name="connsiteY36" fmla="*/ 871538 h 924841"/>
                    <a:gd name="connsiteX37" fmla="*/ 97631 w 1157632"/>
                    <a:gd name="connsiteY37" fmla="*/ 869156 h 924841"/>
                    <a:gd name="connsiteX38" fmla="*/ 61912 w 1157632"/>
                    <a:gd name="connsiteY38" fmla="*/ 878681 h 924841"/>
                    <a:gd name="connsiteX39" fmla="*/ 0 w 1157632"/>
                    <a:gd name="connsiteY39" fmla="*/ 873919 h 924841"/>
                    <a:gd name="connsiteX0" fmla="*/ 1140618 w 1157632"/>
                    <a:gd name="connsiteY0" fmla="*/ 0 h 924841"/>
                    <a:gd name="connsiteX1" fmla="*/ 1157287 w 1157632"/>
                    <a:gd name="connsiteY1" fmla="*/ 21430 h 924841"/>
                    <a:gd name="connsiteX2" fmla="*/ 1121568 w 1157632"/>
                    <a:gd name="connsiteY2" fmla="*/ 61913 h 924841"/>
                    <a:gd name="connsiteX3" fmla="*/ 1102518 w 1157632"/>
                    <a:gd name="connsiteY3" fmla="*/ 97631 h 924841"/>
                    <a:gd name="connsiteX4" fmla="*/ 1085850 w 1157632"/>
                    <a:gd name="connsiteY4" fmla="*/ 142875 h 924841"/>
                    <a:gd name="connsiteX5" fmla="*/ 1078706 w 1157632"/>
                    <a:gd name="connsiteY5" fmla="*/ 209550 h 924841"/>
                    <a:gd name="connsiteX6" fmla="*/ 1100137 w 1157632"/>
                    <a:gd name="connsiteY6" fmla="*/ 276225 h 924841"/>
                    <a:gd name="connsiteX7" fmla="*/ 1078706 w 1157632"/>
                    <a:gd name="connsiteY7" fmla="*/ 316706 h 924841"/>
                    <a:gd name="connsiteX8" fmla="*/ 1057275 w 1157632"/>
                    <a:gd name="connsiteY8" fmla="*/ 347663 h 924841"/>
                    <a:gd name="connsiteX9" fmla="*/ 1045368 w 1157632"/>
                    <a:gd name="connsiteY9" fmla="*/ 376238 h 924841"/>
                    <a:gd name="connsiteX10" fmla="*/ 1021556 w 1157632"/>
                    <a:gd name="connsiteY10" fmla="*/ 392906 h 924841"/>
                    <a:gd name="connsiteX11" fmla="*/ 990600 w 1157632"/>
                    <a:gd name="connsiteY11" fmla="*/ 447675 h 924841"/>
                    <a:gd name="connsiteX12" fmla="*/ 983456 w 1157632"/>
                    <a:gd name="connsiteY12" fmla="*/ 504825 h 924841"/>
                    <a:gd name="connsiteX13" fmla="*/ 969168 w 1157632"/>
                    <a:gd name="connsiteY13" fmla="*/ 550069 h 924841"/>
                    <a:gd name="connsiteX14" fmla="*/ 947737 w 1157632"/>
                    <a:gd name="connsiteY14" fmla="*/ 602456 h 924841"/>
                    <a:gd name="connsiteX15" fmla="*/ 935831 w 1157632"/>
                    <a:gd name="connsiteY15" fmla="*/ 657225 h 924841"/>
                    <a:gd name="connsiteX16" fmla="*/ 907256 w 1157632"/>
                    <a:gd name="connsiteY16" fmla="*/ 683419 h 924841"/>
                    <a:gd name="connsiteX17" fmla="*/ 878681 w 1157632"/>
                    <a:gd name="connsiteY17" fmla="*/ 700088 h 924841"/>
                    <a:gd name="connsiteX18" fmla="*/ 833437 w 1157632"/>
                    <a:gd name="connsiteY18" fmla="*/ 719138 h 924841"/>
                    <a:gd name="connsiteX19" fmla="*/ 800100 w 1157632"/>
                    <a:gd name="connsiteY19" fmla="*/ 742950 h 924841"/>
                    <a:gd name="connsiteX20" fmla="*/ 776287 w 1157632"/>
                    <a:gd name="connsiteY20" fmla="*/ 764381 h 924841"/>
                    <a:gd name="connsiteX21" fmla="*/ 745331 w 1157632"/>
                    <a:gd name="connsiteY21" fmla="*/ 795338 h 924841"/>
                    <a:gd name="connsiteX22" fmla="*/ 726281 w 1157632"/>
                    <a:gd name="connsiteY22" fmla="*/ 828675 h 924841"/>
                    <a:gd name="connsiteX23" fmla="*/ 697706 w 1157632"/>
                    <a:gd name="connsiteY23" fmla="*/ 859631 h 924841"/>
                    <a:gd name="connsiteX24" fmla="*/ 642937 w 1157632"/>
                    <a:gd name="connsiteY24" fmla="*/ 864394 h 924841"/>
                    <a:gd name="connsiteX25" fmla="*/ 595312 w 1157632"/>
                    <a:gd name="connsiteY25" fmla="*/ 869157 h 924841"/>
                    <a:gd name="connsiteX26" fmla="*/ 542925 w 1157632"/>
                    <a:gd name="connsiteY26" fmla="*/ 859631 h 924841"/>
                    <a:gd name="connsiteX27" fmla="*/ 511968 w 1157632"/>
                    <a:gd name="connsiteY27" fmla="*/ 873919 h 924841"/>
                    <a:gd name="connsiteX28" fmla="*/ 497681 w 1157632"/>
                    <a:gd name="connsiteY28" fmla="*/ 914400 h 924841"/>
                    <a:gd name="connsiteX29" fmla="*/ 426243 w 1157632"/>
                    <a:gd name="connsiteY29" fmla="*/ 923925 h 924841"/>
                    <a:gd name="connsiteX30" fmla="*/ 381000 w 1157632"/>
                    <a:gd name="connsiteY30" fmla="*/ 923925 h 924841"/>
                    <a:gd name="connsiteX31" fmla="*/ 352425 w 1157632"/>
                    <a:gd name="connsiteY31" fmla="*/ 912019 h 924841"/>
                    <a:gd name="connsiteX32" fmla="*/ 311943 w 1157632"/>
                    <a:gd name="connsiteY32" fmla="*/ 900113 h 924841"/>
                    <a:gd name="connsiteX33" fmla="*/ 278606 w 1157632"/>
                    <a:gd name="connsiteY33" fmla="*/ 897731 h 924841"/>
                    <a:gd name="connsiteX34" fmla="*/ 230981 w 1157632"/>
                    <a:gd name="connsiteY34" fmla="*/ 890588 h 924841"/>
                    <a:gd name="connsiteX35" fmla="*/ 180975 w 1157632"/>
                    <a:gd name="connsiteY35" fmla="*/ 892969 h 924841"/>
                    <a:gd name="connsiteX36" fmla="*/ 145256 w 1157632"/>
                    <a:gd name="connsiteY36" fmla="*/ 871538 h 924841"/>
                    <a:gd name="connsiteX37" fmla="*/ 97631 w 1157632"/>
                    <a:gd name="connsiteY37" fmla="*/ 869156 h 924841"/>
                    <a:gd name="connsiteX38" fmla="*/ 61912 w 1157632"/>
                    <a:gd name="connsiteY38" fmla="*/ 878681 h 924841"/>
                    <a:gd name="connsiteX39" fmla="*/ 0 w 1157632"/>
                    <a:gd name="connsiteY39" fmla="*/ 873919 h 924841"/>
                    <a:gd name="connsiteX0" fmla="*/ 1140618 w 1157632"/>
                    <a:gd name="connsiteY0" fmla="*/ 0 h 924841"/>
                    <a:gd name="connsiteX1" fmla="*/ 1157287 w 1157632"/>
                    <a:gd name="connsiteY1" fmla="*/ 21430 h 924841"/>
                    <a:gd name="connsiteX2" fmla="*/ 1121568 w 1157632"/>
                    <a:gd name="connsiteY2" fmla="*/ 61913 h 924841"/>
                    <a:gd name="connsiteX3" fmla="*/ 1102518 w 1157632"/>
                    <a:gd name="connsiteY3" fmla="*/ 97631 h 924841"/>
                    <a:gd name="connsiteX4" fmla="*/ 1085850 w 1157632"/>
                    <a:gd name="connsiteY4" fmla="*/ 142875 h 924841"/>
                    <a:gd name="connsiteX5" fmla="*/ 1078706 w 1157632"/>
                    <a:gd name="connsiteY5" fmla="*/ 209550 h 924841"/>
                    <a:gd name="connsiteX6" fmla="*/ 1100137 w 1157632"/>
                    <a:gd name="connsiteY6" fmla="*/ 276225 h 924841"/>
                    <a:gd name="connsiteX7" fmla="*/ 1078706 w 1157632"/>
                    <a:gd name="connsiteY7" fmla="*/ 316706 h 924841"/>
                    <a:gd name="connsiteX8" fmla="*/ 1057275 w 1157632"/>
                    <a:gd name="connsiteY8" fmla="*/ 347663 h 924841"/>
                    <a:gd name="connsiteX9" fmla="*/ 1045368 w 1157632"/>
                    <a:gd name="connsiteY9" fmla="*/ 376238 h 924841"/>
                    <a:gd name="connsiteX10" fmla="*/ 1021556 w 1157632"/>
                    <a:gd name="connsiteY10" fmla="*/ 392906 h 924841"/>
                    <a:gd name="connsiteX11" fmla="*/ 990600 w 1157632"/>
                    <a:gd name="connsiteY11" fmla="*/ 447675 h 924841"/>
                    <a:gd name="connsiteX12" fmla="*/ 983456 w 1157632"/>
                    <a:gd name="connsiteY12" fmla="*/ 504825 h 924841"/>
                    <a:gd name="connsiteX13" fmla="*/ 969168 w 1157632"/>
                    <a:gd name="connsiteY13" fmla="*/ 550069 h 924841"/>
                    <a:gd name="connsiteX14" fmla="*/ 947737 w 1157632"/>
                    <a:gd name="connsiteY14" fmla="*/ 602456 h 924841"/>
                    <a:gd name="connsiteX15" fmla="*/ 935831 w 1157632"/>
                    <a:gd name="connsiteY15" fmla="*/ 657225 h 924841"/>
                    <a:gd name="connsiteX16" fmla="*/ 907256 w 1157632"/>
                    <a:gd name="connsiteY16" fmla="*/ 683419 h 924841"/>
                    <a:gd name="connsiteX17" fmla="*/ 878681 w 1157632"/>
                    <a:gd name="connsiteY17" fmla="*/ 700088 h 924841"/>
                    <a:gd name="connsiteX18" fmla="*/ 833437 w 1157632"/>
                    <a:gd name="connsiteY18" fmla="*/ 719138 h 924841"/>
                    <a:gd name="connsiteX19" fmla="*/ 800100 w 1157632"/>
                    <a:gd name="connsiteY19" fmla="*/ 742950 h 924841"/>
                    <a:gd name="connsiteX20" fmla="*/ 776287 w 1157632"/>
                    <a:gd name="connsiteY20" fmla="*/ 764381 h 924841"/>
                    <a:gd name="connsiteX21" fmla="*/ 745331 w 1157632"/>
                    <a:gd name="connsiteY21" fmla="*/ 795338 h 924841"/>
                    <a:gd name="connsiteX22" fmla="*/ 726281 w 1157632"/>
                    <a:gd name="connsiteY22" fmla="*/ 828675 h 924841"/>
                    <a:gd name="connsiteX23" fmla="*/ 697706 w 1157632"/>
                    <a:gd name="connsiteY23" fmla="*/ 859631 h 924841"/>
                    <a:gd name="connsiteX24" fmla="*/ 642937 w 1157632"/>
                    <a:gd name="connsiteY24" fmla="*/ 864394 h 924841"/>
                    <a:gd name="connsiteX25" fmla="*/ 595312 w 1157632"/>
                    <a:gd name="connsiteY25" fmla="*/ 869157 h 924841"/>
                    <a:gd name="connsiteX26" fmla="*/ 542925 w 1157632"/>
                    <a:gd name="connsiteY26" fmla="*/ 859631 h 924841"/>
                    <a:gd name="connsiteX27" fmla="*/ 511968 w 1157632"/>
                    <a:gd name="connsiteY27" fmla="*/ 873919 h 924841"/>
                    <a:gd name="connsiteX28" fmla="*/ 497681 w 1157632"/>
                    <a:gd name="connsiteY28" fmla="*/ 914400 h 924841"/>
                    <a:gd name="connsiteX29" fmla="*/ 426243 w 1157632"/>
                    <a:gd name="connsiteY29" fmla="*/ 923925 h 924841"/>
                    <a:gd name="connsiteX30" fmla="*/ 381000 w 1157632"/>
                    <a:gd name="connsiteY30" fmla="*/ 923925 h 924841"/>
                    <a:gd name="connsiteX31" fmla="*/ 352425 w 1157632"/>
                    <a:gd name="connsiteY31" fmla="*/ 912019 h 924841"/>
                    <a:gd name="connsiteX32" fmla="*/ 311943 w 1157632"/>
                    <a:gd name="connsiteY32" fmla="*/ 900113 h 924841"/>
                    <a:gd name="connsiteX33" fmla="*/ 278606 w 1157632"/>
                    <a:gd name="connsiteY33" fmla="*/ 897731 h 924841"/>
                    <a:gd name="connsiteX34" fmla="*/ 230981 w 1157632"/>
                    <a:gd name="connsiteY34" fmla="*/ 890588 h 924841"/>
                    <a:gd name="connsiteX35" fmla="*/ 180975 w 1157632"/>
                    <a:gd name="connsiteY35" fmla="*/ 892969 h 924841"/>
                    <a:gd name="connsiteX36" fmla="*/ 135731 w 1157632"/>
                    <a:gd name="connsiteY36" fmla="*/ 878682 h 924841"/>
                    <a:gd name="connsiteX37" fmla="*/ 97631 w 1157632"/>
                    <a:gd name="connsiteY37" fmla="*/ 869156 h 924841"/>
                    <a:gd name="connsiteX38" fmla="*/ 61912 w 1157632"/>
                    <a:gd name="connsiteY38" fmla="*/ 878681 h 924841"/>
                    <a:gd name="connsiteX39" fmla="*/ 0 w 1157632"/>
                    <a:gd name="connsiteY39" fmla="*/ 873919 h 924841"/>
                    <a:gd name="connsiteX0" fmla="*/ 1140618 w 1157632"/>
                    <a:gd name="connsiteY0" fmla="*/ 0 h 924841"/>
                    <a:gd name="connsiteX1" fmla="*/ 1157287 w 1157632"/>
                    <a:gd name="connsiteY1" fmla="*/ 21430 h 924841"/>
                    <a:gd name="connsiteX2" fmla="*/ 1121568 w 1157632"/>
                    <a:gd name="connsiteY2" fmla="*/ 61913 h 924841"/>
                    <a:gd name="connsiteX3" fmla="*/ 1102518 w 1157632"/>
                    <a:gd name="connsiteY3" fmla="*/ 97631 h 924841"/>
                    <a:gd name="connsiteX4" fmla="*/ 1085850 w 1157632"/>
                    <a:gd name="connsiteY4" fmla="*/ 142875 h 924841"/>
                    <a:gd name="connsiteX5" fmla="*/ 1078706 w 1157632"/>
                    <a:gd name="connsiteY5" fmla="*/ 209550 h 924841"/>
                    <a:gd name="connsiteX6" fmla="*/ 1100137 w 1157632"/>
                    <a:gd name="connsiteY6" fmla="*/ 276225 h 924841"/>
                    <a:gd name="connsiteX7" fmla="*/ 1078706 w 1157632"/>
                    <a:gd name="connsiteY7" fmla="*/ 316706 h 924841"/>
                    <a:gd name="connsiteX8" fmla="*/ 1057275 w 1157632"/>
                    <a:gd name="connsiteY8" fmla="*/ 347663 h 924841"/>
                    <a:gd name="connsiteX9" fmla="*/ 1045368 w 1157632"/>
                    <a:gd name="connsiteY9" fmla="*/ 376238 h 924841"/>
                    <a:gd name="connsiteX10" fmla="*/ 1021556 w 1157632"/>
                    <a:gd name="connsiteY10" fmla="*/ 392906 h 924841"/>
                    <a:gd name="connsiteX11" fmla="*/ 990600 w 1157632"/>
                    <a:gd name="connsiteY11" fmla="*/ 447675 h 924841"/>
                    <a:gd name="connsiteX12" fmla="*/ 983456 w 1157632"/>
                    <a:gd name="connsiteY12" fmla="*/ 504825 h 924841"/>
                    <a:gd name="connsiteX13" fmla="*/ 969168 w 1157632"/>
                    <a:gd name="connsiteY13" fmla="*/ 550069 h 924841"/>
                    <a:gd name="connsiteX14" fmla="*/ 947737 w 1157632"/>
                    <a:gd name="connsiteY14" fmla="*/ 602456 h 924841"/>
                    <a:gd name="connsiteX15" fmla="*/ 935831 w 1157632"/>
                    <a:gd name="connsiteY15" fmla="*/ 657225 h 924841"/>
                    <a:gd name="connsiteX16" fmla="*/ 907256 w 1157632"/>
                    <a:gd name="connsiteY16" fmla="*/ 683419 h 924841"/>
                    <a:gd name="connsiteX17" fmla="*/ 878681 w 1157632"/>
                    <a:gd name="connsiteY17" fmla="*/ 700088 h 924841"/>
                    <a:gd name="connsiteX18" fmla="*/ 833437 w 1157632"/>
                    <a:gd name="connsiteY18" fmla="*/ 719138 h 924841"/>
                    <a:gd name="connsiteX19" fmla="*/ 800100 w 1157632"/>
                    <a:gd name="connsiteY19" fmla="*/ 742950 h 924841"/>
                    <a:gd name="connsiteX20" fmla="*/ 776287 w 1157632"/>
                    <a:gd name="connsiteY20" fmla="*/ 764381 h 924841"/>
                    <a:gd name="connsiteX21" fmla="*/ 745331 w 1157632"/>
                    <a:gd name="connsiteY21" fmla="*/ 795338 h 924841"/>
                    <a:gd name="connsiteX22" fmla="*/ 726281 w 1157632"/>
                    <a:gd name="connsiteY22" fmla="*/ 828675 h 924841"/>
                    <a:gd name="connsiteX23" fmla="*/ 697706 w 1157632"/>
                    <a:gd name="connsiteY23" fmla="*/ 859631 h 924841"/>
                    <a:gd name="connsiteX24" fmla="*/ 642937 w 1157632"/>
                    <a:gd name="connsiteY24" fmla="*/ 864394 h 924841"/>
                    <a:gd name="connsiteX25" fmla="*/ 595312 w 1157632"/>
                    <a:gd name="connsiteY25" fmla="*/ 869157 h 924841"/>
                    <a:gd name="connsiteX26" fmla="*/ 542925 w 1157632"/>
                    <a:gd name="connsiteY26" fmla="*/ 859631 h 924841"/>
                    <a:gd name="connsiteX27" fmla="*/ 511968 w 1157632"/>
                    <a:gd name="connsiteY27" fmla="*/ 873919 h 924841"/>
                    <a:gd name="connsiteX28" fmla="*/ 497681 w 1157632"/>
                    <a:gd name="connsiteY28" fmla="*/ 914400 h 924841"/>
                    <a:gd name="connsiteX29" fmla="*/ 426243 w 1157632"/>
                    <a:gd name="connsiteY29" fmla="*/ 923925 h 924841"/>
                    <a:gd name="connsiteX30" fmla="*/ 381000 w 1157632"/>
                    <a:gd name="connsiteY30" fmla="*/ 923925 h 924841"/>
                    <a:gd name="connsiteX31" fmla="*/ 352425 w 1157632"/>
                    <a:gd name="connsiteY31" fmla="*/ 912019 h 924841"/>
                    <a:gd name="connsiteX32" fmla="*/ 311943 w 1157632"/>
                    <a:gd name="connsiteY32" fmla="*/ 900113 h 924841"/>
                    <a:gd name="connsiteX33" fmla="*/ 278606 w 1157632"/>
                    <a:gd name="connsiteY33" fmla="*/ 897731 h 924841"/>
                    <a:gd name="connsiteX34" fmla="*/ 230981 w 1157632"/>
                    <a:gd name="connsiteY34" fmla="*/ 890588 h 924841"/>
                    <a:gd name="connsiteX35" fmla="*/ 180975 w 1157632"/>
                    <a:gd name="connsiteY35" fmla="*/ 892969 h 924841"/>
                    <a:gd name="connsiteX36" fmla="*/ 135731 w 1157632"/>
                    <a:gd name="connsiteY36" fmla="*/ 878682 h 924841"/>
                    <a:gd name="connsiteX37" fmla="*/ 97631 w 1157632"/>
                    <a:gd name="connsiteY37" fmla="*/ 873919 h 924841"/>
                    <a:gd name="connsiteX38" fmla="*/ 61912 w 1157632"/>
                    <a:gd name="connsiteY38" fmla="*/ 878681 h 924841"/>
                    <a:gd name="connsiteX39" fmla="*/ 0 w 1157632"/>
                    <a:gd name="connsiteY39" fmla="*/ 873919 h 924841"/>
                    <a:gd name="connsiteX0" fmla="*/ 1140618 w 1157632"/>
                    <a:gd name="connsiteY0" fmla="*/ 0 h 924841"/>
                    <a:gd name="connsiteX1" fmla="*/ 1157287 w 1157632"/>
                    <a:gd name="connsiteY1" fmla="*/ 21430 h 924841"/>
                    <a:gd name="connsiteX2" fmla="*/ 1121568 w 1157632"/>
                    <a:gd name="connsiteY2" fmla="*/ 61913 h 924841"/>
                    <a:gd name="connsiteX3" fmla="*/ 1102518 w 1157632"/>
                    <a:gd name="connsiteY3" fmla="*/ 97631 h 924841"/>
                    <a:gd name="connsiteX4" fmla="*/ 1085850 w 1157632"/>
                    <a:gd name="connsiteY4" fmla="*/ 142875 h 924841"/>
                    <a:gd name="connsiteX5" fmla="*/ 1078706 w 1157632"/>
                    <a:gd name="connsiteY5" fmla="*/ 209550 h 924841"/>
                    <a:gd name="connsiteX6" fmla="*/ 1100137 w 1157632"/>
                    <a:gd name="connsiteY6" fmla="*/ 276225 h 924841"/>
                    <a:gd name="connsiteX7" fmla="*/ 1078706 w 1157632"/>
                    <a:gd name="connsiteY7" fmla="*/ 316706 h 924841"/>
                    <a:gd name="connsiteX8" fmla="*/ 1057275 w 1157632"/>
                    <a:gd name="connsiteY8" fmla="*/ 347663 h 924841"/>
                    <a:gd name="connsiteX9" fmla="*/ 1045368 w 1157632"/>
                    <a:gd name="connsiteY9" fmla="*/ 376238 h 924841"/>
                    <a:gd name="connsiteX10" fmla="*/ 1021556 w 1157632"/>
                    <a:gd name="connsiteY10" fmla="*/ 392906 h 924841"/>
                    <a:gd name="connsiteX11" fmla="*/ 990600 w 1157632"/>
                    <a:gd name="connsiteY11" fmla="*/ 447675 h 924841"/>
                    <a:gd name="connsiteX12" fmla="*/ 983456 w 1157632"/>
                    <a:gd name="connsiteY12" fmla="*/ 504825 h 924841"/>
                    <a:gd name="connsiteX13" fmla="*/ 969168 w 1157632"/>
                    <a:gd name="connsiteY13" fmla="*/ 550069 h 924841"/>
                    <a:gd name="connsiteX14" fmla="*/ 947737 w 1157632"/>
                    <a:gd name="connsiteY14" fmla="*/ 602456 h 924841"/>
                    <a:gd name="connsiteX15" fmla="*/ 935831 w 1157632"/>
                    <a:gd name="connsiteY15" fmla="*/ 657225 h 924841"/>
                    <a:gd name="connsiteX16" fmla="*/ 907256 w 1157632"/>
                    <a:gd name="connsiteY16" fmla="*/ 683419 h 924841"/>
                    <a:gd name="connsiteX17" fmla="*/ 878681 w 1157632"/>
                    <a:gd name="connsiteY17" fmla="*/ 700088 h 924841"/>
                    <a:gd name="connsiteX18" fmla="*/ 833437 w 1157632"/>
                    <a:gd name="connsiteY18" fmla="*/ 719138 h 924841"/>
                    <a:gd name="connsiteX19" fmla="*/ 800100 w 1157632"/>
                    <a:gd name="connsiteY19" fmla="*/ 742950 h 924841"/>
                    <a:gd name="connsiteX20" fmla="*/ 776287 w 1157632"/>
                    <a:gd name="connsiteY20" fmla="*/ 764381 h 924841"/>
                    <a:gd name="connsiteX21" fmla="*/ 745331 w 1157632"/>
                    <a:gd name="connsiteY21" fmla="*/ 795338 h 924841"/>
                    <a:gd name="connsiteX22" fmla="*/ 726281 w 1157632"/>
                    <a:gd name="connsiteY22" fmla="*/ 828675 h 924841"/>
                    <a:gd name="connsiteX23" fmla="*/ 697706 w 1157632"/>
                    <a:gd name="connsiteY23" fmla="*/ 859631 h 924841"/>
                    <a:gd name="connsiteX24" fmla="*/ 642937 w 1157632"/>
                    <a:gd name="connsiteY24" fmla="*/ 864394 h 924841"/>
                    <a:gd name="connsiteX25" fmla="*/ 595312 w 1157632"/>
                    <a:gd name="connsiteY25" fmla="*/ 869157 h 924841"/>
                    <a:gd name="connsiteX26" fmla="*/ 542925 w 1157632"/>
                    <a:gd name="connsiteY26" fmla="*/ 859631 h 924841"/>
                    <a:gd name="connsiteX27" fmla="*/ 511968 w 1157632"/>
                    <a:gd name="connsiteY27" fmla="*/ 873919 h 924841"/>
                    <a:gd name="connsiteX28" fmla="*/ 497681 w 1157632"/>
                    <a:gd name="connsiteY28" fmla="*/ 914400 h 924841"/>
                    <a:gd name="connsiteX29" fmla="*/ 426243 w 1157632"/>
                    <a:gd name="connsiteY29" fmla="*/ 923925 h 924841"/>
                    <a:gd name="connsiteX30" fmla="*/ 381000 w 1157632"/>
                    <a:gd name="connsiteY30" fmla="*/ 923925 h 924841"/>
                    <a:gd name="connsiteX31" fmla="*/ 352425 w 1157632"/>
                    <a:gd name="connsiteY31" fmla="*/ 912019 h 924841"/>
                    <a:gd name="connsiteX32" fmla="*/ 311943 w 1157632"/>
                    <a:gd name="connsiteY32" fmla="*/ 900113 h 924841"/>
                    <a:gd name="connsiteX33" fmla="*/ 278606 w 1157632"/>
                    <a:gd name="connsiteY33" fmla="*/ 897731 h 924841"/>
                    <a:gd name="connsiteX34" fmla="*/ 230981 w 1157632"/>
                    <a:gd name="connsiteY34" fmla="*/ 890588 h 924841"/>
                    <a:gd name="connsiteX35" fmla="*/ 180975 w 1157632"/>
                    <a:gd name="connsiteY35" fmla="*/ 892969 h 924841"/>
                    <a:gd name="connsiteX36" fmla="*/ 135731 w 1157632"/>
                    <a:gd name="connsiteY36" fmla="*/ 878682 h 924841"/>
                    <a:gd name="connsiteX37" fmla="*/ 97631 w 1157632"/>
                    <a:gd name="connsiteY37" fmla="*/ 873919 h 924841"/>
                    <a:gd name="connsiteX38" fmla="*/ 61912 w 1157632"/>
                    <a:gd name="connsiteY38" fmla="*/ 878681 h 924841"/>
                    <a:gd name="connsiteX39" fmla="*/ 0 w 1157632"/>
                    <a:gd name="connsiteY39" fmla="*/ 873919 h 92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57632" h="924841">
                      <a:moveTo>
                        <a:pt x="1140618" y="0"/>
                      </a:moveTo>
                      <a:cubicBezTo>
                        <a:pt x="1140732" y="190"/>
                        <a:pt x="1160462" y="11111"/>
                        <a:pt x="1157287" y="21430"/>
                      </a:cubicBezTo>
                      <a:cubicBezTo>
                        <a:pt x="1154112" y="31749"/>
                        <a:pt x="1130696" y="49213"/>
                        <a:pt x="1121568" y="61913"/>
                      </a:cubicBezTo>
                      <a:cubicBezTo>
                        <a:pt x="1112440" y="74613"/>
                        <a:pt x="1108471" y="84137"/>
                        <a:pt x="1102518" y="97631"/>
                      </a:cubicBezTo>
                      <a:cubicBezTo>
                        <a:pt x="1096565" y="111125"/>
                        <a:pt x="1094581" y="124222"/>
                        <a:pt x="1085850" y="142875"/>
                      </a:cubicBezTo>
                      <a:cubicBezTo>
                        <a:pt x="1077765" y="160147"/>
                        <a:pt x="1076325" y="187325"/>
                        <a:pt x="1078706" y="209550"/>
                      </a:cubicBezTo>
                      <a:cubicBezTo>
                        <a:pt x="1081087" y="231775"/>
                        <a:pt x="1100137" y="258366"/>
                        <a:pt x="1100137" y="276225"/>
                      </a:cubicBezTo>
                      <a:cubicBezTo>
                        <a:pt x="1100137" y="294084"/>
                        <a:pt x="1085850" y="304800"/>
                        <a:pt x="1078706" y="316706"/>
                      </a:cubicBezTo>
                      <a:cubicBezTo>
                        <a:pt x="1071562" y="328612"/>
                        <a:pt x="1062831" y="337741"/>
                        <a:pt x="1057275" y="347663"/>
                      </a:cubicBezTo>
                      <a:cubicBezTo>
                        <a:pt x="1051719" y="357585"/>
                        <a:pt x="1051321" y="368697"/>
                        <a:pt x="1045368" y="376238"/>
                      </a:cubicBezTo>
                      <a:cubicBezTo>
                        <a:pt x="1039415" y="383779"/>
                        <a:pt x="1030684" y="381000"/>
                        <a:pt x="1021556" y="392906"/>
                      </a:cubicBezTo>
                      <a:cubicBezTo>
                        <a:pt x="1012428" y="404812"/>
                        <a:pt x="996950" y="429022"/>
                        <a:pt x="990600" y="447675"/>
                      </a:cubicBezTo>
                      <a:cubicBezTo>
                        <a:pt x="984250" y="466328"/>
                        <a:pt x="987028" y="487759"/>
                        <a:pt x="983456" y="504825"/>
                      </a:cubicBezTo>
                      <a:cubicBezTo>
                        <a:pt x="979884" y="521891"/>
                        <a:pt x="975121" y="533797"/>
                        <a:pt x="969168" y="550069"/>
                      </a:cubicBezTo>
                      <a:cubicBezTo>
                        <a:pt x="963215" y="566341"/>
                        <a:pt x="953293" y="584597"/>
                        <a:pt x="947737" y="602456"/>
                      </a:cubicBezTo>
                      <a:cubicBezTo>
                        <a:pt x="942181" y="620315"/>
                        <a:pt x="942578" y="643731"/>
                        <a:pt x="935831" y="657225"/>
                      </a:cubicBezTo>
                      <a:cubicBezTo>
                        <a:pt x="929084" y="670719"/>
                        <a:pt x="916781" y="676275"/>
                        <a:pt x="907256" y="683419"/>
                      </a:cubicBezTo>
                      <a:cubicBezTo>
                        <a:pt x="897731" y="690563"/>
                        <a:pt x="890984" y="694135"/>
                        <a:pt x="878681" y="700088"/>
                      </a:cubicBezTo>
                      <a:cubicBezTo>
                        <a:pt x="866378" y="706041"/>
                        <a:pt x="846534" y="711994"/>
                        <a:pt x="833437" y="719138"/>
                      </a:cubicBezTo>
                      <a:cubicBezTo>
                        <a:pt x="820340" y="726282"/>
                        <a:pt x="809625" y="735410"/>
                        <a:pt x="800100" y="742950"/>
                      </a:cubicBezTo>
                      <a:cubicBezTo>
                        <a:pt x="790575" y="750490"/>
                        <a:pt x="785415" y="755650"/>
                        <a:pt x="776287" y="764381"/>
                      </a:cubicBezTo>
                      <a:cubicBezTo>
                        <a:pt x="767159" y="773112"/>
                        <a:pt x="755650" y="785019"/>
                        <a:pt x="745331" y="795338"/>
                      </a:cubicBezTo>
                      <a:cubicBezTo>
                        <a:pt x="738187" y="804863"/>
                        <a:pt x="734219" y="817960"/>
                        <a:pt x="726281" y="828675"/>
                      </a:cubicBezTo>
                      <a:cubicBezTo>
                        <a:pt x="718344" y="839391"/>
                        <a:pt x="709216" y="851297"/>
                        <a:pt x="697706" y="859631"/>
                      </a:cubicBezTo>
                      <a:cubicBezTo>
                        <a:pt x="686196" y="867965"/>
                        <a:pt x="665956" y="862807"/>
                        <a:pt x="642937" y="864394"/>
                      </a:cubicBezTo>
                      <a:cubicBezTo>
                        <a:pt x="619918" y="865981"/>
                        <a:pt x="611981" y="869951"/>
                        <a:pt x="595312" y="869157"/>
                      </a:cubicBezTo>
                      <a:cubicBezTo>
                        <a:pt x="578643" y="868363"/>
                        <a:pt x="552450" y="858044"/>
                        <a:pt x="542925" y="859631"/>
                      </a:cubicBezTo>
                      <a:cubicBezTo>
                        <a:pt x="534591" y="861615"/>
                        <a:pt x="517524" y="867569"/>
                        <a:pt x="511968" y="873919"/>
                      </a:cubicBezTo>
                      <a:cubicBezTo>
                        <a:pt x="504427" y="883047"/>
                        <a:pt x="511968" y="906066"/>
                        <a:pt x="497681" y="914400"/>
                      </a:cubicBezTo>
                      <a:cubicBezTo>
                        <a:pt x="483394" y="922734"/>
                        <a:pt x="450056" y="918368"/>
                        <a:pt x="426243" y="923925"/>
                      </a:cubicBezTo>
                      <a:cubicBezTo>
                        <a:pt x="406796" y="925512"/>
                        <a:pt x="393303" y="924719"/>
                        <a:pt x="381000" y="923925"/>
                      </a:cubicBezTo>
                      <a:cubicBezTo>
                        <a:pt x="368697" y="923131"/>
                        <a:pt x="363934" y="915988"/>
                        <a:pt x="352425" y="912019"/>
                      </a:cubicBezTo>
                      <a:cubicBezTo>
                        <a:pt x="340916" y="908050"/>
                        <a:pt x="324246" y="902494"/>
                        <a:pt x="311943" y="900113"/>
                      </a:cubicBezTo>
                      <a:cubicBezTo>
                        <a:pt x="299640" y="897732"/>
                        <a:pt x="289718" y="898525"/>
                        <a:pt x="278606" y="897731"/>
                      </a:cubicBezTo>
                      <a:cubicBezTo>
                        <a:pt x="211227" y="886502"/>
                        <a:pt x="247253" y="891382"/>
                        <a:pt x="230981" y="890588"/>
                      </a:cubicBezTo>
                      <a:cubicBezTo>
                        <a:pt x="214709" y="889794"/>
                        <a:pt x="195262" y="896144"/>
                        <a:pt x="180975" y="892969"/>
                      </a:cubicBezTo>
                      <a:cubicBezTo>
                        <a:pt x="169069" y="885825"/>
                        <a:pt x="149622" y="881857"/>
                        <a:pt x="135731" y="878682"/>
                      </a:cubicBezTo>
                      <a:cubicBezTo>
                        <a:pt x="121840" y="875507"/>
                        <a:pt x="109934" y="873919"/>
                        <a:pt x="97631" y="873919"/>
                      </a:cubicBezTo>
                      <a:cubicBezTo>
                        <a:pt x="85328" y="873919"/>
                        <a:pt x="78184" y="878681"/>
                        <a:pt x="61912" y="878681"/>
                      </a:cubicBezTo>
                      <a:cubicBezTo>
                        <a:pt x="45640" y="878681"/>
                        <a:pt x="15875" y="874911"/>
                        <a:pt x="0" y="873919"/>
                      </a:cubicBezTo>
                    </a:path>
                  </a:pathLst>
                </a:custGeom>
                <a:noFill/>
                <a:ln w="9525" cmpd="dbl">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27" name="RER B"/>
                <p:cNvSpPr/>
                <p:nvPr/>
              </p:nvSpPr>
              <p:spPr>
                <a:xfrm>
                  <a:off x="6276975" y="2599410"/>
                  <a:ext cx="114300" cy="50921"/>
                </a:xfrm>
                <a:custGeom>
                  <a:avLst/>
                  <a:gdLst>
                    <a:gd name="connsiteX0" fmla="*/ 0 w 114300"/>
                    <a:gd name="connsiteY0" fmla="*/ 40481 h 40757"/>
                    <a:gd name="connsiteX1" fmla="*/ 9525 w 114300"/>
                    <a:gd name="connsiteY1" fmla="*/ 28575 h 40757"/>
                    <a:gd name="connsiteX2" fmla="*/ 19050 w 114300"/>
                    <a:gd name="connsiteY2" fmla="*/ 7144 h 40757"/>
                    <a:gd name="connsiteX3" fmla="*/ 33338 w 114300"/>
                    <a:gd name="connsiteY3" fmla="*/ 2381 h 40757"/>
                    <a:gd name="connsiteX4" fmla="*/ 40481 w 114300"/>
                    <a:gd name="connsiteY4" fmla="*/ 0 h 40757"/>
                    <a:gd name="connsiteX5" fmla="*/ 52388 w 114300"/>
                    <a:gd name="connsiteY5" fmla="*/ 2381 h 40757"/>
                    <a:gd name="connsiteX6" fmla="*/ 59531 w 114300"/>
                    <a:gd name="connsiteY6" fmla="*/ 26194 h 40757"/>
                    <a:gd name="connsiteX7" fmla="*/ 61913 w 114300"/>
                    <a:gd name="connsiteY7" fmla="*/ 33338 h 40757"/>
                    <a:gd name="connsiteX8" fmla="*/ 69056 w 114300"/>
                    <a:gd name="connsiteY8" fmla="*/ 35719 h 40757"/>
                    <a:gd name="connsiteX9" fmla="*/ 80963 w 114300"/>
                    <a:gd name="connsiteY9" fmla="*/ 38100 h 40757"/>
                    <a:gd name="connsiteX10" fmla="*/ 88106 w 114300"/>
                    <a:gd name="connsiteY10" fmla="*/ 40481 h 40757"/>
                    <a:gd name="connsiteX11" fmla="*/ 114300 w 114300"/>
                    <a:gd name="connsiteY11" fmla="*/ 40481 h 40757"/>
                    <a:gd name="connsiteX0" fmla="*/ 0 w 114300"/>
                    <a:gd name="connsiteY0" fmla="*/ 40481 h 40481"/>
                    <a:gd name="connsiteX1" fmla="*/ 9525 w 114300"/>
                    <a:gd name="connsiteY1" fmla="*/ 28575 h 40481"/>
                    <a:gd name="connsiteX2" fmla="*/ 19050 w 114300"/>
                    <a:gd name="connsiteY2" fmla="*/ 7144 h 40481"/>
                    <a:gd name="connsiteX3" fmla="*/ 33338 w 114300"/>
                    <a:gd name="connsiteY3" fmla="*/ 2381 h 40481"/>
                    <a:gd name="connsiteX4" fmla="*/ 40481 w 114300"/>
                    <a:gd name="connsiteY4" fmla="*/ 0 h 40481"/>
                    <a:gd name="connsiteX5" fmla="*/ 52388 w 114300"/>
                    <a:gd name="connsiteY5" fmla="*/ 2381 h 40481"/>
                    <a:gd name="connsiteX6" fmla="*/ 59531 w 114300"/>
                    <a:gd name="connsiteY6" fmla="*/ 26194 h 40481"/>
                    <a:gd name="connsiteX7" fmla="*/ 61913 w 114300"/>
                    <a:gd name="connsiteY7" fmla="*/ 33338 h 40481"/>
                    <a:gd name="connsiteX8" fmla="*/ 69056 w 114300"/>
                    <a:gd name="connsiteY8" fmla="*/ 35719 h 40481"/>
                    <a:gd name="connsiteX9" fmla="*/ 80963 w 114300"/>
                    <a:gd name="connsiteY9" fmla="*/ 38100 h 40481"/>
                    <a:gd name="connsiteX10" fmla="*/ 114300 w 114300"/>
                    <a:gd name="connsiteY10" fmla="*/ 40481 h 40481"/>
                    <a:gd name="connsiteX0" fmla="*/ 0 w 114300"/>
                    <a:gd name="connsiteY0" fmla="*/ 40481 h 40481"/>
                    <a:gd name="connsiteX1" fmla="*/ 9525 w 114300"/>
                    <a:gd name="connsiteY1" fmla="*/ 28575 h 40481"/>
                    <a:gd name="connsiteX2" fmla="*/ 19050 w 114300"/>
                    <a:gd name="connsiteY2" fmla="*/ 7144 h 40481"/>
                    <a:gd name="connsiteX3" fmla="*/ 33338 w 114300"/>
                    <a:gd name="connsiteY3" fmla="*/ 2381 h 40481"/>
                    <a:gd name="connsiteX4" fmla="*/ 40481 w 114300"/>
                    <a:gd name="connsiteY4" fmla="*/ 0 h 40481"/>
                    <a:gd name="connsiteX5" fmla="*/ 52388 w 114300"/>
                    <a:gd name="connsiteY5" fmla="*/ 2381 h 40481"/>
                    <a:gd name="connsiteX6" fmla="*/ 59531 w 114300"/>
                    <a:gd name="connsiteY6" fmla="*/ 26194 h 40481"/>
                    <a:gd name="connsiteX7" fmla="*/ 61913 w 114300"/>
                    <a:gd name="connsiteY7" fmla="*/ 33338 h 40481"/>
                    <a:gd name="connsiteX8" fmla="*/ 69056 w 114300"/>
                    <a:gd name="connsiteY8" fmla="*/ 35719 h 40481"/>
                    <a:gd name="connsiteX9" fmla="*/ 114300 w 114300"/>
                    <a:gd name="connsiteY9" fmla="*/ 40481 h 40481"/>
                    <a:gd name="connsiteX0" fmla="*/ 0 w 114300"/>
                    <a:gd name="connsiteY0" fmla="*/ 40481 h 40481"/>
                    <a:gd name="connsiteX1" fmla="*/ 9525 w 114300"/>
                    <a:gd name="connsiteY1" fmla="*/ 28575 h 40481"/>
                    <a:gd name="connsiteX2" fmla="*/ 19050 w 114300"/>
                    <a:gd name="connsiteY2" fmla="*/ 7144 h 40481"/>
                    <a:gd name="connsiteX3" fmla="*/ 33338 w 114300"/>
                    <a:gd name="connsiteY3" fmla="*/ 2381 h 40481"/>
                    <a:gd name="connsiteX4" fmla="*/ 40481 w 114300"/>
                    <a:gd name="connsiteY4" fmla="*/ 0 h 40481"/>
                    <a:gd name="connsiteX5" fmla="*/ 52388 w 114300"/>
                    <a:gd name="connsiteY5" fmla="*/ 2381 h 40481"/>
                    <a:gd name="connsiteX6" fmla="*/ 59531 w 114300"/>
                    <a:gd name="connsiteY6" fmla="*/ 26194 h 40481"/>
                    <a:gd name="connsiteX7" fmla="*/ 61913 w 114300"/>
                    <a:gd name="connsiteY7" fmla="*/ 33338 h 40481"/>
                    <a:gd name="connsiteX8" fmla="*/ 114300 w 114300"/>
                    <a:gd name="connsiteY8" fmla="*/ 40481 h 40481"/>
                    <a:gd name="connsiteX0" fmla="*/ 0 w 114300"/>
                    <a:gd name="connsiteY0" fmla="*/ 40732 h 40732"/>
                    <a:gd name="connsiteX1" fmla="*/ 9525 w 114300"/>
                    <a:gd name="connsiteY1" fmla="*/ 28826 h 40732"/>
                    <a:gd name="connsiteX2" fmla="*/ 19050 w 114300"/>
                    <a:gd name="connsiteY2" fmla="*/ 7395 h 40732"/>
                    <a:gd name="connsiteX3" fmla="*/ 40481 w 114300"/>
                    <a:gd name="connsiteY3" fmla="*/ 251 h 40732"/>
                    <a:gd name="connsiteX4" fmla="*/ 52388 w 114300"/>
                    <a:gd name="connsiteY4" fmla="*/ 2632 h 40732"/>
                    <a:gd name="connsiteX5" fmla="*/ 59531 w 114300"/>
                    <a:gd name="connsiteY5" fmla="*/ 26445 h 40732"/>
                    <a:gd name="connsiteX6" fmla="*/ 61913 w 114300"/>
                    <a:gd name="connsiteY6" fmla="*/ 33589 h 40732"/>
                    <a:gd name="connsiteX7" fmla="*/ 114300 w 114300"/>
                    <a:gd name="connsiteY7" fmla="*/ 40732 h 40732"/>
                    <a:gd name="connsiteX0" fmla="*/ 0 w 114300"/>
                    <a:gd name="connsiteY0" fmla="*/ 42271 h 42271"/>
                    <a:gd name="connsiteX1" fmla="*/ 9525 w 114300"/>
                    <a:gd name="connsiteY1" fmla="*/ 30365 h 42271"/>
                    <a:gd name="connsiteX2" fmla="*/ 40481 w 114300"/>
                    <a:gd name="connsiteY2" fmla="*/ 1790 h 42271"/>
                    <a:gd name="connsiteX3" fmla="*/ 52388 w 114300"/>
                    <a:gd name="connsiteY3" fmla="*/ 4171 h 42271"/>
                    <a:gd name="connsiteX4" fmla="*/ 59531 w 114300"/>
                    <a:gd name="connsiteY4" fmla="*/ 27984 h 42271"/>
                    <a:gd name="connsiteX5" fmla="*/ 61913 w 114300"/>
                    <a:gd name="connsiteY5" fmla="*/ 35128 h 42271"/>
                    <a:gd name="connsiteX6" fmla="*/ 114300 w 114300"/>
                    <a:gd name="connsiteY6" fmla="*/ 42271 h 42271"/>
                    <a:gd name="connsiteX0" fmla="*/ 0 w 114300"/>
                    <a:gd name="connsiteY0" fmla="*/ 42271 h 42271"/>
                    <a:gd name="connsiteX1" fmla="*/ 9525 w 114300"/>
                    <a:gd name="connsiteY1" fmla="*/ 30365 h 42271"/>
                    <a:gd name="connsiteX2" fmla="*/ 40481 w 114300"/>
                    <a:gd name="connsiteY2" fmla="*/ 1790 h 42271"/>
                    <a:gd name="connsiteX3" fmla="*/ 52388 w 114300"/>
                    <a:gd name="connsiteY3" fmla="*/ 4171 h 42271"/>
                    <a:gd name="connsiteX4" fmla="*/ 59531 w 114300"/>
                    <a:gd name="connsiteY4" fmla="*/ 27984 h 42271"/>
                    <a:gd name="connsiteX5" fmla="*/ 80963 w 114300"/>
                    <a:gd name="connsiteY5" fmla="*/ 39891 h 42271"/>
                    <a:gd name="connsiteX6" fmla="*/ 114300 w 114300"/>
                    <a:gd name="connsiteY6" fmla="*/ 42271 h 42271"/>
                    <a:gd name="connsiteX0" fmla="*/ 0 w 114300"/>
                    <a:gd name="connsiteY0" fmla="*/ 41713 h 41713"/>
                    <a:gd name="connsiteX1" fmla="*/ 9525 w 114300"/>
                    <a:gd name="connsiteY1" fmla="*/ 29807 h 41713"/>
                    <a:gd name="connsiteX2" fmla="*/ 40481 w 114300"/>
                    <a:gd name="connsiteY2" fmla="*/ 1232 h 41713"/>
                    <a:gd name="connsiteX3" fmla="*/ 38101 w 114300"/>
                    <a:gd name="connsiteY3" fmla="*/ 5994 h 41713"/>
                    <a:gd name="connsiteX4" fmla="*/ 59531 w 114300"/>
                    <a:gd name="connsiteY4" fmla="*/ 27426 h 41713"/>
                    <a:gd name="connsiteX5" fmla="*/ 80963 w 114300"/>
                    <a:gd name="connsiteY5" fmla="*/ 39333 h 41713"/>
                    <a:gd name="connsiteX6" fmla="*/ 114300 w 114300"/>
                    <a:gd name="connsiteY6" fmla="*/ 41713 h 41713"/>
                    <a:gd name="connsiteX0" fmla="*/ 0 w 114300"/>
                    <a:gd name="connsiteY0" fmla="*/ 41066 h 41066"/>
                    <a:gd name="connsiteX1" fmla="*/ 9525 w 114300"/>
                    <a:gd name="connsiteY1" fmla="*/ 29160 h 41066"/>
                    <a:gd name="connsiteX2" fmla="*/ 40481 w 114300"/>
                    <a:gd name="connsiteY2" fmla="*/ 585 h 41066"/>
                    <a:gd name="connsiteX3" fmla="*/ 52389 w 114300"/>
                    <a:gd name="connsiteY3" fmla="*/ 10110 h 41066"/>
                    <a:gd name="connsiteX4" fmla="*/ 59531 w 114300"/>
                    <a:gd name="connsiteY4" fmla="*/ 26779 h 41066"/>
                    <a:gd name="connsiteX5" fmla="*/ 80963 w 114300"/>
                    <a:gd name="connsiteY5" fmla="*/ 38686 h 41066"/>
                    <a:gd name="connsiteX6" fmla="*/ 114300 w 114300"/>
                    <a:gd name="connsiteY6" fmla="*/ 41066 h 41066"/>
                    <a:gd name="connsiteX0" fmla="*/ 0 w 114300"/>
                    <a:gd name="connsiteY0" fmla="*/ 40742 h 40742"/>
                    <a:gd name="connsiteX1" fmla="*/ 9525 w 114300"/>
                    <a:gd name="connsiteY1" fmla="*/ 28836 h 40742"/>
                    <a:gd name="connsiteX2" fmla="*/ 40481 w 114300"/>
                    <a:gd name="connsiteY2" fmla="*/ 261 h 40742"/>
                    <a:gd name="connsiteX3" fmla="*/ 33339 w 114300"/>
                    <a:gd name="connsiteY3" fmla="*/ 14548 h 40742"/>
                    <a:gd name="connsiteX4" fmla="*/ 59531 w 114300"/>
                    <a:gd name="connsiteY4" fmla="*/ 26455 h 40742"/>
                    <a:gd name="connsiteX5" fmla="*/ 80963 w 114300"/>
                    <a:gd name="connsiteY5" fmla="*/ 38362 h 40742"/>
                    <a:gd name="connsiteX6" fmla="*/ 114300 w 114300"/>
                    <a:gd name="connsiteY6" fmla="*/ 40742 h 40742"/>
                    <a:gd name="connsiteX0" fmla="*/ 0 w 114300"/>
                    <a:gd name="connsiteY0" fmla="*/ 40645 h 40645"/>
                    <a:gd name="connsiteX1" fmla="*/ 9525 w 114300"/>
                    <a:gd name="connsiteY1" fmla="*/ 28739 h 40645"/>
                    <a:gd name="connsiteX2" fmla="*/ 40481 w 114300"/>
                    <a:gd name="connsiteY2" fmla="*/ 164 h 40645"/>
                    <a:gd name="connsiteX3" fmla="*/ 59533 w 114300"/>
                    <a:gd name="connsiteY3" fmla="*/ 16833 h 40645"/>
                    <a:gd name="connsiteX4" fmla="*/ 59531 w 114300"/>
                    <a:gd name="connsiteY4" fmla="*/ 26358 h 40645"/>
                    <a:gd name="connsiteX5" fmla="*/ 80963 w 114300"/>
                    <a:gd name="connsiteY5" fmla="*/ 38265 h 40645"/>
                    <a:gd name="connsiteX6" fmla="*/ 114300 w 114300"/>
                    <a:gd name="connsiteY6" fmla="*/ 40645 h 40645"/>
                    <a:gd name="connsiteX0" fmla="*/ 0 w 114300"/>
                    <a:gd name="connsiteY0" fmla="*/ 35970 h 35970"/>
                    <a:gd name="connsiteX1" fmla="*/ 9525 w 114300"/>
                    <a:gd name="connsiteY1" fmla="*/ 24064 h 35970"/>
                    <a:gd name="connsiteX2" fmla="*/ 26193 w 114300"/>
                    <a:gd name="connsiteY2" fmla="*/ 252 h 35970"/>
                    <a:gd name="connsiteX3" fmla="*/ 59533 w 114300"/>
                    <a:gd name="connsiteY3" fmla="*/ 12158 h 35970"/>
                    <a:gd name="connsiteX4" fmla="*/ 59531 w 114300"/>
                    <a:gd name="connsiteY4" fmla="*/ 21683 h 35970"/>
                    <a:gd name="connsiteX5" fmla="*/ 80963 w 114300"/>
                    <a:gd name="connsiteY5" fmla="*/ 33590 h 35970"/>
                    <a:gd name="connsiteX6" fmla="*/ 114300 w 114300"/>
                    <a:gd name="connsiteY6" fmla="*/ 35970 h 35970"/>
                    <a:gd name="connsiteX0" fmla="*/ 0 w 114300"/>
                    <a:gd name="connsiteY0" fmla="*/ 35986 h 35986"/>
                    <a:gd name="connsiteX1" fmla="*/ 9525 w 114300"/>
                    <a:gd name="connsiteY1" fmla="*/ 24080 h 35986"/>
                    <a:gd name="connsiteX2" fmla="*/ 26193 w 114300"/>
                    <a:gd name="connsiteY2" fmla="*/ 268 h 35986"/>
                    <a:gd name="connsiteX3" fmla="*/ 59533 w 114300"/>
                    <a:gd name="connsiteY3" fmla="*/ 12174 h 35986"/>
                    <a:gd name="connsiteX4" fmla="*/ 59531 w 114300"/>
                    <a:gd name="connsiteY4" fmla="*/ 26461 h 35986"/>
                    <a:gd name="connsiteX5" fmla="*/ 80963 w 114300"/>
                    <a:gd name="connsiteY5" fmla="*/ 33606 h 35986"/>
                    <a:gd name="connsiteX6" fmla="*/ 114300 w 114300"/>
                    <a:gd name="connsiteY6" fmla="*/ 35986 h 35986"/>
                    <a:gd name="connsiteX0" fmla="*/ 0 w 114300"/>
                    <a:gd name="connsiteY0" fmla="*/ 36931 h 36931"/>
                    <a:gd name="connsiteX1" fmla="*/ 9525 w 114300"/>
                    <a:gd name="connsiteY1" fmla="*/ 25025 h 36931"/>
                    <a:gd name="connsiteX2" fmla="*/ 26193 w 114300"/>
                    <a:gd name="connsiteY2" fmla="*/ 1213 h 36931"/>
                    <a:gd name="connsiteX3" fmla="*/ 57152 w 114300"/>
                    <a:gd name="connsiteY3" fmla="*/ 5976 h 36931"/>
                    <a:gd name="connsiteX4" fmla="*/ 59531 w 114300"/>
                    <a:gd name="connsiteY4" fmla="*/ 27406 h 36931"/>
                    <a:gd name="connsiteX5" fmla="*/ 80963 w 114300"/>
                    <a:gd name="connsiteY5" fmla="*/ 34551 h 36931"/>
                    <a:gd name="connsiteX6" fmla="*/ 114300 w 114300"/>
                    <a:gd name="connsiteY6" fmla="*/ 36931 h 36931"/>
                    <a:gd name="connsiteX0" fmla="*/ 0 w 114300"/>
                    <a:gd name="connsiteY0" fmla="*/ 36931 h 36931"/>
                    <a:gd name="connsiteX1" fmla="*/ 9525 w 114300"/>
                    <a:gd name="connsiteY1" fmla="*/ 25025 h 36931"/>
                    <a:gd name="connsiteX2" fmla="*/ 26193 w 114300"/>
                    <a:gd name="connsiteY2" fmla="*/ 1213 h 36931"/>
                    <a:gd name="connsiteX3" fmla="*/ 57152 w 114300"/>
                    <a:gd name="connsiteY3" fmla="*/ 5976 h 36931"/>
                    <a:gd name="connsiteX4" fmla="*/ 59531 w 114300"/>
                    <a:gd name="connsiteY4" fmla="*/ 27406 h 36931"/>
                    <a:gd name="connsiteX5" fmla="*/ 80963 w 114300"/>
                    <a:gd name="connsiteY5" fmla="*/ 34551 h 36931"/>
                    <a:gd name="connsiteX6" fmla="*/ 114300 w 114300"/>
                    <a:gd name="connsiteY6" fmla="*/ 36931 h 36931"/>
                    <a:gd name="connsiteX0" fmla="*/ 0 w 114300"/>
                    <a:gd name="connsiteY0" fmla="*/ 50921 h 50921"/>
                    <a:gd name="connsiteX1" fmla="*/ 9525 w 114300"/>
                    <a:gd name="connsiteY1" fmla="*/ 39015 h 50921"/>
                    <a:gd name="connsiteX2" fmla="*/ 26193 w 114300"/>
                    <a:gd name="connsiteY2" fmla="*/ 15203 h 50921"/>
                    <a:gd name="connsiteX3" fmla="*/ 50008 w 114300"/>
                    <a:gd name="connsiteY3" fmla="*/ 916 h 50921"/>
                    <a:gd name="connsiteX4" fmla="*/ 59531 w 114300"/>
                    <a:gd name="connsiteY4" fmla="*/ 41396 h 50921"/>
                    <a:gd name="connsiteX5" fmla="*/ 80963 w 114300"/>
                    <a:gd name="connsiteY5" fmla="*/ 48541 h 50921"/>
                    <a:gd name="connsiteX6" fmla="*/ 114300 w 114300"/>
                    <a:gd name="connsiteY6" fmla="*/ 50921 h 5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0921">
                      <a:moveTo>
                        <a:pt x="0" y="50921"/>
                      </a:moveTo>
                      <a:cubicBezTo>
                        <a:pt x="3175" y="46952"/>
                        <a:pt x="5160" y="44968"/>
                        <a:pt x="9525" y="39015"/>
                      </a:cubicBezTo>
                      <a:cubicBezTo>
                        <a:pt x="13890" y="33062"/>
                        <a:pt x="19446" y="21553"/>
                        <a:pt x="26193" y="15203"/>
                      </a:cubicBezTo>
                      <a:cubicBezTo>
                        <a:pt x="32940" y="8853"/>
                        <a:pt x="44452" y="-3450"/>
                        <a:pt x="50008" y="916"/>
                      </a:cubicBezTo>
                      <a:cubicBezTo>
                        <a:pt x="55564" y="5282"/>
                        <a:pt x="54372" y="33459"/>
                        <a:pt x="59531" y="41396"/>
                      </a:cubicBezTo>
                      <a:cubicBezTo>
                        <a:pt x="64690" y="49333"/>
                        <a:pt x="71835" y="46954"/>
                        <a:pt x="80963" y="48541"/>
                      </a:cubicBezTo>
                      <a:cubicBezTo>
                        <a:pt x="90091" y="50129"/>
                        <a:pt x="103386" y="49433"/>
                        <a:pt x="114300" y="50921"/>
                      </a:cubicBezTo>
                    </a:path>
                  </a:pathLst>
                </a:custGeom>
                <a:noFill/>
                <a:ln w="9525" cmpd="dbl">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28" name="RER B"/>
                <p:cNvSpPr/>
                <p:nvPr/>
              </p:nvSpPr>
              <p:spPr>
                <a:xfrm>
                  <a:off x="6522114" y="1406089"/>
                  <a:ext cx="790704" cy="777515"/>
                </a:xfrm>
                <a:custGeom>
                  <a:avLst/>
                  <a:gdLst>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95495 w 864564"/>
                    <a:gd name="connsiteY11" fmla="*/ 26193 h 788199"/>
                    <a:gd name="connsiteX12" fmla="*/ 688351 w 864564"/>
                    <a:gd name="connsiteY12" fmla="*/ 33337 h 788199"/>
                    <a:gd name="connsiteX13" fmla="*/ 683589 w 864564"/>
                    <a:gd name="connsiteY13" fmla="*/ 40481 h 788199"/>
                    <a:gd name="connsiteX14" fmla="*/ 676445 w 864564"/>
                    <a:gd name="connsiteY14" fmla="*/ 45243 h 788199"/>
                    <a:gd name="connsiteX15" fmla="*/ 674064 w 864564"/>
                    <a:gd name="connsiteY15" fmla="*/ 52387 h 788199"/>
                    <a:gd name="connsiteX16" fmla="*/ 669301 w 864564"/>
                    <a:gd name="connsiteY16" fmla="*/ 59531 h 788199"/>
                    <a:gd name="connsiteX17" fmla="*/ 664539 w 864564"/>
                    <a:gd name="connsiteY17" fmla="*/ 73818 h 788199"/>
                    <a:gd name="connsiteX18" fmla="*/ 666920 w 864564"/>
                    <a:gd name="connsiteY18" fmla="*/ 161925 h 788199"/>
                    <a:gd name="connsiteX19" fmla="*/ 657395 w 864564"/>
                    <a:gd name="connsiteY19" fmla="*/ 176212 h 788199"/>
                    <a:gd name="connsiteX20" fmla="*/ 647870 w 864564"/>
                    <a:gd name="connsiteY20" fmla="*/ 190500 h 788199"/>
                    <a:gd name="connsiteX21" fmla="*/ 643107 w 864564"/>
                    <a:gd name="connsiteY21" fmla="*/ 207168 h 788199"/>
                    <a:gd name="connsiteX22" fmla="*/ 638345 w 864564"/>
                    <a:gd name="connsiteY22" fmla="*/ 214312 h 788199"/>
                    <a:gd name="connsiteX23" fmla="*/ 633582 w 864564"/>
                    <a:gd name="connsiteY23" fmla="*/ 228600 h 788199"/>
                    <a:gd name="connsiteX24" fmla="*/ 635964 w 864564"/>
                    <a:gd name="connsiteY24" fmla="*/ 252412 h 788199"/>
                    <a:gd name="connsiteX25" fmla="*/ 643107 w 864564"/>
                    <a:gd name="connsiteY25" fmla="*/ 266700 h 788199"/>
                    <a:gd name="connsiteX26" fmla="*/ 650251 w 864564"/>
                    <a:gd name="connsiteY26" fmla="*/ 273843 h 788199"/>
                    <a:gd name="connsiteX27" fmla="*/ 662157 w 864564"/>
                    <a:gd name="connsiteY27" fmla="*/ 285750 h 788199"/>
                    <a:gd name="connsiteX28" fmla="*/ 666920 w 864564"/>
                    <a:gd name="connsiteY28" fmla="*/ 300037 h 788199"/>
                    <a:gd name="connsiteX29" fmla="*/ 671682 w 864564"/>
                    <a:gd name="connsiteY29" fmla="*/ 307181 h 788199"/>
                    <a:gd name="connsiteX30" fmla="*/ 676445 w 864564"/>
                    <a:gd name="connsiteY30" fmla="*/ 323850 h 788199"/>
                    <a:gd name="connsiteX31" fmla="*/ 683589 w 864564"/>
                    <a:gd name="connsiteY31" fmla="*/ 347662 h 788199"/>
                    <a:gd name="connsiteX32" fmla="*/ 681207 w 864564"/>
                    <a:gd name="connsiteY32" fmla="*/ 383381 h 788199"/>
                    <a:gd name="connsiteX33" fmla="*/ 674064 w 864564"/>
                    <a:gd name="connsiteY33" fmla="*/ 388143 h 788199"/>
                    <a:gd name="connsiteX34" fmla="*/ 671682 w 864564"/>
                    <a:gd name="connsiteY34" fmla="*/ 395287 h 788199"/>
                    <a:gd name="connsiteX35" fmla="*/ 659776 w 864564"/>
                    <a:gd name="connsiteY35" fmla="*/ 407193 h 788199"/>
                    <a:gd name="connsiteX36" fmla="*/ 655014 w 864564"/>
                    <a:gd name="connsiteY36" fmla="*/ 414337 h 788199"/>
                    <a:gd name="connsiteX37" fmla="*/ 647870 w 864564"/>
                    <a:gd name="connsiteY37" fmla="*/ 416718 h 788199"/>
                    <a:gd name="connsiteX38" fmla="*/ 640726 w 864564"/>
                    <a:gd name="connsiteY38" fmla="*/ 421481 h 788199"/>
                    <a:gd name="connsiteX39" fmla="*/ 569289 w 864564"/>
                    <a:gd name="connsiteY39" fmla="*/ 419100 h 788199"/>
                    <a:gd name="connsiteX40" fmla="*/ 533570 w 864564"/>
                    <a:gd name="connsiteY40" fmla="*/ 416718 h 788199"/>
                    <a:gd name="connsiteX41" fmla="*/ 504995 w 864564"/>
                    <a:gd name="connsiteY41" fmla="*/ 419100 h 788199"/>
                    <a:gd name="connsiteX42" fmla="*/ 495470 w 864564"/>
                    <a:gd name="connsiteY42" fmla="*/ 421481 h 788199"/>
                    <a:gd name="connsiteX43" fmla="*/ 469276 w 864564"/>
                    <a:gd name="connsiteY43" fmla="*/ 426243 h 788199"/>
                    <a:gd name="connsiteX44" fmla="*/ 404982 w 864564"/>
                    <a:gd name="connsiteY44" fmla="*/ 423862 h 788199"/>
                    <a:gd name="connsiteX45" fmla="*/ 397839 w 864564"/>
                    <a:gd name="connsiteY45" fmla="*/ 421481 h 788199"/>
                    <a:gd name="connsiteX46" fmla="*/ 383551 w 864564"/>
                    <a:gd name="connsiteY46" fmla="*/ 419100 h 788199"/>
                    <a:gd name="connsiteX47" fmla="*/ 350214 w 864564"/>
                    <a:gd name="connsiteY47" fmla="*/ 421481 h 788199"/>
                    <a:gd name="connsiteX48" fmla="*/ 328782 w 864564"/>
                    <a:gd name="connsiteY48" fmla="*/ 423862 h 788199"/>
                    <a:gd name="connsiteX49" fmla="*/ 302589 w 864564"/>
                    <a:gd name="connsiteY49" fmla="*/ 426243 h 788199"/>
                    <a:gd name="connsiteX50" fmla="*/ 283539 w 864564"/>
                    <a:gd name="connsiteY50" fmla="*/ 431006 h 788199"/>
                    <a:gd name="connsiteX51" fmla="*/ 262107 w 864564"/>
                    <a:gd name="connsiteY51" fmla="*/ 438150 h 788199"/>
                    <a:gd name="connsiteX52" fmla="*/ 247820 w 864564"/>
                    <a:gd name="connsiteY52" fmla="*/ 442912 h 788199"/>
                    <a:gd name="connsiteX53" fmla="*/ 240676 w 864564"/>
                    <a:gd name="connsiteY53" fmla="*/ 445293 h 788199"/>
                    <a:gd name="connsiteX54" fmla="*/ 233532 w 864564"/>
                    <a:gd name="connsiteY54" fmla="*/ 450056 h 788199"/>
                    <a:gd name="connsiteX55" fmla="*/ 174001 w 864564"/>
                    <a:gd name="connsiteY55" fmla="*/ 459581 h 788199"/>
                    <a:gd name="connsiteX56" fmla="*/ 152570 w 864564"/>
                    <a:gd name="connsiteY56" fmla="*/ 466725 h 788199"/>
                    <a:gd name="connsiteX57" fmla="*/ 145426 w 864564"/>
                    <a:gd name="connsiteY57" fmla="*/ 469106 h 788199"/>
                    <a:gd name="connsiteX58" fmla="*/ 123995 w 864564"/>
                    <a:gd name="connsiteY58" fmla="*/ 478631 h 788199"/>
                    <a:gd name="connsiteX59" fmla="*/ 109707 w 864564"/>
                    <a:gd name="connsiteY59" fmla="*/ 483393 h 788199"/>
                    <a:gd name="connsiteX60" fmla="*/ 102564 w 864564"/>
                    <a:gd name="connsiteY60" fmla="*/ 485775 h 788199"/>
                    <a:gd name="connsiteX61" fmla="*/ 93039 w 864564"/>
                    <a:gd name="connsiteY61" fmla="*/ 497681 h 788199"/>
                    <a:gd name="connsiteX62" fmla="*/ 90657 w 864564"/>
                    <a:gd name="connsiteY62" fmla="*/ 504825 h 788199"/>
                    <a:gd name="connsiteX63" fmla="*/ 62082 w 864564"/>
                    <a:gd name="connsiteY63" fmla="*/ 507206 h 788199"/>
                    <a:gd name="connsiteX64" fmla="*/ 33507 w 864564"/>
                    <a:gd name="connsiteY64" fmla="*/ 521493 h 788199"/>
                    <a:gd name="connsiteX65" fmla="*/ 26364 w 864564"/>
                    <a:gd name="connsiteY65" fmla="*/ 526256 h 788199"/>
                    <a:gd name="connsiteX66" fmla="*/ 21601 w 864564"/>
                    <a:gd name="connsiteY66" fmla="*/ 540543 h 788199"/>
                    <a:gd name="connsiteX67" fmla="*/ 23982 w 864564"/>
                    <a:gd name="connsiteY67" fmla="*/ 592931 h 788199"/>
                    <a:gd name="connsiteX68" fmla="*/ 28745 w 864564"/>
                    <a:gd name="connsiteY68" fmla="*/ 609600 h 788199"/>
                    <a:gd name="connsiteX69" fmla="*/ 31126 w 864564"/>
                    <a:gd name="connsiteY69" fmla="*/ 626268 h 788199"/>
                    <a:gd name="connsiteX70" fmla="*/ 33507 w 864564"/>
                    <a:gd name="connsiteY70" fmla="*/ 638175 h 788199"/>
                    <a:gd name="connsiteX71" fmla="*/ 38270 w 864564"/>
                    <a:gd name="connsiteY71" fmla="*/ 676275 h 788199"/>
                    <a:gd name="connsiteX72" fmla="*/ 40651 w 864564"/>
                    <a:gd name="connsiteY72" fmla="*/ 683418 h 788199"/>
                    <a:gd name="connsiteX73" fmla="*/ 38270 w 864564"/>
                    <a:gd name="connsiteY73" fmla="*/ 728662 h 788199"/>
                    <a:gd name="connsiteX74" fmla="*/ 35889 w 864564"/>
                    <a:gd name="connsiteY74" fmla="*/ 735806 h 788199"/>
                    <a:gd name="connsiteX75" fmla="*/ 28745 w 864564"/>
                    <a:gd name="connsiteY75" fmla="*/ 740568 h 788199"/>
                    <a:gd name="connsiteX76" fmla="*/ 14457 w 864564"/>
                    <a:gd name="connsiteY76" fmla="*/ 750093 h 788199"/>
                    <a:gd name="connsiteX77" fmla="*/ 7314 w 864564"/>
                    <a:gd name="connsiteY77" fmla="*/ 754856 h 788199"/>
                    <a:gd name="connsiteX78" fmla="*/ 170 w 864564"/>
                    <a:gd name="connsiteY78" fmla="*/ 757237 h 788199"/>
                    <a:gd name="connsiteX79" fmla="*/ 7314 w 864564"/>
                    <a:gd name="connsiteY79" fmla="*/ 771525 h 788199"/>
                    <a:gd name="connsiteX80" fmla="*/ 14457 w 864564"/>
                    <a:gd name="connsiteY80" fmla="*/ 785812 h 788199"/>
                    <a:gd name="connsiteX81" fmla="*/ 23982 w 864564"/>
                    <a:gd name="connsiteY81"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95495 w 864564"/>
                    <a:gd name="connsiteY11" fmla="*/ 26193 h 788199"/>
                    <a:gd name="connsiteX12" fmla="*/ 688351 w 864564"/>
                    <a:gd name="connsiteY12" fmla="*/ 33337 h 788199"/>
                    <a:gd name="connsiteX13" fmla="*/ 683589 w 864564"/>
                    <a:gd name="connsiteY13" fmla="*/ 40481 h 788199"/>
                    <a:gd name="connsiteX14" fmla="*/ 676445 w 864564"/>
                    <a:gd name="connsiteY14" fmla="*/ 45243 h 788199"/>
                    <a:gd name="connsiteX15" fmla="*/ 674064 w 864564"/>
                    <a:gd name="connsiteY15" fmla="*/ 52387 h 788199"/>
                    <a:gd name="connsiteX16" fmla="*/ 669301 w 864564"/>
                    <a:gd name="connsiteY16" fmla="*/ 59531 h 788199"/>
                    <a:gd name="connsiteX17" fmla="*/ 666920 w 864564"/>
                    <a:gd name="connsiteY17" fmla="*/ 161925 h 788199"/>
                    <a:gd name="connsiteX18" fmla="*/ 657395 w 864564"/>
                    <a:gd name="connsiteY18" fmla="*/ 176212 h 788199"/>
                    <a:gd name="connsiteX19" fmla="*/ 647870 w 864564"/>
                    <a:gd name="connsiteY19" fmla="*/ 190500 h 788199"/>
                    <a:gd name="connsiteX20" fmla="*/ 643107 w 864564"/>
                    <a:gd name="connsiteY20" fmla="*/ 207168 h 788199"/>
                    <a:gd name="connsiteX21" fmla="*/ 638345 w 864564"/>
                    <a:gd name="connsiteY21" fmla="*/ 214312 h 788199"/>
                    <a:gd name="connsiteX22" fmla="*/ 633582 w 864564"/>
                    <a:gd name="connsiteY22" fmla="*/ 228600 h 788199"/>
                    <a:gd name="connsiteX23" fmla="*/ 635964 w 864564"/>
                    <a:gd name="connsiteY23" fmla="*/ 252412 h 788199"/>
                    <a:gd name="connsiteX24" fmla="*/ 643107 w 864564"/>
                    <a:gd name="connsiteY24" fmla="*/ 266700 h 788199"/>
                    <a:gd name="connsiteX25" fmla="*/ 650251 w 864564"/>
                    <a:gd name="connsiteY25" fmla="*/ 273843 h 788199"/>
                    <a:gd name="connsiteX26" fmla="*/ 662157 w 864564"/>
                    <a:gd name="connsiteY26" fmla="*/ 285750 h 788199"/>
                    <a:gd name="connsiteX27" fmla="*/ 666920 w 864564"/>
                    <a:gd name="connsiteY27" fmla="*/ 300037 h 788199"/>
                    <a:gd name="connsiteX28" fmla="*/ 671682 w 864564"/>
                    <a:gd name="connsiteY28" fmla="*/ 307181 h 788199"/>
                    <a:gd name="connsiteX29" fmla="*/ 676445 w 864564"/>
                    <a:gd name="connsiteY29" fmla="*/ 323850 h 788199"/>
                    <a:gd name="connsiteX30" fmla="*/ 683589 w 864564"/>
                    <a:gd name="connsiteY30" fmla="*/ 347662 h 788199"/>
                    <a:gd name="connsiteX31" fmla="*/ 681207 w 864564"/>
                    <a:gd name="connsiteY31" fmla="*/ 383381 h 788199"/>
                    <a:gd name="connsiteX32" fmla="*/ 674064 w 864564"/>
                    <a:gd name="connsiteY32" fmla="*/ 388143 h 788199"/>
                    <a:gd name="connsiteX33" fmla="*/ 671682 w 864564"/>
                    <a:gd name="connsiteY33" fmla="*/ 395287 h 788199"/>
                    <a:gd name="connsiteX34" fmla="*/ 659776 w 864564"/>
                    <a:gd name="connsiteY34" fmla="*/ 407193 h 788199"/>
                    <a:gd name="connsiteX35" fmla="*/ 655014 w 864564"/>
                    <a:gd name="connsiteY35" fmla="*/ 414337 h 788199"/>
                    <a:gd name="connsiteX36" fmla="*/ 647870 w 864564"/>
                    <a:gd name="connsiteY36" fmla="*/ 416718 h 788199"/>
                    <a:gd name="connsiteX37" fmla="*/ 640726 w 864564"/>
                    <a:gd name="connsiteY37" fmla="*/ 421481 h 788199"/>
                    <a:gd name="connsiteX38" fmla="*/ 569289 w 864564"/>
                    <a:gd name="connsiteY38" fmla="*/ 419100 h 788199"/>
                    <a:gd name="connsiteX39" fmla="*/ 533570 w 864564"/>
                    <a:gd name="connsiteY39" fmla="*/ 416718 h 788199"/>
                    <a:gd name="connsiteX40" fmla="*/ 504995 w 864564"/>
                    <a:gd name="connsiteY40" fmla="*/ 419100 h 788199"/>
                    <a:gd name="connsiteX41" fmla="*/ 495470 w 864564"/>
                    <a:gd name="connsiteY41" fmla="*/ 421481 h 788199"/>
                    <a:gd name="connsiteX42" fmla="*/ 469276 w 864564"/>
                    <a:gd name="connsiteY42" fmla="*/ 426243 h 788199"/>
                    <a:gd name="connsiteX43" fmla="*/ 404982 w 864564"/>
                    <a:gd name="connsiteY43" fmla="*/ 423862 h 788199"/>
                    <a:gd name="connsiteX44" fmla="*/ 397839 w 864564"/>
                    <a:gd name="connsiteY44" fmla="*/ 421481 h 788199"/>
                    <a:gd name="connsiteX45" fmla="*/ 383551 w 864564"/>
                    <a:gd name="connsiteY45" fmla="*/ 419100 h 788199"/>
                    <a:gd name="connsiteX46" fmla="*/ 350214 w 864564"/>
                    <a:gd name="connsiteY46" fmla="*/ 421481 h 788199"/>
                    <a:gd name="connsiteX47" fmla="*/ 328782 w 864564"/>
                    <a:gd name="connsiteY47" fmla="*/ 423862 h 788199"/>
                    <a:gd name="connsiteX48" fmla="*/ 302589 w 864564"/>
                    <a:gd name="connsiteY48" fmla="*/ 426243 h 788199"/>
                    <a:gd name="connsiteX49" fmla="*/ 283539 w 864564"/>
                    <a:gd name="connsiteY49" fmla="*/ 431006 h 788199"/>
                    <a:gd name="connsiteX50" fmla="*/ 262107 w 864564"/>
                    <a:gd name="connsiteY50" fmla="*/ 438150 h 788199"/>
                    <a:gd name="connsiteX51" fmla="*/ 247820 w 864564"/>
                    <a:gd name="connsiteY51" fmla="*/ 442912 h 788199"/>
                    <a:gd name="connsiteX52" fmla="*/ 240676 w 864564"/>
                    <a:gd name="connsiteY52" fmla="*/ 445293 h 788199"/>
                    <a:gd name="connsiteX53" fmla="*/ 233532 w 864564"/>
                    <a:gd name="connsiteY53" fmla="*/ 450056 h 788199"/>
                    <a:gd name="connsiteX54" fmla="*/ 174001 w 864564"/>
                    <a:gd name="connsiteY54" fmla="*/ 459581 h 788199"/>
                    <a:gd name="connsiteX55" fmla="*/ 152570 w 864564"/>
                    <a:gd name="connsiteY55" fmla="*/ 466725 h 788199"/>
                    <a:gd name="connsiteX56" fmla="*/ 145426 w 864564"/>
                    <a:gd name="connsiteY56" fmla="*/ 469106 h 788199"/>
                    <a:gd name="connsiteX57" fmla="*/ 123995 w 864564"/>
                    <a:gd name="connsiteY57" fmla="*/ 478631 h 788199"/>
                    <a:gd name="connsiteX58" fmla="*/ 109707 w 864564"/>
                    <a:gd name="connsiteY58" fmla="*/ 483393 h 788199"/>
                    <a:gd name="connsiteX59" fmla="*/ 102564 w 864564"/>
                    <a:gd name="connsiteY59" fmla="*/ 485775 h 788199"/>
                    <a:gd name="connsiteX60" fmla="*/ 93039 w 864564"/>
                    <a:gd name="connsiteY60" fmla="*/ 497681 h 788199"/>
                    <a:gd name="connsiteX61" fmla="*/ 90657 w 864564"/>
                    <a:gd name="connsiteY61" fmla="*/ 504825 h 788199"/>
                    <a:gd name="connsiteX62" fmla="*/ 62082 w 864564"/>
                    <a:gd name="connsiteY62" fmla="*/ 507206 h 788199"/>
                    <a:gd name="connsiteX63" fmla="*/ 33507 w 864564"/>
                    <a:gd name="connsiteY63" fmla="*/ 521493 h 788199"/>
                    <a:gd name="connsiteX64" fmla="*/ 26364 w 864564"/>
                    <a:gd name="connsiteY64" fmla="*/ 526256 h 788199"/>
                    <a:gd name="connsiteX65" fmla="*/ 21601 w 864564"/>
                    <a:gd name="connsiteY65" fmla="*/ 540543 h 788199"/>
                    <a:gd name="connsiteX66" fmla="*/ 23982 w 864564"/>
                    <a:gd name="connsiteY66" fmla="*/ 592931 h 788199"/>
                    <a:gd name="connsiteX67" fmla="*/ 28745 w 864564"/>
                    <a:gd name="connsiteY67" fmla="*/ 609600 h 788199"/>
                    <a:gd name="connsiteX68" fmla="*/ 31126 w 864564"/>
                    <a:gd name="connsiteY68" fmla="*/ 626268 h 788199"/>
                    <a:gd name="connsiteX69" fmla="*/ 33507 w 864564"/>
                    <a:gd name="connsiteY69" fmla="*/ 638175 h 788199"/>
                    <a:gd name="connsiteX70" fmla="*/ 38270 w 864564"/>
                    <a:gd name="connsiteY70" fmla="*/ 676275 h 788199"/>
                    <a:gd name="connsiteX71" fmla="*/ 40651 w 864564"/>
                    <a:gd name="connsiteY71" fmla="*/ 683418 h 788199"/>
                    <a:gd name="connsiteX72" fmla="*/ 38270 w 864564"/>
                    <a:gd name="connsiteY72" fmla="*/ 728662 h 788199"/>
                    <a:gd name="connsiteX73" fmla="*/ 35889 w 864564"/>
                    <a:gd name="connsiteY73" fmla="*/ 735806 h 788199"/>
                    <a:gd name="connsiteX74" fmla="*/ 28745 w 864564"/>
                    <a:gd name="connsiteY74" fmla="*/ 740568 h 788199"/>
                    <a:gd name="connsiteX75" fmla="*/ 14457 w 864564"/>
                    <a:gd name="connsiteY75" fmla="*/ 750093 h 788199"/>
                    <a:gd name="connsiteX76" fmla="*/ 7314 w 864564"/>
                    <a:gd name="connsiteY76" fmla="*/ 754856 h 788199"/>
                    <a:gd name="connsiteX77" fmla="*/ 170 w 864564"/>
                    <a:gd name="connsiteY77" fmla="*/ 757237 h 788199"/>
                    <a:gd name="connsiteX78" fmla="*/ 7314 w 864564"/>
                    <a:gd name="connsiteY78" fmla="*/ 771525 h 788199"/>
                    <a:gd name="connsiteX79" fmla="*/ 14457 w 864564"/>
                    <a:gd name="connsiteY79" fmla="*/ 785812 h 788199"/>
                    <a:gd name="connsiteX80" fmla="*/ 23982 w 864564"/>
                    <a:gd name="connsiteY80"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95495 w 864564"/>
                    <a:gd name="connsiteY11" fmla="*/ 26193 h 788199"/>
                    <a:gd name="connsiteX12" fmla="*/ 688351 w 864564"/>
                    <a:gd name="connsiteY12" fmla="*/ 33337 h 788199"/>
                    <a:gd name="connsiteX13" fmla="*/ 683589 w 864564"/>
                    <a:gd name="connsiteY13" fmla="*/ 40481 h 788199"/>
                    <a:gd name="connsiteX14" fmla="*/ 676445 w 864564"/>
                    <a:gd name="connsiteY14" fmla="*/ 45243 h 788199"/>
                    <a:gd name="connsiteX15" fmla="*/ 669301 w 864564"/>
                    <a:gd name="connsiteY15" fmla="*/ 59531 h 788199"/>
                    <a:gd name="connsiteX16" fmla="*/ 666920 w 864564"/>
                    <a:gd name="connsiteY16" fmla="*/ 161925 h 788199"/>
                    <a:gd name="connsiteX17" fmla="*/ 657395 w 864564"/>
                    <a:gd name="connsiteY17" fmla="*/ 176212 h 788199"/>
                    <a:gd name="connsiteX18" fmla="*/ 647870 w 864564"/>
                    <a:gd name="connsiteY18" fmla="*/ 190500 h 788199"/>
                    <a:gd name="connsiteX19" fmla="*/ 643107 w 864564"/>
                    <a:gd name="connsiteY19" fmla="*/ 207168 h 788199"/>
                    <a:gd name="connsiteX20" fmla="*/ 638345 w 864564"/>
                    <a:gd name="connsiteY20" fmla="*/ 214312 h 788199"/>
                    <a:gd name="connsiteX21" fmla="*/ 633582 w 864564"/>
                    <a:gd name="connsiteY21" fmla="*/ 228600 h 788199"/>
                    <a:gd name="connsiteX22" fmla="*/ 635964 w 864564"/>
                    <a:gd name="connsiteY22" fmla="*/ 252412 h 788199"/>
                    <a:gd name="connsiteX23" fmla="*/ 643107 w 864564"/>
                    <a:gd name="connsiteY23" fmla="*/ 266700 h 788199"/>
                    <a:gd name="connsiteX24" fmla="*/ 650251 w 864564"/>
                    <a:gd name="connsiteY24" fmla="*/ 273843 h 788199"/>
                    <a:gd name="connsiteX25" fmla="*/ 662157 w 864564"/>
                    <a:gd name="connsiteY25" fmla="*/ 285750 h 788199"/>
                    <a:gd name="connsiteX26" fmla="*/ 666920 w 864564"/>
                    <a:gd name="connsiteY26" fmla="*/ 300037 h 788199"/>
                    <a:gd name="connsiteX27" fmla="*/ 671682 w 864564"/>
                    <a:gd name="connsiteY27" fmla="*/ 307181 h 788199"/>
                    <a:gd name="connsiteX28" fmla="*/ 676445 w 864564"/>
                    <a:gd name="connsiteY28" fmla="*/ 323850 h 788199"/>
                    <a:gd name="connsiteX29" fmla="*/ 683589 w 864564"/>
                    <a:gd name="connsiteY29" fmla="*/ 347662 h 788199"/>
                    <a:gd name="connsiteX30" fmla="*/ 681207 w 864564"/>
                    <a:gd name="connsiteY30" fmla="*/ 383381 h 788199"/>
                    <a:gd name="connsiteX31" fmla="*/ 674064 w 864564"/>
                    <a:gd name="connsiteY31" fmla="*/ 388143 h 788199"/>
                    <a:gd name="connsiteX32" fmla="*/ 671682 w 864564"/>
                    <a:gd name="connsiteY32" fmla="*/ 395287 h 788199"/>
                    <a:gd name="connsiteX33" fmla="*/ 659776 w 864564"/>
                    <a:gd name="connsiteY33" fmla="*/ 407193 h 788199"/>
                    <a:gd name="connsiteX34" fmla="*/ 655014 w 864564"/>
                    <a:gd name="connsiteY34" fmla="*/ 414337 h 788199"/>
                    <a:gd name="connsiteX35" fmla="*/ 647870 w 864564"/>
                    <a:gd name="connsiteY35" fmla="*/ 416718 h 788199"/>
                    <a:gd name="connsiteX36" fmla="*/ 640726 w 864564"/>
                    <a:gd name="connsiteY36" fmla="*/ 421481 h 788199"/>
                    <a:gd name="connsiteX37" fmla="*/ 569289 w 864564"/>
                    <a:gd name="connsiteY37" fmla="*/ 419100 h 788199"/>
                    <a:gd name="connsiteX38" fmla="*/ 533570 w 864564"/>
                    <a:gd name="connsiteY38" fmla="*/ 416718 h 788199"/>
                    <a:gd name="connsiteX39" fmla="*/ 504995 w 864564"/>
                    <a:gd name="connsiteY39" fmla="*/ 419100 h 788199"/>
                    <a:gd name="connsiteX40" fmla="*/ 495470 w 864564"/>
                    <a:gd name="connsiteY40" fmla="*/ 421481 h 788199"/>
                    <a:gd name="connsiteX41" fmla="*/ 469276 w 864564"/>
                    <a:gd name="connsiteY41" fmla="*/ 426243 h 788199"/>
                    <a:gd name="connsiteX42" fmla="*/ 404982 w 864564"/>
                    <a:gd name="connsiteY42" fmla="*/ 423862 h 788199"/>
                    <a:gd name="connsiteX43" fmla="*/ 397839 w 864564"/>
                    <a:gd name="connsiteY43" fmla="*/ 421481 h 788199"/>
                    <a:gd name="connsiteX44" fmla="*/ 383551 w 864564"/>
                    <a:gd name="connsiteY44" fmla="*/ 419100 h 788199"/>
                    <a:gd name="connsiteX45" fmla="*/ 350214 w 864564"/>
                    <a:gd name="connsiteY45" fmla="*/ 421481 h 788199"/>
                    <a:gd name="connsiteX46" fmla="*/ 328782 w 864564"/>
                    <a:gd name="connsiteY46" fmla="*/ 423862 h 788199"/>
                    <a:gd name="connsiteX47" fmla="*/ 302589 w 864564"/>
                    <a:gd name="connsiteY47" fmla="*/ 426243 h 788199"/>
                    <a:gd name="connsiteX48" fmla="*/ 283539 w 864564"/>
                    <a:gd name="connsiteY48" fmla="*/ 431006 h 788199"/>
                    <a:gd name="connsiteX49" fmla="*/ 262107 w 864564"/>
                    <a:gd name="connsiteY49" fmla="*/ 438150 h 788199"/>
                    <a:gd name="connsiteX50" fmla="*/ 247820 w 864564"/>
                    <a:gd name="connsiteY50" fmla="*/ 442912 h 788199"/>
                    <a:gd name="connsiteX51" fmla="*/ 240676 w 864564"/>
                    <a:gd name="connsiteY51" fmla="*/ 445293 h 788199"/>
                    <a:gd name="connsiteX52" fmla="*/ 233532 w 864564"/>
                    <a:gd name="connsiteY52" fmla="*/ 450056 h 788199"/>
                    <a:gd name="connsiteX53" fmla="*/ 174001 w 864564"/>
                    <a:gd name="connsiteY53" fmla="*/ 459581 h 788199"/>
                    <a:gd name="connsiteX54" fmla="*/ 152570 w 864564"/>
                    <a:gd name="connsiteY54" fmla="*/ 466725 h 788199"/>
                    <a:gd name="connsiteX55" fmla="*/ 145426 w 864564"/>
                    <a:gd name="connsiteY55" fmla="*/ 469106 h 788199"/>
                    <a:gd name="connsiteX56" fmla="*/ 123995 w 864564"/>
                    <a:gd name="connsiteY56" fmla="*/ 478631 h 788199"/>
                    <a:gd name="connsiteX57" fmla="*/ 109707 w 864564"/>
                    <a:gd name="connsiteY57" fmla="*/ 483393 h 788199"/>
                    <a:gd name="connsiteX58" fmla="*/ 102564 w 864564"/>
                    <a:gd name="connsiteY58" fmla="*/ 485775 h 788199"/>
                    <a:gd name="connsiteX59" fmla="*/ 93039 w 864564"/>
                    <a:gd name="connsiteY59" fmla="*/ 497681 h 788199"/>
                    <a:gd name="connsiteX60" fmla="*/ 90657 w 864564"/>
                    <a:gd name="connsiteY60" fmla="*/ 504825 h 788199"/>
                    <a:gd name="connsiteX61" fmla="*/ 62082 w 864564"/>
                    <a:gd name="connsiteY61" fmla="*/ 507206 h 788199"/>
                    <a:gd name="connsiteX62" fmla="*/ 33507 w 864564"/>
                    <a:gd name="connsiteY62" fmla="*/ 521493 h 788199"/>
                    <a:gd name="connsiteX63" fmla="*/ 26364 w 864564"/>
                    <a:gd name="connsiteY63" fmla="*/ 526256 h 788199"/>
                    <a:gd name="connsiteX64" fmla="*/ 21601 w 864564"/>
                    <a:gd name="connsiteY64" fmla="*/ 540543 h 788199"/>
                    <a:gd name="connsiteX65" fmla="*/ 23982 w 864564"/>
                    <a:gd name="connsiteY65" fmla="*/ 592931 h 788199"/>
                    <a:gd name="connsiteX66" fmla="*/ 28745 w 864564"/>
                    <a:gd name="connsiteY66" fmla="*/ 609600 h 788199"/>
                    <a:gd name="connsiteX67" fmla="*/ 31126 w 864564"/>
                    <a:gd name="connsiteY67" fmla="*/ 626268 h 788199"/>
                    <a:gd name="connsiteX68" fmla="*/ 33507 w 864564"/>
                    <a:gd name="connsiteY68" fmla="*/ 638175 h 788199"/>
                    <a:gd name="connsiteX69" fmla="*/ 38270 w 864564"/>
                    <a:gd name="connsiteY69" fmla="*/ 676275 h 788199"/>
                    <a:gd name="connsiteX70" fmla="*/ 40651 w 864564"/>
                    <a:gd name="connsiteY70" fmla="*/ 683418 h 788199"/>
                    <a:gd name="connsiteX71" fmla="*/ 38270 w 864564"/>
                    <a:gd name="connsiteY71" fmla="*/ 728662 h 788199"/>
                    <a:gd name="connsiteX72" fmla="*/ 35889 w 864564"/>
                    <a:gd name="connsiteY72" fmla="*/ 735806 h 788199"/>
                    <a:gd name="connsiteX73" fmla="*/ 28745 w 864564"/>
                    <a:gd name="connsiteY73" fmla="*/ 740568 h 788199"/>
                    <a:gd name="connsiteX74" fmla="*/ 14457 w 864564"/>
                    <a:gd name="connsiteY74" fmla="*/ 750093 h 788199"/>
                    <a:gd name="connsiteX75" fmla="*/ 7314 w 864564"/>
                    <a:gd name="connsiteY75" fmla="*/ 754856 h 788199"/>
                    <a:gd name="connsiteX76" fmla="*/ 170 w 864564"/>
                    <a:gd name="connsiteY76" fmla="*/ 757237 h 788199"/>
                    <a:gd name="connsiteX77" fmla="*/ 7314 w 864564"/>
                    <a:gd name="connsiteY77" fmla="*/ 771525 h 788199"/>
                    <a:gd name="connsiteX78" fmla="*/ 14457 w 864564"/>
                    <a:gd name="connsiteY78" fmla="*/ 785812 h 788199"/>
                    <a:gd name="connsiteX79" fmla="*/ 23982 w 864564"/>
                    <a:gd name="connsiteY79"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95495 w 864564"/>
                    <a:gd name="connsiteY11" fmla="*/ 26193 h 788199"/>
                    <a:gd name="connsiteX12" fmla="*/ 688351 w 864564"/>
                    <a:gd name="connsiteY12" fmla="*/ 33337 h 788199"/>
                    <a:gd name="connsiteX13" fmla="*/ 683589 w 864564"/>
                    <a:gd name="connsiteY13" fmla="*/ 40481 h 788199"/>
                    <a:gd name="connsiteX14" fmla="*/ 669301 w 864564"/>
                    <a:gd name="connsiteY14" fmla="*/ 59531 h 788199"/>
                    <a:gd name="connsiteX15" fmla="*/ 666920 w 864564"/>
                    <a:gd name="connsiteY15" fmla="*/ 161925 h 788199"/>
                    <a:gd name="connsiteX16" fmla="*/ 657395 w 864564"/>
                    <a:gd name="connsiteY16" fmla="*/ 176212 h 788199"/>
                    <a:gd name="connsiteX17" fmla="*/ 647870 w 864564"/>
                    <a:gd name="connsiteY17" fmla="*/ 190500 h 788199"/>
                    <a:gd name="connsiteX18" fmla="*/ 643107 w 864564"/>
                    <a:gd name="connsiteY18" fmla="*/ 207168 h 788199"/>
                    <a:gd name="connsiteX19" fmla="*/ 638345 w 864564"/>
                    <a:gd name="connsiteY19" fmla="*/ 214312 h 788199"/>
                    <a:gd name="connsiteX20" fmla="*/ 633582 w 864564"/>
                    <a:gd name="connsiteY20" fmla="*/ 228600 h 788199"/>
                    <a:gd name="connsiteX21" fmla="*/ 635964 w 864564"/>
                    <a:gd name="connsiteY21" fmla="*/ 252412 h 788199"/>
                    <a:gd name="connsiteX22" fmla="*/ 643107 w 864564"/>
                    <a:gd name="connsiteY22" fmla="*/ 266700 h 788199"/>
                    <a:gd name="connsiteX23" fmla="*/ 650251 w 864564"/>
                    <a:gd name="connsiteY23" fmla="*/ 273843 h 788199"/>
                    <a:gd name="connsiteX24" fmla="*/ 662157 w 864564"/>
                    <a:gd name="connsiteY24" fmla="*/ 285750 h 788199"/>
                    <a:gd name="connsiteX25" fmla="*/ 666920 w 864564"/>
                    <a:gd name="connsiteY25" fmla="*/ 300037 h 788199"/>
                    <a:gd name="connsiteX26" fmla="*/ 671682 w 864564"/>
                    <a:gd name="connsiteY26" fmla="*/ 307181 h 788199"/>
                    <a:gd name="connsiteX27" fmla="*/ 676445 w 864564"/>
                    <a:gd name="connsiteY27" fmla="*/ 323850 h 788199"/>
                    <a:gd name="connsiteX28" fmla="*/ 683589 w 864564"/>
                    <a:gd name="connsiteY28" fmla="*/ 347662 h 788199"/>
                    <a:gd name="connsiteX29" fmla="*/ 681207 w 864564"/>
                    <a:gd name="connsiteY29" fmla="*/ 383381 h 788199"/>
                    <a:gd name="connsiteX30" fmla="*/ 674064 w 864564"/>
                    <a:gd name="connsiteY30" fmla="*/ 388143 h 788199"/>
                    <a:gd name="connsiteX31" fmla="*/ 671682 w 864564"/>
                    <a:gd name="connsiteY31" fmla="*/ 395287 h 788199"/>
                    <a:gd name="connsiteX32" fmla="*/ 659776 w 864564"/>
                    <a:gd name="connsiteY32" fmla="*/ 407193 h 788199"/>
                    <a:gd name="connsiteX33" fmla="*/ 655014 w 864564"/>
                    <a:gd name="connsiteY33" fmla="*/ 414337 h 788199"/>
                    <a:gd name="connsiteX34" fmla="*/ 647870 w 864564"/>
                    <a:gd name="connsiteY34" fmla="*/ 416718 h 788199"/>
                    <a:gd name="connsiteX35" fmla="*/ 640726 w 864564"/>
                    <a:gd name="connsiteY35" fmla="*/ 421481 h 788199"/>
                    <a:gd name="connsiteX36" fmla="*/ 569289 w 864564"/>
                    <a:gd name="connsiteY36" fmla="*/ 419100 h 788199"/>
                    <a:gd name="connsiteX37" fmla="*/ 533570 w 864564"/>
                    <a:gd name="connsiteY37" fmla="*/ 416718 h 788199"/>
                    <a:gd name="connsiteX38" fmla="*/ 504995 w 864564"/>
                    <a:gd name="connsiteY38" fmla="*/ 419100 h 788199"/>
                    <a:gd name="connsiteX39" fmla="*/ 495470 w 864564"/>
                    <a:gd name="connsiteY39" fmla="*/ 421481 h 788199"/>
                    <a:gd name="connsiteX40" fmla="*/ 469276 w 864564"/>
                    <a:gd name="connsiteY40" fmla="*/ 426243 h 788199"/>
                    <a:gd name="connsiteX41" fmla="*/ 404982 w 864564"/>
                    <a:gd name="connsiteY41" fmla="*/ 423862 h 788199"/>
                    <a:gd name="connsiteX42" fmla="*/ 397839 w 864564"/>
                    <a:gd name="connsiteY42" fmla="*/ 421481 h 788199"/>
                    <a:gd name="connsiteX43" fmla="*/ 383551 w 864564"/>
                    <a:gd name="connsiteY43" fmla="*/ 419100 h 788199"/>
                    <a:gd name="connsiteX44" fmla="*/ 350214 w 864564"/>
                    <a:gd name="connsiteY44" fmla="*/ 421481 h 788199"/>
                    <a:gd name="connsiteX45" fmla="*/ 328782 w 864564"/>
                    <a:gd name="connsiteY45" fmla="*/ 423862 h 788199"/>
                    <a:gd name="connsiteX46" fmla="*/ 302589 w 864564"/>
                    <a:gd name="connsiteY46" fmla="*/ 426243 h 788199"/>
                    <a:gd name="connsiteX47" fmla="*/ 283539 w 864564"/>
                    <a:gd name="connsiteY47" fmla="*/ 431006 h 788199"/>
                    <a:gd name="connsiteX48" fmla="*/ 262107 w 864564"/>
                    <a:gd name="connsiteY48" fmla="*/ 438150 h 788199"/>
                    <a:gd name="connsiteX49" fmla="*/ 247820 w 864564"/>
                    <a:gd name="connsiteY49" fmla="*/ 442912 h 788199"/>
                    <a:gd name="connsiteX50" fmla="*/ 240676 w 864564"/>
                    <a:gd name="connsiteY50" fmla="*/ 445293 h 788199"/>
                    <a:gd name="connsiteX51" fmla="*/ 233532 w 864564"/>
                    <a:gd name="connsiteY51" fmla="*/ 450056 h 788199"/>
                    <a:gd name="connsiteX52" fmla="*/ 174001 w 864564"/>
                    <a:gd name="connsiteY52" fmla="*/ 459581 h 788199"/>
                    <a:gd name="connsiteX53" fmla="*/ 152570 w 864564"/>
                    <a:gd name="connsiteY53" fmla="*/ 466725 h 788199"/>
                    <a:gd name="connsiteX54" fmla="*/ 145426 w 864564"/>
                    <a:gd name="connsiteY54" fmla="*/ 469106 h 788199"/>
                    <a:gd name="connsiteX55" fmla="*/ 123995 w 864564"/>
                    <a:gd name="connsiteY55" fmla="*/ 478631 h 788199"/>
                    <a:gd name="connsiteX56" fmla="*/ 109707 w 864564"/>
                    <a:gd name="connsiteY56" fmla="*/ 483393 h 788199"/>
                    <a:gd name="connsiteX57" fmla="*/ 102564 w 864564"/>
                    <a:gd name="connsiteY57" fmla="*/ 485775 h 788199"/>
                    <a:gd name="connsiteX58" fmla="*/ 93039 w 864564"/>
                    <a:gd name="connsiteY58" fmla="*/ 497681 h 788199"/>
                    <a:gd name="connsiteX59" fmla="*/ 90657 w 864564"/>
                    <a:gd name="connsiteY59" fmla="*/ 504825 h 788199"/>
                    <a:gd name="connsiteX60" fmla="*/ 62082 w 864564"/>
                    <a:gd name="connsiteY60" fmla="*/ 507206 h 788199"/>
                    <a:gd name="connsiteX61" fmla="*/ 33507 w 864564"/>
                    <a:gd name="connsiteY61" fmla="*/ 521493 h 788199"/>
                    <a:gd name="connsiteX62" fmla="*/ 26364 w 864564"/>
                    <a:gd name="connsiteY62" fmla="*/ 526256 h 788199"/>
                    <a:gd name="connsiteX63" fmla="*/ 21601 w 864564"/>
                    <a:gd name="connsiteY63" fmla="*/ 540543 h 788199"/>
                    <a:gd name="connsiteX64" fmla="*/ 23982 w 864564"/>
                    <a:gd name="connsiteY64" fmla="*/ 592931 h 788199"/>
                    <a:gd name="connsiteX65" fmla="*/ 28745 w 864564"/>
                    <a:gd name="connsiteY65" fmla="*/ 609600 h 788199"/>
                    <a:gd name="connsiteX66" fmla="*/ 31126 w 864564"/>
                    <a:gd name="connsiteY66" fmla="*/ 626268 h 788199"/>
                    <a:gd name="connsiteX67" fmla="*/ 33507 w 864564"/>
                    <a:gd name="connsiteY67" fmla="*/ 638175 h 788199"/>
                    <a:gd name="connsiteX68" fmla="*/ 38270 w 864564"/>
                    <a:gd name="connsiteY68" fmla="*/ 676275 h 788199"/>
                    <a:gd name="connsiteX69" fmla="*/ 40651 w 864564"/>
                    <a:gd name="connsiteY69" fmla="*/ 683418 h 788199"/>
                    <a:gd name="connsiteX70" fmla="*/ 38270 w 864564"/>
                    <a:gd name="connsiteY70" fmla="*/ 728662 h 788199"/>
                    <a:gd name="connsiteX71" fmla="*/ 35889 w 864564"/>
                    <a:gd name="connsiteY71" fmla="*/ 735806 h 788199"/>
                    <a:gd name="connsiteX72" fmla="*/ 28745 w 864564"/>
                    <a:gd name="connsiteY72" fmla="*/ 740568 h 788199"/>
                    <a:gd name="connsiteX73" fmla="*/ 14457 w 864564"/>
                    <a:gd name="connsiteY73" fmla="*/ 750093 h 788199"/>
                    <a:gd name="connsiteX74" fmla="*/ 7314 w 864564"/>
                    <a:gd name="connsiteY74" fmla="*/ 754856 h 788199"/>
                    <a:gd name="connsiteX75" fmla="*/ 170 w 864564"/>
                    <a:gd name="connsiteY75" fmla="*/ 757237 h 788199"/>
                    <a:gd name="connsiteX76" fmla="*/ 7314 w 864564"/>
                    <a:gd name="connsiteY76" fmla="*/ 771525 h 788199"/>
                    <a:gd name="connsiteX77" fmla="*/ 14457 w 864564"/>
                    <a:gd name="connsiteY77" fmla="*/ 785812 h 788199"/>
                    <a:gd name="connsiteX78" fmla="*/ 23982 w 864564"/>
                    <a:gd name="connsiteY78"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95495 w 864564"/>
                    <a:gd name="connsiteY11" fmla="*/ 26193 h 788199"/>
                    <a:gd name="connsiteX12" fmla="*/ 683589 w 864564"/>
                    <a:gd name="connsiteY12" fmla="*/ 40481 h 788199"/>
                    <a:gd name="connsiteX13" fmla="*/ 669301 w 864564"/>
                    <a:gd name="connsiteY13" fmla="*/ 59531 h 788199"/>
                    <a:gd name="connsiteX14" fmla="*/ 666920 w 864564"/>
                    <a:gd name="connsiteY14" fmla="*/ 161925 h 788199"/>
                    <a:gd name="connsiteX15" fmla="*/ 657395 w 864564"/>
                    <a:gd name="connsiteY15" fmla="*/ 176212 h 788199"/>
                    <a:gd name="connsiteX16" fmla="*/ 647870 w 864564"/>
                    <a:gd name="connsiteY16" fmla="*/ 190500 h 788199"/>
                    <a:gd name="connsiteX17" fmla="*/ 643107 w 864564"/>
                    <a:gd name="connsiteY17" fmla="*/ 207168 h 788199"/>
                    <a:gd name="connsiteX18" fmla="*/ 638345 w 864564"/>
                    <a:gd name="connsiteY18" fmla="*/ 214312 h 788199"/>
                    <a:gd name="connsiteX19" fmla="*/ 633582 w 864564"/>
                    <a:gd name="connsiteY19" fmla="*/ 228600 h 788199"/>
                    <a:gd name="connsiteX20" fmla="*/ 635964 w 864564"/>
                    <a:gd name="connsiteY20" fmla="*/ 252412 h 788199"/>
                    <a:gd name="connsiteX21" fmla="*/ 643107 w 864564"/>
                    <a:gd name="connsiteY21" fmla="*/ 266700 h 788199"/>
                    <a:gd name="connsiteX22" fmla="*/ 650251 w 864564"/>
                    <a:gd name="connsiteY22" fmla="*/ 273843 h 788199"/>
                    <a:gd name="connsiteX23" fmla="*/ 662157 w 864564"/>
                    <a:gd name="connsiteY23" fmla="*/ 285750 h 788199"/>
                    <a:gd name="connsiteX24" fmla="*/ 666920 w 864564"/>
                    <a:gd name="connsiteY24" fmla="*/ 300037 h 788199"/>
                    <a:gd name="connsiteX25" fmla="*/ 671682 w 864564"/>
                    <a:gd name="connsiteY25" fmla="*/ 307181 h 788199"/>
                    <a:gd name="connsiteX26" fmla="*/ 676445 w 864564"/>
                    <a:gd name="connsiteY26" fmla="*/ 323850 h 788199"/>
                    <a:gd name="connsiteX27" fmla="*/ 683589 w 864564"/>
                    <a:gd name="connsiteY27" fmla="*/ 347662 h 788199"/>
                    <a:gd name="connsiteX28" fmla="*/ 681207 w 864564"/>
                    <a:gd name="connsiteY28" fmla="*/ 383381 h 788199"/>
                    <a:gd name="connsiteX29" fmla="*/ 674064 w 864564"/>
                    <a:gd name="connsiteY29" fmla="*/ 388143 h 788199"/>
                    <a:gd name="connsiteX30" fmla="*/ 671682 w 864564"/>
                    <a:gd name="connsiteY30" fmla="*/ 395287 h 788199"/>
                    <a:gd name="connsiteX31" fmla="*/ 659776 w 864564"/>
                    <a:gd name="connsiteY31" fmla="*/ 407193 h 788199"/>
                    <a:gd name="connsiteX32" fmla="*/ 655014 w 864564"/>
                    <a:gd name="connsiteY32" fmla="*/ 414337 h 788199"/>
                    <a:gd name="connsiteX33" fmla="*/ 647870 w 864564"/>
                    <a:gd name="connsiteY33" fmla="*/ 416718 h 788199"/>
                    <a:gd name="connsiteX34" fmla="*/ 640726 w 864564"/>
                    <a:gd name="connsiteY34" fmla="*/ 421481 h 788199"/>
                    <a:gd name="connsiteX35" fmla="*/ 569289 w 864564"/>
                    <a:gd name="connsiteY35" fmla="*/ 419100 h 788199"/>
                    <a:gd name="connsiteX36" fmla="*/ 533570 w 864564"/>
                    <a:gd name="connsiteY36" fmla="*/ 416718 h 788199"/>
                    <a:gd name="connsiteX37" fmla="*/ 504995 w 864564"/>
                    <a:gd name="connsiteY37" fmla="*/ 419100 h 788199"/>
                    <a:gd name="connsiteX38" fmla="*/ 495470 w 864564"/>
                    <a:gd name="connsiteY38" fmla="*/ 421481 h 788199"/>
                    <a:gd name="connsiteX39" fmla="*/ 469276 w 864564"/>
                    <a:gd name="connsiteY39" fmla="*/ 426243 h 788199"/>
                    <a:gd name="connsiteX40" fmla="*/ 404982 w 864564"/>
                    <a:gd name="connsiteY40" fmla="*/ 423862 h 788199"/>
                    <a:gd name="connsiteX41" fmla="*/ 397839 w 864564"/>
                    <a:gd name="connsiteY41" fmla="*/ 421481 h 788199"/>
                    <a:gd name="connsiteX42" fmla="*/ 383551 w 864564"/>
                    <a:gd name="connsiteY42" fmla="*/ 419100 h 788199"/>
                    <a:gd name="connsiteX43" fmla="*/ 350214 w 864564"/>
                    <a:gd name="connsiteY43" fmla="*/ 421481 h 788199"/>
                    <a:gd name="connsiteX44" fmla="*/ 328782 w 864564"/>
                    <a:gd name="connsiteY44" fmla="*/ 423862 h 788199"/>
                    <a:gd name="connsiteX45" fmla="*/ 302589 w 864564"/>
                    <a:gd name="connsiteY45" fmla="*/ 426243 h 788199"/>
                    <a:gd name="connsiteX46" fmla="*/ 283539 w 864564"/>
                    <a:gd name="connsiteY46" fmla="*/ 431006 h 788199"/>
                    <a:gd name="connsiteX47" fmla="*/ 262107 w 864564"/>
                    <a:gd name="connsiteY47" fmla="*/ 438150 h 788199"/>
                    <a:gd name="connsiteX48" fmla="*/ 247820 w 864564"/>
                    <a:gd name="connsiteY48" fmla="*/ 442912 h 788199"/>
                    <a:gd name="connsiteX49" fmla="*/ 240676 w 864564"/>
                    <a:gd name="connsiteY49" fmla="*/ 445293 h 788199"/>
                    <a:gd name="connsiteX50" fmla="*/ 233532 w 864564"/>
                    <a:gd name="connsiteY50" fmla="*/ 450056 h 788199"/>
                    <a:gd name="connsiteX51" fmla="*/ 174001 w 864564"/>
                    <a:gd name="connsiteY51" fmla="*/ 459581 h 788199"/>
                    <a:gd name="connsiteX52" fmla="*/ 152570 w 864564"/>
                    <a:gd name="connsiteY52" fmla="*/ 466725 h 788199"/>
                    <a:gd name="connsiteX53" fmla="*/ 145426 w 864564"/>
                    <a:gd name="connsiteY53" fmla="*/ 469106 h 788199"/>
                    <a:gd name="connsiteX54" fmla="*/ 123995 w 864564"/>
                    <a:gd name="connsiteY54" fmla="*/ 478631 h 788199"/>
                    <a:gd name="connsiteX55" fmla="*/ 109707 w 864564"/>
                    <a:gd name="connsiteY55" fmla="*/ 483393 h 788199"/>
                    <a:gd name="connsiteX56" fmla="*/ 102564 w 864564"/>
                    <a:gd name="connsiteY56" fmla="*/ 485775 h 788199"/>
                    <a:gd name="connsiteX57" fmla="*/ 93039 w 864564"/>
                    <a:gd name="connsiteY57" fmla="*/ 497681 h 788199"/>
                    <a:gd name="connsiteX58" fmla="*/ 90657 w 864564"/>
                    <a:gd name="connsiteY58" fmla="*/ 504825 h 788199"/>
                    <a:gd name="connsiteX59" fmla="*/ 62082 w 864564"/>
                    <a:gd name="connsiteY59" fmla="*/ 507206 h 788199"/>
                    <a:gd name="connsiteX60" fmla="*/ 33507 w 864564"/>
                    <a:gd name="connsiteY60" fmla="*/ 521493 h 788199"/>
                    <a:gd name="connsiteX61" fmla="*/ 26364 w 864564"/>
                    <a:gd name="connsiteY61" fmla="*/ 526256 h 788199"/>
                    <a:gd name="connsiteX62" fmla="*/ 21601 w 864564"/>
                    <a:gd name="connsiteY62" fmla="*/ 540543 h 788199"/>
                    <a:gd name="connsiteX63" fmla="*/ 23982 w 864564"/>
                    <a:gd name="connsiteY63" fmla="*/ 592931 h 788199"/>
                    <a:gd name="connsiteX64" fmla="*/ 28745 w 864564"/>
                    <a:gd name="connsiteY64" fmla="*/ 609600 h 788199"/>
                    <a:gd name="connsiteX65" fmla="*/ 31126 w 864564"/>
                    <a:gd name="connsiteY65" fmla="*/ 626268 h 788199"/>
                    <a:gd name="connsiteX66" fmla="*/ 33507 w 864564"/>
                    <a:gd name="connsiteY66" fmla="*/ 638175 h 788199"/>
                    <a:gd name="connsiteX67" fmla="*/ 38270 w 864564"/>
                    <a:gd name="connsiteY67" fmla="*/ 676275 h 788199"/>
                    <a:gd name="connsiteX68" fmla="*/ 40651 w 864564"/>
                    <a:gd name="connsiteY68" fmla="*/ 683418 h 788199"/>
                    <a:gd name="connsiteX69" fmla="*/ 38270 w 864564"/>
                    <a:gd name="connsiteY69" fmla="*/ 728662 h 788199"/>
                    <a:gd name="connsiteX70" fmla="*/ 35889 w 864564"/>
                    <a:gd name="connsiteY70" fmla="*/ 735806 h 788199"/>
                    <a:gd name="connsiteX71" fmla="*/ 28745 w 864564"/>
                    <a:gd name="connsiteY71" fmla="*/ 740568 h 788199"/>
                    <a:gd name="connsiteX72" fmla="*/ 14457 w 864564"/>
                    <a:gd name="connsiteY72" fmla="*/ 750093 h 788199"/>
                    <a:gd name="connsiteX73" fmla="*/ 7314 w 864564"/>
                    <a:gd name="connsiteY73" fmla="*/ 754856 h 788199"/>
                    <a:gd name="connsiteX74" fmla="*/ 170 w 864564"/>
                    <a:gd name="connsiteY74" fmla="*/ 757237 h 788199"/>
                    <a:gd name="connsiteX75" fmla="*/ 7314 w 864564"/>
                    <a:gd name="connsiteY75" fmla="*/ 771525 h 788199"/>
                    <a:gd name="connsiteX76" fmla="*/ 14457 w 864564"/>
                    <a:gd name="connsiteY76" fmla="*/ 785812 h 788199"/>
                    <a:gd name="connsiteX77" fmla="*/ 23982 w 864564"/>
                    <a:gd name="connsiteY77"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83589 w 864564"/>
                    <a:gd name="connsiteY11" fmla="*/ 40481 h 788199"/>
                    <a:gd name="connsiteX12" fmla="*/ 669301 w 864564"/>
                    <a:gd name="connsiteY12" fmla="*/ 59531 h 788199"/>
                    <a:gd name="connsiteX13" fmla="*/ 666920 w 864564"/>
                    <a:gd name="connsiteY13" fmla="*/ 161925 h 788199"/>
                    <a:gd name="connsiteX14" fmla="*/ 657395 w 864564"/>
                    <a:gd name="connsiteY14" fmla="*/ 176212 h 788199"/>
                    <a:gd name="connsiteX15" fmla="*/ 647870 w 864564"/>
                    <a:gd name="connsiteY15" fmla="*/ 190500 h 788199"/>
                    <a:gd name="connsiteX16" fmla="*/ 643107 w 864564"/>
                    <a:gd name="connsiteY16" fmla="*/ 207168 h 788199"/>
                    <a:gd name="connsiteX17" fmla="*/ 638345 w 864564"/>
                    <a:gd name="connsiteY17" fmla="*/ 214312 h 788199"/>
                    <a:gd name="connsiteX18" fmla="*/ 633582 w 864564"/>
                    <a:gd name="connsiteY18" fmla="*/ 228600 h 788199"/>
                    <a:gd name="connsiteX19" fmla="*/ 635964 w 864564"/>
                    <a:gd name="connsiteY19" fmla="*/ 252412 h 788199"/>
                    <a:gd name="connsiteX20" fmla="*/ 643107 w 864564"/>
                    <a:gd name="connsiteY20" fmla="*/ 266700 h 788199"/>
                    <a:gd name="connsiteX21" fmla="*/ 650251 w 864564"/>
                    <a:gd name="connsiteY21" fmla="*/ 273843 h 788199"/>
                    <a:gd name="connsiteX22" fmla="*/ 662157 w 864564"/>
                    <a:gd name="connsiteY22" fmla="*/ 285750 h 788199"/>
                    <a:gd name="connsiteX23" fmla="*/ 666920 w 864564"/>
                    <a:gd name="connsiteY23" fmla="*/ 300037 h 788199"/>
                    <a:gd name="connsiteX24" fmla="*/ 671682 w 864564"/>
                    <a:gd name="connsiteY24" fmla="*/ 307181 h 788199"/>
                    <a:gd name="connsiteX25" fmla="*/ 676445 w 864564"/>
                    <a:gd name="connsiteY25" fmla="*/ 323850 h 788199"/>
                    <a:gd name="connsiteX26" fmla="*/ 683589 w 864564"/>
                    <a:gd name="connsiteY26" fmla="*/ 347662 h 788199"/>
                    <a:gd name="connsiteX27" fmla="*/ 681207 w 864564"/>
                    <a:gd name="connsiteY27" fmla="*/ 383381 h 788199"/>
                    <a:gd name="connsiteX28" fmla="*/ 674064 w 864564"/>
                    <a:gd name="connsiteY28" fmla="*/ 388143 h 788199"/>
                    <a:gd name="connsiteX29" fmla="*/ 671682 w 864564"/>
                    <a:gd name="connsiteY29" fmla="*/ 395287 h 788199"/>
                    <a:gd name="connsiteX30" fmla="*/ 659776 w 864564"/>
                    <a:gd name="connsiteY30" fmla="*/ 407193 h 788199"/>
                    <a:gd name="connsiteX31" fmla="*/ 655014 w 864564"/>
                    <a:gd name="connsiteY31" fmla="*/ 414337 h 788199"/>
                    <a:gd name="connsiteX32" fmla="*/ 647870 w 864564"/>
                    <a:gd name="connsiteY32" fmla="*/ 416718 h 788199"/>
                    <a:gd name="connsiteX33" fmla="*/ 640726 w 864564"/>
                    <a:gd name="connsiteY33" fmla="*/ 421481 h 788199"/>
                    <a:gd name="connsiteX34" fmla="*/ 569289 w 864564"/>
                    <a:gd name="connsiteY34" fmla="*/ 419100 h 788199"/>
                    <a:gd name="connsiteX35" fmla="*/ 533570 w 864564"/>
                    <a:gd name="connsiteY35" fmla="*/ 416718 h 788199"/>
                    <a:gd name="connsiteX36" fmla="*/ 504995 w 864564"/>
                    <a:gd name="connsiteY36" fmla="*/ 419100 h 788199"/>
                    <a:gd name="connsiteX37" fmla="*/ 495470 w 864564"/>
                    <a:gd name="connsiteY37" fmla="*/ 421481 h 788199"/>
                    <a:gd name="connsiteX38" fmla="*/ 469276 w 864564"/>
                    <a:gd name="connsiteY38" fmla="*/ 426243 h 788199"/>
                    <a:gd name="connsiteX39" fmla="*/ 404982 w 864564"/>
                    <a:gd name="connsiteY39" fmla="*/ 423862 h 788199"/>
                    <a:gd name="connsiteX40" fmla="*/ 397839 w 864564"/>
                    <a:gd name="connsiteY40" fmla="*/ 421481 h 788199"/>
                    <a:gd name="connsiteX41" fmla="*/ 383551 w 864564"/>
                    <a:gd name="connsiteY41" fmla="*/ 419100 h 788199"/>
                    <a:gd name="connsiteX42" fmla="*/ 350214 w 864564"/>
                    <a:gd name="connsiteY42" fmla="*/ 421481 h 788199"/>
                    <a:gd name="connsiteX43" fmla="*/ 328782 w 864564"/>
                    <a:gd name="connsiteY43" fmla="*/ 423862 h 788199"/>
                    <a:gd name="connsiteX44" fmla="*/ 302589 w 864564"/>
                    <a:gd name="connsiteY44" fmla="*/ 426243 h 788199"/>
                    <a:gd name="connsiteX45" fmla="*/ 283539 w 864564"/>
                    <a:gd name="connsiteY45" fmla="*/ 431006 h 788199"/>
                    <a:gd name="connsiteX46" fmla="*/ 262107 w 864564"/>
                    <a:gd name="connsiteY46" fmla="*/ 438150 h 788199"/>
                    <a:gd name="connsiteX47" fmla="*/ 247820 w 864564"/>
                    <a:gd name="connsiteY47" fmla="*/ 442912 h 788199"/>
                    <a:gd name="connsiteX48" fmla="*/ 240676 w 864564"/>
                    <a:gd name="connsiteY48" fmla="*/ 445293 h 788199"/>
                    <a:gd name="connsiteX49" fmla="*/ 233532 w 864564"/>
                    <a:gd name="connsiteY49" fmla="*/ 450056 h 788199"/>
                    <a:gd name="connsiteX50" fmla="*/ 174001 w 864564"/>
                    <a:gd name="connsiteY50" fmla="*/ 459581 h 788199"/>
                    <a:gd name="connsiteX51" fmla="*/ 152570 w 864564"/>
                    <a:gd name="connsiteY51" fmla="*/ 466725 h 788199"/>
                    <a:gd name="connsiteX52" fmla="*/ 145426 w 864564"/>
                    <a:gd name="connsiteY52" fmla="*/ 469106 h 788199"/>
                    <a:gd name="connsiteX53" fmla="*/ 123995 w 864564"/>
                    <a:gd name="connsiteY53" fmla="*/ 478631 h 788199"/>
                    <a:gd name="connsiteX54" fmla="*/ 109707 w 864564"/>
                    <a:gd name="connsiteY54" fmla="*/ 483393 h 788199"/>
                    <a:gd name="connsiteX55" fmla="*/ 102564 w 864564"/>
                    <a:gd name="connsiteY55" fmla="*/ 485775 h 788199"/>
                    <a:gd name="connsiteX56" fmla="*/ 93039 w 864564"/>
                    <a:gd name="connsiteY56" fmla="*/ 497681 h 788199"/>
                    <a:gd name="connsiteX57" fmla="*/ 90657 w 864564"/>
                    <a:gd name="connsiteY57" fmla="*/ 504825 h 788199"/>
                    <a:gd name="connsiteX58" fmla="*/ 62082 w 864564"/>
                    <a:gd name="connsiteY58" fmla="*/ 507206 h 788199"/>
                    <a:gd name="connsiteX59" fmla="*/ 33507 w 864564"/>
                    <a:gd name="connsiteY59" fmla="*/ 521493 h 788199"/>
                    <a:gd name="connsiteX60" fmla="*/ 26364 w 864564"/>
                    <a:gd name="connsiteY60" fmla="*/ 526256 h 788199"/>
                    <a:gd name="connsiteX61" fmla="*/ 21601 w 864564"/>
                    <a:gd name="connsiteY61" fmla="*/ 540543 h 788199"/>
                    <a:gd name="connsiteX62" fmla="*/ 23982 w 864564"/>
                    <a:gd name="connsiteY62" fmla="*/ 592931 h 788199"/>
                    <a:gd name="connsiteX63" fmla="*/ 28745 w 864564"/>
                    <a:gd name="connsiteY63" fmla="*/ 609600 h 788199"/>
                    <a:gd name="connsiteX64" fmla="*/ 31126 w 864564"/>
                    <a:gd name="connsiteY64" fmla="*/ 626268 h 788199"/>
                    <a:gd name="connsiteX65" fmla="*/ 33507 w 864564"/>
                    <a:gd name="connsiteY65" fmla="*/ 638175 h 788199"/>
                    <a:gd name="connsiteX66" fmla="*/ 38270 w 864564"/>
                    <a:gd name="connsiteY66" fmla="*/ 676275 h 788199"/>
                    <a:gd name="connsiteX67" fmla="*/ 40651 w 864564"/>
                    <a:gd name="connsiteY67" fmla="*/ 683418 h 788199"/>
                    <a:gd name="connsiteX68" fmla="*/ 38270 w 864564"/>
                    <a:gd name="connsiteY68" fmla="*/ 728662 h 788199"/>
                    <a:gd name="connsiteX69" fmla="*/ 35889 w 864564"/>
                    <a:gd name="connsiteY69" fmla="*/ 735806 h 788199"/>
                    <a:gd name="connsiteX70" fmla="*/ 28745 w 864564"/>
                    <a:gd name="connsiteY70" fmla="*/ 740568 h 788199"/>
                    <a:gd name="connsiteX71" fmla="*/ 14457 w 864564"/>
                    <a:gd name="connsiteY71" fmla="*/ 750093 h 788199"/>
                    <a:gd name="connsiteX72" fmla="*/ 7314 w 864564"/>
                    <a:gd name="connsiteY72" fmla="*/ 754856 h 788199"/>
                    <a:gd name="connsiteX73" fmla="*/ 170 w 864564"/>
                    <a:gd name="connsiteY73" fmla="*/ 757237 h 788199"/>
                    <a:gd name="connsiteX74" fmla="*/ 7314 w 864564"/>
                    <a:gd name="connsiteY74" fmla="*/ 771525 h 788199"/>
                    <a:gd name="connsiteX75" fmla="*/ 14457 w 864564"/>
                    <a:gd name="connsiteY75" fmla="*/ 785812 h 788199"/>
                    <a:gd name="connsiteX76" fmla="*/ 23982 w 864564"/>
                    <a:gd name="connsiteY76"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71695 w 864564"/>
                    <a:gd name="connsiteY8" fmla="*/ 14287 h 788199"/>
                    <a:gd name="connsiteX9" fmla="*/ 731214 w 864564"/>
                    <a:gd name="connsiteY9" fmla="*/ 16668 h 788199"/>
                    <a:gd name="connsiteX10" fmla="*/ 702639 w 864564"/>
                    <a:gd name="connsiteY10" fmla="*/ 23812 h 788199"/>
                    <a:gd name="connsiteX11" fmla="*/ 669301 w 864564"/>
                    <a:gd name="connsiteY11" fmla="*/ 59531 h 788199"/>
                    <a:gd name="connsiteX12" fmla="*/ 666920 w 864564"/>
                    <a:gd name="connsiteY12" fmla="*/ 161925 h 788199"/>
                    <a:gd name="connsiteX13" fmla="*/ 657395 w 864564"/>
                    <a:gd name="connsiteY13" fmla="*/ 176212 h 788199"/>
                    <a:gd name="connsiteX14" fmla="*/ 647870 w 864564"/>
                    <a:gd name="connsiteY14" fmla="*/ 190500 h 788199"/>
                    <a:gd name="connsiteX15" fmla="*/ 643107 w 864564"/>
                    <a:gd name="connsiteY15" fmla="*/ 207168 h 788199"/>
                    <a:gd name="connsiteX16" fmla="*/ 638345 w 864564"/>
                    <a:gd name="connsiteY16" fmla="*/ 214312 h 788199"/>
                    <a:gd name="connsiteX17" fmla="*/ 633582 w 864564"/>
                    <a:gd name="connsiteY17" fmla="*/ 228600 h 788199"/>
                    <a:gd name="connsiteX18" fmla="*/ 635964 w 864564"/>
                    <a:gd name="connsiteY18" fmla="*/ 252412 h 788199"/>
                    <a:gd name="connsiteX19" fmla="*/ 643107 w 864564"/>
                    <a:gd name="connsiteY19" fmla="*/ 266700 h 788199"/>
                    <a:gd name="connsiteX20" fmla="*/ 650251 w 864564"/>
                    <a:gd name="connsiteY20" fmla="*/ 273843 h 788199"/>
                    <a:gd name="connsiteX21" fmla="*/ 662157 w 864564"/>
                    <a:gd name="connsiteY21" fmla="*/ 285750 h 788199"/>
                    <a:gd name="connsiteX22" fmla="*/ 666920 w 864564"/>
                    <a:gd name="connsiteY22" fmla="*/ 300037 h 788199"/>
                    <a:gd name="connsiteX23" fmla="*/ 671682 w 864564"/>
                    <a:gd name="connsiteY23" fmla="*/ 307181 h 788199"/>
                    <a:gd name="connsiteX24" fmla="*/ 676445 w 864564"/>
                    <a:gd name="connsiteY24" fmla="*/ 323850 h 788199"/>
                    <a:gd name="connsiteX25" fmla="*/ 683589 w 864564"/>
                    <a:gd name="connsiteY25" fmla="*/ 347662 h 788199"/>
                    <a:gd name="connsiteX26" fmla="*/ 681207 w 864564"/>
                    <a:gd name="connsiteY26" fmla="*/ 383381 h 788199"/>
                    <a:gd name="connsiteX27" fmla="*/ 674064 w 864564"/>
                    <a:gd name="connsiteY27" fmla="*/ 388143 h 788199"/>
                    <a:gd name="connsiteX28" fmla="*/ 671682 w 864564"/>
                    <a:gd name="connsiteY28" fmla="*/ 395287 h 788199"/>
                    <a:gd name="connsiteX29" fmla="*/ 659776 w 864564"/>
                    <a:gd name="connsiteY29" fmla="*/ 407193 h 788199"/>
                    <a:gd name="connsiteX30" fmla="*/ 655014 w 864564"/>
                    <a:gd name="connsiteY30" fmla="*/ 414337 h 788199"/>
                    <a:gd name="connsiteX31" fmla="*/ 647870 w 864564"/>
                    <a:gd name="connsiteY31" fmla="*/ 416718 h 788199"/>
                    <a:gd name="connsiteX32" fmla="*/ 640726 w 864564"/>
                    <a:gd name="connsiteY32" fmla="*/ 421481 h 788199"/>
                    <a:gd name="connsiteX33" fmla="*/ 569289 w 864564"/>
                    <a:gd name="connsiteY33" fmla="*/ 419100 h 788199"/>
                    <a:gd name="connsiteX34" fmla="*/ 533570 w 864564"/>
                    <a:gd name="connsiteY34" fmla="*/ 416718 h 788199"/>
                    <a:gd name="connsiteX35" fmla="*/ 504995 w 864564"/>
                    <a:gd name="connsiteY35" fmla="*/ 419100 h 788199"/>
                    <a:gd name="connsiteX36" fmla="*/ 495470 w 864564"/>
                    <a:gd name="connsiteY36" fmla="*/ 421481 h 788199"/>
                    <a:gd name="connsiteX37" fmla="*/ 469276 w 864564"/>
                    <a:gd name="connsiteY37" fmla="*/ 426243 h 788199"/>
                    <a:gd name="connsiteX38" fmla="*/ 404982 w 864564"/>
                    <a:gd name="connsiteY38" fmla="*/ 423862 h 788199"/>
                    <a:gd name="connsiteX39" fmla="*/ 397839 w 864564"/>
                    <a:gd name="connsiteY39" fmla="*/ 421481 h 788199"/>
                    <a:gd name="connsiteX40" fmla="*/ 383551 w 864564"/>
                    <a:gd name="connsiteY40" fmla="*/ 419100 h 788199"/>
                    <a:gd name="connsiteX41" fmla="*/ 350214 w 864564"/>
                    <a:gd name="connsiteY41" fmla="*/ 421481 h 788199"/>
                    <a:gd name="connsiteX42" fmla="*/ 328782 w 864564"/>
                    <a:gd name="connsiteY42" fmla="*/ 423862 h 788199"/>
                    <a:gd name="connsiteX43" fmla="*/ 302589 w 864564"/>
                    <a:gd name="connsiteY43" fmla="*/ 426243 h 788199"/>
                    <a:gd name="connsiteX44" fmla="*/ 283539 w 864564"/>
                    <a:gd name="connsiteY44" fmla="*/ 431006 h 788199"/>
                    <a:gd name="connsiteX45" fmla="*/ 262107 w 864564"/>
                    <a:gd name="connsiteY45" fmla="*/ 438150 h 788199"/>
                    <a:gd name="connsiteX46" fmla="*/ 247820 w 864564"/>
                    <a:gd name="connsiteY46" fmla="*/ 442912 h 788199"/>
                    <a:gd name="connsiteX47" fmla="*/ 240676 w 864564"/>
                    <a:gd name="connsiteY47" fmla="*/ 445293 h 788199"/>
                    <a:gd name="connsiteX48" fmla="*/ 233532 w 864564"/>
                    <a:gd name="connsiteY48" fmla="*/ 450056 h 788199"/>
                    <a:gd name="connsiteX49" fmla="*/ 174001 w 864564"/>
                    <a:gd name="connsiteY49" fmla="*/ 459581 h 788199"/>
                    <a:gd name="connsiteX50" fmla="*/ 152570 w 864564"/>
                    <a:gd name="connsiteY50" fmla="*/ 466725 h 788199"/>
                    <a:gd name="connsiteX51" fmla="*/ 145426 w 864564"/>
                    <a:gd name="connsiteY51" fmla="*/ 469106 h 788199"/>
                    <a:gd name="connsiteX52" fmla="*/ 123995 w 864564"/>
                    <a:gd name="connsiteY52" fmla="*/ 478631 h 788199"/>
                    <a:gd name="connsiteX53" fmla="*/ 109707 w 864564"/>
                    <a:gd name="connsiteY53" fmla="*/ 483393 h 788199"/>
                    <a:gd name="connsiteX54" fmla="*/ 102564 w 864564"/>
                    <a:gd name="connsiteY54" fmla="*/ 485775 h 788199"/>
                    <a:gd name="connsiteX55" fmla="*/ 93039 w 864564"/>
                    <a:gd name="connsiteY55" fmla="*/ 497681 h 788199"/>
                    <a:gd name="connsiteX56" fmla="*/ 90657 w 864564"/>
                    <a:gd name="connsiteY56" fmla="*/ 504825 h 788199"/>
                    <a:gd name="connsiteX57" fmla="*/ 62082 w 864564"/>
                    <a:gd name="connsiteY57" fmla="*/ 507206 h 788199"/>
                    <a:gd name="connsiteX58" fmla="*/ 33507 w 864564"/>
                    <a:gd name="connsiteY58" fmla="*/ 521493 h 788199"/>
                    <a:gd name="connsiteX59" fmla="*/ 26364 w 864564"/>
                    <a:gd name="connsiteY59" fmla="*/ 526256 h 788199"/>
                    <a:gd name="connsiteX60" fmla="*/ 21601 w 864564"/>
                    <a:gd name="connsiteY60" fmla="*/ 540543 h 788199"/>
                    <a:gd name="connsiteX61" fmla="*/ 23982 w 864564"/>
                    <a:gd name="connsiteY61" fmla="*/ 592931 h 788199"/>
                    <a:gd name="connsiteX62" fmla="*/ 28745 w 864564"/>
                    <a:gd name="connsiteY62" fmla="*/ 609600 h 788199"/>
                    <a:gd name="connsiteX63" fmla="*/ 31126 w 864564"/>
                    <a:gd name="connsiteY63" fmla="*/ 626268 h 788199"/>
                    <a:gd name="connsiteX64" fmla="*/ 33507 w 864564"/>
                    <a:gd name="connsiteY64" fmla="*/ 638175 h 788199"/>
                    <a:gd name="connsiteX65" fmla="*/ 38270 w 864564"/>
                    <a:gd name="connsiteY65" fmla="*/ 676275 h 788199"/>
                    <a:gd name="connsiteX66" fmla="*/ 40651 w 864564"/>
                    <a:gd name="connsiteY66" fmla="*/ 683418 h 788199"/>
                    <a:gd name="connsiteX67" fmla="*/ 38270 w 864564"/>
                    <a:gd name="connsiteY67" fmla="*/ 728662 h 788199"/>
                    <a:gd name="connsiteX68" fmla="*/ 35889 w 864564"/>
                    <a:gd name="connsiteY68" fmla="*/ 735806 h 788199"/>
                    <a:gd name="connsiteX69" fmla="*/ 28745 w 864564"/>
                    <a:gd name="connsiteY69" fmla="*/ 740568 h 788199"/>
                    <a:gd name="connsiteX70" fmla="*/ 14457 w 864564"/>
                    <a:gd name="connsiteY70" fmla="*/ 750093 h 788199"/>
                    <a:gd name="connsiteX71" fmla="*/ 7314 w 864564"/>
                    <a:gd name="connsiteY71" fmla="*/ 754856 h 788199"/>
                    <a:gd name="connsiteX72" fmla="*/ 170 w 864564"/>
                    <a:gd name="connsiteY72" fmla="*/ 757237 h 788199"/>
                    <a:gd name="connsiteX73" fmla="*/ 7314 w 864564"/>
                    <a:gd name="connsiteY73" fmla="*/ 771525 h 788199"/>
                    <a:gd name="connsiteX74" fmla="*/ 14457 w 864564"/>
                    <a:gd name="connsiteY74" fmla="*/ 785812 h 788199"/>
                    <a:gd name="connsiteX75" fmla="*/ 23982 w 864564"/>
                    <a:gd name="connsiteY75"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93126 w 864564"/>
                    <a:gd name="connsiteY6" fmla="*/ 7143 h 788199"/>
                    <a:gd name="connsiteX7" fmla="*/ 778839 w 864564"/>
                    <a:gd name="connsiteY7" fmla="*/ 11906 h 788199"/>
                    <a:gd name="connsiteX8" fmla="*/ 731214 w 864564"/>
                    <a:gd name="connsiteY8" fmla="*/ 16668 h 788199"/>
                    <a:gd name="connsiteX9" fmla="*/ 702639 w 864564"/>
                    <a:gd name="connsiteY9" fmla="*/ 23812 h 788199"/>
                    <a:gd name="connsiteX10" fmla="*/ 669301 w 864564"/>
                    <a:gd name="connsiteY10" fmla="*/ 59531 h 788199"/>
                    <a:gd name="connsiteX11" fmla="*/ 666920 w 864564"/>
                    <a:gd name="connsiteY11" fmla="*/ 161925 h 788199"/>
                    <a:gd name="connsiteX12" fmla="*/ 657395 w 864564"/>
                    <a:gd name="connsiteY12" fmla="*/ 176212 h 788199"/>
                    <a:gd name="connsiteX13" fmla="*/ 647870 w 864564"/>
                    <a:gd name="connsiteY13" fmla="*/ 190500 h 788199"/>
                    <a:gd name="connsiteX14" fmla="*/ 643107 w 864564"/>
                    <a:gd name="connsiteY14" fmla="*/ 207168 h 788199"/>
                    <a:gd name="connsiteX15" fmla="*/ 638345 w 864564"/>
                    <a:gd name="connsiteY15" fmla="*/ 214312 h 788199"/>
                    <a:gd name="connsiteX16" fmla="*/ 633582 w 864564"/>
                    <a:gd name="connsiteY16" fmla="*/ 228600 h 788199"/>
                    <a:gd name="connsiteX17" fmla="*/ 635964 w 864564"/>
                    <a:gd name="connsiteY17" fmla="*/ 252412 h 788199"/>
                    <a:gd name="connsiteX18" fmla="*/ 643107 w 864564"/>
                    <a:gd name="connsiteY18" fmla="*/ 266700 h 788199"/>
                    <a:gd name="connsiteX19" fmla="*/ 650251 w 864564"/>
                    <a:gd name="connsiteY19" fmla="*/ 273843 h 788199"/>
                    <a:gd name="connsiteX20" fmla="*/ 662157 w 864564"/>
                    <a:gd name="connsiteY20" fmla="*/ 285750 h 788199"/>
                    <a:gd name="connsiteX21" fmla="*/ 666920 w 864564"/>
                    <a:gd name="connsiteY21" fmla="*/ 300037 h 788199"/>
                    <a:gd name="connsiteX22" fmla="*/ 671682 w 864564"/>
                    <a:gd name="connsiteY22" fmla="*/ 307181 h 788199"/>
                    <a:gd name="connsiteX23" fmla="*/ 676445 w 864564"/>
                    <a:gd name="connsiteY23" fmla="*/ 323850 h 788199"/>
                    <a:gd name="connsiteX24" fmla="*/ 683589 w 864564"/>
                    <a:gd name="connsiteY24" fmla="*/ 347662 h 788199"/>
                    <a:gd name="connsiteX25" fmla="*/ 681207 w 864564"/>
                    <a:gd name="connsiteY25" fmla="*/ 383381 h 788199"/>
                    <a:gd name="connsiteX26" fmla="*/ 674064 w 864564"/>
                    <a:gd name="connsiteY26" fmla="*/ 388143 h 788199"/>
                    <a:gd name="connsiteX27" fmla="*/ 671682 w 864564"/>
                    <a:gd name="connsiteY27" fmla="*/ 395287 h 788199"/>
                    <a:gd name="connsiteX28" fmla="*/ 659776 w 864564"/>
                    <a:gd name="connsiteY28" fmla="*/ 407193 h 788199"/>
                    <a:gd name="connsiteX29" fmla="*/ 655014 w 864564"/>
                    <a:gd name="connsiteY29" fmla="*/ 414337 h 788199"/>
                    <a:gd name="connsiteX30" fmla="*/ 647870 w 864564"/>
                    <a:gd name="connsiteY30" fmla="*/ 416718 h 788199"/>
                    <a:gd name="connsiteX31" fmla="*/ 640726 w 864564"/>
                    <a:gd name="connsiteY31" fmla="*/ 421481 h 788199"/>
                    <a:gd name="connsiteX32" fmla="*/ 569289 w 864564"/>
                    <a:gd name="connsiteY32" fmla="*/ 419100 h 788199"/>
                    <a:gd name="connsiteX33" fmla="*/ 533570 w 864564"/>
                    <a:gd name="connsiteY33" fmla="*/ 416718 h 788199"/>
                    <a:gd name="connsiteX34" fmla="*/ 504995 w 864564"/>
                    <a:gd name="connsiteY34" fmla="*/ 419100 h 788199"/>
                    <a:gd name="connsiteX35" fmla="*/ 495470 w 864564"/>
                    <a:gd name="connsiteY35" fmla="*/ 421481 h 788199"/>
                    <a:gd name="connsiteX36" fmla="*/ 469276 w 864564"/>
                    <a:gd name="connsiteY36" fmla="*/ 426243 h 788199"/>
                    <a:gd name="connsiteX37" fmla="*/ 404982 w 864564"/>
                    <a:gd name="connsiteY37" fmla="*/ 423862 h 788199"/>
                    <a:gd name="connsiteX38" fmla="*/ 397839 w 864564"/>
                    <a:gd name="connsiteY38" fmla="*/ 421481 h 788199"/>
                    <a:gd name="connsiteX39" fmla="*/ 383551 w 864564"/>
                    <a:gd name="connsiteY39" fmla="*/ 419100 h 788199"/>
                    <a:gd name="connsiteX40" fmla="*/ 350214 w 864564"/>
                    <a:gd name="connsiteY40" fmla="*/ 421481 h 788199"/>
                    <a:gd name="connsiteX41" fmla="*/ 328782 w 864564"/>
                    <a:gd name="connsiteY41" fmla="*/ 423862 h 788199"/>
                    <a:gd name="connsiteX42" fmla="*/ 302589 w 864564"/>
                    <a:gd name="connsiteY42" fmla="*/ 426243 h 788199"/>
                    <a:gd name="connsiteX43" fmla="*/ 283539 w 864564"/>
                    <a:gd name="connsiteY43" fmla="*/ 431006 h 788199"/>
                    <a:gd name="connsiteX44" fmla="*/ 262107 w 864564"/>
                    <a:gd name="connsiteY44" fmla="*/ 438150 h 788199"/>
                    <a:gd name="connsiteX45" fmla="*/ 247820 w 864564"/>
                    <a:gd name="connsiteY45" fmla="*/ 442912 h 788199"/>
                    <a:gd name="connsiteX46" fmla="*/ 240676 w 864564"/>
                    <a:gd name="connsiteY46" fmla="*/ 445293 h 788199"/>
                    <a:gd name="connsiteX47" fmla="*/ 233532 w 864564"/>
                    <a:gd name="connsiteY47" fmla="*/ 450056 h 788199"/>
                    <a:gd name="connsiteX48" fmla="*/ 174001 w 864564"/>
                    <a:gd name="connsiteY48" fmla="*/ 459581 h 788199"/>
                    <a:gd name="connsiteX49" fmla="*/ 152570 w 864564"/>
                    <a:gd name="connsiteY49" fmla="*/ 466725 h 788199"/>
                    <a:gd name="connsiteX50" fmla="*/ 145426 w 864564"/>
                    <a:gd name="connsiteY50" fmla="*/ 469106 h 788199"/>
                    <a:gd name="connsiteX51" fmla="*/ 123995 w 864564"/>
                    <a:gd name="connsiteY51" fmla="*/ 478631 h 788199"/>
                    <a:gd name="connsiteX52" fmla="*/ 109707 w 864564"/>
                    <a:gd name="connsiteY52" fmla="*/ 483393 h 788199"/>
                    <a:gd name="connsiteX53" fmla="*/ 102564 w 864564"/>
                    <a:gd name="connsiteY53" fmla="*/ 485775 h 788199"/>
                    <a:gd name="connsiteX54" fmla="*/ 93039 w 864564"/>
                    <a:gd name="connsiteY54" fmla="*/ 497681 h 788199"/>
                    <a:gd name="connsiteX55" fmla="*/ 90657 w 864564"/>
                    <a:gd name="connsiteY55" fmla="*/ 504825 h 788199"/>
                    <a:gd name="connsiteX56" fmla="*/ 62082 w 864564"/>
                    <a:gd name="connsiteY56" fmla="*/ 507206 h 788199"/>
                    <a:gd name="connsiteX57" fmla="*/ 33507 w 864564"/>
                    <a:gd name="connsiteY57" fmla="*/ 521493 h 788199"/>
                    <a:gd name="connsiteX58" fmla="*/ 26364 w 864564"/>
                    <a:gd name="connsiteY58" fmla="*/ 526256 h 788199"/>
                    <a:gd name="connsiteX59" fmla="*/ 21601 w 864564"/>
                    <a:gd name="connsiteY59" fmla="*/ 540543 h 788199"/>
                    <a:gd name="connsiteX60" fmla="*/ 23982 w 864564"/>
                    <a:gd name="connsiteY60" fmla="*/ 592931 h 788199"/>
                    <a:gd name="connsiteX61" fmla="*/ 28745 w 864564"/>
                    <a:gd name="connsiteY61" fmla="*/ 609600 h 788199"/>
                    <a:gd name="connsiteX62" fmla="*/ 31126 w 864564"/>
                    <a:gd name="connsiteY62" fmla="*/ 626268 h 788199"/>
                    <a:gd name="connsiteX63" fmla="*/ 33507 w 864564"/>
                    <a:gd name="connsiteY63" fmla="*/ 638175 h 788199"/>
                    <a:gd name="connsiteX64" fmla="*/ 38270 w 864564"/>
                    <a:gd name="connsiteY64" fmla="*/ 676275 h 788199"/>
                    <a:gd name="connsiteX65" fmla="*/ 40651 w 864564"/>
                    <a:gd name="connsiteY65" fmla="*/ 683418 h 788199"/>
                    <a:gd name="connsiteX66" fmla="*/ 38270 w 864564"/>
                    <a:gd name="connsiteY66" fmla="*/ 728662 h 788199"/>
                    <a:gd name="connsiteX67" fmla="*/ 35889 w 864564"/>
                    <a:gd name="connsiteY67" fmla="*/ 735806 h 788199"/>
                    <a:gd name="connsiteX68" fmla="*/ 28745 w 864564"/>
                    <a:gd name="connsiteY68" fmla="*/ 740568 h 788199"/>
                    <a:gd name="connsiteX69" fmla="*/ 14457 w 864564"/>
                    <a:gd name="connsiteY69" fmla="*/ 750093 h 788199"/>
                    <a:gd name="connsiteX70" fmla="*/ 7314 w 864564"/>
                    <a:gd name="connsiteY70" fmla="*/ 754856 h 788199"/>
                    <a:gd name="connsiteX71" fmla="*/ 170 w 864564"/>
                    <a:gd name="connsiteY71" fmla="*/ 757237 h 788199"/>
                    <a:gd name="connsiteX72" fmla="*/ 7314 w 864564"/>
                    <a:gd name="connsiteY72" fmla="*/ 771525 h 788199"/>
                    <a:gd name="connsiteX73" fmla="*/ 14457 w 864564"/>
                    <a:gd name="connsiteY73" fmla="*/ 785812 h 788199"/>
                    <a:gd name="connsiteX74" fmla="*/ 23982 w 864564"/>
                    <a:gd name="connsiteY74"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800270 w 864564"/>
                    <a:gd name="connsiteY5" fmla="*/ 2381 h 788199"/>
                    <a:gd name="connsiteX6" fmla="*/ 778839 w 864564"/>
                    <a:gd name="connsiteY6" fmla="*/ 11906 h 788199"/>
                    <a:gd name="connsiteX7" fmla="*/ 731214 w 864564"/>
                    <a:gd name="connsiteY7" fmla="*/ 16668 h 788199"/>
                    <a:gd name="connsiteX8" fmla="*/ 702639 w 864564"/>
                    <a:gd name="connsiteY8" fmla="*/ 23812 h 788199"/>
                    <a:gd name="connsiteX9" fmla="*/ 669301 w 864564"/>
                    <a:gd name="connsiteY9" fmla="*/ 59531 h 788199"/>
                    <a:gd name="connsiteX10" fmla="*/ 666920 w 864564"/>
                    <a:gd name="connsiteY10" fmla="*/ 161925 h 788199"/>
                    <a:gd name="connsiteX11" fmla="*/ 657395 w 864564"/>
                    <a:gd name="connsiteY11" fmla="*/ 176212 h 788199"/>
                    <a:gd name="connsiteX12" fmla="*/ 647870 w 864564"/>
                    <a:gd name="connsiteY12" fmla="*/ 190500 h 788199"/>
                    <a:gd name="connsiteX13" fmla="*/ 643107 w 864564"/>
                    <a:gd name="connsiteY13" fmla="*/ 207168 h 788199"/>
                    <a:gd name="connsiteX14" fmla="*/ 638345 w 864564"/>
                    <a:gd name="connsiteY14" fmla="*/ 214312 h 788199"/>
                    <a:gd name="connsiteX15" fmla="*/ 633582 w 864564"/>
                    <a:gd name="connsiteY15" fmla="*/ 228600 h 788199"/>
                    <a:gd name="connsiteX16" fmla="*/ 635964 w 864564"/>
                    <a:gd name="connsiteY16" fmla="*/ 252412 h 788199"/>
                    <a:gd name="connsiteX17" fmla="*/ 643107 w 864564"/>
                    <a:gd name="connsiteY17" fmla="*/ 266700 h 788199"/>
                    <a:gd name="connsiteX18" fmla="*/ 650251 w 864564"/>
                    <a:gd name="connsiteY18" fmla="*/ 273843 h 788199"/>
                    <a:gd name="connsiteX19" fmla="*/ 662157 w 864564"/>
                    <a:gd name="connsiteY19" fmla="*/ 285750 h 788199"/>
                    <a:gd name="connsiteX20" fmla="*/ 666920 w 864564"/>
                    <a:gd name="connsiteY20" fmla="*/ 300037 h 788199"/>
                    <a:gd name="connsiteX21" fmla="*/ 671682 w 864564"/>
                    <a:gd name="connsiteY21" fmla="*/ 307181 h 788199"/>
                    <a:gd name="connsiteX22" fmla="*/ 676445 w 864564"/>
                    <a:gd name="connsiteY22" fmla="*/ 323850 h 788199"/>
                    <a:gd name="connsiteX23" fmla="*/ 683589 w 864564"/>
                    <a:gd name="connsiteY23" fmla="*/ 347662 h 788199"/>
                    <a:gd name="connsiteX24" fmla="*/ 681207 w 864564"/>
                    <a:gd name="connsiteY24" fmla="*/ 383381 h 788199"/>
                    <a:gd name="connsiteX25" fmla="*/ 674064 w 864564"/>
                    <a:gd name="connsiteY25" fmla="*/ 388143 h 788199"/>
                    <a:gd name="connsiteX26" fmla="*/ 671682 w 864564"/>
                    <a:gd name="connsiteY26" fmla="*/ 395287 h 788199"/>
                    <a:gd name="connsiteX27" fmla="*/ 659776 w 864564"/>
                    <a:gd name="connsiteY27" fmla="*/ 407193 h 788199"/>
                    <a:gd name="connsiteX28" fmla="*/ 655014 w 864564"/>
                    <a:gd name="connsiteY28" fmla="*/ 414337 h 788199"/>
                    <a:gd name="connsiteX29" fmla="*/ 647870 w 864564"/>
                    <a:gd name="connsiteY29" fmla="*/ 416718 h 788199"/>
                    <a:gd name="connsiteX30" fmla="*/ 640726 w 864564"/>
                    <a:gd name="connsiteY30" fmla="*/ 421481 h 788199"/>
                    <a:gd name="connsiteX31" fmla="*/ 569289 w 864564"/>
                    <a:gd name="connsiteY31" fmla="*/ 419100 h 788199"/>
                    <a:gd name="connsiteX32" fmla="*/ 533570 w 864564"/>
                    <a:gd name="connsiteY32" fmla="*/ 416718 h 788199"/>
                    <a:gd name="connsiteX33" fmla="*/ 504995 w 864564"/>
                    <a:gd name="connsiteY33" fmla="*/ 419100 h 788199"/>
                    <a:gd name="connsiteX34" fmla="*/ 495470 w 864564"/>
                    <a:gd name="connsiteY34" fmla="*/ 421481 h 788199"/>
                    <a:gd name="connsiteX35" fmla="*/ 469276 w 864564"/>
                    <a:gd name="connsiteY35" fmla="*/ 426243 h 788199"/>
                    <a:gd name="connsiteX36" fmla="*/ 404982 w 864564"/>
                    <a:gd name="connsiteY36" fmla="*/ 423862 h 788199"/>
                    <a:gd name="connsiteX37" fmla="*/ 397839 w 864564"/>
                    <a:gd name="connsiteY37" fmla="*/ 421481 h 788199"/>
                    <a:gd name="connsiteX38" fmla="*/ 383551 w 864564"/>
                    <a:gd name="connsiteY38" fmla="*/ 419100 h 788199"/>
                    <a:gd name="connsiteX39" fmla="*/ 350214 w 864564"/>
                    <a:gd name="connsiteY39" fmla="*/ 421481 h 788199"/>
                    <a:gd name="connsiteX40" fmla="*/ 328782 w 864564"/>
                    <a:gd name="connsiteY40" fmla="*/ 423862 h 788199"/>
                    <a:gd name="connsiteX41" fmla="*/ 302589 w 864564"/>
                    <a:gd name="connsiteY41" fmla="*/ 426243 h 788199"/>
                    <a:gd name="connsiteX42" fmla="*/ 283539 w 864564"/>
                    <a:gd name="connsiteY42" fmla="*/ 431006 h 788199"/>
                    <a:gd name="connsiteX43" fmla="*/ 262107 w 864564"/>
                    <a:gd name="connsiteY43" fmla="*/ 438150 h 788199"/>
                    <a:gd name="connsiteX44" fmla="*/ 247820 w 864564"/>
                    <a:gd name="connsiteY44" fmla="*/ 442912 h 788199"/>
                    <a:gd name="connsiteX45" fmla="*/ 240676 w 864564"/>
                    <a:gd name="connsiteY45" fmla="*/ 445293 h 788199"/>
                    <a:gd name="connsiteX46" fmla="*/ 233532 w 864564"/>
                    <a:gd name="connsiteY46" fmla="*/ 450056 h 788199"/>
                    <a:gd name="connsiteX47" fmla="*/ 174001 w 864564"/>
                    <a:gd name="connsiteY47" fmla="*/ 459581 h 788199"/>
                    <a:gd name="connsiteX48" fmla="*/ 152570 w 864564"/>
                    <a:gd name="connsiteY48" fmla="*/ 466725 h 788199"/>
                    <a:gd name="connsiteX49" fmla="*/ 145426 w 864564"/>
                    <a:gd name="connsiteY49" fmla="*/ 469106 h 788199"/>
                    <a:gd name="connsiteX50" fmla="*/ 123995 w 864564"/>
                    <a:gd name="connsiteY50" fmla="*/ 478631 h 788199"/>
                    <a:gd name="connsiteX51" fmla="*/ 109707 w 864564"/>
                    <a:gd name="connsiteY51" fmla="*/ 483393 h 788199"/>
                    <a:gd name="connsiteX52" fmla="*/ 102564 w 864564"/>
                    <a:gd name="connsiteY52" fmla="*/ 485775 h 788199"/>
                    <a:gd name="connsiteX53" fmla="*/ 93039 w 864564"/>
                    <a:gd name="connsiteY53" fmla="*/ 497681 h 788199"/>
                    <a:gd name="connsiteX54" fmla="*/ 90657 w 864564"/>
                    <a:gd name="connsiteY54" fmla="*/ 504825 h 788199"/>
                    <a:gd name="connsiteX55" fmla="*/ 62082 w 864564"/>
                    <a:gd name="connsiteY55" fmla="*/ 507206 h 788199"/>
                    <a:gd name="connsiteX56" fmla="*/ 33507 w 864564"/>
                    <a:gd name="connsiteY56" fmla="*/ 521493 h 788199"/>
                    <a:gd name="connsiteX57" fmla="*/ 26364 w 864564"/>
                    <a:gd name="connsiteY57" fmla="*/ 526256 h 788199"/>
                    <a:gd name="connsiteX58" fmla="*/ 21601 w 864564"/>
                    <a:gd name="connsiteY58" fmla="*/ 540543 h 788199"/>
                    <a:gd name="connsiteX59" fmla="*/ 23982 w 864564"/>
                    <a:gd name="connsiteY59" fmla="*/ 592931 h 788199"/>
                    <a:gd name="connsiteX60" fmla="*/ 28745 w 864564"/>
                    <a:gd name="connsiteY60" fmla="*/ 609600 h 788199"/>
                    <a:gd name="connsiteX61" fmla="*/ 31126 w 864564"/>
                    <a:gd name="connsiteY61" fmla="*/ 626268 h 788199"/>
                    <a:gd name="connsiteX62" fmla="*/ 33507 w 864564"/>
                    <a:gd name="connsiteY62" fmla="*/ 638175 h 788199"/>
                    <a:gd name="connsiteX63" fmla="*/ 38270 w 864564"/>
                    <a:gd name="connsiteY63" fmla="*/ 676275 h 788199"/>
                    <a:gd name="connsiteX64" fmla="*/ 40651 w 864564"/>
                    <a:gd name="connsiteY64" fmla="*/ 683418 h 788199"/>
                    <a:gd name="connsiteX65" fmla="*/ 38270 w 864564"/>
                    <a:gd name="connsiteY65" fmla="*/ 728662 h 788199"/>
                    <a:gd name="connsiteX66" fmla="*/ 35889 w 864564"/>
                    <a:gd name="connsiteY66" fmla="*/ 735806 h 788199"/>
                    <a:gd name="connsiteX67" fmla="*/ 28745 w 864564"/>
                    <a:gd name="connsiteY67" fmla="*/ 740568 h 788199"/>
                    <a:gd name="connsiteX68" fmla="*/ 14457 w 864564"/>
                    <a:gd name="connsiteY68" fmla="*/ 750093 h 788199"/>
                    <a:gd name="connsiteX69" fmla="*/ 7314 w 864564"/>
                    <a:gd name="connsiteY69" fmla="*/ 754856 h 788199"/>
                    <a:gd name="connsiteX70" fmla="*/ 170 w 864564"/>
                    <a:gd name="connsiteY70" fmla="*/ 757237 h 788199"/>
                    <a:gd name="connsiteX71" fmla="*/ 7314 w 864564"/>
                    <a:gd name="connsiteY71" fmla="*/ 771525 h 788199"/>
                    <a:gd name="connsiteX72" fmla="*/ 14457 w 864564"/>
                    <a:gd name="connsiteY72" fmla="*/ 785812 h 788199"/>
                    <a:gd name="connsiteX73" fmla="*/ 23982 w 864564"/>
                    <a:gd name="connsiteY73" fmla="*/ 788193 h 788199"/>
                    <a:gd name="connsiteX0" fmla="*/ 864564 w 864564"/>
                    <a:gd name="connsiteY0" fmla="*/ 40481 h 788199"/>
                    <a:gd name="connsiteX1" fmla="*/ 862182 w 864564"/>
                    <a:gd name="connsiteY1" fmla="*/ 28575 h 788199"/>
                    <a:gd name="connsiteX2" fmla="*/ 857420 w 864564"/>
                    <a:gd name="connsiteY2" fmla="*/ 14287 h 788199"/>
                    <a:gd name="connsiteX3" fmla="*/ 855039 w 864564"/>
                    <a:gd name="connsiteY3" fmla="*/ 7143 h 788199"/>
                    <a:gd name="connsiteX4" fmla="*/ 828845 w 864564"/>
                    <a:gd name="connsiteY4" fmla="*/ 0 h 788199"/>
                    <a:gd name="connsiteX5" fmla="*/ 778839 w 864564"/>
                    <a:gd name="connsiteY5" fmla="*/ 11906 h 788199"/>
                    <a:gd name="connsiteX6" fmla="*/ 731214 w 864564"/>
                    <a:gd name="connsiteY6" fmla="*/ 16668 h 788199"/>
                    <a:gd name="connsiteX7" fmla="*/ 702639 w 864564"/>
                    <a:gd name="connsiteY7" fmla="*/ 23812 h 788199"/>
                    <a:gd name="connsiteX8" fmla="*/ 669301 w 864564"/>
                    <a:gd name="connsiteY8" fmla="*/ 59531 h 788199"/>
                    <a:gd name="connsiteX9" fmla="*/ 666920 w 864564"/>
                    <a:gd name="connsiteY9" fmla="*/ 161925 h 788199"/>
                    <a:gd name="connsiteX10" fmla="*/ 657395 w 864564"/>
                    <a:gd name="connsiteY10" fmla="*/ 176212 h 788199"/>
                    <a:gd name="connsiteX11" fmla="*/ 647870 w 864564"/>
                    <a:gd name="connsiteY11" fmla="*/ 190500 h 788199"/>
                    <a:gd name="connsiteX12" fmla="*/ 643107 w 864564"/>
                    <a:gd name="connsiteY12" fmla="*/ 207168 h 788199"/>
                    <a:gd name="connsiteX13" fmla="*/ 638345 w 864564"/>
                    <a:gd name="connsiteY13" fmla="*/ 214312 h 788199"/>
                    <a:gd name="connsiteX14" fmla="*/ 633582 w 864564"/>
                    <a:gd name="connsiteY14" fmla="*/ 228600 h 788199"/>
                    <a:gd name="connsiteX15" fmla="*/ 635964 w 864564"/>
                    <a:gd name="connsiteY15" fmla="*/ 252412 h 788199"/>
                    <a:gd name="connsiteX16" fmla="*/ 643107 w 864564"/>
                    <a:gd name="connsiteY16" fmla="*/ 266700 h 788199"/>
                    <a:gd name="connsiteX17" fmla="*/ 650251 w 864564"/>
                    <a:gd name="connsiteY17" fmla="*/ 273843 h 788199"/>
                    <a:gd name="connsiteX18" fmla="*/ 662157 w 864564"/>
                    <a:gd name="connsiteY18" fmla="*/ 285750 h 788199"/>
                    <a:gd name="connsiteX19" fmla="*/ 666920 w 864564"/>
                    <a:gd name="connsiteY19" fmla="*/ 300037 h 788199"/>
                    <a:gd name="connsiteX20" fmla="*/ 671682 w 864564"/>
                    <a:gd name="connsiteY20" fmla="*/ 307181 h 788199"/>
                    <a:gd name="connsiteX21" fmla="*/ 676445 w 864564"/>
                    <a:gd name="connsiteY21" fmla="*/ 323850 h 788199"/>
                    <a:gd name="connsiteX22" fmla="*/ 683589 w 864564"/>
                    <a:gd name="connsiteY22" fmla="*/ 347662 h 788199"/>
                    <a:gd name="connsiteX23" fmla="*/ 681207 w 864564"/>
                    <a:gd name="connsiteY23" fmla="*/ 383381 h 788199"/>
                    <a:gd name="connsiteX24" fmla="*/ 674064 w 864564"/>
                    <a:gd name="connsiteY24" fmla="*/ 388143 h 788199"/>
                    <a:gd name="connsiteX25" fmla="*/ 671682 w 864564"/>
                    <a:gd name="connsiteY25" fmla="*/ 395287 h 788199"/>
                    <a:gd name="connsiteX26" fmla="*/ 659776 w 864564"/>
                    <a:gd name="connsiteY26" fmla="*/ 407193 h 788199"/>
                    <a:gd name="connsiteX27" fmla="*/ 655014 w 864564"/>
                    <a:gd name="connsiteY27" fmla="*/ 414337 h 788199"/>
                    <a:gd name="connsiteX28" fmla="*/ 647870 w 864564"/>
                    <a:gd name="connsiteY28" fmla="*/ 416718 h 788199"/>
                    <a:gd name="connsiteX29" fmla="*/ 640726 w 864564"/>
                    <a:gd name="connsiteY29" fmla="*/ 421481 h 788199"/>
                    <a:gd name="connsiteX30" fmla="*/ 569289 w 864564"/>
                    <a:gd name="connsiteY30" fmla="*/ 419100 h 788199"/>
                    <a:gd name="connsiteX31" fmla="*/ 533570 w 864564"/>
                    <a:gd name="connsiteY31" fmla="*/ 416718 h 788199"/>
                    <a:gd name="connsiteX32" fmla="*/ 504995 w 864564"/>
                    <a:gd name="connsiteY32" fmla="*/ 419100 h 788199"/>
                    <a:gd name="connsiteX33" fmla="*/ 495470 w 864564"/>
                    <a:gd name="connsiteY33" fmla="*/ 421481 h 788199"/>
                    <a:gd name="connsiteX34" fmla="*/ 469276 w 864564"/>
                    <a:gd name="connsiteY34" fmla="*/ 426243 h 788199"/>
                    <a:gd name="connsiteX35" fmla="*/ 404982 w 864564"/>
                    <a:gd name="connsiteY35" fmla="*/ 423862 h 788199"/>
                    <a:gd name="connsiteX36" fmla="*/ 397839 w 864564"/>
                    <a:gd name="connsiteY36" fmla="*/ 421481 h 788199"/>
                    <a:gd name="connsiteX37" fmla="*/ 383551 w 864564"/>
                    <a:gd name="connsiteY37" fmla="*/ 419100 h 788199"/>
                    <a:gd name="connsiteX38" fmla="*/ 350214 w 864564"/>
                    <a:gd name="connsiteY38" fmla="*/ 421481 h 788199"/>
                    <a:gd name="connsiteX39" fmla="*/ 328782 w 864564"/>
                    <a:gd name="connsiteY39" fmla="*/ 423862 h 788199"/>
                    <a:gd name="connsiteX40" fmla="*/ 302589 w 864564"/>
                    <a:gd name="connsiteY40" fmla="*/ 426243 h 788199"/>
                    <a:gd name="connsiteX41" fmla="*/ 283539 w 864564"/>
                    <a:gd name="connsiteY41" fmla="*/ 431006 h 788199"/>
                    <a:gd name="connsiteX42" fmla="*/ 262107 w 864564"/>
                    <a:gd name="connsiteY42" fmla="*/ 438150 h 788199"/>
                    <a:gd name="connsiteX43" fmla="*/ 247820 w 864564"/>
                    <a:gd name="connsiteY43" fmla="*/ 442912 h 788199"/>
                    <a:gd name="connsiteX44" fmla="*/ 240676 w 864564"/>
                    <a:gd name="connsiteY44" fmla="*/ 445293 h 788199"/>
                    <a:gd name="connsiteX45" fmla="*/ 233532 w 864564"/>
                    <a:gd name="connsiteY45" fmla="*/ 450056 h 788199"/>
                    <a:gd name="connsiteX46" fmla="*/ 174001 w 864564"/>
                    <a:gd name="connsiteY46" fmla="*/ 459581 h 788199"/>
                    <a:gd name="connsiteX47" fmla="*/ 152570 w 864564"/>
                    <a:gd name="connsiteY47" fmla="*/ 466725 h 788199"/>
                    <a:gd name="connsiteX48" fmla="*/ 145426 w 864564"/>
                    <a:gd name="connsiteY48" fmla="*/ 469106 h 788199"/>
                    <a:gd name="connsiteX49" fmla="*/ 123995 w 864564"/>
                    <a:gd name="connsiteY49" fmla="*/ 478631 h 788199"/>
                    <a:gd name="connsiteX50" fmla="*/ 109707 w 864564"/>
                    <a:gd name="connsiteY50" fmla="*/ 483393 h 788199"/>
                    <a:gd name="connsiteX51" fmla="*/ 102564 w 864564"/>
                    <a:gd name="connsiteY51" fmla="*/ 485775 h 788199"/>
                    <a:gd name="connsiteX52" fmla="*/ 93039 w 864564"/>
                    <a:gd name="connsiteY52" fmla="*/ 497681 h 788199"/>
                    <a:gd name="connsiteX53" fmla="*/ 90657 w 864564"/>
                    <a:gd name="connsiteY53" fmla="*/ 504825 h 788199"/>
                    <a:gd name="connsiteX54" fmla="*/ 62082 w 864564"/>
                    <a:gd name="connsiteY54" fmla="*/ 507206 h 788199"/>
                    <a:gd name="connsiteX55" fmla="*/ 33507 w 864564"/>
                    <a:gd name="connsiteY55" fmla="*/ 521493 h 788199"/>
                    <a:gd name="connsiteX56" fmla="*/ 26364 w 864564"/>
                    <a:gd name="connsiteY56" fmla="*/ 526256 h 788199"/>
                    <a:gd name="connsiteX57" fmla="*/ 21601 w 864564"/>
                    <a:gd name="connsiteY57" fmla="*/ 540543 h 788199"/>
                    <a:gd name="connsiteX58" fmla="*/ 23982 w 864564"/>
                    <a:gd name="connsiteY58" fmla="*/ 592931 h 788199"/>
                    <a:gd name="connsiteX59" fmla="*/ 28745 w 864564"/>
                    <a:gd name="connsiteY59" fmla="*/ 609600 h 788199"/>
                    <a:gd name="connsiteX60" fmla="*/ 31126 w 864564"/>
                    <a:gd name="connsiteY60" fmla="*/ 626268 h 788199"/>
                    <a:gd name="connsiteX61" fmla="*/ 33507 w 864564"/>
                    <a:gd name="connsiteY61" fmla="*/ 638175 h 788199"/>
                    <a:gd name="connsiteX62" fmla="*/ 38270 w 864564"/>
                    <a:gd name="connsiteY62" fmla="*/ 676275 h 788199"/>
                    <a:gd name="connsiteX63" fmla="*/ 40651 w 864564"/>
                    <a:gd name="connsiteY63" fmla="*/ 683418 h 788199"/>
                    <a:gd name="connsiteX64" fmla="*/ 38270 w 864564"/>
                    <a:gd name="connsiteY64" fmla="*/ 728662 h 788199"/>
                    <a:gd name="connsiteX65" fmla="*/ 35889 w 864564"/>
                    <a:gd name="connsiteY65" fmla="*/ 735806 h 788199"/>
                    <a:gd name="connsiteX66" fmla="*/ 28745 w 864564"/>
                    <a:gd name="connsiteY66" fmla="*/ 740568 h 788199"/>
                    <a:gd name="connsiteX67" fmla="*/ 14457 w 864564"/>
                    <a:gd name="connsiteY67" fmla="*/ 750093 h 788199"/>
                    <a:gd name="connsiteX68" fmla="*/ 7314 w 864564"/>
                    <a:gd name="connsiteY68" fmla="*/ 754856 h 788199"/>
                    <a:gd name="connsiteX69" fmla="*/ 170 w 864564"/>
                    <a:gd name="connsiteY69" fmla="*/ 757237 h 788199"/>
                    <a:gd name="connsiteX70" fmla="*/ 7314 w 864564"/>
                    <a:gd name="connsiteY70" fmla="*/ 771525 h 788199"/>
                    <a:gd name="connsiteX71" fmla="*/ 14457 w 864564"/>
                    <a:gd name="connsiteY71" fmla="*/ 785812 h 788199"/>
                    <a:gd name="connsiteX72" fmla="*/ 23982 w 864564"/>
                    <a:gd name="connsiteY72" fmla="*/ 788193 h 788199"/>
                    <a:gd name="connsiteX0" fmla="*/ 864564 w 864564"/>
                    <a:gd name="connsiteY0" fmla="*/ 40493 h 788211"/>
                    <a:gd name="connsiteX1" fmla="*/ 862182 w 864564"/>
                    <a:gd name="connsiteY1" fmla="*/ 28587 h 788211"/>
                    <a:gd name="connsiteX2" fmla="*/ 857420 w 864564"/>
                    <a:gd name="connsiteY2" fmla="*/ 14299 h 788211"/>
                    <a:gd name="connsiteX3" fmla="*/ 828845 w 864564"/>
                    <a:gd name="connsiteY3" fmla="*/ 12 h 788211"/>
                    <a:gd name="connsiteX4" fmla="*/ 778839 w 864564"/>
                    <a:gd name="connsiteY4" fmla="*/ 11918 h 788211"/>
                    <a:gd name="connsiteX5" fmla="*/ 731214 w 864564"/>
                    <a:gd name="connsiteY5" fmla="*/ 16680 h 788211"/>
                    <a:gd name="connsiteX6" fmla="*/ 702639 w 864564"/>
                    <a:gd name="connsiteY6" fmla="*/ 23824 h 788211"/>
                    <a:gd name="connsiteX7" fmla="*/ 669301 w 864564"/>
                    <a:gd name="connsiteY7" fmla="*/ 59543 h 788211"/>
                    <a:gd name="connsiteX8" fmla="*/ 666920 w 864564"/>
                    <a:gd name="connsiteY8" fmla="*/ 161937 h 788211"/>
                    <a:gd name="connsiteX9" fmla="*/ 657395 w 864564"/>
                    <a:gd name="connsiteY9" fmla="*/ 176224 h 788211"/>
                    <a:gd name="connsiteX10" fmla="*/ 647870 w 864564"/>
                    <a:gd name="connsiteY10" fmla="*/ 190512 h 788211"/>
                    <a:gd name="connsiteX11" fmla="*/ 643107 w 864564"/>
                    <a:gd name="connsiteY11" fmla="*/ 207180 h 788211"/>
                    <a:gd name="connsiteX12" fmla="*/ 638345 w 864564"/>
                    <a:gd name="connsiteY12" fmla="*/ 214324 h 788211"/>
                    <a:gd name="connsiteX13" fmla="*/ 633582 w 864564"/>
                    <a:gd name="connsiteY13" fmla="*/ 228612 h 788211"/>
                    <a:gd name="connsiteX14" fmla="*/ 635964 w 864564"/>
                    <a:gd name="connsiteY14" fmla="*/ 252424 h 788211"/>
                    <a:gd name="connsiteX15" fmla="*/ 643107 w 864564"/>
                    <a:gd name="connsiteY15" fmla="*/ 266712 h 788211"/>
                    <a:gd name="connsiteX16" fmla="*/ 650251 w 864564"/>
                    <a:gd name="connsiteY16" fmla="*/ 273855 h 788211"/>
                    <a:gd name="connsiteX17" fmla="*/ 662157 w 864564"/>
                    <a:gd name="connsiteY17" fmla="*/ 285762 h 788211"/>
                    <a:gd name="connsiteX18" fmla="*/ 666920 w 864564"/>
                    <a:gd name="connsiteY18" fmla="*/ 300049 h 788211"/>
                    <a:gd name="connsiteX19" fmla="*/ 671682 w 864564"/>
                    <a:gd name="connsiteY19" fmla="*/ 307193 h 788211"/>
                    <a:gd name="connsiteX20" fmla="*/ 676445 w 864564"/>
                    <a:gd name="connsiteY20" fmla="*/ 323862 h 788211"/>
                    <a:gd name="connsiteX21" fmla="*/ 683589 w 864564"/>
                    <a:gd name="connsiteY21" fmla="*/ 347674 h 788211"/>
                    <a:gd name="connsiteX22" fmla="*/ 681207 w 864564"/>
                    <a:gd name="connsiteY22" fmla="*/ 383393 h 788211"/>
                    <a:gd name="connsiteX23" fmla="*/ 674064 w 864564"/>
                    <a:gd name="connsiteY23" fmla="*/ 388155 h 788211"/>
                    <a:gd name="connsiteX24" fmla="*/ 671682 w 864564"/>
                    <a:gd name="connsiteY24" fmla="*/ 395299 h 788211"/>
                    <a:gd name="connsiteX25" fmla="*/ 659776 w 864564"/>
                    <a:gd name="connsiteY25" fmla="*/ 407205 h 788211"/>
                    <a:gd name="connsiteX26" fmla="*/ 655014 w 864564"/>
                    <a:gd name="connsiteY26" fmla="*/ 414349 h 788211"/>
                    <a:gd name="connsiteX27" fmla="*/ 647870 w 864564"/>
                    <a:gd name="connsiteY27" fmla="*/ 416730 h 788211"/>
                    <a:gd name="connsiteX28" fmla="*/ 640726 w 864564"/>
                    <a:gd name="connsiteY28" fmla="*/ 421493 h 788211"/>
                    <a:gd name="connsiteX29" fmla="*/ 569289 w 864564"/>
                    <a:gd name="connsiteY29" fmla="*/ 419112 h 788211"/>
                    <a:gd name="connsiteX30" fmla="*/ 533570 w 864564"/>
                    <a:gd name="connsiteY30" fmla="*/ 416730 h 788211"/>
                    <a:gd name="connsiteX31" fmla="*/ 504995 w 864564"/>
                    <a:gd name="connsiteY31" fmla="*/ 419112 h 788211"/>
                    <a:gd name="connsiteX32" fmla="*/ 495470 w 864564"/>
                    <a:gd name="connsiteY32" fmla="*/ 421493 h 788211"/>
                    <a:gd name="connsiteX33" fmla="*/ 469276 w 864564"/>
                    <a:gd name="connsiteY33" fmla="*/ 426255 h 788211"/>
                    <a:gd name="connsiteX34" fmla="*/ 404982 w 864564"/>
                    <a:gd name="connsiteY34" fmla="*/ 423874 h 788211"/>
                    <a:gd name="connsiteX35" fmla="*/ 397839 w 864564"/>
                    <a:gd name="connsiteY35" fmla="*/ 421493 h 788211"/>
                    <a:gd name="connsiteX36" fmla="*/ 383551 w 864564"/>
                    <a:gd name="connsiteY36" fmla="*/ 419112 h 788211"/>
                    <a:gd name="connsiteX37" fmla="*/ 350214 w 864564"/>
                    <a:gd name="connsiteY37" fmla="*/ 421493 h 788211"/>
                    <a:gd name="connsiteX38" fmla="*/ 328782 w 864564"/>
                    <a:gd name="connsiteY38" fmla="*/ 423874 h 788211"/>
                    <a:gd name="connsiteX39" fmla="*/ 302589 w 864564"/>
                    <a:gd name="connsiteY39" fmla="*/ 426255 h 788211"/>
                    <a:gd name="connsiteX40" fmla="*/ 283539 w 864564"/>
                    <a:gd name="connsiteY40" fmla="*/ 431018 h 788211"/>
                    <a:gd name="connsiteX41" fmla="*/ 262107 w 864564"/>
                    <a:gd name="connsiteY41" fmla="*/ 438162 h 788211"/>
                    <a:gd name="connsiteX42" fmla="*/ 247820 w 864564"/>
                    <a:gd name="connsiteY42" fmla="*/ 442924 h 788211"/>
                    <a:gd name="connsiteX43" fmla="*/ 240676 w 864564"/>
                    <a:gd name="connsiteY43" fmla="*/ 445305 h 788211"/>
                    <a:gd name="connsiteX44" fmla="*/ 233532 w 864564"/>
                    <a:gd name="connsiteY44" fmla="*/ 450068 h 788211"/>
                    <a:gd name="connsiteX45" fmla="*/ 174001 w 864564"/>
                    <a:gd name="connsiteY45" fmla="*/ 459593 h 788211"/>
                    <a:gd name="connsiteX46" fmla="*/ 152570 w 864564"/>
                    <a:gd name="connsiteY46" fmla="*/ 466737 h 788211"/>
                    <a:gd name="connsiteX47" fmla="*/ 145426 w 864564"/>
                    <a:gd name="connsiteY47" fmla="*/ 469118 h 788211"/>
                    <a:gd name="connsiteX48" fmla="*/ 123995 w 864564"/>
                    <a:gd name="connsiteY48" fmla="*/ 478643 h 788211"/>
                    <a:gd name="connsiteX49" fmla="*/ 109707 w 864564"/>
                    <a:gd name="connsiteY49" fmla="*/ 483405 h 788211"/>
                    <a:gd name="connsiteX50" fmla="*/ 102564 w 864564"/>
                    <a:gd name="connsiteY50" fmla="*/ 485787 h 788211"/>
                    <a:gd name="connsiteX51" fmla="*/ 93039 w 864564"/>
                    <a:gd name="connsiteY51" fmla="*/ 497693 h 788211"/>
                    <a:gd name="connsiteX52" fmla="*/ 90657 w 864564"/>
                    <a:gd name="connsiteY52" fmla="*/ 504837 h 788211"/>
                    <a:gd name="connsiteX53" fmla="*/ 62082 w 864564"/>
                    <a:gd name="connsiteY53" fmla="*/ 507218 h 788211"/>
                    <a:gd name="connsiteX54" fmla="*/ 33507 w 864564"/>
                    <a:gd name="connsiteY54" fmla="*/ 521505 h 788211"/>
                    <a:gd name="connsiteX55" fmla="*/ 26364 w 864564"/>
                    <a:gd name="connsiteY55" fmla="*/ 526268 h 788211"/>
                    <a:gd name="connsiteX56" fmla="*/ 21601 w 864564"/>
                    <a:gd name="connsiteY56" fmla="*/ 540555 h 788211"/>
                    <a:gd name="connsiteX57" fmla="*/ 23982 w 864564"/>
                    <a:gd name="connsiteY57" fmla="*/ 592943 h 788211"/>
                    <a:gd name="connsiteX58" fmla="*/ 28745 w 864564"/>
                    <a:gd name="connsiteY58" fmla="*/ 609612 h 788211"/>
                    <a:gd name="connsiteX59" fmla="*/ 31126 w 864564"/>
                    <a:gd name="connsiteY59" fmla="*/ 626280 h 788211"/>
                    <a:gd name="connsiteX60" fmla="*/ 33507 w 864564"/>
                    <a:gd name="connsiteY60" fmla="*/ 638187 h 788211"/>
                    <a:gd name="connsiteX61" fmla="*/ 38270 w 864564"/>
                    <a:gd name="connsiteY61" fmla="*/ 676287 h 788211"/>
                    <a:gd name="connsiteX62" fmla="*/ 40651 w 864564"/>
                    <a:gd name="connsiteY62" fmla="*/ 683430 h 788211"/>
                    <a:gd name="connsiteX63" fmla="*/ 38270 w 864564"/>
                    <a:gd name="connsiteY63" fmla="*/ 728674 h 788211"/>
                    <a:gd name="connsiteX64" fmla="*/ 35889 w 864564"/>
                    <a:gd name="connsiteY64" fmla="*/ 735818 h 788211"/>
                    <a:gd name="connsiteX65" fmla="*/ 28745 w 864564"/>
                    <a:gd name="connsiteY65" fmla="*/ 740580 h 788211"/>
                    <a:gd name="connsiteX66" fmla="*/ 14457 w 864564"/>
                    <a:gd name="connsiteY66" fmla="*/ 750105 h 788211"/>
                    <a:gd name="connsiteX67" fmla="*/ 7314 w 864564"/>
                    <a:gd name="connsiteY67" fmla="*/ 754868 h 788211"/>
                    <a:gd name="connsiteX68" fmla="*/ 170 w 864564"/>
                    <a:gd name="connsiteY68" fmla="*/ 757249 h 788211"/>
                    <a:gd name="connsiteX69" fmla="*/ 7314 w 864564"/>
                    <a:gd name="connsiteY69" fmla="*/ 771537 h 788211"/>
                    <a:gd name="connsiteX70" fmla="*/ 14457 w 864564"/>
                    <a:gd name="connsiteY70" fmla="*/ 785824 h 788211"/>
                    <a:gd name="connsiteX71" fmla="*/ 23982 w 864564"/>
                    <a:gd name="connsiteY71" fmla="*/ 788205 h 788211"/>
                    <a:gd name="connsiteX0" fmla="*/ 864564 w 865369"/>
                    <a:gd name="connsiteY0" fmla="*/ 40898 h 788616"/>
                    <a:gd name="connsiteX1" fmla="*/ 862182 w 865369"/>
                    <a:gd name="connsiteY1" fmla="*/ 28992 h 788616"/>
                    <a:gd name="connsiteX2" fmla="*/ 828845 w 865369"/>
                    <a:gd name="connsiteY2" fmla="*/ 417 h 788616"/>
                    <a:gd name="connsiteX3" fmla="*/ 778839 w 865369"/>
                    <a:gd name="connsiteY3" fmla="*/ 12323 h 788616"/>
                    <a:gd name="connsiteX4" fmla="*/ 731214 w 865369"/>
                    <a:gd name="connsiteY4" fmla="*/ 17085 h 788616"/>
                    <a:gd name="connsiteX5" fmla="*/ 702639 w 865369"/>
                    <a:gd name="connsiteY5" fmla="*/ 24229 h 788616"/>
                    <a:gd name="connsiteX6" fmla="*/ 669301 w 865369"/>
                    <a:gd name="connsiteY6" fmla="*/ 59948 h 788616"/>
                    <a:gd name="connsiteX7" fmla="*/ 666920 w 865369"/>
                    <a:gd name="connsiteY7" fmla="*/ 162342 h 788616"/>
                    <a:gd name="connsiteX8" fmla="*/ 657395 w 865369"/>
                    <a:gd name="connsiteY8" fmla="*/ 176629 h 788616"/>
                    <a:gd name="connsiteX9" fmla="*/ 647870 w 865369"/>
                    <a:gd name="connsiteY9" fmla="*/ 190917 h 788616"/>
                    <a:gd name="connsiteX10" fmla="*/ 643107 w 865369"/>
                    <a:gd name="connsiteY10" fmla="*/ 207585 h 788616"/>
                    <a:gd name="connsiteX11" fmla="*/ 638345 w 865369"/>
                    <a:gd name="connsiteY11" fmla="*/ 214729 h 788616"/>
                    <a:gd name="connsiteX12" fmla="*/ 633582 w 865369"/>
                    <a:gd name="connsiteY12" fmla="*/ 229017 h 788616"/>
                    <a:gd name="connsiteX13" fmla="*/ 635964 w 865369"/>
                    <a:gd name="connsiteY13" fmla="*/ 252829 h 788616"/>
                    <a:gd name="connsiteX14" fmla="*/ 643107 w 865369"/>
                    <a:gd name="connsiteY14" fmla="*/ 267117 h 788616"/>
                    <a:gd name="connsiteX15" fmla="*/ 650251 w 865369"/>
                    <a:gd name="connsiteY15" fmla="*/ 274260 h 788616"/>
                    <a:gd name="connsiteX16" fmla="*/ 662157 w 865369"/>
                    <a:gd name="connsiteY16" fmla="*/ 286167 h 788616"/>
                    <a:gd name="connsiteX17" fmla="*/ 666920 w 865369"/>
                    <a:gd name="connsiteY17" fmla="*/ 300454 h 788616"/>
                    <a:gd name="connsiteX18" fmla="*/ 671682 w 865369"/>
                    <a:gd name="connsiteY18" fmla="*/ 307598 h 788616"/>
                    <a:gd name="connsiteX19" fmla="*/ 676445 w 865369"/>
                    <a:gd name="connsiteY19" fmla="*/ 324267 h 788616"/>
                    <a:gd name="connsiteX20" fmla="*/ 683589 w 865369"/>
                    <a:gd name="connsiteY20" fmla="*/ 348079 h 788616"/>
                    <a:gd name="connsiteX21" fmla="*/ 681207 w 865369"/>
                    <a:gd name="connsiteY21" fmla="*/ 383798 h 788616"/>
                    <a:gd name="connsiteX22" fmla="*/ 674064 w 865369"/>
                    <a:gd name="connsiteY22" fmla="*/ 388560 h 788616"/>
                    <a:gd name="connsiteX23" fmla="*/ 671682 w 865369"/>
                    <a:gd name="connsiteY23" fmla="*/ 395704 h 788616"/>
                    <a:gd name="connsiteX24" fmla="*/ 659776 w 865369"/>
                    <a:gd name="connsiteY24" fmla="*/ 407610 h 788616"/>
                    <a:gd name="connsiteX25" fmla="*/ 655014 w 865369"/>
                    <a:gd name="connsiteY25" fmla="*/ 414754 h 788616"/>
                    <a:gd name="connsiteX26" fmla="*/ 647870 w 865369"/>
                    <a:gd name="connsiteY26" fmla="*/ 417135 h 788616"/>
                    <a:gd name="connsiteX27" fmla="*/ 640726 w 865369"/>
                    <a:gd name="connsiteY27" fmla="*/ 421898 h 788616"/>
                    <a:gd name="connsiteX28" fmla="*/ 569289 w 865369"/>
                    <a:gd name="connsiteY28" fmla="*/ 419517 h 788616"/>
                    <a:gd name="connsiteX29" fmla="*/ 533570 w 865369"/>
                    <a:gd name="connsiteY29" fmla="*/ 417135 h 788616"/>
                    <a:gd name="connsiteX30" fmla="*/ 504995 w 865369"/>
                    <a:gd name="connsiteY30" fmla="*/ 419517 h 788616"/>
                    <a:gd name="connsiteX31" fmla="*/ 495470 w 865369"/>
                    <a:gd name="connsiteY31" fmla="*/ 421898 h 788616"/>
                    <a:gd name="connsiteX32" fmla="*/ 469276 w 865369"/>
                    <a:gd name="connsiteY32" fmla="*/ 426660 h 788616"/>
                    <a:gd name="connsiteX33" fmla="*/ 404982 w 865369"/>
                    <a:gd name="connsiteY33" fmla="*/ 424279 h 788616"/>
                    <a:gd name="connsiteX34" fmla="*/ 397839 w 865369"/>
                    <a:gd name="connsiteY34" fmla="*/ 421898 h 788616"/>
                    <a:gd name="connsiteX35" fmla="*/ 383551 w 865369"/>
                    <a:gd name="connsiteY35" fmla="*/ 419517 h 788616"/>
                    <a:gd name="connsiteX36" fmla="*/ 350214 w 865369"/>
                    <a:gd name="connsiteY36" fmla="*/ 421898 h 788616"/>
                    <a:gd name="connsiteX37" fmla="*/ 328782 w 865369"/>
                    <a:gd name="connsiteY37" fmla="*/ 424279 h 788616"/>
                    <a:gd name="connsiteX38" fmla="*/ 302589 w 865369"/>
                    <a:gd name="connsiteY38" fmla="*/ 426660 h 788616"/>
                    <a:gd name="connsiteX39" fmla="*/ 283539 w 865369"/>
                    <a:gd name="connsiteY39" fmla="*/ 431423 h 788616"/>
                    <a:gd name="connsiteX40" fmla="*/ 262107 w 865369"/>
                    <a:gd name="connsiteY40" fmla="*/ 438567 h 788616"/>
                    <a:gd name="connsiteX41" fmla="*/ 247820 w 865369"/>
                    <a:gd name="connsiteY41" fmla="*/ 443329 h 788616"/>
                    <a:gd name="connsiteX42" fmla="*/ 240676 w 865369"/>
                    <a:gd name="connsiteY42" fmla="*/ 445710 h 788616"/>
                    <a:gd name="connsiteX43" fmla="*/ 233532 w 865369"/>
                    <a:gd name="connsiteY43" fmla="*/ 450473 h 788616"/>
                    <a:gd name="connsiteX44" fmla="*/ 174001 w 865369"/>
                    <a:gd name="connsiteY44" fmla="*/ 459998 h 788616"/>
                    <a:gd name="connsiteX45" fmla="*/ 152570 w 865369"/>
                    <a:gd name="connsiteY45" fmla="*/ 467142 h 788616"/>
                    <a:gd name="connsiteX46" fmla="*/ 145426 w 865369"/>
                    <a:gd name="connsiteY46" fmla="*/ 469523 h 788616"/>
                    <a:gd name="connsiteX47" fmla="*/ 123995 w 865369"/>
                    <a:gd name="connsiteY47" fmla="*/ 479048 h 788616"/>
                    <a:gd name="connsiteX48" fmla="*/ 109707 w 865369"/>
                    <a:gd name="connsiteY48" fmla="*/ 483810 h 788616"/>
                    <a:gd name="connsiteX49" fmla="*/ 102564 w 865369"/>
                    <a:gd name="connsiteY49" fmla="*/ 486192 h 788616"/>
                    <a:gd name="connsiteX50" fmla="*/ 93039 w 865369"/>
                    <a:gd name="connsiteY50" fmla="*/ 498098 h 788616"/>
                    <a:gd name="connsiteX51" fmla="*/ 90657 w 865369"/>
                    <a:gd name="connsiteY51" fmla="*/ 505242 h 788616"/>
                    <a:gd name="connsiteX52" fmla="*/ 62082 w 865369"/>
                    <a:gd name="connsiteY52" fmla="*/ 507623 h 788616"/>
                    <a:gd name="connsiteX53" fmla="*/ 33507 w 865369"/>
                    <a:gd name="connsiteY53" fmla="*/ 521910 h 788616"/>
                    <a:gd name="connsiteX54" fmla="*/ 26364 w 865369"/>
                    <a:gd name="connsiteY54" fmla="*/ 526673 h 788616"/>
                    <a:gd name="connsiteX55" fmla="*/ 21601 w 865369"/>
                    <a:gd name="connsiteY55" fmla="*/ 540960 h 788616"/>
                    <a:gd name="connsiteX56" fmla="*/ 23982 w 865369"/>
                    <a:gd name="connsiteY56" fmla="*/ 593348 h 788616"/>
                    <a:gd name="connsiteX57" fmla="*/ 28745 w 865369"/>
                    <a:gd name="connsiteY57" fmla="*/ 610017 h 788616"/>
                    <a:gd name="connsiteX58" fmla="*/ 31126 w 865369"/>
                    <a:gd name="connsiteY58" fmla="*/ 626685 h 788616"/>
                    <a:gd name="connsiteX59" fmla="*/ 33507 w 865369"/>
                    <a:gd name="connsiteY59" fmla="*/ 638592 h 788616"/>
                    <a:gd name="connsiteX60" fmla="*/ 38270 w 865369"/>
                    <a:gd name="connsiteY60" fmla="*/ 676692 h 788616"/>
                    <a:gd name="connsiteX61" fmla="*/ 40651 w 865369"/>
                    <a:gd name="connsiteY61" fmla="*/ 683835 h 788616"/>
                    <a:gd name="connsiteX62" fmla="*/ 38270 w 865369"/>
                    <a:gd name="connsiteY62" fmla="*/ 729079 h 788616"/>
                    <a:gd name="connsiteX63" fmla="*/ 35889 w 865369"/>
                    <a:gd name="connsiteY63" fmla="*/ 736223 h 788616"/>
                    <a:gd name="connsiteX64" fmla="*/ 28745 w 865369"/>
                    <a:gd name="connsiteY64" fmla="*/ 740985 h 788616"/>
                    <a:gd name="connsiteX65" fmla="*/ 14457 w 865369"/>
                    <a:gd name="connsiteY65" fmla="*/ 750510 h 788616"/>
                    <a:gd name="connsiteX66" fmla="*/ 7314 w 865369"/>
                    <a:gd name="connsiteY66" fmla="*/ 755273 h 788616"/>
                    <a:gd name="connsiteX67" fmla="*/ 170 w 865369"/>
                    <a:gd name="connsiteY67" fmla="*/ 757654 h 788616"/>
                    <a:gd name="connsiteX68" fmla="*/ 7314 w 865369"/>
                    <a:gd name="connsiteY68" fmla="*/ 771942 h 788616"/>
                    <a:gd name="connsiteX69" fmla="*/ 14457 w 865369"/>
                    <a:gd name="connsiteY69" fmla="*/ 786229 h 788616"/>
                    <a:gd name="connsiteX70" fmla="*/ 23982 w 865369"/>
                    <a:gd name="connsiteY70" fmla="*/ 788610 h 788616"/>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7870 w 864564"/>
                    <a:gd name="connsiteY8" fmla="*/ 191486 h 789185"/>
                    <a:gd name="connsiteX9" fmla="*/ 643107 w 864564"/>
                    <a:gd name="connsiteY9" fmla="*/ 208154 h 789185"/>
                    <a:gd name="connsiteX10" fmla="*/ 638345 w 864564"/>
                    <a:gd name="connsiteY10" fmla="*/ 215298 h 789185"/>
                    <a:gd name="connsiteX11" fmla="*/ 633582 w 864564"/>
                    <a:gd name="connsiteY11" fmla="*/ 229586 h 789185"/>
                    <a:gd name="connsiteX12" fmla="*/ 635964 w 864564"/>
                    <a:gd name="connsiteY12" fmla="*/ 253398 h 789185"/>
                    <a:gd name="connsiteX13" fmla="*/ 643107 w 864564"/>
                    <a:gd name="connsiteY13" fmla="*/ 267686 h 789185"/>
                    <a:gd name="connsiteX14" fmla="*/ 650251 w 864564"/>
                    <a:gd name="connsiteY14" fmla="*/ 274829 h 789185"/>
                    <a:gd name="connsiteX15" fmla="*/ 662157 w 864564"/>
                    <a:gd name="connsiteY15" fmla="*/ 286736 h 789185"/>
                    <a:gd name="connsiteX16" fmla="*/ 666920 w 864564"/>
                    <a:gd name="connsiteY16" fmla="*/ 301023 h 789185"/>
                    <a:gd name="connsiteX17" fmla="*/ 671682 w 864564"/>
                    <a:gd name="connsiteY17" fmla="*/ 308167 h 789185"/>
                    <a:gd name="connsiteX18" fmla="*/ 676445 w 864564"/>
                    <a:gd name="connsiteY18" fmla="*/ 324836 h 789185"/>
                    <a:gd name="connsiteX19" fmla="*/ 683589 w 864564"/>
                    <a:gd name="connsiteY19" fmla="*/ 348648 h 789185"/>
                    <a:gd name="connsiteX20" fmla="*/ 681207 w 864564"/>
                    <a:gd name="connsiteY20" fmla="*/ 384367 h 789185"/>
                    <a:gd name="connsiteX21" fmla="*/ 674064 w 864564"/>
                    <a:gd name="connsiteY21" fmla="*/ 389129 h 789185"/>
                    <a:gd name="connsiteX22" fmla="*/ 671682 w 864564"/>
                    <a:gd name="connsiteY22" fmla="*/ 396273 h 789185"/>
                    <a:gd name="connsiteX23" fmla="*/ 659776 w 864564"/>
                    <a:gd name="connsiteY23" fmla="*/ 408179 h 789185"/>
                    <a:gd name="connsiteX24" fmla="*/ 655014 w 864564"/>
                    <a:gd name="connsiteY24" fmla="*/ 415323 h 789185"/>
                    <a:gd name="connsiteX25" fmla="*/ 647870 w 864564"/>
                    <a:gd name="connsiteY25" fmla="*/ 417704 h 789185"/>
                    <a:gd name="connsiteX26" fmla="*/ 640726 w 864564"/>
                    <a:gd name="connsiteY26" fmla="*/ 422467 h 789185"/>
                    <a:gd name="connsiteX27" fmla="*/ 569289 w 864564"/>
                    <a:gd name="connsiteY27" fmla="*/ 420086 h 789185"/>
                    <a:gd name="connsiteX28" fmla="*/ 533570 w 864564"/>
                    <a:gd name="connsiteY28" fmla="*/ 417704 h 789185"/>
                    <a:gd name="connsiteX29" fmla="*/ 504995 w 864564"/>
                    <a:gd name="connsiteY29" fmla="*/ 420086 h 789185"/>
                    <a:gd name="connsiteX30" fmla="*/ 495470 w 864564"/>
                    <a:gd name="connsiteY30" fmla="*/ 422467 h 789185"/>
                    <a:gd name="connsiteX31" fmla="*/ 469276 w 864564"/>
                    <a:gd name="connsiteY31" fmla="*/ 427229 h 789185"/>
                    <a:gd name="connsiteX32" fmla="*/ 404982 w 864564"/>
                    <a:gd name="connsiteY32" fmla="*/ 424848 h 789185"/>
                    <a:gd name="connsiteX33" fmla="*/ 397839 w 864564"/>
                    <a:gd name="connsiteY33" fmla="*/ 422467 h 789185"/>
                    <a:gd name="connsiteX34" fmla="*/ 383551 w 864564"/>
                    <a:gd name="connsiteY34" fmla="*/ 420086 h 789185"/>
                    <a:gd name="connsiteX35" fmla="*/ 350214 w 864564"/>
                    <a:gd name="connsiteY35" fmla="*/ 422467 h 789185"/>
                    <a:gd name="connsiteX36" fmla="*/ 328782 w 864564"/>
                    <a:gd name="connsiteY36" fmla="*/ 424848 h 789185"/>
                    <a:gd name="connsiteX37" fmla="*/ 302589 w 864564"/>
                    <a:gd name="connsiteY37" fmla="*/ 427229 h 789185"/>
                    <a:gd name="connsiteX38" fmla="*/ 283539 w 864564"/>
                    <a:gd name="connsiteY38" fmla="*/ 431992 h 789185"/>
                    <a:gd name="connsiteX39" fmla="*/ 262107 w 864564"/>
                    <a:gd name="connsiteY39" fmla="*/ 439136 h 789185"/>
                    <a:gd name="connsiteX40" fmla="*/ 247820 w 864564"/>
                    <a:gd name="connsiteY40" fmla="*/ 443898 h 789185"/>
                    <a:gd name="connsiteX41" fmla="*/ 240676 w 864564"/>
                    <a:gd name="connsiteY41" fmla="*/ 446279 h 789185"/>
                    <a:gd name="connsiteX42" fmla="*/ 233532 w 864564"/>
                    <a:gd name="connsiteY42" fmla="*/ 451042 h 789185"/>
                    <a:gd name="connsiteX43" fmla="*/ 174001 w 864564"/>
                    <a:gd name="connsiteY43" fmla="*/ 460567 h 789185"/>
                    <a:gd name="connsiteX44" fmla="*/ 152570 w 864564"/>
                    <a:gd name="connsiteY44" fmla="*/ 467711 h 789185"/>
                    <a:gd name="connsiteX45" fmla="*/ 145426 w 864564"/>
                    <a:gd name="connsiteY45" fmla="*/ 470092 h 789185"/>
                    <a:gd name="connsiteX46" fmla="*/ 123995 w 864564"/>
                    <a:gd name="connsiteY46" fmla="*/ 479617 h 789185"/>
                    <a:gd name="connsiteX47" fmla="*/ 109707 w 864564"/>
                    <a:gd name="connsiteY47" fmla="*/ 484379 h 789185"/>
                    <a:gd name="connsiteX48" fmla="*/ 102564 w 864564"/>
                    <a:gd name="connsiteY48" fmla="*/ 486761 h 789185"/>
                    <a:gd name="connsiteX49" fmla="*/ 93039 w 864564"/>
                    <a:gd name="connsiteY49" fmla="*/ 498667 h 789185"/>
                    <a:gd name="connsiteX50" fmla="*/ 90657 w 864564"/>
                    <a:gd name="connsiteY50" fmla="*/ 505811 h 789185"/>
                    <a:gd name="connsiteX51" fmla="*/ 62082 w 864564"/>
                    <a:gd name="connsiteY51" fmla="*/ 508192 h 789185"/>
                    <a:gd name="connsiteX52" fmla="*/ 33507 w 864564"/>
                    <a:gd name="connsiteY52" fmla="*/ 522479 h 789185"/>
                    <a:gd name="connsiteX53" fmla="*/ 26364 w 864564"/>
                    <a:gd name="connsiteY53" fmla="*/ 527242 h 789185"/>
                    <a:gd name="connsiteX54" fmla="*/ 21601 w 864564"/>
                    <a:gd name="connsiteY54" fmla="*/ 541529 h 789185"/>
                    <a:gd name="connsiteX55" fmla="*/ 23982 w 864564"/>
                    <a:gd name="connsiteY55" fmla="*/ 593917 h 789185"/>
                    <a:gd name="connsiteX56" fmla="*/ 28745 w 864564"/>
                    <a:gd name="connsiteY56" fmla="*/ 610586 h 789185"/>
                    <a:gd name="connsiteX57" fmla="*/ 31126 w 864564"/>
                    <a:gd name="connsiteY57" fmla="*/ 627254 h 789185"/>
                    <a:gd name="connsiteX58" fmla="*/ 33507 w 864564"/>
                    <a:gd name="connsiteY58" fmla="*/ 639161 h 789185"/>
                    <a:gd name="connsiteX59" fmla="*/ 38270 w 864564"/>
                    <a:gd name="connsiteY59" fmla="*/ 677261 h 789185"/>
                    <a:gd name="connsiteX60" fmla="*/ 40651 w 864564"/>
                    <a:gd name="connsiteY60" fmla="*/ 684404 h 789185"/>
                    <a:gd name="connsiteX61" fmla="*/ 38270 w 864564"/>
                    <a:gd name="connsiteY61" fmla="*/ 729648 h 789185"/>
                    <a:gd name="connsiteX62" fmla="*/ 35889 w 864564"/>
                    <a:gd name="connsiteY62" fmla="*/ 736792 h 789185"/>
                    <a:gd name="connsiteX63" fmla="*/ 28745 w 864564"/>
                    <a:gd name="connsiteY63" fmla="*/ 741554 h 789185"/>
                    <a:gd name="connsiteX64" fmla="*/ 14457 w 864564"/>
                    <a:gd name="connsiteY64" fmla="*/ 751079 h 789185"/>
                    <a:gd name="connsiteX65" fmla="*/ 7314 w 864564"/>
                    <a:gd name="connsiteY65" fmla="*/ 755842 h 789185"/>
                    <a:gd name="connsiteX66" fmla="*/ 170 w 864564"/>
                    <a:gd name="connsiteY66" fmla="*/ 758223 h 789185"/>
                    <a:gd name="connsiteX67" fmla="*/ 7314 w 864564"/>
                    <a:gd name="connsiteY67" fmla="*/ 772511 h 789185"/>
                    <a:gd name="connsiteX68" fmla="*/ 14457 w 864564"/>
                    <a:gd name="connsiteY68" fmla="*/ 786798 h 789185"/>
                    <a:gd name="connsiteX69" fmla="*/ 23982 w 864564"/>
                    <a:gd name="connsiteY69"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3582 w 864564"/>
                    <a:gd name="connsiteY10" fmla="*/ 229586 h 789185"/>
                    <a:gd name="connsiteX11" fmla="*/ 635964 w 864564"/>
                    <a:gd name="connsiteY11" fmla="*/ 253398 h 789185"/>
                    <a:gd name="connsiteX12" fmla="*/ 643107 w 864564"/>
                    <a:gd name="connsiteY12" fmla="*/ 267686 h 789185"/>
                    <a:gd name="connsiteX13" fmla="*/ 650251 w 864564"/>
                    <a:gd name="connsiteY13" fmla="*/ 274829 h 789185"/>
                    <a:gd name="connsiteX14" fmla="*/ 662157 w 864564"/>
                    <a:gd name="connsiteY14" fmla="*/ 286736 h 789185"/>
                    <a:gd name="connsiteX15" fmla="*/ 666920 w 864564"/>
                    <a:gd name="connsiteY15" fmla="*/ 301023 h 789185"/>
                    <a:gd name="connsiteX16" fmla="*/ 671682 w 864564"/>
                    <a:gd name="connsiteY16" fmla="*/ 308167 h 789185"/>
                    <a:gd name="connsiteX17" fmla="*/ 676445 w 864564"/>
                    <a:gd name="connsiteY17" fmla="*/ 324836 h 789185"/>
                    <a:gd name="connsiteX18" fmla="*/ 683589 w 864564"/>
                    <a:gd name="connsiteY18" fmla="*/ 348648 h 789185"/>
                    <a:gd name="connsiteX19" fmla="*/ 681207 w 864564"/>
                    <a:gd name="connsiteY19" fmla="*/ 384367 h 789185"/>
                    <a:gd name="connsiteX20" fmla="*/ 674064 w 864564"/>
                    <a:gd name="connsiteY20" fmla="*/ 389129 h 789185"/>
                    <a:gd name="connsiteX21" fmla="*/ 671682 w 864564"/>
                    <a:gd name="connsiteY21" fmla="*/ 396273 h 789185"/>
                    <a:gd name="connsiteX22" fmla="*/ 659776 w 864564"/>
                    <a:gd name="connsiteY22" fmla="*/ 408179 h 789185"/>
                    <a:gd name="connsiteX23" fmla="*/ 655014 w 864564"/>
                    <a:gd name="connsiteY23" fmla="*/ 415323 h 789185"/>
                    <a:gd name="connsiteX24" fmla="*/ 647870 w 864564"/>
                    <a:gd name="connsiteY24" fmla="*/ 417704 h 789185"/>
                    <a:gd name="connsiteX25" fmla="*/ 640726 w 864564"/>
                    <a:gd name="connsiteY25" fmla="*/ 422467 h 789185"/>
                    <a:gd name="connsiteX26" fmla="*/ 569289 w 864564"/>
                    <a:gd name="connsiteY26" fmla="*/ 420086 h 789185"/>
                    <a:gd name="connsiteX27" fmla="*/ 533570 w 864564"/>
                    <a:gd name="connsiteY27" fmla="*/ 417704 h 789185"/>
                    <a:gd name="connsiteX28" fmla="*/ 504995 w 864564"/>
                    <a:gd name="connsiteY28" fmla="*/ 420086 h 789185"/>
                    <a:gd name="connsiteX29" fmla="*/ 495470 w 864564"/>
                    <a:gd name="connsiteY29" fmla="*/ 422467 h 789185"/>
                    <a:gd name="connsiteX30" fmla="*/ 469276 w 864564"/>
                    <a:gd name="connsiteY30" fmla="*/ 427229 h 789185"/>
                    <a:gd name="connsiteX31" fmla="*/ 404982 w 864564"/>
                    <a:gd name="connsiteY31" fmla="*/ 424848 h 789185"/>
                    <a:gd name="connsiteX32" fmla="*/ 397839 w 864564"/>
                    <a:gd name="connsiteY32" fmla="*/ 422467 h 789185"/>
                    <a:gd name="connsiteX33" fmla="*/ 383551 w 864564"/>
                    <a:gd name="connsiteY33" fmla="*/ 420086 h 789185"/>
                    <a:gd name="connsiteX34" fmla="*/ 350214 w 864564"/>
                    <a:gd name="connsiteY34" fmla="*/ 422467 h 789185"/>
                    <a:gd name="connsiteX35" fmla="*/ 328782 w 864564"/>
                    <a:gd name="connsiteY35" fmla="*/ 424848 h 789185"/>
                    <a:gd name="connsiteX36" fmla="*/ 302589 w 864564"/>
                    <a:gd name="connsiteY36" fmla="*/ 427229 h 789185"/>
                    <a:gd name="connsiteX37" fmla="*/ 283539 w 864564"/>
                    <a:gd name="connsiteY37" fmla="*/ 431992 h 789185"/>
                    <a:gd name="connsiteX38" fmla="*/ 262107 w 864564"/>
                    <a:gd name="connsiteY38" fmla="*/ 439136 h 789185"/>
                    <a:gd name="connsiteX39" fmla="*/ 247820 w 864564"/>
                    <a:gd name="connsiteY39" fmla="*/ 443898 h 789185"/>
                    <a:gd name="connsiteX40" fmla="*/ 240676 w 864564"/>
                    <a:gd name="connsiteY40" fmla="*/ 446279 h 789185"/>
                    <a:gd name="connsiteX41" fmla="*/ 233532 w 864564"/>
                    <a:gd name="connsiteY41" fmla="*/ 451042 h 789185"/>
                    <a:gd name="connsiteX42" fmla="*/ 174001 w 864564"/>
                    <a:gd name="connsiteY42" fmla="*/ 460567 h 789185"/>
                    <a:gd name="connsiteX43" fmla="*/ 152570 w 864564"/>
                    <a:gd name="connsiteY43" fmla="*/ 467711 h 789185"/>
                    <a:gd name="connsiteX44" fmla="*/ 145426 w 864564"/>
                    <a:gd name="connsiteY44" fmla="*/ 470092 h 789185"/>
                    <a:gd name="connsiteX45" fmla="*/ 123995 w 864564"/>
                    <a:gd name="connsiteY45" fmla="*/ 479617 h 789185"/>
                    <a:gd name="connsiteX46" fmla="*/ 109707 w 864564"/>
                    <a:gd name="connsiteY46" fmla="*/ 484379 h 789185"/>
                    <a:gd name="connsiteX47" fmla="*/ 102564 w 864564"/>
                    <a:gd name="connsiteY47" fmla="*/ 486761 h 789185"/>
                    <a:gd name="connsiteX48" fmla="*/ 93039 w 864564"/>
                    <a:gd name="connsiteY48" fmla="*/ 498667 h 789185"/>
                    <a:gd name="connsiteX49" fmla="*/ 90657 w 864564"/>
                    <a:gd name="connsiteY49" fmla="*/ 505811 h 789185"/>
                    <a:gd name="connsiteX50" fmla="*/ 62082 w 864564"/>
                    <a:gd name="connsiteY50" fmla="*/ 508192 h 789185"/>
                    <a:gd name="connsiteX51" fmla="*/ 33507 w 864564"/>
                    <a:gd name="connsiteY51" fmla="*/ 522479 h 789185"/>
                    <a:gd name="connsiteX52" fmla="*/ 26364 w 864564"/>
                    <a:gd name="connsiteY52" fmla="*/ 527242 h 789185"/>
                    <a:gd name="connsiteX53" fmla="*/ 21601 w 864564"/>
                    <a:gd name="connsiteY53" fmla="*/ 541529 h 789185"/>
                    <a:gd name="connsiteX54" fmla="*/ 23982 w 864564"/>
                    <a:gd name="connsiteY54" fmla="*/ 593917 h 789185"/>
                    <a:gd name="connsiteX55" fmla="*/ 28745 w 864564"/>
                    <a:gd name="connsiteY55" fmla="*/ 610586 h 789185"/>
                    <a:gd name="connsiteX56" fmla="*/ 31126 w 864564"/>
                    <a:gd name="connsiteY56" fmla="*/ 627254 h 789185"/>
                    <a:gd name="connsiteX57" fmla="*/ 33507 w 864564"/>
                    <a:gd name="connsiteY57" fmla="*/ 639161 h 789185"/>
                    <a:gd name="connsiteX58" fmla="*/ 38270 w 864564"/>
                    <a:gd name="connsiteY58" fmla="*/ 677261 h 789185"/>
                    <a:gd name="connsiteX59" fmla="*/ 40651 w 864564"/>
                    <a:gd name="connsiteY59" fmla="*/ 684404 h 789185"/>
                    <a:gd name="connsiteX60" fmla="*/ 38270 w 864564"/>
                    <a:gd name="connsiteY60" fmla="*/ 729648 h 789185"/>
                    <a:gd name="connsiteX61" fmla="*/ 35889 w 864564"/>
                    <a:gd name="connsiteY61" fmla="*/ 736792 h 789185"/>
                    <a:gd name="connsiteX62" fmla="*/ 28745 w 864564"/>
                    <a:gd name="connsiteY62" fmla="*/ 741554 h 789185"/>
                    <a:gd name="connsiteX63" fmla="*/ 14457 w 864564"/>
                    <a:gd name="connsiteY63" fmla="*/ 751079 h 789185"/>
                    <a:gd name="connsiteX64" fmla="*/ 7314 w 864564"/>
                    <a:gd name="connsiteY64" fmla="*/ 755842 h 789185"/>
                    <a:gd name="connsiteX65" fmla="*/ 170 w 864564"/>
                    <a:gd name="connsiteY65" fmla="*/ 758223 h 789185"/>
                    <a:gd name="connsiteX66" fmla="*/ 7314 w 864564"/>
                    <a:gd name="connsiteY66" fmla="*/ 772511 h 789185"/>
                    <a:gd name="connsiteX67" fmla="*/ 14457 w 864564"/>
                    <a:gd name="connsiteY67" fmla="*/ 786798 h 789185"/>
                    <a:gd name="connsiteX68" fmla="*/ 23982 w 864564"/>
                    <a:gd name="connsiteY68"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50251 w 864564"/>
                    <a:gd name="connsiteY12" fmla="*/ 274829 h 789185"/>
                    <a:gd name="connsiteX13" fmla="*/ 662157 w 864564"/>
                    <a:gd name="connsiteY13" fmla="*/ 286736 h 789185"/>
                    <a:gd name="connsiteX14" fmla="*/ 666920 w 864564"/>
                    <a:gd name="connsiteY14" fmla="*/ 301023 h 789185"/>
                    <a:gd name="connsiteX15" fmla="*/ 671682 w 864564"/>
                    <a:gd name="connsiteY15" fmla="*/ 308167 h 789185"/>
                    <a:gd name="connsiteX16" fmla="*/ 676445 w 864564"/>
                    <a:gd name="connsiteY16" fmla="*/ 324836 h 789185"/>
                    <a:gd name="connsiteX17" fmla="*/ 683589 w 864564"/>
                    <a:gd name="connsiteY17" fmla="*/ 348648 h 789185"/>
                    <a:gd name="connsiteX18" fmla="*/ 681207 w 864564"/>
                    <a:gd name="connsiteY18" fmla="*/ 384367 h 789185"/>
                    <a:gd name="connsiteX19" fmla="*/ 674064 w 864564"/>
                    <a:gd name="connsiteY19" fmla="*/ 389129 h 789185"/>
                    <a:gd name="connsiteX20" fmla="*/ 671682 w 864564"/>
                    <a:gd name="connsiteY20" fmla="*/ 396273 h 789185"/>
                    <a:gd name="connsiteX21" fmla="*/ 659776 w 864564"/>
                    <a:gd name="connsiteY21" fmla="*/ 408179 h 789185"/>
                    <a:gd name="connsiteX22" fmla="*/ 655014 w 864564"/>
                    <a:gd name="connsiteY22" fmla="*/ 415323 h 789185"/>
                    <a:gd name="connsiteX23" fmla="*/ 647870 w 864564"/>
                    <a:gd name="connsiteY23" fmla="*/ 417704 h 789185"/>
                    <a:gd name="connsiteX24" fmla="*/ 640726 w 864564"/>
                    <a:gd name="connsiteY24" fmla="*/ 422467 h 789185"/>
                    <a:gd name="connsiteX25" fmla="*/ 569289 w 864564"/>
                    <a:gd name="connsiteY25" fmla="*/ 420086 h 789185"/>
                    <a:gd name="connsiteX26" fmla="*/ 533570 w 864564"/>
                    <a:gd name="connsiteY26" fmla="*/ 417704 h 789185"/>
                    <a:gd name="connsiteX27" fmla="*/ 504995 w 864564"/>
                    <a:gd name="connsiteY27" fmla="*/ 420086 h 789185"/>
                    <a:gd name="connsiteX28" fmla="*/ 495470 w 864564"/>
                    <a:gd name="connsiteY28" fmla="*/ 422467 h 789185"/>
                    <a:gd name="connsiteX29" fmla="*/ 469276 w 864564"/>
                    <a:gd name="connsiteY29" fmla="*/ 427229 h 789185"/>
                    <a:gd name="connsiteX30" fmla="*/ 404982 w 864564"/>
                    <a:gd name="connsiteY30" fmla="*/ 424848 h 789185"/>
                    <a:gd name="connsiteX31" fmla="*/ 397839 w 864564"/>
                    <a:gd name="connsiteY31" fmla="*/ 422467 h 789185"/>
                    <a:gd name="connsiteX32" fmla="*/ 383551 w 864564"/>
                    <a:gd name="connsiteY32" fmla="*/ 420086 h 789185"/>
                    <a:gd name="connsiteX33" fmla="*/ 350214 w 864564"/>
                    <a:gd name="connsiteY33" fmla="*/ 422467 h 789185"/>
                    <a:gd name="connsiteX34" fmla="*/ 328782 w 864564"/>
                    <a:gd name="connsiteY34" fmla="*/ 424848 h 789185"/>
                    <a:gd name="connsiteX35" fmla="*/ 302589 w 864564"/>
                    <a:gd name="connsiteY35" fmla="*/ 427229 h 789185"/>
                    <a:gd name="connsiteX36" fmla="*/ 283539 w 864564"/>
                    <a:gd name="connsiteY36" fmla="*/ 431992 h 789185"/>
                    <a:gd name="connsiteX37" fmla="*/ 262107 w 864564"/>
                    <a:gd name="connsiteY37" fmla="*/ 439136 h 789185"/>
                    <a:gd name="connsiteX38" fmla="*/ 247820 w 864564"/>
                    <a:gd name="connsiteY38" fmla="*/ 443898 h 789185"/>
                    <a:gd name="connsiteX39" fmla="*/ 240676 w 864564"/>
                    <a:gd name="connsiteY39" fmla="*/ 446279 h 789185"/>
                    <a:gd name="connsiteX40" fmla="*/ 233532 w 864564"/>
                    <a:gd name="connsiteY40" fmla="*/ 451042 h 789185"/>
                    <a:gd name="connsiteX41" fmla="*/ 174001 w 864564"/>
                    <a:gd name="connsiteY41" fmla="*/ 460567 h 789185"/>
                    <a:gd name="connsiteX42" fmla="*/ 152570 w 864564"/>
                    <a:gd name="connsiteY42" fmla="*/ 467711 h 789185"/>
                    <a:gd name="connsiteX43" fmla="*/ 145426 w 864564"/>
                    <a:gd name="connsiteY43" fmla="*/ 470092 h 789185"/>
                    <a:gd name="connsiteX44" fmla="*/ 123995 w 864564"/>
                    <a:gd name="connsiteY44" fmla="*/ 479617 h 789185"/>
                    <a:gd name="connsiteX45" fmla="*/ 109707 w 864564"/>
                    <a:gd name="connsiteY45" fmla="*/ 484379 h 789185"/>
                    <a:gd name="connsiteX46" fmla="*/ 102564 w 864564"/>
                    <a:gd name="connsiteY46" fmla="*/ 486761 h 789185"/>
                    <a:gd name="connsiteX47" fmla="*/ 93039 w 864564"/>
                    <a:gd name="connsiteY47" fmla="*/ 498667 h 789185"/>
                    <a:gd name="connsiteX48" fmla="*/ 90657 w 864564"/>
                    <a:gd name="connsiteY48" fmla="*/ 505811 h 789185"/>
                    <a:gd name="connsiteX49" fmla="*/ 62082 w 864564"/>
                    <a:gd name="connsiteY49" fmla="*/ 508192 h 789185"/>
                    <a:gd name="connsiteX50" fmla="*/ 33507 w 864564"/>
                    <a:gd name="connsiteY50" fmla="*/ 522479 h 789185"/>
                    <a:gd name="connsiteX51" fmla="*/ 26364 w 864564"/>
                    <a:gd name="connsiteY51" fmla="*/ 527242 h 789185"/>
                    <a:gd name="connsiteX52" fmla="*/ 21601 w 864564"/>
                    <a:gd name="connsiteY52" fmla="*/ 541529 h 789185"/>
                    <a:gd name="connsiteX53" fmla="*/ 23982 w 864564"/>
                    <a:gd name="connsiteY53" fmla="*/ 593917 h 789185"/>
                    <a:gd name="connsiteX54" fmla="*/ 28745 w 864564"/>
                    <a:gd name="connsiteY54" fmla="*/ 610586 h 789185"/>
                    <a:gd name="connsiteX55" fmla="*/ 31126 w 864564"/>
                    <a:gd name="connsiteY55" fmla="*/ 627254 h 789185"/>
                    <a:gd name="connsiteX56" fmla="*/ 33507 w 864564"/>
                    <a:gd name="connsiteY56" fmla="*/ 639161 h 789185"/>
                    <a:gd name="connsiteX57" fmla="*/ 38270 w 864564"/>
                    <a:gd name="connsiteY57" fmla="*/ 677261 h 789185"/>
                    <a:gd name="connsiteX58" fmla="*/ 40651 w 864564"/>
                    <a:gd name="connsiteY58" fmla="*/ 684404 h 789185"/>
                    <a:gd name="connsiteX59" fmla="*/ 38270 w 864564"/>
                    <a:gd name="connsiteY59" fmla="*/ 729648 h 789185"/>
                    <a:gd name="connsiteX60" fmla="*/ 35889 w 864564"/>
                    <a:gd name="connsiteY60" fmla="*/ 736792 h 789185"/>
                    <a:gd name="connsiteX61" fmla="*/ 28745 w 864564"/>
                    <a:gd name="connsiteY61" fmla="*/ 741554 h 789185"/>
                    <a:gd name="connsiteX62" fmla="*/ 14457 w 864564"/>
                    <a:gd name="connsiteY62" fmla="*/ 751079 h 789185"/>
                    <a:gd name="connsiteX63" fmla="*/ 7314 w 864564"/>
                    <a:gd name="connsiteY63" fmla="*/ 755842 h 789185"/>
                    <a:gd name="connsiteX64" fmla="*/ 170 w 864564"/>
                    <a:gd name="connsiteY64" fmla="*/ 758223 h 789185"/>
                    <a:gd name="connsiteX65" fmla="*/ 7314 w 864564"/>
                    <a:gd name="connsiteY65" fmla="*/ 772511 h 789185"/>
                    <a:gd name="connsiteX66" fmla="*/ 14457 w 864564"/>
                    <a:gd name="connsiteY66" fmla="*/ 786798 h 789185"/>
                    <a:gd name="connsiteX67" fmla="*/ 23982 w 864564"/>
                    <a:gd name="connsiteY67"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2157 w 864564"/>
                    <a:gd name="connsiteY12" fmla="*/ 286736 h 789185"/>
                    <a:gd name="connsiteX13" fmla="*/ 666920 w 864564"/>
                    <a:gd name="connsiteY13" fmla="*/ 301023 h 789185"/>
                    <a:gd name="connsiteX14" fmla="*/ 671682 w 864564"/>
                    <a:gd name="connsiteY14" fmla="*/ 308167 h 789185"/>
                    <a:gd name="connsiteX15" fmla="*/ 676445 w 864564"/>
                    <a:gd name="connsiteY15" fmla="*/ 324836 h 789185"/>
                    <a:gd name="connsiteX16" fmla="*/ 683589 w 864564"/>
                    <a:gd name="connsiteY16" fmla="*/ 348648 h 789185"/>
                    <a:gd name="connsiteX17" fmla="*/ 681207 w 864564"/>
                    <a:gd name="connsiteY17" fmla="*/ 384367 h 789185"/>
                    <a:gd name="connsiteX18" fmla="*/ 674064 w 864564"/>
                    <a:gd name="connsiteY18" fmla="*/ 389129 h 789185"/>
                    <a:gd name="connsiteX19" fmla="*/ 671682 w 864564"/>
                    <a:gd name="connsiteY19" fmla="*/ 396273 h 789185"/>
                    <a:gd name="connsiteX20" fmla="*/ 659776 w 864564"/>
                    <a:gd name="connsiteY20" fmla="*/ 408179 h 789185"/>
                    <a:gd name="connsiteX21" fmla="*/ 655014 w 864564"/>
                    <a:gd name="connsiteY21" fmla="*/ 415323 h 789185"/>
                    <a:gd name="connsiteX22" fmla="*/ 647870 w 864564"/>
                    <a:gd name="connsiteY22" fmla="*/ 417704 h 789185"/>
                    <a:gd name="connsiteX23" fmla="*/ 640726 w 864564"/>
                    <a:gd name="connsiteY23" fmla="*/ 422467 h 789185"/>
                    <a:gd name="connsiteX24" fmla="*/ 569289 w 864564"/>
                    <a:gd name="connsiteY24" fmla="*/ 420086 h 789185"/>
                    <a:gd name="connsiteX25" fmla="*/ 533570 w 864564"/>
                    <a:gd name="connsiteY25" fmla="*/ 417704 h 789185"/>
                    <a:gd name="connsiteX26" fmla="*/ 504995 w 864564"/>
                    <a:gd name="connsiteY26" fmla="*/ 420086 h 789185"/>
                    <a:gd name="connsiteX27" fmla="*/ 495470 w 864564"/>
                    <a:gd name="connsiteY27" fmla="*/ 422467 h 789185"/>
                    <a:gd name="connsiteX28" fmla="*/ 469276 w 864564"/>
                    <a:gd name="connsiteY28" fmla="*/ 427229 h 789185"/>
                    <a:gd name="connsiteX29" fmla="*/ 404982 w 864564"/>
                    <a:gd name="connsiteY29" fmla="*/ 424848 h 789185"/>
                    <a:gd name="connsiteX30" fmla="*/ 397839 w 864564"/>
                    <a:gd name="connsiteY30" fmla="*/ 422467 h 789185"/>
                    <a:gd name="connsiteX31" fmla="*/ 383551 w 864564"/>
                    <a:gd name="connsiteY31" fmla="*/ 420086 h 789185"/>
                    <a:gd name="connsiteX32" fmla="*/ 350214 w 864564"/>
                    <a:gd name="connsiteY32" fmla="*/ 422467 h 789185"/>
                    <a:gd name="connsiteX33" fmla="*/ 328782 w 864564"/>
                    <a:gd name="connsiteY33" fmla="*/ 424848 h 789185"/>
                    <a:gd name="connsiteX34" fmla="*/ 302589 w 864564"/>
                    <a:gd name="connsiteY34" fmla="*/ 427229 h 789185"/>
                    <a:gd name="connsiteX35" fmla="*/ 283539 w 864564"/>
                    <a:gd name="connsiteY35" fmla="*/ 431992 h 789185"/>
                    <a:gd name="connsiteX36" fmla="*/ 262107 w 864564"/>
                    <a:gd name="connsiteY36" fmla="*/ 439136 h 789185"/>
                    <a:gd name="connsiteX37" fmla="*/ 247820 w 864564"/>
                    <a:gd name="connsiteY37" fmla="*/ 443898 h 789185"/>
                    <a:gd name="connsiteX38" fmla="*/ 240676 w 864564"/>
                    <a:gd name="connsiteY38" fmla="*/ 446279 h 789185"/>
                    <a:gd name="connsiteX39" fmla="*/ 233532 w 864564"/>
                    <a:gd name="connsiteY39" fmla="*/ 451042 h 789185"/>
                    <a:gd name="connsiteX40" fmla="*/ 174001 w 864564"/>
                    <a:gd name="connsiteY40" fmla="*/ 460567 h 789185"/>
                    <a:gd name="connsiteX41" fmla="*/ 152570 w 864564"/>
                    <a:gd name="connsiteY41" fmla="*/ 467711 h 789185"/>
                    <a:gd name="connsiteX42" fmla="*/ 145426 w 864564"/>
                    <a:gd name="connsiteY42" fmla="*/ 470092 h 789185"/>
                    <a:gd name="connsiteX43" fmla="*/ 123995 w 864564"/>
                    <a:gd name="connsiteY43" fmla="*/ 479617 h 789185"/>
                    <a:gd name="connsiteX44" fmla="*/ 109707 w 864564"/>
                    <a:gd name="connsiteY44" fmla="*/ 484379 h 789185"/>
                    <a:gd name="connsiteX45" fmla="*/ 102564 w 864564"/>
                    <a:gd name="connsiteY45" fmla="*/ 486761 h 789185"/>
                    <a:gd name="connsiteX46" fmla="*/ 93039 w 864564"/>
                    <a:gd name="connsiteY46" fmla="*/ 498667 h 789185"/>
                    <a:gd name="connsiteX47" fmla="*/ 90657 w 864564"/>
                    <a:gd name="connsiteY47" fmla="*/ 505811 h 789185"/>
                    <a:gd name="connsiteX48" fmla="*/ 62082 w 864564"/>
                    <a:gd name="connsiteY48" fmla="*/ 508192 h 789185"/>
                    <a:gd name="connsiteX49" fmla="*/ 33507 w 864564"/>
                    <a:gd name="connsiteY49" fmla="*/ 522479 h 789185"/>
                    <a:gd name="connsiteX50" fmla="*/ 26364 w 864564"/>
                    <a:gd name="connsiteY50" fmla="*/ 527242 h 789185"/>
                    <a:gd name="connsiteX51" fmla="*/ 21601 w 864564"/>
                    <a:gd name="connsiteY51" fmla="*/ 541529 h 789185"/>
                    <a:gd name="connsiteX52" fmla="*/ 23982 w 864564"/>
                    <a:gd name="connsiteY52" fmla="*/ 593917 h 789185"/>
                    <a:gd name="connsiteX53" fmla="*/ 28745 w 864564"/>
                    <a:gd name="connsiteY53" fmla="*/ 610586 h 789185"/>
                    <a:gd name="connsiteX54" fmla="*/ 31126 w 864564"/>
                    <a:gd name="connsiteY54" fmla="*/ 627254 h 789185"/>
                    <a:gd name="connsiteX55" fmla="*/ 33507 w 864564"/>
                    <a:gd name="connsiteY55" fmla="*/ 639161 h 789185"/>
                    <a:gd name="connsiteX56" fmla="*/ 38270 w 864564"/>
                    <a:gd name="connsiteY56" fmla="*/ 677261 h 789185"/>
                    <a:gd name="connsiteX57" fmla="*/ 40651 w 864564"/>
                    <a:gd name="connsiteY57" fmla="*/ 684404 h 789185"/>
                    <a:gd name="connsiteX58" fmla="*/ 38270 w 864564"/>
                    <a:gd name="connsiteY58" fmla="*/ 729648 h 789185"/>
                    <a:gd name="connsiteX59" fmla="*/ 35889 w 864564"/>
                    <a:gd name="connsiteY59" fmla="*/ 736792 h 789185"/>
                    <a:gd name="connsiteX60" fmla="*/ 28745 w 864564"/>
                    <a:gd name="connsiteY60" fmla="*/ 741554 h 789185"/>
                    <a:gd name="connsiteX61" fmla="*/ 14457 w 864564"/>
                    <a:gd name="connsiteY61" fmla="*/ 751079 h 789185"/>
                    <a:gd name="connsiteX62" fmla="*/ 7314 w 864564"/>
                    <a:gd name="connsiteY62" fmla="*/ 755842 h 789185"/>
                    <a:gd name="connsiteX63" fmla="*/ 170 w 864564"/>
                    <a:gd name="connsiteY63" fmla="*/ 758223 h 789185"/>
                    <a:gd name="connsiteX64" fmla="*/ 7314 w 864564"/>
                    <a:gd name="connsiteY64" fmla="*/ 772511 h 789185"/>
                    <a:gd name="connsiteX65" fmla="*/ 14457 w 864564"/>
                    <a:gd name="connsiteY65" fmla="*/ 786798 h 789185"/>
                    <a:gd name="connsiteX66" fmla="*/ 23982 w 864564"/>
                    <a:gd name="connsiteY66"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76445 w 864564"/>
                    <a:gd name="connsiteY14" fmla="*/ 324836 h 789185"/>
                    <a:gd name="connsiteX15" fmla="*/ 683589 w 864564"/>
                    <a:gd name="connsiteY15" fmla="*/ 348648 h 789185"/>
                    <a:gd name="connsiteX16" fmla="*/ 681207 w 864564"/>
                    <a:gd name="connsiteY16" fmla="*/ 384367 h 789185"/>
                    <a:gd name="connsiteX17" fmla="*/ 674064 w 864564"/>
                    <a:gd name="connsiteY17" fmla="*/ 389129 h 789185"/>
                    <a:gd name="connsiteX18" fmla="*/ 671682 w 864564"/>
                    <a:gd name="connsiteY18" fmla="*/ 396273 h 789185"/>
                    <a:gd name="connsiteX19" fmla="*/ 659776 w 864564"/>
                    <a:gd name="connsiteY19" fmla="*/ 408179 h 789185"/>
                    <a:gd name="connsiteX20" fmla="*/ 655014 w 864564"/>
                    <a:gd name="connsiteY20" fmla="*/ 415323 h 789185"/>
                    <a:gd name="connsiteX21" fmla="*/ 647870 w 864564"/>
                    <a:gd name="connsiteY21" fmla="*/ 417704 h 789185"/>
                    <a:gd name="connsiteX22" fmla="*/ 640726 w 864564"/>
                    <a:gd name="connsiteY22" fmla="*/ 422467 h 789185"/>
                    <a:gd name="connsiteX23" fmla="*/ 569289 w 864564"/>
                    <a:gd name="connsiteY23" fmla="*/ 420086 h 789185"/>
                    <a:gd name="connsiteX24" fmla="*/ 533570 w 864564"/>
                    <a:gd name="connsiteY24" fmla="*/ 417704 h 789185"/>
                    <a:gd name="connsiteX25" fmla="*/ 504995 w 864564"/>
                    <a:gd name="connsiteY25" fmla="*/ 420086 h 789185"/>
                    <a:gd name="connsiteX26" fmla="*/ 495470 w 864564"/>
                    <a:gd name="connsiteY26" fmla="*/ 422467 h 789185"/>
                    <a:gd name="connsiteX27" fmla="*/ 469276 w 864564"/>
                    <a:gd name="connsiteY27" fmla="*/ 427229 h 789185"/>
                    <a:gd name="connsiteX28" fmla="*/ 404982 w 864564"/>
                    <a:gd name="connsiteY28" fmla="*/ 424848 h 789185"/>
                    <a:gd name="connsiteX29" fmla="*/ 397839 w 864564"/>
                    <a:gd name="connsiteY29" fmla="*/ 422467 h 789185"/>
                    <a:gd name="connsiteX30" fmla="*/ 383551 w 864564"/>
                    <a:gd name="connsiteY30" fmla="*/ 420086 h 789185"/>
                    <a:gd name="connsiteX31" fmla="*/ 350214 w 864564"/>
                    <a:gd name="connsiteY31" fmla="*/ 422467 h 789185"/>
                    <a:gd name="connsiteX32" fmla="*/ 328782 w 864564"/>
                    <a:gd name="connsiteY32" fmla="*/ 424848 h 789185"/>
                    <a:gd name="connsiteX33" fmla="*/ 302589 w 864564"/>
                    <a:gd name="connsiteY33" fmla="*/ 427229 h 789185"/>
                    <a:gd name="connsiteX34" fmla="*/ 283539 w 864564"/>
                    <a:gd name="connsiteY34" fmla="*/ 431992 h 789185"/>
                    <a:gd name="connsiteX35" fmla="*/ 262107 w 864564"/>
                    <a:gd name="connsiteY35" fmla="*/ 439136 h 789185"/>
                    <a:gd name="connsiteX36" fmla="*/ 247820 w 864564"/>
                    <a:gd name="connsiteY36" fmla="*/ 443898 h 789185"/>
                    <a:gd name="connsiteX37" fmla="*/ 240676 w 864564"/>
                    <a:gd name="connsiteY37" fmla="*/ 446279 h 789185"/>
                    <a:gd name="connsiteX38" fmla="*/ 233532 w 864564"/>
                    <a:gd name="connsiteY38" fmla="*/ 451042 h 789185"/>
                    <a:gd name="connsiteX39" fmla="*/ 174001 w 864564"/>
                    <a:gd name="connsiteY39" fmla="*/ 460567 h 789185"/>
                    <a:gd name="connsiteX40" fmla="*/ 152570 w 864564"/>
                    <a:gd name="connsiteY40" fmla="*/ 467711 h 789185"/>
                    <a:gd name="connsiteX41" fmla="*/ 145426 w 864564"/>
                    <a:gd name="connsiteY41" fmla="*/ 470092 h 789185"/>
                    <a:gd name="connsiteX42" fmla="*/ 123995 w 864564"/>
                    <a:gd name="connsiteY42" fmla="*/ 479617 h 789185"/>
                    <a:gd name="connsiteX43" fmla="*/ 109707 w 864564"/>
                    <a:gd name="connsiteY43" fmla="*/ 484379 h 789185"/>
                    <a:gd name="connsiteX44" fmla="*/ 102564 w 864564"/>
                    <a:gd name="connsiteY44" fmla="*/ 486761 h 789185"/>
                    <a:gd name="connsiteX45" fmla="*/ 93039 w 864564"/>
                    <a:gd name="connsiteY45" fmla="*/ 498667 h 789185"/>
                    <a:gd name="connsiteX46" fmla="*/ 90657 w 864564"/>
                    <a:gd name="connsiteY46" fmla="*/ 505811 h 789185"/>
                    <a:gd name="connsiteX47" fmla="*/ 62082 w 864564"/>
                    <a:gd name="connsiteY47" fmla="*/ 508192 h 789185"/>
                    <a:gd name="connsiteX48" fmla="*/ 33507 w 864564"/>
                    <a:gd name="connsiteY48" fmla="*/ 522479 h 789185"/>
                    <a:gd name="connsiteX49" fmla="*/ 26364 w 864564"/>
                    <a:gd name="connsiteY49" fmla="*/ 527242 h 789185"/>
                    <a:gd name="connsiteX50" fmla="*/ 21601 w 864564"/>
                    <a:gd name="connsiteY50" fmla="*/ 541529 h 789185"/>
                    <a:gd name="connsiteX51" fmla="*/ 23982 w 864564"/>
                    <a:gd name="connsiteY51" fmla="*/ 593917 h 789185"/>
                    <a:gd name="connsiteX52" fmla="*/ 28745 w 864564"/>
                    <a:gd name="connsiteY52" fmla="*/ 610586 h 789185"/>
                    <a:gd name="connsiteX53" fmla="*/ 31126 w 864564"/>
                    <a:gd name="connsiteY53" fmla="*/ 627254 h 789185"/>
                    <a:gd name="connsiteX54" fmla="*/ 33507 w 864564"/>
                    <a:gd name="connsiteY54" fmla="*/ 639161 h 789185"/>
                    <a:gd name="connsiteX55" fmla="*/ 38270 w 864564"/>
                    <a:gd name="connsiteY55" fmla="*/ 677261 h 789185"/>
                    <a:gd name="connsiteX56" fmla="*/ 40651 w 864564"/>
                    <a:gd name="connsiteY56" fmla="*/ 684404 h 789185"/>
                    <a:gd name="connsiteX57" fmla="*/ 38270 w 864564"/>
                    <a:gd name="connsiteY57" fmla="*/ 729648 h 789185"/>
                    <a:gd name="connsiteX58" fmla="*/ 35889 w 864564"/>
                    <a:gd name="connsiteY58" fmla="*/ 736792 h 789185"/>
                    <a:gd name="connsiteX59" fmla="*/ 28745 w 864564"/>
                    <a:gd name="connsiteY59" fmla="*/ 741554 h 789185"/>
                    <a:gd name="connsiteX60" fmla="*/ 14457 w 864564"/>
                    <a:gd name="connsiteY60" fmla="*/ 751079 h 789185"/>
                    <a:gd name="connsiteX61" fmla="*/ 7314 w 864564"/>
                    <a:gd name="connsiteY61" fmla="*/ 755842 h 789185"/>
                    <a:gd name="connsiteX62" fmla="*/ 170 w 864564"/>
                    <a:gd name="connsiteY62" fmla="*/ 758223 h 789185"/>
                    <a:gd name="connsiteX63" fmla="*/ 7314 w 864564"/>
                    <a:gd name="connsiteY63" fmla="*/ 772511 h 789185"/>
                    <a:gd name="connsiteX64" fmla="*/ 14457 w 864564"/>
                    <a:gd name="connsiteY64" fmla="*/ 786798 h 789185"/>
                    <a:gd name="connsiteX65" fmla="*/ 23982 w 864564"/>
                    <a:gd name="connsiteY65"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74064 w 864564"/>
                    <a:gd name="connsiteY16" fmla="*/ 389129 h 789185"/>
                    <a:gd name="connsiteX17" fmla="*/ 671682 w 864564"/>
                    <a:gd name="connsiteY17" fmla="*/ 396273 h 789185"/>
                    <a:gd name="connsiteX18" fmla="*/ 659776 w 864564"/>
                    <a:gd name="connsiteY18" fmla="*/ 408179 h 789185"/>
                    <a:gd name="connsiteX19" fmla="*/ 655014 w 864564"/>
                    <a:gd name="connsiteY19" fmla="*/ 415323 h 789185"/>
                    <a:gd name="connsiteX20" fmla="*/ 647870 w 864564"/>
                    <a:gd name="connsiteY20" fmla="*/ 417704 h 789185"/>
                    <a:gd name="connsiteX21" fmla="*/ 640726 w 864564"/>
                    <a:gd name="connsiteY21" fmla="*/ 422467 h 789185"/>
                    <a:gd name="connsiteX22" fmla="*/ 569289 w 864564"/>
                    <a:gd name="connsiteY22" fmla="*/ 420086 h 789185"/>
                    <a:gd name="connsiteX23" fmla="*/ 533570 w 864564"/>
                    <a:gd name="connsiteY23" fmla="*/ 417704 h 789185"/>
                    <a:gd name="connsiteX24" fmla="*/ 504995 w 864564"/>
                    <a:gd name="connsiteY24" fmla="*/ 420086 h 789185"/>
                    <a:gd name="connsiteX25" fmla="*/ 495470 w 864564"/>
                    <a:gd name="connsiteY25" fmla="*/ 422467 h 789185"/>
                    <a:gd name="connsiteX26" fmla="*/ 469276 w 864564"/>
                    <a:gd name="connsiteY26" fmla="*/ 427229 h 789185"/>
                    <a:gd name="connsiteX27" fmla="*/ 404982 w 864564"/>
                    <a:gd name="connsiteY27" fmla="*/ 424848 h 789185"/>
                    <a:gd name="connsiteX28" fmla="*/ 397839 w 864564"/>
                    <a:gd name="connsiteY28" fmla="*/ 422467 h 789185"/>
                    <a:gd name="connsiteX29" fmla="*/ 383551 w 864564"/>
                    <a:gd name="connsiteY29" fmla="*/ 420086 h 789185"/>
                    <a:gd name="connsiteX30" fmla="*/ 350214 w 864564"/>
                    <a:gd name="connsiteY30" fmla="*/ 422467 h 789185"/>
                    <a:gd name="connsiteX31" fmla="*/ 328782 w 864564"/>
                    <a:gd name="connsiteY31" fmla="*/ 424848 h 789185"/>
                    <a:gd name="connsiteX32" fmla="*/ 302589 w 864564"/>
                    <a:gd name="connsiteY32" fmla="*/ 427229 h 789185"/>
                    <a:gd name="connsiteX33" fmla="*/ 283539 w 864564"/>
                    <a:gd name="connsiteY33" fmla="*/ 431992 h 789185"/>
                    <a:gd name="connsiteX34" fmla="*/ 262107 w 864564"/>
                    <a:gd name="connsiteY34" fmla="*/ 439136 h 789185"/>
                    <a:gd name="connsiteX35" fmla="*/ 247820 w 864564"/>
                    <a:gd name="connsiteY35" fmla="*/ 443898 h 789185"/>
                    <a:gd name="connsiteX36" fmla="*/ 240676 w 864564"/>
                    <a:gd name="connsiteY36" fmla="*/ 446279 h 789185"/>
                    <a:gd name="connsiteX37" fmla="*/ 233532 w 864564"/>
                    <a:gd name="connsiteY37" fmla="*/ 451042 h 789185"/>
                    <a:gd name="connsiteX38" fmla="*/ 174001 w 864564"/>
                    <a:gd name="connsiteY38" fmla="*/ 460567 h 789185"/>
                    <a:gd name="connsiteX39" fmla="*/ 152570 w 864564"/>
                    <a:gd name="connsiteY39" fmla="*/ 467711 h 789185"/>
                    <a:gd name="connsiteX40" fmla="*/ 145426 w 864564"/>
                    <a:gd name="connsiteY40" fmla="*/ 470092 h 789185"/>
                    <a:gd name="connsiteX41" fmla="*/ 123995 w 864564"/>
                    <a:gd name="connsiteY41" fmla="*/ 479617 h 789185"/>
                    <a:gd name="connsiteX42" fmla="*/ 109707 w 864564"/>
                    <a:gd name="connsiteY42" fmla="*/ 484379 h 789185"/>
                    <a:gd name="connsiteX43" fmla="*/ 102564 w 864564"/>
                    <a:gd name="connsiteY43" fmla="*/ 486761 h 789185"/>
                    <a:gd name="connsiteX44" fmla="*/ 93039 w 864564"/>
                    <a:gd name="connsiteY44" fmla="*/ 498667 h 789185"/>
                    <a:gd name="connsiteX45" fmla="*/ 90657 w 864564"/>
                    <a:gd name="connsiteY45" fmla="*/ 505811 h 789185"/>
                    <a:gd name="connsiteX46" fmla="*/ 62082 w 864564"/>
                    <a:gd name="connsiteY46" fmla="*/ 508192 h 789185"/>
                    <a:gd name="connsiteX47" fmla="*/ 33507 w 864564"/>
                    <a:gd name="connsiteY47" fmla="*/ 522479 h 789185"/>
                    <a:gd name="connsiteX48" fmla="*/ 26364 w 864564"/>
                    <a:gd name="connsiteY48" fmla="*/ 527242 h 789185"/>
                    <a:gd name="connsiteX49" fmla="*/ 21601 w 864564"/>
                    <a:gd name="connsiteY49" fmla="*/ 541529 h 789185"/>
                    <a:gd name="connsiteX50" fmla="*/ 23982 w 864564"/>
                    <a:gd name="connsiteY50" fmla="*/ 593917 h 789185"/>
                    <a:gd name="connsiteX51" fmla="*/ 28745 w 864564"/>
                    <a:gd name="connsiteY51" fmla="*/ 610586 h 789185"/>
                    <a:gd name="connsiteX52" fmla="*/ 31126 w 864564"/>
                    <a:gd name="connsiteY52" fmla="*/ 627254 h 789185"/>
                    <a:gd name="connsiteX53" fmla="*/ 33507 w 864564"/>
                    <a:gd name="connsiteY53" fmla="*/ 639161 h 789185"/>
                    <a:gd name="connsiteX54" fmla="*/ 38270 w 864564"/>
                    <a:gd name="connsiteY54" fmla="*/ 677261 h 789185"/>
                    <a:gd name="connsiteX55" fmla="*/ 40651 w 864564"/>
                    <a:gd name="connsiteY55" fmla="*/ 684404 h 789185"/>
                    <a:gd name="connsiteX56" fmla="*/ 38270 w 864564"/>
                    <a:gd name="connsiteY56" fmla="*/ 729648 h 789185"/>
                    <a:gd name="connsiteX57" fmla="*/ 35889 w 864564"/>
                    <a:gd name="connsiteY57" fmla="*/ 736792 h 789185"/>
                    <a:gd name="connsiteX58" fmla="*/ 28745 w 864564"/>
                    <a:gd name="connsiteY58" fmla="*/ 741554 h 789185"/>
                    <a:gd name="connsiteX59" fmla="*/ 14457 w 864564"/>
                    <a:gd name="connsiteY59" fmla="*/ 751079 h 789185"/>
                    <a:gd name="connsiteX60" fmla="*/ 7314 w 864564"/>
                    <a:gd name="connsiteY60" fmla="*/ 755842 h 789185"/>
                    <a:gd name="connsiteX61" fmla="*/ 170 w 864564"/>
                    <a:gd name="connsiteY61" fmla="*/ 758223 h 789185"/>
                    <a:gd name="connsiteX62" fmla="*/ 7314 w 864564"/>
                    <a:gd name="connsiteY62" fmla="*/ 772511 h 789185"/>
                    <a:gd name="connsiteX63" fmla="*/ 14457 w 864564"/>
                    <a:gd name="connsiteY63" fmla="*/ 786798 h 789185"/>
                    <a:gd name="connsiteX64" fmla="*/ 23982 w 864564"/>
                    <a:gd name="connsiteY64"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74064 w 864564"/>
                    <a:gd name="connsiteY16" fmla="*/ 389129 h 789185"/>
                    <a:gd name="connsiteX17" fmla="*/ 671682 w 864564"/>
                    <a:gd name="connsiteY17" fmla="*/ 396273 h 789185"/>
                    <a:gd name="connsiteX18" fmla="*/ 655014 w 864564"/>
                    <a:gd name="connsiteY18" fmla="*/ 415323 h 789185"/>
                    <a:gd name="connsiteX19" fmla="*/ 647870 w 864564"/>
                    <a:gd name="connsiteY19" fmla="*/ 417704 h 789185"/>
                    <a:gd name="connsiteX20" fmla="*/ 640726 w 864564"/>
                    <a:gd name="connsiteY20" fmla="*/ 422467 h 789185"/>
                    <a:gd name="connsiteX21" fmla="*/ 569289 w 864564"/>
                    <a:gd name="connsiteY21" fmla="*/ 420086 h 789185"/>
                    <a:gd name="connsiteX22" fmla="*/ 533570 w 864564"/>
                    <a:gd name="connsiteY22" fmla="*/ 417704 h 789185"/>
                    <a:gd name="connsiteX23" fmla="*/ 504995 w 864564"/>
                    <a:gd name="connsiteY23" fmla="*/ 420086 h 789185"/>
                    <a:gd name="connsiteX24" fmla="*/ 495470 w 864564"/>
                    <a:gd name="connsiteY24" fmla="*/ 422467 h 789185"/>
                    <a:gd name="connsiteX25" fmla="*/ 469276 w 864564"/>
                    <a:gd name="connsiteY25" fmla="*/ 427229 h 789185"/>
                    <a:gd name="connsiteX26" fmla="*/ 404982 w 864564"/>
                    <a:gd name="connsiteY26" fmla="*/ 424848 h 789185"/>
                    <a:gd name="connsiteX27" fmla="*/ 397839 w 864564"/>
                    <a:gd name="connsiteY27" fmla="*/ 422467 h 789185"/>
                    <a:gd name="connsiteX28" fmla="*/ 383551 w 864564"/>
                    <a:gd name="connsiteY28" fmla="*/ 420086 h 789185"/>
                    <a:gd name="connsiteX29" fmla="*/ 350214 w 864564"/>
                    <a:gd name="connsiteY29" fmla="*/ 422467 h 789185"/>
                    <a:gd name="connsiteX30" fmla="*/ 328782 w 864564"/>
                    <a:gd name="connsiteY30" fmla="*/ 424848 h 789185"/>
                    <a:gd name="connsiteX31" fmla="*/ 302589 w 864564"/>
                    <a:gd name="connsiteY31" fmla="*/ 427229 h 789185"/>
                    <a:gd name="connsiteX32" fmla="*/ 283539 w 864564"/>
                    <a:gd name="connsiteY32" fmla="*/ 431992 h 789185"/>
                    <a:gd name="connsiteX33" fmla="*/ 262107 w 864564"/>
                    <a:gd name="connsiteY33" fmla="*/ 439136 h 789185"/>
                    <a:gd name="connsiteX34" fmla="*/ 247820 w 864564"/>
                    <a:gd name="connsiteY34" fmla="*/ 443898 h 789185"/>
                    <a:gd name="connsiteX35" fmla="*/ 240676 w 864564"/>
                    <a:gd name="connsiteY35" fmla="*/ 446279 h 789185"/>
                    <a:gd name="connsiteX36" fmla="*/ 233532 w 864564"/>
                    <a:gd name="connsiteY36" fmla="*/ 451042 h 789185"/>
                    <a:gd name="connsiteX37" fmla="*/ 174001 w 864564"/>
                    <a:gd name="connsiteY37" fmla="*/ 460567 h 789185"/>
                    <a:gd name="connsiteX38" fmla="*/ 152570 w 864564"/>
                    <a:gd name="connsiteY38" fmla="*/ 467711 h 789185"/>
                    <a:gd name="connsiteX39" fmla="*/ 145426 w 864564"/>
                    <a:gd name="connsiteY39" fmla="*/ 470092 h 789185"/>
                    <a:gd name="connsiteX40" fmla="*/ 123995 w 864564"/>
                    <a:gd name="connsiteY40" fmla="*/ 479617 h 789185"/>
                    <a:gd name="connsiteX41" fmla="*/ 109707 w 864564"/>
                    <a:gd name="connsiteY41" fmla="*/ 484379 h 789185"/>
                    <a:gd name="connsiteX42" fmla="*/ 102564 w 864564"/>
                    <a:gd name="connsiteY42" fmla="*/ 486761 h 789185"/>
                    <a:gd name="connsiteX43" fmla="*/ 93039 w 864564"/>
                    <a:gd name="connsiteY43" fmla="*/ 498667 h 789185"/>
                    <a:gd name="connsiteX44" fmla="*/ 90657 w 864564"/>
                    <a:gd name="connsiteY44" fmla="*/ 505811 h 789185"/>
                    <a:gd name="connsiteX45" fmla="*/ 62082 w 864564"/>
                    <a:gd name="connsiteY45" fmla="*/ 508192 h 789185"/>
                    <a:gd name="connsiteX46" fmla="*/ 33507 w 864564"/>
                    <a:gd name="connsiteY46" fmla="*/ 522479 h 789185"/>
                    <a:gd name="connsiteX47" fmla="*/ 26364 w 864564"/>
                    <a:gd name="connsiteY47" fmla="*/ 527242 h 789185"/>
                    <a:gd name="connsiteX48" fmla="*/ 21601 w 864564"/>
                    <a:gd name="connsiteY48" fmla="*/ 541529 h 789185"/>
                    <a:gd name="connsiteX49" fmla="*/ 23982 w 864564"/>
                    <a:gd name="connsiteY49" fmla="*/ 593917 h 789185"/>
                    <a:gd name="connsiteX50" fmla="*/ 28745 w 864564"/>
                    <a:gd name="connsiteY50" fmla="*/ 610586 h 789185"/>
                    <a:gd name="connsiteX51" fmla="*/ 31126 w 864564"/>
                    <a:gd name="connsiteY51" fmla="*/ 627254 h 789185"/>
                    <a:gd name="connsiteX52" fmla="*/ 33507 w 864564"/>
                    <a:gd name="connsiteY52" fmla="*/ 639161 h 789185"/>
                    <a:gd name="connsiteX53" fmla="*/ 38270 w 864564"/>
                    <a:gd name="connsiteY53" fmla="*/ 677261 h 789185"/>
                    <a:gd name="connsiteX54" fmla="*/ 40651 w 864564"/>
                    <a:gd name="connsiteY54" fmla="*/ 684404 h 789185"/>
                    <a:gd name="connsiteX55" fmla="*/ 38270 w 864564"/>
                    <a:gd name="connsiteY55" fmla="*/ 729648 h 789185"/>
                    <a:gd name="connsiteX56" fmla="*/ 35889 w 864564"/>
                    <a:gd name="connsiteY56" fmla="*/ 736792 h 789185"/>
                    <a:gd name="connsiteX57" fmla="*/ 28745 w 864564"/>
                    <a:gd name="connsiteY57" fmla="*/ 741554 h 789185"/>
                    <a:gd name="connsiteX58" fmla="*/ 14457 w 864564"/>
                    <a:gd name="connsiteY58" fmla="*/ 751079 h 789185"/>
                    <a:gd name="connsiteX59" fmla="*/ 7314 w 864564"/>
                    <a:gd name="connsiteY59" fmla="*/ 755842 h 789185"/>
                    <a:gd name="connsiteX60" fmla="*/ 170 w 864564"/>
                    <a:gd name="connsiteY60" fmla="*/ 758223 h 789185"/>
                    <a:gd name="connsiteX61" fmla="*/ 7314 w 864564"/>
                    <a:gd name="connsiteY61" fmla="*/ 772511 h 789185"/>
                    <a:gd name="connsiteX62" fmla="*/ 14457 w 864564"/>
                    <a:gd name="connsiteY62" fmla="*/ 786798 h 789185"/>
                    <a:gd name="connsiteX63" fmla="*/ 23982 w 864564"/>
                    <a:gd name="connsiteY63"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74064 w 864564"/>
                    <a:gd name="connsiteY16" fmla="*/ 389129 h 789185"/>
                    <a:gd name="connsiteX17" fmla="*/ 655014 w 864564"/>
                    <a:gd name="connsiteY17" fmla="*/ 415323 h 789185"/>
                    <a:gd name="connsiteX18" fmla="*/ 647870 w 864564"/>
                    <a:gd name="connsiteY18" fmla="*/ 417704 h 789185"/>
                    <a:gd name="connsiteX19" fmla="*/ 640726 w 864564"/>
                    <a:gd name="connsiteY19" fmla="*/ 422467 h 789185"/>
                    <a:gd name="connsiteX20" fmla="*/ 569289 w 864564"/>
                    <a:gd name="connsiteY20" fmla="*/ 420086 h 789185"/>
                    <a:gd name="connsiteX21" fmla="*/ 533570 w 864564"/>
                    <a:gd name="connsiteY21" fmla="*/ 417704 h 789185"/>
                    <a:gd name="connsiteX22" fmla="*/ 504995 w 864564"/>
                    <a:gd name="connsiteY22" fmla="*/ 420086 h 789185"/>
                    <a:gd name="connsiteX23" fmla="*/ 495470 w 864564"/>
                    <a:gd name="connsiteY23" fmla="*/ 422467 h 789185"/>
                    <a:gd name="connsiteX24" fmla="*/ 469276 w 864564"/>
                    <a:gd name="connsiteY24" fmla="*/ 427229 h 789185"/>
                    <a:gd name="connsiteX25" fmla="*/ 404982 w 864564"/>
                    <a:gd name="connsiteY25" fmla="*/ 424848 h 789185"/>
                    <a:gd name="connsiteX26" fmla="*/ 397839 w 864564"/>
                    <a:gd name="connsiteY26" fmla="*/ 422467 h 789185"/>
                    <a:gd name="connsiteX27" fmla="*/ 383551 w 864564"/>
                    <a:gd name="connsiteY27" fmla="*/ 420086 h 789185"/>
                    <a:gd name="connsiteX28" fmla="*/ 350214 w 864564"/>
                    <a:gd name="connsiteY28" fmla="*/ 422467 h 789185"/>
                    <a:gd name="connsiteX29" fmla="*/ 328782 w 864564"/>
                    <a:gd name="connsiteY29" fmla="*/ 424848 h 789185"/>
                    <a:gd name="connsiteX30" fmla="*/ 302589 w 864564"/>
                    <a:gd name="connsiteY30" fmla="*/ 427229 h 789185"/>
                    <a:gd name="connsiteX31" fmla="*/ 283539 w 864564"/>
                    <a:gd name="connsiteY31" fmla="*/ 431992 h 789185"/>
                    <a:gd name="connsiteX32" fmla="*/ 262107 w 864564"/>
                    <a:gd name="connsiteY32" fmla="*/ 439136 h 789185"/>
                    <a:gd name="connsiteX33" fmla="*/ 247820 w 864564"/>
                    <a:gd name="connsiteY33" fmla="*/ 443898 h 789185"/>
                    <a:gd name="connsiteX34" fmla="*/ 240676 w 864564"/>
                    <a:gd name="connsiteY34" fmla="*/ 446279 h 789185"/>
                    <a:gd name="connsiteX35" fmla="*/ 233532 w 864564"/>
                    <a:gd name="connsiteY35" fmla="*/ 451042 h 789185"/>
                    <a:gd name="connsiteX36" fmla="*/ 174001 w 864564"/>
                    <a:gd name="connsiteY36" fmla="*/ 460567 h 789185"/>
                    <a:gd name="connsiteX37" fmla="*/ 152570 w 864564"/>
                    <a:gd name="connsiteY37" fmla="*/ 467711 h 789185"/>
                    <a:gd name="connsiteX38" fmla="*/ 145426 w 864564"/>
                    <a:gd name="connsiteY38" fmla="*/ 470092 h 789185"/>
                    <a:gd name="connsiteX39" fmla="*/ 123995 w 864564"/>
                    <a:gd name="connsiteY39" fmla="*/ 479617 h 789185"/>
                    <a:gd name="connsiteX40" fmla="*/ 109707 w 864564"/>
                    <a:gd name="connsiteY40" fmla="*/ 484379 h 789185"/>
                    <a:gd name="connsiteX41" fmla="*/ 102564 w 864564"/>
                    <a:gd name="connsiteY41" fmla="*/ 486761 h 789185"/>
                    <a:gd name="connsiteX42" fmla="*/ 93039 w 864564"/>
                    <a:gd name="connsiteY42" fmla="*/ 498667 h 789185"/>
                    <a:gd name="connsiteX43" fmla="*/ 90657 w 864564"/>
                    <a:gd name="connsiteY43" fmla="*/ 505811 h 789185"/>
                    <a:gd name="connsiteX44" fmla="*/ 62082 w 864564"/>
                    <a:gd name="connsiteY44" fmla="*/ 508192 h 789185"/>
                    <a:gd name="connsiteX45" fmla="*/ 33507 w 864564"/>
                    <a:gd name="connsiteY45" fmla="*/ 522479 h 789185"/>
                    <a:gd name="connsiteX46" fmla="*/ 26364 w 864564"/>
                    <a:gd name="connsiteY46" fmla="*/ 527242 h 789185"/>
                    <a:gd name="connsiteX47" fmla="*/ 21601 w 864564"/>
                    <a:gd name="connsiteY47" fmla="*/ 541529 h 789185"/>
                    <a:gd name="connsiteX48" fmla="*/ 23982 w 864564"/>
                    <a:gd name="connsiteY48" fmla="*/ 593917 h 789185"/>
                    <a:gd name="connsiteX49" fmla="*/ 28745 w 864564"/>
                    <a:gd name="connsiteY49" fmla="*/ 610586 h 789185"/>
                    <a:gd name="connsiteX50" fmla="*/ 31126 w 864564"/>
                    <a:gd name="connsiteY50" fmla="*/ 627254 h 789185"/>
                    <a:gd name="connsiteX51" fmla="*/ 33507 w 864564"/>
                    <a:gd name="connsiteY51" fmla="*/ 639161 h 789185"/>
                    <a:gd name="connsiteX52" fmla="*/ 38270 w 864564"/>
                    <a:gd name="connsiteY52" fmla="*/ 677261 h 789185"/>
                    <a:gd name="connsiteX53" fmla="*/ 40651 w 864564"/>
                    <a:gd name="connsiteY53" fmla="*/ 684404 h 789185"/>
                    <a:gd name="connsiteX54" fmla="*/ 38270 w 864564"/>
                    <a:gd name="connsiteY54" fmla="*/ 729648 h 789185"/>
                    <a:gd name="connsiteX55" fmla="*/ 35889 w 864564"/>
                    <a:gd name="connsiteY55" fmla="*/ 736792 h 789185"/>
                    <a:gd name="connsiteX56" fmla="*/ 28745 w 864564"/>
                    <a:gd name="connsiteY56" fmla="*/ 741554 h 789185"/>
                    <a:gd name="connsiteX57" fmla="*/ 14457 w 864564"/>
                    <a:gd name="connsiteY57" fmla="*/ 751079 h 789185"/>
                    <a:gd name="connsiteX58" fmla="*/ 7314 w 864564"/>
                    <a:gd name="connsiteY58" fmla="*/ 755842 h 789185"/>
                    <a:gd name="connsiteX59" fmla="*/ 170 w 864564"/>
                    <a:gd name="connsiteY59" fmla="*/ 758223 h 789185"/>
                    <a:gd name="connsiteX60" fmla="*/ 7314 w 864564"/>
                    <a:gd name="connsiteY60" fmla="*/ 772511 h 789185"/>
                    <a:gd name="connsiteX61" fmla="*/ 14457 w 864564"/>
                    <a:gd name="connsiteY61" fmla="*/ 786798 h 789185"/>
                    <a:gd name="connsiteX62" fmla="*/ 23982 w 864564"/>
                    <a:gd name="connsiteY62"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647870 w 864564"/>
                    <a:gd name="connsiteY17" fmla="*/ 417704 h 789185"/>
                    <a:gd name="connsiteX18" fmla="*/ 640726 w 864564"/>
                    <a:gd name="connsiteY18" fmla="*/ 422467 h 789185"/>
                    <a:gd name="connsiteX19" fmla="*/ 569289 w 864564"/>
                    <a:gd name="connsiteY19" fmla="*/ 420086 h 789185"/>
                    <a:gd name="connsiteX20" fmla="*/ 533570 w 864564"/>
                    <a:gd name="connsiteY20" fmla="*/ 417704 h 789185"/>
                    <a:gd name="connsiteX21" fmla="*/ 504995 w 864564"/>
                    <a:gd name="connsiteY21" fmla="*/ 420086 h 789185"/>
                    <a:gd name="connsiteX22" fmla="*/ 495470 w 864564"/>
                    <a:gd name="connsiteY22" fmla="*/ 422467 h 789185"/>
                    <a:gd name="connsiteX23" fmla="*/ 469276 w 864564"/>
                    <a:gd name="connsiteY23" fmla="*/ 427229 h 789185"/>
                    <a:gd name="connsiteX24" fmla="*/ 404982 w 864564"/>
                    <a:gd name="connsiteY24" fmla="*/ 424848 h 789185"/>
                    <a:gd name="connsiteX25" fmla="*/ 397839 w 864564"/>
                    <a:gd name="connsiteY25" fmla="*/ 422467 h 789185"/>
                    <a:gd name="connsiteX26" fmla="*/ 383551 w 864564"/>
                    <a:gd name="connsiteY26" fmla="*/ 420086 h 789185"/>
                    <a:gd name="connsiteX27" fmla="*/ 350214 w 864564"/>
                    <a:gd name="connsiteY27" fmla="*/ 422467 h 789185"/>
                    <a:gd name="connsiteX28" fmla="*/ 328782 w 864564"/>
                    <a:gd name="connsiteY28" fmla="*/ 424848 h 789185"/>
                    <a:gd name="connsiteX29" fmla="*/ 302589 w 864564"/>
                    <a:gd name="connsiteY29" fmla="*/ 427229 h 789185"/>
                    <a:gd name="connsiteX30" fmla="*/ 283539 w 864564"/>
                    <a:gd name="connsiteY30" fmla="*/ 431992 h 789185"/>
                    <a:gd name="connsiteX31" fmla="*/ 262107 w 864564"/>
                    <a:gd name="connsiteY31" fmla="*/ 439136 h 789185"/>
                    <a:gd name="connsiteX32" fmla="*/ 247820 w 864564"/>
                    <a:gd name="connsiteY32" fmla="*/ 443898 h 789185"/>
                    <a:gd name="connsiteX33" fmla="*/ 240676 w 864564"/>
                    <a:gd name="connsiteY33" fmla="*/ 446279 h 789185"/>
                    <a:gd name="connsiteX34" fmla="*/ 233532 w 864564"/>
                    <a:gd name="connsiteY34" fmla="*/ 451042 h 789185"/>
                    <a:gd name="connsiteX35" fmla="*/ 174001 w 864564"/>
                    <a:gd name="connsiteY35" fmla="*/ 460567 h 789185"/>
                    <a:gd name="connsiteX36" fmla="*/ 152570 w 864564"/>
                    <a:gd name="connsiteY36" fmla="*/ 467711 h 789185"/>
                    <a:gd name="connsiteX37" fmla="*/ 145426 w 864564"/>
                    <a:gd name="connsiteY37" fmla="*/ 470092 h 789185"/>
                    <a:gd name="connsiteX38" fmla="*/ 123995 w 864564"/>
                    <a:gd name="connsiteY38" fmla="*/ 479617 h 789185"/>
                    <a:gd name="connsiteX39" fmla="*/ 109707 w 864564"/>
                    <a:gd name="connsiteY39" fmla="*/ 484379 h 789185"/>
                    <a:gd name="connsiteX40" fmla="*/ 102564 w 864564"/>
                    <a:gd name="connsiteY40" fmla="*/ 486761 h 789185"/>
                    <a:gd name="connsiteX41" fmla="*/ 93039 w 864564"/>
                    <a:gd name="connsiteY41" fmla="*/ 498667 h 789185"/>
                    <a:gd name="connsiteX42" fmla="*/ 90657 w 864564"/>
                    <a:gd name="connsiteY42" fmla="*/ 505811 h 789185"/>
                    <a:gd name="connsiteX43" fmla="*/ 62082 w 864564"/>
                    <a:gd name="connsiteY43" fmla="*/ 508192 h 789185"/>
                    <a:gd name="connsiteX44" fmla="*/ 33507 w 864564"/>
                    <a:gd name="connsiteY44" fmla="*/ 522479 h 789185"/>
                    <a:gd name="connsiteX45" fmla="*/ 26364 w 864564"/>
                    <a:gd name="connsiteY45" fmla="*/ 527242 h 789185"/>
                    <a:gd name="connsiteX46" fmla="*/ 21601 w 864564"/>
                    <a:gd name="connsiteY46" fmla="*/ 541529 h 789185"/>
                    <a:gd name="connsiteX47" fmla="*/ 23982 w 864564"/>
                    <a:gd name="connsiteY47" fmla="*/ 593917 h 789185"/>
                    <a:gd name="connsiteX48" fmla="*/ 28745 w 864564"/>
                    <a:gd name="connsiteY48" fmla="*/ 610586 h 789185"/>
                    <a:gd name="connsiteX49" fmla="*/ 31126 w 864564"/>
                    <a:gd name="connsiteY49" fmla="*/ 627254 h 789185"/>
                    <a:gd name="connsiteX50" fmla="*/ 33507 w 864564"/>
                    <a:gd name="connsiteY50" fmla="*/ 639161 h 789185"/>
                    <a:gd name="connsiteX51" fmla="*/ 38270 w 864564"/>
                    <a:gd name="connsiteY51" fmla="*/ 677261 h 789185"/>
                    <a:gd name="connsiteX52" fmla="*/ 40651 w 864564"/>
                    <a:gd name="connsiteY52" fmla="*/ 684404 h 789185"/>
                    <a:gd name="connsiteX53" fmla="*/ 38270 w 864564"/>
                    <a:gd name="connsiteY53" fmla="*/ 729648 h 789185"/>
                    <a:gd name="connsiteX54" fmla="*/ 35889 w 864564"/>
                    <a:gd name="connsiteY54" fmla="*/ 736792 h 789185"/>
                    <a:gd name="connsiteX55" fmla="*/ 28745 w 864564"/>
                    <a:gd name="connsiteY55" fmla="*/ 741554 h 789185"/>
                    <a:gd name="connsiteX56" fmla="*/ 14457 w 864564"/>
                    <a:gd name="connsiteY56" fmla="*/ 751079 h 789185"/>
                    <a:gd name="connsiteX57" fmla="*/ 7314 w 864564"/>
                    <a:gd name="connsiteY57" fmla="*/ 755842 h 789185"/>
                    <a:gd name="connsiteX58" fmla="*/ 170 w 864564"/>
                    <a:gd name="connsiteY58" fmla="*/ 758223 h 789185"/>
                    <a:gd name="connsiteX59" fmla="*/ 7314 w 864564"/>
                    <a:gd name="connsiteY59" fmla="*/ 772511 h 789185"/>
                    <a:gd name="connsiteX60" fmla="*/ 14457 w 864564"/>
                    <a:gd name="connsiteY60" fmla="*/ 786798 h 789185"/>
                    <a:gd name="connsiteX61" fmla="*/ 23982 w 864564"/>
                    <a:gd name="connsiteY61"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647870 w 864564"/>
                    <a:gd name="connsiteY17" fmla="*/ 417704 h 789185"/>
                    <a:gd name="connsiteX18" fmla="*/ 569289 w 864564"/>
                    <a:gd name="connsiteY18" fmla="*/ 420086 h 789185"/>
                    <a:gd name="connsiteX19" fmla="*/ 533570 w 864564"/>
                    <a:gd name="connsiteY19" fmla="*/ 417704 h 789185"/>
                    <a:gd name="connsiteX20" fmla="*/ 504995 w 864564"/>
                    <a:gd name="connsiteY20" fmla="*/ 420086 h 789185"/>
                    <a:gd name="connsiteX21" fmla="*/ 495470 w 864564"/>
                    <a:gd name="connsiteY21" fmla="*/ 422467 h 789185"/>
                    <a:gd name="connsiteX22" fmla="*/ 469276 w 864564"/>
                    <a:gd name="connsiteY22" fmla="*/ 427229 h 789185"/>
                    <a:gd name="connsiteX23" fmla="*/ 404982 w 864564"/>
                    <a:gd name="connsiteY23" fmla="*/ 424848 h 789185"/>
                    <a:gd name="connsiteX24" fmla="*/ 397839 w 864564"/>
                    <a:gd name="connsiteY24" fmla="*/ 422467 h 789185"/>
                    <a:gd name="connsiteX25" fmla="*/ 383551 w 864564"/>
                    <a:gd name="connsiteY25" fmla="*/ 420086 h 789185"/>
                    <a:gd name="connsiteX26" fmla="*/ 350214 w 864564"/>
                    <a:gd name="connsiteY26" fmla="*/ 422467 h 789185"/>
                    <a:gd name="connsiteX27" fmla="*/ 328782 w 864564"/>
                    <a:gd name="connsiteY27" fmla="*/ 424848 h 789185"/>
                    <a:gd name="connsiteX28" fmla="*/ 302589 w 864564"/>
                    <a:gd name="connsiteY28" fmla="*/ 427229 h 789185"/>
                    <a:gd name="connsiteX29" fmla="*/ 283539 w 864564"/>
                    <a:gd name="connsiteY29" fmla="*/ 431992 h 789185"/>
                    <a:gd name="connsiteX30" fmla="*/ 262107 w 864564"/>
                    <a:gd name="connsiteY30" fmla="*/ 439136 h 789185"/>
                    <a:gd name="connsiteX31" fmla="*/ 247820 w 864564"/>
                    <a:gd name="connsiteY31" fmla="*/ 443898 h 789185"/>
                    <a:gd name="connsiteX32" fmla="*/ 240676 w 864564"/>
                    <a:gd name="connsiteY32" fmla="*/ 446279 h 789185"/>
                    <a:gd name="connsiteX33" fmla="*/ 233532 w 864564"/>
                    <a:gd name="connsiteY33" fmla="*/ 451042 h 789185"/>
                    <a:gd name="connsiteX34" fmla="*/ 174001 w 864564"/>
                    <a:gd name="connsiteY34" fmla="*/ 460567 h 789185"/>
                    <a:gd name="connsiteX35" fmla="*/ 152570 w 864564"/>
                    <a:gd name="connsiteY35" fmla="*/ 467711 h 789185"/>
                    <a:gd name="connsiteX36" fmla="*/ 145426 w 864564"/>
                    <a:gd name="connsiteY36" fmla="*/ 470092 h 789185"/>
                    <a:gd name="connsiteX37" fmla="*/ 123995 w 864564"/>
                    <a:gd name="connsiteY37" fmla="*/ 479617 h 789185"/>
                    <a:gd name="connsiteX38" fmla="*/ 109707 w 864564"/>
                    <a:gd name="connsiteY38" fmla="*/ 484379 h 789185"/>
                    <a:gd name="connsiteX39" fmla="*/ 102564 w 864564"/>
                    <a:gd name="connsiteY39" fmla="*/ 486761 h 789185"/>
                    <a:gd name="connsiteX40" fmla="*/ 93039 w 864564"/>
                    <a:gd name="connsiteY40" fmla="*/ 498667 h 789185"/>
                    <a:gd name="connsiteX41" fmla="*/ 90657 w 864564"/>
                    <a:gd name="connsiteY41" fmla="*/ 505811 h 789185"/>
                    <a:gd name="connsiteX42" fmla="*/ 62082 w 864564"/>
                    <a:gd name="connsiteY42" fmla="*/ 508192 h 789185"/>
                    <a:gd name="connsiteX43" fmla="*/ 33507 w 864564"/>
                    <a:gd name="connsiteY43" fmla="*/ 522479 h 789185"/>
                    <a:gd name="connsiteX44" fmla="*/ 26364 w 864564"/>
                    <a:gd name="connsiteY44" fmla="*/ 527242 h 789185"/>
                    <a:gd name="connsiteX45" fmla="*/ 21601 w 864564"/>
                    <a:gd name="connsiteY45" fmla="*/ 541529 h 789185"/>
                    <a:gd name="connsiteX46" fmla="*/ 23982 w 864564"/>
                    <a:gd name="connsiteY46" fmla="*/ 593917 h 789185"/>
                    <a:gd name="connsiteX47" fmla="*/ 28745 w 864564"/>
                    <a:gd name="connsiteY47" fmla="*/ 610586 h 789185"/>
                    <a:gd name="connsiteX48" fmla="*/ 31126 w 864564"/>
                    <a:gd name="connsiteY48" fmla="*/ 627254 h 789185"/>
                    <a:gd name="connsiteX49" fmla="*/ 33507 w 864564"/>
                    <a:gd name="connsiteY49" fmla="*/ 639161 h 789185"/>
                    <a:gd name="connsiteX50" fmla="*/ 38270 w 864564"/>
                    <a:gd name="connsiteY50" fmla="*/ 677261 h 789185"/>
                    <a:gd name="connsiteX51" fmla="*/ 40651 w 864564"/>
                    <a:gd name="connsiteY51" fmla="*/ 684404 h 789185"/>
                    <a:gd name="connsiteX52" fmla="*/ 38270 w 864564"/>
                    <a:gd name="connsiteY52" fmla="*/ 729648 h 789185"/>
                    <a:gd name="connsiteX53" fmla="*/ 35889 w 864564"/>
                    <a:gd name="connsiteY53" fmla="*/ 736792 h 789185"/>
                    <a:gd name="connsiteX54" fmla="*/ 28745 w 864564"/>
                    <a:gd name="connsiteY54" fmla="*/ 741554 h 789185"/>
                    <a:gd name="connsiteX55" fmla="*/ 14457 w 864564"/>
                    <a:gd name="connsiteY55" fmla="*/ 751079 h 789185"/>
                    <a:gd name="connsiteX56" fmla="*/ 7314 w 864564"/>
                    <a:gd name="connsiteY56" fmla="*/ 755842 h 789185"/>
                    <a:gd name="connsiteX57" fmla="*/ 170 w 864564"/>
                    <a:gd name="connsiteY57" fmla="*/ 758223 h 789185"/>
                    <a:gd name="connsiteX58" fmla="*/ 7314 w 864564"/>
                    <a:gd name="connsiteY58" fmla="*/ 772511 h 789185"/>
                    <a:gd name="connsiteX59" fmla="*/ 14457 w 864564"/>
                    <a:gd name="connsiteY59" fmla="*/ 786798 h 789185"/>
                    <a:gd name="connsiteX60" fmla="*/ 23982 w 864564"/>
                    <a:gd name="connsiteY60"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95470 w 864564"/>
                    <a:gd name="connsiteY20" fmla="*/ 422467 h 789185"/>
                    <a:gd name="connsiteX21" fmla="*/ 469276 w 864564"/>
                    <a:gd name="connsiteY21" fmla="*/ 427229 h 789185"/>
                    <a:gd name="connsiteX22" fmla="*/ 404982 w 864564"/>
                    <a:gd name="connsiteY22" fmla="*/ 424848 h 789185"/>
                    <a:gd name="connsiteX23" fmla="*/ 397839 w 864564"/>
                    <a:gd name="connsiteY23" fmla="*/ 422467 h 789185"/>
                    <a:gd name="connsiteX24" fmla="*/ 383551 w 864564"/>
                    <a:gd name="connsiteY24" fmla="*/ 420086 h 789185"/>
                    <a:gd name="connsiteX25" fmla="*/ 350214 w 864564"/>
                    <a:gd name="connsiteY25" fmla="*/ 422467 h 789185"/>
                    <a:gd name="connsiteX26" fmla="*/ 328782 w 864564"/>
                    <a:gd name="connsiteY26" fmla="*/ 424848 h 789185"/>
                    <a:gd name="connsiteX27" fmla="*/ 302589 w 864564"/>
                    <a:gd name="connsiteY27" fmla="*/ 427229 h 789185"/>
                    <a:gd name="connsiteX28" fmla="*/ 283539 w 864564"/>
                    <a:gd name="connsiteY28" fmla="*/ 431992 h 789185"/>
                    <a:gd name="connsiteX29" fmla="*/ 262107 w 864564"/>
                    <a:gd name="connsiteY29" fmla="*/ 439136 h 789185"/>
                    <a:gd name="connsiteX30" fmla="*/ 247820 w 864564"/>
                    <a:gd name="connsiteY30" fmla="*/ 443898 h 789185"/>
                    <a:gd name="connsiteX31" fmla="*/ 240676 w 864564"/>
                    <a:gd name="connsiteY31" fmla="*/ 446279 h 789185"/>
                    <a:gd name="connsiteX32" fmla="*/ 233532 w 864564"/>
                    <a:gd name="connsiteY32" fmla="*/ 451042 h 789185"/>
                    <a:gd name="connsiteX33" fmla="*/ 174001 w 864564"/>
                    <a:gd name="connsiteY33" fmla="*/ 460567 h 789185"/>
                    <a:gd name="connsiteX34" fmla="*/ 152570 w 864564"/>
                    <a:gd name="connsiteY34" fmla="*/ 467711 h 789185"/>
                    <a:gd name="connsiteX35" fmla="*/ 145426 w 864564"/>
                    <a:gd name="connsiteY35" fmla="*/ 470092 h 789185"/>
                    <a:gd name="connsiteX36" fmla="*/ 123995 w 864564"/>
                    <a:gd name="connsiteY36" fmla="*/ 479617 h 789185"/>
                    <a:gd name="connsiteX37" fmla="*/ 109707 w 864564"/>
                    <a:gd name="connsiteY37" fmla="*/ 484379 h 789185"/>
                    <a:gd name="connsiteX38" fmla="*/ 102564 w 864564"/>
                    <a:gd name="connsiteY38" fmla="*/ 486761 h 789185"/>
                    <a:gd name="connsiteX39" fmla="*/ 93039 w 864564"/>
                    <a:gd name="connsiteY39" fmla="*/ 498667 h 789185"/>
                    <a:gd name="connsiteX40" fmla="*/ 90657 w 864564"/>
                    <a:gd name="connsiteY40" fmla="*/ 505811 h 789185"/>
                    <a:gd name="connsiteX41" fmla="*/ 62082 w 864564"/>
                    <a:gd name="connsiteY41" fmla="*/ 508192 h 789185"/>
                    <a:gd name="connsiteX42" fmla="*/ 33507 w 864564"/>
                    <a:gd name="connsiteY42" fmla="*/ 522479 h 789185"/>
                    <a:gd name="connsiteX43" fmla="*/ 26364 w 864564"/>
                    <a:gd name="connsiteY43" fmla="*/ 527242 h 789185"/>
                    <a:gd name="connsiteX44" fmla="*/ 21601 w 864564"/>
                    <a:gd name="connsiteY44" fmla="*/ 541529 h 789185"/>
                    <a:gd name="connsiteX45" fmla="*/ 23982 w 864564"/>
                    <a:gd name="connsiteY45" fmla="*/ 593917 h 789185"/>
                    <a:gd name="connsiteX46" fmla="*/ 28745 w 864564"/>
                    <a:gd name="connsiteY46" fmla="*/ 610586 h 789185"/>
                    <a:gd name="connsiteX47" fmla="*/ 31126 w 864564"/>
                    <a:gd name="connsiteY47" fmla="*/ 627254 h 789185"/>
                    <a:gd name="connsiteX48" fmla="*/ 33507 w 864564"/>
                    <a:gd name="connsiteY48" fmla="*/ 639161 h 789185"/>
                    <a:gd name="connsiteX49" fmla="*/ 38270 w 864564"/>
                    <a:gd name="connsiteY49" fmla="*/ 677261 h 789185"/>
                    <a:gd name="connsiteX50" fmla="*/ 40651 w 864564"/>
                    <a:gd name="connsiteY50" fmla="*/ 684404 h 789185"/>
                    <a:gd name="connsiteX51" fmla="*/ 38270 w 864564"/>
                    <a:gd name="connsiteY51" fmla="*/ 729648 h 789185"/>
                    <a:gd name="connsiteX52" fmla="*/ 35889 w 864564"/>
                    <a:gd name="connsiteY52" fmla="*/ 736792 h 789185"/>
                    <a:gd name="connsiteX53" fmla="*/ 28745 w 864564"/>
                    <a:gd name="connsiteY53" fmla="*/ 741554 h 789185"/>
                    <a:gd name="connsiteX54" fmla="*/ 14457 w 864564"/>
                    <a:gd name="connsiteY54" fmla="*/ 751079 h 789185"/>
                    <a:gd name="connsiteX55" fmla="*/ 7314 w 864564"/>
                    <a:gd name="connsiteY55" fmla="*/ 755842 h 789185"/>
                    <a:gd name="connsiteX56" fmla="*/ 170 w 864564"/>
                    <a:gd name="connsiteY56" fmla="*/ 758223 h 789185"/>
                    <a:gd name="connsiteX57" fmla="*/ 7314 w 864564"/>
                    <a:gd name="connsiteY57" fmla="*/ 772511 h 789185"/>
                    <a:gd name="connsiteX58" fmla="*/ 14457 w 864564"/>
                    <a:gd name="connsiteY58" fmla="*/ 786798 h 789185"/>
                    <a:gd name="connsiteX59" fmla="*/ 23982 w 864564"/>
                    <a:gd name="connsiteY59"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97839 w 864564"/>
                    <a:gd name="connsiteY22" fmla="*/ 422467 h 789185"/>
                    <a:gd name="connsiteX23" fmla="*/ 383551 w 864564"/>
                    <a:gd name="connsiteY23" fmla="*/ 420086 h 789185"/>
                    <a:gd name="connsiteX24" fmla="*/ 350214 w 864564"/>
                    <a:gd name="connsiteY24" fmla="*/ 422467 h 789185"/>
                    <a:gd name="connsiteX25" fmla="*/ 328782 w 864564"/>
                    <a:gd name="connsiteY25" fmla="*/ 424848 h 789185"/>
                    <a:gd name="connsiteX26" fmla="*/ 302589 w 864564"/>
                    <a:gd name="connsiteY26" fmla="*/ 427229 h 789185"/>
                    <a:gd name="connsiteX27" fmla="*/ 283539 w 864564"/>
                    <a:gd name="connsiteY27" fmla="*/ 431992 h 789185"/>
                    <a:gd name="connsiteX28" fmla="*/ 262107 w 864564"/>
                    <a:gd name="connsiteY28" fmla="*/ 439136 h 789185"/>
                    <a:gd name="connsiteX29" fmla="*/ 247820 w 864564"/>
                    <a:gd name="connsiteY29" fmla="*/ 443898 h 789185"/>
                    <a:gd name="connsiteX30" fmla="*/ 240676 w 864564"/>
                    <a:gd name="connsiteY30" fmla="*/ 446279 h 789185"/>
                    <a:gd name="connsiteX31" fmla="*/ 233532 w 864564"/>
                    <a:gd name="connsiteY31" fmla="*/ 451042 h 789185"/>
                    <a:gd name="connsiteX32" fmla="*/ 174001 w 864564"/>
                    <a:gd name="connsiteY32" fmla="*/ 460567 h 789185"/>
                    <a:gd name="connsiteX33" fmla="*/ 152570 w 864564"/>
                    <a:gd name="connsiteY33" fmla="*/ 467711 h 789185"/>
                    <a:gd name="connsiteX34" fmla="*/ 145426 w 864564"/>
                    <a:gd name="connsiteY34" fmla="*/ 470092 h 789185"/>
                    <a:gd name="connsiteX35" fmla="*/ 123995 w 864564"/>
                    <a:gd name="connsiteY35" fmla="*/ 479617 h 789185"/>
                    <a:gd name="connsiteX36" fmla="*/ 109707 w 864564"/>
                    <a:gd name="connsiteY36" fmla="*/ 484379 h 789185"/>
                    <a:gd name="connsiteX37" fmla="*/ 102564 w 864564"/>
                    <a:gd name="connsiteY37" fmla="*/ 486761 h 789185"/>
                    <a:gd name="connsiteX38" fmla="*/ 93039 w 864564"/>
                    <a:gd name="connsiteY38" fmla="*/ 498667 h 789185"/>
                    <a:gd name="connsiteX39" fmla="*/ 90657 w 864564"/>
                    <a:gd name="connsiteY39" fmla="*/ 505811 h 789185"/>
                    <a:gd name="connsiteX40" fmla="*/ 62082 w 864564"/>
                    <a:gd name="connsiteY40" fmla="*/ 508192 h 789185"/>
                    <a:gd name="connsiteX41" fmla="*/ 33507 w 864564"/>
                    <a:gd name="connsiteY41" fmla="*/ 522479 h 789185"/>
                    <a:gd name="connsiteX42" fmla="*/ 26364 w 864564"/>
                    <a:gd name="connsiteY42" fmla="*/ 527242 h 789185"/>
                    <a:gd name="connsiteX43" fmla="*/ 21601 w 864564"/>
                    <a:gd name="connsiteY43" fmla="*/ 541529 h 789185"/>
                    <a:gd name="connsiteX44" fmla="*/ 23982 w 864564"/>
                    <a:gd name="connsiteY44" fmla="*/ 593917 h 789185"/>
                    <a:gd name="connsiteX45" fmla="*/ 28745 w 864564"/>
                    <a:gd name="connsiteY45" fmla="*/ 610586 h 789185"/>
                    <a:gd name="connsiteX46" fmla="*/ 31126 w 864564"/>
                    <a:gd name="connsiteY46" fmla="*/ 627254 h 789185"/>
                    <a:gd name="connsiteX47" fmla="*/ 33507 w 864564"/>
                    <a:gd name="connsiteY47" fmla="*/ 639161 h 789185"/>
                    <a:gd name="connsiteX48" fmla="*/ 38270 w 864564"/>
                    <a:gd name="connsiteY48" fmla="*/ 677261 h 789185"/>
                    <a:gd name="connsiteX49" fmla="*/ 40651 w 864564"/>
                    <a:gd name="connsiteY49" fmla="*/ 684404 h 789185"/>
                    <a:gd name="connsiteX50" fmla="*/ 38270 w 864564"/>
                    <a:gd name="connsiteY50" fmla="*/ 729648 h 789185"/>
                    <a:gd name="connsiteX51" fmla="*/ 35889 w 864564"/>
                    <a:gd name="connsiteY51" fmla="*/ 736792 h 789185"/>
                    <a:gd name="connsiteX52" fmla="*/ 28745 w 864564"/>
                    <a:gd name="connsiteY52" fmla="*/ 741554 h 789185"/>
                    <a:gd name="connsiteX53" fmla="*/ 14457 w 864564"/>
                    <a:gd name="connsiteY53" fmla="*/ 751079 h 789185"/>
                    <a:gd name="connsiteX54" fmla="*/ 7314 w 864564"/>
                    <a:gd name="connsiteY54" fmla="*/ 755842 h 789185"/>
                    <a:gd name="connsiteX55" fmla="*/ 170 w 864564"/>
                    <a:gd name="connsiteY55" fmla="*/ 758223 h 789185"/>
                    <a:gd name="connsiteX56" fmla="*/ 7314 w 864564"/>
                    <a:gd name="connsiteY56" fmla="*/ 772511 h 789185"/>
                    <a:gd name="connsiteX57" fmla="*/ 14457 w 864564"/>
                    <a:gd name="connsiteY57" fmla="*/ 786798 h 789185"/>
                    <a:gd name="connsiteX58" fmla="*/ 23982 w 864564"/>
                    <a:gd name="connsiteY58"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83551 w 864564"/>
                    <a:gd name="connsiteY22" fmla="*/ 420086 h 789185"/>
                    <a:gd name="connsiteX23" fmla="*/ 350214 w 864564"/>
                    <a:gd name="connsiteY23" fmla="*/ 422467 h 789185"/>
                    <a:gd name="connsiteX24" fmla="*/ 328782 w 864564"/>
                    <a:gd name="connsiteY24" fmla="*/ 424848 h 789185"/>
                    <a:gd name="connsiteX25" fmla="*/ 302589 w 864564"/>
                    <a:gd name="connsiteY25" fmla="*/ 427229 h 789185"/>
                    <a:gd name="connsiteX26" fmla="*/ 283539 w 864564"/>
                    <a:gd name="connsiteY26" fmla="*/ 431992 h 789185"/>
                    <a:gd name="connsiteX27" fmla="*/ 262107 w 864564"/>
                    <a:gd name="connsiteY27" fmla="*/ 439136 h 789185"/>
                    <a:gd name="connsiteX28" fmla="*/ 247820 w 864564"/>
                    <a:gd name="connsiteY28" fmla="*/ 443898 h 789185"/>
                    <a:gd name="connsiteX29" fmla="*/ 240676 w 864564"/>
                    <a:gd name="connsiteY29" fmla="*/ 446279 h 789185"/>
                    <a:gd name="connsiteX30" fmla="*/ 233532 w 864564"/>
                    <a:gd name="connsiteY30" fmla="*/ 451042 h 789185"/>
                    <a:gd name="connsiteX31" fmla="*/ 174001 w 864564"/>
                    <a:gd name="connsiteY31" fmla="*/ 460567 h 789185"/>
                    <a:gd name="connsiteX32" fmla="*/ 152570 w 864564"/>
                    <a:gd name="connsiteY32" fmla="*/ 467711 h 789185"/>
                    <a:gd name="connsiteX33" fmla="*/ 145426 w 864564"/>
                    <a:gd name="connsiteY33" fmla="*/ 470092 h 789185"/>
                    <a:gd name="connsiteX34" fmla="*/ 123995 w 864564"/>
                    <a:gd name="connsiteY34" fmla="*/ 479617 h 789185"/>
                    <a:gd name="connsiteX35" fmla="*/ 109707 w 864564"/>
                    <a:gd name="connsiteY35" fmla="*/ 484379 h 789185"/>
                    <a:gd name="connsiteX36" fmla="*/ 102564 w 864564"/>
                    <a:gd name="connsiteY36" fmla="*/ 486761 h 789185"/>
                    <a:gd name="connsiteX37" fmla="*/ 93039 w 864564"/>
                    <a:gd name="connsiteY37" fmla="*/ 498667 h 789185"/>
                    <a:gd name="connsiteX38" fmla="*/ 90657 w 864564"/>
                    <a:gd name="connsiteY38" fmla="*/ 505811 h 789185"/>
                    <a:gd name="connsiteX39" fmla="*/ 62082 w 864564"/>
                    <a:gd name="connsiteY39" fmla="*/ 508192 h 789185"/>
                    <a:gd name="connsiteX40" fmla="*/ 33507 w 864564"/>
                    <a:gd name="connsiteY40" fmla="*/ 522479 h 789185"/>
                    <a:gd name="connsiteX41" fmla="*/ 26364 w 864564"/>
                    <a:gd name="connsiteY41" fmla="*/ 527242 h 789185"/>
                    <a:gd name="connsiteX42" fmla="*/ 21601 w 864564"/>
                    <a:gd name="connsiteY42" fmla="*/ 541529 h 789185"/>
                    <a:gd name="connsiteX43" fmla="*/ 23982 w 864564"/>
                    <a:gd name="connsiteY43" fmla="*/ 593917 h 789185"/>
                    <a:gd name="connsiteX44" fmla="*/ 28745 w 864564"/>
                    <a:gd name="connsiteY44" fmla="*/ 610586 h 789185"/>
                    <a:gd name="connsiteX45" fmla="*/ 31126 w 864564"/>
                    <a:gd name="connsiteY45" fmla="*/ 627254 h 789185"/>
                    <a:gd name="connsiteX46" fmla="*/ 33507 w 864564"/>
                    <a:gd name="connsiteY46" fmla="*/ 639161 h 789185"/>
                    <a:gd name="connsiteX47" fmla="*/ 38270 w 864564"/>
                    <a:gd name="connsiteY47" fmla="*/ 677261 h 789185"/>
                    <a:gd name="connsiteX48" fmla="*/ 40651 w 864564"/>
                    <a:gd name="connsiteY48" fmla="*/ 684404 h 789185"/>
                    <a:gd name="connsiteX49" fmla="*/ 38270 w 864564"/>
                    <a:gd name="connsiteY49" fmla="*/ 729648 h 789185"/>
                    <a:gd name="connsiteX50" fmla="*/ 35889 w 864564"/>
                    <a:gd name="connsiteY50" fmla="*/ 736792 h 789185"/>
                    <a:gd name="connsiteX51" fmla="*/ 28745 w 864564"/>
                    <a:gd name="connsiteY51" fmla="*/ 741554 h 789185"/>
                    <a:gd name="connsiteX52" fmla="*/ 14457 w 864564"/>
                    <a:gd name="connsiteY52" fmla="*/ 751079 h 789185"/>
                    <a:gd name="connsiteX53" fmla="*/ 7314 w 864564"/>
                    <a:gd name="connsiteY53" fmla="*/ 755842 h 789185"/>
                    <a:gd name="connsiteX54" fmla="*/ 170 w 864564"/>
                    <a:gd name="connsiteY54" fmla="*/ 758223 h 789185"/>
                    <a:gd name="connsiteX55" fmla="*/ 7314 w 864564"/>
                    <a:gd name="connsiteY55" fmla="*/ 772511 h 789185"/>
                    <a:gd name="connsiteX56" fmla="*/ 14457 w 864564"/>
                    <a:gd name="connsiteY56" fmla="*/ 786798 h 789185"/>
                    <a:gd name="connsiteX57" fmla="*/ 23982 w 864564"/>
                    <a:gd name="connsiteY57"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28782 w 864564"/>
                    <a:gd name="connsiteY23" fmla="*/ 424848 h 789185"/>
                    <a:gd name="connsiteX24" fmla="*/ 302589 w 864564"/>
                    <a:gd name="connsiteY24" fmla="*/ 427229 h 789185"/>
                    <a:gd name="connsiteX25" fmla="*/ 283539 w 864564"/>
                    <a:gd name="connsiteY25" fmla="*/ 431992 h 789185"/>
                    <a:gd name="connsiteX26" fmla="*/ 262107 w 864564"/>
                    <a:gd name="connsiteY26" fmla="*/ 439136 h 789185"/>
                    <a:gd name="connsiteX27" fmla="*/ 247820 w 864564"/>
                    <a:gd name="connsiteY27" fmla="*/ 443898 h 789185"/>
                    <a:gd name="connsiteX28" fmla="*/ 240676 w 864564"/>
                    <a:gd name="connsiteY28" fmla="*/ 446279 h 789185"/>
                    <a:gd name="connsiteX29" fmla="*/ 233532 w 864564"/>
                    <a:gd name="connsiteY29" fmla="*/ 451042 h 789185"/>
                    <a:gd name="connsiteX30" fmla="*/ 174001 w 864564"/>
                    <a:gd name="connsiteY30" fmla="*/ 460567 h 789185"/>
                    <a:gd name="connsiteX31" fmla="*/ 152570 w 864564"/>
                    <a:gd name="connsiteY31" fmla="*/ 467711 h 789185"/>
                    <a:gd name="connsiteX32" fmla="*/ 145426 w 864564"/>
                    <a:gd name="connsiteY32" fmla="*/ 470092 h 789185"/>
                    <a:gd name="connsiteX33" fmla="*/ 123995 w 864564"/>
                    <a:gd name="connsiteY33" fmla="*/ 479617 h 789185"/>
                    <a:gd name="connsiteX34" fmla="*/ 109707 w 864564"/>
                    <a:gd name="connsiteY34" fmla="*/ 484379 h 789185"/>
                    <a:gd name="connsiteX35" fmla="*/ 102564 w 864564"/>
                    <a:gd name="connsiteY35" fmla="*/ 486761 h 789185"/>
                    <a:gd name="connsiteX36" fmla="*/ 93039 w 864564"/>
                    <a:gd name="connsiteY36" fmla="*/ 498667 h 789185"/>
                    <a:gd name="connsiteX37" fmla="*/ 90657 w 864564"/>
                    <a:gd name="connsiteY37" fmla="*/ 505811 h 789185"/>
                    <a:gd name="connsiteX38" fmla="*/ 62082 w 864564"/>
                    <a:gd name="connsiteY38" fmla="*/ 508192 h 789185"/>
                    <a:gd name="connsiteX39" fmla="*/ 33507 w 864564"/>
                    <a:gd name="connsiteY39" fmla="*/ 522479 h 789185"/>
                    <a:gd name="connsiteX40" fmla="*/ 26364 w 864564"/>
                    <a:gd name="connsiteY40" fmla="*/ 527242 h 789185"/>
                    <a:gd name="connsiteX41" fmla="*/ 21601 w 864564"/>
                    <a:gd name="connsiteY41" fmla="*/ 541529 h 789185"/>
                    <a:gd name="connsiteX42" fmla="*/ 23982 w 864564"/>
                    <a:gd name="connsiteY42" fmla="*/ 593917 h 789185"/>
                    <a:gd name="connsiteX43" fmla="*/ 28745 w 864564"/>
                    <a:gd name="connsiteY43" fmla="*/ 610586 h 789185"/>
                    <a:gd name="connsiteX44" fmla="*/ 31126 w 864564"/>
                    <a:gd name="connsiteY44" fmla="*/ 627254 h 789185"/>
                    <a:gd name="connsiteX45" fmla="*/ 33507 w 864564"/>
                    <a:gd name="connsiteY45" fmla="*/ 639161 h 789185"/>
                    <a:gd name="connsiteX46" fmla="*/ 38270 w 864564"/>
                    <a:gd name="connsiteY46" fmla="*/ 677261 h 789185"/>
                    <a:gd name="connsiteX47" fmla="*/ 40651 w 864564"/>
                    <a:gd name="connsiteY47" fmla="*/ 684404 h 789185"/>
                    <a:gd name="connsiteX48" fmla="*/ 38270 w 864564"/>
                    <a:gd name="connsiteY48" fmla="*/ 729648 h 789185"/>
                    <a:gd name="connsiteX49" fmla="*/ 35889 w 864564"/>
                    <a:gd name="connsiteY49" fmla="*/ 736792 h 789185"/>
                    <a:gd name="connsiteX50" fmla="*/ 28745 w 864564"/>
                    <a:gd name="connsiteY50" fmla="*/ 741554 h 789185"/>
                    <a:gd name="connsiteX51" fmla="*/ 14457 w 864564"/>
                    <a:gd name="connsiteY51" fmla="*/ 751079 h 789185"/>
                    <a:gd name="connsiteX52" fmla="*/ 7314 w 864564"/>
                    <a:gd name="connsiteY52" fmla="*/ 755842 h 789185"/>
                    <a:gd name="connsiteX53" fmla="*/ 170 w 864564"/>
                    <a:gd name="connsiteY53" fmla="*/ 758223 h 789185"/>
                    <a:gd name="connsiteX54" fmla="*/ 7314 w 864564"/>
                    <a:gd name="connsiteY54" fmla="*/ 772511 h 789185"/>
                    <a:gd name="connsiteX55" fmla="*/ 14457 w 864564"/>
                    <a:gd name="connsiteY55" fmla="*/ 786798 h 789185"/>
                    <a:gd name="connsiteX56" fmla="*/ 23982 w 864564"/>
                    <a:gd name="connsiteY56"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83539 w 864564"/>
                    <a:gd name="connsiteY24" fmla="*/ 431992 h 789185"/>
                    <a:gd name="connsiteX25" fmla="*/ 262107 w 864564"/>
                    <a:gd name="connsiteY25" fmla="*/ 439136 h 789185"/>
                    <a:gd name="connsiteX26" fmla="*/ 247820 w 864564"/>
                    <a:gd name="connsiteY26" fmla="*/ 443898 h 789185"/>
                    <a:gd name="connsiteX27" fmla="*/ 240676 w 864564"/>
                    <a:gd name="connsiteY27" fmla="*/ 446279 h 789185"/>
                    <a:gd name="connsiteX28" fmla="*/ 233532 w 864564"/>
                    <a:gd name="connsiteY28" fmla="*/ 451042 h 789185"/>
                    <a:gd name="connsiteX29" fmla="*/ 174001 w 864564"/>
                    <a:gd name="connsiteY29" fmla="*/ 460567 h 789185"/>
                    <a:gd name="connsiteX30" fmla="*/ 152570 w 864564"/>
                    <a:gd name="connsiteY30" fmla="*/ 467711 h 789185"/>
                    <a:gd name="connsiteX31" fmla="*/ 145426 w 864564"/>
                    <a:gd name="connsiteY31" fmla="*/ 470092 h 789185"/>
                    <a:gd name="connsiteX32" fmla="*/ 123995 w 864564"/>
                    <a:gd name="connsiteY32" fmla="*/ 479617 h 789185"/>
                    <a:gd name="connsiteX33" fmla="*/ 109707 w 864564"/>
                    <a:gd name="connsiteY33" fmla="*/ 484379 h 789185"/>
                    <a:gd name="connsiteX34" fmla="*/ 102564 w 864564"/>
                    <a:gd name="connsiteY34" fmla="*/ 486761 h 789185"/>
                    <a:gd name="connsiteX35" fmla="*/ 93039 w 864564"/>
                    <a:gd name="connsiteY35" fmla="*/ 498667 h 789185"/>
                    <a:gd name="connsiteX36" fmla="*/ 90657 w 864564"/>
                    <a:gd name="connsiteY36" fmla="*/ 505811 h 789185"/>
                    <a:gd name="connsiteX37" fmla="*/ 62082 w 864564"/>
                    <a:gd name="connsiteY37" fmla="*/ 508192 h 789185"/>
                    <a:gd name="connsiteX38" fmla="*/ 33507 w 864564"/>
                    <a:gd name="connsiteY38" fmla="*/ 522479 h 789185"/>
                    <a:gd name="connsiteX39" fmla="*/ 26364 w 864564"/>
                    <a:gd name="connsiteY39" fmla="*/ 527242 h 789185"/>
                    <a:gd name="connsiteX40" fmla="*/ 21601 w 864564"/>
                    <a:gd name="connsiteY40" fmla="*/ 541529 h 789185"/>
                    <a:gd name="connsiteX41" fmla="*/ 23982 w 864564"/>
                    <a:gd name="connsiteY41" fmla="*/ 593917 h 789185"/>
                    <a:gd name="connsiteX42" fmla="*/ 28745 w 864564"/>
                    <a:gd name="connsiteY42" fmla="*/ 610586 h 789185"/>
                    <a:gd name="connsiteX43" fmla="*/ 31126 w 864564"/>
                    <a:gd name="connsiteY43" fmla="*/ 627254 h 789185"/>
                    <a:gd name="connsiteX44" fmla="*/ 33507 w 864564"/>
                    <a:gd name="connsiteY44" fmla="*/ 639161 h 789185"/>
                    <a:gd name="connsiteX45" fmla="*/ 38270 w 864564"/>
                    <a:gd name="connsiteY45" fmla="*/ 677261 h 789185"/>
                    <a:gd name="connsiteX46" fmla="*/ 40651 w 864564"/>
                    <a:gd name="connsiteY46" fmla="*/ 684404 h 789185"/>
                    <a:gd name="connsiteX47" fmla="*/ 38270 w 864564"/>
                    <a:gd name="connsiteY47" fmla="*/ 729648 h 789185"/>
                    <a:gd name="connsiteX48" fmla="*/ 35889 w 864564"/>
                    <a:gd name="connsiteY48" fmla="*/ 736792 h 789185"/>
                    <a:gd name="connsiteX49" fmla="*/ 28745 w 864564"/>
                    <a:gd name="connsiteY49" fmla="*/ 741554 h 789185"/>
                    <a:gd name="connsiteX50" fmla="*/ 14457 w 864564"/>
                    <a:gd name="connsiteY50" fmla="*/ 751079 h 789185"/>
                    <a:gd name="connsiteX51" fmla="*/ 7314 w 864564"/>
                    <a:gd name="connsiteY51" fmla="*/ 755842 h 789185"/>
                    <a:gd name="connsiteX52" fmla="*/ 170 w 864564"/>
                    <a:gd name="connsiteY52" fmla="*/ 758223 h 789185"/>
                    <a:gd name="connsiteX53" fmla="*/ 7314 w 864564"/>
                    <a:gd name="connsiteY53" fmla="*/ 772511 h 789185"/>
                    <a:gd name="connsiteX54" fmla="*/ 14457 w 864564"/>
                    <a:gd name="connsiteY54" fmla="*/ 786798 h 789185"/>
                    <a:gd name="connsiteX55" fmla="*/ 23982 w 864564"/>
                    <a:gd name="connsiteY55"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240676 w 864564"/>
                    <a:gd name="connsiteY26" fmla="*/ 446279 h 789185"/>
                    <a:gd name="connsiteX27" fmla="*/ 233532 w 864564"/>
                    <a:gd name="connsiteY27" fmla="*/ 451042 h 789185"/>
                    <a:gd name="connsiteX28" fmla="*/ 174001 w 864564"/>
                    <a:gd name="connsiteY28" fmla="*/ 460567 h 789185"/>
                    <a:gd name="connsiteX29" fmla="*/ 152570 w 864564"/>
                    <a:gd name="connsiteY29" fmla="*/ 467711 h 789185"/>
                    <a:gd name="connsiteX30" fmla="*/ 145426 w 864564"/>
                    <a:gd name="connsiteY30" fmla="*/ 470092 h 789185"/>
                    <a:gd name="connsiteX31" fmla="*/ 123995 w 864564"/>
                    <a:gd name="connsiteY31" fmla="*/ 479617 h 789185"/>
                    <a:gd name="connsiteX32" fmla="*/ 109707 w 864564"/>
                    <a:gd name="connsiteY32" fmla="*/ 484379 h 789185"/>
                    <a:gd name="connsiteX33" fmla="*/ 102564 w 864564"/>
                    <a:gd name="connsiteY33" fmla="*/ 486761 h 789185"/>
                    <a:gd name="connsiteX34" fmla="*/ 93039 w 864564"/>
                    <a:gd name="connsiteY34" fmla="*/ 498667 h 789185"/>
                    <a:gd name="connsiteX35" fmla="*/ 90657 w 864564"/>
                    <a:gd name="connsiteY35" fmla="*/ 505811 h 789185"/>
                    <a:gd name="connsiteX36" fmla="*/ 62082 w 864564"/>
                    <a:gd name="connsiteY36" fmla="*/ 508192 h 789185"/>
                    <a:gd name="connsiteX37" fmla="*/ 33507 w 864564"/>
                    <a:gd name="connsiteY37" fmla="*/ 522479 h 789185"/>
                    <a:gd name="connsiteX38" fmla="*/ 26364 w 864564"/>
                    <a:gd name="connsiteY38" fmla="*/ 527242 h 789185"/>
                    <a:gd name="connsiteX39" fmla="*/ 21601 w 864564"/>
                    <a:gd name="connsiteY39" fmla="*/ 541529 h 789185"/>
                    <a:gd name="connsiteX40" fmla="*/ 23982 w 864564"/>
                    <a:gd name="connsiteY40" fmla="*/ 593917 h 789185"/>
                    <a:gd name="connsiteX41" fmla="*/ 28745 w 864564"/>
                    <a:gd name="connsiteY41" fmla="*/ 610586 h 789185"/>
                    <a:gd name="connsiteX42" fmla="*/ 31126 w 864564"/>
                    <a:gd name="connsiteY42" fmla="*/ 627254 h 789185"/>
                    <a:gd name="connsiteX43" fmla="*/ 33507 w 864564"/>
                    <a:gd name="connsiteY43" fmla="*/ 639161 h 789185"/>
                    <a:gd name="connsiteX44" fmla="*/ 38270 w 864564"/>
                    <a:gd name="connsiteY44" fmla="*/ 677261 h 789185"/>
                    <a:gd name="connsiteX45" fmla="*/ 40651 w 864564"/>
                    <a:gd name="connsiteY45" fmla="*/ 684404 h 789185"/>
                    <a:gd name="connsiteX46" fmla="*/ 38270 w 864564"/>
                    <a:gd name="connsiteY46" fmla="*/ 729648 h 789185"/>
                    <a:gd name="connsiteX47" fmla="*/ 35889 w 864564"/>
                    <a:gd name="connsiteY47" fmla="*/ 736792 h 789185"/>
                    <a:gd name="connsiteX48" fmla="*/ 28745 w 864564"/>
                    <a:gd name="connsiteY48" fmla="*/ 741554 h 789185"/>
                    <a:gd name="connsiteX49" fmla="*/ 14457 w 864564"/>
                    <a:gd name="connsiteY49" fmla="*/ 751079 h 789185"/>
                    <a:gd name="connsiteX50" fmla="*/ 7314 w 864564"/>
                    <a:gd name="connsiteY50" fmla="*/ 755842 h 789185"/>
                    <a:gd name="connsiteX51" fmla="*/ 170 w 864564"/>
                    <a:gd name="connsiteY51" fmla="*/ 758223 h 789185"/>
                    <a:gd name="connsiteX52" fmla="*/ 7314 w 864564"/>
                    <a:gd name="connsiteY52" fmla="*/ 772511 h 789185"/>
                    <a:gd name="connsiteX53" fmla="*/ 14457 w 864564"/>
                    <a:gd name="connsiteY53" fmla="*/ 786798 h 789185"/>
                    <a:gd name="connsiteX54" fmla="*/ 23982 w 864564"/>
                    <a:gd name="connsiteY54"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240676 w 864564"/>
                    <a:gd name="connsiteY26" fmla="*/ 446279 h 789185"/>
                    <a:gd name="connsiteX27" fmla="*/ 174001 w 864564"/>
                    <a:gd name="connsiteY27" fmla="*/ 460567 h 789185"/>
                    <a:gd name="connsiteX28" fmla="*/ 152570 w 864564"/>
                    <a:gd name="connsiteY28" fmla="*/ 467711 h 789185"/>
                    <a:gd name="connsiteX29" fmla="*/ 145426 w 864564"/>
                    <a:gd name="connsiteY29" fmla="*/ 470092 h 789185"/>
                    <a:gd name="connsiteX30" fmla="*/ 123995 w 864564"/>
                    <a:gd name="connsiteY30" fmla="*/ 479617 h 789185"/>
                    <a:gd name="connsiteX31" fmla="*/ 109707 w 864564"/>
                    <a:gd name="connsiteY31" fmla="*/ 484379 h 789185"/>
                    <a:gd name="connsiteX32" fmla="*/ 102564 w 864564"/>
                    <a:gd name="connsiteY32" fmla="*/ 486761 h 789185"/>
                    <a:gd name="connsiteX33" fmla="*/ 93039 w 864564"/>
                    <a:gd name="connsiteY33" fmla="*/ 498667 h 789185"/>
                    <a:gd name="connsiteX34" fmla="*/ 90657 w 864564"/>
                    <a:gd name="connsiteY34" fmla="*/ 505811 h 789185"/>
                    <a:gd name="connsiteX35" fmla="*/ 62082 w 864564"/>
                    <a:gd name="connsiteY35" fmla="*/ 508192 h 789185"/>
                    <a:gd name="connsiteX36" fmla="*/ 33507 w 864564"/>
                    <a:gd name="connsiteY36" fmla="*/ 522479 h 789185"/>
                    <a:gd name="connsiteX37" fmla="*/ 26364 w 864564"/>
                    <a:gd name="connsiteY37" fmla="*/ 527242 h 789185"/>
                    <a:gd name="connsiteX38" fmla="*/ 21601 w 864564"/>
                    <a:gd name="connsiteY38" fmla="*/ 541529 h 789185"/>
                    <a:gd name="connsiteX39" fmla="*/ 23982 w 864564"/>
                    <a:gd name="connsiteY39" fmla="*/ 593917 h 789185"/>
                    <a:gd name="connsiteX40" fmla="*/ 28745 w 864564"/>
                    <a:gd name="connsiteY40" fmla="*/ 610586 h 789185"/>
                    <a:gd name="connsiteX41" fmla="*/ 31126 w 864564"/>
                    <a:gd name="connsiteY41" fmla="*/ 627254 h 789185"/>
                    <a:gd name="connsiteX42" fmla="*/ 33507 w 864564"/>
                    <a:gd name="connsiteY42" fmla="*/ 639161 h 789185"/>
                    <a:gd name="connsiteX43" fmla="*/ 38270 w 864564"/>
                    <a:gd name="connsiteY43" fmla="*/ 677261 h 789185"/>
                    <a:gd name="connsiteX44" fmla="*/ 40651 w 864564"/>
                    <a:gd name="connsiteY44" fmla="*/ 684404 h 789185"/>
                    <a:gd name="connsiteX45" fmla="*/ 38270 w 864564"/>
                    <a:gd name="connsiteY45" fmla="*/ 729648 h 789185"/>
                    <a:gd name="connsiteX46" fmla="*/ 35889 w 864564"/>
                    <a:gd name="connsiteY46" fmla="*/ 736792 h 789185"/>
                    <a:gd name="connsiteX47" fmla="*/ 28745 w 864564"/>
                    <a:gd name="connsiteY47" fmla="*/ 741554 h 789185"/>
                    <a:gd name="connsiteX48" fmla="*/ 14457 w 864564"/>
                    <a:gd name="connsiteY48" fmla="*/ 751079 h 789185"/>
                    <a:gd name="connsiteX49" fmla="*/ 7314 w 864564"/>
                    <a:gd name="connsiteY49" fmla="*/ 755842 h 789185"/>
                    <a:gd name="connsiteX50" fmla="*/ 170 w 864564"/>
                    <a:gd name="connsiteY50" fmla="*/ 758223 h 789185"/>
                    <a:gd name="connsiteX51" fmla="*/ 7314 w 864564"/>
                    <a:gd name="connsiteY51" fmla="*/ 772511 h 789185"/>
                    <a:gd name="connsiteX52" fmla="*/ 14457 w 864564"/>
                    <a:gd name="connsiteY52" fmla="*/ 786798 h 789185"/>
                    <a:gd name="connsiteX53" fmla="*/ 23982 w 864564"/>
                    <a:gd name="connsiteY53"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52570 w 864564"/>
                    <a:gd name="connsiteY27" fmla="*/ 467711 h 789185"/>
                    <a:gd name="connsiteX28" fmla="*/ 145426 w 864564"/>
                    <a:gd name="connsiteY28" fmla="*/ 470092 h 789185"/>
                    <a:gd name="connsiteX29" fmla="*/ 123995 w 864564"/>
                    <a:gd name="connsiteY29" fmla="*/ 479617 h 789185"/>
                    <a:gd name="connsiteX30" fmla="*/ 109707 w 864564"/>
                    <a:gd name="connsiteY30" fmla="*/ 484379 h 789185"/>
                    <a:gd name="connsiteX31" fmla="*/ 102564 w 864564"/>
                    <a:gd name="connsiteY31" fmla="*/ 486761 h 789185"/>
                    <a:gd name="connsiteX32" fmla="*/ 93039 w 864564"/>
                    <a:gd name="connsiteY32" fmla="*/ 498667 h 789185"/>
                    <a:gd name="connsiteX33" fmla="*/ 90657 w 864564"/>
                    <a:gd name="connsiteY33" fmla="*/ 505811 h 789185"/>
                    <a:gd name="connsiteX34" fmla="*/ 62082 w 864564"/>
                    <a:gd name="connsiteY34" fmla="*/ 508192 h 789185"/>
                    <a:gd name="connsiteX35" fmla="*/ 33507 w 864564"/>
                    <a:gd name="connsiteY35" fmla="*/ 522479 h 789185"/>
                    <a:gd name="connsiteX36" fmla="*/ 26364 w 864564"/>
                    <a:gd name="connsiteY36" fmla="*/ 527242 h 789185"/>
                    <a:gd name="connsiteX37" fmla="*/ 21601 w 864564"/>
                    <a:gd name="connsiteY37" fmla="*/ 541529 h 789185"/>
                    <a:gd name="connsiteX38" fmla="*/ 23982 w 864564"/>
                    <a:gd name="connsiteY38" fmla="*/ 593917 h 789185"/>
                    <a:gd name="connsiteX39" fmla="*/ 28745 w 864564"/>
                    <a:gd name="connsiteY39" fmla="*/ 610586 h 789185"/>
                    <a:gd name="connsiteX40" fmla="*/ 31126 w 864564"/>
                    <a:gd name="connsiteY40" fmla="*/ 627254 h 789185"/>
                    <a:gd name="connsiteX41" fmla="*/ 33507 w 864564"/>
                    <a:gd name="connsiteY41" fmla="*/ 639161 h 789185"/>
                    <a:gd name="connsiteX42" fmla="*/ 38270 w 864564"/>
                    <a:gd name="connsiteY42" fmla="*/ 677261 h 789185"/>
                    <a:gd name="connsiteX43" fmla="*/ 40651 w 864564"/>
                    <a:gd name="connsiteY43" fmla="*/ 684404 h 789185"/>
                    <a:gd name="connsiteX44" fmla="*/ 38270 w 864564"/>
                    <a:gd name="connsiteY44" fmla="*/ 729648 h 789185"/>
                    <a:gd name="connsiteX45" fmla="*/ 35889 w 864564"/>
                    <a:gd name="connsiteY45" fmla="*/ 736792 h 789185"/>
                    <a:gd name="connsiteX46" fmla="*/ 28745 w 864564"/>
                    <a:gd name="connsiteY46" fmla="*/ 741554 h 789185"/>
                    <a:gd name="connsiteX47" fmla="*/ 14457 w 864564"/>
                    <a:gd name="connsiteY47" fmla="*/ 751079 h 789185"/>
                    <a:gd name="connsiteX48" fmla="*/ 7314 w 864564"/>
                    <a:gd name="connsiteY48" fmla="*/ 755842 h 789185"/>
                    <a:gd name="connsiteX49" fmla="*/ 170 w 864564"/>
                    <a:gd name="connsiteY49" fmla="*/ 758223 h 789185"/>
                    <a:gd name="connsiteX50" fmla="*/ 7314 w 864564"/>
                    <a:gd name="connsiteY50" fmla="*/ 772511 h 789185"/>
                    <a:gd name="connsiteX51" fmla="*/ 14457 w 864564"/>
                    <a:gd name="connsiteY51" fmla="*/ 786798 h 789185"/>
                    <a:gd name="connsiteX52" fmla="*/ 23982 w 864564"/>
                    <a:gd name="connsiteY52"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52570 w 864564"/>
                    <a:gd name="connsiteY27" fmla="*/ 467711 h 789185"/>
                    <a:gd name="connsiteX28" fmla="*/ 123995 w 864564"/>
                    <a:gd name="connsiteY28" fmla="*/ 479617 h 789185"/>
                    <a:gd name="connsiteX29" fmla="*/ 109707 w 864564"/>
                    <a:gd name="connsiteY29" fmla="*/ 484379 h 789185"/>
                    <a:gd name="connsiteX30" fmla="*/ 102564 w 864564"/>
                    <a:gd name="connsiteY30" fmla="*/ 486761 h 789185"/>
                    <a:gd name="connsiteX31" fmla="*/ 93039 w 864564"/>
                    <a:gd name="connsiteY31" fmla="*/ 498667 h 789185"/>
                    <a:gd name="connsiteX32" fmla="*/ 90657 w 864564"/>
                    <a:gd name="connsiteY32" fmla="*/ 505811 h 789185"/>
                    <a:gd name="connsiteX33" fmla="*/ 62082 w 864564"/>
                    <a:gd name="connsiteY33" fmla="*/ 508192 h 789185"/>
                    <a:gd name="connsiteX34" fmla="*/ 33507 w 864564"/>
                    <a:gd name="connsiteY34" fmla="*/ 522479 h 789185"/>
                    <a:gd name="connsiteX35" fmla="*/ 26364 w 864564"/>
                    <a:gd name="connsiteY35" fmla="*/ 527242 h 789185"/>
                    <a:gd name="connsiteX36" fmla="*/ 21601 w 864564"/>
                    <a:gd name="connsiteY36" fmla="*/ 541529 h 789185"/>
                    <a:gd name="connsiteX37" fmla="*/ 23982 w 864564"/>
                    <a:gd name="connsiteY37" fmla="*/ 593917 h 789185"/>
                    <a:gd name="connsiteX38" fmla="*/ 28745 w 864564"/>
                    <a:gd name="connsiteY38" fmla="*/ 610586 h 789185"/>
                    <a:gd name="connsiteX39" fmla="*/ 31126 w 864564"/>
                    <a:gd name="connsiteY39" fmla="*/ 627254 h 789185"/>
                    <a:gd name="connsiteX40" fmla="*/ 33507 w 864564"/>
                    <a:gd name="connsiteY40" fmla="*/ 639161 h 789185"/>
                    <a:gd name="connsiteX41" fmla="*/ 38270 w 864564"/>
                    <a:gd name="connsiteY41" fmla="*/ 677261 h 789185"/>
                    <a:gd name="connsiteX42" fmla="*/ 40651 w 864564"/>
                    <a:gd name="connsiteY42" fmla="*/ 684404 h 789185"/>
                    <a:gd name="connsiteX43" fmla="*/ 38270 w 864564"/>
                    <a:gd name="connsiteY43" fmla="*/ 729648 h 789185"/>
                    <a:gd name="connsiteX44" fmla="*/ 35889 w 864564"/>
                    <a:gd name="connsiteY44" fmla="*/ 736792 h 789185"/>
                    <a:gd name="connsiteX45" fmla="*/ 28745 w 864564"/>
                    <a:gd name="connsiteY45" fmla="*/ 741554 h 789185"/>
                    <a:gd name="connsiteX46" fmla="*/ 14457 w 864564"/>
                    <a:gd name="connsiteY46" fmla="*/ 751079 h 789185"/>
                    <a:gd name="connsiteX47" fmla="*/ 7314 w 864564"/>
                    <a:gd name="connsiteY47" fmla="*/ 755842 h 789185"/>
                    <a:gd name="connsiteX48" fmla="*/ 170 w 864564"/>
                    <a:gd name="connsiteY48" fmla="*/ 758223 h 789185"/>
                    <a:gd name="connsiteX49" fmla="*/ 7314 w 864564"/>
                    <a:gd name="connsiteY49" fmla="*/ 772511 h 789185"/>
                    <a:gd name="connsiteX50" fmla="*/ 14457 w 864564"/>
                    <a:gd name="connsiteY50" fmla="*/ 786798 h 789185"/>
                    <a:gd name="connsiteX51" fmla="*/ 23982 w 864564"/>
                    <a:gd name="connsiteY51"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109707 w 864564"/>
                    <a:gd name="connsiteY28" fmla="*/ 484379 h 789185"/>
                    <a:gd name="connsiteX29" fmla="*/ 102564 w 864564"/>
                    <a:gd name="connsiteY29" fmla="*/ 486761 h 789185"/>
                    <a:gd name="connsiteX30" fmla="*/ 93039 w 864564"/>
                    <a:gd name="connsiteY30" fmla="*/ 498667 h 789185"/>
                    <a:gd name="connsiteX31" fmla="*/ 90657 w 864564"/>
                    <a:gd name="connsiteY31" fmla="*/ 505811 h 789185"/>
                    <a:gd name="connsiteX32" fmla="*/ 62082 w 864564"/>
                    <a:gd name="connsiteY32" fmla="*/ 508192 h 789185"/>
                    <a:gd name="connsiteX33" fmla="*/ 33507 w 864564"/>
                    <a:gd name="connsiteY33" fmla="*/ 522479 h 789185"/>
                    <a:gd name="connsiteX34" fmla="*/ 26364 w 864564"/>
                    <a:gd name="connsiteY34" fmla="*/ 527242 h 789185"/>
                    <a:gd name="connsiteX35" fmla="*/ 21601 w 864564"/>
                    <a:gd name="connsiteY35" fmla="*/ 541529 h 789185"/>
                    <a:gd name="connsiteX36" fmla="*/ 23982 w 864564"/>
                    <a:gd name="connsiteY36" fmla="*/ 593917 h 789185"/>
                    <a:gd name="connsiteX37" fmla="*/ 28745 w 864564"/>
                    <a:gd name="connsiteY37" fmla="*/ 610586 h 789185"/>
                    <a:gd name="connsiteX38" fmla="*/ 31126 w 864564"/>
                    <a:gd name="connsiteY38" fmla="*/ 627254 h 789185"/>
                    <a:gd name="connsiteX39" fmla="*/ 33507 w 864564"/>
                    <a:gd name="connsiteY39" fmla="*/ 639161 h 789185"/>
                    <a:gd name="connsiteX40" fmla="*/ 38270 w 864564"/>
                    <a:gd name="connsiteY40" fmla="*/ 677261 h 789185"/>
                    <a:gd name="connsiteX41" fmla="*/ 40651 w 864564"/>
                    <a:gd name="connsiteY41" fmla="*/ 684404 h 789185"/>
                    <a:gd name="connsiteX42" fmla="*/ 38270 w 864564"/>
                    <a:gd name="connsiteY42" fmla="*/ 729648 h 789185"/>
                    <a:gd name="connsiteX43" fmla="*/ 35889 w 864564"/>
                    <a:gd name="connsiteY43" fmla="*/ 736792 h 789185"/>
                    <a:gd name="connsiteX44" fmla="*/ 28745 w 864564"/>
                    <a:gd name="connsiteY44" fmla="*/ 741554 h 789185"/>
                    <a:gd name="connsiteX45" fmla="*/ 14457 w 864564"/>
                    <a:gd name="connsiteY45" fmla="*/ 751079 h 789185"/>
                    <a:gd name="connsiteX46" fmla="*/ 7314 w 864564"/>
                    <a:gd name="connsiteY46" fmla="*/ 755842 h 789185"/>
                    <a:gd name="connsiteX47" fmla="*/ 170 w 864564"/>
                    <a:gd name="connsiteY47" fmla="*/ 758223 h 789185"/>
                    <a:gd name="connsiteX48" fmla="*/ 7314 w 864564"/>
                    <a:gd name="connsiteY48" fmla="*/ 772511 h 789185"/>
                    <a:gd name="connsiteX49" fmla="*/ 14457 w 864564"/>
                    <a:gd name="connsiteY49" fmla="*/ 786798 h 789185"/>
                    <a:gd name="connsiteX50" fmla="*/ 23982 w 864564"/>
                    <a:gd name="connsiteY50"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109707 w 864564"/>
                    <a:gd name="connsiteY28" fmla="*/ 484379 h 789185"/>
                    <a:gd name="connsiteX29" fmla="*/ 93039 w 864564"/>
                    <a:gd name="connsiteY29" fmla="*/ 498667 h 789185"/>
                    <a:gd name="connsiteX30" fmla="*/ 90657 w 864564"/>
                    <a:gd name="connsiteY30" fmla="*/ 505811 h 789185"/>
                    <a:gd name="connsiteX31" fmla="*/ 62082 w 864564"/>
                    <a:gd name="connsiteY31" fmla="*/ 508192 h 789185"/>
                    <a:gd name="connsiteX32" fmla="*/ 33507 w 864564"/>
                    <a:gd name="connsiteY32" fmla="*/ 522479 h 789185"/>
                    <a:gd name="connsiteX33" fmla="*/ 26364 w 864564"/>
                    <a:gd name="connsiteY33" fmla="*/ 527242 h 789185"/>
                    <a:gd name="connsiteX34" fmla="*/ 21601 w 864564"/>
                    <a:gd name="connsiteY34" fmla="*/ 541529 h 789185"/>
                    <a:gd name="connsiteX35" fmla="*/ 23982 w 864564"/>
                    <a:gd name="connsiteY35" fmla="*/ 593917 h 789185"/>
                    <a:gd name="connsiteX36" fmla="*/ 28745 w 864564"/>
                    <a:gd name="connsiteY36" fmla="*/ 610586 h 789185"/>
                    <a:gd name="connsiteX37" fmla="*/ 31126 w 864564"/>
                    <a:gd name="connsiteY37" fmla="*/ 627254 h 789185"/>
                    <a:gd name="connsiteX38" fmla="*/ 33507 w 864564"/>
                    <a:gd name="connsiteY38" fmla="*/ 639161 h 789185"/>
                    <a:gd name="connsiteX39" fmla="*/ 38270 w 864564"/>
                    <a:gd name="connsiteY39" fmla="*/ 677261 h 789185"/>
                    <a:gd name="connsiteX40" fmla="*/ 40651 w 864564"/>
                    <a:gd name="connsiteY40" fmla="*/ 684404 h 789185"/>
                    <a:gd name="connsiteX41" fmla="*/ 38270 w 864564"/>
                    <a:gd name="connsiteY41" fmla="*/ 729648 h 789185"/>
                    <a:gd name="connsiteX42" fmla="*/ 35889 w 864564"/>
                    <a:gd name="connsiteY42" fmla="*/ 736792 h 789185"/>
                    <a:gd name="connsiteX43" fmla="*/ 28745 w 864564"/>
                    <a:gd name="connsiteY43" fmla="*/ 741554 h 789185"/>
                    <a:gd name="connsiteX44" fmla="*/ 14457 w 864564"/>
                    <a:gd name="connsiteY44" fmla="*/ 751079 h 789185"/>
                    <a:gd name="connsiteX45" fmla="*/ 7314 w 864564"/>
                    <a:gd name="connsiteY45" fmla="*/ 755842 h 789185"/>
                    <a:gd name="connsiteX46" fmla="*/ 170 w 864564"/>
                    <a:gd name="connsiteY46" fmla="*/ 758223 h 789185"/>
                    <a:gd name="connsiteX47" fmla="*/ 7314 w 864564"/>
                    <a:gd name="connsiteY47" fmla="*/ 772511 h 789185"/>
                    <a:gd name="connsiteX48" fmla="*/ 14457 w 864564"/>
                    <a:gd name="connsiteY48" fmla="*/ 786798 h 789185"/>
                    <a:gd name="connsiteX49" fmla="*/ 23982 w 864564"/>
                    <a:gd name="connsiteY49"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93039 w 864564"/>
                    <a:gd name="connsiteY28" fmla="*/ 498667 h 789185"/>
                    <a:gd name="connsiteX29" fmla="*/ 90657 w 864564"/>
                    <a:gd name="connsiteY29" fmla="*/ 505811 h 789185"/>
                    <a:gd name="connsiteX30" fmla="*/ 62082 w 864564"/>
                    <a:gd name="connsiteY30" fmla="*/ 508192 h 789185"/>
                    <a:gd name="connsiteX31" fmla="*/ 33507 w 864564"/>
                    <a:gd name="connsiteY31" fmla="*/ 522479 h 789185"/>
                    <a:gd name="connsiteX32" fmla="*/ 26364 w 864564"/>
                    <a:gd name="connsiteY32" fmla="*/ 527242 h 789185"/>
                    <a:gd name="connsiteX33" fmla="*/ 21601 w 864564"/>
                    <a:gd name="connsiteY33" fmla="*/ 541529 h 789185"/>
                    <a:gd name="connsiteX34" fmla="*/ 23982 w 864564"/>
                    <a:gd name="connsiteY34" fmla="*/ 593917 h 789185"/>
                    <a:gd name="connsiteX35" fmla="*/ 28745 w 864564"/>
                    <a:gd name="connsiteY35" fmla="*/ 610586 h 789185"/>
                    <a:gd name="connsiteX36" fmla="*/ 31126 w 864564"/>
                    <a:gd name="connsiteY36" fmla="*/ 627254 h 789185"/>
                    <a:gd name="connsiteX37" fmla="*/ 33507 w 864564"/>
                    <a:gd name="connsiteY37" fmla="*/ 639161 h 789185"/>
                    <a:gd name="connsiteX38" fmla="*/ 38270 w 864564"/>
                    <a:gd name="connsiteY38" fmla="*/ 677261 h 789185"/>
                    <a:gd name="connsiteX39" fmla="*/ 40651 w 864564"/>
                    <a:gd name="connsiteY39" fmla="*/ 684404 h 789185"/>
                    <a:gd name="connsiteX40" fmla="*/ 38270 w 864564"/>
                    <a:gd name="connsiteY40" fmla="*/ 729648 h 789185"/>
                    <a:gd name="connsiteX41" fmla="*/ 35889 w 864564"/>
                    <a:gd name="connsiteY41" fmla="*/ 736792 h 789185"/>
                    <a:gd name="connsiteX42" fmla="*/ 28745 w 864564"/>
                    <a:gd name="connsiteY42" fmla="*/ 741554 h 789185"/>
                    <a:gd name="connsiteX43" fmla="*/ 14457 w 864564"/>
                    <a:gd name="connsiteY43" fmla="*/ 751079 h 789185"/>
                    <a:gd name="connsiteX44" fmla="*/ 7314 w 864564"/>
                    <a:gd name="connsiteY44" fmla="*/ 755842 h 789185"/>
                    <a:gd name="connsiteX45" fmla="*/ 170 w 864564"/>
                    <a:gd name="connsiteY45" fmla="*/ 758223 h 789185"/>
                    <a:gd name="connsiteX46" fmla="*/ 7314 w 864564"/>
                    <a:gd name="connsiteY46" fmla="*/ 772511 h 789185"/>
                    <a:gd name="connsiteX47" fmla="*/ 14457 w 864564"/>
                    <a:gd name="connsiteY47" fmla="*/ 786798 h 789185"/>
                    <a:gd name="connsiteX48" fmla="*/ 23982 w 864564"/>
                    <a:gd name="connsiteY48"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93039 w 864564"/>
                    <a:gd name="connsiteY28" fmla="*/ 498667 h 789185"/>
                    <a:gd name="connsiteX29" fmla="*/ 62082 w 864564"/>
                    <a:gd name="connsiteY29" fmla="*/ 508192 h 789185"/>
                    <a:gd name="connsiteX30" fmla="*/ 33507 w 864564"/>
                    <a:gd name="connsiteY30" fmla="*/ 522479 h 789185"/>
                    <a:gd name="connsiteX31" fmla="*/ 26364 w 864564"/>
                    <a:gd name="connsiteY31" fmla="*/ 527242 h 789185"/>
                    <a:gd name="connsiteX32" fmla="*/ 21601 w 864564"/>
                    <a:gd name="connsiteY32" fmla="*/ 541529 h 789185"/>
                    <a:gd name="connsiteX33" fmla="*/ 23982 w 864564"/>
                    <a:gd name="connsiteY33" fmla="*/ 593917 h 789185"/>
                    <a:gd name="connsiteX34" fmla="*/ 28745 w 864564"/>
                    <a:gd name="connsiteY34" fmla="*/ 610586 h 789185"/>
                    <a:gd name="connsiteX35" fmla="*/ 31126 w 864564"/>
                    <a:gd name="connsiteY35" fmla="*/ 627254 h 789185"/>
                    <a:gd name="connsiteX36" fmla="*/ 33507 w 864564"/>
                    <a:gd name="connsiteY36" fmla="*/ 639161 h 789185"/>
                    <a:gd name="connsiteX37" fmla="*/ 38270 w 864564"/>
                    <a:gd name="connsiteY37" fmla="*/ 677261 h 789185"/>
                    <a:gd name="connsiteX38" fmla="*/ 40651 w 864564"/>
                    <a:gd name="connsiteY38" fmla="*/ 684404 h 789185"/>
                    <a:gd name="connsiteX39" fmla="*/ 38270 w 864564"/>
                    <a:gd name="connsiteY39" fmla="*/ 729648 h 789185"/>
                    <a:gd name="connsiteX40" fmla="*/ 35889 w 864564"/>
                    <a:gd name="connsiteY40" fmla="*/ 736792 h 789185"/>
                    <a:gd name="connsiteX41" fmla="*/ 28745 w 864564"/>
                    <a:gd name="connsiteY41" fmla="*/ 741554 h 789185"/>
                    <a:gd name="connsiteX42" fmla="*/ 14457 w 864564"/>
                    <a:gd name="connsiteY42" fmla="*/ 751079 h 789185"/>
                    <a:gd name="connsiteX43" fmla="*/ 7314 w 864564"/>
                    <a:gd name="connsiteY43" fmla="*/ 755842 h 789185"/>
                    <a:gd name="connsiteX44" fmla="*/ 170 w 864564"/>
                    <a:gd name="connsiteY44" fmla="*/ 758223 h 789185"/>
                    <a:gd name="connsiteX45" fmla="*/ 7314 w 864564"/>
                    <a:gd name="connsiteY45" fmla="*/ 772511 h 789185"/>
                    <a:gd name="connsiteX46" fmla="*/ 14457 w 864564"/>
                    <a:gd name="connsiteY46" fmla="*/ 786798 h 789185"/>
                    <a:gd name="connsiteX47" fmla="*/ 23982 w 864564"/>
                    <a:gd name="connsiteY47"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6364 w 864564"/>
                    <a:gd name="connsiteY30" fmla="*/ 527242 h 789185"/>
                    <a:gd name="connsiteX31" fmla="*/ 21601 w 864564"/>
                    <a:gd name="connsiteY31" fmla="*/ 541529 h 789185"/>
                    <a:gd name="connsiteX32" fmla="*/ 23982 w 864564"/>
                    <a:gd name="connsiteY32" fmla="*/ 593917 h 789185"/>
                    <a:gd name="connsiteX33" fmla="*/ 28745 w 864564"/>
                    <a:gd name="connsiteY33" fmla="*/ 610586 h 789185"/>
                    <a:gd name="connsiteX34" fmla="*/ 31126 w 864564"/>
                    <a:gd name="connsiteY34" fmla="*/ 627254 h 789185"/>
                    <a:gd name="connsiteX35" fmla="*/ 33507 w 864564"/>
                    <a:gd name="connsiteY35" fmla="*/ 639161 h 789185"/>
                    <a:gd name="connsiteX36" fmla="*/ 38270 w 864564"/>
                    <a:gd name="connsiteY36" fmla="*/ 677261 h 789185"/>
                    <a:gd name="connsiteX37" fmla="*/ 40651 w 864564"/>
                    <a:gd name="connsiteY37" fmla="*/ 684404 h 789185"/>
                    <a:gd name="connsiteX38" fmla="*/ 38270 w 864564"/>
                    <a:gd name="connsiteY38" fmla="*/ 729648 h 789185"/>
                    <a:gd name="connsiteX39" fmla="*/ 35889 w 864564"/>
                    <a:gd name="connsiteY39" fmla="*/ 736792 h 789185"/>
                    <a:gd name="connsiteX40" fmla="*/ 28745 w 864564"/>
                    <a:gd name="connsiteY40" fmla="*/ 741554 h 789185"/>
                    <a:gd name="connsiteX41" fmla="*/ 14457 w 864564"/>
                    <a:gd name="connsiteY41" fmla="*/ 751079 h 789185"/>
                    <a:gd name="connsiteX42" fmla="*/ 7314 w 864564"/>
                    <a:gd name="connsiteY42" fmla="*/ 755842 h 789185"/>
                    <a:gd name="connsiteX43" fmla="*/ 170 w 864564"/>
                    <a:gd name="connsiteY43" fmla="*/ 758223 h 789185"/>
                    <a:gd name="connsiteX44" fmla="*/ 7314 w 864564"/>
                    <a:gd name="connsiteY44" fmla="*/ 772511 h 789185"/>
                    <a:gd name="connsiteX45" fmla="*/ 14457 w 864564"/>
                    <a:gd name="connsiteY45" fmla="*/ 786798 h 789185"/>
                    <a:gd name="connsiteX46" fmla="*/ 23982 w 864564"/>
                    <a:gd name="connsiteY46"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6364 w 864564"/>
                    <a:gd name="connsiteY30" fmla="*/ 527242 h 789185"/>
                    <a:gd name="connsiteX31" fmla="*/ 23982 w 864564"/>
                    <a:gd name="connsiteY31" fmla="*/ 593917 h 789185"/>
                    <a:gd name="connsiteX32" fmla="*/ 28745 w 864564"/>
                    <a:gd name="connsiteY32" fmla="*/ 610586 h 789185"/>
                    <a:gd name="connsiteX33" fmla="*/ 31126 w 864564"/>
                    <a:gd name="connsiteY33" fmla="*/ 627254 h 789185"/>
                    <a:gd name="connsiteX34" fmla="*/ 33507 w 864564"/>
                    <a:gd name="connsiteY34" fmla="*/ 639161 h 789185"/>
                    <a:gd name="connsiteX35" fmla="*/ 38270 w 864564"/>
                    <a:gd name="connsiteY35" fmla="*/ 677261 h 789185"/>
                    <a:gd name="connsiteX36" fmla="*/ 40651 w 864564"/>
                    <a:gd name="connsiteY36" fmla="*/ 684404 h 789185"/>
                    <a:gd name="connsiteX37" fmla="*/ 38270 w 864564"/>
                    <a:gd name="connsiteY37" fmla="*/ 729648 h 789185"/>
                    <a:gd name="connsiteX38" fmla="*/ 35889 w 864564"/>
                    <a:gd name="connsiteY38" fmla="*/ 736792 h 789185"/>
                    <a:gd name="connsiteX39" fmla="*/ 28745 w 864564"/>
                    <a:gd name="connsiteY39" fmla="*/ 741554 h 789185"/>
                    <a:gd name="connsiteX40" fmla="*/ 14457 w 864564"/>
                    <a:gd name="connsiteY40" fmla="*/ 751079 h 789185"/>
                    <a:gd name="connsiteX41" fmla="*/ 7314 w 864564"/>
                    <a:gd name="connsiteY41" fmla="*/ 755842 h 789185"/>
                    <a:gd name="connsiteX42" fmla="*/ 170 w 864564"/>
                    <a:gd name="connsiteY42" fmla="*/ 758223 h 789185"/>
                    <a:gd name="connsiteX43" fmla="*/ 7314 w 864564"/>
                    <a:gd name="connsiteY43" fmla="*/ 772511 h 789185"/>
                    <a:gd name="connsiteX44" fmla="*/ 14457 w 864564"/>
                    <a:gd name="connsiteY44" fmla="*/ 786798 h 789185"/>
                    <a:gd name="connsiteX45" fmla="*/ 23982 w 864564"/>
                    <a:gd name="connsiteY45"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6364 w 864564"/>
                    <a:gd name="connsiteY30" fmla="*/ 527242 h 789185"/>
                    <a:gd name="connsiteX31" fmla="*/ 23982 w 864564"/>
                    <a:gd name="connsiteY31" fmla="*/ 593917 h 789185"/>
                    <a:gd name="connsiteX32" fmla="*/ 28745 w 864564"/>
                    <a:gd name="connsiteY32" fmla="*/ 610586 h 789185"/>
                    <a:gd name="connsiteX33" fmla="*/ 33507 w 864564"/>
                    <a:gd name="connsiteY33" fmla="*/ 639161 h 789185"/>
                    <a:gd name="connsiteX34" fmla="*/ 38270 w 864564"/>
                    <a:gd name="connsiteY34" fmla="*/ 677261 h 789185"/>
                    <a:gd name="connsiteX35" fmla="*/ 40651 w 864564"/>
                    <a:gd name="connsiteY35" fmla="*/ 684404 h 789185"/>
                    <a:gd name="connsiteX36" fmla="*/ 38270 w 864564"/>
                    <a:gd name="connsiteY36" fmla="*/ 729648 h 789185"/>
                    <a:gd name="connsiteX37" fmla="*/ 35889 w 864564"/>
                    <a:gd name="connsiteY37" fmla="*/ 736792 h 789185"/>
                    <a:gd name="connsiteX38" fmla="*/ 28745 w 864564"/>
                    <a:gd name="connsiteY38" fmla="*/ 741554 h 789185"/>
                    <a:gd name="connsiteX39" fmla="*/ 14457 w 864564"/>
                    <a:gd name="connsiteY39" fmla="*/ 751079 h 789185"/>
                    <a:gd name="connsiteX40" fmla="*/ 7314 w 864564"/>
                    <a:gd name="connsiteY40" fmla="*/ 755842 h 789185"/>
                    <a:gd name="connsiteX41" fmla="*/ 170 w 864564"/>
                    <a:gd name="connsiteY41" fmla="*/ 758223 h 789185"/>
                    <a:gd name="connsiteX42" fmla="*/ 7314 w 864564"/>
                    <a:gd name="connsiteY42" fmla="*/ 772511 h 789185"/>
                    <a:gd name="connsiteX43" fmla="*/ 14457 w 864564"/>
                    <a:gd name="connsiteY43" fmla="*/ 786798 h 789185"/>
                    <a:gd name="connsiteX44" fmla="*/ 23982 w 864564"/>
                    <a:gd name="connsiteY44"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3982 w 864564"/>
                    <a:gd name="connsiteY30" fmla="*/ 593917 h 789185"/>
                    <a:gd name="connsiteX31" fmla="*/ 28745 w 864564"/>
                    <a:gd name="connsiteY31" fmla="*/ 610586 h 789185"/>
                    <a:gd name="connsiteX32" fmla="*/ 33507 w 864564"/>
                    <a:gd name="connsiteY32" fmla="*/ 639161 h 789185"/>
                    <a:gd name="connsiteX33" fmla="*/ 38270 w 864564"/>
                    <a:gd name="connsiteY33" fmla="*/ 677261 h 789185"/>
                    <a:gd name="connsiteX34" fmla="*/ 40651 w 864564"/>
                    <a:gd name="connsiteY34" fmla="*/ 684404 h 789185"/>
                    <a:gd name="connsiteX35" fmla="*/ 38270 w 864564"/>
                    <a:gd name="connsiteY35" fmla="*/ 729648 h 789185"/>
                    <a:gd name="connsiteX36" fmla="*/ 35889 w 864564"/>
                    <a:gd name="connsiteY36" fmla="*/ 736792 h 789185"/>
                    <a:gd name="connsiteX37" fmla="*/ 28745 w 864564"/>
                    <a:gd name="connsiteY37" fmla="*/ 741554 h 789185"/>
                    <a:gd name="connsiteX38" fmla="*/ 14457 w 864564"/>
                    <a:gd name="connsiteY38" fmla="*/ 751079 h 789185"/>
                    <a:gd name="connsiteX39" fmla="*/ 7314 w 864564"/>
                    <a:gd name="connsiteY39" fmla="*/ 755842 h 789185"/>
                    <a:gd name="connsiteX40" fmla="*/ 170 w 864564"/>
                    <a:gd name="connsiteY40" fmla="*/ 758223 h 789185"/>
                    <a:gd name="connsiteX41" fmla="*/ 7314 w 864564"/>
                    <a:gd name="connsiteY41" fmla="*/ 772511 h 789185"/>
                    <a:gd name="connsiteX42" fmla="*/ 14457 w 864564"/>
                    <a:gd name="connsiteY42" fmla="*/ 786798 h 789185"/>
                    <a:gd name="connsiteX43" fmla="*/ 23982 w 864564"/>
                    <a:gd name="connsiteY43"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3982 w 864564"/>
                    <a:gd name="connsiteY30" fmla="*/ 593917 h 789185"/>
                    <a:gd name="connsiteX31" fmla="*/ 33507 w 864564"/>
                    <a:gd name="connsiteY31" fmla="*/ 639161 h 789185"/>
                    <a:gd name="connsiteX32" fmla="*/ 38270 w 864564"/>
                    <a:gd name="connsiteY32" fmla="*/ 677261 h 789185"/>
                    <a:gd name="connsiteX33" fmla="*/ 40651 w 864564"/>
                    <a:gd name="connsiteY33" fmla="*/ 684404 h 789185"/>
                    <a:gd name="connsiteX34" fmla="*/ 38270 w 864564"/>
                    <a:gd name="connsiteY34" fmla="*/ 729648 h 789185"/>
                    <a:gd name="connsiteX35" fmla="*/ 35889 w 864564"/>
                    <a:gd name="connsiteY35" fmla="*/ 736792 h 789185"/>
                    <a:gd name="connsiteX36" fmla="*/ 28745 w 864564"/>
                    <a:gd name="connsiteY36" fmla="*/ 741554 h 789185"/>
                    <a:gd name="connsiteX37" fmla="*/ 14457 w 864564"/>
                    <a:gd name="connsiteY37" fmla="*/ 751079 h 789185"/>
                    <a:gd name="connsiteX38" fmla="*/ 7314 w 864564"/>
                    <a:gd name="connsiteY38" fmla="*/ 755842 h 789185"/>
                    <a:gd name="connsiteX39" fmla="*/ 170 w 864564"/>
                    <a:gd name="connsiteY39" fmla="*/ 758223 h 789185"/>
                    <a:gd name="connsiteX40" fmla="*/ 7314 w 864564"/>
                    <a:gd name="connsiteY40" fmla="*/ 772511 h 789185"/>
                    <a:gd name="connsiteX41" fmla="*/ 14457 w 864564"/>
                    <a:gd name="connsiteY41" fmla="*/ 786798 h 789185"/>
                    <a:gd name="connsiteX42" fmla="*/ 23982 w 864564"/>
                    <a:gd name="connsiteY42"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3982 w 864564"/>
                    <a:gd name="connsiteY30" fmla="*/ 593917 h 789185"/>
                    <a:gd name="connsiteX31" fmla="*/ 33507 w 864564"/>
                    <a:gd name="connsiteY31" fmla="*/ 639161 h 789185"/>
                    <a:gd name="connsiteX32" fmla="*/ 38270 w 864564"/>
                    <a:gd name="connsiteY32" fmla="*/ 677261 h 789185"/>
                    <a:gd name="connsiteX33" fmla="*/ 38270 w 864564"/>
                    <a:gd name="connsiteY33" fmla="*/ 729648 h 789185"/>
                    <a:gd name="connsiteX34" fmla="*/ 35889 w 864564"/>
                    <a:gd name="connsiteY34" fmla="*/ 736792 h 789185"/>
                    <a:gd name="connsiteX35" fmla="*/ 28745 w 864564"/>
                    <a:gd name="connsiteY35" fmla="*/ 741554 h 789185"/>
                    <a:gd name="connsiteX36" fmla="*/ 14457 w 864564"/>
                    <a:gd name="connsiteY36" fmla="*/ 751079 h 789185"/>
                    <a:gd name="connsiteX37" fmla="*/ 7314 w 864564"/>
                    <a:gd name="connsiteY37" fmla="*/ 755842 h 789185"/>
                    <a:gd name="connsiteX38" fmla="*/ 170 w 864564"/>
                    <a:gd name="connsiteY38" fmla="*/ 758223 h 789185"/>
                    <a:gd name="connsiteX39" fmla="*/ 7314 w 864564"/>
                    <a:gd name="connsiteY39" fmla="*/ 772511 h 789185"/>
                    <a:gd name="connsiteX40" fmla="*/ 14457 w 864564"/>
                    <a:gd name="connsiteY40" fmla="*/ 786798 h 789185"/>
                    <a:gd name="connsiteX41" fmla="*/ 23982 w 864564"/>
                    <a:gd name="connsiteY41"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3982 w 864564"/>
                    <a:gd name="connsiteY30" fmla="*/ 593917 h 789185"/>
                    <a:gd name="connsiteX31" fmla="*/ 33507 w 864564"/>
                    <a:gd name="connsiteY31" fmla="*/ 639161 h 789185"/>
                    <a:gd name="connsiteX32" fmla="*/ 38270 w 864564"/>
                    <a:gd name="connsiteY32" fmla="*/ 677261 h 789185"/>
                    <a:gd name="connsiteX33" fmla="*/ 38270 w 864564"/>
                    <a:gd name="connsiteY33" fmla="*/ 729648 h 789185"/>
                    <a:gd name="connsiteX34" fmla="*/ 35889 w 864564"/>
                    <a:gd name="connsiteY34" fmla="*/ 736792 h 789185"/>
                    <a:gd name="connsiteX35" fmla="*/ 14457 w 864564"/>
                    <a:gd name="connsiteY35" fmla="*/ 751079 h 789185"/>
                    <a:gd name="connsiteX36" fmla="*/ 7314 w 864564"/>
                    <a:gd name="connsiteY36" fmla="*/ 755842 h 789185"/>
                    <a:gd name="connsiteX37" fmla="*/ 170 w 864564"/>
                    <a:gd name="connsiteY37" fmla="*/ 758223 h 789185"/>
                    <a:gd name="connsiteX38" fmla="*/ 7314 w 864564"/>
                    <a:gd name="connsiteY38" fmla="*/ 772511 h 789185"/>
                    <a:gd name="connsiteX39" fmla="*/ 14457 w 864564"/>
                    <a:gd name="connsiteY39" fmla="*/ 786798 h 789185"/>
                    <a:gd name="connsiteX40" fmla="*/ 23982 w 864564"/>
                    <a:gd name="connsiteY40" fmla="*/ 789179 h 789185"/>
                    <a:gd name="connsiteX0" fmla="*/ 864564 w 864564"/>
                    <a:gd name="connsiteY0" fmla="*/ 41467 h 789185"/>
                    <a:gd name="connsiteX1" fmla="*/ 828845 w 864564"/>
                    <a:gd name="connsiteY1" fmla="*/ 986 h 789185"/>
                    <a:gd name="connsiteX2" fmla="*/ 778839 w 864564"/>
                    <a:gd name="connsiteY2" fmla="*/ 12892 h 789185"/>
                    <a:gd name="connsiteX3" fmla="*/ 731214 w 864564"/>
                    <a:gd name="connsiteY3" fmla="*/ 17654 h 789185"/>
                    <a:gd name="connsiteX4" fmla="*/ 702639 w 864564"/>
                    <a:gd name="connsiteY4" fmla="*/ 24798 h 789185"/>
                    <a:gd name="connsiteX5" fmla="*/ 669301 w 864564"/>
                    <a:gd name="connsiteY5" fmla="*/ 60517 h 789185"/>
                    <a:gd name="connsiteX6" fmla="*/ 666920 w 864564"/>
                    <a:gd name="connsiteY6" fmla="*/ 162911 h 789185"/>
                    <a:gd name="connsiteX7" fmla="*/ 657395 w 864564"/>
                    <a:gd name="connsiteY7" fmla="*/ 177198 h 789185"/>
                    <a:gd name="connsiteX8" fmla="*/ 643107 w 864564"/>
                    <a:gd name="connsiteY8" fmla="*/ 208154 h 789185"/>
                    <a:gd name="connsiteX9" fmla="*/ 638345 w 864564"/>
                    <a:gd name="connsiteY9" fmla="*/ 215298 h 789185"/>
                    <a:gd name="connsiteX10" fmla="*/ 635964 w 864564"/>
                    <a:gd name="connsiteY10" fmla="*/ 253398 h 789185"/>
                    <a:gd name="connsiteX11" fmla="*/ 643107 w 864564"/>
                    <a:gd name="connsiteY11" fmla="*/ 267686 h 789185"/>
                    <a:gd name="connsiteX12" fmla="*/ 666920 w 864564"/>
                    <a:gd name="connsiteY12" fmla="*/ 301023 h 789185"/>
                    <a:gd name="connsiteX13" fmla="*/ 671682 w 864564"/>
                    <a:gd name="connsiteY13" fmla="*/ 308167 h 789185"/>
                    <a:gd name="connsiteX14" fmla="*/ 683589 w 864564"/>
                    <a:gd name="connsiteY14" fmla="*/ 348648 h 789185"/>
                    <a:gd name="connsiteX15" fmla="*/ 681207 w 864564"/>
                    <a:gd name="connsiteY15" fmla="*/ 384367 h 789185"/>
                    <a:gd name="connsiteX16" fmla="*/ 655014 w 864564"/>
                    <a:gd name="connsiteY16" fmla="*/ 415323 h 789185"/>
                    <a:gd name="connsiteX17" fmla="*/ 569289 w 864564"/>
                    <a:gd name="connsiteY17" fmla="*/ 420086 h 789185"/>
                    <a:gd name="connsiteX18" fmla="*/ 533570 w 864564"/>
                    <a:gd name="connsiteY18" fmla="*/ 417704 h 789185"/>
                    <a:gd name="connsiteX19" fmla="*/ 504995 w 864564"/>
                    <a:gd name="connsiteY19" fmla="*/ 420086 h 789185"/>
                    <a:gd name="connsiteX20" fmla="*/ 469276 w 864564"/>
                    <a:gd name="connsiteY20" fmla="*/ 427229 h 789185"/>
                    <a:gd name="connsiteX21" fmla="*/ 404982 w 864564"/>
                    <a:gd name="connsiteY21" fmla="*/ 424848 h 789185"/>
                    <a:gd name="connsiteX22" fmla="*/ 350214 w 864564"/>
                    <a:gd name="connsiteY22" fmla="*/ 422467 h 789185"/>
                    <a:gd name="connsiteX23" fmla="*/ 302589 w 864564"/>
                    <a:gd name="connsiteY23" fmla="*/ 427229 h 789185"/>
                    <a:gd name="connsiteX24" fmla="*/ 262107 w 864564"/>
                    <a:gd name="connsiteY24" fmla="*/ 439136 h 789185"/>
                    <a:gd name="connsiteX25" fmla="*/ 247820 w 864564"/>
                    <a:gd name="connsiteY25" fmla="*/ 443898 h 789185"/>
                    <a:gd name="connsiteX26" fmla="*/ 174001 w 864564"/>
                    <a:gd name="connsiteY26" fmla="*/ 460567 h 789185"/>
                    <a:gd name="connsiteX27" fmla="*/ 123995 w 864564"/>
                    <a:gd name="connsiteY27" fmla="*/ 479617 h 789185"/>
                    <a:gd name="connsiteX28" fmla="*/ 62082 w 864564"/>
                    <a:gd name="connsiteY28" fmla="*/ 508192 h 789185"/>
                    <a:gd name="connsiteX29" fmla="*/ 33507 w 864564"/>
                    <a:gd name="connsiteY29" fmla="*/ 522479 h 789185"/>
                    <a:gd name="connsiteX30" fmla="*/ 23982 w 864564"/>
                    <a:gd name="connsiteY30" fmla="*/ 593917 h 789185"/>
                    <a:gd name="connsiteX31" fmla="*/ 33507 w 864564"/>
                    <a:gd name="connsiteY31" fmla="*/ 639161 h 789185"/>
                    <a:gd name="connsiteX32" fmla="*/ 38270 w 864564"/>
                    <a:gd name="connsiteY32" fmla="*/ 677261 h 789185"/>
                    <a:gd name="connsiteX33" fmla="*/ 38270 w 864564"/>
                    <a:gd name="connsiteY33" fmla="*/ 729648 h 789185"/>
                    <a:gd name="connsiteX34" fmla="*/ 14457 w 864564"/>
                    <a:gd name="connsiteY34" fmla="*/ 751079 h 789185"/>
                    <a:gd name="connsiteX35" fmla="*/ 7314 w 864564"/>
                    <a:gd name="connsiteY35" fmla="*/ 755842 h 789185"/>
                    <a:gd name="connsiteX36" fmla="*/ 170 w 864564"/>
                    <a:gd name="connsiteY36" fmla="*/ 758223 h 789185"/>
                    <a:gd name="connsiteX37" fmla="*/ 7314 w 864564"/>
                    <a:gd name="connsiteY37" fmla="*/ 772511 h 789185"/>
                    <a:gd name="connsiteX38" fmla="*/ 14457 w 864564"/>
                    <a:gd name="connsiteY38" fmla="*/ 786798 h 789185"/>
                    <a:gd name="connsiteX39" fmla="*/ 23982 w 864564"/>
                    <a:gd name="connsiteY39" fmla="*/ 789179 h 789185"/>
                    <a:gd name="connsiteX0" fmla="*/ 864522 w 864522"/>
                    <a:gd name="connsiteY0" fmla="*/ 41467 h 789185"/>
                    <a:gd name="connsiteX1" fmla="*/ 828803 w 864522"/>
                    <a:gd name="connsiteY1" fmla="*/ 986 h 789185"/>
                    <a:gd name="connsiteX2" fmla="*/ 778797 w 864522"/>
                    <a:gd name="connsiteY2" fmla="*/ 12892 h 789185"/>
                    <a:gd name="connsiteX3" fmla="*/ 731172 w 864522"/>
                    <a:gd name="connsiteY3" fmla="*/ 17654 h 789185"/>
                    <a:gd name="connsiteX4" fmla="*/ 702597 w 864522"/>
                    <a:gd name="connsiteY4" fmla="*/ 24798 h 789185"/>
                    <a:gd name="connsiteX5" fmla="*/ 669259 w 864522"/>
                    <a:gd name="connsiteY5" fmla="*/ 60517 h 789185"/>
                    <a:gd name="connsiteX6" fmla="*/ 666878 w 864522"/>
                    <a:gd name="connsiteY6" fmla="*/ 162911 h 789185"/>
                    <a:gd name="connsiteX7" fmla="*/ 657353 w 864522"/>
                    <a:gd name="connsiteY7" fmla="*/ 177198 h 789185"/>
                    <a:gd name="connsiteX8" fmla="*/ 643065 w 864522"/>
                    <a:gd name="connsiteY8" fmla="*/ 208154 h 789185"/>
                    <a:gd name="connsiteX9" fmla="*/ 638303 w 864522"/>
                    <a:gd name="connsiteY9" fmla="*/ 215298 h 789185"/>
                    <a:gd name="connsiteX10" fmla="*/ 635922 w 864522"/>
                    <a:gd name="connsiteY10" fmla="*/ 253398 h 789185"/>
                    <a:gd name="connsiteX11" fmla="*/ 643065 w 864522"/>
                    <a:gd name="connsiteY11" fmla="*/ 267686 h 789185"/>
                    <a:gd name="connsiteX12" fmla="*/ 666878 w 864522"/>
                    <a:gd name="connsiteY12" fmla="*/ 301023 h 789185"/>
                    <a:gd name="connsiteX13" fmla="*/ 671640 w 864522"/>
                    <a:gd name="connsiteY13" fmla="*/ 308167 h 789185"/>
                    <a:gd name="connsiteX14" fmla="*/ 683547 w 864522"/>
                    <a:gd name="connsiteY14" fmla="*/ 348648 h 789185"/>
                    <a:gd name="connsiteX15" fmla="*/ 681165 w 864522"/>
                    <a:gd name="connsiteY15" fmla="*/ 384367 h 789185"/>
                    <a:gd name="connsiteX16" fmla="*/ 654972 w 864522"/>
                    <a:gd name="connsiteY16" fmla="*/ 415323 h 789185"/>
                    <a:gd name="connsiteX17" fmla="*/ 569247 w 864522"/>
                    <a:gd name="connsiteY17" fmla="*/ 420086 h 789185"/>
                    <a:gd name="connsiteX18" fmla="*/ 533528 w 864522"/>
                    <a:gd name="connsiteY18" fmla="*/ 417704 h 789185"/>
                    <a:gd name="connsiteX19" fmla="*/ 504953 w 864522"/>
                    <a:gd name="connsiteY19" fmla="*/ 420086 h 789185"/>
                    <a:gd name="connsiteX20" fmla="*/ 469234 w 864522"/>
                    <a:gd name="connsiteY20" fmla="*/ 427229 h 789185"/>
                    <a:gd name="connsiteX21" fmla="*/ 404940 w 864522"/>
                    <a:gd name="connsiteY21" fmla="*/ 424848 h 789185"/>
                    <a:gd name="connsiteX22" fmla="*/ 350172 w 864522"/>
                    <a:gd name="connsiteY22" fmla="*/ 422467 h 789185"/>
                    <a:gd name="connsiteX23" fmla="*/ 302547 w 864522"/>
                    <a:gd name="connsiteY23" fmla="*/ 427229 h 789185"/>
                    <a:gd name="connsiteX24" fmla="*/ 262065 w 864522"/>
                    <a:gd name="connsiteY24" fmla="*/ 439136 h 789185"/>
                    <a:gd name="connsiteX25" fmla="*/ 247778 w 864522"/>
                    <a:gd name="connsiteY25" fmla="*/ 443898 h 789185"/>
                    <a:gd name="connsiteX26" fmla="*/ 173959 w 864522"/>
                    <a:gd name="connsiteY26" fmla="*/ 460567 h 789185"/>
                    <a:gd name="connsiteX27" fmla="*/ 123953 w 864522"/>
                    <a:gd name="connsiteY27" fmla="*/ 479617 h 789185"/>
                    <a:gd name="connsiteX28" fmla="*/ 62040 w 864522"/>
                    <a:gd name="connsiteY28" fmla="*/ 508192 h 789185"/>
                    <a:gd name="connsiteX29" fmla="*/ 33465 w 864522"/>
                    <a:gd name="connsiteY29" fmla="*/ 522479 h 789185"/>
                    <a:gd name="connsiteX30" fmla="*/ 23940 w 864522"/>
                    <a:gd name="connsiteY30" fmla="*/ 593917 h 789185"/>
                    <a:gd name="connsiteX31" fmla="*/ 33465 w 864522"/>
                    <a:gd name="connsiteY31" fmla="*/ 639161 h 789185"/>
                    <a:gd name="connsiteX32" fmla="*/ 38228 w 864522"/>
                    <a:gd name="connsiteY32" fmla="*/ 677261 h 789185"/>
                    <a:gd name="connsiteX33" fmla="*/ 38228 w 864522"/>
                    <a:gd name="connsiteY33" fmla="*/ 729648 h 789185"/>
                    <a:gd name="connsiteX34" fmla="*/ 14415 w 864522"/>
                    <a:gd name="connsiteY34" fmla="*/ 751079 h 789185"/>
                    <a:gd name="connsiteX35" fmla="*/ 128 w 864522"/>
                    <a:gd name="connsiteY35" fmla="*/ 758223 h 789185"/>
                    <a:gd name="connsiteX36" fmla="*/ 7272 w 864522"/>
                    <a:gd name="connsiteY36" fmla="*/ 772511 h 789185"/>
                    <a:gd name="connsiteX37" fmla="*/ 14415 w 864522"/>
                    <a:gd name="connsiteY37" fmla="*/ 786798 h 789185"/>
                    <a:gd name="connsiteX38" fmla="*/ 23940 w 864522"/>
                    <a:gd name="connsiteY38" fmla="*/ 789179 h 789185"/>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62911 h 789179"/>
                    <a:gd name="connsiteX7" fmla="*/ 657353 w 864522"/>
                    <a:gd name="connsiteY7" fmla="*/ 177198 h 789179"/>
                    <a:gd name="connsiteX8" fmla="*/ 643065 w 864522"/>
                    <a:gd name="connsiteY8" fmla="*/ 208154 h 789179"/>
                    <a:gd name="connsiteX9" fmla="*/ 638303 w 864522"/>
                    <a:gd name="connsiteY9" fmla="*/ 215298 h 789179"/>
                    <a:gd name="connsiteX10" fmla="*/ 635922 w 864522"/>
                    <a:gd name="connsiteY10" fmla="*/ 253398 h 789179"/>
                    <a:gd name="connsiteX11" fmla="*/ 643065 w 864522"/>
                    <a:gd name="connsiteY11" fmla="*/ 267686 h 789179"/>
                    <a:gd name="connsiteX12" fmla="*/ 666878 w 864522"/>
                    <a:gd name="connsiteY12" fmla="*/ 301023 h 789179"/>
                    <a:gd name="connsiteX13" fmla="*/ 671640 w 864522"/>
                    <a:gd name="connsiteY13" fmla="*/ 308167 h 789179"/>
                    <a:gd name="connsiteX14" fmla="*/ 683547 w 864522"/>
                    <a:gd name="connsiteY14" fmla="*/ 348648 h 789179"/>
                    <a:gd name="connsiteX15" fmla="*/ 681165 w 864522"/>
                    <a:gd name="connsiteY15" fmla="*/ 384367 h 789179"/>
                    <a:gd name="connsiteX16" fmla="*/ 654972 w 864522"/>
                    <a:gd name="connsiteY16" fmla="*/ 415323 h 789179"/>
                    <a:gd name="connsiteX17" fmla="*/ 569247 w 864522"/>
                    <a:gd name="connsiteY17" fmla="*/ 420086 h 789179"/>
                    <a:gd name="connsiteX18" fmla="*/ 533528 w 864522"/>
                    <a:gd name="connsiteY18" fmla="*/ 417704 h 789179"/>
                    <a:gd name="connsiteX19" fmla="*/ 504953 w 864522"/>
                    <a:gd name="connsiteY19" fmla="*/ 420086 h 789179"/>
                    <a:gd name="connsiteX20" fmla="*/ 469234 w 864522"/>
                    <a:gd name="connsiteY20" fmla="*/ 427229 h 789179"/>
                    <a:gd name="connsiteX21" fmla="*/ 404940 w 864522"/>
                    <a:gd name="connsiteY21" fmla="*/ 424848 h 789179"/>
                    <a:gd name="connsiteX22" fmla="*/ 350172 w 864522"/>
                    <a:gd name="connsiteY22" fmla="*/ 422467 h 789179"/>
                    <a:gd name="connsiteX23" fmla="*/ 302547 w 864522"/>
                    <a:gd name="connsiteY23" fmla="*/ 427229 h 789179"/>
                    <a:gd name="connsiteX24" fmla="*/ 262065 w 864522"/>
                    <a:gd name="connsiteY24" fmla="*/ 439136 h 789179"/>
                    <a:gd name="connsiteX25" fmla="*/ 247778 w 864522"/>
                    <a:gd name="connsiteY25" fmla="*/ 443898 h 789179"/>
                    <a:gd name="connsiteX26" fmla="*/ 173959 w 864522"/>
                    <a:gd name="connsiteY26" fmla="*/ 460567 h 789179"/>
                    <a:gd name="connsiteX27" fmla="*/ 123953 w 864522"/>
                    <a:gd name="connsiteY27" fmla="*/ 479617 h 789179"/>
                    <a:gd name="connsiteX28" fmla="*/ 62040 w 864522"/>
                    <a:gd name="connsiteY28" fmla="*/ 508192 h 789179"/>
                    <a:gd name="connsiteX29" fmla="*/ 33465 w 864522"/>
                    <a:gd name="connsiteY29" fmla="*/ 522479 h 789179"/>
                    <a:gd name="connsiteX30" fmla="*/ 23940 w 864522"/>
                    <a:gd name="connsiteY30" fmla="*/ 593917 h 789179"/>
                    <a:gd name="connsiteX31" fmla="*/ 33465 w 864522"/>
                    <a:gd name="connsiteY31" fmla="*/ 639161 h 789179"/>
                    <a:gd name="connsiteX32" fmla="*/ 38228 w 864522"/>
                    <a:gd name="connsiteY32" fmla="*/ 677261 h 789179"/>
                    <a:gd name="connsiteX33" fmla="*/ 38228 w 864522"/>
                    <a:gd name="connsiteY33" fmla="*/ 729648 h 789179"/>
                    <a:gd name="connsiteX34" fmla="*/ 14415 w 864522"/>
                    <a:gd name="connsiteY34" fmla="*/ 751079 h 789179"/>
                    <a:gd name="connsiteX35" fmla="*/ 128 w 864522"/>
                    <a:gd name="connsiteY35" fmla="*/ 758223 h 789179"/>
                    <a:gd name="connsiteX36" fmla="*/ 7272 w 864522"/>
                    <a:gd name="connsiteY36" fmla="*/ 772511 h 789179"/>
                    <a:gd name="connsiteX37" fmla="*/ 23940 w 864522"/>
                    <a:gd name="connsiteY37"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62911 h 789179"/>
                    <a:gd name="connsiteX7" fmla="*/ 657353 w 864522"/>
                    <a:gd name="connsiteY7" fmla="*/ 177198 h 789179"/>
                    <a:gd name="connsiteX8" fmla="*/ 643065 w 864522"/>
                    <a:gd name="connsiteY8" fmla="*/ 208154 h 789179"/>
                    <a:gd name="connsiteX9" fmla="*/ 635922 w 864522"/>
                    <a:gd name="connsiteY9" fmla="*/ 253398 h 789179"/>
                    <a:gd name="connsiteX10" fmla="*/ 643065 w 864522"/>
                    <a:gd name="connsiteY10" fmla="*/ 267686 h 789179"/>
                    <a:gd name="connsiteX11" fmla="*/ 666878 w 864522"/>
                    <a:gd name="connsiteY11" fmla="*/ 301023 h 789179"/>
                    <a:gd name="connsiteX12" fmla="*/ 671640 w 864522"/>
                    <a:gd name="connsiteY12" fmla="*/ 308167 h 789179"/>
                    <a:gd name="connsiteX13" fmla="*/ 683547 w 864522"/>
                    <a:gd name="connsiteY13" fmla="*/ 348648 h 789179"/>
                    <a:gd name="connsiteX14" fmla="*/ 681165 w 864522"/>
                    <a:gd name="connsiteY14" fmla="*/ 384367 h 789179"/>
                    <a:gd name="connsiteX15" fmla="*/ 654972 w 864522"/>
                    <a:gd name="connsiteY15" fmla="*/ 415323 h 789179"/>
                    <a:gd name="connsiteX16" fmla="*/ 569247 w 864522"/>
                    <a:gd name="connsiteY16" fmla="*/ 420086 h 789179"/>
                    <a:gd name="connsiteX17" fmla="*/ 533528 w 864522"/>
                    <a:gd name="connsiteY17" fmla="*/ 417704 h 789179"/>
                    <a:gd name="connsiteX18" fmla="*/ 504953 w 864522"/>
                    <a:gd name="connsiteY18" fmla="*/ 420086 h 789179"/>
                    <a:gd name="connsiteX19" fmla="*/ 469234 w 864522"/>
                    <a:gd name="connsiteY19" fmla="*/ 427229 h 789179"/>
                    <a:gd name="connsiteX20" fmla="*/ 404940 w 864522"/>
                    <a:gd name="connsiteY20" fmla="*/ 424848 h 789179"/>
                    <a:gd name="connsiteX21" fmla="*/ 350172 w 864522"/>
                    <a:gd name="connsiteY21" fmla="*/ 422467 h 789179"/>
                    <a:gd name="connsiteX22" fmla="*/ 302547 w 864522"/>
                    <a:gd name="connsiteY22" fmla="*/ 427229 h 789179"/>
                    <a:gd name="connsiteX23" fmla="*/ 262065 w 864522"/>
                    <a:gd name="connsiteY23" fmla="*/ 439136 h 789179"/>
                    <a:gd name="connsiteX24" fmla="*/ 247778 w 864522"/>
                    <a:gd name="connsiteY24" fmla="*/ 443898 h 789179"/>
                    <a:gd name="connsiteX25" fmla="*/ 173959 w 864522"/>
                    <a:gd name="connsiteY25" fmla="*/ 460567 h 789179"/>
                    <a:gd name="connsiteX26" fmla="*/ 123953 w 864522"/>
                    <a:gd name="connsiteY26" fmla="*/ 479617 h 789179"/>
                    <a:gd name="connsiteX27" fmla="*/ 62040 w 864522"/>
                    <a:gd name="connsiteY27" fmla="*/ 508192 h 789179"/>
                    <a:gd name="connsiteX28" fmla="*/ 33465 w 864522"/>
                    <a:gd name="connsiteY28" fmla="*/ 522479 h 789179"/>
                    <a:gd name="connsiteX29" fmla="*/ 23940 w 864522"/>
                    <a:gd name="connsiteY29" fmla="*/ 593917 h 789179"/>
                    <a:gd name="connsiteX30" fmla="*/ 33465 w 864522"/>
                    <a:gd name="connsiteY30" fmla="*/ 639161 h 789179"/>
                    <a:gd name="connsiteX31" fmla="*/ 38228 w 864522"/>
                    <a:gd name="connsiteY31" fmla="*/ 677261 h 789179"/>
                    <a:gd name="connsiteX32" fmla="*/ 38228 w 864522"/>
                    <a:gd name="connsiteY32" fmla="*/ 729648 h 789179"/>
                    <a:gd name="connsiteX33" fmla="*/ 14415 w 864522"/>
                    <a:gd name="connsiteY33" fmla="*/ 751079 h 789179"/>
                    <a:gd name="connsiteX34" fmla="*/ 128 w 864522"/>
                    <a:gd name="connsiteY34" fmla="*/ 758223 h 789179"/>
                    <a:gd name="connsiteX35" fmla="*/ 7272 w 864522"/>
                    <a:gd name="connsiteY35" fmla="*/ 772511 h 789179"/>
                    <a:gd name="connsiteX36" fmla="*/ 23940 w 864522"/>
                    <a:gd name="connsiteY36"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62911 h 789179"/>
                    <a:gd name="connsiteX7" fmla="*/ 657353 w 864522"/>
                    <a:gd name="connsiteY7" fmla="*/ 177198 h 789179"/>
                    <a:gd name="connsiteX8" fmla="*/ 643065 w 864522"/>
                    <a:gd name="connsiteY8" fmla="*/ 208154 h 789179"/>
                    <a:gd name="connsiteX9" fmla="*/ 635922 w 864522"/>
                    <a:gd name="connsiteY9" fmla="*/ 253398 h 789179"/>
                    <a:gd name="connsiteX10" fmla="*/ 666878 w 864522"/>
                    <a:gd name="connsiteY10" fmla="*/ 301023 h 789179"/>
                    <a:gd name="connsiteX11" fmla="*/ 671640 w 864522"/>
                    <a:gd name="connsiteY11" fmla="*/ 308167 h 789179"/>
                    <a:gd name="connsiteX12" fmla="*/ 683547 w 864522"/>
                    <a:gd name="connsiteY12" fmla="*/ 348648 h 789179"/>
                    <a:gd name="connsiteX13" fmla="*/ 681165 w 864522"/>
                    <a:gd name="connsiteY13" fmla="*/ 384367 h 789179"/>
                    <a:gd name="connsiteX14" fmla="*/ 654972 w 864522"/>
                    <a:gd name="connsiteY14" fmla="*/ 415323 h 789179"/>
                    <a:gd name="connsiteX15" fmla="*/ 569247 w 864522"/>
                    <a:gd name="connsiteY15" fmla="*/ 420086 h 789179"/>
                    <a:gd name="connsiteX16" fmla="*/ 533528 w 864522"/>
                    <a:gd name="connsiteY16" fmla="*/ 417704 h 789179"/>
                    <a:gd name="connsiteX17" fmla="*/ 504953 w 864522"/>
                    <a:gd name="connsiteY17" fmla="*/ 420086 h 789179"/>
                    <a:gd name="connsiteX18" fmla="*/ 469234 w 864522"/>
                    <a:gd name="connsiteY18" fmla="*/ 427229 h 789179"/>
                    <a:gd name="connsiteX19" fmla="*/ 404940 w 864522"/>
                    <a:gd name="connsiteY19" fmla="*/ 424848 h 789179"/>
                    <a:gd name="connsiteX20" fmla="*/ 350172 w 864522"/>
                    <a:gd name="connsiteY20" fmla="*/ 422467 h 789179"/>
                    <a:gd name="connsiteX21" fmla="*/ 302547 w 864522"/>
                    <a:gd name="connsiteY21" fmla="*/ 427229 h 789179"/>
                    <a:gd name="connsiteX22" fmla="*/ 262065 w 864522"/>
                    <a:gd name="connsiteY22" fmla="*/ 439136 h 789179"/>
                    <a:gd name="connsiteX23" fmla="*/ 247778 w 864522"/>
                    <a:gd name="connsiteY23" fmla="*/ 443898 h 789179"/>
                    <a:gd name="connsiteX24" fmla="*/ 173959 w 864522"/>
                    <a:gd name="connsiteY24" fmla="*/ 460567 h 789179"/>
                    <a:gd name="connsiteX25" fmla="*/ 123953 w 864522"/>
                    <a:gd name="connsiteY25" fmla="*/ 479617 h 789179"/>
                    <a:gd name="connsiteX26" fmla="*/ 62040 w 864522"/>
                    <a:gd name="connsiteY26" fmla="*/ 508192 h 789179"/>
                    <a:gd name="connsiteX27" fmla="*/ 33465 w 864522"/>
                    <a:gd name="connsiteY27" fmla="*/ 522479 h 789179"/>
                    <a:gd name="connsiteX28" fmla="*/ 23940 w 864522"/>
                    <a:gd name="connsiteY28" fmla="*/ 593917 h 789179"/>
                    <a:gd name="connsiteX29" fmla="*/ 33465 w 864522"/>
                    <a:gd name="connsiteY29" fmla="*/ 639161 h 789179"/>
                    <a:gd name="connsiteX30" fmla="*/ 38228 w 864522"/>
                    <a:gd name="connsiteY30" fmla="*/ 677261 h 789179"/>
                    <a:gd name="connsiteX31" fmla="*/ 38228 w 864522"/>
                    <a:gd name="connsiteY31" fmla="*/ 729648 h 789179"/>
                    <a:gd name="connsiteX32" fmla="*/ 14415 w 864522"/>
                    <a:gd name="connsiteY32" fmla="*/ 751079 h 789179"/>
                    <a:gd name="connsiteX33" fmla="*/ 128 w 864522"/>
                    <a:gd name="connsiteY33" fmla="*/ 758223 h 789179"/>
                    <a:gd name="connsiteX34" fmla="*/ 7272 w 864522"/>
                    <a:gd name="connsiteY34" fmla="*/ 772511 h 789179"/>
                    <a:gd name="connsiteX35" fmla="*/ 23940 w 864522"/>
                    <a:gd name="connsiteY35"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62911 h 789179"/>
                    <a:gd name="connsiteX7" fmla="*/ 657353 w 864522"/>
                    <a:gd name="connsiteY7" fmla="*/ 177198 h 789179"/>
                    <a:gd name="connsiteX8" fmla="*/ 643065 w 864522"/>
                    <a:gd name="connsiteY8" fmla="*/ 208154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62911 h 789179"/>
                    <a:gd name="connsiteX7" fmla="*/ 654971 w 864522"/>
                    <a:gd name="connsiteY7" fmla="*/ 181960 h 789179"/>
                    <a:gd name="connsiteX8" fmla="*/ 643065 w 864522"/>
                    <a:gd name="connsiteY8" fmla="*/ 208154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4497 w 864522"/>
                    <a:gd name="connsiteY6" fmla="*/ 108142 h 789179"/>
                    <a:gd name="connsiteX7" fmla="*/ 654971 w 864522"/>
                    <a:gd name="connsiteY7" fmla="*/ 181960 h 789179"/>
                    <a:gd name="connsiteX8" fmla="*/ 643065 w 864522"/>
                    <a:gd name="connsiteY8" fmla="*/ 208154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54971 w 864522"/>
                    <a:gd name="connsiteY7" fmla="*/ 181960 h 789179"/>
                    <a:gd name="connsiteX8" fmla="*/ 643065 w 864522"/>
                    <a:gd name="connsiteY8" fmla="*/ 208154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54971 w 864522"/>
                    <a:gd name="connsiteY7" fmla="*/ 181960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0086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2467 h 789179"/>
                    <a:gd name="connsiteX17" fmla="*/ 469234 w 864522"/>
                    <a:gd name="connsiteY17" fmla="*/ 427229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2467 h 789179"/>
                    <a:gd name="connsiteX17" fmla="*/ 462090 w 864522"/>
                    <a:gd name="connsiteY17" fmla="*/ 424848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62040 w 864522"/>
                    <a:gd name="connsiteY25" fmla="*/ 508192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2467 h 789179"/>
                    <a:gd name="connsiteX17" fmla="*/ 462090 w 864522"/>
                    <a:gd name="connsiteY17" fmla="*/ 424848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71565 w 864522"/>
                    <a:gd name="connsiteY25" fmla="*/ 501049 h 789179"/>
                    <a:gd name="connsiteX26" fmla="*/ 33465 w 864522"/>
                    <a:gd name="connsiteY26" fmla="*/ 522479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2467 h 789179"/>
                    <a:gd name="connsiteX17" fmla="*/ 462090 w 864522"/>
                    <a:gd name="connsiteY17" fmla="*/ 424848 h 789179"/>
                    <a:gd name="connsiteX18" fmla="*/ 404940 w 864522"/>
                    <a:gd name="connsiteY18" fmla="*/ 424848 h 789179"/>
                    <a:gd name="connsiteX19" fmla="*/ 350172 w 864522"/>
                    <a:gd name="connsiteY19" fmla="*/ 422467 h 789179"/>
                    <a:gd name="connsiteX20" fmla="*/ 302547 w 864522"/>
                    <a:gd name="connsiteY20" fmla="*/ 427229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71565 w 864522"/>
                    <a:gd name="connsiteY25" fmla="*/ 501049 h 789179"/>
                    <a:gd name="connsiteX26" fmla="*/ 33465 w 864522"/>
                    <a:gd name="connsiteY26" fmla="*/ 527242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3528 w 864522"/>
                    <a:gd name="connsiteY15" fmla="*/ 417704 h 789179"/>
                    <a:gd name="connsiteX16" fmla="*/ 504953 w 864522"/>
                    <a:gd name="connsiteY16" fmla="*/ 422467 h 789179"/>
                    <a:gd name="connsiteX17" fmla="*/ 462090 w 864522"/>
                    <a:gd name="connsiteY17" fmla="*/ 424848 h 789179"/>
                    <a:gd name="connsiteX18" fmla="*/ 404940 w 864522"/>
                    <a:gd name="connsiteY18" fmla="*/ 424848 h 789179"/>
                    <a:gd name="connsiteX19" fmla="*/ 350172 w 864522"/>
                    <a:gd name="connsiteY19" fmla="*/ 422467 h 789179"/>
                    <a:gd name="connsiteX20" fmla="*/ 302547 w 864522"/>
                    <a:gd name="connsiteY20" fmla="*/ 429610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71565 w 864522"/>
                    <a:gd name="connsiteY25" fmla="*/ 501049 h 789179"/>
                    <a:gd name="connsiteX26" fmla="*/ 33465 w 864522"/>
                    <a:gd name="connsiteY26" fmla="*/ 527242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1467 h 789179"/>
                    <a:gd name="connsiteX1" fmla="*/ 828803 w 864522"/>
                    <a:gd name="connsiteY1" fmla="*/ 986 h 789179"/>
                    <a:gd name="connsiteX2" fmla="*/ 778797 w 864522"/>
                    <a:gd name="connsiteY2" fmla="*/ 12892 h 789179"/>
                    <a:gd name="connsiteX3" fmla="*/ 731172 w 864522"/>
                    <a:gd name="connsiteY3" fmla="*/ 17654 h 789179"/>
                    <a:gd name="connsiteX4" fmla="*/ 702597 w 864522"/>
                    <a:gd name="connsiteY4" fmla="*/ 24798 h 789179"/>
                    <a:gd name="connsiteX5" fmla="*/ 669259 w 864522"/>
                    <a:gd name="connsiteY5" fmla="*/ 60517 h 789179"/>
                    <a:gd name="connsiteX6" fmla="*/ 666878 w 864522"/>
                    <a:gd name="connsiteY6" fmla="*/ 108142 h 789179"/>
                    <a:gd name="connsiteX7" fmla="*/ 662115 w 864522"/>
                    <a:gd name="connsiteY7" fmla="*/ 179579 h 789179"/>
                    <a:gd name="connsiteX8" fmla="*/ 633540 w 864522"/>
                    <a:gd name="connsiteY8" fmla="*/ 217679 h 789179"/>
                    <a:gd name="connsiteX9" fmla="*/ 635922 w 864522"/>
                    <a:gd name="connsiteY9" fmla="*/ 253398 h 789179"/>
                    <a:gd name="connsiteX10" fmla="*/ 666878 w 864522"/>
                    <a:gd name="connsiteY10" fmla="*/ 301023 h 789179"/>
                    <a:gd name="connsiteX11" fmla="*/ 683547 w 864522"/>
                    <a:gd name="connsiteY11" fmla="*/ 348648 h 789179"/>
                    <a:gd name="connsiteX12" fmla="*/ 681165 w 864522"/>
                    <a:gd name="connsiteY12" fmla="*/ 384367 h 789179"/>
                    <a:gd name="connsiteX13" fmla="*/ 654972 w 864522"/>
                    <a:gd name="connsiteY13" fmla="*/ 415323 h 789179"/>
                    <a:gd name="connsiteX14" fmla="*/ 569247 w 864522"/>
                    <a:gd name="connsiteY14" fmla="*/ 420086 h 789179"/>
                    <a:gd name="connsiteX15" fmla="*/ 535909 w 864522"/>
                    <a:gd name="connsiteY15" fmla="*/ 422467 h 789179"/>
                    <a:gd name="connsiteX16" fmla="*/ 504953 w 864522"/>
                    <a:gd name="connsiteY16" fmla="*/ 422467 h 789179"/>
                    <a:gd name="connsiteX17" fmla="*/ 462090 w 864522"/>
                    <a:gd name="connsiteY17" fmla="*/ 424848 h 789179"/>
                    <a:gd name="connsiteX18" fmla="*/ 404940 w 864522"/>
                    <a:gd name="connsiteY18" fmla="*/ 424848 h 789179"/>
                    <a:gd name="connsiteX19" fmla="*/ 350172 w 864522"/>
                    <a:gd name="connsiteY19" fmla="*/ 422467 h 789179"/>
                    <a:gd name="connsiteX20" fmla="*/ 302547 w 864522"/>
                    <a:gd name="connsiteY20" fmla="*/ 429610 h 789179"/>
                    <a:gd name="connsiteX21" fmla="*/ 262065 w 864522"/>
                    <a:gd name="connsiteY21" fmla="*/ 439136 h 789179"/>
                    <a:gd name="connsiteX22" fmla="*/ 247778 w 864522"/>
                    <a:gd name="connsiteY22" fmla="*/ 443898 h 789179"/>
                    <a:gd name="connsiteX23" fmla="*/ 173959 w 864522"/>
                    <a:gd name="connsiteY23" fmla="*/ 460567 h 789179"/>
                    <a:gd name="connsiteX24" fmla="*/ 123953 w 864522"/>
                    <a:gd name="connsiteY24" fmla="*/ 479617 h 789179"/>
                    <a:gd name="connsiteX25" fmla="*/ 71565 w 864522"/>
                    <a:gd name="connsiteY25" fmla="*/ 501049 h 789179"/>
                    <a:gd name="connsiteX26" fmla="*/ 33465 w 864522"/>
                    <a:gd name="connsiteY26" fmla="*/ 527242 h 789179"/>
                    <a:gd name="connsiteX27" fmla="*/ 23940 w 864522"/>
                    <a:gd name="connsiteY27" fmla="*/ 593917 h 789179"/>
                    <a:gd name="connsiteX28" fmla="*/ 33465 w 864522"/>
                    <a:gd name="connsiteY28" fmla="*/ 639161 h 789179"/>
                    <a:gd name="connsiteX29" fmla="*/ 38228 w 864522"/>
                    <a:gd name="connsiteY29" fmla="*/ 677261 h 789179"/>
                    <a:gd name="connsiteX30" fmla="*/ 38228 w 864522"/>
                    <a:gd name="connsiteY30" fmla="*/ 729648 h 789179"/>
                    <a:gd name="connsiteX31" fmla="*/ 14415 w 864522"/>
                    <a:gd name="connsiteY31" fmla="*/ 751079 h 789179"/>
                    <a:gd name="connsiteX32" fmla="*/ 128 w 864522"/>
                    <a:gd name="connsiteY32" fmla="*/ 758223 h 789179"/>
                    <a:gd name="connsiteX33" fmla="*/ 7272 w 864522"/>
                    <a:gd name="connsiteY33" fmla="*/ 772511 h 789179"/>
                    <a:gd name="connsiteX34" fmla="*/ 23940 w 864522"/>
                    <a:gd name="connsiteY34" fmla="*/ 789179 h 789179"/>
                    <a:gd name="connsiteX0" fmla="*/ 864522 w 864522"/>
                    <a:gd name="connsiteY0" fmla="*/ 48358 h 796070"/>
                    <a:gd name="connsiteX1" fmla="*/ 852615 w 864522"/>
                    <a:gd name="connsiteY1" fmla="*/ 733 h 796070"/>
                    <a:gd name="connsiteX2" fmla="*/ 778797 w 864522"/>
                    <a:gd name="connsiteY2" fmla="*/ 19783 h 796070"/>
                    <a:gd name="connsiteX3" fmla="*/ 731172 w 864522"/>
                    <a:gd name="connsiteY3" fmla="*/ 24545 h 796070"/>
                    <a:gd name="connsiteX4" fmla="*/ 702597 w 864522"/>
                    <a:gd name="connsiteY4" fmla="*/ 31689 h 796070"/>
                    <a:gd name="connsiteX5" fmla="*/ 669259 w 864522"/>
                    <a:gd name="connsiteY5" fmla="*/ 67408 h 796070"/>
                    <a:gd name="connsiteX6" fmla="*/ 666878 w 864522"/>
                    <a:gd name="connsiteY6" fmla="*/ 115033 h 796070"/>
                    <a:gd name="connsiteX7" fmla="*/ 662115 w 864522"/>
                    <a:gd name="connsiteY7" fmla="*/ 186470 h 796070"/>
                    <a:gd name="connsiteX8" fmla="*/ 633540 w 864522"/>
                    <a:gd name="connsiteY8" fmla="*/ 224570 h 796070"/>
                    <a:gd name="connsiteX9" fmla="*/ 635922 w 864522"/>
                    <a:gd name="connsiteY9" fmla="*/ 260289 h 796070"/>
                    <a:gd name="connsiteX10" fmla="*/ 666878 w 864522"/>
                    <a:gd name="connsiteY10" fmla="*/ 307914 h 796070"/>
                    <a:gd name="connsiteX11" fmla="*/ 683547 w 864522"/>
                    <a:gd name="connsiteY11" fmla="*/ 355539 h 796070"/>
                    <a:gd name="connsiteX12" fmla="*/ 681165 w 864522"/>
                    <a:gd name="connsiteY12" fmla="*/ 391258 h 796070"/>
                    <a:gd name="connsiteX13" fmla="*/ 654972 w 864522"/>
                    <a:gd name="connsiteY13" fmla="*/ 422214 h 796070"/>
                    <a:gd name="connsiteX14" fmla="*/ 569247 w 864522"/>
                    <a:gd name="connsiteY14" fmla="*/ 426977 h 796070"/>
                    <a:gd name="connsiteX15" fmla="*/ 535909 w 864522"/>
                    <a:gd name="connsiteY15" fmla="*/ 429358 h 796070"/>
                    <a:gd name="connsiteX16" fmla="*/ 504953 w 864522"/>
                    <a:gd name="connsiteY16" fmla="*/ 429358 h 796070"/>
                    <a:gd name="connsiteX17" fmla="*/ 462090 w 864522"/>
                    <a:gd name="connsiteY17" fmla="*/ 431739 h 796070"/>
                    <a:gd name="connsiteX18" fmla="*/ 404940 w 864522"/>
                    <a:gd name="connsiteY18" fmla="*/ 431739 h 796070"/>
                    <a:gd name="connsiteX19" fmla="*/ 350172 w 864522"/>
                    <a:gd name="connsiteY19" fmla="*/ 429358 h 796070"/>
                    <a:gd name="connsiteX20" fmla="*/ 302547 w 864522"/>
                    <a:gd name="connsiteY20" fmla="*/ 436501 h 796070"/>
                    <a:gd name="connsiteX21" fmla="*/ 262065 w 864522"/>
                    <a:gd name="connsiteY21" fmla="*/ 446027 h 796070"/>
                    <a:gd name="connsiteX22" fmla="*/ 247778 w 864522"/>
                    <a:gd name="connsiteY22" fmla="*/ 450789 h 796070"/>
                    <a:gd name="connsiteX23" fmla="*/ 173959 w 864522"/>
                    <a:gd name="connsiteY23" fmla="*/ 467458 h 796070"/>
                    <a:gd name="connsiteX24" fmla="*/ 123953 w 864522"/>
                    <a:gd name="connsiteY24" fmla="*/ 486508 h 796070"/>
                    <a:gd name="connsiteX25" fmla="*/ 71565 w 864522"/>
                    <a:gd name="connsiteY25" fmla="*/ 507940 h 796070"/>
                    <a:gd name="connsiteX26" fmla="*/ 33465 w 864522"/>
                    <a:gd name="connsiteY26" fmla="*/ 534133 h 796070"/>
                    <a:gd name="connsiteX27" fmla="*/ 23940 w 864522"/>
                    <a:gd name="connsiteY27" fmla="*/ 600808 h 796070"/>
                    <a:gd name="connsiteX28" fmla="*/ 33465 w 864522"/>
                    <a:gd name="connsiteY28" fmla="*/ 646052 h 796070"/>
                    <a:gd name="connsiteX29" fmla="*/ 38228 w 864522"/>
                    <a:gd name="connsiteY29" fmla="*/ 684152 h 796070"/>
                    <a:gd name="connsiteX30" fmla="*/ 38228 w 864522"/>
                    <a:gd name="connsiteY30" fmla="*/ 736539 h 796070"/>
                    <a:gd name="connsiteX31" fmla="*/ 14415 w 864522"/>
                    <a:gd name="connsiteY31" fmla="*/ 757970 h 796070"/>
                    <a:gd name="connsiteX32" fmla="*/ 128 w 864522"/>
                    <a:gd name="connsiteY32" fmla="*/ 765114 h 796070"/>
                    <a:gd name="connsiteX33" fmla="*/ 7272 w 864522"/>
                    <a:gd name="connsiteY33" fmla="*/ 779402 h 796070"/>
                    <a:gd name="connsiteX34" fmla="*/ 23940 w 864522"/>
                    <a:gd name="connsiteY34" fmla="*/ 796070 h 796070"/>
                    <a:gd name="connsiteX0" fmla="*/ 864522 w 864522"/>
                    <a:gd name="connsiteY0" fmla="*/ 29804 h 777516"/>
                    <a:gd name="connsiteX1" fmla="*/ 778797 w 864522"/>
                    <a:gd name="connsiteY1" fmla="*/ 1229 h 777516"/>
                    <a:gd name="connsiteX2" fmla="*/ 731172 w 864522"/>
                    <a:gd name="connsiteY2" fmla="*/ 5991 h 777516"/>
                    <a:gd name="connsiteX3" fmla="*/ 702597 w 864522"/>
                    <a:gd name="connsiteY3" fmla="*/ 13135 h 777516"/>
                    <a:gd name="connsiteX4" fmla="*/ 669259 w 864522"/>
                    <a:gd name="connsiteY4" fmla="*/ 48854 h 777516"/>
                    <a:gd name="connsiteX5" fmla="*/ 666878 w 864522"/>
                    <a:gd name="connsiteY5" fmla="*/ 96479 h 777516"/>
                    <a:gd name="connsiteX6" fmla="*/ 662115 w 864522"/>
                    <a:gd name="connsiteY6" fmla="*/ 167916 h 777516"/>
                    <a:gd name="connsiteX7" fmla="*/ 633540 w 864522"/>
                    <a:gd name="connsiteY7" fmla="*/ 206016 h 777516"/>
                    <a:gd name="connsiteX8" fmla="*/ 635922 w 864522"/>
                    <a:gd name="connsiteY8" fmla="*/ 241735 h 777516"/>
                    <a:gd name="connsiteX9" fmla="*/ 666878 w 864522"/>
                    <a:gd name="connsiteY9" fmla="*/ 289360 h 777516"/>
                    <a:gd name="connsiteX10" fmla="*/ 683547 w 864522"/>
                    <a:gd name="connsiteY10" fmla="*/ 336985 h 777516"/>
                    <a:gd name="connsiteX11" fmla="*/ 681165 w 864522"/>
                    <a:gd name="connsiteY11" fmla="*/ 372704 h 777516"/>
                    <a:gd name="connsiteX12" fmla="*/ 654972 w 864522"/>
                    <a:gd name="connsiteY12" fmla="*/ 403660 h 777516"/>
                    <a:gd name="connsiteX13" fmla="*/ 569247 w 864522"/>
                    <a:gd name="connsiteY13" fmla="*/ 408423 h 777516"/>
                    <a:gd name="connsiteX14" fmla="*/ 535909 w 864522"/>
                    <a:gd name="connsiteY14" fmla="*/ 410804 h 777516"/>
                    <a:gd name="connsiteX15" fmla="*/ 504953 w 864522"/>
                    <a:gd name="connsiteY15" fmla="*/ 410804 h 777516"/>
                    <a:gd name="connsiteX16" fmla="*/ 462090 w 864522"/>
                    <a:gd name="connsiteY16" fmla="*/ 413185 h 777516"/>
                    <a:gd name="connsiteX17" fmla="*/ 404940 w 864522"/>
                    <a:gd name="connsiteY17" fmla="*/ 413185 h 777516"/>
                    <a:gd name="connsiteX18" fmla="*/ 350172 w 864522"/>
                    <a:gd name="connsiteY18" fmla="*/ 410804 h 777516"/>
                    <a:gd name="connsiteX19" fmla="*/ 302547 w 864522"/>
                    <a:gd name="connsiteY19" fmla="*/ 417947 h 777516"/>
                    <a:gd name="connsiteX20" fmla="*/ 262065 w 864522"/>
                    <a:gd name="connsiteY20" fmla="*/ 427473 h 777516"/>
                    <a:gd name="connsiteX21" fmla="*/ 247778 w 864522"/>
                    <a:gd name="connsiteY21" fmla="*/ 432235 h 777516"/>
                    <a:gd name="connsiteX22" fmla="*/ 173959 w 864522"/>
                    <a:gd name="connsiteY22" fmla="*/ 448904 h 777516"/>
                    <a:gd name="connsiteX23" fmla="*/ 123953 w 864522"/>
                    <a:gd name="connsiteY23" fmla="*/ 467954 h 777516"/>
                    <a:gd name="connsiteX24" fmla="*/ 71565 w 864522"/>
                    <a:gd name="connsiteY24" fmla="*/ 489386 h 777516"/>
                    <a:gd name="connsiteX25" fmla="*/ 33465 w 864522"/>
                    <a:gd name="connsiteY25" fmla="*/ 515579 h 777516"/>
                    <a:gd name="connsiteX26" fmla="*/ 23940 w 864522"/>
                    <a:gd name="connsiteY26" fmla="*/ 582254 h 777516"/>
                    <a:gd name="connsiteX27" fmla="*/ 33465 w 864522"/>
                    <a:gd name="connsiteY27" fmla="*/ 627498 h 777516"/>
                    <a:gd name="connsiteX28" fmla="*/ 38228 w 864522"/>
                    <a:gd name="connsiteY28" fmla="*/ 665598 h 777516"/>
                    <a:gd name="connsiteX29" fmla="*/ 38228 w 864522"/>
                    <a:gd name="connsiteY29" fmla="*/ 717985 h 777516"/>
                    <a:gd name="connsiteX30" fmla="*/ 14415 w 864522"/>
                    <a:gd name="connsiteY30" fmla="*/ 739416 h 777516"/>
                    <a:gd name="connsiteX31" fmla="*/ 128 w 864522"/>
                    <a:gd name="connsiteY31" fmla="*/ 746560 h 777516"/>
                    <a:gd name="connsiteX32" fmla="*/ 7272 w 864522"/>
                    <a:gd name="connsiteY32" fmla="*/ 760848 h 777516"/>
                    <a:gd name="connsiteX33" fmla="*/ 23940 w 864522"/>
                    <a:gd name="connsiteY33" fmla="*/ 777516 h 777516"/>
                    <a:gd name="connsiteX0" fmla="*/ 812135 w 812135"/>
                    <a:gd name="connsiteY0" fmla="*/ 29804 h 777516"/>
                    <a:gd name="connsiteX1" fmla="*/ 778797 w 812135"/>
                    <a:gd name="connsiteY1" fmla="*/ 1229 h 777516"/>
                    <a:gd name="connsiteX2" fmla="*/ 731172 w 812135"/>
                    <a:gd name="connsiteY2" fmla="*/ 5991 h 777516"/>
                    <a:gd name="connsiteX3" fmla="*/ 702597 w 812135"/>
                    <a:gd name="connsiteY3" fmla="*/ 13135 h 777516"/>
                    <a:gd name="connsiteX4" fmla="*/ 669259 w 812135"/>
                    <a:gd name="connsiteY4" fmla="*/ 48854 h 777516"/>
                    <a:gd name="connsiteX5" fmla="*/ 666878 w 812135"/>
                    <a:gd name="connsiteY5" fmla="*/ 96479 h 777516"/>
                    <a:gd name="connsiteX6" fmla="*/ 662115 w 812135"/>
                    <a:gd name="connsiteY6" fmla="*/ 167916 h 777516"/>
                    <a:gd name="connsiteX7" fmla="*/ 633540 w 812135"/>
                    <a:gd name="connsiteY7" fmla="*/ 206016 h 777516"/>
                    <a:gd name="connsiteX8" fmla="*/ 635922 w 812135"/>
                    <a:gd name="connsiteY8" fmla="*/ 241735 h 777516"/>
                    <a:gd name="connsiteX9" fmla="*/ 666878 w 812135"/>
                    <a:gd name="connsiteY9" fmla="*/ 289360 h 777516"/>
                    <a:gd name="connsiteX10" fmla="*/ 683547 w 812135"/>
                    <a:gd name="connsiteY10" fmla="*/ 336985 h 777516"/>
                    <a:gd name="connsiteX11" fmla="*/ 681165 w 812135"/>
                    <a:gd name="connsiteY11" fmla="*/ 372704 h 777516"/>
                    <a:gd name="connsiteX12" fmla="*/ 654972 w 812135"/>
                    <a:gd name="connsiteY12" fmla="*/ 403660 h 777516"/>
                    <a:gd name="connsiteX13" fmla="*/ 569247 w 812135"/>
                    <a:gd name="connsiteY13" fmla="*/ 408423 h 777516"/>
                    <a:gd name="connsiteX14" fmla="*/ 535909 w 812135"/>
                    <a:gd name="connsiteY14" fmla="*/ 410804 h 777516"/>
                    <a:gd name="connsiteX15" fmla="*/ 504953 w 812135"/>
                    <a:gd name="connsiteY15" fmla="*/ 410804 h 777516"/>
                    <a:gd name="connsiteX16" fmla="*/ 462090 w 812135"/>
                    <a:gd name="connsiteY16" fmla="*/ 413185 h 777516"/>
                    <a:gd name="connsiteX17" fmla="*/ 404940 w 812135"/>
                    <a:gd name="connsiteY17" fmla="*/ 413185 h 777516"/>
                    <a:gd name="connsiteX18" fmla="*/ 350172 w 812135"/>
                    <a:gd name="connsiteY18" fmla="*/ 410804 h 777516"/>
                    <a:gd name="connsiteX19" fmla="*/ 302547 w 812135"/>
                    <a:gd name="connsiteY19" fmla="*/ 417947 h 777516"/>
                    <a:gd name="connsiteX20" fmla="*/ 262065 w 812135"/>
                    <a:gd name="connsiteY20" fmla="*/ 427473 h 777516"/>
                    <a:gd name="connsiteX21" fmla="*/ 247778 w 812135"/>
                    <a:gd name="connsiteY21" fmla="*/ 432235 h 777516"/>
                    <a:gd name="connsiteX22" fmla="*/ 173959 w 812135"/>
                    <a:gd name="connsiteY22" fmla="*/ 448904 h 777516"/>
                    <a:gd name="connsiteX23" fmla="*/ 123953 w 812135"/>
                    <a:gd name="connsiteY23" fmla="*/ 467954 h 777516"/>
                    <a:gd name="connsiteX24" fmla="*/ 71565 w 812135"/>
                    <a:gd name="connsiteY24" fmla="*/ 489386 h 777516"/>
                    <a:gd name="connsiteX25" fmla="*/ 33465 w 812135"/>
                    <a:gd name="connsiteY25" fmla="*/ 515579 h 777516"/>
                    <a:gd name="connsiteX26" fmla="*/ 23940 w 812135"/>
                    <a:gd name="connsiteY26" fmla="*/ 582254 h 777516"/>
                    <a:gd name="connsiteX27" fmla="*/ 33465 w 812135"/>
                    <a:gd name="connsiteY27" fmla="*/ 627498 h 777516"/>
                    <a:gd name="connsiteX28" fmla="*/ 38228 w 812135"/>
                    <a:gd name="connsiteY28" fmla="*/ 665598 h 777516"/>
                    <a:gd name="connsiteX29" fmla="*/ 38228 w 812135"/>
                    <a:gd name="connsiteY29" fmla="*/ 717985 h 777516"/>
                    <a:gd name="connsiteX30" fmla="*/ 14415 w 812135"/>
                    <a:gd name="connsiteY30" fmla="*/ 739416 h 777516"/>
                    <a:gd name="connsiteX31" fmla="*/ 128 w 812135"/>
                    <a:gd name="connsiteY31" fmla="*/ 746560 h 777516"/>
                    <a:gd name="connsiteX32" fmla="*/ 7272 w 812135"/>
                    <a:gd name="connsiteY32" fmla="*/ 760848 h 777516"/>
                    <a:gd name="connsiteX33" fmla="*/ 23940 w 812135"/>
                    <a:gd name="connsiteY33" fmla="*/ 777516 h 777516"/>
                    <a:gd name="connsiteX0" fmla="*/ 812135 w 812135"/>
                    <a:gd name="connsiteY0" fmla="*/ 29804 h 777516"/>
                    <a:gd name="connsiteX1" fmla="*/ 771653 w 812135"/>
                    <a:gd name="connsiteY1" fmla="*/ 1229 h 777516"/>
                    <a:gd name="connsiteX2" fmla="*/ 731172 w 812135"/>
                    <a:gd name="connsiteY2" fmla="*/ 5991 h 777516"/>
                    <a:gd name="connsiteX3" fmla="*/ 702597 w 812135"/>
                    <a:gd name="connsiteY3" fmla="*/ 13135 h 777516"/>
                    <a:gd name="connsiteX4" fmla="*/ 669259 w 812135"/>
                    <a:gd name="connsiteY4" fmla="*/ 48854 h 777516"/>
                    <a:gd name="connsiteX5" fmla="*/ 666878 w 812135"/>
                    <a:gd name="connsiteY5" fmla="*/ 96479 h 777516"/>
                    <a:gd name="connsiteX6" fmla="*/ 662115 w 812135"/>
                    <a:gd name="connsiteY6" fmla="*/ 167916 h 777516"/>
                    <a:gd name="connsiteX7" fmla="*/ 633540 w 812135"/>
                    <a:gd name="connsiteY7" fmla="*/ 206016 h 777516"/>
                    <a:gd name="connsiteX8" fmla="*/ 635922 w 812135"/>
                    <a:gd name="connsiteY8" fmla="*/ 241735 h 777516"/>
                    <a:gd name="connsiteX9" fmla="*/ 666878 w 812135"/>
                    <a:gd name="connsiteY9" fmla="*/ 289360 h 777516"/>
                    <a:gd name="connsiteX10" fmla="*/ 683547 w 812135"/>
                    <a:gd name="connsiteY10" fmla="*/ 336985 h 777516"/>
                    <a:gd name="connsiteX11" fmla="*/ 681165 w 812135"/>
                    <a:gd name="connsiteY11" fmla="*/ 372704 h 777516"/>
                    <a:gd name="connsiteX12" fmla="*/ 654972 w 812135"/>
                    <a:gd name="connsiteY12" fmla="*/ 403660 h 777516"/>
                    <a:gd name="connsiteX13" fmla="*/ 569247 w 812135"/>
                    <a:gd name="connsiteY13" fmla="*/ 408423 h 777516"/>
                    <a:gd name="connsiteX14" fmla="*/ 535909 w 812135"/>
                    <a:gd name="connsiteY14" fmla="*/ 410804 h 777516"/>
                    <a:gd name="connsiteX15" fmla="*/ 504953 w 812135"/>
                    <a:gd name="connsiteY15" fmla="*/ 410804 h 777516"/>
                    <a:gd name="connsiteX16" fmla="*/ 462090 w 812135"/>
                    <a:gd name="connsiteY16" fmla="*/ 413185 h 777516"/>
                    <a:gd name="connsiteX17" fmla="*/ 404940 w 812135"/>
                    <a:gd name="connsiteY17" fmla="*/ 413185 h 777516"/>
                    <a:gd name="connsiteX18" fmla="*/ 350172 w 812135"/>
                    <a:gd name="connsiteY18" fmla="*/ 410804 h 777516"/>
                    <a:gd name="connsiteX19" fmla="*/ 302547 w 812135"/>
                    <a:gd name="connsiteY19" fmla="*/ 417947 h 777516"/>
                    <a:gd name="connsiteX20" fmla="*/ 262065 w 812135"/>
                    <a:gd name="connsiteY20" fmla="*/ 427473 h 777516"/>
                    <a:gd name="connsiteX21" fmla="*/ 247778 w 812135"/>
                    <a:gd name="connsiteY21" fmla="*/ 432235 h 777516"/>
                    <a:gd name="connsiteX22" fmla="*/ 173959 w 812135"/>
                    <a:gd name="connsiteY22" fmla="*/ 448904 h 777516"/>
                    <a:gd name="connsiteX23" fmla="*/ 123953 w 812135"/>
                    <a:gd name="connsiteY23" fmla="*/ 467954 h 777516"/>
                    <a:gd name="connsiteX24" fmla="*/ 71565 w 812135"/>
                    <a:gd name="connsiteY24" fmla="*/ 489386 h 777516"/>
                    <a:gd name="connsiteX25" fmla="*/ 33465 w 812135"/>
                    <a:gd name="connsiteY25" fmla="*/ 515579 h 777516"/>
                    <a:gd name="connsiteX26" fmla="*/ 23940 w 812135"/>
                    <a:gd name="connsiteY26" fmla="*/ 582254 h 777516"/>
                    <a:gd name="connsiteX27" fmla="*/ 33465 w 812135"/>
                    <a:gd name="connsiteY27" fmla="*/ 627498 h 777516"/>
                    <a:gd name="connsiteX28" fmla="*/ 38228 w 812135"/>
                    <a:gd name="connsiteY28" fmla="*/ 665598 h 777516"/>
                    <a:gd name="connsiteX29" fmla="*/ 38228 w 812135"/>
                    <a:gd name="connsiteY29" fmla="*/ 717985 h 777516"/>
                    <a:gd name="connsiteX30" fmla="*/ 14415 w 812135"/>
                    <a:gd name="connsiteY30" fmla="*/ 739416 h 777516"/>
                    <a:gd name="connsiteX31" fmla="*/ 128 w 812135"/>
                    <a:gd name="connsiteY31" fmla="*/ 746560 h 777516"/>
                    <a:gd name="connsiteX32" fmla="*/ 7272 w 812135"/>
                    <a:gd name="connsiteY32" fmla="*/ 760848 h 777516"/>
                    <a:gd name="connsiteX33" fmla="*/ 23940 w 812135"/>
                    <a:gd name="connsiteY33" fmla="*/ 777516 h 777516"/>
                    <a:gd name="connsiteX0" fmla="*/ 809754 w 809754"/>
                    <a:gd name="connsiteY0" fmla="*/ 29804 h 777516"/>
                    <a:gd name="connsiteX1" fmla="*/ 771653 w 809754"/>
                    <a:gd name="connsiteY1" fmla="*/ 1229 h 777516"/>
                    <a:gd name="connsiteX2" fmla="*/ 731172 w 809754"/>
                    <a:gd name="connsiteY2" fmla="*/ 5991 h 777516"/>
                    <a:gd name="connsiteX3" fmla="*/ 702597 w 809754"/>
                    <a:gd name="connsiteY3" fmla="*/ 13135 h 777516"/>
                    <a:gd name="connsiteX4" fmla="*/ 669259 w 809754"/>
                    <a:gd name="connsiteY4" fmla="*/ 48854 h 777516"/>
                    <a:gd name="connsiteX5" fmla="*/ 666878 w 809754"/>
                    <a:gd name="connsiteY5" fmla="*/ 96479 h 777516"/>
                    <a:gd name="connsiteX6" fmla="*/ 662115 w 809754"/>
                    <a:gd name="connsiteY6" fmla="*/ 167916 h 777516"/>
                    <a:gd name="connsiteX7" fmla="*/ 633540 w 809754"/>
                    <a:gd name="connsiteY7" fmla="*/ 206016 h 777516"/>
                    <a:gd name="connsiteX8" fmla="*/ 635922 w 809754"/>
                    <a:gd name="connsiteY8" fmla="*/ 241735 h 777516"/>
                    <a:gd name="connsiteX9" fmla="*/ 666878 w 809754"/>
                    <a:gd name="connsiteY9" fmla="*/ 289360 h 777516"/>
                    <a:gd name="connsiteX10" fmla="*/ 683547 w 809754"/>
                    <a:gd name="connsiteY10" fmla="*/ 336985 h 777516"/>
                    <a:gd name="connsiteX11" fmla="*/ 681165 w 809754"/>
                    <a:gd name="connsiteY11" fmla="*/ 372704 h 777516"/>
                    <a:gd name="connsiteX12" fmla="*/ 654972 w 809754"/>
                    <a:gd name="connsiteY12" fmla="*/ 403660 h 777516"/>
                    <a:gd name="connsiteX13" fmla="*/ 569247 w 809754"/>
                    <a:gd name="connsiteY13" fmla="*/ 408423 h 777516"/>
                    <a:gd name="connsiteX14" fmla="*/ 535909 w 809754"/>
                    <a:gd name="connsiteY14" fmla="*/ 410804 h 777516"/>
                    <a:gd name="connsiteX15" fmla="*/ 504953 w 809754"/>
                    <a:gd name="connsiteY15" fmla="*/ 410804 h 777516"/>
                    <a:gd name="connsiteX16" fmla="*/ 462090 w 809754"/>
                    <a:gd name="connsiteY16" fmla="*/ 413185 h 777516"/>
                    <a:gd name="connsiteX17" fmla="*/ 404940 w 809754"/>
                    <a:gd name="connsiteY17" fmla="*/ 413185 h 777516"/>
                    <a:gd name="connsiteX18" fmla="*/ 350172 w 809754"/>
                    <a:gd name="connsiteY18" fmla="*/ 410804 h 777516"/>
                    <a:gd name="connsiteX19" fmla="*/ 302547 w 809754"/>
                    <a:gd name="connsiteY19" fmla="*/ 417947 h 777516"/>
                    <a:gd name="connsiteX20" fmla="*/ 262065 w 809754"/>
                    <a:gd name="connsiteY20" fmla="*/ 427473 h 777516"/>
                    <a:gd name="connsiteX21" fmla="*/ 247778 w 809754"/>
                    <a:gd name="connsiteY21" fmla="*/ 432235 h 777516"/>
                    <a:gd name="connsiteX22" fmla="*/ 173959 w 809754"/>
                    <a:gd name="connsiteY22" fmla="*/ 448904 h 777516"/>
                    <a:gd name="connsiteX23" fmla="*/ 123953 w 809754"/>
                    <a:gd name="connsiteY23" fmla="*/ 467954 h 777516"/>
                    <a:gd name="connsiteX24" fmla="*/ 71565 w 809754"/>
                    <a:gd name="connsiteY24" fmla="*/ 489386 h 777516"/>
                    <a:gd name="connsiteX25" fmla="*/ 33465 w 809754"/>
                    <a:gd name="connsiteY25" fmla="*/ 515579 h 777516"/>
                    <a:gd name="connsiteX26" fmla="*/ 23940 w 809754"/>
                    <a:gd name="connsiteY26" fmla="*/ 582254 h 777516"/>
                    <a:gd name="connsiteX27" fmla="*/ 33465 w 809754"/>
                    <a:gd name="connsiteY27" fmla="*/ 627498 h 777516"/>
                    <a:gd name="connsiteX28" fmla="*/ 38228 w 809754"/>
                    <a:gd name="connsiteY28" fmla="*/ 665598 h 777516"/>
                    <a:gd name="connsiteX29" fmla="*/ 38228 w 809754"/>
                    <a:gd name="connsiteY29" fmla="*/ 717985 h 777516"/>
                    <a:gd name="connsiteX30" fmla="*/ 14415 w 809754"/>
                    <a:gd name="connsiteY30" fmla="*/ 739416 h 777516"/>
                    <a:gd name="connsiteX31" fmla="*/ 128 w 809754"/>
                    <a:gd name="connsiteY31" fmla="*/ 746560 h 777516"/>
                    <a:gd name="connsiteX32" fmla="*/ 7272 w 809754"/>
                    <a:gd name="connsiteY32" fmla="*/ 760848 h 777516"/>
                    <a:gd name="connsiteX33" fmla="*/ 23940 w 809754"/>
                    <a:gd name="connsiteY33" fmla="*/ 777516 h 777516"/>
                    <a:gd name="connsiteX0" fmla="*/ 800229 w 800229"/>
                    <a:gd name="connsiteY0" fmla="*/ 24728 h 777202"/>
                    <a:gd name="connsiteX1" fmla="*/ 771653 w 800229"/>
                    <a:gd name="connsiteY1" fmla="*/ 915 h 777202"/>
                    <a:gd name="connsiteX2" fmla="*/ 731172 w 800229"/>
                    <a:gd name="connsiteY2" fmla="*/ 5677 h 777202"/>
                    <a:gd name="connsiteX3" fmla="*/ 702597 w 800229"/>
                    <a:gd name="connsiteY3" fmla="*/ 12821 h 777202"/>
                    <a:gd name="connsiteX4" fmla="*/ 669259 w 800229"/>
                    <a:gd name="connsiteY4" fmla="*/ 48540 h 777202"/>
                    <a:gd name="connsiteX5" fmla="*/ 666878 w 800229"/>
                    <a:gd name="connsiteY5" fmla="*/ 96165 h 777202"/>
                    <a:gd name="connsiteX6" fmla="*/ 662115 w 800229"/>
                    <a:gd name="connsiteY6" fmla="*/ 167602 h 777202"/>
                    <a:gd name="connsiteX7" fmla="*/ 633540 w 800229"/>
                    <a:gd name="connsiteY7" fmla="*/ 205702 h 777202"/>
                    <a:gd name="connsiteX8" fmla="*/ 635922 w 800229"/>
                    <a:gd name="connsiteY8" fmla="*/ 241421 h 777202"/>
                    <a:gd name="connsiteX9" fmla="*/ 666878 w 800229"/>
                    <a:gd name="connsiteY9" fmla="*/ 289046 h 777202"/>
                    <a:gd name="connsiteX10" fmla="*/ 683547 w 800229"/>
                    <a:gd name="connsiteY10" fmla="*/ 336671 h 777202"/>
                    <a:gd name="connsiteX11" fmla="*/ 681165 w 800229"/>
                    <a:gd name="connsiteY11" fmla="*/ 372390 h 777202"/>
                    <a:gd name="connsiteX12" fmla="*/ 654972 w 800229"/>
                    <a:gd name="connsiteY12" fmla="*/ 403346 h 777202"/>
                    <a:gd name="connsiteX13" fmla="*/ 569247 w 800229"/>
                    <a:gd name="connsiteY13" fmla="*/ 408109 h 777202"/>
                    <a:gd name="connsiteX14" fmla="*/ 535909 w 800229"/>
                    <a:gd name="connsiteY14" fmla="*/ 410490 h 777202"/>
                    <a:gd name="connsiteX15" fmla="*/ 504953 w 800229"/>
                    <a:gd name="connsiteY15" fmla="*/ 410490 h 777202"/>
                    <a:gd name="connsiteX16" fmla="*/ 462090 w 800229"/>
                    <a:gd name="connsiteY16" fmla="*/ 412871 h 777202"/>
                    <a:gd name="connsiteX17" fmla="*/ 404940 w 800229"/>
                    <a:gd name="connsiteY17" fmla="*/ 412871 h 777202"/>
                    <a:gd name="connsiteX18" fmla="*/ 350172 w 800229"/>
                    <a:gd name="connsiteY18" fmla="*/ 410490 h 777202"/>
                    <a:gd name="connsiteX19" fmla="*/ 302547 w 800229"/>
                    <a:gd name="connsiteY19" fmla="*/ 417633 h 777202"/>
                    <a:gd name="connsiteX20" fmla="*/ 262065 w 800229"/>
                    <a:gd name="connsiteY20" fmla="*/ 427159 h 777202"/>
                    <a:gd name="connsiteX21" fmla="*/ 247778 w 800229"/>
                    <a:gd name="connsiteY21" fmla="*/ 431921 h 777202"/>
                    <a:gd name="connsiteX22" fmla="*/ 173959 w 800229"/>
                    <a:gd name="connsiteY22" fmla="*/ 448590 h 777202"/>
                    <a:gd name="connsiteX23" fmla="*/ 123953 w 800229"/>
                    <a:gd name="connsiteY23" fmla="*/ 467640 h 777202"/>
                    <a:gd name="connsiteX24" fmla="*/ 71565 w 800229"/>
                    <a:gd name="connsiteY24" fmla="*/ 489072 h 777202"/>
                    <a:gd name="connsiteX25" fmla="*/ 33465 w 800229"/>
                    <a:gd name="connsiteY25" fmla="*/ 515265 h 777202"/>
                    <a:gd name="connsiteX26" fmla="*/ 23940 w 800229"/>
                    <a:gd name="connsiteY26" fmla="*/ 581940 h 777202"/>
                    <a:gd name="connsiteX27" fmla="*/ 33465 w 800229"/>
                    <a:gd name="connsiteY27" fmla="*/ 627184 h 777202"/>
                    <a:gd name="connsiteX28" fmla="*/ 38228 w 800229"/>
                    <a:gd name="connsiteY28" fmla="*/ 665284 h 777202"/>
                    <a:gd name="connsiteX29" fmla="*/ 38228 w 800229"/>
                    <a:gd name="connsiteY29" fmla="*/ 717671 h 777202"/>
                    <a:gd name="connsiteX30" fmla="*/ 14415 w 800229"/>
                    <a:gd name="connsiteY30" fmla="*/ 739102 h 777202"/>
                    <a:gd name="connsiteX31" fmla="*/ 128 w 800229"/>
                    <a:gd name="connsiteY31" fmla="*/ 746246 h 777202"/>
                    <a:gd name="connsiteX32" fmla="*/ 7272 w 800229"/>
                    <a:gd name="connsiteY32" fmla="*/ 760534 h 777202"/>
                    <a:gd name="connsiteX33" fmla="*/ 23940 w 800229"/>
                    <a:gd name="connsiteY33" fmla="*/ 777202 h 777202"/>
                    <a:gd name="connsiteX0" fmla="*/ 790704 w 790704"/>
                    <a:gd name="connsiteY0" fmla="*/ 29803 h 777515"/>
                    <a:gd name="connsiteX1" fmla="*/ 771653 w 790704"/>
                    <a:gd name="connsiteY1" fmla="*/ 1228 h 777515"/>
                    <a:gd name="connsiteX2" fmla="*/ 731172 w 790704"/>
                    <a:gd name="connsiteY2" fmla="*/ 5990 h 777515"/>
                    <a:gd name="connsiteX3" fmla="*/ 702597 w 790704"/>
                    <a:gd name="connsiteY3" fmla="*/ 13134 h 777515"/>
                    <a:gd name="connsiteX4" fmla="*/ 669259 w 790704"/>
                    <a:gd name="connsiteY4" fmla="*/ 48853 h 777515"/>
                    <a:gd name="connsiteX5" fmla="*/ 666878 w 790704"/>
                    <a:gd name="connsiteY5" fmla="*/ 96478 h 777515"/>
                    <a:gd name="connsiteX6" fmla="*/ 662115 w 790704"/>
                    <a:gd name="connsiteY6" fmla="*/ 167915 h 777515"/>
                    <a:gd name="connsiteX7" fmla="*/ 633540 w 790704"/>
                    <a:gd name="connsiteY7" fmla="*/ 206015 h 777515"/>
                    <a:gd name="connsiteX8" fmla="*/ 635922 w 790704"/>
                    <a:gd name="connsiteY8" fmla="*/ 241734 h 777515"/>
                    <a:gd name="connsiteX9" fmla="*/ 666878 w 790704"/>
                    <a:gd name="connsiteY9" fmla="*/ 289359 h 777515"/>
                    <a:gd name="connsiteX10" fmla="*/ 683547 w 790704"/>
                    <a:gd name="connsiteY10" fmla="*/ 336984 h 777515"/>
                    <a:gd name="connsiteX11" fmla="*/ 681165 w 790704"/>
                    <a:gd name="connsiteY11" fmla="*/ 372703 h 777515"/>
                    <a:gd name="connsiteX12" fmla="*/ 654972 w 790704"/>
                    <a:gd name="connsiteY12" fmla="*/ 403659 h 777515"/>
                    <a:gd name="connsiteX13" fmla="*/ 569247 w 790704"/>
                    <a:gd name="connsiteY13" fmla="*/ 408422 h 777515"/>
                    <a:gd name="connsiteX14" fmla="*/ 535909 w 790704"/>
                    <a:gd name="connsiteY14" fmla="*/ 410803 h 777515"/>
                    <a:gd name="connsiteX15" fmla="*/ 504953 w 790704"/>
                    <a:gd name="connsiteY15" fmla="*/ 410803 h 777515"/>
                    <a:gd name="connsiteX16" fmla="*/ 462090 w 790704"/>
                    <a:gd name="connsiteY16" fmla="*/ 413184 h 777515"/>
                    <a:gd name="connsiteX17" fmla="*/ 404940 w 790704"/>
                    <a:gd name="connsiteY17" fmla="*/ 413184 h 777515"/>
                    <a:gd name="connsiteX18" fmla="*/ 350172 w 790704"/>
                    <a:gd name="connsiteY18" fmla="*/ 410803 h 777515"/>
                    <a:gd name="connsiteX19" fmla="*/ 302547 w 790704"/>
                    <a:gd name="connsiteY19" fmla="*/ 417946 h 777515"/>
                    <a:gd name="connsiteX20" fmla="*/ 262065 w 790704"/>
                    <a:gd name="connsiteY20" fmla="*/ 427472 h 777515"/>
                    <a:gd name="connsiteX21" fmla="*/ 247778 w 790704"/>
                    <a:gd name="connsiteY21" fmla="*/ 432234 h 777515"/>
                    <a:gd name="connsiteX22" fmla="*/ 173959 w 790704"/>
                    <a:gd name="connsiteY22" fmla="*/ 448903 h 777515"/>
                    <a:gd name="connsiteX23" fmla="*/ 123953 w 790704"/>
                    <a:gd name="connsiteY23" fmla="*/ 467953 h 777515"/>
                    <a:gd name="connsiteX24" fmla="*/ 71565 w 790704"/>
                    <a:gd name="connsiteY24" fmla="*/ 489385 h 777515"/>
                    <a:gd name="connsiteX25" fmla="*/ 33465 w 790704"/>
                    <a:gd name="connsiteY25" fmla="*/ 515578 h 777515"/>
                    <a:gd name="connsiteX26" fmla="*/ 23940 w 790704"/>
                    <a:gd name="connsiteY26" fmla="*/ 582253 h 777515"/>
                    <a:gd name="connsiteX27" fmla="*/ 33465 w 790704"/>
                    <a:gd name="connsiteY27" fmla="*/ 627497 h 777515"/>
                    <a:gd name="connsiteX28" fmla="*/ 38228 w 790704"/>
                    <a:gd name="connsiteY28" fmla="*/ 665597 h 777515"/>
                    <a:gd name="connsiteX29" fmla="*/ 38228 w 790704"/>
                    <a:gd name="connsiteY29" fmla="*/ 717984 h 777515"/>
                    <a:gd name="connsiteX30" fmla="*/ 14415 w 790704"/>
                    <a:gd name="connsiteY30" fmla="*/ 739415 h 777515"/>
                    <a:gd name="connsiteX31" fmla="*/ 128 w 790704"/>
                    <a:gd name="connsiteY31" fmla="*/ 746559 h 777515"/>
                    <a:gd name="connsiteX32" fmla="*/ 7272 w 790704"/>
                    <a:gd name="connsiteY32" fmla="*/ 760847 h 777515"/>
                    <a:gd name="connsiteX33" fmla="*/ 23940 w 790704"/>
                    <a:gd name="connsiteY33" fmla="*/ 777515 h 77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90704" h="777515">
                      <a:moveTo>
                        <a:pt x="790704" y="29803"/>
                      </a:moveTo>
                      <a:cubicBezTo>
                        <a:pt x="772845" y="23850"/>
                        <a:pt x="781575" y="5197"/>
                        <a:pt x="771653" y="1228"/>
                      </a:cubicBezTo>
                      <a:cubicBezTo>
                        <a:pt x="761731" y="-2741"/>
                        <a:pt x="742681" y="4006"/>
                        <a:pt x="731172" y="5990"/>
                      </a:cubicBezTo>
                      <a:cubicBezTo>
                        <a:pt x="719663" y="7974"/>
                        <a:pt x="712916" y="5990"/>
                        <a:pt x="702597" y="13134"/>
                      </a:cubicBezTo>
                      <a:cubicBezTo>
                        <a:pt x="692278" y="20278"/>
                        <a:pt x="675212" y="34962"/>
                        <a:pt x="669259" y="48853"/>
                      </a:cubicBezTo>
                      <a:cubicBezTo>
                        <a:pt x="663306" y="62744"/>
                        <a:pt x="668069" y="76634"/>
                        <a:pt x="666878" y="96478"/>
                      </a:cubicBezTo>
                      <a:cubicBezTo>
                        <a:pt x="665687" y="116322"/>
                        <a:pt x="677968" y="152387"/>
                        <a:pt x="662115" y="167915"/>
                      </a:cubicBezTo>
                      <a:cubicBezTo>
                        <a:pt x="652360" y="177470"/>
                        <a:pt x="637906" y="193712"/>
                        <a:pt x="633540" y="206015"/>
                      </a:cubicBezTo>
                      <a:cubicBezTo>
                        <a:pt x="629175" y="218318"/>
                        <a:pt x="630366" y="227843"/>
                        <a:pt x="635922" y="241734"/>
                      </a:cubicBezTo>
                      <a:cubicBezTo>
                        <a:pt x="641478" y="255625"/>
                        <a:pt x="658941" y="273484"/>
                        <a:pt x="666878" y="289359"/>
                      </a:cubicBezTo>
                      <a:cubicBezTo>
                        <a:pt x="674815" y="305234"/>
                        <a:pt x="681166" y="323093"/>
                        <a:pt x="683547" y="336984"/>
                      </a:cubicBezTo>
                      <a:cubicBezTo>
                        <a:pt x="685928" y="350875"/>
                        <a:pt x="685927" y="361591"/>
                        <a:pt x="681165" y="372703"/>
                      </a:cubicBezTo>
                      <a:cubicBezTo>
                        <a:pt x="676403" y="383815"/>
                        <a:pt x="673625" y="397706"/>
                        <a:pt x="654972" y="403659"/>
                      </a:cubicBezTo>
                      <a:cubicBezTo>
                        <a:pt x="636319" y="409612"/>
                        <a:pt x="589091" y="407231"/>
                        <a:pt x="569247" y="408422"/>
                      </a:cubicBezTo>
                      <a:cubicBezTo>
                        <a:pt x="549403" y="409613"/>
                        <a:pt x="546625" y="410406"/>
                        <a:pt x="535909" y="410803"/>
                      </a:cubicBezTo>
                      <a:cubicBezTo>
                        <a:pt x="525193" y="411200"/>
                        <a:pt x="514478" y="410009"/>
                        <a:pt x="504953" y="410803"/>
                      </a:cubicBezTo>
                      <a:cubicBezTo>
                        <a:pt x="494237" y="412390"/>
                        <a:pt x="478759" y="412390"/>
                        <a:pt x="462090" y="413184"/>
                      </a:cubicBezTo>
                      <a:cubicBezTo>
                        <a:pt x="443040" y="413184"/>
                        <a:pt x="423593" y="413581"/>
                        <a:pt x="404940" y="413184"/>
                      </a:cubicBezTo>
                      <a:cubicBezTo>
                        <a:pt x="386287" y="412787"/>
                        <a:pt x="367237" y="410009"/>
                        <a:pt x="350172" y="410803"/>
                      </a:cubicBezTo>
                      <a:cubicBezTo>
                        <a:pt x="333107" y="411597"/>
                        <a:pt x="313659" y="416359"/>
                        <a:pt x="302547" y="417946"/>
                      </a:cubicBezTo>
                      <a:cubicBezTo>
                        <a:pt x="287863" y="420724"/>
                        <a:pt x="271193" y="425091"/>
                        <a:pt x="262065" y="427472"/>
                      </a:cubicBezTo>
                      <a:cubicBezTo>
                        <a:pt x="252937" y="429853"/>
                        <a:pt x="262462" y="428662"/>
                        <a:pt x="247778" y="432234"/>
                      </a:cubicBezTo>
                      <a:cubicBezTo>
                        <a:pt x="233094" y="435806"/>
                        <a:pt x="189834" y="444934"/>
                        <a:pt x="173959" y="448903"/>
                      </a:cubicBezTo>
                      <a:cubicBezTo>
                        <a:pt x="153321" y="454856"/>
                        <a:pt x="141019" y="461206"/>
                        <a:pt x="123953" y="467953"/>
                      </a:cubicBezTo>
                      <a:cubicBezTo>
                        <a:pt x="106887" y="474700"/>
                        <a:pt x="86646" y="482241"/>
                        <a:pt x="71565" y="489385"/>
                      </a:cubicBezTo>
                      <a:cubicBezTo>
                        <a:pt x="51850" y="495956"/>
                        <a:pt x="41402" y="500100"/>
                        <a:pt x="33465" y="515578"/>
                      </a:cubicBezTo>
                      <a:cubicBezTo>
                        <a:pt x="25528" y="531056"/>
                        <a:pt x="24734" y="567569"/>
                        <a:pt x="23940" y="582253"/>
                      </a:cubicBezTo>
                      <a:cubicBezTo>
                        <a:pt x="23940" y="601700"/>
                        <a:pt x="31084" y="613606"/>
                        <a:pt x="33465" y="627497"/>
                      </a:cubicBezTo>
                      <a:cubicBezTo>
                        <a:pt x="35846" y="641388"/>
                        <a:pt x="37434" y="650516"/>
                        <a:pt x="38228" y="665597"/>
                      </a:cubicBezTo>
                      <a:cubicBezTo>
                        <a:pt x="39022" y="680678"/>
                        <a:pt x="42197" y="705681"/>
                        <a:pt x="38228" y="717984"/>
                      </a:cubicBezTo>
                      <a:cubicBezTo>
                        <a:pt x="34259" y="730287"/>
                        <a:pt x="19574" y="735049"/>
                        <a:pt x="14415" y="739415"/>
                      </a:cubicBezTo>
                      <a:cubicBezTo>
                        <a:pt x="8065" y="744177"/>
                        <a:pt x="1318" y="742987"/>
                        <a:pt x="128" y="746559"/>
                      </a:cubicBezTo>
                      <a:cubicBezTo>
                        <a:pt x="-1062" y="750131"/>
                        <a:pt x="6470" y="759644"/>
                        <a:pt x="7272" y="760847"/>
                      </a:cubicBezTo>
                      <a:cubicBezTo>
                        <a:pt x="11241" y="766006"/>
                        <a:pt x="20468" y="774043"/>
                        <a:pt x="23940" y="777515"/>
                      </a:cubicBezTo>
                    </a:path>
                  </a:pathLst>
                </a:custGeom>
                <a:noFill/>
                <a:ln w="9525" cmpd="dbl">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sp>
              <p:nvSpPr>
                <p:cNvPr id="229" name="RER B"/>
                <p:cNvSpPr/>
                <p:nvPr/>
              </p:nvSpPr>
              <p:spPr>
                <a:xfrm>
                  <a:off x="7169944" y="1581150"/>
                  <a:ext cx="481012" cy="230981"/>
                </a:xfrm>
                <a:custGeom>
                  <a:avLst/>
                  <a:gdLst>
                    <a:gd name="connsiteX0" fmla="*/ 471487 w 471487"/>
                    <a:gd name="connsiteY0" fmla="*/ 0 h 230981"/>
                    <a:gd name="connsiteX1" fmla="*/ 459581 w 471487"/>
                    <a:gd name="connsiteY1" fmla="*/ 9525 h 230981"/>
                    <a:gd name="connsiteX2" fmla="*/ 452437 w 471487"/>
                    <a:gd name="connsiteY2" fmla="*/ 14288 h 230981"/>
                    <a:gd name="connsiteX3" fmla="*/ 445294 w 471487"/>
                    <a:gd name="connsiteY3" fmla="*/ 28575 h 230981"/>
                    <a:gd name="connsiteX4" fmla="*/ 438150 w 471487"/>
                    <a:gd name="connsiteY4" fmla="*/ 30956 h 230981"/>
                    <a:gd name="connsiteX5" fmla="*/ 431006 w 471487"/>
                    <a:gd name="connsiteY5" fmla="*/ 38100 h 230981"/>
                    <a:gd name="connsiteX6" fmla="*/ 426244 w 471487"/>
                    <a:gd name="connsiteY6" fmla="*/ 45244 h 230981"/>
                    <a:gd name="connsiteX7" fmla="*/ 419100 w 471487"/>
                    <a:gd name="connsiteY7" fmla="*/ 50006 h 230981"/>
                    <a:gd name="connsiteX8" fmla="*/ 414337 w 471487"/>
                    <a:gd name="connsiteY8" fmla="*/ 57150 h 230981"/>
                    <a:gd name="connsiteX9" fmla="*/ 400050 w 471487"/>
                    <a:gd name="connsiteY9" fmla="*/ 66675 h 230981"/>
                    <a:gd name="connsiteX10" fmla="*/ 388144 w 471487"/>
                    <a:gd name="connsiteY10" fmla="*/ 78581 h 230981"/>
                    <a:gd name="connsiteX11" fmla="*/ 383381 w 471487"/>
                    <a:gd name="connsiteY11" fmla="*/ 85725 h 230981"/>
                    <a:gd name="connsiteX12" fmla="*/ 376237 w 471487"/>
                    <a:gd name="connsiteY12" fmla="*/ 90488 h 230981"/>
                    <a:gd name="connsiteX13" fmla="*/ 369094 w 471487"/>
                    <a:gd name="connsiteY13" fmla="*/ 97631 h 230981"/>
                    <a:gd name="connsiteX14" fmla="*/ 354806 w 471487"/>
                    <a:gd name="connsiteY14" fmla="*/ 107156 h 230981"/>
                    <a:gd name="connsiteX15" fmla="*/ 333375 w 471487"/>
                    <a:gd name="connsiteY15" fmla="*/ 121444 h 230981"/>
                    <a:gd name="connsiteX16" fmla="*/ 326231 w 471487"/>
                    <a:gd name="connsiteY16" fmla="*/ 126206 h 230981"/>
                    <a:gd name="connsiteX17" fmla="*/ 319087 w 471487"/>
                    <a:gd name="connsiteY17" fmla="*/ 130969 h 230981"/>
                    <a:gd name="connsiteX18" fmla="*/ 304800 w 471487"/>
                    <a:gd name="connsiteY18" fmla="*/ 133350 h 230981"/>
                    <a:gd name="connsiteX19" fmla="*/ 290512 w 471487"/>
                    <a:gd name="connsiteY19" fmla="*/ 138113 h 230981"/>
                    <a:gd name="connsiteX20" fmla="*/ 283369 w 471487"/>
                    <a:gd name="connsiteY20" fmla="*/ 140494 h 230981"/>
                    <a:gd name="connsiteX21" fmla="*/ 269081 w 471487"/>
                    <a:gd name="connsiteY21" fmla="*/ 147638 h 230981"/>
                    <a:gd name="connsiteX22" fmla="*/ 257175 w 471487"/>
                    <a:gd name="connsiteY22" fmla="*/ 150019 h 230981"/>
                    <a:gd name="connsiteX23" fmla="*/ 242887 w 471487"/>
                    <a:gd name="connsiteY23" fmla="*/ 154781 h 230981"/>
                    <a:gd name="connsiteX24" fmla="*/ 235744 w 471487"/>
                    <a:gd name="connsiteY24" fmla="*/ 159544 h 230981"/>
                    <a:gd name="connsiteX25" fmla="*/ 221456 w 471487"/>
                    <a:gd name="connsiteY25" fmla="*/ 164306 h 230981"/>
                    <a:gd name="connsiteX26" fmla="*/ 214312 w 471487"/>
                    <a:gd name="connsiteY26" fmla="*/ 166688 h 230981"/>
                    <a:gd name="connsiteX27" fmla="*/ 200025 w 471487"/>
                    <a:gd name="connsiteY27" fmla="*/ 171450 h 230981"/>
                    <a:gd name="connsiteX28" fmla="*/ 192881 w 471487"/>
                    <a:gd name="connsiteY28" fmla="*/ 173831 h 230981"/>
                    <a:gd name="connsiteX29" fmla="*/ 164306 w 471487"/>
                    <a:gd name="connsiteY29" fmla="*/ 176213 h 230981"/>
                    <a:gd name="connsiteX30" fmla="*/ 150019 w 471487"/>
                    <a:gd name="connsiteY30" fmla="*/ 180975 h 230981"/>
                    <a:gd name="connsiteX31" fmla="*/ 142875 w 471487"/>
                    <a:gd name="connsiteY31" fmla="*/ 183356 h 230981"/>
                    <a:gd name="connsiteX32" fmla="*/ 126206 w 471487"/>
                    <a:gd name="connsiteY32" fmla="*/ 188119 h 230981"/>
                    <a:gd name="connsiteX33" fmla="*/ 111919 w 471487"/>
                    <a:gd name="connsiteY33" fmla="*/ 197644 h 230981"/>
                    <a:gd name="connsiteX34" fmla="*/ 83344 w 471487"/>
                    <a:gd name="connsiteY34" fmla="*/ 204788 h 230981"/>
                    <a:gd name="connsiteX35" fmla="*/ 61912 w 471487"/>
                    <a:gd name="connsiteY35" fmla="*/ 214313 h 230981"/>
                    <a:gd name="connsiteX36" fmla="*/ 47625 w 471487"/>
                    <a:gd name="connsiteY36" fmla="*/ 219075 h 230981"/>
                    <a:gd name="connsiteX37" fmla="*/ 38100 w 471487"/>
                    <a:gd name="connsiteY37" fmla="*/ 221456 h 230981"/>
                    <a:gd name="connsiteX38" fmla="*/ 23812 w 471487"/>
                    <a:gd name="connsiteY38" fmla="*/ 226219 h 230981"/>
                    <a:gd name="connsiteX39" fmla="*/ 0 w 471487"/>
                    <a:gd name="connsiteY39"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26244 w 471487"/>
                    <a:gd name="connsiteY5" fmla="*/ 45244 h 230981"/>
                    <a:gd name="connsiteX6" fmla="*/ 419100 w 471487"/>
                    <a:gd name="connsiteY6" fmla="*/ 50006 h 230981"/>
                    <a:gd name="connsiteX7" fmla="*/ 414337 w 471487"/>
                    <a:gd name="connsiteY7" fmla="*/ 57150 h 230981"/>
                    <a:gd name="connsiteX8" fmla="*/ 400050 w 471487"/>
                    <a:gd name="connsiteY8" fmla="*/ 66675 h 230981"/>
                    <a:gd name="connsiteX9" fmla="*/ 388144 w 471487"/>
                    <a:gd name="connsiteY9" fmla="*/ 78581 h 230981"/>
                    <a:gd name="connsiteX10" fmla="*/ 383381 w 471487"/>
                    <a:gd name="connsiteY10" fmla="*/ 85725 h 230981"/>
                    <a:gd name="connsiteX11" fmla="*/ 376237 w 471487"/>
                    <a:gd name="connsiteY11" fmla="*/ 90488 h 230981"/>
                    <a:gd name="connsiteX12" fmla="*/ 369094 w 471487"/>
                    <a:gd name="connsiteY12" fmla="*/ 97631 h 230981"/>
                    <a:gd name="connsiteX13" fmla="*/ 354806 w 471487"/>
                    <a:gd name="connsiteY13" fmla="*/ 107156 h 230981"/>
                    <a:gd name="connsiteX14" fmla="*/ 333375 w 471487"/>
                    <a:gd name="connsiteY14" fmla="*/ 121444 h 230981"/>
                    <a:gd name="connsiteX15" fmla="*/ 326231 w 471487"/>
                    <a:gd name="connsiteY15" fmla="*/ 126206 h 230981"/>
                    <a:gd name="connsiteX16" fmla="*/ 319087 w 471487"/>
                    <a:gd name="connsiteY16" fmla="*/ 130969 h 230981"/>
                    <a:gd name="connsiteX17" fmla="*/ 304800 w 471487"/>
                    <a:gd name="connsiteY17" fmla="*/ 133350 h 230981"/>
                    <a:gd name="connsiteX18" fmla="*/ 290512 w 471487"/>
                    <a:gd name="connsiteY18" fmla="*/ 138113 h 230981"/>
                    <a:gd name="connsiteX19" fmla="*/ 283369 w 471487"/>
                    <a:gd name="connsiteY19" fmla="*/ 140494 h 230981"/>
                    <a:gd name="connsiteX20" fmla="*/ 269081 w 471487"/>
                    <a:gd name="connsiteY20" fmla="*/ 147638 h 230981"/>
                    <a:gd name="connsiteX21" fmla="*/ 257175 w 471487"/>
                    <a:gd name="connsiteY21" fmla="*/ 150019 h 230981"/>
                    <a:gd name="connsiteX22" fmla="*/ 242887 w 471487"/>
                    <a:gd name="connsiteY22" fmla="*/ 154781 h 230981"/>
                    <a:gd name="connsiteX23" fmla="*/ 235744 w 471487"/>
                    <a:gd name="connsiteY23" fmla="*/ 159544 h 230981"/>
                    <a:gd name="connsiteX24" fmla="*/ 221456 w 471487"/>
                    <a:gd name="connsiteY24" fmla="*/ 164306 h 230981"/>
                    <a:gd name="connsiteX25" fmla="*/ 214312 w 471487"/>
                    <a:gd name="connsiteY25" fmla="*/ 166688 h 230981"/>
                    <a:gd name="connsiteX26" fmla="*/ 200025 w 471487"/>
                    <a:gd name="connsiteY26" fmla="*/ 171450 h 230981"/>
                    <a:gd name="connsiteX27" fmla="*/ 192881 w 471487"/>
                    <a:gd name="connsiteY27" fmla="*/ 173831 h 230981"/>
                    <a:gd name="connsiteX28" fmla="*/ 164306 w 471487"/>
                    <a:gd name="connsiteY28" fmla="*/ 176213 h 230981"/>
                    <a:gd name="connsiteX29" fmla="*/ 150019 w 471487"/>
                    <a:gd name="connsiteY29" fmla="*/ 180975 h 230981"/>
                    <a:gd name="connsiteX30" fmla="*/ 142875 w 471487"/>
                    <a:gd name="connsiteY30" fmla="*/ 183356 h 230981"/>
                    <a:gd name="connsiteX31" fmla="*/ 126206 w 471487"/>
                    <a:gd name="connsiteY31" fmla="*/ 188119 h 230981"/>
                    <a:gd name="connsiteX32" fmla="*/ 111919 w 471487"/>
                    <a:gd name="connsiteY32" fmla="*/ 197644 h 230981"/>
                    <a:gd name="connsiteX33" fmla="*/ 83344 w 471487"/>
                    <a:gd name="connsiteY33" fmla="*/ 204788 h 230981"/>
                    <a:gd name="connsiteX34" fmla="*/ 61912 w 471487"/>
                    <a:gd name="connsiteY34" fmla="*/ 214313 h 230981"/>
                    <a:gd name="connsiteX35" fmla="*/ 47625 w 471487"/>
                    <a:gd name="connsiteY35" fmla="*/ 219075 h 230981"/>
                    <a:gd name="connsiteX36" fmla="*/ 38100 w 471487"/>
                    <a:gd name="connsiteY36" fmla="*/ 221456 h 230981"/>
                    <a:gd name="connsiteX37" fmla="*/ 23812 w 471487"/>
                    <a:gd name="connsiteY37" fmla="*/ 226219 h 230981"/>
                    <a:gd name="connsiteX38" fmla="*/ 0 w 471487"/>
                    <a:gd name="connsiteY38"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14337 w 471487"/>
                    <a:gd name="connsiteY6" fmla="*/ 57150 h 230981"/>
                    <a:gd name="connsiteX7" fmla="*/ 400050 w 471487"/>
                    <a:gd name="connsiteY7" fmla="*/ 66675 h 230981"/>
                    <a:gd name="connsiteX8" fmla="*/ 388144 w 471487"/>
                    <a:gd name="connsiteY8" fmla="*/ 78581 h 230981"/>
                    <a:gd name="connsiteX9" fmla="*/ 383381 w 471487"/>
                    <a:gd name="connsiteY9" fmla="*/ 85725 h 230981"/>
                    <a:gd name="connsiteX10" fmla="*/ 376237 w 471487"/>
                    <a:gd name="connsiteY10" fmla="*/ 90488 h 230981"/>
                    <a:gd name="connsiteX11" fmla="*/ 369094 w 471487"/>
                    <a:gd name="connsiteY11" fmla="*/ 97631 h 230981"/>
                    <a:gd name="connsiteX12" fmla="*/ 354806 w 471487"/>
                    <a:gd name="connsiteY12" fmla="*/ 107156 h 230981"/>
                    <a:gd name="connsiteX13" fmla="*/ 333375 w 471487"/>
                    <a:gd name="connsiteY13" fmla="*/ 121444 h 230981"/>
                    <a:gd name="connsiteX14" fmla="*/ 326231 w 471487"/>
                    <a:gd name="connsiteY14" fmla="*/ 126206 h 230981"/>
                    <a:gd name="connsiteX15" fmla="*/ 319087 w 471487"/>
                    <a:gd name="connsiteY15" fmla="*/ 130969 h 230981"/>
                    <a:gd name="connsiteX16" fmla="*/ 304800 w 471487"/>
                    <a:gd name="connsiteY16" fmla="*/ 133350 h 230981"/>
                    <a:gd name="connsiteX17" fmla="*/ 290512 w 471487"/>
                    <a:gd name="connsiteY17" fmla="*/ 138113 h 230981"/>
                    <a:gd name="connsiteX18" fmla="*/ 283369 w 471487"/>
                    <a:gd name="connsiteY18" fmla="*/ 140494 h 230981"/>
                    <a:gd name="connsiteX19" fmla="*/ 269081 w 471487"/>
                    <a:gd name="connsiteY19" fmla="*/ 147638 h 230981"/>
                    <a:gd name="connsiteX20" fmla="*/ 257175 w 471487"/>
                    <a:gd name="connsiteY20" fmla="*/ 150019 h 230981"/>
                    <a:gd name="connsiteX21" fmla="*/ 242887 w 471487"/>
                    <a:gd name="connsiteY21" fmla="*/ 154781 h 230981"/>
                    <a:gd name="connsiteX22" fmla="*/ 235744 w 471487"/>
                    <a:gd name="connsiteY22" fmla="*/ 159544 h 230981"/>
                    <a:gd name="connsiteX23" fmla="*/ 221456 w 471487"/>
                    <a:gd name="connsiteY23" fmla="*/ 164306 h 230981"/>
                    <a:gd name="connsiteX24" fmla="*/ 214312 w 471487"/>
                    <a:gd name="connsiteY24" fmla="*/ 166688 h 230981"/>
                    <a:gd name="connsiteX25" fmla="*/ 200025 w 471487"/>
                    <a:gd name="connsiteY25" fmla="*/ 171450 h 230981"/>
                    <a:gd name="connsiteX26" fmla="*/ 192881 w 471487"/>
                    <a:gd name="connsiteY26" fmla="*/ 173831 h 230981"/>
                    <a:gd name="connsiteX27" fmla="*/ 164306 w 471487"/>
                    <a:gd name="connsiteY27" fmla="*/ 176213 h 230981"/>
                    <a:gd name="connsiteX28" fmla="*/ 150019 w 471487"/>
                    <a:gd name="connsiteY28" fmla="*/ 180975 h 230981"/>
                    <a:gd name="connsiteX29" fmla="*/ 142875 w 471487"/>
                    <a:gd name="connsiteY29" fmla="*/ 183356 h 230981"/>
                    <a:gd name="connsiteX30" fmla="*/ 126206 w 471487"/>
                    <a:gd name="connsiteY30" fmla="*/ 188119 h 230981"/>
                    <a:gd name="connsiteX31" fmla="*/ 111919 w 471487"/>
                    <a:gd name="connsiteY31" fmla="*/ 197644 h 230981"/>
                    <a:gd name="connsiteX32" fmla="*/ 83344 w 471487"/>
                    <a:gd name="connsiteY32" fmla="*/ 204788 h 230981"/>
                    <a:gd name="connsiteX33" fmla="*/ 61912 w 471487"/>
                    <a:gd name="connsiteY33" fmla="*/ 214313 h 230981"/>
                    <a:gd name="connsiteX34" fmla="*/ 47625 w 471487"/>
                    <a:gd name="connsiteY34" fmla="*/ 219075 h 230981"/>
                    <a:gd name="connsiteX35" fmla="*/ 38100 w 471487"/>
                    <a:gd name="connsiteY35" fmla="*/ 221456 h 230981"/>
                    <a:gd name="connsiteX36" fmla="*/ 23812 w 471487"/>
                    <a:gd name="connsiteY36" fmla="*/ 226219 h 230981"/>
                    <a:gd name="connsiteX37" fmla="*/ 0 w 471487"/>
                    <a:gd name="connsiteY37"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8144 w 471487"/>
                    <a:gd name="connsiteY7" fmla="*/ 78581 h 230981"/>
                    <a:gd name="connsiteX8" fmla="*/ 383381 w 471487"/>
                    <a:gd name="connsiteY8" fmla="*/ 85725 h 230981"/>
                    <a:gd name="connsiteX9" fmla="*/ 376237 w 471487"/>
                    <a:gd name="connsiteY9" fmla="*/ 90488 h 230981"/>
                    <a:gd name="connsiteX10" fmla="*/ 369094 w 471487"/>
                    <a:gd name="connsiteY10" fmla="*/ 97631 h 230981"/>
                    <a:gd name="connsiteX11" fmla="*/ 354806 w 471487"/>
                    <a:gd name="connsiteY11" fmla="*/ 107156 h 230981"/>
                    <a:gd name="connsiteX12" fmla="*/ 333375 w 471487"/>
                    <a:gd name="connsiteY12" fmla="*/ 121444 h 230981"/>
                    <a:gd name="connsiteX13" fmla="*/ 326231 w 471487"/>
                    <a:gd name="connsiteY13" fmla="*/ 126206 h 230981"/>
                    <a:gd name="connsiteX14" fmla="*/ 319087 w 471487"/>
                    <a:gd name="connsiteY14" fmla="*/ 130969 h 230981"/>
                    <a:gd name="connsiteX15" fmla="*/ 304800 w 471487"/>
                    <a:gd name="connsiteY15" fmla="*/ 133350 h 230981"/>
                    <a:gd name="connsiteX16" fmla="*/ 290512 w 471487"/>
                    <a:gd name="connsiteY16" fmla="*/ 138113 h 230981"/>
                    <a:gd name="connsiteX17" fmla="*/ 283369 w 471487"/>
                    <a:gd name="connsiteY17" fmla="*/ 140494 h 230981"/>
                    <a:gd name="connsiteX18" fmla="*/ 269081 w 471487"/>
                    <a:gd name="connsiteY18" fmla="*/ 147638 h 230981"/>
                    <a:gd name="connsiteX19" fmla="*/ 257175 w 471487"/>
                    <a:gd name="connsiteY19" fmla="*/ 150019 h 230981"/>
                    <a:gd name="connsiteX20" fmla="*/ 242887 w 471487"/>
                    <a:gd name="connsiteY20" fmla="*/ 154781 h 230981"/>
                    <a:gd name="connsiteX21" fmla="*/ 235744 w 471487"/>
                    <a:gd name="connsiteY21" fmla="*/ 159544 h 230981"/>
                    <a:gd name="connsiteX22" fmla="*/ 221456 w 471487"/>
                    <a:gd name="connsiteY22" fmla="*/ 164306 h 230981"/>
                    <a:gd name="connsiteX23" fmla="*/ 214312 w 471487"/>
                    <a:gd name="connsiteY23" fmla="*/ 166688 h 230981"/>
                    <a:gd name="connsiteX24" fmla="*/ 200025 w 471487"/>
                    <a:gd name="connsiteY24" fmla="*/ 171450 h 230981"/>
                    <a:gd name="connsiteX25" fmla="*/ 192881 w 471487"/>
                    <a:gd name="connsiteY25" fmla="*/ 173831 h 230981"/>
                    <a:gd name="connsiteX26" fmla="*/ 164306 w 471487"/>
                    <a:gd name="connsiteY26" fmla="*/ 176213 h 230981"/>
                    <a:gd name="connsiteX27" fmla="*/ 150019 w 471487"/>
                    <a:gd name="connsiteY27" fmla="*/ 180975 h 230981"/>
                    <a:gd name="connsiteX28" fmla="*/ 142875 w 471487"/>
                    <a:gd name="connsiteY28" fmla="*/ 183356 h 230981"/>
                    <a:gd name="connsiteX29" fmla="*/ 126206 w 471487"/>
                    <a:gd name="connsiteY29" fmla="*/ 188119 h 230981"/>
                    <a:gd name="connsiteX30" fmla="*/ 111919 w 471487"/>
                    <a:gd name="connsiteY30" fmla="*/ 197644 h 230981"/>
                    <a:gd name="connsiteX31" fmla="*/ 83344 w 471487"/>
                    <a:gd name="connsiteY31" fmla="*/ 204788 h 230981"/>
                    <a:gd name="connsiteX32" fmla="*/ 61912 w 471487"/>
                    <a:gd name="connsiteY32" fmla="*/ 214313 h 230981"/>
                    <a:gd name="connsiteX33" fmla="*/ 47625 w 471487"/>
                    <a:gd name="connsiteY33" fmla="*/ 219075 h 230981"/>
                    <a:gd name="connsiteX34" fmla="*/ 38100 w 471487"/>
                    <a:gd name="connsiteY34" fmla="*/ 221456 h 230981"/>
                    <a:gd name="connsiteX35" fmla="*/ 23812 w 471487"/>
                    <a:gd name="connsiteY35" fmla="*/ 226219 h 230981"/>
                    <a:gd name="connsiteX36" fmla="*/ 0 w 471487"/>
                    <a:gd name="connsiteY36"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69094 w 471487"/>
                    <a:gd name="connsiteY9" fmla="*/ 97631 h 230981"/>
                    <a:gd name="connsiteX10" fmla="*/ 354806 w 471487"/>
                    <a:gd name="connsiteY10" fmla="*/ 107156 h 230981"/>
                    <a:gd name="connsiteX11" fmla="*/ 333375 w 471487"/>
                    <a:gd name="connsiteY11" fmla="*/ 121444 h 230981"/>
                    <a:gd name="connsiteX12" fmla="*/ 326231 w 471487"/>
                    <a:gd name="connsiteY12" fmla="*/ 126206 h 230981"/>
                    <a:gd name="connsiteX13" fmla="*/ 319087 w 471487"/>
                    <a:gd name="connsiteY13" fmla="*/ 130969 h 230981"/>
                    <a:gd name="connsiteX14" fmla="*/ 304800 w 471487"/>
                    <a:gd name="connsiteY14" fmla="*/ 133350 h 230981"/>
                    <a:gd name="connsiteX15" fmla="*/ 290512 w 471487"/>
                    <a:gd name="connsiteY15" fmla="*/ 138113 h 230981"/>
                    <a:gd name="connsiteX16" fmla="*/ 283369 w 471487"/>
                    <a:gd name="connsiteY16" fmla="*/ 140494 h 230981"/>
                    <a:gd name="connsiteX17" fmla="*/ 269081 w 471487"/>
                    <a:gd name="connsiteY17" fmla="*/ 147638 h 230981"/>
                    <a:gd name="connsiteX18" fmla="*/ 257175 w 471487"/>
                    <a:gd name="connsiteY18" fmla="*/ 150019 h 230981"/>
                    <a:gd name="connsiteX19" fmla="*/ 242887 w 471487"/>
                    <a:gd name="connsiteY19" fmla="*/ 154781 h 230981"/>
                    <a:gd name="connsiteX20" fmla="*/ 235744 w 471487"/>
                    <a:gd name="connsiteY20" fmla="*/ 159544 h 230981"/>
                    <a:gd name="connsiteX21" fmla="*/ 221456 w 471487"/>
                    <a:gd name="connsiteY21" fmla="*/ 164306 h 230981"/>
                    <a:gd name="connsiteX22" fmla="*/ 214312 w 471487"/>
                    <a:gd name="connsiteY22" fmla="*/ 166688 h 230981"/>
                    <a:gd name="connsiteX23" fmla="*/ 200025 w 471487"/>
                    <a:gd name="connsiteY23" fmla="*/ 171450 h 230981"/>
                    <a:gd name="connsiteX24" fmla="*/ 192881 w 471487"/>
                    <a:gd name="connsiteY24" fmla="*/ 173831 h 230981"/>
                    <a:gd name="connsiteX25" fmla="*/ 164306 w 471487"/>
                    <a:gd name="connsiteY25" fmla="*/ 176213 h 230981"/>
                    <a:gd name="connsiteX26" fmla="*/ 150019 w 471487"/>
                    <a:gd name="connsiteY26" fmla="*/ 180975 h 230981"/>
                    <a:gd name="connsiteX27" fmla="*/ 142875 w 471487"/>
                    <a:gd name="connsiteY27" fmla="*/ 183356 h 230981"/>
                    <a:gd name="connsiteX28" fmla="*/ 126206 w 471487"/>
                    <a:gd name="connsiteY28" fmla="*/ 188119 h 230981"/>
                    <a:gd name="connsiteX29" fmla="*/ 111919 w 471487"/>
                    <a:gd name="connsiteY29" fmla="*/ 197644 h 230981"/>
                    <a:gd name="connsiteX30" fmla="*/ 83344 w 471487"/>
                    <a:gd name="connsiteY30" fmla="*/ 204788 h 230981"/>
                    <a:gd name="connsiteX31" fmla="*/ 61912 w 471487"/>
                    <a:gd name="connsiteY31" fmla="*/ 214313 h 230981"/>
                    <a:gd name="connsiteX32" fmla="*/ 47625 w 471487"/>
                    <a:gd name="connsiteY32" fmla="*/ 219075 h 230981"/>
                    <a:gd name="connsiteX33" fmla="*/ 38100 w 471487"/>
                    <a:gd name="connsiteY33" fmla="*/ 221456 h 230981"/>
                    <a:gd name="connsiteX34" fmla="*/ 23812 w 471487"/>
                    <a:gd name="connsiteY34" fmla="*/ 226219 h 230981"/>
                    <a:gd name="connsiteX35" fmla="*/ 0 w 471487"/>
                    <a:gd name="connsiteY35"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54806 w 471487"/>
                    <a:gd name="connsiteY9" fmla="*/ 107156 h 230981"/>
                    <a:gd name="connsiteX10" fmla="*/ 333375 w 471487"/>
                    <a:gd name="connsiteY10" fmla="*/ 121444 h 230981"/>
                    <a:gd name="connsiteX11" fmla="*/ 326231 w 471487"/>
                    <a:gd name="connsiteY11" fmla="*/ 126206 h 230981"/>
                    <a:gd name="connsiteX12" fmla="*/ 319087 w 471487"/>
                    <a:gd name="connsiteY12" fmla="*/ 130969 h 230981"/>
                    <a:gd name="connsiteX13" fmla="*/ 304800 w 471487"/>
                    <a:gd name="connsiteY13" fmla="*/ 133350 h 230981"/>
                    <a:gd name="connsiteX14" fmla="*/ 290512 w 471487"/>
                    <a:gd name="connsiteY14" fmla="*/ 138113 h 230981"/>
                    <a:gd name="connsiteX15" fmla="*/ 283369 w 471487"/>
                    <a:gd name="connsiteY15" fmla="*/ 140494 h 230981"/>
                    <a:gd name="connsiteX16" fmla="*/ 269081 w 471487"/>
                    <a:gd name="connsiteY16" fmla="*/ 147638 h 230981"/>
                    <a:gd name="connsiteX17" fmla="*/ 257175 w 471487"/>
                    <a:gd name="connsiteY17" fmla="*/ 150019 h 230981"/>
                    <a:gd name="connsiteX18" fmla="*/ 242887 w 471487"/>
                    <a:gd name="connsiteY18" fmla="*/ 154781 h 230981"/>
                    <a:gd name="connsiteX19" fmla="*/ 235744 w 471487"/>
                    <a:gd name="connsiteY19" fmla="*/ 159544 h 230981"/>
                    <a:gd name="connsiteX20" fmla="*/ 221456 w 471487"/>
                    <a:gd name="connsiteY20" fmla="*/ 164306 h 230981"/>
                    <a:gd name="connsiteX21" fmla="*/ 214312 w 471487"/>
                    <a:gd name="connsiteY21" fmla="*/ 166688 h 230981"/>
                    <a:gd name="connsiteX22" fmla="*/ 200025 w 471487"/>
                    <a:gd name="connsiteY22" fmla="*/ 171450 h 230981"/>
                    <a:gd name="connsiteX23" fmla="*/ 192881 w 471487"/>
                    <a:gd name="connsiteY23" fmla="*/ 173831 h 230981"/>
                    <a:gd name="connsiteX24" fmla="*/ 164306 w 471487"/>
                    <a:gd name="connsiteY24" fmla="*/ 176213 h 230981"/>
                    <a:gd name="connsiteX25" fmla="*/ 150019 w 471487"/>
                    <a:gd name="connsiteY25" fmla="*/ 180975 h 230981"/>
                    <a:gd name="connsiteX26" fmla="*/ 142875 w 471487"/>
                    <a:gd name="connsiteY26" fmla="*/ 183356 h 230981"/>
                    <a:gd name="connsiteX27" fmla="*/ 126206 w 471487"/>
                    <a:gd name="connsiteY27" fmla="*/ 188119 h 230981"/>
                    <a:gd name="connsiteX28" fmla="*/ 111919 w 471487"/>
                    <a:gd name="connsiteY28" fmla="*/ 197644 h 230981"/>
                    <a:gd name="connsiteX29" fmla="*/ 83344 w 471487"/>
                    <a:gd name="connsiteY29" fmla="*/ 204788 h 230981"/>
                    <a:gd name="connsiteX30" fmla="*/ 61912 w 471487"/>
                    <a:gd name="connsiteY30" fmla="*/ 214313 h 230981"/>
                    <a:gd name="connsiteX31" fmla="*/ 47625 w 471487"/>
                    <a:gd name="connsiteY31" fmla="*/ 219075 h 230981"/>
                    <a:gd name="connsiteX32" fmla="*/ 38100 w 471487"/>
                    <a:gd name="connsiteY32" fmla="*/ 221456 h 230981"/>
                    <a:gd name="connsiteX33" fmla="*/ 23812 w 471487"/>
                    <a:gd name="connsiteY33" fmla="*/ 226219 h 230981"/>
                    <a:gd name="connsiteX34" fmla="*/ 0 w 471487"/>
                    <a:gd name="connsiteY34"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319087 w 471487"/>
                    <a:gd name="connsiteY11" fmla="*/ 130969 h 230981"/>
                    <a:gd name="connsiteX12" fmla="*/ 304800 w 471487"/>
                    <a:gd name="connsiteY12" fmla="*/ 133350 h 230981"/>
                    <a:gd name="connsiteX13" fmla="*/ 290512 w 471487"/>
                    <a:gd name="connsiteY13" fmla="*/ 138113 h 230981"/>
                    <a:gd name="connsiteX14" fmla="*/ 283369 w 471487"/>
                    <a:gd name="connsiteY14" fmla="*/ 140494 h 230981"/>
                    <a:gd name="connsiteX15" fmla="*/ 269081 w 471487"/>
                    <a:gd name="connsiteY15" fmla="*/ 147638 h 230981"/>
                    <a:gd name="connsiteX16" fmla="*/ 257175 w 471487"/>
                    <a:gd name="connsiteY16" fmla="*/ 150019 h 230981"/>
                    <a:gd name="connsiteX17" fmla="*/ 242887 w 471487"/>
                    <a:gd name="connsiteY17" fmla="*/ 154781 h 230981"/>
                    <a:gd name="connsiteX18" fmla="*/ 235744 w 471487"/>
                    <a:gd name="connsiteY18" fmla="*/ 159544 h 230981"/>
                    <a:gd name="connsiteX19" fmla="*/ 221456 w 471487"/>
                    <a:gd name="connsiteY19" fmla="*/ 164306 h 230981"/>
                    <a:gd name="connsiteX20" fmla="*/ 214312 w 471487"/>
                    <a:gd name="connsiteY20" fmla="*/ 166688 h 230981"/>
                    <a:gd name="connsiteX21" fmla="*/ 200025 w 471487"/>
                    <a:gd name="connsiteY21" fmla="*/ 171450 h 230981"/>
                    <a:gd name="connsiteX22" fmla="*/ 192881 w 471487"/>
                    <a:gd name="connsiteY22" fmla="*/ 173831 h 230981"/>
                    <a:gd name="connsiteX23" fmla="*/ 164306 w 471487"/>
                    <a:gd name="connsiteY23" fmla="*/ 176213 h 230981"/>
                    <a:gd name="connsiteX24" fmla="*/ 150019 w 471487"/>
                    <a:gd name="connsiteY24" fmla="*/ 180975 h 230981"/>
                    <a:gd name="connsiteX25" fmla="*/ 142875 w 471487"/>
                    <a:gd name="connsiteY25" fmla="*/ 183356 h 230981"/>
                    <a:gd name="connsiteX26" fmla="*/ 126206 w 471487"/>
                    <a:gd name="connsiteY26" fmla="*/ 188119 h 230981"/>
                    <a:gd name="connsiteX27" fmla="*/ 111919 w 471487"/>
                    <a:gd name="connsiteY27" fmla="*/ 197644 h 230981"/>
                    <a:gd name="connsiteX28" fmla="*/ 83344 w 471487"/>
                    <a:gd name="connsiteY28" fmla="*/ 204788 h 230981"/>
                    <a:gd name="connsiteX29" fmla="*/ 61912 w 471487"/>
                    <a:gd name="connsiteY29" fmla="*/ 214313 h 230981"/>
                    <a:gd name="connsiteX30" fmla="*/ 47625 w 471487"/>
                    <a:gd name="connsiteY30" fmla="*/ 219075 h 230981"/>
                    <a:gd name="connsiteX31" fmla="*/ 38100 w 471487"/>
                    <a:gd name="connsiteY31" fmla="*/ 221456 h 230981"/>
                    <a:gd name="connsiteX32" fmla="*/ 23812 w 471487"/>
                    <a:gd name="connsiteY32" fmla="*/ 226219 h 230981"/>
                    <a:gd name="connsiteX33" fmla="*/ 0 w 471487"/>
                    <a:gd name="connsiteY33"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304800 w 471487"/>
                    <a:gd name="connsiteY11" fmla="*/ 133350 h 230981"/>
                    <a:gd name="connsiteX12" fmla="*/ 290512 w 471487"/>
                    <a:gd name="connsiteY12" fmla="*/ 138113 h 230981"/>
                    <a:gd name="connsiteX13" fmla="*/ 283369 w 471487"/>
                    <a:gd name="connsiteY13" fmla="*/ 140494 h 230981"/>
                    <a:gd name="connsiteX14" fmla="*/ 269081 w 471487"/>
                    <a:gd name="connsiteY14" fmla="*/ 147638 h 230981"/>
                    <a:gd name="connsiteX15" fmla="*/ 257175 w 471487"/>
                    <a:gd name="connsiteY15" fmla="*/ 150019 h 230981"/>
                    <a:gd name="connsiteX16" fmla="*/ 242887 w 471487"/>
                    <a:gd name="connsiteY16" fmla="*/ 154781 h 230981"/>
                    <a:gd name="connsiteX17" fmla="*/ 235744 w 471487"/>
                    <a:gd name="connsiteY17" fmla="*/ 159544 h 230981"/>
                    <a:gd name="connsiteX18" fmla="*/ 221456 w 471487"/>
                    <a:gd name="connsiteY18" fmla="*/ 164306 h 230981"/>
                    <a:gd name="connsiteX19" fmla="*/ 214312 w 471487"/>
                    <a:gd name="connsiteY19" fmla="*/ 166688 h 230981"/>
                    <a:gd name="connsiteX20" fmla="*/ 200025 w 471487"/>
                    <a:gd name="connsiteY20" fmla="*/ 171450 h 230981"/>
                    <a:gd name="connsiteX21" fmla="*/ 192881 w 471487"/>
                    <a:gd name="connsiteY21" fmla="*/ 173831 h 230981"/>
                    <a:gd name="connsiteX22" fmla="*/ 164306 w 471487"/>
                    <a:gd name="connsiteY22" fmla="*/ 176213 h 230981"/>
                    <a:gd name="connsiteX23" fmla="*/ 150019 w 471487"/>
                    <a:gd name="connsiteY23" fmla="*/ 180975 h 230981"/>
                    <a:gd name="connsiteX24" fmla="*/ 142875 w 471487"/>
                    <a:gd name="connsiteY24" fmla="*/ 183356 h 230981"/>
                    <a:gd name="connsiteX25" fmla="*/ 126206 w 471487"/>
                    <a:gd name="connsiteY25" fmla="*/ 188119 h 230981"/>
                    <a:gd name="connsiteX26" fmla="*/ 111919 w 471487"/>
                    <a:gd name="connsiteY26" fmla="*/ 197644 h 230981"/>
                    <a:gd name="connsiteX27" fmla="*/ 83344 w 471487"/>
                    <a:gd name="connsiteY27" fmla="*/ 204788 h 230981"/>
                    <a:gd name="connsiteX28" fmla="*/ 61912 w 471487"/>
                    <a:gd name="connsiteY28" fmla="*/ 214313 h 230981"/>
                    <a:gd name="connsiteX29" fmla="*/ 47625 w 471487"/>
                    <a:gd name="connsiteY29" fmla="*/ 219075 h 230981"/>
                    <a:gd name="connsiteX30" fmla="*/ 38100 w 471487"/>
                    <a:gd name="connsiteY30" fmla="*/ 221456 h 230981"/>
                    <a:gd name="connsiteX31" fmla="*/ 23812 w 471487"/>
                    <a:gd name="connsiteY31" fmla="*/ 226219 h 230981"/>
                    <a:gd name="connsiteX32" fmla="*/ 0 w 471487"/>
                    <a:gd name="connsiteY32"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69081 w 471487"/>
                    <a:gd name="connsiteY13" fmla="*/ 147638 h 230981"/>
                    <a:gd name="connsiteX14" fmla="*/ 257175 w 471487"/>
                    <a:gd name="connsiteY14" fmla="*/ 150019 h 230981"/>
                    <a:gd name="connsiteX15" fmla="*/ 242887 w 471487"/>
                    <a:gd name="connsiteY15" fmla="*/ 154781 h 230981"/>
                    <a:gd name="connsiteX16" fmla="*/ 235744 w 471487"/>
                    <a:gd name="connsiteY16" fmla="*/ 159544 h 230981"/>
                    <a:gd name="connsiteX17" fmla="*/ 221456 w 471487"/>
                    <a:gd name="connsiteY17" fmla="*/ 164306 h 230981"/>
                    <a:gd name="connsiteX18" fmla="*/ 214312 w 471487"/>
                    <a:gd name="connsiteY18" fmla="*/ 166688 h 230981"/>
                    <a:gd name="connsiteX19" fmla="*/ 200025 w 471487"/>
                    <a:gd name="connsiteY19" fmla="*/ 171450 h 230981"/>
                    <a:gd name="connsiteX20" fmla="*/ 192881 w 471487"/>
                    <a:gd name="connsiteY20" fmla="*/ 173831 h 230981"/>
                    <a:gd name="connsiteX21" fmla="*/ 164306 w 471487"/>
                    <a:gd name="connsiteY21" fmla="*/ 176213 h 230981"/>
                    <a:gd name="connsiteX22" fmla="*/ 150019 w 471487"/>
                    <a:gd name="connsiteY22" fmla="*/ 180975 h 230981"/>
                    <a:gd name="connsiteX23" fmla="*/ 142875 w 471487"/>
                    <a:gd name="connsiteY23" fmla="*/ 183356 h 230981"/>
                    <a:gd name="connsiteX24" fmla="*/ 126206 w 471487"/>
                    <a:gd name="connsiteY24" fmla="*/ 188119 h 230981"/>
                    <a:gd name="connsiteX25" fmla="*/ 111919 w 471487"/>
                    <a:gd name="connsiteY25" fmla="*/ 197644 h 230981"/>
                    <a:gd name="connsiteX26" fmla="*/ 83344 w 471487"/>
                    <a:gd name="connsiteY26" fmla="*/ 204788 h 230981"/>
                    <a:gd name="connsiteX27" fmla="*/ 61912 w 471487"/>
                    <a:gd name="connsiteY27" fmla="*/ 214313 h 230981"/>
                    <a:gd name="connsiteX28" fmla="*/ 47625 w 471487"/>
                    <a:gd name="connsiteY28" fmla="*/ 219075 h 230981"/>
                    <a:gd name="connsiteX29" fmla="*/ 38100 w 471487"/>
                    <a:gd name="connsiteY29" fmla="*/ 221456 h 230981"/>
                    <a:gd name="connsiteX30" fmla="*/ 23812 w 471487"/>
                    <a:gd name="connsiteY30" fmla="*/ 226219 h 230981"/>
                    <a:gd name="connsiteX31" fmla="*/ 0 w 471487"/>
                    <a:gd name="connsiteY31"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57175 w 471487"/>
                    <a:gd name="connsiteY13" fmla="*/ 150019 h 230981"/>
                    <a:gd name="connsiteX14" fmla="*/ 242887 w 471487"/>
                    <a:gd name="connsiteY14" fmla="*/ 154781 h 230981"/>
                    <a:gd name="connsiteX15" fmla="*/ 235744 w 471487"/>
                    <a:gd name="connsiteY15" fmla="*/ 159544 h 230981"/>
                    <a:gd name="connsiteX16" fmla="*/ 221456 w 471487"/>
                    <a:gd name="connsiteY16" fmla="*/ 164306 h 230981"/>
                    <a:gd name="connsiteX17" fmla="*/ 214312 w 471487"/>
                    <a:gd name="connsiteY17" fmla="*/ 166688 h 230981"/>
                    <a:gd name="connsiteX18" fmla="*/ 200025 w 471487"/>
                    <a:gd name="connsiteY18" fmla="*/ 171450 h 230981"/>
                    <a:gd name="connsiteX19" fmla="*/ 192881 w 471487"/>
                    <a:gd name="connsiteY19" fmla="*/ 173831 h 230981"/>
                    <a:gd name="connsiteX20" fmla="*/ 164306 w 471487"/>
                    <a:gd name="connsiteY20" fmla="*/ 176213 h 230981"/>
                    <a:gd name="connsiteX21" fmla="*/ 150019 w 471487"/>
                    <a:gd name="connsiteY21" fmla="*/ 180975 h 230981"/>
                    <a:gd name="connsiteX22" fmla="*/ 142875 w 471487"/>
                    <a:gd name="connsiteY22" fmla="*/ 183356 h 230981"/>
                    <a:gd name="connsiteX23" fmla="*/ 126206 w 471487"/>
                    <a:gd name="connsiteY23" fmla="*/ 188119 h 230981"/>
                    <a:gd name="connsiteX24" fmla="*/ 111919 w 471487"/>
                    <a:gd name="connsiteY24" fmla="*/ 197644 h 230981"/>
                    <a:gd name="connsiteX25" fmla="*/ 83344 w 471487"/>
                    <a:gd name="connsiteY25" fmla="*/ 204788 h 230981"/>
                    <a:gd name="connsiteX26" fmla="*/ 61912 w 471487"/>
                    <a:gd name="connsiteY26" fmla="*/ 214313 h 230981"/>
                    <a:gd name="connsiteX27" fmla="*/ 47625 w 471487"/>
                    <a:gd name="connsiteY27" fmla="*/ 219075 h 230981"/>
                    <a:gd name="connsiteX28" fmla="*/ 38100 w 471487"/>
                    <a:gd name="connsiteY28" fmla="*/ 221456 h 230981"/>
                    <a:gd name="connsiteX29" fmla="*/ 23812 w 471487"/>
                    <a:gd name="connsiteY29" fmla="*/ 226219 h 230981"/>
                    <a:gd name="connsiteX30" fmla="*/ 0 w 471487"/>
                    <a:gd name="connsiteY30"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35744 w 471487"/>
                    <a:gd name="connsiteY14" fmla="*/ 159544 h 230981"/>
                    <a:gd name="connsiteX15" fmla="*/ 221456 w 471487"/>
                    <a:gd name="connsiteY15" fmla="*/ 164306 h 230981"/>
                    <a:gd name="connsiteX16" fmla="*/ 214312 w 471487"/>
                    <a:gd name="connsiteY16" fmla="*/ 166688 h 230981"/>
                    <a:gd name="connsiteX17" fmla="*/ 200025 w 471487"/>
                    <a:gd name="connsiteY17" fmla="*/ 171450 h 230981"/>
                    <a:gd name="connsiteX18" fmla="*/ 192881 w 471487"/>
                    <a:gd name="connsiteY18" fmla="*/ 173831 h 230981"/>
                    <a:gd name="connsiteX19" fmla="*/ 164306 w 471487"/>
                    <a:gd name="connsiteY19" fmla="*/ 176213 h 230981"/>
                    <a:gd name="connsiteX20" fmla="*/ 150019 w 471487"/>
                    <a:gd name="connsiteY20" fmla="*/ 180975 h 230981"/>
                    <a:gd name="connsiteX21" fmla="*/ 142875 w 471487"/>
                    <a:gd name="connsiteY21" fmla="*/ 183356 h 230981"/>
                    <a:gd name="connsiteX22" fmla="*/ 126206 w 471487"/>
                    <a:gd name="connsiteY22" fmla="*/ 188119 h 230981"/>
                    <a:gd name="connsiteX23" fmla="*/ 111919 w 471487"/>
                    <a:gd name="connsiteY23" fmla="*/ 197644 h 230981"/>
                    <a:gd name="connsiteX24" fmla="*/ 83344 w 471487"/>
                    <a:gd name="connsiteY24" fmla="*/ 204788 h 230981"/>
                    <a:gd name="connsiteX25" fmla="*/ 61912 w 471487"/>
                    <a:gd name="connsiteY25" fmla="*/ 214313 h 230981"/>
                    <a:gd name="connsiteX26" fmla="*/ 47625 w 471487"/>
                    <a:gd name="connsiteY26" fmla="*/ 219075 h 230981"/>
                    <a:gd name="connsiteX27" fmla="*/ 38100 w 471487"/>
                    <a:gd name="connsiteY27" fmla="*/ 221456 h 230981"/>
                    <a:gd name="connsiteX28" fmla="*/ 23812 w 471487"/>
                    <a:gd name="connsiteY28" fmla="*/ 226219 h 230981"/>
                    <a:gd name="connsiteX29" fmla="*/ 0 w 471487"/>
                    <a:gd name="connsiteY29"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214312 w 471487"/>
                    <a:gd name="connsiteY15" fmla="*/ 166688 h 230981"/>
                    <a:gd name="connsiteX16" fmla="*/ 200025 w 471487"/>
                    <a:gd name="connsiteY16" fmla="*/ 171450 h 230981"/>
                    <a:gd name="connsiteX17" fmla="*/ 192881 w 471487"/>
                    <a:gd name="connsiteY17" fmla="*/ 173831 h 230981"/>
                    <a:gd name="connsiteX18" fmla="*/ 164306 w 471487"/>
                    <a:gd name="connsiteY18" fmla="*/ 176213 h 230981"/>
                    <a:gd name="connsiteX19" fmla="*/ 150019 w 471487"/>
                    <a:gd name="connsiteY19" fmla="*/ 180975 h 230981"/>
                    <a:gd name="connsiteX20" fmla="*/ 142875 w 471487"/>
                    <a:gd name="connsiteY20" fmla="*/ 183356 h 230981"/>
                    <a:gd name="connsiteX21" fmla="*/ 126206 w 471487"/>
                    <a:gd name="connsiteY21" fmla="*/ 188119 h 230981"/>
                    <a:gd name="connsiteX22" fmla="*/ 111919 w 471487"/>
                    <a:gd name="connsiteY22" fmla="*/ 197644 h 230981"/>
                    <a:gd name="connsiteX23" fmla="*/ 83344 w 471487"/>
                    <a:gd name="connsiteY23" fmla="*/ 204788 h 230981"/>
                    <a:gd name="connsiteX24" fmla="*/ 61912 w 471487"/>
                    <a:gd name="connsiteY24" fmla="*/ 214313 h 230981"/>
                    <a:gd name="connsiteX25" fmla="*/ 47625 w 471487"/>
                    <a:gd name="connsiteY25" fmla="*/ 219075 h 230981"/>
                    <a:gd name="connsiteX26" fmla="*/ 38100 w 471487"/>
                    <a:gd name="connsiteY26" fmla="*/ 221456 h 230981"/>
                    <a:gd name="connsiteX27" fmla="*/ 23812 w 471487"/>
                    <a:gd name="connsiteY27" fmla="*/ 226219 h 230981"/>
                    <a:gd name="connsiteX28" fmla="*/ 0 w 471487"/>
                    <a:gd name="connsiteY28"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200025 w 471487"/>
                    <a:gd name="connsiteY15" fmla="*/ 171450 h 230981"/>
                    <a:gd name="connsiteX16" fmla="*/ 192881 w 471487"/>
                    <a:gd name="connsiteY16" fmla="*/ 173831 h 230981"/>
                    <a:gd name="connsiteX17" fmla="*/ 164306 w 471487"/>
                    <a:gd name="connsiteY17" fmla="*/ 176213 h 230981"/>
                    <a:gd name="connsiteX18" fmla="*/ 150019 w 471487"/>
                    <a:gd name="connsiteY18" fmla="*/ 180975 h 230981"/>
                    <a:gd name="connsiteX19" fmla="*/ 142875 w 471487"/>
                    <a:gd name="connsiteY19" fmla="*/ 183356 h 230981"/>
                    <a:gd name="connsiteX20" fmla="*/ 126206 w 471487"/>
                    <a:gd name="connsiteY20" fmla="*/ 188119 h 230981"/>
                    <a:gd name="connsiteX21" fmla="*/ 111919 w 471487"/>
                    <a:gd name="connsiteY21" fmla="*/ 197644 h 230981"/>
                    <a:gd name="connsiteX22" fmla="*/ 83344 w 471487"/>
                    <a:gd name="connsiteY22" fmla="*/ 204788 h 230981"/>
                    <a:gd name="connsiteX23" fmla="*/ 61912 w 471487"/>
                    <a:gd name="connsiteY23" fmla="*/ 214313 h 230981"/>
                    <a:gd name="connsiteX24" fmla="*/ 47625 w 471487"/>
                    <a:gd name="connsiteY24" fmla="*/ 219075 h 230981"/>
                    <a:gd name="connsiteX25" fmla="*/ 38100 w 471487"/>
                    <a:gd name="connsiteY25" fmla="*/ 221456 h 230981"/>
                    <a:gd name="connsiteX26" fmla="*/ 23812 w 471487"/>
                    <a:gd name="connsiteY26" fmla="*/ 226219 h 230981"/>
                    <a:gd name="connsiteX27" fmla="*/ 0 w 471487"/>
                    <a:gd name="connsiteY27"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92881 w 471487"/>
                    <a:gd name="connsiteY15" fmla="*/ 173831 h 230981"/>
                    <a:gd name="connsiteX16" fmla="*/ 164306 w 471487"/>
                    <a:gd name="connsiteY16" fmla="*/ 176213 h 230981"/>
                    <a:gd name="connsiteX17" fmla="*/ 150019 w 471487"/>
                    <a:gd name="connsiteY17" fmla="*/ 180975 h 230981"/>
                    <a:gd name="connsiteX18" fmla="*/ 142875 w 471487"/>
                    <a:gd name="connsiteY18" fmla="*/ 183356 h 230981"/>
                    <a:gd name="connsiteX19" fmla="*/ 126206 w 471487"/>
                    <a:gd name="connsiteY19" fmla="*/ 188119 h 230981"/>
                    <a:gd name="connsiteX20" fmla="*/ 111919 w 471487"/>
                    <a:gd name="connsiteY20" fmla="*/ 197644 h 230981"/>
                    <a:gd name="connsiteX21" fmla="*/ 83344 w 471487"/>
                    <a:gd name="connsiteY21" fmla="*/ 204788 h 230981"/>
                    <a:gd name="connsiteX22" fmla="*/ 61912 w 471487"/>
                    <a:gd name="connsiteY22" fmla="*/ 214313 h 230981"/>
                    <a:gd name="connsiteX23" fmla="*/ 47625 w 471487"/>
                    <a:gd name="connsiteY23" fmla="*/ 219075 h 230981"/>
                    <a:gd name="connsiteX24" fmla="*/ 38100 w 471487"/>
                    <a:gd name="connsiteY24" fmla="*/ 221456 h 230981"/>
                    <a:gd name="connsiteX25" fmla="*/ 23812 w 471487"/>
                    <a:gd name="connsiteY25" fmla="*/ 226219 h 230981"/>
                    <a:gd name="connsiteX26" fmla="*/ 0 w 471487"/>
                    <a:gd name="connsiteY26"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150019 w 471487"/>
                    <a:gd name="connsiteY16" fmla="*/ 180975 h 230981"/>
                    <a:gd name="connsiteX17" fmla="*/ 142875 w 471487"/>
                    <a:gd name="connsiteY17" fmla="*/ 183356 h 230981"/>
                    <a:gd name="connsiteX18" fmla="*/ 126206 w 471487"/>
                    <a:gd name="connsiteY18" fmla="*/ 188119 h 230981"/>
                    <a:gd name="connsiteX19" fmla="*/ 111919 w 471487"/>
                    <a:gd name="connsiteY19" fmla="*/ 197644 h 230981"/>
                    <a:gd name="connsiteX20" fmla="*/ 83344 w 471487"/>
                    <a:gd name="connsiteY20" fmla="*/ 204788 h 230981"/>
                    <a:gd name="connsiteX21" fmla="*/ 61912 w 471487"/>
                    <a:gd name="connsiteY21" fmla="*/ 214313 h 230981"/>
                    <a:gd name="connsiteX22" fmla="*/ 47625 w 471487"/>
                    <a:gd name="connsiteY22" fmla="*/ 219075 h 230981"/>
                    <a:gd name="connsiteX23" fmla="*/ 38100 w 471487"/>
                    <a:gd name="connsiteY23" fmla="*/ 221456 h 230981"/>
                    <a:gd name="connsiteX24" fmla="*/ 23812 w 471487"/>
                    <a:gd name="connsiteY24" fmla="*/ 226219 h 230981"/>
                    <a:gd name="connsiteX25" fmla="*/ 0 w 471487"/>
                    <a:gd name="connsiteY25"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142875 w 471487"/>
                    <a:gd name="connsiteY16" fmla="*/ 183356 h 230981"/>
                    <a:gd name="connsiteX17" fmla="*/ 126206 w 471487"/>
                    <a:gd name="connsiteY17" fmla="*/ 188119 h 230981"/>
                    <a:gd name="connsiteX18" fmla="*/ 111919 w 471487"/>
                    <a:gd name="connsiteY18" fmla="*/ 197644 h 230981"/>
                    <a:gd name="connsiteX19" fmla="*/ 83344 w 471487"/>
                    <a:gd name="connsiteY19" fmla="*/ 204788 h 230981"/>
                    <a:gd name="connsiteX20" fmla="*/ 61912 w 471487"/>
                    <a:gd name="connsiteY20" fmla="*/ 214313 h 230981"/>
                    <a:gd name="connsiteX21" fmla="*/ 47625 w 471487"/>
                    <a:gd name="connsiteY21" fmla="*/ 219075 h 230981"/>
                    <a:gd name="connsiteX22" fmla="*/ 38100 w 471487"/>
                    <a:gd name="connsiteY22" fmla="*/ 221456 h 230981"/>
                    <a:gd name="connsiteX23" fmla="*/ 23812 w 471487"/>
                    <a:gd name="connsiteY23" fmla="*/ 226219 h 230981"/>
                    <a:gd name="connsiteX24" fmla="*/ 0 w 471487"/>
                    <a:gd name="connsiteY24"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126206 w 471487"/>
                    <a:gd name="connsiteY16" fmla="*/ 188119 h 230981"/>
                    <a:gd name="connsiteX17" fmla="*/ 111919 w 471487"/>
                    <a:gd name="connsiteY17" fmla="*/ 197644 h 230981"/>
                    <a:gd name="connsiteX18" fmla="*/ 83344 w 471487"/>
                    <a:gd name="connsiteY18" fmla="*/ 204788 h 230981"/>
                    <a:gd name="connsiteX19" fmla="*/ 61912 w 471487"/>
                    <a:gd name="connsiteY19" fmla="*/ 214313 h 230981"/>
                    <a:gd name="connsiteX20" fmla="*/ 47625 w 471487"/>
                    <a:gd name="connsiteY20" fmla="*/ 219075 h 230981"/>
                    <a:gd name="connsiteX21" fmla="*/ 38100 w 471487"/>
                    <a:gd name="connsiteY21" fmla="*/ 221456 h 230981"/>
                    <a:gd name="connsiteX22" fmla="*/ 23812 w 471487"/>
                    <a:gd name="connsiteY22" fmla="*/ 226219 h 230981"/>
                    <a:gd name="connsiteX23" fmla="*/ 0 w 471487"/>
                    <a:gd name="connsiteY23"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111919 w 471487"/>
                    <a:gd name="connsiteY16" fmla="*/ 197644 h 230981"/>
                    <a:gd name="connsiteX17" fmla="*/ 83344 w 471487"/>
                    <a:gd name="connsiteY17" fmla="*/ 204788 h 230981"/>
                    <a:gd name="connsiteX18" fmla="*/ 61912 w 471487"/>
                    <a:gd name="connsiteY18" fmla="*/ 214313 h 230981"/>
                    <a:gd name="connsiteX19" fmla="*/ 47625 w 471487"/>
                    <a:gd name="connsiteY19" fmla="*/ 219075 h 230981"/>
                    <a:gd name="connsiteX20" fmla="*/ 38100 w 471487"/>
                    <a:gd name="connsiteY20" fmla="*/ 221456 h 230981"/>
                    <a:gd name="connsiteX21" fmla="*/ 23812 w 471487"/>
                    <a:gd name="connsiteY21" fmla="*/ 226219 h 230981"/>
                    <a:gd name="connsiteX22" fmla="*/ 0 w 471487"/>
                    <a:gd name="connsiteY22"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83344 w 471487"/>
                    <a:gd name="connsiteY16" fmla="*/ 204788 h 230981"/>
                    <a:gd name="connsiteX17" fmla="*/ 61912 w 471487"/>
                    <a:gd name="connsiteY17" fmla="*/ 214313 h 230981"/>
                    <a:gd name="connsiteX18" fmla="*/ 47625 w 471487"/>
                    <a:gd name="connsiteY18" fmla="*/ 219075 h 230981"/>
                    <a:gd name="connsiteX19" fmla="*/ 38100 w 471487"/>
                    <a:gd name="connsiteY19" fmla="*/ 221456 h 230981"/>
                    <a:gd name="connsiteX20" fmla="*/ 23812 w 471487"/>
                    <a:gd name="connsiteY20" fmla="*/ 226219 h 230981"/>
                    <a:gd name="connsiteX21" fmla="*/ 0 w 471487"/>
                    <a:gd name="connsiteY21"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61912 w 471487"/>
                    <a:gd name="connsiteY16" fmla="*/ 214313 h 230981"/>
                    <a:gd name="connsiteX17" fmla="*/ 47625 w 471487"/>
                    <a:gd name="connsiteY17" fmla="*/ 219075 h 230981"/>
                    <a:gd name="connsiteX18" fmla="*/ 38100 w 471487"/>
                    <a:gd name="connsiteY18" fmla="*/ 221456 h 230981"/>
                    <a:gd name="connsiteX19" fmla="*/ 23812 w 471487"/>
                    <a:gd name="connsiteY19" fmla="*/ 226219 h 230981"/>
                    <a:gd name="connsiteX20" fmla="*/ 0 w 471487"/>
                    <a:gd name="connsiteY20"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47625 w 471487"/>
                    <a:gd name="connsiteY16" fmla="*/ 219075 h 230981"/>
                    <a:gd name="connsiteX17" fmla="*/ 38100 w 471487"/>
                    <a:gd name="connsiteY17" fmla="*/ 221456 h 230981"/>
                    <a:gd name="connsiteX18" fmla="*/ 23812 w 471487"/>
                    <a:gd name="connsiteY18" fmla="*/ 226219 h 230981"/>
                    <a:gd name="connsiteX19" fmla="*/ 0 w 471487"/>
                    <a:gd name="connsiteY19"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47625 w 471487"/>
                    <a:gd name="connsiteY16" fmla="*/ 219075 h 230981"/>
                    <a:gd name="connsiteX17" fmla="*/ 23812 w 471487"/>
                    <a:gd name="connsiteY17" fmla="*/ 226219 h 230981"/>
                    <a:gd name="connsiteX18" fmla="*/ 0 w 471487"/>
                    <a:gd name="connsiteY18"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76237 w 471487"/>
                    <a:gd name="connsiteY8" fmla="*/ 90488 h 230981"/>
                    <a:gd name="connsiteX9" fmla="*/ 333375 w 471487"/>
                    <a:gd name="connsiteY9" fmla="*/ 121444 h 230981"/>
                    <a:gd name="connsiteX10" fmla="*/ 326231 w 471487"/>
                    <a:gd name="connsiteY10" fmla="*/ 126206 h 230981"/>
                    <a:gd name="connsiteX11" fmla="*/ 290512 w 471487"/>
                    <a:gd name="connsiteY11" fmla="*/ 138113 h 230981"/>
                    <a:gd name="connsiteX12" fmla="*/ 283369 w 471487"/>
                    <a:gd name="connsiteY12" fmla="*/ 140494 h 230981"/>
                    <a:gd name="connsiteX13" fmla="*/ 242887 w 471487"/>
                    <a:gd name="connsiteY13" fmla="*/ 154781 h 230981"/>
                    <a:gd name="connsiteX14" fmla="*/ 221456 w 471487"/>
                    <a:gd name="connsiteY14" fmla="*/ 164306 h 230981"/>
                    <a:gd name="connsiteX15" fmla="*/ 164306 w 471487"/>
                    <a:gd name="connsiteY15" fmla="*/ 176213 h 230981"/>
                    <a:gd name="connsiteX16" fmla="*/ 47625 w 471487"/>
                    <a:gd name="connsiteY16" fmla="*/ 219075 h 230981"/>
                    <a:gd name="connsiteX17" fmla="*/ 0 w 471487"/>
                    <a:gd name="connsiteY17"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19100 w 471487"/>
                    <a:gd name="connsiteY5" fmla="*/ 50006 h 230981"/>
                    <a:gd name="connsiteX6" fmla="*/ 400050 w 471487"/>
                    <a:gd name="connsiteY6" fmla="*/ 66675 h 230981"/>
                    <a:gd name="connsiteX7" fmla="*/ 383381 w 471487"/>
                    <a:gd name="connsiteY7" fmla="*/ 85725 h 230981"/>
                    <a:gd name="connsiteX8" fmla="*/ 333375 w 471487"/>
                    <a:gd name="connsiteY8" fmla="*/ 121444 h 230981"/>
                    <a:gd name="connsiteX9" fmla="*/ 326231 w 471487"/>
                    <a:gd name="connsiteY9" fmla="*/ 126206 h 230981"/>
                    <a:gd name="connsiteX10" fmla="*/ 290512 w 471487"/>
                    <a:gd name="connsiteY10" fmla="*/ 138113 h 230981"/>
                    <a:gd name="connsiteX11" fmla="*/ 283369 w 471487"/>
                    <a:gd name="connsiteY11" fmla="*/ 140494 h 230981"/>
                    <a:gd name="connsiteX12" fmla="*/ 242887 w 471487"/>
                    <a:gd name="connsiteY12" fmla="*/ 154781 h 230981"/>
                    <a:gd name="connsiteX13" fmla="*/ 221456 w 471487"/>
                    <a:gd name="connsiteY13" fmla="*/ 164306 h 230981"/>
                    <a:gd name="connsiteX14" fmla="*/ 164306 w 471487"/>
                    <a:gd name="connsiteY14" fmla="*/ 176213 h 230981"/>
                    <a:gd name="connsiteX15" fmla="*/ 47625 w 471487"/>
                    <a:gd name="connsiteY15" fmla="*/ 219075 h 230981"/>
                    <a:gd name="connsiteX16" fmla="*/ 0 w 471487"/>
                    <a:gd name="connsiteY16"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31006 w 471487"/>
                    <a:gd name="connsiteY4" fmla="*/ 38100 h 230981"/>
                    <a:gd name="connsiteX5" fmla="*/ 400050 w 471487"/>
                    <a:gd name="connsiteY5" fmla="*/ 66675 h 230981"/>
                    <a:gd name="connsiteX6" fmla="*/ 383381 w 471487"/>
                    <a:gd name="connsiteY6" fmla="*/ 85725 h 230981"/>
                    <a:gd name="connsiteX7" fmla="*/ 333375 w 471487"/>
                    <a:gd name="connsiteY7" fmla="*/ 121444 h 230981"/>
                    <a:gd name="connsiteX8" fmla="*/ 326231 w 471487"/>
                    <a:gd name="connsiteY8" fmla="*/ 126206 h 230981"/>
                    <a:gd name="connsiteX9" fmla="*/ 290512 w 471487"/>
                    <a:gd name="connsiteY9" fmla="*/ 138113 h 230981"/>
                    <a:gd name="connsiteX10" fmla="*/ 283369 w 471487"/>
                    <a:gd name="connsiteY10" fmla="*/ 140494 h 230981"/>
                    <a:gd name="connsiteX11" fmla="*/ 242887 w 471487"/>
                    <a:gd name="connsiteY11" fmla="*/ 154781 h 230981"/>
                    <a:gd name="connsiteX12" fmla="*/ 221456 w 471487"/>
                    <a:gd name="connsiteY12" fmla="*/ 164306 h 230981"/>
                    <a:gd name="connsiteX13" fmla="*/ 164306 w 471487"/>
                    <a:gd name="connsiteY13" fmla="*/ 176213 h 230981"/>
                    <a:gd name="connsiteX14" fmla="*/ 47625 w 471487"/>
                    <a:gd name="connsiteY14" fmla="*/ 219075 h 230981"/>
                    <a:gd name="connsiteX15" fmla="*/ 0 w 471487"/>
                    <a:gd name="connsiteY15" fmla="*/ 230981 h 230981"/>
                    <a:gd name="connsiteX0" fmla="*/ 471487 w 471487"/>
                    <a:gd name="connsiteY0" fmla="*/ 0 h 230981"/>
                    <a:gd name="connsiteX1" fmla="*/ 459581 w 471487"/>
                    <a:gd name="connsiteY1" fmla="*/ 9525 h 230981"/>
                    <a:gd name="connsiteX2" fmla="*/ 445294 w 471487"/>
                    <a:gd name="connsiteY2" fmla="*/ 28575 h 230981"/>
                    <a:gd name="connsiteX3" fmla="*/ 438150 w 471487"/>
                    <a:gd name="connsiteY3" fmla="*/ 30956 h 230981"/>
                    <a:gd name="connsiteX4" fmla="*/ 400050 w 471487"/>
                    <a:gd name="connsiteY4" fmla="*/ 66675 h 230981"/>
                    <a:gd name="connsiteX5" fmla="*/ 383381 w 471487"/>
                    <a:gd name="connsiteY5" fmla="*/ 85725 h 230981"/>
                    <a:gd name="connsiteX6" fmla="*/ 333375 w 471487"/>
                    <a:gd name="connsiteY6" fmla="*/ 121444 h 230981"/>
                    <a:gd name="connsiteX7" fmla="*/ 326231 w 471487"/>
                    <a:gd name="connsiteY7" fmla="*/ 126206 h 230981"/>
                    <a:gd name="connsiteX8" fmla="*/ 290512 w 471487"/>
                    <a:gd name="connsiteY8" fmla="*/ 138113 h 230981"/>
                    <a:gd name="connsiteX9" fmla="*/ 283369 w 471487"/>
                    <a:gd name="connsiteY9" fmla="*/ 140494 h 230981"/>
                    <a:gd name="connsiteX10" fmla="*/ 242887 w 471487"/>
                    <a:gd name="connsiteY10" fmla="*/ 154781 h 230981"/>
                    <a:gd name="connsiteX11" fmla="*/ 221456 w 471487"/>
                    <a:gd name="connsiteY11" fmla="*/ 164306 h 230981"/>
                    <a:gd name="connsiteX12" fmla="*/ 164306 w 471487"/>
                    <a:gd name="connsiteY12" fmla="*/ 176213 h 230981"/>
                    <a:gd name="connsiteX13" fmla="*/ 47625 w 471487"/>
                    <a:gd name="connsiteY13" fmla="*/ 219075 h 230981"/>
                    <a:gd name="connsiteX14" fmla="*/ 0 w 471487"/>
                    <a:gd name="connsiteY14" fmla="*/ 230981 h 230981"/>
                    <a:gd name="connsiteX0" fmla="*/ 471487 w 471487"/>
                    <a:gd name="connsiteY0" fmla="*/ 0 h 230981"/>
                    <a:gd name="connsiteX1" fmla="*/ 459581 w 471487"/>
                    <a:gd name="connsiteY1" fmla="*/ 9525 h 230981"/>
                    <a:gd name="connsiteX2" fmla="*/ 445294 w 471487"/>
                    <a:gd name="connsiteY2" fmla="*/ 28575 h 230981"/>
                    <a:gd name="connsiteX3" fmla="*/ 400050 w 471487"/>
                    <a:gd name="connsiteY3" fmla="*/ 66675 h 230981"/>
                    <a:gd name="connsiteX4" fmla="*/ 383381 w 471487"/>
                    <a:gd name="connsiteY4" fmla="*/ 85725 h 230981"/>
                    <a:gd name="connsiteX5" fmla="*/ 333375 w 471487"/>
                    <a:gd name="connsiteY5" fmla="*/ 121444 h 230981"/>
                    <a:gd name="connsiteX6" fmla="*/ 326231 w 471487"/>
                    <a:gd name="connsiteY6" fmla="*/ 126206 h 230981"/>
                    <a:gd name="connsiteX7" fmla="*/ 290512 w 471487"/>
                    <a:gd name="connsiteY7" fmla="*/ 138113 h 230981"/>
                    <a:gd name="connsiteX8" fmla="*/ 283369 w 471487"/>
                    <a:gd name="connsiteY8" fmla="*/ 140494 h 230981"/>
                    <a:gd name="connsiteX9" fmla="*/ 242887 w 471487"/>
                    <a:gd name="connsiteY9" fmla="*/ 154781 h 230981"/>
                    <a:gd name="connsiteX10" fmla="*/ 221456 w 471487"/>
                    <a:gd name="connsiteY10" fmla="*/ 164306 h 230981"/>
                    <a:gd name="connsiteX11" fmla="*/ 164306 w 471487"/>
                    <a:gd name="connsiteY11" fmla="*/ 176213 h 230981"/>
                    <a:gd name="connsiteX12" fmla="*/ 47625 w 471487"/>
                    <a:gd name="connsiteY12" fmla="*/ 219075 h 230981"/>
                    <a:gd name="connsiteX13" fmla="*/ 0 w 471487"/>
                    <a:gd name="connsiteY13" fmla="*/ 230981 h 230981"/>
                    <a:gd name="connsiteX0" fmla="*/ 471487 w 471487"/>
                    <a:gd name="connsiteY0" fmla="*/ 0 h 230981"/>
                    <a:gd name="connsiteX1" fmla="*/ 445294 w 471487"/>
                    <a:gd name="connsiteY1" fmla="*/ 28575 h 230981"/>
                    <a:gd name="connsiteX2" fmla="*/ 400050 w 471487"/>
                    <a:gd name="connsiteY2" fmla="*/ 66675 h 230981"/>
                    <a:gd name="connsiteX3" fmla="*/ 383381 w 471487"/>
                    <a:gd name="connsiteY3" fmla="*/ 85725 h 230981"/>
                    <a:gd name="connsiteX4" fmla="*/ 333375 w 471487"/>
                    <a:gd name="connsiteY4" fmla="*/ 121444 h 230981"/>
                    <a:gd name="connsiteX5" fmla="*/ 326231 w 471487"/>
                    <a:gd name="connsiteY5" fmla="*/ 126206 h 230981"/>
                    <a:gd name="connsiteX6" fmla="*/ 290512 w 471487"/>
                    <a:gd name="connsiteY6" fmla="*/ 138113 h 230981"/>
                    <a:gd name="connsiteX7" fmla="*/ 283369 w 471487"/>
                    <a:gd name="connsiteY7" fmla="*/ 140494 h 230981"/>
                    <a:gd name="connsiteX8" fmla="*/ 242887 w 471487"/>
                    <a:gd name="connsiteY8" fmla="*/ 154781 h 230981"/>
                    <a:gd name="connsiteX9" fmla="*/ 221456 w 471487"/>
                    <a:gd name="connsiteY9" fmla="*/ 164306 h 230981"/>
                    <a:gd name="connsiteX10" fmla="*/ 164306 w 471487"/>
                    <a:gd name="connsiteY10" fmla="*/ 176213 h 230981"/>
                    <a:gd name="connsiteX11" fmla="*/ 47625 w 471487"/>
                    <a:gd name="connsiteY11" fmla="*/ 219075 h 230981"/>
                    <a:gd name="connsiteX12" fmla="*/ 0 w 471487"/>
                    <a:gd name="connsiteY12" fmla="*/ 230981 h 230981"/>
                    <a:gd name="connsiteX0" fmla="*/ 471487 w 471487"/>
                    <a:gd name="connsiteY0" fmla="*/ 0 h 230981"/>
                    <a:gd name="connsiteX1" fmla="*/ 445294 w 471487"/>
                    <a:gd name="connsiteY1" fmla="*/ 28575 h 230981"/>
                    <a:gd name="connsiteX2" fmla="*/ 400050 w 471487"/>
                    <a:gd name="connsiteY2" fmla="*/ 66675 h 230981"/>
                    <a:gd name="connsiteX3" fmla="*/ 383381 w 471487"/>
                    <a:gd name="connsiteY3" fmla="*/ 85725 h 230981"/>
                    <a:gd name="connsiteX4" fmla="*/ 333375 w 471487"/>
                    <a:gd name="connsiteY4" fmla="*/ 121444 h 230981"/>
                    <a:gd name="connsiteX5" fmla="*/ 326231 w 471487"/>
                    <a:gd name="connsiteY5" fmla="*/ 126206 h 230981"/>
                    <a:gd name="connsiteX6" fmla="*/ 290512 w 471487"/>
                    <a:gd name="connsiteY6" fmla="*/ 138113 h 230981"/>
                    <a:gd name="connsiteX7" fmla="*/ 242887 w 471487"/>
                    <a:gd name="connsiteY7" fmla="*/ 154781 h 230981"/>
                    <a:gd name="connsiteX8" fmla="*/ 221456 w 471487"/>
                    <a:gd name="connsiteY8" fmla="*/ 164306 h 230981"/>
                    <a:gd name="connsiteX9" fmla="*/ 164306 w 471487"/>
                    <a:gd name="connsiteY9" fmla="*/ 176213 h 230981"/>
                    <a:gd name="connsiteX10" fmla="*/ 47625 w 471487"/>
                    <a:gd name="connsiteY10" fmla="*/ 219075 h 230981"/>
                    <a:gd name="connsiteX11" fmla="*/ 0 w 471487"/>
                    <a:gd name="connsiteY11" fmla="*/ 230981 h 230981"/>
                    <a:gd name="connsiteX0" fmla="*/ 471487 w 471487"/>
                    <a:gd name="connsiteY0" fmla="*/ 0 h 230981"/>
                    <a:gd name="connsiteX1" fmla="*/ 445294 w 471487"/>
                    <a:gd name="connsiteY1" fmla="*/ 28575 h 230981"/>
                    <a:gd name="connsiteX2" fmla="*/ 400050 w 471487"/>
                    <a:gd name="connsiteY2" fmla="*/ 66675 h 230981"/>
                    <a:gd name="connsiteX3" fmla="*/ 383381 w 471487"/>
                    <a:gd name="connsiteY3" fmla="*/ 85725 h 230981"/>
                    <a:gd name="connsiteX4" fmla="*/ 333375 w 471487"/>
                    <a:gd name="connsiteY4" fmla="*/ 121444 h 230981"/>
                    <a:gd name="connsiteX5" fmla="*/ 290512 w 471487"/>
                    <a:gd name="connsiteY5" fmla="*/ 138113 h 230981"/>
                    <a:gd name="connsiteX6" fmla="*/ 242887 w 471487"/>
                    <a:gd name="connsiteY6" fmla="*/ 154781 h 230981"/>
                    <a:gd name="connsiteX7" fmla="*/ 221456 w 471487"/>
                    <a:gd name="connsiteY7" fmla="*/ 164306 h 230981"/>
                    <a:gd name="connsiteX8" fmla="*/ 164306 w 471487"/>
                    <a:gd name="connsiteY8" fmla="*/ 176213 h 230981"/>
                    <a:gd name="connsiteX9" fmla="*/ 47625 w 471487"/>
                    <a:gd name="connsiteY9" fmla="*/ 219075 h 230981"/>
                    <a:gd name="connsiteX10" fmla="*/ 0 w 471487"/>
                    <a:gd name="connsiteY10" fmla="*/ 230981 h 230981"/>
                    <a:gd name="connsiteX0" fmla="*/ 471487 w 471487"/>
                    <a:gd name="connsiteY0" fmla="*/ 0 h 230981"/>
                    <a:gd name="connsiteX1" fmla="*/ 445294 w 471487"/>
                    <a:gd name="connsiteY1" fmla="*/ 28575 h 230981"/>
                    <a:gd name="connsiteX2" fmla="*/ 400050 w 471487"/>
                    <a:gd name="connsiteY2" fmla="*/ 66675 h 230981"/>
                    <a:gd name="connsiteX3" fmla="*/ 383381 w 471487"/>
                    <a:gd name="connsiteY3" fmla="*/ 85725 h 230981"/>
                    <a:gd name="connsiteX4" fmla="*/ 333375 w 471487"/>
                    <a:gd name="connsiteY4" fmla="*/ 121444 h 230981"/>
                    <a:gd name="connsiteX5" fmla="*/ 290512 w 471487"/>
                    <a:gd name="connsiteY5" fmla="*/ 138113 h 230981"/>
                    <a:gd name="connsiteX6" fmla="*/ 242887 w 471487"/>
                    <a:gd name="connsiteY6" fmla="*/ 154781 h 230981"/>
                    <a:gd name="connsiteX7" fmla="*/ 164306 w 471487"/>
                    <a:gd name="connsiteY7" fmla="*/ 176213 h 230981"/>
                    <a:gd name="connsiteX8" fmla="*/ 47625 w 471487"/>
                    <a:gd name="connsiteY8" fmla="*/ 219075 h 230981"/>
                    <a:gd name="connsiteX9" fmla="*/ 0 w 471487"/>
                    <a:gd name="connsiteY9" fmla="*/ 230981 h 230981"/>
                    <a:gd name="connsiteX0" fmla="*/ 481012 w 481012"/>
                    <a:gd name="connsiteY0" fmla="*/ 0 h 230981"/>
                    <a:gd name="connsiteX1" fmla="*/ 454819 w 481012"/>
                    <a:gd name="connsiteY1" fmla="*/ 28575 h 230981"/>
                    <a:gd name="connsiteX2" fmla="*/ 409575 w 481012"/>
                    <a:gd name="connsiteY2" fmla="*/ 66675 h 230981"/>
                    <a:gd name="connsiteX3" fmla="*/ 392906 w 481012"/>
                    <a:gd name="connsiteY3" fmla="*/ 85725 h 230981"/>
                    <a:gd name="connsiteX4" fmla="*/ 342900 w 481012"/>
                    <a:gd name="connsiteY4" fmla="*/ 121444 h 230981"/>
                    <a:gd name="connsiteX5" fmla="*/ 300037 w 481012"/>
                    <a:gd name="connsiteY5" fmla="*/ 138113 h 230981"/>
                    <a:gd name="connsiteX6" fmla="*/ 252412 w 481012"/>
                    <a:gd name="connsiteY6" fmla="*/ 154781 h 230981"/>
                    <a:gd name="connsiteX7" fmla="*/ 173831 w 481012"/>
                    <a:gd name="connsiteY7" fmla="*/ 176213 h 230981"/>
                    <a:gd name="connsiteX8" fmla="*/ 57150 w 481012"/>
                    <a:gd name="connsiteY8" fmla="*/ 219075 h 230981"/>
                    <a:gd name="connsiteX9" fmla="*/ 0 w 481012"/>
                    <a:gd name="connsiteY9" fmla="*/ 230981 h 230981"/>
                    <a:gd name="connsiteX0" fmla="*/ 481012 w 481012"/>
                    <a:gd name="connsiteY0" fmla="*/ 0 h 230981"/>
                    <a:gd name="connsiteX1" fmla="*/ 454819 w 481012"/>
                    <a:gd name="connsiteY1" fmla="*/ 28575 h 230981"/>
                    <a:gd name="connsiteX2" fmla="*/ 409575 w 481012"/>
                    <a:gd name="connsiteY2" fmla="*/ 66675 h 230981"/>
                    <a:gd name="connsiteX3" fmla="*/ 392906 w 481012"/>
                    <a:gd name="connsiteY3" fmla="*/ 85725 h 230981"/>
                    <a:gd name="connsiteX4" fmla="*/ 342900 w 481012"/>
                    <a:gd name="connsiteY4" fmla="*/ 121444 h 230981"/>
                    <a:gd name="connsiteX5" fmla="*/ 300037 w 481012"/>
                    <a:gd name="connsiteY5" fmla="*/ 138113 h 230981"/>
                    <a:gd name="connsiteX6" fmla="*/ 252412 w 481012"/>
                    <a:gd name="connsiteY6" fmla="*/ 154781 h 230981"/>
                    <a:gd name="connsiteX7" fmla="*/ 173831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54819 w 481012"/>
                    <a:gd name="connsiteY1" fmla="*/ 28575 h 230981"/>
                    <a:gd name="connsiteX2" fmla="*/ 409575 w 481012"/>
                    <a:gd name="connsiteY2" fmla="*/ 66675 h 230981"/>
                    <a:gd name="connsiteX3" fmla="*/ 392906 w 481012"/>
                    <a:gd name="connsiteY3" fmla="*/ 85725 h 230981"/>
                    <a:gd name="connsiteX4" fmla="*/ 342900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54819 w 481012"/>
                    <a:gd name="connsiteY1" fmla="*/ 28575 h 230981"/>
                    <a:gd name="connsiteX2" fmla="*/ 423863 w 481012"/>
                    <a:gd name="connsiteY2" fmla="*/ 61913 h 230981"/>
                    <a:gd name="connsiteX3" fmla="*/ 392906 w 481012"/>
                    <a:gd name="connsiteY3" fmla="*/ 85725 h 230981"/>
                    <a:gd name="connsiteX4" fmla="*/ 342900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64344 w 481012"/>
                    <a:gd name="connsiteY1" fmla="*/ 26194 h 230981"/>
                    <a:gd name="connsiteX2" fmla="*/ 423863 w 481012"/>
                    <a:gd name="connsiteY2" fmla="*/ 61913 h 230981"/>
                    <a:gd name="connsiteX3" fmla="*/ 392906 w 481012"/>
                    <a:gd name="connsiteY3" fmla="*/ 85725 h 230981"/>
                    <a:gd name="connsiteX4" fmla="*/ 342900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64344 w 481012"/>
                    <a:gd name="connsiteY1" fmla="*/ 26194 h 230981"/>
                    <a:gd name="connsiteX2" fmla="*/ 423863 w 481012"/>
                    <a:gd name="connsiteY2" fmla="*/ 61913 h 230981"/>
                    <a:gd name="connsiteX3" fmla="*/ 392906 w 481012"/>
                    <a:gd name="connsiteY3" fmla="*/ 85725 h 230981"/>
                    <a:gd name="connsiteX4" fmla="*/ 347663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64344 w 481012"/>
                    <a:gd name="connsiteY1" fmla="*/ 19050 h 230981"/>
                    <a:gd name="connsiteX2" fmla="*/ 423863 w 481012"/>
                    <a:gd name="connsiteY2" fmla="*/ 61913 h 230981"/>
                    <a:gd name="connsiteX3" fmla="*/ 392906 w 481012"/>
                    <a:gd name="connsiteY3" fmla="*/ 85725 h 230981"/>
                    <a:gd name="connsiteX4" fmla="*/ 347663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 name="connsiteX0" fmla="*/ 481012 w 481012"/>
                    <a:gd name="connsiteY0" fmla="*/ 0 h 230981"/>
                    <a:gd name="connsiteX1" fmla="*/ 464344 w 481012"/>
                    <a:gd name="connsiteY1" fmla="*/ 19050 h 230981"/>
                    <a:gd name="connsiteX2" fmla="*/ 423863 w 481012"/>
                    <a:gd name="connsiteY2" fmla="*/ 61913 h 230981"/>
                    <a:gd name="connsiteX3" fmla="*/ 395287 w 481012"/>
                    <a:gd name="connsiteY3" fmla="*/ 88106 h 230981"/>
                    <a:gd name="connsiteX4" fmla="*/ 347663 w 481012"/>
                    <a:gd name="connsiteY4" fmla="*/ 121444 h 230981"/>
                    <a:gd name="connsiteX5" fmla="*/ 300037 w 481012"/>
                    <a:gd name="connsiteY5" fmla="*/ 138113 h 230981"/>
                    <a:gd name="connsiteX6" fmla="*/ 252412 w 481012"/>
                    <a:gd name="connsiteY6" fmla="*/ 154781 h 230981"/>
                    <a:gd name="connsiteX7" fmla="*/ 180975 w 481012"/>
                    <a:gd name="connsiteY7" fmla="*/ 176213 h 230981"/>
                    <a:gd name="connsiteX8" fmla="*/ 61912 w 481012"/>
                    <a:gd name="connsiteY8" fmla="*/ 219075 h 230981"/>
                    <a:gd name="connsiteX9" fmla="*/ 0 w 481012"/>
                    <a:gd name="connsiteY9" fmla="*/ 230981 h 23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012" h="230981">
                      <a:moveTo>
                        <a:pt x="481012" y="0"/>
                      </a:moveTo>
                      <a:lnTo>
                        <a:pt x="464344" y="19050"/>
                      </a:lnTo>
                      <a:cubicBezTo>
                        <a:pt x="454819" y="29369"/>
                        <a:pt x="435372" y="50404"/>
                        <a:pt x="423863" y="61913"/>
                      </a:cubicBezTo>
                      <a:cubicBezTo>
                        <a:pt x="412354" y="73422"/>
                        <a:pt x="407987" y="78184"/>
                        <a:pt x="395287" y="88106"/>
                      </a:cubicBezTo>
                      <a:cubicBezTo>
                        <a:pt x="382587" y="98028"/>
                        <a:pt x="363538" y="113110"/>
                        <a:pt x="347663" y="121444"/>
                      </a:cubicBezTo>
                      <a:cubicBezTo>
                        <a:pt x="331788" y="129778"/>
                        <a:pt x="315912" y="132557"/>
                        <a:pt x="300037" y="138113"/>
                      </a:cubicBezTo>
                      <a:cubicBezTo>
                        <a:pt x="284162" y="143669"/>
                        <a:pt x="272256" y="148431"/>
                        <a:pt x="252412" y="154781"/>
                      </a:cubicBezTo>
                      <a:cubicBezTo>
                        <a:pt x="232568" y="161131"/>
                        <a:pt x="213519" y="165497"/>
                        <a:pt x="180975" y="176213"/>
                      </a:cubicBezTo>
                      <a:cubicBezTo>
                        <a:pt x="142081" y="190500"/>
                        <a:pt x="92074" y="209947"/>
                        <a:pt x="61912" y="219075"/>
                      </a:cubicBezTo>
                      <a:cubicBezTo>
                        <a:pt x="31750" y="228203"/>
                        <a:pt x="9922" y="228501"/>
                        <a:pt x="0" y="230981"/>
                      </a:cubicBezTo>
                    </a:path>
                  </a:pathLst>
                </a:custGeom>
                <a:noFill/>
                <a:ln w="9525" cmpd="dbl">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213" name="TERMINUS B"/>
              <p:cNvGrpSpPr/>
              <p:nvPr/>
            </p:nvGrpSpPr>
            <p:grpSpPr>
              <a:xfrm>
                <a:off x="4085204" y="1640514"/>
                <a:ext cx="2756613" cy="1783910"/>
                <a:chOff x="4085204" y="1640514"/>
                <a:chExt cx="2756613" cy="1783910"/>
              </a:xfrm>
            </p:grpSpPr>
            <p:grpSp>
              <p:nvGrpSpPr>
                <p:cNvPr id="214" name="TERMINUS B"/>
                <p:cNvGrpSpPr/>
                <p:nvPr/>
              </p:nvGrpSpPr>
              <p:grpSpPr>
                <a:xfrm>
                  <a:off x="4085204" y="3222544"/>
                  <a:ext cx="401269" cy="201880"/>
                  <a:chOff x="5118433" y="2984689"/>
                  <a:chExt cx="401269" cy="201880"/>
                </a:xfrm>
              </p:grpSpPr>
              <p:cxnSp>
                <p:nvCxnSpPr>
                  <p:cNvPr id="224" name="Connecteur droit 223"/>
                  <p:cNvCxnSpPr/>
                  <p:nvPr/>
                </p:nvCxnSpPr>
                <p:spPr>
                  <a:xfrm rot="2880000">
                    <a:off x="5388458" y="3041207"/>
                    <a:ext cx="24145" cy="28542"/>
                  </a:xfrm>
                  <a:prstGeom prst="line">
                    <a:avLst/>
                  </a:prstGeom>
                  <a:ln w="19050">
                    <a:solidFill>
                      <a:srgbClr val="0033CC"/>
                    </a:solidFill>
                  </a:ln>
                </p:spPr>
                <p:style>
                  <a:lnRef idx="1">
                    <a:schemeClr val="accent1"/>
                  </a:lnRef>
                  <a:fillRef idx="0">
                    <a:schemeClr val="accent1"/>
                  </a:fillRef>
                  <a:effectRef idx="0">
                    <a:schemeClr val="accent1"/>
                  </a:effectRef>
                  <a:fontRef idx="minor">
                    <a:schemeClr val="tx1"/>
                  </a:fontRef>
                </p:style>
              </p:cxnSp>
              <p:sp>
                <p:nvSpPr>
                  <p:cNvPr id="225" name="ZoneTexte 224"/>
                  <p:cNvSpPr txBox="1"/>
                  <p:nvPr/>
                </p:nvSpPr>
                <p:spPr>
                  <a:xfrm>
                    <a:off x="5118433" y="2984689"/>
                    <a:ext cx="401269" cy="201880"/>
                  </a:xfrm>
                  <a:prstGeom prst="rect">
                    <a:avLst/>
                  </a:prstGeom>
                  <a:noFill/>
                </p:spPr>
                <p:txBody>
                  <a:bodyPr wrap="square" rtlCol="0">
                    <a:spAutoFit/>
                  </a:bodyPr>
                  <a:lstStyle/>
                  <a:p>
                    <a:pPr algn="ctr"/>
                    <a:r>
                      <a:rPr lang="fr-FR" sz="300" b="1" dirty="0">
                        <a:solidFill>
                          <a:srgbClr val="0033CC"/>
                        </a:solidFill>
                      </a:rPr>
                      <a:t>GARE</a:t>
                    </a:r>
                    <a:br>
                      <a:rPr lang="fr-FR" sz="300" b="1" dirty="0">
                        <a:solidFill>
                          <a:srgbClr val="0033CC"/>
                        </a:solidFill>
                      </a:rPr>
                    </a:br>
                    <a:r>
                      <a:rPr lang="fr-FR" sz="300" b="1" dirty="0">
                        <a:solidFill>
                          <a:srgbClr val="0033CC"/>
                        </a:solidFill>
                      </a:rPr>
                      <a:t>ST-REMY</a:t>
                    </a:r>
                    <a:br>
                      <a:rPr lang="fr-FR" sz="300" b="1" dirty="0">
                        <a:solidFill>
                          <a:srgbClr val="0033CC"/>
                        </a:solidFill>
                      </a:rPr>
                    </a:br>
                    <a:r>
                      <a:rPr lang="fr-FR" sz="300" b="1" dirty="0">
                        <a:solidFill>
                          <a:srgbClr val="0033CC"/>
                        </a:solidFill>
                      </a:rPr>
                      <a:t>LES-CHEVREUSES</a:t>
                    </a:r>
                  </a:p>
                </p:txBody>
              </p:sp>
            </p:grpSp>
            <p:grpSp>
              <p:nvGrpSpPr>
                <p:cNvPr id="215" name="TERMINUS B"/>
                <p:cNvGrpSpPr/>
                <p:nvPr/>
              </p:nvGrpSpPr>
              <p:grpSpPr>
                <a:xfrm>
                  <a:off x="4987670" y="2822825"/>
                  <a:ext cx="356508" cy="161505"/>
                  <a:chOff x="5220812" y="2983255"/>
                  <a:chExt cx="356508" cy="161505"/>
                </a:xfrm>
              </p:grpSpPr>
              <p:cxnSp>
                <p:nvCxnSpPr>
                  <p:cNvPr id="222" name="Connecteur droit 221"/>
                  <p:cNvCxnSpPr/>
                  <p:nvPr/>
                </p:nvCxnSpPr>
                <p:spPr>
                  <a:xfrm rot="20220000">
                    <a:off x="5464267" y="3041126"/>
                    <a:ext cx="24145" cy="28542"/>
                  </a:xfrm>
                  <a:prstGeom prst="line">
                    <a:avLst/>
                  </a:prstGeom>
                  <a:ln w="19050">
                    <a:solidFill>
                      <a:srgbClr val="0033CC"/>
                    </a:solidFill>
                  </a:ln>
                </p:spPr>
                <p:style>
                  <a:lnRef idx="1">
                    <a:schemeClr val="accent1"/>
                  </a:lnRef>
                  <a:fillRef idx="0">
                    <a:schemeClr val="accent1"/>
                  </a:fillRef>
                  <a:effectRef idx="0">
                    <a:schemeClr val="accent1"/>
                  </a:effectRef>
                  <a:fontRef idx="minor">
                    <a:schemeClr val="tx1"/>
                  </a:fontRef>
                </p:style>
              </p:cxnSp>
              <p:sp>
                <p:nvSpPr>
                  <p:cNvPr id="223" name="ZoneTexte 222"/>
                  <p:cNvSpPr txBox="1"/>
                  <p:nvPr/>
                </p:nvSpPr>
                <p:spPr>
                  <a:xfrm>
                    <a:off x="5220812" y="2983255"/>
                    <a:ext cx="356508" cy="161505"/>
                  </a:xfrm>
                  <a:prstGeom prst="rect">
                    <a:avLst/>
                  </a:prstGeom>
                  <a:noFill/>
                </p:spPr>
                <p:txBody>
                  <a:bodyPr wrap="square" rtlCol="0">
                    <a:spAutoFit/>
                  </a:bodyPr>
                  <a:lstStyle/>
                  <a:p>
                    <a:pPr algn="ctr"/>
                    <a:r>
                      <a:rPr lang="fr-FR" sz="300" b="1" dirty="0">
                        <a:solidFill>
                          <a:srgbClr val="0033CC"/>
                        </a:solidFill>
                      </a:rPr>
                      <a:t>GARE</a:t>
                    </a:r>
                    <a:br>
                      <a:rPr lang="fr-FR" sz="300" b="1" dirty="0">
                        <a:solidFill>
                          <a:srgbClr val="0033CC"/>
                        </a:solidFill>
                      </a:rPr>
                    </a:br>
                    <a:r>
                      <a:rPr lang="fr-FR" sz="300" b="1" dirty="0">
                        <a:solidFill>
                          <a:srgbClr val="0033CC"/>
                        </a:solidFill>
                      </a:rPr>
                      <a:t>ROBINSON</a:t>
                    </a:r>
                  </a:p>
                </p:txBody>
              </p:sp>
            </p:grpSp>
            <p:grpSp>
              <p:nvGrpSpPr>
                <p:cNvPr id="216" name="TERMINUS B"/>
                <p:cNvGrpSpPr/>
                <p:nvPr/>
              </p:nvGrpSpPr>
              <p:grpSpPr>
                <a:xfrm>
                  <a:off x="6117855" y="1640514"/>
                  <a:ext cx="313998" cy="121128"/>
                  <a:chOff x="5041188" y="3084604"/>
                  <a:chExt cx="313998" cy="121128"/>
                </a:xfrm>
              </p:grpSpPr>
              <p:cxnSp>
                <p:nvCxnSpPr>
                  <p:cNvPr id="220" name="Connecteur droit 219"/>
                  <p:cNvCxnSpPr/>
                  <p:nvPr/>
                </p:nvCxnSpPr>
                <p:spPr>
                  <a:xfrm rot="17100000">
                    <a:off x="5188837" y="3106131"/>
                    <a:ext cx="24145" cy="28542"/>
                  </a:xfrm>
                  <a:prstGeom prst="line">
                    <a:avLst/>
                  </a:prstGeom>
                  <a:ln w="19050">
                    <a:solidFill>
                      <a:srgbClr val="0033CC"/>
                    </a:solidFill>
                  </a:ln>
                </p:spPr>
                <p:style>
                  <a:lnRef idx="1">
                    <a:schemeClr val="accent1"/>
                  </a:lnRef>
                  <a:fillRef idx="0">
                    <a:schemeClr val="accent1"/>
                  </a:fillRef>
                  <a:effectRef idx="0">
                    <a:schemeClr val="accent1"/>
                  </a:effectRef>
                  <a:fontRef idx="minor">
                    <a:schemeClr val="tx1"/>
                  </a:fontRef>
                </p:style>
              </p:cxnSp>
              <p:sp>
                <p:nvSpPr>
                  <p:cNvPr id="221" name="ZoneTexte 220"/>
                  <p:cNvSpPr txBox="1"/>
                  <p:nvPr/>
                </p:nvSpPr>
                <p:spPr>
                  <a:xfrm>
                    <a:off x="5041188" y="3084604"/>
                    <a:ext cx="313998" cy="121128"/>
                  </a:xfrm>
                  <a:prstGeom prst="rect">
                    <a:avLst/>
                  </a:prstGeom>
                  <a:noFill/>
                </p:spPr>
                <p:txBody>
                  <a:bodyPr wrap="square" rtlCol="0">
                    <a:spAutoFit/>
                  </a:bodyPr>
                  <a:lstStyle/>
                  <a:p>
                    <a:pPr algn="ctr"/>
                    <a:r>
                      <a:rPr lang="fr-FR" sz="300" b="1" dirty="0">
                        <a:solidFill>
                          <a:srgbClr val="0033CC"/>
                        </a:solidFill>
                      </a:rPr>
                      <a:t>GARE CDG</a:t>
                    </a:r>
                  </a:p>
                </p:txBody>
              </p:sp>
            </p:grpSp>
            <p:grpSp>
              <p:nvGrpSpPr>
                <p:cNvPr id="217" name="TERMINUS B"/>
                <p:cNvGrpSpPr/>
                <p:nvPr/>
              </p:nvGrpSpPr>
              <p:grpSpPr>
                <a:xfrm>
                  <a:off x="6536563" y="1739044"/>
                  <a:ext cx="305254" cy="201880"/>
                  <a:chOff x="5122037" y="3133079"/>
                  <a:chExt cx="305254" cy="201880"/>
                </a:xfrm>
              </p:grpSpPr>
              <p:cxnSp>
                <p:nvCxnSpPr>
                  <p:cNvPr id="218" name="Connecteur droit 217"/>
                  <p:cNvCxnSpPr/>
                  <p:nvPr/>
                </p:nvCxnSpPr>
                <p:spPr>
                  <a:xfrm rot="20820000">
                    <a:off x="5196212" y="3194225"/>
                    <a:ext cx="24145" cy="28542"/>
                  </a:xfrm>
                  <a:prstGeom prst="line">
                    <a:avLst/>
                  </a:prstGeom>
                  <a:ln w="19050">
                    <a:solidFill>
                      <a:srgbClr val="0033CC"/>
                    </a:solidFill>
                  </a:ln>
                </p:spPr>
                <p:style>
                  <a:lnRef idx="1">
                    <a:schemeClr val="accent1"/>
                  </a:lnRef>
                  <a:fillRef idx="0">
                    <a:schemeClr val="accent1"/>
                  </a:fillRef>
                  <a:effectRef idx="0">
                    <a:schemeClr val="accent1"/>
                  </a:effectRef>
                  <a:fontRef idx="minor">
                    <a:schemeClr val="tx1"/>
                  </a:fontRef>
                </p:style>
              </p:cxnSp>
              <p:sp>
                <p:nvSpPr>
                  <p:cNvPr id="219" name="ZoneTexte 218"/>
                  <p:cNvSpPr txBox="1"/>
                  <p:nvPr/>
                </p:nvSpPr>
                <p:spPr>
                  <a:xfrm>
                    <a:off x="5122037" y="3133079"/>
                    <a:ext cx="305254" cy="201880"/>
                  </a:xfrm>
                  <a:prstGeom prst="rect">
                    <a:avLst/>
                  </a:prstGeom>
                  <a:noFill/>
                </p:spPr>
                <p:txBody>
                  <a:bodyPr wrap="square" rtlCol="0">
                    <a:spAutoFit/>
                  </a:bodyPr>
                  <a:lstStyle/>
                  <a:p>
                    <a:pPr algn="ctr"/>
                    <a:r>
                      <a:rPr lang="fr-FR" sz="300" b="1" dirty="0">
                        <a:solidFill>
                          <a:srgbClr val="0033CC"/>
                        </a:solidFill>
                      </a:rPr>
                      <a:t>GARE</a:t>
                    </a:r>
                    <a:br>
                      <a:rPr lang="fr-FR" sz="300" b="1" dirty="0">
                        <a:solidFill>
                          <a:srgbClr val="0033CC"/>
                        </a:solidFill>
                      </a:rPr>
                    </a:br>
                    <a:r>
                      <a:rPr lang="fr-FR" sz="300" b="1" dirty="0">
                        <a:solidFill>
                          <a:srgbClr val="0033CC"/>
                        </a:solidFill>
                      </a:rPr>
                      <a:t>MITRY-CLAYE</a:t>
                    </a:r>
                  </a:p>
                </p:txBody>
              </p:sp>
            </p:grpSp>
          </p:grpSp>
        </p:grpSp>
        <p:grpSp>
          <p:nvGrpSpPr>
            <p:cNvPr id="273" name="RER A"/>
            <p:cNvGrpSpPr/>
            <p:nvPr userDrawn="1"/>
          </p:nvGrpSpPr>
          <p:grpSpPr>
            <a:xfrm>
              <a:off x="3537519" y="1178024"/>
              <a:ext cx="3960190" cy="2070342"/>
              <a:chOff x="3992244" y="1379887"/>
              <a:chExt cx="3463483" cy="1810670"/>
            </a:xfrm>
          </p:grpSpPr>
          <p:grpSp>
            <p:nvGrpSpPr>
              <p:cNvPr id="274" name="GARES A"/>
              <p:cNvGrpSpPr/>
              <p:nvPr/>
            </p:nvGrpSpPr>
            <p:grpSpPr>
              <a:xfrm>
                <a:off x="4307837" y="1407790"/>
                <a:ext cx="2837030" cy="1515018"/>
                <a:chOff x="4307837" y="1407790"/>
                <a:chExt cx="2837030" cy="1515018"/>
              </a:xfrm>
            </p:grpSpPr>
            <p:sp>
              <p:nvSpPr>
                <p:cNvPr id="294" name="GARE A"/>
                <p:cNvSpPr/>
                <p:nvPr/>
              </p:nvSpPr>
              <p:spPr>
                <a:xfrm>
                  <a:off x="4307837" y="1407790"/>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5" name="GARE A"/>
                <p:cNvSpPr/>
                <p:nvPr/>
              </p:nvSpPr>
              <p:spPr>
                <a:xfrm>
                  <a:off x="4467381" y="147764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6" name="GARE A"/>
                <p:cNvSpPr/>
                <p:nvPr/>
              </p:nvSpPr>
              <p:spPr>
                <a:xfrm>
                  <a:off x="4463365" y="1596840"/>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7" name="GARE A"/>
                <p:cNvSpPr/>
                <p:nvPr/>
              </p:nvSpPr>
              <p:spPr>
                <a:xfrm>
                  <a:off x="4463365" y="1842479"/>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8" name="GARE A"/>
                <p:cNvSpPr/>
                <p:nvPr/>
              </p:nvSpPr>
              <p:spPr>
                <a:xfrm>
                  <a:off x="4524882" y="1918956"/>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9" name="GARE A"/>
                <p:cNvSpPr/>
                <p:nvPr/>
              </p:nvSpPr>
              <p:spPr>
                <a:xfrm>
                  <a:off x="4716293" y="197876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0" name="GARE A"/>
                <p:cNvSpPr/>
                <p:nvPr/>
              </p:nvSpPr>
              <p:spPr>
                <a:xfrm>
                  <a:off x="4866444" y="2105196"/>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1" name="GARE A"/>
                <p:cNvSpPr/>
                <p:nvPr/>
              </p:nvSpPr>
              <p:spPr>
                <a:xfrm>
                  <a:off x="4984804" y="2218744"/>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2" name="GARE A"/>
                <p:cNvSpPr/>
                <p:nvPr/>
              </p:nvSpPr>
              <p:spPr>
                <a:xfrm>
                  <a:off x="5043331" y="224664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3" name="GARE A"/>
                <p:cNvSpPr/>
                <p:nvPr/>
              </p:nvSpPr>
              <p:spPr>
                <a:xfrm>
                  <a:off x="5294168" y="2358231"/>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4" name="GARE A"/>
                <p:cNvSpPr/>
                <p:nvPr/>
              </p:nvSpPr>
              <p:spPr>
                <a:xfrm>
                  <a:off x="5396606" y="236254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5" name="GARE A"/>
                <p:cNvSpPr/>
                <p:nvPr/>
              </p:nvSpPr>
              <p:spPr>
                <a:xfrm>
                  <a:off x="5482395" y="2424443"/>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6" name="GARE A"/>
                <p:cNvSpPr/>
                <p:nvPr/>
              </p:nvSpPr>
              <p:spPr>
                <a:xfrm>
                  <a:off x="5559334" y="2492558"/>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7" name="GARE A"/>
                <p:cNvSpPr/>
                <p:nvPr/>
              </p:nvSpPr>
              <p:spPr>
                <a:xfrm>
                  <a:off x="5672267" y="2499261"/>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8" name="GARE A"/>
                <p:cNvSpPr/>
                <p:nvPr/>
              </p:nvSpPr>
              <p:spPr>
                <a:xfrm>
                  <a:off x="5820284" y="2511600"/>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09" name="GARE A"/>
                <p:cNvSpPr/>
                <p:nvPr/>
              </p:nvSpPr>
              <p:spPr>
                <a:xfrm>
                  <a:off x="6025382" y="2462731"/>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0" name="GARE A"/>
                <p:cNvSpPr/>
                <p:nvPr/>
              </p:nvSpPr>
              <p:spPr>
                <a:xfrm>
                  <a:off x="6125321" y="247440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1" name="GARE A"/>
                <p:cNvSpPr/>
                <p:nvPr/>
              </p:nvSpPr>
              <p:spPr>
                <a:xfrm>
                  <a:off x="6253517" y="2540601"/>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2" name="GARE A"/>
                <p:cNvSpPr/>
                <p:nvPr/>
              </p:nvSpPr>
              <p:spPr>
                <a:xfrm>
                  <a:off x="6172165" y="2522539"/>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3" name="GARE A"/>
                <p:cNvSpPr/>
                <p:nvPr/>
              </p:nvSpPr>
              <p:spPr>
                <a:xfrm>
                  <a:off x="6365100" y="254092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4" name="GARE A"/>
                <p:cNvSpPr/>
                <p:nvPr/>
              </p:nvSpPr>
              <p:spPr>
                <a:xfrm>
                  <a:off x="6506792" y="253199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5" name="GARE A"/>
                <p:cNvSpPr/>
                <p:nvPr/>
              </p:nvSpPr>
              <p:spPr>
                <a:xfrm>
                  <a:off x="6587819" y="2547113"/>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6" name="GARE A"/>
                <p:cNvSpPr/>
                <p:nvPr/>
              </p:nvSpPr>
              <p:spPr>
                <a:xfrm>
                  <a:off x="5968332" y="2735093"/>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7" name="GARE A"/>
                <p:cNvSpPr/>
                <p:nvPr/>
              </p:nvSpPr>
              <p:spPr>
                <a:xfrm>
                  <a:off x="6029813" y="273565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8" name="GARE A"/>
                <p:cNvSpPr/>
                <p:nvPr/>
              </p:nvSpPr>
              <p:spPr>
                <a:xfrm>
                  <a:off x="6115759" y="2731314"/>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19" name="GARE A"/>
                <p:cNvSpPr/>
                <p:nvPr/>
              </p:nvSpPr>
              <p:spPr>
                <a:xfrm>
                  <a:off x="6120483" y="2793973"/>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0" name="GARE A"/>
                <p:cNvSpPr/>
                <p:nvPr/>
              </p:nvSpPr>
              <p:spPr>
                <a:xfrm>
                  <a:off x="6097188" y="2904808"/>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1" name="GARE A"/>
                <p:cNvSpPr/>
                <p:nvPr/>
              </p:nvSpPr>
              <p:spPr>
                <a:xfrm>
                  <a:off x="5943782" y="263100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2" name="GARE A"/>
                <p:cNvSpPr/>
                <p:nvPr/>
              </p:nvSpPr>
              <p:spPr>
                <a:xfrm>
                  <a:off x="5961485" y="2586438"/>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3" name="GARE A"/>
                <p:cNvSpPr/>
                <p:nvPr/>
              </p:nvSpPr>
              <p:spPr>
                <a:xfrm>
                  <a:off x="5939423" y="2530522"/>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4" name="GARE A"/>
                <p:cNvSpPr/>
                <p:nvPr/>
              </p:nvSpPr>
              <p:spPr>
                <a:xfrm>
                  <a:off x="4767758" y="2019220"/>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5" name="GARE A"/>
                <p:cNvSpPr/>
                <p:nvPr/>
              </p:nvSpPr>
              <p:spPr>
                <a:xfrm>
                  <a:off x="4446215" y="1721657"/>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6" name="GARE A"/>
                <p:cNvSpPr/>
                <p:nvPr/>
              </p:nvSpPr>
              <p:spPr>
                <a:xfrm>
                  <a:off x="4905994" y="2250137"/>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7" name="GARE A"/>
                <p:cNvSpPr/>
                <p:nvPr/>
              </p:nvSpPr>
              <p:spPr>
                <a:xfrm>
                  <a:off x="4822747" y="228989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8" name="GARE A"/>
                <p:cNvSpPr/>
                <p:nvPr/>
              </p:nvSpPr>
              <p:spPr>
                <a:xfrm>
                  <a:off x="4760664" y="2301815"/>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29" name="GARE A"/>
                <p:cNvSpPr/>
                <p:nvPr/>
              </p:nvSpPr>
              <p:spPr>
                <a:xfrm>
                  <a:off x="4679219" y="2280270"/>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30" name="GARE A"/>
                <p:cNvSpPr/>
                <p:nvPr/>
              </p:nvSpPr>
              <p:spPr>
                <a:xfrm>
                  <a:off x="4630066" y="2225881"/>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31" name="GARE A"/>
                <p:cNvSpPr/>
                <p:nvPr/>
              </p:nvSpPr>
              <p:spPr>
                <a:xfrm>
                  <a:off x="6673411" y="2550267"/>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32" name="GARE A"/>
                <p:cNvSpPr/>
                <p:nvPr/>
              </p:nvSpPr>
              <p:spPr>
                <a:xfrm>
                  <a:off x="6891961" y="2571804"/>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33" name="GARE A"/>
                <p:cNvSpPr/>
                <p:nvPr/>
              </p:nvSpPr>
              <p:spPr>
                <a:xfrm>
                  <a:off x="7126867" y="2478329"/>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34" name="GARE A"/>
                <p:cNvSpPr/>
                <p:nvPr/>
              </p:nvSpPr>
              <p:spPr>
                <a:xfrm>
                  <a:off x="5141927" y="2294109"/>
                  <a:ext cx="18000" cy="18000"/>
                </a:xfrm>
                <a:prstGeom prst="flowChartOffpageConnector">
                  <a:avLst/>
                </a:prstGeom>
                <a:solidFill>
                  <a:srgbClr val="CC0000"/>
                </a:solidFill>
                <a:ln w="3175">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275" name="TRACE A"/>
              <p:cNvGrpSpPr/>
              <p:nvPr/>
            </p:nvGrpSpPr>
            <p:grpSpPr>
              <a:xfrm>
                <a:off x="4226951" y="1411519"/>
                <a:ext cx="2964656" cy="1607636"/>
                <a:chOff x="5260182" y="1173664"/>
                <a:chExt cx="2964656" cy="1607636"/>
              </a:xfrm>
            </p:grpSpPr>
            <p:sp>
              <p:nvSpPr>
                <p:cNvPr id="290" name="RER A"/>
                <p:cNvSpPr/>
                <p:nvPr/>
              </p:nvSpPr>
              <p:spPr>
                <a:xfrm>
                  <a:off x="5560220" y="1974673"/>
                  <a:ext cx="2664618" cy="382766"/>
                </a:xfrm>
                <a:custGeom>
                  <a:avLst/>
                  <a:gdLst>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604837 w 1724025"/>
                    <a:gd name="connsiteY42" fmla="*/ 228600 h 330994"/>
                    <a:gd name="connsiteX43" fmla="*/ 611981 w 1724025"/>
                    <a:gd name="connsiteY43" fmla="*/ 233363 h 330994"/>
                    <a:gd name="connsiteX44" fmla="*/ 614362 w 1724025"/>
                    <a:gd name="connsiteY44" fmla="*/ 240507 h 330994"/>
                    <a:gd name="connsiteX45" fmla="*/ 623887 w 1724025"/>
                    <a:gd name="connsiteY45" fmla="*/ 254794 h 330994"/>
                    <a:gd name="connsiteX46" fmla="*/ 628650 w 1724025"/>
                    <a:gd name="connsiteY46" fmla="*/ 261938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604837 w 1724025"/>
                    <a:gd name="connsiteY42" fmla="*/ 228600 h 330994"/>
                    <a:gd name="connsiteX43" fmla="*/ 611981 w 1724025"/>
                    <a:gd name="connsiteY43" fmla="*/ 233363 h 330994"/>
                    <a:gd name="connsiteX44" fmla="*/ 614362 w 1724025"/>
                    <a:gd name="connsiteY44" fmla="*/ 240507 h 330994"/>
                    <a:gd name="connsiteX45" fmla="*/ 623887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604837 w 1724025"/>
                    <a:gd name="connsiteY42" fmla="*/ 228600 h 330994"/>
                    <a:gd name="connsiteX43" fmla="*/ 611981 w 1724025"/>
                    <a:gd name="connsiteY43" fmla="*/ 233363 h 330994"/>
                    <a:gd name="connsiteX44" fmla="*/ 614362 w 1724025"/>
                    <a:gd name="connsiteY44" fmla="*/ 240507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604837 w 1724025"/>
                    <a:gd name="connsiteY42" fmla="*/ 228600 h 330994"/>
                    <a:gd name="connsiteX43" fmla="*/ 611981 w 1724025"/>
                    <a:gd name="connsiteY43" fmla="*/ 233363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604837 w 1724025"/>
                    <a:gd name="connsiteY42" fmla="*/ 228600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73881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9612 w 1724025"/>
                    <a:gd name="connsiteY54" fmla="*/ 290513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4850 w 1724025"/>
                    <a:gd name="connsiteY53" fmla="*/ 304800 h 330994"/>
                    <a:gd name="connsiteX54" fmla="*/ 702468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0088 w 1724025"/>
                    <a:gd name="connsiteY53" fmla="*/ 302419 h 330994"/>
                    <a:gd name="connsiteX54" fmla="*/ 702468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6750 w 1724025"/>
                    <a:gd name="connsiteY51" fmla="*/ 302419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0513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7225 w 1724025"/>
                    <a:gd name="connsiteY50" fmla="*/ 292894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54843 w 1724025"/>
                    <a:gd name="connsiteY50" fmla="*/ 297657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52462 w 1724025"/>
                    <a:gd name="connsiteY49" fmla="*/ 283369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42937 w 1724025"/>
                    <a:gd name="connsiteY49" fmla="*/ 283369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33412 w 1724025"/>
                    <a:gd name="connsiteY49" fmla="*/ 283369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5319 w 1724025"/>
                    <a:gd name="connsiteY48" fmla="*/ 278607 h 330994"/>
                    <a:gd name="connsiteX49" fmla="*/ 628649 w 1724025"/>
                    <a:gd name="connsiteY49" fmla="*/ 280987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40556 w 1724025"/>
                    <a:gd name="connsiteY48" fmla="*/ 285750 h 330994"/>
                    <a:gd name="connsiteX49" fmla="*/ 628649 w 1724025"/>
                    <a:gd name="connsiteY49" fmla="*/ 280987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33413 w 1724025"/>
                    <a:gd name="connsiteY48" fmla="*/ 295275 h 330994"/>
                    <a:gd name="connsiteX49" fmla="*/ 628649 w 1724025"/>
                    <a:gd name="connsiteY49" fmla="*/ 280987 h 330994"/>
                    <a:gd name="connsiteX50" fmla="*/ 645318 w 1724025"/>
                    <a:gd name="connsiteY50" fmla="*/ 30242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42937 w 1724025"/>
                    <a:gd name="connsiteY47" fmla="*/ 271463 h 330994"/>
                    <a:gd name="connsiteX48" fmla="*/ 633413 w 1724025"/>
                    <a:gd name="connsiteY48" fmla="*/ 295275 h 330994"/>
                    <a:gd name="connsiteX49" fmla="*/ 628649 w 1724025"/>
                    <a:gd name="connsiteY49" fmla="*/ 280987 h 330994"/>
                    <a:gd name="connsiteX50" fmla="*/ 650081 w 1724025"/>
                    <a:gd name="connsiteY50" fmla="*/ 297658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3413 w 1724025"/>
                    <a:gd name="connsiteY48" fmla="*/ 295275 h 330994"/>
                    <a:gd name="connsiteX49" fmla="*/ 628649 w 1724025"/>
                    <a:gd name="connsiteY49" fmla="*/ 280987 h 330994"/>
                    <a:gd name="connsiteX50" fmla="*/ 650081 w 1724025"/>
                    <a:gd name="connsiteY50" fmla="*/ 297658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3413 w 1724025"/>
                    <a:gd name="connsiteY48" fmla="*/ 295275 h 330994"/>
                    <a:gd name="connsiteX49" fmla="*/ 628649 w 1724025"/>
                    <a:gd name="connsiteY49" fmla="*/ 280987 h 330994"/>
                    <a:gd name="connsiteX50" fmla="*/ 657225 w 1724025"/>
                    <a:gd name="connsiteY50" fmla="*/ 292896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3413 w 1724025"/>
                    <a:gd name="connsiteY48" fmla="*/ 295275 h 330994"/>
                    <a:gd name="connsiteX49" fmla="*/ 638174 w 1724025"/>
                    <a:gd name="connsiteY49" fmla="*/ 285749 h 330994"/>
                    <a:gd name="connsiteX50" fmla="*/ 657225 w 1724025"/>
                    <a:gd name="connsiteY50" fmla="*/ 292896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3413 w 1724025"/>
                    <a:gd name="connsiteY48" fmla="*/ 295275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600075 w 1724025"/>
                    <a:gd name="connsiteY43" fmla="*/ 240507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95312 w 1724025"/>
                    <a:gd name="connsiteY42" fmla="*/ 238125 h 330994"/>
                    <a:gd name="connsiteX43" fmla="*/ 588168 w 1724025"/>
                    <a:gd name="connsiteY43" fmla="*/ 242888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97694 w 1724025"/>
                    <a:gd name="connsiteY41" fmla="*/ 226219 h 330994"/>
                    <a:gd name="connsiteX42" fmla="*/ 576262 w 1724025"/>
                    <a:gd name="connsiteY42" fmla="*/ 238125 h 330994"/>
                    <a:gd name="connsiteX43" fmla="*/ 588168 w 1724025"/>
                    <a:gd name="connsiteY43" fmla="*/ 242888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83406 w 1724025"/>
                    <a:gd name="connsiteY41" fmla="*/ 226219 h 330994"/>
                    <a:gd name="connsiteX42" fmla="*/ 576262 w 1724025"/>
                    <a:gd name="connsiteY42" fmla="*/ 238125 h 330994"/>
                    <a:gd name="connsiteX43" fmla="*/ 588168 w 1724025"/>
                    <a:gd name="connsiteY43" fmla="*/ 242888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83406 w 1724025"/>
                    <a:gd name="connsiteY41" fmla="*/ 226219 h 330994"/>
                    <a:gd name="connsiteX42" fmla="*/ 576262 w 1724025"/>
                    <a:gd name="connsiteY42" fmla="*/ 238125 h 330994"/>
                    <a:gd name="connsiteX43" fmla="*/ 597693 w 1724025"/>
                    <a:gd name="connsiteY43" fmla="*/ 242888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16669 h 330994"/>
                    <a:gd name="connsiteX1" fmla="*/ 19050 w 1724025"/>
                    <a:gd name="connsiteY1" fmla="*/ 9525 h 330994"/>
                    <a:gd name="connsiteX2" fmla="*/ 33337 w 1724025"/>
                    <a:gd name="connsiteY2" fmla="*/ 0 h 330994"/>
                    <a:gd name="connsiteX3" fmla="*/ 66675 w 1724025"/>
                    <a:gd name="connsiteY3" fmla="*/ 2382 h 330994"/>
                    <a:gd name="connsiteX4" fmla="*/ 76200 w 1724025"/>
                    <a:gd name="connsiteY4" fmla="*/ 4763 h 330994"/>
                    <a:gd name="connsiteX5" fmla="*/ 90487 w 1724025"/>
                    <a:gd name="connsiteY5" fmla="*/ 9525 h 330994"/>
                    <a:gd name="connsiteX6" fmla="*/ 97631 w 1724025"/>
                    <a:gd name="connsiteY6" fmla="*/ 16669 h 330994"/>
                    <a:gd name="connsiteX7" fmla="*/ 111919 w 1724025"/>
                    <a:gd name="connsiteY7" fmla="*/ 26194 h 330994"/>
                    <a:gd name="connsiteX8" fmla="*/ 133350 w 1724025"/>
                    <a:gd name="connsiteY8" fmla="*/ 40482 h 330994"/>
                    <a:gd name="connsiteX9" fmla="*/ 140494 w 1724025"/>
                    <a:gd name="connsiteY9" fmla="*/ 45244 h 330994"/>
                    <a:gd name="connsiteX10" fmla="*/ 147637 w 1724025"/>
                    <a:gd name="connsiteY10" fmla="*/ 50007 h 330994"/>
                    <a:gd name="connsiteX11" fmla="*/ 176212 w 1724025"/>
                    <a:gd name="connsiteY11" fmla="*/ 59532 h 330994"/>
                    <a:gd name="connsiteX12" fmla="*/ 183356 w 1724025"/>
                    <a:gd name="connsiteY12" fmla="*/ 61913 h 330994"/>
                    <a:gd name="connsiteX13" fmla="*/ 190500 w 1724025"/>
                    <a:gd name="connsiteY13" fmla="*/ 64294 h 330994"/>
                    <a:gd name="connsiteX14" fmla="*/ 219075 w 1724025"/>
                    <a:gd name="connsiteY14" fmla="*/ 78582 h 330994"/>
                    <a:gd name="connsiteX15" fmla="*/ 226219 w 1724025"/>
                    <a:gd name="connsiteY15" fmla="*/ 80963 h 330994"/>
                    <a:gd name="connsiteX16" fmla="*/ 233362 w 1724025"/>
                    <a:gd name="connsiteY16" fmla="*/ 83344 h 330994"/>
                    <a:gd name="connsiteX17" fmla="*/ 240506 w 1724025"/>
                    <a:gd name="connsiteY17" fmla="*/ 88107 h 330994"/>
                    <a:gd name="connsiteX18" fmla="*/ 254794 w 1724025"/>
                    <a:gd name="connsiteY18" fmla="*/ 92869 h 330994"/>
                    <a:gd name="connsiteX19" fmla="*/ 261937 w 1724025"/>
                    <a:gd name="connsiteY19" fmla="*/ 97632 h 330994"/>
                    <a:gd name="connsiteX20" fmla="*/ 283369 w 1724025"/>
                    <a:gd name="connsiteY20" fmla="*/ 104775 h 330994"/>
                    <a:gd name="connsiteX21" fmla="*/ 290512 w 1724025"/>
                    <a:gd name="connsiteY21" fmla="*/ 107157 h 330994"/>
                    <a:gd name="connsiteX22" fmla="*/ 297656 w 1724025"/>
                    <a:gd name="connsiteY22" fmla="*/ 109538 h 330994"/>
                    <a:gd name="connsiteX23" fmla="*/ 311944 w 1724025"/>
                    <a:gd name="connsiteY23" fmla="*/ 116682 h 330994"/>
                    <a:gd name="connsiteX24" fmla="*/ 316706 w 1724025"/>
                    <a:gd name="connsiteY24" fmla="*/ 123825 h 330994"/>
                    <a:gd name="connsiteX25" fmla="*/ 330994 w 1724025"/>
                    <a:gd name="connsiteY25" fmla="*/ 128588 h 330994"/>
                    <a:gd name="connsiteX26" fmla="*/ 352425 w 1724025"/>
                    <a:gd name="connsiteY26" fmla="*/ 135732 h 330994"/>
                    <a:gd name="connsiteX27" fmla="*/ 366712 w 1724025"/>
                    <a:gd name="connsiteY27" fmla="*/ 140494 h 330994"/>
                    <a:gd name="connsiteX28" fmla="*/ 373856 w 1724025"/>
                    <a:gd name="connsiteY28" fmla="*/ 142875 h 330994"/>
                    <a:gd name="connsiteX29" fmla="*/ 407194 w 1724025"/>
                    <a:gd name="connsiteY29" fmla="*/ 147638 h 330994"/>
                    <a:gd name="connsiteX30" fmla="*/ 431006 w 1724025"/>
                    <a:gd name="connsiteY30" fmla="*/ 150019 h 330994"/>
                    <a:gd name="connsiteX31" fmla="*/ 461962 w 1724025"/>
                    <a:gd name="connsiteY31" fmla="*/ 154782 h 330994"/>
                    <a:gd name="connsiteX32" fmla="*/ 497681 w 1724025"/>
                    <a:gd name="connsiteY32" fmla="*/ 157163 h 330994"/>
                    <a:gd name="connsiteX33" fmla="*/ 514350 w 1724025"/>
                    <a:gd name="connsiteY33" fmla="*/ 164307 h 330994"/>
                    <a:gd name="connsiteX34" fmla="*/ 523875 w 1724025"/>
                    <a:gd name="connsiteY34" fmla="*/ 178594 h 330994"/>
                    <a:gd name="connsiteX35" fmla="*/ 538162 w 1724025"/>
                    <a:gd name="connsiteY35" fmla="*/ 185738 h 330994"/>
                    <a:gd name="connsiteX36" fmla="*/ 552450 w 1724025"/>
                    <a:gd name="connsiteY36" fmla="*/ 192882 h 330994"/>
                    <a:gd name="connsiteX37" fmla="*/ 559594 w 1724025"/>
                    <a:gd name="connsiteY37" fmla="*/ 200025 h 330994"/>
                    <a:gd name="connsiteX38" fmla="*/ 566737 w 1724025"/>
                    <a:gd name="connsiteY38" fmla="*/ 202407 h 330994"/>
                    <a:gd name="connsiteX39" fmla="*/ 569119 w 1724025"/>
                    <a:gd name="connsiteY39" fmla="*/ 209550 h 330994"/>
                    <a:gd name="connsiteX40" fmla="*/ 569118 w 1724025"/>
                    <a:gd name="connsiteY40" fmla="*/ 216694 h 330994"/>
                    <a:gd name="connsiteX41" fmla="*/ 583406 w 1724025"/>
                    <a:gd name="connsiteY41" fmla="*/ 226219 h 330994"/>
                    <a:gd name="connsiteX42" fmla="*/ 588169 w 1724025"/>
                    <a:gd name="connsiteY42" fmla="*/ 235744 h 330994"/>
                    <a:gd name="connsiteX43" fmla="*/ 597693 w 1724025"/>
                    <a:gd name="connsiteY43" fmla="*/ 242888 h 330994"/>
                    <a:gd name="connsiteX44" fmla="*/ 602456 w 1724025"/>
                    <a:gd name="connsiteY44" fmla="*/ 245270 h 330994"/>
                    <a:gd name="connsiteX45" fmla="*/ 611981 w 1724025"/>
                    <a:gd name="connsiteY45" fmla="*/ 254794 h 330994"/>
                    <a:gd name="connsiteX46" fmla="*/ 616743 w 1724025"/>
                    <a:gd name="connsiteY46" fmla="*/ 266700 h 330994"/>
                    <a:gd name="connsiteX47" fmla="*/ 633412 w 1724025"/>
                    <a:gd name="connsiteY47" fmla="*/ 271463 h 330994"/>
                    <a:gd name="connsiteX48" fmla="*/ 638176 w 1724025"/>
                    <a:gd name="connsiteY48" fmla="*/ 292894 h 330994"/>
                    <a:gd name="connsiteX49" fmla="*/ 638174 w 1724025"/>
                    <a:gd name="connsiteY49" fmla="*/ 285749 h 330994"/>
                    <a:gd name="connsiteX50" fmla="*/ 650081 w 1724025"/>
                    <a:gd name="connsiteY50" fmla="*/ 300040 h 330994"/>
                    <a:gd name="connsiteX51" fmla="*/ 664369 w 1724025"/>
                    <a:gd name="connsiteY51" fmla="*/ 309563 h 330994"/>
                    <a:gd name="connsiteX52" fmla="*/ 681037 w 1724025"/>
                    <a:gd name="connsiteY52" fmla="*/ 307182 h 330994"/>
                    <a:gd name="connsiteX53" fmla="*/ 700088 w 1724025"/>
                    <a:gd name="connsiteY53" fmla="*/ 302419 h 330994"/>
                    <a:gd name="connsiteX54" fmla="*/ 709611 w 1724025"/>
                    <a:gd name="connsiteY54" fmla="*/ 285751 h 330994"/>
                    <a:gd name="connsiteX55" fmla="*/ 723900 w 1724025"/>
                    <a:gd name="connsiteY55" fmla="*/ 283369 h 330994"/>
                    <a:gd name="connsiteX56" fmla="*/ 738187 w 1724025"/>
                    <a:gd name="connsiteY56" fmla="*/ 288132 h 330994"/>
                    <a:gd name="connsiteX57" fmla="*/ 752475 w 1724025"/>
                    <a:gd name="connsiteY57" fmla="*/ 295275 h 330994"/>
                    <a:gd name="connsiteX58" fmla="*/ 771525 w 1724025"/>
                    <a:gd name="connsiteY58" fmla="*/ 300038 h 330994"/>
                    <a:gd name="connsiteX59" fmla="*/ 802481 w 1724025"/>
                    <a:gd name="connsiteY59" fmla="*/ 304800 h 330994"/>
                    <a:gd name="connsiteX60" fmla="*/ 809625 w 1724025"/>
                    <a:gd name="connsiteY60" fmla="*/ 307182 h 330994"/>
                    <a:gd name="connsiteX61" fmla="*/ 842962 w 1724025"/>
                    <a:gd name="connsiteY61" fmla="*/ 302419 h 330994"/>
                    <a:gd name="connsiteX62" fmla="*/ 845344 w 1724025"/>
                    <a:gd name="connsiteY62" fmla="*/ 295275 h 330994"/>
                    <a:gd name="connsiteX63" fmla="*/ 852487 w 1724025"/>
                    <a:gd name="connsiteY63" fmla="*/ 292894 h 330994"/>
                    <a:gd name="connsiteX64" fmla="*/ 866775 w 1724025"/>
                    <a:gd name="connsiteY64" fmla="*/ 290513 h 330994"/>
                    <a:gd name="connsiteX65" fmla="*/ 938212 w 1724025"/>
                    <a:gd name="connsiteY65" fmla="*/ 292894 h 330994"/>
                    <a:gd name="connsiteX66" fmla="*/ 945356 w 1724025"/>
                    <a:gd name="connsiteY66" fmla="*/ 295275 h 330994"/>
                    <a:gd name="connsiteX67" fmla="*/ 954881 w 1724025"/>
                    <a:gd name="connsiteY67" fmla="*/ 297657 h 330994"/>
                    <a:gd name="connsiteX68" fmla="*/ 990600 w 1724025"/>
                    <a:gd name="connsiteY68" fmla="*/ 302419 h 330994"/>
                    <a:gd name="connsiteX69" fmla="*/ 997744 w 1724025"/>
                    <a:gd name="connsiteY69" fmla="*/ 304800 h 330994"/>
                    <a:gd name="connsiteX70" fmla="*/ 1009650 w 1724025"/>
                    <a:gd name="connsiteY70" fmla="*/ 307182 h 330994"/>
                    <a:gd name="connsiteX71" fmla="*/ 1035844 w 1724025"/>
                    <a:gd name="connsiteY71" fmla="*/ 302419 h 330994"/>
                    <a:gd name="connsiteX72" fmla="*/ 1050131 w 1724025"/>
                    <a:gd name="connsiteY72" fmla="*/ 292894 h 330994"/>
                    <a:gd name="connsiteX73" fmla="*/ 1057275 w 1724025"/>
                    <a:gd name="connsiteY73" fmla="*/ 285750 h 330994"/>
                    <a:gd name="connsiteX74" fmla="*/ 1064419 w 1724025"/>
                    <a:gd name="connsiteY74" fmla="*/ 283369 h 330994"/>
                    <a:gd name="connsiteX75" fmla="*/ 1071562 w 1724025"/>
                    <a:gd name="connsiteY75" fmla="*/ 278607 h 330994"/>
                    <a:gd name="connsiteX76" fmla="*/ 1081087 w 1724025"/>
                    <a:gd name="connsiteY76" fmla="*/ 264319 h 330994"/>
                    <a:gd name="connsiteX77" fmla="*/ 1088231 w 1724025"/>
                    <a:gd name="connsiteY77" fmla="*/ 259557 h 330994"/>
                    <a:gd name="connsiteX78" fmla="*/ 1097756 w 1724025"/>
                    <a:gd name="connsiteY78" fmla="*/ 245269 h 330994"/>
                    <a:gd name="connsiteX79" fmla="*/ 1159669 w 1724025"/>
                    <a:gd name="connsiteY79" fmla="*/ 238125 h 330994"/>
                    <a:gd name="connsiteX80" fmla="*/ 1185862 w 1724025"/>
                    <a:gd name="connsiteY80" fmla="*/ 238125 h 330994"/>
                    <a:gd name="connsiteX81" fmla="*/ 1193006 w 1724025"/>
                    <a:gd name="connsiteY81" fmla="*/ 242888 h 330994"/>
                    <a:gd name="connsiteX82" fmla="*/ 1202531 w 1724025"/>
                    <a:gd name="connsiteY82" fmla="*/ 252413 h 330994"/>
                    <a:gd name="connsiteX83" fmla="*/ 1212056 w 1724025"/>
                    <a:gd name="connsiteY83" fmla="*/ 266700 h 330994"/>
                    <a:gd name="connsiteX84" fmla="*/ 1233487 w 1724025"/>
                    <a:gd name="connsiteY84" fmla="*/ 283369 h 330994"/>
                    <a:gd name="connsiteX85" fmla="*/ 1235869 w 1724025"/>
                    <a:gd name="connsiteY85" fmla="*/ 290513 h 330994"/>
                    <a:gd name="connsiteX86" fmla="*/ 1243012 w 1724025"/>
                    <a:gd name="connsiteY86" fmla="*/ 292894 h 330994"/>
                    <a:gd name="connsiteX87" fmla="*/ 1250156 w 1724025"/>
                    <a:gd name="connsiteY87" fmla="*/ 297657 h 330994"/>
                    <a:gd name="connsiteX88" fmla="*/ 1254919 w 1724025"/>
                    <a:gd name="connsiteY88" fmla="*/ 304800 h 330994"/>
                    <a:gd name="connsiteX89" fmla="*/ 1262062 w 1724025"/>
                    <a:gd name="connsiteY89" fmla="*/ 307182 h 330994"/>
                    <a:gd name="connsiteX90" fmla="*/ 1269206 w 1724025"/>
                    <a:gd name="connsiteY90" fmla="*/ 311944 h 330994"/>
                    <a:gd name="connsiteX91" fmla="*/ 1278731 w 1724025"/>
                    <a:gd name="connsiteY91" fmla="*/ 314325 h 330994"/>
                    <a:gd name="connsiteX92" fmla="*/ 1347787 w 1724025"/>
                    <a:gd name="connsiteY92" fmla="*/ 316707 h 330994"/>
                    <a:gd name="connsiteX93" fmla="*/ 1376362 w 1724025"/>
                    <a:gd name="connsiteY93" fmla="*/ 319088 h 330994"/>
                    <a:gd name="connsiteX94" fmla="*/ 1390650 w 1724025"/>
                    <a:gd name="connsiteY94" fmla="*/ 321469 h 330994"/>
                    <a:gd name="connsiteX95" fmla="*/ 1409700 w 1724025"/>
                    <a:gd name="connsiteY95" fmla="*/ 323850 h 330994"/>
                    <a:gd name="connsiteX96" fmla="*/ 1447800 w 1724025"/>
                    <a:gd name="connsiteY96" fmla="*/ 321469 h 330994"/>
                    <a:gd name="connsiteX97" fmla="*/ 1457325 w 1724025"/>
                    <a:gd name="connsiteY97" fmla="*/ 319088 h 330994"/>
                    <a:gd name="connsiteX98" fmla="*/ 1464469 w 1724025"/>
                    <a:gd name="connsiteY98" fmla="*/ 316707 h 330994"/>
                    <a:gd name="connsiteX99" fmla="*/ 1533525 w 1724025"/>
                    <a:gd name="connsiteY99" fmla="*/ 314325 h 330994"/>
                    <a:gd name="connsiteX100" fmla="*/ 1607344 w 1724025"/>
                    <a:gd name="connsiteY100" fmla="*/ 314325 h 330994"/>
                    <a:gd name="connsiteX101" fmla="*/ 1624012 w 1724025"/>
                    <a:gd name="connsiteY101" fmla="*/ 319088 h 330994"/>
                    <a:gd name="connsiteX102" fmla="*/ 1643062 w 1724025"/>
                    <a:gd name="connsiteY102" fmla="*/ 323850 h 330994"/>
                    <a:gd name="connsiteX103" fmla="*/ 1650206 w 1724025"/>
                    <a:gd name="connsiteY103" fmla="*/ 326232 h 330994"/>
                    <a:gd name="connsiteX104" fmla="*/ 1669256 w 1724025"/>
                    <a:gd name="connsiteY104" fmla="*/ 330994 h 330994"/>
                    <a:gd name="connsiteX105" fmla="*/ 1724025 w 1724025"/>
                    <a:gd name="connsiteY105" fmla="*/ 328613 h 330994"/>
                    <a:gd name="connsiteX0" fmla="*/ 0 w 1724025"/>
                    <a:gd name="connsiteY0" fmla="*/ 62403 h 376728"/>
                    <a:gd name="connsiteX1" fmla="*/ 19050 w 1724025"/>
                    <a:gd name="connsiteY1" fmla="*/ 55259 h 376728"/>
                    <a:gd name="connsiteX2" fmla="*/ 33337 w 1724025"/>
                    <a:gd name="connsiteY2" fmla="*/ 45734 h 376728"/>
                    <a:gd name="connsiteX3" fmla="*/ 66675 w 1724025"/>
                    <a:gd name="connsiteY3" fmla="*/ 48116 h 376728"/>
                    <a:gd name="connsiteX4" fmla="*/ 61912 w 1724025"/>
                    <a:gd name="connsiteY4" fmla="*/ 15 h 376728"/>
                    <a:gd name="connsiteX5" fmla="*/ 90487 w 1724025"/>
                    <a:gd name="connsiteY5" fmla="*/ 55259 h 376728"/>
                    <a:gd name="connsiteX6" fmla="*/ 97631 w 1724025"/>
                    <a:gd name="connsiteY6" fmla="*/ 62403 h 376728"/>
                    <a:gd name="connsiteX7" fmla="*/ 111919 w 1724025"/>
                    <a:gd name="connsiteY7" fmla="*/ 71928 h 376728"/>
                    <a:gd name="connsiteX8" fmla="*/ 133350 w 1724025"/>
                    <a:gd name="connsiteY8" fmla="*/ 86216 h 376728"/>
                    <a:gd name="connsiteX9" fmla="*/ 140494 w 1724025"/>
                    <a:gd name="connsiteY9" fmla="*/ 90978 h 376728"/>
                    <a:gd name="connsiteX10" fmla="*/ 147637 w 1724025"/>
                    <a:gd name="connsiteY10" fmla="*/ 95741 h 376728"/>
                    <a:gd name="connsiteX11" fmla="*/ 176212 w 1724025"/>
                    <a:gd name="connsiteY11" fmla="*/ 105266 h 376728"/>
                    <a:gd name="connsiteX12" fmla="*/ 183356 w 1724025"/>
                    <a:gd name="connsiteY12" fmla="*/ 107647 h 376728"/>
                    <a:gd name="connsiteX13" fmla="*/ 190500 w 1724025"/>
                    <a:gd name="connsiteY13" fmla="*/ 110028 h 376728"/>
                    <a:gd name="connsiteX14" fmla="*/ 219075 w 1724025"/>
                    <a:gd name="connsiteY14" fmla="*/ 124316 h 376728"/>
                    <a:gd name="connsiteX15" fmla="*/ 226219 w 1724025"/>
                    <a:gd name="connsiteY15" fmla="*/ 126697 h 376728"/>
                    <a:gd name="connsiteX16" fmla="*/ 233362 w 1724025"/>
                    <a:gd name="connsiteY16" fmla="*/ 129078 h 376728"/>
                    <a:gd name="connsiteX17" fmla="*/ 240506 w 1724025"/>
                    <a:gd name="connsiteY17" fmla="*/ 133841 h 376728"/>
                    <a:gd name="connsiteX18" fmla="*/ 254794 w 1724025"/>
                    <a:gd name="connsiteY18" fmla="*/ 138603 h 376728"/>
                    <a:gd name="connsiteX19" fmla="*/ 261937 w 1724025"/>
                    <a:gd name="connsiteY19" fmla="*/ 143366 h 376728"/>
                    <a:gd name="connsiteX20" fmla="*/ 283369 w 1724025"/>
                    <a:gd name="connsiteY20" fmla="*/ 150509 h 376728"/>
                    <a:gd name="connsiteX21" fmla="*/ 290512 w 1724025"/>
                    <a:gd name="connsiteY21" fmla="*/ 152891 h 376728"/>
                    <a:gd name="connsiteX22" fmla="*/ 297656 w 1724025"/>
                    <a:gd name="connsiteY22" fmla="*/ 155272 h 376728"/>
                    <a:gd name="connsiteX23" fmla="*/ 311944 w 1724025"/>
                    <a:gd name="connsiteY23" fmla="*/ 162416 h 376728"/>
                    <a:gd name="connsiteX24" fmla="*/ 316706 w 1724025"/>
                    <a:gd name="connsiteY24" fmla="*/ 169559 h 376728"/>
                    <a:gd name="connsiteX25" fmla="*/ 330994 w 1724025"/>
                    <a:gd name="connsiteY25" fmla="*/ 174322 h 376728"/>
                    <a:gd name="connsiteX26" fmla="*/ 352425 w 1724025"/>
                    <a:gd name="connsiteY26" fmla="*/ 181466 h 376728"/>
                    <a:gd name="connsiteX27" fmla="*/ 366712 w 1724025"/>
                    <a:gd name="connsiteY27" fmla="*/ 186228 h 376728"/>
                    <a:gd name="connsiteX28" fmla="*/ 373856 w 1724025"/>
                    <a:gd name="connsiteY28" fmla="*/ 188609 h 376728"/>
                    <a:gd name="connsiteX29" fmla="*/ 407194 w 1724025"/>
                    <a:gd name="connsiteY29" fmla="*/ 193372 h 376728"/>
                    <a:gd name="connsiteX30" fmla="*/ 431006 w 1724025"/>
                    <a:gd name="connsiteY30" fmla="*/ 195753 h 376728"/>
                    <a:gd name="connsiteX31" fmla="*/ 461962 w 1724025"/>
                    <a:gd name="connsiteY31" fmla="*/ 200516 h 376728"/>
                    <a:gd name="connsiteX32" fmla="*/ 497681 w 1724025"/>
                    <a:gd name="connsiteY32" fmla="*/ 202897 h 376728"/>
                    <a:gd name="connsiteX33" fmla="*/ 514350 w 1724025"/>
                    <a:gd name="connsiteY33" fmla="*/ 210041 h 376728"/>
                    <a:gd name="connsiteX34" fmla="*/ 523875 w 1724025"/>
                    <a:gd name="connsiteY34" fmla="*/ 224328 h 376728"/>
                    <a:gd name="connsiteX35" fmla="*/ 538162 w 1724025"/>
                    <a:gd name="connsiteY35" fmla="*/ 231472 h 376728"/>
                    <a:gd name="connsiteX36" fmla="*/ 552450 w 1724025"/>
                    <a:gd name="connsiteY36" fmla="*/ 238616 h 376728"/>
                    <a:gd name="connsiteX37" fmla="*/ 559594 w 1724025"/>
                    <a:gd name="connsiteY37" fmla="*/ 245759 h 376728"/>
                    <a:gd name="connsiteX38" fmla="*/ 566737 w 1724025"/>
                    <a:gd name="connsiteY38" fmla="*/ 248141 h 376728"/>
                    <a:gd name="connsiteX39" fmla="*/ 569119 w 1724025"/>
                    <a:gd name="connsiteY39" fmla="*/ 255284 h 376728"/>
                    <a:gd name="connsiteX40" fmla="*/ 569118 w 1724025"/>
                    <a:gd name="connsiteY40" fmla="*/ 262428 h 376728"/>
                    <a:gd name="connsiteX41" fmla="*/ 583406 w 1724025"/>
                    <a:gd name="connsiteY41" fmla="*/ 271953 h 376728"/>
                    <a:gd name="connsiteX42" fmla="*/ 588169 w 1724025"/>
                    <a:gd name="connsiteY42" fmla="*/ 281478 h 376728"/>
                    <a:gd name="connsiteX43" fmla="*/ 597693 w 1724025"/>
                    <a:gd name="connsiteY43" fmla="*/ 288622 h 376728"/>
                    <a:gd name="connsiteX44" fmla="*/ 602456 w 1724025"/>
                    <a:gd name="connsiteY44" fmla="*/ 291004 h 376728"/>
                    <a:gd name="connsiteX45" fmla="*/ 611981 w 1724025"/>
                    <a:gd name="connsiteY45" fmla="*/ 300528 h 376728"/>
                    <a:gd name="connsiteX46" fmla="*/ 616743 w 1724025"/>
                    <a:gd name="connsiteY46" fmla="*/ 312434 h 376728"/>
                    <a:gd name="connsiteX47" fmla="*/ 633412 w 1724025"/>
                    <a:gd name="connsiteY47" fmla="*/ 317197 h 376728"/>
                    <a:gd name="connsiteX48" fmla="*/ 638176 w 1724025"/>
                    <a:gd name="connsiteY48" fmla="*/ 338628 h 376728"/>
                    <a:gd name="connsiteX49" fmla="*/ 638174 w 1724025"/>
                    <a:gd name="connsiteY49" fmla="*/ 331483 h 376728"/>
                    <a:gd name="connsiteX50" fmla="*/ 650081 w 1724025"/>
                    <a:gd name="connsiteY50" fmla="*/ 345774 h 376728"/>
                    <a:gd name="connsiteX51" fmla="*/ 664369 w 1724025"/>
                    <a:gd name="connsiteY51" fmla="*/ 355297 h 376728"/>
                    <a:gd name="connsiteX52" fmla="*/ 681037 w 1724025"/>
                    <a:gd name="connsiteY52" fmla="*/ 352916 h 376728"/>
                    <a:gd name="connsiteX53" fmla="*/ 700088 w 1724025"/>
                    <a:gd name="connsiteY53" fmla="*/ 348153 h 376728"/>
                    <a:gd name="connsiteX54" fmla="*/ 709611 w 1724025"/>
                    <a:gd name="connsiteY54" fmla="*/ 331485 h 376728"/>
                    <a:gd name="connsiteX55" fmla="*/ 723900 w 1724025"/>
                    <a:gd name="connsiteY55" fmla="*/ 329103 h 376728"/>
                    <a:gd name="connsiteX56" fmla="*/ 738187 w 1724025"/>
                    <a:gd name="connsiteY56" fmla="*/ 333866 h 376728"/>
                    <a:gd name="connsiteX57" fmla="*/ 752475 w 1724025"/>
                    <a:gd name="connsiteY57" fmla="*/ 341009 h 376728"/>
                    <a:gd name="connsiteX58" fmla="*/ 771525 w 1724025"/>
                    <a:gd name="connsiteY58" fmla="*/ 345772 h 376728"/>
                    <a:gd name="connsiteX59" fmla="*/ 802481 w 1724025"/>
                    <a:gd name="connsiteY59" fmla="*/ 350534 h 376728"/>
                    <a:gd name="connsiteX60" fmla="*/ 809625 w 1724025"/>
                    <a:gd name="connsiteY60" fmla="*/ 352916 h 376728"/>
                    <a:gd name="connsiteX61" fmla="*/ 842962 w 1724025"/>
                    <a:gd name="connsiteY61" fmla="*/ 348153 h 376728"/>
                    <a:gd name="connsiteX62" fmla="*/ 845344 w 1724025"/>
                    <a:gd name="connsiteY62" fmla="*/ 341009 h 376728"/>
                    <a:gd name="connsiteX63" fmla="*/ 852487 w 1724025"/>
                    <a:gd name="connsiteY63" fmla="*/ 338628 h 376728"/>
                    <a:gd name="connsiteX64" fmla="*/ 866775 w 1724025"/>
                    <a:gd name="connsiteY64" fmla="*/ 336247 h 376728"/>
                    <a:gd name="connsiteX65" fmla="*/ 938212 w 1724025"/>
                    <a:gd name="connsiteY65" fmla="*/ 338628 h 376728"/>
                    <a:gd name="connsiteX66" fmla="*/ 945356 w 1724025"/>
                    <a:gd name="connsiteY66" fmla="*/ 341009 h 376728"/>
                    <a:gd name="connsiteX67" fmla="*/ 954881 w 1724025"/>
                    <a:gd name="connsiteY67" fmla="*/ 343391 h 376728"/>
                    <a:gd name="connsiteX68" fmla="*/ 990600 w 1724025"/>
                    <a:gd name="connsiteY68" fmla="*/ 348153 h 376728"/>
                    <a:gd name="connsiteX69" fmla="*/ 997744 w 1724025"/>
                    <a:gd name="connsiteY69" fmla="*/ 350534 h 376728"/>
                    <a:gd name="connsiteX70" fmla="*/ 1009650 w 1724025"/>
                    <a:gd name="connsiteY70" fmla="*/ 352916 h 376728"/>
                    <a:gd name="connsiteX71" fmla="*/ 1035844 w 1724025"/>
                    <a:gd name="connsiteY71" fmla="*/ 348153 h 376728"/>
                    <a:gd name="connsiteX72" fmla="*/ 1050131 w 1724025"/>
                    <a:gd name="connsiteY72" fmla="*/ 338628 h 376728"/>
                    <a:gd name="connsiteX73" fmla="*/ 1057275 w 1724025"/>
                    <a:gd name="connsiteY73" fmla="*/ 331484 h 376728"/>
                    <a:gd name="connsiteX74" fmla="*/ 1064419 w 1724025"/>
                    <a:gd name="connsiteY74" fmla="*/ 329103 h 376728"/>
                    <a:gd name="connsiteX75" fmla="*/ 1071562 w 1724025"/>
                    <a:gd name="connsiteY75" fmla="*/ 324341 h 376728"/>
                    <a:gd name="connsiteX76" fmla="*/ 1081087 w 1724025"/>
                    <a:gd name="connsiteY76" fmla="*/ 310053 h 376728"/>
                    <a:gd name="connsiteX77" fmla="*/ 1088231 w 1724025"/>
                    <a:gd name="connsiteY77" fmla="*/ 305291 h 376728"/>
                    <a:gd name="connsiteX78" fmla="*/ 1097756 w 1724025"/>
                    <a:gd name="connsiteY78" fmla="*/ 291003 h 376728"/>
                    <a:gd name="connsiteX79" fmla="*/ 1159669 w 1724025"/>
                    <a:gd name="connsiteY79" fmla="*/ 283859 h 376728"/>
                    <a:gd name="connsiteX80" fmla="*/ 1185862 w 1724025"/>
                    <a:gd name="connsiteY80" fmla="*/ 283859 h 376728"/>
                    <a:gd name="connsiteX81" fmla="*/ 1193006 w 1724025"/>
                    <a:gd name="connsiteY81" fmla="*/ 288622 h 376728"/>
                    <a:gd name="connsiteX82" fmla="*/ 1202531 w 1724025"/>
                    <a:gd name="connsiteY82" fmla="*/ 298147 h 376728"/>
                    <a:gd name="connsiteX83" fmla="*/ 1212056 w 1724025"/>
                    <a:gd name="connsiteY83" fmla="*/ 312434 h 376728"/>
                    <a:gd name="connsiteX84" fmla="*/ 1233487 w 1724025"/>
                    <a:gd name="connsiteY84" fmla="*/ 329103 h 376728"/>
                    <a:gd name="connsiteX85" fmla="*/ 1235869 w 1724025"/>
                    <a:gd name="connsiteY85" fmla="*/ 336247 h 376728"/>
                    <a:gd name="connsiteX86" fmla="*/ 1243012 w 1724025"/>
                    <a:gd name="connsiteY86" fmla="*/ 338628 h 376728"/>
                    <a:gd name="connsiteX87" fmla="*/ 1250156 w 1724025"/>
                    <a:gd name="connsiteY87" fmla="*/ 343391 h 376728"/>
                    <a:gd name="connsiteX88" fmla="*/ 1254919 w 1724025"/>
                    <a:gd name="connsiteY88" fmla="*/ 350534 h 376728"/>
                    <a:gd name="connsiteX89" fmla="*/ 1262062 w 1724025"/>
                    <a:gd name="connsiteY89" fmla="*/ 352916 h 376728"/>
                    <a:gd name="connsiteX90" fmla="*/ 1269206 w 1724025"/>
                    <a:gd name="connsiteY90" fmla="*/ 357678 h 376728"/>
                    <a:gd name="connsiteX91" fmla="*/ 1278731 w 1724025"/>
                    <a:gd name="connsiteY91" fmla="*/ 360059 h 376728"/>
                    <a:gd name="connsiteX92" fmla="*/ 1347787 w 1724025"/>
                    <a:gd name="connsiteY92" fmla="*/ 362441 h 376728"/>
                    <a:gd name="connsiteX93" fmla="*/ 1376362 w 1724025"/>
                    <a:gd name="connsiteY93" fmla="*/ 364822 h 376728"/>
                    <a:gd name="connsiteX94" fmla="*/ 1390650 w 1724025"/>
                    <a:gd name="connsiteY94" fmla="*/ 367203 h 376728"/>
                    <a:gd name="connsiteX95" fmla="*/ 1409700 w 1724025"/>
                    <a:gd name="connsiteY95" fmla="*/ 369584 h 376728"/>
                    <a:gd name="connsiteX96" fmla="*/ 1447800 w 1724025"/>
                    <a:gd name="connsiteY96" fmla="*/ 367203 h 376728"/>
                    <a:gd name="connsiteX97" fmla="*/ 1457325 w 1724025"/>
                    <a:gd name="connsiteY97" fmla="*/ 364822 h 376728"/>
                    <a:gd name="connsiteX98" fmla="*/ 1464469 w 1724025"/>
                    <a:gd name="connsiteY98" fmla="*/ 362441 h 376728"/>
                    <a:gd name="connsiteX99" fmla="*/ 1533525 w 1724025"/>
                    <a:gd name="connsiteY99" fmla="*/ 360059 h 376728"/>
                    <a:gd name="connsiteX100" fmla="*/ 1607344 w 1724025"/>
                    <a:gd name="connsiteY100" fmla="*/ 360059 h 376728"/>
                    <a:gd name="connsiteX101" fmla="*/ 1624012 w 1724025"/>
                    <a:gd name="connsiteY101" fmla="*/ 364822 h 376728"/>
                    <a:gd name="connsiteX102" fmla="*/ 1643062 w 1724025"/>
                    <a:gd name="connsiteY102" fmla="*/ 369584 h 376728"/>
                    <a:gd name="connsiteX103" fmla="*/ 1650206 w 1724025"/>
                    <a:gd name="connsiteY103" fmla="*/ 371966 h 376728"/>
                    <a:gd name="connsiteX104" fmla="*/ 1669256 w 1724025"/>
                    <a:gd name="connsiteY104" fmla="*/ 376728 h 376728"/>
                    <a:gd name="connsiteX105" fmla="*/ 1724025 w 1724025"/>
                    <a:gd name="connsiteY105" fmla="*/ 374347 h 376728"/>
                    <a:gd name="connsiteX0" fmla="*/ 0 w 1724025"/>
                    <a:gd name="connsiteY0" fmla="*/ 62412 h 376737"/>
                    <a:gd name="connsiteX1" fmla="*/ 19050 w 1724025"/>
                    <a:gd name="connsiteY1" fmla="*/ 55268 h 376737"/>
                    <a:gd name="connsiteX2" fmla="*/ 33337 w 1724025"/>
                    <a:gd name="connsiteY2" fmla="*/ 45743 h 376737"/>
                    <a:gd name="connsiteX3" fmla="*/ 57150 w 1724025"/>
                    <a:gd name="connsiteY3" fmla="*/ 48125 h 376737"/>
                    <a:gd name="connsiteX4" fmla="*/ 61912 w 1724025"/>
                    <a:gd name="connsiteY4" fmla="*/ 24 h 376737"/>
                    <a:gd name="connsiteX5" fmla="*/ 90487 w 1724025"/>
                    <a:gd name="connsiteY5" fmla="*/ 55268 h 376737"/>
                    <a:gd name="connsiteX6" fmla="*/ 97631 w 1724025"/>
                    <a:gd name="connsiteY6" fmla="*/ 62412 h 376737"/>
                    <a:gd name="connsiteX7" fmla="*/ 111919 w 1724025"/>
                    <a:gd name="connsiteY7" fmla="*/ 71937 h 376737"/>
                    <a:gd name="connsiteX8" fmla="*/ 133350 w 1724025"/>
                    <a:gd name="connsiteY8" fmla="*/ 86225 h 376737"/>
                    <a:gd name="connsiteX9" fmla="*/ 140494 w 1724025"/>
                    <a:gd name="connsiteY9" fmla="*/ 90987 h 376737"/>
                    <a:gd name="connsiteX10" fmla="*/ 147637 w 1724025"/>
                    <a:gd name="connsiteY10" fmla="*/ 95750 h 376737"/>
                    <a:gd name="connsiteX11" fmla="*/ 176212 w 1724025"/>
                    <a:gd name="connsiteY11" fmla="*/ 105275 h 376737"/>
                    <a:gd name="connsiteX12" fmla="*/ 183356 w 1724025"/>
                    <a:gd name="connsiteY12" fmla="*/ 107656 h 376737"/>
                    <a:gd name="connsiteX13" fmla="*/ 190500 w 1724025"/>
                    <a:gd name="connsiteY13" fmla="*/ 110037 h 376737"/>
                    <a:gd name="connsiteX14" fmla="*/ 219075 w 1724025"/>
                    <a:gd name="connsiteY14" fmla="*/ 124325 h 376737"/>
                    <a:gd name="connsiteX15" fmla="*/ 226219 w 1724025"/>
                    <a:gd name="connsiteY15" fmla="*/ 126706 h 376737"/>
                    <a:gd name="connsiteX16" fmla="*/ 233362 w 1724025"/>
                    <a:gd name="connsiteY16" fmla="*/ 129087 h 376737"/>
                    <a:gd name="connsiteX17" fmla="*/ 240506 w 1724025"/>
                    <a:gd name="connsiteY17" fmla="*/ 133850 h 376737"/>
                    <a:gd name="connsiteX18" fmla="*/ 254794 w 1724025"/>
                    <a:gd name="connsiteY18" fmla="*/ 138612 h 376737"/>
                    <a:gd name="connsiteX19" fmla="*/ 261937 w 1724025"/>
                    <a:gd name="connsiteY19" fmla="*/ 143375 h 376737"/>
                    <a:gd name="connsiteX20" fmla="*/ 283369 w 1724025"/>
                    <a:gd name="connsiteY20" fmla="*/ 150518 h 376737"/>
                    <a:gd name="connsiteX21" fmla="*/ 290512 w 1724025"/>
                    <a:gd name="connsiteY21" fmla="*/ 152900 h 376737"/>
                    <a:gd name="connsiteX22" fmla="*/ 297656 w 1724025"/>
                    <a:gd name="connsiteY22" fmla="*/ 155281 h 376737"/>
                    <a:gd name="connsiteX23" fmla="*/ 311944 w 1724025"/>
                    <a:gd name="connsiteY23" fmla="*/ 162425 h 376737"/>
                    <a:gd name="connsiteX24" fmla="*/ 316706 w 1724025"/>
                    <a:gd name="connsiteY24" fmla="*/ 169568 h 376737"/>
                    <a:gd name="connsiteX25" fmla="*/ 330994 w 1724025"/>
                    <a:gd name="connsiteY25" fmla="*/ 174331 h 376737"/>
                    <a:gd name="connsiteX26" fmla="*/ 352425 w 1724025"/>
                    <a:gd name="connsiteY26" fmla="*/ 181475 h 376737"/>
                    <a:gd name="connsiteX27" fmla="*/ 366712 w 1724025"/>
                    <a:gd name="connsiteY27" fmla="*/ 186237 h 376737"/>
                    <a:gd name="connsiteX28" fmla="*/ 373856 w 1724025"/>
                    <a:gd name="connsiteY28" fmla="*/ 188618 h 376737"/>
                    <a:gd name="connsiteX29" fmla="*/ 407194 w 1724025"/>
                    <a:gd name="connsiteY29" fmla="*/ 193381 h 376737"/>
                    <a:gd name="connsiteX30" fmla="*/ 431006 w 1724025"/>
                    <a:gd name="connsiteY30" fmla="*/ 195762 h 376737"/>
                    <a:gd name="connsiteX31" fmla="*/ 461962 w 1724025"/>
                    <a:gd name="connsiteY31" fmla="*/ 200525 h 376737"/>
                    <a:gd name="connsiteX32" fmla="*/ 497681 w 1724025"/>
                    <a:gd name="connsiteY32" fmla="*/ 202906 h 376737"/>
                    <a:gd name="connsiteX33" fmla="*/ 514350 w 1724025"/>
                    <a:gd name="connsiteY33" fmla="*/ 210050 h 376737"/>
                    <a:gd name="connsiteX34" fmla="*/ 523875 w 1724025"/>
                    <a:gd name="connsiteY34" fmla="*/ 224337 h 376737"/>
                    <a:gd name="connsiteX35" fmla="*/ 538162 w 1724025"/>
                    <a:gd name="connsiteY35" fmla="*/ 231481 h 376737"/>
                    <a:gd name="connsiteX36" fmla="*/ 552450 w 1724025"/>
                    <a:gd name="connsiteY36" fmla="*/ 238625 h 376737"/>
                    <a:gd name="connsiteX37" fmla="*/ 559594 w 1724025"/>
                    <a:gd name="connsiteY37" fmla="*/ 245768 h 376737"/>
                    <a:gd name="connsiteX38" fmla="*/ 566737 w 1724025"/>
                    <a:gd name="connsiteY38" fmla="*/ 248150 h 376737"/>
                    <a:gd name="connsiteX39" fmla="*/ 569119 w 1724025"/>
                    <a:gd name="connsiteY39" fmla="*/ 255293 h 376737"/>
                    <a:gd name="connsiteX40" fmla="*/ 569118 w 1724025"/>
                    <a:gd name="connsiteY40" fmla="*/ 262437 h 376737"/>
                    <a:gd name="connsiteX41" fmla="*/ 583406 w 1724025"/>
                    <a:gd name="connsiteY41" fmla="*/ 271962 h 376737"/>
                    <a:gd name="connsiteX42" fmla="*/ 588169 w 1724025"/>
                    <a:gd name="connsiteY42" fmla="*/ 281487 h 376737"/>
                    <a:gd name="connsiteX43" fmla="*/ 597693 w 1724025"/>
                    <a:gd name="connsiteY43" fmla="*/ 288631 h 376737"/>
                    <a:gd name="connsiteX44" fmla="*/ 602456 w 1724025"/>
                    <a:gd name="connsiteY44" fmla="*/ 291013 h 376737"/>
                    <a:gd name="connsiteX45" fmla="*/ 611981 w 1724025"/>
                    <a:gd name="connsiteY45" fmla="*/ 300537 h 376737"/>
                    <a:gd name="connsiteX46" fmla="*/ 616743 w 1724025"/>
                    <a:gd name="connsiteY46" fmla="*/ 312443 h 376737"/>
                    <a:gd name="connsiteX47" fmla="*/ 633412 w 1724025"/>
                    <a:gd name="connsiteY47" fmla="*/ 317206 h 376737"/>
                    <a:gd name="connsiteX48" fmla="*/ 638176 w 1724025"/>
                    <a:gd name="connsiteY48" fmla="*/ 338637 h 376737"/>
                    <a:gd name="connsiteX49" fmla="*/ 638174 w 1724025"/>
                    <a:gd name="connsiteY49" fmla="*/ 331492 h 376737"/>
                    <a:gd name="connsiteX50" fmla="*/ 650081 w 1724025"/>
                    <a:gd name="connsiteY50" fmla="*/ 345783 h 376737"/>
                    <a:gd name="connsiteX51" fmla="*/ 664369 w 1724025"/>
                    <a:gd name="connsiteY51" fmla="*/ 355306 h 376737"/>
                    <a:gd name="connsiteX52" fmla="*/ 681037 w 1724025"/>
                    <a:gd name="connsiteY52" fmla="*/ 352925 h 376737"/>
                    <a:gd name="connsiteX53" fmla="*/ 700088 w 1724025"/>
                    <a:gd name="connsiteY53" fmla="*/ 348162 h 376737"/>
                    <a:gd name="connsiteX54" fmla="*/ 709611 w 1724025"/>
                    <a:gd name="connsiteY54" fmla="*/ 331494 h 376737"/>
                    <a:gd name="connsiteX55" fmla="*/ 723900 w 1724025"/>
                    <a:gd name="connsiteY55" fmla="*/ 329112 h 376737"/>
                    <a:gd name="connsiteX56" fmla="*/ 738187 w 1724025"/>
                    <a:gd name="connsiteY56" fmla="*/ 333875 h 376737"/>
                    <a:gd name="connsiteX57" fmla="*/ 752475 w 1724025"/>
                    <a:gd name="connsiteY57" fmla="*/ 341018 h 376737"/>
                    <a:gd name="connsiteX58" fmla="*/ 771525 w 1724025"/>
                    <a:gd name="connsiteY58" fmla="*/ 345781 h 376737"/>
                    <a:gd name="connsiteX59" fmla="*/ 802481 w 1724025"/>
                    <a:gd name="connsiteY59" fmla="*/ 350543 h 376737"/>
                    <a:gd name="connsiteX60" fmla="*/ 809625 w 1724025"/>
                    <a:gd name="connsiteY60" fmla="*/ 352925 h 376737"/>
                    <a:gd name="connsiteX61" fmla="*/ 842962 w 1724025"/>
                    <a:gd name="connsiteY61" fmla="*/ 348162 h 376737"/>
                    <a:gd name="connsiteX62" fmla="*/ 845344 w 1724025"/>
                    <a:gd name="connsiteY62" fmla="*/ 341018 h 376737"/>
                    <a:gd name="connsiteX63" fmla="*/ 852487 w 1724025"/>
                    <a:gd name="connsiteY63" fmla="*/ 338637 h 376737"/>
                    <a:gd name="connsiteX64" fmla="*/ 866775 w 1724025"/>
                    <a:gd name="connsiteY64" fmla="*/ 336256 h 376737"/>
                    <a:gd name="connsiteX65" fmla="*/ 938212 w 1724025"/>
                    <a:gd name="connsiteY65" fmla="*/ 338637 h 376737"/>
                    <a:gd name="connsiteX66" fmla="*/ 945356 w 1724025"/>
                    <a:gd name="connsiteY66" fmla="*/ 341018 h 376737"/>
                    <a:gd name="connsiteX67" fmla="*/ 954881 w 1724025"/>
                    <a:gd name="connsiteY67" fmla="*/ 343400 h 376737"/>
                    <a:gd name="connsiteX68" fmla="*/ 990600 w 1724025"/>
                    <a:gd name="connsiteY68" fmla="*/ 348162 h 376737"/>
                    <a:gd name="connsiteX69" fmla="*/ 997744 w 1724025"/>
                    <a:gd name="connsiteY69" fmla="*/ 350543 h 376737"/>
                    <a:gd name="connsiteX70" fmla="*/ 1009650 w 1724025"/>
                    <a:gd name="connsiteY70" fmla="*/ 352925 h 376737"/>
                    <a:gd name="connsiteX71" fmla="*/ 1035844 w 1724025"/>
                    <a:gd name="connsiteY71" fmla="*/ 348162 h 376737"/>
                    <a:gd name="connsiteX72" fmla="*/ 1050131 w 1724025"/>
                    <a:gd name="connsiteY72" fmla="*/ 338637 h 376737"/>
                    <a:gd name="connsiteX73" fmla="*/ 1057275 w 1724025"/>
                    <a:gd name="connsiteY73" fmla="*/ 331493 h 376737"/>
                    <a:gd name="connsiteX74" fmla="*/ 1064419 w 1724025"/>
                    <a:gd name="connsiteY74" fmla="*/ 329112 h 376737"/>
                    <a:gd name="connsiteX75" fmla="*/ 1071562 w 1724025"/>
                    <a:gd name="connsiteY75" fmla="*/ 324350 h 376737"/>
                    <a:gd name="connsiteX76" fmla="*/ 1081087 w 1724025"/>
                    <a:gd name="connsiteY76" fmla="*/ 310062 h 376737"/>
                    <a:gd name="connsiteX77" fmla="*/ 1088231 w 1724025"/>
                    <a:gd name="connsiteY77" fmla="*/ 305300 h 376737"/>
                    <a:gd name="connsiteX78" fmla="*/ 1097756 w 1724025"/>
                    <a:gd name="connsiteY78" fmla="*/ 291012 h 376737"/>
                    <a:gd name="connsiteX79" fmla="*/ 1159669 w 1724025"/>
                    <a:gd name="connsiteY79" fmla="*/ 283868 h 376737"/>
                    <a:gd name="connsiteX80" fmla="*/ 1185862 w 1724025"/>
                    <a:gd name="connsiteY80" fmla="*/ 283868 h 376737"/>
                    <a:gd name="connsiteX81" fmla="*/ 1193006 w 1724025"/>
                    <a:gd name="connsiteY81" fmla="*/ 288631 h 376737"/>
                    <a:gd name="connsiteX82" fmla="*/ 1202531 w 1724025"/>
                    <a:gd name="connsiteY82" fmla="*/ 298156 h 376737"/>
                    <a:gd name="connsiteX83" fmla="*/ 1212056 w 1724025"/>
                    <a:gd name="connsiteY83" fmla="*/ 312443 h 376737"/>
                    <a:gd name="connsiteX84" fmla="*/ 1233487 w 1724025"/>
                    <a:gd name="connsiteY84" fmla="*/ 329112 h 376737"/>
                    <a:gd name="connsiteX85" fmla="*/ 1235869 w 1724025"/>
                    <a:gd name="connsiteY85" fmla="*/ 336256 h 376737"/>
                    <a:gd name="connsiteX86" fmla="*/ 1243012 w 1724025"/>
                    <a:gd name="connsiteY86" fmla="*/ 338637 h 376737"/>
                    <a:gd name="connsiteX87" fmla="*/ 1250156 w 1724025"/>
                    <a:gd name="connsiteY87" fmla="*/ 343400 h 376737"/>
                    <a:gd name="connsiteX88" fmla="*/ 1254919 w 1724025"/>
                    <a:gd name="connsiteY88" fmla="*/ 350543 h 376737"/>
                    <a:gd name="connsiteX89" fmla="*/ 1262062 w 1724025"/>
                    <a:gd name="connsiteY89" fmla="*/ 352925 h 376737"/>
                    <a:gd name="connsiteX90" fmla="*/ 1269206 w 1724025"/>
                    <a:gd name="connsiteY90" fmla="*/ 357687 h 376737"/>
                    <a:gd name="connsiteX91" fmla="*/ 1278731 w 1724025"/>
                    <a:gd name="connsiteY91" fmla="*/ 360068 h 376737"/>
                    <a:gd name="connsiteX92" fmla="*/ 1347787 w 1724025"/>
                    <a:gd name="connsiteY92" fmla="*/ 362450 h 376737"/>
                    <a:gd name="connsiteX93" fmla="*/ 1376362 w 1724025"/>
                    <a:gd name="connsiteY93" fmla="*/ 364831 h 376737"/>
                    <a:gd name="connsiteX94" fmla="*/ 1390650 w 1724025"/>
                    <a:gd name="connsiteY94" fmla="*/ 367212 h 376737"/>
                    <a:gd name="connsiteX95" fmla="*/ 1409700 w 1724025"/>
                    <a:gd name="connsiteY95" fmla="*/ 369593 h 376737"/>
                    <a:gd name="connsiteX96" fmla="*/ 1447800 w 1724025"/>
                    <a:gd name="connsiteY96" fmla="*/ 367212 h 376737"/>
                    <a:gd name="connsiteX97" fmla="*/ 1457325 w 1724025"/>
                    <a:gd name="connsiteY97" fmla="*/ 364831 h 376737"/>
                    <a:gd name="connsiteX98" fmla="*/ 1464469 w 1724025"/>
                    <a:gd name="connsiteY98" fmla="*/ 362450 h 376737"/>
                    <a:gd name="connsiteX99" fmla="*/ 1533525 w 1724025"/>
                    <a:gd name="connsiteY99" fmla="*/ 360068 h 376737"/>
                    <a:gd name="connsiteX100" fmla="*/ 1607344 w 1724025"/>
                    <a:gd name="connsiteY100" fmla="*/ 360068 h 376737"/>
                    <a:gd name="connsiteX101" fmla="*/ 1624012 w 1724025"/>
                    <a:gd name="connsiteY101" fmla="*/ 364831 h 376737"/>
                    <a:gd name="connsiteX102" fmla="*/ 1643062 w 1724025"/>
                    <a:gd name="connsiteY102" fmla="*/ 369593 h 376737"/>
                    <a:gd name="connsiteX103" fmla="*/ 1650206 w 1724025"/>
                    <a:gd name="connsiteY103" fmla="*/ 371975 h 376737"/>
                    <a:gd name="connsiteX104" fmla="*/ 1669256 w 1724025"/>
                    <a:gd name="connsiteY104" fmla="*/ 376737 h 376737"/>
                    <a:gd name="connsiteX105" fmla="*/ 1724025 w 1724025"/>
                    <a:gd name="connsiteY105" fmla="*/ 374356 h 376737"/>
                    <a:gd name="connsiteX0" fmla="*/ 0 w 1724025"/>
                    <a:gd name="connsiteY0" fmla="*/ 17079 h 331404"/>
                    <a:gd name="connsiteX1" fmla="*/ 19050 w 1724025"/>
                    <a:gd name="connsiteY1" fmla="*/ 9935 h 331404"/>
                    <a:gd name="connsiteX2" fmla="*/ 33337 w 1724025"/>
                    <a:gd name="connsiteY2" fmla="*/ 410 h 331404"/>
                    <a:gd name="connsiteX3" fmla="*/ 57150 w 1724025"/>
                    <a:gd name="connsiteY3" fmla="*/ 2792 h 331404"/>
                    <a:gd name="connsiteX4" fmla="*/ 71437 w 1724025"/>
                    <a:gd name="connsiteY4" fmla="*/ 12318 h 331404"/>
                    <a:gd name="connsiteX5" fmla="*/ 90487 w 1724025"/>
                    <a:gd name="connsiteY5" fmla="*/ 9935 h 331404"/>
                    <a:gd name="connsiteX6" fmla="*/ 97631 w 1724025"/>
                    <a:gd name="connsiteY6" fmla="*/ 17079 h 331404"/>
                    <a:gd name="connsiteX7" fmla="*/ 111919 w 1724025"/>
                    <a:gd name="connsiteY7" fmla="*/ 26604 h 331404"/>
                    <a:gd name="connsiteX8" fmla="*/ 133350 w 1724025"/>
                    <a:gd name="connsiteY8" fmla="*/ 40892 h 331404"/>
                    <a:gd name="connsiteX9" fmla="*/ 140494 w 1724025"/>
                    <a:gd name="connsiteY9" fmla="*/ 45654 h 331404"/>
                    <a:gd name="connsiteX10" fmla="*/ 147637 w 1724025"/>
                    <a:gd name="connsiteY10" fmla="*/ 50417 h 331404"/>
                    <a:gd name="connsiteX11" fmla="*/ 176212 w 1724025"/>
                    <a:gd name="connsiteY11" fmla="*/ 59942 h 331404"/>
                    <a:gd name="connsiteX12" fmla="*/ 183356 w 1724025"/>
                    <a:gd name="connsiteY12" fmla="*/ 62323 h 331404"/>
                    <a:gd name="connsiteX13" fmla="*/ 190500 w 1724025"/>
                    <a:gd name="connsiteY13" fmla="*/ 64704 h 331404"/>
                    <a:gd name="connsiteX14" fmla="*/ 219075 w 1724025"/>
                    <a:gd name="connsiteY14" fmla="*/ 78992 h 331404"/>
                    <a:gd name="connsiteX15" fmla="*/ 226219 w 1724025"/>
                    <a:gd name="connsiteY15" fmla="*/ 81373 h 331404"/>
                    <a:gd name="connsiteX16" fmla="*/ 233362 w 1724025"/>
                    <a:gd name="connsiteY16" fmla="*/ 83754 h 331404"/>
                    <a:gd name="connsiteX17" fmla="*/ 240506 w 1724025"/>
                    <a:gd name="connsiteY17" fmla="*/ 88517 h 331404"/>
                    <a:gd name="connsiteX18" fmla="*/ 254794 w 1724025"/>
                    <a:gd name="connsiteY18" fmla="*/ 93279 h 331404"/>
                    <a:gd name="connsiteX19" fmla="*/ 261937 w 1724025"/>
                    <a:gd name="connsiteY19" fmla="*/ 98042 h 331404"/>
                    <a:gd name="connsiteX20" fmla="*/ 283369 w 1724025"/>
                    <a:gd name="connsiteY20" fmla="*/ 105185 h 331404"/>
                    <a:gd name="connsiteX21" fmla="*/ 290512 w 1724025"/>
                    <a:gd name="connsiteY21" fmla="*/ 107567 h 331404"/>
                    <a:gd name="connsiteX22" fmla="*/ 297656 w 1724025"/>
                    <a:gd name="connsiteY22" fmla="*/ 109948 h 331404"/>
                    <a:gd name="connsiteX23" fmla="*/ 311944 w 1724025"/>
                    <a:gd name="connsiteY23" fmla="*/ 117092 h 331404"/>
                    <a:gd name="connsiteX24" fmla="*/ 316706 w 1724025"/>
                    <a:gd name="connsiteY24" fmla="*/ 124235 h 331404"/>
                    <a:gd name="connsiteX25" fmla="*/ 330994 w 1724025"/>
                    <a:gd name="connsiteY25" fmla="*/ 128998 h 331404"/>
                    <a:gd name="connsiteX26" fmla="*/ 352425 w 1724025"/>
                    <a:gd name="connsiteY26" fmla="*/ 136142 h 331404"/>
                    <a:gd name="connsiteX27" fmla="*/ 366712 w 1724025"/>
                    <a:gd name="connsiteY27" fmla="*/ 140904 h 331404"/>
                    <a:gd name="connsiteX28" fmla="*/ 373856 w 1724025"/>
                    <a:gd name="connsiteY28" fmla="*/ 143285 h 331404"/>
                    <a:gd name="connsiteX29" fmla="*/ 407194 w 1724025"/>
                    <a:gd name="connsiteY29" fmla="*/ 148048 h 331404"/>
                    <a:gd name="connsiteX30" fmla="*/ 431006 w 1724025"/>
                    <a:gd name="connsiteY30" fmla="*/ 150429 h 331404"/>
                    <a:gd name="connsiteX31" fmla="*/ 461962 w 1724025"/>
                    <a:gd name="connsiteY31" fmla="*/ 155192 h 331404"/>
                    <a:gd name="connsiteX32" fmla="*/ 497681 w 1724025"/>
                    <a:gd name="connsiteY32" fmla="*/ 157573 h 331404"/>
                    <a:gd name="connsiteX33" fmla="*/ 514350 w 1724025"/>
                    <a:gd name="connsiteY33" fmla="*/ 164717 h 331404"/>
                    <a:gd name="connsiteX34" fmla="*/ 523875 w 1724025"/>
                    <a:gd name="connsiteY34" fmla="*/ 179004 h 331404"/>
                    <a:gd name="connsiteX35" fmla="*/ 538162 w 1724025"/>
                    <a:gd name="connsiteY35" fmla="*/ 186148 h 331404"/>
                    <a:gd name="connsiteX36" fmla="*/ 552450 w 1724025"/>
                    <a:gd name="connsiteY36" fmla="*/ 193292 h 331404"/>
                    <a:gd name="connsiteX37" fmla="*/ 559594 w 1724025"/>
                    <a:gd name="connsiteY37" fmla="*/ 200435 h 331404"/>
                    <a:gd name="connsiteX38" fmla="*/ 566737 w 1724025"/>
                    <a:gd name="connsiteY38" fmla="*/ 202817 h 331404"/>
                    <a:gd name="connsiteX39" fmla="*/ 569119 w 1724025"/>
                    <a:gd name="connsiteY39" fmla="*/ 209960 h 331404"/>
                    <a:gd name="connsiteX40" fmla="*/ 569118 w 1724025"/>
                    <a:gd name="connsiteY40" fmla="*/ 217104 h 331404"/>
                    <a:gd name="connsiteX41" fmla="*/ 583406 w 1724025"/>
                    <a:gd name="connsiteY41" fmla="*/ 226629 h 331404"/>
                    <a:gd name="connsiteX42" fmla="*/ 588169 w 1724025"/>
                    <a:gd name="connsiteY42" fmla="*/ 236154 h 331404"/>
                    <a:gd name="connsiteX43" fmla="*/ 597693 w 1724025"/>
                    <a:gd name="connsiteY43" fmla="*/ 243298 h 331404"/>
                    <a:gd name="connsiteX44" fmla="*/ 602456 w 1724025"/>
                    <a:gd name="connsiteY44" fmla="*/ 245680 h 331404"/>
                    <a:gd name="connsiteX45" fmla="*/ 611981 w 1724025"/>
                    <a:gd name="connsiteY45" fmla="*/ 255204 h 331404"/>
                    <a:gd name="connsiteX46" fmla="*/ 616743 w 1724025"/>
                    <a:gd name="connsiteY46" fmla="*/ 267110 h 331404"/>
                    <a:gd name="connsiteX47" fmla="*/ 633412 w 1724025"/>
                    <a:gd name="connsiteY47" fmla="*/ 271873 h 331404"/>
                    <a:gd name="connsiteX48" fmla="*/ 638176 w 1724025"/>
                    <a:gd name="connsiteY48" fmla="*/ 293304 h 331404"/>
                    <a:gd name="connsiteX49" fmla="*/ 638174 w 1724025"/>
                    <a:gd name="connsiteY49" fmla="*/ 286159 h 331404"/>
                    <a:gd name="connsiteX50" fmla="*/ 650081 w 1724025"/>
                    <a:gd name="connsiteY50" fmla="*/ 300450 h 331404"/>
                    <a:gd name="connsiteX51" fmla="*/ 664369 w 1724025"/>
                    <a:gd name="connsiteY51" fmla="*/ 309973 h 331404"/>
                    <a:gd name="connsiteX52" fmla="*/ 681037 w 1724025"/>
                    <a:gd name="connsiteY52" fmla="*/ 307592 h 331404"/>
                    <a:gd name="connsiteX53" fmla="*/ 700088 w 1724025"/>
                    <a:gd name="connsiteY53" fmla="*/ 302829 h 331404"/>
                    <a:gd name="connsiteX54" fmla="*/ 709611 w 1724025"/>
                    <a:gd name="connsiteY54" fmla="*/ 286161 h 331404"/>
                    <a:gd name="connsiteX55" fmla="*/ 723900 w 1724025"/>
                    <a:gd name="connsiteY55" fmla="*/ 283779 h 331404"/>
                    <a:gd name="connsiteX56" fmla="*/ 738187 w 1724025"/>
                    <a:gd name="connsiteY56" fmla="*/ 288542 h 331404"/>
                    <a:gd name="connsiteX57" fmla="*/ 752475 w 1724025"/>
                    <a:gd name="connsiteY57" fmla="*/ 295685 h 331404"/>
                    <a:gd name="connsiteX58" fmla="*/ 771525 w 1724025"/>
                    <a:gd name="connsiteY58" fmla="*/ 300448 h 331404"/>
                    <a:gd name="connsiteX59" fmla="*/ 802481 w 1724025"/>
                    <a:gd name="connsiteY59" fmla="*/ 305210 h 331404"/>
                    <a:gd name="connsiteX60" fmla="*/ 809625 w 1724025"/>
                    <a:gd name="connsiteY60" fmla="*/ 307592 h 331404"/>
                    <a:gd name="connsiteX61" fmla="*/ 842962 w 1724025"/>
                    <a:gd name="connsiteY61" fmla="*/ 302829 h 331404"/>
                    <a:gd name="connsiteX62" fmla="*/ 845344 w 1724025"/>
                    <a:gd name="connsiteY62" fmla="*/ 295685 h 331404"/>
                    <a:gd name="connsiteX63" fmla="*/ 852487 w 1724025"/>
                    <a:gd name="connsiteY63" fmla="*/ 293304 h 331404"/>
                    <a:gd name="connsiteX64" fmla="*/ 866775 w 1724025"/>
                    <a:gd name="connsiteY64" fmla="*/ 290923 h 331404"/>
                    <a:gd name="connsiteX65" fmla="*/ 938212 w 1724025"/>
                    <a:gd name="connsiteY65" fmla="*/ 293304 h 331404"/>
                    <a:gd name="connsiteX66" fmla="*/ 945356 w 1724025"/>
                    <a:gd name="connsiteY66" fmla="*/ 295685 h 331404"/>
                    <a:gd name="connsiteX67" fmla="*/ 954881 w 1724025"/>
                    <a:gd name="connsiteY67" fmla="*/ 298067 h 331404"/>
                    <a:gd name="connsiteX68" fmla="*/ 990600 w 1724025"/>
                    <a:gd name="connsiteY68" fmla="*/ 302829 h 331404"/>
                    <a:gd name="connsiteX69" fmla="*/ 997744 w 1724025"/>
                    <a:gd name="connsiteY69" fmla="*/ 305210 h 331404"/>
                    <a:gd name="connsiteX70" fmla="*/ 1009650 w 1724025"/>
                    <a:gd name="connsiteY70" fmla="*/ 307592 h 331404"/>
                    <a:gd name="connsiteX71" fmla="*/ 1035844 w 1724025"/>
                    <a:gd name="connsiteY71" fmla="*/ 302829 h 331404"/>
                    <a:gd name="connsiteX72" fmla="*/ 1050131 w 1724025"/>
                    <a:gd name="connsiteY72" fmla="*/ 293304 h 331404"/>
                    <a:gd name="connsiteX73" fmla="*/ 1057275 w 1724025"/>
                    <a:gd name="connsiteY73" fmla="*/ 286160 h 331404"/>
                    <a:gd name="connsiteX74" fmla="*/ 1064419 w 1724025"/>
                    <a:gd name="connsiteY74" fmla="*/ 283779 h 331404"/>
                    <a:gd name="connsiteX75" fmla="*/ 1071562 w 1724025"/>
                    <a:gd name="connsiteY75" fmla="*/ 279017 h 331404"/>
                    <a:gd name="connsiteX76" fmla="*/ 1081087 w 1724025"/>
                    <a:gd name="connsiteY76" fmla="*/ 264729 h 331404"/>
                    <a:gd name="connsiteX77" fmla="*/ 1088231 w 1724025"/>
                    <a:gd name="connsiteY77" fmla="*/ 259967 h 331404"/>
                    <a:gd name="connsiteX78" fmla="*/ 1097756 w 1724025"/>
                    <a:gd name="connsiteY78" fmla="*/ 245679 h 331404"/>
                    <a:gd name="connsiteX79" fmla="*/ 1159669 w 1724025"/>
                    <a:gd name="connsiteY79" fmla="*/ 238535 h 331404"/>
                    <a:gd name="connsiteX80" fmla="*/ 1185862 w 1724025"/>
                    <a:gd name="connsiteY80" fmla="*/ 238535 h 331404"/>
                    <a:gd name="connsiteX81" fmla="*/ 1193006 w 1724025"/>
                    <a:gd name="connsiteY81" fmla="*/ 243298 h 331404"/>
                    <a:gd name="connsiteX82" fmla="*/ 1202531 w 1724025"/>
                    <a:gd name="connsiteY82" fmla="*/ 252823 h 331404"/>
                    <a:gd name="connsiteX83" fmla="*/ 1212056 w 1724025"/>
                    <a:gd name="connsiteY83" fmla="*/ 267110 h 331404"/>
                    <a:gd name="connsiteX84" fmla="*/ 1233487 w 1724025"/>
                    <a:gd name="connsiteY84" fmla="*/ 283779 h 331404"/>
                    <a:gd name="connsiteX85" fmla="*/ 1235869 w 1724025"/>
                    <a:gd name="connsiteY85" fmla="*/ 290923 h 331404"/>
                    <a:gd name="connsiteX86" fmla="*/ 1243012 w 1724025"/>
                    <a:gd name="connsiteY86" fmla="*/ 293304 h 331404"/>
                    <a:gd name="connsiteX87" fmla="*/ 1250156 w 1724025"/>
                    <a:gd name="connsiteY87" fmla="*/ 298067 h 331404"/>
                    <a:gd name="connsiteX88" fmla="*/ 1254919 w 1724025"/>
                    <a:gd name="connsiteY88" fmla="*/ 305210 h 331404"/>
                    <a:gd name="connsiteX89" fmla="*/ 1262062 w 1724025"/>
                    <a:gd name="connsiteY89" fmla="*/ 307592 h 331404"/>
                    <a:gd name="connsiteX90" fmla="*/ 1269206 w 1724025"/>
                    <a:gd name="connsiteY90" fmla="*/ 312354 h 331404"/>
                    <a:gd name="connsiteX91" fmla="*/ 1278731 w 1724025"/>
                    <a:gd name="connsiteY91" fmla="*/ 314735 h 331404"/>
                    <a:gd name="connsiteX92" fmla="*/ 1347787 w 1724025"/>
                    <a:gd name="connsiteY92" fmla="*/ 317117 h 331404"/>
                    <a:gd name="connsiteX93" fmla="*/ 1376362 w 1724025"/>
                    <a:gd name="connsiteY93" fmla="*/ 319498 h 331404"/>
                    <a:gd name="connsiteX94" fmla="*/ 1390650 w 1724025"/>
                    <a:gd name="connsiteY94" fmla="*/ 321879 h 331404"/>
                    <a:gd name="connsiteX95" fmla="*/ 1409700 w 1724025"/>
                    <a:gd name="connsiteY95" fmla="*/ 324260 h 331404"/>
                    <a:gd name="connsiteX96" fmla="*/ 1447800 w 1724025"/>
                    <a:gd name="connsiteY96" fmla="*/ 321879 h 331404"/>
                    <a:gd name="connsiteX97" fmla="*/ 1457325 w 1724025"/>
                    <a:gd name="connsiteY97" fmla="*/ 319498 h 331404"/>
                    <a:gd name="connsiteX98" fmla="*/ 1464469 w 1724025"/>
                    <a:gd name="connsiteY98" fmla="*/ 317117 h 331404"/>
                    <a:gd name="connsiteX99" fmla="*/ 1533525 w 1724025"/>
                    <a:gd name="connsiteY99" fmla="*/ 314735 h 331404"/>
                    <a:gd name="connsiteX100" fmla="*/ 1607344 w 1724025"/>
                    <a:gd name="connsiteY100" fmla="*/ 314735 h 331404"/>
                    <a:gd name="connsiteX101" fmla="*/ 1624012 w 1724025"/>
                    <a:gd name="connsiteY101" fmla="*/ 319498 h 331404"/>
                    <a:gd name="connsiteX102" fmla="*/ 1643062 w 1724025"/>
                    <a:gd name="connsiteY102" fmla="*/ 324260 h 331404"/>
                    <a:gd name="connsiteX103" fmla="*/ 1650206 w 1724025"/>
                    <a:gd name="connsiteY103" fmla="*/ 326642 h 331404"/>
                    <a:gd name="connsiteX104" fmla="*/ 1669256 w 1724025"/>
                    <a:gd name="connsiteY104" fmla="*/ 331404 h 331404"/>
                    <a:gd name="connsiteX105" fmla="*/ 1724025 w 1724025"/>
                    <a:gd name="connsiteY105" fmla="*/ 329023 h 331404"/>
                    <a:gd name="connsiteX0" fmla="*/ 0 w 1724025"/>
                    <a:gd name="connsiteY0" fmla="*/ 17079 h 331404"/>
                    <a:gd name="connsiteX1" fmla="*/ 19050 w 1724025"/>
                    <a:gd name="connsiteY1" fmla="*/ 9935 h 331404"/>
                    <a:gd name="connsiteX2" fmla="*/ 33337 w 1724025"/>
                    <a:gd name="connsiteY2" fmla="*/ 410 h 331404"/>
                    <a:gd name="connsiteX3" fmla="*/ 57150 w 1724025"/>
                    <a:gd name="connsiteY3" fmla="*/ 2792 h 331404"/>
                    <a:gd name="connsiteX4" fmla="*/ 71437 w 1724025"/>
                    <a:gd name="connsiteY4" fmla="*/ 12318 h 331404"/>
                    <a:gd name="connsiteX5" fmla="*/ 90487 w 1724025"/>
                    <a:gd name="connsiteY5" fmla="*/ 9935 h 331404"/>
                    <a:gd name="connsiteX6" fmla="*/ 90487 w 1724025"/>
                    <a:gd name="connsiteY6" fmla="*/ 45719 h 331404"/>
                    <a:gd name="connsiteX7" fmla="*/ 111919 w 1724025"/>
                    <a:gd name="connsiteY7" fmla="*/ 26604 h 331404"/>
                    <a:gd name="connsiteX8" fmla="*/ 133350 w 1724025"/>
                    <a:gd name="connsiteY8" fmla="*/ 40892 h 331404"/>
                    <a:gd name="connsiteX9" fmla="*/ 140494 w 1724025"/>
                    <a:gd name="connsiteY9" fmla="*/ 45654 h 331404"/>
                    <a:gd name="connsiteX10" fmla="*/ 147637 w 1724025"/>
                    <a:gd name="connsiteY10" fmla="*/ 50417 h 331404"/>
                    <a:gd name="connsiteX11" fmla="*/ 176212 w 1724025"/>
                    <a:gd name="connsiteY11" fmla="*/ 59942 h 331404"/>
                    <a:gd name="connsiteX12" fmla="*/ 183356 w 1724025"/>
                    <a:gd name="connsiteY12" fmla="*/ 62323 h 331404"/>
                    <a:gd name="connsiteX13" fmla="*/ 190500 w 1724025"/>
                    <a:gd name="connsiteY13" fmla="*/ 64704 h 331404"/>
                    <a:gd name="connsiteX14" fmla="*/ 219075 w 1724025"/>
                    <a:gd name="connsiteY14" fmla="*/ 78992 h 331404"/>
                    <a:gd name="connsiteX15" fmla="*/ 226219 w 1724025"/>
                    <a:gd name="connsiteY15" fmla="*/ 81373 h 331404"/>
                    <a:gd name="connsiteX16" fmla="*/ 233362 w 1724025"/>
                    <a:gd name="connsiteY16" fmla="*/ 83754 h 331404"/>
                    <a:gd name="connsiteX17" fmla="*/ 240506 w 1724025"/>
                    <a:gd name="connsiteY17" fmla="*/ 88517 h 331404"/>
                    <a:gd name="connsiteX18" fmla="*/ 254794 w 1724025"/>
                    <a:gd name="connsiteY18" fmla="*/ 93279 h 331404"/>
                    <a:gd name="connsiteX19" fmla="*/ 261937 w 1724025"/>
                    <a:gd name="connsiteY19" fmla="*/ 98042 h 331404"/>
                    <a:gd name="connsiteX20" fmla="*/ 283369 w 1724025"/>
                    <a:gd name="connsiteY20" fmla="*/ 105185 h 331404"/>
                    <a:gd name="connsiteX21" fmla="*/ 290512 w 1724025"/>
                    <a:gd name="connsiteY21" fmla="*/ 107567 h 331404"/>
                    <a:gd name="connsiteX22" fmla="*/ 297656 w 1724025"/>
                    <a:gd name="connsiteY22" fmla="*/ 109948 h 331404"/>
                    <a:gd name="connsiteX23" fmla="*/ 311944 w 1724025"/>
                    <a:gd name="connsiteY23" fmla="*/ 117092 h 331404"/>
                    <a:gd name="connsiteX24" fmla="*/ 316706 w 1724025"/>
                    <a:gd name="connsiteY24" fmla="*/ 124235 h 331404"/>
                    <a:gd name="connsiteX25" fmla="*/ 330994 w 1724025"/>
                    <a:gd name="connsiteY25" fmla="*/ 128998 h 331404"/>
                    <a:gd name="connsiteX26" fmla="*/ 352425 w 1724025"/>
                    <a:gd name="connsiteY26" fmla="*/ 136142 h 331404"/>
                    <a:gd name="connsiteX27" fmla="*/ 366712 w 1724025"/>
                    <a:gd name="connsiteY27" fmla="*/ 140904 h 331404"/>
                    <a:gd name="connsiteX28" fmla="*/ 373856 w 1724025"/>
                    <a:gd name="connsiteY28" fmla="*/ 143285 h 331404"/>
                    <a:gd name="connsiteX29" fmla="*/ 407194 w 1724025"/>
                    <a:gd name="connsiteY29" fmla="*/ 148048 h 331404"/>
                    <a:gd name="connsiteX30" fmla="*/ 431006 w 1724025"/>
                    <a:gd name="connsiteY30" fmla="*/ 150429 h 331404"/>
                    <a:gd name="connsiteX31" fmla="*/ 461962 w 1724025"/>
                    <a:gd name="connsiteY31" fmla="*/ 155192 h 331404"/>
                    <a:gd name="connsiteX32" fmla="*/ 497681 w 1724025"/>
                    <a:gd name="connsiteY32" fmla="*/ 157573 h 331404"/>
                    <a:gd name="connsiteX33" fmla="*/ 514350 w 1724025"/>
                    <a:gd name="connsiteY33" fmla="*/ 164717 h 331404"/>
                    <a:gd name="connsiteX34" fmla="*/ 523875 w 1724025"/>
                    <a:gd name="connsiteY34" fmla="*/ 179004 h 331404"/>
                    <a:gd name="connsiteX35" fmla="*/ 538162 w 1724025"/>
                    <a:gd name="connsiteY35" fmla="*/ 186148 h 331404"/>
                    <a:gd name="connsiteX36" fmla="*/ 552450 w 1724025"/>
                    <a:gd name="connsiteY36" fmla="*/ 193292 h 331404"/>
                    <a:gd name="connsiteX37" fmla="*/ 559594 w 1724025"/>
                    <a:gd name="connsiteY37" fmla="*/ 200435 h 331404"/>
                    <a:gd name="connsiteX38" fmla="*/ 566737 w 1724025"/>
                    <a:gd name="connsiteY38" fmla="*/ 202817 h 331404"/>
                    <a:gd name="connsiteX39" fmla="*/ 569119 w 1724025"/>
                    <a:gd name="connsiteY39" fmla="*/ 209960 h 331404"/>
                    <a:gd name="connsiteX40" fmla="*/ 569118 w 1724025"/>
                    <a:gd name="connsiteY40" fmla="*/ 217104 h 331404"/>
                    <a:gd name="connsiteX41" fmla="*/ 583406 w 1724025"/>
                    <a:gd name="connsiteY41" fmla="*/ 226629 h 331404"/>
                    <a:gd name="connsiteX42" fmla="*/ 588169 w 1724025"/>
                    <a:gd name="connsiteY42" fmla="*/ 236154 h 331404"/>
                    <a:gd name="connsiteX43" fmla="*/ 597693 w 1724025"/>
                    <a:gd name="connsiteY43" fmla="*/ 243298 h 331404"/>
                    <a:gd name="connsiteX44" fmla="*/ 602456 w 1724025"/>
                    <a:gd name="connsiteY44" fmla="*/ 245680 h 331404"/>
                    <a:gd name="connsiteX45" fmla="*/ 611981 w 1724025"/>
                    <a:gd name="connsiteY45" fmla="*/ 255204 h 331404"/>
                    <a:gd name="connsiteX46" fmla="*/ 616743 w 1724025"/>
                    <a:gd name="connsiteY46" fmla="*/ 267110 h 331404"/>
                    <a:gd name="connsiteX47" fmla="*/ 633412 w 1724025"/>
                    <a:gd name="connsiteY47" fmla="*/ 271873 h 331404"/>
                    <a:gd name="connsiteX48" fmla="*/ 638176 w 1724025"/>
                    <a:gd name="connsiteY48" fmla="*/ 293304 h 331404"/>
                    <a:gd name="connsiteX49" fmla="*/ 638174 w 1724025"/>
                    <a:gd name="connsiteY49" fmla="*/ 286159 h 331404"/>
                    <a:gd name="connsiteX50" fmla="*/ 650081 w 1724025"/>
                    <a:gd name="connsiteY50" fmla="*/ 300450 h 331404"/>
                    <a:gd name="connsiteX51" fmla="*/ 664369 w 1724025"/>
                    <a:gd name="connsiteY51" fmla="*/ 309973 h 331404"/>
                    <a:gd name="connsiteX52" fmla="*/ 681037 w 1724025"/>
                    <a:gd name="connsiteY52" fmla="*/ 307592 h 331404"/>
                    <a:gd name="connsiteX53" fmla="*/ 700088 w 1724025"/>
                    <a:gd name="connsiteY53" fmla="*/ 302829 h 331404"/>
                    <a:gd name="connsiteX54" fmla="*/ 709611 w 1724025"/>
                    <a:gd name="connsiteY54" fmla="*/ 286161 h 331404"/>
                    <a:gd name="connsiteX55" fmla="*/ 723900 w 1724025"/>
                    <a:gd name="connsiteY55" fmla="*/ 283779 h 331404"/>
                    <a:gd name="connsiteX56" fmla="*/ 738187 w 1724025"/>
                    <a:gd name="connsiteY56" fmla="*/ 288542 h 331404"/>
                    <a:gd name="connsiteX57" fmla="*/ 752475 w 1724025"/>
                    <a:gd name="connsiteY57" fmla="*/ 295685 h 331404"/>
                    <a:gd name="connsiteX58" fmla="*/ 771525 w 1724025"/>
                    <a:gd name="connsiteY58" fmla="*/ 300448 h 331404"/>
                    <a:gd name="connsiteX59" fmla="*/ 802481 w 1724025"/>
                    <a:gd name="connsiteY59" fmla="*/ 305210 h 331404"/>
                    <a:gd name="connsiteX60" fmla="*/ 809625 w 1724025"/>
                    <a:gd name="connsiteY60" fmla="*/ 307592 h 331404"/>
                    <a:gd name="connsiteX61" fmla="*/ 842962 w 1724025"/>
                    <a:gd name="connsiteY61" fmla="*/ 302829 h 331404"/>
                    <a:gd name="connsiteX62" fmla="*/ 845344 w 1724025"/>
                    <a:gd name="connsiteY62" fmla="*/ 295685 h 331404"/>
                    <a:gd name="connsiteX63" fmla="*/ 852487 w 1724025"/>
                    <a:gd name="connsiteY63" fmla="*/ 293304 h 331404"/>
                    <a:gd name="connsiteX64" fmla="*/ 866775 w 1724025"/>
                    <a:gd name="connsiteY64" fmla="*/ 290923 h 331404"/>
                    <a:gd name="connsiteX65" fmla="*/ 938212 w 1724025"/>
                    <a:gd name="connsiteY65" fmla="*/ 293304 h 331404"/>
                    <a:gd name="connsiteX66" fmla="*/ 945356 w 1724025"/>
                    <a:gd name="connsiteY66" fmla="*/ 295685 h 331404"/>
                    <a:gd name="connsiteX67" fmla="*/ 954881 w 1724025"/>
                    <a:gd name="connsiteY67" fmla="*/ 298067 h 331404"/>
                    <a:gd name="connsiteX68" fmla="*/ 990600 w 1724025"/>
                    <a:gd name="connsiteY68" fmla="*/ 302829 h 331404"/>
                    <a:gd name="connsiteX69" fmla="*/ 997744 w 1724025"/>
                    <a:gd name="connsiteY69" fmla="*/ 305210 h 331404"/>
                    <a:gd name="connsiteX70" fmla="*/ 1009650 w 1724025"/>
                    <a:gd name="connsiteY70" fmla="*/ 307592 h 331404"/>
                    <a:gd name="connsiteX71" fmla="*/ 1035844 w 1724025"/>
                    <a:gd name="connsiteY71" fmla="*/ 302829 h 331404"/>
                    <a:gd name="connsiteX72" fmla="*/ 1050131 w 1724025"/>
                    <a:gd name="connsiteY72" fmla="*/ 293304 h 331404"/>
                    <a:gd name="connsiteX73" fmla="*/ 1057275 w 1724025"/>
                    <a:gd name="connsiteY73" fmla="*/ 286160 h 331404"/>
                    <a:gd name="connsiteX74" fmla="*/ 1064419 w 1724025"/>
                    <a:gd name="connsiteY74" fmla="*/ 283779 h 331404"/>
                    <a:gd name="connsiteX75" fmla="*/ 1071562 w 1724025"/>
                    <a:gd name="connsiteY75" fmla="*/ 279017 h 331404"/>
                    <a:gd name="connsiteX76" fmla="*/ 1081087 w 1724025"/>
                    <a:gd name="connsiteY76" fmla="*/ 264729 h 331404"/>
                    <a:gd name="connsiteX77" fmla="*/ 1088231 w 1724025"/>
                    <a:gd name="connsiteY77" fmla="*/ 259967 h 331404"/>
                    <a:gd name="connsiteX78" fmla="*/ 1097756 w 1724025"/>
                    <a:gd name="connsiteY78" fmla="*/ 245679 h 331404"/>
                    <a:gd name="connsiteX79" fmla="*/ 1159669 w 1724025"/>
                    <a:gd name="connsiteY79" fmla="*/ 238535 h 331404"/>
                    <a:gd name="connsiteX80" fmla="*/ 1185862 w 1724025"/>
                    <a:gd name="connsiteY80" fmla="*/ 238535 h 331404"/>
                    <a:gd name="connsiteX81" fmla="*/ 1193006 w 1724025"/>
                    <a:gd name="connsiteY81" fmla="*/ 243298 h 331404"/>
                    <a:gd name="connsiteX82" fmla="*/ 1202531 w 1724025"/>
                    <a:gd name="connsiteY82" fmla="*/ 252823 h 331404"/>
                    <a:gd name="connsiteX83" fmla="*/ 1212056 w 1724025"/>
                    <a:gd name="connsiteY83" fmla="*/ 267110 h 331404"/>
                    <a:gd name="connsiteX84" fmla="*/ 1233487 w 1724025"/>
                    <a:gd name="connsiteY84" fmla="*/ 283779 h 331404"/>
                    <a:gd name="connsiteX85" fmla="*/ 1235869 w 1724025"/>
                    <a:gd name="connsiteY85" fmla="*/ 290923 h 331404"/>
                    <a:gd name="connsiteX86" fmla="*/ 1243012 w 1724025"/>
                    <a:gd name="connsiteY86" fmla="*/ 293304 h 331404"/>
                    <a:gd name="connsiteX87" fmla="*/ 1250156 w 1724025"/>
                    <a:gd name="connsiteY87" fmla="*/ 298067 h 331404"/>
                    <a:gd name="connsiteX88" fmla="*/ 1254919 w 1724025"/>
                    <a:gd name="connsiteY88" fmla="*/ 305210 h 331404"/>
                    <a:gd name="connsiteX89" fmla="*/ 1262062 w 1724025"/>
                    <a:gd name="connsiteY89" fmla="*/ 307592 h 331404"/>
                    <a:gd name="connsiteX90" fmla="*/ 1269206 w 1724025"/>
                    <a:gd name="connsiteY90" fmla="*/ 312354 h 331404"/>
                    <a:gd name="connsiteX91" fmla="*/ 1278731 w 1724025"/>
                    <a:gd name="connsiteY91" fmla="*/ 314735 h 331404"/>
                    <a:gd name="connsiteX92" fmla="*/ 1347787 w 1724025"/>
                    <a:gd name="connsiteY92" fmla="*/ 317117 h 331404"/>
                    <a:gd name="connsiteX93" fmla="*/ 1376362 w 1724025"/>
                    <a:gd name="connsiteY93" fmla="*/ 319498 h 331404"/>
                    <a:gd name="connsiteX94" fmla="*/ 1390650 w 1724025"/>
                    <a:gd name="connsiteY94" fmla="*/ 321879 h 331404"/>
                    <a:gd name="connsiteX95" fmla="*/ 1409700 w 1724025"/>
                    <a:gd name="connsiteY95" fmla="*/ 324260 h 331404"/>
                    <a:gd name="connsiteX96" fmla="*/ 1447800 w 1724025"/>
                    <a:gd name="connsiteY96" fmla="*/ 321879 h 331404"/>
                    <a:gd name="connsiteX97" fmla="*/ 1457325 w 1724025"/>
                    <a:gd name="connsiteY97" fmla="*/ 319498 h 331404"/>
                    <a:gd name="connsiteX98" fmla="*/ 1464469 w 1724025"/>
                    <a:gd name="connsiteY98" fmla="*/ 317117 h 331404"/>
                    <a:gd name="connsiteX99" fmla="*/ 1533525 w 1724025"/>
                    <a:gd name="connsiteY99" fmla="*/ 314735 h 331404"/>
                    <a:gd name="connsiteX100" fmla="*/ 1607344 w 1724025"/>
                    <a:gd name="connsiteY100" fmla="*/ 314735 h 331404"/>
                    <a:gd name="connsiteX101" fmla="*/ 1624012 w 1724025"/>
                    <a:gd name="connsiteY101" fmla="*/ 319498 h 331404"/>
                    <a:gd name="connsiteX102" fmla="*/ 1643062 w 1724025"/>
                    <a:gd name="connsiteY102" fmla="*/ 324260 h 331404"/>
                    <a:gd name="connsiteX103" fmla="*/ 1650206 w 1724025"/>
                    <a:gd name="connsiteY103" fmla="*/ 326642 h 331404"/>
                    <a:gd name="connsiteX104" fmla="*/ 1669256 w 1724025"/>
                    <a:gd name="connsiteY104" fmla="*/ 331404 h 331404"/>
                    <a:gd name="connsiteX105" fmla="*/ 1724025 w 1724025"/>
                    <a:gd name="connsiteY105" fmla="*/ 329023 h 331404"/>
                    <a:gd name="connsiteX0" fmla="*/ 0 w 1724025"/>
                    <a:gd name="connsiteY0" fmla="*/ 17079 h 331404"/>
                    <a:gd name="connsiteX1" fmla="*/ 19050 w 1724025"/>
                    <a:gd name="connsiteY1" fmla="*/ 9935 h 331404"/>
                    <a:gd name="connsiteX2" fmla="*/ 33337 w 1724025"/>
                    <a:gd name="connsiteY2" fmla="*/ 410 h 331404"/>
                    <a:gd name="connsiteX3" fmla="*/ 57150 w 1724025"/>
                    <a:gd name="connsiteY3" fmla="*/ 2792 h 331404"/>
                    <a:gd name="connsiteX4" fmla="*/ 71437 w 1724025"/>
                    <a:gd name="connsiteY4" fmla="*/ 12318 h 331404"/>
                    <a:gd name="connsiteX5" fmla="*/ 90487 w 1724025"/>
                    <a:gd name="connsiteY5" fmla="*/ 9935 h 331404"/>
                    <a:gd name="connsiteX6" fmla="*/ 90487 w 1724025"/>
                    <a:gd name="connsiteY6" fmla="*/ 45719 h 331404"/>
                    <a:gd name="connsiteX7" fmla="*/ 111919 w 1724025"/>
                    <a:gd name="connsiteY7" fmla="*/ 26604 h 331404"/>
                    <a:gd name="connsiteX8" fmla="*/ 133350 w 1724025"/>
                    <a:gd name="connsiteY8" fmla="*/ 40892 h 331404"/>
                    <a:gd name="connsiteX9" fmla="*/ 140494 w 1724025"/>
                    <a:gd name="connsiteY9" fmla="*/ 45654 h 331404"/>
                    <a:gd name="connsiteX10" fmla="*/ 147637 w 1724025"/>
                    <a:gd name="connsiteY10" fmla="*/ 50417 h 331404"/>
                    <a:gd name="connsiteX11" fmla="*/ 176212 w 1724025"/>
                    <a:gd name="connsiteY11" fmla="*/ 59942 h 331404"/>
                    <a:gd name="connsiteX12" fmla="*/ 183356 w 1724025"/>
                    <a:gd name="connsiteY12" fmla="*/ 62323 h 331404"/>
                    <a:gd name="connsiteX13" fmla="*/ 190500 w 1724025"/>
                    <a:gd name="connsiteY13" fmla="*/ 64704 h 331404"/>
                    <a:gd name="connsiteX14" fmla="*/ 219075 w 1724025"/>
                    <a:gd name="connsiteY14" fmla="*/ 78992 h 331404"/>
                    <a:gd name="connsiteX15" fmla="*/ 226219 w 1724025"/>
                    <a:gd name="connsiteY15" fmla="*/ 81373 h 331404"/>
                    <a:gd name="connsiteX16" fmla="*/ 233362 w 1724025"/>
                    <a:gd name="connsiteY16" fmla="*/ 83754 h 331404"/>
                    <a:gd name="connsiteX17" fmla="*/ 240506 w 1724025"/>
                    <a:gd name="connsiteY17" fmla="*/ 88517 h 331404"/>
                    <a:gd name="connsiteX18" fmla="*/ 254794 w 1724025"/>
                    <a:gd name="connsiteY18" fmla="*/ 93279 h 331404"/>
                    <a:gd name="connsiteX19" fmla="*/ 261937 w 1724025"/>
                    <a:gd name="connsiteY19" fmla="*/ 98042 h 331404"/>
                    <a:gd name="connsiteX20" fmla="*/ 283369 w 1724025"/>
                    <a:gd name="connsiteY20" fmla="*/ 105185 h 331404"/>
                    <a:gd name="connsiteX21" fmla="*/ 290512 w 1724025"/>
                    <a:gd name="connsiteY21" fmla="*/ 107567 h 331404"/>
                    <a:gd name="connsiteX22" fmla="*/ 297656 w 1724025"/>
                    <a:gd name="connsiteY22" fmla="*/ 109948 h 331404"/>
                    <a:gd name="connsiteX23" fmla="*/ 311944 w 1724025"/>
                    <a:gd name="connsiteY23" fmla="*/ 117092 h 331404"/>
                    <a:gd name="connsiteX24" fmla="*/ 316706 w 1724025"/>
                    <a:gd name="connsiteY24" fmla="*/ 124235 h 331404"/>
                    <a:gd name="connsiteX25" fmla="*/ 330994 w 1724025"/>
                    <a:gd name="connsiteY25" fmla="*/ 128998 h 331404"/>
                    <a:gd name="connsiteX26" fmla="*/ 352425 w 1724025"/>
                    <a:gd name="connsiteY26" fmla="*/ 136142 h 331404"/>
                    <a:gd name="connsiteX27" fmla="*/ 366712 w 1724025"/>
                    <a:gd name="connsiteY27" fmla="*/ 140904 h 331404"/>
                    <a:gd name="connsiteX28" fmla="*/ 373856 w 1724025"/>
                    <a:gd name="connsiteY28" fmla="*/ 143285 h 331404"/>
                    <a:gd name="connsiteX29" fmla="*/ 407194 w 1724025"/>
                    <a:gd name="connsiteY29" fmla="*/ 148048 h 331404"/>
                    <a:gd name="connsiteX30" fmla="*/ 431006 w 1724025"/>
                    <a:gd name="connsiteY30" fmla="*/ 150429 h 331404"/>
                    <a:gd name="connsiteX31" fmla="*/ 461962 w 1724025"/>
                    <a:gd name="connsiteY31" fmla="*/ 155192 h 331404"/>
                    <a:gd name="connsiteX32" fmla="*/ 497681 w 1724025"/>
                    <a:gd name="connsiteY32" fmla="*/ 157573 h 331404"/>
                    <a:gd name="connsiteX33" fmla="*/ 514350 w 1724025"/>
                    <a:gd name="connsiteY33" fmla="*/ 164717 h 331404"/>
                    <a:gd name="connsiteX34" fmla="*/ 523875 w 1724025"/>
                    <a:gd name="connsiteY34" fmla="*/ 179004 h 331404"/>
                    <a:gd name="connsiteX35" fmla="*/ 538162 w 1724025"/>
                    <a:gd name="connsiteY35" fmla="*/ 186148 h 331404"/>
                    <a:gd name="connsiteX36" fmla="*/ 552450 w 1724025"/>
                    <a:gd name="connsiteY36" fmla="*/ 193292 h 331404"/>
                    <a:gd name="connsiteX37" fmla="*/ 559594 w 1724025"/>
                    <a:gd name="connsiteY37" fmla="*/ 200435 h 331404"/>
                    <a:gd name="connsiteX38" fmla="*/ 566737 w 1724025"/>
                    <a:gd name="connsiteY38" fmla="*/ 202817 h 331404"/>
                    <a:gd name="connsiteX39" fmla="*/ 569119 w 1724025"/>
                    <a:gd name="connsiteY39" fmla="*/ 209960 h 331404"/>
                    <a:gd name="connsiteX40" fmla="*/ 569118 w 1724025"/>
                    <a:gd name="connsiteY40" fmla="*/ 217104 h 331404"/>
                    <a:gd name="connsiteX41" fmla="*/ 583406 w 1724025"/>
                    <a:gd name="connsiteY41" fmla="*/ 226629 h 331404"/>
                    <a:gd name="connsiteX42" fmla="*/ 588169 w 1724025"/>
                    <a:gd name="connsiteY42" fmla="*/ 236154 h 331404"/>
                    <a:gd name="connsiteX43" fmla="*/ 597693 w 1724025"/>
                    <a:gd name="connsiteY43" fmla="*/ 243298 h 331404"/>
                    <a:gd name="connsiteX44" fmla="*/ 602456 w 1724025"/>
                    <a:gd name="connsiteY44" fmla="*/ 245680 h 331404"/>
                    <a:gd name="connsiteX45" fmla="*/ 611981 w 1724025"/>
                    <a:gd name="connsiteY45" fmla="*/ 255204 h 331404"/>
                    <a:gd name="connsiteX46" fmla="*/ 616743 w 1724025"/>
                    <a:gd name="connsiteY46" fmla="*/ 267110 h 331404"/>
                    <a:gd name="connsiteX47" fmla="*/ 633412 w 1724025"/>
                    <a:gd name="connsiteY47" fmla="*/ 271873 h 331404"/>
                    <a:gd name="connsiteX48" fmla="*/ 638176 w 1724025"/>
                    <a:gd name="connsiteY48" fmla="*/ 293304 h 331404"/>
                    <a:gd name="connsiteX49" fmla="*/ 638174 w 1724025"/>
                    <a:gd name="connsiteY49" fmla="*/ 286159 h 331404"/>
                    <a:gd name="connsiteX50" fmla="*/ 650081 w 1724025"/>
                    <a:gd name="connsiteY50" fmla="*/ 300450 h 331404"/>
                    <a:gd name="connsiteX51" fmla="*/ 664369 w 1724025"/>
                    <a:gd name="connsiteY51" fmla="*/ 309973 h 331404"/>
                    <a:gd name="connsiteX52" fmla="*/ 681037 w 1724025"/>
                    <a:gd name="connsiteY52" fmla="*/ 307592 h 331404"/>
                    <a:gd name="connsiteX53" fmla="*/ 700088 w 1724025"/>
                    <a:gd name="connsiteY53" fmla="*/ 302829 h 331404"/>
                    <a:gd name="connsiteX54" fmla="*/ 709611 w 1724025"/>
                    <a:gd name="connsiteY54" fmla="*/ 286161 h 331404"/>
                    <a:gd name="connsiteX55" fmla="*/ 723900 w 1724025"/>
                    <a:gd name="connsiteY55" fmla="*/ 283779 h 331404"/>
                    <a:gd name="connsiteX56" fmla="*/ 738187 w 1724025"/>
                    <a:gd name="connsiteY56" fmla="*/ 288542 h 331404"/>
                    <a:gd name="connsiteX57" fmla="*/ 752475 w 1724025"/>
                    <a:gd name="connsiteY57" fmla="*/ 295685 h 331404"/>
                    <a:gd name="connsiteX58" fmla="*/ 771525 w 1724025"/>
                    <a:gd name="connsiteY58" fmla="*/ 300448 h 331404"/>
                    <a:gd name="connsiteX59" fmla="*/ 802481 w 1724025"/>
                    <a:gd name="connsiteY59" fmla="*/ 305210 h 331404"/>
                    <a:gd name="connsiteX60" fmla="*/ 809625 w 1724025"/>
                    <a:gd name="connsiteY60" fmla="*/ 307592 h 331404"/>
                    <a:gd name="connsiteX61" fmla="*/ 842962 w 1724025"/>
                    <a:gd name="connsiteY61" fmla="*/ 302829 h 331404"/>
                    <a:gd name="connsiteX62" fmla="*/ 845344 w 1724025"/>
                    <a:gd name="connsiteY62" fmla="*/ 295685 h 331404"/>
                    <a:gd name="connsiteX63" fmla="*/ 852487 w 1724025"/>
                    <a:gd name="connsiteY63" fmla="*/ 293304 h 331404"/>
                    <a:gd name="connsiteX64" fmla="*/ 866775 w 1724025"/>
                    <a:gd name="connsiteY64" fmla="*/ 290923 h 331404"/>
                    <a:gd name="connsiteX65" fmla="*/ 938212 w 1724025"/>
                    <a:gd name="connsiteY65" fmla="*/ 293304 h 331404"/>
                    <a:gd name="connsiteX66" fmla="*/ 945356 w 1724025"/>
                    <a:gd name="connsiteY66" fmla="*/ 295685 h 331404"/>
                    <a:gd name="connsiteX67" fmla="*/ 954881 w 1724025"/>
                    <a:gd name="connsiteY67" fmla="*/ 298067 h 331404"/>
                    <a:gd name="connsiteX68" fmla="*/ 990600 w 1724025"/>
                    <a:gd name="connsiteY68" fmla="*/ 302829 h 331404"/>
                    <a:gd name="connsiteX69" fmla="*/ 997744 w 1724025"/>
                    <a:gd name="connsiteY69" fmla="*/ 305210 h 331404"/>
                    <a:gd name="connsiteX70" fmla="*/ 1009650 w 1724025"/>
                    <a:gd name="connsiteY70" fmla="*/ 307592 h 331404"/>
                    <a:gd name="connsiteX71" fmla="*/ 1035844 w 1724025"/>
                    <a:gd name="connsiteY71" fmla="*/ 302829 h 331404"/>
                    <a:gd name="connsiteX72" fmla="*/ 1050131 w 1724025"/>
                    <a:gd name="connsiteY72" fmla="*/ 293304 h 331404"/>
                    <a:gd name="connsiteX73" fmla="*/ 1057275 w 1724025"/>
                    <a:gd name="connsiteY73" fmla="*/ 286160 h 331404"/>
                    <a:gd name="connsiteX74" fmla="*/ 1064419 w 1724025"/>
                    <a:gd name="connsiteY74" fmla="*/ 283779 h 331404"/>
                    <a:gd name="connsiteX75" fmla="*/ 1071562 w 1724025"/>
                    <a:gd name="connsiteY75" fmla="*/ 279017 h 331404"/>
                    <a:gd name="connsiteX76" fmla="*/ 1081087 w 1724025"/>
                    <a:gd name="connsiteY76" fmla="*/ 264729 h 331404"/>
                    <a:gd name="connsiteX77" fmla="*/ 1088231 w 1724025"/>
                    <a:gd name="connsiteY77" fmla="*/ 259967 h 331404"/>
                    <a:gd name="connsiteX78" fmla="*/ 1097756 w 1724025"/>
                    <a:gd name="connsiteY78" fmla="*/ 245679 h 331404"/>
                    <a:gd name="connsiteX79" fmla="*/ 1159669 w 1724025"/>
                    <a:gd name="connsiteY79" fmla="*/ 238535 h 331404"/>
                    <a:gd name="connsiteX80" fmla="*/ 1185862 w 1724025"/>
                    <a:gd name="connsiteY80" fmla="*/ 238535 h 331404"/>
                    <a:gd name="connsiteX81" fmla="*/ 1193006 w 1724025"/>
                    <a:gd name="connsiteY81" fmla="*/ 243298 h 331404"/>
                    <a:gd name="connsiteX82" fmla="*/ 1202531 w 1724025"/>
                    <a:gd name="connsiteY82" fmla="*/ 252823 h 331404"/>
                    <a:gd name="connsiteX83" fmla="*/ 1212056 w 1724025"/>
                    <a:gd name="connsiteY83" fmla="*/ 267110 h 331404"/>
                    <a:gd name="connsiteX84" fmla="*/ 1233487 w 1724025"/>
                    <a:gd name="connsiteY84" fmla="*/ 283779 h 331404"/>
                    <a:gd name="connsiteX85" fmla="*/ 1235869 w 1724025"/>
                    <a:gd name="connsiteY85" fmla="*/ 290923 h 331404"/>
                    <a:gd name="connsiteX86" fmla="*/ 1243012 w 1724025"/>
                    <a:gd name="connsiteY86" fmla="*/ 293304 h 331404"/>
                    <a:gd name="connsiteX87" fmla="*/ 1250156 w 1724025"/>
                    <a:gd name="connsiteY87" fmla="*/ 298067 h 331404"/>
                    <a:gd name="connsiteX88" fmla="*/ 1254919 w 1724025"/>
                    <a:gd name="connsiteY88" fmla="*/ 305210 h 331404"/>
                    <a:gd name="connsiteX89" fmla="*/ 1262062 w 1724025"/>
                    <a:gd name="connsiteY89" fmla="*/ 307592 h 331404"/>
                    <a:gd name="connsiteX90" fmla="*/ 1269206 w 1724025"/>
                    <a:gd name="connsiteY90" fmla="*/ 312354 h 331404"/>
                    <a:gd name="connsiteX91" fmla="*/ 1278731 w 1724025"/>
                    <a:gd name="connsiteY91" fmla="*/ 314735 h 331404"/>
                    <a:gd name="connsiteX92" fmla="*/ 1347787 w 1724025"/>
                    <a:gd name="connsiteY92" fmla="*/ 317117 h 331404"/>
                    <a:gd name="connsiteX93" fmla="*/ 1376362 w 1724025"/>
                    <a:gd name="connsiteY93" fmla="*/ 319498 h 331404"/>
                    <a:gd name="connsiteX94" fmla="*/ 1390650 w 1724025"/>
                    <a:gd name="connsiteY94" fmla="*/ 321879 h 331404"/>
                    <a:gd name="connsiteX95" fmla="*/ 1409700 w 1724025"/>
                    <a:gd name="connsiteY95" fmla="*/ 324260 h 331404"/>
                    <a:gd name="connsiteX96" fmla="*/ 1447800 w 1724025"/>
                    <a:gd name="connsiteY96" fmla="*/ 321879 h 331404"/>
                    <a:gd name="connsiteX97" fmla="*/ 1457325 w 1724025"/>
                    <a:gd name="connsiteY97" fmla="*/ 319498 h 331404"/>
                    <a:gd name="connsiteX98" fmla="*/ 1464469 w 1724025"/>
                    <a:gd name="connsiteY98" fmla="*/ 317117 h 331404"/>
                    <a:gd name="connsiteX99" fmla="*/ 1533525 w 1724025"/>
                    <a:gd name="connsiteY99" fmla="*/ 314735 h 331404"/>
                    <a:gd name="connsiteX100" fmla="*/ 1607344 w 1724025"/>
                    <a:gd name="connsiteY100" fmla="*/ 314735 h 331404"/>
                    <a:gd name="connsiteX101" fmla="*/ 1624012 w 1724025"/>
                    <a:gd name="connsiteY101" fmla="*/ 319498 h 331404"/>
                    <a:gd name="connsiteX102" fmla="*/ 1643062 w 1724025"/>
                    <a:gd name="connsiteY102" fmla="*/ 324260 h 331404"/>
                    <a:gd name="connsiteX103" fmla="*/ 1650206 w 1724025"/>
                    <a:gd name="connsiteY103" fmla="*/ 326642 h 331404"/>
                    <a:gd name="connsiteX104" fmla="*/ 1669256 w 1724025"/>
                    <a:gd name="connsiteY104" fmla="*/ 331404 h 331404"/>
                    <a:gd name="connsiteX105" fmla="*/ 1724025 w 1724025"/>
                    <a:gd name="connsiteY105" fmla="*/ 329023 h 331404"/>
                    <a:gd name="connsiteX0" fmla="*/ 0 w 1724025"/>
                    <a:gd name="connsiteY0" fmla="*/ 17079 h 331404"/>
                    <a:gd name="connsiteX1" fmla="*/ 19050 w 1724025"/>
                    <a:gd name="connsiteY1" fmla="*/ 9935 h 331404"/>
                    <a:gd name="connsiteX2" fmla="*/ 33337 w 1724025"/>
                    <a:gd name="connsiteY2" fmla="*/ 410 h 331404"/>
                    <a:gd name="connsiteX3" fmla="*/ 57150 w 1724025"/>
                    <a:gd name="connsiteY3" fmla="*/ 2792 h 331404"/>
                    <a:gd name="connsiteX4" fmla="*/ 71437 w 1724025"/>
                    <a:gd name="connsiteY4" fmla="*/ 12318 h 331404"/>
                    <a:gd name="connsiteX5" fmla="*/ 90487 w 1724025"/>
                    <a:gd name="connsiteY5" fmla="*/ 9935 h 331404"/>
                    <a:gd name="connsiteX6" fmla="*/ 111919 w 1724025"/>
                    <a:gd name="connsiteY6" fmla="*/ 26604 h 331404"/>
                    <a:gd name="connsiteX7" fmla="*/ 133350 w 1724025"/>
                    <a:gd name="connsiteY7" fmla="*/ 40892 h 331404"/>
                    <a:gd name="connsiteX8" fmla="*/ 140494 w 1724025"/>
                    <a:gd name="connsiteY8" fmla="*/ 45654 h 331404"/>
                    <a:gd name="connsiteX9" fmla="*/ 147637 w 1724025"/>
                    <a:gd name="connsiteY9" fmla="*/ 50417 h 331404"/>
                    <a:gd name="connsiteX10" fmla="*/ 176212 w 1724025"/>
                    <a:gd name="connsiteY10" fmla="*/ 59942 h 331404"/>
                    <a:gd name="connsiteX11" fmla="*/ 183356 w 1724025"/>
                    <a:gd name="connsiteY11" fmla="*/ 62323 h 331404"/>
                    <a:gd name="connsiteX12" fmla="*/ 190500 w 1724025"/>
                    <a:gd name="connsiteY12" fmla="*/ 64704 h 331404"/>
                    <a:gd name="connsiteX13" fmla="*/ 219075 w 1724025"/>
                    <a:gd name="connsiteY13" fmla="*/ 78992 h 331404"/>
                    <a:gd name="connsiteX14" fmla="*/ 226219 w 1724025"/>
                    <a:gd name="connsiteY14" fmla="*/ 81373 h 331404"/>
                    <a:gd name="connsiteX15" fmla="*/ 233362 w 1724025"/>
                    <a:gd name="connsiteY15" fmla="*/ 83754 h 331404"/>
                    <a:gd name="connsiteX16" fmla="*/ 240506 w 1724025"/>
                    <a:gd name="connsiteY16" fmla="*/ 88517 h 331404"/>
                    <a:gd name="connsiteX17" fmla="*/ 254794 w 1724025"/>
                    <a:gd name="connsiteY17" fmla="*/ 93279 h 331404"/>
                    <a:gd name="connsiteX18" fmla="*/ 261937 w 1724025"/>
                    <a:gd name="connsiteY18" fmla="*/ 98042 h 331404"/>
                    <a:gd name="connsiteX19" fmla="*/ 283369 w 1724025"/>
                    <a:gd name="connsiteY19" fmla="*/ 105185 h 331404"/>
                    <a:gd name="connsiteX20" fmla="*/ 290512 w 1724025"/>
                    <a:gd name="connsiteY20" fmla="*/ 107567 h 331404"/>
                    <a:gd name="connsiteX21" fmla="*/ 297656 w 1724025"/>
                    <a:gd name="connsiteY21" fmla="*/ 109948 h 331404"/>
                    <a:gd name="connsiteX22" fmla="*/ 311944 w 1724025"/>
                    <a:gd name="connsiteY22" fmla="*/ 117092 h 331404"/>
                    <a:gd name="connsiteX23" fmla="*/ 316706 w 1724025"/>
                    <a:gd name="connsiteY23" fmla="*/ 124235 h 331404"/>
                    <a:gd name="connsiteX24" fmla="*/ 330994 w 1724025"/>
                    <a:gd name="connsiteY24" fmla="*/ 128998 h 331404"/>
                    <a:gd name="connsiteX25" fmla="*/ 352425 w 1724025"/>
                    <a:gd name="connsiteY25" fmla="*/ 136142 h 331404"/>
                    <a:gd name="connsiteX26" fmla="*/ 366712 w 1724025"/>
                    <a:gd name="connsiteY26" fmla="*/ 140904 h 331404"/>
                    <a:gd name="connsiteX27" fmla="*/ 373856 w 1724025"/>
                    <a:gd name="connsiteY27" fmla="*/ 143285 h 331404"/>
                    <a:gd name="connsiteX28" fmla="*/ 407194 w 1724025"/>
                    <a:gd name="connsiteY28" fmla="*/ 148048 h 331404"/>
                    <a:gd name="connsiteX29" fmla="*/ 431006 w 1724025"/>
                    <a:gd name="connsiteY29" fmla="*/ 150429 h 331404"/>
                    <a:gd name="connsiteX30" fmla="*/ 461962 w 1724025"/>
                    <a:gd name="connsiteY30" fmla="*/ 155192 h 331404"/>
                    <a:gd name="connsiteX31" fmla="*/ 497681 w 1724025"/>
                    <a:gd name="connsiteY31" fmla="*/ 157573 h 331404"/>
                    <a:gd name="connsiteX32" fmla="*/ 514350 w 1724025"/>
                    <a:gd name="connsiteY32" fmla="*/ 164717 h 331404"/>
                    <a:gd name="connsiteX33" fmla="*/ 523875 w 1724025"/>
                    <a:gd name="connsiteY33" fmla="*/ 179004 h 331404"/>
                    <a:gd name="connsiteX34" fmla="*/ 538162 w 1724025"/>
                    <a:gd name="connsiteY34" fmla="*/ 186148 h 331404"/>
                    <a:gd name="connsiteX35" fmla="*/ 552450 w 1724025"/>
                    <a:gd name="connsiteY35" fmla="*/ 193292 h 331404"/>
                    <a:gd name="connsiteX36" fmla="*/ 559594 w 1724025"/>
                    <a:gd name="connsiteY36" fmla="*/ 200435 h 331404"/>
                    <a:gd name="connsiteX37" fmla="*/ 566737 w 1724025"/>
                    <a:gd name="connsiteY37" fmla="*/ 202817 h 331404"/>
                    <a:gd name="connsiteX38" fmla="*/ 569119 w 1724025"/>
                    <a:gd name="connsiteY38" fmla="*/ 209960 h 331404"/>
                    <a:gd name="connsiteX39" fmla="*/ 569118 w 1724025"/>
                    <a:gd name="connsiteY39" fmla="*/ 217104 h 331404"/>
                    <a:gd name="connsiteX40" fmla="*/ 583406 w 1724025"/>
                    <a:gd name="connsiteY40" fmla="*/ 226629 h 331404"/>
                    <a:gd name="connsiteX41" fmla="*/ 588169 w 1724025"/>
                    <a:gd name="connsiteY41" fmla="*/ 236154 h 331404"/>
                    <a:gd name="connsiteX42" fmla="*/ 597693 w 1724025"/>
                    <a:gd name="connsiteY42" fmla="*/ 243298 h 331404"/>
                    <a:gd name="connsiteX43" fmla="*/ 602456 w 1724025"/>
                    <a:gd name="connsiteY43" fmla="*/ 245680 h 331404"/>
                    <a:gd name="connsiteX44" fmla="*/ 611981 w 1724025"/>
                    <a:gd name="connsiteY44" fmla="*/ 255204 h 331404"/>
                    <a:gd name="connsiteX45" fmla="*/ 616743 w 1724025"/>
                    <a:gd name="connsiteY45" fmla="*/ 267110 h 331404"/>
                    <a:gd name="connsiteX46" fmla="*/ 633412 w 1724025"/>
                    <a:gd name="connsiteY46" fmla="*/ 271873 h 331404"/>
                    <a:gd name="connsiteX47" fmla="*/ 638176 w 1724025"/>
                    <a:gd name="connsiteY47" fmla="*/ 293304 h 331404"/>
                    <a:gd name="connsiteX48" fmla="*/ 638174 w 1724025"/>
                    <a:gd name="connsiteY48" fmla="*/ 286159 h 331404"/>
                    <a:gd name="connsiteX49" fmla="*/ 650081 w 1724025"/>
                    <a:gd name="connsiteY49" fmla="*/ 300450 h 331404"/>
                    <a:gd name="connsiteX50" fmla="*/ 664369 w 1724025"/>
                    <a:gd name="connsiteY50" fmla="*/ 309973 h 331404"/>
                    <a:gd name="connsiteX51" fmla="*/ 681037 w 1724025"/>
                    <a:gd name="connsiteY51" fmla="*/ 307592 h 331404"/>
                    <a:gd name="connsiteX52" fmla="*/ 700088 w 1724025"/>
                    <a:gd name="connsiteY52" fmla="*/ 302829 h 331404"/>
                    <a:gd name="connsiteX53" fmla="*/ 709611 w 1724025"/>
                    <a:gd name="connsiteY53" fmla="*/ 286161 h 331404"/>
                    <a:gd name="connsiteX54" fmla="*/ 723900 w 1724025"/>
                    <a:gd name="connsiteY54" fmla="*/ 283779 h 331404"/>
                    <a:gd name="connsiteX55" fmla="*/ 738187 w 1724025"/>
                    <a:gd name="connsiteY55" fmla="*/ 288542 h 331404"/>
                    <a:gd name="connsiteX56" fmla="*/ 752475 w 1724025"/>
                    <a:gd name="connsiteY56" fmla="*/ 295685 h 331404"/>
                    <a:gd name="connsiteX57" fmla="*/ 771525 w 1724025"/>
                    <a:gd name="connsiteY57" fmla="*/ 300448 h 331404"/>
                    <a:gd name="connsiteX58" fmla="*/ 802481 w 1724025"/>
                    <a:gd name="connsiteY58" fmla="*/ 305210 h 331404"/>
                    <a:gd name="connsiteX59" fmla="*/ 809625 w 1724025"/>
                    <a:gd name="connsiteY59" fmla="*/ 307592 h 331404"/>
                    <a:gd name="connsiteX60" fmla="*/ 842962 w 1724025"/>
                    <a:gd name="connsiteY60" fmla="*/ 302829 h 331404"/>
                    <a:gd name="connsiteX61" fmla="*/ 845344 w 1724025"/>
                    <a:gd name="connsiteY61" fmla="*/ 295685 h 331404"/>
                    <a:gd name="connsiteX62" fmla="*/ 852487 w 1724025"/>
                    <a:gd name="connsiteY62" fmla="*/ 293304 h 331404"/>
                    <a:gd name="connsiteX63" fmla="*/ 866775 w 1724025"/>
                    <a:gd name="connsiteY63" fmla="*/ 290923 h 331404"/>
                    <a:gd name="connsiteX64" fmla="*/ 938212 w 1724025"/>
                    <a:gd name="connsiteY64" fmla="*/ 293304 h 331404"/>
                    <a:gd name="connsiteX65" fmla="*/ 945356 w 1724025"/>
                    <a:gd name="connsiteY65" fmla="*/ 295685 h 331404"/>
                    <a:gd name="connsiteX66" fmla="*/ 954881 w 1724025"/>
                    <a:gd name="connsiteY66" fmla="*/ 298067 h 331404"/>
                    <a:gd name="connsiteX67" fmla="*/ 990600 w 1724025"/>
                    <a:gd name="connsiteY67" fmla="*/ 302829 h 331404"/>
                    <a:gd name="connsiteX68" fmla="*/ 997744 w 1724025"/>
                    <a:gd name="connsiteY68" fmla="*/ 305210 h 331404"/>
                    <a:gd name="connsiteX69" fmla="*/ 1009650 w 1724025"/>
                    <a:gd name="connsiteY69" fmla="*/ 307592 h 331404"/>
                    <a:gd name="connsiteX70" fmla="*/ 1035844 w 1724025"/>
                    <a:gd name="connsiteY70" fmla="*/ 302829 h 331404"/>
                    <a:gd name="connsiteX71" fmla="*/ 1050131 w 1724025"/>
                    <a:gd name="connsiteY71" fmla="*/ 293304 h 331404"/>
                    <a:gd name="connsiteX72" fmla="*/ 1057275 w 1724025"/>
                    <a:gd name="connsiteY72" fmla="*/ 286160 h 331404"/>
                    <a:gd name="connsiteX73" fmla="*/ 1064419 w 1724025"/>
                    <a:gd name="connsiteY73" fmla="*/ 283779 h 331404"/>
                    <a:gd name="connsiteX74" fmla="*/ 1071562 w 1724025"/>
                    <a:gd name="connsiteY74" fmla="*/ 279017 h 331404"/>
                    <a:gd name="connsiteX75" fmla="*/ 1081087 w 1724025"/>
                    <a:gd name="connsiteY75" fmla="*/ 264729 h 331404"/>
                    <a:gd name="connsiteX76" fmla="*/ 1088231 w 1724025"/>
                    <a:gd name="connsiteY76" fmla="*/ 259967 h 331404"/>
                    <a:gd name="connsiteX77" fmla="*/ 1097756 w 1724025"/>
                    <a:gd name="connsiteY77" fmla="*/ 245679 h 331404"/>
                    <a:gd name="connsiteX78" fmla="*/ 1159669 w 1724025"/>
                    <a:gd name="connsiteY78" fmla="*/ 238535 h 331404"/>
                    <a:gd name="connsiteX79" fmla="*/ 1185862 w 1724025"/>
                    <a:gd name="connsiteY79" fmla="*/ 238535 h 331404"/>
                    <a:gd name="connsiteX80" fmla="*/ 1193006 w 1724025"/>
                    <a:gd name="connsiteY80" fmla="*/ 243298 h 331404"/>
                    <a:gd name="connsiteX81" fmla="*/ 1202531 w 1724025"/>
                    <a:gd name="connsiteY81" fmla="*/ 252823 h 331404"/>
                    <a:gd name="connsiteX82" fmla="*/ 1212056 w 1724025"/>
                    <a:gd name="connsiteY82" fmla="*/ 267110 h 331404"/>
                    <a:gd name="connsiteX83" fmla="*/ 1233487 w 1724025"/>
                    <a:gd name="connsiteY83" fmla="*/ 283779 h 331404"/>
                    <a:gd name="connsiteX84" fmla="*/ 1235869 w 1724025"/>
                    <a:gd name="connsiteY84" fmla="*/ 290923 h 331404"/>
                    <a:gd name="connsiteX85" fmla="*/ 1243012 w 1724025"/>
                    <a:gd name="connsiteY85" fmla="*/ 293304 h 331404"/>
                    <a:gd name="connsiteX86" fmla="*/ 1250156 w 1724025"/>
                    <a:gd name="connsiteY86" fmla="*/ 298067 h 331404"/>
                    <a:gd name="connsiteX87" fmla="*/ 1254919 w 1724025"/>
                    <a:gd name="connsiteY87" fmla="*/ 305210 h 331404"/>
                    <a:gd name="connsiteX88" fmla="*/ 1262062 w 1724025"/>
                    <a:gd name="connsiteY88" fmla="*/ 307592 h 331404"/>
                    <a:gd name="connsiteX89" fmla="*/ 1269206 w 1724025"/>
                    <a:gd name="connsiteY89" fmla="*/ 312354 h 331404"/>
                    <a:gd name="connsiteX90" fmla="*/ 1278731 w 1724025"/>
                    <a:gd name="connsiteY90" fmla="*/ 314735 h 331404"/>
                    <a:gd name="connsiteX91" fmla="*/ 1347787 w 1724025"/>
                    <a:gd name="connsiteY91" fmla="*/ 317117 h 331404"/>
                    <a:gd name="connsiteX92" fmla="*/ 1376362 w 1724025"/>
                    <a:gd name="connsiteY92" fmla="*/ 319498 h 331404"/>
                    <a:gd name="connsiteX93" fmla="*/ 1390650 w 1724025"/>
                    <a:gd name="connsiteY93" fmla="*/ 321879 h 331404"/>
                    <a:gd name="connsiteX94" fmla="*/ 1409700 w 1724025"/>
                    <a:gd name="connsiteY94" fmla="*/ 324260 h 331404"/>
                    <a:gd name="connsiteX95" fmla="*/ 1447800 w 1724025"/>
                    <a:gd name="connsiteY95" fmla="*/ 321879 h 331404"/>
                    <a:gd name="connsiteX96" fmla="*/ 1457325 w 1724025"/>
                    <a:gd name="connsiteY96" fmla="*/ 319498 h 331404"/>
                    <a:gd name="connsiteX97" fmla="*/ 1464469 w 1724025"/>
                    <a:gd name="connsiteY97" fmla="*/ 317117 h 331404"/>
                    <a:gd name="connsiteX98" fmla="*/ 1533525 w 1724025"/>
                    <a:gd name="connsiteY98" fmla="*/ 314735 h 331404"/>
                    <a:gd name="connsiteX99" fmla="*/ 1607344 w 1724025"/>
                    <a:gd name="connsiteY99" fmla="*/ 314735 h 331404"/>
                    <a:gd name="connsiteX100" fmla="*/ 1624012 w 1724025"/>
                    <a:gd name="connsiteY100" fmla="*/ 319498 h 331404"/>
                    <a:gd name="connsiteX101" fmla="*/ 1643062 w 1724025"/>
                    <a:gd name="connsiteY101" fmla="*/ 324260 h 331404"/>
                    <a:gd name="connsiteX102" fmla="*/ 1650206 w 1724025"/>
                    <a:gd name="connsiteY102" fmla="*/ 326642 h 331404"/>
                    <a:gd name="connsiteX103" fmla="*/ 1669256 w 1724025"/>
                    <a:gd name="connsiteY103" fmla="*/ 331404 h 331404"/>
                    <a:gd name="connsiteX104" fmla="*/ 1724025 w 1724025"/>
                    <a:gd name="connsiteY104" fmla="*/ 329023 h 331404"/>
                    <a:gd name="connsiteX0" fmla="*/ 0 w 1724025"/>
                    <a:gd name="connsiteY0" fmla="*/ 17079 h 331404"/>
                    <a:gd name="connsiteX1" fmla="*/ 19050 w 1724025"/>
                    <a:gd name="connsiteY1" fmla="*/ 9935 h 331404"/>
                    <a:gd name="connsiteX2" fmla="*/ 33337 w 1724025"/>
                    <a:gd name="connsiteY2" fmla="*/ 410 h 331404"/>
                    <a:gd name="connsiteX3" fmla="*/ 57150 w 1724025"/>
                    <a:gd name="connsiteY3" fmla="*/ 2792 h 331404"/>
                    <a:gd name="connsiteX4" fmla="*/ 71437 w 1724025"/>
                    <a:gd name="connsiteY4" fmla="*/ 12318 h 331404"/>
                    <a:gd name="connsiteX5" fmla="*/ 111919 w 1724025"/>
                    <a:gd name="connsiteY5" fmla="*/ 26604 h 331404"/>
                    <a:gd name="connsiteX6" fmla="*/ 133350 w 1724025"/>
                    <a:gd name="connsiteY6" fmla="*/ 40892 h 331404"/>
                    <a:gd name="connsiteX7" fmla="*/ 140494 w 1724025"/>
                    <a:gd name="connsiteY7" fmla="*/ 45654 h 331404"/>
                    <a:gd name="connsiteX8" fmla="*/ 147637 w 1724025"/>
                    <a:gd name="connsiteY8" fmla="*/ 50417 h 331404"/>
                    <a:gd name="connsiteX9" fmla="*/ 176212 w 1724025"/>
                    <a:gd name="connsiteY9" fmla="*/ 59942 h 331404"/>
                    <a:gd name="connsiteX10" fmla="*/ 183356 w 1724025"/>
                    <a:gd name="connsiteY10" fmla="*/ 62323 h 331404"/>
                    <a:gd name="connsiteX11" fmla="*/ 190500 w 1724025"/>
                    <a:gd name="connsiteY11" fmla="*/ 64704 h 331404"/>
                    <a:gd name="connsiteX12" fmla="*/ 219075 w 1724025"/>
                    <a:gd name="connsiteY12" fmla="*/ 78992 h 331404"/>
                    <a:gd name="connsiteX13" fmla="*/ 226219 w 1724025"/>
                    <a:gd name="connsiteY13" fmla="*/ 81373 h 331404"/>
                    <a:gd name="connsiteX14" fmla="*/ 233362 w 1724025"/>
                    <a:gd name="connsiteY14" fmla="*/ 83754 h 331404"/>
                    <a:gd name="connsiteX15" fmla="*/ 240506 w 1724025"/>
                    <a:gd name="connsiteY15" fmla="*/ 88517 h 331404"/>
                    <a:gd name="connsiteX16" fmla="*/ 254794 w 1724025"/>
                    <a:gd name="connsiteY16" fmla="*/ 93279 h 331404"/>
                    <a:gd name="connsiteX17" fmla="*/ 261937 w 1724025"/>
                    <a:gd name="connsiteY17" fmla="*/ 98042 h 331404"/>
                    <a:gd name="connsiteX18" fmla="*/ 283369 w 1724025"/>
                    <a:gd name="connsiteY18" fmla="*/ 105185 h 331404"/>
                    <a:gd name="connsiteX19" fmla="*/ 290512 w 1724025"/>
                    <a:gd name="connsiteY19" fmla="*/ 107567 h 331404"/>
                    <a:gd name="connsiteX20" fmla="*/ 297656 w 1724025"/>
                    <a:gd name="connsiteY20" fmla="*/ 109948 h 331404"/>
                    <a:gd name="connsiteX21" fmla="*/ 311944 w 1724025"/>
                    <a:gd name="connsiteY21" fmla="*/ 117092 h 331404"/>
                    <a:gd name="connsiteX22" fmla="*/ 316706 w 1724025"/>
                    <a:gd name="connsiteY22" fmla="*/ 124235 h 331404"/>
                    <a:gd name="connsiteX23" fmla="*/ 330994 w 1724025"/>
                    <a:gd name="connsiteY23" fmla="*/ 128998 h 331404"/>
                    <a:gd name="connsiteX24" fmla="*/ 352425 w 1724025"/>
                    <a:gd name="connsiteY24" fmla="*/ 136142 h 331404"/>
                    <a:gd name="connsiteX25" fmla="*/ 366712 w 1724025"/>
                    <a:gd name="connsiteY25" fmla="*/ 140904 h 331404"/>
                    <a:gd name="connsiteX26" fmla="*/ 373856 w 1724025"/>
                    <a:gd name="connsiteY26" fmla="*/ 143285 h 331404"/>
                    <a:gd name="connsiteX27" fmla="*/ 407194 w 1724025"/>
                    <a:gd name="connsiteY27" fmla="*/ 148048 h 331404"/>
                    <a:gd name="connsiteX28" fmla="*/ 431006 w 1724025"/>
                    <a:gd name="connsiteY28" fmla="*/ 150429 h 331404"/>
                    <a:gd name="connsiteX29" fmla="*/ 461962 w 1724025"/>
                    <a:gd name="connsiteY29" fmla="*/ 155192 h 331404"/>
                    <a:gd name="connsiteX30" fmla="*/ 497681 w 1724025"/>
                    <a:gd name="connsiteY30" fmla="*/ 157573 h 331404"/>
                    <a:gd name="connsiteX31" fmla="*/ 514350 w 1724025"/>
                    <a:gd name="connsiteY31" fmla="*/ 164717 h 331404"/>
                    <a:gd name="connsiteX32" fmla="*/ 523875 w 1724025"/>
                    <a:gd name="connsiteY32" fmla="*/ 179004 h 331404"/>
                    <a:gd name="connsiteX33" fmla="*/ 538162 w 1724025"/>
                    <a:gd name="connsiteY33" fmla="*/ 186148 h 331404"/>
                    <a:gd name="connsiteX34" fmla="*/ 552450 w 1724025"/>
                    <a:gd name="connsiteY34" fmla="*/ 193292 h 331404"/>
                    <a:gd name="connsiteX35" fmla="*/ 559594 w 1724025"/>
                    <a:gd name="connsiteY35" fmla="*/ 200435 h 331404"/>
                    <a:gd name="connsiteX36" fmla="*/ 566737 w 1724025"/>
                    <a:gd name="connsiteY36" fmla="*/ 202817 h 331404"/>
                    <a:gd name="connsiteX37" fmla="*/ 569119 w 1724025"/>
                    <a:gd name="connsiteY37" fmla="*/ 209960 h 331404"/>
                    <a:gd name="connsiteX38" fmla="*/ 569118 w 1724025"/>
                    <a:gd name="connsiteY38" fmla="*/ 217104 h 331404"/>
                    <a:gd name="connsiteX39" fmla="*/ 583406 w 1724025"/>
                    <a:gd name="connsiteY39" fmla="*/ 226629 h 331404"/>
                    <a:gd name="connsiteX40" fmla="*/ 588169 w 1724025"/>
                    <a:gd name="connsiteY40" fmla="*/ 236154 h 331404"/>
                    <a:gd name="connsiteX41" fmla="*/ 597693 w 1724025"/>
                    <a:gd name="connsiteY41" fmla="*/ 243298 h 331404"/>
                    <a:gd name="connsiteX42" fmla="*/ 602456 w 1724025"/>
                    <a:gd name="connsiteY42" fmla="*/ 245680 h 331404"/>
                    <a:gd name="connsiteX43" fmla="*/ 611981 w 1724025"/>
                    <a:gd name="connsiteY43" fmla="*/ 255204 h 331404"/>
                    <a:gd name="connsiteX44" fmla="*/ 616743 w 1724025"/>
                    <a:gd name="connsiteY44" fmla="*/ 267110 h 331404"/>
                    <a:gd name="connsiteX45" fmla="*/ 633412 w 1724025"/>
                    <a:gd name="connsiteY45" fmla="*/ 271873 h 331404"/>
                    <a:gd name="connsiteX46" fmla="*/ 638176 w 1724025"/>
                    <a:gd name="connsiteY46" fmla="*/ 293304 h 331404"/>
                    <a:gd name="connsiteX47" fmla="*/ 638174 w 1724025"/>
                    <a:gd name="connsiteY47" fmla="*/ 286159 h 331404"/>
                    <a:gd name="connsiteX48" fmla="*/ 650081 w 1724025"/>
                    <a:gd name="connsiteY48" fmla="*/ 300450 h 331404"/>
                    <a:gd name="connsiteX49" fmla="*/ 664369 w 1724025"/>
                    <a:gd name="connsiteY49" fmla="*/ 309973 h 331404"/>
                    <a:gd name="connsiteX50" fmla="*/ 681037 w 1724025"/>
                    <a:gd name="connsiteY50" fmla="*/ 307592 h 331404"/>
                    <a:gd name="connsiteX51" fmla="*/ 700088 w 1724025"/>
                    <a:gd name="connsiteY51" fmla="*/ 302829 h 331404"/>
                    <a:gd name="connsiteX52" fmla="*/ 709611 w 1724025"/>
                    <a:gd name="connsiteY52" fmla="*/ 286161 h 331404"/>
                    <a:gd name="connsiteX53" fmla="*/ 723900 w 1724025"/>
                    <a:gd name="connsiteY53" fmla="*/ 283779 h 331404"/>
                    <a:gd name="connsiteX54" fmla="*/ 738187 w 1724025"/>
                    <a:gd name="connsiteY54" fmla="*/ 288542 h 331404"/>
                    <a:gd name="connsiteX55" fmla="*/ 752475 w 1724025"/>
                    <a:gd name="connsiteY55" fmla="*/ 295685 h 331404"/>
                    <a:gd name="connsiteX56" fmla="*/ 771525 w 1724025"/>
                    <a:gd name="connsiteY56" fmla="*/ 300448 h 331404"/>
                    <a:gd name="connsiteX57" fmla="*/ 802481 w 1724025"/>
                    <a:gd name="connsiteY57" fmla="*/ 305210 h 331404"/>
                    <a:gd name="connsiteX58" fmla="*/ 809625 w 1724025"/>
                    <a:gd name="connsiteY58" fmla="*/ 307592 h 331404"/>
                    <a:gd name="connsiteX59" fmla="*/ 842962 w 1724025"/>
                    <a:gd name="connsiteY59" fmla="*/ 302829 h 331404"/>
                    <a:gd name="connsiteX60" fmla="*/ 845344 w 1724025"/>
                    <a:gd name="connsiteY60" fmla="*/ 295685 h 331404"/>
                    <a:gd name="connsiteX61" fmla="*/ 852487 w 1724025"/>
                    <a:gd name="connsiteY61" fmla="*/ 293304 h 331404"/>
                    <a:gd name="connsiteX62" fmla="*/ 866775 w 1724025"/>
                    <a:gd name="connsiteY62" fmla="*/ 290923 h 331404"/>
                    <a:gd name="connsiteX63" fmla="*/ 938212 w 1724025"/>
                    <a:gd name="connsiteY63" fmla="*/ 293304 h 331404"/>
                    <a:gd name="connsiteX64" fmla="*/ 945356 w 1724025"/>
                    <a:gd name="connsiteY64" fmla="*/ 295685 h 331404"/>
                    <a:gd name="connsiteX65" fmla="*/ 954881 w 1724025"/>
                    <a:gd name="connsiteY65" fmla="*/ 298067 h 331404"/>
                    <a:gd name="connsiteX66" fmla="*/ 990600 w 1724025"/>
                    <a:gd name="connsiteY66" fmla="*/ 302829 h 331404"/>
                    <a:gd name="connsiteX67" fmla="*/ 997744 w 1724025"/>
                    <a:gd name="connsiteY67" fmla="*/ 305210 h 331404"/>
                    <a:gd name="connsiteX68" fmla="*/ 1009650 w 1724025"/>
                    <a:gd name="connsiteY68" fmla="*/ 307592 h 331404"/>
                    <a:gd name="connsiteX69" fmla="*/ 1035844 w 1724025"/>
                    <a:gd name="connsiteY69" fmla="*/ 302829 h 331404"/>
                    <a:gd name="connsiteX70" fmla="*/ 1050131 w 1724025"/>
                    <a:gd name="connsiteY70" fmla="*/ 293304 h 331404"/>
                    <a:gd name="connsiteX71" fmla="*/ 1057275 w 1724025"/>
                    <a:gd name="connsiteY71" fmla="*/ 286160 h 331404"/>
                    <a:gd name="connsiteX72" fmla="*/ 1064419 w 1724025"/>
                    <a:gd name="connsiteY72" fmla="*/ 283779 h 331404"/>
                    <a:gd name="connsiteX73" fmla="*/ 1071562 w 1724025"/>
                    <a:gd name="connsiteY73" fmla="*/ 279017 h 331404"/>
                    <a:gd name="connsiteX74" fmla="*/ 1081087 w 1724025"/>
                    <a:gd name="connsiteY74" fmla="*/ 264729 h 331404"/>
                    <a:gd name="connsiteX75" fmla="*/ 1088231 w 1724025"/>
                    <a:gd name="connsiteY75" fmla="*/ 259967 h 331404"/>
                    <a:gd name="connsiteX76" fmla="*/ 1097756 w 1724025"/>
                    <a:gd name="connsiteY76" fmla="*/ 245679 h 331404"/>
                    <a:gd name="connsiteX77" fmla="*/ 1159669 w 1724025"/>
                    <a:gd name="connsiteY77" fmla="*/ 238535 h 331404"/>
                    <a:gd name="connsiteX78" fmla="*/ 1185862 w 1724025"/>
                    <a:gd name="connsiteY78" fmla="*/ 238535 h 331404"/>
                    <a:gd name="connsiteX79" fmla="*/ 1193006 w 1724025"/>
                    <a:gd name="connsiteY79" fmla="*/ 243298 h 331404"/>
                    <a:gd name="connsiteX80" fmla="*/ 1202531 w 1724025"/>
                    <a:gd name="connsiteY80" fmla="*/ 252823 h 331404"/>
                    <a:gd name="connsiteX81" fmla="*/ 1212056 w 1724025"/>
                    <a:gd name="connsiteY81" fmla="*/ 267110 h 331404"/>
                    <a:gd name="connsiteX82" fmla="*/ 1233487 w 1724025"/>
                    <a:gd name="connsiteY82" fmla="*/ 283779 h 331404"/>
                    <a:gd name="connsiteX83" fmla="*/ 1235869 w 1724025"/>
                    <a:gd name="connsiteY83" fmla="*/ 290923 h 331404"/>
                    <a:gd name="connsiteX84" fmla="*/ 1243012 w 1724025"/>
                    <a:gd name="connsiteY84" fmla="*/ 293304 h 331404"/>
                    <a:gd name="connsiteX85" fmla="*/ 1250156 w 1724025"/>
                    <a:gd name="connsiteY85" fmla="*/ 298067 h 331404"/>
                    <a:gd name="connsiteX86" fmla="*/ 1254919 w 1724025"/>
                    <a:gd name="connsiteY86" fmla="*/ 305210 h 331404"/>
                    <a:gd name="connsiteX87" fmla="*/ 1262062 w 1724025"/>
                    <a:gd name="connsiteY87" fmla="*/ 307592 h 331404"/>
                    <a:gd name="connsiteX88" fmla="*/ 1269206 w 1724025"/>
                    <a:gd name="connsiteY88" fmla="*/ 312354 h 331404"/>
                    <a:gd name="connsiteX89" fmla="*/ 1278731 w 1724025"/>
                    <a:gd name="connsiteY89" fmla="*/ 314735 h 331404"/>
                    <a:gd name="connsiteX90" fmla="*/ 1347787 w 1724025"/>
                    <a:gd name="connsiteY90" fmla="*/ 317117 h 331404"/>
                    <a:gd name="connsiteX91" fmla="*/ 1376362 w 1724025"/>
                    <a:gd name="connsiteY91" fmla="*/ 319498 h 331404"/>
                    <a:gd name="connsiteX92" fmla="*/ 1390650 w 1724025"/>
                    <a:gd name="connsiteY92" fmla="*/ 321879 h 331404"/>
                    <a:gd name="connsiteX93" fmla="*/ 1409700 w 1724025"/>
                    <a:gd name="connsiteY93" fmla="*/ 324260 h 331404"/>
                    <a:gd name="connsiteX94" fmla="*/ 1447800 w 1724025"/>
                    <a:gd name="connsiteY94" fmla="*/ 321879 h 331404"/>
                    <a:gd name="connsiteX95" fmla="*/ 1457325 w 1724025"/>
                    <a:gd name="connsiteY95" fmla="*/ 319498 h 331404"/>
                    <a:gd name="connsiteX96" fmla="*/ 1464469 w 1724025"/>
                    <a:gd name="connsiteY96" fmla="*/ 317117 h 331404"/>
                    <a:gd name="connsiteX97" fmla="*/ 1533525 w 1724025"/>
                    <a:gd name="connsiteY97" fmla="*/ 314735 h 331404"/>
                    <a:gd name="connsiteX98" fmla="*/ 1607344 w 1724025"/>
                    <a:gd name="connsiteY98" fmla="*/ 314735 h 331404"/>
                    <a:gd name="connsiteX99" fmla="*/ 1624012 w 1724025"/>
                    <a:gd name="connsiteY99" fmla="*/ 319498 h 331404"/>
                    <a:gd name="connsiteX100" fmla="*/ 1643062 w 1724025"/>
                    <a:gd name="connsiteY100" fmla="*/ 324260 h 331404"/>
                    <a:gd name="connsiteX101" fmla="*/ 1650206 w 1724025"/>
                    <a:gd name="connsiteY101" fmla="*/ 326642 h 331404"/>
                    <a:gd name="connsiteX102" fmla="*/ 1669256 w 1724025"/>
                    <a:gd name="connsiteY102" fmla="*/ 331404 h 331404"/>
                    <a:gd name="connsiteX103" fmla="*/ 1724025 w 1724025"/>
                    <a:gd name="connsiteY103" fmla="*/ 329023 h 331404"/>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40494 w 1724025"/>
                    <a:gd name="connsiteY6" fmla="*/ 45260 h 331010"/>
                    <a:gd name="connsiteX7" fmla="*/ 147637 w 1724025"/>
                    <a:gd name="connsiteY7" fmla="*/ 50023 h 331010"/>
                    <a:gd name="connsiteX8" fmla="*/ 176212 w 1724025"/>
                    <a:gd name="connsiteY8" fmla="*/ 59548 h 331010"/>
                    <a:gd name="connsiteX9" fmla="*/ 183356 w 1724025"/>
                    <a:gd name="connsiteY9" fmla="*/ 61929 h 331010"/>
                    <a:gd name="connsiteX10" fmla="*/ 190500 w 1724025"/>
                    <a:gd name="connsiteY10" fmla="*/ 64310 h 331010"/>
                    <a:gd name="connsiteX11" fmla="*/ 219075 w 1724025"/>
                    <a:gd name="connsiteY11" fmla="*/ 78598 h 331010"/>
                    <a:gd name="connsiteX12" fmla="*/ 226219 w 1724025"/>
                    <a:gd name="connsiteY12" fmla="*/ 80979 h 331010"/>
                    <a:gd name="connsiteX13" fmla="*/ 233362 w 1724025"/>
                    <a:gd name="connsiteY13" fmla="*/ 83360 h 331010"/>
                    <a:gd name="connsiteX14" fmla="*/ 240506 w 1724025"/>
                    <a:gd name="connsiteY14" fmla="*/ 88123 h 331010"/>
                    <a:gd name="connsiteX15" fmla="*/ 254794 w 1724025"/>
                    <a:gd name="connsiteY15" fmla="*/ 92885 h 331010"/>
                    <a:gd name="connsiteX16" fmla="*/ 261937 w 1724025"/>
                    <a:gd name="connsiteY16" fmla="*/ 97648 h 331010"/>
                    <a:gd name="connsiteX17" fmla="*/ 283369 w 1724025"/>
                    <a:gd name="connsiteY17" fmla="*/ 104791 h 331010"/>
                    <a:gd name="connsiteX18" fmla="*/ 290512 w 1724025"/>
                    <a:gd name="connsiteY18" fmla="*/ 107173 h 331010"/>
                    <a:gd name="connsiteX19" fmla="*/ 297656 w 1724025"/>
                    <a:gd name="connsiteY19" fmla="*/ 109554 h 331010"/>
                    <a:gd name="connsiteX20" fmla="*/ 311944 w 1724025"/>
                    <a:gd name="connsiteY20" fmla="*/ 116698 h 331010"/>
                    <a:gd name="connsiteX21" fmla="*/ 316706 w 1724025"/>
                    <a:gd name="connsiteY21" fmla="*/ 123841 h 331010"/>
                    <a:gd name="connsiteX22" fmla="*/ 330994 w 1724025"/>
                    <a:gd name="connsiteY22" fmla="*/ 128604 h 331010"/>
                    <a:gd name="connsiteX23" fmla="*/ 352425 w 1724025"/>
                    <a:gd name="connsiteY23" fmla="*/ 135748 h 331010"/>
                    <a:gd name="connsiteX24" fmla="*/ 366712 w 1724025"/>
                    <a:gd name="connsiteY24" fmla="*/ 140510 h 331010"/>
                    <a:gd name="connsiteX25" fmla="*/ 373856 w 1724025"/>
                    <a:gd name="connsiteY25" fmla="*/ 142891 h 331010"/>
                    <a:gd name="connsiteX26" fmla="*/ 407194 w 1724025"/>
                    <a:gd name="connsiteY26" fmla="*/ 147654 h 331010"/>
                    <a:gd name="connsiteX27" fmla="*/ 431006 w 1724025"/>
                    <a:gd name="connsiteY27" fmla="*/ 150035 h 331010"/>
                    <a:gd name="connsiteX28" fmla="*/ 461962 w 1724025"/>
                    <a:gd name="connsiteY28" fmla="*/ 154798 h 331010"/>
                    <a:gd name="connsiteX29" fmla="*/ 497681 w 1724025"/>
                    <a:gd name="connsiteY29" fmla="*/ 157179 h 331010"/>
                    <a:gd name="connsiteX30" fmla="*/ 514350 w 1724025"/>
                    <a:gd name="connsiteY30" fmla="*/ 164323 h 331010"/>
                    <a:gd name="connsiteX31" fmla="*/ 523875 w 1724025"/>
                    <a:gd name="connsiteY31" fmla="*/ 178610 h 331010"/>
                    <a:gd name="connsiteX32" fmla="*/ 538162 w 1724025"/>
                    <a:gd name="connsiteY32" fmla="*/ 185754 h 331010"/>
                    <a:gd name="connsiteX33" fmla="*/ 552450 w 1724025"/>
                    <a:gd name="connsiteY33" fmla="*/ 192898 h 331010"/>
                    <a:gd name="connsiteX34" fmla="*/ 559594 w 1724025"/>
                    <a:gd name="connsiteY34" fmla="*/ 200041 h 331010"/>
                    <a:gd name="connsiteX35" fmla="*/ 566737 w 1724025"/>
                    <a:gd name="connsiteY35" fmla="*/ 202423 h 331010"/>
                    <a:gd name="connsiteX36" fmla="*/ 569119 w 1724025"/>
                    <a:gd name="connsiteY36" fmla="*/ 209566 h 331010"/>
                    <a:gd name="connsiteX37" fmla="*/ 569118 w 1724025"/>
                    <a:gd name="connsiteY37" fmla="*/ 216710 h 331010"/>
                    <a:gd name="connsiteX38" fmla="*/ 583406 w 1724025"/>
                    <a:gd name="connsiteY38" fmla="*/ 226235 h 331010"/>
                    <a:gd name="connsiteX39" fmla="*/ 588169 w 1724025"/>
                    <a:gd name="connsiteY39" fmla="*/ 235760 h 331010"/>
                    <a:gd name="connsiteX40" fmla="*/ 597693 w 1724025"/>
                    <a:gd name="connsiteY40" fmla="*/ 242904 h 331010"/>
                    <a:gd name="connsiteX41" fmla="*/ 602456 w 1724025"/>
                    <a:gd name="connsiteY41" fmla="*/ 245286 h 331010"/>
                    <a:gd name="connsiteX42" fmla="*/ 611981 w 1724025"/>
                    <a:gd name="connsiteY42" fmla="*/ 254810 h 331010"/>
                    <a:gd name="connsiteX43" fmla="*/ 616743 w 1724025"/>
                    <a:gd name="connsiteY43" fmla="*/ 266716 h 331010"/>
                    <a:gd name="connsiteX44" fmla="*/ 633412 w 1724025"/>
                    <a:gd name="connsiteY44" fmla="*/ 271479 h 331010"/>
                    <a:gd name="connsiteX45" fmla="*/ 638176 w 1724025"/>
                    <a:gd name="connsiteY45" fmla="*/ 292910 h 331010"/>
                    <a:gd name="connsiteX46" fmla="*/ 638174 w 1724025"/>
                    <a:gd name="connsiteY46" fmla="*/ 285765 h 331010"/>
                    <a:gd name="connsiteX47" fmla="*/ 650081 w 1724025"/>
                    <a:gd name="connsiteY47" fmla="*/ 300056 h 331010"/>
                    <a:gd name="connsiteX48" fmla="*/ 664369 w 1724025"/>
                    <a:gd name="connsiteY48" fmla="*/ 309579 h 331010"/>
                    <a:gd name="connsiteX49" fmla="*/ 681037 w 1724025"/>
                    <a:gd name="connsiteY49" fmla="*/ 307198 h 331010"/>
                    <a:gd name="connsiteX50" fmla="*/ 700088 w 1724025"/>
                    <a:gd name="connsiteY50" fmla="*/ 302435 h 331010"/>
                    <a:gd name="connsiteX51" fmla="*/ 709611 w 1724025"/>
                    <a:gd name="connsiteY51" fmla="*/ 285767 h 331010"/>
                    <a:gd name="connsiteX52" fmla="*/ 723900 w 1724025"/>
                    <a:gd name="connsiteY52" fmla="*/ 283385 h 331010"/>
                    <a:gd name="connsiteX53" fmla="*/ 738187 w 1724025"/>
                    <a:gd name="connsiteY53" fmla="*/ 288148 h 331010"/>
                    <a:gd name="connsiteX54" fmla="*/ 752475 w 1724025"/>
                    <a:gd name="connsiteY54" fmla="*/ 295291 h 331010"/>
                    <a:gd name="connsiteX55" fmla="*/ 771525 w 1724025"/>
                    <a:gd name="connsiteY55" fmla="*/ 300054 h 331010"/>
                    <a:gd name="connsiteX56" fmla="*/ 802481 w 1724025"/>
                    <a:gd name="connsiteY56" fmla="*/ 304816 h 331010"/>
                    <a:gd name="connsiteX57" fmla="*/ 809625 w 1724025"/>
                    <a:gd name="connsiteY57" fmla="*/ 307198 h 331010"/>
                    <a:gd name="connsiteX58" fmla="*/ 842962 w 1724025"/>
                    <a:gd name="connsiteY58" fmla="*/ 302435 h 331010"/>
                    <a:gd name="connsiteX59" fmla="*/ 845344 w 1724025"/>
                    <a:gd name="connsiteY59" fmla="*/ 295291 h 331010"/>
                    <a:gd name="connsiteX60" fmla="*/ 852487 w 1724025"/>
                    <a:gd name="connsiteY60" fmla="*/ 292910 h 331010"/>
                    <a:gd name="connsiteX61" fmla="*/ 866775 w 1724025"/>
                    <a:gd name="connsiteY61" fmla="*/ 290529 h 331010"/>
                    <a:gd name="connsiteX62" fmla="*/ 938212 w 1724025"/>
                    <a:gd name="connsiteY62" fmla="*/ 292910 h 331010"/>
                    <a:gd name="connsiteX63" fmla="*/ 945356 w 1724025"/>
                    <a:gd name="connsiteY63" fmla="*/ 295291 h 331010"/>
                    <a:gd name="connsiteX64" fmla="*/ 954881 w 1724025"/>
                    <a:gd name="connsiteY64" fmla="*/ 297673 h 331010"/>
                    <a:gd name="connsiteX65" fmla="*/ 990600 w 1724025"/>
                    <a:gd name="connsiteY65" fmla="*/ 302435 h 331010"/>
                    <a:gd name="connsiteX66" fmla="*/ 997744 w 1724025"/>
                    <a:gd name="connsiteY66" fmla="*/ 304816 h 331010"/>
                    <a:gd name="connsiteX67" fmla="*/ 1009650 w 1724025"/>
                    <a:gd name="connsiteY67" fmla="*/ 307198 h 331010"/>
                    <a:gd name="connsiteX68" fmla="*/ 1035844 w 1724025"/>
                    <a:gd name="connsiteY68" fmla="*/ 302435 h 331010"/>
                    <a:gd name="connsiteX69" fmla="*/ 1050131 w 1724025"/>
                    <a:gd name="connsiteY69" fmla="*/ 292910 h 331010"/>
                    <a:gd name="connsiteX70" fmla="*/ 1057275 w 1724025"/>
                    <a:gd name="connsiteY70" fmla="*/ 285766 h 331010"/>
                    <a:gd name="connsiteX71" fmla="*/ 1064419 w 1724025"/>
                    <a:gd name="connsiteY71" fmla="*/ 283385 h 331010"/>
                    <a:gd name="connsiteX72" fmla="*/ 1071562 w 1724025"/>
                    <a:gd name="connsiteY72" fmla="*/ 278623 h 331010"/>
                    <a:gd name="connsiteX73" fmla="*/ 1081087 w 1724025"/>
                    <a:gd name="connsiteY73" fmla="*/ 264335 h 331010"/>
                    <a:gd name="connsiteX74" fmla="*/ 1088231 w 1724025"/>
                    <a:gd name="connsiteY74" fmla="*/ 259573 h 331010"/>
                    <a:gd name="connsiteX75" fmla="*/ 1097756 w 1724025"/>
                    <a:gd name="connsiteY75" fmla="*/ 245285 h 331010"/>
                    <a:gd name="connsiteX76" fmla="*/ 1159669 w 1724025"/>
                    <a:gd name="connsiteY76" fmla="*/ 238141 h 331010"/>
                    <a:gd name="connsiteX77" fmla="*/ 1185862 w 1724025"/>
                    <a:gd name="connsiteY77" fmla="*/ 238141 h 331010"/>
                    <a:gd name="connsiteX78" fmla="*/ 1193006 w 1724025"/>
                    <a:gd name="connsiteY78" fmla="*/ 242904 h 331010"/>
                    <a:gd name="connsiteX79" fmla="*/ 1202531 w 1724025"/>
                    <a:gd name="connsiteY79" fmla="*/ 252429 h 331010"/>
                    <a:gd name="connsiteX80" fmla="*/ 1212056 w 1724025"/>
                    <a:gd name="connsiteY80" fmla="*/ 266716 h 331010"/>
                    <a:gd name="connsiteX81" fmla="*/ 1233487 w 1724025"/>
                    <a:gd name="connsiteY81" fmla="*/ 283385 h 331010"/>
                    <a:gd name="connsiteX82" fmla="*/ 1235869 w 1724025"/>
                    <a:gd name="connsiteY82" fmla="*/ 290529 h 331010"/>
                    <a:gd name="connsiteX83" fmla="*/ 1243012 w 1724025"/>
                    <a:gd name="connsiteY83" fmla="*/ 292910 h 331010"/>
                    <a:gd name="connsiteX84" fmla="*/ 1250156 w 1724025"/>
                    <a:gd name="connsiteY84" fmla="*/ 297673 h 331010"/>
                    <a:gd name="connsiteX85" fmla="*/ 1254919 w 1724025"/>
                    <a:gd name="connsiteY85" fmla="*/ 304816 h 331010"/>
                    <a:gd name="connsiteX86" fmla="*/ 1262062 w 1724025"/>
                    <a:gd name="connsiteY86" fmla="*/ 307198 h 331010"/>
                    <a:gd name="connsiteX87" fmla="*/ 1269206 w 1724025"/>
                    <a:gd name="connsiteY87" fmla="*/ 311960 h 331010"/>
                    <a:gd name="connsiteX88" fmla="*/ 1278731 w 1724025"/>
                    <a:gd name="connsiteY88" fmla="*/ 314341 h 331010"/>
                    <a:gd name="connsiteX89" fmla="*/ 1347787 w 1724025"/>
                    <a:gd name="connsiteY89" fmla="*/ 316723 h 331010"/>
                    <a:gd name="connsiteX90" fmla="*/ 1376362 w 1724025"/>
                    <a:gd name="connsiteY90" fmla="*/ 319104 h 331010"/>
                    <a:gd name="connsiteX91" fmla="*/ 1390650 w 1724025"/>
                    <a:gd name="connsiteY91" fmla="*/ 321485 h 331010"/>
                    <a:gd name="connsiteX92" fmla="*/ 1409700 w 1724025"/>
                    <a:gd name="connsiteY92" fmla="*/ 323866 h 331010"/>
                    <a:gd name="connsiteX93" fmla="*/ 1447800 w 1724025"/>
                    <a:gd name="connsiteY93" fmla="*/ 321485 h 331010"/>
                    <a:gd name="connsiteX94" fmla="*/ 1457325 w 1724025"/>
                    <a:gd name="connsiteY94" fmla="*/ 319104 h 331010"/>
                    <a:gd name="connsiteX95" fmla="*/ 1464469 w 1724025"/>
                    <a:gd name="connsiteY95" fmla="*/ 316723 h 331010"/>
                    <a:gd name="connsiteX96" fmla="*/ 1533525 w 1724025"/>
                    <a:gd name="connsiteY96" fmla="*/ 314341 h 331010"/>
                    <a:gd name="connsiteX97" fmla="*/ 1607344 w 1724025"/>
                    <a:gd name="connsiteY97" fmla="*/ 314341 h 331010"/>
                    <a:gd name="connsiteX98" fmla="*/ 1624012 w 1724025"/>
                    <a:gd name="connsiteY98" fmla="*/ 319104 h 331010"/>
                    <a:gd name="connsiteX99" fmla="*/ 1643062 w 1724025"/>
                    <a:gd name="connsiteY99" fmla="*/ 323866 h 331010"/>
                    <a:gd name="connsiteX100" fmla="*/ 1650206 w 1724025"/>
                    <a:gd name="connsiteY100" fmla="*/ 326248 h 331010"/>
                    <a:gd name="connsiteX101" fmla="*/ 1669256 w 1724025"/>
                    <a:gd name="connsiteY101" fmla="*/ 331010 h 331010"/>
                    <a:gd name="connsiteX102" fmla="*/ 1724025 w 1724025"/>
                    <a:gd name="connsiteY102"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40494 w 1724025"/>
                    <a:gd name="connsiteY6" fmla="*/ 45260 h 331010"/>
                    <a:gd name="connsiteX7" fmla="*/ 176212 w 1724025"/>
                    <a:gd name="connsiteY7" fmla="*/ 59548 h 331010"/>
                    <a:gd name="connsiteX8" fmla="*/ 183356 w 1724025"/>
                    <a:gd name="connsiteY8" fmla="*/ 61929 h 331010"/>
                    <a:gd name="connsiteX9" fmla="*/ 190500 w 1724025"/>
                    <a:gd name="connsiteY9" fmla="*/ 64310 h 331010"/>
                    <a:gd name="connsiteX10" fmla="*/ 219075 w 1724025"/>
                    <a:gd name="connsiteY10" fmla="*/ 78598 h 331010"/>
                    <a:gd name="connsiteX11" fmla="*/ 226219 w 1724025"/>
                    <a:gd name="connsiteY11" fmla="*/ 80979 h 331010"/>
                    <a:gd name="connsiteX12" fmla="*/ 233362 w 1724025"/>
                    <a:gd name="connsiteY12" fmla="*/ 83360 h 331010"/>
                    <a:gd name="connsiteX13" fmla="*/ 240506 w 1724025"/>
                    <a:gd name="connsiteY13" fmla="*/ 88123 h 331010"/>
                    <a:gd name="connsiteX14" fmla="*/ 254794 w 1724025"/>
                    <a:gd name="connsiteY14" fmla="*/ 92885 h 331010"/>
                    <a:gd name="connsiteX15" fmla="*/ 261937 w 1724025"/>
                    <a:gd name="connsiteY15" fmla="*/ 97648 h 331010"/>
                    <a:gd name="connsiteX16" fmla="*/ 283369 w 1724025"/>
                    <a:gd name="connsiteY16" fmla="*/ 104791 h 331010"/>
                    <a:gd name="connsiteX17" fmla="*/ 290512 w 1724025"/>
                    <a:gd name="connsiteY17" fmla="*/ 107173 h 331010"/>
                    <a:gd name="connsiteX18" fmla="*/ 297656 w 1724025"/>
                    <a:gd name="connsiteY18" fmla="*/ 109554 h 331010"/>
                    <a:gd name="connsiteX19" fmla="*/ 311944 w 1724025"/>
                    <a:gd name="connsiteY19" fmla="*/ 116698 h 331010"/>
                    <a:gd name="connsiteX20" fmla="*/ 316706 w 1724025"/>
                    <a:gd name="connsiteY20" fmla="*/ 123841 h 331010"/>
                    <a:gd name="connsiteX21" fmla="*/ 330994 w 1724025"/>
                    <a:gd name="connsiteY21" fmla="*/ 128604 h 331010"/>
                    <a:gd name="connsiteX22" fmla="*/ 352425 w 1724025"/>
                    <a:gd name="connsiteY22" fmla="*/ 135748 h 331010"/>
                    <a:gd name="connsiteX23" fmla="*/ 366712 w 1724025"/>
                    <a:gd name="connsiteY23" fmla="*/ 140510 h 331010"/>
                    <a:gd name="connsiteX24" fmla="*/ 373856 w 1724025"/>
                    <a:gd name="connsiteY24" fmla="*/ 142891 h 331010"/>
                    <a:gd name="connsiteX25" fmla="*/ 407194 w 1724025"/>
                    <a:gd name="connsiteY25" fmla="*/ 147654 h 331010"/>
                    <a:gd name="connsiteX26" fmla="*/ 431006 w 1724025"/>
                    <a:gd name="connsiteY26" fmla="*/ 150035 h 331010"/>
                    <a:gd name="connsiteX27" fmla="*/ 461962 w 1724025"/>
                    <a:gd name="connsiteY27" fmla="*/ 154798 h 331010"/>
                    <a:gd name="connsiteX28" fmla="*/ 497681 w 1724025"/>
                    <a:gd name="connsiteY28" fmla="*/ 157179 h 331010"/>
                    <a:gd name="connsiteX29" fmla="*/ 514350 w 1724025"/>
                    <a:gd name="connsiteY29" fmla="*/ 164323 h 331010"/>
                    <a:gd name="connsiteX30" fmla="*/ 523875 w 1724025"/>
                    <a:gd name="connsiteY30" fmla="*/ 178610 h 331010"/>
                    <a:gd name="connsiteX31" fmla="*/ 538162 w 1724025"/>
                    <a:gd name="connsiteY31" fmla="*/ 185754 h 331010"/>
                    <a:gd name="connsiteX32" fmla="*/ 552450 w 1724025"/>
                    <a:gd name="connsiteY32" fmla="*/ 192898 h 331010"/>
                    <a:gd name="connsiteX33" fmla="*/ 559594 w 1724025"/>
                    <a:gd name="connsiteY33" fmla="*/ 200041 h 331010"/>
                    <a:gd name="connsiteX34" fmla="*/ 566737 w 1724025"/>
                    <a:gd name="connsiteY34" fmla="*/ 202423 h 331010"/>
                    <a:gd name="connsiteX35" fmla="*/ 569119 w 1724025"/>
                    <a:gd name="connsiteY35" fmla="*/ 209566 h 331010"/>
                    <a:gd name="connsiteX36" fmla="*/ 569118 w 1724025"/>
                    <a:gd name="connsiteY36" fmla="*/ 216710 h 331010"/>
                    <a:gd name="connsiteX37" fmla="*/ 583406 w 1724025"/>
                    <a:gd name="connsiteY37" fmla="*/ 226235 h 331010"/>
                    <a:gd name="connsiteX38" fmla="*/ 588169 w 1724025"/>
                    <a:gd name="connsiteY38" fmla="*/ 235760 h 331010"/>
                    <a:gd name="connsiteX39" fmla="*/ 597693 w 1724025"/>
                    <a:gd name="connsiteY39" fmla="*/ 242904 h 331010"/>
                    <a:gd name="connsiteX40" fmla="*/ 602456 w 1724025"/>
                    <a:gd name="connsiteY40" fmla="*/ 245286 h 331010"/>
                    <a:gd name="connsiteX41" fmla="*/ 611981 w 1724025"/>
                    <a:gd name="connsiteY41" fmla="*/ 254810 h 331010"/>
                    <a:gd name="connsiteX42" fmla="*/ 616743 w 1724025"/>
                    <a:gd name="connsiteY42" fmla="*/ 266716 h 331010"/>
                    <a:gd name="connsiteX43" fmla="*/ 633412 w 1724025"/>
                    <a:gd name="connsiteY43" fmla="*/ 271479 h 331010"/>
                    <a:gd name="connsiteX44" fmla="*/ 638176 w 1724025"/>
                    <a:gd name="connsiteY44" fmla="*/ 292910 h 331010"/>
                    <a:gd name="connsiteX45" fmla="*/ 638174 w 1724025"/>
                    <a:gd name="connsiteY45" fmla="*/ 285765 h 331010"/>
                    <a:gd name="connsiteX46" fmla="*/ 650081 w 1724025"/>
                    <a:gd name="connsiteY46" fmla="*/ 300056 h 331010"/>
                    <a:gd name="connsiteX47" fmla="*/ 664369 w 1724025"/>
                    <a:gd name="connsiteY47" fmla="*/ 309579 h 331010"/>
                    <a:gd name="connsiteX48" fmla="*/ 681037 w 1724025"/>
                    <a:gd name="connsiteY48" fmla="*/ 307198 h 331010"/>
                    <a:gd name="connsiteX49" fmla="*/ 700088 w 1724025"/>
                    <a:gd name="connsiteY49" fmla="*/ 302435 h 331010"/>
                    <a:gd name="connsiteX50" fmla="*/ 709611 w 1724025"/>
                    <a:gd name="connsiteY50" fmla="*/ 285767 h 331010"/>
                    <a:gd name="connsiteX51" fmla="*/ 723900 w 1724025"/>
                    <a:gd name="connsiteY51" fmla="*/ 283385 h 331010"/>
                    <a:gd name="connsiteX52" fmla="*/ 738187 w 1724025"/>
                    <a:gd name="connsiteY52" fmla="*/ 288148 h 331010"/>
                    <a:gd name="connsiteX53" fmla="*/ 752475 w 1724025"/>
                    <a:gd name="connsiteY53" fmla="*/ 295291 h 331010"/>
                    <a:gd name="connsiteX54" fmla="*/ 771525 w 1724025"/>
                    <a:gd name="connsiteY54" fmla="*/ 300054 h 331010"/>
                    <a:gd name="connsiteX55" fmla="*/ 802481 w 1724025"/>
                    <a:gd name="connsiteY55" fmla="*/ 304816 h 331010"/>
                    <a:gd name="connsiteX56" fmla="*/ 809625 w 1724025"/>
                    <a:gd name="connsiteY56" fmla="*/ 307198 h 331010"/>
                    <a:gd name="connsiteX57" fmla="*/ 842962 w 1724025"/>
                    <a:gd name="connsiteY57" fmla="*/ 302435 h 331010"/>
                    <a:gd name="connsiteX58" fmla="*/ 845344 w 1724025"/>
                    <a:gd name="connsiteY58" fmla="*/ 295291 h 331010"/>
                    <a:gd name="connsiteX59" fmla="*/ 852487 w 1724025"/>
                    <a:gd name="connsiteY59" fmla="*/ 292910 h 331010"/>
                    <a:gd name="connsiteX60" fmla="*/ 866775 w 1724025"/>
                    <a:gd name="connsiteY60" fmla="*/ 290529 h 331010"/>
                    <a:gd name="connsiteX61" fmla="*/ 938212 w 1724025"/>
                    <a:gd name="connsiteY61" fmla="*/ 292910 h 331010"/>
                    <a:gd name="connsiteX62" fmla="*/ 945356 w 1724025"/>
                    <a:gd name="connsiteY62" fmla="*/ 295291 h 331010"/>
                    <a:gd name="connsiteX63" fmla="*/ 954881 w 1724025"/>
                    <a:gd name="connsiteY63" fmla="*/ 297673 h 331010"/>
                    <a:gd name="connsiteX64" fmla="*/ 990600 w 1724025"/>
                    <a:gd name="connsiteY64" fmla="*/ 302435 h 331010"/>
                    <a:gd name="connsiteX65" fmla="*/ 997744 w 1724025"/>
                    <a:gd name="connsiteY65" fmla="*/ 304816 h 331010"/>
                    <a:gd name="connsiteX66" fmla="*/ 1009650 w 1724025"/>
                    <a:gd name="connsiteY66" fmla="*/ 307198 h 331010"/>
                    <a:gd name="connsiteX67" fmla="*/ 1035844 w 1724025"/>
                    <a:gd name="connsiteY67" fmla="*/ 302435 h 331010"/>
                    <a:gd name="connsiteX68" fmla="*/ 1050131 w 1724025"/>
                    <a:gd name="connsiteY68" fmla="*/ 292910 h 331010"/>
                    <a:gd name="connsiteX69" fmla="*/ 1057275 w 1724025"/>
                    <a:gd name="connsiteY69" fmla="*/ 285766 h 331010"/>
                    <a:gd name="connsiteX70" fmla="*/ 1064419 w 1724025"/>
                    <a:gd name="connsiteY70" fmla="*/ 283385 h 331010"/>
                    <a:gd name="connsiteX71" fmla="*/ 1071562 w 1724025"/>
                    <a:gd name="connsiteY71" fmla="*/ 278623 h 331010"/>
                    <a:gd name="connsiteX72" fmla="*/ 1081087 w 1724025"/>
                    <a:gd name="connsiteY72" fmla="*/ 264335 h 331010"/>
                    <a:gd name="connsiteX73" fmla="*/ 1088231 w 1724025"/>
                    <a:gd name="connsiteY73" fmla="*/ 259573 h 331010"/>
                    <a:gd name="connsiteX74" fmla="*/ 1097756 w 1724025"/>
                    <a:gd name="connsiteY74" fmla="*/ 245285 h 331010"/>
                    <a:gd name="connsiteX75" fmla="*/ 1159669 w 1724025"/>
                    <a:gd name="connsiteY75" fmla="*/ 238141 h 331010"/>
                    <a:gd name="connsiteX76" fmla="*/ 1185862 w 1724025"/>
                    <a:gd name="connsiteY76" fmla="*/ 238141 h 331010"/>
                    <a:gd name="connsiteX77" fmla="*/ 1193006 w 1724025"/>
                    <a:gd name="connsiteY77" fmla="*/ 242904 h 331010"/>
                    <a:gd name="connsiteX78" fmla="*/ 1202531 w 1724025"/>
                    <a:gd name="connsiteY78" fmla="*/ 252429 h 331010"/>
                    <a:gd name="connsiteX79" fmla="*/ 1212056 w 1724025"/>
                    <a:gd name="connsiteY79" fmla="*/ 266716 h 331010"/>
                    <a:gd name="connsiteX80" fmla="*/ 1233487 w 1724025"/>
                    <a:gd name="connsiteY80" fmla="*/ 283385 h 331010"/>
                    <a:gd name="connsiteX81" fmla="*/ 1235869 w 1724025"/>
                    <a:gd name="connsiteY81" fmla="*/ 290529 h 331010"/>
                    <a:gd name="connsiteX82" fmla="*/ 1243012 w 1724025"/>
                    <a:gd name="connsiteY82" fmla="*/ 292910 h 331010"/>
                    <a:gd name="connsiteX83" fmla="*/ 1250156 w 1724025"/>
                    <a:gd name="connsiteY83" fmla="*/ 297673 h 331010"/>
                    <a:gd name="connsiteX84" fmla="*/ 1254919 w 1724025"/>
                    <a:gd name="connsiteY84" fmla="*/ 304816 h 331010"/>
                    <a:gd name="connsiteX85" fmla="*/ 1262062 w 1724025"/>
                    <a:gd name="connsiteY85" fmla="*/ 307198 h 331010"/>
                    <a:gd name="connsiteX86" fmla="*/ 1269206 w 1724025"/>
                    <a:gd name="connsiteY86" fmla="*/ 311960 h 331010"/>
                    <a:gd name="connsiteX87" fmla="*/ 1278731 w 1724025"/>
                    <a:gd name="connsiteY87" fmla="*/ 314341 h 331010"/>
                    <a:gd name="connsiteX88" fmla="*/ 1347787 w 1724025"/>
                    <a:gd name="connsiteY88" fmla="*/ 316723 h 331010"/>
                    <a:gd name="connsiteX89" fmla="*/ 1376362 w 1724025"/>
                    <a:gd name="connsiteY89" fmla="*/ 319104 h 331010"/>
                    <a:gd name="connsiteX90" fmla="*/ 1390650 w 1724025"/>
                    <a:gd name="connsiteY90" fmla="*/ 321485 h 331010"/>
                    <a:gd name="connsiteX91" fmla="*/ 1409700 w 1724025"/>
                    <a:gd name="connsiteY91" fmla="*/ 323866 h 331010"/>
                    <a:gd name="connsiteX92" fmla="*/ 1447800 w 1724025"/>
                    <a:gd name="connsiteY92" fmla="*/ 321485 h 331010"/>
                    <a:gd name="connsiteX93" fmla="*/ 1457325 w 1724025"/>
                    <a:gd name="connsiteY93" fmla="*/ 319104 h 331010"/>
                    <a:gd name="connsiteX94" fmla="*/ 1464469 w 1724025"/>
                    <a:gd name="connsiteY94" fmla="*/ 316723 h 331010"/>
                    <a:gd name="connsiteX95" fmla="*/ 1533525 w 1724025"/>
                    <a:gd name="connsiteY95" fmla="*/ 314341 h 331010"/>
                    <a:gd name="connsiteX96" fmla="*/ 1607344 w 1724025"/>
                    <a:gd name="connsiteY96" fmla="*/ 314341 h 331010"/>
                    <a:gd name="connsiteX97" fmla="*/ 1624012 w 1724025"/>
                    <a:gd name="connsiteY97" fmla="*/ 319104 h 331010"/>
                    <a:gd name="connsiteX98" fmla="*/ 1643062 w 1724025"/>
                    <a:gd name="connsiteY98" fmla="*/ 323866 h 331010"/>
                    <a:gd name="connsiteX99" fmla="*/ 1650206 w 1724025"/>
                    <a:gd name="connsiteY99" fmla="*/ 326248 h 331010"/>
                    <a:gd name="connsiteX100" fmla="*/ 1669256 w 1724025"/>
                    <a:gd name="connsiteY100" fmla="*/ 331010 h 331010"/>
                    <a:gd name="connsiteX101" fmla="*/ 1724025 w 1724025"/>
                    <a:gd name="connsiteY101"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183356 w 1724025"/>
                    <a:gd name="connsiteY7" fmla="*/ 61929 h 331010"/>
                    <a:gd name="connsiteX8" fmla="*/ 190500 w 1724025"/>
                    <a:gd name="connsiteY8" fmla="*/ 64310 h 331010"/>
                    <a:gd name="connsiteX9" fmla="*/ 219075 w 1724025"/>
                    <a:gd name="connsiteY9" fmla="*/ 78598 h 331010"/>
                    <a:gd name="connsiteX10" fmla="*/ 226219 w 1724025"/>
                    <a:gd name="connsiteY10" fmla="*/ 80979 h 331010"/>
                    <a:gd name="connsiteX11" fmla="*/ 233362 w 1724025"/>
                    <a:gd name="connsiteY11" fmla="*/ 83360 h 331010"/>
                    <a:gd name="connsiteX12" fmla="*/ 240506 w 1724025"/>
                    <a:gd name="connsiteY12" fmla="*/ 88123 h 331010"/>
                    <a:gd name="connsiteX13" fmla="*/ 254794 w 1724025"/>
                    <a:gd name="connsiteY13" fmla="*/ 92885 h 331010"/>
                    <a:gd name="connsiteX14" fmla="*/ 261937 w 1724025"/>
                    <a:gd name="connsiteY14" fmla="*/ 97648 h 331010"/>
                    <a:gd name="connsiteX15" fmla="*/ 283369 w 1724025"/>
                    <a:gd name="connsiteY15" fmla="*/ 104791 h 331010"/>
                    <a:gd name="connsiteX16" fmla="*/ 290512 w 1724025"/>
                    <a:gd name="connsiteY16" fmla="*/ 107173 h 331010"/>
                    <a:gd name="connsiteX17" fmla="*/ 297656 w 1724025"/>
                    <a:gd name="connsiteY17" fmla="*/ 109554 h 331010"/>
                    <a:gd name="connsiteX18" fmla="*/ 311944 w 1724025"/>
                    <a:gd name="connsiteY18" fmla="*/ 116698 h 331010"/>
                    <a:gd name="connsiteX19" fmla="*/ 316706 w 1724025"/>
                    <a:gd name="connsiteY19" fmla="*/ 123841 h 331010"/>
                    <a:gd name="connsiteX20" fmla="*/ 330994 w 1724025"/>
                    <a:gd name="connsiteY20" fmla="*/ 128604 h 331010"/>
                    <a:gd name="connsiteX21" fmla="*/ 352425 w 1724025"/>
                    <a:gd name="connsiteY21" fmla="*/ 135748 h 331010"/>
                    <a:gd name="connsiteX22" fmla="*/ 366712 w 1724025"/>
                    <a:gd name="connsiteY22" fmla="*/ 140510 h 331010"/>
                    <a:gd name="connsiteX23" fmla="*/ 373856 w 1724025"/>
                    <a:gd name="connsiteY23" fmla="*/ 142891 h 331010"/>
                    <a:gd name="connsiteX24" fmla="*/ 407194 w 1724025"/>
                    <a:gd name="connsiteY24" fmla="*/ 147654 h 331010"/>
                    <a:gd name="connsiteX25" fmla="*/ 431006 w 1724025"/>
                    <a:gd name="connsiteY25" fmla="*/ 150035 h 331010"/>
                    <a:gd name="connsiteX26" fmla="*/ 461962 w 1724025"/>
                    <a:gd name="connsiteY26" fmla="*/ 154798 h 331010"/>
                    <a:gd name="connsiteX27" fmla="*/ 497681 w 1724025"/>
                    <a:gd name="connsiteY27" fmla="*/ 157179 h 331010"/>
                    <a:gd name="connsiteX28" fmla="*/ 514350 w 1724025"/>
                    <a:gd name="connsiteY28" fmla="*/ 164323 h 331010"/>
                    <a:gd name="connsiteX29" fmla="*/ 523875 w 1724025"/>
                    <a:gd name="connsiteY29" fmla="*/ 178610 h 331010"/>
                    <a:gd name="connsiteX30" fmla="*/ 538162 w 1724025"/>
                    <a:gd name="connsiteY30" fmla="*/ 185754 h 331010"/>
                    <a:gd name="connsiteX31" fmla="*/ 552450 w 1724025"/>
                    <a:gd name="connsiteY31" fmla="*/ 192898 h 331010"/>
                    <a:gd name="connsiteX32" fmla="*/ 559594 w 1724025"/>
                    <a:gd name="connsiteY32" fmla="*/ 200041 h 331010"/>
                    <a:gd name="connsiteX33" fmla="*/ 566737 w 1724025"/>
                    <a:gd name="connsiteY33" fmla="*/ 202423 h 331010"/>
                    <a:gd name="connsiteX34" fmla="*/ 569119 w 1724025"/>
                    <a:gd name="connsiteY34" fmla="*/ 209566 h 331010"/>
                    <a:gd name="connsiteX35" fmla="*/ 569118 w 1724025"/>
                    <a:gd name="connsiteY35" fmla="*/ 216710 h 331010"/>
                    <a:gd name="connsiteX36" fmla="*/ 583406 w 1724025"/>
                    <a:gd name="connsiteY36" fmla="*/ 226235 h 331010"/>
                    <a:gd name="connsiteX37" fmla="*/ 588169 w 1724025"/>
                    <a:gd name="connsiteY37" fmla="*/ 235760 h 331010"/>
                    <a:gd name="connsiteX38" fmla="*/ 597693 w 1724025"/>
                    <a:gd name="connsiteY38" fmla="*/ 242904 h 331010"/>
                    <a:gd name="connsiteX39" fmla="*/ 602456 w 1724025"/>
                    <a:gd name="connsiteY39" fmla="*/ 245286 h 331010"/>
                    <a:gd name="connsiteX40" fmla="*/ 611981 w 1724025"/>
                    <a:gd name="connsiteY40" fmla="*/ 254810 h 331010"/>
                    <a:gd name="connsiteX41" fmla="*/ 616743 w 1724025"/>
                    <a:gd name="connsiteY41" fmla="*/ 266716 h 331010"/>
                    <a:gd name="connsiteX42" fmla="*/ 633412 w 1724025"/>
                    <a:gd name="connsiteY42" fmla="*/ 271479 h 331010"/>
                    <a:gd name="connsiteX43" fmla="*/ 638176 w 1724025"/>
                    <a:gd name="connsiteY43" fmla="*/ 292910 h 331010"/>
                    <a:gd name="connsiteX44" fmla="*/ 638174 w 1724025"/>
                    <a:gd name="connsiteY44" fmla="*/ 285765 h 331010"/>
                    <a:gd name="connsiteX45" fmla="*/ 650081 w 1724025"/>
                    <a:gd name="connsiteY45" fmla="*/ 300056 h 331010"/>
                    <a:gd name="connsiteX46" fmla="*/ 664369 w 1724025"/>
                    <a:gd name="connsiteY46" fmla="*/ 309579 h 331010"/>
                    <a:gd name="connsiteX47" fmla="*/ 681037 w 1724025"/>
                    <a:gd name="connsiteY47" fmla="*/ 307198 h 331010"/>
                    <a:gd name="connsiteX48" fmla="*/ 700088 w 1724025"/>
                    <a:gd name="connsiteY48" fmla="*/ 302435 h 331010"/>
                    <a:gd name="connsiteX49" fmla="*/ 709611 w 1724025"/>
                    <a:gd name="connsiteY49" fmla="*/ 285767 h 331010"/>
                    <a:gd name="connsiteX50" fmla="*/ 723900 w 1724025"/>
                    <a:gd name="connsiteY50" fmla="*/ 283385 h 331010"/>
                    <a:gd name="connsiteX51" fmla="*/ 738187 w 1724025"/>
                    <a:gd name="connsiteY51" fmla="*/ 288148 h 331010"/>
                    <a:gd name="connsiteX52" fmla="*/ 752475 w 1724025"/>
                    <a:gd name="connsiteY52" fmla="*/ 295291 h 331010"/>
                    <a:gd name="connsiteX53" fmla="*/ 771525 w 1724025"/>
                    <a:gd name="connsiteY53" fmla="*/ 300054 h 331010"/>
                    <a:gd name="connsiteX54" fmla="*/ 802481 w 1724025"/>
                    <a:gd name="connsiteY54" fmla="*/ 304816 h 331010"/>
                    <a:gd name="connsiteX55" fmla="*/ 809625 w 1724025"/>
                    <a:gd name="connsiteY55" fmla="*/ 307198 h 331010"/>
                    <a:gd name="connsiteX56" fmla="*/ 842962 w 1724025"/>
                    <a:gd name="connsiteY56" fmla="*/ 302435 h 331010"/>
                    <a:gd name="connsiteX57" fmla="*/ 845344 w 1724025"/>
                    <a:gd name="connsiteY57" fmla="*/ 295291 h 331010"/>
                    <a:gd name="connsiteX58" fmla="*/ 852487 w 1724025"/>
                    <a:gd name="connsiteY58" fmla="*/ 292910 h 331010"/>
                    <a:gd name="connsiteX59" fmla="*/ 866775 w 1724025"/>
                    <a:gd name="connsiteY59" fmla="*/ 290529 h 331010"/>
                    <a:gd name="connsiteX60" fmla="*/ 938212 w 1724025"/>
                    <a:gd name="connsiteY60" fmla="*/ 292910 h 331010"/>
                    <a:gd name="connsiteX61" fmla="*/ 945356 w 1724025"/>
                    <a:gd name="connsiteY61" fmla="*/ 295291 h 331010"/>
                    <a:gd name="connsiteX62" fmla="*/ 954881 w 1724025"/>
                    <a:gd name="connsiteY62" fmla="*/ 297673 h 331010"/>
                    <a:gd name="connsiteX63" fmla="*/ 990600 w 1724025"/>
                    <a:gd name="connsiteY63" fmla="*/ 302435 h 331010"/>
                    <a:gd name="connsiteX64" fmla="*/ 997744 w 1724025"/>
                    <a:gd name="connsiteY64" fmla="*/ 304816 h 331010"/>
                    <a:gd name="connsiteX65" fmla="*/ 1009650 w 1724025"/>
                    <a:gd name="connsiteY65" fmla="*/ 307198 h 331010"/>
                    <a:gd name="connsiteX66" fmla="*/ 1035844 w 1724025"/>
                    <a:gd name="connsiteY66" fmla="*/ 302435 h 331010"/>
                    <a:gd name="connsiteX67" fmla="*/ 1050131 w 1724025"/>
                    <a:gd name="connsiteY67" fmla="*/ 292910 h 331010"/>
                    <a:gd name="connsiteX68" fmla="*/ 1057275 w 1724025"/>
                    <a:gd name="connsiteY68" fmla="*/ 285766 h 331010"/>
                    <a:gd name="connsiteX69" fmla="*/ 1064419 w 1724025"/>
                    <a:gd name="connsiteY69" fmla="*/ 283385 h 331010"/>
                    <a:gd name="connsiteX70" fmla="*/ 1071562 w 1724025"/>
                    <a:gd name="connsiteY70" fmla="*/ 278623 h 331010"/>
                    <a:gd name="connsiteX71" fmla="*/ 1081087 w 1724025"/>
                    <a:gd name="connsiteY71" fmla="*/ 264335 h 331010"/>
                    <a:gd name="connsiteX72" fmla="*/ 1088231 w 1724025"/>
                    <a:gd name="connsiteY72" fmla="*/ 259573 h 331010"/>
                    <a:gd name="connsiteX73" fmla="*/ 1097756 w 1724025"/>
                    <a:gd name="connsiteY73" fmla="*/ 245285 h 331010"/>
                    <a:gd name="connsiteX74" fmla="*/ 1159669 w 1724025"/>
                    <a:gd name="connsiteY74" fmla="*/ 238141 h 331010"/>
                    <a:gd name="connsiteX75" fmla="*/ 1185862 w 1724025"/>
                    <a:gd name="connsiteY75" fmla="*/ 238141 h 331010"/>
                    <a:gd name="connsiteX76" fmla="*/ 1193006 w 1724025"/>
                    <a:gd name="connsiteY76" fmla="*/ 242904 h 331010"/>
                    <a:gd name="connsiteX77" fmla="*/ 1202531 w 1724025"/>
                    <a:gd name="connsiteY77" fmla="*/ 252429 h 331010"/>
                    <a:gd name="connsiteX78" fmla="*/ 1212056 w 1724025"/>
                    <a:gd name="connsiteY78" fmla="*/ 266716 h 331010"/>
                    <a:gd name="connsiteX79" fmla="*/ 1233487 w 1724025"/>
                    <a:gd name="connsiteY79" fmla="*/ 283385 h 331010"/>
                    <a:gd name="connsiteX80" fmla="*/ 1235869 w 1724025"/>
                    <a:gd name="connsiteY80" fmla="*/ 290529 h 331010"/>
                    <a:gd name="connsiteX81" fmla="*/ 1243012 w 1724025"/>
                    <a:gd name="connsiteY81" fmla="*/ 292910 h 331010"/>
                    <a:gd name="connsiteX82" fmla="*/ 1250156 w 1724025"/>
                    <a:gd name="connsiteY82" fmla="*/ 297673 h 331010"/>
                    <a:gd name="connsiteX83" fmla="*/ 1254919 w 1724025"/>
                    <a:gd name="connsiteY83" fmla="*/ 304816 h 331010"/>
                    <a:gd name="connsiteX84" fmla="*/ 1262062 w 1724025"/>
                    <a:gd name="connsiteY84" fmla="*/ 307198 h 331010"/>
                    <a:gd name="connsiteX85" fmla="*/ 1269206 w 1724025"/>
                    <a:gd name="connsiteY85" fmla="*/ 311960 h 331010"/>
                    <a:gd name="connsiteX86" fmla="*/ 1278731 w 1724025"/>
                    <a:gd name="connsiteY86" fmla="*/ 314341 h 331010"/>
                    <a:gd name="connsiteX87" fmla="*/ 1347787 w 1724025"/>
                    <a:gd name="connsiteY87" fmla="*/ 316723 h 331010"/>
                    <a:gd name="connsiteX88" fmla="*/ 1376362 w 1724025"/>
                    <a:gd name="connsiteY88" fmla="*/ 319104 h 331010"/>
                    <a:gd name="connsiteX89" fmla="*/ 1390650 w 1724025"/>
                    <a:gd name="connsiteY89" fmla="*/ 321485 h 331010"/>
                    <a:gd name="connsiteX90" fmla="*/ 1409700 w 1724025"/>
                    <a:gd name="connsiteY90" fmla="*/ 323866 h 331010"/>
                    <a:gd name="connsiteX91" fmla="*/ 1447800 w 1724025"/>
                    <a:gd name="connsiteY91" fmla="*/ 321485 h 331010"/>
                    <a:gd name="connsiteX92" fmla="*/ 1457325 w 1724025"/>
                    <a:gd name="connsiteY92" fmla="*/ 319104 h 331010"/>
                    <a:gd name="connsiteX93" fmla="*/ 1464469 w 1724025"/>
                    <a:gd name="connsiteY93" fmla="*/ 316723 h 331010"/>
                    <a:gd name="connsiteX94" fmla="*/ 1533525 w 1724025"/>
                    <a:gd name="connsiteY94" fmla="*/ 314341 h 331010"/>
                    <a:gd name="connsiteX95" fmla="*/ 1607344 w 1724025"/>
                    <a:gd name="connsiteY95" fmla="*/ 314341 h 331010"/>
                    <a:gd name="connsiteX96" fmla="*/ 1624012 w 1724025"/>
                    <a:gd name="connsiteY96" fmla="*/ 319104 h 331010"/>
                    <a:gd name="connsiteX97" fmla="*/ 1643062 w 1724025"/>
                    <a:gd name="connsiteY97" fmla="*/ 323866 h 331010"/>
                    <a:gd name="connsiteX98" fmla="*/ 1650206 w 1724025"/>
                    <a:gd name="connsiteY98" fmla="*/ 326248 h 331010"/>
                    <a:gd name="connsiteX99" fmla="*/ 1669256 w 1724025"/>
                    <a:gd name="connsiteY99" fmla="*/ 331010 h 331010"/>
                    <a:gd name="connsiteX100" fmla="*/ 1724025 w 1724025"/>
                    <a:gd name="connsiteY100"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190500 w 1724025"/>
                    <a:gd name="connsiteY7" fmla="*/ 64310 h 331010"/>
                    <a:gd name="connsiteX8" fmla="*/ 219075 w 1724025"/>
                    <a:gd name="connsiteY8" fmla="*/ 78598 h 331010"/>
                    <a:gd name="connsiteX9" fmla="*/ 226219 w 1724025"/>
                    <a:gd name="connsiteY9" fmla="*/ 80979 h 331010"/>
                    <a:gd name="connsiteX10" fmla="*/ 233362 w 1724025"/>
                    <a:gd name="connsiteY10" fmla="*/ 83360 h 331010"/>
                    <a:gd name="connsiteX11" fmla="*/ 240506 w 1724025"/>
                    <a:gd name="connsiteY11" fmla="*/ 88123 h 331010"/>
                    <a:gd name="connsiteX12" fmla="*/ 254794 w 1724025"/>
                    <a:gd name="connsiteY12" fmla="*/ 92885 h 331010"/>
                    <a:gd name="connsiteX13" fmla="*/ 261937 w 1724025"/>
                    <a:gd name="connsiteY13" fmla="*/ 97648 h 331010"/>
                    <a:gd name="connsiteX14" fmla="*/ 283369 w 1724025"/>
                    <a:gd name="connsiteY14" fmla="*/ 104791 h 331010"/>
                    <a:gd name="connsiteX15" fmla="*/ 290512 w 1724025"/>
                    <a:gd name="connsiteY15" fmla="*/ 107173 h 331010"/>
                    <a:gd name="connsiteX16" fmla="*/ 297656 w 1724025"/>
                    <a:gd name="connsiteY16" fmla="*/ 109554 h 331010"/>
                    <a:gd name="connsiteX17" fmla="*/ 311944 w 1724025"/>
                    <a:gd name="connsiteY17" fmla="*/ 116698 h 331010"/>
                    <a:gd name="connsiteX18" fmla="*/ 316706 w 1724025"/>
                    <a:gd name="connsiteY18" fmla="*/ 123841 h 331010"/>
                    <a:gd name="connsiteX19" fmla="*/ 330994 w 1724025"/>
                    <a:gd name="connsiteY19" fmla="*/ 128604 h 331010"/>
                    <a:gd name="connsiteX20" fmla="*/ 352425 w 1724025"/>
                    <a:gd name="connsiteY20" fmla="*/ 135748 h 331010"/>
                    <a:gd name="connsiteX21" fmla="*/ 366712 w 1724025"/>
                    <a:gd name="connsiteY21" fmla="*/ 140510 h 331010"/>
                    <a:gd name="connsiteX22" fmla="*/ 373856 w 1724025"/>
                    <a:gd name="connsiteY22" fmla="*/ 142891 h 331010"/>
                    <a:gd name="connsiteX23" fmla="*/ 407194 w 1724025"/>
                    <a:gd name="connsiteY23" fmla="*/ 147654 h 331010"/>
                    <a:gd name="connsiteX24" fmla="*/ 431006 w 1724025"/>
                    <a:gd name="connsiteY24" fmla="*/ 150035 h 331010"/>
                    <a:gd name="connsiteX25" fmla="*/ 461962 w 1724025"/>
                    <a:gd name="connsiteY25" fmla="*/ 154798 h 331010"/>
                    <a:gd name="connsiteX26" fmla="*/ 497681 w 1724025"/>
                    <a:gd name="connsiteY26" fmla="*/ 157179 h 331010"/>
                    <a:gd name="connsiteX27" fmla="*/ 514350 w 1724025"/>
                    <a:gd name="connsiteY27" fmla="*/ 164323 h 331010"/>
                    <a:gd name="connsiteX28" fmla="*/ 523875 w 1724025"/>
                    <a:gd name="connsiteY28" fmla="*/ 178610 h 331010"/>
                    <a:gd name="connsiteX29" fmla="*/ 538162 w 1724025"/>
                    <a:gd name="connsiteY29" fmla="*/ 185754 h 331010"/>
                    <a:gd name="connsiteX30" fmla="*/ 552450 w 1724025"/>
                    <a:gd name="connsiteY30" fmla="*/ 192898 h 331010"/>
                    <a:gd name="connsiteX31" fmla="*/ 559594 w 1724025"/>
                    <a:gd name="connsiteY31" fmla="*/ 200041 h 331010"/>
                    <a:gd name="connsiteX32" fmla="*/ 566737 w 1724025"/>
                    <a:gd name="connsiteY32" fmla="*/ 202423 h 331010"/>
                    <a:gd name="connsiteX33" fmla="*/ 569119 w 1724025"/>
                    <a:gd name="connsiteY33" fmla="*/ 209566 h 331010"/>
                    <a:gd name="connsiteX34" fmla="*/ 569118 w 1724025"/>
                    <a:gd name="connsiteY34" fmla="*/ 216710 h 331010"/>
                    <a:gd name="connsiteX35" fmla="*/ 583406 w 1724025"/>
                    <a:gd name="connsiteY35" fmla="*/ 226235 h 331010"/>
                    <a:gd name="connsiteX36" fmla="*/ 588169 w 1724025"/>
                    <a:gd name="connsiteY36" fmla="*/ 235760 h 331010"/>
                    <a:gd name="connsiteX37" fmla="*/ 597693 w 1724025"/>
                    <a:gd name="connsiteY37" fmla="*/ 242904 h 331010"/>
                    <a:gd name="connsiteX38" fmla="*/ 602456 w 1724025"/>
                    <a:gd name="connsiteY38" fmla="*/ 245286 h 331010"/>
                    <a:gd name="connsiteX39" fmla="*/ 611981 w 1724025"/>
                    <a:gd name="connsiteY39" fmla="*/ 254810 h 331010"/>
                    <a:gd name="connsiteX40" fmla="*/ 616743 w 1724025"/>
                    <a:gd name="connsiteY40" fmla="*/ 266716 h 331010"/>
                    <a:gd name="connsiteX41" fmla="*/ 633412 w 1724025"/>
                    <a:gd name="connsiteY41" fmla="*/ 271479 h 331010"/>
                    <a:gd name="connsiteX42" fmla="*/ 638176 w 1724025"/>
                    <a:gd name="connsiteY42" fmla="*/ 292910 h 331010"/>
                    <a:gd name="connsiteX43" fmla="*/ 638174 w 1724025"/>
                    <a:gd name="connsiteY43" fmla="*/ 285765 h 331010"/>
                    <a:gd name="connsiteX44" fmla="*/ 650081 w 1724025"/>
                    <a:gd name="connsiteY44" fmla="*/ 300056 h 331010"/>
                    <a:gd name="connsiteX45" fmla="*/ 664369 w 1724025"/>
                    <a:gd name="connsiteY45" fmla="*/ 309579 h 331010"/>
                    <a:gd name="connsiteX46" fmla="*/ 681037 w 1724025"/>
                    <a:gd name="connsiteY46" fmla="*/ 307198 h 331010"/>
                    <a:gd name="connsiteX47" fmla="*/ 700088 w 1724025"/>
                    <a:gd name="connsiteY47" fmla="*/ 302435 h 331010"/>
                    <a:gd name="connsiteX48" fmla="*/ 709611 w 1724025"/>
                    <a:gd name="connsiteY48" fmla="*/ 285767 h 331010"/>
                    <a:gd name="connsiteX49" fmla="*/ 723900 w 1724025"/>
                    <a:gd name="connsiteY49" fmla="*/ 283385 h 331010"/>
                    <a:gd name="connsiteX50" fmla="*/ 738187 w 1724025"/>
                    <a:gd name="connsiteY50" fmla="*/ 288148 h 331010"/>
                    <a:gd name="connsiteX51" fmla="*/ 752475 w 1724025"/>
                    <a:gd name="connsiteY51" fmla="*/ 295291 h 331010"/>
                    <a:gd name="connsiteX52" fmla="*/ 771525 w 1724025"/>
                    <a:gd name="connsiteY52" fmla="*/ 300054 h 331010"/>
                    <a:gd name="connsiteX53" fmla="*/ 802481 w 1724025"/>
                    <a:gd name="connsiteY53" fmla="*/ 304816 h 331010"/>
                    <a:gd name="connsiteX54" fmla="*/ 809625 w 1724025"/>
                    <a:gd name="connsiteY54" fmla="*/ 307198 h 331010"/>
                    <a:gd name="connsiteX55" fmla="*/ 842962 w 1724025"/>
                    <a:gd name="connsiteY55" fmla="*/ 302435 h 331010"/>
                    <a:gd name="connsiteX56" fmla="*/ 845344 w 1724025"/>
                    <a:gd name="connsiteY56" fmla="*/ 295291 h 331010"/>
                    <a:gd name="connsiteX57" fmla="*/ 852487 w 1724025"/>
                    <a:gd name="connsiteY57" fmla="*/ 292910 h 331010"/>
                    <a:gd name="connsiteX58" fmla="*/ 866775 w 1724025"/>
                    <a:gd name="connsiteY58" fmla="*/ 290529 h 331010"/>
                    <a:gd name="connsiteX59" fmla="*/ 938212 w 1724025"/>
                    <a:gd name="connsiteY59" fmla="*/ 292910 h 331010"/>
                    <a:gd name="connsiteX60" fmla="*/ 945356 w 1724025"/>
                    <a:gd name="connsiteY60" fmla="*/ 295291 h 331010"/>
                    <a:gd name="connsiteX61" fmla="*/ 954881 w 1724025"/>
                    <a:gd name="connsiteY61" fmla="*/ 297673 h 331010"/>
                    <a:gd name="connsiteX62" fmla="*/ 990600 w 1724025"/>
                    <a:gd name="connsiteY62" fmla="*/ 302435 h 331010"/>
                    <a:gd name="connsiteX63" fmla="*/ 997744 w 1724025"/>
                    <a:gd name="connsiteY63" fmla="*/ 304816 h 331010"/>
                    <a:gd name="connsiteX64" fmla="*/ 1009650 w 1724025"/>
                    <a:gd name="connsiteY64" fmla="*/ 307198 h 331010"/>
                    <a:gd name="connsiteX65" fmla="*/ 1035844 w 1724025"/>
                    <a:gd name="connsiteY65" fmla="*/ 302435 h 331010"/>
                    <a:gd name="connsiteX66" fmla="*/ 1050131 w 1724025"/>
                    <a:gd name="connsiteY66" fmla="*/ 292910 h 331010"/>
                    <a:gd name="connsiteX67" fmla="*/ 1057275 w 1724025"/>
                    <a:gd name="connsiteY67" fmla="*/ 285766 h 331010"/>
                    <a:gd name="connsiteX68" fmla="*/ 1064419 w 1724025"/>
                    <a:gd name="connsiteY68" fmla="*/ 283385 h 331010"/>
                    <a:gd name="connsiteX69" fmla="*/ 1071562 w 1724025"/>
                    <a:gd name="connsiteY69" fmla="*/ 278623 h 331010"/>
                    <a:gd name="connsiteX70" fmla="*/ 1081087 w 1724025"/>
                    <a:gd name="connsiteY70" fmla="*/ 264335 h 331010"/>
                    <a:gd name="connsiteX71" fmla="*/ 1088231 w 1724025"/>
                    <a:gd name="connsiteY71" fmla="*/ 259573 h 331010"/>
                    <a:gd name="connsiteX72" fmla="*/ 1097756 w 1724025"/>
                    <a:gd name="connsiteY72" fmla="*/ 245285 h 331010"/>
                    <a:gd name="connsiteX73" fmla="*/ 1159669 w 1724025"/>
                    <a:gd name="connsiteY73" fmla="*/ 238141 h 331010"/>
                    <a:gd name="connsiteX74" fmla="*/ 1185862 w 1724025"/>
                    <a:gd name="connsiteY74" fmla="*/ 238141 h 331010"/>
                    <a:gd name="connsiteX75" fmla="*/ 1193006 w 1724025"/>
                    <a:gd name="connsiteY75" fmla="*/ 242904 h 331010"/>
                    <a:gd name="connsiteX76" fmla="*/ 1202531 w 1724025"/>
                    <a:gd name="connsiteY76" fmla="*/ 252429 h 331010"/>
                    <a:gd name="connsiteX77" fmla="*/ 1212056 w 1724025"/>
                    <a:gd name="connsiteY77" fmla="*/ 266716 h 331010"/>
                    <a:gd name="connsiteX78" fmla="*/ 1233487 w 1724025"/>
                    <a:gd name="connsiteY78" fmla="*/ 283385 h 331010"/>
                    <a:gd name="connsiteX79" fmla="*/ 1235869 w 1724025"/>
                    <a:gd name="connsiteY79" fmla="*/ 290529 h 331010"/>
                    <a:gd name="connsiteX80" fmla="*/ 1243012 w 1724025"/>
                    <a:gd name="connsiteY80" fmla="*/ 292910 h 331010"/>
                    <a:gd name="connsiteX81" fmla="*/ 1250156 w 1724025"/>
                    <a:gd name="connsiteY81" fmla="*/ 297673 h 331010"/>
                    <a:gd name="connsiteX82" fmla="*/ 1254919 w 1724025"/>
                    <a:gd name="connsiteY82" fmla="*/ 304816 h 331010"/>
                    <a:gd name="connsiteX83" fmla="*/ 1262062 w 1724025"/>
                    <a:gd name="connsiteY83" fmla="*/ 307198 h 331010"/>
                    <a:gd name="connsiteX84" fmla="*/ 1269206 w 1724025"/>
                    <a:gd name="connsiteY84" fmla="*/ 311960 h 331010"/>
                    <a:gd name="connsiteX85" fmla="*/ 1278731 w 1724025"/>
                    <a:gd name="connsiteY85" fmla="*/ 314341 h 331010"/>
                    <a:gd name="connsiteX86" fmla="*/ 1347787 w 1724025"/>
                    <a:gd name="connsiteY86" fmla="*/ 316723 h 331010"/>
                    <a:gd name="connsiteX87" fmla="*/ 1376362 w 1724025"/>
                    <a:gd name="connsiteY87" fmla="*/ 319104 h 331010"/>
                    <a:gd name="connsiteX88" fmla="*/ 1390650 w 1724025"/>
                    <a:gd name="connsiteY88" fmla="*/ 321485 h 331010"/>
                    <a:gd name="connsiteX89" fmla="*/ 1409700 w 1724025"/>
                    <a:gd name="connsiteY89" fmla="*/ 323866 h 331010"/>
                    <a:gd name="connsiteX90" fmla="*/ 1447800 w 1724025"/>
                    <a:gd name="connsiteY90" fmla="*/ 321485 h 331010"/>
                    <a:gd name="connsiteX91" fmla="*/ 1457325 w 1724025"/>
                    <a:gd name="connsiteY91" fmla="*/ 319104 h 331010"/>
                    <a:gd name="connsiteX92" fmla="*/ 1464469 w 1724025"/>
                    <a:gd name="connsiteY92" fmla="*/ 316723 h 331010"/>
                    <a:gd name="connsiteX93" fmla="*/ 1533525 w 1724025"/>
                    <a:gd name="connsiteY93" fmla="*/ 314341 h 331010"/>
                    <a:gd name="connsiteX94" fmla="*/ 1607344 w 1724025"/>
                    <a:gd name="connsiteY94" fmla="*/ 314341 h 331010"/>
                    <a:gd name="connsiteX95" fmla="*/ 1624012 w 1724025"/>
                    <a:gd name="connsiteY95" fmla="*/ 319104 h 331010"/>
                    <a:gd name="connsiteX96" fmla="*/ 1643062 w 1724025"/>
                    <a:gd name="connsiteY96" fmla="*/ 323866 h 331010"/>
                    <a:gd name="connsiteX97" fmla="*/ 1650206 w 1724025"/>
                    <a:gd name="connsiteY97" fmla="*/ 326248 h 331010"/>
                    <a:gd name="connsiteX98" fmla="*/ 1669256 w 1724025"/>
                    <a:gd name="connsiteY98" fmla="*/ 331010 h 331010"/>
                    <a:gd name="connsiteX99" fmla="*/ 1724025 w 1724025"/>
                    <a:gd name="connsiteY99"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33362 w 1724025"/>
                    <a:gd name="connsiteY9" fmla="*/ 83360 h 331010"/>
                    <a:gd name="connsiteX10" fmla="*/ 240506 w 1724025"/>
                    <a:gd name="connsiteY10" fmla="*/ 88123 h 331010"/>
                    <a:gd name="connsiteX11" fmla="*/ 254794 w 1724025"/>
                    <a:gd name="connsiteY11" fmla="*/ 92885 h 331010"/>
                    <a:gd name="connsiteX12" fmla="*/ 261937 w 1724025"/>
                    <a:gd name="connsiteY12" fmla="*/ 97648 h 331010"/>
                    <a:gd name="connsiteX13" fmla="*/ 283369 w 1724025"/>
                    <a:gd name="connsiteY13" fmla="*/ 104791 h 331010"/>
                    <a:gd name="connsiteX14" fmla="*/ 290512 w 1724025"/>
                    <a:gd name="connsiteY14" fmla="*/ 107173 h 331010"/>
                    <a:gd name="connsiteX15" fmla="*/ 297656 w 1724025"/>
                    <a:gd name="connsiteY15" fmla="*/ 109554 h 331010"/>
                    <a:gd name="connsiteX16" fmla="*/ 311944 w 1724025"/>
                    <a:gd name="connsiteY16" fmla="*/ 116698 h 331010"/>
                    <a:gd name="connsiteX17" fmla="*/ 316706 w 1724025"/>
                    <a:gd name="connsiteY17" fmla="*/ 123841 h 331010"/>
                    <a:gd name="connsiteX18" fmla="*/ 330994 w 1724025"/>
                    <a:gd name="connsiteY18" fmla="*/ 128604 h 331010"/>
                    <a:gd name="connsiteX19" fmla="*/ 352425 w 1724025"/>
                    <a:gd name="connsiteY19" fmla="*/ 135748 h 331010"/>
                    <a:gd name="connsiteX20" fmla="*/ 366712 w 1724025"/>
                    <a:gd name="connsiteY20" fmla="*/ 140510 h 331010"/>
                    <a:gd name="connsiteX21" fmla="*/ 373856 w 1724025"/>
                    <a:gd name="connsiteY21" fmla="*/ 142891 h 331010"/>
                    <a:gd name="connsiteX22" fmla="*/ 407194 w 1724025"/>
                    <a:gd name="connsiteY22" fmla="*/ 147654 h 331010"/>
                    <a:gd name="connsiteX23" fmla="*/ 431006 w 1724025"/>
                    <a:gd name="connsiteY23" fmla="*/ 150035 h 331010"/>
                    <a:gd name="connsiteX24" fmla="*/ 461962 w 1724025"/>
                    <a:gd name="connsiteY24" fmla="*/ 154798 h 331010"/>
                    <a:gd name="connsiteX25" fmla="*/ 497681 w 1724025"/>
                    <a:gd name="connsiteY25" fmla="*/ 157179 h 331010"/>
                    <a:gd name="connsiteX26" fmla="*/ 514350 w 1724025"/>
                    <a:gd name="connsiteY26" fmla="*/ 164323 h 331010"/>
                    <a:gd name="connsiteX27" fmla="*/ 523875 w 1724025"/>
                    <a:gd name="connsiteY27" fmla="*/ 178610 h 331010"/>
                    <a:gd name="connsiteX28" fmla="*/ 538162 w 1724025"/>
                    <a:gd name="connsiteY28" fmla="*/ 185754 h 331010"/>
                    <a:gd name="connsiteX29" fmla="*/ 552450 w 1724025"/>
                    <a:gd name="connsiteY29" fmla="*/ 192898 h 331010"/>
                    <a:gd name="connsiteX30" fmla="*/ 559594 w 1724025"/>
                    <a:gd name="connsiteY30" fmla="*/ 200041 h 331010"/>
                    <a:gd name="connsiteX31" fmla="*/ 566737 w 1724025"/>
                    <a:gd name="connsiteY31" fmla="*/ 202423 h 331010"/>
                    <a:gd name="connsiteX32" fmla="*/ 569119 w 1724025"/>
                    <a:gd name="connsiteY32" fmla="*/ 209566 h 331010"/>
                    <a:gd name="connsiteX33" fmla="*/ 569118 w 1724025"/>
                    <a:gd name="connsiteY33" fmla="*/ 216710 h 331010"/>
                    <a:gd name="connsiteX34" fmla="*/ 583406 w 1724025"/>
                    <a:gd name="connsiteY34" fmla="*/ 226235 h 331010"/>
                    <a:gd name="connsiteX35" fmla="*/ 588169 w 1724025"/>
                    <a:gd name="connsiteY35" fmla="*/ 235760 h 331010"/>
                    <a:gd name="connsiteX36" fmla="*/ 597693 w 1724025"/>
                    <a:gd name="connsiteY36" fmla="*/ 242904 h 331010"/>
                    <a:gd name="connsiteX37" fmla="*/ 602456 w 1724025"/>
                    <a:gd name="connsiteY37" fmla="*/ 245286 h 331010"/>
                    <a:gd name="connsiteX38" fmla="*/ 611981 w 1724025"/>
                    <a:gd name="connsiteY38" fmla="*/ 254810 h 331010"/>
                    <a:gd name="connsiteX39" fmla="*/ 616743 w 1724025"/>
                    <a:gd name="connsiteY39" fmla="*/ 266716 h 331010"/>
                    <a:gd name="connsiteX40" fmla="*/ 633412 w 1724025"/>
                    <a:gd name="connsiteY40" fmla="*/ 271479 h 331010"/>
                    <a:gd name="connsiteX41" fmla="*/ 638176 w 1724025"/>
                    <a:gd name="connsiteY41" fmla="*/ 292910 h 331010"/>
                    <a:gd name="connsiteX42" fmla="*/ 638174 w 1724025"/>
                    <a:gd name="connsiteY42" fmla="*/ 285765 h 331010"/>
                    <a:gd name="connsiteX43" fmla="*/ 650081 w 1724025"/>
                    <a:gd name="connsiteY43" fmla="*/ 300056 h 331010"/>
                    <a:gd name="connsiteX44" fmla="*/ 664369 w 1724025"/>
                    <a:gd name="connsiteY44" fmla="*/ 309579 h 331010"/>
                    <a:gd name="connsiteX45" fmla="*/ 681037 w 1724025"/>
                    <a:gd name="connsiteY45" fmla="*/ 307198 h 331010"/>
                    <a:gd name="connsiteX46" fmla="*/ 700088 w 1724025"/>
                    <a:gd name="connsiteY46" fmla="*/ 302435 h 331010"/>
                    <a:gd name="connsiteX47" fmla="*/ 709611 w 1724025"/>
                    <a:gd name="connsiteY47" fmla="*/ 285767 h 331010"/>
                    <a:gd name="connsiteX48" fmla="*/ 723900 w 1724025"/>
                    <a:gd name="connsiteY48" fmla="*/ 283385 h 331010"/>
                    <a:gd name="connsiteX49" fmla="*/ 738187 w 1724025"/>
                    <a:gd name="connsiteY49" fmla="*/ 288148 h 331010"/>
                    <a:gd name="connsiteX50" fmla="*/ 752475 w 1724025"/>
                    <a:gd name="connsiteY50" fmla="*/ 295291 h 331010"/>
                    <a:gd name="connsiteX51" fmla="*/ 771525 w 1724025"/>
                    <a:gd name="connsiteY51" fmla="*/ 300054 h 331010"/>
                    <a:gd name="connsiteX52" fmla="*/ 802481 w 1724025"/>
                    <a:gd name="connsiteY52" fmla="*/ 304816 h 331010"/>
                    <a:gd name="connsiteX53" fmla="*/ 809625 w 1724025"/>
                    <a:gd name="connsiteY53" fmla="*/ 307198 h 331010"/>
                    <a:gd name="connsiteX54" fmla="*/ 842962 w 1724025"/>
                    <a:gd name="connsiteY54" fmla="*/ 302435 h 331010"/>
                    <a:gd name="connsiteX55" fmla="*/ 845344 w 1724025"/>
                    <a:gd name="connsiteY55" fmla="*/ 295291 h 331010"/>
                    <a:gd name="connsiteX56" fmla="*/ 852487 w 1724025"/>
                    <a:gd name="connsiteY56" fmla="*/ 292910 h 331010"/>
                    <a:gd name="connsiteX57" fmla="*/ 866775 w 1724025"/>
                    <a:gd name="connsiteY57" fmla="*/ 290529 h 331010"/>
                    <a:gd name="connsiteX58" fmla="*/ 938212 w 1724025"/>
                    <a:gd name="connsiteY58" fmla="*/ 292910 h 331010"/>
                    <a:gd name="connsiteX59" fmla="*/ 945356 w 1724025"/>
                    <a:gd name="connsiteY59" fmla="*/ 295291 h 331010"/>
                    <a:gd name="connsiteX60" fmla="*/ 954881 w 1724025"/>
                    <a:gd name="connsiteY60" fmla="*/ 297673 h 331010"/>
                    <a:gd name="connsiteX61" fmla="*/ 990600 w 1724025"/>
                    <a:gd name="connsiteY61" fmla="*/ 302435 h 331010"/>
                    <a:gd name="connsiteX62" fmla="*/ 997744 w 1724025"/>
                    <a:gd name="connsiteY62" fmla="*/ 304816 h 331010"/>
                    <a:gd name="connsiteX63" fmla="*/ 1009650 w 1724025"/>
                    <a:gd name="connsiteY63" fmla="*/ 307198 h 331010"/>
                    <a:gd name="connsiteX64" fmla="*/ 1035844 w 1724025"/>
                    <a:gd name="connsiteY64" fmla="*/ 302435 h 331010"/>
                    <a:gd name="connsiteX65" fmla="*/ 1050131 w 1724025"/>
                    <a:gd name="connsiteY65" fmla="*/ 292910 h 331010"/>
                    <a:gd name="connsiteX66" fmla="*/ 1057275 w 1724025"/>
                    <a:gd name="connsiteY66" fmla="*/ 285766 h 331010"/>
                    <a:gd name="connsiteX67" fmla="*/ 1064419 w 1724025"/>
                    <a:gd name="connsiteY67" fmla="*/ 283385 h 331010"/>
                    <a:gd name="connsiteX68" fmla="*/ 1071562 w 1724025"/>
                    <a:gd name="connsiteY68" fmla="*/ 278623 h 331010"/>
                    <a:gd name="connsiteX69" fmla="*/ 1081087 w 1724025"/>
                    <a:gd name="connsiteY69" fmla="*/ 264335 h 331010"/>
                    <a:gd name="connsiteX70" fmla="*/ 1088231 w 1724025"/>
                    <a:gd name="connsiteY70" fmla="*/ 259573 h 331010"/>
                    <a:gd name="connsiteX71" fmla="*/ 1097756 w 1724025"/>
                    <a:gd name="connsiteY71" fmla="*/ 245285 h 331010"/>
                    <a:gd name="connsiteX72" fmla="*/ 1159669 w 1724025"/>
                    <a:gd name="connsiteY72" fmla="*/ 238141 h 331010"/>
                    <a:gd name="connsiteX73" fmla="*/ 1185862 w 1724025"/>
                    <a:gd name="connsiteY73" fmla="*/ 238141 h 331010"/>
                    <a:gd name="connsiteX74" fmla="*/ 1193006 w 1724025"/>
                    <a:gd name="connsiteY74" fmla="*/ 242904 h 331010"/>
                    <a:gd name="connsiteX75" fmla="*/ 1202531 w 1724025"/>
                    <a:gd name="connsiteY75" fmla="*/ 252429 h 331010"/>
                    <a:gd name="connsiteX76" fmla="*/ 1212056 w 1724025"/>
                    <a:gd name="connsiteY76" fmla="*/ 266716 h 331010"/>
                    <a:gd name="connsiteX77" fmla="*/ 1233487 w 1724025"/>
                    <a:gd name="connsiteY77" fmla="*/ 283385 h 331010"/>
                    <a:gd name="connsiteX78" fmla="*/ 1235869 w 1724025"/>
                    <a:gd name="connsiteY78" fmla="*/ 290529 h 331010"/>
                    <a:gd name="connsiteX79" fmla="*/ 1243012 w 1724025"/>
                    <a:gd name="connsiteY79" fmla="*/ 292910 h 331010"/>
                    <a:gd name="connsiteX80" fmla="*/ 1250156 w 1724025"/>
                    <a:gd name="connsiteY80" fmla="*/ 297673 h 331010"/>
                    <a:gd name="connsiteX81" fmla="*/ 1254919 w 1724025"/>
                    <a:gd name="connsiteY81" fmla="*/ 304816 h 331010"/>
                    <a:gd name="connsiteX82" fmla="*/ 1262062 w 1724025"/>
                    <a:gd name="connsiteY82" fmla="*/ 307198 h 331010"/>
                    <a:gd name="connsiteX83" fmla="*/ 1269206 w 1724025"/>
                    <a:gd name="connsiteY83" fmla="*/ 311960 h 331010"/>
                    <a:gd name="connsiteX84" fmla="*/ 1278731 w 1724025"/>
                    <a:gd name="connsiteY84" fmla="*/ 314341 h 331010"/>
                    <a:gd name="connsiteX85" fmla="*/ 1347787 w 1724025"/>
                    <a:gd name="connsiteY85" fmla="*/ 316723 h 331010"/>
                    <a:gd name="connsiteX86" fmla="*/ 1376362 w 1724025"/>
                    <a:gd name="connsiteY86" fmla="*/ 319104 h 331010"/>
                    <a:gd name="connsiteX87" fmla="*/ 1390650 w 1724025"/>
                    <a:gd name="connsiteY87" fmla="*/ 321485 h 331010"/>
                    <a:gd name="connsiteX88" fmla="*/ 1409700 w 1724025"/>
                    <a:gd name="connsiteY88" fmla="*/ 323866 h 331010"/>
                    <a:gd name="connsiteX89" fmla="*/ 1447800 w 1724025"/>
                    <a:gd name="connsiteY89" fmla="*/ 321485 h 331010"/>
                    <a:gd name="connsiteX90" fmla="*/ 1457325 w 1724025"/>
                    <a:gd name="connsiteY90" fmla="*/ 319104 h 331010"/>
                    <a:gd name="connsiteX91" fmla="*/ 1464469 w 1724025"/>
                    <a:gd name="connsiteY91" fmla="*/ 316723 h 331010"/>
                    <a:gd name="connsiteX92" fmla="*/ 1533525 w 1724025"/>
                    <a:gd name="connsiteY92" fmla="*/ 314341 h 331010"/>
                    <a:gd name="connsiteX93" fmla="*/ 1607344 w 1724025"/>
                    <a:gd name="connsiteY93" fmla="*/ 314341 h 331010"/>
                    <a:gd name="connsiteX94" fmla="*/ 1624012 w 1724025"/>
                    <a:gd name="connsiteY94" fmla="*/ 319104 h 331010"/>
                    <a:gd name="connsiteX95" fmla="*/ 1643062 w 1724025"/>
                    <a:gd name="connsiteY95" fmla="*/ 323866 h 331010"/>
                    <a:gd name="connsiteX96" fmla="*/ 1650206 w 1724025"/>
                    <a:gd name="connsiteY96" fmla="*/ 326248 h 331010"/>
                    <a:gd name="connsiteX97" fmla="*/ 1669256 w 1724025"/>
                    <a:gd name="connsiteY97" fmla="*/ 331010 h 331010"/>
                    <a:gd name="connsiteX98" fmla="*/ 1724025 w 1724025"/>
                    <a:gd name="connsiteY98"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33362 w 1724025"/>
                    <a:gd name="connsiteY9" fmla="*/ 83360 h 331010"/>
                    <a:gd name="connsiteX10" fmla="*/ 240506 w 1724025"/>
                    <a:gd name="connsiteY10" fmla="*/ 88123 h 331010"/>
                    <a:gd name="connsiteX11" fmla="*/ 261937 w 1724025"/>
                    <a:gd name="connsiteY11" fmla="*/ 97648 h 331010"/>
                    <a:gd name="connsiteX12" fmla="*/ 283369 w 1724025"/>
                    <a:gd name="connsiteY12" fmla="*/ 104791 h 331010"/>
                    <a:gd name="connsiteX13" fmla="*/ 290512 w 1724025"/>
                    <a:gd name="connsiteY13" fmla="*/ 107173 h 331010"/>
                    <a:gd name="connsiteX14" fmla="*/ 297656 w 1724025"/>
                    <a:gd name="connsiteY14" fmla="*/ 109554 h 331010"/>
                    <a:gd name="connsiteX15" fmla="*/ 311944 w 1724025"/>
                    <a:gd name="connsiteY15" fmla="*/ 116698 h 331010"/>
                    <a:gd name="connsiteX16" fmla="*/ 316706 w 1724025"/>
                    <a:gd name="connsiteY16" fmla="*/ 123841 h 331010"/>
                    <a:gd name="connsiteX17" fmla="*/ 330994 w 1724025"/>
                    <a:gd name="connsiteY17" fmla="*/ 128604 h 331010"/>
                    <a:gd name="connsiteX18" fmla="*/ 352425 w 1724025"/>
                    <a:gd name="connsiteY18" fmla="*/ 135748 h 331010"/>
                    <a:gd name="connsiteX19" fmla="*/ 366712 w 1724025"/>
                    <a:gd name="connsiteY19" fmla="*/ 140510 h 331010"/>
                    <a:gd name="connsiteX20" fmla="*/ 373856 w 1724025"/>
                    <a:gd name="connsiteY20" fmla="*/ 142891 h 331010"/>
                    <a:gd name="connsiteX21" fmla="*/ 407194 w 1724025"/>
                    <a:gd name="connsiteY21" fmla="*/ 147654 h 331010"/>
                    <a:gd name="connsiteX22" fmla="*/ 431006 w 1724025"/>
                    <a:gd name="connsiteY22" fmla="*/ 150035 h 331010"/>
                    <a:gd name="connsiteX23" fmla="*/ 461962 w 1724025"/>
                    <a:gd name="connsiteY23" fmla="*/ 154798 h 331010"/>
                    <a:gd name="connsiteX24" fmla="*/ 497681 w 1724025"/>
                    <a:gd name="connsiteY24" fmla="*/ 157179 h 331010"/>
                    <a:gd name="connsiteX25" fmla="*/ 514350 w 1724025"/>
                    <a:gd name="connsiteY25" fmla="*/ 164323 h 331010"/>
                    <a:gd name="connsiteX26" fmla="*/ 523875 w 1724025"/>
                    <a:gd name="connsiteY26" fmla="*/ 178610 h 331010"/>
                    <a:gd name="connsiteX27" fmla="*/ 538162 w 1724025"/>
                    <a:gd name="connsiteY27" fmla="*/ 185754 h 331010"/>
                    <a:gd name="connsiteX28" fmla="*/ 552450 w 1724025"/>
                    <a:gd name="connsiteY28" fmla="*/ 192898 h 331010"/>
                    <a:gd name="connsiteX29" fmla="*/ 559594 w 1724025"/>
                    <a:gd name="connsiteY29" fmla="*/ 200041 h 331010"/>
                    <a:gd name="connsiteX30" fmla="*/ 566737 w 1724025"/>
                    <a:gd name="connsiteY30" fmla="*/ 202423 h 331010"/>
                    <a:gd name="connsiteX31" fmla="*/ 569119 w 1724025"/>
                    <a:gd name="connsiteY31" fmla="*/ 209566 h 331010"/>
                    <a:gd name="connsiteX32" fmla="*/ 569118 w 1724025"/>
                    <a:gd name="connsiteY32" fmla="*/ 216710 h 331010"/>
                    <a:gd name="connsiteX33" fmla="*/ 583406 w 1724025"/>
                    <a:gd name="connsiteY33" fmla="*/ 226235 h 331010"/>
                    <a:gd name="connsiteX34" fmla="*/ 588169 w 1724025"/>
                    <a:gd name="connsiteY34" fmla="*/ 235760 h 331010"/>
                    <a:gd name="connsiteX35" fmla="*/ 597693 w 1724025"/>
                    <a:gd name="connsiteY35" fmla="*/ 242904 h 331010"/>
                    <a:gd name="connsiteX36" fmla="*/ 602456 w 1724025"/>
                    <a:gd name="connsiteY36" fmla="*/ 245286 h 331010"/>
                    <a:gd name="connsiteX37" fmla="*/ 611981 w 1724025"/>
                    <a:gd name="connsiteY37" fmla="*/ 254810 h 331010"/>
                    <a:gd name="connsiteX38" fmla="*/ 616743 w 1724025"/>
                    <a:gd name="connsiteY38" fmla="*/ 266716 h 331010"/>
                    <a:gd name="connsiteX39" fmla="*/ 633412 w 1724025"/>
                    <a:gd name="connsiteY39" fmla="*/ 271479 h 331010"/>
                    <a:gd name="connsiteX40" fmla="*/ 638176 w 1724025"/>
                    <a:gd name="connsiteY40" fmla="*/ 292910 h 331010"/>
                    <a:gd name="connsiteX41" fmla="*/ 638174 w 1724025"/>
                    <a:gd name="connsiteY41" fmla="*/ 285765 h 331010"/>
                    <a:gd name="connsiteX42" fmla="*/ 650081 w 1724025"/>
                    <a:gd name="connsiteY42" fmla="*/ 300056 h 331010"/>
                    <a:gd name="connsiteX43" fmla="*/ 664369 w 1724025"/>
                    <a:gd name="connsiteY43" fmla="*/ 309579 h 331010"/>
                    <a:gd name="connsiteX44" fmla="*/ 681037 w 1724025"/>
                    <a:gd name="connsiteY44" fmla="*/ 307198 h 331010"/>
                    <a:gd name="connsiteX45" fmla="*/ 700088 w 1724025"/>
                    <a:gd name="connsiteY45" fmla="*/ 302435 h 331010"/>
                    <a:gd name="connsiteX46" fmla="*/ 709611 w 1724025"/>
                    <a:gd name="connsiteY46" fmla="*/ 285767 h 331010"/>
                    <a:gd name="connsiteX47" fmla="*/ 723900 w 1724025"/>
                    <a:gd name="connsiteY47" fmla="*/ 283385 h 331010"/>
                    <a:gd name="connsiteX48" fmla="*/ 738187 w 1724025"/>
                    <a:gd name="connsiteY48" fmla="*/ 288148 h 331010"/>
                    <a:gd name="connsiteX49" fmla="*/ 752475 w 1724025"/>
                    <a:gd name="connsiteY49" fmla="*/ 295291 h 331010"/>
                    <a:gd name="connsiteX50" fmla="*/ 771525 w 1724025"/>
                    <a:gd name="connsiteY50" fmla="*/ 300054 h 331010"/>
                    <a:gd name="connsiteX51" fmla="*/ 802481 w 1724025"/>
                    <a:gd name="connsiteY51" fmla="*/ 304816 h 331010"/>
                    <a:gd name="connsiteX52" fmla="*/ 809625 w 1724025"/>
                    <a:gd name="connsiteY52" fmla="*/ 307198 h 331010"/>
                    <a:gd name="connsiteX53" fmla="*/ 842962 w 1724025"/>
                    <a:gd name="connsiteY53" fmla="*/ 302435 h 331010"/>
                    <a:gd name="connsiteX54" fmla="*/ 845344 w 1724025"/>
                    <a:gd name="connsiteY54" fmla="*/ 295291 h 331010"/>
                    <a:gd name="connsiteX55" fmla="*/ 852487 w 1724025"/>
                    <a:gd name="connsiteY55" fmla="*/ 292910 h 331010"/>
                    <a:gd name="connsiteX56" fmla="*/ 866775 w 1724025"/>
                    <a:gd name="connsiteY56" fmla="*/ 290529 h 331010"/>
                    <a:gd name="connsiteX57" fmla="*/ 938212 w 1724025"/>
                    <a:gd name="connsiteY57" fmla="*/ 292910 h 331010"/>
                    <a:gd name="connsiteX58" fmla="*/ 945356 w 1724025"/>
                    <a:gd name="connsiteY58" fmla="*/ 295291 h 331010"/>
                    <a:gd name="connsiteX59" fmla="*/ 954881 w 1724025"/>
                    <a:gd name="connsiteY59" fmla="*/ 297673 h 331010"/>
                    <a:gd name="connsiteX60" fmla="*/ 990600 w 1724025"/>
                    <a:gd name="connsiteY60" fmla="*/ 302435 h 331010"/>
                    <a:gd name="connsiteX61" fmla="*/ 997744 w 1724025"/>
                    <a:gd name="connsiteY61" fmla="*/ 304816 h 331010"/>
                    <a:gd name="connsiteX62" fmla="*/ 1009650 w 1724025"/>
                    <a:gd name="connsiteY62" fmla="*/ 307198 h 331010"/>
                    <a:gd name="connsiteX63" fmla="*/ 1035844 w 1724025"/>
                    <a:gd name="connsiteY63" fmla="*/ 302435 h 331010"/>
                    <a:gd name="connsiteX64" fmla="*/ 1050131 w 1724025"/>
                    <a:gd name="connsiteY64" fmla="*/ 292910 h 331010"/>
                    <a:gd name="connsiteX65" fmla="*/ 1057275 w 1724025"/>
                    <a:gd name="connsiteY65" fmla="*/ 285766 h 331010"/>
                    <a:gd name="connsiteX66" fmla="*/ 1064419 w 1724025"/>
                    <a:gd name="connsiteY66" fmla="*/ 283385 h 331010"/>
                    <a:gd name="connsiteX67" fmla="*/ 1071562 w 1724025"/>
                    <a:gd name="connsiteY67" fmla="*/ 278623 h 331010"/>
                    <a:gd name="connsiteX68" fmla="*/ 1081087 w 1724025"/>
                    <a:gd name="connsiteY68" fmla="*/ 264335 h 331010"/>
                    <a:gd name="connsiteX69" fmla="*/ 1088231 w 1724025"/>
                    <a:gd name="connsiteY69" fmla="*/ 259573 h 331010"/>
                    <a:gd name="connsiteX70" fmla="*/ 1097756 w 1724025"/>
                    <a:gd name="connsiteY70" fmla="*/ 245285 h 331010"/>
                    <a:gd name="connsiteX71" fmla="*/ 1159669 w 1724025"/>
                    <a:gd name="connsiteY71" fmla="*/ 238141 h 331010"/>
                    <a:gd name="connsiteX72" fmla="*/ 1185862 w 1724025"/>
                    <a:gd name="connsiteY72" fmla="*/ 238141 h 331010"/>
                    <a:gd name="connsiteX73" fmla="*/ 1193006 w 1724025"/>
                    <a:gd name="connsiteY73" fmla="*/ 242904 h 331010"/>
                    <a:gd name="connsiteX74" fmla="*/ 1202531 w 1724025"/>
                    <a:gd name="connsiteY74" fmla="*/ 252429 h 331010"/>
                    <a:gd name="connsiteX75" fmla="*/ 1212056 w 1724025"/>
                    <a:gd name="connsiteY75" fmla="*/ 266716 h 331010"/>
                    <a:gd name="connsiteX76" fmla="*/ 1233487 w 1724025"/>
                    <a:gd name="connsiteY76" fmla="*/ 283385 h 331010"/>
                    <a:gd name="connsiteX77" fmla="*/ 1235869 w 1724025"/>
                    <a:gd name="connsiteY77" fmla="*/ 290529 h 331010"/>
                    <a:gd name="connsiteX78" fmla="*/ 1243012 w 1724025"/>
                    <a:gd name="connsiteY78" fmla="*/ 292910 h 331010"/>
                    <a:gd name="connsiteX79" fmla="*/ 1250156 w 1724025"/>
                    <a:gd name="connsiteY79" fmla="*/ 297673 h 331010"/>
                    <a:gd name="connsiteX80" fmla="*/ 1254919 w 1724025"/>
                    <a:gd name="connsiteY80" fmla="*/ 304816 h 331010"/>
                    <a:gd name="connsiteX81" fmla="*/ 1262062 w 1724025"/>
                    <a:gd name="connsiteY81" fmla="*/ 307198 h 331010"/>
                    <a:gd name="connsiteX82" fmla="*/ 1269206 w 1724025"/>
                    <a:gd name="connsiteY82" fmla="*/ 311960 h 331010"/>
                    <a:gd name="connsiteX83" fmla="*/ 1278731 w 1724025"/>
                    <a:gd name="connsiteY83" fmla="*/ 314341 h 331010"/>
                    <a:gd name="connsiteX84" fmla="*/ 1347787 w 1724025"/>
                    <a:gd name="connsiteY84" fmla="*/ 316723 h 331010"/>
                    <a:gd name="connsiteX85" fmla="*/ 1376362 w 1724025"/>
                    <a:gd name="connsiteY85" fmla="*/ 319104 h 331010"/>
                    <a:gd name="connsiteX86" fmla="*/ 1390650 w 1724025"/>
                    <a:gd name="connsiteY86" fmla="*/ 321485 h 331010"/>
                    <a:gd name="connsiteX87" fmla="*/ 1409700 w 1724025"/>
                    <a:gd name="connsiteY87" fmla="*/ 323866 h 331010"/>
                    <a:gd name="connsiteX88" fmla="*/ 1447800 w 1724025"/>
                    <a:gd name="connsiteY88" fmla="*/ 321485 h 331010"/>
                    <a:gd name="connsiteX89" fmla="*/ 1457325 w 1724025"/>
                    <a:gd name="connsiteY89" fmla="*/ 319104 h 331010"/>
                    <a:gd name="connsiteX90" fmla="*/ 1464469 w 1724025"/>
                    <a:gd name="connsiteY90" fmla="*/ 316723 h 331010"/>
                    <a:gd name="connsiteX91" fmla="*/ 1533525 w 1724025"/>
                    <a:gd name="connsiteY91" fmla="*/ 314341 h 331010"/>
                    <a:gd name="connsiteX92" fmla="*/ 1607344 w 1724025"/>
                    <a:gd name="connsiteY92" fmla="*/ 314341 h 331010"/>
                    <a:gd name="connsiteX93" fmla="*/ 1624012 w 1724025"/>
                    <a:gd name="connsiteY93" fmla="*/ 319104 h 331010"/>
                    <a:gd name="connsiteX94" fmla="*/ 1643062 w 1724025"/>
                    <a:gd name="connsiteY94" fmla="*/ 323866 h 331010"/>
                    <a:gd name="connsiteX95" fmla="*/ 1650206 w 1724025"/>
                    <a:gd name="connsiteY95" fmla="*/ 326248 h 331010"/>
                    <a:gd name="connsiteX96" fmla="*/ 1669256 w 1724025"/>
                    <a:gd name="connsiteY96" fmla="*/ 331010 h 331010"/>
                    <a:gd name="connsiteX97" fmla="*/ 1724025 w 1724025"/>
                    <a:gd name="connsiteY97"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33362 w 1724025"/>
                    <a:gd name="connsiteY9" fmla="*/ 83360 h 331010"/>
                    <a:gd name="connsiteX10" fmla="*/ 261937 w 1724025"/>
                    <a:gd name="connsiteY10" fmla="*/ 97648 h 331010"/>
                    <a:gd name="connsiteX11" fmla="*/ 283369 w 1724025"/>
                    <a:gd name="connsiteY11" fmla="*/ 104791 h 331010"/>
                    <a:gd name="connsiteX12" fmla="*/ 290512 w 1724025"/>
                    <a:gd name="connsiteY12" fmla="*/ 107173 h 331010"/>
                    <a:gd name="connsiteX13" fmla="*/ 297656 w 1724025"/>
                    <a:gd name="connsiteY13" fmla="*/ 109554 h 331010"/>
                    <a:gd name="connsiteX14" fmla="*/ 311944 w 1724025"/>
                    <a:gd name="connsiteY14" fmla="*/ 116698 h 331010"/>
                    <a:gd name="connsiteX15" fmla="*/ 316706 w 1724025"/>
                    <a:gd name="connsiteY15" fmla="*/ 123841 h 331010"/>
                    <a:gd name="connsiteX16" fmla="*/ 330994 w 1724025"/>
                    <a:gd name="connsiteY16" fmla="*/ 128604 h 331010"/>
                    <a:gd name="connsiteX17" fmla="*/ 352425 w 1724025"/>
                    <a:gd name="connsiteY17" fmla="*/ 135748 h 331010"/>
                    <a:gd name="connsiteX18" fmla="*/ 366712 w 1724025"/>
                    <a:gd name="connsiteY18" fmla="*/ 140510 h 331010"/>
                    <a:gd name="connsiteX19" fmla="*/ 373856 w 1724025"/>
                    <a:gd name="connsiteY19" fmla="*/ 142891 h 331010"/>
                    <a:gd name="connsiteX20" fmla="*/ 407194 w 1724025"/>
                    <a:gd name="connsiteY20" fmla="*/ 147654 h 331010"/>
                    <a:gd name="connsiteX21" fmla="*/ 431006 w 1724025"/>
                    <a:gd name="connsiteY21" fmla="*/ 150035 h 331010"/>
                    <a:gd name="connsiteX22" fmla="*/ 461962 w 1724025"/>
                    <a:gd name="connsiteY22" fmla="*/ 154798 h 331010"/>
                    <a:gd name="connsiteX23" fmla="*/ 497681 w 1724025"/>
                    <a:gd name="connsiteY23" fmla="*/ 157179 h 331010"/>
                    <a:gd name="connsiteX24" fmla="*/ 514350 w 1724025"/>
                    <a:gd name="connsiteY24" fmla="*/ 164323 h 331010"/>
                    <a:gd name="connsiteX25" fmla="*/ 523875 w 1724025"/>
                    <a:gd name="connsiteY25" fmla="*/ 178610 h 331010"/>
                    <a:gd name="connsiteX26" fmla="*/ 538162 w 1724025"/>
                    <a:gd name="connsiteY26" fmla="*/ 185754 h 331010"/>
                    <a:gd name="connsiteX27" fmla="*/ 552450 w 1724025"/>
                    <a:gd name="connsiteY27" fmla="*/ 192898 h 331010"/>
                    <a:gd name="connsiteX28" fmla="*/ 559594 w 1724025"/>
                    <a:gd name="connsiteY28" fmla="*/ 200041 h 331010"/>
                    <a:gd name="connsiteX29" fmla="*/ 566737 w 1724025"/>
                    <a:gd name="connsiteY29" fmla="*/ 202423 h 331010"/>
                    <a:gd name="connsiteX30" fmla="*/ 569119 w 1724025"/>
                    <a:gd name="connsiteY30" fmla="*/ 209566 h 331010"/>
                    <a:gd name="connsiteX31" fmla="*/ 569118 w 1724025"/>
                    <a:gd name="connsiteY31" fmla="*/ 216710 h 331010"/>
                    <a:gd name="connsiteX32" fmla="*/ 583406 w 1724025"/>
                    <a:gd name="connsiteY32" fmla="*/ 226235 h 331010"/>
                    <a:gd name="connsiteX33" fmla="*/ 588169 w 1724025"/>
                    <a:gd name="connsiteY33" fmla="*/ 235760 h 331010"/>
                    <a:gd name="connsiteX34" fmla="*/ 597693 w 1724025"/>
                    <a:gd name="connsiteY34" fmla="*/ 242904 h 331010"/>
                    <a:gd name="connsiteX35" fmla="*/ 602456 w 1724025"/>
                    <a:gd name="connsiteY35" fmla="*/ 245286 h 331010"/>
                    <a:gd name="connsiteX36" fmla="*/ 611981 w 1724025"/>
                    <a:gd name="connsiteY36" fmla="*/ 254810 h 331010"/>
                    <a:gd name="connsiteX37" fmla="*/ 616743 w 1724025"/>
                    <a:gd name="connsiteY37" fmla="*/ 266716 h 331010"/>
                    <a:gd name="connsiteX38" fmla="*/ 633412 w 1724025"/>
                    <a:gd name="connsiteY38" fmla="*/ 271479 h 331010"/>
                    <a:gd name="connsiteX39" fmla="*/ 638176 w 1724025"/>
                    <a:gd name="connsiteY39" fmla="*/ 292910 h 331010"/>
                    <a:gd name="connsiteX40" fmla="*/ 638174 w 1724025"/>
                    <a:gd name="connsiteY40" fmla="*/ 285765 h 331010"/>
                    <a:gd name="connsiteX41" fmla="*/ 650081 w 1724025"/>
                    <a:gd name="connsiteY41" fmla="*/ 300056 h 331010"/>
                    <a:gd name="connsiteX42" fmla="*/ 664369 w 1724025"/>
                    <a:gd name="connsiteY42" fmla="*/ 309579 h 331010"/>
                    <a:gd name="connsiteX43" fmla="*/ 681037 w 1724025"/>
                    <a:gd name="connsiteY43" fmla="*/ 307198 h 331010"/>
                    <a:gd name="connsiteX44" fmla="*/ 700088 w 1724025"/>
                    <a:gd name="connsiteY44" fmla="*/ 302435 h 331010"/>
                    <a:gd name="connsiteX45" fmla="*/ 709611 w 1724025"/>
                    <a:gd name="connsiteY45" fmla="*/ 285767 h 331010"/>
                    <a:gd name="connsiteX46" fmla="*/ 723900 w 1724025"/>
                    <a:gd name="connsiteY46" fmla="*/ 283385 h 331010"/>
                    <a:gd name="connsiteX47" fmla="*/ 738187 w 1724025"/>
                    <a:gd name="connsiteY47" fmla="*/ 288148 h 331010"/>
                    <a:gd name="connsiteX48" fmla="*/ 752475 w 1724025"/>
                    <a:gd name="connsiteY48" fmla="*/ 295291 h 331010"/>
                    <a:gd name="connsiteX49" fmla="*/ 771525 w 1724025"/>
                    <a:gd name="connsiteY49" fmla="*/ 300054 h 331010"/>
                    <a:gd name="connsiteX50" fmla="*/ 802481 w 1724025"/>
                    <a:gd name="connsiteY50" fmla="*/ 304816 h 331010"/>
                    <a:gd name="connsiteX51" fmla="*/ 809625 w 1724025"/>
                    <a:gd name="connsiteY51" fmla="*/ 307198 h 331010"/>
                    <a:gd name="connsiteX52" fmla="*/ 842962 w 1724025"/>
                    <a:gd name="connsiteY52" fmla="*/ 302435 h 331010"/>
                    <a:gd name="connsiteX53" fmla="*/ 845344 w 1724025"/>
                    <a:gd name="connsiteY53" fmla="*/ 295291 h 331010"/>
                    <a:gd name="connsiteX54" fmla="*/ 852487 w 1724025"/>
                    <a:gd name="connsiteY54" fmla="*/ 292910 h 331010"/>
                    <a:gd name="connsiteX55" fmla="*/ 866775 w 1724025"/>
                    <a:gd name="connsiteY55" fmla="*/ 290529 h 331010"/>
                    <a:gd name="connsiteX56" fmla="*/ 938212 w 1724025"/>
                    <a:gd name="connsiteY56" fmla="*/ 292910 h 331010"/>
                    <a:gd name="connsiteX57" fmla="*/ 945356 w 1724025"/>
                    <a:gd name="connsiteY57" fmla="*/ 295291 h 331010"/>
                    <a:gd name="connsiteX58" fmla="*/ 954881 w 1724025"/>
                    <a:gd name="connsiteY58" fmla="*/ 297673 h 331010"/>
                    <a:gd name="connsiteX59" fmla="*/ 990600 w 1724025"/>
                    <a:gd name="connsiteY59" fmla="*/ 302435 h 331010"/>
                    <a:gd name="connsiteX60" fmla="*/ 997744 w 1724025"/>
                    <a:gd name="connsiteY60" fmla="*/ 304816 h 331010"/>
                    <a:gd name="connsiteX61" fmla="*/ 1009650 w 1724025"/>
                    <a:gd name="connsiteY61" fmla="*/ 307198 h 331010"/>
                    <a:gd name="connsiteX62" fmla="*/ 1035844 w 1724025"/>
                    <a:gd name="connsiteY62" fmla="*/ 302435 h 331010"/>
                    <a:gd name="connsiteX63" fmla="*/ 1050131 w 1724025"/>
                    <a:gd name="connsiteY63" fmla="*/ 292910 h 331010"/>
                    <a:gd name="connsiteX64" fmla="*/ 1057275 w 1724025"/>
                    <a:gd name="connsiteY64" fmla="*/ 285766 h 331010"/>
                    <a:gd name="connsiteX65" fmla="*/ 1064419 w 1724025"/>
                    <a:gd name="connsiteY65" fmla="*/ 283385 h 331010"/>
                    <a:gd name="connsiteX66" fmla="*/ 1071562 w 1724025"/>
                    <a:gd name="connsiteY66" fmla="*/ 278623 h 331010"/>
                    <a:gd name="connsiteX67" fmla="*/ 1081087 w 1724025"/>
                    <a:gd name="connsiteY67" fmla="*/ 264335 h 331010"/>
                    <a:gd name="connsiteX68" fmla="*/ 1088231 w 1724025"/>
                    <a:gd name="connsiteY68" fmla="*/ 259573 h 331010"/>
                    <a:gd name="connsiteX69" fmla="*/ 1097756 w 1724025"/>
                    <a:gd name="connsiteY69" fmla="*/ 245285 h 331010"/>
                    <a:gd name="connsiteX70" fmla="*/ 1159669 w 1724025"/>
                    <a:gd name="connsiteY70" fmla="*/ 238141 h 331010"/>
                    <a:gd name="connsiteX71" fmla="*/ 1185862 w 1724025"/>
                    <a:gd name="connsiteY71" fmla="*/ 238141 h 331010"/>
                    <a:gd name="connsiteX72" fmla="*/ 1193006 w 1724025"/>
                    <a:gd name="connsiteY72" fmla="*/ 242904 h 331010"/>
                    <a:gd name="connsiteX73" fmla="*/ 1202531 w 1724025"/>
                    <a:gd name="connsiteY73" fmla="*/ 252429 h 331010"/>
                    <a:gd name="connsiteX74" fmla="*/ 1212056 w 1724025"/>
                    <a:gd name="connsiteY74" fmla="*/ 266716 h 331010"/>
                    <a:gd name="connsiteX75" fmla="*/ 1233487 w 1724025"/>
                    <a:gd name="connsiteY75" fmla="*/ 283385 h 331010"/>
                    <a:gd name="connsiteX76" fmla="*/ 1235869 w 1724025"/>
                    <a:gd name="connsiteY76" fmla="*/ 290529 h 331010"/>
                    <a:gd name="connsiteX77" fmla="*/ 1243012 w 1724025"/>
                    <a:gd name="connsiteY77" fmla="*/ 292910 h 331010"/>
                    <a:gd name="connsiteX78" fmla="*/ 1250156 w 1724025"/>
                    <a:gd name="connsiteY78" fmla="*/ 297673 h 331010"/>
                    <a:gd name="connsiteX79" fmla="*/ 1254919 w 1724025"/>
                    <a:gd name="connsiteY79" fmla="*/ 304816 h 331010"/>
                    <a:gd name="connsiteX80" fmla="*/ 1262062 w 1724025"/>
                    <a:gd name="connsiteY80" fmla="*/ 307198 h 331010"/>
                    <a:gd name="connsiteX81" fmla="*/ 1269206 w 1724025"/>
                    <a:gd name="connsiteY81" fmla="*/ 311960 h 331010"/>
                    <a:gd name="connsiteX82" fmla="*/ 1278731 w 1724025"/>
                    <a:gd name="connsiteY82" fmla="*/ 314341 h 331010"/>
                    <a:gd name="connsiteX83" fmla="*/ 1347787 w 1724025"/>
                    <a:gd name="connsiteY83" fmla="*/ 316723 h 331010"/>
                    <a:gd name="connsiteX84" fmla="*/ 1376362 w 1724025"/>
                    <a:gd name="connsiteY84" fmla="*/ 319104 h 331010"/>
                    <a:gd name="connsiteX85" fmla="*/ 1390650 w 1724025"/>
                    <a:gd name="connsiteY85" fmla="*/ 321485 h 331010"/>
                    <a:gd name="connsiteX86" fmla="*/ 1409700 w 1724025"/>
                    <a:gd name="connsiteY86" fmla="*/ 323866 h 331010"/>
                    <a:gd name="connsiteX87" fmla="*/ 1447800 w 1724025"/>
                    <a:gd name="connsiteY87" fmla="*/ 321485 h 331010"/>
                    <a:gd name="connsiteX88" fmla="*/ 1457325 w 1724025"/>
                    <a:gd name="connsiteY88" fmla="*/ 319104 h 331010"/>
                    <a:gd name="connsiteX89" fmla="*/ 1464469 w 1724025"/>
                    <a:gd name="connsiteY89" fmla="*/ 316723 h 331010"/>
                    <a:gd name="connsiteX90" fmla="*/ 1533525 w 1724025"/>
                    <a:gd name="connsiteY90" fmla="*/ 314341 h 331010"/>
                    <a:gd name="connsiteX91" fmla="*/ 1607344 w 1724025"/>
                    <a:gd name="connsiteY91" fmla="*/ 314341 h 331010"/>
                    <a:gd name="connsiteX92" fmla="*/ 1624012 w 1724025"/>
                    <a:gd name="connsiteY92" fmla="*/ 319104 h 331010"/>
                    <a:gd name="connsiteX93" fmla="*/ 1643062 w 1724025"/>
                    <a:gd name="connsiteY93" fmla="*/ 323866 h 331010"/>
                    <a:gd name="connsiteX94" fmla="*/ 1650206 w 1724025"/>
                    <a:gd name="connsiteY94" fmla="*/ 326248 h 331010"/>
                    <a:gd name="connsiteX95" fmla="*/ 1669256 w 1724025"/>
                    <a:gd name="connsiteY95" fmla="*/ 331010 h 331010"/>
                    <a:gd name="connsiteX96" fmla="*/ 1724025 w 1724025"/>
                    <a:gd name="connsiteY96"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290512 w 1724025"/>
                    <a:gd name="connsiteY11" fmla="*/ 107173 h 331010"/>
                    <a:gd name="connsiteX12" fmla="*/ 297656 w 1724025"/>
                    <a:gd name="connsiteY12" fmla="*/ 109554 h 331010"/>
                    <a:gd name="connsiteX13" fmla="*/ 311944 w 1724025"/>
                    <a:gd name="connsiteY13" fmla="*/ 116698 h 331010"/>
                    <a:gd name="connsiteX14" fmla="*/ 316706 w 1724025"/>
                    <a:gd name="connsiteY14" fmla="*/ 123841 h 331010"/>
                    <a:gd name="connsiteX15" fmla="*/ 330994 w 1724025"/>
                    <a:gd name="connsiteY15" fmla="*/ 128604 h 331010"/>
                    <a:gd name="connsiteX16" fmla="*/ 352425 w 1724025"/>
                    <a:gd name="connsiteY16" fmla="*/ 135748 h 331010"/>
                    <a:gd name="connsiteX17" fmla="*/ 366712 w 1724025"/>
                    <a:gd name="connsiteY17" fmla="*/ 140510 h 331010"/>
                    <a:gd name="connsiteX18" fmla="*/ 373856 w 1724025"/>
                    <a:gd name="connsiteY18" fmla="*/ 142891 h 331010"/>
                    <a:gd name="connsiteX19" fmla="*/ 407194 w 1724025"/>
                    <a:gd name="connsiteY19" fmla="*/ 147654 h 331010"/>
                    <a:gd name="connsiteX20" fmla="*/ 431006 w 1724025"/>
                    <a:gd name="connsiteY20" fmla="*/ 150035 h 331010"/>
                    <a:gd name="connsiteX21" fmla="*/ 461962 w 1724025"/>
                    <a:gd name="connsiteY21" fmla="*/ 154798 h 331010"/>
                    <a:gd name="connsiteX22" fmla="*/ 497681 w 1724025"/>
                    <a:gd name="connsiteY22" fmla="*/ 157179 h 331010"/>
                    <a:gd name="connsiteX23" fmla="*/ 514350 w 1724025"/>
                    <a:gd name="connsiteY23" fmla="*/ 164323 h 331010"/>
                    <a:gd name="connsiteX24" fmla="*/ 523875 w 1724025"/>
                    <a:gd name="connsiteY24" fmla="*/ 178610 h 331010"/>
                    <a:gd name="connsiteX25" fmla="*/ 538162 w 1724025"/>
                    <a:gd name="connsiteY25" fmla="*/ 185754 h 331010"/>
                    <a:gd name="connsiteX26" fmla="*/ 552450 w 1724025"/>
                    <a:gd name="connsiteY26" fmla="*/ 192898 h 331010"/>
                    <a:gd name="connsiteX27" fmla="*/ 559594 w 1724025"/>
                    <a:gd name="connsiteY27" fmla="*/ 200041 h 331010"/>
                    <a:gd name="connsiteX28" fmla="*/ 566737 w 1724025"/>
                    <a:gd name="connsiteY28" fmla="*/ 202423 h 331010"/>
                    <a:gd name="connsiteX29" fmla="*/ 569119 w 1724025"/>
                    <a:gd name="connsiteY29" fmla="*/ 209566 h 331010"/>
                    <a:gd name="connsiteX30" fmla="*/ 569118 w 1724025"/>
                    <a:gd name="connsiteY30" fmla="*/ 216710 h 331010"/>
                    <a:gd name="connsiteX31" fmla="*/ 583406 w 1724025"/>
                    <a:gd name="connsiteY31" fmla="*/ 226235 h 331010"/>
                    <a:gd name="connsiteX32" fmla="*/ 588169 w 1724025"/>
                    <a:gd name="connsiteY32" fmla="*/ 235760 h 331010"/>
                    <a:gd name="connsiteX33" fmla="*/ 597693 w 1724025"/>
                    <a:gd name="connsiteY33" fmla="*/ 242904 h 331010"/>
                    <a:gd name="connsiteX34" fmla="*/ 602456 w 1724025"/>
                    <a:gd name="connsiteY34" fmla="*/ 245286 h 331010"/>
                    <a:gd name="connsiteX35" fmla="*/ 611981 w 1724025"/>
                    <a:gd name="connsiteY35" fmla="*/ 254810 h 331010"/>
                    <a:gd name="connsiteX36" fmla="*/ 616743 w 1724025"/>
                    <a:gd name="connsiteY36" fmla="*/ 266716 h 331010"/>
                    <a:gd name="connsiteX37" fmla="*/ 633412 w 1724025"/>
                    <a:gd name="connsiteY37" fmla="*/ 271479 h 331010"/>
                    <a:gd name="connsiteX38" fmla="*/ 638176 w 1724025"/>
                    <a:gd name="connsiteY38" fmla="*/ 292910 h 331010"/>
                    <a:gd name="connsiteX39" fmla="*/ 638174 w 1724025"/>
                    <a:gd name="connsiteY39" fmla="*/ 285765 h 331010"/>
                    <a:gd name="connsiteX40" fmla="*/ 650081 w 1724025"/>
                    <a:gd name="connsiteY40" fmla="*/ 300056 h 331010"/>
                    <a:gd name="connsiteX41" fmla="*/ 664369 w 1724025"/>
                    <a:gd name="connsiteY41" fmla="*/ 309579 h 331010"/>
                    <a:gd name="connsiteX42" fmla="*/ 681037 w 1724025"/>
                    <a:gd name="connsiteY42" fmla="*/ 307198 h 331010"/>
                    <a:gd name="connsiteX43" fmla="*/ 700088 w 1724025"/>
                    <a:gd name="connsiteY43" fmla="*/ 302435 h 331010"/>
                    <a:gd name="connsiteX44" fmla="*/ 709611 w 1724025"/>
                    <a:gd name="connsiteY44" fmla="*/ 285767 h 331010"/>
                    <a:gd name="connsiteX45" fmla="*/ 723900 w 1724025"/>
                    <a:gd name="connsiteY45" fmla="*/ 283385 h 331010"/>
                    <a:gd name="connsiteX46" fmla="*/ 738187 w 1724025"/>
                    <a:gd name="connsiteY46" fmla="*/ 288148 h 331010"/>
                    <a:gd name="connsiteX47" fmla="*/ 752475 w 1724025"/>
                    <a:gd name="connsiteY47" fmla="*/ 295291 h 331010"/>
                    <a:gd name="connsiteX48" fmla="*/ 771525 w 1724025"/>
                    <a:gd name="connsiteY48" fmla="*/ 300054 h 331010"/>
                    <a:gd name="connsiteX49" fmla="*/ 802481 w 1724025"/>
                    <a:gd name="connsiteY49" fmla="*/ 304816 h 331010"/>
                    <a:gd name="connsiteX50" fmla="*/ 809625 w 1724025"/>
                    <a:gd name="connsiteY50" fmla="*/ 307198 h 331010"/>
                    <a:gd name="connsiteX51" fmla="*/ 842962 w 1724025"/>
                    <a:gd name="connsiteY51" fmla="*/ 302435 h 331010"/>
                    <a:gd name="connsiteX52" fmla="*/ 845344 w 1724025"/>
                    <a:gd name="connsiteY52" fmla="*/ 295291 h 331010"/>
                    <a:gd name="connsiteX53" fmla="*/ 852487 w 1724025"/>
                    <a:gd name="connsiteY53" fmla="*/ 292910 h 331010"/>
                    <a:gd name="connsiteX54" fmla="*/ 866775 w 1724025"/>
                    <a:gd name="connsiteY54" fmla="*/ 290529 h 331010"/>
                    <a:gd name="connsiteX55" fmla="*/ 938212 w 1724025"/>
                    <a:gd name="connsiteY55" fmla="*/ 292910 h 331010"/>
                    <a:gd name="connsiteX56" fmla="*/ 945356 w 1724025"/>
                    <a:gd name="connsiteY56" fmla="*/ 295291 h 331010"/>
                    <a:gd name="connsiteX57" fmla="*/ 954881 w 1724025"/>
                    <a:gd name="connsiteY57" fmla="*/ 297673 h 331010"/>
                    <a:gd name="connsiteX58" fmla="*/ 990600 w 1724025"/>
                    <a:gd name="connsiteY58" fmla="*/ 302435 h 331010"/>
                    <a:gd name="connsiteX59" fmla="*/ 997744 w 1724025"/>
                    <a:gd name="connsiteY59" fmla="*/ 304816 h 331010"/>
                    <a:gd name="connsiteX60" fmla="*/ 1009650 w 1724025"/>
                    <a:gd name="connsiteY60" fmla="*/ 307198 h 331010"/>
                    <a:gd name="connsiteX61" fmla="*/ 1035844 w 1724025"/>
                    <a:gd name="connsiteY61" fmla="*/ 302435 h 331010"/>
                    <a:gd name="connsiteX62" fmla="*/ 1050131 w 1724025"/>
                    <a:gd name="connsiteY62" fmla="*/ 292910 h 331010"/>
                    <a:gd name="connsiteX63" fmla="*/ 1057275 w 1724025"/>
                    <a:gd name="connsiteY63" fmla="*/ 285766 h 331010"/>
                    <a:gd name="connsiteX64" fmla="*/ 1064419 w 1724025"/>
                    <a:gd name="connsiteY64" fmla="*/ 283385 h 331010"/>
                    <a:gd name="connsiteX65" fmla="*/ 1071562 w 1724025"/>
                    <a:gd name="connsiteY65" fmla="*/ 278623 h 331010"/>
                    <a:gd name="connsiteX66" fmla="*/ 1081087 w 1724025"/>
                    <a:gd name="connsiteY66" fmla="*/ 264335 h 331010"/>
                    <a:gd name="connsiteX67" fmla="*/ 1088231 w 1724025"/>
                    <a:gd name="connsiteY67" fmla="*/ 259573 h 331010"/>
                    <a:gd name="connsiteX68" fmla="*/ 1097756 w 1724025"/>
                    <a:gd name="connsiteY68" fmla="*/ 245285 h 331010"/>
                    <a:gd name="connsiteX69" fmla="*/ 1159669 w 1724025"/>
                    <a:gd name="connsiteY69" fmla="*/ 238141 h 331010"/>
                    <a:gd name="connsiteX70" fmla="*/ 1185862 w 1724025"/>
                    <a:gd name="connsiteY70" fmla="*/ 238141 h 331010"/>
                    <a:gd name="connsiteX71" fmla="*/ 1193006 w 1724025"/>
                    <a:gd name="connsiteY71" fmla="*/ 242904 h 331010"/>
                    <a:gd name="connsiteX72" fmla="*/ 1202531 w 1724025"/>
                    <a:gd name="connsiteY72" fmla="*/ 252429 h 331010"/>
                    <a:gd name="connsiteX73" fmla="*/ 1212056 w 1724025"/>
                    <a:gd name="connsiteY73" fmla="*/ 266716 h 331010"/>
                    <a:gd name="connsiteX74" fmla="*/ 1233487 w 1724025"/>
                    <a:gd name="connsiteY74" fmla="*/ 283385 h 331010"/>
                    <a:gd name="connsiteX75" fmla="*/ 1235869 w 1724025"/>
                    <a:gd name="connsiteY75" fmla="*/ 290529 h 331010"/>
                    <a:gd name="connsiteX76" fmla="*/ 1243012 w 1724025"/>
                    <a:gd name="connsiteY76" fmla="*/ 292910 h 331010"/>
                    <a:gd name="connsiteX77" fmla="*/ 1250156 w 1724025"/>
                    <a:gd name="connsiteY77" fmla="*/ 297673 h 331010"/>
                    <a:gd name="connsiteX78" fmla="*/ 1254919 w 1724025"/>
                    <a:gd name="connsiteY78" fmla="*/ 304816 h 331010"/>
                    <a:gd name="connsiteX79" fmla="*/ 1262062 w 1724025"/>
                    <a:gd name="connsiteY79" fmla="*/ 307198 h 331010"/>
                    <a:gd name="connsiteX80" fmla="*/ 1269206 w 1724025"/>
                    <a:gd name="connsiteY80" fmla="*/ 311960 h 331010"/>
                    <a:gd name="connsiteX81" fmla="*/ 1278731 w 1724025"/>
                    <a:gd name="connsiteY81" fmla="*/ 314341 h 331010"/>
                    <a:gd name="connsiteX82" fmla="*/ 1347787 w 1724025"/>
                    <a:gd name="connsiteY82" fmla="*/ 316723 h 331010"/>
                    <a:gd name="connsiteX83" fmla="*/ 1376362 w 1724025"/>
                    <a:gd name="connsiteY83" fmla="*/ 319104 h 331010"/>
                    <a:gd name="connsiteX84" fmla="*/ 1390650 w 1724025"/>
                    <a:gd name="connsiteY84" fmla="*/ 321485 h 331010"/>
                    <a:gd name="connsiteX85" fmla="*/ 1409700 w 1724025"/>
                    <a:gd name="connsiteY85" fmla="*/ 323866 h 331010"/>
                    <a:gd name="connsiteX86" fmla="*/ 1447800 w 1724025"/>
                    <a:gd name="connsiteY86" fmla="*/ 321485 h 331010"/>
                    <a:gd name="connsiteX87" fmla="*/ 1457325 w 1724025"/>
                    <a:gd name="connsiteY87" fmla="*/ 319104 h 331010"/>
                    <a:gd name="connsiteX88" fmla="*/ 1464469 w 1724025"/>
                    <a:gd name="connsiteY88" fmla="*/ 316723 h 331010"/>
                    <a:gd name="connsiteX89" fmla="*/ 1533525 w 1724025"/>
                    <a:gd name="connsiteY89" fmla="*/ 314341 h 331010"/>
                    <a:gd name="connsiteX90" fmla="*/ 1607344 w 1724025"/>
                    <a:gd name="connsiteY90" fmla="*/ 314341 h 331010"/>
                    <a:gd name="connsiteX91" fmla="*/ 1624012 w 1724025"/>
                    <a:gd name="connsiteY91" fmla="*/ 319104 h 331010"/>
                    <a:gd name="connsiteX92" fmla="*/ 1643062 w 1724025"/>
                    <a:gd name="connsiteY92" fmla="*/ 323866 h 331010"/>
                    <a:gd name="connsiteX93" fmla="*/ 1650206 w 1724025"/>
                    <a:gd name="connsiteY93" fmla="*/ 326248 h 331010"/>
                    <a:gd name="connsiteX94" fmla="*/ 1669256 w 1724025"/>
                    <a:gd name="connsiteY94" fmla="*/ 331010 h 331010"/>
                    <a:gd name="connsiteX95" fmla="*/ 1724025 w 1724025"/>
                    <a:gd name="connsiteY95"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290512 w 1724025"/>
                    <a:gd name="connsiteY11" fmla="*/ 107173 h 331010"/>
                    <a:gd name="connsiteX12" fmla="*/ 311944 w 1724025"/>
                    <a:gd name="connsiteY12" fmla="*/ 116698 h 331010"/>
                    <a:gd name="connsiteX13" fmla="*/ 316706 w 1724025"/>
                    <a:gd name="connsiteY13" fmla="*/ 123841 h 331010"/>
                    <a:gd name="connsiteX14" fmla="*/ 330994 w 1724025"/>
                    <a:gd name="connsiteY14" fmla="*/ 128604 h 331010"/>
                    <a:gd name="connsiteX15" fmla="*/ 352425 w 1724025"/>
                    <a:gd name="connsiteY15" fmla="*/ 135748 h 331010"/>
                    <a:gd name="connsiteX16" fmla="*/ 366712 w 1724025"/>
                    <a:gd name="connsiteY16" fmla="*/ 140510 h 331010"/>
                    <a:gd name="connsiteX17" fmla="*/ 373856 w 1724025"/>
                    <a:gd name="connsiteY17" fmla="*/ 142891 h 331010"/>
                    <a:gd name="connsiteX18" fmla="*/ 407194 w 1724025"/>
                    <a:gd name="connsiteY18" fmla="*/ 147654 h 331010"/>
                    <a:gd name="connsiteX19" fmla="*/ 431006 w 1724025"/>
                    <a:gd name="connsiteY19" fmla="*/ 150035 h 331010"/>
                    <a:gd name="connsiteX20" fmla="*/ 461962 w 1724025"/>
                    <a:gd name="connsiteY20" fmla="*/ 154798 h 331010"/>
                    <a:gd name="connsiteX21" fmla="*/ 497681 w 1724025"/>
                    <a:gd name="connsiteY21" fmla="*/ 157179 h 331010"/>
                    <a:gd name="connsiteX22" fmla="*/ 514350 w 1724025"/>
                    <a:gd name="connsiteY22" fmla="*/ 164323 h 331010"/>
                    <a:gd name="connsiteX23" fmla="*/ 523875 w 1724025"/>
                    <a:gd name="connsiteY23" fmla="*/ 178610 h 331010"/>
                    <a:gd name="connsiteX24" fmla="*/ 538162 w 1724025"/>
                    <a:gd name="connsiteY24" fmla="*/ 185754 h 331010"/>
                    <a:gd name="connsiteX25" fmla="*/ 552450 w 1724025"/>
                    <a:gd name="connsiteY25" fmla="*/ 192898 h 331010"/>
                    <a:gd name="connsiteX26" fmla="*/ 559594 w 1724025"/>
                    <a:gd name="connsiteY26" fmla="*/ 200041 h 331010"/>
                    <a:gd name="connsiteX27" fmla="*/ 566737 w 1724025"/>
                    <a:gd name="connsiteY27" fmla="*/ 202423 h 331010"/>
                    <a:gd name="connsiteX28" fmla="*/ 569119 w 1724025"/>
                    <a:gd name="connsiteY28" fmla="*/ 209566 h 331010"/>
                    <a:gd name="connsiteX29" fmla="*/ 569118 w 1724025"/>
                    <a:gd name="connsiteY29" fmla="*/ 216710 h 331010"/>
                    <a:gd name="connsiteX30" fmla="*/ 583406 w 1724025"/>
                    <a:gd name="connsiteY30" fmla="*/ 226235 h 331010"/>
                    <a:gd name="connsiteX31" fmla="*/ 588169 w 1724025"/>
                    <a:gd name="connsiteY31" fmla="*/ 235760 h 331010"/>
                    <a:gd name="connsiteX32" fmla="*/ 597693 w 1724025"/>
                    <a:gd name="connsiteY32" fmla="*/ 242904 h 331010"/>
                    <a:gd name="connsiteX33" fmla="*/ 602456 w 1724025"/>
                    <a:gd name="connsiteY33" fmla="*/ 245286 h 331010"/>
                    <a:gd name="connsiteX34" fmla="*/ 611981 w 1724025"/>
                    <a:gd name="connsiteY34" fmla="*/ 254810 h 331010"/>
                    <a:gd name="connsiteX35" fmla="*/ 616743 w 1724025"/>
                    <a:gd name="connsiteY35" fmla="*/ 266716 h 331010"/>
                    <a:gd name="connsiteX36" fmla="*/ 633412 w 1724025"/>
                    <a:gd name="connsiteY36" fmla="*/ 271479 h 331010"/>
                    <a:gd name="connsiteX37" fmla="*/ 638176 w 1724025"/>
                    <a:gd name="connsiteY37" fmla="*/ 292910 h 331010"/>
                    <a:gd name="connsiteX38" fmla="*/ 638174 w 1724025"/>
                    <a:gd name="connsiteY38" fmla="*/ 285765 h 331010"/>
                    <a:gd name="connsiteX39" fmla="*/ 650081 w 1724025"/>
                    <a:gd name="connsiteY39" fmla="*/ 300056 h 331010"/>
                    <a:gd name="connsiteX40" fmla="*/ 664369 w 1724025"/>
                    <a:gd name="connsiteY40" fmla="*/ 309579 h 331010"/>
                    <a:gd name="connsiteX41" fmla="*/ 681037 w 1724025"/>
                    <a:gd name="connsiteY41" fmla="*/ 307198 h 331010"/>
                    <a:gd name="connsiteX42" fmla="*/ 700088 w 1724025"/>
                    <a:gd name="connsiteY42" fmla="*/ 302435 h 331010"/>
                    <a:gd name="connsiteX43" fmla="*/ 709611 w 1724025"/>
                    <a:gd name="connsiteY43" fmla="*/ 285767 h 331010"/>
                    <a:gd name="connsiteX44" fmla="*/ 723900 w 1724025"/>
                    <a:gd name="connsiteY44" fmla="*/ 283385 h 331010"/>
                    <a:gd name="connsiteX45" fmla="*/ 738187 w 1724025"/>
                    <a:gd name="connsiteY45" fmla="*/ 288148 h 331010"/>
                    <a:gd name="connsiteX46" fmla="*/ 752475 w 1724025"/>
                    <a:gd name="connsiteY46" fmla="*/ 295291 h 331010"/>
                    <a:gd name="connsiteX47" fmla="*/ 771525 w 1724025"/>
                    <a:gd name="connsiteY47" fmla="*/ 300054 h 331010"/>
                    <a:gd name="connsiteX48" fmla="*/ 802481 w 1724025"/>
                    <a:gd name="connsiteY48" fmla="*/ 304816 h 331010"/>
                    <a:gd name="connsiteX49" fmla="*/ 809625 w 1724025"/>
                    <a:gd name="connsiteY49" fmla="*/ 307198 h 331010"/>
                    <a:gd name="connsiteX50" fmla="*/ 842962 w 1724025"/>
                    <a:gd name="connsiteY50" fmla="*/ 302435 h 331010"/>
                    <a:gd name="connsiteX51" fmla="*/ 845344 w 1724025"/>
                    <a:gd name="connsiteY51" fmla="*/ 295291 h 331010"/>
                    <a:gd name="connsiteX52" fmla="*/ 852487 w 1724025"/>
                    <a:gd name="connsiteY52" fmla="*/ 292910 h 331010"/>
                    <a:gd name="connsiteX53" fmla="*/ 866775 w 1724025"/>
                    <a:gd name="connsiteY53" fmla="*/ 290529 h 331010"/>
                    <a:gd name="connsiteX54" fmla="*/ 938212 w 1724025"/>
                    <a:gd name="connsiteY54" fmla="*/ 292910 h 331010"/>
                    <a:gd name="connsiteX55" fmla="*/ 945356 w 1724025"/>
                    <a:gd name="connsiteY55" fmla="*/ 295291 h 331010"/>
                    <a:gd name="connsiteX56" fmla="*/ 954881 w 1724025"/>
                    <a:gd name="connsiteY56" fmla="*/ 297673 h 331010"/>
                    <a:gd name="connsiteX57" fmla="*/ 990600 w 1724025"/>
                    <a:gd name="connsiteY57" fmla="*/ 302435 h 331010"/>
                    <a:gd name="connsiteX58" fmla="*/ 997744 w 1724025"/>
                    <a:gd name="connsiteY58" fmla="*/ 304816 h 331010"/>
                    <a:gd name="connsiteX59" fmla="*/ 1009650 w 1724025"/>
                    <a:gd name="connsiteY59" fmla="*/ 307198 h 331010"/>
                    <a:gd name="connsiteX60" fmla="*/ 1035844 w 1724025"/>
                    <a:gd name="connsiteY60" fmla="*/ 302435 h 331010"/>
                    <a:gd name="connsiteX61" fmla="*/ 1050131 w 1724025"/>
                    <a:gd name="connsiteY61" fmla="*/ 292910 h 331010"/>
                    <a:gd name="connsiteX62" fmla="*/ 1057275 w 1724025"/>
                    <a:gd name="connsiteY62" fmla="*/ 285766 h 331010"/>
                    <a:gd name="connsiteX63" fmla="*/ 1064419 w 1724025"/>
                    <a:gd name="connsiteY63" fmla="*/ 283385 h 331010"/>
                    <a:gd name="connsiteX64" fmla="*/ 1071562 w 1724025"/>
                    <a:gd name="connsiteY64" fmla="*/ 278623 h 331010"/>
                    <a:gd name="connsiteX65" fmla="*/ 1081087 w 1724025"/>
                    <a:gd name="connsiteY65" fmla="*/ 264335 h 331010"/>
                    <a:gd name="connsiteX66" fmla="*/ 1088231 w 1724025"/>
                    <a:gd name="connsiteY66" fmla="*/ 259573 h 331010"/>
                    <a:gd name="connsiteX67" fmla="*/ 1097756 w 1724025"/>
                    <a:gd name="connsiteY67" fmla="*/ 245285 h 331010"/>
                    <a:gd name="connsiteX68" fmla="*/ 1159669 w 1724025"/>
                    <a:gd name="connsiteY68" fmla="*/ 238141 h 331010"/>
                    <a:gd name="connsiteX69" fmla="*/ 1185862 w 1724025"/>
                    <a:gd name="connsiteY69" fmla="*/ 238141 h 331010"/>
                    <a:gd name="connsiteX70" fmla="*/ 1193006 w 1724025"/>
                    <a:gd name="connsiteY70" fmla="*/ 242904 h 331010"/>
                    <a:gd name="connsiteX71" fmla="*/ 1202531 w 1724025"/>
                    <a:gd name="connsiteY71" fmla="*/ 252429 h 331010"/>
                    <a:gd name="connsiteX72" fmla="*/ 1212056 w 1724025"/>
                    <a:gd name="connsiteY72" fmla="*/ 266716 h 331010"/>
                    <a:gd name="connsiteX73" fmla="*/ 1233487 w 1724025"/>
                    <a:gd name="connsiteY73" fmla="*/ 283385 h 331010"/>
                    <a:gd name="connsiteX74" fmla="*/ 1235869 w 1724025"/>
                    <a:gd name="connsiteY74" fmla="*/ 290529 h 331010"/>
                    <a:gd name="connsiteX75" fmla="*/ 1243012 w 1724025"/>
                    <a:gd name="connsiteY75" fmla="*/ 292910 h 331010"/>
                    <a:gd name="connsiteX76" fmla="*/ 1250156 w 1724025"/>
                    <a:gd name="connsiteY76" fmla="*/ 297673 h 331010"/>
                    <a:gd name="connsiteX77" fmla="*/ 1254919 w 1724025"/>
                    <a:gd name="connsiteY77" fmla="*/ 304816 h 331010"/>
                    <a:gd name="connsiteX78" fmla="*/ 1262062 w 1724025"/>
                    <a:gd name="connsiteY78" fmla="*/ 307198 h 331010"/>
                    <a:gd name="connsiteX79" fmla="*/ 1269206 w 1724025"/>
                    <a:gd name="connsiteY79" fmla="*/ 311960 h 331010"/>
                    <a:gd name="connsiteX80" fmla="*/ 1278731 w 1724025"/>
                    <a:gd name="connsiteY80" fmla="*/ 314341 h 331010"/>
                    <a:gd name="connsiteX81" fmla="*/ 1347787 w 1724025"/>
                    <a:gd name="connsiteY81" fmla="*/ 316723 h 331010"/>
                    <a:gd name="connsiteX82" fmla="*/ 1376362 w 1724025"/>
                    <a:gd name="connsiteY82" fmla="*/ 319104 h 331010"/>
                    <a:gd name="connsiteX83" fmla="*/ 1390650 w 1724025"/>
                    <a:gd name="connsiteY83" fmla="*/ 321485 h 331010"/>
                    <a:gd name="connsiteX84" fmla="*/ 1409700 w 1724025"/>
                    <a:gd name="connsiteY84" fmla="*/ 323866 h 331010"/>
                    <a:gd name="connsiteX85" fmla="*/ 1447800 w 1724025"/>
                    <a:gd name="connsiteY85" fmla="*/ 321485 h 331010"/>
                    <a:gd name="connsiteX86" fmla="*/ 1457325 w 1724025"/>
                    <a:gd name="connsiteY86" fmla="*/ 319104 h 331010"/>
                    <a:gd name="connsiteX87" fmla="*/ 1464469 w 1724025"/>
                    <a:gd name="connsiteY87" fmla="*/ 316723 h 331010"/>
                    <a:gd name="connsiteX88" fmla="*/ 1533525 w 1724025"/>
                    <a:gd name="connsiteY88" fmla="*/ 314341 h 331010"/>
                    <a:gd name="connsiteX89" fmla="*/ 1607344 w 1724025"/>
                    <a:gd name="connsiteY89" fmla="*/ 314341 h 331010"/>
                    <a:gd name="connsiteX90" fmla="*/ 1624012 w 1724025"/>
                    <a:gd name="connsiteY90" fmla="*/ 319104 h 331010"/>
                    <a:gd name="connsiteX91" fmla="*/ 1643062 w 1724025"/>
                    <a:gd name="connsiteY91" fmla="*/ 323866 h 331010"/>
                    <a:gd name="connsiteX92" fmla="*/ 1650206 w 1724025"/>
                    <a:gd name="connsiteY92" fmla="*/ 326248 h 331010"/>
                    <a:gd name="connsiteX93" fmla="*/ 1669256 w 1724025"/>
                    <a:gd name="connsiteY93" fmla="*/ 331010 h 331010"/>
                    <a:gd name="connsiteX94" fmla="*/ 1724025 w 1724025"/>
                    <a:gd name="connsiteY94"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311944 w 1724025"/>
                    <a:gd name="connsiteY11" fmla="*/ 116698 h 331010"/>
                    <a:gd name="connsiteX12" fmla="*/ 316706 w 1724025"/>
                    <a:gd name="connsiteY12" fmla="*/ 123841 h 331010"/>
                    <a:gd name="connsiteX13" fmla="*/ 330994 w 1724025"/>
                    <a:gd name="connsiteY13" fmla="*/ 128604 h 331010"/>
                    <a:gd name="connsiteX14" fmla="*/ 352425 w 1724025"/>
                    <a:gd name="connsiteY14" fmla="*/ 135748 h 331010"/>
                    <a:gd name="connsiteX15" fmla="*/ 366712 w 1724025"/>
                    <a:gd name="connsiteY15" fmla="*/ 140510 h 331010"/>
                    <a:gd name="connsiteX16" fmla="*/ 373856 w 1724025"/>
                    <a:gd name="connsiteY16" fmla="*/ 142891 h 331010"/>
                    <a:gd name="connsiteX17" fmla="*/ 407194 w 1724025"/>
                    <a:gd name="connsiteY17" fmla="*/ 147654 h 331010"/>
                    <a:gd name="connsiteX18" fmla="*/ 431006 w 1724025"/>
                    <a:gd name="connsiteY18" fmla="*/ 150035 h 331010"/>
                    <a:gd name="connsiteX19" fmla="*/ 461962 w 1724025"/>
                    <a:gd name="connsiteY19" fmla="*/ 154798 h 331010"/>
                    <a:gd name="connsiteX20" fmla="*/ 497681 w 1724025"/>
                    <a:gd name="connsiteY20" fmla="*/ 157179 h 331010"/>
                    <a:gd name="connsiteX21" fmla="*/ 514350 w 1724025"/>
                    <a:gd name="connsiteY21" fmla="*/ 164323 h 331010"/>
                    <a:gd name="connsiteX22" fmla="*/ 523875 w 1724025"/>
                    <a:gd name="connsiteY22" fmla="*/ 178610 h 331010"/>
                    <a:gd name="connsiteX23" fmla="*/ 538162 w 1724025"/>
                    <a:gd name="connsiteY23" fmla="*/ 185754 h 331010"/>
                    <a:gd name="connsiteX24" fmla="*/ 552450 w 1724025"/>
                    <a:gd name="connsiteY24" fmla="*/ 192898 h 331010"/>
                    <a:gd name="connsiteX25" fmla="*/ 559594 w 1724025"/>
                    <a:gd name="connsiteY25" fmla="*/ 200041 h 331010"/>
                    <a:gd name="connsiteX26" fmla="*/ 566737 w 1724025"/>
                    <a:gd name="connsiteY26" fmla="*/ 202423 h 331010"/>
                    <a:gd name="connsiteX27" fmla="*/ 569119 w 1724025"/>
                    <a:gd name="connsiteY27" fmla="*/ 209566 h 331010"/>
                    <a:gd name="connsiteX28" fmla="*/ 569118 w 1724025"/>
                    <a:gd name="connsiteY28" fmla="*/ 216710 h 331010"/>
                    <a:gd name="connsiteX29" fmla="*/ 583406 w 1724025"/>
                    <a:gd name="connsiteY29" fmla="*/ 226235 h 331010"/>
                    <a:gd name="connsiteX30" fmla="*/ 588169 w 1724025"/>
                    <a:gd name="connsiteY30" fmla="*/ 235760 h 331010"/>
                    <a:gd name="connsiteX31" fmla="*/ 597693 w 1724025"/>
                    <a:gd name="connsiteY31" fmla="*/ 242904 h 331010"/>
                    <a:gd name="connsiteX32" fmla="*/ 602456 w 1724025"/>
                    <a:gd name="connsiteY32" fmla="*/ 245286 h 331010"/>
                    <a:gd name="connsiteX33" fmla="*/ 611981 w 1724025"/>
                    <a:gd name="connsiteY33" fmla="*/ 254810 h 331010"/>
                    <a:gd name="connsiteX34" fmla="*/ 616743 w 1724025"/>
                    <a:gd name="connsiteY34" fmla="*/ 266716 h 331010"/>
                    <a:gd name="connsiteX35" fmla="*/ 633412 w 1724025"/>
                    <a:gd name="connsiteY35" fmla="*/ 271479 h 331010"/>
                    <a:gd name="connsiteX36" fmla="*/ 638176 w 1724025"/>
                    <a:gd name="connsiteY36" fmla="*/ 292910 h 331010"/>
                    <a:gd name="connsiteX37" fmla="*/ 638174 w 1724025"/>
                    <a:gd name="connsiteY37" fmla="*/ 285765 h 331010"/>
                    <a:gd name="connsiteX38" fmla="*/ 650081 w 1724025"/>
                    <a:gd name="connsiteY38" fmla="*/ 300056 h 331010"/>
                    <a:gd name="connsiteX39" fmla="*/ 664369 w 1724025"/>
                    <a:gd name="connsiteY39" fmla="*/ 309579 h 331010"/>
                    <a:gd name="connsiteX40" fmla="*/ 681037 w 1724025"/>
                    <a:gd name="connsiteY40" fmla="*/ 307198 h 331010"/>
                    <a:gd name="connsiteX41" fmla="*/ 700088 w 1724025"/>
                    <a:gd name="connsiteY41" fmla="*/ 302435 h 331010"/>
                    <a:gd name="connsiteX42" fmla="*/ 709611 w 1724025"/>
                    <a:gd name="connsiteY42" fmla="*/ 285767 h 331010"/>
                    <a:gd name="connsiteX43" fmla="*/ 723900 w 1724025"/>
                    <a:gd name="connsiteY43" fmla="*/ 283385 h 331010"/>
                    <a:gd name="connsiteX44" fmla="*/ 738187 w 1724025"/>
                    <a:gd name="connsiteY44" fmla="*/ 288148 h 331010"/>
                    <a:gd name="connsiteX45" fmla="*/ 752475 w 1724025"/>
                    <a:gd name="connsiteY45" fmla="*/ 295291 h 331010"/>
                    <a:gd name="connsiteX46" fmla="*/ 771525 w 1724025"/>
                    <a:gd name="connsiteY46" fmla="*/ 300054 h 331010"/>
                    <a:gd name="connsiteX47" fmla="*/ 802481 w 1724025"/>
                    <a:gd name="connsiteY47" fmla="*/ 304816 h 331010"/>
                    <a:gd name="connsiteX48" fmla="*/ 809625 w 1724025"/>
                    <a:gd name="connsiteY48" fmla="*/ 307198 h 331010"/>
                    <a:gd name="connsiteX49" fmla="*/ 842962 w 1724025"/>
                    <a:gd name="connsiteY49" fmla="*/ 302435 h 331010"/>
                    <a:gd name="connsiteX50" fmla="*/ 845344 w 1724025"/>
                    <a:gd name="connsiteY50" fmla="*/ 295291 h 331010"/>
                    <a:gd name="connsiteX51" fmla="*/ 852487 w 1724025"/>
                    <a:gd name="connsiteY51" fmla="*/ 292910 h 331010"/>
                    <a:gd name="connsiteX52" fmla="*/ 866775 w 1724025"/>
                    <a:gd name="connsiteY52" fmla="*/ 290529 h 331010"/>
                    <a:gd name="connsiteX53" fmla="*/ 938212 w 1724025"/>
                    <a:gd name="connsiteY53" fmla="*/ 292910 h 331010"/>
                    <a:gd name="connsiteX54" fmla="*/ 945356 w 1724025"/>
                    <a:gd name="connsiteY54" fmla="*/ 295291 h 331010"/>
                    <a:gd name="connsiteX55" fmla="*/ 954881 w 1724025"/>
                    <a:gd name="connsiteY55" fmla="*/ 297673 h 331010"/>
                    <a:gd name="connsiteX56" fmla="*/ 990600 w 1724025"/>
                    <a:gd name="connsiteY56" fmla="*/ 302435 h 331010"/>
                    <a:gd name="connsiteX57" fmla="*/ 997744 w 1724025"/>
                    <a:gd name="connsiteY57" fmla="*/ 304816 h 331010"/>
                    <a:gd name="connsiteX58" fmla="*/ 1009650 w 1724025"/>
                    <a:gd name="connsiteY58" fmla="*/ 307198 h 331010"/>
                    <a:gd name="connsiteX59" fmla="*/ 1035844 w 1724025"/>
                    <a:gd name="connsiteY59" fmla="*/ 302435 h 331010"/>
                    <a:gd name="connsiteX60" fmla="*/ 1050131 w 1724025"/>
                    <a:gd name="connsiteY60" fmla="*/ 292910 h 331010"/>
                    <a:gd name="connsiteX61" fmla="*/ 1057275 w 1724025"/>
                    <a:gd name="connsiteY61" fmla="*/ 285766 h 331010"/>
                    <a:gd name="connsiteX62" fmla="*/ 1064419 w 1724025"/>
                    <a:gd name="connsiteY62" fmla="*/ 283385 h 331010"/>
                    <a:gd name="connsiteX63" fmla="*/ 1071562 w 1724025"/>
                    <a:gd name="connsiteY63" fmla="*/ 278623 h 331010"/>
                    <a:gd name="connsiteX64" fmla="*/ 1081087 w 1724025"/>
                    <a:gd name="connsiteY64" fmla="*/ 264335 h 331010"/>
                    <a:gd name="connsiteX65" fmla="*/ 1088231 w 1724025"/>
                    <a:gd name="connsiteY65" fmla="*/ 259573 h 331010"/>
                    <a:gd name="connsiteX66" fmla="*/ 1097756 w 1724025"/>
                    <a:gd name="connsiteY66" fmla="*/ 245285 h 331010"/>
                    <a:gd name="connsiteX67" fmla="*/ 1159669 w 1724025"/>
                    <a:gd name="connsiteY67" fmla="*/ 238141 h 331010"/>
                    <a:gd name="connsiteX68" fmla="*/ 1185862 w 1724025"/>
                    <a:gd name="connsiteY68" fmla="*/ 238141 h 331010"/>
                    <a:gd name="connsiteX69" fmla="*/ 1193006 w 1724025"/>
                    <a:gd name="connsiteY69" fmla="*/ 242904 h 331010"/>
                    <a:gd name="connsiteX70" fmla="*/ 1202531 w 1724025"/>
                    <a:gd name="connsiteY70" fmla="*/ 252429 h 331010"/>
                    <a:gd name="connsiteX71" fmla="*/ 1212056 w 1724025"/>
                    <a:gd name="connsiteY71" fmla="*/ 266716 h 331010"/>
                    <a:gd name="connsiteX72" fmla="*/ 1233487 w 1724025"/>
                    <a:gd name="connsiteY72" fmla="*/ 283385 h 331010"/>
                    <a:gd name="connsiteX73" fmla="*/ 1235869 w 1724025"/>
                    <a:gd name="connsiteY73" fmla="*/ 290529 h 331010"/>
                    <a:gd name="connsiteX74" fmla="*/ 1243012 w 1724025"/>
                    <a:gd name="connsiteY74" fmla="*/ 292910 h 331010"/>
                    <a:gd name="connsiteX75" fmla="*/ 1250156 w 1724025"/>
                    <a:gd name="connsiteY75" fmla="*/ 297673 h 331010"/>
                    <a:gd name="connsiteX76" fmla="*/ 1254919 w 1724025"/>
                    <a:gd name="connsiteY76" fmla="*/ 304816 h 331010"/>
                    <a:gd name="connsiteX77" fmla="*/ 1262062 w 1724025"/>
                    <a:gd name="connsiteY77" fmla="*/ 307198 h 331010"/>
                    <a:gd name="connsiteX78" fmla="*/ 1269206 w 1724025"/>
                    <a:gd name="connsiteY78" fmla="*/ 311960 h 331010"/>
                    <a:gd name="connsiteX79" fmla="*/ 1278731 w 1724025"/>
                    <a:gd name="connsiteY79" fmla="*/ 314341 h 331010"/>
                    <a:gd name="connsiteX80" fmla="*/ 1347787 w 1724025"/>
                    <a:gd name="connsiteY80" fmla="*/ 316723 h 331010"/>
                    <a:gd name="connsiteX81" fmla="*/ 1376362 w 1724025"/>
                    <a:gd name="connsiteY81" fmla="*/ 319104 h 331010"/>
                    <a:gd name="connsiteX82" fmla="*/ 1390650 w 1724025"/>
                    <a:gd name="connsiteY82" fmla="*/ 321485 h 331010"/>
                    <a:gd name="connsiteX83" fmla="*/ 1409700 w 1724025"/>
                    <a:gd name="connsiteY83" fmla="*/ 323866 h 331010"/>
                    <a:gd name="connsiteX84" fmla="*/ 1447800 w 1724025"/>
                    <a:gd name="connsiteY84" fmla="*/ 321485 h 331010"/>
                    <a:gd name="connsiteX85" fmla="*/ 1457325 w 1724025"/>
                    <a:gd name="connsiteY85" fmla="*/ 319104 h 331010"/>
                    <a:gd name="connsiteX86" fmla="*/ 1464469 w 1724025"/>
                    <a:gd name="connsiteY86" fmla="*/ 316723 h 331010"/>
                    <a:gd name="connsiteX87" fmla="*/ 1533525 w 1724025"/>
                    <a:gd name="connsiteY87" fmla="*/ 314341 h 331010"/>
                    <a:gd name="connsiteX88" fmla="*/ 1607344 w 1724025"/>
                    <a:gd name="connsiteY88" fmla="*/ 314341 h 331010"/>
                    <a:gd name="connsiteX89" fmla="*/ 1624012 w 1724025"/>
                    <a:gd name="connsiteY89" fmla="*/ 319104 h 331010"/>
                    <a:gd name="connsiteX90" fmla="*/ 1643062 w 1724025"/>
                    <a:gd name="connsiteY90" fmla="*/ 323866 h 331010"/>
                    <a:gd name="connsiteX91" fmla="*/ 1650206 w 1724025"/>
                    <a:gd name="connsiteY91" fmla="*/ 326248 h 331010"/>
                    <a:gd name="connsiteX92" fmla="*/ 1669256 w 1724025"/>
                    <a:gd name="connsiteY92" fmla="*/ 331010 h 331010"/>
                    <a:gd name="connsiteX93" fmla="*/ 1724025 w 1724025"/>
                    <a:gd name="connsiteY93"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311944 w 1724025"/>
                    <a:gd name="connsiteY11" fmla="*/ 116698 h 331010"/>
                    <a:gd name="connsiteX12" fmla="*/ 330994 w 1724025"/>
                    <a:gd name="connsiteY12" fmla="*/ 128604 h 331010"/>
                    <a:gd name="connsiteX13" fmla="*/ 352425 w 1724025"/>
                    <a:gd name="connsiteY13" fmla="*/ 135748 h 331010"/>
                    <a:gd name="connsiteX14" fmla="*/ 366712 w 1724025"/>
                    <a:gd name="connsiteY14" fmla="*/ 140510 h 331010"/>
                    <a:gd name="connsiteX15" fmla="*/ 373856 w 1724025"/>
                    <a:gd name="connsiteY15" fmla="*/ 142891 h 331010"/>
                    <a:gd name="connsiteX16" fmla="*/ 407194 w 1724025"/>
                    <a:gd name="connsiteY16" fmla="*/ 147654 h 331010"/>
                    <a:gd name="connsiteX17" fmla="*/ 431006 w 1724025"/>
                    <a:gd name="connsiteY17" fmla="*/ 150035 h 331010"/>
                    <a:gd name="connsiteX18" fmla="*/ 461962 w 1724025"/>
                    <a:gd name="connsiteY18" fmla="*/ 154798 h 331010"/>
                    <a:gd name="connsiteX19" fmla="*/ 497681 w 1724025"/>
                    <a:gd name="connsiteY19" fmla="*/ 157179 h 331010"/>
                    <a:gd name="connsiteX20" fmla="*/ 514350 w 1724025"/>
                    <a:gd name="connsiteY20" fmla="*/ 164323 h 331010"/>
                    <a:gd name="connsiteX21" fmla="*/ 523875 w 1724025"/>
                    <a:gd name="connsiteY21" fmla="*/ 178610 h 331010"/>
                    <a:gd name="connsiteX22" fmla="*/ 538162 w 1724025"/>
                    <a:gd name="connsiteY22" fmla="*/ 185754 h 331010"/>
                    <a:gd name="connsiteX23" fmla="*/ 552450 w 1724025"/>
                    <a:gd name="connsiteY23" fmla="*/ 192898 h 331010"/>
                    <a:gd name="connsiteX24" fmla="*/ 559594 w 1724025"/>
                    <a:gd name="connsiteY24" fmla="*/ 200041 h 331010"/>
                    <a:gd name="connsiteX25" fmla="*/ 566737 w 1724025"/>
                    <a:gd name="connsiteY25" fmla="*/ 202423 h 331010"/>
                    <a:gd name="connsiteX26" fmla="*/ 569119 w 1724025"/>
                    <a:gd name="connsiteY26" fmla="*/ 209566 h 331010"/>
                    <a:gd name="connsiteX27" fmla="*/ 569118 w 1724025"/>
                    <a:gd name="connsiteY27" fmla="*/ 216710 h 331010"/>
                    <a:gd name="connsiteX28" fmla="*/ 583406 w 1724025"/>
                    <a:gd name="connsiteY28" fmla="*/ 226235 h 331010"/>
                    <a:gd name="connsiteX29" fmla="*/ 588169 w 1724025"/>
                    <a:gd name="connsiteY29" fmla="*/ 235760 h 331010"/>
                    <a:gd name="connsiteX30" fmla="*/ 597693 w 1724025"/>
                    <a:gd name="connsiteY30" fmla="*/ 242904 h 331010"/>
                    <a:gd name="connsiteX31" fmla="*/ 602456 w 1724025"/>
                    <a:gd name="connsiteY31" fmla="*/ 245286 h 331010"/>
                    <a:gd name="connsiteX32" fmla="*/ 611981 w 1724025"/>
                    <a:gd name="connsiteY32" fmla="*/ 254810 h 331010"/>
                    <a:gd name="connsiteX33" fmla="*/ 616743 w 1724025"/>
                    <a:gd name="connsiteY33" fmla="*/ 266716 h 331010"/>
                    <a:gd name="connsiteX34" fmla="*/ 633412 w 1724025"/>
                    <a:gd name="connsiteY34" fmla="*/ 271479 h 331010"/>
                    <a:gd name="connsiteX35" fmla="*/ 638176 w 1724025"/>
                    <a:gd name="connsiteY35" fmla="*/ 292910 h 331010"/>
                    <a:gd name="connsiteX36" fmla="*/ 638174 w 1724025"/>
                    <a:gd name="connsiteY36" fmla="*/ 285765 h 331010"/>
                    <a:gd name="connsiteX37" fmla="*/ 650081 w 1724025"/>
                    <a:gd name="connsiteY37" fmla="*/ 300056 h 331010"/>
                    <a:gd name="connsiteX38" fmla="*/ 664369 w 1724025"/>
                    <a:gd name="connsiteY38" fmla="*/ 309579 h 331010"/>
                    <a:gd name="connsiteX39" fmla="*/ 681037 w 1724025"/>
                    <a:gd name="connsiteY39" fmla="*/ 307198 h 331010"/>
                    <a:gd name="connsiteX40" fmla="*/ 700088 w 1724025"/>
                    <a:gd name="connsiteY40" fmla="*/ 302435 h 331010"/>
                    <a:gd name="connsiteX41" fmla="*/ 709611 w 1724025"/>
                    <a:gd name="connsiteY41" fmla="*/ 285767 h 331010"/>
                    <a:gd name="connsiteX42" fmla="*/ 723900 w 1724025"/>
                    <a:gd name="connsiteY42" fmla="*/ 283385 h 331010"/>
                    <a:gd name="connsiteX43" fmla="*/ 738187 w 1724025"/>
                    <a:gd name="connsiteY43" fmla="*/ 288148 h 331010"/>
                    <a:gd name="connsiteX44" fmla="*/ 752475 w 1724025"/>
                    <a:gd name="connsiteY44" fmla="*/ 295291 h 331010"/>
                    <a:gd name="connsiteX45" fmla="*/ 771525 w 1724025"/>
                    <a:gd name="connsiteY45" fmla="*/ 300054 h 331010"/>
                    <a:gd name="connsiteX46" fmla="*/ 802481 w 1724025"/>
                    <a:gd name="connsiteY46" fmla="*/ 304816 h 331010"/>
                    <a:gd name="connsiteX47" fmla="*/ 809625 w 1724025"/>
                    <a:gd name="connsiteY47" fmla="*/ 307198 h 331010"/>
                    <a:gd name="connsiteX48" fmla="*/ 842962 w 1724025"/>
                    <a:gd name="connsiteY48" fmla="*/ 302435 h 331010"/>
                    <a:gd name="connsiteX49" fmla="*/ 845344 w 1724025"/>
                    <a:gd name="connsiteY49" fmla="*/ 295291 h 331010"/>
                    <a:gd name="connsiteX50" fmla="*/ 852487 w 1724025"/>
                    <a:gd name="connsiteY50" fmla="*/ 292910 h 331010"/>
                    <a:gd name="connsiteX51" fmla="*/ 866775 w 1724025"/>
                    <a:gd name="connsiteY51" fmla="*/ 290529 h 331010"/>
                    <a:gd name="connsiteX52" fmla="*/ 938212 w 1724025"/>
                    <a:gd name="connsiteY52" fmla="*/ 292910 h 331010"/>
                    <a:gd name="connsiteX53" fmla="*/ 945356 w 1724025"/>
                    <a:gd name="connsiteY53" fmla="*/ 295291 h 331010"/>
                    <a:gd name="connsiteX54" fmla="*/ 954881 w 1724025"/>
                    <a:gd name="connsiteY54" fmla="*/ 297673 h 331010"/>
                    <a:gd name="connsiteX55" fmla="*/ 990600 w 1724025"/>
                    <a:gd name="connsiteY55" fmla="*/ 302435 h 331010"/>
                    <a:gd name="connsiteX56" fmla="*/ 997744 w 1724025"/>
                    <a:gd name="connsiteY56" fmla="*/ 304816 h 331010"/>
                    <a:gd name="connsiteX57" fmla="*/ 1009650 w 1724025"/>
                    <a:gd name="connsiteY57" fmla="*/ 307198 h 331010"/>
                    <a:gd name="connsiteX58" fmla="*/ 1035844 w 1724025"/>
                    <a:gd name="connsiteY58" fmla="*/ 302435 h 331010"/>
                    <a:gd name="connsiteX59" fmla="*/ 1050131 w 1724025"/>
                    <a:gd name="connsiteY59" fmla="*/ 292910 h 331010"/>
                    <a:gd name="connsiteX60" fmla="*/ 1057275 w 1724025"/>
                    <a:gd name="connsiteY60" fmla="*/ 285766 h 331010"/>
                    <a:gd name="connsiteX61" fmla="*/ 1064419 w 1724025"/>
                    <a:gd name="connsiteY61" fmla="*/ 283385 h 331010"/>
                    <a:gd name="connsiteX62" fmla="*/ 1071562 w 1724025"/>
                    <a:gd name="connsiteY62" fmla="*/ 278623 h 331010"/>
                    <a:gd name="connsiteX63" fmla="*/ 1081087 w 1724025"/>
                    <a:gd name="connsiteY63" fmla="*/ 264335 h 331010"/>
                    <a:gd name="connsiteX64" fmla="*/ 1088231 w 1724025"/>
                    <a:gd name="connsiteY64" fmla="*/ 259573 h 331010"/>
                    <a:gd name="connsiteX65" fmla="*/ 1097756 w 1724025"/>
                    <a:gd name="connsiteY65" fmla="*/ 245285 h 331010"/>
                    <a:gd name="connsiteX66" fmla="*/ 1159669 w 1724025"/>
                    <a:gd name="connsiteY66" fmla="*/ 238141 h 331010"/>
                    <a:gd name="connsiteX67" fmla="*/ 1185862 w 1724025"/>
                    <a:gd name="connsiteY67" fmla="*/ 238141 h 331010"/>
                    <a:gd name="connsiteX68" fmla="*/ 1193006 w 1724025"/>
                    <a:gd name="connsiteY68" fmla="*/ 242904 h 331010"/>
                    <a:gd name="connsiteX69" fmla="*/ 1202531 w 1724025"/>
                    <a:gd name="connsiteY69" fmla="*/ 252429 h 331010"/>
                    <a:gd name="connsiteX70" fmla="*/ 1212056 w 1724025"/>
                    <a:gd name="connsiteY70" fmla="*/ 266716 h 331010"/>
                    <a:gd name="connsiteX71" fmla="*/ 1233487 w 1724025"/>
                    <a:gd name="connsiteY71" fmla="*/ 283385 h 331010"/>
                    <a:gd name="connsiteX72" fmla="*/ 1235869 w 1724025"/>
                    <a:gd name="connsiteY72" fmla="*/ 290529 h 331010"/>
                    <a:gd name="connsiteX73" fmla="*/ 1243012 w 1724025"/>
                    <a:gd name="connsiteY73" fmla="*/ 292910 h 331010"/>
                    <a:gd name="connsiteX74" fmla="*/ 1250156 w 1724025"/>
                    <a:gd name="connsiteY74" fmla="*/ 297673 h 331010"/>
                    <a:gd name="connsiteX75" fmla="*/ 1254919 w 1724025"/>
                    <a:gd name="connsiteY75" fmla="*/ 304816 h 331010"/>
                    <a:gd name="connsiteX76" fmla="*/ 1262062 w 1724025"/>
                    <a:gd name="connsiteY76" fmla="*/ 307198 h 331010"/>
                    <a:gd name="connsiteX77" fmla="*/ 1269206 w 1724025"/>
                    <a:gd name="connsiteY77" fmla="*/ 311960 h 331010"/>
                    <a:gd name="connsiteX78" fmla="*/ 1278731 w 1724025"/>
                    <a:gd name="connsiteY78" fmla="*/ 314341 h 331010"/>
                    <a:gd name="connsiteX79" fmla="*/ 1347787 w 1724025"/>
                    <a:gd name="connsiteY79" fmla="*/ 316723 h 331010"/>
                    <a:gd name="connsiteX80" fmla="*/ 1376362 w 1724025"/>
                    <a:gd name="connsiteY80" fmla="*/ 319104 h 331010"/>
                    <a:gd name="connsiteX81" fmla="*/ 1390650 w 1724025"/>
                    <a:gd name="connsiteY81" fmla="*/ 321485 h 331010"/>
                    <a:gd name="connsiteX82" fmla="*/ 1409700 w 1724025"/>
                    <a:gd name="connsiteY82" fmla="*/ 323866 h 331010"/>
                    <a:gd name="connsiteX83" fmla="*/ 1447800 w 1724025"/>
                    <a:gd name="connsiteY83" fmla="*/ 321485 h 331010"/>
                    <a:gd name="connsiteX84" fmla="*/ 1457325 w 1724025"/>
                    <a:gd name="connsiteY84" fmla="*/ 319104 h 331010"/>
                    <a:gd name="connsiteX85" fmla="*/ 1464469 w 1724025"/>
                    <a:gd name="connsiteY85" fmla="*/ 316723 h 331010"/>
                    <a:gd name="connsiteX86" fmla="*/ 1533525 w 1724025"/>
                    <a:gd name="connsiteY86" fmla="*/ 314341 h 331010"/>
                    <a:gd name="connsiteX87" fmla="*/ 1607344 w 1724025"/>
                    <a:gd name="connsiteY87" fmla="*/ 314341 h 331010"/>
                    <a:gd name="connsiteX88" fmla="*/ 1624012 w 1724025"/>
                    <a:gd name="connsiteY88" fmla="*/ 319104 h 331010"/>
                    <a:gd name="connsiteX89" fmla="*/ 1643062 w 1724025"/>
                    <a:gd name="connsiteY89" fmla="*/ 323866 h 331010"/>
                    <a:gd name="connsiteX90" fmla="*/ 1650206 w 1724025"/>
                    <a:gd name="connsiteY90" fmla="*/ 326248 h 331010"/>
                    <a:gd name="connsiteX91" fmla="*/ 1669256 w 1724025"/>
                    <a:gd name="connsiteY91" fmla="*/ 331010 h 331010"/>
                    <a:gd name="connsiteX92" fmla="*/ 1724025 w 1724025"/>
                    <a:gd name="connsiteY92"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311944 w 1724025"/>
                    <a:gd name="connsiteY11" fmla="*/ 116698 h 331010"/>
                    <a:gd name="connsiteX12" fmla="*/ 352425 w 1724025"/>
                    <a:gd name="connsiteY12" fmla="*/ 135748 h 331010"/>
                    <a:gd name="connsiteX13" fmla="*/ 366712 w 1724025"/>
                    <a:gd name="connsiteY13" fmla="*/ 140510 h 331010"/>
                    <a:gd name="connsiteX14" fmla="*/ 373856 w 1724025"/>
                    <a:gd name="connsiteY14" fmla="*/ 142891 h 331010"/>
                    <a:gd name="connsiteX15" fmla="*/ 407194 w 1724025"/>
                    <a:gd name="connsiteY15" fmla="*/ 147654 h 331010"/>
                    <a:gd name="connsiteX16" fmla="*/ 431006 w 1724025"/>
                    <a:gd name="connsiteY16" fmla="*/ 150035 h 331010"/>
                    <a:gd name="connsiteX17" fmla="*/ 461962 w 1724025"/>
                    <a:gd name="connsiteY17" fmla="*/ 154798 h 331010"/>
                    <a:gd name="connsiteX18" fmla="*/ 497681 w 1724025"/>
                    <a:gd name="connsiteY18" fmla="*/ 157179 h 331010"/>
                    <a:gd name="connsiteX19" fmla="*/ 514350 w 1724025"/>
                    <a:gd name="connsiteY19" fmla="*/ 164323 h 331010"/>
                    <a:gd name="connsiteX20" fmla="*/ 523875 w 1724025"/>
                    <a:gd name="connsiteY20" fmla="*/ 178610 h 331010"/>
                    <a:gd name="connsiteX21" fmla="*/ 538162 w 1724025"/>
                    <a:gd name="connsiteY21" fmla="*/ 185754 h 331010"/>
                    <a:gd name="connsiteX22" fmla="*/ 552450 w 1724025"/>
                    <a:gd name="connsiteY22" fmla="*/ 192898 h 331010"/>
                    <a:gd name="connsiteX23" fmla="*/ 559594 w 1724025"/>
                    <a:gd name="connsiteY23" fmla="*/ 200041 h 331010"/>
                    <a:gd name="connsiteX24" fmla="*/ 566737 w 1724025"/>
                    <a:gd name="connsiteY24" fmla="*/ 202423 h 331010"/>
                    <a:gd name="connsiteX25" fmla="*/ 569119 w 1724025"/>
                    <a:gd name="connsiteY25" fmla="*/ 209566 h 331010"/>
                    <a:gd name="connsiteX26" fmla="*/ 569118 w 1724025"/>
                    <a:gd name="connsiteY26" fmla="*/ 216710 h 331010"/>
                    <a:gd name="connsiteX27" fmla="*/ 583406 w 1724025"/>
                    <a:gd name="connsiteY27" fmla="*/ 226235 h 331010"/>
                    <a:gd name="connsiteX28" fmla="*/ 588169 w 1724025"/>
                    <a:gd name="connsiteY28" fmla="*/ 235760 h 331010"/>
                    <a:gd name="connsiteX29" fmla="*/ 597693 w 1724025"/>
                    <a:gd name="connsiteY29" fmla="*/ 242904 h 331010"/>
                    <a:gd name="connsiteX30" fmla="*/ 602456 w 1724025"/>
                    <a:gd name="connsiteY30" fmla="*/ 245286 h 331010"/>
                    <a:gd name="connsiteX31" fmla="*/ 611981 w 1724025"/>
                    <a:gd name="connsiteY31" fmla="*/ 254810 h 331010"/>
                    <a:gd name="connsiteX32" fmla="*/ 616743 w 1724025"/>
                    <a:gd name="connsiteY32" fmla="*/ 266716 h 331010"/>
                    <a:gd name="connsiteX33" fmla="*/ 633412 w 1724025"/>
                    <a:gd name="connsiteY33" fmla="*/ 271479 h 331010"/>
                    <a:gd name="connsiteX34" fmla="*/ 638176 w 1724025"/>
                    <a:gd name="connsiteY34" fmla="*/ 292910 h 331010"/>
                    <a:gd name="connsiteX35" fmla="*/ 638174 w 1724025"/>
                    <a:gd name="connsiteY35" fmla="*/ 285765 h 331010"/>
                    <a:gd name="connsiteX36" fmla="*/ 650081 w 1724025"/>
                    <a:gd name="connsiteY36" fmla="*/ 300056 h 331010"/>
                    <a:gd name="connsiteX37" fmla="*/ 664369 w 1724025"/>
                    <a:gd name="connsiteY37" fmla="*/ 309579 h 331010"/>
                    <a:gd name="connsiteX38" fmla="*/ 681037 w 1724025"/>
                    <a:gd name="connsiteY38" fmla="*/ 307198 h 331010"/>
                    <a:gd name="connsiteX39" fmla="*/ 700088 w 1724025"/>
                    <a:gd name="connsiteY39" fmla="*/ 302435 h 331010"/>
                    <a:gd name="connsiteX40" fmla="*/ 709611 w 1724025"/>
                    <a:gd name="connsiteY40" fmla="*/ 285767 h 331010"/>
                    <a:gd name="connsiteX41" fmla="*/ 723900 w 1724025"/>
                    <a:gd name="connsiteY41" fmla="*/ 283385 h 331010"/>
                    <a:gd name="connsiteX42" fmla="*/ 738187 w 1724025"/>
                    <a:gd name="connsiteY42" fmla="*/ 288148 h 331010"/>
                    <a:gd name="connsiteX43" fmla="*/ 752475 w 1724025"/>
                    <a:gd name="connsiteY43" fmla="*/ 295291 h 331010"/>
                    <a:gd name="connsiteX44" fmla="*/ 771525 w 1724025"/>
                    <a:gd name="connsiteY44" fmla="*/ 300054 h 331010"/>
                    <a:gd name="connsiteX45" fmla="*/ 802481 w 1724025"/>
                    <a:gd name="connsiteY45" fmla="*/ 304816 h 331010"/>
                    <a:gd name="connsiteX46" fmla="*/ 809625 w 1724025"/>
                    <a:gd name="connsiteY46" fmla="*/ 307198 h 331010"/>
                    <a:gd name="connsiteX47" fmla="*/ 842962 w 1724025"/>
                    <a:gd name="connsiteY47" fmla="*/ 302435 h 331010"/>
                    <a:gd name="connsiteX48" fmla="*/ 845344 w 1724025"/>
                    <a:gd name="connsiteY48" fmla="*/ 295291 h 331010"/>
                    <a:gd name="connsiteX49" fmla="*/ 852487 w 1724025"/>
                    <a:gd name="connsiteY49" fmla="*/ 292910 h 331010"/>
                    <a:gd name="connsiteX50" fmla="*/ 866775 w 1724025"/>
                    <a:gd name="connsiteY50" fmla="*/ 290529 h 331010"/>
                    <a:gd name="connsiteX51" fmla="*/ 938212 w 1724025"/>
                    <a:gd name="connsiteY51" fmla="*/ 292910 h 331010"/>
                    <a:gd name="connsiteX52" fmla="*/ 945356 w 1724025"/>
                    <a:gd name="connsiteY52" fmla="*/ 295291 h 331010"/>
                    <a:gd name="connsiteX53" fmla="*/ 954881 w 1724025"/>
                    <a:gd name="connsiteY53" fmla="*/ 297673 h 331010"/>
                    <a:gd name="connsiteX54" fmla="*/ 990600 w 1724025"/>
                    <a:gd name="connsiteY54" fmla="*/ 302435 h 331010"/>
                    <a:gd name="connsiteX55" fmla="*/ 997744 w 1724025"/>
                    <a:gd name="connsiteY55" fmla="*/ 304816 h 331010"/>
                    <a:gd name="connsiteX56" fmla="*/ 1009650 w 1724025"/>
                    <a:gd name="connsiteY56" fmla="*/ 307198 h 331010"/>
                    <a:gd name="connsiteX57" fmla="*/ 1035844 w 1724025"/>
                    <a:gd name="connsiteY57" fmla="*/ 302435 h 331010"/>
                    <a:gd name="connsiteX58" fmla="*/ 1050131 w 1724025"/>
                    <a:gd name="connsiteY58" fmla="*/ 292910 h 331010"/>
                    <a:gd name="connsiteX59" fmla="*/ 1057275 w 1724025"/>
                    <a:gd name="connsiteY59" fmla="*/ 285766 h 331010"/>
                    <a:gd name="connsiteX60" fmla="*/ 1064419 w 1724025"/>
                    <a:gd name="connsiteY60" fmla="*/ 283385 h 331010"/>
                    <a:gd name="connsiteX61" fmla="*/ 1071562 w 1724025"/>
                    <a:gd name="connsiteY61" fmla="*/ 278623 h 331010"/>
                    <a:gd name="connsiteX62" fmla="*/ 1081087 w 1724025"/>
                    <a:gd name="connsiteY62" fmla="*/ 264335 h 331010"/>
                    <a:gd name="connsiteX63" fmla="*/ 1088231 w 1724025"/>
                    <a:gd name="connsiteY63" fmla="*/ 259573 h 331010"/>
                    <a:gd name="connsiteX64" fmla="*/ 1097756 w 1724025"/>
                    <a:gd name="connsiteY64" fmla="*/ 245285 h 331010"/>
                    <a:gd name="connsiteX65" fmla="*/ 1159669 w 1724025"/>
                    <a:gd name="connsiteY65" fmla="*/ 238141 h 331010"/>
                    <a:gd name="connsiteX66" fmla="*/ 1185862 w 1724025"/>
                    <a:gd name="connsiteY66" fmla="*/ 238141 h 331010"/>
                    <a:gd name="connsiteX67" fmla="*/ 1193006 w 1724025"/>
                    <a:gd name="connsiteY67" fmla="*/ 242904 h 331010"/>
                    <a:gd name="connsiteX68" fmla="*/ 1202531 w 1724025"/>
                    <a:gd name="connsiteY68" fmla="*/ 252429 h 331010"/>
                    <a:gd name="connsiteX69" fmla="*/ 1212056 w 1724025"/>
                    <a:gd name="connsiteY69" fmla="*/ 266716 h 331010"/>
                    <a:gd name="connsiteX70" fmla="*/ 1233487 w 1724025"/>
                    <a:gd name="connsiteY70" fmla="*/ 283385 h 331010"/>
                    <a:gd name="connsiteX71" fmla="*/ 1235869 w 1724025"/>
                    <a:gd name="connsiteY71" fmla="*/ 290529 h 331010"/>
                    <a:gd name="connsiteX72" fmla="*/ 1243012 w 1724025"/>
                    <a:gd name="connsiteY72" fmla="*/ 292910 h 331010"/>
                    <a:gd name="connsiteX73" fmla="*/ 1250156 w 1724025"/>
                    <a:gd name="connsiteY73" fmla="*/ 297673 h 331010"/>
                    <a:gd name="connsiteX74" fmla="*/ 1254919 w 1724025"/>
                    <a:gd name="connsiteY74" fmla="*/ 304816 h 331010"/>
                    <a:gd name="connsiteX75" fmla="*/ 1262062 w 1724025"/>
                    <a:gd name="connsiteY75" fmla="*/ 307198 h 331010"/>
                    <a:gd name="connsiteX76" fmla="*/ 1269206 w 1724025"/>
                    <a:gd name="connsiteY76" fmla="*/ 311960 h 331010"/>
                    <a:gd name="connsiteX77" fmla="*/ 1278731 w 1724025"/>
                    <a:gd name="connsiteY77" fmla="*/ 314341 h 331010"/>
                    <a:gd name="connsiteX78" fmla="*/ 1347787 w 1724025"/>
                    <a:gd name="connsiteY78" fmla="*/ 316723 h 331010"/>
                    <a:gd name="connsiteX79" fmla="*/ 1376362 w 1724025"/>
                    <a:gd name="connsiteY79" fmla="*/ 319104 h 331010"/>
                    <a:gd name="connsiteX80" fmla="*/ 1390650 w 1724025"/>
                    <a:gd name="connsiteY80" fmla="*/ 321485 h 331010"/>
                    <a:gd name="connsiteX81" fmla="*/ 1409700 w 1724025"/>
                    <a:gd name="connsiteY81" fmla="*/ 323866 h 331010"/>
                    <a:gd name="connsiteX82" fmla="*/ 1447800 w 1724025"/>
                    <a:gd name="connsiteY82" fmla="*/ 321485 h 331010"/>
                    <a:gd name="connsiteX83" fmla="*/ 1457325 w 1724025"/>
                    <a:gd name="connsiteY83" fmla="*/ 319104 h 331010"/>
                    <a:gd name="connsiteX84" fmla="*/ 1464469 w 1724025"/>
                    <a:gd name="connsiteY84" fmla="*/ 316723 h 331010"/>
                    <a:gd name="connsiteX85" fmla="*/ 1533525 w 1724025"/>
                    <a:gd name="connsiteY85" fmla="*/ 314341 h 331010"/>
                    <a:gd name="connsiteX86" fmla="*/ 1607344 w 1724025"/>
                    <a:gd name="connsiteY86" fmla="*/ 314341 h 331010"/>
                    <a:gd name="connsiteX87" fmla="*/ 1624012 w 1724025"/>
                    <a:gd name="connsiteY87" fmla="*/ 319104 h 331010"/>
                    <a:gd name="connsiteX88" fmla="*/ 1643062 w 1724025"/>
                    <a:gd name="connsiteY88" fmla="*/ 323866 h 331010"/>
                    <a:gd name="connsiteX89" fmla="*/ 1650206 w 1724025"/>
                    <a:gd name="connsiteY89" fmla="*/ 326248 h 331010"/>
                    <a:gd name="connsiteX90" fmla="*/ 1669256 w 1724025"/>
                    <a:gd name="connsiteY90" fmla="*/ 331010 h 331010"/>
                    <a:gd name="connsiteX91" fmla="*/ 1724025 w 1724025"/>
                    <a:gd name="connsiteY91"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311944 w 1724025"/>
                    <a:gd name="connsiteY11" fmla="*/ 116698 h 331010"/>
                    <a:gd name="connsiteX12" fmla="*/ 366712 w 1724025"/>
                    <a:gd name="connsiteY12" fmla="*/ 140510 h 331010"/>
                    <a:gd name="connsiteX13" fmla="*/ 373856 w 1724025"/>
                    <a:gd name="connsiteY13" fmla="*/ 142891 h 331010"/>
                    <a:gd name="connsiteX14" fmla="*/ 407194 w 1724025"/>
                    <a:gd name="connsiteY14" fmla="*/ 147654 h 331010"/>
                    <a:gd name="connsiteX15" fmla="*/ 431006 w 1724025"/>
                    <a:gd name="connsiteY15" fmla="*/ 150035 h 331010"/>
                    <a:gd name="connsiteX16" fmla="*/ 461962 w 1724025"/>
                    <a:gd name="connsiteY16" fmla="*/ 154798 h 331010"/>
                    <a:gd name="connsiteX17" fmla="*/ 497681 w 1724025"/>
                    <a:gd name="connsiteY17" fmla="*/ 157179 h 331010"/>
                    <a:gd name="connsiteX18" fmla="*/ 514350 w 1724025"/>
                    <a:gd name="connsiteY18" fmla="*/ 164323 h 331010"/>
                    <a:gd name="connsiteX19" fmla="*/ 523875 w 1724025"/>
                    <a:gd name="connsiteY19" fmla="*/ 178610 h 331010"/>
                    <a:gd name="connsiteX20" fmla="*/ 538162 w 1724025"/>
                    <a:gd name="connsiteY20" fmla="*/ 185754 h 331010"/>
                    <a:gd name="connsiteX21" fmla="*/ 552450 w 1724025"/>
                    <a:gd name="connsiteY21" fmla="*/ 192898 h 331010"/>
                    <a:gd name="connsiteX22" fmla="*/ 559594 w 1724025"/>
                    <a:gd name="connsiteY22" fmla="*/ 200041 h 331010"/>
                    <a:gd name="connsiteX23" fmla="*/ 566737 w 1724025"/>
                    <a:gd name="connsiteY23" fmla="*/ 202423 h 331010"/>
                    <a:gd name="connsiteX24" fmla="*/ 569119 w 1724025"/>
                    <a:gd name="connsiteY24" fmla="*/ 209566 h 331010"/>
                    <a:gd name="connsiteX25" fmla="*/ 569118 w 1724025"/>
                    <a:gd name="connsiteY25" fmla="*/ 216710 h 331010"/>
                    <a:gd name="connsiteX26" fmla="*/ 583406 w 1724025"/>
                    <a:gd name="connsiteY26" fmla="*/ 226235 h 331010"/>
                    <a:gd name="connsiteX27" fmla="*/ 588169 w 1724025"/>
                    <a:gd name="connsiteY27" fmla="*/ 235760 h 331010"/>
                    <a:gd name="connsiteX28" fmla="*/ 597693 w 1724025"/>
                    <a:gd name="connsiteY28" fmla="*/ 242904 h 331010"/>
                    <a:gd name="connsiteX29" fmla="*/ 602456 w 1724025"/>
                    <a:gd name="connsiteY29" fmla="*/ 245286 h 331010"/>
                    <a:gd name="connsiteX30" fmla="*/ 611981 w 1724025"/>
                    <a:gd name="connsiteY30" fmla="*/ 254810 h 331010"/>
                    <a:gd name="connsiteX31" fmla="*/ 616743 w 1724025"/>
                    <a:gd name="connsiteY31" fmla="*/ 266716 h 331010"/>
                    <a:gd name="connsiteX32" fmla="*/ 633412 w 1724025"/>
                    <a:gd name="connsiteY32" fmla="*/ 271479 h 331010"/>
                    <a:gd name="connsiteX33" fmla="*/ 638176 w 1724025"/>
                    <a:gd name="connsiteY33" fmla="*/ 292910 h 331010"/>
                    <a:gd name="connsiteX34" fmla="*/ 638174 w 1724025"/>
                    <a:gd name="connsiteY34" fmla="*/ 285765 h 331010"/>
                    <a:gd name="connsiteX35" fmla="*/ 650081 w 1724025"/>
                    <a:gd name="connsiteY35" fmla="*/ 300056 h 331010"/>
                    <a:gd name="connsiteX36" fmla="*/ 664369 w 1724025"/>
                    <a:gd name="connsiteY36" fmla="*/ 309579 h 331010"/>
                    <a:gd name="connsiteX37" fmla="*/ 681037 w 1724025"/>
                    <a:gd name="connsiteY37" fmla="*/ 307198 h 331010"/>
                    <a:gd name="connsiteX38" fmla="*/ 700088 w 1724025"/>
                    <a:gd name="connsiteY38" fmla="*/ 302435 h 331010"/>
                    <a:gd name="connsiteX39" fmla="*/ 709611 w 1724025"/>
                    <a:gd name="connsiteY39" fmla="*/ 285767 h 331010"/>
                    <a:gd name="connsiteX40" fmla="*/ 723900 w 1724025"/>
                    <a:gd name="connsiteY40" fmla="*/ 283385 h 331010"/>
                    <a:gd name="connsiteX41" fmla="*/ 738187 w 1724025"/>
                    <a:gd name="connsiteY41" fmla="*/ 288148 h 331010"/>
                    <a:gd name="connsiteX42" fmla="*/ 752475 w 1724025"/>
                    <a:gd name="connsiteY42" fmla="*/ 295291 h 331010"/>
                    <a:gd name="connsiteX43" fmla="*/ 771525 w 1724025"/>
                    <a:gd name="connsiteY43" fmla="*/ 300054 h 331010"/>
                    <a:gd name="connsiteX44" fmla="*/ 802481 w 1724025"/>
                    <a:gd name="connsiteY44" fmla="*/ 304816 h 331010"/>
                    <a:gd name="connsiteX45" fmla="*/ 809625 w 1724025"/>
                    <a:gd name="connsiteY45" fmla="*/ 307198 h 331010"/>
                    <a:gd name="connsiteX46" fmla="*/ 842962 w 1724025"/>
                    <a:gd name="connsiteY46" fmla="*/ 302435 h 331010"/>
                    <a:gd name="connsiteX47" fmla="*/ 845344 w 1724025"/>
                    <a:gd name="connsiteY47" fmla="*/ 295291 h 331010"/>
                    <a:gd name="connsiteX48" fmla="*/ 852487 w 1724025"/>
                    <a:gd name="connsiteY48" fmla="*/ 292910 h 331010"/>
                    <a:gd name="connsiteX49" fmla="*/ 866775 w 1724025"/>
                    <a:gd name="connsiteY49" fmla="*/ 290529 h 331010"/>
                    <a:gd name="connsiteX50" fmla="*/ 938212 w 1724025"/>
                    <a:gd name="connsiteY50" fmla="*/ 292910 h 331010"/>
                    <a:gd name="connsiteX51" fmla="*/ 945356 w 1724025"/>
                    <a:gd name="connsiteY51" fmla="*/ 295291 h 331010"/>
                    <a:gd name="connsiteX52" fmla="*/ 954881 w 1724025"/>
                    <a:gd name="connsiteY52" fmla="*/ 297673 h 331010"/>
                    <a:gd name="connsiteX53" fmla="*/ 990600 w 1724025"/>
                    <a:gd name="connsiteY53" fmla="*/ 302435 h 331010"/>
                    <a:gd name="connsiteX54" fmla="*/ 997744 w 1724025"/>
                    <a:gd name="connsiteY54" fmla="*/ 304816 h 331010"/>
                    <a:gd name="connsiteX55" fmla="*/ 1009650 w 1724025"/>
                    <a:gd name="connsiteY55" fmla="*/ 307198 h 331010"/>
                    <a:gd name="connsiteX56" fmla="*/ 1035844 w 1724025"/>
                    <a:gd name="connsiteY56" fmla="*/ 302435 h 331010"/>
                    <a:gd name="connsiteX57" fmla="*/ 1050131 w 1724025"/>
                    <a:gd name="connsiteY57" fmla="*/ 292910 h 331010"/>
                    <a:gd name="connsiteX58" fmla="*/ 1057275 w 1724025"/>
                    <a:gd name="connsiteY58" fmla="*/ 285766 h 331010"/>
                    <a:gd name="connsiteX59" fmla="*/ 1064419 w 1724025"/>
                    <a:gd name="connsiteY59" fmla="*/ 283385 h 331010"/>
                    <a:gd name="connsiteX60" fmla="*/ 1071562 w 1724025"/>
                    <a:gd name="connsiteY60" fmla="*/ 278623 h 331010"/>
                    <a:gd name="connsiteX61" fmla="*/ 1081087 w 1724025"/>
                    <a:gd name="connsiteY61" fmla="*/ 264335 h 331010"/>
                    <a:gd name="connsiteX62" fmla="*/ 1088231 w 1724025"/>
                    <a:gd name="connsiteY62" fmla="*/ 259573 h 331010"/>
                    <a:gd name="connsiteX63" fmla="*/ 1097756 w 1724025"/>
                    <a:gd name="connsiteY63" fmla="*/ 245285 h 331010"/>
                    <a:gd name="connsiteX64" fmla="*/ 1159669 w 1724025"/>
                    <a:gd name="connsiteY64" fmla="*/ 238141 h 331010"/>
                    <a:gd name="connsiteX65" fmla="*/ 1185862 w 1724025"/>
                    <a:gd name="connsiteY65" fmla="*/ 238141 h 331010"/>
                    <a:gd name="connsiteX66" fmla="*/ 1193006 w 1724025"/>
                    <a:gd name="connsiteY66" fmla="*/ 242904 h 331010"/>
                    <a:gd name="connsiteX67" fmla="*/ 1202531 w 1724025"/>
                    <a:gd name="connsiteY67" fmla="*/ 252429 h 331010"/>
                    <a:gd name="connsiteX68" fmla="*/ 1212056 w 1724025"/>
                    <a:gd name="connsiteY68" fmla="*/ 266716 h 331010"/>
                    <a:gd name="connsiteX69" fmla="*/ 1233487 w 1724025"/>
                    <a:gd name="connsiteY69" fmla="*/ 283385 h 331010"/>
                    <a:gd name="connsiteX70" fmla="*/ 1235869 w 1724025"/>
                    <a:gd name="connsiteY70" fmla="*/ 290529 h 331010"/>
                    <a:gd name="connsiteX71" fmla="*/ 1243012 w 1724025"/>
                    <a:gd name="connsiteY71" fmla="*/ 292910 h 331010"/>
                    <a:gd name="connsiteX72" fmla="*/ 1250156 w 1724025"/>
                    <a:gd name="connsiteY72" fmla="*/ 297673 h 331010"/>
                    <a:gd name="connsiteX73" fmla="*/ 1254919 w 1724025"/>
                    <a:gd name="connsiteY73" fmla="*/ 304816 h 331010"/>
                    <a:gd name="connsiteX74" fmla="*/ 1262062 w 1724025"/>
                    <a:gd name="connsiteY74" fmla="*/ 307198 h 331010"/>
                    <a:gd name="connsiteX75" fmla="*/ 1269206 w 1724025"/>
                    <a:gd name="connsiteY75" fmla="*/ 311960 h 331010"/>
                    <a:gd name="connsiteX76" fmla="*/ 1278731 w 1724025"/>
                    <a:gd name="connsiteY76" fmla="*/ 314341 h 331010"/>
                    <a:gd name="connsiteX77" fmla="*/ 1347787 w 1724025"/>
                    <a:gd name="connsiteY77" fmla="*/ 316723 h 331010"/>
                    <a:gd name="connsiteX78" fmla="*/ 1376362 w 1724025"/>
                    <a:gd name="connsiteY78" fmla="*/ 319104 h 331010"/>
                    <a:gd name="connsiteX79" fmla="*/ 1390650 w 1724025"/>
                    <a:gd name="connsiteY79" fmla="*/ 321485 h 331010"/>
                    <a:gd name="connsiteX80" fmla="*/ 1409700 w 1724025"/>
                    <a:gd name="connsiteY80" fmla="*/ 323866 h 331010"/>
                    <a:gd name="connsiteX81" fmla="*/ 1447800 w 1724025"/>
                    <a:gd name="connsiteY81" fmla="*/ 321485 h 331010"/>
                    <a:gd name="connsiteX82" fmla="*/ 1457325 w 1724025"/>
                    <a:gd name="connsiteY82" fmla="*/ 319104 h 331010"/>
                    <a:gd name="connsiteX83" fmla="*/ 1464469 w 1724025"/>
                    <a:gd name="connsiteY83" fmla="*/ 316723 h 331010"/>
                    <a:gd name="connsiteX84" fmla="*/ 1533525 w 1724025"/>
                    <a:gd name="connsiteY84" fmla="*/ 314341 h 331010"/>
                    <a:gd name="connsiteX85" fmla="*/ 1607344 w 1724025"/>
                    <a:gd name="connsiteY85" fmla="*/ 314341 h 331010"/>
                    <a:gd name="connsiteX86" fmla="*/ 1624012 w 1724025"/>
                    <a:gd name="connsiteY86" fmla="*/ 319104 h 331010"/>
                    <a:gd name="connsiteX87" fmla="*/ 1643062 w 1724025"/>
                    <a:gd name="connsiteY87" fmla="*/ 323866 h 331010"/>
                    <a:gd name="connsiteX88" fmla="*/ 1650206 w 1724025"/>
                    <a:gd name="connsiteY88" fmla="*/ 326248 h 331010"/>
                    <a:gd name="connsiteX89" fmla="*/ 1669256 w 1724025"/>
                    <a:gd name="connsiteY89" fmla="*/ 331010 h 331010"/>
                    <a:gd name="connsiteX90" fmla="*/ 1724025 w 1724025"/>
                    <a:gd name="connsiteY90"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26219 w 1724025"/>
                    <a:gd name="connsiteY8" fmla="*/ 80979 h 331010"/>
                    <a:gd name="connsiteX9" fmla="*/ 261937 w 1724025"/>
                    <a:gd name="connsiteY9" fmla="*/ 97648 h 331010"/>
                    <a:gd name="connsiteX10" fmla="*/ 283369 w 1724025"/>
                    <a:gd name="connsiteY10" fmla="*/ 104791 h 331010"/>
                    <a:gd name="connsiteX11" fmla="*/ 311944 w 1724025"/>
                    <a:gd name="connsiteY11" fmla="*/ 116698 h 331010"/>
                    <a:gd name="connsiteX12" fmla="*/ 366712 w 1724025"/>
                    <a:gd name="connsiteY12" fmla="*/ 140510 h 331010"/>
                    <a:gd name="connsiteX13" fmla="*/ 407194 w 1724025"/>
                    <a:gd name="connsiteY13" fmla="*/ 147654 h 331010"/>
                    <a:gd name="connsiteX14" fmla="*/ 431006 w 1724025"/>
                    <a:gd name="connsiteY14" fmla="*/ 150035 h 331010"/>
                    <a:gd name="connsiteX15" fmla="*/ 461962 w 1724025"/>
                    <a:gd name="connsiteY15" fmla="*/ 154798 h 331010"/>
                    <a:gd name="connsiteX16" fmla="*/ 497681 w 1724025"/>
                    <a:gd name="connsiteY16" fmla="*/ 157179 h 331010"/>
                    <a:gd name="connsiteX17" fmla="*/ 514350 w 1724025"/>
                    <a:gd name="connsiteY17" fmla="*/ 164323 h 331010"/>
                    <a:gd name="connsiteX18" fmla="*/ 523875 w 1724025"/>
                    <a:gd name="connsiteY18" fmla="*/ 178610 h 331010"/>
                    <a:gd name="connsiteX19" fmla="*/ 538162 w 1724025"/>
                    <a:gd name="connsiteY19" fmla="*/ 185754 h 331010"/>
                    <a:gd name="connsiteX20" fmla="*/ 552450 w 1724025"/>
                    <a:gd name="connsiteY20" fmla="*/ 192898 h 331010"/>
                    <a:gd name="connsiteX21" fmla="*/ 559594 w 1724025"/>
                    <a:gd name="connsiteY21" fmla="*/ 200041 h 331010"/>
                    <a:gd name="connsiteX22" fmla="*/ 566737 w 1724025"/>
                    <a:gd name="connsiteY22" fmla="*/ 202423 h 331010"/>
                    <a:gd name="connsiteX23" fmla="*/ 569119 w 1724025"/>
                    <a:gd name="connsiteY23" fmla="*/ 209566 h 331010"/>
                    <a:gd name="connsiteX24" fmla="*/ 569118 w 1724025"/>
                    <a:gd name="connsiteY24" fmla="*/ 216710 h 331010"/>
                    <a:gd name="connsiteX25" fmla="*/ 583406 w 1724025"/>
                    <a:gd name="connsiteY25" fmla="*/ 226235 h 331010"/>
                    <a:gd name="connsiteX26" fmla="*/ 588169 w 1724025"/>
                    <a:gd name="connsiteY26" fmla="*/ 235760 h 331010"/>
                    <a:gd name="connsiteX27" fmla="*/ 597693 w 1724025"/>
                    <a:gd name="connsiteY27" fmla="*/ 242904 h 331010"/>
                    <a:gd name="connsiteX28" fmla="*/ 602456 w 1724025"/>
                    <a:gd name="connsiteY28" fmla="*/ 245286 h 331010"/>
                    <a:gd name="connsiteX29" fmla="*/ 611981 w 1724025"/>
                    <a:gd name="connsiteY29" fmla="*/ 254810 h 331010"/>
                    <a:gd name="connsiteX30" fmla="*/ 616743 w 1724025"/>
                    <a:gd name="connsiteY30" fmla="*/ 266716 h 331010"/>
                    <a:gd name="connsiteX31" fmla="*/ 633412 w 1724025"/>
                    <a:gd name="connsiteY31" fmla="*/ 271479 h 331010"/>
                    <a:gd name="connsiteX32" fmla="*/ 638176 w 1724025"/>
                    <a:gd name="connsiteY32" fmla="*/ 292910 h 331010"/>
                    <a:gd name="connsiteX33" fmla="*/ 638174 w 1724025"/>
                    <a:gd name="connsiteY33" fmla="*/ 285765 h 331010"/>
                    <a:gd name="connsiteX34" fmla="*/ 650081 w 1724025"/>
                    <a:gd name="connsiteY34" fmla="*/ 300056 h 331010"/>
                    <a:gd name="connsiteX35" fmla="*/ 664369 w 1724025"/>
                    <a:gd name="connsiteY35" fmla="*/ 309579 h 331010"/>
                    <a:gd name="connsiteX36" fmla="*/ 681037 w 1724025"/>
                    <a:gd name="connsiteY36" fmla="*/ 307198 h 331010"/>
                    <a:gd name="connsiteX37" fmla="*/ 700088 w 1724025"/>
                    <a:gd name="connsiteY37" fmla="*/ 302435 h 331010"/>
                    <a:gd name="connsiteX38" fmla="*/ 709611 w 1724025"/>
                    <a:gd name="connsiteY38" fmla="*/ 285767 h 331010"/>
                    <a:gd name="connsiteX39" fmla="*/ 723900 w 1724025"/>
                    <a:gd name="connsiteY39" fmla="*/ 283385 h 331010"/>
                    <a:gd name="connsiteX40" fmla="*/ 738187 w 1724025"/>
                    <a:gd name="connsiteY40" fmla="*/ 288148 h 331010"/>
                    <a:gd name="connsiteX41" fmla="*/ 752475 w 1724025"/>
                    <a:gd name="connsiteY41" fmla="*/ 295291 h 331010"/>
                    <a:gd name="connsiteX42" fmla="*/ 771525 w 1724025"/>
                    <a:gd name="connsiteY42" fmla="*/ 300054 h 331010"/>
                    <a:gd name="connsiteX43" fmla="*/ 802481 w 1724025"/>
                    <a:gd name="connsiteY43" fmla="*/ 304816 h 331010"/>
                    <a:gd name="connsiteX44" fmla="*/ 809625 w 1724025"/>
                    <a:gd name="connsiteY44" fmla="*/ 307198 h 331010"/>
                    <a:gd name="connsiteX45" fmla="*/ 842962 w 1724025"/>
                    <a:gd name="connsiteY45" fmla="*/ 302435 h 331010"/>
                    <a:gd name="connsiteX46" fmla="*/ 845344 w 1724025"/>
                    <a:gd name="connsiteY46" fmla="*/ 295291 h 331010"/>
                    <a:gd name="connsiteX47" fmla="*/ 852487 w 1724025"/>
                    <a:gd name="connsiteY47" fmla="*/ 292910 h 331010"/>
                    <a:gd name="connsiteX48" fmla="*/ 866775 w 1724025"/>
                    <a:gd name="connsiteY48" fmla="*/ 290529 h 331010"/>
                    <a:gd name="connsiteX49" fmla="*/ 938212 w 1724025"/>
                    <a:gd name="connsiteY49" fmla="*/ 292910 h 331010"/>
                    <a:gd name="connsiteX50" fmla="*/ 945356 w 1724025"/>
                    <a:gd name="connsiteY50" fmla="*/ 295291 h 331010"/>
                    <a:gd name="connsiteX51" fmla="*/ 954881 w 1724025"/>
                    <a:gd name="connsiteY51" fmla="*/ 297673 h 331010"/>
                    <a:gd name="connsiteX52" fmla="*/ 990600 w 1724025"/>
                    <a:gd name="connsiteY52" fmla="*/ 302435 h 331010"/>
                    <a:gd name="connsiteX53" fmla="*/ 997744 w 1724025"/>
                    <a:gd name="connsiteY53" fmla="*/ 304816 h 331010"/>
                    <a:gd name="connsiteX54" fmla="*/ 1009650 w 1724025"/>
                    <a:gd name="connsiteY54" fmla="*/ 307198 h 331010"/>
                    <a:gd name="connsiteX55" fmla="*/ 1035844 w 1724025"/>
                    <a:gd name="connsiteY55" fmla="*/ 302435 h 331010"/>
                    <a:gd name="connsiteX56" fmla="*/ 1050131 w 1724025"/>
                    <a:gd name="connsiteY56" fmla="*/ 292910 h 331010"/>
                    <a:gd name="connsiteX57" fmla="*/ 1057275 w 1724025"/>
                    <a:gd name="connsiteY57" fmla="*/ 285766 h 331010"/>
                    <a:gd name="connsiteX58" fmla="*/ 1064419 w 1724025"/>
                    <a:gd name="connsiteY58" fmla="*/ 283385 h 331010"/>
                    <a:gd name="connsiteX59" fmla="*/ 1071562 w 1724025"/>
                    <a:gd name="connsiteY59" fmla="*/ 278623 h 331010"/>
                    <a:gd name="connsiteX60" fmla="*/ 1081087 w 1724025"/>
                    <a:gd name="connsiteY60" fmla="*/ 264335 h 331010"/>
                    <a:gd name="connsiteX61" fmla="*/ 1088231 w 1724025"/>
                    <a:gd name="connsiteY61" fmla="*/ 259573 h 331010"/>
                    <a:gd name="connsiteX62" fmla="*/ 1097756 w 1724025"/>
                    <a:gd name="connsiteY62" fmla="*/ 245285 h 331010"/>
                    <a:gd name="connsiteX63" fmla="*/ 1159669 w 1724025"/>
                    <a:gd name="connsiteY63" fmla="*/ 238141 h 331010"/>
                    <a:gd name="connsiteX64" fmla="*/ 1185862 w 1724025"/>
                    <a:gd name="connsiteY64" fmla="*/ 238141 h 331010"/>
                    <a:gd name="connsiteX65" fmla="*/ 1193006 w 1724025"/>
                    <a:gd name="connsiteY65" fmla="*/ 242904 h 331010"/>
                    <a:gd name="connsiteX66" fmla="*/ 1202531 w 1724025"/>
                    <a:gd name="connsiteY66" fmla="*/ 252429 h 331010"/>
                    <a:gd name="connsiteX67" fmla="*/ 1212056 w 1724025"/>
                    <a:gd name="connsiteY67" fmla="*/ 266716 h 331010"/>
                    <a:gd name="connsiteX68" fmla="*/ 1233487 w 1724025"/>
                    <a:gd name="connsiteY68" fmla="*/ 283385 h 331010"/>
                    <a:gd name="connsiteX69" fmla="*/ 1235869 w 1724025"/>
                    <a:gd name="connsiteY69" fmla="*/ 290529 h 331010"/>
                    <a:gd name="connsiteX70" fmla="*/ 1243012 w 1724025"/>
                    <a:gd name="connsiteY70" fmla="*/ 292910 h 331010"/>
                    <a:gd name="connsiteX71" fmla="*/ 1250156 w 1724025"/>
                    <a:gd name="connsiteY71" fmla="*/ 297673 h 331010"/>
                    <a:gd name="connsiteX72" fmla="*/ 1254919 w 1724025"/>
                    <a:gd name="connsiteY72" fmla="*/ 304816 h 331010"/>
                    <a:gd name="connsiteX73" fmla="*/ 1262062 w 1724025"/>
                    <a:gd name="connsiteY73" fmla="*/ 307198 h 331010"/>
                    <a:gd name="connsiteX74" fmla="*/ 1269206 w 1724025"/>
                    <a:gd name="connsiteY74" fmla="*/ 311960 h 331010"/>
                    <a:gd name="connsiteX75" fmla="*/ 1278731 w 1724025"/>
                    <a:gd name="connsiteY75" fmla="*/ 314341 h 331010"/>
                    <a:gd name="connsiteX76" fmla="*/ 1347787 w 1724025"/>
                    <a:gd name="connsiteY76" fmla="*/ 316723 h 331010"/>
                    <a:gd name="connsiteX77" fmla="*/ 1376362 w 1724025"/>
                    <a:gd name="connsiteY77" fmla="*/ 319104 h 331010"/>
                    <a:gd name="connsiteX78" fmla="*/ 1390650 w 1724025"/>
                    <a:gd name="connsiteY78" fmla="*/ 321485 h 331010"/>
                    <a:gd name="connsiteX79" fmla="*/ 1409700 w 1724025"/>
                    <a:gd name="connsiteY79" fmla="*/ 323866 h 331010"/>
                    <a:gd name="connsiteX80" fmla="*/ 1447800 w 1724025"/>
                    <a:gd name="connsiteY80" fmla="*/ 321485 h 331010"/>
                    <a:gd name="connsiteX81" fmla="*/ 1457325 w 1724025"/>
                    <a:gd name="connsiteY81" fmla="*/ 319104 h 331010"/>
                    <a:gd name="connsiteX82" fmla="*/ 1464469 w 1724025"/>
                    <a:gd name="connsiteY82" fmla="*/ 316723 h 331010"/>
                    <a:gd name="connsiteX83" fmla="*/ 1533525 w 1724025"/>
                    <a:gd name="connsiteY83" fmla="*/ 314341 h 331010"/>
                    <a:gd name="connsiteX84" fmla="*/ 1607344 w 1724025"/>
                    <a:gd name="connsiteY84" fmla="*/ 314341 h 331010"/>
                    <a:gd name="connsiteX85" fmla="*/ 1624012 w 1724025"/>
                    <a:gd name="connsiteY85" fmla="*/ 319104 h 331010"/>
                    <a:gd name="connsiteX86" fmla="*/ 1643062 w 1724025"/>
                    <a:gd name="connsiteY86" fmla="*/ 323866 h 331010"/>
                    <a:gd name="connsiteX87" fmla="*/ 1650206 w 1724025"/>
                    <a:gd name="connsiteY87" fmla="*/ 326248 h 331010"/>
                    <a:gd name="connsiteX88" fmla="*/ 1669256 w 1724025"/>
                    <a:gd name="connsiteY88" fmla="*/ 331010 h 331010"/>
                    <a:gd name="connsiteX89" fmla="*/ 1724025 w 1724025"/>
                    <a:gd name="connsiteY89"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11919 w 1724025"/>
                    <a:gd name="connsiteY4" fmla="*/ 26210 h 331010"/>
                    <a:gd name="connsiteX5" fmla="*/ 133350 w 1724025"/>
                    <a:gd name="connsiteY5" fmla="*/ 40498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69118 w 1724025"/>
                    <a:gd name="connsiteY23" fmla="*/ 216710 h 331010"/>
                    <a:gd name="connsiteX24" fmla="*/ 583406 w 1724025"/>
                    <a:gd name="connsiteY24" fmla="*/ 226235 h 331010"/>
                    <a:gd name="connsiteX25" fmla="*/ 588169 w 1724025"/>
                    <a:gd name="connsiteY25" fmla="*/ 235760 h 331010"/>
                    <a:gd name="connsiteX26" fmla="*/ 597693 w 1724025"/>
                    <a:gd name="connsiteY26" fmla="*/ 242904 h 331010"/>
                    <a:gd name="connsiteX27" fmla="*/ 602456 w 1724025"/>
                    <a:gd name="connsiteY27" fmla="*/ 245286 h 331010"/>
                    <a:gd name="connsiteX28" fmla="*/ 611981 w 1724025"/>
                    <a:gd name="connsiteY28" fmla="*/ 254810 h 331010"/>
                    <a:gd name="connsiteX29" fmla="*/ 616743 w 1724025"/>
                    <a:gd name="connsiteY29" fmla="*/ 266716 h 331010"/>
                    <a:gd name="connsiteX30" fmla="*/ 633412 w 1724025"/>
                    <a:gd name="connsiteY30" fmla="*/ 271479 h 331010"/>
                    <a:gd name="connsiteX31" fmla="*/ 638176 w 1724025"/>
                    <a:gd name="connsiteY31" fmla="*/ 292910 h 331010"/>
                    <a:gd name="connsiteX32" fmla="*/ 638174 w 1724025"/>
                    <a:gd name="connsiteY32" fmla="*/ 285765 h 331010"/>
                    <a:gd name="connsiteX33" fmla="*/ 650081 w 1724025"/>
                    <a:gd name="connsiteY33" fmla="*/ 300056 h 331010"/>
                    <a:gd name="connsiteX34" fmla="*/ 664369 w 1724025"/>
                    <a:gd name="connsiteY34" fmla="*/ 309579 h 331010"/>
                    <a:gd name="connsiteX35" fmla="*/ 681037 w 1724025"/>
                    <a:gd name="connsiteY35" fmla="*/ 307198 h 331010"/>
                    <a:gd name="connsiteX36" fmla="*/ 700088 w 1724025"/>
                    <a:gd name="connsiteY36" fmla="*/ 302435 h 331010"/>
                    <a:gd name="connsiteX37" fmla="*/ 709611 w 1724025"/>
                    <a:gd name="connsiteY37" fmla="*/ 285767 h 331010"/>
                    <a:gd name="connsiteX38" fmla="*/ 723900 w 1724025"/>
                    <a:gd name="connsiteY38" fmla="*/ 283385 h 331010"/>
                    <a:gd name="connsiteX39" fmla="*/ 738187 w 1724025"/>
                    <a:gd name="connsiteY39" fmla="*/ 288148 h 331010"/>
                    <a:gd name="connsiteX40" fmla="*/ 752475 w 1724025"/>
                    <a:gd name="connsiteY40" fmla="*/ 295291 h 331010"/>
                    <a:gd name="connsiteX41" fmla="*/ 771525 w 1724025"/>
                    <a:gd name="connsiteY41" fmla="*/ 300054 h 331010"/>
                    <a:gd name="connsiteX42" fmla="*/ 802481 w 1724025"/>
                    <a:gd name="connsiteY42" fmla="*/ 304816 h 331010"/>
                    <a:gd name="connsiteX43" fmla="*/ 809625 w 1724025"/>
                    <a:gd name="connsiteY43" fmla="*/ 307198 h 331010"/>
                    <a:gd name="connsiteX44" fmla="*/ 842962 w 1724025"/>
                    <a:gd name="connsiteY44" fmla="*/ 302435 h 331010"/>
                    <a:gd name="connsiteX45" fmla="*/ 845344 w 1724025"/>
                    <a:gd name="connsiteY45" fmla="*/ 295291 h 331010"/>
                    <a:gd name="connsiteX46" fmla="*/ 852487 w 1724025"/>
                    <a:gd name="connsiteY46" fmla="*/ 292910 h 331010"/>
                    <a:gd name="connsiteX47" fmla="*/ 866775 w 1724025"/>
                    <a:gd name="connsiteY47" fmla="*/ 290529 h 331010"/>
                    <a:gd name="connsiteX48" fmla="*/ 938212 w 1724025"/>
                    <a:gd name="connsiteY48" fmla="*/ 292910 h 331010"/>
                    <a:gd name="connsiteX49" fmla="*/ 945356 w 1724025"/>
                    <a:gd name="connsiteY49" fmla="*/ 295291 h 331010"/>
                    <a:gd name="connsiteX50" fmla="*/ 954881 w 1724025"/>
                    <a:gd name="connsiteY50" fmla="*/ 297673 h 331010"/>
                    <a:gd name="connsiteX51" fmla="*/ 990600 w 1724025"/>
                    <a:gd name="connsiteY51" fmla="*/ 302435 h 331010"/>
                    <a:gd name="connsiteX52" fmla="*/ 997744 w 1724025"/>
                    <a:gd name="connsiteY52" fmla="*/ 304816 h 331010"/>
                    <a:gd name="connsiteX53" fmla="*/ 1009650 w 1724025"/>
                    <a:gd name="connsiteY53" fmla="*/ 307198 h 331010"/>
                    <a:gd name="connsiteX54" fmla="*/ 1035844 w 1724025"/>
                    <a:gd name="connsiteY54" fmla="*/ 302435 h 331010"/>
                    <a:gd name="connsiteX55" fmla="*/ 1050131 w 1724025"/>
                    <a:gd name="connsiteY55" fmla="*/ 292910 h 331010"/>
                    <a:gd name="connsiteX56" fmla="*/ 1057275 w 1724025"/>
                    <a:gd name="connsiteY56" fmla="*/ 285766 h 331010"/>
                    <a:gd name="connsiteX57" fmla="*/ 1064419 w 1724025"/>
                    <a:gd name="connsiteY57" fmla="*/ 283385 h 331010"/>
                    <a:gd name="connsiteX58" fmla="*/ 1071562 w 1724025"/>
                    <a:gd name="connsiteY58" fmla="*/ 278623 h 331010"/>
                    <a:gd name="connsiteX59" fmla="*/ 1081087 w 1724025"/>
                    <a:gd name="connsiteY59" fmla="*/ 264335 h 331010"/>
                    <a:gd name="connsiteX60" fmla="*/ 1088231 w 1724025"/>
                    <a:gd name="connsiteY60" fmla="*/ 259573 h 331010"/>
                    <a:gd name="connsiteX61" fmla="*/ 1097756 w 1724025"/>
                    <a:gd name="connsiteY61" fmla="*/ 245285 h 331010"/>
                    <a:gd name="connsiteX62" fmla="*/ 1159669 w 1724025"/>
                    <a:gd name="connsiteY62" fmla="*/ 238141 h 331010"/>
                    <a:gd name="connsiteX63" fmla="*/ 1185862 w 1724025"/>
                    <a:gd name="connsiteY63" fmla="*/ 238141 h 331010"/>
                    <a:gd name="connsiteX64" fmla="*/ 1193006 w 1724025"/>
                    <a:gd name="connsiteY64" fmla="*/ 242904 h 331010"/>
                    <a:gd name="connsiteX65" fmla="*/ 1202531 w 1724025"/>
                    <a:gd name="connsiteY65" fmla="*/ 252429 h 331010"/>
                    <a:gd name="connsiteX66" fmla="*/ 1212056 w 1724025"/>
                    <a:gd name="connsiteY66" fmla="*/ 266716 h 331010"/>
                    <a:gd name="connsiteX67" fmla="*/ 1233487 w 1724025"/>
                    <a:gd name="connsiteY67" fmla="*/ 283385 h 331010"/>
                    <a:gd name="connsiteX68" fmla="*/ 1235869 w 1724025"/>
                    <a:gd name="connsiteY68" fmla="*/ 290529 h 331010"/>
                    <a:gd name="connsiteX69" fmla="*/ 1243012 w 1724025"/>
                    <a:gd name="connsiteY69" fmla="*/ 292910 h 331010"/>
                    <a:gd name="connsiteX70" fmla="*/ 1250156 w 1724025"/>
                    <a:gd name="connsiteY70" fmla="*/ 297673 h 331010"/>
                    <a:gd name="connsiteX71" fmla="*/ 1254919 w 1724025"/>
                    <a:gd name="connsiteY71" fmla="*/ 304816 h 331010"/>
                    <a:gd name="connsiteX72" fmla="*/ 1262062 w 1724025"/>
                    <a:gd name="connsiteY72" fmla="*/ 307198 h 331010"/>
                    <a:gd name="connsiteX73" fmla="*/ 1269206 w 1724025"/>
                    <a:gd name="connsiteY73" fmla="*/ 311960 h 331010"/>
                    <a:gd name="connsiteX74" fmla="*/ 1278731 w 1724025"/>
                    <a:gd name="connsiteY74" fmla="*/ 314341 h 331010"/>
                    <a:gd name="connsiteX75" fmla="*/ 1347787 w 1724025"/>
                    <a:gd name="connsiteY75" fmla="*/ 316723 h 331010"/>
                    <a:gd name="connsiteX76" fmla="*/ 1376362 w 1724025"/>
                    <a:gd name="connsiteY76" fmla="*/ 319104 h 331010"/>
                    <a:gd name="connsiteX77" fmla="*/ 1390650 w 1724025"/>
                    <a:gd name="connsiteY77" fmla="*/ 321485 h 331010"/>
                    <a:gd name="connsiteX78" fmla="*/ 1409700 w 1724025"/>
                    <a:gd name="connsiteY78" fmla="*/ 323866 h 331010"/>
                    <a:gd name="connsiteX79" fmla="*/ 1447800 w 1724025"/>
                    <a:gd name="connsiteY79" fmla="*/ 321485 h 331010"/>
                    <a:gd name="connsiteX80" fmla="*/ 1457325 w 1724025"/>
                    <a:gd name="connsiteY80" fmla="*/ 319104 h 331010"/>
                    <a:gd name="connsiteX81" fmla="*/ 1464469 w 1724025"/>
                    <a:gd name="connsiteY81" fmla="*/ 316723 h 331010"/>
                    <a:gd name="connsiteX82" fmla="*/ 1533525 w 1724025"/>
                    <a:gd name="connsiteY82" fmla="*/ 314341 h 331010"/>
                    <a:gd name="connsiteX83" fmla="*/ 1607344 w 1724025"/>
                    <a:gd name="connsiteY83" fmla="*/ 314341 h 331010"/>
                    <a:gd name="connsiteX84" fmla="*/ 1624012 w 1724025"/>
                    <a:gd name="connsiteY84" fmla="*/ 319104 h 331010"/>
                    <a:gd name="connsiteX85" fmla="*/ 1643062 w 1724025"/>
                    <a:gd name="connsiteY85" fmla="*/ 323866 h 331010"/>
                    <a:gd name="connsiteX86" fmla="*/ 1650206 w 1724025"/>
                    <a:gd name="connsiteY86" fmla="*/ 326248 h 331010"/>
                    <a:gd name="connsiteX87" fmla="*/ 1669256 w 1724025"/>
                    <a:gd name="connsiteY87" fmla="*/ 331010 h 331010"/>
                    <a:gd name="connsiteX88" fmla="*/ 1724025 w 1724025"/>
                    <a:gd name="connsiteY88"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33350 w 1724025"/>
                    <a:gd name="connsiteY5" fmla="*/ 40498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69118 w 1724025"/>
                    <a:gd name="connsiteY23" fmla="*/ 216710 h 331010"/>
                    <a:gd name="connsiteX24" fmla="*/ 583406 w 1724025"/>
                    <a:gd name="connsiteY24" fmla="*/ 226235 h 331010"/>
                    <a:gd name="connsiteX25" fmla="*/ 588169 w 1724025"/>
                    <a:gd name="connsiteY25" fmla="*/ 235760 h 331010"/>
                    <a:gd name="connsiteX26" fmla="*/ 597693 w 1724025"/>
                    <a:gd name="connsiteY26" fmla="*/ 242904 h 331010"/>
                    <a:gd name="connsiteX27" fmla="*/ 602456 w 1724025"/>
                    <a:gd name="connsiteY27" fmla="*/ 245286 h 331010"/>
                    <a:gd name="connsiteX28" fmla="*/ 611981 w 1724025"/>
                    <a:gd name="connsiteY28" fmla="*/ 254810 h 331010"/>
                    <a:gd name="connsiteX29" fmla="*/ 616743 w 1724025"/>
                    <a:gd name="connsiteY29" fmla="*/ 266716 h 331010"/>
                    <a:gd name="connsiteX30" fmla="*/ 633412 w 1724025"/>
                    <a:gd name="connsiteY30" fmla="*/ 271479 h 331010"/>
                    <a:gd name="connsiteX31" fmla="*/ 638176 w 1724025"/>
                    <a:gd name="connsiteY31" fmla="*/ 292910 h 331010"/>
                    <a:gd name="connsiteX32" fmla="*/ 638174 w 1724025"/>
                    <a:gd name="connsiteY32" fmla="*/ 285765 h 331010"/>
                    <a:gd name="connsiteX33" fmla="*/ 650081 w 1724025"/>
                    <a:gd name="connsiteY33" fmla="*/ 300056 h 331010"/>
                    <a:gd name="connsiteX34" fmla="*/ 664369 w 1724025"/>
                    <a:gd name="connsiteY34" fmla="*/ 309579 h 331010"/>
                    <a:gd name="connsiteX35" fmla="*/ 681037 w 1724025"/>
                    <a:gd name="connsiteY35" fmla="*/ 307198 h 331010"/>
                    <a:gd name="connsiteX36" fmla="*/ 700088 w 1724025"/>
                    <a:gd name="connsiteY36" fmla="*/ 302435 h 331010"/>
                    <a:gd name="connsiteX37" fmla="*/ 709611 w 1724025"/>
                    <a:gd name="connsiteY37" fmla="*/ 285767 h 331010"/>
                    <a:gd name="connsiteX38" fmla="*/ 723900 w 1724025"/>
                    <a:gd name="connsiteY38" fmla="*/ 283385 h 331010"/>
                    <a:gd name="connsiteX39" fmla="*/ 738187 w 1724025"/>
                    <a:gd name="connsiteY39" fmla="*/ 288148 h 331010"/>
                    <a:gd name="connsiteX40" fmla="*/ 752475 w 1724025"/>
                    <a:gd name="connsiteY40" fmla="*/ 295291 h 331010"/>
                    <a:gd name="connsiteX41" fmla="*/ 771525 w 1724025"/>
                    <a:gd name="connsiteY41" fmla="*/ 300054 h 331010"/>
                    <a:gd name="connsiteX42" fmla="*/ 802481 w 1724025"/>
                    <a:gd name="connsiteY42" fmla="*/ 304816 h 331010"/>
                    <a:gd name="connsiteX43" fmla="*/ 809625 w 1724025"/>
                    <a:gd name="connsiteY43" fmla="*/ 307198 h 331010"/>
                    <a:gd name="connsiteX44" fmla="*/ 842962 w 1724025"/>
                    <a:gd name="connsiteY44" fmla="*/ 302435 h 331010"/>
                    <a:gd name="connsiteX45" fmla="*/ 845344 w 1724025"/>
                    <a:gd name="connsiteY45" fmla="*/ 295291 h 331010"/>
                    <a:gd name="connsiteX46" fmla="*/ 852487 w 1724025"/>
                    <a:gd name="connsiteY46" fmla="*/ 292910 h 331010"/>
                    <a:gd name="connsiteX47" fmla="*/ 866775 w 1724025"/>
                    <a:gd name="connsiteY47" fmla="*/ 290529 h 331010"/>
                    <a:gd name="connsiteX48" fmla="*/ 938212 w 1724025"/>
                    <a:gd name="connsiteY48" fmla="*/ 292910 h 331010"/>
                    <a:gd name="connsiteX49" fmla="*/ 945356 w 1724025"/>
                    <a:gd name="connsiteY49" fmla="*/ 295291 h 331010"/>
                    <a:gd name="connsiteX50" fmla="*/ 954881 w 1724025"/>
                    <a:gd name="connsiteY50" fmla="*/ 297673 h 331010"/>
                    <a:gd name="connsiteX51" fmla="*/ 990600 w 1724025"/>
                    <a:gd name="connsiteY51" fmla="*/ 302435 h 331010"/>
                    <a:gd name="connsiteX52" fmla="*/ 997744 w 1724025"/>
                    <a:gd name="connsiteY52" fmla="*/ 304816 h 331010"/>
                    <a:gd name="connsiteX53" fmla="*/ 1009650 w 1724025"/>
                    <a:gd name="connsiteY53" fmla="*/ 307198 h 331010"/>
                    <a:gd name="connsiteX54" fmla="*/ 1035844 w 1724025"/>
                    <a:gd name="connsiteY54" fmla="*/ 302435 h 331010"/>
                    <a:gd name="connsiteX55" fmla="*/ 1050131 w 1724025"/>
                    <a:gd name="connsiteY55" fmla="*/ 292910 h 331010"/>
                    <a:gd name="connsiteX56" fmla="*/ 1057275 w 1724025"/>
                    <a:gd name="connsiteY56" fmla="*/ 285766 h 331010"/>
                    <a:gd name="connsiteX57" fmla="*/ 1064419 w 1724025"/>
                    <a:gd name="connsiteY57" fmla="*/ 283385 h 331010"/>
                    <a:gd name="connsiteX58" fmla="*/ 1071562 w 1724025"/>
                    <a:gd name="connsiteY58" fmla="*/ 278623 h 331010"/>
                    <a:gd name="connsiteX59" fmla="*/ 1081087 w 1724025"/>
                    <a:gd name="connsiteY59" fmla="*/ 264335 h 331010"/>
                    <a:gd name="connsiteX60" fmla="*/ 1088231 w 1724025"/>
                    <a:gd name="connsiteY60" fmla="*/ 259573 h 331010"/>
                    <a:gd name="connsiteX61" fmla="*/ 1097756 w 1724025"/>
                    <a:gd name="connsiteY61" fmla="*/ 245285 h 331010"/>
                    <a:gd name="connsiteX62" fmla="*/ 1159669 w 1724025"/>
                    <a:gd name="connsiteY62" fmla="*/ 238141 h 331010"/>
                    <a:gd name="connsiteX63" fmla="*/ 1185862 w 1724025"/>
                    <a:gd name="connsiteY63" fmla="*/ 238141 h 331010"/>
                    <a:gd name="connsiteX64" fmla="*/ 1193006 w 1724025"/>
                    <a:gd name="connsiteY64" fmla="*/ 242904 h 331010"/>
                    <a:gd name="connsiteX65" fmla="*/ 1202531 w 1724025"/>
                    <a:gd name="connsiteY65" fmla="*/ 252429 h 331010"/>
                    <a:gd name="connsiteX66" fmla="*/ 1212056 w 1724025"/>
                    <a:gd name="connsiteY66" fmla="*/ 266716 h 331010"/>
                    <a:gd name="connsiteX67" fmla="*/ 1233487 w 1724025"/>
                    <a:gd name="connsiteY67" fmla="*/ 283385 h 331010"/>
                    <a:gd name="connsiteX68" fmla="*/ 1235869 w 1724025"/>
                    <a:gd name="connsiteY68" fmla="*/ 290529 h 331010"/>
                    <a:gd name="connsiteX69" fmla="*/ 1243012 w 1724025"/>
                    <a:gd name="connsiteY69" fmla="*/ 292910 h 331010"/>
                    <a:gd name="connsiteX70" fmla="*/ 1250156 w 1724025"/>
                    <a:gd name="connsiteY70" fmla="*/ 297673 h 331010"/>
                    <a:gd name="connsiteX71" fmla="*/ 1254919 w 1724025"/>
                    <a:gd name="connsiteY71" fmla="*/ 304816 h 331010"/>
                    <a:gd name="connsiteX72" fmla="*/ 1262062 w 1724025"/>
                    <a:gd name="connsiteY72" fmla="*/ 307198 h 331010"/>
                    <a:gd name="connsiteX73" fmla="*/ 1269206 w 1724025"/>
                    <a:gd name="connsiteY73" fmla="*/ 311960 h 331010"/>
                    <a:gd name="connsiteX74" fmla="*/ 1278731 w 1724025"/>
                    <a:gd name="connsiteY74" fmla="*/ 314341 h 331010"/>
                    <a:gd name="connsiteX75" fmla="*/ 1347787 w 1724025"/>
                    <a:gd name="connsiteY75" fmla="*/ 316723 h 331010"/>
                    <a:gd name="connsiteX76" fmla="*/ 1376362 w 1724025"/>
                    <a:gd name="connsiteY76" fmla="*/ 319104 h 331010"/>
                    <a:gd name="connsiteX77" fmla="*/ 1390650 w 1724025"/>
                    <a:gd name="connsiteY77" fmla="*/ 321485 h 331010"/>
                    <a:gd name="connsiteX78" fmla="*/ 1409700 w 1724025"/>
                    <a:gd name="connsiteY78" fmla="*/ 323866 h 331010"/>
                    <a:gd name="connsiteX79" fmla="*/ 1447800 w 1724025"/>
                    <a:gd name="connsiteY79" fmla="*/ 321485 h 331010"/>
                    <a:gd name="connsiteX80" fmla="*/ 1457325 w 1724025"/>
                    <a:gd name="connsiteY80" fmla="*/ 319104 h 331010"/>
                    <a:gd name="connsiteX81" fmla="*/ 1464469 w 1724025"/>
                    <a:gd name="connsiteY81" fmla="*/ 316723 h 331010"/>
                    <a:gd name="connsiteX82" fmla="*/ 1533525 w 1724025"/>
                    <a:gd name="connsiteY82" fmla="*/ 314341 h 331010"/>
                    <a:gd name="connsiteX83" fmla="*/ 1607344 w 1724025"/>
                    <a:gd name="connsiteY83" fmla="*/ 314341 h 331010"/>
                    <a:gd name="connsiteX84" fmla="*/ 1624012 w 1724025"/>
                    <a:gd name="connsiteY84" fmla="*/ 319104 h 331010"/>
                    <a:gd name="connsiteX85" fmla="*/ 1643062 w 1724025"/>
                    <a:gd name="connsiteY85" fmla="*/ 323866 h 331010"/>
                    <a:gd name="connsiteX86" fmla="*/ 1650206 w 1724025"/>
                    <a:gd name="connsiteY86" fmla="*/ 326248 h 331010"/>
                    <a:gd name="connsiteX87" fmla="*/ 1669256 w 1724025"/>
                    <a:gd name="connsiteY87" fmla="*/ 331010 h 331010"/>
                    <a:gd name="connsiteX88" fmla="*/ 1724025 w 1724025"/>
                    <a:gd name="connsiteY88"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69118 w 1724025"/>
                    <a:gd name="connsiteY23" fmla="*/ 216710 h 331010"/>
                    <a:gd name="connsiteX24" fmla="*/ 583406 w 1724025"/>
                    <a:gd name="connsiteY24" fmla="*/ 226235 h 331010"/>
                    <a:gd name="connsiteX25" fmla="*/ 588169 w 1724025"/>
                    <a:gd name="connsiteY25" fmla="*/ 235760 h 331010"/>
                    <a:gd name="connsiteX26" fmla="*/ 597693 w 1724025"/>
                    <a:gd name="connsiteY26" fmla="*/ 242904 h 331010"/>
                    <a:gd name="connsiteX27" fmla="*/ 602456 w 1724025"/>
                    <a:gd name="connsiteY27" fmla="*/ 245286 h 331010"/>
                    <a:gd name="connsiteX28" fmla="*/ 611981 w 1724025"/>
                    <a:gd name="connsiteY28" fmla="*/ 254810 h 331010"/>
                    <a:gd name="connsiteX29" fmla="*/ 616743 w 1724025"/>
                    <a:gd name="connsiteY29" fmla="*/ 266716 h 331010"/>
                    <a:gd name="connsiteX30" fmla="*/ 633412 w 1724025"/>
                    <a:gd name="connsiteY30" fmla="*/ 271479 h 331010"/>
                    <a:gd name="connsiteX31" fmla="*/ 638176 w 1724025"/>
                    <a:gd name="connsiteY31" fmla="*/ 292910 h 331010"/>
                    <a:gd name="connsiteX32" fmla="*/ 638174 w 1724025"/>
                    <a:gd name="connsiteY32" fmla="*/ 285765 h 331010"/>
                    <a:gd name="connsiteX33" fmla="*/ 650081 w 1724025"/>
                    <a:gd name="connsiteY33" fmla="*/ 300056 h 331010"/>
                    <a:gd name="connsiteX34" fmla="*/ 664369 w 1724025"/>
                    <a:gd name="connsiteY34" fmla="*/ 309579 h 331010"/>
                    <a:gd name="connsiteX35" fmla="*/ 681037 w 1724025"/>
                    <a:gd name="connsiteY35" fmla="*/ 307198 h 331010"/>
                    <a:gd name="connsiteX36" fmla="*/ 700088 w 1724025"/>
                    <a:gd name="connsiteY36" fmla="*/ 302435 h 331010"/>
                    <a:gd name="connsiteX37" fmla="*/ 709611 w 1724025"/>
                    <a:gd name="connsiteY37" fmla="*/ 285767 h 331010"/>
                    <a:gd name="connsiteX38" fmla="*/ 723900 w 1724025"/>
                    <a:gd name="connsiteY38" fmla="*/ 283385 h 331010"/>
                    <a:gd name="connsiteX39" fmla="*/ 738187 w 1724025"/>
                    <a:gd name="connsiteY39" fmla="*/ 288148 h 331010"/>
                    <a:gd name="connsiteX40" fmla="*/ 752475 w 1724025"/>
                    <a:gd name="connsiteY40" fmla="*/ 295291 h 331010"/>
                    <a:gd name="connsiteX41" fmla="*/ 771525 w 1724025"/>
                    <a:gd name="connsiteY41" fmla="*/ 300054 h 331010"/>
                    <a:gd name="connsiteX42" fmla="*/ 802481 w 1724025"/>
                    <a:gd name="connsiteY42" fmla="*/ 304816 h 331010"/>
                    <a:gd name="connsiteX43" fmla="*/ 809625 w 1724025"/>
                    <a:gd name="connsiteY43" fmla="*/ 307198 h 331010"/>
                    <a:gd name="connsiteX44" fmla="*/ 842962 w 1724025"/>
                    <a:gd name="connsiteY44" fmla="*/ 302435 h 331010"/>
                    <a:gd name="connsiteX45" fmla="*/ 845344 w 1724025"/>
                    <a:gd name="connsiteY45" fmla="*/ 295291 h 331010"/>
                    <a:gd name="connsiteX46" fmla="*/ 852487 w 1724025"/>
                    <a:gd name="connsiteY46" fmla="*/ 292910 h 331010"/>
                    <a:gd name="connsiteX47" fmla="*/ 866775 w 1724025"/>
                    <a:gd name="connsiteY47" fmla="*/ 290529 h 331010"/>
                    <a:gd name="connsiteX48" fmla="*/ 938212 w 1724025"/>
                    <a:gd name="connsiteY48" fmla="*/ 292910 h 331010"/>
                    <a:gd name="connsiteX49" fmla="*/ 945356 w 1724025"/>
                    <a:gd name="connsiteY49" fmla="*/ 295291 h 331010"/>
                    <a:gd name="connsiteX50" fmla="*/ 954881 w 1724025"/>
                    <a:gd name="connsiteY50" fmla="*/ 297673 h 331010"/>
                    <a:gd name="connsiteX51" fmla="*/ 990600 w 1724025"/>
                    <a:gd name="connsiteY51" fmla="*/ 302435 h 331010"/>
                    <a:gd name="connsiteX52" fmla="*/ 997744 w 1724025"/>
                    <a:gd name="connsiteY52" fmla="*/ 304816 h 331010"/>
                    <a:gd name="connsiteX53" fmla="*/ 1009650 w 1724025"/>
                    <a:gd name="connsiteY53" fmla="*/ 307198 h 331010"/>
                    <a:gd name="connsiteX54" fmla="*/ 1035844 w 1724025"/>
                    <a:gd name="connsiteY54" fmla="*/ 302435 h 331010"/>
                    <a:gd name="connsiteX55" fmla="*/ 1050131 w 1724025"/>
                    <a:gd name="connsiteY55" fmla="*/ 292910 h 331010"/>
                    <a:gd name="connsiteX56" fmla="*/ 1057275 w 1724025"/>
                    <a:gd name="connsiteY56" fmla="*/ 285766 h 331010"/>
                    <a:gd name="connsiteX57" fmla="*/ 1064419 w 1724025"/>
                    <a:gd name="connsiteY57" fmla="*/ 283385 h 331010"/>
                    <a:gd name="connsiteX58" fmla="*/ 1071562 w 1724025"/>
                    <a:gd name="connsiteY58" fmla="*/ 278623 h 331010"/>
                    <a:gd name="connsiteX59" fmla="*/ 1081087 w 1724025"/>
                    <a:gd name="connsiteY59" fmla="*/ 264335 h 331010"/>
                    <a:gd name="connsiteX60" fmla="*/ 1088231 w 1724025"/>
                    <a:gd name="connsiteY60" fmla="*/ 259573 h 331010"/>
                    <a:gd name="connsiteX61" fmla="*/ 1097756 w 1724025"/>
                    <a:gd name="connsiteY61" fmla="*/ 245285 h 331010"/>
                    <a:gd name="connsiteX62" fmla="*/ 1159669 w 1724025"/>
                    <a:gd name="connsiteY62" fmla="*/ 238141 h 331010"/>
                    <a:gd name="connsiteX63" fmla="*/ 1185862 w 1724025"/>
                    <a:gd name="connsiteY63" fmla="*/ 238141 h 331010"/>
                    <a:gd name="connsiteX64" fmla="*/ 1193006 w 1724025"/>
                    <a:gd name="connsiteY64" fmla="*/ 242904 h 331010"/>
                    <a:gd name="connsiteX65" fmla="*/ 1202531 w 1724025"/>
                    <a:gd name="connsiteY65" fmla="*/ 252429 h 331010"/>
                    <a:gd name="connsiteX66" fmla="*/ 1212056 w 1724025"/>
                    <a:gd name="connsiteY66" fmla="*/ 266716 h 331010"/>
                    <a:gd name="connsiteX67" fmla="*/ 1233487 w 1724025"/>
                    <a:gd name="connsiteY67" fmla="*/ 283385 h 331010"/>
                    <a:gd name="connsiteX68" fmla="*/ 1235869 w 1724025"/>
                    <a:gd name="connsiteY68" fmla="*/ 290529 h 331010"/>
                    <a:gd name="connsiteX69" fmla="*/ 1243012 w 1724025"/>
                    <a:gd name="connsiteY69" fmla="*/ 292910 h 331010"/>
                    <a:gd name="connsiteX70" fmla="*/ 1250156 w 1724025"/>
                    <a:gd name="connsiteY70" fmla="*/ 297673 h 331010"/>
                    <a:gd name="connsiteX71" fmla="*/ 1254919 w 1724025"/>
                    <a:gd name="connsiteY71" fmla="*/ 304816 h 331010"/>
                    <a:gd name="connsiteX72" fmla="*/ 1262062 w 1724025"/>
                    <a:gd name="connsiteY72" fmla="*/ 307198 h 331010"/>
                    <a:gd name="connsiteX73" fmla="*/ 1269206 w 1724025"/>
                    <a:gd name="connsiteY73" fmla="*/ 311960 h 331010"/>
                    <a:gd name="connsiteX74" fmla="*/ 1278731 w 1724025"/>
                    <a:gd name="connsiteY74" fmla="*/ 314341 h 331010"/>
                    <a:gd name="connsiteX75" fmla="*/ 1347787 w 1724025"/>
                    <a:gd name="connsiteY75" fmla="*/ 316723 h 331010"/>
                    <a:gd name="connsiteX76" fmla="*/ 1376362 w 1724025"/>
                    <a:gd name="connsiteY76" fmla="*/ 319104 h 331010"/>
                    <a:gd name="connsiteX77" fmla="*/ 1390650 w 1724025"/>
                    <a:gd name="connsiteY77" fmla="*/ 321485 h 331010"/>
                    <a:gd name="connsiteX78" fmla="*/ 1409700 w 1724025"/>
                    <a:gd name="connsiteY78" fmla="*/ 323866 h 331010"/>
                    <a:gd name="connsiteX79" fmla="*/ 1447800 w 1724025"/>
                    <a:gd name="connsiteY79" fmla="*/ 321485 h 331010"/>
                    <a:gd name="connsiteX80" fmla="*/ 1457325 w 1724025"/>
                    <a:gd name="connsiteY80" fmla="*/ 319104 h 331010"/>
                    <a:gd name="connsiteX81" fmla="*/ 1464469 w 1724025"/>
                    <a:gd name="connsiteY81" fmla="*/ 316723 h 331010"/>
                    <a:gd name="connsiteX82" fmla="*/ 1533525 w 1724025"/>
                    <a:gd name="connsiteY82" fmla="*/ 314341 h 331010"/>
                    <a:gd name="connsiteX83" fmla="*/ 1607344 w 1724025"/>
                    <a:gd name="connsiteY83" fmla="*/ 314341 h 331010"/>
                    <a:gd name="connsiteX84" fmla="*/ 1624012 w 1724025"/>
                    <a:gd name="connsiteY84" fmla="*/ 319104 h 331010"/>
                    <a:gd name="connsiteX85" fmla="*/ 1643062 w 1724025"/>
                    <a:gd name="connsiteY85" fmla="*/ 323866 h 331010"/>
                    <a:gd name="connsiteX86" fmla="*/ 1650206 w 1724025"/>
                    <a:gd name="connsiteY86" fmla="*/ 326248 h 331010"/>
                    <a:gd name="connsiteX87" fmla="*/ 1669256 w 1724025"/>
                    <a:gd name="connsiteY87" fmla="*/ 331010 h 331010"/>
                    <a:gd name="connsiteX88" fmla="*/ 1724025 w 1724025"/>
                    <a:gd name="connsiteY88"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69118 w 1724025"/>
                    <a:gd name="connsiteY23" fmla="*/ 216710 h 331010"/>
                    <a:gd name="connsiteX24" fmla="*/ 583406 w 1724025"/>
                    <a:gd name="connsiteY24" fmla="*/ 226235 h 331010"/>
                    <a:gd name="connsiteX25" fmla="*/ 597693 w 1724025"/>
                    <a:gd name="connsiteY25" fmla="*/ 242904 h 331010"/>
                    <a:gd name="connsiteX26" fmla="*/ 602456 w 1724025"/>
                    <a:gd name="connsiteY26" fmla="*/ 245286 h 331010"/>
                    <a:gd name="connsiteX27" fmla="*/ 611981 w 1724025"/>
                    <a:gd name="connsiteY27" fmla="*/ 254810 h 331010"/>
                    <a:gd name="connsiteX28" fmla="*/ 616743 w 1724025"/>
                    <a:gd name="connsiteY28" fmla="*/ 266716 h 331010"/>
                    <a:gd name="connsiteX29" fmla="*/ 633412 w 1724025"/>
                    <a:gd name="connsiteY29" fmla="*/ 271479 h 331010"/>
                    <a:gd name="connsiteX30" fmla="*/ 638176 w 1724025"/>
                    <a:gd name="connsiteY30" fmla="*/ 292910 h 331010"/>
                    <a:gd name="connsiteX31" fmla="*/ 638174 w 1724025"/>
                    <a:gd name="connsiteY31" fmla="*/ 285765 h 331010"/>
                    <a:gd name="connsiteX32" fmla="*/ 650081 w 1724025"/>
                    <a:gd name="connsiteY32" fmla="*/ 300056 h 331010"/>
                    <a:gd name="connsiteX33" fmla="*/ 664369 w 1724025"/>
                    <a:gd name="connsiteY33" fmla="*/ 309579 h 331010"/>
                    <a:gd name="connsiteX34" fmla="*/ 681037 w 1724025"/>
                    <a:gd name="connsiteY34" fmla="*/ 307198 h 331010"/>
                    <a:gd name="connsiteX35" fmla="*/ 700088 w 1724025"/>
                    <a:gd name="connsiteY35" fmla="*/ 302435 h 331010"/>
                    <a:gd name="connsiteX36" fmla="*/ 709611 w 1724025"/>
                    <a:gd name="connsiteY36" fmla="*/ 285767 h 331010"/>
                    <a:gd name="connsiteX37" fmla="*/ 723900 w 1724025"/>
                    <a:gd name="connsiteY37" fmla="*/ 283385 h 331010"/>
                    <a:gd name="connsiteX38" fmla="*/ 738187 w 1724025"/>
                    <a:gd name="connsiteY38" fmla="*/ 288148 h 331010"/>
                    <a:gd name="connsiteX39" fmla="*/ 752475 w 1724025"/>
                    <a:gd name="connsiteY39" fmla="*/ 295291 h 331010"/>
                    <a:gd name="connsiteX40" fmla="*/ 771525 w 1724025"/>
                    <a:gd name="connsiteY40" fmla="*/ 300054 h 331010"/>
                    <a:gd name="connsiteX41" fmla="*/ 802481 w 1724025"/>
                    <a:gd name="connsiteY41" fmla="*/ 304816 h 331010"/>
                    <a:gd name="connsiteX42" fmla="*/ 809625 w 1724025"/>
                    <a:gd name="connsiteY42" fmla="*/ 307198 h 331010"/>
                    <a:gd name="connsiteX43" fmla="*/ 842962 w 1724025"/>
                    <a:gd name="connsiteY43" fmla="*/ 302435 h 331010"/>
                    <a:gd name="connsiteX44" fmla="*/ 845344 w 1724025"/>
                    <a:gd name="connsiteY44" fmla="*/ 295291 h 331010"/>
                    <a:gd name="connsiteX45" fmla="*/ 852487 w 1724025"/>
                    <a:gd name="connsiteY45" fmla="*/ 292910 h 331010"/>
                    <a:gd name="connsiteX46" fmla="*/ 866775 w 1724025"/>
                    <a:gd name="connsiteY46" fmla="*/ 290529 h 331010"/>
                    <a:gd name="connsiteX47" fmla="*/ 938212 w 1724025"/>
                    <a:gd name="connsiteY47" fmla="*/ 292910 h 331010"/>
                    <a:gd name="connsiteX48" fmla="*/ 945356 w 1724025"/>
                    <a:gd name="connsiteY48" fmla="*/ 295291 h 331010"/>
                    <a:gd name="connsiteX49" fmla="*/ 954881 w 1724025"/>
                    <a:gd name="connsiteY49" fmla="*/ 297673 h 331010"/>
                    <a:gd name="connsiteX50" fmla="*/ 990600 w 1724025"/>
                    <a:gd name="connsiteY50" fmla="*/ 302435 h 331010"/>
                    <a:gd name="connsiteX51" fmla="*/ 997744 w 1724025"/>
                    <a:gd name="connsiteY51" fmla="*/ 304816 h 331010"/>
                    <a:gd name="connsiteX52" fmla="*/ 1009650 w 1724025"/>
                    <a:gd name="connsiteY52" fmla="*/ 307198 h 331010"/>
                    <a:gd name="connsiteX53" fmla="*/ 1035844 w 1724025"/>
                    <a:gd name="connsiteY53" fmla="*/ 302435 h 331010"/>
                    <a:gd name="connsiteX54" fmla="*/ 1050131 w 1724025"/>
                    <a:gd name="connsiteY54" fmla="*/ 292910 h 331010"/>
                    <a:gd name="connsiteX55" fmla="*/ 1057275 w 1724025"/>
                    <a:gd name="connsiteY55" fmla="*/ 285766 h 331010"/>
                    <a:gd name="connsiteX56" fmla="*/ 1064419 w 1724025"/>
                    <a:gd name="connsiteY56" fmla="*/ 283385 h 331010"/>
                    <a:gd name="connsiteX57" fmla="*/ 1071562 w 1724025"/>
                    <a:gd name="connsiteY57" fmla="*/ 278623 h 331010"/>
                    <a:gd name="connsiteX58" fmla="*/ 1081087 w 1724025"/>
                    <a:gd name="connsiteY58" fmla="*/ 264335 h 331010"/>
                    <a:gd name="connsiteX59" fmla="*/ 1088231 w 1724025"/>
                    <a:gd name="connsiteY59" fmla="*/ 259573 h 331010"/>
                    <a:gd name="connsiteX60" fmla="*/ 1097756 w 1724025"/>
                    <a:gd name="connsiteY60" fmla="*/ 245285 h 331010"/>
                    <a:gd name="connsiteX61" fmla="*/ 1159669 w 1724025"/>
                    <a:gd name="connsiteY61" fmla="*/ 238141 h 331010"/>
                    <a:gd name="connsiteX62" fmla="*/ 1185862 w 1724025"/>
                    <a:gd name="connsiteY62" fmla="*/ 238141 h 331010"/>
                    <a:gd name="connsiteX63" fmla="*/ 1193006 w 1724025"/>
                    <a:gd name="connsiteY63" fmla="*/ 242904 h 331010"/>
                    <a:gd name="connsiteX64" fmla="*/ 1202531 w 1724025"/>
                    <a:gd name="connsiteY64" fmla="*/ 252429 h 331010"/>
                    <a:gd name="connsiteX65" fmla="*/ 1212056 w 1724025"/>
                    <a:gd name="connsiteY65" fmla="*/ 266716 h 331010"/>
                    <a:gd name="connsiteX66" fmla="*/ 1233487 w 1724025"/>
                    <a:gd name="connsiteY66" fmla="*/ 283385 h 331010"/>
                    <a:gd name="connsiteX67" fmla="*/ 1235869 w 1724025"/>
                    <a:gd name="connsiteY67" fmla="*/ 290529 h 331010"/>
                    <a:gd name="connsiteX68" fmla="*/ 1243012 w 1724025"/>
                    <a:gd name="connsiteY68" fmla="*/ 292910 h 331010"/>
                    <a:gd name="connsiteX69" fmla="*/ 1250156 w 1724025"/>
                    <a:gd name="connsiteY69" fmla="*/ 297673 h 331010"/>
                    <a:gd name="connsiteX70" fmla="*/ 1254919 w 1724025"/>
                    <a:gd name="connsiteY70" fmla="*/ 304816 h 331010"/>
                    <a:gd name="connsiteX71" fmla="*/ 1262062 w 1724025"/>
                    <a:gd name="connsiteY71" fmla="*/ 307198 h 331010"/>
                    <a:gd name="connsiteX72" fmla="*/ 1269206 w 1724025"/>
                    <a:gd name="connsiteY72" fmla="*/ 311960 h 331010"/>
                    <a:gd name="connsiteX73" fmla="*/ 1278731 w 1724025"/>
                    <a:gd name="connsiteY73" fmla="*/ 314341 h 331010"/>
                    <a:gd name="connsiteX74" fmla="*/ 1347787 w 1724025"/>
                    <a:gd name="connsiteY74" fmla="*/ 316723 h 331010"/>
                    <a:gd name="connsiteX75" fmla="*/ 1376362 w 1724025"/>
                    <a:gd name="connsiteY75" fmla="*/ 319104 h 331010"/>
                    <a:gd name="connsiteX76" fmla="*/ 1390650 w 1724025"/>
                    <a:gd name="connsiteY76" fmla="*/ 321485 h 331010"/>
                    <a:gd name="connsiteX77" fmla="*/ 1409700 w 1724025"/>
                    <a:gd name="connsiteY77" fmla="*/ 323866 h 331010"/>
                    <a:gd name="connsiteX78" fmla="*/ 1447800 w 1724025"/>
                    <a:gd name="connsiteY78" fmla="*/ 321485 h 331010"/>
                    <a:gd name="connsiteX79" fmla="*/ 1457325 w 1724025"/>
                    <a:gd name="connsiteY79" fmla="*/ 319104 h 331010"/>
                    <a:gd name="connsiteX80" fmla="*/ 1464469 w 1724025"/>
                    <a:gd name="connsiteY80" fmla="*/ 316723 h 331010"/>
                    <a:gd name="connsiteX81" fmla="*/ 1533525 w 1724025"/>
                    <a:gd name="connsiteY81" fmla="*/ 314341 h 331010"/>
                    <a:gd name="connsiteX82" fmla="*/ 1607344 w 1724025"/>
                    <a:gd name="connsiteY82" fmla="*/ 314341 h 331010"/>
                    <a:gd name="connsiteX83" fmla="*/ 1624012 w 1724025"/>
                    <a:gd name="connsiteY83" fmla="*/ 319104 h 331010"/>
                    <a:gd name="connsiteX84" fmla="*/ 1643062 w 1724025"/>
                    <a:gd name="connsiteY84" fmla="*/ 323866 h 331010"/>
                    <a:gd name="connsiteX85" fmla="*/ 1650206 w 1724025"/>
                    <a:gd name="connsiteY85" fmla="*/ 326248 h 331010"/>
                    <a:gd name="connsiteX86" fmla="*/ 1669256 w 1724025"/>
                    <a:gd name="connsiteY86" fmla="*/ 331010 h 331010"/>
                    <a:gd name="connsiteX87" fmla="*/ 1724025 w 1724025"/>
                    <a:gd name="connsiteY87"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83406 w 1724025"/>
                    <a:gd name="connsiteY23" fmla="*/ 226235 h 331010"/>
                    <a:gd name="connsiteX24" fmla="*/ 597693 w 1724025"/>
                    <a:gd name="connsiteY24" fmla="*/ 242904 h 331010"/>
                    <a:gd name="connsiteX25" fmla="*/ 602456 w 1724025"/>
                    <a:gd name="connsiteY25" fmla="*/ 245286 h 331010"/>
                    <a:gd name="connsiteX26" fmla="*/ 611981 w 1724025"/>
                    <a:gd name="connsiteY26" fmla="*/ 254810 h 331010"/>
                    <a:gd name="connsiteX27" fmla="*/ 616743 w 1724025"/>
                    <a:gd name="connsiteY27" fmla="*/ 266716 h 331010"/>
                    <a:gd name="connsiteX28" fmla="*/ 633412 w 1724025"/>
                    <a:gd name="connsiteY28" fmla="*/ 271479 h 331010"/>
                    <a:gd name="connsiteX29" fmla="*/ 638176 w 1724025"/>
                    <a:gd name="connsiteY29" fmla="*/ 292910 h 331010"/>
                    <a:gd name="connsiteX30" fmla="*/ 638174 w 1724025"/>
                    <a:gd name="connsiteY30" fmla="*/ 285765 h 331010"/>
                    <a:gd name="connsiteX31" fmla="*/ 650081 w 1724025"/>
                    <a:gd name="connsiteY31" fmla="*/ 300056 h 331010"/>
                    <a:gd name="connsiteX32" fmla="*/ 664369 w 1724025"/>
                    <a:gd name="connsiteY32" fmla="*/ 309579 h 331010"/>
                    <a:gd name="connsiteX33" fmla="*/ 681037 w 1724025"/>
                    <a:gd name="connsiteY33" fmla="*/ 307198 h 331010"/>
                    <a:gd name="connsiteX34" fmla="*/ 700088 w 1724025"/>
                    <a:gd name="connsiteY34" fmla="*/ 302435 h 331010"/>
                    <a:gd name="connsiteX35" fmla="*/ 709611 w 1724025"/>
                    <a:gd name="connsiteY35" fmla="*/ 285767 h 331010"/>
                    <a:gd name="connsiteX36" fmla="*/ 723900 w 1724025"/>
                    <a:gd name="connsiteY36" fmla="*/ 283385 h 331010"/>
                    <a:gd name="connsiteX37" fmla="*/ 738187 w 1724025"/>
                    <a:gd name="connsiteY37" fmla="*/ 288148 h 331010"/>
                    <a:gd name="connsiteX38" fmla="*/ 752475 w 1724025"/>
                    <a:gd name="connsiteY38" fmla="*/ 295291 h 331010"/>
                    <a:gd name="connsiteX39" fmla="*/ 771525 w 1724025"/>
                    <a:gd name="connsiteY39" fmla="*/ 300054 h 331010"/>
                    <a:gd name="connsiteX40" fmla="*/ 802481 w 1724025"/>
                    <a:gd name="connsiteY40" fmla="*/ 304816 h 331010"/>
                    <a:gd name="connsiteX41" fmla="*/ 809625 w 1724025"/>
                    <a:gd name="connsiteY41" fmla="*/ 307198 h 331010"/>
                    <a:gd name="connsiteX42" fmla="*/ 842962 w 1724025"/>
                    <a:gd name="connsiteY42" fmla="*/ 302435 h 331010"/>
                    <a:gd name="connsiteX43" fmla="*/ 845344 w 1724025"/>
                    <a:gd name="connsiteY43" fmla="*/ 295291 h 331010"/>
                    <a:gd name="connsiteX44" fmla="*/ 852487 w 1724025"/>
                    <a:gd name="connsiteY44" fmla="*/ 292910 h 331010"/>
                    <a:gd name="connsiteX45" fmla="*/ 866775 w 1724025"/>
                    <a:gd name="connsiteY45" fmla="*/ 290529 h 331010"/>
                    <a:gd name="connsiteX46" fmla="*/ 938212 w 1724025"/>
                    <a:gd name="connsiteY46" fmla="*/ 292910 h 331010"/>
                    <a:gd name="connsiteX47" fmla="*/ 945356 w 1724025"/>
                    <a:gd name="connsiteY47" fmla="*/ 295291 h 331010"/>
                    <a:gd name="connsiteX48" fmla="*/ 954881 w 1724025"/>
                    <a:gd name="connsiteY48" fmla="*/ 297673 h 331010"/>
                    <a:gd name="connsiteX49" fmla="*/ 990600 w 1724025"/>
                    <a:gd name="connsiteY49" fmla="*/ 302435 h 331010"/>
                    <a:gd name="connsiteX50" fmla="*/ 997744 w 1724025"/>
                    <a:gd name="connsiteY50" fmla="*/ 304816 h 331010"/>
                    <a:gd name="connsiteX51" fmla="*/ 1009650 w 1724025"/>
                    <a:gd name="connsiteY51" fmla="*/ 307198 h 331010"/>
                    <a:gd name="connsiteX52" fmla="*/ 1035844 w 1724025"/>
                    <a:gd name="connsiteY52" fmla="*/ 302435 h 331010"/>
                    <a:gd name="connsiteX53" fmla="*/ 1050131 w 1724025"/>
                    <a:gd name="connsiteY53" fmla="*/ 292910 h 331010"/>
                    <a:gd name="connsiteX54" fmla="*/ 1057275 w 1724025"/>
                    <a:gd name="connsiteY54" fmla="*/ 285766 h 331010"/>
                    <a:gd name="connsiteX55" fmla="*/ 1064419 w 1724025"/>
                    <a:gd name="connsiteY55" fmla="*/ 283385 h 331010"/>
                    <a:gd name="connsiteX56" fmla="*/ 1071562 w 1724025"/>
                    <a:gd name="connsiteY56" fmla="*/ 278623 h 331010"/>
                    <a:gd name="connsiteX57" fmla="*/ 1081087 w 1724025"/>
                    <a:gd name="connsiteY57" fmla="*/ 264335 h 331010"/>
                    <a:gd name="connsiteX58" fmla="*/ 1088231 w 1724025"/>
                    <a:gd name="connsiteY58" fmla="*/ 259573 h 331010"/>
                    <a:gd name="connsiteX59" fmla="*/ 1097756 w 1724025"/>
                    <a:gd name="connsiteY59" fmla="*/ 245285 h 331010"/>
                    <a:gd name="connsiteX60" fmla="*/ 1159669 w 1724025"/>
                    <a:gd name="connsiteY60" fmla="*/ 238141 h 331010"/>
                    <a:gd name="connsiteX61" fmla="*/ 1185862 w 1724025"/>
                    <a:gd name="connsiteY61" fmla="*/ 238141 h 331010"/>
                    <a:gd name="connsiteX62" fmla="*/ 1193006 w 1724025"/>
                    <a:gd name="connsiteY62" fmla="*/ 242904 h 331010"/>
                    <a:gd name="connsiteX63" fmla="*/ 1202531 w 1724025"/>
                    <a:gd name="connsiteY63" fmla="*/ 252429 h 331010"/>
                    <a:gd name="connsiteX64" fmla="*/ 1212056 w 1724025"/>
                    <a:gd name="connsiteY64" fmla="*/ 266716 h 331010"/>
                    <a:gd name="connsiteX65" fmla="*/ 1233487 w 1724025"/>
                    <a:gd name="connsiteY65" fmla="*/ 283385 h 331010"/>
                    <a:gd name="connsiteX66" fmla="*/ 1235869 w 1724025"/>
                    <a:gd name="connsiteY66" fmla="*/ 290529 h 331010"/>
                    <a:gd name="connsiteX67" fmla="*/ 1243012 w 1724025"/>
                    <a:gd name="connsiteY67" fmla="*/ 292910 h 331010"/>
                    <a:gd name="connsiteX68" fmla="*/ 1250156 w 1724025"/>
                    <a:gd name="connsiteY68" fmla="*/ 297673 h 331010"/>
                    <a:gd name="connsiteX69" fmla="*/ 1254919 w 1724025"/>
                    <a:gd name="connsiteY69" fmla="*/ 304816 h 331010"/>
                    <a:gd name="connsiteX70" fmla="*/ 1262062 w 1724025"/>
                    <a:gd name="connsiteY70" fmla="*/ 307198 h 331010"/>
                    <a:gd name="connsiteX71" fmla="*/ 1269206 w 1724025"/>
                    <a:gd name="connsiteY71" fmla="*/ 311960 h 331010"/>
                    <a:gd name="connsiteX72" fmla="*/ 1278731 w 1724025"/>
                    <a:gd name="connsiteY72" fmla="*/ 314341 h 331010"/>
                    <a:gd name="connsiteX73" fmla="*/ 1347787 w 1724025"/>
                    <a:gd name="connsiteY73" fmla="*/ 316723 h 331010"/>
                    <a:gd name="connsiteX74" fmla="*/ 1376362 w 1724025"/>
                    <a:gd name="connsiteY74" fmla="*/ 319104 h 331010"/>
                    <a:gd name="connsiteX75" fmla="*/ 1390650 w 1724025"/>
                    <a:gd name="connsiteY75" fmla="*/ 321485 h 331010"/>
                    <a:gd name="connsiteX76" fmla="*/ 1409700 w 1724025"/>
                    <a:gd name="connsiteY76" fmla="*/ 323866 h 331010"/>
                    <a:gd name="connsiteX77" fmla="*/ 1447800 w 1724025"/>
                    <a:gd name="connsiteY77" fmla="*/ 321485 h 331010"/>
                    <a:gd name="connsiteX78" fmla="*/ 1457325 w 1724025"/>
                    <a:gd name="connsiteY78" fmla="*/ 319104 h 331010"/>
                    <a:gd name="connsiteX79" fmla="*/ 1464469 w 1724025"/>
                    <a:gd name="connsiteY79" fmla="*/ 316723 h 331010"/>
                    <a:gd name="connsiteX80" fmla="*/ 1533525 w 1724025"/>
                    <a:gd name="connsiteY80" fmla="*/ 314341 h 331010"/>
                    <a:gd name="connsiteX81" fmla="*/ 1607344 w 1724025"/>
                    <a:gd name="connsiteY81" fmla="*/ 314341 h 331010"/>
                    <a:gd name="connsiteX82" fmla="*/ 1624012 w 1724025"/>
                    <a:gd name="connsiteY82" fmla="*/ 319104 h 331010"/>
                    <a:gd name="connsiteX83" fmla="*/ 1643062 w 1724025"/>
                    <a:gd name="connsiteY83" fmla="*/ 323866 h 331010"/>
                    <a:gd name="connsiteX84" fmla="*/ 1650206 w 1724025"/>
                    <a:gd name="connsiteY84" fmla="*/ 326248 h 331010"/>
                    <a:gd name="connsiteX85" fmla="*/ 1669256 w 1724025"/>
                    <a:gd name="connsiteY85" fmla="*/ 331010 h 331010"/>
                    <a:gd name="connsiteX86" fmla="*/ 1724025 w 1724025"/>
                    <a:gd name="connsiteY86"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83406 w 1724025"/>
                    <a:gd name="connsiteY23" fmla="*/ 226235 h 331010"/>
                    <a:gd name="connsiteX24" fmla="*/ 597693 w 1724025"/>
                    <a:gd name="connsiteY24" fmla="*/ 242904 h 331010"/>
                    <a:gd name="connsiteX25" fmla="*/ 602456 w 1724025"/>
                    <a:gd name="connsiteY25" fmla="*/ 245286 h 331010"/>
                    <a:gd name="connsiteX26" fmla="*/ 616743 w 1724025"/>
                    <a:gd name="connsiteY26" fmla="*/ 266716 h 331010"/>
                    <a:gd name="connsiteX27" fmla="*/ 633412 w 1724025"/>
                    <a:gd name="connsiteY27" fmla="*/ 271479 h 331010"/>
                    <a:gd name="connsiteX28" fmla="*/ 638176 w 1724025"/>
                    <a:gd name="connsiteY28" fmla="*/ 292910 h 331010"/>
                    <a:gd name="connsiteX29" fmla="*/ 638174 w 1724025"/>
                    <a:gd name="connsiteY29" fmla="*/ 285765 h 331010"/>
                    <a:gd name="connsiteX30" fmla="*/ 650081 w 1724025"/>
                    <a:gd name="connsiteY30" fmla="*/ 300056 h 331010"/>
                    <a:gd name="connsiteX31" fmla="*/ 664369 w 1724025"/>
                    <a:gd name="connsiteY31" fmla="*/ 309579 h 331010"/>
                    <a:gd name="connsiteX32" fmla="*/ 681037 w 1724025"/>
                    <a:gd name="connsiteY32" fmla="*/ 307198 h 331010"/>
                    <a:gd name="connsiteX33" fmla="*/ 700088 w 1724025"/>
                    <a:gd name="connsiteY33" fmla="*/ 302435 h 331010"/>
                    <a:gd name="connsiteX34" fmla="*/ 709611 w 1724025"/>
                    <a:gd name="connsiteY34" fmla="*/ 285767 h 331010"/>
                    <a:gd name="connsiteX35" fmla="*/ 723900 w 1724025"/>
                    <a:gd name="connsiteY35" fmla="*/ 283385 h 331010"/>
                    <a:gd name="connsiteX36" fmla="*/ 738187 w 1724025"/>
                    <a:gd name="connsiteY36" fmla="*/ 288148 h 331010"/>
                    <a:gd name="connsiteX37" fmla="*/ 752475 w 1724025"/>
                    <a:gd name="connsiteY37" fmla="*/ 295291 h 331010"/>
                    <a:gd name="connsiteX38" fmla="*/ 771525 w 1724025"/>
                    <a:gd name="connsiteY38" fmla="*/ 300054 h 331010"/>
                    <a:gd name="connsiteX39" fmla="*/ 802481 w 1724025"/>
                    <a:gd name="connsiteY39" fmla="*/ 304816 h 331010"/>
                    <a:gd name="connsiteX40" fmla="*/ 809625 w 1724025"/>
                    <a:gd name="connsiteY40" fmla="*/ 307198 h 331010"/>
                    <a:gd name="connsiteX41" fmla="*/ 842962 w 1724025"/>
                    <a:gd name="connsiteY41" fmla="*/ 302435 h 331010"/>
                    <a:gd name="connsiteX42" fmla="*/ 845344 w 1724025"/>
                    <a:gd name="connsiteY42" fmla="*/ 295291 h 331010"/>
                    <a:gd name="connsiteX43" fmla="*/ 852487 w 1724025"/>
                    <a:gd name="connsiteY43" fmla="*/ 292910 h 331010"/>
                    <a:gd name="connsiteX44" fmla="*/ 866775 w 1724025"/>
                    <a:gd name="connsiteY44" fmla="*/ 290529 h 331010"/>
                    <a:gd name="connsiteX45" fmla="*/ 938212 w 1724025"/>
                    <a:gd name="connsiteY45" fmla="*/ 292910 h 331010"/>
                    <a:gd name="connsiteX46" fmla="*/ 945356 w 1724025"/>
                    <a:gd name="connsiteY46" fmla="*/ 295291 h 331010"/>
                    <a:gd name="connsiteX47" fmla="*/ 954881 w 1724025"/>
                    <a:gd name="connsiteY47" fmla="*/ 297673 h 331010"/>
                    <a:gd name="connsiteX48" fmla="*/ 990600 w 1724025"/>
                    <a:gd name="connsiteY48" fmla="*/ 302435 h 331010"/>
                    <a:gd name="connsiteX49" fmla="*/ 997744 w 1724025"/>
                    <a:gd name="connsiteY49" fmla="*/ 304816 h 331010"/>
                    <a:gd name="connsiteX50" fmla="*/ 1009650 w 1724025"/>
                    <a:gd name="connsiteY50" fmla="*/ 307198 h 331010"/>
                    <a:gd name="connsiteX51" fmla="*/ 1035844 w 1724025"/>
                    <a:gd name="connsiteY51" fmla="*/ 302435 h 331010"/>
                    <a:gd name="connsiteX52" fmla="*/ 1050131 w 1724025"/>
                    <a:gd name="connsiteY52" fmla="*/ 292910 h 331010"/>
                    <a:gd name="connsiteX53" fmla="*/ 1057275 w 1724025"/>
                    <a:gd name="connsiteY53" fmla="*/ 285766 h 331010"/>
                    <a:gd name="connsiteX54" fmla="*/ 1064419 w 1724025"/>
                    <a:gd name="connsiteY54" fmla="*/ 283385 h 331010"/>
                    <a:gd name="connsiteX55" fmla="*/ 1071562 w 1724025"/>
                    <a:gd name="connsiteY55" fmla="*/ 278623 h 331010"/>
                    <a:gd name="connsiteX56" fmla="*/ 1081087 w 1724025"/>
                    <a:gd name="connsiteY56" fmla="*/ 264335 h 331010"/>
                    <a:gd name="connsiteX57" fmla="*/ 1088231 w 1724025"/>
                    <a:gd name="connsiteY57" fmla="*/ 259573 h 331010"/>
                    <a:gd name="connsiteX58" fmla="*/ 1097756 w 1724025"/>
                    <a:gd name="connsiteY58" fmla="*/ 245285 h 331010"/>
                    <a:gd name="connsiteX59" fmla="*/ 1159669 w 1724025"/>
                    <a:gd name="connsiteY59" fmla="*/ 238141 h 331010"/>
                    <a:gd name="connsiteX60" fmla="*/ 1185862 w 1724025"/>
                    <a:gd name="connsiteY60" fmla="*/ 238141 h 331010"/>
                    <a:gd name="connsiteX61" fmla="*/ 1193006 w 1724025"/>
                    <a:gd name="connsiteY61" fmla="*/ 242904 h 331010"/>
                    <a:gd name="connsiteX62" fmla="*/ 1202531 w 1724025"/>
                    <a:gd name="connsiteY62" fmla="*/ 252429 h 331010"/>
                    <a:gd name="connsiteX63" fmla="*/ 1212056 w 1724025"/>
                    <a:gd name="connsiteY63" fmla="*/ 266716 h 331010"/>
                    <a:gd name="connsiteX64" fmla="*/ 1233487 w 1724025"/>
                    <a:gd name="connsiteY64" fmla="*/ 283385 h 331010"/>
                    <a:gd name="connsiteX65" fmla="*/ 1235869 w 1724025"/>
                    <a:gd name="connsiteY65" fmla="*/ 290529 h 331010"/>
                    <a:gd name="connsiteX66" fmla="*/ 1243012 w 1724025"/>
                    <a:gd name="connsiteY66" fmla="*/ 292910 h 331010"/>
                    <a:gd name="connsiteX67" fmla="*/ 1250156 w 1724025"/>
                    <a:gd name="connsiteY67" fmla="*/ 297673 h 331010"/>
                    <a:gd name="connsiteX68" fmla="*/ 1254919 w 1724025"/>
                    <a:gd name="connsiteY68" fmla="*/ 304816 h 331010"/>
                    <a:gd name="connsiteX69" fmla="*/ 1262062 w 1724025"/>
                    <a:gd name="connsiteY69" fmla="*/ 307198 h 331010"/>
                    <a:gd name="connsiteX70" fmla="*/ 1269206 w 1724025"/>
                    <a:gd name="connsiteY70" fmla="*/ 311960 h 331010"/>
                    <a:gd name="connsiteX71" fmla="*/ 1278731 w 1724025"/>
                    <a:gd name="connsiteY71" fmla="*/ 314341 h 331010"/>
                    <a:gd name="connsiteX72" fmla="*/ 1347787 w 1724025"/>
                    <a:gd name="connsiteY72" fmla="*/ 316723 h 331010"/>
                    <a:gd name="connsiteX73" fmla="*/ 1376362 w 1724025"/>
                    <a:gd name="connsiteY73" fmla="*/ 319104 h 331010"/>
                    <a:gd name="connsiteX74" fmla="*/ 1390650 w 1724025"/>
                    <a:gd name="connsiteY74" fmla="*/ 321485 h 331010"/>
                    <a:gd name="connsiteX75" fmla="*/ 1409700 w 1724025"/>
                    <a:gd name="connsiteY75" fmla="*/ 323866 h 331010"/>
                    <a:gd name="connsiteX76" fmla="*/ 1447800 w 1724025"/>
                    <a:gd name="connsiteY76" fmla="*/ 321485 h 331010"/>
                    <a:gd name="connsiteX77" fmla="*/ 1457325 w 1724025"/>
                    <a:gd name="connsiteY77" fmla="*/ 319104 h 331010"/>
                    <a:gd name="connsiteX78" fmla="*/ 1464469 w 1724025"/>
                    <a:gd name="connsiteY78" fmla="*/ 316723 h 331010"/>
                    <a:gd name="connsiteX79" fmla="*/ 1533525 w 1724025"/>
                    <a:gd name="connsiteY79" fmla="*/ 314341 h 331010"/>
                    <a:gd name="connsiteX80" fmla="*/ 1607344 w 1724025"/>
                    <a:gd name="connsiteY80" fmla="*/ 314341 h 331010"/>
                    <a:gd name="connsiteX81" fmla="*/ 1624012 w 1724025"/>
                    <a:gd name="connsiteY81" fmla="*/ 319104 h 331010"/>
                    <a:gd name="connsiteX82" fmla="*/ 1643062 w 1724025"/>
                    <a:gd name="connsiteY82" fmla="*/ 323866 h 331010"/>
                    <a:gd name="connsiteX83" fmla="*/ 1650206 w 1724025"/>
                    <a:gd name="connsiteY83" fmla="*/ 326248 h 331010"/>
                    <a:gd name="connsiteX84" fmla="*/ 1669256 w 1724025"/>
                    <a:gd name="connsiteY84" fmla="*/ 331010 h 331010"/>
                    <a:gd name="connsiteX85" fmla="*/ 1724025 w 1724025"/>
                    <a:gd name="connsiteY85"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83406 w 1724025"/>
                    <a:gd name="connsiteY23" fmla="*/ 226235 h 331010"/>
                    <a:gd name="connsiteX24" fmla="*/ 597693 w 1724025"/>
                    <a:gd name="connsiteY24" fmla="*/ 242904 h 331010"/>
                    <a:gd name="connsiteX25" fmla="*/ 602456 w 1724025"/>
                    <a:gd name="connsiteY25" fmla="*/ 245286 h 331010"/>
                    <a:gd name="connsiteX26" fmla="*/ 616743 w 1724025"/>
                    <a:gd name="connsiteY26" fmla="*/ 266716 h 331010"/>
                    <a:gd name="connsiteX27" fmla="*/ 638176 w 1724025"/>
                    <a:gd name="connsiteY27" fmla="*/ 292910 h 331010"/>
                    <a:gd name="connsiteX28" fmla="*/ 638174 w 1724025"/>
                    <a:gd name="connsiteY28" fmla="*/ 285765 h 331010"/>
                    <a:gd name="connsiteX29" fmla="*/ 650081 w 1724025"/>
                    <a:gd name="connsiteY29" fmla="*/ 300056 h 331010"/>
                    <a:gd name="connsiteX30" fmla="*/ 664369 w 1724025"/>
                    <a:gd name="connsiteY30" fmla="*/ 309579 h 331010"/>
                    <a:gd name="connsiteX31" fmla="*/ 681037 w 1724025"/>
                    <a:gd name="connsiteY31" fmla="*/ 307198 h 331010"/>
                    <a:gd name="connsiteX32" fmla="*/ 700088 w 1724025"/>
                    <a:gd name="connsiteY32" fmla="*/ 302435 h 331010"/>
                    <a:gd name="connsiteX33" fmla="*/ 709611 w 1724025"/>
                    <a:gd name="connsiteY33" fmla="*/ 285767 h 331010"/>
                    <a:gd name="connsiteX34" fmla="*/ 723900 w 1724025"/>
                    <a:gd name="connsiteY34" fmla="*/ 283385 h 331010"/>
                    <a:gd name="connsiteX35" fmla="*/ 738187 w 1724025"/>
                    <a:gd name="connsiteY35" fmla="*/ 288148 h 331010"/>
                    <a:gd name="connsiteX36" fmla="*/ 752475 w 1724025"/>
                    <a:gd name="connsiteY36" fmla="*/ 295291 h 331010"/>
                    <a:gd name="connsiteX37" fmla="*/ 771525 w 1724025"/>
                    <a:gd name="connsiteY37" fmla="*/ 300054 h 331010"/>
                    <a:gd name="connsiteX38" fmla="*/ 802481 w 1724025"/>
                    <a:gd name="connsiteY38" fmla="*/ 304816 h 331010"/>
                    <a:gd name="connsiteX39" fmla="*/ 809625 w 1724025"/>
                    <a:gd name="connsiteY39" fmla="*/ 307198 h 331010"/>
                    <a:gd name="connsiteX40" fmla="*/ 842962 w 1724025"/>
                    <a:gd name="connsiteY40" fmla="*/ 302435 h 331010"/>
                    <a:gd name="connsiteX41" fmla="*/ 845344 w 1724025"/>
                    <a:gd name="connsiteY41" fmla="*/ 295291 h 331010"/>
                    <a:gd name="connsiteX42" fmla="*/ 852487 w 1724025"/>
                    <a:gd name="connsiteY42" fmla="*/ 292910 h 331010"/>
                    <a:gd name="connsiteX43" fmla="*/ 866775 w 1724025"/>
                    <a:gd name="connsiteY43" fmla="*/ 290529 h 331010"/>
                    <a:gd name="connsiteX44" fmla="*/ 938212 w 1724025"/>
                    <a:gd name="connsiteY44" fmla="*/ 292910 h 331010"/>
                    <a:gd name="connsiteX45" fmla="*/ 945356 w 1724025"/>
                    <a:gd name="connsiteY45" fmla="*/ 295291 h 331010"/>
                    <a:gd name="connsiteX46" fmla="*/ 954881 w 1724025"/>
                    <a:gd name="connsiteY46" fmla="*/ 297673 h 331010"/>
                    <a:gd name="connsiteX47" fmla="*/ 990600 w 1724025"/>
                    <a:gd name="connsiteY47" fmla="*/ 302435 h 331010"/>
                    <a:gd name="connsiteX48" fmla="*/ 997744 w 1724025"/>
                    <a:gd name="connsiteY48" fmla="*/ 304816 h 331010"/>
                    <a:gd name="connsiteX49" fmla="*/ 1009650 w 1724025"/>
                    <a:gd name="connsiteY49" fmla="*/ 307198 h 331010"/>
                    <a:gd name="connsiteX50" fmla="*/ 1035844 w 1724025"/>
                    <a:gd name="connsiteY50" fmla="*/ 302435 h 331010"/>
                    <a:gd name="connsiteX51" fmla="*/ 1050131 w 1724025"/>
                    <a:gd name="connsiteY51" fmla="*/ 292910 h 331010"/>
                    <a:gd name="connsiteX52" fmla="*/ 1057275 w 1724025"/>
                    <a:gd name="connsiteY52" fmla="*/ 285766 h 331010"/>
                    <a:gd name="connsiteX53" fmla="*/ 1064419 w 1724025"/>
                    <a:gd name="connsiteY53" fmla="*/ 283385 h 331010"/>
                    <a:gd name="connsiteX54" fmla="*/ 1071562 w 1724025"/>
                    <a:gd name="connsiteY54" fmla="*/ 278623 h 331010"/>
                    <a:gd name="connsiteX55" fmla="*/ 1081087 w 1724025"/>
                    <a:gd name="connsiteY55" fmla="*/ 264335 h 331010"/>
                    <a:gd name="connsiteX56" fmla="*/ 1088231 w 1724025"/>
                    <a:gd name="connsiteY56" fmla="*/ 259573 h 331010"/>
                    <a:gd name="connsiteX57" fmla="*/ 1097756 w 1724025"/>
                    <a:gd name="connsiteY57" fmla="*/ 245285 h 331010"/>
                    <a:gd name="connsiteX58" fmla="*/ 1159669 w 1724025"/>
                    <a:gd name="connsiteY58" fmla="*/ 238141 h 331010"/>
                    <a:gd name="connsiteX59" fmla="*/ 1185862 w 1724025"/>
                    <a:gd name="connsiteY59" fmla="*/ 238141 h 331010"/>
                    <a:gd name="connsiteX60" fmla="*/ 1193006 w 1724025"/>
                    <a:gd name="connsiteY60" fmla="*/ 242904 h 331010"/>
                    <a:gd name="connsiteX61" fmla="*/ 1202531 w 1724025"/>
                    <a:gd name="connsiteY61" fmla="*/ 252429 h 331010"/>
                    <a:gd name="connsiteX62" fmla="*/ 1212056 w 1724025"/>
                    <a:gd name="connsiteY62" fmla="*/ 266716 h 331010"/>
                    <a:gd name="connsiteX63" fmla="*/ 1233487 w 1724025"/>
                    <a:gd name="connsiteY63" fmla="*/ 283385 h 331010"/>
                    <a:gd name="connsiteX64" fmla="*/ 1235869 w 1724025"/>
                    <a:gd name="connsiteY64" fmla="*/ 290529 h 331010"/>
                    <a:gd name="connsiteX65" fmla="*/ 1243012 w 1724025"/>
                    <a:gd name="connsiteY65" fmla="*/ 292910 h 331010"/>
                    <a:gd name="connsiteX66" fmla="*/ 1250156 w 1724025"/>
                    <a:gd name="connsiteY66" fmla="*/ 297673 h 331010"/>
                    <a:gd name="connsiteX67" fmla="*/ 1254919 w 1724025"/>
                    <a:gd name="connsiteY67" fmla="*/ 304816 h 331010"/>
                    <a:gd name="connsiteX68" fmla="*/ 1262062 w 1724025"/>
                    <a:gd name="connsiteY68" fmla="*/ 307198 h 331010"/>
                    <a:gd name="connsiteX69" fmla="*/ 1269206 w 1724025"/>
                    <a:gd name="connsiteY69" fmla="*/ 311960 h 331010"/>
                    <a:gd name="connsiteX70" fmla="*/ 1278731 w 1724025"/>
                    <a:gd name="connsiteY70" fmla="*/ 314341 h 331010"/>
                    <a:gd name="connsiteX71" fmla="*/ 1347787 w 1724025"/>
                    <a:gd name="connsiteY71" fmla="*/ 316723 h 331010"/>
                    <a:gd name="connsiteX72" fmla="*/ 1376362 w 1724025"/>
                    <a:gd name="connsiteY72" fmla="*/ 319104 h 331010"/>
                    <a:gd name="connsiteX73" fmla="*/ 1390650 w 1724025"/>
                    <a:gd name="connsiteY73" fmla="*/ 321485 h 331010"/>
                    <a:gd name="connsiteX74" fmla="*/ 1409700 w 1724025"/>
                    <a:gd name="connsiteY74" fmla="*/ 323866 h 331010"/>
                    <a:gd name="connsiteX75" fmla="*/ 1447800 w 1724025"/>
                    <a:gd name="connsiteY75" fmla="*/ 321485 h 331010"/>
                    <a:gd name="connsiteX76" fmla="*/ 1457325 w 1724025"/>
                    <a:gd name="connsiteY76" fmla="*/ 319104 h 331010"/>
                    <a:gd name="connsiteX77" fmla="*/ 1464469 w 1724025"/>
                    <a:gd name="connsiteY77" fmla="*/ 316723 h 331010"/>
                    <a:gd name="connsiteX78" fmla="*/ 1533525 w 1724025"/>
                    <a:gd name="connsiteY78" fmla="*/ 314341 h 331010"/>
                    <a:gd name="connsiteX79" fmla="*/ 1607344 w 1724025"/>
                    <a:gd name="connsiteY79" fmla="*/ 314341 h 331010"/>
                    <a:gd name="connsiteX80" fmla="*/ 1624012 w 1724025"/>
                    <a:gd name="connsiteY80" fmla="*/ 319104 h 331010"/>
                    <a:gd name="connsiteX81" fmla="*/ 1643062 w 1724025"/>
                    <a:gd name="connsiteY81" fmla="*/ 323866 h 331010"/>
                    <a:gd name="connsiteX82" fmla="*/ 1650206 w 1724025"/>
                    <a:gd name="connsiteY82" fmla="*/ 326248 h 331010"/>
                    <a:gd name="connsiteX83" fmla="*/ 1669256 w 1724025"/>
                    <a:gd name="connsiteY83" fmla="*/ 331010 h 331010"/>
                    <a:gd name="connsiteX84" fmla="*/ 1724025 w 1724025"/>
                    <a:gd name="connsiteY84"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38162 w 1724025"/>
                    <a:gd name="connsiteY18" fmla="*/ 185754 h 331010"/>
                    <a:gd name="connsiteX19" fmla="*/ 552450 w 1724025"/>
                    <a:gd name="connsiteY19" fmla="*/ 192898 h 331010"/>
                    <a:gd name="connsiteX20" fmla="*/ 559594 w 1724025"/>
                    <a:gd name="connsiteY20" fmla="*/ 200041 h 331010"/>
                    <a:gd name="connsiteX21" fmla="*/ 566737 w 1724025"/>
                    <a:gd name="connsiteY21" fmla="*/ 202423 h 331010"/>
                    <a:gd name="connsiteX22" fmla="*/ 569119 w 1724025"/>
                    <a:gd name="connsiteY22" fmla="*/ 209566 h 331010"/>
                    <a:gd name="connsiteX23" fmla="*/ 583406 w 1724025"/>
                    <a:gd name="connsiteY23" fmla="*/ 226235 h 331010"/>
                    <a:gd name="connsiteX24" fmla="*/ 597693 w 1724025"/>
                    <a:gd name="connsiteY24" fmla="*/ 242904 h 331010"/>
                    <a:gd name="connsiteX25" fmla="*/ 602456 w 1724025"/>
                    <a:gd name="connsiteY25" fmla="*/ 245286 h 331010"/>
                    <a:gd name="connsiteX26" fmla="*/ 616743 w 1724025"/>
                    <a:gd name="connsiteY26" fmla="*/ 266716 h 331010"/>
                    <a:gd name="connsiteX27" fmla="*/ 638176 w 1724025"/>
                    <a:gd name="connsiteY27" fmla="*/ 292910 h 331010"/>
                    <a:gd name="connsiteX28" fmla="*/ 638174 w 1724025"/>
                    <a:gd name="connsiteY28" fmla="*/ 285765 h 331010"/>
                    <a:gd name="connsiteX29" fmla="*/ 664369 w 1724025"/>
                    <a:gd name="connsiteY29" fmla="*/ 309579 h 331010"/>
                    <a:gd name="connsiteX30" fmla="*/ 681037 w 1724025"/>
                    <a:gd name="connsiteY30" fmla="*/ 307198 h 331010"/>
                    <a:gd name="connsiteX31" fmla="*/ 700088 w 1724025"/>
                    <a:gd name="connsiteY31" fmla="*/ 302435 h 331010"/>
                    <a:gd name="connsiteX32" fmla="*/ 709611 w 1724025"/>
                    <a:gd name="connsiteY32" fmla="*/ 285767 h 331010"/>
                    <a:gd name="connsiteX33" fmla="*/ 723900 w 1724025"/>
                    <a:gd name="connsiteY33" fmla="*/ 283385 h 331010"/>
                    <a:gd name="connsiteX34" fmla="*/ 738187 w 1724025"/>
                    <a:gd name="connsiteY34" fmla="*/ 288148 h 331010"/>
                    <a:gd name="connsiteX35" fmla="*/ 752475 w 1724025"/>
                    <a:gd name="connsiteY35" fmla="*/ 295291 h 331010"/>
                    <a:gd name="connsiteX36" fmla="*/ 771525 w 1724025"/>
                    <a:gd name="connsiteY36" fmla="*/ 300054 h 331010"/>
                    <a:gd name="connsiteX37" fmla="*/ 802481 w 1724025"/>
                    <a:gd name="connsiteY37" fmla="*/ 304816 h 331010"/>
                    <a:gd name="connsiteX38" fmla="*/ 809625 w 1724025"/>
                    <a:gd name="connsiteY38" fmla="*/ 307198 h 331010"/>
                    <a:gd name="connsiteX39" fmla="*/ 842962 w 1724025"/>
                    <a:gd name="connsiteY39" fmla="*/ 302435 h 331010"/>
                    <a:gd name="connsiteX40" fmla="*/ 845344 w 1724025"/>
                    <a:gd name="connsiteY40" fmla="*/ 295291 h 331010"/>
                    <a:gd name="connsiteX41" fmla="*/ 852487 w 1724025"/>
                    <a:gd name="connsiteY41" fmla="*/ 292910 h 331010"/>
                    <a:gd name="connsiteX42" fmla="*/ 866775 w 1724025"/>
                    <a:gd name="connsiteY42" fmla="*/ 290529 h 331010"/>
                    <a:gd name="connsiteX43" fmla="*/ 938212 w 1724025"/>
                    <a:gd name="connsiteY43" fmla="*/ 292910 h 331010"/>
                    <a:gd name="connsiteX44" fmla="*/ 945356 w 1724025"/>
                    <a:gd name="connsiteY44" fmla="*/ 295291 h 331010"/>
                    <a:gd name="connsiteX45" fmla="*/ 954881 w 1724025"/>
                    <a:gd name="connsiteY45" fmla="*/ 297673 h 331010"/>
                    <a:gd name="connsiteX46" fmla="*/ 990600 w 1724025"/>
                    <a:gd name="connsiteY46" fmla="*/ 302435 h 331010"/>
                    <a:gd name="connsiteX47" fmla="*/ 997744 w 1724025"/>
                    <a:gd name="connsiteY47" fmla="*/ 304816 h 331010"/>
                    <a:gd name="connsiteX48" fmla="*/ 1009650 w 1724025"/>
                    <a:gd name="connsiteY48" fmla="*/ 307198 h 331010"/>
                    <a:gd name="connsiteX49" fmla="*/ 1035844 w 1724025"/>
                    <a:gd name="connsiteY49" fmla="*/ 302435 h 331010"/>
                    <a:gd name="connsiteX50" fmla="*/ 1050131 w 1724025"/>
                    <a:gd name="connsiteY50" fmla="*/ 292910 h 331010"/>
                    <a:gd name="connsiteX51" fmla="*/ 1057275 w 1724025"/>
                    <a:gd name="connsiteY51" fmla="*/ 285766 h 331010"/>
                    <a:gd name="connsiteX52" fmla="*/ 1064419 w 1724025"/>
                    <a:gd name="connsiteY52" fmla="*/ 283385 h 331010"/>
                    <a:gd name="connsiteX53" fmla="*/ 1071562 w 1724025"/>
                    <a:gd name="connsiteY53" fmla="*/ 278623 h 331010"/>
                    <a:gd name="connsiteX54" fmla="*/ 1081087 w 1724025"/>
                    <a:gd name="connsiteY54" fmla="*/ 264335 h 331010"/>
                    <a:gd name="connsiteX55" fmla="*/ 1088231 w 1724025"/>
                    <a:gd name="connsiteY55" fmla="*/ 259573 h 331010"/>
                    <a:gd name="connsiteX56" fmla="*/ 1097756 w 1724025"/>
                    <a:gd name="connsiteY56" fmla="*/ 245285 h 331010"/>
                    <a:gd name="connsiteX57" fmla="*/ 1159669 w 1724025"/>
                    <a:gd name="connsiteY57" fmla="*/ 238141 h 331010"/>
                    <a:gd name="connsiteX58" fmla="*/ 1185862 w 1724025"/>
                    <a:gd name="connsiteY58" fmla="*/ 238141 h 331010"/>
                    <a:gd name="connsiteX59" fmla="*/ 1193006 w 1724025"/>
                    <a:gd name="connsiteY59" fmla="*/ 242904 h 331010"/>
                    <a:gd name="connsiteX60" fmla="*/ 1202531 w 1724025"/>
                    <a:gd name="connsiteY60" fmla="*/ 252429 h 331010"/>
                    <a:gd name="connsiteX61" fmla="*/ 1212056 w 1724025"/>
                    <a:gd name="connsiteY61" fmla="*/ 266716 h 331010"/>
                    <a:gd name="connsiteX62" fmla="*/ 1233487 w 1724025"/>
                    <a:gd name="connsiteY62" fmla="*/ 283385 h 331010"/>
                    <a:gd name="connsiteX63" fmla="*/ 1235869 w 1724025"/>
                    <a:gd name="connsiteY63" fmla="*/ 290529 h 331010"/>
                    <a:gd name="connsiteX64" fmla="*/ 1243012 w 1724025"/>
                    <a:gd name="connsiteY64" fmla="*/ 292910 h 331010"/>
                    <a:gd name="connsiteX65" fmla="*/ 1250156 w 1724025"/>
                    <a:gd name="connsiteY65" fmla="*/ 297673 h 331010"/>
                    <a:gd name="connsiteX66" fmla="*/ 1254919 w 1724025"/>
                    <a:gd name="connsiteY66" fmla="*/ 304816 h 331010"/>
                    <a:gd name="connsiteX67" fmla="*/ 1262062 w 1724025"/>
                    <a:gd name="connsiteY67" fmla="*/ 307198 h 331010"/>
                    <a:gd name="connsiteX68" fmla="*/ 1269206 w 1724025"/>
                    <a:gd name="connsiteY68" fmla="*/ 311960 h 331010"/>
                    <a:gd name="connsiteX69" fmla="*/ 1278731 w 1724025"/>
                    <a:gd name="connsiteY69" fmla="*/ 314341 h 331010"/>
                    <a:gd name="connsiteX70" fmla="*/ 1347787 w 1724025"/>
                    <a:gd name="connsiteY70" fmla="*/ 316723 h 331010"/>
                    <a:gd name="connsiteX71" fmla="*/ 1376362 w 1724025"/>
                    <a:gd name="connsiteY71" fmla="*/ 319104 h 331010"/>
                    <a:gd name="connsiteX72" fmla="*/ 1390650 w 1724025"/>
                    <a:gd name="connsiteY72" fmla="*/ 321485 h 331010"/>
                    <a:gd name="connsiteX73" fmla="*/ 1409700 w 1724025"/>
                    <a:gd name="connsiteY73" fmla="*/ 323866 h 331010"/>
                    <a:gd name="connsiteX74" fmla="*/ 1447800 w 1724025"/>
                    <a:gd name="connsiteY74" fmla="*/ 321485 h 331010"/>
                    <a:gd name="connsiteX75" fmla="*/ 1457325 w 1724025"/>
                    <a:gd name="connsiteY75" fmla="*/ 319104 h 331010"/>
                    <a:gd name="connsiteX76" fmla="*/ 1464469 w 1724025"/>
                    <a:gd name="connsiteY76" fmla="*/ 316723 h 331010"/>
                    <a:gd name="connsiteX77" fmla="*/ 1533525 w 1724025"/>
                    <a:gd name="connsiteY77" fmla="*/ 314341 h 331010"/>
                    <a:gd name="connsiteX78" fmla="*/ 1607344 w 1724025"/>
                    <a:gd name="connsiteY78" fmla="*/ 314341 h 331010"/>
                    <a:gd name="connsiteX79" fmla="*/ 1624012 w 1724025"/>
                    <a:gd name="connsiteY79" fmla="*/ 319104 h 331010"/>
                    <a:gd name="connsiteX80" fmla="*/ 1643062 w 1724025"/>
                    <a:gd name="connsiteY80" fmla="*/ 323866 h 331010"/>
                    <a:gd name="connsiteX81" fmla="*/ 1650206 w 1724025"/>
                    <a:gd name="connsiteY81" fmla="*/ 326248 h 331010"/>
                    <a:gd name="connsiteX82" fmla="*/ 1669256 w 1724025"/>
                    <a:gd name="connsiteY82" fmla="*/ 331010 h 331010"/>
                    <a:gd name="connsiteX83" fmla="*/ 1724025 w 1724025"/>
                    <a:gd name="connsiteY83"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66737 w 1724025"/>
                    <a:gd name="connsiteY20" fmla="*/ 202423 h 331010"/>
                    <a:gd name="connsiteX21" fmla="*/ 569119 w 1724025"/>
                    <a:gd name="connsiteY21" fmla="*/ 209566 h 331010"/>
                    <a:gd name="connsiteX22" fmla="*/ 583406 w 1724025"/>
                    <a:gd name="connsiteY22" fmla="*/ 226235 h 331010"/>
                    <a:gd name="connsiteX23" fmla="*/ 597693 w 1724025"/>
                    <a:gd name="connsiteY23" fmla="*/ 242904 h 331010"/>
                    <a:gd name="connsiteX24" fmla="*/ 602456 w 1724025"/>
                    <a:gd name="connsiteY24" fmla="*/ 245286 h 331010"/>
                    <a:gd name="connsiteX25" fmla="*/ 616743 w 1724025"/>
                    <a:gd name="connsiteY25" fmla="*/ 266716 h 331010"/>
                    <a:gd name="connsiteX26" fmla="*/ 638176 w 1724025"/>
                    <a:gd name="connsiteY26" fmla="*/ 292910 h 331010"/>
                    <a:gd name="connsiteX27" fmla="*/ 638174 w 1724025"/>
                    <a:gd name="connsiteY27" fmla="*/ 285765 h 331010"/>
                    <a:gd name="connsiteX28" fmla="*/ 664369 w 1724025"/>
                    <a:gd name="connsiteY28" fmla="*/ 309579 h 331010"/>
                    <a:gd name="connsiteX29" fmla="*/ 681037 w 1724025"/>
                    <a:gd name="connsiteY29" fmla="*/ 307198 h 331010"/>
                    <a:gd name="connsiteX30" fmla="*/ 700088 w 1724025"/>
                    <a:gd name="connsiteY30" fmla="*/ 302435 h 331010"/>
                    <a:gd name="connsiteX31" fmla="*/ 709611 w 1724025"/>
                    <a:gd name="connsiteY31" fmla="*/ 285767 h 331010"/>
                    <a:gd name="connsiteX32" fmla="*/ 723900 w 1724025"/>
                    <a:gd name="connsiteY32" fmla="*/ 283385 h 331010"/>
                    <a:gd name="connsiteX33" fmla="*/ 738187 w 1724025"/>
                    <a:gd name="connsiteY33" fmla="*/ 288148 h 331010"/>
                    <a:gd name="connsiteX34" fmla="*/ 752475 w 1724025"/>
                    <a:gd name="connsiteY34" fmla="*/ 295291 h 331010"/>
                    <a:gd name="connsiteX35" fmla="*/ 771525 w 1724025"/>
                    <a:gd name="connsiteY35" fmla="*/ 300054 h 331010"/>
                    <a:gd name="connsiteX36" fmla="*/ 802481 w 1724025"/>
                    <a:gd name="connsiteY36" fmla="*/ 304816 h 331010"/>
                    <a:gd name="connsiteX37" fmla="*/ 809625 w 1724025"/>
                    <a:gd name="connsiteY37" fmla="*/ 307198 h 331010"/>
                    <a:gd name="connsiteX38" fmla="*/ 842962 w 1724025"/>
                    <a:gd name="connsiteY38" fmla="*/ 302435 h 331010"/>
                    <a:gd name="connsiteX39" fmla="*/ 845344 w 1724025"/>
                    <a:gd name="connsiteY39" fmla="*/ 295291 h 331010"/>
                    <a:gd name="connsiteX40" fmla="*/ 852487 w 1724025"/>
                    <a:gd name="connsiteY40" fmla="*/ 292910 h 331010"/>
                    <a:gd name="connsiteX41" fmla="*/ 866775 w 1724025"/>
                    <a:gd name="connsiteY41" fmla="*/ 290529 h 331010"/>
                    <a:gd name="connsiteX42" fmla="*/ 938212 w 1724025"/>
                    <a:gd name="connsiteY42" fmla="*/ 292910 h 331010"/>
                    <a:gd name="connsiteX43" fmla="*/ 945356 w 1724025"/>
                    <a:gd name="connsiteY43" fmla="*/ 295291 h 331010"/>
                    <a:gd name="connsiteX44" fmla="*/ 954881 w 1724025"/>
                    <a:gd name="connsiteY44" fmla="*/ 297673 h 331010"/>
                    <a:gd name="connsiteX45" fmla="*/ 990600 w 1724025"/>
                    <a:gd name="connsiteY45" fmla="*/ 302435 h 331010"/>
                    <a:gd name="connsiteX46" fmla="*/ 997744 w 1724025"/>
                    <a:gd name="connsiteY46" fmla="*/ 304816 h 331010"/>
                    <a:gd name="connsiteX47" fmla="*/ 1009650 w 1724025"/>
                    <a:gd name="connsiteY47" fmla="*/ 307198 h 331010"/>
                    <a:gd name="connsiteX48" fmla="*/ 1035844 w 1724025"/>
                    <a:gd name="connsiteY48" fmla="*/ 302435 h 331010"/>
                    <a:gd name="connsiteX49" fmla="*/ 1050131 w 1724025"/>
                    <a:gd name="connsiteY49" fmla="*/ 292910 h 331010"/>
                    <a:gd name="connsiteX50" fmla="*/ 1057275 w 1724025"/>
                    <a:gd name="connsiteY50" fmla="*/ 285766 h 331010"/>
                    <a:gd name="connsiteX51" fmla="*/ 1064419 w 1724025"/>
                    <a:gd name="connsiteY51" fmla="*/ 283385 h 331010"/>
                    <a:gd name="connsiteX52" fmla="*/ 1071562 w 1724025"/>
                    <a:gd name="connsiteY52" fmla="*/ 278623 h 331010"/>
                    <a:gd name="connsiteX53" fmla="*/ 1081087 w 1724025"/>
                    <a:gd name="connsiteY53" fmla="*/ 264335 h 331010"/>
                    <a:gd name="connsiteX54" fmla="*/ 1088231 w 1724025"/>
                    <a:gd name="connsiteY54" fmla="*/ 259573 h 331010"/>
                    <a:gd name="connsiteX55" fmla="*/ 1097756 w 1724025"/>
                    <a:gd name="connsiteY55" fmla="*/ 245285 h 331010"/>
                    <a:gd name="connsiteX56" fmla="*/ 1159669 w 1724025"/>
                    <a:gd name="connsiteY56" fmla="*/ 238141 h 331010"/>
                    <a:gd name="connsiteX57" fmla="*/ 1185862 w 1724025"/>
                    <a:gd name="connsiteY57" fmla="*/ 238141 h 331010"/>
                    <a:gd name="connsiteX58" fmla="*/ 1193006 w 1724025"/>
                    <a:gd name="connsiteY58" fmla="*/ 242904 h 331010"/>
                    <a:gd name="connsiteX59" fmla="*/ 1202531 w 1724025"/>
                    <a:gd name="connsiteY59" fmla="*/ 252429 h 331010"/>
                    <a:gd name="connsiteX60" fmla="*/ 1212056 w 1724025"/>
                    <a:gd name="connsiteY60" fmla="*/ 266716 h 331010"/>
                    <a:gd name="connsiteX61" fmla="*/ 1233487 w 1724025"/>
                    <a:gd name="connsiteY61" fmla="*/ 283385 h 331010"/>
                    <a:gd name="connsiteX62" fmla="*/ 1235869 w 1724025"/>
                    <a:gd name="connsiteY62" fmla="*/ 290529 h 331010"/>
                    <a:gd name="connsiteX63" fmla="*/ 1243012 w 1724025"/>
                    <a:gd name="connsiteY63" fmla="*/ 292910 h 331010"/>
                    <a:gd name="connsiteX64" fmla="*/ 1250156 w 1724025"/>
                    <a:gd name="connsiteY64" fmla="*/ 297673 h 331010"/>
                    <a:gd name="connsiteX65" fmla="*/ 1254919 w 1724025"/>
                    <a:gd name="connsiteY65" fmla="*/ 304816 h 331010"/>
                    <a:gd name="connsiteX66" fmla="*/ 1262062 w 1724025"/>
                    <a:gd name="connsiteY66" fmla="*/ 307198 h 331010"/>
                    <a:gd name="connsiteX67" fmla="*/ 1269206 w 1724025"/>
                    <a:gd name="connsiteY67" fmla="*/ 311960 h 331010"/>
                    <a:gd name="connsiteX68" fmla="*/ 1278731 w 1724025"/>
                    <a:gd name="connsiteY68" fmla="*/ 314341 h 331010"/>
                    <a:gd name="connsiteX69" fmla="*/ 1347787 w 1724025"/>
                    <a:gd name="connsiteY69" fmla="*/ 316723 h 331010"/>
                    <a:gd name="connsiteX70" fmla="*/ 1376362 w 1724025"/>
                    <a:gd name="connsiteY70" fmla="*/ 319104 h 331010"/>
                    <a:gd name="connsiteX71" fmla="*/ 1390650 w 1724025"/>
                    <a:gd name="connsiteY71" fmla="*/ 321485 h 331010"/>
                    <a:gd name="connsiteX72" fmla="*/ 1409700 w 1724025"/>
                    <a:gd name="connsiteY72" fmla="*/ 323866 h 331010"/>
                    <a:gd name="connsiteX73" fmla="*/ 1447800 w 1724025"/>
                    <a:gd name="connsiteY73" fmla="*/ 321485 h 331010"/>
                    <a:gd name="connsiteX74" fmla="*/ 1457325 w 1724025"/>
                    <a:gd name="connsiteY74" fmla="*/ 319104 h 331010"/>
                    <a:gd name="connsiteX75" fmla="*/ 1464469 w 1724025"/>
                    <a:gd name="connsiteY75" fmla="*/ 316723 h 331010"/>
                    <a:gd name="connsiteX76" fmla="*/ 1533525 w 1724025"/>
                    <a:gd name="connsiteY76" fmla="*/ 314341 h 331010"/>
                    <a:gd name="connsiteX77" fmla="*/ 1607344 w 1724025"/>
                    <a:gd name="connsiteY77" fmla="*/ 314341 h 331010"/>
                    <a:gd name="connsiteX78" fmla="*/ 1624012 w 1724025"/>
                    <a:gd name="connsiteY78" fmla="*/ 319104 h 331010"/>
                    <a:gd name="connsiteX79" fmla="*/ 1643062 w 1724025"/>
                    <a:gd name="connsiteY79" fmla="*/ 323866 h 331010"/>
                    <a:gd name="connsiteX80" fmla="*/ 1650206 w 1724025"/>
                    <a:gd name="connsiteY80" fmla="*/ 326248 h 331010"/>
                    <a:gd name="connsiteX81" fmla="*/ 1669256 w 1724025"/>
                    <a:gd name="connsiteY81" fmla="*/ 331010 h 331010"/>
                    <a:gd name="connsiteX82" fmla="*/ 1724025 w 1724025"/>
                    <a:gd name="connsiteY82"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66737 w 1724025"/>
                    <a:gd name="connsiteY20" fmla="*/ 202423 h 331010"/>
                    <a:gd name="connsiteX21" fmla="*/ 583406 w 1724025"/>
                    <a:gd name="connsiteY21" fmla="*/ 226235 h 331010"/>
                    <a:gd name="connsiteX22" fmla="*/ 597693 w 1724025"/>
                    <a:gd name="connsiteY22" fmla="*/ 242904 h 331010"/>
                    <a:gd name="connsiteX23" fmla="*/ 602456 w 1724025"/>
                    <a:gd name="connsiteY23" fmla="*/ 245286 h 331010"/>
                    <a:gd name="connsiteX24" fmla="*/ 616743 w 1724025"/>
                    <a:gd name="connsiteY24" fmla="*/ 266716 h 331010"/>
                    <a:gd name="connsiteX25" fmla="*/ 638176 w 1724025"/>
                    <a:gd name="connsiteY25" fmla="*/ 292910 h 331010"/>
                    <a:gd name="connsiteX26" fmla="*/ 638174 w 1724025"/>
                    <a:gd name="connsiteY26" fmla="*/ 285765 h 331010"/>
                    <a:gd name="connsiteX27" fmla="*/ 664369 w 1724025"/>
                    <a:gd name="connsiteY27" fmla="*/ 309579 h 331010"/>
                    <a:gd name="connsiteX28" fmla="*/ 681037 w 1724025"/>
                    <a:gd name="connsiteY28" fmla="*/ 307198 h 331010"/>
                    <a:gd name="connsiteX29" fmla="*/ 700088 w 1724025"/>
                    <a:gd name="connsiteY29" fmla="*/ 302435 h 331010"/>
                    <a:gd name="connsiteX30" fmla="*/ 709611 w 1724025"/>
                    <a:gd name="connsiteY30" fmla="*/ 285767 h 331010"/>
                    <a:gd name="connsiteX31" fmla="*/ 723900 w 1724025"/>
                    <a:gd name="connsiteY31" fmla="*/ 283385 h 331010"/>
                    <a:gd name="connsiteX32" fmla="*/ 738187 w 1724025"/>
                    <a:gd name="connsiteY32" fmla="*/ 288148 h 331010"/>
                    <a:gd name="connsiteX33" fmla="*/ 752475 w 1724025"/>
                    <a:gd name="connsiteY33" fmla="*/ 295291 h 331010"/>
                    <a:gd name="connsiteX34" fmla="*/ 771525 w 1724025"/>
                    <a:gd name="connsiteY34" fmla="*/ 300054 h 331010"/>
                    <a:gd name="connsiteX35" fmla="*/ 802481 w 1724025"/>
                    <a:gd name="connsiteY35" fmla="*/ 304816 h 331010"/>
                    <a:gd name="connsiteX36" fmla="*/ 809625 w 1724025"/>
                    <a:gd name="connsiteY36" fmla="*/ 307198 h 331010"/>
                    <a:gd name="connsiteX37" fmla="*/ 842962 w 1724025"/>
                    <a:gd name="connsiteY37" fmla="*/ 302435 h 331010"/>
                    <a:gd name="connsiteX38" fmla="*/ 845344 w 1724025"/>
                    <a:gd name="connsiteY38" fmla="*/ 295291 h 331010"/>
                    <a:gd name="connsiteX39" fmla="*/ 852487 w 1724025"/>
                    <a:gd name="connsiteY39" fmla="*/ 292910 h 331010"/>
                    <a:gd name="connsiteX40" fmla="*/ 866775 w 1724025"/>
                    <a:gd name="connsiteY40" fmla="*/ 290529 h 331010"/>
                    <a:gd name="connsiteX41" fmla="*/ 938212 w 1724025"/>
                    <a:gd name="connsiteY41" fmla="*/ 292910 h 331010"/>
                    <a:gd name="connsiteX42" fmla="*/ 945356 w 1724025"/>
                    <a:gd name="connsiteY42" fmla="*/ 295291 h 331010"/>
                    <a:gd name="connsiteX43" fmla="*/ 954881 w 1724025"/>
                    <a:gd name="connsiteY43" fmla="*/ 297673 h 331010"/>
                    <a:gd name="connsiteX44" fmla="*/ 990600 w 1724025"/>
                    <a:gd name="connsiteY44" fmla="*/ 302435 h 331010"/>
                    <a:gd name="connsiteX45" fmla="*/ 997744 w 1724025"/>
                    <a:gd name="connsiteY45" fmla="*/ 304816 h 331010"/>
                    <a:gd name="connsiteX46" fmla="*/ 1009650 w 1724025"/>
                    <a:gd name="connsiteY46" fmla="*/ 307198 h 331010"/>
                    <a:gd name="connsiteX47" fmla="*/ 1035844 w 1724025"/>
                    <a:gd name="connsiteY47" fmla="*/ 302435 h 331010"/>
                    <a:gd name="connsiteX48" fmla="*/ 1050131 w 1724025"/>
                    <a:gd name="connsiteY48" fmla="*/ 292910 h 331010"/>
                    <a:gd name="connsiteX49" fmla="*/ 1057275 w 1724025"/>
                    <a:gd name="connsiteY49" fmla="*/ 285766 h 331010"/>
                    <a:gd name="connsiteX50" fmla="*/ 1064419 w 1724025"/>
                    <a:gd name="connsiteY50" fmla="*/ 283385 h 331010"/>
                    <a:gd name="connsiteX51" fmla="*/ 1071562 w 1724025"/>
                    <a:gd name="connsiteY51" fmla="*/ 278623 h 331010"/>
                    <a:gd name="connsiteX52" fmla="*/ 1081087 w 1724025"/>
                    <a:gd name="connsiteY52" fmla="*/ 264335 h 331010"/>
                    <a:gd name="connsiteX53" fmla="*/ 1088231 w 1724025"/>
                    <a:gd name="connsiteY53" fmla="*/ 259573 h 331010"/>
                    <a:gd name="connsiteX54" fmla="*/ 1097756 w 1724025"/>
                    <a:gd name="connsiteY54" fmla="*/ 245285 h 331010"/>
                    <a:gd name="connsiteX55" fmla="*/ 1159669 w 1724025"/>
                    <a:gd name="connsiteY55" fmla="*/ 238141 h 331010"/>
                    <a:gd name="connsiteX56" fmla="*/ 1185862 w 1724025"/>
                    <a:gd name="connsiteY56" fmla="*/ 238141 h 331010"/>
                    <a:gd name="connsiteX57" fmla="*/ 1193006 w 1724025"/>
                    <a:gd name="connsiteY57" fmla="*/ 242904 h 331010"/>
                    <a:gd name="connsiteX58" fmla="*/ 1202531 w 1724025"/>
                    <a:gd name="connsiteY58" fmla="*/ 252429 h 331010"/>
                    <a:gd name="connsiteX59" fmla="*/ 1212056 w 1724025"/>
                    <a:gd name="connsiteY59" fmla="*/ 266716 h 331010"/>
                    <a:gd name="connsiteX60" fmla="*/ 1233487 w 1724025"/>
                    <a:gd name="connsiteY60" fmla="*/ 283385 h 331010"/>
                    <a:gd name="connsiteX61" fmla="*/ 1235869 w 1724025"/>
                    <a:gd name="connsiteY61" fmla="*/ 290529 h 331010"/>
                    <a:gd name="connsiteX62" fmla="*/ 1243012 w 1724025"/>
                    <a:gd name="connsiteY62" fmla="*/ 292910 h 331010"/>
                    <a:gd name="connsiteX63" fmla="*/ 1250156 w 1724025"/>
                    <a:gd name="connsiteY63" fmla="*/ 297673 h 331010"/>
                    <a:gd name="connsiteX64" fmla="*/ 1254919 w 1724025"/>
                    <a:gd name="connsiteY64" fmla="*/ 304816 h 331010"/>
                    <a:gd name="connsiteX65" fmla="*/ 1262062 w 1724025"/>
                    <a:gd name="connsiteY65" fmla="*/ 307198 h 331010"/>
                    <a:gd name="connsiteX66" fmla="*/ 1269206 w 1724025"/>
                    <a:gd name="connsiteY66" fmla="*/ 311960 h 331010"/>
                    <a:gd name="connsiteX67" fmla="*/ 1278731 w 1724025"/>
                    <a:gd name="connsiteY67" fmla="*/ 314341 h 331010"/>
                    <a:gd name="connsiteX68" fmla="*/ 1347787 w 1724025"/>
                    <a:gd name="connsiteY68" fmla="*/ 316723 h 331010"/>
                    <a:gd name="connsiteX69" fmla="*/ 1376362 w 1724025"/>
                    <a:gd name="connsiteY69" fmla="*/ 319104 h 331010"/>
                    <a:gd name="connsiteX70" fmla="*/ 1390650 w 1724025"/>
                    <a:gd name="connsiteY70" fmla="*/ 321485 h 331010"/>
                    <a:gd name="connsiteX71" fmla="*/ 1409700 w 1724025"/>
                    <a:gd name="connsiteY71" fmla="*/ 323866 h 331010"/>
                    <a:gd name="connsiteX72" fmla="*/ 1447800 w 1724025"/>
                    <a:gd name="connsiteY72" fmla="*/ 321485 h 331010"/>
                    <a:gd name="connsiteX73" fmla="*/ 1457325 w 1724025"/>
                    <a:gd name="connsiteY73" fmla="*/ 319104 h 331010"/>
                    <a:gd name="connsiteX74" fmla="*/ 1464469 w 1724025"/>
                    <a:gd name="connsiteY74" fmla="*/ 316723 h 331010"/>
                    <a:gd name="connsiteX75" fmla="*/ 1533525 w 1724025"/>
                    <a:gd name="connsiteY75" fmla="*/ 314341 h 331010"/>
                    <a:gd name="connsiteX76" fmla="*/ 1607344 w 1724025"/>
                    <a:gd name="connsiteY76" fmla="*/ 314341 h 331010"/>
                    <a:gd name="connsiteX77" fmla="*/ 1624012 w 1724025"/>
                    <a:gd name="connsiteY77" fmla="*/ 319104 h 331010"/>
                    <a:gd name="connsiteX78" fmla="*/ 1643062 w 1724025"/>
                    <a:gd name="connsiteY78" fmla="*/ 323866 h 331010"/>
                    <a:gd name="connsiteX79" fmla="*/ 1650206 w 1724025"/>
                    <a:gd name="connsiteY79" fmla="*/ 326248 h 331010"/>
                    <a:gd name="connsiteX80" fmla="*/ 1669256 w 1724025"/>
                    <a:gd name="connsiteY80" fmla="*/ 331010 h 331010"/>
                    <a:gd name="connsiteX81" fmla="*/ 1724025 w 1724025"/>
                    <a:gd name="connsiteY81"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681037 w 1724025"/>
                    <a:gd name="connsiteY27" fmla="*/ 307198 h 331010"/>
                    <a:gd name="connsiteX28" fmla="*/ 700088 w 1724025"/>
                    <a:gd name="connsiteY28" fmla="*/ 302435 h 331010"/>
                    <a:gd name="connsiteX29" fmla="*/ 709611 w 1724025"/>
                    <a:gd name="connsiteY29" fmla="*/ 285767 h 331010"/>
                    <a:gd name="connsiteX30" fmla="*/ 723900 w 1724025"/>
                    <a:gd name="connsiteY30" fmla="*/ 283385 h 331010"/>
                    <a:gd name="connsiteX31" fmla="*/ 738187 w 1724025"/>
                    <a:gd name="connsiteY31" fmla="*/ 288148 h 331010"/>
                    <a:gd name="connsiteX32" fmla="*/ 752475 w 1724025"/>
                    <a:gd name="connsiteY32" fmla="*/ 295291 h 331010"/>
                    <a:gd name="connsiteX33" fmla="*/ 771525 w 1724025"/>
                    <a:gd name="connsiteY33" fmla="*/ 300054 h 331010"/>
                    <a:gd name="connsiteX34" fmla="*/ 802481 w 1724025"/>
                    <a:gd name="connsiteY34" fmla="*/ 304816 h 331010"/>
                    <a:gd name="connsiteX35" fmla="*/ 809625 w 1724025"/>
                    <a:gd name="connsiteY35" fmla="*/ 307198 h 331010"/>
                    <a:gd name="connsiteX36" fmla="*/ 842962 w 1724025"/>
                    <a:gd name="connsiteY36" fmla="*/ 302435 h 331010"/>
                    <a:gd name="connsiteX37" fmla="*/ 845344 w 1724025"/>
                    <a:gd name="connsiteY37" fmla="*/ 295291 h 331010"/>
                    <a:gd name="connsiteX38" fmla="*/ 852487 w 1724025"/>
                    <a:gd name="connsiteY38" fmla="*/ 292910 h 331010"/>
                    <a:gd name="connsiteX39" fmla="*/ 866775 w 1724025"/>
                    <a:gd name="connsiteY39" fmla="*/ 290529 h 331010"/>
                    <a:gd name="connsiteX40" fmla="*/ 938212 w 1724025"/>
                    <a:gd name="connsiteY40" fmla="*/ 292910 h 331010"/>
                    <a:gd name="connsiteX41" fmla="*/ 945356 w 1724025"/>
                    <a:gd name="connsiteY41" fmla="*/ 295291 h 331010"/>
                    <a:gd name="connsiteX42" fmla="*/ 954881 w 1724025"/>
                    <a:gd name="connsiteY42" fmla="*/ 297673 h 331010"/>
                    <a:gd name="connsiteX43" fmla="*/ 990600 w 1724025"/>
                    <a:gd name="connsiteY43" fmla="*/ 302435 h 331010"/>
                    <a:gd name="connsiteX44" fmla="*/ 997744 w 1724025"/>
                    <a:gd name="connsiteY44" fmla="*/ 304816 h 331010"/>
                    <a:gd name="connsiteX45" fmla="*/ 1009650 w 1724025"/>
                    <a:gd name="connsiteY45" fmla="*/ 307198 h 331010"/>
                    <a:gd name="connsiteX46" fmla="*/ 1035844 w 1724025"/>
                    <a:gd name="connsiteY46" fmla="*/ 302435 h 331010"/>
                    <a:gd name="connsiteX47" fmla="*/ 1050131 w 1724025"/>
                    <a:gd name="connsiteY47" fmla="*/ 292910 h 331010"/>
                    <a:gd name="connsiteX48" fmla="*/ 1057275 w 1724025"/>
                    <a:gd name="connsiteY48" fmla="*/ 285766 h 331010"/>
                    <a:gd name="connsiteX49" fmla="*/ 1064419 w 1724025"/>
                    <a:gd name="connsiteY49" fmla="*/ 283385 h 331010"/>
                    <a:gd name="connsiteX50" fmla="*/ 1071562 w 1724025"/>
                    <a:gd name="connsiteY50" fmla="*/ 278623 h 331010"/>
                    <a:gd name="connsiteX51" fmla="*/ 1081087 w 1724025"/>
                    <a:gd name="connsiteY51" fmla="*/ 264335 h 331010"/>
                    <a:gd name="connsiteX52" fmla="*/ 1088231 w 1724025"/>
                    <a:gd name="connsiteY52" fmla="*/ 259573 h 331010"/>
                    <a:gd name="connsiteX53" fmla="*/ 1097756 w 1724025"/>
                    <a:gd name="connsiteY53" fmla="*/ 245285 h 331010"/>
                    <a:gd name="connsiteX54" fmla="*/ 1159669 w 1724025"/>
                    <a:gd name="connsiteY54" fmla="*/ 238141 h 331010"/>
                    <a:gd name="connsiteX55" fmla="*/ 1185862 w 1724025"/>
                    <a:gd name="connsiteY55" fmla="*/ 238141 h 331010"/>
                    <a:gd name="connsiteX56" fmla="*/ 1193006 w 1724025"/>
                    <a:gd name="connsiteY56" fmla="*/ 242904 h 331010"/>
                    <a:gd name="connsiteX57" fmla="*/ 1202531 w 1724025"/>
                    <a:gd name="connsiteY57" fmla="*/ 252429 h 331010"/>
                    <a:gd name="connsiteX58" fmla="*/ 1212056 w 1724025"/>
                    <a:gd name="connsiteY58" fmla="*/ 266716 h 331010"/>
                    <a:gd name="connsiteX59" fmla="*/ 1233487 w 1724025"/>
                    <a:gd name="connsiteY59" fmla="*/ 283385 h 331010"/>
                    <a:gd name="connsiteX60" fmla="*/ 1235869 w 1724025"/>
                    <a:gd name="connsiteY60" fmla="*/ 290529 h 331010"/>
                    <a:gd name="connsiteX61" fmla="*/ 1243012 w 1724025"/>
                    <a:gd name="connsiteY61" fmla="*/ 292910 h 331010"/>
                    <a:gd name="connsiteX62" fmla="*/ 1250156 w 1724025"/>
                    <a:gd name="connsiteY62" fmla="*/ 297673 h 331010"/>
                    <a:gd name="connsiteX63" fmla="*/ 1254919 w 1724025"/>
                    <a:gd name="connsiteY63" fmla="*/ 304816 h 331010"/>
                    <a:gd name="connsiteX64" fmla="*/ 1262062 w 1724025"/>
                    <a:gd name="connsiteY64" fmla="*/ 307198 h 331010"/>
                    <a:gd name="connsiteX65" fmla="*/ 1269206 w 1724025"/>
                    <a:gd name="connsiteY65" fmla="*/ 311960 h 331010"/>
                    <a:gd name="connsiteX66" fmla="*/ 1278731 w 1724025"/>
                    <a:gd name="connsiteY66" fmla="*/ 314341 h 331010"/>
                    <a:gd name="connsiteX67" fmla="*/ 1347787 w 1724025"/>
                    <a:gd name="connsiteY67" fmla="*/ 316723 h 331010"/>
                    <a:gd name="connsiteX68" fmla="*/ 1376362 w 1724025"/>
                    <a:gd name="connsiteY68" fmla="*/ 319104 h 331010"/>
                    <a:gd name="connsiteX69" fmla="*/ 1390650 w 1724025"/>
                    <a:gd name="connsiteY69" fmla="*/ 321485 h 331010"/>
                    <a:gd name="connsiteX70" fmla="*/ 1409700 w 1724025"/>
                    <a:gd name="connsiteY70" fmla="*/ 323866 h 331010"/>
                    <a:gd name="connsiteX71" fmla="*/ 1447800 w 1724025"/>
                    <a:gd name="connsiteY71" fmla="*/ 321485 h 331010"/>
                    <a:gd name="connsiteX72" fmla="*/ 1457325 w 1724025"/>
                    <a:gd name="connsiteY72" fmla="*/ 319104 h 331010"/>
                    <a:gd name="connsiteX73" fmla="*/ 1464469 w 1724025"/>
                    <a:gd name="connsiteY73" fmla="*/ 316723 h 331010"/>
                    <a:gd name="connsiteX74" fmla="*/ 1533525 w 1724025"/>
                    <a:gd name="connsiteY74" fmla="*/ 314341 h 331010"/>
                    <a:gd name="connsiteX75" fmla="*/ 1607344 w 1724025"/>
                    <a:gd name="connsiteY75" fmla="*/ 314341 h 331010"/>
                    <a:gd name="connsiteX76" fmla="*/ 1624012 w 1724025"/>
                    <a:gd name="connsiteY76" fmla="*/ 319104 h 331010"/>
                    <a:gd name="connsiteX77" fmla="*/ 1643062 w 1724025"/>
                    <a:gd name="connsiteY77" fmla="*/ 323866 h 331010"/>
                    <a:gd name="connsiteX78" fmla="*/ 1650206 w 1724025"/>
                    <a:gd name="connsiteY78" fmla="*/ 326248 h 331010"/>
                    <a:gd name="connsiteX79" fmla="*/ 1669256 w 1724025"/>
                    <a:gd name="connsiteY79" fmla="*/ 331010 h 331010"/>
                    <a:gd name="connsiteX80" fmla="*/ 1724025 w 1724025"/>
                    <a:gd name="connsiteY80"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700088 w 1724025"/>
                    <a:gd name="connsiteY27" fmla="*/ 302435 h 331010"/>
                    <a:gd name="connsiteX28" fmla="*/ 709611 w 1724025"/>
                    <a:gd name="connsiteY28" fmla="*/ 285767 h 331010"/>
                    <a:gd name="connsiteX29" fmla="*/ 723900 w 1724025"/>
                    <a:gd name="connsiteY29" fmla="*/ 283385 h 331010"/>
                    <a:gd name="connsiteX30" fmla="*/ 738187 w 1724025"/>
                    <a:gd name="connsiteY30" fmla="*/ 288148 h 331010"/>
                    <a:gd name="connsiteX31" fmla="*/ 752475 w 1724025"/>
                    <a:gd name="connsiteY31" fmla="*/ 295291 h 331010"/>
                    <a:gd name="connsiteX32" fmla="*/ 771525 w 1724025"/>
                    <a:gd name="connsiteY32" fmla="*/ 300054 h 331010"/>
                    <a:gd name="connsiteX33" fmla="*/ 802481 w 1724025"/>
                    <a:gd name="connsiteY33" fmla="*/ 304816 h 331010"/>
                    <a:gd name="connsiteX34" fmla="*/ 809625 w 1724025"/>
                    <a:gd name="connsiteY34" fmla="*/ 307198 h 331010"/>
                    <a:gd name="connsiteX35" fmla="*/ 842962 w 1724025"/>
                    <a:gd name="connsiteY35" fmla="*/ 302435 h 331010"/>
                    <a:gd name="connsiteX36" fmla="*/ 845344 w 1724025"/>
                    <a:gd name="connsiteY36" fmla="*/ 295291 h 331010"/>
                    <a:gd name="connsiteX37" fmla="*/ 852487 w 1724025"/>
                    <a:gd name="connsiteY37" fmla="*/ 292910 h 331010"/>
                    <a:gd name="connsiteX38" fmla="*/ 866775 w 1724025"/>
                    <a:gd name="connsiteY38" fmla="*/ 290529 h 331010"/>
                    <a:gd name="connsiteX39" fmla="*/ 938212 w 1724025"/>
                    <a:gd name="connsiteY39" fmla="*/ 292910 h 331010"/>
                    <a:gd name="connsiteX40" fmla="*/ 945356 w 1724025"/>
                    <a:gd name="connsiteY40" fmla="*/ 295291 h 331010"/>
                    <a:gd name="connsiteX41" fmla="*/ 954881 w 1724025"/>
                    <a:gd name="connsiteY41" fmla="*/ 297673 h 331010"/>
                    <a:gd name="connsiteX42" fmla="*/ 990600 w 1724025"/>
                    <a:gd name="connsiteY42" fmla="*/ 302435 h 331010"/>
                    <a:gd name="connsiteX43" fmla="*/ 997744 w 1724025"/>
                    <a:gd name="connsiteY43" fmla="*/ 304816 h 331010"/>
                    <a:gd name="connsiteX44" fmla="*/ 1009650 w 1724025"/>
                    <a:gd name="connsiteY44" fmla="*/ 307198 h 331010"/>
                    <a:gd name="connsiteX45" fmla="*/ 1035844 w 1724025"/>
                    <a:gd name="connsiteY45" fmla="*/ 302435 h 331010"/>
                    <a:gd name="connsiteX46" fmla="*/ 1050131 w 1724025"/>
                    <a:gd name="connsiteY46" fmla="*/ 292910 h 331010"/>
                    <a:gd name="connsiteX47" fmla="*/ 1057275 w 1724025"/>
                    <a:gd name="connsiteY47" fmla="*/ 285766 h 331010"/>
                    <a:gd name="connsiteX48" fmla="*/ 1064419 w 1724025"/>
                    <a:gd name="connsiteY48" fmla="*/ 283385 h 331010"/>
                    <a:gd name="connsiteX49" fmla="*/ 1071562 w 1724025"/>
                    <a:gd name="connsiteY49" fmla="*/ 278623 h 331010"/>
                    <a:gd name="connsiteX50" fmla="*/ 1081087 w 1724025"/>
                    <a:gd name="connsiteY50" fmla="*/ 264335 h 331010"/>
                    <a:gd name="connsiteX51" fmla="*/ 1088231 w 1724025"/>
                    <a:gd name="connsiteY51" fmla="*/ 259573 h 331010"/>
                    <a:gd name="connsiteX52" fmla="*/ 1097756 w 1724025"/>
                    <a:gd name="connsiteY52" fmla="*/ 245285 h 331010"/>
                    <a:gd name="connsiteX53" fmla="*/ 1159669 w 1724025"/>
                    <a:gd name="connsiteY53" fmla="*/ 238141 h 331010"/>
                    <a:gd name="connsiteX54" fmla="*/ 1185862 w 1724025"/>
                    <a:gd name="connsiteY54" fmla="*/ 238141 h 331010"/>
                    <a:gd name="connsiteX55" fmla="*/ 1193006 w 1724025"/>
                    <a:gd name="connsiteY55" fmla="*/ 242904 h 331010"/>
                    <a:gd name="connsiteX56" fmla="*/ 1202531 w 1724025"/>
                    <a:gd name="connsiteY56" fmla="*/ 252429 h 331010"/>
                    <a:gd name="connsiteX57" fmla="*/ 1212056 w 1724025"/>
                    <a:gd name="connsiteY57" fmla="*/ 266716 h 331010"/>
                    <a:gd name="connsiteX58" fmla="*/ 1233487 w 1724025"/>
                    <a:gd name="connsiteY58" fmla="*/ 283385 h 331010"/>
                    <a:gd name="connsiteX59" fmla="*/ 1235869 w 1724025"/>
                    <a:gd name="connsiteY59" fmla="*/ 290529 h 331010"/>
                    <a:gd name="connsiteX60" fmla="*/ 1243012 w 1724025"/>
                    <a:gd name="connsiteY60" fmla="*/ 292910 h 331010"/>
                    <a:gd name="connsiteX61" fmla="*/ 1250156 w 1724025"/>
                    <a:gd name="connsiteY61" fmla="*/ 297673 h 331010"/>
                    <a:gd name="connsiteX62" fmla="*/ 1254919 w 1724025"/>
                    <a:gd name="connsiteY62" fmla="*/ 304816 h 331010"/>
                    <a:gd name="connsiteX63" fmla="*/ 1262062 w 1724025"/>
                    <a:gd name="connsiteY63" fmla="*/ 307198 h 331010"/>
                    <a:gd name="connsiteX64" fmla="*/ 1269206 w 1724025"/>
                    <a:gd name="connsiteY64" fmla="*/ 311960 h 331010"/>
                    <a:gd name="connsiteX65" fmla="*/ 1278731 w 1724025"/>
                    <a:gd name="connsiteY65" fmla="*/ 314341 h 331010"/>
                    <a:gd name="connsiteX66" fmla="*/ 1347787 w 1724025"/>
                    <a:gd name="connsiteY66" fmla="*/ 316723 h 331010"/>
                    <a:gd name="connsiteX67" fmla="*/ 1376362 w 1724025"/>
                    <a:gd name="connsiteY67" fmla="*/ 319104 h 331010"/>
                    <a:gd name="connsiteX68" fmla="*/ 1390650 w 1724025"/>
                    <a:gd name="connsiteY68" fmla="*/ 321485 h 331010"/>
                    <a:gd name="connsiteX69" fmla="*/ 1409700 w 1724025"/>
                    <a:gd name="connsiteY69" fmla="*/ 323866 h 331010"/>
                    <a:gd name="connsiteX70" fmla="*/ 1447800 w 1724025"/>
                    <a:gd name="connsiteY70" fmla="*/ 321485 h 331010"/>
                    <a:gd name="connsiteX71" fmla="*/ 1457325 w 1724025"/>
                    <a:gd name="connsiteY71" fmla="*/ 319104 h 331010"/>
                    <a:gd name="connsiteX72" fmla="*/ 1464469 w 1724025"/>
                    <a:gd name="connsiteY72" fmla="*/ 316723 h 331010"/>
                    <a:gd name="connsiteX73" fmla="*/ 1533525 w 1724025"/>
                    <a:gd name="connsiteY73" fmla="*/ 314341 h 331010"/>
                    <a:gd name="connsiteX74" fmla="*/ 1607344 w 1724025"/>
                    <a:gd name="connsiteY74" fmla="*/ 314341 h 331010"/>
                    <a:gd name="connsiteX75" fmla="*/ 1624012 w 1724025"/>
                    <a:gd name="connsiteY75" fmla="*/ 319104 h 331010"/>
                    <a:gd name="connsiteX76" fmla="*/ 1643062 w 1724025"/>
                    <a:gd name="connsiteY76" fmla="*/ 323866 h 331010"/>
                    <a:gd name="connsiteX77" fmla="*/ 1650206 w 1724025"/>
                    <a:gd name="connsiteY77" fmla="*/ 326248 h 331010"/>
                    <a:gd name="connsiteX78" fmla="*/ 1669256 w 1724025"/>
                    <a:gd name="connsiteY78" fmla="*/ 331010 h 331010"/>
                    <a:gd name="connsiteX79" fmla="*/ 1724025 w 1724025"/>
                    <a:gd name="connsiteY79"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700088 w 1724025"/>
                    <a:gd name="connsiteY27" fmla="*/ 302435 h 331010"/>
                    <a:gd name="connsiteX28" fmla="*/ 709611 w 1724025"/>
                    <a:gd name="connsiteY28" fmla="*/ 285767 h 331010"/>
                    <a:gd name="connsiteX29" fmla="*/ 738187 w 1724025"/>
                    <a:gd name="connsiteY29" fmla="*/ 288148 h 331010"/>
                    <a:gd name="connsiteX30" fmla="*/ 752475 w 1724025"/>
                    <a:gd name="connsiteY30" fmla="*/ 295291 h 331010"/>
                    <a:gd name="connsiteX31" fmla="*/ 771525 w 1724025"/>
                    <a:gd name="connsiteY31" fmla="*/ 300054 h 331010"/>
                    <a:gd name="connsiteX32" fmla="*/ 802481 w 1724025"/>
                    <a:gd name="connsiteY32" fmla="*/ 304816 h 331010"/>
                    <a:gd name="connsiteX33" fmla="*/ 809625 w 1724025"/>
                    <a:gd name="connsiteY33" fmla="*/ 307198 h 331010"/>
                    <a:gd name="connsiteX34" fmla="*/ 842962 w 1724025"/>
                    <a:gd name="connsiteY34" fmla="*/ 302435 h 331010"/>
                    <a:gd name="connsiteX35" fmla="*/ 845344 w 1724025"/>
                    <a:gd name="connsiteY35" fmla="*/ 295291 h 331010"/>
                    <a:gd name="connsiteX36" fmla="*/ 852487 w 1724025"/>
                    <a:gd name="connsiteY36" fmla="*/ 292910 h 331010"/>
                    <a:gd name="connsiteX37" fmla="*/ 866775 w 1724025"/>
                    <a:gd name="connsiteY37" fmla="*/ 290529 h 331010"/>
                    <a:gd name="connsiteX38" fmla="*/ 938212 w 1724025"/>
                    <a:gd name="connsiteY38" fmla="*/ 292910 h 331010"/>
                    <a:gd name="connsiteX39" fmla="*/ 945356 w 1724025"/>
                    <a:gd name="connsiteY39" fmla="*/ 295291 h 331010"/>
                    <a:gd name="connsiteX40" fmla="*/ 954881 w 1724025"/>
                    <a:gd name="connsiteY40" fmla="*/ 297673 h 331010"/>
                    <a:gd name="connsiteX41" fmla="*/ 990600 w 1724025"/>
                    <a:gd name="connsiteY41" fmla="*/ 302435 h 331010"/>
                    <a:gd name="connsiteX42" fmla="*/ 997744 w 1724025"/>
                    <a:gd name="connsiteY42" fmla="*/ 304816 h 331010"/>
                    <a:gd name="connsiteX43" fmla="*/ 1009650 w 1724025"/>
                    <a:gd name="connsiteY43" fmla="*/ 307198 h 331010"/>
                    <a:gd name="connsiteX44" fmla="*/ 1035844 w 1724025"/>
                    <a:gd name="connsiteY44" fmla="*/ 302435 h 331010"/>
                    <a:gd name="connsiteX45" fmla="*/ 1050131 w 1724025"/>
                    <a:gd name="connsiteY45" fmla="*/ 292910 h 331010"/>
                    <a:gd name="connsiteX46" fmla="*/ 1057275 w 1724025"/>
                    <a:gd name="connsiteY46" fmla="*/ 285766 h 331010"/>
                    <a:gd name="connsiteX47" fmla="*/ 1064419 w 1724025"/>
                    <a:gd name="connsiteY47" fmla="*/ 283385 h 331010"/>
                    <a:gd name="connsiteX48" fmla="*/ 1071562 w 1724025"/>
                    <a:gd name="connsiteY48" fmla="*/ 278623 h 331010"/>
                    <a:gd name="connsiteX49" fmla="*/ 1081087 w 1724025"/>
                    <a:gd name="connsiteY49" fmla="*/ 264335 h 331010"/>
                    <a:gd name="connsiteX50" fmla="*/ 1088231 w 1724025"/>
                    <a:gd name="connsiteY50" fmla="*/ 259573 h 331010"/>
                    <a:gd name="connsiteX51" fmla="*/ 1097756 w 1724025"/>
                    <a:gd name="connsiteY51" fmla="*/ 245285 h 331010"/>
                    <a:gd name="connsiteX52" fmla="*/ 1159669 w 1724025"/>
                    <a:gd name="connsiteY52" fmla="*/ 238141 h 331010"/>
                    <a:gd name="connsiteX53" fmla="*/ 1185862 w 1724025"/>
                    <a:gd name="connsiteY53" fmla="*/ 238141 h 331010"/>
                    <a:gd name="connsiteX54" fmla="*/ 1193006 w 1724025"/>
                    <a:gd name="connsiteY54" fmla="*/ 242904 h 331010"/>
                    <a:gd name="connsiteX55" fmla="*/ 1202531 w 1724025"/>
                    <a:gd name="connsiteY55" fmla="*/ 252429 h 331010"/>
                    <a:gd name="connsiteX56" fmla="*/ 1212056 w 1724025"/>
                    <a:gd name="connsiteY56" fmla="*/ 266716 h 331010"/>
                    <a:gd name="connsiteX57" fmla="*/ 1233487 w 1724025"/>
                    <a:gd name="connsiteY57" fmla="*/ 283385 h 331010"/>
                    <a:gd name="connsiteX58" fmla="*/ 1235869 w 1724025"/>
                    <a:gd name="connsiteY58" fmla="*/ 290529 h 331010"/>
                    <a:gd name="connsiteX59" fmla="*/ 1243012 w 1724025"/>
                    <a:gd name="connsiteY59" fmla="*/ 292910 h 331010"/>
                    <a:gd name="connsiteX60" fmla="*/ 1250156 w 1724025"/>
                    <a:gd name="connsiteY60" fmla="*/ 297673 h 331010"/>
                    <a:gd name="connsiteX61" fmla="*/ 1254919 w 1724025"/>
                    <a:gd name="connsiteY61" fmla="*/ 304816 h 331010"/>
                    <a:gd name="connsiteX62" fmla="*/ 1262062 w 1724025"/>
                    <a:gd name="connsiteY62" fmla="*/ 307198 h 331010"/>
                    <a:gd name="connsiteX63" fmla="*/ 1269206 w 1724025"/>
                    <a:gd name="connsiteY63" fmla="*/ 311960 h 331010"/>
                    <a:gd name="connsiteX64" fmla="*/ 1278731 w 1724025"/>
                    <a:gd name="connsiteY64" fmla="*/ 314341 h 331010"/>
                    <a:gd name="connsiteX65" fmla="*/ 1347787 w 1724025"/>
                    <a:gd name="connsiteY65" fmla="*/ 316723 h 331010"/>
                    <a:gd name="connsiteX66" fmla="*/ 1376362 w 1724025"/>
                    <a:gd name="connsiteY66" fmla="*/ 319104 h 331010"/>
                    <a:gd name="connsiteX67" fmla="*/ 1390650 w 1724025"/>
                    <a:gd name="connsiteY67" fmla="*/ 321485 h 331010"/>
                    <a:gd name="connsiteX68" fmla="*/ 1409700 w 1724025"/>
                    <a:gd name="connsiteY68" fmla="*/ 323866 h 331010"/>
                    <a:gd name="connsiteX69" fmla="*/ 1447800 w 1724025"/>
                    <a:gd name="connsiteY69" fmla="*/ 321485 h 331010"/>
                    <a:gd name="connsiteX70" fmla="*/ 1457325 w 1724025"/>
                    <a:gd name="connsiteY70" fmla="*/ 319104 h 331010"/>
                    <a:gd name="connsiteX71" fmla="*/ 1464469 w 1724025"/>
                    <a:gd name="connsiteY71" fmla="*/ 316723 h 331010"/>
                    <a:gd name="connsiteX72" fmla="*/ 1533525 w 1724025"/>
                    <a:gd name="connsiteY72" fmla="*/ 314341 h 331010"/>
                    <a:gd name="connsiteX73" fmla="*/ 1607344 w 1724025"/>
                    <a:gd name="connsiteY73" fmla="*/ 314341 h 331010"/>
                    <a:gd name="connsiteX74" fmla="*/ 1624012 w 1724025"/>
                    <a:gd name="connsiteY74" fmla="*/ 319104 h 331010"/>
                    <a:gd name="connsiteX75" fmla="*/ 1643062 w 1724025"/>
                    <a:gd name="connsiteY75" fmla="*/ 323866 h 331010"/>
                    <a:gd name="connsiteX76" fmla="*/ 1650206 w 1724025"/>
                    <a:gd name="connsiteY76" fmla="*/ 326248 h 331010"/>
                    <a:gd name="connsiteX77" fmla="*/ 1669256 w 1724025"/>
                    <a:gd name="connsiteY77" fmla="*/ 331010 h 331010"/>
                    <a:gd name="connsiteX78" fmla="*/ 1724025 w 1724025"/>
                    <a:gd name="connsiteY78"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700088 w 1724025"/>
                    <a:gd name="connsiteY27" fmla="*/ 302435 h 331010"/>
                    <a:gd name="connsiteX28" fmla="*/ 709611 w 1724025"/>
                    <a:gd name="connsiteY28" fmla="*/ 285767 h 331010"/>
                    <a:gd name="connsiteX29" fmla="*/ 738187 w 1724025"/>
                    <a:gd name="connsiteY29" fmla="*/ 288148 h 331010"/>
                    <a:gd name="connsiteX30" fmla="*/ 771525 w 1724025"/>
                    <a:gd name="connsiteY30" fmla="*/ 300054 h 331010"/>
                    <a:gd name="connsiteX31" fmla="*/ 802481 w 1724025"/>
                    <a:gd name="connsiteY31" fmla="*/ 304816 h 331010"/>
                    <a:gd name="connsiteX32" fmla="*/ 809625 w 1724025"/>
                    <a:gd name="connsiteY32" fmla="*/ 307198 h 331010"/>
                    <a:gd name="connsiteX33" fmla="*/ 842962 w 1724025"/>
                    <a:gd name="connsiteY33" fmla="*/ 302435 h 331010"/>
                    <a:gd name="connsiteX34" fmla="*/ 845344 w 1724025"/>
                    <a:gd name="connsiteY34" fmla="*/ 295291 h 331010"/>
                    <a:gd name="connsiteX35" fmla="*/ 852487 w 1724025"/>
                    <a:gd name="connsiteY35" fmla="*/ 292910 h 331010"/>
                    <a:gd name="connsiteX36" fmla="*/ 866775 w 1724025"/>
                    <a:gd name="connsiteY36" fmla="*/ 290529 h 331010"/>
                    <a:gd name="connsiteX37" fmla="*/ 938212 w 1724025"/>
                    <a:gd name="connsiteY37" fmla="*/ 292910 h 331010"/>
                    <a:gd name="connsiteX38" fmla="*/ 945356 w 1724025"/>
                    <a:gd name="connsiteY38" fmla="*/ 295291 h 331010"/>
                    <a:gd name="connsiteX39" fmla="*/ 954881 w 1724025"/>
                    <a:gd name="connsiteY39" fmla="*/ 297673 h 331010"/>
                    <a:gd name="connsiteX40" fmla="*/ 990600 w 1724025"/>
                    <a:gd name="connsiteY40" fmla="*/ 302435 h 331010"/>
                    <a:gd name="connsiteX41" fmla="*/ 997744 w 1724025"/>
                    <a:gd name="connsiteY41" fmla="*/ 304816 h 331010"/>
                    <a:gd name="connsiteX42" fmla="*/ 1009650 w 1724025"/>
                    <a:gd name="connsiteY42" fmla="*/ 307198 h 331010"/>
                    <a:gd name="connsiteX43" fmla="*/ 1035844 w 1724025"/>
                    <a:gd name="connsiteY43" fmla="*/ 302435 h 331010"/>
                    <a:gd name="connsiteX44" fmla="*/ 1050131 w 1724025"/>
                    <a:gd name="connsiteY44" fmla="*/ 292910 h 331010"/>
                    <a:gd name="connsiteX45" fmla="*/ 1057275 w 1724025"/>
                    <a:gd name="connsiteY45" fmla="*/ 285766 h 331010"/>
                    <a:gd name="connsiteX46" fmla="*/ 1064419 w 1724025"/>
                    <a:gd name="connsiteY46" fmla="*/ 283385 h 331010"/>
                    <a:gd name="connsiteX47" fmla="*/ 1071562 w 1724025"/>
                    <a:gd name="connsiteY47" fmla="*/ 278623 h 331010"/>
                    <a:gd name="connsiteX48" fmla="*/ 1081087 w 1724025"/>
                    <a:gd name="connsiteY48" fmla="*/ 264335 h 331010"/>
                    <a:gd name="connsiteX49" fmla="*/ 1088231 w 1724025"/>
                    <a:gd name="connsiteY49" fmla="*/ 259573 h 331010"/>
                    <a:gd name="connsiteX50" fmla="*/ 1097756 w 1724025"/>
                    <a:gd name="connsiteY50" fmla="*/ 245285 h 331010"/>
                    <a:gd name="connsiteX51" fmla="*/ 1159669 w 1724025"/>
                    <a:gd name="connsiteY51" fmla="*/ 238141 h 331010"/>
                    <a:gd name="connsiteX52" fmla="*/ 1185862 w 1724025"/>
                    <a:gd name="connsiteY52" fmla="*/ 238141 h 331010"/>
                    <a:gd name="connsiteX53" fmla="*/ 1193006 w 1724025"/>
                    <a:gd name="connsiteY53" fmla="*/ 242904 h 331010"/>
                    <a:gd name="connsiteX54" fmla="*/ 1202531 w 1724025"/>
                    <a:gd name="connsiteY54" fmla="*/ 252429 h 331010"/>
                    <a:gd name="connsiteX55" fmla="*/ 1212056 w 1724025"/>
                    <a:gd name="connsiteY55" fmla="*/ 266716 h 331010"/>
                    <a:gd name="connsiteX56" fmla="*/ 1233487 w 1724025"/>
                    <a:gd name="connsiteY56" fmla="*/ 283385 h 331010"/>
                    <a:gd name="connsiteX57" fmla="*/ 1235869 w 1724025"/>
                    <a:gd name="connsiteY57" fmla="*/ 290529 h 331010"/>
                    <a:gd name="connsiteX58" fmla="*/ 1243012 w 1724025"/>
                    <a:gd name="connsiteY58" fmla="*/ 292910 h 331010"/>
                    <a:gd name="connsiteX59" fmla="*/ 1250156 w 1724025"/>
                    <a:gd name="connsiteY59" fmla="*/ 297673 h 331010"/>
                    <a:gd name="connsiteX60" fmla="*/ 1254919 w 1724025"/>
                    <a:gd name="connsiteY60" fmla="*/ 304816 h 331010"/>
                    <a:gd name="connsiteX61" fmla="*/ 1262062 w 1724025"/>
                    <a:gd name="connsiteY61" fmla="*/ 307198 h 331010"/>
                    <a:gd name="connsiteX62" fmla="*/ 1269206 w 1724025"/>
                    <a:gd name="connsiteY62" fmla="*/ 311960 h 331010"/>
                    <a:gd name="connsiteX63" fmla="*/ 1278731 w 1724025"/>
                    <a:gd name="connsiteY63" fmla="*/ 314341 h 331010"/>
                    <a:gd name="connsiteX64" fmla="*/ 1347787 w 1724025"/>
                    <a:gd name="connsiteY64" fmla="*/ 316723 h 331010"/>
                    <a:gd name="connsiteX65" fmla="*/ 1376362 w 1724025"/>
                    <a:gd name="connsiteY65" fmla="*/ 319104 h 331010"/>
                    <a:gd name="connsiteX66" fmla="*/ 1390650 w 1724025"/>
                    <a:gd name="connsiteY66" fmla="*/ 321485 h 331010"/>
                    <a:gd name="connsiteX67" fmla="*/ 1409700 w 1724025"/>
                    <a:gd name="connsiteY67" fmla="*/ 323866 h 331010"/>
                    <a:gd name="connsiteX68" fmla="*/ 1447800 w 1724025"/>
                    <a:gd name="connsiteY68" fmla="*/ 321485 h 331010"/>
                    <a:gd name="connsiteX69" fmla="*/ 1457325 w 1724025"/>
                    <a:gd name="connsiteY69" fmla="*/ 319104 h 331010"/>
                    <a:gd name="connsiteX70" fmla="*/ 1464469 w 1724025"/>
                    <a:gd name="connsiteY70" fmla="*/ 316723 h 331010"/>
                    <a:gd name="connsiteX71" fmla="*/ 1533525 w 1724025"/>
                    <a:gd name="connsiteY71" fmla="*/ 314341 h 331010"/>
                    <a:gd name="connsiteX72" fmla="*/ 1607344 w 1724025"/>
                    <a:gd name="connsiteY72" fmla="*/ 314341 h 331010"/>
                    <a:gd name="connsiteX73" fmla="*/ 1624012 w 1724025"/>
                    <a:gd name="connsiteY73" fmla="*/ 319104 h 331010"/>
                    <a:gd name="connsiteX74" fmla="*/ 1643062 w 1724025"/>
                    <a:gd name="connsiteY74" fmla="*/ 323866 h 331010"/>
                    <a:gd name="connsiteX75" fmla="*/ 1650206 w 1724025"/>
                    <a:gd name="connsiteY75" fmla="*/ 326248 h 331010"/>
                    <a:gd name="connsiteX76" fmla="*/ 1669256 w 1724025"/>
                    <a:gd name="connsiteY76" fmla="*/ 331010 h 331010"/>
                    <a:gd name="connsiteX77" fmla="*/ 1724025 w 1724025"/>
                    <a:gd name="connsiteY77"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700088 w 1724025"/>
                    <a:gd name="connsiteY27" fmla="*/ 302435 h 331010"/>
                    <a:gd name="connsiteX28" fmla="*/ 709611 w 1724025"/>
                    <a:gd name="connsiteY28" fmla="*/ 285767 h 331010"/>
                    <a:gd name="connsiteX29" fmla="*/ 738187 w 1724025"/>
                    <a:gd name="connsiteY29" fmla="*/ 288148 h 331010"/>
                    <a:gd name="connsiteX30" fmla="*/ 771525 w 1724025"/>
                    <a:gd name="connsiteY30" fmla="*/ 300054 h 331010"/>
                    <a:gd name="connsiteX31" fmla="*/ 802481 w 1724025"/>
                    <a:gd name="connsiteY31" fmla="*/ 304816 h 331010"/>
                    <a:gd name="connsiteX32" fmla="*/ 809625 w 1724025"/>
                    <a:gd name="connsiteY32" fmla="*/ 307198 h 331010"/>
                    <a:gd name="connsiteX33" fmla="*/ 842962 w 1724025"/>
                    <a:gd name="connsiteY33" fmla="*/ 302435 h 331010"/>
                    <a:gd name="connsiteX34" fmla="*/ 845344 w 1724025"/>
                    <a:gd name="connsiteY34" fmla="*/ 295291 h 331010"/>
                    <a:gd name="connsiteX35" fmla="*/ 866775 w 1724025"/>
                    <a:gd name="connsiteY35" fmla="*/ 290529 h 331010"/>
                    <a:gd name="connsiteX36" fmla="*/ 938212 w 1724025"/>
                    <a:gd name="connsiteY36" fmla="*/ 292910 h 331010"/>
                    <a:gd name="connsiteX37" fmla="*/ 945356 w 1724025"/>
                    <a:gd name="connsiteY37" fmla="*/ 295291 h 331010"/>
                    <a:gd name="connsiteX38" fmla="*/ 954881 w 1724025"/>
                    <a:gd name="connsiteY38" fmla="*/ 297673 h 331010"/>
                    <a:gd name="connsiteX39" fmla="*/ 990600 w 1724025"/>
                    <a:gd name="connsiteY39" fmla="*/ 302435 h 331010"/>
                    <a:gd name="connsiteX40" fmla="*/ 997744 w 1724025"/>
                    <a:gd name="connsiteY40" fmla="*/ 304816 h 331010"/>
                    <a:gd name="connsiteX41" fmla="*/ 1009650 w 1724025"/>
                    <a:gd name="connsiteY41" fmla="*/ 307198 h 331010"/>
                    <a:gd name="connsiteX42" fmla="*/ 1035844 w 1724025"/>
                    <a:gd name="connsiteY42" fmla="*/ 302435 h 331010"/>
                    <a:gd name="connsiteX43" fmla="*/ 1050131 w 1724025"/>
                    <a:gd name="connsiteY43" fmla="*/ 292910 h 331010"/>
                    <a:gd name="connsiteX44" fmla="*/ 1057275 w 1724025"/>
                    <a:gd name="connsiteY44" fmla="*/ 285766 h 331010"/>
                    <a:gd name="connsiteX45" fmla="*/ 1064419 w 1724025"/>
                    <a:gd name="connsiteY45" fmla="*/ 283385 h 331010"/>
                    <a:gd name="connsiteX46" fmla="*/ 1071562 w 1724025"/>
                    <a:gd name="connsiteY46" fmla="*/ 278623 h 331010"/>
                    <a:gd name="connsiteX47" fmla="*/ 1081087 w 1724025"/>
                    <a:gd name="connsiteY47" fmla="*/ 264335 h 331010"/>
                    <a:gd name="connsiteX48" fmla="*/ 1088231 w 1724025"/>
                    <a:gd name="connsiteY48" fmla="*/ 259573 h 331010"/>
                    <a:gd name="connsiteX49" fmla="*/ 1097756 w 1724025"/>
                    <a:gd name="connsiteY49" fmla="*/ 245285 h 331010"/>
                    <a:gd name="connsiteX50" fmla="*/ 1159669 w 1724025"/>
                    <a:gd name="connsiteY50" fmla="*/ 238141 h 331010"/>
                    <a:gd name="connsiteX51" fmla="*/ 1185862 w 1724025"/>
                    <a:gd name="connsiteY51" fmla="*/ 238141 h 331010"/>
                    <a:gd name="connsiteX52" fmla="*/ 1193006 w 1724025"/>
                    <a:gd name="connsiteY52" fmla="*/ 242904 h 331010"/>
                    <a:gd name="connsiteX53" fmla="*/ 1202531 w 1724025"/>
                    <a:gd name="connsiteY53" fmla="*/ 252429 h 331010"/>
                    <a:gd name="connsiteX54" fmla="*/ 1212056 w 1724025"/>
                    <a:gd name="connsiteY54" fmla="*/ 266716 h 331010"/>
                    <a:gd name="connsiteX55" fmla="*/ 1233487 w 1724025"/>
                    <a:gd name="connsiteY55" fmla="*/ 283385 h 331010"/>
                    <a:gd name="connsiteX56" fmla="*/ 1235869 w 1724025"/>
                    <a:gd name="connsiteY56" fmla="*/ 290529 h 331010"/>
                    <a:gd name="connsiteX57" fmla="*/ 1243012 w 1724025"/>
                    <a:gd name="connsiteY57" fmla="*/ 292910 h 331010"/>
                    <a:gd name="connsiteX58" fmla="*/ 1250156 w 1724025"/>
                    <a:gd name="connsiteY58" fmla="*/ 297673 h 331010"/>
                    <a:gd name="connsiteX59" fmla="*/ 1254919 w 1724025"/>
                    <a:gd name="connsiteY59" fmla="*/ 304816 h 331010"/>
                    <a:gd name="connsiteX60" fmla="*/ 1262062 w 1724025"/>
                    <a:gd name="connsiteY60" fmla="*/ 307198 h 331010"/>
                    <a:gd name="connsiteX61" fmla="*/ 1269206 w 1724025"/>
                    <a:gd name="connsiteY61" fmla="*/ 311960 h 331010"/>
                    <a:gd name="connsiteX62" fmla="*/ 1278731 w 1724025"/>
                    <a:gd name="connsiteY62" fmla="*/ 314341 h 331010"/>
                    <a:gd name="connsiteX63" fmla="*/ 1347787 w 1724025"/>
                    <a:gd name="connsiteY63" fmla="*/ 316723 h 331010"/>
                    <a:gd name="connsiteX64" fmla="*/ 1376362 w 1724025"/>
                    <a:gd name="connsiteY64" fmla="*/ 319104 h 331010"/>
                    <a:gd name="connsiteX65" fmla="*/ 1390650 w 1724025"/>
                    <a:gd name="connsiteY65" fmla="*/ 321485 h 331010"/>
                    <a:gd name="connsiteX66" fmla="*/ 1409700 w 1724025"/>
                    <a:gd name="connsiteY66" fmla="*/ 323866 h 331010"/>
                    <a:gd name="connsiteX67" fmla="*/ 1447800 w 1724025"/>
                    <a:gd name="connsiteY67" fmla="*/ 321485 h 331010"/>
                    <a:gd name="connsiteX68" fmla="*/ 1457325 w 1724025"/>
                    <a:gd name="connsiteY68" fmla="*/ 319104 h 331010"/>
                    <a:gd name="connsiteX69" fmla="*/ 1464469 w 1724025"/>
                    <a:gd name="connsiteY69" fmla="*/ 316723 h 331010"/>
                    <a:gd name="connsiteX70" fmla="*/ 1533525 w 1724025"/>
                    <a:gd name="connsiteY70" fmla="*/ 314341 h 331010"/>
                    <a:gd name="connsiteX71" fmla="*/ 1607344 w 1724025"/>
                    <a:gd name="connsiteY71" fmla="*/ 314341 h 331010"/>
                    <a:gd name="connsiteX72" fmla="*/ 1624012 w 1724025"/>
                    <a:gd name="connsiteY72" fmla="*/ 319104 h 331010"/>
                    <a:gd name="connsiteX73" fmla="*/ 1643062 w 1724025"/>
                    <a:gd name="connsiteY73" fmla="*/ 323866 h 331010"/>
                    <a:gd name="connsiteX74" fmla="*/ 1650206 w 1724025"/>
                    <a:gd name="connsiteY74" fmla="*/ 326248 h 331010"/>
                    <a:gd name="connsiteX75" fmla="*/ 1669256 w 1724025"/>
                    <a:gd name="connsiteY75" fmla="*/ 331010 h 331010"/>
                    <a:gd name="connsiteX76" fmla="*/ 1724025 w 1724025"/>
                    <a:gd name="connsiteY76" fmla="*/ 328629 h 331010"/>
                    <a:gd name="connsiteX0" fmla="*/ 0 w 1724025"/>
                    <a:gd name="connsiteY0" fmla="*/ 16685 h 331010"/>
                    <a:gd name="connsiteX1" fmla="*/ 19050 w 1724025"/>
                    <a:gd name="connsiteY1" fmla="*/ 9541 h 331010"/>
                    <a:gd name="connsiteX2" fmla="*/ 33337 w 1724025"/>
                    <a:gd name="connsiteY2" fmla="*/ 16 h 331010"/>
                    <a:gd name="connsiteX3" fmla="*/ 71437 w 1724025"/>
                    <a:gd name="connsiteY3" fmla="*/ 11924 h 331010"/>
                    <a:gd name="connsiteX4" fmla="*/ 121444 w 1724025"/>
                    <a:gd name="connsiteY4" fmla="*/ 45719 h 331010"/>
                    <a:gd name="connsiteX5" fmla="*/ 128587 w 1724025"/>
                    <a:gd name="connsiteY5" fmla="*/ 45719 h 331010"/>
                    <a:gd name="connsiteX6" fmla="*/ 176212 w 1724025"/>
                    <a:gd name="connsiteY6" fmla="*/ 59548 h 331010"/>
                    <a:gd name="connsiteX7" fmla="*/ 219075 w 1724025"/>
                    <a:gd name="connsiteY7" fmla="*/ 78598 h 331010"/>
                    <a:gd name="connsiteX8" fmla="*/ 261937 w 1724025"/>
                    <a:gd name="connsiteY8" fmla="*/ 97648 h 331010"/>
                    <a:gd name="connsiteX9" fmla="*/ 283369 w 1724025"/>
                    <a:gd name="connsiteY9" fmla="*/ 104791 h 331010"/>
                    <a:gd name="connsiteX10" fmla="*/ 311944 w 1724025"/>
                    <a:gd name="connsiteY10" fmla="*/ 116698 h 331010"/>
                    <a:gd name="connsiteX11" fmla="*/ 366712 w 1724025"/>
                    <a:gd name="connsiteY11" fmla="*/ 140510 h 331010"/>
                    <a:gd name="connsiteX12" fmla="*/ 407194 w 1724025"/>
                    <a:gd name="connsiteY12" fmla="*/ 147654 h 331010"/>
                    <a:gd name="connsiteX13" fmla="*/ 431006 w 1724025"/>
                    <a:gd name="connsiteY13" fmla="*/ 150035 h 331010"/>
                    <a:gd name="connsiteX14" fmla="*/ 461962 w 1724025"/>
                    <a:gd name="connsiteY14" fmla="*/ 154798 h 331010"/>
                    <a:gd name="connsiteX15" fmla="*/ 497681 w 1724025"/>
                    <a:gd name="connsiteY15" fmla="*/ 157179 h 331010"/>
                    <a:gd name="connsiteX16" fmla="*/ 514350 w 1724025"/>
                    <a:gd name="connsiteY16" fmla="*/ 164323 h 331010"/>
                    <a:gd name="connsiteX17" fmla="*/ 523875 w 1724025"/>
                    <a:gd name="connsiteY17" fmla="*/ 178610 h 331010"/>
                    <a:gd name="connsiteX18" fmla="*/ 552450 w 1724025"/>
                    <a:gd name="connsiteY18" fmla="*/ 192898 h 331010"/>
                    <a:gd name="connsiteX19" fmla="*/ 559594 w 1724025"/>
                    <a:gd name="connsiteY19" fmla="*/ 200041 h 331010"/>
                    <a:gd name="connsiteX20" fmla="*/ 583406 w 1724025"/>
                    <a:gd name="connsiteY20" fmla="*/ 226235 h 331010"/>
                    <a:gd name="connsiteX21" fmla="*/ 597693 w 1724025"/>
                    <a:gd name="connsiteY21" fmla="*/ 242904 h 331010"/>
                    <a:gd name="connsiteX22" fmla="*/ 602456 w 1724025"/>
                    <a:gd name="connsiteY22" fmla="*/ 245286 h 331010"/>
                    <a:gd name="connsiteX23" fmla="*/ 616743 w 1724025"/>
                    <a:gd name="connsiteY23" fmla="*/ 266716 h 331010"/>
                    <a:gd name="connsiteX24" fmla="*/ 638176 w 1724025"/>
                    <a:gd name="connsiteY24" fmla="*/ 292910 h 331010"/>
                    <a:gd name="connsiteX25" fmla="*/ 638174 w 1724025"/>
                    <a:gd name="connsiteY25" fmla="*/ 285765 h 331010"/>
                    <a:gd name="connsiteX26" fmla="*/ 664369 w 1724025"/>
                    <a:gd name="connsiteY26" fmla="*/ 309579 h 331010"/>
                    <a:gd name="connsiteX27" fmla="*/ 700088 w 1724025"/>
                    <a:gd name="connsiteY27" fmla="*/ 302435 h 331010"/>
                    <a:gd name="connsiteX28" fmla="*/ 709611 w 1724025"/>
                    <a:gd name="connsiteY28" fmla="*/ 285767 h 331010"/>
                    <a:gd name="connsiteX29" fmla="*/ 738187 w 1724025"/>
                    <a:gd name="connsiteY29" fmla="*/ 288148 h 331010"/>
                    <a:gd name="connsiteX30" fmla="*/ 771525 w 1724025"/>
                    <a:gd name="connsiteY30" fmla="*/ 300054 h 331010"/>
                    <a:gd name="connsiteX31" fmla="*/ 802481 w 1724025"/>
                    <a:gd name="connsiteY31" fmla="*/ 304816 h 331010"/>
                    <a:gd name="connsiteX32" fmla="*/ 809625 w 1724025"/>
                    <a:gd name="connsiteY32" fmla="*/ 307198 h 331010"/>
                    <a:gd name="connsiteX33" fmla="*/ 842962 w 1724025"/>
                    <a:gd name="connsiteY33" fmla="*/ 302435 h 331010"/>
                    <a:gd name="connsiteX34" fmla="*/ 866775 w 1724025"/>
                    <a:gd name="connsiteY34" fmla="*/ 290529 h 331010"/>
                    <a:gd name="connsiteX35" fmla="*/ 938212 w 1724025"/>
                    <a:gd name="connsiteY35" fmla="*/ 292910 h 331010"/>
                    <a:gd name="connsiteX36" fmla="*/ 945356 w 1724025"/>
                    <a:gd name="connsiteY36" fmla="*/ 295291 h 331010"/>
                    <a:gd name="connsiteX37" fmla="*/ 954881 w 1724025"/>
                    <a:gd name="connsiteY37" fmla="*/ 297673 h 331010"/>
                    <a:gd name="connsiteX38" fmla="*/ 990600 w 1724025"/>
                    <a:gd name="connsiteY38" fmla="*/ 302435 h 331010"/>
                    <a:gd name="connsiteX39" fmla="*/ 997744 w 1724025"/>
                    <a:gd name="connsiteY39" fmla="*/ 304816 h 331010"/>
                    <a:gd name="connsiteX40" fmla="*/ 1009650 w 1724025"/>
                    <a:gd name="connsiteY40" fmla="*/ 307198 h 331010"/>
                    <a:gd name="connsiteX41" fmla="*/ 1035844 w 1724025"/>
                    <a:gd name="connsiteY41" fmla="*/ 302435 h 331010"/>
                    <a:gd name="connsiteX42" fmla="*/ 1050131 w 1724025"/>
                    <a:gd name="connsiteY42" fmla="*/ 292910 h 331010"/>
                    <a:gd name="connsiteX43" fmla="*/ 1057275 w 1724025"/>
                    <a:gd name="connsiteY43" fmla="*/ 285766 h 331010"/>
                    <a:gd name="connsiteX44" fmla="*/ 1064419 w 1724025"/>
                    <a:gd name="connsiteY44" fmla="*/ 283385 h 331010"/>
                    <a:gd name="connsiteX45" fmla="*/ 1071562 w 1724025"/>
                    <a:gd name="connsiteY45" fmla="*/ 278623 h 331010"/>
                    <a:gd name="connsiteX46" fmla="*/ 1081087 w 1724025"/>
                    <a:gd name="connsiteY46" fmla="*/ 264335 h 331010"/>
                    <a:gd name="connsiteX47" fmla="*/ 1088231 w 1724025"/>
                    <a:gd name="connsiteY47" fmla="*/ 259573 h 331010"/>
                    <a:gd name="connsiteX48" fmla="*/ 1097756 w 1724025"/>
                    <a:gd name="connsiteY48" fmla="*/ 245285 h 331010"/>
                    <a:gd name="connsiteX49" fmla="*/ 1159669 w 1724025"/>
                    <a:gd name="connsiteY49" fmla="*/ 238141 h 331010"/>
                    <a:gd name="connsiteX50" fmla="*/ 1185862 w 1724025"/>
                    <a:gd name="connsiteY50" fmla="*/ 238141 h 331010"/>
                    <a:gd name="connsiteX51" fmla="*/ 1193006 w 1724025"/>
                    <a:gd name="connsiteY51" fmla="*/ 242904 h 331010"/>
                    <a:gd name="connsiteX52" fmla="*/ 1202531 w 1724025"/>
                    <a:gd name="connsiteY52" fmla="*/ 252429 h 331010"/>
                    <a:gd name="connsiteX53" fmla="*/ 1212056 w 1724025"/>
                    <a:gd name="connsiteY53" fmla="*/ 266716 h 331010"/>
                    <a:gd name="connsiteX54" fmla="*/ 1233487 w 1724025"/>
                    <a:gd name="connsiteY54" fmla="*/ 283385 h 331010"/>
                    <a:gd name="connsiteX55" fmla="*/ 1235869 w 1724025"/>
                    <a:gd name="connsiteY55" fmla="*/ 290529 h 331010"/>
                    <a:gd name="connsiteX56" fmla="*/ 1243012 w 1724025"/>
                    <a:gd name="connsiteY56" fmla="*/ 292910 h 331010"/>
                    <a:gd name="connsiteX57" fmla="*/ 1250156 w 1724025"/>
                    <a:gd name="connsiteY57" fmla="*/ 297673 h 331010"/>
                    <a:gd name="connsiteX58" fmla="*/ 1254919 w 1724025"/>
                    <a:gd name="connsiteY58" fmla="*/ 304816 h 331010"/>
                    <a:gd name="connsiteX59" fmla="*/ 1262062 w 1724025"/>
                    <a:gd name="connsiteY59" fmla="*/ 307198 h 331010"/>
                    <a:gd name="connsiteX60" fmla="*/ 1269206 w 1724025"/>
                    <a:gd name="connsiteY60" fmla="*/ 311960 h 331010"/>
                    <a:gd name="connsiteX61" fmla="*/ 1278731 w 1724025"/>
                    <a:gd name="connsiteY61" fmla="*/ 314341 h 331010"/>
                    <a:gd name="connsiteX62" fmla="*/ 1347787 w 1724025"/>
                    <a:gd name="connsiteY62" fmla="*/ 316723 h 331010"/>
                    <a:gd name="connsiteX63" fmla="*/ 1376362 w 1724025"/>
                    <a:gd name="connsiteY63" fmla="*/ 319104 h 331010"/>
                    <a:gd name="connsiteX64" fmla="*/ 1390650 w 1724025"/>
                    <a:gd name="connsiteY64" fmla="*/ 321485 h 331010"/>
                    <a:gd name="connsiteX65" fmla="*/ 1409700 w 1724025"/>
                    <a:gd name="connsiteY65" fmla="*/ 323866 h 331010"/>
                    <a:gd name="connsiteX66" fmla="*/ 1447800 w 1724025"/>
                    <a:gd name="connsiteY66" fmla="*/ 321485 h 331010"/>
                    <a:gd name="connsiteX67" fmla="*/ 1457325 w 1724025"/>
                    <a:gd name="connsiteY67" fmla="*/ 319104 h 331010"/>
                    <a:gd name="connsiteX68" fmla="*/ 1464469 w 1724025"/>
                    <a:gd name="connsiteY68" fmla="*/ 316723 h 331010"/>
                    <a:gd name="connsiteX69" fmla="*/ 1533525 w 1724025"/>
                    <a:gd name="connsiteY69" fmla="*/ 314341 h 331010"/>
                    <a:gd name="connsiteX70" fmla="*/ 1607344 w 1724025"/>
                    <a:gd name="connsiteY70" fmla="*/ 314341 h 331010"/>
                    <a:gd name="connsiteX71" fmla="*/ 1624012 w 1724025"/>
                    <a:gd name="connsiteY71" fmla="*/ 319104 h 331010"/>
                    <a:gd name="connsiteX72" fmla="*/ 1643062 w 1724025"/>
                    <a:gd name="connsiteY72" fmla="*/ 323866 h 331010"/>
                    <a:gd name="connsiteX73" fmla="*/ 1650206 w 1724025"/>
                    <a:gd name="connsiteY73" fmla="*/ 326248 h 331010"/>
                    <a:gd name="connsiteX74" fmla="*/ 1669256 w 1724025"/>
                    <a:gd name="connsiteY74" fmla="*/ 331010 h 331010"/>
                    <a:gd name="connsiteX75" fmla="*/ 1724025 w 1724025"/>
                    <a:gd name="connsiteY75" fmla="*/ 328629 h 331010"/>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21444 w 1724025"/>
                    <a:gd name="connsiteY4" fmla="*/ 40974 h 326265"/>
                    <a:gd name="connsiteX5" fmla="*/ 128587 w 1724025"/>
                    <a:gd name="connsiteY5" fmla="*/ 40974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2962 w 1724025"/>
                    <a:gd name="connsiteY33" fmla="*/ 297690 h 326265"/>
                    <a:gd name="connsiteX34" fmla="*/ 866775 w 1724025"/>
                    <a:gd name="connsiteY34" fmla="*/ 285784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21444 w 1724025"/>
                    <a:gd name="connsiteY4" fmla="*/ 40974 h 326265"/>
                    <a:gd name="connsiteX5" fmla="*/ 128587 w 1724025"/>
                    <a:gd name="connsiteY5" fmla="*/ 31449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2962 w 1724025"/>
                    <a:gd name="connsiteY33" fmla="*/ 297690 h 326265"/>
                    <a:gd name="connsiteX34" fmla="*/ 866775 w 1724025"/>
                    <a:gd name="connsiteY34" fmla="*/ 285784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21444 w 1724025"/>
                    <a:gd name="connsiteY4" fmla="*/ 40974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2962 w 1724025"/>
                    <a:gd name="connsiteY33" fmla="*/ 297690 h 326265"/>
                    <a:gd name="connsiteX34" fmla="*/ 866775 w 1724025"/>
                    <a:gd name="connsiteY34" fmla="*/ 285784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2962 w 1724025"/>
                    <a:gd name="connsiteY33" fmla="*/ 297690 h 326265"/>
                    <a:gd name="connsiteX34" fmla="*/ 866775 w 1724025"/>
                    <a:gd name="connsiteY34" fmla="*/ 285784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66775 w 1724025"/>
                    <a:gd name="connsiteY34" fmla="*/ 285784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71562 w 1724025"/>
                    <a:gd name="connsiteY45" fmla="*/ 273878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81021 h 326265"/>
                    <a:gd name="connsiteX44" fmla="*/ 1064419 w 1724025"/>
                    <a:gd name="connsiteY44" fmla="*/ 278640 h 326265"/>
                    <a:gd name="connsiteX45" fmla="*/ 1069181 w 1724025"/>
                    <a:gd name="connsiteY45" fmla="*/ 269116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0131 w 1724025"/>
                    <a:gd name="connsiteY42" fmla="*/ 288165 h 326265"/>
                    <a:gd name="connsiteX43" fmla="*/ 1057275 w 1724025"/>
                    <a:gd name="connsiteY43" fmla="*/ 271496 h 326265"/>
                    <a:gd name="connsiteX44" fmla="*/ 1064419 w 1724025"/>
                    <a:gd name="connsiteY44" fmla="*/ 278640 h 326265"/>
                    <a:gd name="connsiteX45" fmla="*/ 1069181 w 1724025"/>
                    <a:gd name="connsiteY45" fmla="*/ 269116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42988 w 1724025"/>
                    <a:gd name="connsiteY42" fmla="*/ 285784 h 326265"/>
                    <a:gd name="connsiteX43" fmla="*/ 1057275 w 1724025"/>
                    <a:gd name="connsiteY43" fmla="*/ 271496 h 326265"/>
                    <a:gd name="connsiteX44" fmla="*/ 1064419 w 1724025"/>
                    <a:gd name="connsiteY44" fmla="*/ 278640 h 326265"/>
                    <a:gd name="connsiteX45" fmla="*/ 1069181 w 1724025"/>
                    <a:gd name="connsiteY45" fmla="*/ 269116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33463 w 1724025"/>
                    <a:gd name="connsiteY42" fmla="*/ 290546 h 326265"/>
                    <a:gd name="connsiteX43" fmla="*/ 1057275 w 1724025"/>
                    <a:gd name="connsiteY43" fmla="*/ 271496 h 326265"/>
                    <a:gd name="connsiteX44" fmla="*/ 1064419 w 1724025"/>
                    <a:gd name="connsiteY44" fmla="*/ 278640 h 326265"/>
                    <a:gd name="connsiteX45" fmla="*/ 1069181 w 1724025"/>
                    <a:gd name="connsiteY45" fmla="*/ 269116 h 326265"/>
                    <a:gd name="connsiteX46" fmla="*/ 1081087 w 1724025"/>
                    <a:gd name="connsiteY46" fmla="*/ 259590 h 326265"/>
                    <a:gd name="connsiteX47" fmla="*/ 1088231 w 1724025"/>
                    <a:gd name="connsiteY47" fmla="*/ 254828 h 326265"/>
                    <a:gd name="connsiteX48" fmla="*/ 1097756 w 1724025"/>
                    <a:gd name="connsiteY48" fmla="*/ 240540 h 326265"/>
                    <a:gd name="connsiteX49" fmla="*/ 1159669 w 1724025"/>
                    <a:gd name="connsiteY49" fmla="*/ 233396 h 326265"/>
                    <a:gd name="connsiteX50" fmla="*/ 1185862 w 1724025"/>
                    <a:gd name="connsiteY50" fmla="*/ 233396 h 326265"/>
                    <a:gd name="connsiteX51" fmla="*/ 1193006 w 1724025"/>
                    <a:gd name="connsiteY51" fmla="*/ 238159 h 326265"/>
                    <a:gd name="connsiteX52" fmla="*/ 1202531 w 1724025"/>
                    <a:gd name="connsiteY52" fmla="*/ 247684 h 326265"/>
                    <a:gd name="connsiteX53" fmla="*/ 1212056 w 1724025"/>
                    <a:gd name="connsiteY53" fmla="*/ 261971 h 326265"/>
                    <a:gd name="connsiteX54" fmla="*/ 1233487 w 1724025"/>
                    <a:gd name="connsiteY54" fmla="*/ 278640 h 326265"/>
                    <a:gd name="connsiteX55" fmla="*/ 1235869 w 1724025"/>
                    <a:gd name="connsiteY55" fmla="*/ 285784 h 326265"/>
                    <a:gd name="connsiteX56" fmla="*/ 1243012 w 1724025"/>
                    <a:gd name="connsiteY56" fmla="*/ 288165 h 326265"/>
                    <a:gd name="connsiteX57" fmla="*/ 1250156 w 1724025"/>
                    <a:gd name="connsiteY57" fmla="*/ 292928 h 326265"/>
                    <a:gd name="connsiteX58" fmla="*/ 1254919 w 1724025"/>
                    <a:gd name="connsiteY58" fmla="*/ 300071 h 326265"/>
                    <a:gd name="connsiteX59" fmla="*/ 1262062 w 1724025"/>
                    <a:gd name="connsiteY59" fmla="*/ 302453 h 326265"/>
                    <a:gd name="connsiteX60" fmla="*/ 1269206 w 1724025"/>
                    <a:gd name="connsiteY60" fmla="*/ 307215 h 326265"/>
                    <a:gd name="connsiteX61" fmla="*/ 1278731 w 1724025"/>
                    <a:gd name="connsiteY61" fmla="*/ 309596 h 326265"/>
                    <a:gd name="connsiteX62" fmla="*/ 1347787 w 1724025"/>
                    <a:gd name="connsiteY62" fmla="*/ 311978 h 326265"/>
                    <a:gd name="connsiteX63" fmla="*/ 1376362 w 1724025"/>
                    <a:gd name="connsiteY63" fmla="*/ 314359 h 326265"/>
                    <a:gd name="connsiteX64" fmla="*/ 1390650 w 1724025"/>
                    <a:gd name="connsiteY64" fmla="*/ 316740 h 326265"/>
                    <a:gd name="connsiteX65" fmla="*/ 1409700 w 1724025"/>
                    <a:gd name="connsiteY65" fmla="*/ 319121 h 326265"/>
                    <a:gd name="connsiteX66" fmla="*/ 1447800 w 1724025"/>
                    <a:gd name="connsiteY66" fmla="*/ 316740 h 326265"/>
                    <a:gd name="connsiteX67" fmla="*/ 1457325 w 1724025"/>
                    <a:gd name="connsiteY67" fmla="*/ 314359 h 326265"/>
                    <a:gd name="connsiteX68" fmla="*/ 1464469 w 1724025"/>
                    <a:gd name="connsiteY68" fmla="*/ 311978 h 326265"/>
                    <a:gd name="connsiteX69" fmla="*/ 1533525 w 1724025"/>
                    <a:gd name="connsiteY69" fmla="*/ 309596 h 326265"/>
                    <a:gd name="connsiteX70" fmla="*/ 1607344 w 1724025"/>
                    <a:gd name="connsiteY70" fmla="*/ 309596 h 326265"/>
                    <a:gd name="connsiteX71" fmla="*/ 1624012 w 1724025"/>
                    <a:gd name="connsiteY71" fmla="*/ 314359 h 326265"/>
                    <a:gd name="connsiteX72" fmla="*/ 1643062 w 1724025"/>
                    <a:gd name="connsiteY72" fmla="*/ 319121 h 326265"/>
                    <a:gd name="connsiteX73" fmla="*/ 1650206 w 1724025"/>
                    <a:gd name="connsiteY73" fmla="*/ 321503 h 326265"/>
                    <a:gd name="connsiteX74" fmla="*/ 1669256 w 1724025"/>
                    <a:gd name="connsiteY74" fmla="*/ 326265 h 326265"/>
                    <a:gd name="connsiteX75" fmla="*/ 1724025 w 1724025"/>
                    <a:gd name="connsiteY75"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33463 w 1724025"/>
                    <a:gd name="connsiteY42" fmla="*/ 290546 h 326265"/>
                    <a:gd name="connsiteX43" fmla="*/ 1057275 w 1724025"/>
                    <a:gd name="connsiteY43" fmla="*/ 271496 h 326265"/>
                    <a:gd name="connsiteX44" fmla="*/ 1064419 w 1724025"/>
                    <a:gd name="connsiteY44" fmla="*/ 278640 h 326265"/>
                    <a:gd name="connsiteX45" fmla="*/ 1069181 w 1724025"/>
                    <a:gd name="connsiteY45" fmla="*/ 269116 h 326265"/>
                    <a:gd name="connsiteX46" fmla="*/ 1088231 w 1724025"/>
                    <a:gd name="connsiteY46" fmla="*/ 254828 h 326265"/>
                    <a:gd name="connsiteX47" fmla="*/ 1097756 w 1724025"/>
                    <a:gd name="connsiteY47" fmla="*/ 240540 h 326265"/>
                    <a:gd name="connsiteX48" fmla="*/ 1159669 w 1724025"/>
                    <a:gd name="connsiteY48" fmla="*/ 233396 h 326265"/>
                    <a:gd name="connsiteX49" fmla="*/ 1185862 w 1724025"/>
                    <a:gd name="connsiteY49" fmla="*/ 233396 h 326265"/>
                    <a:gd name="connsiteX50" fmla="*/ 1193006 w 1724025"/>
                    <a:gd name="connsiteY50" fmla="*/ 238159 h 326265"/>
                    <a:gd name="connsiteX51" fmla="*/ 1202531 w 1724025"/>
                    <a:gd name="connsiteY51" fmla="*/ 247684 h 326265"/>
                    <a:gd name="connsiteX52" fmla="*/ 1212056 w 1724025"/>
                    <a:gd name="connsiteY52" fmla="*/ 261971 h 326265"/>
                    <a:gd name="connsiteX53" fmla="*/ 1233487 w 1724025"/>
                    <a:gd name="connsiteY53" fmla="*/ 278640 h 326265"/>
                    <a:gd name="connsiteX54" fmla="*/ 1235869 w 1724025"/>
                    <a:gd name="connsiteY54" fmla="*/ 285784 h 326265"/>
                    <a:gd name="connsiteX55" fmla="*/ 1243012 w 1724025"/>
                    <a:gd name="connsiteY55" fmla="*/ 288165 h 326265"/>
                    <a:gd name="connsiteX56" fmla="*/ 1250156 w 1724025"/>
                    <a:gd name="connsiteY56" fmla="*/ 292928 h 326265"/>
                    <a:gd name="connsiteX57" fmla="*/ 1254919 w 1724025"/>
                    <a:gd name="connsiteY57" fmla="*/ 300071 h 326265"/>
                    <a:gd name="connsiteX58" fmla="*/ 1262062 w 1724025"/>
                    <a:gd name="connsiteY58" fmla="*/ 302453 h 326265"/>
                    <a:gd name="connsiteX59" fmla="*/ 1269206 w 1724025"/>
                    <a:gd name="connsiteY59" fmla="*/ 307215 h 326265"/>
                    <a:gd name="connsiteX60" fmla="*/ 1278731 w 1724025"/>
                    <a:gd name="connsiteY60" fmla="*/ 309596 h 326265"/>
                    <a:gd name="connsiteX61" fmla="*/ 1347787 w 1724025"/>
                    <a:gd name="connsiteY61" fmla="*/ 311978 h 326265"/>
                    <a:gd name="connsiteX62" fmla="*/ 1376362 w 1724025"/>
                    <a:gd name="connsiteY62" fmla="*/ 314359 h 326265"/>
                    <a:gd name="connsiteX63" fmla="*/ 1390650 w 1724025"/>
                    <a:gd name="connsiteY63" fmla="*/ 316740 h 326265"/>
                    <a:gd name="connsiteX64" fmla="*/ 1409700 w 1724025"/>
                    <a:gd name="connsiteY64" fmla="*/ 319121 h 326265"/>
                    <a:gd name="connsiteX65" fmla="*/ 1447800 w 1724025"/>
                    <a:gd name="connsiteY65" fmla="*/ 316740 h 326265"/>
                    <a:gd name="connsiteX66" fmla="*/ 1457325 w 1724025"/>
                    <a:gd name="connsiteY66" fmla="*/ 314359 h 326265"/>
                    <a:gd name="connsiteX67" fmla="*/ 1464469 w 1724025"/>
                    <a:gd name="connsiteY67" fmla="*/ 311978 h 326265"/>
                    <a:gd name="connsiteX68" fmla="*/ 1533525 w 1724025"/>
                    <a:gd name="connsiteY68" fmla="*/ 309596 h 326265"/>
                    <a:gd name="connsiteX69" fmla="*/ 1607344 w 1724025"/>
                    <a:gd name="connsiteY69" fmla="*/ 309596 h 326265"/>
                    <a:gd name="connsiteX70" fmla="*/ 1624012 w 1724025"/>
                    <a:gd name="connsiteY70" fmla="*/ 314359 h 326265"/>
                    <a:gd name="connsiteX71" fmla="*/ 1643062 w 1724025"/>
                    <a:gd name="connsiteY71" fmla="*/ 319121 h 326265"/>
                    <a:gd name="connsiteX72" fmla="*/ 1650206 w 1724025"/>
                    <a:gd name="connsiteY72" fmla="*/ 321503 h 326265"/>
                    <a:gd name="connsiteX73" fmla="*/ 1669256 w 1724025"/>
                    <a:gd name="connsiteY73" fmla="*/ 326265 h 326265"/>
                    <a:gd name="connsiteX74" fmla="*/ 1724025 w 1724025"/>
                    <a:gd name="connsiteY74"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33463 w 1724025"/>
                    <a:gd name="connsiteY42" fmla="*/ 290546 h 326265"/>
                    <a:gd name="connsiteX43" fmla="*/ 1057275 w 1724025"/>
                    <a:gd name="connsiteY43" fmla="*/ 271496 h 326265"/>
                    <a:gd name="connsiteX44" fmla="*/ 1069181 w 1724025"/>
                    <a:gd name="connsiteY44" fmla="*/ 269116 h 326265"/>
                    <a:gd name="connsiteX45" fmla="*/ 1088231 w 1724025"/>
                    <a:gd name="connsiteY45" fmla="*/ 254828 h 326265"/>
                    <a:gd name="connsiteX46" fmla="*/ 1097756 w 1724025"/>
                    <a:gd name="connsiteY46" fmla="*/ 240540 h 326265"/>
                    <a:gd name="connsiteX47" fmla="*/ 1159669 w 1724025"/>
                    <a:gd name="connsiteY47" fmla="*/ 233396 h 326265"/>
                    <a:gd name="connsiteX48" fmla="*/ 1185862 w 1724025"/>
                    <a:gd name="connsiteY48" fmla="*/ 233396 h 326265"/>
                    <a:gd name="connsiteX49" fmla="*/ 1193006 w 1724025"/>
                    <a:gd name="connsiteY49" fmla="*/ 238159 h 326265"/>
                    <a:gd name="connsiteX50" fmla="*/ 1202531 w 1724025"/>
                    <a:gd name="connsiteY50" fmla="*/ 247684 h 326265"/>
                    <a:gd name="connsiteX51" fmla="*/ 1212056 w 1724025"/>
                    <a:gd name="connsiteY51" fmla="*/ 261971 h 326265"/>
                    <a:gd name="connsiteX52" fmla="*/ 1233487 w 1724025"/>
                    <a:gd name="connsiteY52" fmla="*/ 278640 h 326265"/>
                    <a:gd name="connsiteX53" fmla="*/ 1235869 w 1724025"/>
                    <a:gd name="connsiteY53" fmla="*/ 285784 h 326265"/>
                    <a:gd name="connsiteX54" fmla="*/ 1243012 w 1724025"/>
                    <a:gd name="connsiteY54" fmla="*/ 288165 h 326265"/>
                    <a:gd name="connsiteX55" fmla="*/ 1250156 w 1724025"/>
                    <a:gd name="connsiteY55" fmla="*/ 292928 h 326265"/>
                    <a:gd name="connsiteX56" fmla="*/ 1254919 w 1724025"/>
                    <a:gd name="connsiteY56" fmla="*/ 300071 h 326265"/>
                    <a:gd name="connsiteX57" fmla="*/ 1262062 w 1724025"/>
                    <a:gd name="connsiteY57" fmla="*/ 302453 h 326265"/>
                    <a:gd name="connsiteX58" fmla="*/ 1269206 w 1724025"/>
                    <a:gd name="connsiteY58" fmla="*/ 307215 h 326265"/>
                    <a:gd name="connsiteX59" fmla="*/ 1278731 w 1724025"/>
                    <a:gd name="connsiteY59" fmla="*/ 309596 h 326265"/>
                    <a:gd name="connsiteX60" fmla="*/ 1347787 w 1724025"/>
                    <a:gd name="connsiteY60" fmla="*/ 311978 h 326265"/>
                    <a:gd name="connsiteX61" fmla="*/ 1376362 w 1724025"/>
                    <a:gd name="connsiteY61" fmla="*/ 314359 h 326265"/>
                    <a:gd name="connsiteX62" fmla="*/ 1390650 w 1724025"/>
                    <a:gd name="connsiteY62" fmla="*/ 316740 h 326265"/>
                    <a:gd name="connsiteX63" fmla="*/ 1409700 w 1724025"/>
                    <a:gd name="connsiteY63" fmla="*/ 319121 h 326265"/>
                    <a:gd name="connsiteX64" fmla="*/ 1447800 w 1724025"/>
                    <a:gd name="connsiteY64" fmla="*/ 316740 h 326265"/>
                    <a:gd name="connsiteX65" fmla="*/ 1457325 w 1724025"/>
                    <a:gd name="connsiteY65" fmla="*/ 314359 h 326265"/>
                    <a:gd name="connsiteX66" fmla="*/ 1464469 w 1724025"/>
                    <a:gd name="connsiteY66" fmla="*/ 311978 h 326265"/>
                    <a:gd name="connsiteX67" fmla="*/ 1533525 w 1724025"/>
                    <a:gd name="connsiteY67" fmla="*/ 309596 h 326265"/>
                    <a:gd name="connsiteX68" fmla="*/ 1607344 w 1724025"/>
                    <a:gd name="connsiteY68" fmla="*/ 309596 h 326265"/>
                    <a:gd name="connsiteX69" fmla="*/ 1624012 w 1724025"/>
                    <a:gd name="connsiteY69" fmla="*/ 314359 h 326265"/>
                    <a:gd name="connsiteX70" fmla="*/ 1643062 w 1724025"/>
                    <a:gd name="connsiteY70" fmla="*/ 319121 h 326265"/>
                    <a:gd name="connsiteX71" fmla="*/ 1650206 w 1724025"/>
                    <a:gd name="connsiteY71" fmla="*/ 321503 h 326265"/>
                    <a:gd name="connsiteX72" fmla="*/ 1669256 w 1724025"/>
                    <a:gd name="connsiteY72" fmla="*/ 326265 h 326265"/>
                    <a:gd name="connsiteX73" fmla="*/ 1724025 w 1724025"/>
                    <a:gd name="connsiteY73"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33463 w 1724025"/>
                    <a:gd name="connsiteY42" fmla="*/ 290546 h 326265"/>
                    <a:gd name="connsiteX43" fmla="*/ 1057275 w 1724025"/>
                    <a:gd name="connsiteY43" fmla="*/ 271496 h 326265"/>
                    <a:gd name="connsiteX44" fmla="*/ 1088231 w 1724025"/>
                    <a:gd name="connsiteY44" fmla="*/ 254828 h 326265"/>
                    <a:gd name="connsiteX45" fmla="*/ 1097756 w 1724025"/>
                    <a:gd name="connsiteY45" fmla="*/ 240540 h 326265"/>
                    <a:gd name="connsiteX46" fmla="*/ 1159669 w 1724025"/>
                    <a:gd name="connsiteY46" fmla="*/ 233396 h 326265"/>
                    <a:gd name="connsiteX47" fmla="*/ 1185862 w 1724025"/>
                    <a:gd name="connsiteY47" fmla="*/ 233396 h 326265"/>
                    <a:gd name="connsiteX48" fmla="*/ 1193006 w 1724025"/>
                    <a:gd name="connsiteY48" fmla="*/ 238159 h 326265"/>
                    <a:gd name="connsiteX49" fmla="*/ 1202531 w 1724025"/>
                    <a:gd name="connsiteY49" fmla="*/ 247684 h 326265"/>
                    <a:gd name="connsiteX50" fmla="*/ 1212056 w 1724025"/>
                    <a:gd name="connsiteY50" fmla="*/ 261971 h 326265"/>
                    <a:gd name="connsiteX51" fmla="*/ 1233487 w 1724025"/>
                    <a:gd name="connsiteY51" fmla="*/ 278640 h 326265"/>
                    <a:gd name="connsiteX52" fmla="*/ 1235869 w 1724025"/>
                    <a:gd name="connsiteY52" fmla="*/ 285784 h 326265"/>
                    <a:gd name="connsiteX53" fmla="*/ 1243012 w 1724025"/>
                    <a:gd name="connsiteY53" fmla="*/ 288165 h 326265"/>
                    <a:gd name="connsiteX54" fmla="*/ 1250156 w 1724025"/>
                    <a:gd name="connsiteY54" fmla="*/ 292928 h 326265"/>
                    <a:gd name="connsiteX55" fmla="*/ 1254919 w 1724025"/>
                    <a:gd name="connsiteY55" fmla="*/ 300071 h 326265"/>
                    <a:gd name="connsiteX56" fmla="*/ 1262062 w 1724025"/>
                    <a:gd name="connsiteY56" fmla="*/ 302453 h 326265"/>
                    <a:gd name="connsiteX57" fmla="*/ 1269206 w 1724025"/>
                    <a:gd name="connsiteY57" fmla="*/ 307215 h 326265"/>
                    <a:gd name="connsiteX58" fmla="*/ 1278731 w 1724025"/>
                    <a:gd name="connsiteY58" fmla="*/ 309596 h 326265"/>
                    <a:gd name="connsiteX59" fmla="*/ 1347787 w 1724025"/>
                    <a:gd name="connsiteY59" fmla="*/ 311978 h 326265"/>
                    <a:gd name="connsiteX60" fmla="*/ 1376362 w 1724025"/>
                    <a:gd name="connsiteY60" fmla="*/ 314359 h 326265"/>
                    <a:gd name="connsiteX61" fmla="*/ 1390650 w 1724025"/>
                    <a:gd name="connsiteY61" fmla="*/ 316740 h 326265"/>
                    <a:gd name="connsiteX62" fmla="*/ 1409700 w 1724025"/>
                    <a:gd name="connsiteY62" fmla="*/ 319121 h 326265"/>
                    <a:gd name="connsiteX63" fmla="*/ 1447800 w 1724025"/>
                    <a:gd name="connsiteY63" fmla="*/ 316740 h 326265"/>
                    <a:gd name="connsiteX64" fmla="*/ 1457325 w 1724025"/>
                    <a:gd name="connsiteY64" fmla="*/ 314359 h 326265"/>
                    <a:gd name="connsiteX65" fmla="*/ 1464469 w 1724025"/>
                    <a:gd name="connsiteY65" fmla="*/ 311978 h 326265"/>
                    <a:gd name="connsiteX66" fmla="*/ 1533525 w 1724025"/>
                    <a:gd name="connsiteY66" fmla="*/ 309596 h 326265"/>
                    <a:gd name="connsiteX67" fmla="*/ 1607344 w 1724025"/>
                    <a:gd name="connsiteY67" fmla="*/ 309596 h 326265"/>
                    <a:gd name="connsiteX68" fmla="*/ 1624012 w 1724025"/>
                    <a:gd name="connsiteY68" fmla="*/ 314359 h 326265"/>
                    <a:gd name="connsiteX69" fmla="*/ 1643062 w 1724025"/>
                    <a:gd name="connsiteY69" fmla="*/ 319121 h 326265"/>
                    <a:gd name="connsiteX70" fmla="*/ 1650206 w 1724025"/>
                    <a:gd name="connsiteY70" fmla="*/ 321503 h 326265"/>
                    <a:gd name="connsiteX71" fmla="*/ 1669256 w 1724025"/>
                    <a:gd name="connsiteY71" fmla="*/ 326265 h 326265"/>
                    <a:gd name="connsiteX72" fmla="*/ 1724025 w 1724025"/>
                    <a:gd name="connsiteY72"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33463 w 1724025"/>
                    <a:gd name="connsiteY42" fmla="*/ 290546 h 326265"/>
                    <a:gd name="connsiteX43" fmla="*/ 1057275 w 1724025"/>
                    <a:gd name="connsiteY43" fmla="*/ 271496 h 326265"/>
                    <a:gd name="connsiteX44" fmla="*/ 1088231 w 1724025"/>
                    <a:gd name="connsiteY44" fmla="*/ 254828 h 326265"/>
                    <a:gd name="connsiteX45" fmla="*/ 1159669 w 1724025"/>
                    <a:gd name="connsiteY45" fmla="*/ 233396 h 326265"/>
                    <a:gd name="connsiteX46" fmla="*/ 1185862 w 1724025"/>
                    <a:gd name="connsiteY46" fmla="*/ 233396 h 326265"/>
                    <a:gd name="connsiteX47" fmla="*/ 1193006 w 1724025"/>
                    <a:gd name="connsiteY47" fmla="*/ 238159 h 326265"/>
                    <a:gd name="connsiteX48" fmla="*/ 1202531 w 1724025"/>
                    <a:gd name="connsiteY48" fmla="*/ 247684 h 326265"/>
                    <a:gd name="connsiteX49" fmla="*/ 1212056 w 1724025"/>
                    <a:gd name="connsiteY49" fmla="*/ 261971 h 326265"/>
                    <a:gd name="connsiteX50" fmla="*/ 1233487 w 1724025"/>
                    <a:gd name="connsiteY50" fmla="*/ 278640 h 326265"/>
                    <a:gd name="connsiteX51" fmla="*/ 1235869 w 1724025"/>
                    <a:gd name="connsiteY51" fmla="*/ 285784 h 326265"/>
                    <a:gd name="connsiteX52" fmla="*/ 1243012 w 1724025"/>
                    <a:gd name="connsiteY52" fmla="*/ 288165 h 326265"/>
                    <a:gd name="connsiteX53" fmla="*/ 1250156 w 1724025"/>
                    <a:gd name="connsiteY53" fmla="*/ 292928 h 326265"/>
                    <a:gd name="connsiteX54" fmla="*/ 1254919 w 1724025"/>
                    <a:gd name="connsiteY54" fmla="*/ 300071 h 326265"/>
                    <a:gd name="connsiteX55" fmla="*/ 1262062 w 1724025"/>
                    <a:gd name="connsiteY55" fmla="*/ 302453 h 326265"/>
                    <a:gd name="connsiteX56" fmla="*/ 1269206 w 1724025"/>
                    <a:gd name="connsiteY56" fmla="*/ 307215 h 326265"/>
                    <a:gd name="connsiteX57" fmla="*/ 1278731 w 1724025"/>
                    <a:gd name="connsiteY57" fmla="*/ 309596 h 326265"/>
                    <a:gd name="connsiteX58" fmla="*/ 1347787 w 1724025"/>
                    <a:gd name="connsiteY58" fmla="*/ 311978 h 326265"/>
                    <a:gd name="connsiteX59" fmla="*/ 1376362 w 1724025"/>
                    <a:gd name="connsiteY59" fmla="*/ 314359 h 326265"/>
                    <a:gd name="connsiteX60" fmla="*/ 1390650 w 1724025"/>
                    <a:gd name="connsiteY60" fmla="*/ 316740 h 326265"/>
                    <a:gd name="connsiteX61" fmla="*/ 1409700 w 1724025"/>
                    <a:gd name="connsiteY61" fmla="*/ 319121 h 326265"/>
                    <a:gd name="connsiteX62" fmla="*/ 1447800 w 1724025"/>
                    <a:gd name="connsiteY62" fmla="*/ 316740 h 326265"/>
                    <a:gd name="connsiteX63" fmla="*/ 1457325 w 1724025"/>
                    <a:gd name="connsiteY63" fmla="*/ 314359 h 326265"/>
                    <a:gd name="connsiteX64" fmla="*/ 1464469 w 1724025"/>
                    <a:gd name="connsiteY64" fmla="*/ 311978 h 326265"/>
                    <a:gd name="connsiteX65" fmla="*/ 1533525 w 1724025"/>
                    <a:gd name="connsiteY65" fmla="*/ 309596 h 326265"/>
                    <a:gd name="connsiteX66" fmla="*/ 1607344 w 1724025"/>
                    <a:gd name="connsiteY66" fmla="*/ 309596 h 326265"/>
                    <a:gd name="connsiteX67" fmla="*/ 1624012 w 1724025"/>
                    <a:gd name="connsiteY67" fmla="*/ 314359 h 326265"/>
                    <a:gd name="connsiteX68" fmla="*/ 1643062 w 1724025"/>
                    <a:gd name="connsiteY68" fmla="*/ 319121 h 326265"/>
                    <a:gd name="connsiteX69" fmla="*/ 1650206 w 1724025"/>
                    <a:gd name="connsiteY69" fmla="*/ 321503 h 326265"/>
                    <a:gd name="connsiteX70" fmla="*/ 1669256 w 1724025"/>
                    <a:gd name="connsiteY70" fmla="*/ 326265 h 326265"/>
                    <a:gd name="connsiteX71" fmla="*/ 1724025 w 1724025"/>
                    <a:gd name="connsiteY71"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09650 w 1724025"/>
                    <a:gd name="connsiteY40" fmla="*/ 302453 h 326265"/>
                    <a:gd name="connsiteX41" fmla="*/ 1035844 w 1724025"/>
                    <a:gd name="connsiteY41" fmla="*/ 297690 h 326265"/>
                    <a:gd name="connsiteX42" fmla="*/ 1057275 w 1724025"/>
                    <a:gd name="connsiteY42" fmla="*/ 271496 h 326265"/>
                    <a:gd name="connsiteX43" fmla="*/ 1088231 w 1724025"/>
                    <a:gd name="connsiteY43" fmla="*/ 254828 h 326265"/>
                    <a:gd name="connsiteX44" fmla="*/ 1159669 w 1724025"/>
                    <a:gd name="connsiteY44" fmla="*/ 233396 h 326265"/>
                    <a:gd name="connsiteX45" fmla="*/ 1185862 w 1724025"/>
                    <a:gd name="connsiteY45" fmla="*/ 233396 h 326265"/>
                    <a:gd name="connsiteX46" fmla="*/ 1193006 w 1724025"/>
                    <a:gd name="connsiteY46" fmla="*/ 238159 h 326265"/>
                    <a:gd name="connsiteX47" fmla="*/ 1202531 w 1724025"/>
                    <a:gd name="connsiteY47" fmla="*/ 247684 h 326265"/>
                    <a:gd name="connsiteX48" fmla="*/ 1212056 w 1724025"/>
                    <a:gd name="connsiteY48" fmla="*/ 261971 h 326265"/>
                    <a:gd name="connsiteX49" fmla="*/ 1233487 w 1724025"/>
                    <a:gd name="connsiteY49" fmla="*/ 278640 h 326265"/>
                    <a:gd name="connsiteX50" fmla="*/ 1235869 w 1724025"/>
                    <a:gd name="connsiteY50" fmla="*/ 285784 h 326265"/>
                    <a:gd name="connsiteX51" fmla="*/ 1243012 w 1724025"/>
                    <a:gd name="connsiteY51" fmla="*/ 288165 h 326265"/>
                    <a:gd name="connsiteX52" fmla="*/ 1250156 w 1724025"/>
                    <a:gd name="connsiteY52" fmla="*/ 292928 h 326265"/>
                    <a:gd name="connsiteX53" fmla="*/ 1254919 w 1724025"/>
                    <a:gd name="connsiteY53" fmla="*/ 300071 h 326265"/>
                    <a:gd name="connsiteX54" fmla="*/ 1262062 w 1724025"/>
                    <a:gd name="connsiteY54" fmla="*/ 302453 h 326265"/>
                    <a:gd name="connsiteX55" fmla="*/ 1269206 w 1724025"/>
                    <a:gd name="connsiteY55" fmla="*/ 307215 h 326265"/>
                    <a:gd name="connsiteX56" fmla="*/ 1278731 w 1724025"/>
                    <a:gd name="connsiteY56" fmla="*/ 309596 h 326265"/>
                    <a:gd name="connsiteX57" fmla="*/ 1347787 w 1724025"/>
                    <a:gd name="connsiteY57" fmla="*/ 311978 h 326265"/>
                    <a:gd name="connsiteX58" fmla="*/ 1376362 w 1724025"/>
                    <a:gd name="connsiteY58" fmla="*/ 314359 h 326265"/>
                    <a:gd name="connsiteX59" fmla="*/ 1390650 w 1724025"/>
                    <a:gd name="connsiteY59" fmla="*/ 316740 h 326265"/>
                    <a:gd name="connsiteX60" fmla="*/ 1409700 w 1724025"/>
                    <a:gd name="connsiteY60" fmla="*/ 319121 h 326265"/>
                    <a:gd name="connsiteX61" fmla="*/ 1447800 w 1724025"/>
                    <a:gd name="connsiteY61" fmla="*/ 316740 h 326265"/>
                    <a:gd name="connsiteX62" fmla="*/ 1457325 w 1724025"/>
                    <a:gd name="connsiteY62" fmla="*/ 314359 h 326265"/>
                    <a:gd name="connsiteX63" fmla="*/ 1464469 w 1724025"/>
                    <a:gd name="connsiteY63" fmla="*/ 311978 h 326265"/>
                    <a:gd name="connsiteX64" fmla="*/ 1533525 w 1724025"/>
                    <a:gd name="connsiteY64" fmla="*/ 309596 h 326265"/>
                    <a:gd name="connsiteX65" fmla="*/ 1607344 w 1724025"/>
                    <a:gd name="connsiteY65" fmla="*/ 309596 h 326265"/>
                    <a:gd name="connsiteX66" fmla="*/ 1624012 w 1724025"/>
                    <a:gd name="connsiteY66" fmla="*/ 314359 h 326265"/>
                    <a:gd name="connsiteX67" fmla="*/ 1643062 w 1724025"/>
                    <a:gd name="connsiteY67" fmla="*/ 319121 h 326265"/>
                    <a:gd name="connsiteX68" fmla="*/ 1650206 w 1724025"/>
                    <a:gd name="connsiteY68" fmla="*/ 321503 h 326265"/>
                    <a:gd name="connsiteX69" fmla="*/ 1669256 w 1724025"/>
                    <a:gd name="connsiteY69" fmla="*/ 326265 h 326265"/>
                    <a:gd name="connsiteX70" fmla="*/ 1724025 w 1724025"/>
                    <a:gd name="connsiteY70"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997744 w 1724025"/>
                    <a:gd name="connsiteY39" fmla="*/ 300071 h 326265"/>
                    <a:gd name="connsiteX40" fmla="*/ 1035844 w 1724025"/>
                    <a:gd name="connsiteY40" fmla="*/ 297690 h 326265"/>
                    <a:gd name="connsiteX41" fmla="*/ 1057275 w 1724025"/>
                    <a:gd name="connsiteY41" fmla="*/ 271496 h 326265"/>
                    <a:gd name="connsiteX42" fmla="*/ 1088231 w 1724025"/>
                    <a:gd name="connsiteY42" fmla="*/ 254828 h 326265"/>
                    <a:gd name="connsiteX43" fmla="*/ 1159669 w 1724025"/>
                    <a:gd name="connsiteY43" fmla="*/ 233396 h 326265"/>
                    <a:gd name="connsiteX44" fmla="*/ 1185862 w 1724025"/>
                    <a:gd name="connsiteY44" fmla="*/ 233396 h 326265"/>
                    <a:gd name="connsiteX45" fmla="*/ 1193006 w 1724025"/>
                    <a:gd name="connsiteY45" fmla="*/ 238159 h 326265"/>
                    <a:gd name="connsiteX46" fmla="*/ 1202531 w 1724025"/>
                    <a:gd name="connsiteY46" fmla="*/ 247684 h 326265"/>
                    <a:gd name="connsiteX47" fmla="*/ 1212056 w 1724025"/>
                    <a:gd name="connsiteY47" fmla="*/ 261971 h 326265"/>
                    <a:gd name="connsiteX48" fmla="*/ 1233487 w 1724025"/>
                    <a:gd name="connsiteY48" fmla="*/ 278640 h 326265"/>
                    <a:gd name="connsiteX49" fmla="*/ 1235869 w 1724025"/>
                    <a:gd name="connsiteY49" fmla="*/ 285784 h 326265"/>
                    <a:gd name="connsiteX50" fmla="*/ 1243012 w 1724025"/>
                    <a:gd name="connsiteY50" fmla="*/ 288165 h 326265"/>
                    <a:gd name="connsiteX51" fmla="*/ 1250156 w 1724025"/>
                    <a:gd name="connsiteY51" fmla="*/ 292928 h 326265"/>
                    <a:gd name="connsiteX52" fmla="*/ 1254919 w 1724025"/>
                    <a:gd name="connsiteY52" fmla="*/ 300071 h 326265"/>
                    <a:gd name="connsiteX53" fmla="*/ 1262062 w 1724025"/>
                    <a:gd name="connsiteY53" fmla="*/ 302453 h 326265"/>
                    <a:gd name="connsiteX54" fmla="*/ 1269206 w 1724025"/>
                    <a:gd name="connsiteY54" fmla="*/ 307215 h 326265"/>
                    <a:gd name="connsiteX55" fmla="*/ 1278731 w 1724025"/>
                    <a:gd name="connsiteY55" fmla="*/ 309596 h 326265"/>
                    <a:gd name="connsiteX56" fmla="*/ 1347787 w 1724025"/>
                    <a:gd name="connsiteY56" fmla="*/ 311978 h 326265"/>
                    <a:gd name="connsiteX57" fmla="*/ 1376362 w 1724025"/>
                    <a:gd name="connsiteY57" fmla="*/ 314359 h 326265"/>
                    <a:gd name="connsiteX58" fmla="*/ 1390650 w 1724025"/>
                    <a:gd name="connsiteY58" fmla="*/ 316740 h 326265"/>
                    <a:gd name="connsiteX59" fmla="*/ 1409700 w 1724025"/>
                    <a:gd name="connsiteY59" fmla="*/ 319121 h 326265"/>
                    <a:gd name="connsiteX60" fmla="*/ 1447800 w 1724025"/>
                    <a:gd name="connsiteY60" fmla="*/ 316740 h 326265"/>
                    <a:gd name="connsiteX61" fmla="*/ 1457325 w 1724025"/>
                    <a:gd name="connsiteY61" fmla="*/ 314359 h 326265"/>
                    <a:gd name="connsiteX62" fmla="*/ 1464469 w 1724025"/>
                    <a:gd name="connsiteY62" fmla="*/ 311978 h 326265"/>
                    <a:gd name="connsiteX63" fmla="*/ 1533525 w 1724025"/>
                    <a:gd name="connsiteY63" fmla="*/ 309596 h 326265"/>
                    <a:gd name="connsiteX64" fmla="*/ 1607344 w 1724025"/>
                    <a:gd name="connsiteY64" fmla="*/ 309596 h 326265"/>
                    <a:gd name="connsiteX65" fmla="*/ 1624012 w 1724025"/>
                    <a:gd name="connsiteY65" fmla="*/ 314359 h 326265"/>
                    <a:gd name="connsiteX66" fmla="*/ 1643062 w 1724025"/>
                    <a:gd name="connsiteY66" fmla="*/ 319121 h 326265"/>
                    <a:gd name="connsiteX67" fmla="*/ 1650206 w 1724025"/>
                    <a:gd name="connsiteY67" fmla="*/ 321503 h 326265"/>
                    <a:gd name="connsiteX68" fmla="*/ 1669256 w 1724025"/>
                    <a:gd name="connsiteY68" fmla="*/ 326265 h 326265"/>
                    <a:gd name="connsiteX69" fmla="*/ 1724025 w 1724025"/>
                    <a:gd name="connsiteY69"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1035844 w 1724025"/>
                    <a:gd name="connsiteY39" fmla="*/ 297690 h 326265"/>
                    <a:gd name="connsiteX40" fmla="*/ 1057275 w 1724025"/>
                    <a:gd name="connsiteY40" fmla="*/ 271496 h 326265"/>
                    <a:gd name="connsiteX41" fmla="*/ 1088231 w 1724025"/>
                    <a:gd name="connsiteY41" fmla="*/ 254828 h 326265"/>
                    <a:gd name="connsiteX42" fmla="*/ 1159669 w 1724025"/>
                    <a:gd name="connsiteY42" fmla="*/ 233396 h 326265"/>
                    <a:gd name="connsiteX43" fmla="*/ 1185862 w 1724025"/>
                    <a:gd name="connsiteY43" fmla="*/ 233396 h 326265"/>
                    <a:gd name="connsiteX44" fmla="*/ 1193006 w 1724025"/>
                    <a:gd name="connsiteY44" fmla="*/ 238159 h 326265"/>
                    <a:gd name="connsiteX45" fmla="*/ 1202531 w 1724025"/>
                    <a:gd name="connsiteY45" fmla="*/ 247684 h 326265"/>
                    <a:gd name="connsiteX46" fmla="*/ 1212056 w 1724025"/>
                    <a:gd name="connsiteY46" fmla="*/ 261971 h 326265"/>
                    <a:gd name="connsiteX47" fmla="*/ 1233487 w 1724025"/>
                    <a:gd name="connsiteY47" fmla="*/ 278640 h 326265"/>
                    <a:gd name="connsiteX48" fmla="*/ 1235869 w 1724025"/>
                    <a:gd name="connsiteY48" fmla="*/ 285784 h 326265"/>
                    <a:gd name="connsiteX49" fmla="*/ 1243012 w 1724025"/>
                    <a:gd name="connsiteY49" fmla="*/ 288165 h 326265"/>
                    <a:gd name="connsiteX50" fmla="*/ 1250156 w 1724025"/>
                    <a:gd name="connsiteY50" fmla="*/ 292928 h 326265"/>
                    <a:gd name="connsiteX51" fmla="*/ 1254919 w 1724025"/>
                    <a:gd name="connsiteY51" fmla="*/ 300071 h 326265"/>
                    <a:gd name="connsiteX52" fmla="*/ 1262062 w 1724025"/>
                    <a:gd name="connsiteY52" fmla="*/ 302453 h 326265"/>
                    <a:gd name="connsiteX53" fmla="*/ 1269206 w 1724025"/>
                    <a:gd name="connsiteY53" fmla="*/ 307215 h 326265"/>
                    <a:gd name="connsiteX54" fmla="*/ 1278731 w 1724025"/>
                    <a:gd name="connsiteY54" fmla="*/ 309596 h 326265"/>
                    <a:gd name="connsiteX55" fmla="*/ 1347787 w 1724025"/>
                    <a:gd name="connsiteY55" fmla="*/ 311978 h 326265"/>
                    <a:gd name="connsiteX56" fmla="*/ 1376362 w 1724025"/>
                    <a:gd name="connsiteY56" fmla="*/ 314359 h 326265"/>
                    <a:gd name="connsiteX57" fmla="*/ 1390650 w 1724025"/>
                    <a:gd name="connsiteY57" fmla="*/ 316740 h 326265"/>
                    <a:gd name="connsiteX58" fmla="*/ 1409700 w 1724025"/>
                    <a:gd name="connsiteY58" fmla="*/ 319121 h 326265"/>
                    <a:gd name="connsiteX59" fmla="*/ 1447800 w 1724025"/>
                    <a:gd name="connsiteY59" fmla="*/ 316740 h 326265"/>
                    <a:gd name="connsiteX60" fmla="*/ 1457325 w 1724025"/>
                    <a:gd name="connsiteY60" fmla="*/ 314359 h 326265"/>
                    <a:gd name="connsiteX61" fmla="*/ 1464469 w 1724025"/>
                    <a:gd name="connsiteY61" fmla="*/ 311978 h 326265"/>
                    <a:gd name="connsiteX62" fmla="*/ 1533525 w 1724025"/>
                    <a:gd name="connsiteY62" fmla="*/ 309596 h 326265"/>
                    <a:gd name="connsiteX63" fmla="*/ 1607344 w 1724025"/>
                    <a:gd name="connsiteY63" fmla="*/ 309596 h 326265"/>
                    <a:gd name="connsiteX64" fmla="*/ 1624012 w 1724025"/>
                    <a:gd name="connsiteY64" fmla="*/ 314359 h 326265"/>
                    <a:gd name="connsiteX65" fmla="*/ 1643062 w 1724025"/>
                    <a:gd name="connsiteY65" fmla="*/ 319121 h 326265"/>
                    <a:gd name="connsiteX66" fmla="*/ 1650206 w 1724025"/>
                    <a:gd name="connsiteY66" fmla="*/ 321503 h 326265"/>
                    <a:gd name="connsiteX67" fmla="*/ 1669256 w 1724025"/>
                    <a:gd name="connsiteY67" fmla="*/ 326265 h 326265"/>
                    <a:gd name="connsiteX68" fmla="*/ 1724025 w 1724025"/>
                    <a:gd name="connsiteY68"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1035844 w 1724025"/>
                    <a:gd name="connsiteY39" fmla="*/ 297690 h 326265"/>
                    <a:gd name="connsiteX40" fmla="*/ 1057275 w 1724025"/>
                    <a:gd name="connsiteY40" fmla="*/ 271496 h 326265"/>
                    <a:gd name="connsiteX41" fmla="*/ 1095375 w 1724025"/>
                    <a:gd name="connsiteY41" fmla="*/ 233397 h 326265"/>
                    <a:gd name="connsiteX42" fmla="*/ 1159669 w 1724025"/>
                    <a:gd name="connsiteY42" fmla="*/ 233396 h 326265"/>
                    <a:gd name="connsiteX43" fmla="*/ 1185862 w 1724025"/>
                    <a:gd name="connsiteY43" fmla="*/ 233396 h 326265"/>
                    <a:gd name="connsiteX44" fmla="*/ 1193006 w 1724025"/>
                    <a:gd name="connsiteY44" fmla="*/ 238159 h 326265"/>
                    <a:gd name="connsiteX45" fmla="*/ 1202531 w 1724025"/>
                    <a:gd name="connsiteY45" fmla="*/ 247684 h 326265"/>
                    <a:gd name="connsiteX46" fmla="*/ 1212056 w 1724025"/>
                    <a:gd name="connsiteY46" fmla="*/ 261971 h 326265"/>
                    <a:gd name="connsiteX47" fmla="*/ 1233487 w 1724025"/>
                    <a:gd name="connsiteY47" fmla="*/ 278640 h 326265"/>
                    <a:gd name="connsiteX48" fmla="*/ 1235869 w 1724025"/>
                    <a:gd name="connsiteY48" fmla="*/ 285784 h 326265"/>
                    <a:gd name="connsiteX49" fmla="*/ 1243012 w 1724025"/>
                    <a:gd name="connsiteY49" fmla="*/ 288165 h 326265"/>
                    <a:gd name="connsiteX50" fmla="*/ 1250156 w 1724025"/>
                    <a:gd name="connsiteY50" fmla="*/ 292928 h 326265"/>
                    <a:gd name="connsiteX51" fmla="*/ 1254919 w 1724025"/>
                    <a:gd name="connsiteY51" fmla="*/ 300071 h 326265"/>
                    <a:gd name="connsiteX52" fmla="*/ 1262062 w 1724025"/>
                    <a:gd name="connsiteY52" fmla="*/ 302453 h 326265"/>
                    <a:gd name="connsiteX53" fmla="*/ 1269206 w 1724025"/>
                    <a:gd name="connsiteY53" fmla="*/ 307215 h 326265"/>
                    <a:gd name="connsiteX54" fmla="*/ 1278731 w 1724025"/>
                    <a:gd name="connsiteY54" fmla="*/ 309596 h 326265"/>
                    <a:gd name="connsiteX55" fmla="*/ 1347787 w 1724025"/>
                    <a:gd name="connsiteY55" fmla="*/ 311978 h 326265"/>
                    <a:gd name="connsiteX56" fmla="*/ 1376362 w 1724025"/>
                    <a:gd name="connsiteY56" fmla="*/ 314359 h 326265"/>
                    <a:gd name="connsiteX57" fmla="*/ 1390650 w 1724025"/>
                    <a:gd name="connsiteY57" fmla="*/ 316740 h 326265"/>
                    <a:gd name="connsiteX58" fmla="*/ 1409700 w 1724025"/>
                    <a:gd name="connsiteY58" fmla="*/ 319121 h 326265"/>
                    <a:gd name="connsiteX59" fmla="*/ 1447800 w 1724025"/>
                    <a:gd name="connsiteY59" fmla="*/ 316740 h 326265"/>
                    <a:gd name="connsiteX60" fmla="*/ 1457325 w 1724025"/>
                    <a:gd name="connsiteY60" fmla="*/ 314359 h 326265"/>
                    <a:gd name="connsiteX61" fmla="*/ 1464469 w 1724025"/>
                    <a:gd name="connsiteY61" fmla="*/ 311978 h 326265"/>
                    <a:gd name="connsiteX62" fmla="*/ 1533525 w 1724025"/>
                    <a:gd name="connsiteY62" fmla="*/ 309596 h 326265"/>
                    <a:gd name="connsiteX63" fmla="*/ 1607344 w 1724025"/>
                    <a:gd name="connsiteY63" fmla="*/ 309596 h 326265"/>
                    <a:gd name="connsiteX64" fmla="*/ 1624012 w 1724025"/>
                    <a:gd name="connsiteY64" fmla="*/ 314359 h 326265"/>
                    <a:gd name="connsiteX65" fmla="*/ 1643062 w 1724025"/>
                    <a:gd name="connsiteY65" fmla="*/ 319121 h 326265"/>
                    <a:gd name="connsiteX66" fmla="*/ 1650206 w 1724025"/>
                    <a:gd name="connsiteY66" fmla="*/ 321503 h 326265"/>
                    <a:gd name="connsiteX67" fmla="*/ 1669256 w 1724025"/>
                    <a:gd name="connsiteY67" fmla="*/ 326265 h 326265"/>
                    <a:gd name="connsiteX68" fmla="*/ 1724025 w 1724025"/>
                    <a:gd name="connsiteY68"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83406 w 1724025"/>
                    <a:gd name="connsiteY20" fmla="*/ 221490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1035844 w 1724025"/>
                    <a:gd name="connsiteY39" fmla="*/ 297690 h 326265"/>
                    <a:gd name="connsiteX40" fmla="*/ 1057275 w 1724025"/>
                    <a:gd name="connsiteY40" fmla="*/ 271496 h 326265"/>
                    <a:gd name="connsiteX41" fmla="*/ 1095375 w 1724025"/>
                    <a:gd name="connsiteY41" fmla="*/ 233397 h 326265"/>
                    <a:gd name="connsiteX42" fmla="*/ 1159669 w 1724025"/>
                    <a:gd name="connsiteY42" fmla="*/ 233396 h 326265"/>
                    <a:gd name="connsiteX43" fmla="*/ 1185862 w 1724025"/>
                    <a:gd name="connsiteY43" fmla="*/ 233396 h 326265"/>
                    <a:gd name="connsiteX44" fmla="*/ 1193006 w 1724025"/>
                    <a:gd name="connsiteY44" fmla="*/ 238159 h 326265"/>
                    <a:gd name="connsiteX45" fmla="*/ 1202531 w 1724025"/>
                    <a:gd name="connsiteY45" fmla="*/ 247684 h 326265"/>
                    <a:gd name="connsiteX46" fmla="*/ 1212056 w 1724025"/>
                    <a:gd name="connsiteY46" fmla="*/ 261971 h 326265"/>
                    <a:gd name="connsiteX47" fmla="*/ 1233487 w 1724025"/>
                    <a:gd name="connsiteY47" fmla="*/ 278640 h 326265"/>
                    <a:gd name="connsiteX48" fmla="*/ 1235869 w 1724025"/>
                    <a:gd name="connsiteY48" fmla="*/ 285784 h 326265"/>
                    <a:gd name="connsiteX49" fmla="*/ 1243012 w 1724025"/>
                    <a:gd name="connsiteY49" fmla="*/ 288165 h 326265"/>
                    <a:gd name="connsiteX50" fmla="*/ 1250156 w 1724025"/>
                    <a:gd name="connsiteY50" fmla="*/ 292928 h 326265"/>
                    <a:gd name="connsiteX51" fmla="*/ 1254919 w 1724025"/>
                    <a:gd name="connsiteY51" fmla="*/ 300071 h 326265"/>
                    <a:gd name="connsiteX52" fmla="*/ 1262062 w 1724025"/>
                    <a:gd name="connsiteY52" fmla="*/ 302453 h 326265"/>
                    <a:gd name="connsiteX53" fmla="*/ 1269206 w 1724025"/>
                    <a:gd name="connsiteY53" fmla="*/ 307215 h 326265"/>
                    <a:gd name="connsiteX54" fmla="*/ 1278731 w 1724025"/>
                    <a:gd name="connsiteY54" fmla="*/ 309596 h 326265"/>
                    <a:gd name="connsiteX55" fmla="*/ 1347787 w 1724025"/>
                    <a:gd name="connsiteY55" fmla="*/ 311978 h 326265"/>
                    <a:gd name="connsiteX56" fmla="*/ 1376362 w 1724025"/>
                    <a:gd name="connsiteY56" fmla="*/ 314359 h 326265"/>
                    <a:gd name="connsiteX57" fmla="*/ 1390650 w 1724025"/>
                    <a:gd name="connsiteY57" fmla="*/ 316740 h 326265"/>
                    <a:gd name="connsiteX58" fmla="*/ 1409700 w 1724025"/>
                    <a:gd name="connsiteY58" fmla="*/ 319121 h 326265"/>
                    <a:gd name="connsiteX59" fmla="*/ 1447800 w 1724025"/>
                    <a:gd name="connsiteY59" fmla="*/ 316740 h 326265"/>
                    <a:gd name="connsiteX60" fmla="*/ 1457325 w 1724025"/>
                    <a:gd name="connsiteY60" fmla="*/ 314359 h 326265"/>
                    <a:gd name="connsiteX61" fmla="*/ 1464469 w 1724025"/>
                    <a:gd name="connsiteY61" fmla="*/ 311978 h 326265"/>
                    <a:gd name="connsiteX62" fmla="*/ 1533525 w 1724025"/>
                    <a:gd name="connsiteY62" fmla="*/ 309596 h 326265"/>
                    <a:gd name="connsiteX63" fmla="*/ 1607344 w 1724025"/>
                    <a:gd name="connsiteY63" fmla="*/ 309596 h 326265"/>
                    <a:gd name="connsiteX64" fmla="*/ 1624012 w 1724025"/>
                    <a:gd name="connsiteY64" fmla="*/ 314359 h 326265"/>
                    <a:gd name="connsiteX65" fmla="*/ 1643062 w 1724025"/>
                    <a:gd name="connsiteY65" fmla="*/ 319121 h 326265"/>
                    <a:gd name="connsiteX66" fmla="*/ 1650206 w 1724025"/>
                    <a:gd name="connsiteY66" fmla="*/ 321503 h 326265"/>
                    <a:gd name="connsiteX67" fmla="*/ 1669256 w 1724025"/>
                    <a:gd name="connsiteY67" fmla="*/ 326265 h 326265"/>
                    <a:gd name="connsiteX68" fmla="*/ 1724025 w 1724025"/>
                    <a:gd name="connsiteY68"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9594 w 1724025"/>
                    <a:gd name="connsiteY19" fmla="*/ 195296 h 326265"/>
                    <a:gd name="connsiteX20" fmla="*/ 576262 w 1724025"/>
                    <a:gd name="connsiteY20" fmla="*/ 228634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1035844 w 1724025"/>
                    <a:gd name="connsiteY39" fmla="*/ 297690 h 326265"/>
                    <a:gd name="connsiteX40" fmla="*/ 1057275 w 1724025"/>
                    <a:gd name="connsiteY40" fmla="*/ 271496 h 326265"/>
                    <a:gd name="connsiteX41" fmla="*/ 1095375 w 1724025"/>
                    <a:gd name="connsiteY41" fmla="*/ 233397 h 326265"/>
                    <a:gd name="connsiteX42" fmla="*/ 1159669 w 1724025"/>
                    <a:gd name="connsiteY42" fmla="*/ 233396 h 326265"/>
                    <a:gd name="connsiteX43" fmla="*/ 1185862 w 1724025"/>
                    <a:gd name="connsiteY43" fmla="*/ 233396 h 326265"/>
                    <a:gd name="connsiteX44" fmla="*/ 1193006 w 1724025"/>
                    <a:gd name="connsiteY44" fmla="*/ 238159 h 326265"/>
                    <a:gd name="connsiteX45" fmla="*/ 1202531 w 1724025"/>
                    <a:gd name="connsiteY45" fmla="*/ 247684 h 326265"/>
                    <a:gd name="connsiteX46" fmla="*/ 1212056 w 1724025"/>
                    <a:gd name="connsiteY46" fmla="*/ 261971 h 326265"/>
                    <a:gd name="connsiteX47" fmla="*/ 1233487 w 1724025"/>
                    <a:gd name="connsiteY47" fmla="*/ 278640 h 326265"/>
                    <a:gd name="connsiteX48" fmla="*/ 1235869 w 1724025"/>
                    <a:gd name="connsiteY48" fmla="*/ 285784 h 326265"/>
                    <a:gd name="connsiteX49" fmla="*/ 1243012 w 1724025"/>
                    <a:gd name="connsiteY49" fmla="*/ 288165 h 326265"/>
                    <a:gd name="connsiteX50" fmla="*/ 1250156 w 1724025"/>
                    <a:gd name="connsiteY50" fmla="*/ 292928 h 326265"/>
                    <a:gd name="connsiteX51" fmla="*/ 1254919 w 1724025"/>
                    <a:gd name="connsiteY51" fmla="*/ 300071 h 326265"/>
                    <a:gd name="connsiteX52" fmla="*/ 1262062 w 1724025"/>
                    <a:gd name="connsiteY52" fmla="*/ 302453 h 326265"/>
                    <a:gd name="connsiteX53" fmla="*/ 1269206 w 1724025"/>
                    <a:gd name="connsiteY53" fmla="*/ 307215 h 326265"/>
                    <a:gd name="connsiteX54" fmla="*/ 1278731 w 1724025"/>
                    <a:gd name="connsiteY54" fmla="*/ 309596 h 326265"/>
                    <a:gd name="connsiteX55" fmla="*/ 1347787 w 1724025"/>
                    <a:gd name="connsiteY55" fmla="*/ 311978 h 326265"/>
                    <a:gd name="connsiteX56" fmla="*/ 1376362 w 1724025"/>
                    <a:gd name="connsiteY56" fmla="*/ 314359 h 326265"/>
                    <a:gd name="connsiteX57" fmla="*/ 1390650 w 1724025"/>
                    <a:gd name="connsiteY57" fmla="*/ 316740 h 326265"/>
                    <a:gd name="connsiteX58" fmla="*/ 1409700 w 1724025"/>
                    <a:gd name="connsiteY58" fmla="*/ 319121 h 326265"/>
                    <a:gd name="connsiteX59" fmla="*/ 1447800 w 1724025"/>
                    <a:gd name="connsiteY59" fmla="*/ 316740 h 326265"/>
                    <a:gd name="connsiteX60" fmla="*/ 1457325 w 1724025"/>
                    <a:gd name="connsiteY60" fmla="*/ 314359 h 326265"/>
                    <a:gd name="connsiteX61" fmla="*/ 1464469 w 1724025"/>
                    <a:gd name="connsiteY61" fmla="*/ 311978 h 326265"/>
                    <a:gd name="connsiteX62" fmla="*/ 1533525 w 1724025"/>
                    <a:gd name="connsiteY62" fmla="*/ 309596 h 326265"/>
                    <a:gd name="connsiteX63" fmla="*/ 1607344 w 1724025"/>
                    <a:gd name="connsiteY63" fmla="*/ 309596 h 326265"/>
                    <a:gd name="connsiteX64" fmla="*/ 1624012 w 1724025"/>
                    <a:gd name="connsiteY64" fmla="*/ 314359 h 326265"/>
                    <a:gd name="connsiteX65" fmla="*/ 1643062 w 1724025"/>
                    <a:gd name="connsiteY65" fmla="*/ 319121 h 326265"/>
                    <a:gd name="connsiteX66" fmla="*/ 1650206 w 1724025"/>
                    <a:gd name="connsiteY66" fmla="*/ 321503 h 326265"/>
                    <a:gd name="connsiteX67" fmla="*/ 1669256 w 1724025"/>
                    <a:gd name="connsiteY67" fmla="*/ 326265 h 326265"/>
                    <a:gd name="connsiteX68" fmla="*/ 1724025 w 1724025"/>
                    <a:gd name="connsiteY68"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52450 w 1724025"/>
                    <a:gd name="connsiteY19" fmla="*/ 200058 h 326265"/>
                    <a:gd name="connsiteX20" fmla="*/ 576262 w 1724025"/>
                    <a:gd name="connsiteY20" fmla="*/ 228634 h 326265"/>
                    <a:gd name="connsiteX21" fmla="*/ 597693 w 1724025"/>
                    <a:gd name="connsiteY21" fmla="*/ 238159 h 326265"/>
                    <a:gd name="connsiteX22" fmla="*/ 602456 w 1724025"/>
                    <a:gd name="connsiteY22" fmla="*/ 240541 h 326265"/>
                    <a:gd name="connsiteX23" fmla="*/ 616743 w 1724025"/>
                    <a:gd name="connsiteY23" fmla="*/ 261971 h 326265"/>
                    <a:gd name="connsiteX24" fmla="*/ 638176 w 1724025"/>
                    <a:gd name="connsiteY24" fmla="*/ 288165 h 326265"/>
                    <a:gd name="connsiteX25" fmla="*/ 638174 w 1724025"/>
                    <a:gd name="connsiteY25" fmla="*/ 281020 h 326265"/>
                    <a:gd name="connsiteX26" fmla="*/ 664369 w 1724025"/>
                    <a:gd name="connsiteY26" fmla="*/ 304834 h 326265"/>
                    <a:gd name="connsiteX27" fmla="*/ 700088 w 1724025"/>
                    <a:gd name="connsiteY27" fmla="*/ 297690 h 326265"/>
                    <a:gd name="connsiteX28" fmla="*/ 709611 w 1724025"/>
                    <a:gd name="connsiteY28" fmla="*/ 281022 h 326265"/>
                    <a:gd name="connsiteX29" fmla="*/ 738187 w 1724025"/>
                    <a:gd name="connsiteY29" fmla="*/ 283403 h 326265"/>
                    <a:gd name="connsiteX30" fmla="*/ 771525 w 1724025"/>
                    <a:gd name="connsiteY30" fmla="*/ 295309 h 326265"/>
                    <a:gd name="connsiteX31" fmla="*/ 802481 w 1724025"/>
                    <a:gd name="connsiteY31" fmla="*/ 300071 h 326265"/>
                    <a:gd name="connsiteX32" fmla="*/ 809625 w 1724025"/>
                    <a:gd name="connsiteY32" fmla="*/ 302453 h 326265"/>
                    <a:gd name="connsiteX33" fmla="*/ 847725 w 1724025"/>
                    <a:gd name="connsiteY33" fmla="*/ 290546 h 326265"/>
                    <a:gd name="connsiteX34" fmla="*/ 881063 w 1724025"/>
                    <a:gd name="connsiteY34" fmla="*/ 283403 h 326265"/>
                    <a:gd name="connsiteX35" fmla="*/ 938212 w 1724025"/>
                    <a:gd name="connsiteY35" fmla="*/ 288165 h 326265"/>
                    <a:gd name="connsiteX36" fmla="*/ 945356 w 1724025"/>
                    <a:gd name="connsiteY36" fmla="*/ 290546 h 326265"/>
                    <a:gd name="connsiteX37" fmla="*/ 954881 w 1724025"/>
                    <a:gd name="connsiteY37" fmla="*/ 292928 h 326265"/>
                    <a:gd name="connsiteX38" fmla="*/ 990600 w 1724025"/>
                    <a:gd name="connsiteY38" fmla="*/ 297690 h 326265"/>
                    <a:gd name="connsiteX39" fmla="*/ 1035844 w 1724025"/>
                    <a:gd name="connsiteY39" fmla="*/ 297690 h 326265"/>
                    <a:gd name="connsiteX40" fmla="*/ 1057275 w 1724025"/>
                    <a:gd name="connsiteY40" fmla="*/ 271496 h 326265"/>
                    <a:gd name="connsiteX41" fmla="*/ 1095375 w 1724025"/>
                    <a:gd name="connsiteY41" fmla="*/ 233397 h 326265"/>
                    <a:gd name="connsiteX42" fmla="*/ 1159669 w 1724025"/>
                    <a:gd name="connsiteY42" fmla="*/ 233396 h 326265"/>
                    <a:gd name="connsiteX43" fmla="*/ 1185862 w 1724025"/>
                    <a:gd name="connsiteY43" fmla="*/ 233396 h 326265"/>
                    <a:gd name="connsiteX44" fmla="*/ 1193006 w 1724025"/>
                    <a:gd name="connsiteY44" fmla="*/ 238159 h 326265"/>
                    <a:gd name="connsiteX45" fmla="*/ 1202531 w 1724025"/>
                    <a:gd name="connsiteY45" fmla="*/ 247684 h 326265"/>
                    <a:gd name="connsiteX46" fmla="*/ 1212056 w 1724025"/>
                    <a:gd name="connsiteY46" fmla="*/ 261971 h 326265"/>
                    <a:gd name="connsiteX47" fmla="*/ 1233487 w 1724025"/>
                    <a:gd name="connsiteY47" fmla="*/ 278640 h 326265"/>
                    <a:gd name="connsiteX48" fmla="*/ 1235869 w 1724025"/>
                    <a:gd name="connsiteY48" fmla="*/ 285784 h 326265"/>
                    <a:gd name="connsiteX49" fmla="*/ 1243012 w 1724025"/>
                    <a:gd name="connsiteY49" fmla="*/ 288165 h 326265"/>
                    <a:gd name="connsiteX50" fmla="*/ 1250156 w 1724025"/>
                    <a:gd name="connsiteY50" fmla="*/ 292928 h 326265"/>
                    <a:gd name="connsiteX51" fmla="*/ 1254919 w 1724025"/>
                    <a:gd name="connsiteY51" fmla="*/ 300071 h 326265"/>
                    <a:gd name="connsiteX52" fmla="*/ 1262062 w 1724025"/>
                    <a:gd name="connsiteY52" fmla="*/ 302453 h 326265"/>
                    <a:gd name="connsiteX53" fmla="*/ 1269206 w 1724025"/>
                    <a:gd name="connsiteY53" fmla="*/ 307215 h 326265"/>
                    <a:gd name="connsiteX54" fmla="*/ 1278731 w 1724025"/>
                    <a:gd name="connsiteY54" fmla="*/ 309596 h 326265"/>
                    <a:gd name="connsiteX55" fmla="*/ 1347787 w 1724025"/>
                    <a:gd name="connsiteY55" fmla="*/ 311978 h 326265"/>
                    <a:gd name="connsiteX56" fmla="*/ 1376362 w 1724025"/>
                    <a:gd name="connsiteY56" fmla="*/ 314359 h 326265"/>
                    <a:gd name="connsiteX57" fmla="*/ 1390650 w 1724025"/>
                    <a:gd name="connsiteY57" fmla="*/ 316740 h 326265"/>
                    <a:gd name="connsiteX58" fmla="*/ 1409700 w 1724025"/>
                    <a:gd name="connsiteY58" fmla="*/ 319121 h 326265"/>
                    <a:gd name="connsiteX59" fmla="*/ 1447800 w 1724025"/>
                    <a:gd name="connsiteY59" fmla="*/ 316740 h 326265"/>
                    <a:gd name="connsiteX60" fmla="*/ 1457325 w 1724025"/>
                    <a:gd name="connsiteY60" fmla="*/ 314359 h 326265"/>
                    <a:gd name="connsiteX61" fmla="*/ 1464469 w 1724025"/>
                    <a:gd name="connsiteY61" fmla="*/ 311978 h 326265"/>
                    <a:gd name="connsiteX62" fmla="*/ 1533525 w 1724025"/>
                    <a:gd name="connsiteY62" fmla="*/ 309596 h 326265"/>
                    <a:gd name="connsiteX63" fmla="*/ 1607344 w 1724025"/>
                    <a:gd name="connsiteY63" fmla="*/ 309596 h 326265"/>
                    <a:gd name="connsiteX64" fmla="*/ 1624012 w 1724025"/>
                    <a:gd name="connsiteY64" fmla="*/ 314359 h 326265"/>
                    <a:gd name="connsiteX65" fmla="*/ 1643062 w 1724025"/>
                    <a:gd name="connsiteY65" fmla="*/ 319121 h 326265"/>
                    <a:gd name="connsiteX66" fmla="*/ 1650206 w 1724025"/>
                    <a:gd name="connsiteY66" fmla="*/ 321503 h 326265"/>
                    <a:gd name="connsiteX67" fmla="*/ 1669256 w 1724025"/>
                    <a:gd name="connsiteY67" fmla="*/ 326265 h 326265"/>
                    <a:gd name="connsiteX68" fmla="*/ 1724025 w 1724025"/>
                    <a:gd name="connsiteY68"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52450 w 1724025"/>
                    <a:gd name="connsiteY18" fmla="*/ 188153 h 326265"/>
                    <a:gd name="connsiteX19" fmla="*/ 576262 w 1724025"/>
                    <a:gd name="connsiteY19" fmla="*/ 228634 h 326265"/>
                    <a:gd name="connsiteX20" fmla="*/ 597693 w 1724025"/>
                    <a:gd name="connsiteY20" fmla="*/ 238159 h 326265"/>
                    <a:gd name="connsiteX21" fmla="*/ 602456 w 1724025"/>
                    <a:gd name="connsiteY21" fmla="*/ 240541 h 326265"/>
                    <a:gd name="connsiteX22" fmla="*/ 616743 w 1724025"/>
                    <a:gd name="connsiteY22" fmla="*/ 261971 h 326265"/>
                    <a:gd name="connsiteX23" fmla="*/ 638176 w 1724025"/>
                    <a:gd name="connsiteY23" fmla="*/ 288165 h 326265"/>
                    <a:gd name="connsiteX24" fmla="*/ 638174 w 1724025"/>
                    <a:gd name="connsiteY24" fmla="*/ 281020 h 326265"/>
                    <a:gd name="connsiteX25" fmla="*/ 664369 w 1724025"/>
                    <a:gd name="connsiteY25" fmla="*/ 304834 h 326265"/>
                    <a:gd name="connsiteX26" fmla="*/ 700088 w 1724025"/>
                    <a:gd name="connsiteY26" fmla="*/ 297690 h 326265"/>
                    <a:gd name="connsiteX27" fmla="*/ 709611 w 1724025"/>
                    <a:gd name="connsiteY27" fmla="*/ 281022 h 326265"/>
                    <a:gd name="connsiteX28" fmla="*/ 738187 w 1724025"/>
                    <a:gd name="connsiteY28" fmla="*/ 283403 h 326265"/>
                    <a:gd name="connsiteX29" fmla="*/ 771525 w 1724025"/>
                    <a:gd name="connsiteY29" fmla="*/ 295309 h 326265"/>
                    <a:gd name="connsiteX30" fmla="*/ 802481 w 1724025"/>
                    <a:gd name="connsiteY30" fmla="*/ 300071 h 326265"/>
                    <a:gd name="connsiteX31" fmla="*/ 809625 w 1724025"/>
                    <a:gd name="connsiteY31" fmla="*/ 302453 h 326265"/>
                    <a:gd name="connsiteX32" fmla="*/ 847725 w 1724025"/>
                    <a:gd name="connsiteY32" fmla="*/ 290546 h 326265"/>
                    <a:gd name="connsiteX33" fmla="*/ 881063 w 1724025"/>
                    <a:gd name="connsiteY33" fmla="*/ 283403 h 326265"/>
                    <a:gd name="connsiteX34" fmla="*/ 938212 w 1724025"/>
                    <a:gd name="connsiteY34" fmla="*/ 288165 h 326265"/>
                    <a:gd name="connsiteX35" fmla="*/ 945356 w 1724025"/>
                    <a:gd name="connsiteY35" fmla="*/ 290546 h 326265"/>
                    <a:gd name="connsiteX36" fmla="*/ 954881 w 1724025"/>
                    <a:gd name="connsiteY36" fmla="*/ 292928 h 326265"/>
                    <a:gd name="connsiteX37" fmla="*/ 990600 w 1724025"/>
                    <a:gd name="connsiteY37" fmla="*/ 297690 h 326265"/>
                    <a:gd name="connsiteX38" fmla="*/ 1035844 w 1724025"/>
                    <a:gd name="connsiteY38" fmla="*/ 297690 h 326265"/>
                    <a:gd name="connsiteX39" fmla="*/ 1057275 w 1724025"/>
                    <a:gd name="connsiteY39" fmla="*/ 271496 h 326265"/>
                    <a:gd name="connsiteX40" fmla="*/ 1095375 w 1724025"/>
                    <a:gd name="connsiteY40" fmla="*/ 233397 h 326265"/>
                    <a:gd name="connsiteX41" fmla="*/ 1159669 w 1724025"/>
                    <a:gd name="connsiteY41" fmla="*/ 233396 h 326265"/>
                    <a:gd name="connsiteX42" fmla="*/ 1185862 w 1724025"/>
                    <a:gd name="connsiteY42" fmla="*/ 233396 h 326265"/>
                    <a:gd name="connsiteX43" fmla="*/ 1193006 w 1724025"/>
                    <a:gd name="connsiteY43" fmla="*/ 238159 h 326265"/>
                    <a:gd name="connsiteX44" fmla="*/ 1202531 w 1724025"/>
                    <a:gd name="connsiteY44" fmla="*/ 247684 h 326265"/>
                    <a:gd name="connsiteX45" fmla="*/ 1212056 w 1724025"/>
                    <a:gd name="connsiteY45" fmla="*/ 261971 h 326265"/>
                    <a:gd name="connsiteX46" fmla="*/ 1233487 w 1724025"/>
                    <a:gd name="connsiteY46" fmla="*/ 278640 h 326265"/>
                    <a:gd name="connsiteX47" fmla="*/ 1235869 w 1724025"/>
                    <a:gd name="connsiteY47" fmla="*/ 285784 h 326265"/>
                    <a:gd name="connsiteX48" fmla="*/ 1243012 w 1724025"/>
                    <a:gd name="connsiteY48" fmla="*/ 288165 h 326265"/>
                    <a:gd name="connsiteX49" fmla="*/ 1250156 w 1724025"/>
                    <a:gd name="connsiteY49" fmla="*/ 292928 h 326265"/>
                    <a:gd name="connsiteX50" fmla="*/ 1254919 w 1724025"/>
                    <a:gd name="connsiteY50" fmla="*/ 300071 h 326265"/>
                    <a:gd name="connsiteX51" fmla="*/ 1262062 w 1724025"/>
                    <a:gd name="connsiteY51" fmla="*/ 302453 h 326265"/>
                    <a:gd name="connsiteX52" fmla="*/ 1269206 w 1724025"/>
                    <a:gd name="connsiteY52" fmla="*/ 307215 h 326265"/>
                    <a:gd name="connsiteX53" fmla="*/ 1278731 w 1724025"/>
                    <a:gd name="connsiteY53" fmla="*/ 309596 h 326265"/>
                    <a:gd name="connsiteX54" fmla="*/ 1347787 w 1724025"/>
                    <a:gd name="connsiteY54" fmla="*/ 311978 h 326265"/>
                    <a:gd name="connsiteX55" fmla="*/ 1376362 w 1724025"/>
                    <a:gd name="connsiteY55" fmla="*/ 314359 h 326265"/>
                    <a:gd name="connsiteX56" fmla="*/ 1390650 w 1724025"/>
                    <a:gd name="connsiteY56" fmla="*/ 316740 h 326265"/>
                    <a:gd name="connsiteX57" fmla="*/ 1409700 w 1724025"/>
                    <a:gd name="connsiteY57" fmla="*/ 319121 h 326265"/>
                    <a:gd name="connsiteX58" fmla="*/ 1447800 w 1724025"/>
                    <a:gd name="connsiteY58" fmla="*/ 316740 h 326265"/>
                    <a:gd name="connsiteX59" fmla="*/ 1457325 w 1724025"/>
                    <a:gd name="connsiteY59" fmla="*/ 314359 h 326265"/>
                    <a:gd name="connsiteX60" fmla="*/ 1464469 w 1724025"/>
                    <a:gd name="connsiteY60" fmla="*/ 311978 h 326265"/>
                    <a:gd name="connsiteX61" fmla="*/ 1533525 w 1724025"/>
                    <a:gd name="connsiteY61" fmla="*/ 309596 h 326265"/>
                    <a:gd name="connsiteX62" fmla="*/ 1607344 w 1724025"/>
                    <a:gd name="connsiteY62" fmla="*/ 309596 h 326265"/>
                    <a:gd name="connsiteX63" fmla="*/ 1624012 w 1724025"/>
                    <a:gd name="connsiteY63" fmla="*/ 314359 h 326265"/>
                    <a:gd name="connsiteX64" fmla="*/ 1643062 w 1724025"/>
                    <a:gd name="connsiteY64" fmla="*/ 319121 h 326265"/>
                    <a:gd name="connsiteX65" fmla="*/ 1650206 w 1724025"/>
                    <a:gd name="connsiteY65" fmla="*/ 321503 h 326265"/>
                    <a:gd name="connsiteX66" fmla="*/ 1669256 w 1724025"/>
                    <a:gd name="connsiteY66" fmla="*/ 326265 h 326265"/>
                    <a:gd name="connsiteX67" fmla="*/ 1724025 w 1724025"/>
                    <a:gd name="connsiteY67"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14350 w 1724025"/>
                    <a:gd name="connsiteY16" fmla="*/ 159578 h 326265"/>
                    <a:gd name="connsiteX17" fmla="*/ 523875 w 1724025"/>
                    <a:gd name="connsiteY17" fmla="*/ 173865 h 326265"/>
                    <a:gd name="connsiteX18" fmla="*/ 542925 w 1724025"/>
                    <a:gd name="connsiteY18" fmla="*/ 195297 h 326265"/>
                    <a:gd name="connsiteX19" fmla="*/ 576262 w 1724025"/>
                    <a:gd name="connsiteY19" fmla="*/ 228634 h 326265"/>
                    <a:gd name="connsiteX20" fmla="*/ 597693 w 1724025"/>
                    <a:gd name="connsiteY20" fmla="*/ 238159 h 326265"/>
                    <a:gd name="connsiteX21" fmla="*/ 602456 w 1724025"/>
                    <a:gd name="connsiteY21" fmla="*/ 240541 h 326265"/>
                    <a:gd name="connsiteX22" fmla="*/ 616743 w 1724025"/>
                    <a:gd name="connsiteY22" fmla="*/ 261971 h 326265"/>
                    <a:gd name="connsiteX23" fmla="*/ 638176 w 1724025"/>
                    <a:gd name="connsiteY23" fmla="*/ 288165 h 326265"/>
                    <a:gd name="connsiteX24" fmla="*/ 638174 w 1724025"/>
                    <a:gd name="connsiteY24" fmla="*/ 281020 h 326265"/>
                    <a:gd name="connsiteX25" fmla="*/ 664369 w 1724025"/>
                    <a:gd name="connsiteY25" fmla="*/ 304834 h 326265"/>
                    <a:gd name="connsiteX26" fmla="*/ 700088 w 1724025"/>
                    <a:gd name="connsiteY26" fmla="*/ 297690 h 326265"/>
                    <a:gd name="connsiteX27" fmla="*/ 709611 w 1724025"/>
                    <a:gd name="connsiteY27" fmla="*/ 281022 h 326265"/>
                    <a:gd name="connsiteX28" fmla="*/ 738187 w 1724025"/>
                    <a:gd name="connsiteY28" fmla="*/ 283403 h 326265"/>
                    <a:gd name="connsiteX29" fmla="*/ 771525 w 1724025"/>
                    <a:gd name="connsiteY29" fmla="*/ 295309 h 326265"/>
                    <a:gd name="connsiteX30" fmla="*/ 802481 w 1724025"/>
                    <a:gd name="connsiteY30" fmla="*/ 300071 h 326265"/>
                    <a:gd name="connsiteX31" fmla="*/ 809625 w 1724025"/>
                    <a:gd name="connsiteY31" fmla="*/ 302453 h 326265"/>
                    <a:gd name="connsiteX32" fmla="*/ 847725 w 1724025"/>
                    <a:gd name="connsiteY32" fmla="*/ 290546 h 326265"/>
                    <a:gd name="connsiteX33" fmla="*/ 881063 w 1724025"/>
                    <a:gd name="connsiteY33" fmla="*/ 283403 h 326265"/>
                    <a:gd name="connsiteX34" fmla="*/ 938212 w 1724025"/>
                    <a:gd name="connsiteY34" fmla="*/ 288165 h 326265"/>
                    <a:gd name="connsiteX35" fmla="*/ 945356 w 1724025"/>
                    <a:gd name="connsiteY35" fmla="*/ 290546 h 326265"/>
                    <a:gd name="connsiteX36" fmla="*/ 954881 w 1724025"/>
                    <a:gd name="connsiteY36" fmla="*/ 292928 h 326265"/>
                    <a:gd name="connsiteX37" fmla="*/ 990600 w 1724025"/>
                    <a:gd name="connsiteY37" fmla="*/ 297690 h 326265"/>
                    <a:gd name="connsiteX38" fmla="*/ 1035844 w 1724025"/>
                    <a:gd name="connsiteY38" fmla="*/ 297690 h 326265"/>
                    <a:gd name="connsiteX39" fmla="*/ 1057275 w 1724025"/>
                    <a:gd name="connsiteY39" fmla="*/ 271496 h 326265"/>
                    <a:gd name="connsiteX40" fmla="*/ 1095375 w 1724025"/>
                    <a:gd name="connsiteY40" fmla="*/ 233397 h 326265"/>
                    <a:gd name="connsiteX41" fmla="*/ 1159669 w 1724025"/>
                    <a:gd name="connsiteY41" fmla="*/ 233396 h 326265"/>
                    <a:gd name="connsiteX42" fmla="*/ 1185862 w 1724025"/>
                    <a:gd name="connsiteY42" fmla="*/ 233396 h 326265"/>
                    <a:gd name="connsiteX43" fmla="*/ 1193006 w 1724025"/>
                    <a:gd name="connsiteY43" fmla="*/ 238159 h 326265"/>
                    <a:gd name="connsiteX44" fmla="*/ 1202531 w 1724025"/>
                    <a:gd name="connsiteY44" fmla="*/ 247684 h 326265"/>
                    <a:gd name="connsiteX45" fmla="*/ 1212056 w 1724025"/>
                    <a:gd name="connsiteY45" fmla="*/ 261971 h 326265"/>
                    <a:gd name="connsiteX46" fmla="*/ 1233487 w 1724025"/>
                    <a:gd name="connsiteY46" fmla="*/ 278640 h 326265"/>
                    <a:gd name="connsiteX47" fmla="*/ 1235869 w 1724025"/>
                    <a:gd name="connsiteY47" fmla="*/ 285784 h 326265"/>
                    <a:gd name="connsiteX48" fmla="*/ 1243012 w 1724025"/>
                    <a:gd name="connsiteY48" fmla="*/ 288165 h 326265"/>
                    <a:gd name="connsiteX49" fmla="*/ 1250156 w 1724025"/>
                    <a:gd name="connsiteY49" fmla="*/ 292928 h 326265"/>
                    <a:gd name="connsiteX50" fmla="*/ 1254919 w 1724025"/>
                    <a:gd name="connsiteY50" fmla="*/ 300071 h 326265"/>
                    <a:gd name="connsiteX51" fmla="*/ 1262062 w 1724025"/>
                    <a:gd name="connsiteY51" fmla="*/ 302453 h 326265"/>
                    <a:gd name="connsiteX52" fmla="*/ 1269206 w 1724025"/>
                    <a:gd name="connsiteY52" fmla="*/ 307215 h 326265"/>
                    <a:gd name="connsiteX53" fmla="*/ 1278731 w 1724025"/>
                    <a:gd name="connsiteY53" fmla="*/ 309596 h 326265"/>
                    <a:gd name="connsiteX54" fmla="*/ 1347787 w 1724025"/>
                    <a:gd name="connsiteY54" fmla="*/ 311978 h 326265"/>
                    <a:gd name="connsiteX55" fmla="*/ 1376362 w 1724025"/>
                    <a:gd name="connsiteY55" fmla="*/ 314359 h 326265"/>
                    <a:gd name="connsiteX56" fmla="*/ 1390650 w 1724025"/>
                    <a:gd name="connsiteY56" fmla="*/ 316740 h 326265"/>
                    <a:gd name="connsiteX57" fmla="*/ 1409700 w 1724025"/>
                    <a:gd name="connsiteY57" fmla="*/ 319121 h 326265"/>
                    <a:gd name="connsiteX58" fmla="*/ 1447800 w 1724025"/>
                    <a:gd name="connsiteY58" fmla="*/ 316740 h 326265"/>
                    <a:gd name="connsiteX59" fmla="*/ 1457325 w 1724025"/>
                    <a:gd name="connsiteY59" fmla="*/ 314359 h 326265"/>
                    <a:gd name="connsiteX60" fmla="*/ 1464469 w 1724025"/>
                    <a:gd name="connsiteY60" fmla="*/ 311978 h 326265"/>
                    <a:gd name="connsiteX61" fmla="*/ 1533525 w 1724025"/>
                    <a:gd name="connsiteY61" fmla="*/ 309596 h 326265"/>
                    <a:gd name="connsiteX62" fmla="*/ 1607344 w 1724025"/>
                    <a:gd name="connsiteY62" fmla="*/ 309596 h 326265"/>
                    <a:gd name="connsiteX63" fmla="*/ 1624012 w 1724025"/>
                    <a:gd name="connsiteY63" fmla="*/ 314359 h 326265"/>
                    <a:gd name="connsiteX64" fmla="*/ 1643062 w 1724025"/>
                    <a:gd name="connsiteY64" fmla="*/ 319121 h 326265"/>
                    <a:gd name="connsiteX65" fmla="*/ 1650206 w 1724025"/>
                    <a:gd name="connsiteY65" fmla="*/ 321503 h 326265"/>
                    <a:gd name="connsiteX66" fmla="*/ 1669256 w 1724025"/>
                    <a:gd name="connsiteY66" fmla="*/ 326265 h 326265"/>
                    <a:gd name="connsiteX67" fmla="*/ 1724025 w 1724025"/>
                    <a:gd name="connsiteY67"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09588 w 1724025"/>
                    <a:gd name="connsiteY16" fmla="*/ 164341 h 326265"/>
                    <a:gd name="connsiteX17" fmla="*/ 523875 w 1724025"/>
                    <a:gd name="connsiteY17" fmla="*/ 173865 h 326265"/>
                    <a:gd name="connsiteX18" fmla="*/ 542925 w 1724025"/>
                    <a:gd name="connsiteY18" fmla="*/ 195297 h 326265"/>
                    <a:gd name="connsiteX19" fmla="*/ 576262 w 1724025"/>
                    <a:gd name="connsiteY19" fmla="*/ 228634 h 326265"/>
                    <a:gd name="connsiteX20" fmla="*/ 597693 w 1724025"/>
                    <a:gd name="connsiteY20" fmla="*/ 238159 h 326265"/>
                    <a:gd name="connsiteX21" fmla="*/ 602456 w 1724025"/>
                    <a:gd name="connsiteY21" fmla="*/ 240541 h 326265"/>
                    <a:gd name="connsiteX22" fmla="*/ 616743 w 1724025"/>
                    <a:gd name="connsiteY22" fmla="*/ 261971 h 326265"/>
                    <a:gd name="connsiteX23" fmla="*/ 638176 w 1724025"/>
                    <a:gd name="connsiteY23" fmla="*/ 288165 h 326265"/>
                    <a:gd name="connsiteX24" fmla="*/ 638174 w 1724025"/>
                    <a:gd name="connsiteY24" fmla="*/ 281020 h 326265"/>
                    <a:gd name="connsiteX25" fmla="*/ 664369 w 1724025"/>
                    <a:gd name="connsiteY25" fmla="*/ 304834 h 326265"/>
                    <a:gd name="connsiteX26" fmla="*/ 700088 w 1724025"/>
                    <a:gd name="connsiteY26" fmla="*/ 297690 h 326265"/>
                    <a:gd name="connsiteX27" fmla="*/ 709611 w 1724025"/>
                    <a:gd name="connsiteY27" fmla="*/ 281022 h 326265"/>
                    <a:gd name="connsiteX28" fmla="*/ 738187 w 1724025"/>
                    <a:gd name="connsiteY28" fmla="*/ 283403 h 326265"/>
                    <a:gd name="connsiteX29" fmla="*/ 771525 w 1724025"/>
                    <a:gd name="connsiteY29" fmla="*/ 295309 h 326265"/>
                    <a:gd name="connsiteX30" fmla="*/ 802481 w 1724025"/>
                    <a:gd name="connsiteY30" fmla="*/ 300071 h 326265"/>
                    <a:gd name="connsiteX31" fmla="*/ 809625 w 1724025"/>
                    <a:gd name="connsiteY31" fmla="*/ 302453 h 326265"/>
                    <a:gd name="connsiteX32" fmla="*/ 847725 w 1724025"/>
                    <a:gd name="connsiteY32" fmla="*/ 290546 h 326265"/>
                    <a:gd name="connsiteX33" fmla="*/ 881063 w 1724025"/>
                    <a:gd name="connsiteY33" fmla="*/ 283403 h 326265"/>
                    <a:gd name="connsiteX34" fmla="*/ 938212 w 1724025"/>
                    <a:gd name="connsiteY34" fmla="*/ 288165 h 326265"/>
                    <a:gd name="connsiteX35" fmla="*/ 945356 w 1724025"/>
                    <a:gd name="connsiteY35" fmla="*/ 290546 h 326265"/>
                    <a:gd name="connsiteX36" fmla="*/ 954881 w 1724025"/>
                    <a:gd name="connsiteY36" fmla="*/ 292928 h 326265"/>
                    <a:gd name="connsiteX37" fmla="*/ 990600 w 1724025"/>
                    <a:gd name="connsiteY37" fmla="*/ 297690 h 326265"/>
                    <a:gd name="connsiteX38" fmla="*/ 1035844 w 1724025"/>
                    <a:gd name="connsiteY38" fmla="*/ 297690 h 326265"/>
                    <a:gd name="connsiteX39" fmla="*/ 1057275 w 1724025"/>
                    <a:gd name="connsiteY39" fmla="*/ 271496 h 326265"/>
                    <a:gd name="connsiteX40" fmla="*/ 1095375 w 1724025"/>
                    <a:gd name="connsiteY40" fmla="*/ 233397 h 326265"/>
                    <a:gd name="connsiteX41" fmla="*/ 1159669 w 1724025"/>
                    <a:gd name="connsiteY41" fmla="*/ 233396 h 326265"/>
                    <a:gd name="connsiteX42" fmla="*/ 1185862 w 1724025"/>
                    <a:gd name="connsiteY42" fmla="*/ 233396 h 326265"/>
                    <a:gd name="connsiteX43" fmla="*/ 1193006 w 1724025"/>
                    <a:gd name="connsiteY43" fmla="*/ 238159 h 326265"/>
                    <a:gd name="connsiteX44" fmla="*/ 1202531 w 1724025"/>
                    <a:gd name="connsiteY44" fmla="*/ 247684 h 326265"/>
                    <a:gd name="connsiteX45" fmla="*/ 1212056 w 1724025"/>
                    <a:gd name="connsiteY45" fmla="*/ 261971 h 326265"/>
                    <a:gd name="connsiteX46" fmla="*/ 1233487 w 1724025"/>
                    <a:gd name="connsiteY46" fmla="*/ 278640 h 326265"/>
                    <a:gd name="connsiteX47" fmla="*/ 1235869 w 1724025"/>
                    <a:gd name="connsiteY47" fmla="*/ 285784 h 326265"/>
                    <a:gd name="connsiteX48" fmla="*/ 1243012 w 1724025"/>
                    <a:gd name="connsiteY48" fmla="*/ 288165 h 326265"/>
                    <a:gd name="connsiteX49" fmla="*/ 1250156 w 1724025"/>
                    <a:gd name="connsiteY49" fmla="*/ 292928 h 326265"/>
                    <a:gd name="connsiteX50" fmla="*/ 1254919 w 1724025"/>
                    <a:gd name="connsiteY50" fmla="*/ 300071 h 326265"/>
                    <a:gd name="connsiteX51" fmla="*/ 1262062 w 1724025"/>
                    <a:gd name="connsiteY51" fmla="*/ 302453 h 326265"/>
                    <a:gd name="connsiteX52" fmla="*/ 1269206 w 1724025"/>
                    <a:gd name="connsiteY52" fmla="*/ 307215 h 326265"/>
                    <a:gd name="connsiteX53" fmla="*/ 1278731 w 1724025"/>
                    <a:gd name="connsiteY53" fmla="*/ 309596 h 326265"/>
                    <a:gd name="connsiteX54" fmla="*/ 1347787 w 1724025"/>
                    <a:gd name="connsiteY54" fmla="*/ 311978 h 326265"/>
                    <a:gd name="connsiteX55" fmla="*/ 1376362 w 1724025"/>
                    <a:gd name="connsiteY55" fmla="*/ 314359 h 326265"/>
                    <a:gd name="connsiteX56" fmla="*/ 1390650 w 1724025"/>
                    <a:gd name="connsiteY56" fmla="*/ 316740 h 326265"/>
                    <a:gd name="connsiteX57" fmla="*/ 1409700 w 1724025"/>
                    <a:gd name="connsiteY57" fmla="*/ 319121 h 326265"/>
                    <a:gd name="connsiteX58" fmla="*/ 1447800 w 1724025"/>
                    <a:gd name="connsiteY58" fmla="*/ 316740 h 326265"/>
                    <a:gd name="connsiteX59" fmla="*/ 1457325 w 1724025"/>
                    <a:gd name="connsiteY59" fmla="*/ 314359 h 326265"/>
                    <a:gd name="connsiteX60" fmla="*/ 1464469 w 1724025"/>
                    <a:gd name="connsiteY60" fmla="*/ 311978 h 326265"/>
                    <a:gd name="connsiteX61" fmla="*/ 1533525 w 1724025"/>
                    <a:gd name="connsiteY61" fmla="*/ 309596 h 326265"/>
                    <a:gd name="connsiteX62" fmla="*/ 1607344 w 1724025"/>
                    <a:gd name="connsiteY62" fmla="*/ 309596 h 326265"/>
                    <a:gd name="connsiteX63" fmla="*/ 1624012 w 1724025"/>
                    <a:gd name="connsiteY63" fmla="*/ 314359 h 326265"/>
                    <a:gd name="connsiteX64" fmla="*/ 1643062 w 1724025"/>
                    <a:gd name="connsiteY64" fmla="*/ 319121 h 326265"/>
                    <a:gd name="connsiteX65" fmla="*/ 1650206 w 1724025"/>
                    <a:gd name="connsiteY65" fmla="*/ 321503 h 326265"/>
                    <a:gd name="connsiteX66" fmla="*/ 1669256 w 1724025"/>
                    <a:gd name="connsiteY66" fmla="*/ 326265 h 326265"/>
                    <a:gd name="connsiteX67" fmla="*/ 1724025 w 1724025"/>
                    <a:gd name="connsiteY67" fmla="*/ 323884 h 326265"/>
                    <a:gd name="connsiteX0" fmla="*/ 0 w 1724025"/>
                    <a:gd name="connsiteY0" fmla="*/ 11940 h 326265"/>
                    <a:gd name="connsiteX1" fmla="*/ 19050 w 1724025"/>
                    <a:gd name="connsiteY1" fmla="*/ 4796 h 326265"/>
                    <a:gd name="connsiteX2" fmla="*/ 38099 w 1724025"/>
                    <a:gd name="connsiteY2" fmla="*/ 34 h 326265"/>
                    <a:gd name="connsiteX3" fmla="*/ 71437 w 1724025"/>
                    <a:gd name="connsiteY3" fmla="*/ 7179 h 326265"/>
                    <a:gd name="connsiteX4" fmla="*/ 119063 w 1724025"/>
                    <a:gd name="connsiteY4" fmla="*/ 29067 h 326265"/>
                    <a:gd name="connsiteX5" fmla="*/ 145256 w 1724025"/>
                    <a:gd name="connsiteY5" fmla="*/ 43356 h 326265"/>
                    <a:gd name="connsiteX6" fmla="*/ 176212 w 1724025"/>
                    <a:gd name="connsiteY6" fmla="*/ 54803 h 326265"/>
                    <a:gd name="connsiteX7" fmla="*/ 219075 w 1724025"/>
                    <a:gd name="connsiteY7" fmla="*/ 73853 h 326265"/>
                    <a:gd name="connsiteX8" fmla="*/ 261937 w 1724025"/>
                    <a:gd name="connsiteY8" fmla="*/ 92903 h 326265"/>
                    <a:gd name="connsiteX9" fmla="*/ 283369 w 1724025"/>
                    <a:gd name="connsiteY9" fmla="*/ 100046 h 326265"/>
                    <a:gd name="connsiteX10" fmla="*/ 311944 w 1724025"/>
                    <a:gd name="connsiteY10" fmla="*/ 111953 h 326265"/>
                    <a:gd name="connsiteX11" fmla="*/ 366712 w 1724025"/>
                    <a:gd name="connsiteY11" fmla="*/ 135765 h 326265"/>
                    <a:gd name="connsiteX12" fmla="*/ 407194 w 1724025"/>
                    <a:gd name="connsiteY12" fmla="*/ 142909 h 326265"/>
                    <a:gd name="connsiteX13" fmla="*/ 431006 w 1724025"/>
                    <a:gd name="connsiteY13" fmla="*/ 145290 h 326265"/>
                    <a:gd name="connsiteX14" fmla="*/ 461962 w 1724025"/>
                    <a:gd name="connsiteY14" fmla="*/ 150053 h 326265"/>
                    <a:gd name="connsiteX15" fmla="*/ 497681 w 1724025"/>
                    <a:gd name="connsiteY15" fmla="*/ 152434 h 326265"/>
                    <a:gd name="connsiteX16" fmla="*/ 509588 w 1724025"/>
                    <a:gd name="connsiteY16" fmla="*/ 164341 h 326265"/>
                    <a:gd name="connsiteX17" fmla="*/ 526256 w 1724025"/>
                    <a:gd name="connsiteY17" fmla="*/ 183390 h 326265"/>
                    <a:gd name="connsiteX18" fmla="*/ 542925 w 1724025"/>
                    <a:gd name="connsiteY18" fmla="*/ 195297 h 326265"/>
                    <a:gd name="connsiteX19" fmla="*/ 576262 w 1724025"/>
                    <a:gd name="connsiteY19" fmla="*/ 228634 h 326265"/>
                    <a:gd name="connsiteX20" fmla="*/ 597693 w 1724025"/>
                    <a:gd name="connsiteY20" fmla="*/ 238159 h 326265"/>
                    <a:gd name="connsiteX21" fmla="*/ 602456 w 1724025"/>
                    <a:gd name="connsiteY21" fmla="*/ 240541 h 326265"/>
                    <a:gd name="connsiteX22" fmla="*/ 616743 w 1724025"/>
                    <a:gd name="connsiteY22" fmla="*/ 261971 h 326265"/>
                    <a:gd name="connsiteX23" fmla="*/ 638176 w 1724025"/>
                    <a:gd name="connsiteY23" fmla="*/ 288165 h 326265"/>
                    <a:gd name="connsiteX24" fmla="*/ 638174 w 1724025"/>
                    <a:gd name="connsiteY24" fmla="*/ 281020 h 326265"/>
                    <a:gd name="connsiteX25" fmla="*/ 664369 w 1724025"/>
                    <a:gd name="connsiteY25" fmla="*/ 304834 h 326265"/>
                    <a:gd name="connsiteX26" fmla="*/ 700088 w 1724025"/>
                    <a:gd name="connsiteY26" fmla="*/ 297690 h 326265"/>
                    <a:gd name="connsiteX27" fmla="*/ 709611 w 1724025"/>
                    <a:gd name="connsiteY27" fmla="*/ 281022 h 326265"/>
                    <a:gd name="connsiteX28" fmla="*/ 738187 w 1724025"/>
                    <a:gd name="connsiteY28" fmla="*/ 283403 h 326265"/>
                    <a:gd name="connsiteX29" fmla="*/ 771525 w 1724025"/>
                    <a:gd name="connsiteY29" fmla="*/ 295309 h 326265"/>
                    <a:gd name="connsiteX30" fmla="*/ 802481 w 1724025"/>
                    <a:gd name="connsiteY30" fmla="*/ 300071 h 326265"/>
                    <a:gd name="connsiteX31" fmla="*/ 809625 w 1724025"/>
                    <a:gd name="connsiteY31" fmla="*/ 302453 h 326265"/>
                    <a:gd name="connsiteX32" fmla="*/ 847725 w 1724025"/>
                    <a:gd name="connsiteY32" fmla="*/ 290546 h 326265"/>
                    <a:gd name="connsiteX33" fmla="*/ 881063 w 1724025"/>
                    <a:gd name="connsiteY33" fmla="*/ 283403 h 326265"/>
                    <a:gd name="connsiteX34" fmla="*/ 938212 w 1724025"/>
                    <a:gd name="connsiteY34" fmla="*/ 288165 h 326265"/>
                    <a:gd name="connsiteX35" fmla="*/ 945356 w 1724025"/>
                    <a:gd name="connsiteY35" fmla="*/ 290546 h 326265"/>
                    <a:gd name="connsiteX36" fmla="*/ 954881 w 1724025"/>
                    <a:gd name="connsiteY36" fmla="*/ 292928 h 326265"/>
                    <a:gd name="connsiteX37" fmla="*/ 990600 w 1724025"/>
                    <a:gd name="connsiteY37" fmla="*/ 297690 h 326265"/>
                    <a:gd name="connsiteX38" fmla="*/ 1035844 w 1724025"/>
                    <a:gd name="connsiteY38" fmla="*/ 297690 h 326265"/>
                    <a:gd name="connsiteX39" fmla="*/ 1057275 w 1724025"/>
                    <a:gd name="connsiteY39" fmla="*/ 271496 h 326265"/>
                    <a:gd name="connsiteX40" fmla="*/ 1095375 w 1724025"/>
                    <a:gd name="connsiteY40" fmla="*/ 233397 h 326265"/>
                    <a:gd name="connsiteX41" fmla="*/ 1159669 w 1724025"/>
                    <a:gd name="connsiteY41" fmla="*/ 233396 h 326265"/>
                    <a:gd name="connsiteX42" fmla="*/ 1185862 w 1724025"/>
                    <a:gd name="connsiteY42" fmla="*/ 233396 h 326265"/>
                    <a:gd name="connsiteX43" fmla="*/ 1193006 w 1724025"/>
                    <a:gd name="connsiteY43" fmla="*/ 238159 h 326265"/>
                    <a:gd name="connsiteX44" fmla="*/ 1202531 w 1724025"/>
                    <a:gd name="connsiteY44" fmla="*/ 247684 h 326265"/>
                    <a:gd name="connsiteX45" fmla="*/ 1212056 w 1724025"/>
                    <a:gd name="connsiteY45" fmla="*/ 261971 h 326265"/>
                    <a:gd name="connsiteX46" fmla="*/ 1233487 w 1724025"/>
                    <a:gd name="connsiteY46" fmla="*/ 278640 h 326265"/>
                    <a:gd name="connsiteX47" fmla="*/ 1235869 w 1724025"/>
                    <a:gd name="connsiteY47" fmla="*/ 285784 h 326265"/>
                    <a:gd name="connsiteX48" fmla="*/ 1243012 w 1724025"/>
                    <a:gd name="connsiteY48" fmla="*/ 288165 h 326265"/>
                    <a:gd name="connsiteX49" fmla="*/ 1250156 w 1724025"/>
                    <a:gd name="connsiteY49" fmla="*/ 292928 h 326265"/>
                    <a:gd name="connsiteX50" fmla="*/ 1254919 w 1724025"/>
                    <a:gd name="connsiteY50" fmla="*/ 300071 h 326265"/>
                    <a:gd name="connsiteX51" fmla="*/ 1262062 w 1724025"/>
                    <a:gd name="connsiteY51" fmla="*/ 302453 h 326265"/>
                    <a:gd name="connsiteX52" fmla="*/ 1269206 w 1724025"/>
                    <a:gd name="connsiteY52" fmla="*/ 307215 h 326265"/>
                    <a:gd name="connsiteX53" fmla="*/ 1278731 w 1724025"/>
                    <a:gd name="connsiteY53" fmla="*/ 309596 h 326265"/>
                    <a:gd name="connsiteX54" fmla="*/ 1347787 w 1724025"/>
                    <a:gd name="connsiteY54" fmla="*/ 311978 h 326265"/>
                    <a:gd name="connsiteX55" fmla="*/ 1376362 w 1724025"/>
                    <a:gd name="connsiteY55" fmla="*/ 314359 h 326265"/>
                    <a:gd name="connsiteX56" fmla="*/ 1390650 w 1724025"/>
                    <a:gd name="connsiteY56" fmla="*/ 316740 h 326265"/>
                    <a:gd name="connsiteX57" fmla="*/ 1409700 w 1724025"/>
                    <a:gd name="connsiteY57" fmla="*/ 319121 h 326265"/>
                    <a:gd name="connsiteX58" fmla="*/ 1447800 w 1724025"/>
                    <a:gd name="connsiteY58" fmla="*/ 316740 h 326265"/>
                    <a:gd name="connsiteX59" fmla="*/ 1457325 w 1724025"/>
                    <a:gd name="connsiteY59" fmla="*/ 314359 h 326265"/>
                    <a:gd name="connsiteX60" fmla="*/ 1464469 w 1724025"/>
                    <a:gd name="connsiteY60" fmla="*/ 311978 h 326265"/>
                    <a:gd name="connsiteX61" fmla="*/ 1533525 w 1724025"/>
                    <a:gd name="connsiteY61" fmla="*/ 309596 h 326265"/>
                    <a:gd name="connsiteX62" fmla="*/ 1607344 w 1724025"/>
                    <a:gd name="connsiteY62" fmla="*/ 309596 h 326265"/>
                    <a:gd name="connsiteX63" fmla="*/ 1624012 w 1724025"/>
                    <a:gd name="connsiteY63" fmla="*/ 314359 h 326265"/>
                    <a:gd name="connsiteX64" fmla="*/ 1643062 w 1724025"/>
                    <a:gd name="connsiteY64" fmla="*/ 319121 h 326265"/>
                    <a:gd name="connsiteX65" fmla="*/ 1650206 w 1724025"/>
                    <a:gd name="connsiteY65" fmla="*/ 321503 h 326265"/>
                    <a:gd name="connsiteX66" fmla="*/ 1669256 w 1724025"/>
                    <a:gd name="connsiteY66" fmla="*/ 326265 h 326265"/>
                    <a:gd name="connsiteX67" fmla="*/ 1724025 w 1724025"/>
                    <a:gd name="connsiteY67" fmla="*/ 323884 h 326265"/>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5844 w 1724025"/>
                    <a:gd name="connsiteY38" fmla="*/ 309571 h 338146"/>
                    <a:gd name="connsiteX39" fmla="*/ 1057275 w 1724025"/>
                    <a:gd name="connsiteY39" fmla="*/ 283377 h 338146"/>
                    <a:gd name="connsiteX40" fmla="*/ 1095375 w 1724025"/>
                    <a:gd name="connsiteY40" fmla="*/ 245278 h 338146"/>
                    <a:gd name="connsiteX41" fmla="*/ 1159669 w 1724025"/>
                    <a:gd name="connsiteY41" fmla="*/ 245277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12056 w 1724025"/>
                    <a:gd name="connsiteY45" fmla="*/ 273852 h 338146"/>
                    <a:gd name="connsiteX46" fmla="*/ 1233487 w 1724025"/>
                    <a:gd name="connsiteY46" fmla="*/ 290521 h 338146"/>
                    <a:gd name="connsiteX47" fmla="*/ 1235869 w 1724025"/>
                    <a:gd name="connsiteY47" fmla="*/ 297665 h 338146"/>
                    <a:gd name="connsiteX48" fmla="*/ 1243012 w 1724025"/>
                    <a:gd name="connsiteY48" fmla="*/ 300046 h 338146"/>
                    <a:gd name="connsiteX49" fmla="*/ 1250156 w 1724025"/>
                    <a:gd name="connsiteY49" fmla="*/ 304809 h 338146"/>
                    <a:gd name="connsiteX50" fmla="*/ 1254919 w 1724025"/>
                    <a:gd name="connsiteY50" fmla="*/ 311952 h 338146"/>
                    <a:gd name="connsiteX51" fmla="*/ 1262062 w 1724025"/>
                    <a:gd name="connsiteY51" fmla="*/ 314334 h 338146"/>
                    <a:gd name="connsiteX52" fmla="*/ 1269206 w 1724025"/>
                    <a:gd name="connsiteY52" fmla="*/ 319096 h 338146"/>
                    <a:gd name="connsiteX53" fmla="*/ 1278731 w 1724025"/>
                    <a:gd name="connsiteY53" fmla="*/ 321477 h 338146"/>
                    <a:gd name="connsiteX54" fmla="*/ 1347787 w 1724025"/>
                    <a:gd name="connsiteY54" fmla="*/ 323859 h 338146"/>
                    <a:gd name="connsiteX55" fmla="*/ 1376362 w 1724025"/>
                    <a:gd name="connsiteY55" fmla="*/ 326240 h 338146"/>
                    <a:gd name="connsiteX56" fmla="*/ 1390650 w 1724025"/>
                    <a:gd name="connsiteY56" fmla="*/ 328621 h 338146"/>
                    <a:gd name="connsiteX57" fmla="*/ 1409700 w 1724025"/>
                    <a:gd name="connsiteY57" fmla="*/ 331002 h 338146"/>
                    <a:gd name="connsiteX58" fmla="*/ 1447800 w 1724025"/>
                    <a:gd name="connsiteY58" fmla="*/ 328621 h 338146"/>
                    <a:gd name="connsiteX59" fmla="*/ 1457325 w 1724025"/>
                    <a:gd name="connsiteY59" fmla="*/ 326240 h 338146"/>
                    <a:gd name="connsiteX60" fmla="*/ 1464469 w 1724025"/>
                    <a:gd name="connsiteY60" fmla="*/ 323859 h 338146"/>
                    <a:gd name="connsiteX61" fmla="*/ 1533525 w 1724025"/>
                    <a:gd name="connsiteY61" fmla="*/ 321477 h 338146"/>
                    <a:gd name="connsiteX62" fmla="*/ 1607344 w 1724025"/>
                    <a:gd name="connsiteY62" fmla="*/ 321477 h 338146"/>
                    <a:gd name="connsiteX63" fmla="*/ 1624012 w 1724025"/>
                    <a:gd name="connsiteY63" fmla="*/ 326240 h 338146"/>
                    <a:gd name="connsiteX64" fmla="*/ 1643062 w 1724025"/>
                    <a:gd name="connsiteY64" fmla="*/ 331002 h 338146"/>
                    <a:gd name="connsiteX65" fmla="*/ 1650206 w 1724025"/>
                    <a:gd name="connsiteY65" fmla="*/ 333384 h 338146"/>
                    <a:gd name="connsiteX66" fmla="*/ 1669256 w 1724025"/>
                    <a:gd name="connsiteY66" fmla="*/ 338146 h 338146"/>
                    <a:gd name="connsiteX67" fmla="*/ 1724025 w 1724025"/>
                    <a:gd name="connsiteY67"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9669 w 1724025"/>
                    <a:gd name="connsiteY41" fmla="*/ 245277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12056 w 1724025"/>
                    <a:gd name="connsiteY45" fmla="*/ 273852 h 338146"/>
                    <a:gd name="connsiteX46" fmla="*/ 1233487 w 1724025"/>
                    <a:gd name="connsiteY46" fmla="*/ 290521 h 338146"/>
                    <a:gd name="connsiteX47" fmla="*/ 1235869 w 1724025"/>
                    <a:gd name="connsiteY47" fmla="*/ 297665 h 338146"/>
                    <a:gd name="connsiteX48" fmla="*/ 1243012 w 1724025"/>
                    <a:gd name="connsiteY48" fmla="*/ 300046 h 338146"/>
                    <a:gd name="connsiteX49" fmla="*/ 1250156 w 1724025"/>
                    <a:gd name="connsiteY49" fmla="*/ 304809 h 338146"/>
                    <a:gd name="connsiteX50" fmla="*/ 1254919 w 1724025"/>
                    <a:gd name="connsiteY50" fmla="*/ 311952 h 338146"/>
                    <a:gd name="connsiteX51" fmla="*/ 1262062 w 1724025"/>
                    <a:gd name="connsiteY51" fmla="*/ 314334 h 338146"/>
                    <a:gd name="connsiteX52" fmla="*/ 1269206 w 1724025"/>
                    <a:gd name="connsiteY52" fmla="*/ 319096 h 338146"/>
                    <a:gd name="connsiteX53" fmla="*/ 1278731 w 1724025"/>
                    <a:gd name="connsiteY53" fmla="*/ 321477 h 338146"/>
                    <a:gd name="connsiteX54" fmla="*/ 1347787 w 1724025"/>
                    <a:gd name="connsiteY54" fmla="*/ 323859 h 338146"/>
                    <a:gd name="connsiteX55" fmla="*/ 1376362 w 1724025"/>
                    <a:gd name="connsiteY55" fmla="*/ 326240 h 338146"/>
                    <a:gd name="connsiteX56" fmla="*/ 1390650 w 1724025"/>
                    <a:gd name="connsiteY56" fmla="*/ 328621 h 338146"/>
                    <a:gd name="connsiteX57" fmla="*/ 1409700 w 1724025"/>
                    <a:gd name="connsiteY57" fmla="*/ 331002 h 338146"/>
                    <a:gd name="connsiteX58" fmla="*/ 1447800 w 1724025"/>
                    <a:gd name="connsiteY58" fmla="*/ 328621 h 338146"/>
                    <a:gd name="connsiteX59" fmla="*/ 1457325 w 1724025"/>
                    <a:gd name="connsiteY59" fmla="*/ 326240 h 338146"/>
                    <a:gd name="connsiteX60" fmla="*/ 1464469 w 1724025"/>
                    <a:gd name="connsiteY60" fmla="*/ 323859 h 338146"/>
                    <a:gd name="connsiteX61" fmla="*/ 1533525 w 1724025"/>
                    <a:gd name="connsiteY61" fmla="*/ 321477 h 338146"/>
                    <a:gd name="connsiteX62" fmla="*/ 1607344 w 1724025"/>
                    <a:gd name="connsiteY62" fmla="*/ 321477 h 338146"/>
                    <a:gd name="connsiteX63" fmla="*/ 1624012 w 1724025"/>
                    <a:gd name="connsiteY63" fmla="*/ 326240 h 338146"/>
                    <a:gd name="connsiteX64" fmla="*/ 1643062 w 1724025"/>
                    <a:gd name="connsiteY64" fmla="*/ 331002 h 338146"/>
                    <a:gd name="connsiteX65" fmla="*/ 1650206 w 1724025"/>
                    <a:gd name="connsiteY65" fmla="*/ 333384 h 338146"/>
                    <a:gd name="connsiteX66" fmla="*/ 1669256 w 1724025"/>
                    <a:gd name="connsiteY66" fmla="*/ 338146 h 338146"/>
                    <a:gd name="connsiteX67" fmla="*/ 1724025 w 1724025"/>
                    <a:gd name="connsiteY67"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12056 w 1724025"/>
                    <a:gd name="connsiteY45" fmla="*/ 273852 h 338146"/>
                    <a:gd name="connsiteX46" fmla="*/ 1233487 w 1724025"/>
                    <a:gd name="connsiteY46" fmla="*/ 290521 h 338146"/>
                    <a:gd name="connsiteX47" fmla="*/ 1235869 w 1724025"/>
                    <a:gd name="connsiteY47" fmla="*/ 297665 h 338146"/>
                    <a:gd name="connsiteX48" fmla="*/ 1243012 w 1724025"/>
                    <a:gd name="connsiteY48" fmla="*/ 300046 h 338146"/>
                    <a:gd name="connsiteX49" fmla="*/ 1250156 w 1724025"/>
                    <a:gd name="connsiteY49" fmla="*/ 304809 h 338146"/>
                    <a:gd name="connsiteX50" fmla="*/ 1254919 w 1724025"/>
                    <a:gd name="connsiteY50" fmla="*/ 311952 h 338146"/>
                    <a:gd name="connsiteX51" fmla="*/ 1262062 w 1724025"/>
                    <a:gd name="connsiteY51" fmla="*/ 314334 h 338146"/>
                    <a:gd name="connsiteX52" fmla="*/ 1269206 w 1724025"/>
                    <a:gd name="connsiteY52" fmla="*/ 319096 h 338146"/>
                    <a:gd name="connsiteX53" fmla="*/ 1278731 w 1724025"/>
                    <a:gd name="connsiteY53" fmla="*/ 321477 h 338146"/>
                    <a:gd name="connsiteX54" fmla="*/ 1347787 w 1724025"/>
                    <a:gd name="connsiteY54" fmla="*/ 323859 h 338146"/>
                    <a:gd name="connsiteX55" fmla="*/ 1376362 w 1724025"/>
                    <a:gd name="connsiteY55" fmla="*/ 326240 h 338146"/>
                    <a:gd name="connsiteX56" fmla="*/ 1390650 w 1724025"/>
                    <a:gd name="connsiteY56" fmla="*/ 328621 h 338146"/>
                    <a:gd name="connsiteX57" fmla="*/ 1409700 w 1724025"/>
                    <a:gd name="connsiteY57" fmla="*/ 331002 h 338146"/>
                    <a:gd name="connsiteX58" fmla="*/ 1447800 w 1724025"/>
                    <a:gd name="connsiteY58" fmla="*/ 328621 h 338146"/>
                    <a:gd name="connsiteX59" fmla="*/ 1457325 w 1724025"/>
                    <a:gd name="connsiteY59" fmla="*/ 326240 h 338146"/>
                    <a:gd name="connsiteX60" fmla="*/ 1464469 w 1724025"/>
                    <a:gd name="connsiteY60" fmla="*/ 323859 h 338146"/>
                    <a:gd name="connsiteX61" fmla="*/ 1533525 w 1724025"/>
                    <a:gd name="connsiteY61" fmla="*/ 321477 h 338146"/>
                    <a:gd name="connsiteX62" fmla="*/ 1607344 w 1724025"/>
                    <a:gd name="connsiteY62" fmla="*/ 321477 h 338146"/>
                    <a:gd name="connsiteX63" fmla="*/ 1624012 w 1724025"/>
                    <a:gd name="connsiteY63" fmla="*/ 326240 h 338146"/>
                    <a:gd name="connsiteX64" fmla="*/ 1643062 w 1724025"/>
                    <a:gd name="connsiteY64" fmla="*/ 331002 h 338146"/>
                    <a:gd name="connsiteX65" fmla="*/ 1650206 w 1724025"/>
                    <a:gd name="connsiteY65" fmla="*/ 333384 h 338146"/>
                    <a:gd name="connsiteX66" fmla="*/ 1669256 w 1724025"/>
                    <a:gd name="connsiteY66" fmla="*/ 338146 h 338146"/>
                    <a:gd name="connsiteX67" fmla="*/ 1724025 w 1724025"/>
                    <a:gd name="connsiteY67"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12056 w 1724025"/>
                    <a:gd name="connsiteY45" fmla="*/ 273852 h 338146"/>
                    <a:gd name="connsiteX46" fmla="*/ 1233487 w 1724025"/>
                    <a:gd name="connsiteY46" fmla="*/ 290521 h 338146"/>
                    <a:gd name="connsiteX47" fmla="*/ 1235869 w 1724025"/>
                    <a:gd name="connsiteY47" fmla="*/ 297665 h 338146"/>
                    <a:gd name="connsiteX48" fmla="*/ 1243012 w 1724025"/>
                    <a:gd name="connsiteY48" fmla="*/ 300046 h 338146"/>
                    <a:gd name="connsiteX49" fmla="*/ 1250156 w 1724025"/>
                    <a:gd name="connsiteY49" fmla="*/ 304809 h 338146"/>
                    <a:gd name="connsiteX50" fmla="*/ 1254919 w 1724025"/>
                    <a:gd name="connsiteY50" fmla="*/ 311952 h 338146"/>
                    <a:gd name="connsiteX51" fmla="*/ 1262062 w 1724025"/>
                    <a:gd name="connsiteY51" fmla="*/ 314334 h 338146"/>
                    <a:gd name="connsiteX52" fmla="*/ 1269206 w 1724025"/>
                    <a:gd name="connsiteY52" fmla="*/ 319096 h 338146"/>
                    <a:gd name="connsiteX53" fmla="*/ 1278731 w 1724025"/>
                    <a:gd name="connsiteY53" fmla="*/ 321477 h 338146"/>
                    <a:gd name="connsiteX54" fmla="*/ 1347787 w 1724025"/>
                    <a:gd name="connsiteY54" fmla="*/ 323859 h 338146"/>
                    <a:gd name="connsiteX55" fmla="*/ 1376362 w 1724025"/>
                    <a:gd name="connsiteY55" fmla="*/ 326240 h 338146"/>
                    <a:gd name="connsiteX56" fmla="*/ 1390650 w 1724025"/>
                    <a:gd name="connsiteY56" fmla="*/ 328621 h 338146"/>
                    <a:gd name="connsiteX57" fmla="*/ 1409700 w 1724025"/>
                    <a:gd name="connsiteY57" fmla="*/ 331002 h 338146"/>
                    <a:gd name="connsiteX58" fmla="*/ 1447800 w 1724025"/>
                    <a:gd name="connsiteY58" fmla="*/ 328621 h 338146"/>
                    <a:gd name="connsiteX59" fmla="*/ 1457325 w 1724025"/>
                    <a:gd name="connsiteY59" fmla="*/ 326240 h 338146"/>
                    <a:gd name="connsiteX60" fmla="*/ 1464469 w 1724025"/>
                    <a:gd name="connsiteY60" fmla="*/ 323859 h 338146"/>
                    <a:gd name="connsiteX61" fmla="*/ 1533525 w 1724025"/>
                    <a:gd name="connsiteY61" fmla="*/ 321477 h 338146"/>
                    <a:gd name="connsiteX62" fmla="*/ 1607344 w 1724025"/>
                    <a:gd name="connsiteY62" fmla="*/ 321477 h 338146"/>
                    <a:gd name="connsiteX63" fmla="*/ 1624012 w 1724025"/>
                    <a:gd name="connsiteY63" fmla="*/ 326240 h 338146"/>
                    <a:gd name="connsiteX64" fmla="*/ 1643062 w 1724025"/>
                    <a:gd name="connsiteY64" fmla="*/ 331002 h 338146"/>
                    <a:gd name="connsiteX65" fmla="*/ 1650206 w 1724025"/>
                    <a:gd name="connsiteY65" fmla="*/ 333384 h 338146"/>
                    <a:gd name="connsiteX66" fmla="*/ 1669256 w 1724025"/>
                    <a:gd name="connsiteY66" fmla="*/ 338146 h 338146"/>
                    <a:gd name="connsiteX67" fmla="*/ 1724025 w 1724025"/>
                    <a:gd name="connsiteY67"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12056 w 1724025"/>
                    <a:gd name="connsiteY45" fmla="*/ 273852 h 338146"/>
                    <a:gd name="connsiteX46" fmla="*/ 1233487 w 1724025"/>
                    <a:gd name="connsiteY46" fmla="*/ 290521 h 338146"/>
                    <a:gd name="connsiteX47" fmla="*/ 1235869 w 1724025"/>
                    <a:gd name="connsiteY47" fmla="*/ 297665 h 338146"/>
                    <a:gd name="connsiteX48" fmla="*/ 1243012 w 1724025"/>
                    <a:gd name="connsiteY48" fmla="*/ 300046 h 338146"/>
                    <a:gd name="connsiteX49" fmla="*/ 1250156 w 1724025"/>
                    <a:gd name="connsiteY49" fmla="*/ 304809 h 338146"/>
                    <a:gd name="connsiteX50" fmla="*/ 1254919 w 1724025"/>
                    <a:gd name="connsiteY50" fmla="*/ 311952 h 338146"/>
                    <a:gd name="connsiteX51" fmla="*/ 1262062 w 1724025"/>
                    <a:gd name="connsiteY51" fmla="*/ 314334 h 338146"/>
                    <a:gd name="connsiteX52" fmla="*/ 1269206 w 1724025"/>
                    <a:gd name="connsiteY52" fmla="*/ 319096 h 338146"/>
                    <a:gd name="connsiteX53" fmla="*/ 1278731 w 1724025"/>
                    <a:gd name="connsiteY53" fmla="*/ 321477 h 338146"/>
                    <a:gd name="connsiteX54" fmla="*/ 1347787 w 1724025"/>
                    <a:gd name="connsiteY54" fmla="*/ 323859 h 338146"/>
                    <a:gd name="connsiteX55" fmla="*/ 1376362 w 1724025"/>
                    <a:gd name="connsiteY55" fmla="*/ 326240 h 338146"/>
                    <a:gd name="connsiteX56" fmla="*/ 1390650 w 1724025"/>
                    <a:gd name="connsiteY56" fmla="*/ 328621 h 338146"/>
                    <a:gd name="connsiteX57" fmla="*/ 1409700 w 1724025"/>
                    <a:gd name="connsiteY57" fmla="*/ 331002 h 338146"/>
                    <a:gd name="connsiteX58" fmla="*/ 1447800 w 1724025"/>
                    <a:gd name="connsiteY58" fmla="*/ 328621 h 338146"/>
                    <a:gd name="connsiteX59" fmla="*/ 1457325 w 1724025"/>
                    <a:gd name="connsiteY59" fmla="*/ 326240 h 338146"/>
                    <a:gd name="connsiteX60" fmla="*/ 1464469 w 1724025"/>
                    <a:gd name="connsiteY60" fmla="*/ 323859 h 338146"/>
                    <a:gd name="connsiteX61" fmla="*/ 1533525 w 1724025"/>
                    <a:gd name="connsiteY61" fmla="*/ 321477 h 338146"/>
                    <a:gd name="connsiteX62" fmla="*/ 1607344 w 1724025"/>
                    <a:gd name="connsiteY62" fmla="*/ 321477 h 338146"/>
                    <a:gd name="connsiteX63" fmla="*/ 1624012 w 1724025"/>
                    <a:gd name="connsiteY63" fmla="*/ 326240 h 338146"/>
                    <a:gd name="connsiteX64" fmla="*/ 1643062 w 1724025"/>
                    <a:gd name="connsiteY64" fmla="*/ 331002 h 338146"/>
                    <a:gd name="connsiteX65" fmla="*/ 1650206 w 1724025"/>
                    <a:gd name="connsiteY65" fmla="*/ 333384 h 338146"/>
                    <a:gd name="connsiteX66" fmla="*/ 1669256 w 1724025"/>
                    <a:gd name="connsiteY66" fmla="*/ 338146 h 338146"/>
                    <a:gd name="connsiteX67" fmla="*/ 1724025 w 1724025"/>
                    <a:gd name="connsiteY67"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02531 w 1724025"/>
                    <a:gd name="connsiteY44" fmla="*/ 259565 h 338146"/>
                    <a:gd name="connsiteX45" fmla="*/ 1233487 w 1724025"/>
                    <a:gd name="connsiteY45" fmla="*/ 290521 h 338146"/>
                    <a:gd name="connsiteX46" fmla="*/ 1235869 w 1724025"/>
                    <a:gd name="connsiteY46" fmla="*/ 297665 h 338146"/>
                    <a:gd name="connsiteX47" fmla="*/ 1243012 w 1724025"/>
                    <a:gd name="connsiteY47" fmla="*/ 300046 h 338146"/>
                    <a:gd name="connsiteX48" fmla="*/ 1250156 w 1724025"/>
                    <a:gd name="connsiteY48" fmla="*/ 304809 h 338146"/>
                    <a:gd name="connsiteX49" fmla="*/ 1254919 w 1724025"/>
                    <a:gd name="connsiteY49" fmla="*/ 311952 h 338146"/>
                    <a:gd name="connsiteX50" fmla="*/ 1262062 w 1724025"/>
                    <a:gd name="connsiteY50" fmla="*/ 314334 h 338146"/>
                    <a:gd name="connsiteX51" fmla="*/ 1269206 w 1724025"/>
                    <a:gd name="connsiteY51" fmla="*/ 319096 h 338146"/>
                    <a:gd name="connsiteX52" fmla="*/ 1278731 w 1724025"/>
                    <a:gd name="connsiteY52" fmla="*/ 321477 h 338146"/>
                    <a:gd name="connsiteX53" fmla="*/ 1347787 w 1724025"/>
                    <a:gd name="connsiteY53" fmla="*/ 323859 h 338146"/>
                    <a:gd name="connsiteX54" fmla="*/ 1376362 w 1724025"/>
                    <a:gd name="connsiteY54" fmla="*/ 326240 h 338146"/>
                    <a:gd name="connsiteX55" fmla="*/ 1390650 w 1724025"/>
                    <a:gd name="connsiteY55" fmla="*/ 328621 h 338146"/>
                    <a:gd name="connsiteX56" fmla="*/ 1409700 w 1724025"/>
                    <a:gd name="connsiteY56" fmla="*/ 331002 h 338146"/>
                    <a:gd name="connsiteX57" fmla="*/ 1447800 w 1724025"/>
                    <a:gd name="connsiteY57" fmla="*/ 328621 h 338146"/>
                    <a:gd name="connsiteX58" fmla="*/ 1457325 w 1724025"/>
                    <a:gd name="connsiteY58" fmla="*/ 326240 h 338146"/>
                    <a:gd name="connsiteX59" fmla="*/ 1464469 w 1724025"/>
                    <a:gd name="connsiteY59" fmla="*/ 323859 h 338146"/>
                    <a:gd name="connsiteX60" fmla="*/ 1533525 w 1724025"/>
                    <a:gd name="connsiteY60" fmla="*/ 321477 h 338146"/>
                    <a:gd name="connsiteX61" fmla="*/ 1607344 w 1724025"/>
                    <a:gd name="connsiteY61" fmla="*/ 321477 h 338146"/>
                    <a:gd name="connsiteX62" fmla="*/ 1624012 w 1724025"/>
                    <a:gd name="connsiteY62" fmla="*/ 326240 h 338146"/>
                    <a:gd name="connsiteX63" fmla="*/ 1643062 w 1724025"/>
                    <a:gd name="connsiteY63" fmla="*/ 331002 h 338146"/>
                    <a:gd name="connsiteX64" fmla="*/ 1650206 w 1724025"/>
                    <a:gd name="connsiteY64" fmla="*/ 333384 h 338146"/>
                    <a:gd name="connsiteX65" fmla="*/ 1669256 w 1724025"/>
                    <a:gd name="connsiteY65" fmla="*/ 338146 h 338146"/>
                    <a:gd name="connsiteX66" fmla="*/ 1724025 w 1724025"/>
                    <a:gd name="connsiteY66"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0156 w 1724025"/>
                    <a:gd name="connsiteY47" fmla="*/ 304809 h 338146"/>
                    <a:gd name="connsiteX48" fmla="*/ 1254919 w 1724025"/>
                    <a:gd name="connsiteY48" fmla="*/ 311952 h 338146"/>
                    <a:gd name="connsiteX49" fmla="*/ 1262062 w 1724025"/>
                    <a:gd name="connsiteY49" fmla="*/ 314334 h 338146"/>
                    <a:gd name="connsiteX50" fmla="*/ 1269206 w 1724025"/>
                    <a:gd name="connsiteY50" fmla="*/ 319096 h 338146"/>
                    <a:gd name="connsiteX51" fmla="*/ 1278731 w 1724025"/>
                    <a:gd name="connsiteY51" fmla="*/ 321477 h 338146"/>
                    <a:gd name="connsiteX52" fmla="*/ 1347787 w 1724025"/>
                    <a:gd name="connsiteY52" fmla="*/ 323859 h 338146"/>
                    <a:gd name="connsiteX53" fmla="*/ 1376362 w 1724025"/>
                    <a:gd name="connsiteY53" fmla="*/ 326240 h 338146"/>
                    <a:gd name="connsiteX54" fmla="*/ 1390650 w 1724025"/>
                    <a:gd name="connsiteY54" fmla="*/ 328621 h 338146"/>
                    <a:gd name="connsiteX55" fmla="*/ 1409700 w 1724025"/>
                    <a:gd name="connsiteY55" fmla="*/ 331002 h 338146"/>
                    <a:gd name="connsiteX56" fmla="*/ 1447800 w 1724025"/>
                    <a:gd name="connsiteY56" fmla="*/ 328621 h 338146"/>
                    <a:gd name="connsiteX57" fmla="*/ 1457325 w 1724025"/>
                    <a:gd name="connsiteY57" fmla="*/ 326240 h 338146"/>
                    <a:gd name="connsiteX58" fmla="*/ 1464469 w 1724025"/>
                    <a:gd name="connsiteY58" fmla="*/ 323859 h 338146"/>
                    <a:gd name="connsiteX59" fmla="*/ 1533525 w 1724025"/>
                    <a:gd name="connsiteY59" fmla="*/ 321477 h 338146"/>
                    <a:gd name="connsiteX60" fmla="*/ 1607344 w 1724025"/>
                    <a:gd name="connsiteY60" fmla="*/ 321477 h 338146"/>
                    <a:gd name="connsiteX61" fmla="*/ 1624012 w 1724025"/>
                    <a:gd name="connsiteY61" fmla="*/ 326240 h 338146"/>
                    <a:gd name="connsiteX62" fmla="*/ 1643062 w 1724025"/>
                    <a:gd name="connsiteY62" fmla="*/ 331002 h 338146"/>
                    <a:gd name="connsiteX63" fmla="*/ 1650206 w 1724025"/>
                    <a:gd name="connsiteY63" fmla="*/ 333384 h 338146"/>
                    <a:gd name="connsiteX64" fmla="*/ 1669256 w 1724025"/>
                    <a:gd name="connsiteY64" fmla="*/ 338146 h 338146"/>
                    <a:gd name="connsiteX65" fmla="*/ 1724025 w 1724025"/>
                    <a:gd name="connsiteY65"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269206 w 1724025"/>
                    <a:gd name="connsiteY49" fmla="*/ 319096 h 338146"/>
                    <a:gd name="connsiteX50" fmla="*/ 1278731 w 1724025"/>
                    <a:gd name="connsiteY50" fmla="*/ 321477 h 338146"/>
                    <a:gd name="connsiteX51" fmla="*/ 1347787 w 1724025"/>
                    <a:gd name="connsiteY51" fmla="*/ 323859 h 338146"/>
                    <a:gd name="connsiteX52" fmla="*/ 1376362 w 1724025"/>
                    <a:gd name="connsiteY52" fmla="*/ 326240 h 338146"/>
                    <a:gd name="connsiteX53" fmla="*/ 1390650 w 1724025"/>
                    <a:gd name="connsiteY53" fmla="*/ 328621 h 338146"/>
                    <a:gd name="connsiteX54" fmla="*/ 1409700 w 1724025"/>
                    <a:gd name="connsiteY54" fmla="*/ 331002 h 338146"/>
                    <a:gd name="connsiteX55" fmla="*/ 1447800 w 1724025"/>
                    <a:gd name="connsiteY55" fmla="*/ 328621 h 338146"/>
                    <a:gd name="connsiteX56" fmla="*/ 1457325 w 1724025"/>
                    <a:gd name="connsiteY56" fmla="*/ 326240 h 338146"/>
                    <a:gd name="connsiteX57" fmla="*/ 1464469 w 1724025"/>
                    <a:gd name="connsiteY57" fmla="*/ 323859 h 338146"/>
                    <a:gd name="connsiteX58" fmla="*/ 1533525 w 1724025"/>
                    <a:gd name="connsiteY58" fmla="*/ 321477 h 338146"/>
                    <a:gd name="connsiteX59" fmla="*/ 1607344 w 1724025"/>
                    <a:gd name="connsiteY59" fmla="*/ 321477 h 338146"/>
                    <a:gd name="connsiteX60" fmla="*/ 1624012 w 1724025"/>
                    <a:gd name="connsiteY60" fmla="*/ 326240 h 338146"/>
                    <a:gd name="connsiteX61" fmla="*/ 1643062 w 1724025"/>
                    <a:gd name="connsiteY61" fmla="*/ 331002 h 338146"/>
                    <a:gd name="connsiteX62" fmla="*/ 1650206 w 1724025"/>
                    <a:gd name="connsiteY62" fmla="*/ 333384 h 338146"/>
                    <a:gd name="connsiteX63" fmla="*/ 1669256 w 1724025"/>
                    <a:gd name="connsiteY63" fmla="*/ 338146 h 338146"/>
                    <a:gd name="connsiteX64" fmla="*/ 1724025 w 1724025"/>
                    <a:gd name="connsiteY64"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278731 w 1724025"/>
                    <a:gd name="connsiteY49" fmla="*/ 321477 h 338146"/>
                    <a:gd name="connsiteX50" fmla="*/ 1347787 w 1724025"/>
                    <a:gd name="connsiteY50" fmla="*/ 323859 h 338146"/>
                    <a:gd name="connsiteX51" fmla="*/ 1376362 w 1724025"/>
                    <a:gd name="connsiteY51" fmla="*/ 326240 h 338146"/>
                    <a:gd name="connsiteX52" fmla="*/ 1390650 w 1724025"/>
                    <a:gd name="connsiteY52" fmla="*/ 328621 h 338146"/>
                    <a:gd name="connsiteX53" fmla="*/ 1409700 w 1724025"/>
                    <a:gd name="connsiteY53" fmla="*/ 331002 h 338146"/>
                    <a:gd name="connsiteX54" fmla="*/ 1447800 w 1724025"/>
                    <a:gd name="connsiteY54" fmla="*/ 328621 h 338146"/>
                    <a:gd name="connsiteX55" fmla="*/ 1457325 w 1724025"/>
                    <a:gd name="connsiteY55" fmla="*/ 326240 h 338146"/>
                    <a:gd name="connsiteX56" fmla="*/ 1464469 w 1724025"/>
                    <a:gd name="connsiteY56" fmla="*/ 323859 h 338146"/>
                    <a:gd name="connsiteX57" fmla="*/ 1533525 w 1724025"/>
                    <a:gd name="connsiteY57" fmla="*/ 321477 h 338146"/>
                    <a:gd name="connsiteX58" fmla="*/ 1607344 w 1724025"/>
                    <a:gd name="connsiteY58" fmla="*/ 321477 h 338146"/>
                    <a:gd name="connsiteX59" fmla="*/ 1624012 w 1724025"/>
                    <a:gd name="connsiteY59" fmla="*/ 326240 h 338146"/>
                    <a:gd name="connsiteX60" fmla="*/ 1643062 w 1724025"/>
                    <a:gd name="connsiteY60" fmla="*/ 331002 h 338146"/>
                    <a:gd name="connsiteX61" fmla="*/ 1650206 w 1724025"/>
                    <a:gd name="connsiteY61" fmla="*/ 333384 h 338146"/>
                    <a:gd name="connsiteX62" fmla="*/ 1669256 w 1724025"/>
                    <a:gd name="connsiteY62" fmla="*/ 338146 h 338146"/>
                    <a:gd name="connsiteX63" fmla="*/ 1724025 w 1724025"/>
                    <a:gd name="connsiteY63"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193006 w 1724025"/>
                    <a:gd name="connsiteY43" fmla="*/ 250040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347787 w 1724025"/>
                    <a:gd name="connsiteY49" fmla="*/ 323859 h 338146"/>
                    <a:gd name="connsiteX50" fmla="*/ 1376362 w 1724025"/>
                    <a:gd name="connsiteY50" fmla="*/ 326240 h 338146"/>
                    <a:gd name="connsiteX51" fmla="*/ 1390650 w 1724025"/>
                    <a:gd name="connsiteY51" fmla="*/ 328621 h 338146"/>
                    <a:gd name="connsiteX52" fmla="*/ 1409700 w 1724025"/>
                    <a:gd name="connsiteY52" fmla="*/ 331002 h 338146"/>
                    <a:gd name="connsiteX53" fmla="*/ 1447800 w 1724025"/>
                    <a:gd name="connsiteY53" fmla="*/ 328621 h 338146"/>
                    <a:gd name="connsiteX54" fmla="*/ 1457325 w 1724025"/>
                    <a:gd name="connsiteY54" fmla="*/ 326240 h 338146"/>
                    <a:gd name="connsiteX55" fmla="*/ 1464469 w 1724025"/>
                    <a:gd name="connsiteY55" fmla="*/ 323859 h 338146"/>
                    <a:gd name="connsiteX56" fmla="*/ 1533525 w 1724025"/>
                    <a:gd name="connsiteY56" fmla="*/ 321477 h 338146"/>
                    <a:gd name="connsiteX57" fmla="*/ 1607344 w 1724025"/>
                    <a:gd name="connsiteY57" fmla="*/ 321477 h 338146"/>
                    <a:gd name="connsiteX58" fmla="*/ 1624012 w 1724025"/>
                    <a:gd name="connsiteY58" fmla="*/ 326240 h 338146"/>
                    <a:gd name="connsiteX59" fmla="*/ 1643062 w 1724025"/>
                    <a:gd name="connsiteY59" fmla="*/ 331002 h 338146"/>
                    <a:gd name="connsiteX60" fmla="*/ 1650206 w 1724025"/>
                    <a:gd name="connsiteY60" fmla="*/ 333384 h 338146"/>
                    <a:gd name="connsiteX61" fmla="*/ 1669256 w 1724025"/>
                    <a:gd name="connsiteY61" fmla="*/ 338146 h 338146"/>
                    <a:gd name="connsiteX62" fmla="*/ 1724025 w 1724025"/>
                    <a:gd name="connsiteY62"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5862 w 1724025"/>
                    <a:gd name="connsiteY42" fmla="*/ 245277 h 338146"/>
                    <a:gd name="connsiteX43" fmla="*/ 1202531 w 1724025"/>
                    <a:gd name="connsiteY43" fmla="*/ 271471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347787 w 1724025"/>
                    <a:gd name="connsiteY49" fmla="*/ 323859 h 338146"/>
                    <a:gd name="connsiteX50" fmla="*/ 1376362 w 1724025"/>
                    <a:gd name="connsiteY50" fmla="*/ 326240 h 338146"/>
                    <a:gd name="connsiteX51" fmla="*/ 1390650 w 1724025"/>
                    <a:gd name="connsiteY51" fmla="*/ 328621 h 338146"/>
                    <a:gd name="connsiteX52" fmla="*/ 1409700 w 1724025"/>
                    <a:gd name="connsiteY52" fmla="*/ 331002 h 338146"/>
                    <a:gd name="connsiteX53" fmla="*/ 1447800 w 1724025"/>
                    <a:gd name="connsiteY53" fmla="*/ 328621 h 338146"/>
                    <a:gd name="connsiteX54" fmla="*/ 1457325 w 1724025"/>
                    <a:gd name="connsiteY54" fmla="*/ 326240 h 338146"/>
                    <a:gd name="connsiteX55" fmla="*/ 1464469 w 1724025"/>
                    <a:gd name="connsiteY55" fmla="*/ 323859 h 338146"/>
                    <a:gd name="connsiteX56" fmla="*/ 1533525 w 1724025"/>
                    <a:gd name="connsiteY56" fmla="*/ 321477 h 338146"/>
                    <a:gd name="connsiteX57" fmla="*/ 1607344 w 1724025"/>
                    <a:gd name="connsiteY57" fmla="*/ 321477 h 338146"/>
                    <a:gd name="connsiteX58" fmla="*/ 1624012 w 1724025"/>
                    <a:gd name="connsiteY58" fmla="*/ 326240 h 338146"/>
                    <a:gd name="connsiteX59" fmla="*/ 1643062 w 1724025"/>
                    <a:gd name="connsiteY59" fmla="*/ 331002 h 338146"/>
                    <a:gd name="connsiteX60" fmla="*/ 1650206 w 1724025"/>
                    <a:gd name="connsiteY60" fmla="*/ 333384 h 338146"/>
                    <a:gd name="connsiteX61" fmla="*/ 1669256 w 1724025"/>
                    <a:gd name="connsiteY61" fmla="*/ 338146 h 338146"/>
                    <a:gd name="connsiteX62" fmla="*/ 1724025 w 1724025"/>
                    <a:gd name="connsiteY62"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1471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347787 w 1724025"/>
                    <a:gd name="connsiteY49" fmla="*/ 323859 h 338146"/>
                    <a:gd name="connsiteX50" fmla="*/ 1376362 w 1724025"/>
                    <a:gd name="connsiteY50" fmla="*/ 326240 h 338146"/>
                    <a:gd name="connsiteX51" fmla="*/ 1390650 w 1724025"/>
                    <a:gd name="connsiteY51" fmla="*/ 328621 h 338146"/>
                    <a:gd name="connsiteX52" fmla="*/ 1409700 w 1724025"/>
                    <a:gd name="connsiteY52" fmla="*/ 331002 h 338146"/>
                    <a:gd name="connsiteX53" fmla="*/ 1447800 w 1724025"/>
                    <a:gd name="connsiteY53" fmla="*/ 328621 h 338146"/>
                    <a:gd name="connsiteX54" fmla="*/ 1457325 w 1724025"/>
                    <a:gd name="connsiteY54" fmla="*/ 326240 h 338146"/>
                    <a:gd name="connsiteX55" fmla="*/ 1464469 w 1724025"/>
                    <a:gd name="connsiteY55" fmla="*/ 323859 h 338146"/>
                    <a:gd name="connsiteX56" fmla="*/ 1533525 w 1724025"/>
                    <a:gd name="connsiteY56" fmla="*/ 321477 h 338146"/>
                    <a:gd name="connsiteX57" fmla="*/ 1607344 w 1724025"/>
                    <a:gd name="connsiteY57" fmla="*/ 321477 h 338146"/>
                    <a:gd name="connsiteX58" fmla="*/ 1624012 w 1724025"/>
                    <a:gd name="connsiteY58" fmla="*/ 326240 h 338146"/>
                    <a:gd name="connsiteX59" fmla="*/ 1643062 w 1724025"/>
                    <a:gd name="connsiteY59" fmla="*/ 331002 h 338146"/>
                    <a:gd name="connsiteX60" fmla="*/ 1650206 w 1724025"/>
                    <a:gd name="connsiteY60" fmla="*/ 333384 h 338146"/>
                    <a:gd name="connsiteX61" fmla="*/ 1669256 w 1724025"/>
                    <a:gd name="connsiteY61" fmla="*/ 338146 h 338146"/>
                    <a:gd name="connsiteX62" fmla="*/ 1724025 w 1724025"/>
                    <a:gd name="connsiteY62"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2062 w 1724025"/>
                    <a:gd name="connsiteY48" fmla="*/ 314334 h 338146"/>
                    <a:gd name="connsiteX49" fmla="*/ 1347787 w 1724025"/>
                    <a:gd name="connsiteY49" fmla="*/ 323859 h 338146"/>
                    <a:gd name="connsiteX50" fmla="*/ 1376362 w 1724025"/>
                    <a:gd name="connsiteY50" fmla="*/ 326240 h 338146"/>
                    <a:gd name="connsiteX51" fmla="*/ 1390650 w 1724025"/>
                    <a:gd name="connsiteY51" fmla="*/ 328621 h 338146"/>
                    <a:gd name="connsiteX52" fmla="*/ 1409700 w 1724025"/>
                    <a:gd name="connsiteY52" fmla="*/ 331002 h 338146"/>
                    <a:gd name="connsiteX53" fmla="*/ 1447800 w 1724025"/>
                    <a:gd name="connsiteY53" fmla="*/ 328621 h 338146"/>
                    <a:gd name="connsiteX54" fmla="*/ 1457325 w 1724025"/>
                    <a:gd name="connsiteY54" fmla="*/ 326240 h 338146"/>
                    <a:gd name="connsiteX55" fmla="*/ 1464469 w 1724025"/>
                    <a:gd name="connsiteY55" fmla="*/ 323859 h 338146"/>
                    <a:gd name="connsiteX56" fmla="*/ 1533525 w 1724025"/>
                    <a:gd name="connsiteY56" fmla="*/ 321477 h 338146"/>
                    <a:gd name="connsiteX57" fmla="*/ 1607344 w 1724025"/>
                    <a:gd name="connsiteY57" fmla="*/ 321477 h 338146"/>
                    <a:gd name="connsiteX58" fmla="*/ 1624012 w 1724025"/>
                    <a:gd name="connsiteY58" fmla="*/ 326240 h 338146"/>
                    <a:gd name="connsiteX59" fmla="*/ 1643062 w 1724025"/>
                    <a:gd name="connsiteY59" fmla="*/ 331002 h 338146"/>
                    <a:gd name="connsiteX60" fmla="*/ 1650206 w 1724025"/>
                    <a:gd name="connsiteY60" fmla="*/ 333384 h 338146"/>
                    <a:gd name="connsiteX61" fmla="*/ 1669256 w 1724025"/>
                    <a:gd name="connsiteY61" fmla="*/ 338146 h 338146"/>
                    <a:gd name="connsiteX62" fmla="*/ 1724025 w 1724025"/>
                    <a:gd name="connsiteY62"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54919 w 1724025"/>
                    <a:gd name="connsiteY47" fmla="*/ 311952 h 338146"/>
                    <a:gd name="connsiteX48" fmla="*/ 1264443 w 1724025"/>
                    <a:gd name="connsiteY48" fmla="*/ 326241 h 338146"/>
                    <a:gd name="connsiteX49" fmla="*/ 1347787 w 1724025"/>
                    <a:gd name="connsiteY49" fmla="*/ 323859 h 338146"/>
                    <a:gd name="connsiteX50" fmla="*/ 1376362 w 1724025"/>
                    <a:gd name="connsiteY50" fmla="*/ 326240 h 338146"/>
                    <a:gd name="connsiteX51" fmla="*/ 1390650 w 1724025"/>
                    <a:gd name="connsiteY51" fmla="*/ 328621 h 338146"/>
                    <a:gd name="connsiteX52" fmla="*/ 1409700 w 1724025"/>
                    <a:gd name="connsiteY52" fmla="*/ 331002 h 338146"/>
                    <a:gd name="connsiteX53" fmla="*/ 1447800 w 1724025"/>
                    <a:gd name="connsiteY53" fmla="*/ 328621 h 338146"/>
                    <a:gd name="connsiteX54" fmla="*/ 1457325 w 1724025"/>
                    <a:gd name="connsiteY54" fmla="*/ 326240 h 338146"/>
                    <a:gd name="connsiteX55" fmla="*/ 1464469 w 1724025"/>
                    <a:gd name="connsiteY55" fmla="*/ 323859 h 338146"/>
                    <a:gd name="connsiteX56" fmla="*/ 1533525 w 1724025"/>
                    <a:gd name="connsiteY56" fmla="*/ 321477 h 338146"/>
                    <a:gd name="connsiteX57" fmla="*/ 1607344 w 1724025"/>
                    <a:gd name="connsiteY57" fmla="*/ 321477 h 338146"/>
                    <a:gd name="connsiteX58" fmla="*/ 1624012 w 1724025"/>
                    <a:gd name="connsiteY58" fmla="*/ 326240 h 338146"/>
                    <a:gd name="connsiteX59" fmla="*/ 1643062 w 1724025"/>
                    <a:gd name="connsiteY59" fmla="*/ 331002 h 338146"/>
                    <a:gd name="connsiteX60" fmla="*/ 1650206 w 1724025"/>
                    <a:gd name="connsiteY60" fmla="*/ 333384 h 338146"/>
                    <a:gd name="connsiteX61" fmla="*/ 1669256 w 1724025"/>
                    <a:gd name="connsiteY61" fmla="*/ 338146 h 338146"/>
                    <a:gd name="connsiteX62" fmla="*/ 1724025 w 1724025"/>
                    <a:gd name="connsiteY62"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3487 w 1724025"/>
                    <a:gd name="connsiteY44" fmla="*/ 290521 h 338146"/>
                    <a:gd name="connsiteX45" fmla="*/ 1235869 w 1724025"/>
                    <a:gd name="connsiteY45" fmla="*/ 297665 h 338146"/>
                    <a:gd name="connsiteX46" fmla="*/ 1243012 w 1724025"/>
                    <a:gd name="connsiteY46" fmla="*/ 300046 h 338146"/>
                    <a:gd name="connsiteX47" fmla="*/ 1264443 w 1724025"/>
                    <a:gd name="connsiteY47" fmla="*/ 326241 h 338146"/>
                    <a:gd name="connsiteX48" fmla="*/ 1347787 w 1724025"/>
                    <a:gd name="connsiteY48" fmla="*/ 323859 h 338146"/>
                    <a:gd name="connsiteX49" fmla="*/ 1376362 w 1724025"/>
                    <a:gd name="connsiteY49" fmla="*/ 326240 h 338146"/>
                    <a:gd name="connsiteX50" fmla="*/ 1390650 w 1724025"/>
                    <a:gd name="connsiteY50" fmla="*/ 328621 h 338146"/>
                    <a:gd name="connsiteX51" fmla="*/ 1409700 w 1724025"/>
                    <a:gd name="connsiteY51" fmla="*/ 331002 h 338146"/>
                    <a:gd name="connsiteX52" fmla="*/ 1447800 w 1724025"/>
                    <a:gd name="connsiteY52" fmla="*/ 328621 h 338146"/>
                    <a:gd name="connsiteX53" fmla="*/ 1457325 w 1724025"/>
                    <a:gd name="connsiteY53" fmla="*/ 326240 h 338146"/>
                    <a:gd name="connsiteX54" fmla="*/ 1464469 w 1724025"/>
                    <a:gd name="connsiteY54" fmla="*/ 323859 h 338146"/>
                    <a:gd name="connsiteX55" fmla="*/ 1533525 w 1724025"/>
                    <a:gd name="connsiteY55" fmla="*/ 321477 h 338146"/>
                    <a:gd name="connsiteX56" fmla="*/ 1607344 w 1724025"/>
                    <a:gd name="connsiteY56" fmla="*/ 321477 h 338146"/>
                    <a:gd name="connsiteX57" fmla="*/ 1624012 w 1724025"/>
                    <a:gd name="connsiteY57" fmla="*/ 326240 h 338146"/>
                    <a:gd name="connsiteX58" fmla="*/ 1643062 w 1724025"/>
                    <a:gd name="connsiteY58" fmla="*/ 331002 h 338146"/>
                    <a:gd name="connsiteX59" fmla="*/ 1650206 w 1724025"/>
                    <a:gd name="connsiteY59" fmla="*/ 333384 h 338146"/>
                    <a:gd name="connsiteX60" fmla="*/ 1669256 w 1724025"/>
                    <a:gd name="connsiteY60" fmla="*/ 338146 h 338146"/>
                    <a:gd name="connsiteX61" fmla="*/ 1724025 w 1724025"/>
                    <a:gd name="connsiteY61"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3487 w 1724025"/>
                    <a:gd name="connsiteY44" fmla="*/ 290521 h 338146"/>
                    <a:gd name="connsiteX45" fmla="*/ 1235869 w 1724025"/>
                    <a:gd name="connsiteY45" fmla="*/ 297665 h 338146"/>
                    <a:gd name="connsiteX46" fmla="*/ 1264443 w 1724025"/>
                    <a:gd name="connsiteY46" fmla="*/ 326241 h 338146"/>
                    <a:gd name="connsiteX47" fmla="*/ 1347787 w 1724025"/>
                    <a:gd name="connsiteY47" fmla="*/ 323859 h 338146"/>
                    <a:gd name="connsiteX48" fmla="*/ 1376362 w 1724025"/>
                    <a:gd name="connsiteY48" fmla="*/ 326240 h 338146"/>
                    <a:gd name="connsiteX49" fmla="*/ 1390650 w 1724025"/>
                    <a:gd name="connsiteY49" fmla="*/ 328621 h 338146"/>
                    <a:gd name="connsiteX50" fmla="*/ 1409700 w 1724025"/>
                    <a:gd name="connsiteY50" fmla="*/ 331002 h 338146"/>
                    <a:gd name="connsiteX51" fmla="*/ 1447800 w 1724025"/>
                    <a:gd name="connsiteY51" fmla="*/ 328621 h 338146"/>
                    <a:gd name="connsiteX52" fmla="*/ 1457325 w 1724025"/>
                    <a:gd name="connsiteY52" fmla="*/ 326240 h 338146"/>
                    <a:gd name="connsiteX53" fmla="*/ 1464469 w 1724025"/>
                    <a:gd name="connsiteY53" fmla="*/ 323859 h 338146"/>
                    <a:gd name="connsiteX54" fmla="*/ 1533525 w 1724025"/>
                    <a:gd name="connsiteY54" fmla="*/ 321477 h 338146"/>
                    <a:gd name="connsiteX55" fmla="*/ 1607344 w 1724025"/>
                    <a:gd name="connsiteY55" fmla="*/ 321477 h 338146"/>
                    <a:gd name="connsiteX56" fmla="*/ 1624012 w 1724025"/>
                    <a:gd name="connsiteY56" fmla="*/ 326240 h 338146"/>
                    <a:gd name="connsiteX57" fmla="*/ 1643062 w 1724025"/>
                    <a:gd name="connsiteY57" fmla="*/ 331002 h 338146"/>
                    <a:gd name="connsiteX58" fmla="*/ 1650206 w 1724025"/>
                    <a:gd name="connsiteY58" fmla="*/ 333384 h 338146"/>
                    <a:gd name="connsiteX59" fmla="*/ 1669256 w 1724025"/>
                    <a:gd name="connsiteY59" fmla="*/ 338146 h 338146"/>
                    <a:gd name="connsiteX60" fmla="*/ 1724025 w 1724025"/>
                    <a:gd name="connsiteY60"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3487 w 1724025"/>
                    <a:gd name="connsiteY44" fmla="*/ 290521 h 338146"/>
                    <a:gd name="connsiteX45" fmla="*/ 1264443 w 1724025"/>
                    <a:gd name="connsiteY45" fmla="*/ 326241 h 338146"/>
                    <a:gd name="connsiteX46" fmla="*/ 1347787 w 1724025"/>
                    <a:gd name="connsiteY46" fmla="*/ 323859 h 338146"/>
                    <a:gd name="connsiteX47" fmla="*/ 1376362 w 1724025"/>
                    <a:gd name="connsiteY47" fmla="*/ 326240 h 338146"/>
                    <a:gd name="connsiteX48" fmla="*/ 1390650 w 1724025"/>
                    <a:gd name="connsiteY48" fmla="*/ 328621 h 338146"/>
                    <a:gd name="connsiteX49" fmla="*/ 1409700 w 1724025"/>
                    <a:gd name="connsiteY49" fmla="*/ 331002 h 338146"/>
                    <a:gd name="connsiteX50" fmla="*/ 1447800 w 1724025"/>
                    <a:gd name="connsiteY50" fmla="*/ 328621 h 338146"/>
                    <a:gd name="connsiteX51" fmla="*/ 1457325 w 1724025"/>
                    <a:gd name="connsiteY51" fmla="*/ 326240 h 338146"/>
                    <a:gd name="connsiteX52" fmla="*/ 1464469 w 1724025"/>
                    <a:gd name="connsiteY52" fmla="*/ 323859 h 338146"/>
                    <a:gd name="connsiteX53" fmla="*/ 1533525 w 1724025"/>
                    <a:gd name="connsiteY53" fmla="*/ 321477 h 338146"/>
                    <a:gd name="connsiteX54" fmla="*/ 1607344 w 1724025"/>
                    <a:gd name="connsiteY54" fmla="*/ 321477 h 338146"/>
                    <a:gd name="connsiteX55" fmla="*/ 1624012 w 1724025"/>
                    <a:gd name="connsiteY55" fmla="*/ 326240 h 338146"/>
                    <a:gd name="connsiteX56" fmla="*/ 1643062 w 1724025"/>
                    <a:gd name="connsiteY56" fmla="*/ 331002 h 338146"/>
                    <a:gd name="connsiteX57" fmla="*/ 1650206 w 1724025"/>
                    <a:gd name="connsiteY57" fmla="*/ 333384 h 338146"/>
                    <a:gd name="connsiteX58" fmla="*/ 1669256 w 1724025"/>
                    <a:gd name="connsiteY58" fmla="*/ 338146 h 338146"/>
                    <a:gd name="connsiteX59" fmla="*/ 1724025 w 1724025"/>
                    <a:gd name="connsiteY59"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1106 w 1724025"/>
                    <a:gd name="connsiteY44" fmla="*/ 302427 h 338146"/>
                    <a:gd name="connsiteX45" fmla="*/ 1264443 w 1724025"/>
                    <a:gd name="connsiteY45" fmla="*/ 326241 h 338146"/>
                    <a:gd name="connsiteX46" fmla="*/ 1347787 w 1724025"/>
                    <a:gd name="connsiteY46" fmla="*/ 323859 h 338146"/>
                    <a:gd name="connsiteX47" fmla="*/ 1376362 w 1724025"/>
                    <a:gd name="connsiteY47" fmla="*/ 326240 h 338146"/>
                    <a:gd name="connsiteX48" fmla="*/ 1390650 w 1724025"/>
                    <a:gd name="connsiteY48" fmla="*/ 328621 h 338146"/>
                    <a:gd name="connsiteX49" fmla="*/ 1409700 w 1724025"/>
                    <a:gd name="connsiteY49" fmla="*/ 331002 h 338146"/>
                    <a:gd name="connsiteX50" fmla="*/ 1447800 w 1724025"/>
                    <a:gd name="connsiteY50" fmla="*/ 328621 h 338146"/>
                    <a:gd name="connsiteX51" fmla="*/ 1457325 w 1724025"/>
                    <a:gd name="connsiteY51" fmla="*/ 326240 h 338146"/>
                    <a:gd name="connsiteX52" fmla="*/ 1464469 w 1724025"/>
                    <a:gd name="connsiteY52" fmla="*/ 323859 h 338146"/>
                    <a:gd name="connsiteX53" fmla="*/ 1533525 w 1724025"/>
                    <a:gd name="connsiteY53" fmla="*/ 321477 h 338146"/>
                    <a:gd name="connsiteX54" fmla="*/ 1607344 w 1724025"/>
                    <a:gd name="connsiteY54" fmla="*/ 321477 h 338146"/>
                    <a:gd name="connsiteX55" fmla="*/ 1624012 w 1724025"/>
                    <a:gd name="connsiteY55" fmla="*/ 326240 h 338146"/>
                    <a:gd name="connsiteX56" fmla="*/ 1643062 w 1724025"/>
                    <a:gd name="connsiteY56" fmla="*/ 331002 h 338146"/>
                    <a:gd name="connsiteX57" fmla="*/ 1650206 w 1724025"/>
                    <a:gd name="connsiteY57" fmla="*/ 333384 h 338146"/>
                    <a:gd name="connsiteX58" fmla="*/ 1669256 w 1724025"/>
                    <a:gd name="connsiteY58" fmla="*/ 338146 h 338146"/>
                    <a:gd name="connsiteX59" fmla="*/ 1724025 w 1724025"/>
                    <a:gd name="connsiteY59"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1106 w 1724025"/>
                    <a:gd name="connsiteY44" fmla="*/ 302427 h 338146"/>
                    <a:gd name="connsiteX45" fmla="*/ 1264443 w 1724025"/>
                    <a:gd name="connsiteY45" fmla="*/ 326241 h 338146"/>
                    <a:gd name="connsiteX46" fmla="*/ 1347787 w 1724025"/>
                    <a:gd name="connsiteY46" fmla="*/ 323859 h 338146"/>
                    <a:gd name="connsiteX47" fmla="*/ 1376362 w 1724025"/>
                    <a:gd name="connsiteY47" fmla="*/ 326240 h 338146"/>
                    <a:gd name="connsiteX48" fmla="*/ 1390650 w 1724025"/>
                    <a:gd name="connsiteY48" fmla="*/ 328621 h 338146"/>
                    <a:gd name="connsiteX49" fmla="*/ 1409700 w 1724025"/>
                    <a:gd name="connsiteY49" fmla="*/ 331002 h 338146"/>
                    <a:gd name="connsiteX50" fmla="*/ 1447800 w 1724025"/>
                    <a:gd name="connsiteY50" fmla="*/ 328621 h 338146"/>
                    <a:gd name="connsiteX51" fmla="*/ 1457325 w 1724025"/>
                    <a:gd name="connsiteY51" fmla="*/ 326240 h 338146"/>
                    <a:gd name="connsiteX52" fmla="*/ 1464469 w 1724025"/>
                    <a:gd name="connsiteY52" fmla="*/ 323859 h 338146"/>
                    <a:gd name="connsiteX53" fmla="*/ 1533525 w 1724025"/>
                    <a:gd name="connsiteY53" fmla="*/ 321477 h 338146"/>
                    <a:gd name="connsiteX54" fmla="*/ 1607344 w 1724025"/>
                    <a:gd name="connsiteY54" fmla="*/ 321477 h 338146"/>
                    <a:gd name="connsiteX55" fmla="*/ 1624012 w 1724025"/>
                    <a:gd name="connsiteY55" fmla="*/ 326240 h 338146"/>
                    <a:gd name="connsiteX56" fmla="*/ 1643062 w 1724025"/>
                    <a:gd name="connsiteY56" fmla="*/ 331002 h 338146"/>
                    <a:gd name="connsiteX57" fmla="*/ 1650206 w 1724025"/>
                    <a:gd name="connsiteY57" fmla="*/ 333384 h 338146"/>
                    <a:gd name="connsiteX58" fmla="*/ 1669256 w 1724025"/>
                    <a:gd name="connsiteY58" fmla="*/ 338146 h 338146"/>
                    <a:gd name="connsiteX59" fmla="*/ 1724025 w 1724025"/>
                    <a:gd name="connsiteY59"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2456 w 1724025"/>
                    <a:gd name="connsiteY21" fmla="*/ 252422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1106 w 1724025"/>
                    <a:gd name="connsiteY44" fmla="*/ 302427 h 338146"/>
                    <a:gd name="connsiteX45" fmla="*/ 1264443 w 1724025"/>
                    <a:gd name="connsiteY45" fmla="*/ 326241 h 338146"/>
                    <a:gd name="connsiteX46" fmla="*/ 1347787 w 1724025"/>
                    <a:gd name="connsiteY46" fmla="*/ 323859 h 338146"/>
                    <a:gd name="connsiteX47" fmla="*/ 1376362 w 1724025"/>
                    <a:gd name="connsiteY47" fmla="*/ 326240 h 338146"/>
                    <a:gd name="connsiteX48" fmla="*/ 1390650 w 1724025"/>
                    <a:gd name="connsiteY48" fmla="*/ 328621 h 338146"/>
                    <a:gd name="connsiteX49" fmla="*/ 1409700 w 1724025"/>
                    <a:gd name="connsiteY49" fmla="*/ 331002 h 338146"/>
                    <a:gd name="connsiteX50" fmla="*/ 1447800 w 1724025"/>
                    <a:gd name="connsiteY50" fmla="*/ 328621 h 338146"/>
                    <a:gd name="connsiteX51" fmla="*/ 1457325 w 1724025"/>
                    <a:gd name="connsiteY51" fmla="*/ 326240 h 338146"/>
                    <a:gd name="connsiteX52" fmla="*/ 1464469 w 1724025"/>
                    <a:gd name="connsiteY52" fmla="*/ 323859 h 338146"/>
                    <a:gd name="connsiteX53" fmla="*/ 1533525 w 1724025"/>
                    <a:gd name="connsiteY53" fmla="*/ 321477 h 338146"/>
                    <a:gd name="connsiteX54" fmla="*/ 1607344 w 1724025"/>
                    <a:gd name="connsiteY54" fmla="*/ 321477 h 338146"/>
                    <a:gd name="connsiteX55" fmla="*/ 1624012 w 1724025"/>
                    <a:gd name="connsiteY55" fmla="*/ 326240 h 338146"/>
                    <a:gd name="connsiteX56" fmla="*/ 1643062 w 1724025"/>
                    <a:gd name="connsiteY56" fmla="*/ 331002 h 338146"/>
                    <a:gd name="connsiteX57" fmla="*/ 1650206 w 1724025"/>
                    <a:gd name="connsiteY57" fmla="*/ 333384 h 338146"/>
                    <a:gd name="connsiteX58" fmla="*/ 1669256 w 1724025"/>
                    <a:gd name="connsiteY58" fmla="*/ 338146 h 338146"/>
                    <a:gd name="connsiteX59" fmla="*/ 1724025 w 1724025"/>
                    <a:gd name="connsiteY59" fmla="*/ 335765 h 338146"/>
                    <a:gd name="connsiteX0" fmla="*/ 0 w 1724025"/>
                    <a:gd name="connsiteY0" fmla="*/ 23821 h 338146"/>
                    <a:gd name="connsiteX1" fmla="*/ 19050 w 1724025"/>
                    <a:gd name="connsiteY1" fmla="*/ 16677 h 338146"/>
                    <a:gd name="connsiteX2" fmla="*/ 57149 w 1724025"/>
                    <a:gd name="connsiteY2" fmla="*/ 8 h 338146"/>
                    <a:gd name="connsiteX3" fmla="*/ 71437 w 1724025"/>
                    <a:gd name="connsiteY3" fmla="*/ 19060 h 338146"/>
                    <a:gd name="connsiteX4" fmla="*/ 119063 w 1724025"/>
                    <a:gd name="connsiteY4" fmla="*/ 40948 h 338146"/>
                    <a:gd name="connsiteX5" fmla="*/ 145256 w 1724025"/>
                    <a:gd name="connsiteY5" fmla="*/ 55237 h 338146"/>
                    <a:gd name="connsiteX6" fmla="*/ 176212 w 1724025"/>
                    <a:gd name="connsiteY6" fmla="*/ 66684 h 338146"/>
                    <a:gd name="connsiteX7" fmla="*/ 219075 w 1724025"/>
                    <a:gd name="connsiteY7" fmla="*/ 85734 h 338146"/>
                    <a:gd name="connsiteX8" fmla="*/ 261937 w 1724025"/>
                    <a:gd name="connsiteY8" fmla="*/ 104784 h 338146"/>
                    <a:gd name="connsiteX9" fmla="*/ 283369 w 1724025"/>
                    <a:gd name="connsiteY9" fmla="*/ 111927 h 338146"/>
                    <a:gd name="connsiteX10" fmla="*/ 311944 w 1724025"/>
                    <a:gd name="connsiteY10" fmla="*/ 123834 h 338146"/>
                    <a:gd name="connsiteX11" fmla="*/ 366712 w 1724025"/>
                    <a:gd name="connsiteY11" fmla="*/ 147646 h 338146"/>
                    <a:gd name="connsiteX12" fmla="*/ 407194 w 1724025"/>
                    <a:gd name="connsiteY12" fmla="*/ 154790 h 338146"/>
                    <a:gd name="connsiteX13" fmla="*/ 431006 w 1724025"/>
                    <a:gd name="connsiteY13" fmla="*/ 157171 h 338146"/>
                    <a:gd name="connsiteX14" fmla="*/ 461962 w 1724025"/>
                    <a:gd name="connsiteY14" fmla="*/ 161934 h 338146"/>
                    <a:gd name="connsiteX15" fmla="*/ 497681 w 1724025"/>
                    <a:gd name="connsiteY15" fmla="*/ 164315 h 338146"/>
                    <a:gd name="connsiteX16" fmla="*/ 509588 w 1724025"/>
                    <a:gd name="connsiteY16" fmla="*/ 176222 h 338146"/>
                    <a:gd name="connsiteX17" fmla="*/ 526256 w 1724025"/>
                    <a:gd name="connsiteY17" fmla="*/ 195271 h 338146"/>
                    <a:gd name="connsiteX18" fmla="*/ 542925 w 1724025"/>
                    <a:gd name="connsiteY18" fmla="*/ 207178 h 338146"/>
                    <a:gd name="connsiteX19" fmla="*/ 576262 w 1724025"/>
                    <a:gd name="connsiteY19" fmla="*/ 240515 h 338146"/>
                    <a:gd name="connsiteX20" fmla="*/ 597693 w 1724025"/>
                    <a:gd name="connsiteY20" fmla="*/ 250040 h 338146"/>
                    <a:gd name="connsiteX21" fmla="*/ 604837 w 1724025"/>
                    <a:gd name="connsiteY21" fmla="*/ 259566 h 338146"/>
                    <a:gd name="connsiteX22" fmla="*/ 616743 w 1724025"/>
                    <a:gd name="connsiteY22" fmla="*/ 273852 h 338146"/>
                    <a:gd name="connsiteX23" fmla="*/ 638176 w 1724025"/>
                    <a:gd name="connsiteY23" fmla="*/ 300046 h 338146"/>
                    <a:gd name="connsiteX24" fmla="*/ 638174 w 1724025"/>
                    <a:gd name="connsiteY24" fmla="*/ 292901 h 338146"/>
                    <a:gd name="connsiteX25" fmla="*/ 664369 w 1724025"/>
                    <a:gd name="connsiteY25" fmla="*/ 316715 h 338146"/>
                    <a:gd name="connsiteX26" fmla="*/ 700088 w 1724025"/>
                    <a:gd name="connsiteY26" fmla="*/ 309571 h 338146"/>
                    <a:gd name="connsiteX27" fmla="*/ 709611 w 1724025"/>
                    <a:gd name="connsiteY27" fmla="*/ 292903 h 338146"/>
                    <a:gd name="connsiteX28" fmla="*/ 738187 w 1724025"/>
                    <a:gd name="connsiteY28" fmla="*/ 295284 h 338146"/>
                    <a:gd name="connsiteX29" fmla="*/ 771525 w 1724025"/>
                    <a:gd name="connsiteY29" fmla="*/ 307190 h 338146"/>
                    <a:gd name="connsiteX30" fmla="*/ 802481 w 1724025"/>
                    <a:gd name="connsiteY30" fmla="*/ 311952 h 338146"/>
                    <a:gd name="connsiteX31" fmla="*/ 809625 w 1724025"/>
                    <a:gd name="connsiteY31" fmla="*/ 314334 h 338146"/>
                    <a:gd name="connsiteX32" fmla="*/ 847725 w 1724025"/>
                    <a:gd name="connsiteY32" fmla="*/ 302427 h 338146"/>
                    <a:gd name="connsiteX33" fmla="*/ 881063 w 1724025"/>
                    <a:gd name="connsiteY33" fmla="*/ 295284 h 338146"/>
                    <a:gd name="connsiteX34" fmla="*/ 938212 w 1724025"/>
                    <a:gd name="connsiteY34" fmla="*/ 300046 h 338146"/>
                    <a:gd name="connsiteX35" fmla="*/ 945356 w 1724025"/>
                    <a:gd name="connsiteY35" fmla="*/ 302427 h 338146"/>
                    <a:gd name="connsiteX36" fmla="*/ 954881 w 1724025"/>
                    <a:gd name="connsiteY36" fmla="*/ 304809 h 338146"/>
                    <a:gd name="connsiteX37" fmla="*/ 990600 w 1724025"/>
                    <a:gd name="connsiteY37" fmla="*/ 309571 h 338146"/>
                    <a:gd name="connsiteX38" fmla="*/ 1033463 w 1724025"/>
                    <a:gd name="connsiteY38" fmla="*/ 300046 h 338146"/>
                    <a:gd name="connsiteX39" fmla="*/ 1057275 w 1724025"/>
                    <a:gd name="connsiteY39" fmla="*/ 283377 h 338146"/>
                    <a:gd name="connsiteX40" fmla="*/ 1095375 w 1724025"/>
                    <a:gd name="connsiteY40" fmla="*/ 245278 h 338146"/>
                    <a:gd name="connsiteX41" fmla="*/ 1154907 w 1724025"/>
                    <a:gd name="connsiteY41" fmla="*/ 238134 h 338146"/>
                    <a:gd name="connsiteX42" fmla="*/ 1181099 w 1724025"/>
                    <a:gd name="connsiteY42" fmla="*/ 252421 h 338146"/>
                    <a:gd name="connsiteX43" fmla="*/ 1202531 w 1724025"/>
                    <a:gd name="connsiteY43" fmla="*/ 276233 h 338146"/>
                    <a:gd name="connsiteX44" fmla="*/ 1231106 w 1724025"/>
                    <a:gd name="connsiteY44" fmla="*/ 302427 h 338146"/>
                    <a:gd name="connsiteX45" fmla="*/ 1264443 w 1724025"/>
                    <a:gd name="connsiteY45" fmla="*/ 326241 h 338146"/>
                    <a:gd name="connsiteX46" fmla="*/ 1347787 w 1724025"/>
                    <a:gd name="connsiteY46" fmla="*/ 323859 h 338146"/>
                    <a:gd name="connsiteX47" fmla="*/ 1376362 w 1724025"/>
                    <a:gd name="connsiteY47" fmla="*/ 326240 h 338146"/>
                    <a:gd name="connsiteX48" fmla="*/ 1390650 w 1724025"/>
                    <a:gd name="connsiteY48" fmla="*/ 328621 h 338146"/>
                    <a:gd name="connsiteX49" fmla="*/ 1409700 w 1724025"/>
                    <a:gd name="connsiteY49" fmla="*/ 331002 h 338146"/>
                    <a:gd name="connsiteX50" fmla="*/ 1447800 w 1724025"/>
                    <a:gd name="connsiteY50" fmla="*/ 328621 h 338146"/>
                    <a:gd name="connsiteX51" fmla="*/ 1457325 w 1724025"/>
                    <a:gd name="connsiteY51" fmla="*/ 326240 h 338146"/>
                    <a:gd name="connsiteX52" fmla="*/ 1464469 w 1724025"/>
                    <a:gd name="connsiteY52" fmla="*/ 323859 h 338146"/>
                    <a:gd name="connsiteX53" fmla="*/ 1533525 w 1724025"/>
                    <a:gd name="connsiteY53" fmla="*/ 321477 h 338146"/>
                    <a:gd name="connsiteX54" fmla="*/ 1607344 w 1724025"/>
                    <a:gd name="connsiteY54" fmla="*/ 321477 h 338146"/>
                    <a:gd name="connsiteX55" fmla="*/ 1624012 w 1724025"/>
                    <a:gd name="connsiteY55" fmla="*/ 326240 h 338146"/>
                    <a:gd name="connsiteX56" fmla="*/ 1643062 w 1724025"/>
                    <a:gd name="connsiteY56" fmla="*/ 331002 h 338146"/>
                    <a:gd name="connsiteX57" fmla="*/ 1650206 w 1724025"/>
                    <a:gd name="connsiteY57" fmla="*/ 333384 h 338146"/>
                    <a:gd name="connsiteX58" fmla="*/ 1669256 w 1724025"/>
                    <a:gd name="connsiteY58" fmla="*/ 338146 h 338146"/>
                    <a:gd name="connsiteX59" fmla="*/ 1724025 w 1724025"/>
                    <a:gd name="connsiteY59" fmla="*/ 335765 h 338146"/>
                    <a:gd name="connsiteX0" fmla="*/ 0 w 1838325"/>
                    <a:gd name="connsiteY0" fmla="*/ 76224 h 338162"/>
                    <a:gd name="connsiteX1" fmla="*/ 133350 w 1838325"/>
                    <a:gd name="connsiteY1" fmla="*/ 16693 h 338162"/>
                    <a:gd name="connsiteX2" fmla="*/ 171449 w 1838325"/>
                    <a:gd name="connsiteY2" fmla="*/ 24 h 338162"/>
                    <a:gd name="connsiteX3" fmla="*/ 185737 w 1838325"/>
                    <a:gd name="connsiteY3" fmla="*/ 19076 h 338162"/>
                    <a:gd name="connsiteX4" fmla="*/ 233363 w 1838325"/>
                    <a:gd name="connsiteY4" fmla="*/ 40964 h 338162"/>
                    <a:gd name="connsiteX5" fmla="*/ 259556 w 1838325"/>
                    <a:gd name="connsiteY5" fmla="*/ 55253 h 338162"/>
                    <a:gd name="connsiteX6" fmla="*/ 290512 w 1838325"/>
                    <a:gd name="connsiteY6" fmla="*/ 66700 h 338162"/>
                    <a:gd name="connsiteX7" fmla="*/ 333375 w 1838325"/>
                    <a:gd name="connsiteY7" fmla="*/ 85750 h 338162"/>
                    <a:gd name="connsiteX8" fmla="*/ 376237 w 1838325"/>
                    <a:gd name="connsiteY8" fmla="*/ 104800 h 338162"/>
                    <a:gd name="connsiteX9" fmla="*/ 397669 w 1838325"/>
                    <a:gd name="connsiteY9" fmla="*/ 111943 h 338162"/>
                    <a:gd name="connsiteX10" fmla="*/ 426244 w 1838325"/>
                    <a:gd name="connsiteY10" fmla="*/ 123850 h 338162"/>
                    <a:gd name="connsiteX11" fmla="*/ 481012 w 1838325"/>
                    <a:gd name="connsiteY11" fmla="*/ 147662 h 338162"/>
                    <a:gd name="connsiteX12" fmla="*/ 521494 w 1838325"/>
                    <a:gd name="connsiteY12" fmla="*/ 154806 h 338162"/>
                    <a:gd name="connsiteX13" fmla="*/ 545306 w 1838325"/>
                    <a:gd name="connsiteY13" fmla="*/ 157187 h 338162"/>
                    <a:gd name="connsiteX14" fmla="*/ 576262 w 1838325"/>
                    <a:gd name="connsiteY14" fmla="*/ 161950 h 338162"/>
                    <a:gd name="connsiteX15" fmla="*/ 611981 w 1838325"/>
                    <a:gd name="connsiteY15" fmla="*/ 164331 h 338162"/>
                    <a:gd name="connsiteX16" fmla="*/ 623888 w 1838325"/>
                    <a:gd name="connsiteY16" fmla="*/ 176238 h 338162"/>
                    <a:gd name="connsiteX17" fmla="*/ 640556 w 1838325"/>
                    <a:gd name="connsiteY17" fmla="*/ 195287 h 338162"/>
                    <a:gd name="connsiteX18" fmla="*/ 657225 w 1838325"/>
                    <a:gd name="connsiteY18" fmla="*/ 207194 h 338162"/>
                    <a:gd name="connsiteX19" fmla="*/ 690562 w 1838325"/>
                    <a:gd name="connsiteY19" fmla="*/ 240531 h 338162"/>
                    <a:gd name="connsiteX20" fmla="*/ 711993 w 1838325"/>
                    <a:gd name="connsiteY20" fmla="*/ 250056 h 338162"/>
                    <a:gd name="connsiteX21" fmla="*/ 719137 w 1838325"/>
                    <a:gd name="connsiteY21" fmla="*/ 259582 h 338162"/>
                    <a:gd name="connsiteX22" fmla="*/ 731043 w 1838325"/>
                    <a:gd name="connsiteY22" fmla="*/ 273868 h 338162"/>
                    <a:gd name="connsiteX23" fmla="*/ 752476 w 1838325"/>
                    <a:gd name="connsiteY23" fmla="*/ 300062 h 338162"/>
                    <a:gd name="connsiteX24" fmla="*/ 752474 w 1838325"/>
                    <a:gd name="connsiteY24" fmla="*/ 292917 h 338162"/>
                    <a:gd name="connsiteX25" fmla="*/ 778669 w 1838325"/>
                    <a:gd name="connsiteY25" fmla="*/ 316731 h 338162"/>
                    <a:gd name="connsiteX26" fmla="*/ 814388 w 1838325"/>
                    <a:gd name="connsiteY26" fmla="*/ 309587 h 338162"/>
                    <a:gd name="connsiteX27" fmla="*/ 823911 w 1838325"/>
                    <a:gd name="connsiteY27" fmla="*/ 292919 h 338162"/>
                    <a:gd name="connsiteX28" fmla="*/ 852487 w 1838325"/>
                    <a:gd name="connsiteY28" fmla="*/ 295300 h 338162"/>
                    <a:gd name="connsiteX29" fmla="*/ 885825 w 1838325"/>
                    <a:gd name="connsiteY29" fmla="*/ 307206 h 338162"/>
                    <a:gd name="connsiteX30" fmla="*/ 916781 w 1838325"/>
                    <a:gd name="connsiteY30" fmla="*/ 311968 h 338162"/>
                    <a:gd name="connsiteX31" fmla="*/ 923925 w 1838325"/>
                    <a:gd name="connsiteY31" fmla="*/ 314350 h 338162"/>
                    <a:gd name="connsiteX32" fmla="*/ 962025 w 1838325"/>
                    <a:gd name="connsiteY32" fmla="*/ 302443 h 338162"/>
                    <a:gd name="connsiteX33" fmla="*/ 995363 w 1838325"/>
                    <a:gd name="connsiteY33" fmla="*/ 295300 h 338162"/>
                    <a:gd name="connsiteX34" fmla="*/ 1052512 w 1838325"/>
                    <a:gd name="connsiteY34" fmla="*/ 300062 h 338162"/>
                    <a:gd name="connsiteX35" fmla="*/ 1059656 w 1838325"/>
                    <a:gd name="connsiteY35" fmla="*/ 302443 h 338162"/>
                    <a:gd name="connsiteX36" fmla="*/ 1069181 w 1838325"/>
                    <a:gd name="connsiteY36" fmla="*/ 304825 h 338162"/>
                    <a:gd name="connsiteX37" fmla="*/ 1104900 w 1838325"/>
                    <a:gd name="connsiteY37" fmla="*/ 309587 h 338162"/>
                    <a:gd name="connsiteX38" fmla="*/ 1147763 w 1838325"/>
                    <a:gd name="connsiteY38" fmla="*/ 300062 h 338162"/>
                    <a:gd name="connsiteX39" fmla="*/ 1171575 w 1838325"/>
                    <a:gd name="connsiteY39" fmla="*/ 283393 h 338162"/>
                    <a:gd name="connsiteX40" fmla="*/ 1209675 w 1838325"/>
                    <a:gd name="connsiteY40" fmla="*/ 245294 h 338162"/>
                    <a:gd name="connsiteX41" fmla="*/ 1269207 w 1838325"/>
                    <a:gd name="connsiteY41" fmla="*/ 238150 h 338162"/>
                    <a:gd name="connsiteX42" fmla="*/ 1295399 w 1838325"/>
                    <a:gd name="connsiteY42" fmla="*/ 252437 h 338162"/>
                    <a:gd name="connsiteX43" fmla="*/ 1316831 w 1838325"/>
                    <a:gd name="connsiteY43" fmla="*/ 276249 h 338162"/>
                    <a:gd name="connsiteX44" fmla="*/ 1345406 w 1838325"/>
                    <a:gd name="connsiteY44" fmla="*/ 302443 h 338162"/>
                    <a:gd name="connsiteX45" fmla="*/ 1378743 w 1838325"/>
                    <a:gd name="connsiteY45" fmla="*/ 326257 h 338162"/>
                    <a:gd name="connsiteX46" fmla="*/ 1462087 w 1838325"/>
                    <a:gd name="connsiteY46" fmla="*/ 323875 h 338162"/>
                    <a:gd name="connsiteX47" fmla="*/ 1490662 w 1838325"/>
                    <a:gd name="connsiteY47" fmla="*/ 326256 h 338162"/>
                    <a:gd name="connsiteX48" fmla="*/ 1504950 w 1838325"/>
                    <a:gd name="connsiteY48" fmla="*/ 328637 h 338162"/>
                    <a:gd name="connsiteX49" fmla="*/ 1524000 w 1838325"/>
                    <a:gd name="connsiteY49" fmla="*/ 331018 h 338162"/>
                    <a:gd name="connsiteX50" fmla="*/ 1562100 w 1838325"/>
                    <a:gd name="connsiteY50" fmla="*/ 328637 h 338162"/>
                    <a:gd name="connsiteX51" fmla="*/ 1571625 w 1838325"/>
                    <a:gd name="connsiteY51" fmla="*/ 326256 h 338162"/>
                    <a:gd name="connsiteX52" fmla="*/ 1578769 w 1838325"/>
                    <a:gd name="connsiteY52" fmla="*/ 323875 h 338162"/>
                    <a:gd name="connsiteX53" fmla="*/ 1647825 w 1838325"/>
                    <a:gd name="connsiteY53" fmla="*/ 321493 h 338162"/>
                    <a:gd name="connsiteX54" fmla="*/ 1721644 w 1838325"/>
                    <a:gd name="connsiteY54" fmla="*/ 321493 h 338162"/>
                    <a:gd name="connsiteX55" fmla="*/ 1738312 w 1838325"/>
                    <a:gd name="connsiteY55" fmla="*/ 326256 h 338162"/>
                    <a:gd name="connsiteX56" fmla="*/ 1757362 w 1838325"/>
                    <a:gd name="connsiteY56" fmla="*/ 331018 h 338162"/>
                    <a:gd name="connsiteX57" fmla="*/ 1764506 w 1838325"/>
                    <a:gd name="connsiteY57" fmla="*/ 333400 h 338162"/>
                    <a:gd name="connsiteX58" fmla="*/ 1783556 w 1838325"/>
                    <a:gd name="connsiteY58" fmla="*/ 338162 h 338162"/>
                    <a:gd name="connsiteX59" fmla="*/ 1838325 w 1838325"/>
                    <a:gd name="connsiteY59" fmla="*/ 335781 h 338162"/>
                    <a:gd name="connsiteX0" fmla="*/ 0 w 1876425"/>
                    <a:gd name="connsiteY0" fmla="*/ 92920 h 338189"/>
                    <a:gd name="connsiteX1" fmla="*/ 171450 w 1876425"/>
                    <a:gd name="connsiteY1" fmla="*/ 16720 h 338189"/>
                    <a:gd name="connsiteX2" fmla="*/ 209549 w 1876425"/>
                    <a:gd name="connsiteY2" fmla="*/ 51 h 338189"/>
                    <a:gd name="connsiteX3" fmla="*/ 223837 w 1876425"/>
                    <a:gd name="connsiteY3" fmla="*/ 19103 h 338189"/>
                    <a:gd name="connsiteX4" fmla="*/ 271463 w 1876425"/>
                    <a:gd name="connsiteY4" fmla="*/ 40991 h 338189"/>
                    <a:gd name="connsiteX5" fmla="*/ 297656 w 1876425"/>
                    <a:gd name="connsiteY5" fmla="*/ 55280 h 338189"/>
                    <a:gd name="connsiteX6" fmla="*/ 328612 w 1876425"/>
                    <a:gd name="connsiteY6" fmla="*/ 66727 h 338189"/>
                    <a:gd name="connsiteX7" fmla="*/ 371475 w 1876425"/>
                    <a:gd name="connsiteY7" fmla="*/ 85777 h 338189"/>
                    <a:gd name="connsiteX8" fmla="*/ 414337 w 1876425"/>
                    <a:gd name="connsiteY8" fmla="*/ 104827 h 338189"/>
                    <a:gd name="connsiteX9" fmla="*/ 435769 w 1876425"/>
                    <a:gd name="connsiteY9" fmla="*/ 111970 h 338189"/>
                    <a:gd name="connsiteX10" fmla="*/ 464344 w 1876425"/>
                    <a:gd name="connsiteY10" fmla="*/ 123877 h 338189"/>
                    <a:gd name="connsiteX11" fmla="*/ 519112 w 1876425"/>
                    <a:gd name="connsiteY11" fmla="*/ 147689 h 338189"/>
                    <a:gd name="connsiteX12" fmla="*/ 559594 w 1876425"/>
                    <a:gd name="connsiteY12" fmla="*/ 154833 h 338189"/>
                    <a:gd name="connsiteX13" fmla="*/ 583406 w 1876425"/>
                    <a:gd name="connsiteY13" fmla="*/ 157214 h 338189"/>
                    <a:gd name="connsiteX14" fmla="*/ 614362 w 1876425"/>
                    <a:gd name="connsiteY14" fmla="*/ 161977 h 338189"/>
                    <a:gd name="connsiteX15" fmla="*/ 650081 w 1876425"/>
                    <a:gd name="connsiteY15" fmla="*/ 164358 h 338189"/>
                    <a:gd name="connsiteX16" fmla="*/ 661988 w 1876425"/>
                    <a:gd name="connsiteY16" fmla="*/ 176265 h 338189"/>
                    <a:gd name="connsiteX17" fmla="*/ 678656 w 1876425"/>
                    <a:gd name="connsiteY17" fmla="*/ 195314 h 338189"/>
                    <a:gd name="connsiteX18" fmla="*/ 695325 w 1876425"/>
                    <a:gd name="connsiteY18" fmla="*/ 207221 h 338189"/>
                    <a:gd name="connsiteX19" fmla="*/ 728662 w 1876425"/>
                    <a:gd name="connsiteY19" fmla="*/ 240558 h 338189"/>
                    <a:gd name="connsiteX20" fmla="*/ 750093 w 1876425"/>
                    <a:gd name="connsiteY20" fmla="*/ 250083 h 338189"/>
                    <a:gd name="connsiteX21" fmla="*/ 757237 w 1876425"/>
                    <a:gd name="connsiteY21" fmla="*/ 259609 h 338189"/>
                    <a:gd name="connsiteX22" fmla="*/ 769143 w 1876425"/>
                    <a:gd name="connsiteY22" fmla="*/ 273895 h 338189"/>
                    <a:gd name="connsiteX23" fmla="*/ 790576 w 1876425"/>
                    <a:gd name="connsiteY23" fmla="*/ 300089 h 338189"/>
                    <a:gd name="connsiteX24" fmla="*/ 790574 w 1876425"/>
                    <a:gd name="connsiteY24" fmla="*/ 292944 h 338189"/>
                    <a:gd name="connsiteX25" fmla="*/ 816769 w 1876425"/>
                    <a:gd name="connsiteY25" fmla="*/ 316758 h 338189"/>
                    <a:gd name="connsiteX26" fmla="*/ 852488 w 1876425"/>
                    <a:gd name="connsiteY26" fmla="*/ 309614 h 338189"/>
                    <a:gd name="connsiteX27" fmla="*/ 862011 w 1876425"/>
                    <a:gd name="connsiteY27" fmla="*/ 292946 h 338189"/>
                    <a:gd name="connsiteX28" fmla="*/ 890587 w 1876425"/>
                    <a:gd name="connsiteY28" fmla="*/ 295327 h 338189"/>
                    <a:gd name="connsiteX29" fmla="*/ 923925 w 1876425"/>
                    <a:gd name="connsiteY29" fmla="*/ 307233 h 338189"/>
                    <a:gd name="connsiteX30" fmla="*/ 954881 w 1876425"/>
                    <a:gd name="connsiteY30" fmla="*/ 311995 h 338189"/>
                    <a:gd name="connsiteX31" fmla="*/ 962025 w 1876425"/>
                    <a:gd name="connsiteY31" fmla="*/ 314377 h 338189"/>
                    <a:gd name="connsiteX32" fmla="*/ 1000125 w 1876425"/>
                    <a:gd name="connsiteY32" fmla="*/ 302470 h 338189"/>
                    <a:gd name="connsiteX33" fmla="*/ 1033463 w 1876425"/>
                    <a:gd name="connsiteY33" fmla="*/ 295327 h 338189"/>
                    <a:gd name="connsiteX34" fmla="*/ 1090612 w 1876425"/>
                    <a:gd name="connsiteY34" fmla="*/ 300089 h 338189"/>
                    <a:gd name="connsiteX35" fmla="*/ 1097756 w 1876425"/>
                    <a:gd name="connsiteY35" fmla="*/ 302470 h 338189"/>
                    <a:gd name="connsiteX36" fmla="*/ 1107281 w 1876425"/>
                    <a:gd name="connsiteY36" fmla="*/ 304852 h 338189"/>
                    <a:gd name="connsiteX37" fmla="*/ 1143000 w 1876425"/>
                    <a:gd name="connsiteY37" fmla="*/ 309614 h 338189"/>
                    <a:gd name="connsiteX38" fmla="*/ 1185863 w 1876425"/>
                    <a:gd name="connsiteY38" fmla="*/ 300089 h 338189"/>
                    <a:gd name="connsiteX39" fmla="*/ 1209675 w 1876425"/>
                    <a:gd name="connsiteY39" fmla="*/ 283420 h 338189"/>
                    <a:gd name="connsiteX40" fmla="*/ 1247775 w 1876425"/>
                    <a:gd name="connsiteY40" fmla="*/ 245321 h 338189"/>
                    <a:gd name="connsiteX41" fmla="*/ 1307307 w 1876425"/>
                    <a:gd name="connsiteY41" fmla="*/ 238177 h 338189"/>
                    <a:gd name="connsiteX42" fmla="*/ 1333499 w 1876425"/>
                    <a:gd name="connsiteY42" fmla="*/ 252464 h 338189"/>
                    <a:gd name="connsiteX43" fmla="*/ 1354931 w 1876425"/>
                    <a:gd name="connsiteY43" fmla="*/ 276276 h 338189"/>
                    <a:gd name="connsiteX44" fmla="*/ 1383506 w 1876425"/>
                    <a:gd name="connsiteY44" fmla="*/ 302470 h 338189"/>
                    <a:gd name="connsiteX45" fmla="*/ 1416843 w 1876425"/>
                    <a:gd name="connsiteY45" fmla="*/ 326284 h 338189"/>
                    <a:gd name="connsiteX46" fmla="*/ 1500187 w 1876425"/>
                    <a:gd name="connsiteY46" fmla="*/ 323902 h 338189"/>
                    <a:gd name="connsiteX47" fmla="*/ 1528762 w 1876425"/>
                    <a:gd name="connsiteY47" fmla="*/ 326283 h 338189"/>
                    <a:gd name="connsiteX48" fmla="*/ 1543050 w 1876425"/>
                    <a:gd name="connsiteY48" fmla="*/ 328664 h 338189"/>
                    <a:gd name="connsiteX49" fmla="*/ 1562100 w 1876425"/>
                    <a:gd name="connsiteY49" fmla="*/ 331045 h 338189"/>
                    <a:gd name="connsiteX50" fmla="*/ 1600200 w 1876425"/>
                    <a:gd name="connsiteY50" fmla="*/ 328664 h 338189"/>
                    <a:gd name="connsiteX51" fmla="*/ 1609725 w 1876425"/>
                    <a:gd name="connsiteY51" fmla="*/ 326283 h 338189"/>
                    <a:gd name="connsiteX52" fmla="*/ 1616869 w 1876425"/>
                    <a:gd name="connsiteY52" fmla="*/ 323902 h 338189"/>
                    <a:gd name="connsiteX53" fmla="*/ 1685925 w 1876425"/>
                    <a:gd name="connsiteY53" fmla="*/ 321520 h 338189"/>
                    <a:gd name="connsiteX54" fmla="*/ 1759744 w 1876425"/>
                    <a:gd name="connsiteY54" fmla="*/ 321520 h 338189"/>
                    <a:gd name="connsiteX55" fmla="*/ 1776412 w 1876425"/>
                    <a:gd name="connsiteY55" fmla="*/ 326283 h 338189"/>
                    <a:gd name="connsiteX56" fmla="*/ 1795462 w 1876425"/>
                    <a:gd name="connsiteY56" fmla="*/ 331045 h 338189"/>
                    <a:gd name="connsiteX57" fmla="*/ 1802606 w 1876425"/>
                    <a:gd name="connsiteY57" fmla="*/ 333427 h 338189"/>
                    <a:gd name="connsiteX58" fmla="*/ 1821656 w 1876425"/>
                    <a:gd name="connsiteY58" fmla="*/ 338189 h 338189"/>
                    <a:gd name="connsiteX59" fmla="*/ 1876425 w 1876425"/>
                    <a:gd name="connsiteY59" fmla="*/ 335808 h 338189"/>
                    <a:gd name="connsiteX0" fmla="*/ 0 w 1981200"/>
                    <a:gd name="connsiteY0" fmla="*/ 64312 h 338156"/>
                    <a:gd name="connsiteX1" fmla="*/ 276225 w 1981200"/>
                    <a:gd name="connsiteY1" fmla="*/ 16687 h 338156"/>
                    <a:gd name="connsiteX2" fmla="*/ 314324 w 1981200"/>
                    <a:gd name="connsiteY2" fmla="*/ 18 h 338156"/>
                    <a:gd name="connsiteX3" fmla="*/ 328612 w 1981200"/>
                    <a:gd name="connsiteY3" fmla="*/ 19070 h 338156"/>
                    <a:gd name="connsiteX4" fmla="*/ 376238 w 1981200"/>
                    <a:gd name="connsiteY4" fmla="*/ 40958 h 338156"/>
                    <a:gd name="connsiteX5" fmla="*/ 402431 w 1981200"/>
                    <a:gd name="connsiteY5" fmla="*/ 55247 h 338156"/>
                    <a:gd name="connsiteX6" fmla="*/ 433387 w 1981200"/>
                    <a:gd name="connsiteY6" fmla="*/ 66694 h 338156"/>
                    <a:gd name="connsiteX7" fmla="*/ 476250 w 1981200"/>
                    <a:gd name="connsiteY7" fmla="*/ 85744 h 338156"/>
                    <a:gd name="connsiteX8" fmla="*/ 519112 w 1981200"/>
                    <a:gd name="connsiteY8" fmla="*/ 104794 h 338156"/>
                    <a:gd name="connsiteX9" fmla="*/ 540544 w 1981200"/>
                    <a:gd name="connsiteY9" fmla="*/ 111937 h 338156"/>
                    <a:gd name="connsiteX10" fmla="*/ 569119 w 1981200"/>
                    <a:gd name="connsiteY10" fmla="*/ 123844 h 338156"/>
                    <a:gd name="connsiteX11" fmla="*/ 623887 w 1981200"/>
                    <a:gd name="connsiteY11" fmla="*/ 147656 h 338156"/>
                    <a:gd name="connsiteX12" fmla="*/ 664369 w 1981200"/>
                    <a:gd name="connsiteY12" fmla="*/ 154800 h 338156"/>
                    <a:gd name="connsiteX13" fmla="*/ 688181 w 1981200"/>
                    <a:gd name="connsiteY13" fmla="*/ 157181 h 338156"/>
                    <a:gd name="connsiteX14" fmla="*/ 719137 w 1981200"/>
                    <a:gd name="connsiteY14" fmla="*/ 161944 h 338156"/>
                    <a:gd name="connsiteX15" fmla="*/ 754856 w 1981200"/>
                    <a:gd name="connsiteY15" fmla="*/ 164325 h 338156"/>
                    <a:gd name="connsiteX16" fmla="*/ 766763 w 1981200"/>
                    <a:gd name="connsiteY16" fmla="*/ 176232 h 338156"/>
                    <a:gd name="connsiteX17" fmla="*/ 783431 w 1981200"/>
                    <a:gd name="connsiteY17" fmla="*/ 195281 h 338156"/>
                    <a:gd name="connsiteX18" fmla="*/ 800100 w 1981200"/>
                    <a:gd name="connsiteY18" fmla="*/ 207188 h 338156"/>
                    <a:gd name="connsiteX19" fmla="*/ 833437 w 1981200"/>
                    <a:gd name="connsiteY19" fmla="*/ 240525 h 338156"/>
                    <a:gd name="connsiteX20" fmla="*/ 854868 w 1981200"/>
                    <a:gd name="connsiteY20" fmla="*/ 250050 h 338156"/>
                    <a:gd name="connsiteX21" fmla="*/ 862012 w 1981200"/>
                    <a:gd name="connsiteY21" fmla="*/ 259576 h 338156"/>
                    <a:gd name="connsiteX22" fmla="*/ 873918 w 1981200"/>
                    <a:gd name="connsiteY22" fmla="*/ 273862 h 338156"/>
                    <a:gd name="connsiteX23" fmla="*/ 895351 w 1981200"/>
                    <a:gd name="connsiteY23" fmla="*/ 300056 h 338156"/>
                    <a:gd name="connsiteX24" fmla="*/ 895349 w 1981200"/>
                    <a:gd name="connsiteY24" fmla="*/ 292911 h 338156"/>
                    <a:gd name="connsiteX25" fmla="*/ 921544 w 1981200"/>
                    <a:gd name="connsiteY25" fmla="*/ 316725 h 338156"/>
                    <a:gd name="connsiteX26" fmla="*/ 957263 w 1981200"/>
                    <a:gd name="connsiteY26" fmla="*/ 309581 h 338156"/>
                    <a:gd name="connsiteX27" fmla="*/ 966786 w 1981200"/>
                    <a:gd name="connsiteY27" fmla="*/ 292913 h 338156"/>
                    <a:gd name="connsiteX28" fmla="*/ 995362 w 1981200"/>
                    <a:gd name="connsiteY28" fmla="*/ 295294 h 338156"/>
                    <a:gd name="connsiteX29" fmla="*/ 1028700 w 1981200"/>
                    <a:gd name="connsiteY29" fmla="*/ 307200 h 338156"/>
                    <a:gd name="connsiteX30" fmla="*/ 1059656 w 1981200"/>
                    <a:gd name="connsiteY30" fmla="*/ 311962 h 338156"/>
                    <a:gd name="connsiteX31" fmla="*/ 1066800 w 1981200"/>
                    <a:gd name="connsiteY31" fmla="*/ 314344 h 338156"/>
                    <a:gd name="connsiteX32" fmla="*/ 1104900 w 1981200"/>
                    <a:gd name="connsiteY32" fmla="*/ 302437 h 338156"/>
                    <a:gd name="connsiteX33" fmla="*/ 1138238 w 1981200"/>
                    <a:gd name="connsiteY33" fmla="*/ 295294 h 338156"/>
                    <a:gd name="connsiteX34" fmla="*/ 1195387 w 1981200"/>
                    <a:gd name="connsiteY34" fmla="*/ 300056 h 338156"/>
                    <a:gd name="connsiteX35" fmla="*/ 1202531 w 1981200"/>
                    <a:gd name="connsiteY35" fmla="*/ 302437 h 338156"/>
                    <a:gd name="connsiteX36" fmla="*/ 1212056 w 1981200"/>
                    <a:gd name="connsiteY36" fmla="*/ 304819 h 338156"/>
                    <a:gd name="connsiteX37" fmla="*/ 1247775 w 1981200"/>
                    <a:gd name="connsiteY37" fmla="*/ 309581 h 338156"/>
                    <a:gd name="connsiteX38" fmla="*/ 1290638 w 1981200"/>
                    <a:gd name="connsiteY38" fmla="*/ 300056 h 338156"/>
                    <a:gd name="connsiteX39" fmla="*/ 1314450 w 1981200"/>
                    <a:gd name="connsiteY39" fmla="*/ 283387 h 338156"/>
                    <a:gd name="connsiteX40" fmla="*/ 1352550 w 1981200"/>
                    <a:gd name="connsiteY40" fmla="*/ 245288 h 338156"/>
                    <a:gd name="connsiteX41" fmla="*/ 1412082 w 1981200"/>
                    <a:gd name="connsiteY41" fmla="*/ 238144 h 338156"/>
                    <a:gd name="connsiteX42" fmla="*/ 1438274 w 1981200"/>
                    <a:gd name="connsiteY42" fmla="*/ 252431 h 338156"/>
                    <a:gd name="connsiteX43" fmla="*/ 1459706 w 1981200"/>
                    <a:gd name="connsiteY43" fmla="*/ 276243 h 338156"/>
                    <a:gd name="connsiteX44" fmla="*/ 1488281 w 1981200"/>
                    <a:gd name="connsiteY44" fmla="*/ 302437 h 338156"/>
                    <a:gd name="connsiteX45" fmla="*/ 1521618 w 1981200"/>
                    <a:gd name="connsiteY45" fmla="*/ 326251 h 338156"/>
                    <a:gd name="connsiteX46" fmla="*/ 1604962 w 1981200"/>
                    <a:gd name="connsiteY46" fmla="*/ 323869 h 338156"/>
                    <a:gd name="connsiteX47" fmla="*/ 1633537 w 1981200"/>
                    <a:gd name="connsiteY47" fmla="*/ 326250 h 338156"/>
                    <a:gd name="connsiteX48" fmla="*/ 1647825 w 1981200"/>
                    <a:gd name="connsiteY48" fmla="*/ 328631 h 338156"/>
                    <a:gd name="connsiteX49" fmla="*/ 1666875 w 1981200"/>
                    <a:gd name="connsiteY49" fmla="*/ 331012 h 338156"/>
                    <a:gd name="connsiteX50" fmla="*/ 1704975 w 1981200"/>
                    <a:gd name="connsiteY50" fmla="*/ 328631 h 338156"/>
                    <a:gd name="connsiteX51" fmla="*/ 1714500 w 1981200"/>
                    <a:gd name="connsiteY51" fmla="*/ 326250 h 338156"/>
                    <a:gd name="connsiteX52" fmla="*/ 1721644 w 1981200"/>
                    <a:gd name="connsiteY52" fmla="*/ 323869 h 338156"/>
                    <a:gd name="connsiteX53" fmla="*/ 1790700 w 1981200"/>
                    <a:gd name="connsiteY53" fmla="*/ 321487 h 338156"/>
                    <a:gd name="connsiteX54" fmla="*/ 1864519 w 1981200"/>
                    <a:gd name="connsiteY54" fmla="*/ 321487 h 338156"/>
                    <a:gd name="connsiteX55" fmla="*/ 1881187 w 1981200"/>
                    <a:gd name="connsiteY55" fmla="*/ 326250 h 338156"/>
                    <a:gd name="connsiteX56" fmla="*/ 1900237 w 1981200"/>
                    <a:gd name="connsiteY56" fmla="*/ 331012 h 338156"/>
                    <a:gd name="connsiteX57" fmla="*/ 1907381 w 1981200"/>
                    <a:gd name="connsiteY57" fmla="*/ 333394 h 338156"/>
                    <a:gd name="connsiteX58" fmla="*/ 1926431 w 1981200"/>
                    <a:gd name="connsiteY58" fmla="*/ 338156 h 338156"/>
                    <a:gd name="connsiteX59" fmla="*/ 1981200 w 1981200"/>
                    <a:gd name="connsiteY59" fmla="*/ 335775 h 338156"/>
                    <a:gd name="connsiteX0" fmla="*/ 0 w 1981200"/>
                    <a:gd name="connsiteY0" fmla="*/ 64320 h 338164"/>
                    <a:gd name="connsiteX1" fmla="*/ 135731 w 1981200"/>
                    <a:gd name="connsiteY1" fmla="*/ 78608 h 338164"/>
                    <a:gd name="connsiteX2" fmla="*/ 276225 w 1981200"/>
                    <a:gd name="connsiteY2" fmla="*/ 16695 h 338164"/>
                    <a:gd name="connsiteX3" fmla="*/ 314324 w 1981200"/>
                    <a:gd name="connsiteY3" fmla="*/ 26 h 338164"/>
                    <a:gd name="connsiteX4" fmla="*/ 328612 w 1981200"/>
                    <a:gd name="connsiteY4" fmla="*/ 19078 h 338164"/>
                    <a:gd name="connsiteX5" fmla="*/ 376238 w 1981200"/>
                    <a:gd name="connsiteY5" fmla="*/ 40966 h 338164"/>
                    <a:gd name="connsiteX6" fmla="*/ 402431 w 1981200"/>
                    <a:gd name="connsiteY6" fmla="*/ 55255 h 338164"/>
                    <a:gd name="connsiteX7" fmla="*/ 433387 w 1981200"/>
                    <a:gd name="connsiteY7" fmla="*/ 66702 h 338164"/>
                    <a:gd name="connsiteX8" fmla="*/ 476250 w 1981200"/>
                    <a:gd name="connsiteY8" fmla="*/ 85752 h 338164"/>
                    <a:gd name="connsiteX9" fmla="*/ 519112 w 1981200"/>
                    <a:gd name="connsiteY9" fmla="*/ 104802 h 338164"/>
                    <a:gd name="connsiteX10" fmla="*/ 540544 w 1981200"/>
                    <a:gd name="connsiteY10" fmla="*/ 111945 h 338164"/>
                    <a:gd name="connsiteX11" fmla="*/ 569119 w 1981200"/>
                    <a:gd name="connsiteY11" fmla="*/ 123852 h 338164"/>
                    <a:gd name="connsiteX12" fmla="*/ 623887 w 1981200"/>
                    <a:gd name="connsiteY12" fmla="*/ 147664 h 338164"/>
                    <a:gd name="connsiteX13" fmla="*/ 664369 w 1981200"/>
                    <a:gd name="connsiteY13" fmla="*/ 154808 h 338164"/>
                    <a:gd name="connsiteX14" fmla="*/ 688181 w 1981200"/>
                    <a:gd name="connsiteY14" fmla="*/ 157189 h 338164"/>
                    <a:gd name="connsiteX15" fmla="*/ 719137 w 1981200"/>
                    <a:gd name="connsiteY15" fmla="*/ 161952 h 338164"/>
                    <a:gd name="connsiteX16" fmla="*/ 754856 w 1981200"/>
                    <a:gd name="connsiteY16" fmla="*/ 164333 h 338164"/>
                    <a:gd name="connsiteX17" fmla="*/ 766763 w 1981200"/>
                    <a:gd name="connsiteY17" fmla="*/ 176240 h 338164"/>
                    <a:gd name="connsiteX18" fmla="*/ 783431 w 1981200"/>
                    <a:gd name="connsiteY18" fmla="*/ 195289 h 338164"/>
                    <a:gd name="connsiteX19" fmla="*/ 800100 w 1981200"/>
                    <a:gd name="connsiteY19" fmla="*/ 207196 h 338164"/>
                    <a:gd name="connsiteX20" fmla="*/ 833437 w 1981200"/>
                    <a:gd name="connsiteY20" fmla="*/ 240533 h 338164"/>
                    <a:gd name="connsiteX21" fmla="*/ 854868 w 1981200"/>
                    <a:gd name="connsiteY21" fmla="*/ 250058 h 338164"/>
                    <a:gd name="connsiteX22" fmla="*/ 862012 w 1981200"/>
                    <a:gd name="connsiteY22" fmla="*/ 259584 h 338164"/>
                    <a:gd name="connsiteX23" fmla="*/ 873918 w 1981200"/>
                    <a:gd name="connsiteY23" fmla="*/ 273870 h 338164"/>
                    <a:gd name="connsiteX24" fmla="*/ 895351 w 1981200"/>
                    <a:gd name="connsiteY24" fmla="*/ 300064 h 338164"/>
                    <a:gd name="connsiteX25" fmla="*/ 895349 w 1981200"/>
                    <a:gd name="connsiteY25" fmla="*/ 292919 h 338164"/>
                    <a:gd name="connsiteX26" fmla="*/ 921544 w 1981200"/>
                    <a:gd name="connsiteY26" fmla="*/ 316733 h 338164"/>
                    <a:gd name="connsiteX27" fmla="*/ 957263 w 1981200"/>
                    <a:gd name="connsiteY27" fmla="*/ 309589 h 338164"/>
                    <a:gd name="connsiteX28" fmla="*/ 966786 w 1981200"/>
                    <a:gd name="connsiteY28" fmla="*/ 292921 h 338164"/>
                    <a:gd name="connsiteX29" fmla="*/ 995362 w 1981200"/>
                    <a:gd name="connsiteY29" fmla="*/ 295302 h 338164"/>
                    <a:gd name="connsiteX30" fmla="*/ 1028700 w 1981200"/>
                    <a:gd name="connsiteY30" fmla="*/ 307208 h 338164"/>
                    <a:gd name="connsiteX31" fmla="*/ 1059656 w 1981200"/>
                    <a:gd name="connsiteY31" fmla="*/ 311970 h 338164"/>
                    <a:gd name="connsiteX32" fmla="*/ 1066800 w 1981200"/>
                    <a:gd name="connsiteY32" fmla="*/ 314352 h 338164"/>
                    <a:gd name="connsiteX33" fmla="*/ 1104900 w 1981200"/>
                    <a:gd name="connsiteY33" fmla="*/ 302445 h 338164"/>
                    <a:gd name="connsiteX34" fmla="*/ 1138238 w 1981200"/>
                    <a:gd name="connsiteY34" fmla="*/ 295302 h 338164"/>
                    <a:gd name="connsiteX35" fmla="*/ 1195387 w 1981200"/>
                    <a:gd name="connsiteY35" fmla="*/ 300064 h 338164"/>
                    <a:gd name="connsiteX36" fmla="*/ 1202531 w 1981200"/>
                    <a:gd name="connsiteY36" fmla="*/ 302445 h 338164"/>
                    <a:gd name="connsiteX37" fmla="*/ 1212056 w 1981200"/>
                    <a:gd name="connsiteY37" fmla="*/ 304827 h 338164"/>
                    <a:gd name="connsiteX38" fmla="*/ 1247775 w 1981200"/>
                    <a:gd name="connsiteY38" fmla="*/ 309589 h 338164"/>
                    <a:gd name="connsiteX39" fmla="*/ 1290638 w 1981200"/>
                    <a:gd name="connsiteY39" fmla="*/ 300064 h 338164"/>
                    <a:gd name="connsiteX40" fmla="*/ 1314450 w 1981200"/>
                    <a:gd name="connsiteY40" fmla="*/ 283395 h 338164"/>
                    <a:gd name="connsiteX41" fmla="*/ 1352550 w 1981200"/>
                    <a:gd name="connsiteY41" fmla="*/ 245296 h 338164"/>
                    <a:gd name="connsiteX42" fmla="*/ 1412082 w 1981200"/>
                    <a:gd name="connsiteY42" fmla="*/ 238152 h 338164"/>
                    <a:gd name="connsiteX43" fmla="*/ 1438274 w 1981200"/>
                    <a:gd name="connsiteY43" fmla="*/ 252439 h 338164"/>
                    <a:gd name="connsiteX44" fmla="*/ 1459706 w 1981200"/>
                    <a:gd name="connsiteY44" fmla="*/ 276251 h 338164"/>
                    <a:gd name="connsiteX45" fmla="*/ 1488281 w 1981200"/>
                    <a:gd name="connsiteY45" fmla="*/ 302445 h 338164"/>
                    <a:gd name="connsiteX46" fmla="*/ 1521618 w 1981200"/>
                    <a:gd name="connsiteY46" fmla="*/ 326259 h 338164"/>
                    <a:gd name="connsiteX47" fmla="*/ 1604962 w 1981200"/>
                    <a:gd name="connsiteY47" fmla="*/ 323877 h 338164"/>
                    <a:gd name="connsiteX48" fmla="*/ 1633537 w 1981200"/>
                    <a:gd name="connsiteY48" fmla="*/ 326258 h 338164"/>
                    <a:gd name="connsiteX49" fmla="*/ 1647825 w 1981200"/>
                    <a:gd name="connsiteY49" fmla="*/ 328639 h 338164"/>
                    <a:gd name="connsiteX50" fmla="*/ 1666875 w 1981200"/>
                    <a:gd name="connsiteY50" fmla="*/ 331020 h 338164"/>
                    <a:gd name="connsiteX51" fmla="*/ 1704975 w 1981200"/>
                    <a:gd name="connsiteY51" fmla="*/ 328639 h 338164"/>
                    <a:gd name="connsiteX52" fmla="*/ 1714500 w 1981200"/>
                    <a:gd name="connsiteY52" fmla="*/ 326258 h 338164"/>
                    <a:gd name="connsiteX53" fmla="*/ 1721644 w 1981200"/>
                    <a:gd name="connsiteY53" fmla="*/ 323877 h 338164"/>
                    <a:gd name="connsiteX54" fmla="*/ 1790700 w 1981200"/>
                    <a:gd name="connsiteY54" fmla="*/ 321495 h 338164"/>
                    <a:gd name="connsiteX55" fmla="*/ 1864519 w 1981200"/>
                    <a:gd name="connsiteY55" fmla="*/ 321495 h 338164"/>
                    <a:gd name="connsiteX56" fmla="*/ 1881187 w 1981200"/>
                    <a:gd name="connsiteY56" fmla="*/ 326258 h 338164"/>
                    <a:gd name="connsiteX57" fmla="*/ 1900237 w 1981200"/>
                    <a:gd name="connsiteY57" fmla="*/ 331020 h 338164"/>
                    <a:gd name="connsiteX58" fmla="*/ 1907381 w 1981200"/>
                    <a:gd name="connsiteY58" fmla="*/ 333402 h 338164"/>
                    <a:gd name="connsiteX59" fmla="*/ 1926431 w 1981200"/>
                    <a:gd name="connsiteY59" fmla="*/ 338164 h 338164"/>
                    <a:gd name="connsiteX60" fmla="*/ 1981200 w 1981200"/>
                    <a:gd name="connsiteY60" fmla="*/ 335783 h 338164"/>
                    <a:gd name="connsiteX0" fmla="*/ 0 w 1981200"/>
                    <a:gd name="connsiteY0" fmla="*/ 64320 h 338164"/>
                    <a:gd name="connsiteX1" fmla="*/ 135731 w 1981200"/>
                    <a:gd name="connsiteY1" fmla="*/ 78608 h 338164"/>
                    <a:gd name="connsiteX2" fmla="*/ 276225 w 1981200"/>
                    <a:gd name="connsiteY2" fmla="*/ 16695 h 338164"/>
                    <a:gd name="connsiteX3" fmla="*/ 314324 w 1981200"/>
                    <a:gd name="connsiteY3" fmla="*/ 26 h 338164"/>
                    <a:gd name="connsiteX4" fmla="*/ 328612 w 1981200"/>
                    <a:gd name="connsiteY4" fmla="*/ 19078 h 338164"/>
                    <a:gd name="connsiteX5" fmla="*/ 376238 w 1981200"/>
                    <a:gd name="connsiteY5" fmla="*/ 40966 h 338164"/>
                    <a:gd name="connsiteX6" fmla="*/ 402431 w 1981200"/>
                    <a:gd name="connsiteY6" fmla="*/ 55255 h 338164"/>
                    <a:gd name="connsiteX7" fmla="*/ 433387 w 1981200"/>
                    <a:gd name="connsiteY7" fmla="*/ 66702 h 338164"/>
                    <a:gd name="connsiteX8" fmla="*/ 476250 w 1981200"/>
                    <a:gd name="connsiteY8" fmla="*/ 85752 h 338164"/>
                    <a:gd name="connsiteX9" fmla="*/ 519112 w 1981200"/>
                    <a:gd name="connsiteY9" fmla="*/ 104802 h 338164"/>
                    <a:gd name="connsiteX10" fmla="*/ 540544 w 1981200"/>
                    <a:gd name="connsiteY10" fmla="*/ 111945 h 338164"/>
                    <a:gd name="connsiteX11" fmla="*/ 569119 w 1981200"/>
                    <a:gd name="connsiteY11" fmla="*/ 123852 h 338164"/>
                    <a:gd name="connsiteX12" fmla="*/ 623887 w 1981200"/>
                    <a:gd name="connsiteY12" fmla="*/ 147664 h 338164"/>
                    <a:gd name="connsiteX13" fmla="*/ 664369 w 1981200"/>
                    <a:gd name="connsiteY13" fmla="*/ 154808 h 338164"/>
                    <a:gd name="connsiteX14" fmla="*/ 688181 w 1981200"/>
                    <a:gd name="connsiteY14" fmla="*/ 157189 h 338164"/>
                    <a:gd name="connsiteX15" fmla="*/ 719137 w 1981200"/>
                    <a:gd name="connsiteY15" fmla="*/ 161952 h 338164"/>
                    <a:gd name="connsiteX16" fmla="*/ 754856 w 1981200"/>
                    <a:gd name="connsiteY16" fmla="*/ 164333 h 338164"/>
                    <a:gd name="connsiteX17" fmla="*/ 766763 w 1981200"/>
                    <a:gd name="connsiteY17" fmla="*/ 176240 h 338164"/>
                    <a:gd name="connsiteX18" fmla="*/ 783431 w 1981200"/>
                    <a:gd name="connsiteY18" fmla="*/ 195289 h 338164"/>
                    <a:gd name="connsiteX19" fmla="*/ 800100 w 1981200"/>
                    <a:gd name="connsiteY19" fmla="*/ 207196 h 338164"/>
                    <a:gd name="connsiteX20" fmla="*/ 833437 w 1981200"/>
                    <a:gd name="connsiteY20" fmla="*/ 240533 h 338164"/>
                    <a:gd name="connsiteX21" fmla="*/ 854868 w 1981200"/>
                    <a:gd name="connsiteY21" fmla="*/ 250058 h 338164"/>
                    <a:gd name="connsiteX22" fmla="*/ 862012 w 1981200"/>
                    <a:gd name="connsiteY22" fmla="*/ 259584 h 338164"/>
                    <a:gd name="connsiteX23" fmla="*/ 873918 w 1981200"/>
                    <a:gd name="connsiteY23" fmla="*/ 273870 h 338164"/>
                    <a:gd name="connsiteX24" fmla="*/ 895351 w 1981200"/>
                    <a:gd name="connsiteY24" fmla="*/ 300064 h 338164"/>
                    <a:gd name="connsiteX25" fmla="*/ 895349 w 1981200"/>
                    <a:gd name="connsiteY25" fmla="*/ 292919 h 338164"/>
                    <a:gd name="connsiteX26" fmla="*/ 921544 w 1981200"/>
                    <a:gd name="connsiteY26" fmla="*/ 316733 h 338164"/>
                    <a:gd name="connsiteX27" fmla="*/ 957263 w 1981200"/>
                    <a:gd name="connsiteY27" fmla="*/ 309589 h 338164"/>
                    <a:gd name="connsiteX28" fmla="*/ 966786 w 1981200"/>
                    <a:gd name="connsiteY28" fmla="*/ 292921 h 338164"/>
                    <a:gd name="connsiteX29" fmla="*/ 995362 w 1981200"/>
                    <a:gd name="connsiteY29" fmla="*/ 295302 h 338164"/>
                    <a:gd name="connsiteX30" fmla="*/ 1028700 w 1981200"/>
                    <a:gd name="connsiteY30" fmla="*/ 307208 h 338164"/>
                    <a:gd name="connsiteX31" fmla="*/ 1059656 w 1981200"/>
                    <a:gd name="connsiteY31" fmla="*/ 311970 h 338164"/>
                    <a:gd name="connsiteX32" fmla="*/ 1066800 w 1981200"/>
                    <a:gd name="connsiteY32" fmla="*/ 314352 h 338164"/>
                    <a:gd name="connsiteX33" fmla="*/ 1104900 w 1981200"/>
                    <a:gd name="connsiteY33" fmla="*/ 302445 h 338164"/>
                    <a:gd name="connsiteX34" fmla="*/ 1138238 w 1981200"/>
                    <a:gd name="connsiteY34" fmla="*/ 295302 h 338164"/>
                    <a:gd name="connsiteX35" fmla="*/ 1195387 w 1981200"/>
                    <a:gd name="connsiteY35" fmla="*/ 300064 h 338164"/>
                    <a:gd name="connsiteX36" fmla="*/ 1202531 w 1981200"/>
                    <a:gd name="connsiteY36" fmla="*/ 302445 h 338164"/>
                    <a:gd name="connsiteX37" fmla="*/ 1212056 w 1981200"/>
                    <a:gd name="connsiteY37" fmla="*/ 304827 h 338164"/>
                    <a:gd name="connsiteX38" fmla="*/ 1247775 w 1981200"/>
                    <a:gd name="connsiteY38" fmla="*/ 309589 h 338164"/>
                    <a:gd name="connsiteX39" fmla="*/ 1290638 w 1981200"/>
                    <a:gd name="connsiteY39" fmla="*/ 300064 h 338164"/>
                    <a:gd name="connsiteX40" fmla="*/ 1314450 w 1981200"/>
                    <a:gd name="connsiteY40" fmla="*/ 283395 h 338164"/>
                    <a:gd name="connsiteX41" fmla="*/ 1352550 w 1981200"/>
                    <a:gd name="connsiteY41" fmla="*/ 245296 h 338164"/>
                    <a:gd name="connsiteX42" fmla="*/ 1412082 w 1981200"/>
                    <a:gd name="connsiteY42" fmla="*/ 238152 h 338164"/>
                    <a:gd name="connsiteX43" fmla="*/ 1438274 w 1981200"/>
                    <a:gd name="connsiteY43" fmla="*/ 252439 h 338164"/>
                    <a:gd name="connsiteX44" fmla="*/ 1459706 w 1981200"/>
                    <a:gd name="connsiteY44" fmla="*/ 276251 h 338164"/>
                    <a:gd name="connsiteX45" fmla="*/ 1488281 w 1981200"/>
                    <a:gd name="connsiteY45" fmla="*/ 302445 h 338164"/>
                    <a:gd name="connsiteX46" fmla="*/ 1521618 w 1981200"/>
                    <a:gd name="connsiteY46" fmla="*/ 326259 h 338164"/>
                    <a:gd name="connsiteX47" fmla="*/ 1604962 w 1981200"/>
                    <a:gd name="connsiteY47" fmla="*/ 323877 h 338164"/>
                    <a:gd name="connsiteX48" fmla="*/ 1633537 w 1981200"/>
                    <a:gd name="connsiteY48" fmla="*/ 326258 h 338164"/>
                    <a:gd name="connsiteX49" fmla="*/ 1647825 w 1981200"/>
                    <a:gd name="connsiteY49" fmla="*/ 328639 h 338164"/>
                    <a:gd name="connsiteX50" fmla="*/ 1666875 w 1981200"/>
                    <a:gd name="connsiteY50" fmla="*/ 331020 h 338164"/>
                    <a:gd name="connsiteX51" fmla="*/ 1704975 w 1981200"/>
                    <a:gd name="connsiteY51" fmla="*/ 328639 h 338164"/>
                    <a:gd name="connsiteX52" fmla="*/ 1714500 w 1981200"/>
                    <a:gd name="connsiteY52" fmla="*/ 326258 h 338164"/>
                    <a:gd name="connsiteX53" fmla="*/ 1721644 w 1981200"/>
                    <a:gd name="connsiteY53" fmla="*/ 323877 h 338164"/>
                    <a:gd name="connsiteX54" fmla="*/ 1790700 w 1981200"/>
                    <a:gd name="connsiteY54" fmla="*/ 321495 h 338164"/>
                    <a:gd name="connsiteX55" fmla="*/ 1864519 w 1981200"/>
                    <a:gd name="connsiteY55" fmla="*/ 321495 h 338164"/>
                    <a:gd name="connsiteX56" fmla="*/ 1881187 w 1981200"/>
                    <a:gd name="connsiteY56" fmla="*/ 326258 h 338164"/>
                    <a:gd name="connsiteX57" fmla="*/ 1900237 w 1981200"/>
                    <a:gd name="connsiteY57" fmla="*/ 331020 h 338164"/>
                    <a:gd name="connsiteX58" fmla="*/ 1907381 w 1981200"/>
                    <a:gd name="connsiteY58" fmla="*/ 333402 h 338164"/>
                    <a:gd name="connsiteX59" fmla="*/ 1926431 w 1981200"/>
                    <a:gd name="connsiteY59" fmla="*/ 338164 h 338164"/>
                    <a:gd name="connsiteX60" fmla="*/ 1981200 w 1981200"/>
                    <a:gd name="connsiteY60" fmla="*/ 335783 h 338164"/>
                    <a:gd name="connsiteX0" fmla="*/ 0 w 1981200"/>
                    <a:gd name="connsiteY0" fmla="*/ 64320 h 338164"/>
                    <a:gd name="connsiteX1" fmla="*/ 135731 w 1981200"/>
                    <a:gd name="connsiteY1" fmla="*/ 78608 h 338164"/>
                    <a:gd name="connsiteX2" fmla="*/ 276225 w 1981200"/>
                    <a:gd name="connsiteY2" fmla="*/ 16695 h 338164"/>
                    <a:gd name="connsiteX3" fmla="*/ 314324 w 1981200"/>
                    <a:gd name="connsiteY3" fmla="*/ 26 h 338164"/>
                    <a:gd name="connsiteX4" fmla="*/ 328612 w 1981200"/>
                    <a:gd name="connsiteY4" fmla="*/ 19078 h 338164"/>
                    <a:gd name="connsiteX5" fmla="*/ 376238 w 1981200"/>
                    <a:gd name="connsiteY5" fmla="*/ 40966 h 338164"/>
                    <a:gd name="connsiteX6" fmla="*/ 402431 w 1981200"/>
                    <a:gd name="connsiteY6" fmla="*/ 55255 h 338164"/>
                    <a:gd name="connsiteX7" fmla="*/ 433387 w 1981200"/>
                    <a:gd name="connsiteY7" fmla="*/ 66702 h 338164"/>
                    <a:gd name="connsiteX8" fmla="*/ 476250 w 1981200"/>
                    <a:gd name="connsiteY8" fmla="*/ 85752 h 338164"/>
                    <a:gd name="connsiteX9" fmla="*/ 519112 w 1981200"/>
                    <a:gd name="connsiteY9" fmla="*/ 104802 h 338164"/>
                    <a:gd name="connsiteX10" fmla="*/ 540544 w 1981200"/>
                    <a:gd name="connsiteY10" fmla="*/ 111945 h 338164"/>
                    <a:gd name="connsiteX11" fmla="*/ 569119 w 1981200"/>
                    <a:gd name="connsiteY11" fmla="*/ 123852 h 338164"/>
                    <a:gd name="connsiteX12" fmla="*/ 623887 w 1981200"/>
                    <a:gd name="connsiteY12" fmla="*/ 147664 h 338164"/>
                    <a:gd name="connsiteX13" fmla="*/ 664369 w 1981200"/>
                    <a:gd name="connsiteY13" fmla="*/ 154808 h 338164"/>
                    <a:gd name="connsiteX14" fmla="*/ 688181 w 1981200"/>
                    <a:gd name="connsiteY14" fmla="*/ 157189 h 338164"/>
                    <a:gd name="connsiteX15" fmla="*/ 719137 w 1981200"/>
                    <a:gd name="connsiteY15" fmla="*/ 161952 h 338164"/>
                    <a:gd name="connsiteX16" fmla="*/ 754856 w 1981200"/>
                    <a:gd name="connsiteY16" fmla="*/ 164333 h 338164"/>
                    <a:gd name="connsiteX17" fmla="*/ 766763 w 1981200"/>
                    <a:gd name="connsiteY17" fmla="*/ 176240 h 338164"/>
                    <a:gd name="connsiteX18" fmla="*/ 783431 w 1981200"/>
                    <a:gd name="connsiteY18" fmla="*/ 195289 h 338164"/>
                    <a:gd name="connsiteX19" fmla="*/ 800100 w 1981200"/>
                    <a:gd name="connsiteY19" fmla="*/ 207196 h 338164"/>
                    <a:gd name="connsiteX20" fmla="*/ 833437 w 1981200"/>
                    <a:gd name="connsiteY20" fmla="*/ 240533 h 338164"/>
                    <a:gd name="connsiteX21" fmla="*/ 854868 w 1981200"/>
                    <a:gd name="connsiteY21" fmla="*/ 250058 h 338164"/>
                    <a:gd name="connsiteX22" fmla="*/ 862012 w 1981200"/>
                    <a:gd name="connsiteY22" fmla="*/ 259584 h 338164"/>
                    <a:gd name="connsiteX23" fmla="*/ 873918 w 1981200"/>
                    <a:gd name="connsiteY23" fmla="*/ 273870 h 338164"/>
                    <a:gd name="connsiteX24" fmla="*/ 895351 w 1981200"/>
                    <a:gd name="connsiteY24" fmla="*/ 300064 h 338164"/>
                    <a:gd name="connsiteX25" fmla="*/ 895349 w 1981200"/>
                    <a:gd name="connsiteY25" fmla="*/ 292919 h 338164"/>
                    <a:gd name="connsiteX26" fmla="*/ 921544 w 1981200"/>
                    <a:gd name="connsiteY26" fmla="*/ 316733 h 338164"/>
                    <a:gd name="connsiteX27" fmla="*/ 957263 w 1981200"/>
                    <a:gd name="connsiteY27" fmla="*/ 309589 h 338164"/>
                    <a:gd name="connsiteX28" fmla="*/ 966786 w 1981200"/>
                    <a:gd name="connsiteY28" fmla="*/ 292921 h 338164"/>
                    <a:gd name="connsiteX29" fmla="*/ 995362 w 1981200"/>
                    <a:gd name="connsiteY29" fmla="*/ 295302 h 338164"/>
                    <a:gd name="connsiteX30" fmla="*/ 1028700 w 1981200"/>
                    <a:gd name="connsiteY30" fmla="*/ 307208 h 338164"/>
                    <a:gd name="connsiteX31" fmla="*/ 1059656 w 1981200"/>
                    <a:gd name="connsiteY31" fmla="*/ 311970 h 338164"/>
                    <a:gd name="connsiteX32" fmla="*/ 1066800 w 1981200"/>
                    <a:gd name="connsiteY32" fmla="*/ 314352 h 338164"/>
                    <a:gd name="connsiteX33" fmla="*/ 1104900 w 1981200"/>
                    <a:gd name="connsiteY33" fmla="*/ 302445 h 338164"/>
                    <a:gd name="connsiteX34" fmla="*/ 1138238 w 1981200"/>
                    <a:gd name="connsiteY34" fmla="*/ 295302 h 338164"/>
                    <a:gd name="connsiteX35" fmla="*/ 1195387 w 1981200"/>
                    <a:gd name="connsiteY35" fmla="*/ 300064 h 338164"/>
                    <a:gd name="connsiteX36" fmla="*/ 1202531 w 1981200"/>
                    <a:gd name="connsiteY36" fmla="*/ 302445 h 338164"/>
                    <a:gd name="connsiteX37" fmla="*/ 1212056 w 1981200"/>
                    <a:gd name="connsiteY37" fmla="*/ 304827 h 338164"/>
                    <a:gd name="connsiteX38" fmla="*/ 1247775 w 1981200"/>
                    <a:gd name="connsiteY38" fmla="*/ 309589 h 338164"/>
                    <a:gd name="connsiteX39" fmla="*/ 1290638 w 1981200"/>
                    <a:gd name="connsiteY39" fmla="*/ 300064 h 338164"/>
                    <a:gd name="connsiteX40" fmla="*/ 1314450 w 1981200"/>
                    <a:gd name="connsiteY40" fmla="*/ 283395 h 338164"/>
                    <a:gd name="connsiteX41" fmla="*/ 1352550 w 1981200"/>
                    <a:gd name="connsiteY41" fmla="*/ 245296 h 338164"/>
                    <a:gd name="connsiteX42" fmla="*/ 1412082 w 1981200"/>
                    <a:gd name="connsiteY42" fmla="*/ 238152 h 338164"/>
                    <a:gd name="connsiteX43" fmla="*/ 1438274 w 1981200"/>
                    <a:gd name="connsiteY43" fmla="*/ 252439 h 338164"/>
                    <a:gd name="connsiteX44" fmla="*/ 1459706 w 1981200"/>
                    <a:gd name="connsiteY44" fmla="*/ 276251 h 338164"/>
                    <a:gd name="connsiteX45" fmla="*/ 1488281 w 1981200"/>
                    <a:gd name="connsiteY45" fmla="*/ 302445 h 338164"/>
                    <a:gd name="connsiteX46" fmla="*/ 1521618 w 1981200"/>
                    <a:gd name="connsiteY46" fmla="*/ 326259 h 338164"/>
                    <a:gd name="connsiteX47" fmla="*/ 1604962 w 1981200"/>
                    <a:gd name="connsiteY47" fmla="*/ 323877 h 338164"/>
                    <a:gd name="connsiteX48" fmla="*/ 1633537 w 1981200"/>
                    <a:gd name="connsiteY48" fmla="*/ 326258 h 338164"/>
                    <a:gd name="connsiteX49" fmla="*/ 1647825 w 1981200"/>
                    <a:gd name="connsiteY49" fmla="*/ 328639 h 338164"/>
                    <a:gd name="connsiteX50" fmla="*/ 1666875 w 1981200"/>
                    <a:gd name="connsiteY50" fmla="*/ 331020 h 338164"/>
                    <a:gd name="connsiteX51" fmla="*/ 1704975 w 1981200"/>
                    <a:gd name="connsiteY51" fmla="*/ 328639 h 338164"/>
                    <a:gd name="connsiteX52" fmla="*/ 1714500 w 1981200"/>
                    <a:gd name="connsiteY52" fmla="*/ 326258 h 338164"/>
                    <a:gd name="connsiteX53" fmla="*/ 1721644 w 1981200"/>
                    <a:gd name="connsiteY53" fmla="*/ 323877 h 338164"/>
                    <a:gd name="connsiteX54" fmla="*/ 1790700 w 1981200"/>
                    <a:gd name="connsiteY54" fmla="*/ 321495 h 338164"/>
                    <a:gd name="connsiteX55" fmla="*/ 1864519 w 1981200"/>
                    <a:gd name="connsiteY55" fmla="*/ 321495 h 338164"/>
                    <a:gd name="connsiteX56" fmla="*/ 1881187 w 1981200"/>
                    <a:gd name="connsiteY56" fmla="*/ 326258 h 338164"/>
                    <a:gd name="connsiteX57" fmla="*/ 1900237 w 1981200"/>
                    <a:gd name="connsiteY57" fmla="*/ 331020 h 338164"/>
                    <a:gd name="connsiteX58" fmla="*/ 1907381 w 1981200"/>
                    <a:gd name="connsiteY58" fmla="*/ 333402 h 338164"/>
                    <a:gd name="connsiteX59" fmla="*/ 1926431 w 1981200"/>
                    <a:gd name="connsiteY59" fmla="*/ 338164 h 338164"/>
                    <a:gd name="connsiteX60" fmla="*/ 1981200 w 1981200"/>
                    <a:gd name="connsiteY60" fmla="*/ 335783 h 338164"/>
                    <a:gd name="connsiteX0" fmla="*/ 0 w 1981200"/>
                    <a:gd name="connsiteY0" fmla="*/ 64320 h 338164"/>
                    <a:gd name="connsiteX1" fmla="*/ 38100 w 1981200"/>
                    <a:gd name="connsiteY1" fmla="*/ 83370 h 338164"/>
                    <a:gd name="connsiteX2" fmla="*/ 135731 w 1981200"/>
                    <a:gd name="connsiteY2" fmla="*/ 78608 h 338164"/>
                    <a:gd name="connsiteX3" fmla="*/ 276225 w 1981200"/>
                    <a:gd name="connsiteY3" fmla="*/ 16695 h 338164"/>
                    <a:gd name="connsiteX4" fmla="*/ 314324 w 1981200"/>
                    <a:gd name="connsiteY4" fmla="*/ 26 h 338164"/>
                    <a:gd name="connsiteX5" fmla="*/ 328612 w 1981200"/>
                    <a:gd name="connsiteY5" fmla="*/ 19078 h 338164"/>
                    <a:gd name="connsiteX6" fmla="*/ 376238 w 1981200"/>
                    <a:gd name="connsiteY6" fmla="*/ 40966 h 338164"/>
                    <a:gd name="connsiteX7" fmla="*/ 402431 w 1981200"/>
                    <a:gd name="connsiteY7" fmla="*/ 55255 h 338164"/>
                    <a:gd name="connsiteX8" fmla="*/ 433387 w 1981200"/>
                    <a:gd name="connsiteY8" fmla="*/ 66702 h 338164"/>
                    <a:gd name="connsiteX9" fmla="*/ 476250 w 1981200"/>
                    <a:gd name="connsiteY9" fmla="*/ 85752 h 338164"/>
                    <a:gd name="connsiteX10" fmla="*/ 519112 w 1981200"/>
                    <a:gd name="connsiteY10" fmla="*/ 104802 h 338164"/>
                    <a:gd name="connsiteX11" fmla="*/ 540544 w 1981200"/>
                    <a:gd name="connsiteY11" fmla="*/ 111945 h 338164"/>
                    <a:gd name="connsiteX12" fmla="*/ 569119 w 1981200"/>
                    <a:gd name="connsiteY12" fmla="*/ 123852 h 338164"/>
                    <a:gd name="connsiteX13" fmla="*/ 623887 w 1981200"/>
                    <a:gd name="connsiteY13" fmla="*/ 147664 h 338164"/>
                    <a:gd name="connsiteX14" fmla="*/ 664369 w 1981200"/>
                    <a:gd name="connsiteY14" fmla="*/ 154808 h 338164"/>
                    <a:gd name="connsiteX15" fmla="*/ 688181 w 1981200"/>
                    <a:gd name="connsiteY15" fmla="*/ 157189 h 338164"/>
                    <a:gd name="connsiteX16" fmla="*/ 719137 w 1981200"/>
                    <a:gd name="connsiteY16" fmla="*/ 161952 h 338164"/>
                    <a:gd name="connsiteX17" fmla="*/ 754856 w 1981200"/>
                    <a:gd name="connsiteY17" fmla="*/ 164333 h 338164"/>
                    <a:gd name="connsiteX18" fmla="*/ 766763 w 1981200"/>
                    <a:gd name="connsiteY18" fmla="*/ 176240 h 338164"/>
                    <a:gd name="connsiteX19" fmla="*/ 783431 w 1981200"/>
                    <a:gd name="connsiteY19" fmla="*/ 195289 h 338164"/>
                    <a:gd name="connsiteX20" fmla="*/ 800100 w 1981200"/>
                    <a:gd name="connsiteY20" fmla="*/ 207196 h 338164"/>
                    <a:gd name="connsiteX21" fmla="*/ 833437 w 1981200"/>
                    <a:gd name="connsiteY21" fmla="*/ 240533 h 338164"/>
                    <a:gd name="connsiteX22" fmla="*/ 854868 w 1981200"/>
                    <a:gd name="connsiteY22" fmla="*/ 250058 h 338164"/>
                    <a:gd name="connsiteX23" fmla="*/ 862012 w 1981200"/>
                    <a:gd name="connsiteY23" fmla="*/ 259584 h 338164"/>
                    <a:gd name="connsiteX24" fmla="*/ 873918 w 1981200"/>
                    <a:gd name="connsiteY24" fmla="*/ 273870 h 338164"/>
                    <a:gd name="connsiteX25" fmla="*/ 895351 w 1981200"/>
                    <a:gd name="connsiteY25" fmla="*/ 300064 h 338164"/>
                    <a:gd name="connsiteX26" fmla="*/ 895349 w 1981200"/>
                    <a:gd name="connsiteY26" fmla="*/ 292919 h 338164"/>
                    <a:gd name="connsiteX27" fmla="*/ 921544 w 1981200"/>
                    <a:gd name="connsiteY27" fmla="*/ 316733 h 338164"/>
                    <a:gd name="connsiteX28" fmla="*/ 957263 w 1981200"/>
                    <a:gd name="connsiteY28" fmla="*/ 309589 h 338164"/>
                    <a:gd name="connsiteX29" fmla="*/ 966786 w 1981200"/>
                    <a:gd name="connsiteY29" fmla="*/ 292921 h 338164"/>
                    <a:gd name="connsiteX30" fmla="*/ 995362 w 1981200"/>
                    <a:gd name="connsiteY30" fmla="*/ 295302 h 338164"/>
                    <a:gd name="connsiteX31" fmla="*/ 1028700 w 1981200"/>
                    <a:gd name="connsiteY31" fmla="*/ 307208 h 338164"/>
                    <a:gd name="connsiteX32" fmla="*/ 1059656 w 1981200"/>
                    <a:gd name="connsiteY32" fmla="*/ 311970 h 338164"/>
                    <a:gd name="connsiteX33" fmla="*/ 1066800 w 1981200"/>
                    <a:gd name="connsiteY33" fmla="*/ 314352 h 338164"/>
                    <a:gd name="connsiteX34" fmla="*/ 1104900 w 1981200"/>
                    <a:gd name="connsiteY34" fmla="*/ 302445 h 338164"/>
                    <a:gd name="connsiteX35" fmla="*/ 1138238 w 1981200"/>
                    <a:gd name="connsiteY35" fmla="*/ 295302 h 338164"/>
                    <a:gd name="connsiteX36" fmla="*/ 1195387 w 1981200"/>
                    <a:gd name="connsiteY36" fmla="*/ 300064 h 338164"/>
                    <a:gd name="connsiteX37" fmla="*/ 1202531 w 1981200"/>
                    <a:gd name="connsiteY37" fmla="*/ 302445 h 338164"/>
                    <a:gd name="connsiteX38" fmla="*/ 1212056 w 1981200"/>
                    <a:gd name="connsiteY38" fmla="*/ 304827 h 338164"/>
                    <a:gd name="connsiteX39" fmla="*/ 1247775 w 1981200"/>
                    <a:gd name="connsiteY39" fmla="*/ 309589 h 338164"/>
                    <a:gd name="connsiteX40" fmla="*/ 1290638 w 1981200"/>
                    <a:gd name="connsiteY40" fmla="*/ 300064 h 338164"/>
                    <a:gd name="connsiteX41" fmla="*/ 1314450 w 1981200"/>
                    <a:gd name="connsiteY41" fmla="*/ 283395 h 338164"/>
                    <a:gd name="connsiteX42" fmla="*/ 1352550 w 1981200"/>
                    <a:gd name="connsiteY42" fmla="*/ 245296 h 338164"/>
                    <a:gd name="connsiteX43" fmla="*/ 1412082 w 1981200"/>
                    <a:gd name="connsiteY43" fmla="*/ 238152 h 338164"/>
                    <a:gd name="connsiteX44" fmla="*/ 1438274 w 1981200"/>
                    <a:gd name="connsiteY44" fmla="*/ 252439 h 338164"/>
                    <a:gd name="connsiteX45" fmla="*/ 1459706 w 1981200"/>
                    <a:gd name="connsiteY45" fmla="*/ 276251 h 338164"/>
                    <a:gd name="connsiteX46" fmla="*/ 1488281 w 1981200"/>
                    <a:gd name="connsiteY46" fmla="*/ 302445 h 338164"/>
                    <a:gd name="connsiteX47" fmla="*/ 1521618 w 1981200"/>
                    <a:gd name="connsiteY47" fmla="*/ 326259 h 338164"/>
                    <a:gd name="connsiteX48" fmla="*/ 1604962 w 1981200"/>
                    <a:gd name="connsiteY48" fmla="*/ 323877 h 338164"/>
                    <a:gd name="connsiteX49" fmla="*/ 1633537 w 1981200"/>
                    <a:gd name="connsiteY49" fmla="*/ 326258 h 338164"/>
                    <a:gd name="connsiteX50" fmla="*/ 1647825 w 1981200"/>
                    <a:gd name="connsiteY50" fmla="*/ 328639 h 338164"/>
                    <a:gd name="connsiteX51" fmla="*/ 1666875 w 1981200"/>
                    <a:gd name="connsiteY51" fmla="*/ 331020 h 338164"/>
                    <a:gd name="connsiteX52" fmla="*/ 1704975 w 1981200"/>
                    <a:gd name="connsiteY52" fmla="*/ 328639 h 338164"/>
                    <a:gd name="connsiteX53" fmla="*/ 1714500 w 1981200"/>
                    <a:gd name="connsiteY53" fmla="*/ 326258 h 338164"/>
                    <a:gd name="connsiteX54" fmla="*/ 1721644 w 1981200"/>
                    <a:gd name="connsiteY54" fmla="*/ 323877 h 338164"/>
                    <a:gd name="connsiteX55" fmla="*/ 1790700 w 1981200"/>
                    <a:gd name="connsiteY55" fmla="*/ 321495 h 338164"/>
                    <a:gd name="connsiteX56" fmla="*/ 1864519 w 1981200"/>
                    <a:gd name="connsiteY56" fmla="*/ 321495 h 338164"/>
                    <a:gd name="connsiteX57" fmla="*/ 1881187 w 1981200"/>
                    <a:gd name="connsiteY57" fmla="*/ 326258 h 338164"/>
                    <a:gd name="connsiteX58" fmla="*/ 1900237 w 1981200"/>
                    <a:gd name="connsiteY58" fmla="*/ 331020 h 338164"/>
                    <a:gd name="connsiteX59" fmla="*/ 1907381 w 1981200"/>
                    <a:gd name="connsiteY59" fmla="*/ 333402 h 338164"/>
                    <a:gd name="connsiteX60" fmla="*/ 1926431 w 1981200"/>
                    <a:gd name="connsiteY60" fmla="*/ 338164 h 338164"/>
                    <a:gd name="connsiteX61" fmla="*/ 1981200 w 1981200"/>
                    <a:gd name="connsiteY61" fmla="*/ 335783 h 338164"/>
                    <a:gd name="connsiteX0" fmla="*/ 0 w 2028825"/>
                    <a:gd name="connsiteY0" fmla="*/ 26220 h 338164"/>
                    <a:gd name="connsiteX1" fmla="*/ 85725 w 2028825"/>
                    <a:gd name="connsiteY1" fmla="*/ 83370 h 338164"/>
                    <a:gd name="connsiteX2" fmla="*/ 183356 w 2028825"/>
                    <a:gd name="connsiteY2" fmla="*/ 78608 h 338164"/>
                    <a:gd name="connsiteX3" fmla="*/ 323850 w 2028825"/>
                    <a:gd name="connsiteY3" fmla="*/ 16695 h 338164"/>
                    <a:gd name="connsiteX4" fmla="*/ 361949 w 2028825"/>
                    <a:gd name="connsiteY4" fmla="*/ 26 h 338164"/>
                    <a:gd name="connsiteX5" fmla="*/ 376237 w 2028825"/>
                    <a:gd name="connsiteY5" fmla="*/ 19078 h 338164"/>
                    <a:gd name="connsiteX6" fmla="*/ 423863 w 2028825"/>
                    <a:gd name="connsiteY6" fmla="*/ 40966 h 338164"/>
                    <a:gd name="connsiteX7" fmla="*/ 450056 w 2028825"/>
                    <a:gd name="connsiteY7" fmla="*/ 55255 h 338164"/>
                    <a:gd name="connsiteX8" fmla="*/ 481012 w 2028825"/>
                    <a:gd name="connsiteY8" fmla="*/ 66702 h 338164"/>
                    <a:gd name="connsiteX9" fmla="*/ 523875 w 2028825"/>
                    <a:gd name="connsiteY9" fmla="*/ 85752 h 338164"/>
                    <a:gd name="connsiteX10" fmla="*/ 566737 w 2028825"/>
                    <a:gd name="connsiteY10" fmla="*/ 104802 h 338164"/>
                    <a:gd name="connsiteX11" fmla="*/ 588169 w 2028825"/>
                    <a:gd name="connsiteY11" fmla="*/ 111945 h 338164"/>
                    <a:gd name="connsiteX12" fmla="*/ 616744 w 2028825"/>
                    <a:gd name="connsiteY12" fmla="*/ 123852 h 338164"/>
                    <a:gd name="connsiteX13" fmla="*/ 671512 w 2028825"/>
                    <a:gd name="connsiteY13" fmla="*/ 147664 h 338164"/>
                    <a:gd name="connsiteX14" fmla="*/ 711994 w 2028825"/>
                    <a:gd name="connsiteY14" fmla="*/ 154808 h 338164"/>
                    <a:gd name="connsiteX15" fmla="*/ 735806 w 2028825"/>
                    <a:gd name="connsiteY15" fmla="*/ 157189 h 338164"/>
                    <a:gd name="connsiteX16" fmla="*/ 766762 w 2028825"/>
                    <a:gd name="connsiteY16" fmla="*/ 161952 h 338164"/>
                    <a:gd name="connsiteX17" fmla="*/ 802481 w 2028825"/>
                    <a:gd name="connsiteY17" fmla="*/ 164333 h 338164"/>
                    <a:gd name="connsiteX18" fmla="*/ 814388 w 2028825"/>
                    <a:gd name="connsiteY18" fmla="*/ 176240 h 338164"/>
                    <a:gd name="connsiteX19" fmla="*/ 831056 w 2028825"/>
                    <a:gd name="connsiteY19" fmla="*/ 195289 h 338164"/>
                    <a:gd name="connsiteX20" fmla="*/ 847725 w 2028825"/>
                    <a:gd name="connsiteY20" fmla="*/ 207196 h 338164"/>
                    <a:gd name="connsiteX21" fmla="*/ 881062 w 2028825"/>
                    <a:gd name="connsiteY21" fmla="*/ 240533 h 338164"/>
                    <a:gd name="connsiteX22" fmla="*/ 902493 w 2028825"/>
                    <a:gd name="connsiteY22" fmla="*/ 250058 h 338164"/>
                    <a:gd name="connsiteX23" fmla="*/ 909637 w 2028825"/>
                    <a:gd name="connsiteY23" fmla="*/ 259584 h 338164"/>
                    <a:gd name="connsiteX24" fmla="*/ 921543 w 2028825"/>
                    <a:gd name="connsiteY24" fmla="*/ 273870 h 338164"/>
                    <a:gd name="connsiteX25" fmla="*/ 942976 w 2028825"/>
                    <a:gd name="connsiteY25" fmla="*/ 300064 h 338164"/>
                    <a:gd name="connsiteX26" fmla="*/ 942974 w 2028825"/>
                    <a:gd name="connsiteY26" fmla="*/ 292919 h 338164"/>
                    <a:gd name="connsiteX27" fmla="*/ 969169 w 2028825"/>
                    <a:gd name="connsiteY27" fmla="*/ 316733 h 338164"/>
                    <a:gd name="connsiteX28" fmla="*/ 1004888 w 2028825"/>
                    <a:gd name="connsiteY28" fmla="*/ 309589 h 338164"/>
                    <a:gd name="connsiteX29" fmla="*/ 1014411 w 2028825"/>
                    <a:gd name="connsiteY29" fmla="*/ 292921 h 338164"/>
                    <a:gd name="connsiteX30" fmla="*/ 1042987 w 2028825"/>
                    <a:gd name="connsiteY30" fmla="*/ 295302 h 338164"/>
                    <a:gd name="connsiteX31" fmla="*/ 1076325 w 2028825"/>
                    <a:gd name="connsiteY31" fmla="*/ 307208 h 338164"/>
                    <a:gd name="connsiteX32" fmla="*/ 1107281 w 2028825"/>
                    <a:gd name="connsiteY32" fmla="*/ 311970 h 338164"/>
                    <a:gd name="connsiteX33" fmla="*/ 1114425 w 2028825"/>
                    <a:gd name="connsiteY33" fmla="*/ 314352 h 338164"/>
                    <a:gd name="connsiteX34" fmla="*/ 1152525 w 2028825"/>
                    <a:gd name="connsiteY34" fmla="*/ 302445 h 338164"/>
                    <a:gd name="connsiteX35" fmla="*/ 1185863 w 2028825"/>
                    <a:gd name="connsiteY35" fmla="*/ 295302 h 338164"/>
                    <a:gd name="connsiteX36" fmla="*/ 1243012 w 2028825"/>
                    <a:gd name="connsiteY36" fmla="*/ 300064 h 338164"/>
                    <a:gd name="connsiteX37" fmla="*/ 1250156 w 2028825"/>
                    <a:gd name="connsiteY37" fmla="*/ 302445 h 338164"/>
                    <a:gd name="connsiteX38" fmla="*/ 1259681 w 2028825"/>
                    <a:gd name="connsiteY38" fmla="*/ 304827 h 338164"/>
                    <a:gd name="connsiteX39" fmla="*/ 1295400 w 2028825"/>
                    <a:gd name="connsiteY39" fmla="*/ 309589 h 338164"/>
                    <a:gd name="connsiteX40" fmla="*/ 1338263 w 2028825"/>
                    <a:gd name="connsiteY40" fmla="*/ 300064 h 338164"/>
                    <a:gd name="connsiteX41" fmla="*/ 1362075 w 2028825"/>
                    <a:gd name="connsiteY41" fmla="*/ 283395 h 338164"/>
                    <a:gd name="connsiteX42" fmla="*/ 1400175 w 2028825"/>
                    <a:gd name="connsiteY42" fmla="*/ 245296 h 338164"/>
                    <a:gd name="connsiteX43" fmla="*/ 1459707 w 2028825"/>
                    <a:gd name="connsiteY43" fmla="*/ 238152 h 338164"/>
                    <a:gd name="connsiteX44" fmla="*/ 1485899 w 2028825"/>
                    <a:gd name="connsiteY44" fmla="*/ 252439 h 338164"/>
                    <a:gd name="connsiteX45" fmla="*/ 1507331 w 2028825"/>
                    <a:gd name="connsiteY45" fmla="*/ 276251 h 338164"/>
                    <a:gd name="connsiteX46" fmla="*/ 1535906 w 2028825"/>
                    <a:gd name="connsiteY46" fmla="*/ 302445 h 338164"/>
                    <a:gd name="connsiteX47" fmla="*/ 1569243 w 2028825"/>
                    <a:gd name="connsiteY47" fmla="*/ 326259 h 338164"/>
                    <a:gd name="connsiteX48" fmla="*/ 1652587 w 2028825"/>
                    <a:gd name="connsiteY48" fmla="*/ 323877 h 338164"/>
                    <a:gd name="connsiteX49" fmla="*/ 1681162 w 2028825"/>
                    <a:gd name="connsiteY49" fmla="*/ 326258 h 338164"/>
                    <a:gd name="connsiteX50" fmla="*/ 1695450 w 2028825"/>
                    <a:gd name="connsiteY50" fmla="*/ 328639 h 338164"/>
                    <a:gd name="connsiteX51" fmla="*/ 1714500 w 2028825"/>
                    <a:gd name="connsiteY51" fmla="*/ 331020 h 338164"/>
                    <a:gd name="connsiteX52" fmla="*/ 1752600 w 2028825"/>
                    <a:gd name="connsiteY52" fmla="*/ 328639 h 338164"/>
                    <a:gd name="connsiteX53" fmla="*/ 1762125 w 2028825"/>
                    <a:gd name="connsiteY53" fmla="*/ 326258 h 338164"/>
                    <a:gd name="connsiteX54" fmla="*/ 1769269 w 2028825"/>
                    <a:gd name="connsiteY54" fmla="*/ 323877 h 338164"/>
                    <a:gd name="connsiteX55" fmla="*/ 1838325 w 2028825"/>
                    <a:gd name="connsiteY55" fmla="*/ 321495 h 338164"/>
                    <a:gd name="connsiteX56" fmla="*/ 1912144 w 2028825"/>
                    <a:gd name="connsiteY56" fmla="*/ 321495 h 338164"/>
                    <a:gd name="connsiteX57" fmla="*/ 1928812 w 2028825"/>
                    <a:gd name="connsiteY57" fmla="*/ 326258 h 338164"/>
                    <a:gd name="connsiteX58" fmla="*/ 1947862 w 2028825"/>
                    <a:gd name="connsiteY58" fmla="*/ 331020 h 338164"/>
                    <a:gd name="connsiteX59" fmla="*/ 1955006 w 2028825"/>
                    <a:gd name="connsiteY59" fmla="*/ 333402 h 338164"/>
                    <a:gd name="connsiteX60" fmla="*/ 1974056 w 2028825"/>
                    <a:gd name="connsiteY60" fmla="*/ 338164 h 338164"/>
                    <a:gd name="connsiteX61" fmla="*/ 2028825 w 2028825"/>
                    <a:gd name="connsiteY61" fmla="*/ 335783 h 338164"/>
                    <a:gd name="connsiteX0" fmla="*/ 0 w 2028825"/>
                    <a:gd name="connsiteY0" fmla="*/ 26220 h 338164"/>
                    <a:gd name="connsiteX1" fmla="*/ 30957 w 2028825"/>
                    <a:gd name="connsiteY1" fmla="*/ 59558 h 338164"/>
                    <a:gd name="connsiteX2" fmla="*/ 85725 w 2028825"/>
                    <a:gd name="connsiteY2" fmla="*/ 83370 h 338164"/>
                    <a:gd name="connsiteX3" fmla="*/ 183356 w 2028825"/>
                    <a:gd name="connsiteY3" fmla="*/ 78608 h 338164"/>
                    <a:gd name="connsiteX4" fmla="*/ 323850 w 2028825"/>
                    <a:gd name="connsiteY4" fmla="*/ 16695 h 338164"/>
                    <a:gd name="connsiteX5" fmla="*/ 361949 w 2028825"/>
                    <a:gd name="connsiteY5" fmla="*/ 26 h 338164"/>
                    <a:gd name="connsiteX6" fmla="*/ 376237 w 2028825"/>
                    <a:gd name="connsiteY6" fmla="*/ 19078 h 338164"/>
                    <a:gd name="connsiteX7" fmla="*/ 423863 w 2028825"/>
                    <a:gd name="connsiteY7" fmla="*/ 40966 h 338164"/>
                    <a:gd name="connsiteX8" fmla="*/ 450056 w 2028825"/>
                    <a:gd name="connsiteY8" fmla="*/ 55255 h 338164"/>
                    <a:gd name="connsiteX9" fmla="*/ 481012 w 2028825"/>
                    <a:gd name="connsiteY9" fmla="*/ 66702 h 338164"/>
                    <a:gd name="connsiteX10" fmla="*/ 523875 w 2028825"/>
                    <a:gd name="connsiteY10" fmla="*/ 85752 h 338164"/>
                    <a:gd name="connsiteX11" fmla="*/ 566737 w 2028825"/>
                    <a:gd name="connsiteY11" fmla="*/ 104802 h 338164"/>
                    <a:gd name="connsiteX12" fmla="*/ 588169 w 2028825"/>
                    <a:gd name="connsiteY12" fmla="*/ 111945 h 338164"/>
                    <a:gd name="connsiteX13" fmla="*/ 616744 w 2028825"/>
                    <a:gd name="connsiteY13" fmla="*/ 123852 h 338164"/>
                    <a:gd name="connsiteX14" fmla="*/ 671512 w 2028825"/>
                    <a:gd name="connsiteY14" fmla="*/ 147664 h 338164"/>
                    <a:gd name="connsiteX15" fmla="*/ 711994 w 2028825"/>
                    <a:gd name="connsiteY15" fmla="*/ 154808 h 338164"/>
                    <a:gd name="connsiteX16" fmla="*/ 735806 w 2028825"/>
                    <a:gd name="connsiteY16" fmla="*/ 157189 h 338164"/>
                    <a:gd name="connsiteX17" fmla="*/ 766762 w 2028825"/>
                    <a:gd name="connsiteY17" fmla="*/ 161952 h 338164"/>
                    <a:gd name="connsiteX18" fmla="*/ 802481 w 2028825"/>
                    <a:gd name="connsiteY18" fmla="*/ 164333 h 338164"/>
                    <a:gd name="connsiteX19" fmla="*/ 814388 w 2028825"/>
                    <a:gd name="connsiteY19" fmla="*/ 176240 h 338164"/>
                    <a:gd name="connsiteX20" fmla="*/ 831056 w 2028825"/>
                    <a:gd name="connsiteY20" fmla="*/ 195289 h 338164"/>
                    <a:gd name="connsiteX21" fmla="*/ 847725 w 2028825"/>
                    <a:gd name="connsiteY21" fmla="*/ 207196 h 338164"/>
                    <a:gd name="connsiteX22" fmla="*/ 881062 w 2028825"/>
                    <a:gd name="connsiteY22" fmla="*/ 240533 h 338164"/>
                    <a:gd name="connsiteX23" fmla="*/ 902493 w 2028825"/>
                    <a:gd name="connsiteY23" fmla="*/ 250058 h 338164"/>
                    <a:gd name="connsiteX24" fmla="*/ 909637 w 2028825"/>
                    <a:gd name="connsiteY24" fmla="*/ 259584 h 338164"/>
                    <a:gd name="connsiteX25" fmla="*/ 921543 w 2028825"/>
                    <a:gd name="connsiteY25" fmla="*/ 273870 h 338164"/>
                    <a:gd name="connsiteX26" fmla="*/ 942976 w 2028825"/>
                    <a:gd name="connsiteY26" fmla="*/ 300064 h 338164"/>
                    <a:gd name="connsiteX27" fmla="*/ 942974 w 2028825"/>
                    <a:gd name="connsiteY27" fmla="*/ 292919 h 338164"/>
                    <a:gd name="connsiteX28" fmla="*/ 969169 w 2028825"/>
                    <a:gd name="connsiteY28" fmla="*/ 316733 h 338164"/>
                    <a:gd name="connsiteX29" fmla="*/ 1004888 w 2028825"/>
                    <a:gd name="connsiteY29" fmla="*/ 309589 h 338164"/>
                    <a:gd name="connsiteX30" fmla="*/ 1014411 w 2028825"/>
                    <a:gd name="connsiteY30" fmla="*/ 292921 h 338164"/>
                    <a:gd name="connsiteX31" fmla="*/ 1042987 w 2028825"/>
                    <a:gd name="connsiteY31" fmla="*/ 295302 h 338164"/>
                    <a:gd name="connsiteX32" fmla="*/ 1076325 w 2028825"/>
                    <a:gd name="connsiteY32" fmla="*/ 307208 h 338164"/>
                    <a:gd name="connsiteX33" fmla="*/ 1107281 w 2028825"/>
                    <a:gd name="connsiteY33" fmla="*/ 311970 h 338164"/>
                    <a:gd name="connsiteX34" fmla="*/ 1114425 w 2028825"/>
                    <a:gd name="connsiteY34" fmla="*/ 314352 h 338164"/>
                    <a:gd name="connsiteX35" fmla="*/ 1152525 w 2028825"/>
                    <a:gd name="connsiteY35" fmla="*/ 302445 h 338164"/>
                    <a:gd name="connsiteX36" fmla="*/ 1185863 w 2028825"/>
                    <a:gd name="connsiteY36" fmla="*/ 295302 h 338164"/>
                    <a:gd name="connsiteX37" fmla="*/ 1243012 w 2028825"/>
                    <a:gd name="connsiteY37" fmla="*/ 300064 h 338164"/>
                    <a:gd name="connsiteX38" fmla="*/ 1250156 w 2028825"/>
                    <a:gd name="connsiteY38" fmla="*/ 302445 h 338164"/>
                    <a:gd name="connsiteX39" fmla="*/ 1259681 w 2028825"/>
                    <a:gd name="connsiteY39" fmla="*/ 304827 h 338164"/>
                    <a:gd name="connsiteX40" fmla="*/ 1295400 w 2028825"/>
                    <a:gd name="connsiteY40" fmla="*/ 309589 h 338164"/>
                    <a:gd name="connsiteX41" fmla="*/ 1338263 w 2028825"/>
                    <a:gd name="connsiteY41" fmla="*/ 300064 h 338164"/>
                    <a:gd name="connsiteX42" fmla="*/ 1362075 w 2028825"/>
                    <a:gd name="connsiteY42" fmla="*/ 283395 h 338164"/>
                    <a:gd name="connsiteX43" fmla="*/ 1400175 w 2028825"/>
                    <a:gd name="connsiteY43" fmla="*/ 245296 h 338164"/>
                    <a:gd name="connsiteX44" fmla="*/ 1459707 w 2028825"/>
                    <a:gd name="connsiteY44" fmla="*/ 238152 h 338164"/>
                    <a:gd name="connsiteX45" fmla="*/ 1485899 w 2028825"/>
                    <a:gd name="connsiteY45" fmla="*/ 252439 h 338164"/>
                    <a:gd name="connsiteX46" fmla="*/ 1507331 w 2028825"/>
                    <a:gd name="connsiteY46" fmla="*/ 276251 h 338164"/>
                    <a:gd name="connsiteX47" fmla="*/ 1535906 w 2028825"/>
                    <a:gd name="connsiteY47" fmla="*/ 302445 h 338164"/>
                    <a:gd name="connsiteX48" fmla="*/ 1569243 w 2028825"/>
                    <a:gd name="connsiteY48" fmla="*/ 326259 h 338164"/>
                    <a:gd name="connsiteX49" fmla="*/ 1652587 w 2028825"/>
                    <a:gd name="connsiteY49" fmla="*/ 323877 h 338164"/>
                    <a:gd name="connsiteX50" fmla="*/ 1681162 w 2028825"/>
                    <a:gd name="connsiteY50" fmla="*/ 326258 h 338164"/>
                    <a:gd name="connsiteX51" fmla="*/ 1695450 w 2028825"/>
                    <a:gd name="connsiteY51" fmla="*/ 328639 h 338164"/>
                    <a:gd name="connsiteX52" fmla="*/ 1714500 w 2028825"/>
                    <a:gd name="connsiteY52" fmla="*/ 331020 h 338164"/>
                    <a:gd name="connsiteX53" fmla="*/ 1752600 w 2028825"/>
                    <a:gd name="connsiteY53" fmla="*/ 328639 h 338164"/>
                    <a:gd name="connsiteX54" fmla="*/ 1762125 w 2028825"/>
                    <a:gd name="connsiteY54" fmla="*/ 326258 h 338164"/>
                    <a:gd name="connsiteX55" fmla="*/ 1769269 w 2028825"/>
                    <a:gd name="connsiteY55" fmla="*/ 323877 h 338164"/>
                    <a:gd name="connsiteX56" fmla="*/ 1838325 w 2028825"/>
                    <a:gd name="connsiteY56" fmla="*/ 321495 h 338164"/>
                    <a:gd name="connsiteX57" fmla="*/ 1912144 w 2028825"/>
                    <a:gd name="connsiteY57" fmla="*/ 321495 h 338164"/>
                    <a:gd name="connsiteX58" fmla="*/ 1928812 w 2028825"/>
                    <a:gd name="connsiteY58" fmla="*/ 326258 h 338164"/>
                    <a:gd name="connsiteX59" fmla="*/ 1947862 w 2028825"/>
                    <a:gd name="connsiteY59" fmla="*/ 331020 h 338164"/>
                    <a:gd name="connsiteX60" fmla="*/ 1955006 w 2028825"/>
                    <a:gd name="connsiteY60" fmla="*/ 333402 h 338164"/>
                    <a:gd name="connsiteX61" fmla="*/ 1974056 w 2028825"/>
                    <a:gd name="connsiteY61" fmla="*/ 338164 h 338164"/>
                    <a:gd name="connsiteX62" fmla="*/ 2028825 w 2028825"/>
                    <a:gd name="connsiteY62" fmla="*/ 335783 h 338164"/>
                    <a:gd name="connsiteX0" fmla="*/ 0 w 2028825"/>
                    <a:gd name="connsiteY0" fmla="*/ 26220 h 338164"/>
                    <a:gd name="connsiteX1" fmla="*/ 30957 w 2028825"/>
                    <a:gd name="connsiteY1" fmla="*/ 59558 h 338164"/>
                    <a:gd name="connsiteX2" fmla="*/ 85725 w 2028825"/>
                    <a:gd name="connsiteY2" fmla="*/ 83370 h 338164"/>
                    <a:gd name="connsiteX3" fmla="*/ 183356 w 2028825"/>
                    <a:gd name="connsiteY3" fmla="*/ 78608 h 338164"/>
                    <a:gd name="connsiteX4" fmla="*/ 323850 w 2028825"/>
                    <a:gd name="connsiteY4" fmla="*/ 16695 h 338164"/>
                    <a:gd name="connsiteX5" fmla="*/ 361949 w 2028825"/>
                    <a:gd name="connsiteY5" fmla="*/ 26 h 338164"/>
                    <a:gd name="connsiteX6" fmla="*/ 376237 w 2028825"/>
                    <a:gd name="connsiteY6" fmla="*/ 19078 h 338164"/>
                    <a:gd name="connsiteX7" fmla="*/ 423863 w 2028825"/>
                    <a:gd name="connsiteY7" fmla="*/ 40966 h 338164"/>
                    <a:gd name="connsiteX8" fmla="*/ 450056 w 2028825"/>
                    <a:gd name="connsiteY8" fmla="*/ 55255 h 338164"/>
                    <a:gd name="connsiteX9" fmla="*/ 481012 w 2028825"/>
                    <a:gd name="connsiteY9" fmla="*/ 66702 h 338164"/>
                    <a:gd name="connsiteX10" fmla="*/ 523875 w 2028825"/>
                    <a:gd name="connsiteY10" fmla="*/ 85752 h 338164"/>
                    <a:gd name="connsiteX11" fmla="*/ 566737 w 2028825"/>
                    <a:gd name="connsiteY11" fmla="*/ 104802 h 338164"/>
                    <a:gd name="connsiteX12" fmla="*/ 588169 w 2028825"/>
                    <a:gd name="connsiteY12" fmla="*/ 111945 h 338164"/>
                    <a:gd name="connsiteX13" fmla="*/ 616744 w 2028825"/>
                    <a:gd name="connsiteY13" fmla="*/ 123852 h 338164"/>
                    <a:gd name="connsiteX14" fmla="*/ 671512 w 2028825"/>
                    <a:gd name="connsiteY14" fmla="*/ 147664 h 338164"/>
                    <a:gd name="connsiteX15" fmla="*/ 711994 w 2028825"/>
                    <a:gd name="connsiteY15" fmla="*/ 154808 h 338164"/>
                    <a:gd name="connsiteX16" fmla="*/ 735806 w 2028825"/>
                    <a:gd name="connsiteY16" fmla="*/ 157189 h 338164"/>
                    <a:gd name="connsiteX17" fmla="*/ 766762 w 2028825"/>
                    <a:gd name="connsiteY17" fmla="*/ 161952 h 338164"/>
                    <a:gd name="connsiteX18" fmla="*/ 802481 w 2028825"/>
                    <a:gd name="connsiteY18" fmla="*/ 164333 h 338164"/>
                    <a:gd name="connsiteX19" fmla="*/ 814388 w 2028825"/>
                    <a:gd name="connsiteY19" fmla="*/ 176240 h 338164"/>
                    <a:gd name="connsiteX20" fmla="*/ 831056 w 2028825"/>
                    <a:gd name="connsiteY20" fmla="*/ 195289 h 338164"/>
                    <a:gd name="connsiteX21" fmla="*/ 847725 w 2028825"/>
                    <a:gd name="connsiteY21" fmla="*/ 207196 h 338164"/>
                    <a:gd name="connsiteX22" fmla="*/ 881062 w 2028825"/>
                    <a:gd name="connsiteY22" fmla="*/ 240533 h 338164"/>
                    <a:gd name="connsiteX23" fmla="*/ 902493 w 2028825"/>
                    <a:gd name="connsiteY23" fmla="*/ 250058 h 338164"/>
                    <a:gd name="connsiteX24" fmla="*/ 909637 w 2028825"/>
                    <a:gd name="connsiteY24" fmla="*/ 259584 h 338164"/>
                    <a:gd name="connsiteX25" fmla="*/ 921543 w 2028825"/>
                    <a:gd name="connsiteY25" fmla="*/ 273870 h 338164"/>
                    <a:gd name="connsiteX26" fmla="*/ 942976 w 2028825"/>
                    <a:gd name="connsiteY26" fmla="*/ 300064 h 338164"/>
                    <a:gd name="connsiteX27" fmla="*/ 942974 w 2028825"/>
                    <a:gd name="connsiteY27" fmla="*/ 292919 h 338164"/>
                    <a:gd name="connsiteX28" fmla="*/ 969169 w 2028825"/>
                    <a:gd name="connsiteY28" fmla="*/ 316733 h 338164"/>
                    <a:gd name="connsiteX29" fmla="*/ 1004888 w 2028825"/>
                    <a:gd name="connsiteY29" fmla="*/ 309589 h 338164"/>
                    <a:gd name="connsiteX30" fmla="*/ 1014411 w 2028825"/>
                    <a:gd name="connsiteY30" fmla="*/ 292921 h 338164"/>
                    <a:gd name="connsiteX31" fmla="*/ 1042987 w 2028825"/>
                    <a:gd name="connsiteY31" fmla="*/ 295302 h 338164"/>
                    <a:gd name="connsiteX32" fmla="*/ 1076325 w 2028825"/>
                    <a:gd name="connsiteY32" fmla="*/ 307208 h 338164"/>
                    <a:gd name="connsiteX33" fmla="*/ 1107281 w 2028825"/>
                    <a:gd name="connsiteY33" fmla="*/ 311970 h 338164"/>
                    <a:gd name="connsiteX34" fmla="*/ 1114425 w 2028825"/>
                    <a:gd name="connsiteY34" fmla="*/ 314352 h 338164"/>
                    <a:gd name="connsiteX35" fmla="*/ 1152525 w 2028825"/>
                    <a:gd name="connsiteY35" fmla="*/ 302445 h 338164"/>
                    <a:gd name="connsiteX36" fmla="*/ 1185863 w 2028825"/>
                    <a:gd name="connsiteY36" fmla="*/ 295302 h 338164"/>
                    <a:gd name="connsiteX37" fmla="*/ 1243012 w 2028825"/>
                    <a:gd name="connsiteY37" fmla="*/ 300064 h 338164"/>
                    <a:gd name="connsiteX38" fmla="*/ 1250156 w 2028825"/>
                    <a:gd name="connsiteY38" fmla="*/ 302445 h 338164"/>
                    <a:gd name="connsiteX39" fmla="*/ 1259681 w 2028825"/>
                    <a:gd name="connsiteY39" fmla="*/ 304827 h 338164"/>
                    <a:gd name="connsiteX40" fmla="*/ 1295400 w 2028825"/>
                    <a:gd name="connsiteY40" fmla="*/ 309589 h 338164"/>
                    <a:gd name="connsiteX41" fmla="*/ 1338263 w 2028825"/>
                    <a:gd name="connsiteY41" fmla="*/ 300064 h 338164"/>
                    <a:gd name="connsiteX42" fmla="*/ 1362075 w 2028825"/>
                    <a:gd name="connsiteY42" fmla="*/ 283395 h 338164"/>
                    <a:gd name="connsiteX43" fmla="*/ 1400175 w 2028825"/>
                    <a:gd name="connsiteY43" fmla="*/ 245296 h 338164"/>
                    <a:gd name="connsiteX44" fmla="*/ 1459707 w 2028825"/>
                    <a:gd name="connsiteY44" fmla="*/ 238152 h 338164"/>
                    <a:gd name="connsiteX45" fmla="*/ 1485899 w 2028825"/>
                    <a:gd name="connsiteY45" fmla="*/ 252439 h 338164"/>
                    <a:gd name="connsiteX46" fmla="*/ 1507331 w 2028825"/>
                    <a:gd name="connsiteY46" fmla="*/ 276251 h 338164"/>
                    <a:gd name="connsiteX47" fmla="*/ 1535906 w 2028825"/>
                    <a:gd name="connsiteY47" fmla="*/ 302445 h 338164"/>
                    <a:gd name="connsiteX48" fmla="*/ 1569243 w 2028825"/>
                    <a:gd name="connsiteY48" fmla="*/ 326259 h 338164"/>
                    <a:gd name="connsiteX49" fmla="*/ 1652587 w 2028825"/>
                    <a:gd name="connsiteY49" fmla="*/ 323877 h 338164"/>
                    <a:gd name="connsiteX50" fmla="*/ 1681162 w 2028825"/>
                    <a:gd name="connsiteY50" fmla="*/ 326258 h 338164"/>
                    <a:gd name="connsiteX51" fmla="*/ 1695450 w 2028825"/>
                    <a:gd name="connsiteY51" fmla="*/ 328639 h 338164"/>
                    <a:gd name="connsiteX52" fmla="*/ 1714500 w 2028825"/>
                    <a:gd name="connsiteY52" fmla="*/ 331020 h 338164"/>
                    <a:gd name="connsiteX53" fmla="*/ 1752600 w 2028825"/>
                    <a:gd name="connsiteY53" fmla="*/ 328639 h 338164"/>
                    <a:gd name="connsiteX54" fmla="*/ 1762125 w 2028825"/>
                    <a:gd name="connsiteY54" fmla="*/ 326258 h 338164"/>
                    <a:gd name="connsiteX55" fmla="*/ 1769269 w 2028825"/>
                    <a:gd name="connsiteY55" fmla="*/ 323877 h 338164"/>
                    <a:gd name="connsiteX56" fmla="*/ 1838325 w 2028825"/>
                    <a:gd name="connsiteY56" fmla="*/ 321495 h 338164"/>
                    <a:gd name="connsiteX57" fmla="*/ 1912144 w 2028825"/>
                    <a:gd name="connsiteY57" fmla="*/ 321495 h 338164"/>
                    <a:gd name="connsiteX58" fmla="*/ 1928812 w 2028825"/>
                    <a:gd name="connsiteY58" fmla="*/ 326258 h 338164"/>
                    <a:gd name="connsiteX59" fmla="*/ 1947862 w 2028825"/>
                    <a:gd name="connsiteY59" fmla="*/ 331020 h 338164"/>
                    <a:gd name="connsiteX60" fmla="*/ 1955006 w 2028825"/>
                    <a:gd name="connsiteY60" fmla="*/ 333402 h 338164"/>
                    <a:gd name="connsiteX61" fmla="*/ 1974056 w 2028825"/>
                    <a:gd name="connsiteY61" fmla="*/ 338164 h 338164"/>
                    <a:gd name="connsiteX62" fmla="*/ 2028825 w 2028825"/>
                    <a:gd name="connsiteY62" fmla="*/ 335783 h 338164"/>
                    <a:gd name="connsiteX0" fmla="*/ 0 w 2028825"/>
                    <a:gd name="connsiteY0" fmla="*/ 26220 h 338164"/>
                    <a:gd name="connsiteX1" fmla="*/ 30957 w 2028825"/>
                    <a:gd name="connsiteY1" fmla="*/ 59558 h 338164"/>
                    <a:gd name="connsiteX2" fmla="*/ 95250 w 2028825"/>
                    <a:gd name="connsiteY2" fmla="*/ 85751 h 338164"/>
                    <a:gd name="connsiteX3" fmla="*/ 183356 w 2028825"/>
                    <a:gd name="connsiteY3" fmla="*/ 78608 h 338164"/>
                    <a:gd name="connsiteX4" fmla="*/ 323850 w 2028825"/>
                    <a:gd name="connsiteY4" fmla="*/ 16695 h 338164"/>
                    <a:gd name="connsiteX5" fmla="*/ 361949 w 2028825"/>
                    <a:gd name="connsiteY5" fmla="*/ 26 h 338164"/>
                    <a:gd name="connsiteX6" fmla="*/ 376237 w 2028825"/>
                    <a:gd name="connsiteY6" fmla="*/ 19078 h 338164"/>
                    <a:gd name="connsiteX7" fmla="*/ 423863 w 2028825"/>
                    <a:gd name="connsiteY7" fmla="*/ 40966 h 338164"/>
                    <a:gd name="connsiteX8" fmla="*/ 450056 w 2028825"/>
                    <a:gd name="connsiteY8" fmla="*/ 55255 h 338164"/>
                    <a:gd name="connsiteX9" fmla="*/ 481012 w 2028825"/>
                    <a:gd name="connsiteY9" fmla="*/ 66702 h 338164"/>
                    <a:gd name="connsiteX10" fmla="*/ 523875 w 2028825"/>
                    <a:gd name="connsiteY10" fmla="*/ 85752 h 338164"/>
                    <a:gd name="connsiteX11" fmla="*/ 566737 w 2028825"/>
                    <a:gd name="connsiteY11" fmla="*/ 104802 h 338164"/>
                    <a:gd name="connsiteX12" fmla="*/ 588169 w 2028825"/>
                    <a:gd name="connsiteY12" fmla="*/ 111945 h 338164"/>
                    <a:gd name="connsiteX13" fmla="*/ 616744 w 2028825"/>
                    <a:gd name="connsiteY13" fmla="*/ 123852 h 338164"/>
                    <a:gd name="connsiteX14" fmla="*/ 671512 w 2028825"/>
                    <a:gd name="connsiteY14" fmla="*/ 147664 h 338164"/>
                    <a:gd name="connsiteX15" fmla="*/ 711994 w 2028825"/>
                    <a:gd name="connsiteY15" fmla="*/ 154808 h 338164"/>
                    <a:gd name="connsiteX16" fmla="*/ 735806 w 2028825"/>
                    <a:gd name="connsiteY16" fmla="*/ 157189 h 338164"/>
                    <a:gd name="connsiteX17" fmla="*/ 766762 w 2028825"/>
                    <a:gd name="connsiteY17" fmla="*/ 161952 h 338164"/>
                    <a:gd name="connsiteX18" fmla="*/ 802481 w 2028825"/>
                    <a:gd name="connsiteY18" fmla="*/ 164333 h 338164"/>
                    <a:gd name="connsiteX19" fmla="*/ 814388 w 2028825"/>
                    <a:gd name="connsiteY19" fmla="*/ 176240 h 338164"/>
                    <a:gd name="connsiteX20" fmla="*/ 831056 w 2028825"/>
                    <a:gd name="connsiteY20" fmla="*/ 195289 h 338164"/>
                    <a:gd name="connsiteX21" fmla="*/ 847725 w 2028825"/>
                    <a:gd name="connsiteY21" fmla="*/ 207196 h 338164"/>
                    <a:gd name="connsiteX22" fmla="*/ 881062 w 2028825"/>
                    <a:gd name="connsiteY22" fmla="*/ 240533 h 338164"/>
                    <a:gd name="connsiteX23" fmla="*/ 902493 w 2028825"/>
                    <a:gd name="connsiteY23" fmla="*/ 250058 h 338164"/>
                    <a:gd name="connsiteX24" fmla="*/ 909637 w 2028825"/>
                    <a:gd name="connsiteY24" fmla="*/ 259584 h 338164"/>
                    <a:gd name="connsiteX25" fmla="*/ 921543 w 2028825"/>
                    <a:gd name="connsiteY25" fmla="*/ 273870 h 338164"/>
                    <a:gd name="connsiteX26" fmla="*/ 942976 w 2028825"/>
                    <a:gd name="connsiteY26" fmla="*/ 300064 h 338164"/>
                    <a:gd name="connsiteX27" fmla="*/ 942974 w 2028825"/>
                    <a:gd name="connsiteY27" fmla="*/ 292919 h 338164"/>
                    <a:gd name="connsiteX28" fmla="*/ 969169 w 2028825"/>
                    <a:gd name="connsiteY28" fmla="*/ 316733 h 338164"/>
                    <a:gd name="connsiteX29" fmla="*/ 1004888 w 2028825"/>
                    <a:gd name="connsiteY29" fmla="*/ 309589 h 338164"/>
                    <a:gd name="connsiteX30" fmla="*/ 1014411 w 2028825"/>
                    <a:gd name="connsiteY30" fmla="*/ 292921 h 338164"/>
                    <a:gd name="connsiteX31" fmla="*/ 1042987 w 2028825"/>
                    <a:gd name="connsiteY31" fmla="*/ 295302 h 338164"/>
                    <a:gd name="connsiteX32" fmla="*/ 1076325 w 2028825"/>
                    <a:gd name="connsiteY32" fmla="*/ 307208 h 338164"/>
                    <a:gd name="connsiteX33" fmla="*/ 1107281 w 2028825"/>
                    <a:gd name="connsiteY33" fmla="*/ 311970 h 338164"/>
                    <a:gd name="connsiteX34" fmla="*/ 1114425 w 2028825"/>
                    <a:gd name="connsiteY34" fmla="*/ 314352 h 338164"/>
                    <a:gd name="connsiteX35" fmla="*/ 1152525 w 2028825"/>
                    <a:gd name="connsiteY35" fmla="*/ 302445 h 338164"/>
                    <a:gd name="connsiteX36" fmla="*/ 1185863 w 2028825"/>
                    <a:gd name="connsiteY36" fmla="*/ 295302 h 338164"/>
                    <a:gd name="connsiteX37" fmla="*/ 1243012 w 2028825"/>
                    <a:gd name="connsiteY37" fmla="*/ 300064 h 338164"/>
                    <a:gd name="connsiteX38" fmla="*/ 1250156 w 2028825"/>
                    <a:gd name="connsiteY38" fmla="*/ 302445 h 338164"/>
                    <a:gd name="connsiteX39" fmla="*/ 1259681 w 2028825"/>
                    <a:gd name="connsiteY39" fmla="*/ 304827 h 338164"/>
                    <a:gd name="connsiteX40" fmla="*/ 1295400 w 2028825"/>
                    <a:gd name="connsiteY40" fmla="*/ 309589 h 338164"/>
                    <a:gd name="connsiteX41" fmla="*/ 1338263 w 2028825"/>
                    <a:gd name="connsiteY41" fmla="*/ 300064 h 338164"/>
                    <a:gd name="connsiteX42" fmla="*/ 1362075 w 2028825"/>
                    <a:gd name="connsiteY42" fmla="*/ 283395 h 338164"/>
                    <a:gd name="connsiteX43" fmla="*/ 1400175 w 2028825"/>
                    <a:gd name="connsiteY43" fmla="*/ 245296 h 338164"/>
                    <a:gd name="connsiteX44" fmla="*/ 1459707 w 2028825"/>
                    <a:gd name="connsiteY44" fmla="*/ 238152 h 338164"/>
                    <a:gd name="connsiteX45" fmla="*/ 1485899 w 2028825"/>
                    <a:gd name="connsiteY45" fmla="*/ 252439 h 338164"/>
                    <a:gd name="connsiteX46" fmla="*/ 1507331 w 2028825"/>
                    <a:gd name="connsiteY46" fmla="*/ 276251 h 338164"/>
                    <a:gd name="connsiteX47" fmla="*/ 1535906 w 2028825"/>
                    <a:gd name="connsiteY47" fmla="*/ 302445 h 338164"/>
                    <a:gd name="connsiteX48" fmla="*/ 1569243 w 2028825"/>
                    <a:gd name="connsiteY48" fmla="*/ 326259 h 338164"/>
                    <a:gd name="connsiteX49" fmla="*/ 1652587 w 2028825"/>
                    <a:gd name="connsiteY49" fmla="*/ 323877 h 338164"/>
                    <a:gd name="connsiteX50" fmla="*/ 1681162 w 2028825"/>
                    <a:gd name="connsiteY50" fmla="*/ 326258 h 338164"/>
                    <a:gd name="connsiteX51" fmla="*/ 1695450 w 2028825"/>
                    <a:gd name="connsiteY51" fmla="*/ 328639 h 338164"/>
                    <a:gd name="connsiteX52" fmla="*/ 1714500 w 2028825"/>
                    <a:gd name="connsiteY52" fmla="*/ 331020 h 338164"/>
                    <a:gd name="connsiteX53" fmla="*/ 1752600 w 2028825"/>
                    <a:gd name="connsiteY53" fmla="*/ 328639 h 338164"/>
                    <a:gd name="connsiteX54" fmla="*/ 1762125 w 2028825"/>
                    <a:gd name="connsiteY54" fmla="*/ 326258 h 338164"/>
                    <a:gd name="connsiteX55" fmla="*/ 1769269 w 2028825"/>
                    <a:gd name="connsiteY55" fmla="*/ 323877 h 338164"/>
                    <a:gd name="connsiteX56" fmla="*/ 1838325 w 2028825"/>
                    <a:gd name="connsiteY56" fmla="*/ 321495 h 338164"/>
                    <a:gd name="connsiteX57" fmla="*/ 1912144 w 2028825"/>
                    <a:gd name="connsiteY57" fmla="*/ 321495 h 338164"/>
                    <a:gd name="connsiteX58" fmla="*/ 1928812 w 2028825"/>
                    <a:gd name="connsiteY58" fmla="*/ 326258 h 338164"/>
                    <a:gd name="connsiteX59" fmla="*/ 1947862 w 2028825"/>
                    <a:gd name="connsiteY59" fmla="*/ 331020 h 338164"/>
                    <a:gd name="connsiteX60" fmla="*/ 1955006 w 2028825"/>
                    <a:gd name="connsiteY60" fmla="*/ 333402 h 338164"/>
                    <a:gd name="connsiteX61" fmla="*/ 1974056 w 2028825"/>
                    <a:gd name="connsiteY61" fmla="*/ 338164 h 338164"/>
                    <a:gd name="connsiteX62" fmla="*/ 2028825 w 2028825"/>
                    <a:gd name="connsiteY62" fmla="*/ 335783 h 338164"/>
                    <a:gd name="connsiteX0" fmla="*/ 0 w 2143125"/>
                    <a:gd name="connsiteY0" fmla="*/ 19076 h 338164"/>
                    <a:gd name="connsiteX1" fmla="*/ 145257 w 2143125"/>
                    <a:gd name="connsiteY1" fmla="*/ 59558 h 338164"/>
                    <a:gd name="connsiteX2" fmla="*/ 209550 w 2143125"/>
                    <a:gd name="connsiteY2" fmla="*/ 85751 h 338164"/>
                    <a:gd name="connsiteX3" fmla="*/ 297656 w 2143125"/>
                    <a:gd name="connsiteY3" fmla="*/ 78608 h 338164"/>
                    <a:gd name="connsiteX4" fmla="*/ 438150 w 2143125"/>
                    <a:gd name="connsiteY4" fmla="*/ 16695 h 338164"/>
                    <a:gd name="connsiteX5" fmla="*/ 476249 w 2143125"/>
                    <a:gd name="connsiteY5" fmla="*/ 26 h 338164"/>
                    <a:gd name="connsiteX6" fmla="*/ 490537 w 2143125"/>
                    <a:gd name="connsiteY6" fmla="*/ 19078 h 338164"/>
                    <a:gd name="connsiteX7" fmla="*/ 538163 w 2143125"/>
                    <a:gd name="connsiteY7" fmla="*/ 40966 h 338164"/>
                    <a:gd name="connsiteX8" fmla="*/ 564356 w 2143125"/>
                    <a:gd name="connsiteY8" fmla="*/ 55255 h 338164"/>
                    <a:gd name="connsiteX9" fmla="*/ 595312 w 2143125"/>
                    <a:gd name="connsiteY9" fmla="*/ 66702 h 338164"/>
                    <a:gd name="connsiteX10" fmla="*/ 638175 w 2143125"/>
                    <a:gd name="connsiteY10" fmla="*/ 85752 h 338164"/>
                    <a:gd name="connsiteX11" fmla="*/ 681037 w 2143125"/>
                    <a:gd name="connsiteY11" fmla="*/ 104802 h 338164"/>
                    <a:gd name="connsiteX12" fmla="*/ 702469 w 2143125"/>
                    <a:gd name="connsiteY12" fmla="*/ 111945 h 338164"/>
                    <a:gd name="connsiteX13" fmla="*/ 731044 w 2143125"/>
                    <a:gd name="connsiteY13" fmla="*/ 123852 h 338164"/>
                    <a:gd name="connsiteX14" fmla="*/ 785812 w 2143125"/>
                    <a:gd name="connsiteY14" fmla="*/ 147664 h 338164"/>
                    <a:gd name="connsiteX15" fmla="*/ 826294 w 2143125"/>
                    <a:gd name="connsiteY15" fmla="*/ 154808 h 338164"/>
                    <a:gd name="connsiteX16" fmla="*/ 850106 w 2143125"/>
                    <a:gd name="connsiteY16" fmla="*/ 157189 h 338164"/>
                    <a:gd name="connsiteX17" fmla="*/ 881062 w 2143125"/>
                    <a:gd name="connsiteY17" fmla="*/ 161952 h 338164"/>
                    <a:gd name="connsiteX18" fmla="*/ 916781 w 2143125"/>
                    <a:gd name="connsiteY18" fmla="*/ 164333 h 338164"/>
                    <a:gd name="connsiteX19" fmla="*/ 928688 w 2143125"/>
                    <a:gd name="connsiteY19" fmla="*/ 176240 h 338164"/>
                    <a:gd name="connsiteX20" fmla="*/ 945356 w 2143125"/>
                    <a:gd name="connsiteY20" fmla="*/ 195289 h 338164"/>
                    <a:gd name="connsiteX21" fmla="*/ 962025 w 2143125"/>
                    <a:gd name="connsiteY21" fmla="*/ 207196 h 338164"/>
                    <a:gd name="connsiteX22" fmla="*/ 995362 w 2143125"/>
                    <a:gd name="connsiteY22" fmla="*/ 240533 h 338164"/>
                    <a:gd name="connsiteX23" fmla="*/ 1016793 w 2143125"/>
                    <a:gd name="connsiteY23" fmla="*/ 250058 h 338164"/>
                    <a:gd name="connsiteX24" fmla="*/ 1023937 w 2143125"/>
                    <a:gd name="connsiteY24" fmla="*/ 259584 h 338164"/>
                    <a:gd name="connsiteX25" fmla="*/ 1035843 w 2143125"/>
                    <a:gd name="connsiteY25" fmla="*/ 273870 h 338164"/>
                    <a:gd name="connsiteX26" fmla="*/ 1057276 w 2143125"/>
                    <a:gd name="connsiteY26" fmla="*/ 300064 h 338164"/>
                    <a:gd name="connsiteX27" fmla="*/ 1057274 w 2143125"/>
                    <a:gd name="connsiteY27" fmla="*/ 292919 h 338164"/>
                    <a:gd name="connsiteX28" fmla="*/ 1083469 w 2143125"/>
                    <a:gd name="connsiteY28" fmla="*/ 316733 h 338164"/>
                    <a:gd name="connsiteX29" fmla="*/ 1119188 w 2143125"/>
                    <a:gd name="connsiteY29" fmla="*/ 309589 h 338164"/>
                    <a:gd name="connsiteX30" fmla="*/ 1128711 w 2143125"/>
                    <a:gd name="connsiteY30" fmla="*/ 292921 h 338164"/>
                    <a:gd name="connsiteX31" fmla="*/ 1157287 w 2143125"/>
                    <a:gd name="connsiteY31" fmla="*/ 295302 h 338164"/>
                    <a:gd name="connsiteX32" fmla="*/ 1190625 w 2143125"/>
                    <a:gd name="connsiteY32" fmla="*/ 307208 h 338164"/>
                    <a:gd name="connsiteX33" fmla="*/ 1221581 w 2143125"/>
                    <a:gd name="connsiteY33" fmla="*/ 311970 h 338164"/>
                    <a:gd name="connsiteX34" fmla="*/ 1228725 w 2143125"/>
                    <a:gd name="connsiteY34" fmla="*/ 314352 h 338164"/>
                    <a:gd name="connsiteX35" fmla="*/ 1266825 w 2143125"/>
                    <a:gd name="connsiteY35" fmla="*/ 302445 h 338164"/>
                    <a:gd name="connsiteX36" fmla="*/ 1300163 w 2143125"/>
                    <a:gd name="connsiteY36" fmla="*/ 295302 h 338164"/>
                    <a:gd name="connsiteX37" fmla="*/ 1357312 w 2143125"/>
                    <a:gd name="connsiteY37" fmla="*/ 300064 h 338164"/>
                    <a:gd name="connsiteX38" fmla="*/ 1364456 w 2143125"/>
                    <a:gd name="connsiteY38" fmla="*/ 302445 h 338164"/>
                    <a:gd name="connsiteX39" fmla="*/ 1373981 w 2143125"/>
                    <a:gd name="connsiteY39" fmla="*/ 304827 h 338164"/>
                    <a:gd name="connsiteX40" fmla="*/ 1409700 w 2143125"/>
                    <a:gd name="connsiteY40" fmla="*/ 309589 h 338164"/>
                    <a:gd name="connsiteX41" fmla="*/ 1452563 w 2143125"/>
                    <a:gd name="connsiteY41" fmla="*/ 300064 h 338164"/>
                    <a:gd name="connsiteX42" fmla="*/ 1476375 w 2143125"/>
                    <a:gd name="connsiteY42" fmla="*/ 283395 h 338164"/>
                    <a:gd name="connsiteX43" fmla="*/ 1514475 w 2143125"/>
                    <a:gd name="connsiteY43" fmla="*/ 245296 h 338164"/>
                    <a:gd name="connsiteX44" fmla="*/ 1574007 w 2143125"/>
                    <a:gd name="connsiteY44" fmla="*/ 238152 h 338164"/>
                    <a:gd name="connsiteX45" fmla="*/ 1600199 w 2143125"/>
                    <a:gd name="connsiteY45" fmla="*/ 252439 h 338164"/>
                    <a:gd name="connsiteX46" fmla="*/ 1621631 w 2143125"/>
                    <a:gd name="connsiteY46" fmla="*/ 276251 h 338164"/>
                    <a:gd name="connsiteX47" fmla="*/ 1650206 w 2143125"/>
                    <a:gd name="connsiteY47" fmla="*/ 302445 h 338164"/>
                    <a:gd name="connsiteX48" fmla="*/ 1683543 w 2143125"/>
                    <a:gd name="connsiteY48" fmla="*/ 326259 h 338164"/>
                    <a:gd name="connsiteX49" fmla="*/ 1766887 w 2143125"/>
                    <a:gd name="connsiteY49" fmla="*/ 323877 h 338164"/>
                    <a:gd name="connsiteX50" fmla="*/ 1795462 w 2143125"/>
                    <a:gd name="connsiteY50" fmla="*/ 326258 h 338164"/>
                    <a:gd name="connsiteX51" fmla="*/ 1809750 w 2143125"/>
                    <a:gd name="connsiteY51" fmla="*/ 328639 h 338164"/>
                    <a:gd name="connsiteX52" fmla="*/ 1828800 w 2143125"/>
                    <a:gd name="connsiteY52" fmla="*/ 331020 h 338164"/>
                    <a:gd name="connsiteX53" fmla="*/ 1866900 w 2143125"/>
                    <a:gd name="connsiteY53" fmla="*/ 328639 h 338164"/>
                    <a:gd name="connsiteX54" fmla="*/ 1876425 w 2143125"/>
                    <a:gd name="connsiteY54" fmla="*/ 326258 h 338164"/>
                    <a:gd name="connsiteX55" fmla="*/ 1883569 w 2143125"/>
                    <a:gd name="connsiteY55" fmla="*/ 323877 h 338164"/>
                    <a:gd name="connsiteX56" fmla="*/ 1952625 w 2143125"/>
                    <a:gd name="connsiteY56" fmla="*/ 321495 h 338164"/>
                    <a:gd name="connsiteX57" fmla="*/ 2026444 w 2143125"/>
                    <a:gd name="connsiteY57" fmla="*/ 321495 h 338164"/>
                    <a:gd name="connsiteX58" fmla="*/ 2043112 w 2143125"/>
                    <a:gd name="connsiteY58" fmla="*/ 326258 h 338164"/>
                    <a:gd name="connsiteX59" fmla="*/ 2062162 w 2143125"/>
                    <a:gd name="connsiteY59" fmla="*/ 331020 h 338164"/>
                    <a:gd name="connsiteX60" fmla="*/ 2069306 w 2143125"/>
                    <a:gd name="connsiteY60" fmla="*/ 333402 h 338164"/>
                    <a:gd name="connsiteX61" fmla="*/ 2088356 w 2143125"/>
                    <a:gd name="connsiteY61" fmla="*/ 338164 h 338164"/>
                    <a:gd name="connsiteX62" fmla="*/ 2143125 w 2143125"/>
                    <a:gd name="connsiteY62" fmla="*/ 335783 h 338164"/>
                    <a:gd name="connsiteX0" fmla="*/ 0 w 2143125"/>
                    <a:gd name="connsiteY0" fmla="*/ 19076 h 338164"/>
                    <a:gd name="connsiteX1" fmla="*/ 85726 w 2143125"/>
                    <a:gd name="connsiteY1" fmla="*/ 7170 h 338164"/>
                    <a:gd name="connsiteX2" fmla="*/ 145257 w 2143125"/>
                    <a:gd name="connsiteY2" fmla="*/ 59558 h 338164"/>
                    <a:gd name="connsiteX3" fmla="*/ 209550 w 2143125"/>
                    <a:gd name="connsiteY3" fmla="*/ 85751 h 338164"/>
                    <a:gd name="connsiteX4" fmla="*/ 297656 w 2143125"/>
                    <a:gd name="connsiteY4" fmla="*/ 78608 h 338164"/>
                    <a:gd name="connsiteX5" fmla="*/ 438150 w 2143125"/>
                    <a:gd name="connsiteY5" fmla="*/ 16695 h 338164"/>
                    <a:gd name="connsiteX6" fmla="*/ 476249 w 2143125"/>
                    <a:gd name="connsiteY6" fmla="*/ 26 h 338164"/>
                    <a:gd name="connsiteX7" fmla="*/ 490537 w 2143125"/>
                    <a:gd name="connsiteY7" fmla="*/ 19078 h 338164"/>
                    <a:gd name="connsiteX8" fmla="*/ 538163 w 2143125"/>
                    <a:gd name="connsiteY8" fmla="*/ 40966 h 338164"/>
                    <a:gd name="connsiteX9" fmla="*/ 564356 w 2143125"/>
                    <a:gd name="connsiteY9" fmla="*/ 55255 h 338164"/>
                    <a:gd name="connsiteX10" fmla="*/ 595312 w 2143125"/>
                    <a:gd name="connsiteY10" fmla="*/ 66702 h 338164"/>
                    <a:gd name="connsiteX11" fmla="*/ 638175 w 2143125"/>
                    <a:gd name="connsiteY11" fmla="*/ 85752 h 338164"/>
                    <a:gd name="connsiteX12" fmla="*/ 681037 w 2143125"/>
                    <a:gd name="connsiteY12" fmla="*/ 104802 h 338164"/>
                    <a:gd name="connsiteX13" fmla="*/ 702469 w 2143125"/>
                    <a:gd name="connsiteY13" fmla="*/ 111945 h 338164"/>
                    <a:gd name="connsiteX14" fmla="*/ 731044 w 2143125"/>
                    <a:gd name="connsiteY14" fmla="*/ 123852 h 338164"/>
                    <a:gd name="connsiteX15" fmla="*/ 785812 w 2143125"/>
                    <a:gd name="connsiteY15" fmla="*/ 147664 h 338164"/>
                    <a:gd name="connsiteX16" fmla="*/ 826294 w 2143125"/>
                    <a:gd name="connsiteY16" fmla="*/ 154808 h 338164"/>
                    <a:gd name="connsiteX17" fmla="*/ 850106 w 2143125"/>
                    <a:gd name="connsiteY17" fmla="*/ 157189 h 338164"/>
                    <a:gd name="connsiteX18" fmla="*/ 881062 w 2143125"/>
                    <a:gd name="connsiteY18" fmla="*/ 161952 h 338164"/>
                    <a:gd name="connsiteX19" fmla="*/ 916781 w 2143125"/>
                    <a:gd name="connsiteY19" fmla="*/ 164333 h 338164"/>
                    <a:gd name="connsiteX20" fmla="*/ 928688 w 2143125"/>
                    <a:gd name="connsiteY20" fmla="*/ 176240 h 338164"/>
                    <a:gd name="connsiteX21" fmla="*/ 945356 w 2143125"/>
                    <a:gd name="connsiteY21" fmla="*/ 195289 h 338164"/>
                    <a:gd name="connsiteX22" fmla="*/ 962025 w 2143125"/>
                    <a:gd name="connsiteY22" fmla="*/ 207196 h 338164"/>
                    <a:gd name="connsiteX23" fmla="*/ 995362 w 2143125"/>
                    <a:gd name="connsiteY23" fmla="*/ 240533 h 338164"/>
                    <a:gd name="connsiteX24" fmla="*/ 1016793 w 2143125"/>
                    <a:gd name="connsiteY24" fmla="*/ 250058 h 338164"/>
                    <a:gd name="connsiteX25" fmla="*/ 1023937 w 2143125"/>
                    <a:gd name="connsiteY25" fmla="*/ 259584 h 338164"/>
                    <a:gd name="connsiteX26" fmla="*/ 1035843 w 2143125"/>
                    <a:gd name="connsiteY26" fmla="*/ 273870 h 338164"/>
                    <a:gd name="connsiteX27" fmla="*/ 1057276 w 2143125"/>
                    <a:gd name="connsiteY27" fmla="*/ 300064 h 338164"/>
                    <a:gd name="connsiteX28" fmla="*/ 1057274 w 2143125"/>
                    <a:gd name="connsiteY28" fmla="*/ 292919 h 338164"/>
                    <a:gd name="connsiteX29" fmla="*/ 1083469 w 2143125"/>
                    <a:gd name="connsiteY29" fmla="*/ 316733 h 338164"/>
                    <a:gd name="connsiteX30" fmla="*/ 1119188 w 2143125"/>
                    <a:gd name="connsiteY30" fmla="*/ 309589 h 338164"/>
                    <a:gd name="connsiteX31" fmla="*/ 1128711 w 2143125"/>
                    <a:gd name="connsiteY31" fmla="*/ 292921 h 338164"/>
                    <a:gd name="connsiteX32" fmla="*/ 1157287 w 2143125"/>
                    <a:gd name="connsiteY32" fmla="*/ 295302 h 338164"/>
                    <a:gd name="connsiteX33" fmla="*/ 1190625 w 2143125"/>
                    <a:gd name="connsiteY33" fmla="*/ 307208 h 338164"/>
                    <a:gd name="connsiteX34" fmla="*/ 1221581 w 2143125"/>
                    <a:gd name="connsiteY34" fmla="*/ 311970 h 338164"/>
                    <a:gd name="connsiteX35" fmla="*/ 1228725 w 2143125"/>
                    <a:gd name="connsiteY35" fmla="*/ 314352 h 338164"/>
                    <a:gd name="connsiteX36" fmla="*/ 1266825 w 2143125"/>
                    <a:gd name="connsiteY36" fmla="*/ 302445 h 338164"/>
                    <a:gd name="connsiteX37" fmla="*/ 1300163 w 2143125"/>
                    <a:gd name="connsiteY37" fmla="*/ 295302 h 338164"/>
                    <a:gd name="connsiteX38" fmla="*/ 1357312 w 2143125"/>
                    <a:gd name="connsiteY38" fmla="*/ 300064 h 338164"/>
                    <a:gd name="connsiteX39" fmla="*/ 1364456 w 2143125"/>
                    <a:gd name="connsiteY39" fmla="*/ 302445 h 338164"/>
                    <a:gd name="connsiteX40" fmla="*/ 1373981 w 2143125"/>
                    <a:gd name="connsiteY40" fmla="*/ 304827 h 338164"/>
                    <a:gd name="connsiteX41" fmla="*/ 1409700 w 2143125"/>
                    <a:gd name="connsiteY41" fmla="*/ 309589 h 338164"/>
                    <a:gd name="connsiteX42" fmla="*/ 1452563 w 2143125"/>
                    <a:gd name="connsiteY42" fmla="*/ 300064 h 338164"/>
                    <a:gd name="connsiteX43" fmla="*/ 1476375 w 2143125"/>
                    <a:gd name="connsiteY43" fmla="*/ 283395 h 338164"/>
                    <a:gd name="connsiteX44" fmla="*/ 1514475 w 2143125"/>
                    <a:gd name="connsiteY44" fmla="*/ 245296 h 338164"/>
                    <a:gd name="connsiteX45" fmla="*/ 1574007 w 2143125"/>
                    <a:gd name="connsiteY45" fmla="*/ 238152 h 338164"/>
                    <a:gd name="connsiteX46" fmla="*/ 1600199 w 2143125"/>
                    <a:gd name="connsiteY46" fmla="*/ 252439 h 338164"/>
                    <a:gd name="connsiteX47" fmla="*/ 1621631 w 2143125"/>
                    <a:gd name="connsiteY47" fmla="*/ 276251 h 338164"/>
                    <a:gd name="connsiteX48" fmla="*/ 1650206 w 2143125"/>
                    <a:gd name="connsiteY48" fmla="*/ 302445 h 338164"/>
                    <a:gd name="connsiteX49" fmla="*/ 1683543 w 2143125"/>
                    <a:gd name="connsiteY49" fmla="*/ 326259 h 338164"/>
                    <a:gd name="connsiteX50" fmla="*/ 1766887 w 2143125"/>
                    <a:gd name="connsiteY50" fmla="*/ 323877 h 338164"/>
                    <a:gd name="connsiteX51" fmla="*/ 1795462 w 2143125"/>
                    <a:gd name="connsiteY51" fmla="*/ 326258 h 338164"/>
                    <a:gd name="connsiteX52" fmla="*/ 1809750 w 2143125"/>
                    <a:gd name="connsiteY52" fmla="*/ 328639 h 338164"/>
                    <a:gd name="connsiteX53" fmla="*/ 1828800 w 2143125"/>
                    <a:gd name="connsiteY53" fmla="*/ 331020 h 338164"/>
                    <a:gd name="connsiteX54" fmla="*/ 1866900 w 2143125"/>
                    <a:gd name="connsiteY54" fmla="*/ 328639 h 338164"/>
                    <a:gd name="connsiteX55" fmla="*/ 1876425 w 2143125"/>
                    <a:gd name="connsiteY55" fmla="*/ 326258 h 338164"/>
                    <a:gd name="connsiteX56" fmla="*/ 1883569 w 2143125"/>
                    <a:gd name="connsiteY56" fmla="*/ 323877 h 338164"/>
                    <a:gd name="connsiteX57" fmla="*/ 1952625 w 2143125"/>
                    <a:gd name="connsiteY57" fmla="*/ 321495 h 338164"/>
                    <a:gd name="connsiteX58" fmla="*/ 2026444 w 2143125"/>
                    <a:gd name="connsiteY58" fmla="*/ 321495 h 338164"/>
                    <a:gd name="connsiteX59" fmla="*/ 2043112 w 2143125"/>
                    <a:gd name="connsiteY59" fmla="*/ 326258 h 338164"/>
                    <a:gd name="connsiteX60" fmla="*/ 2062162 w 2143125"/>
                    <a:gd name="connsiteY60" fmla="*/ 331020 h 338164"/>
                    <a:gd name="connsiteX61" fmla="*/ 2069306 w 2143125"/>
                    <a:gd name="connsiteY61" fmla="*/ 333402 h 338164"/>
                    <a:gd name="connsiteX62" fmla="*/ 2088356 w 2143125"/>
                    <a:gd name="connsiteY62" fmla="*/ 338164 h 338164"/>
                    <a:gd name="connsiteX63" fmla="*/ 2143125 w 2143125"/>
                    <a:gd name="connsiteY63" fmla="*/ 335783 h 338164"/>
                    <a:gd name="connsiteX0" fmla="*/ 0 w 2143125"/>
                    <a:gd name="connsiteY0" fmla="*/ 21542 h 340630"/>
                    <a:gd name="connsiteX1" fmla="*/ 85726 w 2143125"/>
                    <a:gd name="connsiteY1" fmla="*/ 9636 h 340630"/>
                    <a:gd name="connsiteX2" fmla="*/ 145257 w 2143125"/>
                    <a:gd name="connsiteY2" fmla="*/ 62024 h 340630"/>
                    <a:gd name="connsiteX3" fmla="*/ 209550 w 2143125"/>
                    <a:gd name="connsiteY3" fmla="*/ 88217 h 340630"/>
                    <a:gd name="connsiteX4" fmla="*/ 297656 w 2143125"/>
                    <a:gd name="connsiteY4" fmla="*/ 81074 h 340630"/>
                    <a:gd name="connsiteX5" fmla="*/ 438150 w 2143125"/>
                    <a:gd name="connsiteY5" fmla="*/ 19161 h 340630"/>
                    <a:gd name="connsiteX6" fmla="*/ 476249 w 2143125"/>
                    <a:gd name="connsiteY6" fmla="*/ 2492 h 340630"/>
                    <a:gd name="connsiteX7" fmla="*/ 490537 w 2143125"/>
                    <a:gd name="connsiteY7" fmla="*/ 21544 h 340630"/>
                    <a:gd name="connsiteX8" fmla="*/ 538163 w 2143125"/>
                    <a:gd name="connsiteY8" fmla="*/ 43432 h 340630"/>
                    <a:gd name="connsiteX9" fmla="*/ 564356 w 2143125"/>
                    <a:gd name="connsiteY9" fmla="*/ 57721 h 340630"/>
                    <a:gd name="connsiteX10" fmla="*/ 595312 w 2143125"/>
                    <a:gd name="connsiteY10" fmla="*/ 69168 h 340630"/>
                    <a:gd name="connsiteX11" fmla="*/ 638175 w 2143125"/>
                    <a:gd name="connsiteY11" fmla="*/ 88218 h 340630"/>
                    <a:gd name="connsiteX12" fmla="*/ 681037 w 2143125"/>
                    <a:gd name="connsiteY12" fmla="*/ 107268 h 340630"/>
                    <a:gd name="connsiteX13" fmla="*/ 702469 w 2143125"/>
                    <a:gd name="connsiteY13" fmla="*/ 114411 h 340630"/>
                    <a:gd name="connsiteX14" fmla="*/ 731044 w 2143125"/>
                    <a:gd name="connsiteY14" fmla="*/ 126318 h 340630"/>
                    <a:gd name="connsiteX15" fmla="*/ 785812 w 2143125"/>
                    <a:gd name="connsiteY15" fmla="*/ 150130 h 340630"/>
                    <a:gd name="connsiteX16" fmla="*/ 826294 w 2143125"/>
                    <a:gd name="connsiteY16" fmla="*/ 157274 h 340630"/>
                    <a:gd name="connsiteX17" fmla="*/ 850106 w 2143125"/>
                    <a:gd name="connsiteY17" fmla="*/ 159655 h 340630"/>
                    <a:gd name="connsiteX18" fmla="*/ 881062 w 2143125"/>
                    <a:gd name="connsiteY18" fmla="*/ 164418 h 340630"/>
                    <a:gd name="connsiteX19" fmla="*/ 916781 w 2143125"/>
                    <a:gd name="connsiteY19" fmla="*/ 166799 h 340630"/>
                    <a:gd name="connsiteX20" fmla="*/ 928688 w 2143125"/>
                    <a:gd name="connsiteY20" fmla="*/ 178706 h 340630"/>
                    <a:gd name="connsiteX21" fmla="*/ 945356 w 2143125"/>
                    <a:gd name="connsiteY21" fmla="*/ 197755 h 340630"/>
                    <a:gd name="connsiteX22" fmla="*/ 962025 w 2143125"/>
                    <a:gd name="connsiteY22" fmla="*/ 209662 h 340630"/>
                    <a:gd name="connsiteX23" fmla="*/ 995362 w 2143125"/>
                    <a:gd name="connsiteY23" fmla="*/ 242999 h 340630"/>
                    <a:gd name="connsiteX24" fmla="*/ 1016793 w 2143125"/>
                    <a:gd name="connsiteY24" fmla="*/ 252524 h 340630"/>
                    <a:gd name="connsiteX25" fmla="*/ 1023937 w 2143125"/>
                    <a:gd name="connsiteY25" fmla="*/ 262050 h 340630"/>
                    <a:gd name="connsiteX26" fmla="*/ 1035843 w 2143125"/>
                    <a:gd name="connsiteY26" fmla="*/ 276336 h 340630"/>
                    <a:gd name="connsiteX27" fmla="*/ 1057276 w 2143125"/>
                    <a:gd name="connsiteY27" fmla="*/ 302530 h 340630"/>
                    <a:gd name="connsiteX28" fmla="*/ 1057274 w 2143125"/>
                    <a:gd name="connsiteY28" fmla="*/ 295385 h 340630"/>
                    <a:gd name="connsiteX29" fmla="*/ 1083469 w 2143125"/>
                    <a:gd name="connsiteY29" fmla="*/ 319199 h 340630"/>
                    <a:gd name="connsiteX30" fmla="*/ 1119188 w 2143125"/>
                    <a:gd name="connsiteY30" fmla="*/ 312055 h 340630"/>
                    <a:gd name="connsiteX31" fmla="*/ 1128711 w 2143125"/>
                    <a:gd name="connsiteY31" fmla="*/ 295387 h 340630"/>
                    <a:gd name="connsiteX32" fmla="*/ 1157287 w 2143125"/>
                    <a:gd name="connsiteY32" fmla="*/ 297768 h 340630"/>
                    <a:gd name="connsiteX33" fmla="*/ 1190625 w 2143125"/>
                    <a:gd name="connsiteY33" fmla="*/ 309674 h 340630"/>
                    <a:gd name="connsiteX34" fmla="*/ 1221581 w 2143125"/>
                    <a:gd name="connsiteY34" fmla="*/ 314436 h 340630"/>
                    <a:gd name="connsiteX35" fmla="*/ 1228725 w 2143125"/>
                    <a:gd name="connsiteY35" fmla="*/ 316818 h 340630"/>
                    <a:gd name="connsiteX36" fmla="*/ 1266825 w 2143125"/>
                    <a:gd name="connsiteY36" fmla="*/ 304911 h 340630"/>
                    <a:gd name="connsiteX37" fmla="*/ 1300163 w 2143125"/>
                    <a:gd name="connsiteY37" fmla="*/ 297768 h 340630"/>
                    <a:gd name="connsiteX38" fmla="*/ 1357312 w 2143125"/>
                    <a:gd name="connsiteY38" fmla="*/ 302530 h 340630"/>
                    <a:gd name="connsiteX39" fmla="*/ 1364456 w 2143125"/>
                    <a:gd name="connsiteY39" fmla="*/ 304911 h 340630"/>
                    <a:gd name="connsiteX40" fmla="*/ 1373981 w 2143125"/>
                    <a:gd name="connsiteY40" fmla="*/ 307293 h 340630"/>
                    <a:gd name="connsiteX41" fmla="*/ 1409700 w 2143125"/>
                    <a:gd name="connsiteY41" fmla="*/ 312055 h 340630"/>
                    <a:gd name="connsiteX42" fmla="*/ 1452563 w 2143125"/>
                    <a:gd name="connsiteY42" fmla="*/ 302530 h 340630"/>
                    <a:gd name="connsiteX43" fmla="*/ 1476375 w 2143125"/>
                    <a:gd name="connsiteY43" fmla="*/ 285861 h 340630"/>
                    <a:gd name="connsiteX44" fmla="*/ 1514475 w 2143125"/>
                    <a:gd name="connsiteY44" fmla="*/ 247762 h 340630"/>
                    <a:gd name="connsiteX45" fmla="*/ 1574007 w 2143125"/>
                    <a:gd name="connsiteY45" fmla="*/ 240618 h 340630"/>
                    <a:gd name="connsiteX46" fmla="*/ 1600199 w 2143125"/>
                    <a:gd name="connsiteY46" fmla="*/ 254905 h 340630"/>
                    <a:gd name="connsiteX47" fmla="*/ 1621631 w 2143125"/>
                    <a:gd name="connsiteY47" fmla="*/ 278717 h 340630"/>
                    <a:gd name="connsiteX48" fmla="*/ 1650206 w 2143125"/>
                    <a:gd name="connsiteY48" fmla="*/ 304911 h 340630"/>
                    <a:gd name="connsiteX49" fmla="*/ 1683543 w 2143125"/>
                    <a:gd name="connsiteY49" fmla="*/ 328725 h 340630"/>
                    <a:gd name="connsiteX50" fmla="*/ 1766887 w 2143125"/>
                    <a:gd name="connsiteY50" fmla="*/ 326343 h 340630"/>
                    <a:gd name="connsiteX51" fmla="*/ 1795462 w 2143125"/>
                    <a:gd name="connsiteY51" fmla="*/ 328724 h 340630"/>
                    <a:gd name="connsiteX52" fmla="*/ 1809750 w 2143125"/>
                    <a:gd name="connsiteY52" fmla="*/ 331105 h 340630"/>
                    <a:gd name="connsiteX53" fmla="*/ 1828800 w 2143125"/>
                    <a:gd name="connsiteY53" fmla="*/ 333486 h 340630"/>
                    <a:gd name="connsiteX54" fmla="*/ 1866900 w 2143125"/>
                    <a:gd name="connsiteY54" fmla="*/ 331105 h 340630"/>
                    <a:gd name="connsiteX55" fmla="*/ 1876425 w 2143125"/>
                    <a:gd name="connsiteY55" fmla="*/ 328724 h 340630"/>
                    <a:gd name="connsiteX56" fmla="*/ 1883569 w 2143125"/>
                    <a:gd name="connsiteY56" fmla="*/ 326343 h 340630"/>
                    <a:gd name="connsiteX57" fmla="*/ 1952625 w 2143125"/>
                    <a:gd name="connsiteY57" fmla="*/ 323961 h 340630"/>
                    <a:gd name="connsiteX58" fmla="*/ 2026444 w 2143125"/>
                    <a:gd name="connsiteY58" fmla="*/ 323961 h 340630"/>
                    <a:gd name="connsiteX59" fmla="*/ 2043112 w 2143125"/>
                    <a:gd name="connsiteY59" fmla="*/ 328724 h 340630"/>
                    <a:gd name="connsiteX60" fmla="*/ 2062162 w 2143125"/>
                    <a:gd name="connsiteY60" fmla="*/ 333486 h 340630"/>
                    <a:gd name="connsiteX61" fmla="*/ 2069306 w 2143125"/>
                    <a:gd name="connsiteY61" fmla="*/ 335868 h 340630"/>
                    <a:gd name="connsiteX62" fmla="*/ 2088356 w 2143125"/>
                    <a:gd name="connsiteY62" fmla="*/ 340630 h 340630"/>
                    <a:gd name="connsiteX63" fmla="*/ 2143125 w 2143125"/>
                    <a:gd name="connsiteY63" fmla="*/ 338249 h 340630"/>
                    <a:gd name="connsiteX0" fmla="*/ 0 w 2143125"/>
                    <a:gd name="connsiteY0" fmla="*/ 29782 h 348870"/>
                    <a:gd name="connsiteX1" fmla="*/ 90488 w 2143125"/>
                    <a:gd name="connsiteY1" fmla="*/ 8351 h 348870"/>
                    <a:gd name="connsiteX2" fmla="*/ 145257 w 2143125"/>
                    <a:gd name="connsiteY2" fmla="*/ 70264 h 348870"/>
                    <a:gd name="connsiteX3" fmla="*/ 209550 w 2143125"/>
                    <a:gd name="connsiteY3" fmla="*/ 96457 h 348870"/>
                    <a:gd name="connsiteX4" fmla="*/ 297656 w 2143125"/>
                    <a:gd name="connsiteY4" fmla="*/ 89314 h 348870"/>
                    <a:gd name="connsiteX5" fmla="*/ 438150 w 2143125"/>
                    <a:gd name="connsiteY5" fmla="*/ 27401 h 348870"/>
                    <a:gd name="connsiteX6" fmla="*/ 476249 w 2143125"/>
                    <a:gd name="connsiteY6" fmla="*/ 10732 h 348870"/>
                    <a:gd name="connsiteX7" fmla="*/ 490537 w 2143125"/>
                    <a:gd name="connsiteY7" fmla="*/ 29784 h 348870"/>
                    <a:gd name="connsiteX8" fmla="*/ 538163 w 2143125"/>
                    <a:gd name="connsiteY8" fmla="*/ 51672 h 348870"/>
                    <a:gd name="connsiteX9" fmla="*/ 564356 w 2143125"/>
                    <a:gd name="connsiteY9" fmla="*/ 65961 h 348870"/>
                    <a:gd name="connsiteX10" fmla="*/ 595312 w 2143125"/>
                    <a:gd name="connsiteY10" fmla="*/ 77408 h 348870"/>
                    <a:gd name="connsiteX11" fmla="*/ 638175 w 2143125"/>
                    <a:gd name="connsiteY11" fmla="*/ 96458 h 348870"/>
                    <a:gd name="connsiteX12" fmla="*/ 681037 w 2143125"/>
                    <a:gd name="connsiteY12" fmla="*/ 115508 h 348870"/>
                    <a:gd name="connsiteX13" fmla="*/ 702469 w 2143125"/>
                    <a:gd name="connsiteY13" fmla="*/ 122651 h 348870"/>
                    <a:gd name="connsiteX14" fmla="*/ 731044 w 2143125"/>
                    <a:gd name="connsiteY14" fmla="*/ 134558 h 348870"/>
                    <a:gd name="connsiteX15" fmla="*/ 785812 w 2143125"/>
                    <a:gd name="connsiteY15" fmla="*/ 158370 h 348870"/>
                    <a:gd name="connsiteX16" fmla="*/ 826294 w 2143125"/>
                    <a:gd name="connsiteY16" fmla="*/ 165514 h 348870"/>
                    <a:gd name="connsiteX17" fmla="*/ 850106 w 2143125"/>
                    <a:gd name="connsiteY17" fmla="*/ 167895 h 348870"/>
                    <a:gd name="connsiteX18" fmla="*/ 881062 w 2143125"/>
                    <a:gd name="connsiteY18" fmla="*/ 172658 h 348870"/>
                    <a:gd name="connsiteX19" fmla="*/ 916781 w 2143125"/>
                    <a:gd name="connsiteY19" fmla="*/ 175039 h 348870"/>
                    <a:gd name="connsiteX20" fmla="*/ 928688 w 2143125"/>
                    <a:gd name="connsiteY20" fmla="*/ 186946 h 348870"/>
                    <a:gd name="connsiteX21" fmla="*/ 945356 w 2143125"/>
                    <a:gd name="connsiteY21" fmla="*/ 205995 h 348870"/>
                    <a:gd name="connsiteX22" fmla="*/ 962025 w 2143125"/>
                    <a:gd name="connsiteY22" fmla="*/ 217902 h 348870"/>
                    <a:gd name="connsiteX23" fmla="*/ 995362 w 2143125"/>
                    <a:gd name="connsiteY23" fmla="*/ 251239 h 348870"/>
                    <a:gd name="connsiteX24" fmla="*/ 1016793 w 2143125"/>
                    <a:gd name="connsiteY24" fmla="*/ 260764 h 348870"/>
                    <a:gd name="connsiteX25" fmla="*/ 1023937 w 2143125"/>
                    <a:gd name="connsiteY25" fmla="*/ 270290 h 348870"/>
                    <a:gd name="connsiteX26" fmla="*/ 1035843 w 2143125"/>
                    <a:gd name="connsiteY26" fmla="*/ 284576 h 348870"/>
                    <a:gd name="connsiteX27" fmla="*/ 1057276 w 2143125"/>
                    <a:gd name="connsiteY27" fmla="*/ 310770 h 348870"/>
                    <a:gd name="connsiteX28" fmla="*/ 1057274 w 2143125"/>
                    <a:gd name="connsiteY28" fmla="*/ 303625 h 348870"/>
                    <a:gd name="connsiteX29" fmla="*/ 1083469 w 2143125"/>
                    <a:gd name="connsiteY29" fmla="*/ 327439 h 348870"/>
                    <a:gd name="connsiteX30" fmla="*/ 1119188 w 2143125"/>
                    <a:gd name="connsiteY30" fmla="*/ 320295 h 348870"/>
                    <a:gd name="connsiteX31" fmla="*/ 1128711 w 2143125"/>
                    <a:gd name="connsiteY31" fmla="*/ 303627 h 348870"/>
                    <a:gd name="connsiteX32" fmla="*/ 1157287 w 2143125"/>
                    <a:gd name="connsiteY32" fmla="*/ 306008 h 348870"/>
                    <a:gd name="connsiteX33" fmla="*/ 1190625 w 2143125"/>
                    <a:gd name="connsiteY33" fmla="*/ 317914 h 348870"/>
                    <a:gd name="connsiteX34" fmla="*/ 1221581 w 2143125"/>
                    <a:gd name="connsiteY34" fmla="*/ 322676 h 348870"/>
                    <a:gd name="connsiteX35" fmla="*/ 1228725 w 2143125"/>
                    <a:gd name="connsiteY35" fmla="*/ 325058 h 348870"/>
                    <a:gd name="connsiteX36" fmla="*/ 1266825 w 2143125"/>
                    <a:gd name="connsiteY36" fmla="*/ 313151 h 348870"/>
                    <a:gd name="connsiteX37" fmla="*/ 1300163 w 2143125"/>
                    <a:gd name="connsiteY37" fmla="*/ 306008 h 348870"/>
                    <a:gd name="connsiteX38" fmla="*/ 1357312 w 2143125"/>
                    <a:gd name="connsiteY38" fmla="*/ 310770 h 348870"/>
                    <a:gd name="connsiteX39" fmla="*/ 1364456 w 2143125"/>
                    <a:gd name="connsiteY39" fmla="*/ 313151 h 348870"/>
                    <a:gd name="connsiteX40" fmla="*/ 1373981 w 2143125"/>
                    <a:gd name="connsiteY40" fmla="*/ 315533 h 348870"/>
                    <a:gd name="connsiteX41" fmla="*/ 1409700 w 2143125"/>
                    <a:gd name="connsiteY41" fmla="*/ 320295 h 348870"/>
                    <a:gd name="connsiteX42" fmla="*/ 1452563 w 2143125"/>
                    <a:gd name="connsiteY42" fmla="*/ 310770 h 348870"/>
                    <a:gd name="connsiteX43" fmla="*/ 1476375 w 2143125"/>
                    <a:gd name="connsiteY43" fmla="*/ 294101 h 348870"/>
                    <a:gd name="connsiteX44" fmla="*/ 1514475 w 2143125"/>
                    <a:gd name="connsiteY44" fmla="*/ 256002 h 348870"/>
                    <a:gd name="connsiteX45" fmla="*/ 1574007 w 2143125"/>
                    <a:gd name="connsiteY45" fmla="*/ 248858 h 348870"/>
                    <a:gd name="connsiteX46" fmla="*/ 1600199 w 2143125"/>
                    <a:gd name="connsiteY46" fmla="*/ 263145 h 348870"/>
                    <a:gd name="connsiteX47" fmla="*/ 1621631 w 2143125"/>
                    <a:gd name="connsiteY47" fmla="*/ 286957 h 348870"/>
                    <a:gd name="connsiteX48" fmla="*/ 1650206 w 2143125"/>
                    <a:gd name="connsiteY48" fmla="*/ 313151 h 348870"/>
                    <a:gd name="connsiteX49" fmla="*/ 1683543 w 2143125"/>
                    <a:gd name="connsiteY49" fmla="*/ 336965 h 348870"/>
                    <a:gd name="connsiteX50" fmla="*/ 1766887 w 2143125"/>
                    <a:gd name="connsiteY50" fmla="*/ 334583 h 348870"/>
                    <a:gd name="connsiteX51" fmla="*/ 1795462 w 2143125"/>
                    <a:gd name="connsiteY51" fmla="*/ 336964 h 348870"/>
                    <a:gd name="connsiteX52" fmla="*/ 1809750 w 2143125"/>
                    <a:gd name="connsiteY52" fmla="*/ 339345 h 348870"/>
                    <a:gd name="connsiteX53" fmla="*/ 1828800 w 2143125"/>
                    <a:gd name="connsiteY53" fmla="*/ 341726 h 348870"/>
                    <a:gd name="connsiteX54" fmla="*/ 1866900 w 2143125"/>
                    <a:gd name="connsiteY54" fmla="*/ 339345 h 348870"/>
                    <a:gd name="connsiteX55" fmla="*/ 1876425 w 2143125"/>
                    <a:gd name="connsiteY55" fmla="*/ 336964 h 348870"/>
                    <a:gd name="connsiteX56" fmla="*/ 1883569 w 2143125"/>
                    <a:gd name="connsiteY56" fmla="*/ 334583 h 348870"/>
                    <a:gd name="connsiteX57" fmla="*/ 1952625 w 2143125"/>
                    <a:gd name="connsiteY57" fmla="*/ 332201 h 348870"/>
                    <a:gd name="connsiteX58" fmla="*/ 2026444 w 2143125"/>
                    <a:gd name="connsiteY58" fmla="*/ 332201 h 348870"/>
                    <a:gd name="connsiteX59" fmla="*/ 2043112 w 2143125"/>
                    <a:gd name="connsiteY59" fmla="*/ 336964 h 348870"/>
                    <a:gd name="connsiteX60" fmla="*/ 2062162 w 2143125"/>
                    <a:gd name="connsiteY60" fmla="*/ 341726 h 348870"/>
                    <a:gd name="connsiteX61" fmla="*/ 2069306 w 2143125"/>
                    <a:gd name="connsiteY61" fmla="*/ 344108 h 348870"/>
                    <a:gd name="connsiteX62" fmla="*/ 2088356 w 2143125"/>
                    <a:gd name="connsiteY62" fmla="*/ 348870 h 348870"/>
                    <a:gd name="connsiteX63" fmla="*/ 2143125 w 2143125"/>
                    <a:gd name="connsiteY63" fmla="*/ 346489 h 348870"/>
                    <a:gd name="connsiteX0" fmla="*/ 0 w 2143125"/>
                    <a:gd name="connsiteY0" fmla="*/ 24489 h 343577"/>
                    <a:gd name="connsiteX1" fmla="*/ 90488 w 2143125"/>
                    <a:gd name="connsiteY1" fmla="*/ 3058 h 343577"/>
                    <a:gd name="connsiteX2" fmla="*/ 145257 w 2143125"/>
                    <a:gd name="connsiteY2" fmla="*/ 64971 h 343577"/>
                    <a:gd name="connsiteX3" fmla="*/ 209550 w 2143125"/>
                    <a:gd name="connsiteY3" fmla="*/ 91164 h 343577"/>
                    <a:gd name="connsiteX4" fmla="*/ 297656 w 2143125"/>
                    <a:gd name="connsiteY4" fmla="*/ 84021 h 343577"/>
                    <a:gd name="connsiteX5" fmla="*/ 438150 w 2143125"/>
                    <a:gd name="connsiteY5" fmla="*/ 22108 h 343577"/>
                    <a:gd name="connsiteX6" fmla="*/ 476249 w 2143125"/>
                    <a:gd name="connsiteY6" fmla="*/ 5439 h 343577"/>
                    <a:gd name="connsiteX7" fmla="*/ 490537 w 2143125"/>
                    <a:gd name="connsiteY7" fmla="*/ 24491 h 343577"/>
                    <a:gd name="connsiteX8" fmla="*/ 538163 w 2143125"/>
                    <a:gd name="connsiteY8" fmla="*/ 46379 h 343577"/>
                    <a:gd name="connsiteX9" fmla="*/ 564356 w 2143125"/>
                    <a:gd name="connsiteY9" fmla="*/ 60668 h 343577"/>
                    <a:gd name="connsiteX10" fmla="*/ 595312 w 2143125"/>
                    <a:gd name="connsiteY10" fmla="*/ 72115 h 343577"/>
                    <a:gd name="connsiteX11" fmla="*/ 638175 w 2143125"/>
                    <a:gd name="connsiteY11" fmla="*/ 91165 h 343577"/>
                    <a:gd name="connsiteX12" fmla="*/ 681037 w 2143125"/>
                    <a:gd name="connsiteY12" fmla="*/ 110215 h 343577"/>
                    <a:gd name="connsiteX13" fmla="*/ 702469 w 2143125"/>
                    <a:gd name="connsiteY13" fmla="*/ 117358 h 343577"/>
                    <a:gd name="connsiteX14" fmla="*/ 731044 w 2143125"/>
                    <a:gd name="connsiteY14" fmla="*/ 129265 h 343577"/>
                    <a:gd name="connsiteX15" fmla="*/ 785812 w 2143125"/>
                    <a:gd name="connsiteY15" fmla="*/ 153077 h 343577"/>
                    <a:gd name="connsiteX16" fmla="*/ 826294 w 2143125"/>
                    <a:gd name="connsiteY16" fmla="*/ 160221 h 343577"/>
                    <a:gd name="connsiteX17" fmla="*/ 850106 w 2143125"/>
                    <a:gd name="connsiteY17" fmla="*/ 162602 h 343577"/>
                    <a:gd name="connsiteX18" fmla="*/ 881062 w 2143125"/>
                    <a:gd name="connsiteY18" fmla="*/ 167365 h 343577"/>
                    <a:gd name="connsiteX19" fmla="*/ 916781 w 2143125"/>
                    <a:gd name="connsiteY19" fmla="*/ 169746 h 343577"/>
                    <a:gd name="connsiteX20" fmla="*/ 928688 w 2143125"/>
                    <a:gd name="connsiteY20" fmla="*/ 181653 h 343577"/>
                    <a:gd name="connsiteX21" fmla="*/ 945356 w 2143125"/>
                    <a:gd name="connsiteY21" fmla="*/ 200702 h 343577"/>
                    <a:gd name="connsiteX22" fmla="*/ 962025 w 2143125"/>
                    <a:gd name="connsiteY22" fmla="*/ 212609 h 343577"/>
                    <a:gd name="connsiteX23" fmla="*/ 995362 w 2143125"/>
                    <a:gd name="connsiteY23" fmla="*/ 245946 h 343577"/>
                    <a:gd name="connsiteX24" fmla="*/ 1016793 w 2143125"/>
                    <a:gd name="connsiteY24" fmla="*/ 255471 h 343577"/>
                    <a:gd name="connsiteX25" fmla="*/ 1023937 w 2143125"/>
                    <a:gd name="connsiteY25" fmla="*/ 264997 h 343577"/>
                    <a:gd name="connsiteX26" fmla="*/ 1035843 w 2143125"/>
                    <a:gd name="connsiteY26" fmla="*/ 279283 h 343577"/>
                    <a:gd name="connsiteX27" fmla="*/ 1057276 w 2143125"/>
                    <a:gd name="connsiteY27" fmla="*/ 305477 h 343577"/>
                    <a:gd name="connsiteX28" fmla="*/ 1057274 w 2143125"/>
                    <a:gd name="connsiteY28" fmla="*/ 298332 h 343577"/>
                    <a:gd name="connsiteX29" fmla="*/ 1083469 w 2143125"/>
                    <a:gd name="connsiteY29" fmla="*/ 322146 h 343577"/>
                    <a:gd name="connsiteX30" fmla="*/ 1119188 w 2143125"/>
                    <a:gd name="connsiteY30" fmla="*/ 315002 h 343577"/>
                    <a:gd name="connsiteX31" fmla="*/ 1128711 w 2143125"/>
                    <a:gd name="connsiteY31" fmla="*/ 298334 h 343577"/>
                    <a:gd name="connsiteX32" fmla="*/ 1157287 w 2143125"/>
                    <a:gd name="connsiteY32" fmla="*/ 300715 h 343577"/>
                    <a:gd name="connsiteX33" fmla="*/ 1190625 w 2143125"/>
                    <a:gd name="connsiteY33" fmla="*/ 312621 h 343577"/>
                    <a:gd name="connsiteX34" fmla="*/ 1221581 w 2143125"/>
                    <a:gd name="connsiteY34" fmla="*/ 317383 h 343577"/>
                    <a:gd name="connsiteX35" fmla="*/ 1228725 w 2143125"/>
                    <a:gd name="connsiteY35" fmla="*/ 319765 h 343577"/>
                    <a:gd name="connsiteX36" fmla="*/ 1266825 w 2143125"/>
                    <a:gd name="connsiteY36" fmla="*/ 307858 h 343577"/>
                    <a:gd name="connsiteX37" fmla="*/ 1300163 w 2143125"/>
                    <a:gd name="connsiteY37" fmla="*/ 300715 h 343577"/>
                    <a:gd name="connsiteX38" fmla="*/ 1357312 w 2143125"/>
                    <a:gd name="connsiteY38" fmla="*/ 305477 h 343577"/>
                    <a:gd name="connsiteX39" fmla="*/ 1364456 w 2143125"/>
                    <a:gd name="connsiteY39" fmla="*/ 307858 h 343577"/>
                    <a:gd name="connsiteX40" fmla="*/ 1373981 w 2143125"/>
                    <a:gd name="connsiteY40" fmla="*/ 310240 h 343577"/>
                    <a:gd name="connsiteX41" fmla="*/ 1409700 w 2143125"/>
                    <a:gd name="connsiteY41" fmla="*/ 315002 h 343577"/>
                    <a:gd name="connsiteX42" fmla="*/ 1452563 w 2143125"/>
                    <a:gd name="connsiteY42" fmla="*/ 305477 h 343577"/>
                    <a:gd name="connsiteX43" fmla="*/ 1476375 w 2143125"/>
                    <a:gd name="connsiteY43" fmla="*/ 288808 h 343577"/>
                    <a:gd name="connsiteX44" fmla="*/ 1514475 w 2143125"/>
                    <a:gd name="connsiteY44" fmla="*/ 250709 h 343577"/>
                    <a:gd name="connsiteX45" fmla="*/ 1574007 w 2143125"/>
                    <a:gd name="connsiteY45" fmla="*/ 243565 h 343577"/>
                    <a:gd name="connsiteX46" fmla="*/ 1600199 w 2143125"/>
                    <a:gd name="connsiteY46" fmla="*/ 257852 h 343577"/>
                    <a:gd name="connsiteX47" fmla="*/ 1621631 w 2143125"/>
                    <a:gd name="connsiteY47" fmla="*/ 281664 h 343577"/>
                    <a:gd name="connsiteX48" fmla="*/ 1650206 w 2143125"/>
                    <a:gd name="connsiteY48" fmla="*/ 307858 h 343577"/>
                    <a:gd name="connsiteX49" fmla="*/ 1683543 w 2143125"/>
                    <a:gd name="connsiteY49" fmla="*/ 331672 h 343577"/>
                    <a:gd name="connsiteX50" fmla="*/ 1766887 w 2143125"/>
                    <a:gd name="connsiteY50" fmla="*/ 329290 h 343577"/>
                    <a:gd name="connsiteX51" fmla="*/ 1795462 w 2143125"/>
                    <a:gd name="connsiteY51" fmla="*/ 331671 h 343577"/>
                    <a:gd name="connsiteX52" fmla="*/ 1809750 w 2143125"/>
                    <a:gd name="connsiteY52" fmla="*/ 334052 h 343577"/>
                    <a:gd name="connsiteX53" fmla="*/ 1828800 w 2143125"/>
                    <a:gd name="connsiteY53" fmla="*/ 336433 h 343577"/>
                    <a:gd name="connsiteX54" fmla="*/ 1866900 w 2143125"/>
                    <a:gd name="connsiteY54" fmla="*/ 334052 h 343577"/>
                    <a:gd name="connsiteX55" fmla="*/ 1876425 w 2143125"/>
                    <a:gd name="connsiteY55" fmla="*/ 331671 h 343577"/>
                    <a:gd name="connsiteX56" fmla="*/ 1883569 w 2143125"/>
                    <a:gd name="connsiteY56" fmla="*/ 329290 h 343577"/>
                    <a:gd name="connsiteX57" fmla="*/ 1952625 w 2143125"/>
                    <a:gd name="connsiteY57" fmla="*/ 326908 h 343577"/>
                    <a:gd name="connsiteX58" fmla="*/ 2026444 w 2143125"/>
                    <a:gd name="connsiteY58" fmla="*/ 326908 h 343577"/>
                    <a:gd name="connsiteX59" fmla="*/ 2043112 w 2143125"/>
                    <a:gd name="connsiteY59" fmla="*/ 331671 h 343577"/>
                    <a:gd name="connsiteX60" fmla="*/ 2062162 w 2143125"/>
                    <a:gd name="connsiteY60" fmla="*/ 336433 h 343577"/>
                    <a:gd name="connsiteX61" fmla="*/ 2069306 w 2143125"/>
                    <a:gd name="connsiteY61" fmla="*/ 338815 h 343577"/>
                    <a:gd name="connsiteX62" fmla="*/ 2088356 w 2143125"/>
                    <a:gd name="connsiteY62" fmla="*/ 343577 h 343577"/>
                    <a:gd name="connsiteX63" fmla="*/ 2143125 w 2143125"/>
                    <a:gd name="connsiteY63" fmla="*/ 341196 h 343577"/>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995362 w 2143125"/>
                    <a:gd name="connsiteY24" fmla="*/ 251797 h 349428"/>
                    <a:gd name="connsiteX25" fmla="*/ 1016793 w 2143125"/>
                    <a:gd name="connsiteY25" fmla="*/ 261322 h 349428"/>
                    <a:gd name="connsiteX26" fmla="*/ 1023937 w 2143125"/>
                    <a:gd name="connsiteY26" fmla="*/ 270848 h 349428"/>
                    <a:gd name="connsiteX27" fmla="*/ 1035843 w 2143125"/>
                    <a:gd name="connsiteY27" fmla="*/ 285134 h 349428"/>
                    <a:gd name="connsiteX28" fmla="*/ 1057276 w 2143125"/>
                    <a:gd name="connsiteY28" fmla="*/ 311328 h 349428"/>
                    <a:gd name="connsiteX29" fmla="*/ 1057274 w 2143125"/>
                    <a:gd name="connsiteY29" fmla="*/ 304183 h 349428"/>
                    <a:gd name="connsiteX30" fmla="*/ 1083469 w 2143125"/>
                    <a:gd name="connsiteY30" fmla="*/ 327997 h 349428"/>
                    <a:gd name="connsiteX31" fmla="*/ 1119188 w 2143125"/>
                    <a:gd name="connsiteY31" fmla="*/ 320853 h 349428"/>
                    <a:gd name="connsiteX32" fmla="*/ 1128711 w 2143125"/>
                    <a:gd name="connsiteY32" fmla="*/ 304185 h 349428"/>
                    <a:gd name="connsiteX33" fmla="*/ 1157287 w 2143125"/>
                    <a:gd name="connsiteY33" fmla="*/ 306566 h 349428"/>
                    <a:gd name="connsiteX34" fmla="*/ 1190625 w 2143125"/>
                    <a:gd name="connsiteY34" fmla="*/ 318472 h 349428"/>
                    <a:gd name="connsiteX35" fmla="*/ 1221581 w 2143125"/>
                    <a:gd name="connsiteY35" fmla="*/ 323234 h 349428"/>
                    <a:gd name="connsiteX36" fmla="*/ 1228725 w 2143125"/>
                    <a:gd name="connsiteY36" fmla="*/ 325616 h 349428"/>
                    <a:gd name="connsiteX37" fmla="*/ 1266825 w 2143125"/>
                    <a:gd name="connsiteY37" fmla="*/ 313709 h 349428"/>
                    <a:gd name="connsiteX38" fmla="*/ 1300163 w 2143125"/>
                    <a:gd name="connsiteY38" fmla="*/ 306566 h 349428"/>
                    <a:gd name="connsiteX39" fmla="*/ 1357312 w 2143125"/>
                    <a:gd name="connsiteY39" fmla="*/ 311328 h 349428"/>
                    <a:gd name="connsiteX40" fmla="*/ 1364456 w 2143125"/>
                    <a:gd name="connsiteY40" fmla="*/ 313709 h 349428"/>
                    <a:gd name="connsiteX41" fmla="*/ 1373981 w 2143125"/>
                    <a:gd name="connsiteY41" fmla="*/ 316091 h 349428"/>
                    <a:gd name="connsiteX42" fmla="*/ 1409700 w 2143125"/>
                    <a:gd name="connsiteY42" fmla="*/ 320853 h 349428"/>
                    <a:gd name="connsiteX43" fmla="*/ 1452563 w 2143125"/>
                    <a:gd name="connsiteY43" fmla="*/ 311328 h 349428"/>
                    <a:gd name="connsiteX44" fmla="*/ 1476375 w 2143125"/>
                    <a:gd name="connsiteY44" fmla="*/ 294659 h 349428"/>
                    <a:gd name="connsiteX45" fmla="*/ 1514475 w 2143125"/>
                    <a:gd name="connsiteY45" fmla="*/ 256560 h 349428"/>
                    <a:gd name="connsiteX46" fmla="*/ 1574007 w 2143125"/>
                    <a:gd name="connsiteY46" fmla="*/ 249416 h 349428"/>
                    <a:gd name="connsiteX47" fmla="*/ 1600199 w 2143125"/>
                    <a:gd name="connsiteY47" fmla="*/ 263703 h 349428"/>
                    <a:gd name="connsiteX48" fmla="*/ 1621631 w 2143125"/>
                    <a:gd name="connsiteY48" fmla="*/ 287515 h 349428"/>
                    <a:gd name="connsiteX49" fmla="*/ 1650206 w 2143125"/>
                    <a:gd name="connsiteY49" fmla="*/ 313709 h 349428"/>
                    <a:gd name="connsiteX50" fmla="*/ 1683543 w 2143125"/>
                    <a:gd name="connsiteY50" fmla="*/ 337523 h 349428"/>
                    <a:gd name="connsiteX51" fmla="*/ 1766887 w 2143125"/>
                    <a:gd name="connsiteY51" fmla="*/ 335141 h 349428"/>
                    <a:gd name="connsiteX52" fmla="*/ 1795462 w 2143125"/>
                    <a:gd name="connsiteY52" fmla="*/ 337522 h 349428"/>
                    <a:gd name="connsiteX53" fmla="*/ 1809750 w 2143125"/>
                    <a:gd name="connsiteY53" fmla="*/ 339903 h 349428"/>
                    <a:gd name="connsiteX54" fmla="*/ 1828800 w 2143125"/>
                    <a:gd name="connsiteY54" fmla="*/ 342284 h 349428"/>
                    <a:gd name="connsiteX55" fmla="*/ 1866900 w 2143125"/>
                    <a:gd name="connsiteY55" fmla="*/ 339903 h 349428"/>
                    <a:gd name="connsiteX56" fmla="*/ 1876425 w 2143125"/>
                    <a:gd name="connsiteY56" fmla="*/ 337522 h 349428"/>
                    <a:gd name="connsiteX57" fmla="*/ 1883569 w 2143125"/>
                    <a:gd name="connsiteY57" fmla="*/ 335141 h 349428"/>
                    <a:gd name="connsiteX58" fmla="*/ 1952625 w 2143125"/>
                    <a:gd name="connsiteY58" fmla="*/ 332759 h 349428"/>
                    <a:gd name="connsiteX59" fmla="*/ 2026444 w 2143125"/>
                    <a:gd name="connsiteY59" fmla="*/ 332759 h 349428"/>
                    <a:gd name="connsiteX60" fmla="*/ 2043112 w 2143125"/>
                    <a:gd name="connsiteY60" fmla="*/ 337522 h 349428"/>
                    <a:gd name="connsiteX61" fmla="*/ 2062162 w 2143125"/>
                    <a:gd name="connsiteY61" fmla="*/ 342284 h 349428"/>
                    <a:gd name="connsiteX62" fmla="*/ 2069306 w 2143125"/>
                    <a:gd name="connsiteY62" fmla="*/ 344666 h 349428"/>
                    <a:gd name="connsiteX63" fmla="*/ 2088356 w 2143125"/>
                    <a:gd name="connsiteY63" fmla="*/ 349428 h 349428"/>
                    <a:gd name="connsiteX64" fmla="*/ 2143125 w 2143125"/>
                    <a:gd name="connsiteY64"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995362 w 2143125"/>
                    <a:gd name="connsiteY24" fmla="*/ 251797 h 349428"/>
                    <a:gd name="connsiteX25" fmla="*/ 1016793 w 2143125"/>
                    <a:gd name="connsiteY25" fmla="*/ 261322 h 349428"/>
                    <a:gd name="connsiteX26" fmla="*/ 1023937 w 2143125"/>
                    <a:gd name="connsiteY26" fmla="*/ 270848 h 349428"/>
                    <a:gd name="connsiteX27" fmla="*/ 1035843 w 2143125"/>
                    <a:gd name="connsiteY27" fmla="*/ 285134 h 349428"/>
                    <a:gd name="connsiteX28" fmla="*/ 1057276 w 2143125"/>
                    <a:gd name="connsiteY28" fmla="*/ 311328 h 349428"/>
                    <a:gd name="connsiteX29" fmla="*/ 1057274 w 2143125"/>
                    <a:gd name="connsiteY29" fmla="*/ 304183 h 349428"/>
                    <a:gd name="connsiteX30" fmla="*/ 1083469 w 2143125"/>
                    <a:gd name="connsiteY30" fmla="*/ 327997 h 349428"/>
                    <a:gd name="connsiteX31" fmla="*/ 1119188 w 2143125"/>
                    <a:gd name="connsiteY31" fmla="*/ 320853 h 349428"/>
                    <a:gd name="connsiteX32" fmla="*/ 1128711 w 2143125"/>
                    <a:gd name="connsiteY32" fmla="*/ 304185 h 349428"/>
                    <a:gd name="connsiteX33" fmla="*/ 1157287 w 2143125"/>
                    <a:gd name="connsiteY33" fmla="*/ 306566 h 349428"/>
                    <a:gd name="connsiteX34" fmla="*/ 1190625 w 2143125"/>
                    <a:gd name="connsiteY34" fmla="*/ 318472 h 349428"/>
                    <a:gd name="connsiteX35" fmla="*/ 1221581 w 2143125"/>
                    <a:gd name="connsiteY35" fmla="*/ 323234 h 349428"/>
                    <a:gd name="connsiteX36" fmla="*/ 1228725 w 2143125"/>
                    <a:gd name="connsiteY36" fmla="*/ 325616 h 349428"/>
                    <a:gd name="connsiteX37" fmla="*/ 1266825 w 2143125"/>
                    <a:gd name="connsiteY37" fmla="*/ 313709 h 349428"/>
                    <a:gd name="connsiteX38" fmla="*/ 1300163 w 2143125"/>
                    <a:gd name="connsiteY38" fmla="*/ 306566 h 349428"/>
                    <a:gd name="connsiteX39" fmla="*/ 1357312 w 2143125"/>
                    <a:gd name="connsiteY39" fmla="*/ 311328 h 349428"/>
                    <a:gd name="connsiteX40" fmla="*/ 1364456 w 2143125"/>
                    <a:gd name="connsiteY40" fmla="*/ 313709 h 349428"/>
                    <a:gd name="connsiteX41" fmla="*/ 1373981 w 2143125"/>
                    <a:gd name="connsiteY41" fmla="*/ 316091 h 349428"/>
                    <a:gd name="connsiteX42" fmla="*/ 1409700 w 2143125"/>
                    <a:gd name="connsiteY42" fmla="*/ 320853 h 349428"/>
                    <a:gd name="connsiteX43" fmla="*/ 1452563 w 2143125"/>
                    <a:gd name="connsiteY43" fmla="*/ 311328 h 349428"/>
                    <a:gd name="connsiteX44" fmla="*/ 1476375 w 2143125"/>
                    <a:gd name="connsiteY44" fmla="*/ 294659 h 349428"/>
                    <a:gd name="connsiteX45" fmla="*/ 1514475 w 2143125"/>
                    <a:gd name="connsiteY45" fmla="*/ 256560 h 349428"/>
                    <a:gd name="connsiteX46" fmla="*/ 1574007 w 2143125"/>
                    <a:gd name="connsiteY46" fmla="*/ 249416 h 349428"/>
                    <a:gd name="connsiteX47" fmla="*/ 1600199 w 2143125"/>
                    <a:gd name="connsiteY47" fmla="*/ 263703 h 349428"/>
                    <a:gd name="connsiteX48" fmla="*/ 1621631 w 2143125"/>
                    <a:gd name="connsiteY48" fmla="*/ 287515 h 349428"/>
                    <a:gd name="connsiteX49" fmla="*/ 1650206 w 2143125"/>
                    <a:gd name="connsiteY49" fmla="*/ 313709 h 349428"/>
                    <a:gd name="connsiteX50" fmla="*/ 1683543 w 2143125"/>
                    <a:gd name="connsiteY50" fmla="*/ 337523 h 349428"/>
                    <a:gd name="connsiteX51" fmla="*/ 1766887 w 2143125"/>
                    <a:gd name="connsiteY51" fmla="*/ 335141 h 349428"/>
                    <a:gd name="connsiteX52" fmla="*/ 1795462 w 2143125"/>
                    <a:gd name="connsiteY52" fmla="*/ 337522 h 349428"/>
                    <a:gd name="connsiteX53" fmla="*/ 1809750 w 2143125"/>
                    <a:gd name="connsiteY53" fmla="*/ 339903 h 349428"/>
                    <a:gd name="connsiteX54" fmla="*/ 1828800 w 2143125"/>
                    <a:gd name="connsiteY54" fmla="*/ 342284 h 349428"/>
                    <a:gd name="connsiteX55" fmla="*/ 1866900 w 2143125"/>
                    <a:gd name="connsiteY55" fmla="*/ 339903 h 349428"/>
                    <a:gd name="connsiteX56" fmla="*/ 1876425 w 2143125"/>
                    <a:gd name="connsiteY56" fmla="*/ 337522 h 349428"/>
                    <a:gd name="connsiteX57" fmla="*/ 1883569 w 2143125"/>
                    <a:gd name="connsiteY57" fmla="*/ 335141 h 349428"/>
                    <a:gd name="connsiteX58" fmla="*/ 1952625 w 2143125"/>
                    <a:gd name="connsiteY58" fmla="*/ 332759 h 349428"/>
                    <a:gd name="connsiteX59" fmla="*/ 2026444 w 2143125"/>
                    <a:gd name="connsiteY59" fmla="*/ 332759 h 349428"/>
                    <a:gd name="connsiteX60" fmla="*/ 2043112 w 2143125"/>
                    <a:gd name="connsiteY60" fmla="*/ 337522 h 349428"/>
                    <a:gd name="connsiteX61" fmla="*/ 2062162 w 2143125"/>
                    <a:gd name="connsiteY61" fmla="*/ 342284 h 349428"/>
                    <a:gd name="connsiteX62" fmla="*/ 2069306 w 2143125"/>
                    <a:gd name="connsiteY62" fmla="*/ 344666 h 349428"/>
                    <a:gd name="connsiteX63" fmla="*/ 2088356 w 2143125"/>
                    <a:gd name="connsiteY63" fmla="*/ 349428 h 349428"/>
                    <a:gd name="connsiteX64" fmla="*/ 2143125 w 2143125"/>
                    <a:gd name="connsiteY64"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995362 w 2143125"/>
                    <a:gd name="connsiteY24" fmla="*/ 251797 h 349428"/>
                    <a:gd name="connsiteX25" fmla="*/ 1016793 w 2143125"/>
                    <a:gd name="connsiteY25" fmla="*/ 261322 h 349428"/>
                    <a:gd name="connsiteX26" fmla="*/ 1023937 w 2143125"/>
                    <a:gd name="connsiteY26" fmla="*/ 270848 h 349428"/>
                    <a:gd name="connsiteX27" fmla="*/ 1035843 w 2143125"/>
                    <a:gd name="connsiteY27" fmla="*/ 285134 h 349428"/>
                    <a:gd name="connsiteX28" fmla="*/ 1057276 w 2143125"/>
                    <a:gd name="connsiteY28" fmla="*/ 311328 h 349428"/>
                    <a:gd name="connsiteX29" fmla="*/ 1057274 w 2143125"/>
                    <a:gd name="connsiteY29" fmla="*/ 304183 h 349428"/>
                    <a:gd name="connsiteX30" fmla="*/ 1083469 w 2143125"/>
                    <a:gd name="connsiteY30" fmla="*/ 327997 h 349428"/>
                    <a:gd name="connsiteX31" fmla="*/ 1119188 w 2143125"/>
                    <a:gd name="connsiteY31" fmla="*/ 320853 h 349428"/>
                    <a:gd name="connsiteX32" fmla="*/ 1128711 w 2143125"/>
                    <a:gd name="connsiteY32" fmla="*/ 304185 h 349428"/>
                    <a:gd name="connsiteX33" fmla="*/ 1157287 w 2143125"/>
                    <a:gd name="connsiteY33" fmla="*/ 306566 h 349428"/>
                    <a:gd name="connsiteX34" fmla="*/ 1190625 w 2143125"/>
                    <a:gd name="connsiteY34" fmla="*/ 318472 h 349428"/>
                    <a:gd name="connsiteX35" fmla="*/ 1221581 w 2143125"/>
                    <a:gd name="connsiteY35" fmla="*/ 323234 h 349428"/>
                    <a:gd name="connsiteX36" fmla="*/ 1228725 w 2143125"/>
                    <a:gd name="connsiteY36" fmla="*/ 325616 h 349428"/>
                    <a:gd name="connsiteX37" fmla="*/ 1266825 w 2143125"/>
                    <a:gd name="connsiteY37" fmla="*/ 313709 h 349428"/>
                    <a:gd name="connsiteX38" fmla="*/ 1300163 w 2143125"/>
                    <a:gd name="connsiteY38" fmla="*/ 306566 h 349428"/>
                    <a:gd name="connsiteX39" fmla="*/ 1357312 w 2143125"/>
                    <a:gd name="connsiteY39" fmla="*/ 311328 h 349428"/>
                    <a:gd name="connsiteX40" fmla="*/ 1364456 w 2143125"/>
                    <a:gd name="connsiteY40" fmla="*/ 313709 h 349428"/>
                    <a:gd name="connsiteX41" fmla="*/ 1373981 w 2143125"/>
                    <a:gd name="connsiteY41" fmla="*/ 316091 h 349428"/>
                    <a:gd name="connsiteX42" fmla="*/ 1409700 w 2143125"/>
                    <a:gd name="connsiteY42" fmla="*/ 320853 h 349428"/>
                    <a:gd name="connsiteX43" fmla="*/ 1452563 w 2143125"/>
                    <a:gd name="connsiteY43" fmla="*/ 311328 h 349428"/>
                    <a:gd name="connsiteX44" fmla="*/ 1476375 w 2143125"/>
                    <a:gd name="connsiteY44" fmla="*/ 294659 h 349428"/>
                    <a:gd name="connsiteX45" fmla="*/ 1514475 w 2143125"/>
                    <a:gd name="connsiteY45" fmla="*/ 256560 h 349428"/>
                    <a:gd name="connsiteX46" fmla="*/ 1574007 w 2143125"/>
                    <a:gd name="connsiteY46" fmla="*/ 249416 h 349428"/>
                    <a:gd name="connsiteX47" fmla="*/ 1600199 w 2143125"/>
                    <a:gd name="connsiteY47" fmla="*/ 263703 h 349428"/>
                    <a:gd name="connsiteX48" fmla="*/ 1621631 w 2143125"/>
                    <a:gd name="connsiteY48" fmla="*/ 287515 h 349428"/>
                    <a:gd name="connsiteX49" fmla="*/ 1650206 w 2143125"/>
                    <a:gd name="connsiteY49" fmla="*/ 313709 h 349428"/>
                    <a:gd name="connsiteX50" fmla="*/ 1683543 w 2143125"/>
                    <a:gd name="connsiteY50" fmla="*/ 337523 h 349428"/>
                    <a:gd name="connsiteX51" fmla="*/ 1766887 w 2143125"/>
                    <a:gd name="connsiteY51" fmla="*/ 335141 h 349428"/>
                    <a:gd name="connsiteX52" fmla="*/ 1795462 w 2143125"/>
                    <a:gd name="connsiteY52" fmla="*/ 337522 h 349428"/>
                    <a:gd name="connsiteX53" fmla="*/ 1809750 w 2143125"/>
                    <a:gd name="connsiteY53" fmla="*/ 339903 h 349428"/>
                    <a:gd name="connsiteX54" fmla="*/ 1828800 w 2143125"/>
                    <a:gd name="connsiteY54" fmla="*/ 342284 h 349428"/>
                    <a:gd name="connsiteX55" fmla="*/ 1866900 w 2143125"/>
                    <a:gd name="connsiteY55" fmla="*/ 339903 h 349428"/>
                    <a:gd name="connsiteX56" fmla="*/ 1876425 w 2143125"/>
                    <a:gd name="connsiteY56" fmla="*/ 337522 h 349428"/>
                    <a:gd name="connsiteX57" fmla="*/ 1883569 w 2143125"/>
                    <a:gd name="connsiteY57" fmla="*/ 335141 h 349428"/>
                    <a:gd name="connsiteX58" fmla="*/ 1952625 w 2143125"/>
                    <a:gd name="connsiteY58" fmla="*/ 332759 h 349428"/>
                    <a:gd name="connsiteX59" fmla="*/ 2026444 w 2143125"/>
                    <a:gd name="connsiteY59" fmla="*/ 332759 h 349428"/>
                    <a:gd name="connsiteX60" fmla="*/ 2043112 w 2143125"/>
                    <a:gd name="connsiteY60" fmla="*/ 337522 h 349428"/>
                    <a:gd name="connsiteX61" fmla="*/ 2062162 w 2143125"/>
                    <a:gd name="connsiteY61" fmla="*/ 342284 h 349428"/>
                    <a:gd name="connsiteX62" fmla="*/ 2069306 w 2143125"/>
                    <a:gd name="connsiteY62" fmla="*/ 344666 h 349428"/>
                    <a:gd name="connsiteX63" fmla="*/ 2088356 w 2143125"/>
                    <a:gd name="connsiteY63" fmla="*/ 349428 h 349428"/>
                    <a:gd name="connsiteX64" fmla="*/ 2143125 w 2143125"/>
                    <a:gd name="connsiteY64"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35843 w 2143125"/>
                    <a:gd name="connsiteY26" fmla="*/ 285134 h 349428"/>
                    <a:gd name="connsiteX27" fmla="*/ 1057276 w 2143125"/>
                    <a:gd name="connsiteY27" fmla="*/ 311328 h 349428"/>
                    <a:gd name="connsiteX28" fmla="*/ 1057274 w 2143125"/>
                    <a:gd name="connsiteY28" fmla="*/ 304183 h 349428"/>
                    <a:gd name="connsiteX29" fmla="*/ 1083469 w 2143125"/>
                    <a:gd name="connsiteY29" fmla="*/ 327997 h 349428"/>
                    <a:gd name="connsiteX30" fmla="*/ 1119188 w 2143125"/>
                    <a:gd name="connsiteY30" fmla="*/ 320853 h 349428"/>
                    <a:gd name="connsiteX31" fmla="*/ 1128711 w 2143125"/>
                    <a:gd name="connsiteY31" fmla="*/ 304185 h 349428"/>
                    <a:gd name="connsiteX32" fmla="*/ 1157287 w 2143125"/>
                    <a:gd name="connsiteY32" fmla="*/ 306566 h 349428"/>
                    <a:gd name="connsiteX33" fmla="*/ 1190625 w 2143125"/>
                    <a:gd name="connsiteY33" fmla="*/ 318472 h 349428"/>
                    <a:gd name="connsiteX34" fmla="*/ 1221581 w 2143125"/>
                    <a:gd name="connsiteY34" fmla="*/ 323234 h 349428"/>
                    <a:gd name="connsiteX35" fmla="*/ 1228725 w 2143125"/>
                    <a:gd name="connsiteY35" fmla="*/ 325616 h 349428"/>
                    <a:gd name="connsiteX36" fmla="*/ 1266825 w 2143125"/>
                    <a:gd name="connsiteY36" fmla="*/ 313709 h 349428"/>
                    <a:gd name="connsiteX37" fmla="*/ 1300163 w 2143125"/>
                    <a:gd name="connsiteY37" fmla="*/ 306566 h 349428"/>
                    <a:gd name="connsiteX38" fmla="*/ 1357312 w 2143125"/>
                    <a:gd name="connsiteY38" fmla="*/ 311328 h 349428"/>
                    <a:gd name="connsiteX39" fmla="*/ 1364456 w 2143125"/>
                    <a:gd name="connsiteY39" fmla="*/ 313709 h 349428"/>
                    <a:gd name="connsiteX40" fmla="*/ 1373981 w 2143125"/>
                    <a:gd name="connsiteY40" fmla="*/ 316091 h 349428"/>
                    <a:gd name="connsiteX41" fmla="*/ 1409700 w 2143125"/>
                    <a:gd name="connsiteY41" fmla="*/ 320853 h 349428"/>
                    <a:gd name="connsiteX42" fmla="*/ 1452563 w 2143125"/>
                    <a:gd name="connsiteY42" fmla="*/ 311328 h 349428"/>
                    <a:gd name="connsiteX43" fmla="*/ 1476375 w 2143125"/>
                    <a:gd name="connsiteY43" fmla="*/ 294659 h 349428"/>
                    <a:gd name="connsiteX44" fmla="*/ 1514475 w 2143125"/>
                    <a:gd name="connsiteY44" fmla="*/ 256560 h 349428"/>
                    <a:gd name="connsiteX45" fmla="*/ 1574007 w 2143125"/>
                    <a:gd name="connsiteY45" fmla="*/ 249416 h 349428"/>
                    <a:gd name="connsiteX46" fmla="*/ 1600199 w 2143125"/>
                    <a:gd name="connsiteY46" fmla="*/ 263703 h 349428"/>
                    <a:gd name="connsiteX47" fmla="*/ 1621631 w 2143125"/>
                    <a:gd name="connsiteY47" fmla="*/ 287515 h 349428"/>
                    <a:gd name="connsiteX48" fmla="*/ 1650206 w 2143125"/>
                    <a:gd name="connsiteY48" fmla="*/ 313709 h 349428"/>
                    <a:gd name="connsiteX49" fmla="*/ 1683543 w 2143125"/>
                    <a:gd name="connsiteY49" fmla="*/ 337523 h 349428"/>
                    <a:gd name="connsiteX50" fmla="*/ 1766887 w 2143125"/>
                    <a:gd name="connsiteY50" fmla="*/ 335141 h 349428"/>
                    <a:gd name="connsiteX51" fmla="*/ 1795462 w 2143125"/>
                    <a:gd name="connsiteY51" fmla="*/ 337522 h 349428"/>
                    <a:gd name="connsiteX52" fmla="*/ 1809750 w 2143125"/>
                    <a:gd name="connsiteY52" fmla="*/ 339903 h 349428"/>
                    <a:gd name="connsiteX53" fmla="*/ 1828800 w 2143125"/>
                    <a:gd name="connsiteY53" fmla="*/ 342284 h 349428"/>
                    <a:gd name="connsiteX54" fmla="*/ 1866900 w 2143125"/>
                    <a:gd name="connsiteY54" fmla="*/ 339903 h 349428"/>
                    <a:gd name="connsiteX55" fmla="*/ 1876425 w 2143125"/>
                    <a:gd name="connsiteY55" fmla="*/ 337522 h 349428"/>
                    <a:gd name="connsiteX56" fmla="*/ 1883569 w 2143125"/>
                    <a:gd name="connsiteY56" fmla="*/ 335141 h 349428"/>
                    <a:gd name="connsiteX57" fmla="*/ 1952625 w 2143125"/>
                    <a:gd name="connsiteY57" fmla="*/ 332759 h 349428"/>
                    <a:gd name="connsiteX58" fmla="*/ 2026444 w 2143125"/>
                    <a:gd name="connsiteY58" fmla="*/ 332759 h 349428"/>
                    <a:gd name="connsiteX59" fmla="*/ 2043112 w 2143125"/>
                    <a:gd name="connsiteY59" fmla="*/ 337522 h 349428"/>
                    <a:gd name="connsiteX60" fmla="*/ 2062162 w 2143125"/>
                    <a:gd name="connsiteY60" fmla="*/ 342284 h 349428"/>
                    <a:gd name="connsiteX61" fmla="*/ 2069306 w 2143125"/>
                    <a:gd name="connsiteY61" fmla="*/ 344666 h 349428"/>
                    <a:gd name="connsiteX62" fmla="*/ 2088356 w 2143125"/>
                    <a:gd name="connsiteY62" fmla="*/ 349428 h 349428"/>
                    <a:gd name="connsiteX63" fmla="*/ 2143125 w 2143125"/>
                    <a:gd name="connsiteY63"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57274 w 2143125"/>
                    <a:gd name="connsiteY27" fmla="*/ 304183 h 349428"/>
                    <a:gd name="connsiteX28" fmla="*/ 1083469 w 2143125"/>
                    <a:gd name="connsiteY28" fmla="*/ 327997 h 349428"/>
                    <a:gd name="connsiteX29" fmla="*/ 1119188 w 2143125"/>
                    <a:gd name="connsiteY29" fmla="*/ 320853 h 349428"/>
                    <a:gd name="connsiteX30" fmla="*/ 1128711 w 2143125"/>
                    <a:gd name="connsiteY30" fmla="*/ 304185 h 349428"/>
                    <a:gd name="connsiteX31" fmla="*/ 1157287 w 2143125"/>
                    <a:gd name="connsiteY31" fmla="*/ 306566 h 349428"/>
                    <a:gd name="connsiteX32" fmla="*/ 1190625 w 2143125"/>
                    <a:gd name="connsiteY32" fmla="*/ 318472 h 349428"/>
                    <a:gd name="connsiteX33" fmla="*/ 1221581 w 2143125"/>
                    <a:gd name="connsiteY33" fmla="*/ 323234 h 349428"/>
                    <a:gd name="connsiteX34" fmla="*/ 1228725 w 2143125"/>
                    <a:gd name="connsiteY34" fmla="*/ 325616 h 349428"/>
                    <a:gd name="connsiteX35" fmla="*/ 1266825 w 2143125"/>
                    <a:gd name="connsiteY35" fmla="*/ 313709 h 349428"/>
                    <a:gd name="connsiteX36" fmla="*/ 1300163 w 2143125"/>
                    <a:gd name="connsiteY36" fmla="*/ 306566 h 349428"/>
                    <a:gd name="connsiteX37" fmla="*/ 1357312 w 2143125"/>
                    <a:gd name="connsiteY37" fmla="*/ 311328 h 349428"/>
                    <a:gd name="connsiteX38" fmla="*/ 1364456 w 2143125"/>
                    <a:gd name="connsiteY38" fmla="*/ 313709 h 349428"/>
                    <a:gd name="connsiteX39" fmla="*/ 1373981 w 2143125"/>
                    <a:gd name="connsiteY39" fmla="*/ 316091 h 349428"/>
                    <a:gd name="connsiteX40" fmla="*/ 1409700 w 2143125"/>
                    <a:gd name="connsiteY40" fmla="*/ 320853 h 349428"/>
                    <a:gd name="connsiteX41" fmla="*/ 1452563 w 2143125"/>
                    <a:gd name="connsiteY41" fmla="*/ 311328 h 349428"/>
                    <a:gd name="connsiteX42" fmla="*/ 1476375 w 2143125"/>
                    <a:gd name="connsiteY42" fmla="*/ 294659 h 349428"/>
                    <a:gd name="connsiteX43" fmla="*/ 1514475 w 2143125"/>
                    <a:gd name="connsiteY43" fmla="*/ 256560 h 349428"/>
                    <a:gd name="connsiteX44" fmla="*/ 1574007 w 2143125"/>
                    <a:gd name="connsiteY44" fmla="*/ 249416 h 349428"/>
                    <a:gd name="connsiteX45" fmla="*/ 1600199 w 2143125"/>
                    <a:gd name="connsiteY45" fmla="*/ 263703 h 349428"/>
                    <a:gd name="connsiteX46" fmla="*/ 1621631 w 2143125"/>
                    <a:gd name="connsiteY46" fmla="*/ 287515 h 349428"/>
                    <a:gd name="connsiteX47" fmla="*/ 1650206 w 2143125"/>
                    <a:gd name="connsiteY47" fmla="*/ 313709 h 349428"/>
                    <a:gd name="connsiteX48" fmla="*/ 1683543 w 2143125"/>
                    <a:gd name="connsiteY48" fmla="*/ 337523 h 349428"/>
                    <a:gd name="connsiteX49" fmla="*/ 1766887 w 2143125"/>
                    <a:gd name="connsiteY49" fmla="*/ 335141 h 349428"/>
                    <a:gd name="connsiteX50" fmla="*/ 1795462 w 2143125"/>
                    <a:gd name="connsiteY50" fmla="*/ 337522 h 349428"/>
                    <a:gd name="connsiteX51" fmla="*/ 1809750 w 2143125"/>
                    <a:gd name="connsiteY51" fmla="*/ 339903 h 349428"/>
                    <a:gd name="connsiteX52" fmla="*/ 1828800 w 2143125"/>
                    <a:gd name="connsiteY52" fmla="*/ 342284 h 349428"/>
                    <a:gd name="connsiteX53" fmla="*/ 1866900 w 2143125"/>
                    <a:gd name="connsiteY53" fmla="*/ 339903 h 349428"/>
                    <a:gd name="connsiteX54" fmla="*/ 1876425 w 2143125"/>
                    <a:gd name="connsiteY54" fmla="*/ 337522 h 349428"/>
                    <a:gd name="connsiteX55" fmla="*/ 1883569 w 2143125"/>
                    <a:gd name="connsiteY55" fmla="*/ 335141 h 349428"/>
                    <a:gd name="connsiteX56" fmla="*/ 1952625 w 2143125"/>
                    <a:gd name="connsiteY56" fmla="*/ 332759 h 349428"/>
                    <a:gd name="connsiteX57" fmla="*/ 2026444 w 2143125"/>
                    <a:gd name="connsiteY57" fmla="*/ 332759 h 349428"/>
                    <a:gd name="connsiteX58" fmla="*/ 2043112 w 2143125"/>
                    <a:gd name="connsiteY58" fmla="*/ 337522 h 349428"/>
                    <a:gd name="connsiteX59" fmla="*/ 2062162 w 2143125"/>
                    <a:gd name="connsiteY59" fmla="*/ 342284 h 349428"/>
                    <a:gd name="connsiteX60" fmla="*/ 2069306 w 2143125"/>
                    <a:gd name="connsiteY60" fmla="*/ 344666 h 349428"/>
                    <a:gd name="connsiteX61" fmla="*/ 2088356 w 2143125"/>
                    <a:gd name="connsiteY61" fmla="*/ 349428 h 349428"/>
                    <a:gd name="connsiteX62" fmla="*/ 2143125 w 2143125"/>
                    <a:gd name="connsiteY62"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19188 w 2143125"/>
                    <a:gd name="connsiteY28" fmla="*/ 320853 h 349428"/>
                    <a:gd name="connsiteX29" fmla="*/ 1128711 w 2143125"/>
                    <a:gd name="connsiteY29" fmla="*/ 304185 h 349428"/>
                    <a:gd name="connsiteX30" fmla="*/ 1157287 w 2143125"/>
                    <a:gd name="connsiteY30" fmla="*/ 306566 h 349428"/>
                    <a:gd name="connsiteX31" fmla="*/ 1190625 w 2143125"/>
                    <a:gd name="connsiteY31" fmla="*/ 318472 h 349428"/>
                    <a:gd name="connsiteX32" fmla="*/ 1221581 w 2143125"/>
                    <a:gd name="connsiteY32" fmla="*/ 323234 h 349428"/>
                    <a:gd name="connsiteX33" fmla="*/ 1228725 w 2143125"/>
                    <a:gd name="connsiteY33" fmla="*/ 325616 h 349428"/>
                    <a:gd name="connsiteX34" fmla="*/ 1266825 w 2143125"/>
                    <a:gd name="connsiteY34" fmla="*/ 313709 h 349428"/>
                    <a:gd name="connsiteX35" fmla="*/ 1300163 w 2143125"/>
                    <a:gd name="connsiteY35" fmla="*/ 306566 h 349428"/>
                    <a:gd name="connsiteX36" fmla="*/ 1357312 w 2143125"/>
                    <a:gd name="connsiteY36" fmla="*/ 311328 h 349428"/>
                    <a:gd name="connsiteX37" fmla="*/ 1364456 w 2143125"/>
                    <a:gd name="connsiteY37" fmla="*/ 313709 h 349428"/>
                    <a:gd name="connsiteX38" fmla="*/ 1373981 w 2143125"/>
                    <a:gd name="connsiteY38" fmla="*/ 316091 h 349428"/>
                    <a:gd name="connsiteX39" fmla="*/ 1409700 w 2143125"/>
                    <a:gd name="connsiteY39" fmla="*/ 320853 h 349428"/>
                    <a:gd name="connsiteX40" fmla="*/ 1452563 w 2143125"/>
                    <a:gd name="connsiteY40" fmla="*/ 311328 h 349428"/>
                    <a:gd name="connsiteX41" fmla="*/ 1476375 w 2143125"/>
                    <a:gd name="connsiteY41" fmla="*/ 294659 h 349428"/>
                    <a:gd name="connsiteX42" fmla="*/ 1514475 w 2143125"/>
                    <a:gd name="connsiteY42" fmla="*/ 256560 h 349428"/>
                    <a:gd name="connsiteX43" fmla="*/ 1574007 w 2143125"/>
                    <a:gd name="connsiteY43" fmla="*/ 249416 h 349428"/>
                    <a:gd name="connsiteX44" fmla="*/ 1600199 w 2143125"/>
                    <a:gd name="connsiteY44" fmla="*/ 263703 h 349428"/>
                    <a:gd name="connsiteX45" fmla="*/ 1621631 w 2143125"/>
                    <a:gd name="connsiteY45" fmla="*/ 287515 h 349428"/>
                    <a:gd name="connsiteX46" fmla="*/ 1650206 w 2143125"/>
                    <a:gd name="connsiteY46" fmla="*/ 313709 h 349428"/>
                    <a:gd name="connsiteX47" fmla="*/ 1683543 w 2143125"/>
                    <a:gd name="connsiteY47" fmla="*/ 337523 h 349428"/>
                    <a:gd name="connsiteX48" fmla="*/ 1766887 w 2143125"/>
                    <a:gd name="connsiteY48" fmla="*/ 335141 h 349428"/>
                    <a:gd name="connsiteX49" fmla="*/ 1795462 w 2143125"/>
                    <a:gd name="connsiteY49" fmla="*/ 337522 h 349428"/>
                    <a:gd name="connsiteX50" fmla="*/ 1809750 w 2143125"/>
                    <a:gd name="connsiteY50" fmla="*/ 339903 h 349428"/>
                    <a:gd name="connsiteX51" fmla="*/ 1828800 w 2143125"/>
                    <a:gd name="connsiteY51" fmla="*/ 342284 h 349428"/>
                    <a:gd name="connsiteX52" fmla="*/ 1866900 w 2143125"/>
                    <a:gd name="connsiteY52" fmla="*/ 339903 h 349428"/>
                    <a:gd name="connsiteX53" fmla="*/ 1876425 w 2143125"/>
                    <a:gd name="connsiteY53" fmla="*/ 337522 h 349428"/>
                    <a:gd name="connsiteX54" fmla="*/ 1883569 w 2143125"/>
                    <a:gd name="connsiteY54" fmla="*/ 335141 h 349428"/>
                    <a:gd name="connsiteX55" fmla="*/ 1952625 w 2143125"/>
                    <a:gd name="connsiteY55" fmla="*/ 332759 h 349428"/>
                    <a:gd name="connsiteX56" fmla="*/ 2026444 w 2143125"/>
                    <a:gd name="connsiteY56" fmla="*/ 332759 h 349428"/>
                    <a:gd name="connsiteX57" fmla="*/ 2043112 w 2143125"/>
                    <a:gd name="connsiteY57" fmla="*/ 337522 h 349428"/>
                    <a:gd name="connsiteX58" fmla="*/ 2062162 w 2143125"/>
                    <a:gd name="connsiteY58" fmla="*/ 342284 h 349428"/>
                    <a:gd name="connsiteX59" fmla="*/ 2069306 w 2143125"/>
                    <a:gd name="connsiteY59" fmla="*/ 344666 h 349428"/>
                    <a:gd name="connsiteX60" fmla="*/ 2088356 w 2143125"/>
                    <a:gd name="connsiteY60" fmla="*/ 349428 h 349428"/>
                    <a:gd name="connsiteX61" fmla="*/ 2143125 w 2143125"/>
                    <a:gd name="connsiteY61"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28725 w 2143125"/>
                    <a:gd name="connsiteY32" fmla="*/ 325616 h 349428"/>
                    <a:gd name="connsiteX33" fmla="*/ 1266825 w 2143125"/>
                    <a:gd name="connsiteY33" fmla="*/ 313709 h 349428"/>
                    <a:gd name="connsiteX34" fmla="*/ 1300163 w 2143125"/>
                    <a:gd name="connsiteY34" fmla="*/ 306566 h 349428"/>
                    <a:gd name="connsiteX35" fmla="*/ 1357312 w 2143125"/>
                    <a:gd name="connsiteY35" fmla="*/ 311328 h 349428"/>
                    <a:gd name="connsiteX36" fmla="*/ 1364456 w 2143125"/>
                    <a:gd name="connsiteY36" fmla="*/ 313709 h 349428"/>
                    <a:gd name="connsiteX37" fmla="*/ 1373981 w 2143125"/>
                    <a:gd name="connsiteY37" fmla="*/ 316091 h 349428"/>
                    <a:gd name="connsiteX38" fmla="*/ 1409700 w 2143125"/>
                    <a:gd name="connsiteY38" fmla="*/ 320853 h 349428"/>
                    <a:gd name="connsiteX39" fmla="*/ 1452563 w 2143125"/>
                    <a:gd name="connsiteY39" fmla="*/ 311328 h 349428"/>
                    <a:gd name="connsiteX40" fmla="*/ 1476375 w 2143125"/>
                    <a:gd name="connsiteY40" fmla="*/ 294659 h 349428"/>
                    <a:gd name="connsiteX41" fmla="*/ 1514475 w 2143125"/>
                    <a:gd name="connsiteY41" fmla="*/ 256560 h 349428"/>
                    <a:gd name="connsiteX42" fmla="*/ 1574007 w 2143125"/>
                    <a:gd name="connsiteY42" fmla="*/ 249416 h 349428"/>
                    <a:gd name="connsiteX43" fmla="*/ 1600199 w 2143125"/>
                    <a:gd name="connsiteY43" fmla="*/ 263703 h 349428"/>
                    <a:gd name="connsiteX44" fmla="*/ 1621631 w 2143125"/>
                    <a:gd name="connsiteY44" fmla="*/ 287515 h 349428"/>
                    <a:gd name="connsiteX45" fmla="*/ 1650206 w 2143125"/>
                    <a:gd name="connsiteY45" fmla="*/ 313709 h 349428"/>
                    <a:gd name="connsiteX46" fmla="*/ 1683543 w 2143125"/>
                    <a:gd name="connsiteY46" fmla="*/ 337523 h 349428"/>
                    <a:gd name="connsiteX47" fmla="*/ 1766887 w 2143125"/>
                    <a:gd name="connsiteY47" fmla="*/ 335141 h 349428"/>
                    <a:gd name="connsiteX48" fmla="*/ 1795462 w 2143125"/>
                    <a:gd name="connsiteY48" fmla="*/ 337522 h 349428"/>
                    <a:gd name="connsiteX49" fmla="*/ 1809750 w 2143125"/>
                    <a:gd name="connsiteY49" fmla="*/ 339903 h 349428"/>
                    <a:gd name="connsiteX50" fmla="*/ 1828800 w 2143125"/>
                    <a:gd name="connsiteY50" fmla="*/ 342284 h 349428"/>
                    <a:gd name="connsiteX51" fmla="*/ 1866900 w 2143125"/>
                    <a:gd name="connsiteY51" fmla="*/ 339903 h 349428"/>
                    <a:gd name="connsiteX52" fmla="*/ 1876425 w 2143125"/>
                    <a:gd name="connsiteY52" fmla="*/ 337522 h 349428"/>
                    <a:gd name="connsiteX53" fmla="*/ 1883569 w 2143125"/>
                    <a:gd name="connsiteY53" fmla="*/ 335141 h 349428"/>
                    <a:gd name="connsiteX54" fmla="*/ 1952625 w 2143125"/>
                    <a:gd name="connsiteY54" fmla="*/ 332759 h 349428"/>
                    <a:gd name="connsiteX55" fmla="*/ 2026444 w 2143125"/>
                    <a:gd name="connsiteY55" fmla="*/ 332759 h 349428"/>
                    <a:gd name="connsiteX56" fmla="*/ 2043112 w 2143125"/>
                    <a:gd name="connsiteY56" fmla="*/ 337522 h 349428"/>
                    <a:gd name="connsiteX57" fmla="*/ 2062162 w 2143125"/>
                    <a:gd name="connsiteY57" fmla="*/ 342284 h 349428"/>
                    <a:gd name="connsiteX58" fmla="*/ 2069306 w 2143125"/>
                    <a:gd name="connsiteY58" fmla="*/ 344666 h 349428"/>
                    <a:gd name="connsiteX59" fmla="*/ 2088356 w 2143125"/>
                    <a:gd name="connsiteY59" fmla="*/ 349428 h 349428"/>
                    <a:gd name="connsiteX60" fmla="*/ 2143125 w 2143125"/>
                    <a:gd name="connsiteY60"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364456 w 2143125"/>
                    <a:gd name="connsiteY35" fmla="*/ 313709 h 349428"/>
                    <a:gd name="connsiteX36" fmla="*/ 1373981 w 2143125"/>
                    <a:gd name="connsiteY36" fmla="*/ 316091 h 349428"/>
                    <a:gd name="connsiteX37" fmla="*/ 1409700 w 2143125"/>
                    <a:gd name="connsiteY37" fmla="*/ 320853 h 349428"/>
                    <a:gd name="connsiteX38" fmla="*/ 1452563 w 2143125"/>
                    <a:gd name="connsiteY38" fmla="*/ 311328 h 349428"/>
                    <a:gd name="connsiteX39" fmla="*/ 1476375 w 2143125"/>
                    <a:gd name="connsiteY39" fmla="*/ 294659 h 349428"/>
                    <a:gd name="connsiteX40" fmla="*/ 1514475 w 2143125"/>
                    <a:gd name="connsiteY40" fmla="*/ 256560 h 349428"/>
                    <a:gd name="connsiteX41" fmla="*/ 1574007 w 2143125"/>
                    <a:gd name="connsiteY41" fmla="*/ 249416 h 349428"/>
                    <a:gd name="connsiteX42" fmla="*/ 1600199 w 2143125"/>
                    <a:gd name="connsiteY42" fmla="*/ 263703 h 349428"/>
                    <a:gd name="connsiteX43" fmla="*/ 1621631 w 2143125"/>
                    <a:gd name="connsiteY43" fmla="*/ 287515 h 349428"/>
                    <a:gd name="connsiteX44" fmla="*/ 1650206 w 2143125"/>
                    <a:gd name="connsiteY44" fmla="*/ 313709 h 349428"/>
                    <a:gd name="connsiteX45" fmla="*/ 1683543 w 2143125"/>
                    <a:gd name="connsiteY45" fmla="*/ 337523 h 349428"/>
                    <a:gd name="connsiteX46" fmla="*/ 1766887 w 2143125"/>
                    <a:gd name="connsiteY46" fmla="*/ 335141 h 349428"/>
                    <a:gd name="connsiteX47" fmla="*/ 1795462 w 2143125"/>
                    <a:gd name="connsiteY47" fmla="*/ 337522 h 349428"/>
                    <a:gd name="connsiteX48" fmla="*/ 1809750 w 2143125"/>
                    <a:gd name="connsiteY48" fmla="*/ 339903 h 349428"/>
                    <a:gd name="connsiteX49" fmla="*/ 1828800 w 2143125"/>
                    <a:gd name="connsiteY49" fmla="*/ 342284 h 349428"/>
                    <a:gd name="connsiteX50" fmla="*/ 1866900 w 2143125"/>
                    <a:gd name="connsiteY50" fmla="*/ 339903 h 349428"/>
                    <a:gd name="connsiteX51" fmla="*/ 1876425 w 2143125"/>
                    <a:gd name="connsiteY51" fmla="*/ 337522 h 349428"/>
                    <a:gd name="connsiteX52" fmla="*/ 1883569 w 2143125"/>
                    <a:gd name="connsiteY52" fmla="*/ 335141 h 349428"/>
                    <a:gd name="connsiteX53" fmla="*/ 1952625 w 2143125"/>
                    <a:gd name="connsiteY53" fmla="*/ 332759 h 349428"/>
                    <a:gd name="connsiteX54" fmla="*/ 2026444 w 2143125"/>
                    <a:gd name="connsiteY54" fmla="*/ 332759 h 349428"/>
                    <a:gd name="connsiteX55" fmla="*/ 2043112 w 2143125"/>
                    <a:gd name="connsiteY55" fmla="*/ 337522 h 349428"/>
                    <a:gd name="connsiteX56" fmla="*/ 2062162 w 2143125"/>
                    <a:gd name="connsiteY56" fmla="*/ 342284 h 349428"/>
                    <a:gd name="connsiteX57" fmla="*/ 2069306 w 2143125"/>
                    <a:gd name="connsiteY57" fmla="*/ 344666 h 349428"/>
                    <a:gd name="connsiteX58" fmla="*/ 2088356 w 2143125"/>
                    <a:gd name="connsiteY58" fmla="*/ 349428 h 349428"/>
                    <a:gd name="connsiteX59" fmla="*/ 2143125 w 2143125"/>
                    <a:gd name="connsiteY59"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364456 w 2143125"/>
                    <a:gd name="connsiteY35" fmla="*/ 313709 h 349428"/>
                    <a:gd name="connsiteX36" fmla="*/ 1409700 w 2143125"/>
                    <a:gd name="connsiteY36" fmla="*/ 320853 h 349428"/>
                    <a:gd name="connsiteX37" fmla="*/ 1452563 w 2143125"/>
                    <a:gd name="connsiteY37" fmla="*/ 311328 h 349428"/>
                    <a:gd name="connsiteX38" fmla="*/ 1476375 w 2143125"/>
                    <a:gd name="connsiteY38" fmla="*/ 294659 h 349428"/>
                    <a:gd name="connsiteX39" fmla="*/ 1514475 w 2143125"/>
                    <a:gd name="connsiteY39" fmla="*/ 256560 h 349428"/>
                    <a:gd name="connsiteX40" fmla="*/ 1574007 w 2143125"/>
                    <a:gd name="connsiteY40" fmla="*/ 249416 h 349428"/>
                    <a:gd name="connsiteX41" fmla="*/ 1600199 w 2143125"/>
                    <a:gd name="connsiteY41" fmla="*/ 263703 h 349428"/>
                    <a:gd name="connsiteX42" fmla="*/ 1621631 w 2143125"/>
                    <a:gd name="connsiteY42" fmla="*/ 287515 h 349428"/>
                    <a:gd name="connsiteX43" fmla="*/ 1650206 w 2143125"/>
                    <a:gd name="connsiteY43" fmla="*/ 313709 h 349428"/>
                    <a:gd name="connsiteX44" fmla="*/ 1683543 w 2143125"/>
                    <a:gd name="connsiteY44" fmla="*/ 337523 h 349428"/>
                    <a:gd name="connsiteX45" fmla="*/ 1766887 w 2143125"/>
                    <a:gd name="connsiteY45" fmla="*/ 335141 h 349428"/>
                    <a:gd name="connsiteX46" fmla="*/ 1795462 w 2143125"/>
                    <a:gd name="connsiteY46" fmla="*/ 337522 h 349428"/>
                    <a:gd name="connsiteX47" fmla="*/ 1809750 w 2143125"/>
                    <a:gd name="connsiteY47" fmla="*/ 339903 h 349428"/>
                    <a:gd name="connsiteX48" fmla="*/ 1828800 w 2143125"/>
                    <a:gd name="connsiteY48" fmla="*/ 342284 h 349428"/>
                    <a:gd name="connsiteX49" fmla="*/ 1866900 w 2143125"/>
                    <a:gd name="connsiteY49" fmla="*/ 339903 h 349428"/>
                    <a:gd name="connsiteX50" fmla="*/ 1876425 w 2143125"/>
                    <a:gd name="connsiteY50" fmla="*/ 337522 h 349428"/>
                    <a:gd name="connsiteX51" fmla="*/ 1883569 w 2143125"/>
                    <a:gd name="connsiteY51" fmla="*/ 335141 h 349428"/>
                    <a:gd name="connsiteX52" fmla="*/ 1952625 w 2143125"/>
                    <a:gd name="connsiteY52" fmla="*/ 332759 h 349428"/>
                    <a:gd name="connsiteX53" fmla="*/ 2026444 w 2143125"/>
                    <a:gd name="connsiteY53" fmla="*/ 332759 h 349428"/>
                    <a:gd name="connsiteX54" fmla="*/ 2043112 w 2143125"/>
                    <a:gd name="connsiteY54" fmla="*/ 337522 h 349428"/>
                    <a:gd name="connsiteX55" fmla="*/ 2062162 w 2143125"/>
                    <a:gd name="connsiteY55" fmla="*/ 342284 h 349428"/>
                    <a:gd name="connsiteX56" fmla="*/ 2069306 w 2143125"/>
                    <a:gd name="connsiteY56" fmla="*/ 344666 h 349428"/>
                    <a:gd name="connsiteX57" fmla="*/ 2088356 w 2143125"/>
                    <a:gd name="connsiteY57" fmla="*/ 349428 h 349428"/>
                    <a:gd name="connsiteX58" fmla="*/ 2143125 w 2143125"/>
                    <a:gd name="connsiteY58"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409700 w 2143125"/>
                    <a:gd name="connsiteY35" fmla="*/ 320853 h 349428"/>
                    <a:gd name="connsiteX36" fmla="*/ 1452563 w 2143125"/>
                    <a:gd name="connsiteY36" fmla="*/ 311328 h 349428"/>
                    <a:gd name="connsiteX37" fmla="*/ 1476375 w 2143125"/>
                    <a:gd name="connsiteY37" fmla="*/ 294659 h 349428"/>
                    <a:gd name="connsiteX38" fmla="*/ 1514475 w 2143125"/>
                    <a:gd name="connsiteY38" fmla="*/ 256560 h 349428"/>
                    <a:gd name="connsiteX39" fmla="*/ 1574007 w 2143125"/>
                    <a:gd name="connsiteY39" fmla="*/ 249416 h 349428"/>
                    <a:gd name="connsiteX40" fmla="*/ 1600199 w 2143125"/>
                    <a:gd name="connsiteY40" fmla="*/ 263703 h 349428"/>
                    <a:gd name="connsiteX41" fmla="*/ 1621631 w 2143125"/>
                    <a:gd name="connsiteY41" fmla="*/ 287515 h 349428"/>
                    <a:gd name="connsiteX42" fmla="*/ 1650206 w 2143125"/>
                    <a:gd name="connsiteY42" fmla="*/ 313709 h 349428"/>
                    <a:gd name="connsiteX43" fmla="*/ 1683543 w 2143125"/>
                    <a:gd name="connsiteY43" fmla="*/ 337523 h 349428"/>
                    <a:gd name="connsiteX44" fmla="*/ 1766887 w 2143125"/>
                    <a:gd name="connsiteY44" fmla="*/ 335141 h 349428"/>
                    <a:gd name="connsiteX45" fmla="*/ 1795462 w 2143125"/>
                    <a:gd name="connsiteY45" fmla="*/ 337522 h 349428"/>
                    <a:gd name="connsiteX46" fmla="*/ 1809750 w 2143125"/>
                    <a:gd name="connsiteY46" fmla="*/ 339903 h 349428"/>
                    <a:gd name="connsiteX47" fmla="*/ 1828800 w 2143125"/>
                    <a:gd name="connsiteY47" fmla="*/ 342284 h 349428"/>
                    <a:gd name="connsiteX48" fmla="*/ 1866900 w 2143125"/>
                    <a:gd name="connsiteY48" fmla="*/ 339903 h 349428"/>
                    <a:gd name="connsiteX49" fmla="*/ 1876425 w 2143125"/>
                    <a:gd name="connsiteY49" fmla="*/ 337522 h 349428"/>
                    <a:gd name="connsiteX50" fmla="*/ 1883569 w 2143125"/>
                    <a:gd name="connsiteY50" fmla="*/ 335141 h 349428"/>
                    <a:gd name="connsiteX51" fmla="*/ 1952625 w 2143125"/>
                    <a:gd name="connsiteY51" fmla="*/ 332759 h 349428"/>
                    <a:gd name="connsiteX52" fmla="*/ 2026444 w 2143125"/>
                    <a:gd name="connsiteY52" fmla="*/ 332759 h 349428"/>
                    <a:gd name="connsiteX53" fmla="*/ 2043112 w 2143125"/>
                    <a:gd name="connsiteY53" fmla="*/ 337522 h 349428"/>
                    <a:gd name="connsiteX54" fmla="*/ 2062162 w 2143125"/>
                    <a:gd name="connsiteY54" fmla="*/ 342284 h 349428"/>
                    <a:gd name="connsiteX55" fmla="*/ 2069306 w 2143125"/>
                    <a:gd name="connsiteY55" fmla="*/ 344666 h 349428"/>
                    <a:gd name="connsiteX56" fmla="*/ 2088356 w 2143125"/>
                    <a:gd name="connsiteY56" fmla="*/ 349428 h 349428"/>
                    <a:gd name="connsiteX57" fmla="*/ 2143125 w 2143125"/>
                    <a:gd name="connsiteY57"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409700 w 2143125"/>
                    <a:gd name="connsiteY35" fmla="*/ 320853 h 349428"/>
                    <a:gd name="connsiteX36" fmla="*/ 1452563 w 2143125"/>
                    <a:gd name="connsiteY36" fmla="*/ 311328 h 349428"/>
                    <a:gd name="connsiteX37" fmla="*/ 1476375 w 2143125"/>
                    <a:gd name="connsiteY37" fmla="*/ 294659 h 349428"/>
                    <a:gd name="connsiteX38" fmla="*/ 1514475 w 2143125"/>
                    <a:gd name="connsiteY38" fmla="*/ 256560 h 349428"/>
                    <a:gd name="connsiteX39" fmla="*/ 1574007 w 2143125"/>
                    <a:gd name="connsiteY39" fmla="*/ 249416 h 349428"/>
                    <a:gd name="connsiteX40" fmla="*/ 1600199 w 2143125"/>
                    <a:gd name="connsiteY40" fmla="*/ 263703 h 349428"/>
                    <a:gd name="connsiteX41" fmla="*/ 1621631 w 2143125"/>
                    <a:gd name="connsiteY41" fmla="*/ 287515 h 349428"/>
                    <a:gd name="connsiteX42" fmla="*/ 1650206 w 2143125"/>
                    <a:gd name="connsiteY42" fmla="*/ 313709 h 349428"/>
                    <a:gd name="connsiteX43" fmla="*/ 1683543 w 2143125"/>
                    <a:gd name="connsiteY43" fmla="*/ 337523 h 349428"/>
                    <a:gd name="connsiteX44" fmla="*/ 1766887 w 2143125"/>
                    <a:gd name="connsiteY44" fmla="*/ 335141 h 349428"/>
                    <a:gd name="connsiteX45" fmla="*/ 1795462 w 2143125"/>
                    <a:gd name="connsiteY45" fmla="*/ 337522 h 349428"/>
                    <a:gd name="connsiteX46" fmla="*/ 1809750 w 2143125"/>
                    <a:gd name="connsiteY46" fmla="*/ 339903 h 349428"/>
                    <a:gd name="connsiteX47" fmla="*/ 1828800 w 2143125"/>
                    <a:gd name="connsiteY47" fmla="*/ 342284 h 349428"/>
                    <a:gd name="connsiteX48" fmla="*/ 1866900 w 2143125"/>
                    <a:gd name="connsiteY48" fmla="*/ 339903 h 349428"/>
                    <a:gd name="connsiteX49" fmla="*/ 1876425 w 2143125"/>
                    <a:gd name="connsiteY49" fmla="*/ 337522 h 349428"/>
                    <a:gd name="connsiteX50" fmla="*/ 1952625 w 2143125"/>
                    <a:gd name="connsiteY50" fmla="*/ 332759 h 349428"/>
                    <a:gd name="connsiteX51" fmla="*/ 2026444 w 2143125"/>
                    <a:gd name="connsiteY51" fmla="*/ 332759 h 349428"/>
                    <a:gd name="connsiteX52" fmla="*/ 2043112 w 2143125"/>
                    <a:gd name="connsiteY52" fmla="*/ 337522 h 349428"/>
                    <a:gd name="connsiteX53" fmla="*/ 2062162 w 2143125"/>
                    <a:gd name="connsiteY53" fmla="*/ 342284 h 349428"/>
                    <a:gd name="connsiteX54" fmla="*/ 2069306 w 2143125"/>
                    <a:gd name="connsiteY54" fmla="*/ 344666 h 349428"/>
                    <a:gd name="connsiteX55" fmla="*/ 2088356 w 2143125"/>
                    <a:gd name="connsiteY55" fmla="*/ 349428 h 349428"/>
                    <a:gd name="connsiteX56" fmla="*/ 2143125 w 2143125"/>
                    <a:gd name="connsiteY56"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409700 w 2143125"/>
                    <a:gd name="connsiteY35" fmla="*/ 320853 h 349428"/>
                    <a:gd name="connsiteX36" fmla="*/ 1452563 w 2143125"/>
                    <a:gd name="connsiteY36" fmla="*/ 311328 h 349428"/>
                    <a:gd name="connsiteX37" fmla="*/ 1476375 w 2143125"/>
                    <a:gd name="connsiteY37" fmla="*/ 294659 h 349428"/>
                    <a:gd name="connsiteX38" fmla="*/ 1514475 w 2143125"/>
                    <a:gd name="connsiteY38" fmla="*/ 256560 h 349428"/>
                    <a:gd name="connsiteX39" fmla="*/ 1574007 w 2143125"/>
                    <a:gd name="connsiteY39" fmla="*/ 249416 h 349428"/>
                    <a:gd name="connsiteX40" fmla="*/ 1600199 w 2143125"/>
                    <a:gd name="connsiteY40" fmla="*/ 263703 h 349428"/>
                    <a:gd name="connsiteX41" fmla="*/ 1621631 w 2143125"/>
                    <a:gd name="connsiteY41" fmla="*/ 287515 h 349428"/>
                    <a:gd name="connsiteX42" fmla="*/ 1650206 w 2143125"/>
                    <a:gd name="connsiteY42" fmla="*/ 313709 h 349428"/>
                    <a:gd name="connsiteX43" fmla="*/ 1683543 w 2143125"/>
                    <a:gd name="connsiteY43" fmla="*/ 337523 h 349428"/>
                    <a:gd name="connsiteX44" fmla="*/ 1766887 w 2143125"/>
                    <a:gd name="connsiteY44" fmla="*/ 335141 h 349428"/>
                    <a:gd name="connsiteX45" fmla="*/ 1795462 w 2143125"/>
                    <a:gd name="connsiteY45" fmla="*/ 337522 h 349428"/>
                    <a:gd name="connsiteX46" fmla="*/ 1809750 w 2143125"/>
                    <a:gd name="connsiteY46" fmla="*/ 339903 h 349428"/>
                    <a:gd name="connsiteX47" fmla="*/ 1828800 w 2143125"/>
                    <a:gd name="connsiteY47" fmla="*/ 342284 h 349428"/>
                    <a:gd name="connsiteX48" fmla="*/ 1866900 w 2143125"/>
                    <a:gd name="connsiteY48" fmla="*/ 339903 h 349428"/>
                    <a:gd name="connsiteX49" fmla="*/ 1952625 w 2143125"/>
                    <a:gd name="connsiteY49" fmla="*/ 332759 h 349428"/>
                    <a:gd name="connsiteX50" fmla="*/ 2026444 w 2143125"/>
                    <a:gd name="connsiteY50" fmla="*/ 332759 h 349428"/>
                    <a:gd name="connsiteX51" fmla="*/ 2043112 w 2143125"/>
                    <a:gd name="connsiteY51" fmla="*/ 337522 h 349428"/>
                    <a:gd name="connsiteX52" fmla="*/ 2062162 w 2143125"/>
                    <a:gd name="connsiteY52" fmla="*/ 342284 h 349428"/>
                    <a:gd name="connsiteX53" fmla="*/ 2069306 w 2143125"/>
                    <a:gd name="connsiteY53" fmla="*/ 344666 h 349428"/>
                    <a:gd name="connsiteX54" fmla="*/ 2088356 w 2143125"/>
                    <a:gd name="connsiteY54" fmla="*/ 349428 h 349428"/>
                    <a:gd name="connsiteX55" fmla="*/ 2143125 w 2143125"/>
                    <a:gd name="connsiteY55" fmla="*/ 347047 h 349428"/>
                    <a:gd name="connsiteX0" fmla="*/ 0 w 2143125"/>
                    <a:gd name="connsiteY0" fmla="*/ 30340 h 349428"/>
                    <a:gd name="connsiteX1" fmla="*/ 23813 w 2143125"/>
                    <a:gd name="connsiteY1" fmla="*/ 1766 h 349428"/>
                    <a:gd name="connsiteX2" fmla="*/ 90488 w 2143125"/>
                    <a:gd name="connsiteY2" fmla="*/ 8909 h 349428"/>
                    <a:gd name="connsiteX3" fmla="*/ 145257 w 2143125"/>
                    <a:gd name="connsiteY3" fmla="*/ 70822 h 349428"/>
                    <a:gd name="connsiteX4" fmla="*/ 209550 w 2143125"/>
                    <a:gd name="connsiteY4" fmla="*/ 97015 h 349428"/>
                    <a:gd name="connsiteX5" fmla="*/ 297656 w 2143125"/>
                    <a:gd name="connsiteY5" fmla="*/ 89872 h 349428"/>
                    <a:gd name="connsiteX6" fmla="*/ 438150 w 2143125"/>
                    <a:gd name="connsiteY6" fmla="*/ 27959 h 349428"/>
                    <a:gd name="connsiteX7" fmla="*/ 476249 w 2143125"/>
                    <a:gd name="connsiteY7" fmla="*/ 11290 h 349428"/>
                    <a:gd name="connsiteX8" fmla="*/ 490537 w 2143125"/>
                    <a:gd name="connsiteY8" fmla="*/ 30342 h 349428"/>
                    <a:gd name="connsiteX9" fmla="*/ 538163 w 2143125"/>
                    <a:gd name="connsiteY9" fmla="*/ 52230 h 349428"/>
                    <a:gd name="connsiteX10" fmla="*/ 564356 w 2143125"/>
                    <a:gd name="connsiteY10" fmla="*/ 66519 h 349428"/>
                    <a:gd name="connsiteX11" fmla="*/ 595312 w 2143125"/>
                    <a:gd name="connsiteY11" fmla="*/ 77966 h 349428"/>
                    <a:gd name="connsiteX12" fmla="*/ 638175 w 2143125"/>
                    <a:gd name="connsiteY12" fmla="*/ 97016 h 349428"/>
                    <a:gd name="connsiteX13" fmla="*/ 681037 w 2143125"/>
                    <a:gd name="connsiteY13" fmla="*/ 116066 h 349428"/>
                    <a:gd name="connsiteX14" fmla="*/ 702469 w 2143125"/>
                    <a:gd name="connsiteY14" fmla="*/ 123209 h 349428"/>
                    <a:gd name="connsiteX15" fmla="*/ 731044 w 2143125"/>
                    <a:gd name="connsiteY15" fmla="*/ 135116 h 349428"/>
                    <a:gd name="connsiteX16" fmla="*/ 785812 w 2143125"/>
                    <a:gd name="connsiteY16" fmla="*/ 158928 h 349428"/>
                    <a:gd name="connsiteX17" fmla="*/ 826294 w 2143125"/>
                    <a:gd name="connsiteY17" fmla="*/ 166072 h 349428"/>
                    <a:gd name="connsiteX18" fmla="*/ 850106 w 2143125"/>
                    <a:gd name="connsiteY18" fmla="*/ 168453 h 349428"/>
                    <a:gd name="connsiteX19" fmla="*/ 881062 w 2143125"/>
                    <a:gd name="connsiteY19" fmla="*/ 173216 h 349428"/>
                    <a:gd name="connsiteX20" fmla="*/ 916781 w 2143125"/>
                    <a:gd name="connsiteY20" fmla="*/ 175597 h 349428"/>
                    <a:gd name="connsiteX21" fmla="*/ 928688 w 2143125"/>
                    <a:gd name="connsiteY21" fmla="*/ 187504 h 349428"/>
                    <a:gd name="connsiteX22" fmla="*/ 945356 w 2143125"/>
                    <a:gd name="connsiteY22" fmla="*/ 206553 h 349428"/>
                    <a:gd name="connsiteX23" fmla="*/ 962025 w 2143125"/>
                    <a:gd name="connsiteY23" fmla="*/ 218460 h 349428"/>
                    <a:gd name="connsiteX24" fmla="*/ 1016793 w 2143125"/>
                    <a:gd name="connsiteY24" fmla="*/ 261322 h 349428"/>
                    <a:gd name="connsiteX25" fmla="*/ 1023937 w 2143125"/>
                    <a:gd name="connsiteY25" fmla="*/ 270848 h 349428"/>
                    <a:gd name="connsiteX26" fmla="*/ 1057276 w 2143125"/>
                    <a:gd name="connsiteY26" fmla="*/ 311328 h 349428"/>
                    <a:gd name="connsiteX27" fmla="*/ 1083469 w 2143125"/>
                    <a:gd name="connsiteY27" fmla="*/ 327997 h 349428"/>
                    <a:gd name="connsiteX28" fmla="*/ 1128711 w 2143125"/>
                    <a:gd name="connsiteY28" fmla="*/ 304185 h 349428"/>
                    <a:gd name="connsiteX29" fmla="*/ 1157287 w 2143125"/>
                    <a:gd name="connsiteY29" fmla="*/ 306566 h 349428"/>
                    <a:gd name="connsiteX30" fmla="*/ 1190625 w 2143125"/>
                    <a:gd name="connsiteY30" fmla="*/ 318472 h 349428"/>
                    <a:gd name="connsiteX31" fmla="*/ 1221581 w 2143125"/>
                    <a:gd name="connsiteY31" fmla="*/ 323234 h 349428"/>
                    <a:gd name="connsiteX32" fmla="*/ 1266825 w 2143125"/>
                    <a:gd name="connsiteY32" fmla="*/ 313709 h 349428"/>
                    <a:gd name="connsiteX33" fmla="*/ 1300163 w 2143125"/>
                    <a:gd name="connsiteY33" fmla="*/ 306566 h 349428"/>
                    <a:gd name="connsiteX34" fmla="*/ 1357312 w 2143125"/>
                    <a:gd name="connsiteY34" fmla="*/ 311328 h 349428"/>
                    <a:gd name="connsiteX35" fmla="*/ 1409700 w 2143125"/>
                    <a:gd name="connsiteY35" fmla="*/ 320853 h 349428"/>
                    <a:gd name="connsiteX36" fmla="*/ 1452563 w 2143125"/>
                    <a:gd name="connsiteY36" fmla="*/ 311328 h 349428"/>
                    <a:gd name="connsiteX37" fmla="*/ 1476375 w 2143125"/>
                    <a:gd name="connsiteY37" fmla="*/ 294659 h 349428"/>
                    <a:gd name="connsiteX38" fmla="*/ 1514475 w 2143125"/>
                    <a:gd name="connsiteY38" fmla="*/ 256560 h 349428"/>
                    <a:gd name="connsiteX39" fmla="*/ 1574007 w 2143125"/>
                    <a:gd name="connsiteY39" fmla="*/ 249416 h 349428"/>
                    <a:gd name="connsiteX40" fmla="*/ 1600199 w 2143125"/>
                    <a:gd name="connsiteY40" fmla="*/ 263703 h 349428"/>
                    <a:gd name="connsiteX41" fmla="*/ 1621631 w 2143125"/>
                    <a:gd name="connsiteY41" fmla="*/ 287515 h 349428"/>
                    <a:gd name="connsiteX42" fmla="*/ 1650206 w 2143125"/>
                    <a:gd name="connsiteY42" fmla="*/ 313709 h 349428"/>
                    <a:gd name="connsiteX43" fmla="*/ 1683543 w 2143125"/>
                    <a:gd name="connsiteY43" fmla="*/ 337523 h 349428"/>
                    <a:gd name="connsiteX44" fmla="*/ 1766887 w 2143125"/>
                    <a:gd name="connsiteY44" fmla="*/ 335141 h 349428"/>
                    <a:gd name="connsiteX45" fmla="*/ 1795462 w 2143125"/>
                    <a:gd name="connsiteY45" fmla="*/ 337522 h 349428"/>
                    <a:gd name="connsiteX46" fmla="*/ 1809750 w 2143125"/>
                    <a:gd name="connsiteY46" fmla="*/ 339903 h 349428"/>
                    <a:gd name="connsiteX47" fmla="*/ 1828800 w 2143125"/>
                    <a:gd name="connsiteY47" fmla="*/ 342284 h 349428"/>
                    <a:gd name="connsiteX48" fmla="*/ 1866900 w 2143125"/>
                    <a:gd name="connsiteY48" fmla="*/ 339903 h 349428"/>
                    <a:gd name="connsiteX49" fmla="*/ 1952625 w 2143125"/>
                    <a:gd name="connsiteY49" fmla="*/ 332759 h 349428"/>
                    <a:gd name="connsiteX50" fmla="*/ 2026444 w 2143125"/>
                    <a:gd name="connsiteY50" fmla="*/ 332759 h 349428"/>
                    <a:gd name="connsiteX51" fmla="*/ 2062162 w 2143125"/>
                    <a:gd name="connsiteY51" fmla="*/ 342284 h 349428"/>
                    <a:gd name="connsiteX52" fmla="*/ 2069306 w 2143125"/>
                    <a:gd name="connsiteY52" fmla="*/ 344666 h 349428"/>
                    <a:gd name="connsiteX53" fmla="*/ 2088356 w 2143125"/>
                    <a:gd name="connsiteY53" fmla="*/ 349428 h 349428"/>
                    <a:gd name="connsiteX54" fmla="*/ 2143125 w 2143125"/>
                    <a:gd name="connsiteY54" fmla="*/ 347047 h 349428"/>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1062 w 2143125"/>
                    <a:gd name="connsiteY19" fmla="*/ 173216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8711 w 2143125"/>
                    <a:gd name="connsiteY28" fmla="*/ 304185 h 349555"/>
                    <a:gd name="connsiteX29" fmla="*/ 1157287 w 2143125"/>
                    <a:gd name="connsiteY29" fmla="*/ 306566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1062 w 2143125"/>
                    <a:gd name="connsiteY19" fmla="*/ 173216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8711 w 2143125"/>
                    <a:gd name="connsiteY28" fmla="*/ 304185 h 349555"/>
                    <a:gd name="connsiteX29" fmla="*/ 1154905 w 2143125"/>
                    <a:gd name="connsiteY29" fmla="*/ 299422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1062 w 2143125"/>
                    <a:gd name="connsiteY19" fmla="*/ 173216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3949 w 2143125"/>
                    <a:gd name="connsiteY28" fmla="*/ 308948 h 349555"/>
                    <a:gd name="connsiteX29" fmla="*/ 1154905 w 2143125"/>
                    <a:gd name="connsiteY29" fmla="*/ 299422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1062 w 2143125"/>
                    <a:gd name="connsiteY19" fmla="*/ 173216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3949 w 2143125"/>
                    <a:gd name="connsiteY28" fmla="*/ 308948 h 349555"/>
                    <a:gd name="connsiteX29" fmla="*/ 1154905 w 2143125"/>
                    <a:gd name="connsiteY29" fmla="*/ 299422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1062 w 2143125"/>
                    <a:gd name="connsiteY19" fmla="*/ 173216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3949 w 2143125"/>
                    <a:gd name="connsiteY28" fmla="*/ 308948 h 349555"/>
                    <a:gd name="connsiteX29" fmla="*/ 1154905 w 2143125"/>
                    <a:gd name="connsiteY29" fmla="*/ 299422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3443 w 2143125"/>
                    <a:gd name="connsiteY19" fmla="*/ 163691 h 349555"/>
                    <a:gd name="connsiteX20" fmla="*/ 916781 w 2143125"/>
                    <a:gd name="connsiteY20" fmla="*/ 175597 h 349555"/>
                    <a:gd name="connsiteX21" fmla="*/ 928688 w 2143125"/>
                    <a:gd name="connsiteY21" fmla="*/ 187504 h 349555"/>
                    <a:gd name="connsiteX22" fmla="*/ 945356 w 2143125"/>
                    <a:gd name="connsiteY22" fmla="*/ 206553 h 349555"/>
                    <a:gd name="connsiteX23" fmla="*/ 962025 w 2143125"/>
                    <a:gd name="connsiteY23" fmla="*/ 218460 h 349555"/>
                    <a:gd name="connsiteX24" fmla="*/ 1016793 w 2143125"/>
                    <a:gd name="connsiteY24" fmla="*/ 261322 h 349555"/>
                    <a:gd name="connsiteX25" fmla="*/ 1023937 w 2143125"/>
                    <a:gd name="connsiteY25" fmla="*/ 270848 h 349555"/>
                    <a:gd name="connsiteX26" fmla="*/ 1057276 w 2143125"/>
                    <a:gd name="connsiteY26" fmla="*/ 311328 h 349555"/>
                    <a:gd name="connsiteX27" fmla="*/ 1083469 w 2143125"/>
                    <a:gd name="connsiteY27" fmla="*/ 327997 h 349555"/>
                    <a:gd name="connsiteX28" fmla="*/ 1123949 w 2143125"/>
                    <a:gd name="connsiteY28" fmla="*/ 308948 h 349555"/>
                    <a:gd name="connsiteX29" fmla="*/ 1154905 w 2143125"/>
                    <a:gd name="connsiteY29" fmla="*/ 299422 h 349555"/>
                    <a:gd name="connsiteX30" fmla="*/ 1190625 w 2143125"/>
                    <a:gd name="connsiteY30" fmla="*/ 318472 h 349555"/>
                    <a:gd name="connsiteX31" fmla="*/ 1221581 w 2143125"/>
                    <a:gd name="connsiteY31" fmla="*/ 323234 h 349555"/>
                    <a:gd name="connsiteX32" fmla="*/ 1266825 w 2143125"/>
                    <a:gd name="connsiteY32" fmla="*/ 313709 h 349555"/>
                    <a:gd name="connsiteX33" fmla="*/ 1300163 w 2143125"/>
                    <a:gd name="connsiteY33" fmla="*/ 306566 h 349555"/>
                    <a:gd name="connsiteX34" fmla="*/ 1357312 w 2143125"/>
                    <a:gd name="connsiteY34" fmla="*/ 311328 h 349555"/>
                    <a:gd name="connsiteX35" fmla="*/ 1409700 w 2143125"/>
                    <a:gd name="connsiteY35" fmla="*/ 320853 h 349555"/>
                    <a:gd name="connsiteX36" fmla="*/ 1452563 w 2143125"/>
                    <a:gd name="connsiteY36" fmla="*/ 311328 h 349555"/>
                    <a:gd name="connsiteX37" fmla="*/ 1476375 w 2143125"/>
                    <a:gd name="connsiteY37" fmla="*/ 294659 h 349555"/>
                    <a:gd name="connsiteX38" fmla="*/ 1514475 w 2143125"/>
                    <a:gd name="connsiteY38" fmla="*/ 256560 h 349555"/>
                    <a:gd name="connsiteX39" fmla="*/ 1574007 w 2143125"/>
                    <a:gd name="connsiteY39" fmla="*/ 249416 h 349555"/>
                    <a:gd name="connsiteX40" fmla="*/ 1600199 w 2143125"/>
                    <a:gd name="connsiteY40" fmla="*/ 263703 h 349555"/>
                    <a:gd name="connsiteX41" fmla="*/ 1621631 w 2143125"/>
                    <a:gd name="connsiteY41" fmla="*/ 287515 h 349555"/>
                    <a:gd name="connsiteX42" fmla="*/ 1650206 w 2143125"/>
                    <a:gd name="connsiteY42" fmla="*/ 313709 h 349555"/>
                    <a:gd name="connsiteX43" fmla="*/ 1683543 w 2143125"/>
                    <a:gd name="connsiteY43" fmla="*/ 337523 h 349555"/>
                    <a:gd name="connsiteX44" fmla="*/ 1766887 w 2143125"/>
                    <a:gd name="connsiteY44" fmla="*/ 335141 h 349555"/>
                    <a:gd name="connsiteX45" fmla="*/ 1795462 w 2143125"/>
                    <a:gd name="connsiteY45" fmla="*/ 337522 h 349555"/>
                    <a:gd name="connsiteX46" fmla="*/ 1809750 w 2143125"/>
                    <a:gd name="connsiteY46" fmla="*/ 339903 h 349555"/>
                    <a:gd name="connsiteX47" fmla="*/ 1828800 w 2143125"/>
                    <a:gd name="connsiteY47" fmla="*/ 342284 h 349555"/>
                    <a:gd name="connsiteX48" fmla="*/ 1866900 w 2143125"/>
                    <a:gd name="connsiteY48" fmla="*/ 339903 h 349555"/>
                    <a:gd name="connsiteX49" fmla="*/ 1952625 w 2143125"/>
                    <a:gd name="connsiteY49" fmla="*/ 332759 h 349555"/>
                    <a:gd name="connsiteX50" fmla="*/ 2026444 w 2143125"/>
                    <a:gd name="connsiteY50" fmla="*/ 332759 h 349555"/>
                    <a:gd name="connsiteX51" fmla="*/ 2062162 w 2143125"/>
                    <a:gd name="connsiteY51" fmla="*/ 342284 h 349555"/>
                    <a:gd name="connsiteX52" fmla="*/ 2088356 w 2143125"/>
                    <a:gd name="connsiteY52" fmla="*/ 349428 h 349555"/>
                    <a:gd name="connsiteX53" fmla="*/ 2143125 w 2143125"/>
                    <a:gd name="connsiteY53"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83443 w 2143125"/>
                    <a:gd name="connsiteY19" fmla="*/ 163691 h 349555"/>
                    <a:gd name="connsiteX20" fmla="*/ 928688 w 2143125"/>
                    <a:gd name="connsiteY20" fmla="*/ 187504 h 349555"/>
                    <a:gd name="connsiteX21" fmla="*/ 945356 w 2143125"/>
                    <a:gd name="connsiteY21" fmla="*/ 206553 h 349555"/>
                    <a:gd name="connsiteX22" fmla="*/ 962025 w 2143125"/>
                    <a:gd name="connsiteY22" fmla="*/ 218460 h 349555"/>
                    <a:gd name="connsiteX23" fmla="*/ 1016793 w 2143125"/>
                    <a:gd name="connsiteY23" fmla="*/ 261322 h 349555"/>
                    <a:gd name="connsiteX24" fmla="*/ 1023937 w 2143125"/>
                    <a:gd name="connsiteY24" fmla="*/ 270848 h 349555"/>
                    <a:gd name="connsiteX25" fmla="*/ 1057276 w 2143125"/>
                    <a:gd name="connsiteY25" fmla="*/ 311328 h 349555"/>
                    <a:gd name="connsiteX26" fmla="*/ 1083469 w 2143125"/>
                    <a:gd name="connsiteY26" fmla="*/ 327997 h 349555"/>
                    <a:gd name="connsiteX27" fmla="*/ 1123949 w 2143125"/>
                    <a:gd name="connsiteY27" fmla="*/ 308948 h 349555"/>
                    <a:gd name="connsiteX28" fmla="*/ 1154905 w 2143125"/>
                    <a:gd name="connsiteY28" fmla="*/ 299422 h 349555"/>
                    <a:gd name="connsiteX29" fmla="*/ 1190625 w 2143125"/>
                    <a:gd name="connsiteY29" fmla="*/ 318472 h 349555"/>
                    <a:gd name="connsiteX30" fmla="*/ 1221581 w 2143125"/>
                    <a:gd name="connsiteY30" fmla="*/ 323234 h 349555"/>
                    <a:gd name="connsiteX31" fmla="*/ 1266825 w 2143125"/>
                    <a:gd name="connsiteY31" fmla="*/ 313709 h 349555"/>
                    <a:gd name="connsiteX32" fmla="*/ 1300163 w 2143125"/>
                    <a:gd name="connsiteY32" fmla="*/ 306566 h 349555"/>
                    <a:gd name="connsiteX33" fmla="*/ 1357312 w 2143125"/>
                    <a:gd name="connsiteY33" fmla="*/ 311328 h 349555"/>
                    <a:gd name="connsiteX34" fmla="*/ 1409700 w 2143125"/>
                    <a:gd name="connsiteY34" fmla="*/ 320853 h 349555"/>
                    <a:gd name="connsiteX35" fmla="*/ 1452563 w 2143125"/>
                    <a:gd name="connsiteY35" fmla="*/ 311328 h 349555"/>
                    <a:gd name="connsiteX36" fmla="*/ 1476375 w 2143125"/>
                    <a:gd name="connsiteY36" fmla="*/ 294659 h 349555"/>
                    <a:gd name="connsiteX37" fmla="*/ 1514475 w 2143125"/>
                    <a:gd name="connsiteY37" fmla="*/ 256560 h 349555"/>
                    <a:gd name="connsiteX38" fmla="*/ 1574007 w 2143125"/>
                    <a:gd name="connsiteY38" fmla="*/ 249416 h 349555"/>
                    <a:gd name="connsiteX39" fmla="*/ 1600199 w 2143125"/>
                    <a:gd name="connsiteY39" fmla="*/ 263703 h 349555"/>
                    <a:gd name="connsiteX40" fmla="*/ 1621631 w 2143125"/>
                    <a:gd name="connsiteY40" fmla="*/ 287515 h 349555"/>
                    <a:gd name="connsiteX41" fmla="*/ 1650206 w 2143125"/>
                    <a:gd name="connsiteY41" fmla="*/ 313709 h 349555"/>
                    <a:gd name="connsiteX42" fmla="*/ 1683543 w 2143125"/>
                    <a:gd name="connsiteY42" fmla="*/ 337523 h 349555"/>
                    <a:gd name="connsiteX43" fmla="*/ 1766887 w 2143125"/>
                    <a:gd name="connsiteY43" fmla="*/ 335141 h 349555"/>
                    <a:gd name="connsiteX44" fmla="*/ 1795462 w 2143125"/>
                    <a:gd name="connsiteY44" fmla="*/ 337522 h 349555"/>
                    <a:gd name="connsiteX45" fmla="*/ 1809750 w 2143125"/>
                    <a:gd name="connsiteY45" fmla="*/ 339903 h 349555"/>
                    <a:gd name="connsiteX46" fmla="*/ 1828800 w 2143125"/>
                    <a:gd name="connsiteY46" fmla="*/ 342284 h 349555"/>
                    <a:gd name="connsiteX47" fmla="*/ 1866900 w 2143125"/>
                    <a:gd name="connsiteY47" fmla="*/ 339903 h 349555"/>
                    <a:gd name="connsiteX48" fmla="*/ 1952625 w 2143125"/>
                    <a:gd name="connsiteY48" fmla="*/ 332759 h 349555"/>
                    <a:gd name="connsiteX49" fmla="*/ 2026444 w 2143125"/>
                    <a:gd name="connsiteY49" fmla="*/ 332759 h 349555"/>
                    <a:gd name="connsiteX50" fmla="*/ 2062162 w 2143125"/>
                    <a:gd name="connsiteY50" fmla="*/ 342284 h 349555"/>
                    <a:gd name="connsiteX51" fmla="*/ 2088356 w 2143125"/>
                    <a:gd name="connsiteY51" fmla="*/ 349428 h 349555"/>
                    <a:gd name="connsiteX52" fmla="*/ 2143125 w 2143125"/>
                    <a:gd name="connsiteY52" fmla="*/ 347047 h 349555"/>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92968 w 2143125"/>
                    <a:gd name="connsiteY19" fmla="*/ 161309 h 349555"/>
                    <a:gd name="connsiteX20" fmla="*/ 928688 w 2143125"/>
                    <a:gd name="connsiteY20" fmla="*/ 187504 h 349555"/>
                    <a:gd name="connsiteX21" fmla="*/ 945356 w 2143125"/>
                    <a:gd name="connsiteY21" fmla="*/ 206553 h 349555"/>
                    <a:gd name="connsiteX22" fmla="*/ 962025 w 2143125"/>
                    <a:gd name="connsiteY22" fmla="*/ 218460 h 349555"/>
                    <a:gd name="connsiteX23" fmla="*/ 1016793 w 2143125"/>
                    <a:gd name="connsiteY23" fmla="*/ 261322 h 349555"/>
                    <a:gd name="connsiteX24" fmla="*/ 1023937 w 2143125"/>
                    <a:gd name="connsiteY24" fmla="*/ 270848 h 349555"/>
                    <a:gd name="connsiteX25" fmla="*/ 1057276 w 2143125"/>
                    <a:gd name="connsiteY25" fmla="*/ 311328 h 349555"/>
                    <a:gd name="connsiteX26" fmla="*/ 1083469 w 2143125"/>
                    <a:gd name="connsiteY26" fmla="*/ 327997 h 349555"/>
                    <a:gd name="connsiteX27" fmla="*/ 1123949 w 2143125"/>
                    <a:gd name="connsiteY27" fmla="*/ 308948 h 349555"/>
                    <a:gd name="connsiteX28" fmla="*/ 1154905 w 2143125"/>
                    <a:gd name="connsiteY28" fmla="*/ 299422 h 349555"/>
                    <a:gd name="connsiteX29" fmla="*/ 1190625 w 2143125"/>
                    <a:gd name="connsiteY29" fmla="*/ 318472 h 349555"/>
                    <a:gd name="connsiteX30" fmla="*/ 1221581 w 2143125"/>
                    <a:gd name="connsiteY30" fmla="*/ 323234 h 349555"/>
                    <a:gd name="connsiteX31" fmla="*/ 1266825 w 2143125"/>
                    <a:gd name="connsiteY31" fmla="*/ 313709 h 349555"/>
                    <a:gd name="connsiteX32" fmla="*/ 1300163 w 2143125"/>
                    <a:gd name="connsiteY32" fmla="*/ 306566 h 349555"/>
                    <a:gd name="connsiteX33" fmla="*/ 1357312 w 2143125"/>
                    <a:gd name="connsiteY33" fmla="*/ 311328 h 349555"/>
                    <a:gd name="connsiteX34" fmla="*/ 1409700 w 2143125"/>
                    <a:gd name="connsiteY34" fmla="*/ 320853 h 349555"/>
                    <a:gd name="connsiteX35" fmla="*/ 1452563 w 2143125"/>
                    <a:gd name="connsiteY35" fmla="*/ 311328 h 349555"/>
                    <a:gd name="connsiteX36" fmla="*/ 1476375 w 2143125"/>
                    <a:gd name="connsiteY36" fmla="*/ 294659 h 349555"/>
                    <a:gd name="connsiteX37" fmla="*/ 1514475 w 2143125"/>
                    <a:gd name="connsiteY37" fmla="*/ 256560 h 349555"/>
                    <a:gd name="connsiteX38" fmla="*/ 1574007 w 2143125"/>
                    <a:gd name="connsiteY38" fmla="*/ 249416 h 349555"/>
                    <a:gd name="connsiteX39" fmla="*/ 1600199 w 2143125"/>
                    <a:gd name="connsiteY39" fmla="*/ 263703 h 349555"/>
                    <a:gd name="connsiteX40" fmla="*/ 1621631 w 2143125"/>
                    <a:gd name="connsiteY40" fmla="*/ 287515 h 349555"/>
                    <a:gd name="connsiteX41" fmla="*/ 1650206 w 2143125"/>
                    <a:gd name="connsiteY41" fmla="*/ 313709 h 349555"/>
                    <a:gd name="connsiteX42" fmla="*/ 1683543 w 2143125"/>
                    <a:gd name="connsiteY42" fmla="*/ 337523 h 349555"/>
                    <a:gd name="connsiteX43" fmla="*/ 1766887 w 2143125"/>
                    <a:gd name="connsiteY43" fmla="*/ 335141 h 349555"/>
                    <a:gd name="connsiteX44" fmla="*/ 1795462 w 2143125"/>
                    <a:gd name="connsiteY44" fmla="*/ 337522 h 349555"/>
                    <a:gd name="connsiteX45" fmla="*/ 1809750 w 2143125"/>
                    <a:gd name="connsiteY45" fmla="*/ 339903 h 349555"/>
                    <a:gd name="connsiteX46" fmla="*/ 1828800 w 2143125"/>
                    <a:gd name="connsiteY46" fmla="*/ 342284 h 349555"/>
                    <a:gd name="connsiteX47" fmla="*/ 1866900 w 2143125"/>
                    <a:gd name="connsiteY47" fmla="*/ 339903 h 349555"/>
                    <a:gd name="connsiteX48" fmla="*/ 1952625 w 2143125"/>
                    <a:gd name="connsiteY48" fmla="*/ 332759 h 349555"/>
                    <a:gd name="connsiteX49" fmla="*/ 2026444 w 2143125"/>
                    <a:gd name="connsiteY49" fmla="*/ 332759 h 349555"/>
                    <a:gd name="connsiteX50" fmla="*/ 2062162 w 2143125"/>
                    <a:gd name="connsiteY50" fmla="*/ 342284 h 349555"/>
                    <a:gd name="connsiteX51" fmla="*/ 2088356 w 2143125"/>
                    <a:gd name="connsiteY51" fmla="*/ 349428 h 349555"/>
                    <a:gd name="connsiteX52" fmla="*/ 2143125 w 2143125"/>
                    <a:gd name="connsiteY52" fmla="*/ 347047 h 349555"/>
                    <a:gd name="connsiteX0" fmla="*/ 0 w 2143125"/>
                    <a:gd name="connsiteY0" fmla="*/ 30340 h 385146"/>
                    <a:gd name="connsiteX1" fmla="*/ 23813 w 2143125"/>
                    <a:gd name="connsiteY1" fmla="*/ 1766 h 385146"/>
                    <a:gd name="connsiteX2" fmla="*/ 90488 w 2143125"/>
                    <a:gd name="connsiteY2" fmla="*/ 8909 h 385146"/>
                    <a:gd name="connsiteX3" fmla="*/ 145257 w 2143125"/>
                    <a:gd name="connsiteY3" fmla="*/ 70822 h 385146"/>
                    <a:gd name="connsiteX4" fmla="*/ 209550 w 2143125"/>
                    <a:gd name="connsiteY4" fmla="*/ 97015 h 385146"/>
                    <a:gd name="connsiteX5" fmla="*/ 297656 w 2143125"/>
                    <a:gd name="connsiteY5" fmla="*/ 89872 h 385146"/>
                    <a:gd name="connsiteX6" fmla="*/ 438150 w 2143125"/>
                    <a:gd name="connsiteY6" fmla="*/ 27959 h 385146"/>
                    <a:gd name="connsiteX7" fmla="*/ 476249 w 2143125"/>
                    <a:gd name="connsiteY7" fmla="*/ 11290 h 385146"/>
                    <a:gd name="connsiteX8" fmla="*/ 490537 w 2143125"/>
                    <a:gd name="connsiteY8" fmla="*/ 30342 h 385146"/>
                    <a:gd name="connsiteX9" fmla="*/ 538163 w 2143125"/>
                    <a:gd name="connsiteY9" fmla="*/ 52230 h 385146"/>
                    <a:gd name="connsiteX10" fmla="*/ 564356 w 2143125"/>
                    <a:gd name="connsiteY10" fmla="*/ 66519 h 385146"/>
                    <a:gd name="connsiteX11" fmla="*/ 595312 w 2143125"/>
                    <a:gd name="connsiteY11" fmla="*/ 77966 h 385146"/>
                    <a:gd name="connsiteX12" fmla="*/ 638175 w 2143125"/>
                    <a:gd name="connsiteY12" fmla="*/ 97016 h 385146"/>
                    <a:gd name="connsiteX13" fmla="*/ 681037 w 2143125"/>
                    <a:gd name="connsiteY13" fmla="*/ 116066 h 385146"/>
                    <a:gd name="connsiteX14" fmla="*/ 702469 w 2143125"/>
                    <a:gd name="connsiteY14" fmla="*/ 123209 h 385146"/>
                    <a:gd name="connsiteX15" fmla="*/ 731044 w 2143125"/>
                    <a:gd name="connsiteY15" fmla="*/ 135116 h 385146"/>
                    <a:gd name="connsiteX16" fmla="*/ 785812 w 2143125"/>
                    <a:gd name="connsiteY16" fmla="*/ 158928 h 385146"/>
                    <a:gd name="connsiteX17" fmla="*/ 826294 w 2143125"/>
                    <a:gd name="connsiteY17" fmla="*/ 166072 h 385146"/>
                    <a:gd name="connsiteX18" fmla="*/ 850106 w 2143125"/>
                    <a:gd name="connsiteY18" fmla="*/ 168453 h 385146"/>
                    <a:gd name="connsiteX19" fmla="*/ 892968 w 2143125"/>
                    <a:gd name="connsiteY19" fmla="*/ 161309 h 385146"/>
                    <a:gd name="connsiteX20" fmla="*/ 928688 w 2143125"/>
                    <a:gd name="connsiteY20" fmla="*/ 187504 h 385146"/>
                    <a:gd name="connsiteX21" fmla="*/ 945356 w 2143125"/>
                    <a:gd name="connsiteY21" fmla="*/ 206553 h 385146"/>
                    <a:gd name="connsiteX22" fmla="*/ 962025 w 2143125"/>
                    <a:gd name="connsiteY22" fmla="*/ 218460 h 385146"/>
                    <a:gd name="connsiteX23" fmla="*/ 1016793 w 2143125"/>
                    <a:gd name="connsiteY23" fmla="*/ 261322 h 385146"/>
                    <a:gd name="connsiteX24" fmla="*/ 1023937 w 2143125"/>
                    <a:gd name="connsiteY24" fmla="*/ 270848 h 385146"/>
                    <a:gd name="connsiteX25" fmla="*/ 1057276 w 2143125"/>
                    <a:gd name="connsiteY25" fmla="*/ 311328 h 385146"/>
                    <a:gd name="connsiteX26" fmla="*/ 1083469 w 2143125"/>
                    <a:gd name="connsiteY26" fmla="*/ 327997 h 385146"/>
                    <a:gd name="connsiteX27" fmla="*/ 1123949 w 2143125"/>
                    <a:gd name="connsiteY27" fmla="*/ 308948 h 385146"/>
                    <a:gd name="connsiteX28" fmla="*/ 1154905 w 2143125"/>
                    <a:gd name="connsiteY28" fmla="*/ 299422 h 385146"/>
                    <a:gd name="connsiteX29" fmla="*/ 1190625 w 2143125"/>
                    <a:gd name="connsiteY29" fmla="*/ 318472 h 385146"/>
                    <a:gd name="connsiteX30" fmla="*/ 1221581 w 2143125"/>
                    <a:gd name="connsiteY30" fmla="*/ 323234 h 385146"/>
                    <a:gd name="connsiteX31" fmla="*/ 1266825 w 2143125"/>
                    <a:gd name="connsiteY31" fmla="*/ 313709 h 385146"/>
                    <a:gd name="connsiteX32" fmla="*/ 1300163 w 2143125"/>
                    <a:gd name="connsiteY32" fmla="*/ 306566 h 385146"/>
                    <a:gd name="connsiteX33" fmla="*/ 1357312 w 2143125"/>
                    <a:gd name="connsiteY33" fmla="*/ 311328 h 385146"/>
                    <a:gd name="connsiteX34" fmla="*/ 1466850 w 2143125"/>
                    <a:gd name="connsiteY34" fmla="*/ 385146 h 385146"/>
                    <a:gd name="connsiteX35" fmla="*/ 1452563 w 2143125"/>
                    <a:gd name="connsiteY35" fmla="*/ 311328 h 385146"/>
                    <a:gd name="connsiteX36" fmla="*/ 1476375 w 2143125"/>
                    <a:gd name="connsiteY36" fmla="*/ 294659 h 385146"/>
                    <a:gd name="connsiteX37" fmla="*/ 1514475 w 2143125"/>
                    <a:gd name="connsiteY37" fmla="*/ 256560 h 385146"/>
                    <a:gd name="connsiteX38" fmla="*/ 1574007 w 2143125"/>
                    <a:gd name="connsiteY38" fmla="*/ 249416 h 385146"/>
                    <a:gd name="connsiteX39" fmla="*/ 1600199 w 2143125"/>
                    <a:gd name="connsiteY39" fmla="*/ 263703 h 385146"/>
                    <a:gd name="connsiteX40" fmla="*/ 1621631 w 2143125"/>
                    <a:gd name="connsiteY40" fmla="*/ 287515 h 385146"/>
                    <a:gd name="connsiteX41" fmla="*/ 1650206 w 2143125"/>
                    <a:gd name="connsiteY41" fmla="*/ 313709 h 385146"/>
                    <a:gd name="connsiteX42" fmla="*/ 1683543 w 2143125"/>
                    <a:gd name="connsiteY42" fmla="*/ 337523 h 385146"/>
                    <a:gd name="connsiteX43" fmla="*/ 1766887 w 2143125"/>
                    <a:gd name="connsiteY43" fmla="*/ 335141 h 385146"/>
                    <a:gd name="connsiteX44" fmla="*/ 1795462 w 2143125"/>
                    <a:gd name="connsiteY44" fmla="*/ 337522 h 385146"/>
                    <a:gd name="connsiteX45" fmla="*/ 1809750 w 2143125"/>
                    <a:gd name="connsiteY45" fmla="*/ 339903 h 385146"/>
                    <a:gd name="connsiteX46" fmla="*/ 1828800 w 2143125"/>
                    <a:gd name="connsiteY46" fmla="*/ 342284 h 385146"/>
                    <a:gd name="connsiteX47" fmla="*/ 1866900 w 2143125"/>
                    <a:gd name="connsiteY47" fmla="*/ 339903 h 385146"/>
                    <a:gd name="connsiteX48" fmla="*/ 1952625 w 2143125"/>
                    <a:gd name="connsiteY48" fmla="*/ 332759 h 385146"/>
                    <a:gd name="connsiteX49" fmla="*/ 2026444 w 2143125"/>
                    <a:gd name="connsiteY49" fmla="*/ 332759 h 385146"/>
                    <a:gd name="connsiteX50" fmla="*/ 2062162 w 2143125"/>
                    <a:gd name="connsiteY50" fmla="*/ 342284 h 385146"/>
                    <a:gd name="connsiteX51" fmla="*/ 2088356 w 2143125"/>
                    <a:gd name="connsiteY51" fmla="*/ 349428 h 385146"/>
                    <a:gd name="connsiteX52" fmla="*/ 2143125 w 2143125"/>
                    <a:gd name="connsiteY52" fmla="*/ 347047 h 385146"/>
                    <a:gd name="connsiteX0" fmla="*/ 0 w 2143125"/>
                    <a:gd name="connsiteY0" fmla="*/ 30340 h 349555"/>
                    <a:gd name="connsiteX1" fmla="*/ 23813 w 2143125"/>
                    <a:gd name="connsiteY1" fmla="*/ 1766 h 349555"/>
                    <a:gd name="connsiteX2" fmla="*/ 90488 w 2143125"/>
                    <a:gd name="connsiteY2" fmla="*/ 8909 h 349555"/>
                    <a:gd name="connsiteX3" fmla="*/ 145257 w 2143125"/>
                    <a:gd name="connsiteY3" fmla="*/ 70822 h 349555"/>
                    <a:gd name="connsiteX4" fmla="*/ 209550 w 2143125"/>
                    <a:gd name="connsiteY4" fmla="*/ 97015 h 349555"/>
                    <a:gd name="connsiteX5" fmla="*/ 297656 w 2143125"/>
                    <a:gd name="connsiteY5" fmla="*/ 89872 h 349555"/>
                    <a:gd name="connsiteX6" fmla="*/ 438150 w 2143125"/>
                    <a:gd name="connsiteY6" fmla="*/ 27959 h 349555"/>
                    <a:gd name="connsiteX7" fmla="*/ 476249 w 2143125"/>
                    <a:gd name="connsiteY7" fmla="*/ 11290 h 349555"/>
                    <a:gd name="connsiteX8" fmla="*/ 490537 w 2143125"/>
                    <a:gd name="connsiteY8" fmla="*/ 30342 h 349555"/>
                    <a:gd name="connsiteX9" fmla="*/ 538163 w 2143125"/>
                    <a:gd name="connsiteY9" fmla="*/ 52230 h 349555"/>
                    <a:gd name="connsiteX10" fmla="*/ 564356 w 2143125"/>
                    <a:gd name="connsiteY10" fmla="*/ 66519 h 349555"/>
                    <a:gd name="connsiteX11" fmla="*/ 595312 w 2143125"/>
                    <a:gd name="connsiteY11" fmla="*/ 77966 h 349555"/>
                    <a:gd name="connsiteX12" fmla="*/ 638175 w 2143125"/>
                    <a:gd name="connsiteY12" fmla="*/ 97016 h 349555"/>
                    <a:gd name="connsiteX13" fmla="*/ 681037 w 2143125"/>
                    <a:gd name="connsiteY13" fmla="*/ 116066 h 349555"/>
                    <a:gd name="connsiteX14" fmla="*/ 702469 w 2143125"/>
                    <a:gd name="connsiteY14" fmla="*/ 123209 h 349555"/>
                    <a:gd name="connsiteX15" fmla="*/ 731044 w 2143125"/>
                    <a:gd name="connsiteY15" fmla="*/ 135116 h 349555"/>
                    <a:gd name="connsiteX16" fmla="*/ 785812 w 2143125"/>
                    <a:gd name="connsiteY16" fmla="*/ 158928 h 349555"/>
                    <a:gd name="connsiteX17" fmla="*/ 826294 w 2143125"/>
                    <a:gd name="connsiteY17" fmla="*/ 166072 h 349555"/>
                    <a:gd name="connsiteX18" fmla="*/ 850106 w 2143125"/>
                    <a:gd name="connsiteY18" fmla="*/ 168453 h 349555"/>
                    <a:gd name="connsiteX19" fmla="*/ 892968 w 2143125"/>
                    <a:gd name="connsiteY19" fmla="*/ 161309 h 349555"/>
                    <a:gd name="connsiteX20" fmla="*/ 928688 w 2143125"/>
                    <a:gd name="connsiteY20" fmla="*/ 187504 h 349555"/>
                    <a:gd name="connsiteX21" fmla="*/ 945356 w 2143125"/>
                    <a:gd name="connsiteY21" fmla="*/ 206553 h 349555"/>
                    <a:gd name="connsiteX22" fmla="*/ 962025 w 2143125"/>
                    <a:gd name="connsiteY22" fmla="*/ 218460 h 349555"/>
                    <a:gd name="connsiteX23" fmla="*/ 1016793 w 2143125"/>
                    <a:gd name="connsiteY23" fmla="*/ 261322 h 349555"/>
                    <a:gd name="connsiteX24" fmla="*/ 1023937 w 2143125"/>
                    <a:gd name="connsiteY24" fmla="*/ 270848 h 349555"/>
                    <a:gd name="connsiteX25" fmla="*/ 1057276 w 2143125"/>
                    <a:gd name="connsiteY25" fmla="*/ 311328 h 349555"/>
                    <a:gd name="connsiteX26" fmla="*/ 1083469 w 2143125"/>
                    <a:gd name="connsiteY26" fmla="*/ 327997 h 349555"/>
                    <a:gd name="connsiteX27" fmla="*/ 1123949 w 2143125"/>
                    <a:gd name="connsiteY27" fmla="*/ 308948 h 349555"/>
                    <a:gd name="connsiteX28" fmla="*/ 1154905 w 2143125"/>
                    <a:gd name="connsiteY28" fmla="*/ 299422 h 349555"/>
                    <a:gd name="connsiteX29" fmla="*/ 1190625 w 2143125"/>
                    <a:gd name="connsiteY29" fmla="*/ 318472 h 349555"/>
                    <a:gd name="connsiteX30" fmla="*/ 1221581 w 2143125"/>
                    <a:gd name="connsiteY30" fmla="*/ 323234 h 349555"/>
                    <a:gd name="connsiteX31" fmla="*/ 1266825 w 2143125"/>
                    <a:gd name="connsiteY31" fmla="*/ 313709 h 349555"/>
                    <a:gd name="connsiteX32" fmla="*/ 1300163 w 2143125"/>
                    <a:gd name="connsiteY32" fmla="*/ 306566 h 349555"/>
                    <a:gd name="connsiteX33" fmla="*/ 1357312 w 2143125"/>
                    <a:gd name="connsiteY33" fmla="*/ 311328 h 349555"/>
                    <a:gd name="connsiteX34" fmla="*/ 1426368 w 2143125"/>
                    <a:gd name="connsiteY34" fmla="*/ 323233 h 349555"/>
                    <a:gd name="connsiteX35" fmla="*/ 1452563 w 2143125"/>
                    <a:gd name="connsiteY35" fmla="*/ 311328 h 349555"/>
                    <a:gd name="connsiteX36" fmla="*/ 1476375 w 2143125"/>
                    <a:gd name="connsiteY36" fmla="*/ 294659 h 349555"/>
                    <a:gd name="connsiteX37" fmla="*/ 1514475 w 2143125"/>
                    <a:gd name="connsiteY37" fmla="*/ 256560 h 349555"/>
                    <a:gd name="connsiteX38" fmla="*/ 1574007 w 2143125"/>
                    <a:gd name="connsiteY38" fmla="*/ 249416 h 349555"/>
                    <a:gd name="connsiteX39" fmla="*/ 1600199 w 2143125"/>
                    <a:gd name="connsiteY39" fmla="*/ 263703 h 349555"/>
                    <a:gd name="connsiteX40" fmla="*/ 1621631 w 2143125"/>
                    <a:gd name="connsiteY40" fmla="*/ 287515 h 349555"/>
                    <a:gd name="connsiteX41" fmla="*/ 1650206 w 2143125"/>
                    <a:gd name="connsiteY41" fmla="*/ 313709 h 349555"/>
                    <a:gd name="connsiteX42" fmla="*/ 1683543 w 2143125"/>
                    <a:gd name="connsiteY42" fmla="*/ 337523 h 349555"/>
                    <a:gd name="connsiteX43" fmla="*/ 1766887 w 2143125"/>
                    <a:gd name="connsiteY43" fmla="*/ 335141 h 349555"/>
                    <a:gd name="connsiteX44" fmla="*/ 1795462 w 2143125"/>
                    <a:gd name="connsiteY44" fmla="*/ 337522 h 349555"/>
                    <a:gd name="connsiteX45" fmla="*/ 1809750 w 2143125"/>
                    <a:gd name="connsiteY45" fmla="*/ 339903 h 349555"/>
                    <a:gd name="connsiteX46" fmla="*/ 1828800 w 2143125"/>
                    <a:gd name="connsiteY46" fmla="*/ 342284 h 349555"/>
                    <a:gd name="connsiteX47" fmla="*/ 1866900 w 2143125"/>
                    <a:gd name="connsiteY47" fmla="*/ 339903 h 349555"/>
                    <a:gd name="connsiteX48" fmla="*/ 1952625 w 2143125"/>
                    <a:gd name="connsiteY48" fmla="*/ 332759 h 349555"/>
                    <a:gd name="connsiteX49" fmla="*/ 2026444 w 2143125"/>
                    <a:gd name="connsiteY49" fmla="*/ 332759 h 349555"/>
                    <a:gd name="connsiteX50" fmla="*/ 2062162 w 2143125"/>
                    <a:gd name="connsiteY50" fmla="*/ 342284 h 349555"/>
                    <a:gd name="connsiteX51" fmla="*/ 2088356 w 2143125"/>
                    <a:gd name="connsiteY51" fmla="*/ 349428 h 349555"/>
                    <a:gd name="connsiteX52" fmla="*/ 2143125 w 2143125"/>
                    <a:gd name="connsiteY52" fmla="*/ 347047 h 349555"/>
                    <a:gd name="connsiteX0" fmla="*/ 0 w 2590800"/>
                    <a:gd name="connsiteY0" fmla="*/ 30340 h 349436"/>
                    <a:gd name="connsiteX1" fmla="*/ 23813 w 2590800"/>
                    <a:gd name="connsiteY1" fmla="*/ 1766 h 349436"/>
                    <a:gd name="connsiteX2" fmla="*/ 90488 w 2590800"/>
                    <a:gd name="connsiteY2" fmla="*/ 8909 h 349436"/>
                    <a:gd name="connsiteX3" fmla="*/ 145257 w 2590800"/>
                    <a:gd name="connsiteY3" fmla="*/ 70822 h 349436"/>
                    <a:gd name="connsiteX4" fmla="*/ 209550 w 2590800"/>
                    <a:gd name="connsiteY4" fmla="*/ 97015 h 349436"/>
                    <a:gd name="connsiteX5" fmla="*/ 297656 w 2590800"/>
                    <a:gd name="connsiteY5" fmla="*/ 89872 h 349436"/>
                    <a:gd name="connsiteX6" fmla="*/ 438150 w 2590800"/>
                    <a:gd name="connsiteY6" fmla="*/ 27959 h 349436"/>
                    <a:gd name="connsiteX7" fmla="*/ 476249 w 2590800"/>
                    <a:gd name="connsiteY7" fmla="*/ 11290 h 349436"/>
                    <a:gd name="connsiteX8" fmla="*/ 490537 w 2590800"/>
                    <a:gd name="connsiteY8" fmla="*/ 30342 h 349436"/>
                    <a:gd name="connsiteX9" fmla="*/ 538163 w 2590800"/>
                    <a:gd name="connsiteY9" fmla="*/ 52230 h 349436"/>
                    <a:gd name="connsiteX10" fmla="*/ 564356 w 2590800"/>
                    <a:gd name="connsiteY10" fmla="*/ 66519 h 349436"/>
                    <a:gd name="connsiteX11" fmla="*/ 595312 w 2590800"/>
                    <a:gd name="connsiteY11" fmla="*/ 77966 h 349436"/>
                    <a:gd name="connsiteX12" fmla="*/ 638175 w 2590800"/>
                    <a:gd name="connsiteY12" fmla="*/ 97016 h 349436"/>
                    <a:gd name="connsiteX13" fmla="*/ 681037 w 2590800"/>
                    <a:gd name="connsiteY13" fmla="*/ 116066 h 349436"/>
                    <a:gd name="connsiteX14" fmla="*/ 702469 w 2590800"/>
                    <a:gd name="connsiteY14" fmla="*/ 123209 h 349436"/>
                    <a:gd name="connsiteX15" fmla="*/ 731044 w 2590800"/>
                    <a:gd name="connsiteY15" fmla="*/ 135116 h 349436"/>
                    <a:gd name="connsiteX16" fmla="*/ 785812 w 2590800"/>
                    <a:gd name="connsiteY16" fmla="*/ 158928 h 349436"/>
                    <a:gd name="connsiteX17" fmla="*/ 826294 w 2590800"/>
                    <a:gd name="connsiteY17" fmla="*/ 166072 h 349436"/>
                    <a:gd name="connsiteX18" fmla="*/ 850106 w 2590800"/>
                    <a:gd name="connsiteY18" fmla="*/ 168453 h 349436"/>
                    <a:gd name="connsiteX19" fmla="*/ 892968 w 2590800"/>
                    <a:gd name="connsiteY19" fmla="*/ 161309 h 349436"/>
                    <a:gd name="connsiteX20" fmla="*/ 928688 w 2590800"/>
                    <a:gd name="connsiteY20" fmla="*/ 187504 h 349436"/>
                    <a:gd name="connsiteX21" fmla="*/ 945356 w 2590800"/>
                    <a:gd name="connsiteY21" fmla="*/ 206553 h 349436"/>
                    <a:gd name="connsiteX22" fmla="*/ 962025 w 2590800"/>
                    <a:gd name="connsiteY22" fmla="*/ 218460 h 349436"/>
                    <a:gd name="connsiteX23" fmla="*/ 1016793 w 2590800"/>
                    <a:gd name="connsiteY23" fmla="*/ 261322 h 349436"/>
                    <a:gd name="connsiteX24" fmla="*/ 1023937 w 2590800"/>
                    <a:gd name="connsiteY24" fmla="*/ 270848 h 349436"/>
                    <a:gd name="connsiteX25" fmla="*/ 1057276 w 2590800"/>
                    <a:gd name="connsiteY25" fmla="*/ 311328 h 349436"/>
                    <a:gd name="connsiteX26" fmla="*/ 1083469 w 2590800"/>
                    <a:gd name="connsiteY26" fmla="*/ 327997 h 349436"/>
                    <a:gd name="connsiteX27" fmla="*/ 1123949 w 2590800"/>
                    <a:gd name="connsiteY27" fmla="*/ 308948 h 349436"/>
                    <a:gd name="connsiteX28" fmla="*/ 1154905 w 2590800"/>
                    <a:gd name="connsiteY28" fmla="*/ 299422 h 349436"/>
                    <a:gd name="connsiteX29" fmla="*/ 1190625 w 2590800"/>
                    <a:gd name="connsiteY29" fmla="*/ 318472 h 349436"/>
                    <a:gd name="connsiteX30" fmla="*/ 1221581 w 2590800"/>
                    <a:gd name="connsiteY30" fmla="*/ 323234 h 349436"/>
                    <a:gd name="connsiteX31" fmla="*/ 1266825 w 2590800"/>
                    <a:gd name="connsiteY31" fmla="*/ 313709 h 349436"/>
                    <a:gd name="connsiteX32" fmla="*/ 1300163 w 2590800"/>
                    <a:gd name="connsiteY32" fmla="*/ 306566 h 349436"/>
                    <a:gd name="connsiteX33" fmla="*/ 1357312 w 2590800"/>
                    <a:gd name="connsiteY33" fmla="*/ 311328 h 349436"/>
                    <a:gd name="connsiteX34" fmla="*/ 1426368 w 2590800"/>
                    <a:gd name="connsiteY34" fmla="*/ 323233 h 349436"/>
                    <a:gd name="connsiteX35" fmla="*/ 1452563 w 2590800"/>
                    <a:gd name="connsiteY35" fmla="*/ 311328 h 349436"/>
                    <a:gd name="connsiteX36" fmla="*/ 1476375 w 2590800"/>
                    <a:gd name="connsiteY36" fmla="*/ 294659 h 349436"/>
                    <a:gd name="connsiteX37" fmla="*/ 1514475 w 2590800"/>
                    <a:gd name="connsiteY37" fmla="*/ 256560 h 349436"/>
                    <a:gd name="connsiteX38" fmla="*/ 1574007 w 2590800"/>
                    <a:gd name="connsiteY38" fmla="*/ 249416 h 349436"/>
                    <a:gd name="connsiteX39" fmla="*/ 1600199 w 2590800"/>
                    <a:gd name="connsiteY39" fmla="*/ 263703 h 349436"/>
                    <a:gd name="connsiteX40" fmla="*/ 1621631 w 2590800"/>
                    <a:gd name="connsiteY40" fmla="*/ 287515 h 349436"/>
                    <a:gd name="connsiteX41" fmla="*/ 1650206 w 2590800"/>
                    <a:gd name="connsiteY41" fmla="*/ 313709 h 349436"/>
                    <a:gd name="connsiteX42" fmla="*/ 1683543 w 2590800"/>
                    <a:gd name="connsiteY42" fmla="*/ 337523 h 349436"/>
                    <a:gd name="connsiteX43" fmla="*/ 1766887 w 2590800"/>
                    <a:gd name="connsiteY43" fmla="*/ 335141 h 349436"/>
                    <a:gd name="connsiteX44" fmla="*/ 1795462 w 2590800"/>
                    <a:gd name="connsiteY44" fmla="*/ 337522 h 349436"/>
                    <a:gd name="connsiteX45" fmla="*/ 1809750 w 2590800"/>
                    <a:gd name="connsiteY45" fmla="*/ 339903 h 349436"/>
                    <a:gd name="connsiteX46" fmla="*/ 1828800 w 2590800"/>
                    <a:gd name="connsiteY46" fmla="*/ 342284 h 349436"/>
                    <a:gd name="connsiteX47" fmla="*/ 1866900 w 2590800"/>
                    <a:gd name="connsiteY47" fmla="*/ 339903 h 349436"/>
                    <a:gd name="connsiteX48" fmla="*/ 1952625 w 2590800"/>
                    <a:gd name="connsiteY48" fmla="*/ 332759 h 349436"/>
                    <a:gd name="connsiteX49" fmla="*/ 2026444 w 2590800"/>
                    <a:gd name="connsiteY49" fmla="*/ 332759 h 349436"/>
                    <a:gd name="connsiteX50" fmla="*/ 2062162 w 2590800"/>
                    <a:gd name="connsiteY50" fmla="*/ 342284 h 349436"/>
                    <a:gd name="connsiteX51" fmla="*/ 2088356 w 2590800"/>
                    <a:gd name="connsiteY51" fmla="*/ 349428 h 349436"/>
                    <a:gd name="connsiteX52" fmla="*/ 2590800 w 2590800"/>
                    <a:gd name="connsiteY52" fmla="*/ 297041 h 349436"/>
                    <a:gd name="connsiteX0" fmla="*/ 0 w 2590800"/>
                    <a:gd name="connsiteY0" fmla="*/ 30340 h 350629"/>
                    <a:gd name="connsiteX1" fmla="*/ 23813 w 2590800"/>
                    <a:gd name="connsiteY1" fmla="*/ 1766 h 350629"/>
                    <a:gd name="connsiteX2" fmla="*/ 90488 w 2590800"/>
                    <a:gd name="connsiteY2" fmla="*/ 8909 h 350629"/>
                    <a:gd name="connsiteX3" fmla="*/ 145257 w 2590800"/>
                    <a:gd name="connsiteY3" fmla="*/ 70822 h 350629"/>
                    <a:gd name="connsiteX4" fmla="*/ 209550 w 2590800"/>
                    <a:gd name="connsiteY4" fmla="*/ 97015 h 350629"/>
                    <a:gd name="connsiteX5" fmla="*/ 297656 w 2590800"/>
                    <a:gd name="connsiteY5" fmla="*/ 89872 h 350629"/>
                    <a:gd name="connsiteX6" fmla="*/ 438150 w 2590800"/>
                    <a:gd name="connsiteY6" fmla="*/ 27959 h 350629"/>
                    <a:gd name="connsiteX7" fmla="*/ 476249 w 2590800"/>
                    <a:gd name="connsiteY7" fmla="*/ 11290 h 350629"/>
                    <a:gd name="connsiteX8" fmla="*/ 490537 w 2590800"/>
                    <a:gd name="connsiteY8" fmla="*/ 30342 h 350629"/>
                    <a:gd name="connsiteX9" fmla="*/ 538163 w 2590800"/>
                    <a:gd name="connsiteY9" fmla="*/ 52230 h 350629"/>
                    <a:gd name="connsiteX10" fmla="*/ 564356 w 2590800"/>
                    <a:gd name="connsiteY10" fmla="*/ 66519 h 350629"/>
                    <a:gd name="connsiteX11" fmla="*/ 595312 w 2590800"/>
                    <a:gd name="connsiteY11" fmla="*/ 77966 h 350629"/>
                    <a:gd name="connsiteX12" fmla="*/ 638175 w 2590800"/>
                    <a:gd name="connsiteY12" fmla="*/ 97016 h 350629"/>
                    <a:gd name="connsiteX13" fmla="*/ 681037 w 2590800"/>
                    <a:gd name="connsiteY13" fmla="*/ 116066 h 350629"/>
                    <a:gd name="connsiteX14" fmla="*/ 702469 w 2590800"/>
                    <a:gd name="connsiteY14" fmla="*/ 123209 h 350629"/>
                    <a:gd name="connsiteX15" fmla="*/ 731044 w 2590800"/>
                    <a:gd name="connsiteY15" fmla="*/ 135116 h 350629"/>
                    <a:gd name="connsiteX16" fmla="*/ 785812 w 2590800"/>
                    <a:gd name="connsiteY16" fmla="*/ 158928 h 350629"/>
                    <a:gd name="connsiteX17" fmla="*/ 826294 w 2590800"/>
                    <a:gd name="connsiteY17" fmla="*/ 166072 h 350629"/>
                    <a:gd name="connsiteX18" fmla="*/ 850106 w 2590800"/>
                    <a:gd name="connsiteY18" fmla="*/ 168453 h 350629"/>
                    <a:gd name="connsiteX19" fmla="*/ 892968 w 2590800"/>
                    <a:gd name="connsiteY19" fmla="*/ 161309 h 350629"/>
                    <a:gd name="connsiteX20" fmla="*/ 928688 w 2590800"/>
                    <a:gd name="connsiteY20" fmla="*/ 187504 h 350629"/>
                    <a:gd name="connsiteX21" fmla="*/ 945356 w 2590800"/>
                    <a:gd name="connsiteY21" fmla="*/ 206553 h 350629"/>
                    <a:gd name="connsiteX22" fmla="*/ 962025 w 2590800"/>
                    <a:gd name="connsiteY22" fmla="*/ 218460 h 350629"/>
                    <a:gd name="connsiteX23" fmla="*/ 1016793 w 2590800"/>
                    <a:gd name="connsiteY23" fmla="*/ 261322 h 350629"/>
                    <a:gd name="connsiteX24" fmla="*/ 1023937 w 2590800"/>
                    <a:gd name="connsiteY24" fmla="*/ 270848 h 350629"/>
                    <a:gd name="connsiteX25" fmla="*/ 1057276 w 2590800"/>
                    <a:gd name="connsiteY25" fmla="*/ 311328 h 350629"/>
                    <a:gd name="connsiteX26" fmla="*/ 1083469 w 2590800"/>
                    <a:gd name="connsiteY26" fmla="*/ 327997 h 350629"/>
                    <a:gd name="connsiteX27" fmla="*/ 1123949 w 2590800"/>
                    <a:gd name="connsiteY27" fmla="*/ 308948 h 350629"/>
                    <a:gd name="connsiteX28" fmla="*/ 1154905 w 2590800"/>
                    <a:gd name="connsiteY28" fmla="*/ 299422 h 350629"/>
                    <a:gd name="connsiteX29" fmla="*/ 1190625 w 2590800"/>
                    <a:gd name="connsiteY29" fmla="*/ 318472 h 350629"/>
                    <a:gd name="connsiteX30" fmla="*/ 1221581 w 2590800"/>
                    <a:gd name="connsiteY30" fmla="*/ 323234 h 350629"/>
                    <a:gd name="connsiteX31" fmla="*/ 1266825 w 2590800"/>
                    <a:gd name="connsiteY31" fmla="*/ 313709 h 350629"/>
                    <a:gd name="connsiteX32" fmla="*/ 1300163 w 2590800"/>
                    <a:gd name="connsiteY32" fmla="*/ 306566 h 350629"/>
                    <a:gd name="connsiteX33" fmla="*/ 1357312 w 2590800"/>
                    <a:gd name="connsiteY33" fmla="*/ 311328 h 350629"/>
                    <a:gd name="connsiteX34" fmla="*/ 1426368 w 2590800"/>
                    <a:gd name="connsiteY34" fmla="*/ 323233 h 350629"/>
                    <a:gd name="connsiteX35" fmla="*/ 1452563 w 2590800"/>
                    <a:gd name="connsiteY35" fmla="*/ 311328 h 350629"/>
                    <a:gd name="connsiteX36" fmla="*/ 1476375 w 2590800"/>
                    <a:gd name="connsiteY36" fmla="*/ 294659 h 350629"/>
                    <a:gd name="connsiteX37" fmla="*/ 1514475 w 2590800"/>
                    <a:gd name="connsiteY37" fmla="*/ 256560 h 350629"/>
                    <a:gd name="connsiteX38" fmla="*/ 1574007 w 2590800"/>
                    <a:gd name="connsiteY38" fmla="*/ 249416 h 350629"/>
                    <a:gd name="connsiteX39" fmla="*/ 1600199 w 2590800"/>
                    <a:gd name="connsiteY39" fmla="*/ 263703 h 350629"/>
                    <a:gd name="connsiteX40" fmla="*/ 1621631 w 2590800"/>
                    <a:gd name="connsiteY40" fmla="*/ 287515 h 350629"/>
                    <a:gd name="connsiteX41" fmla="*/ 1650206 w 2590800"/>
                    <a:gd name="connsiteY41" fmla="*/ 313709 h 350629"/>
                    <a:gd name="connsiteX42" fmla="*/ 1683543 w 2590800"/>
                    <a:gd name="connsiteY42" fmla="*/ 337523 h 350629"/>
                    <a:gd name="connsiteX43" fmla="*/ 1766887 w 2590800"/>
                    <a:gd name="connsiteY43" fmla="*/ 335141 h 350629"/>
                    <a:gd name="connsiteX44" fmla="*/ 1795462 w 2590800"/>
                    <a:gd name="connsiteY44" fmla="*/ 337522 h 350629"/>
                    <a:gd name="connsiteX45" fmla="*/ 1809750 w 2590800"/>
                    <a:gd name="connsiteY45" fmla="*/ 339903 h 350629"/>
                    <a:gd name="connsiteX46" fmla="*/ 1828800 w 2590800"/>
                    <a:gd name="connsiteY46" fmla="*/ 342284 h 350629"/>
                    <a:gd name="connsiteX47" fmla="*/ 1866900 w 2590800"/>
                    <a:gd name="connsiteY47" fmla="*/ 339903 h 350629"/>
                    <a:gd name="connsiteX48" fmla="*/ 1952625 w 2590800"/>
                    <a:gd name="connsiteY48" fmla="*/ 332759 h 350629"/>
                    <a:gd name="connsiteX49" fmla="*/ 2026444 w 2590800"/>
                    <a:gd name="connsiteY49" fmla="*/ 332759 h 350629"/>
                    <a:gd name="connsiteX50" fmla="*/ 2062162 w 2590800"/>
                    <a:gd name="connsiteY50" fmla="*/ 342284 h 350629"/>
                    <a:gd name="connsiteX51" fmla="*/ 2088356 w 2590800"/>
                    <a:gd name="connsiteY51" fmla="*/ 349428 h 350629"/>
                    <a:gd name="connsiteX52" fmla="*/ 2395537 w 2590800"/>
                    <a:gd name="connsiteY52" fmla="*/ 316091 h 350629"/>
                    <a:gd name="connsiteX53" fmla="*/ 2590800 w 2590800"/>
                    <a:gd name="connsiteY53" fmla="*/ 297041 h 350629"/>
                    <a:gd name="connsiteX0" fmla="*/ 0 w 2590800"/>
                    <a:gd name="connsiteY0" fmla="*/ 30340 h 367710"/>
                    <a:gd name="connsiteX1" fmla="*/ 23813 w 2590800"/>
                    <a:gd name="connsiteY1" fmla="*/ 1766 h 367710"/>
                    <a:gd name="connsiteX2" fmla="*/ 90488 w 2590800"/>
                    <a:gd name="connsiteY2" fmla="*/ 8909 h 367710"/>
                    <a:gd name="connsiteX3" fmla="*/ 145257 w 2590800"/>
                    <a:gd name="connsiteY3" fmla="*/ 70822 h 367710"/>
                    <a:gd name="connsiteX4" fmla="*/ 209550 w 2590800"/>
                    <a:gd name="connsiteY4" fmla="*/ 97015 h 367710"/>
                    <a:gd name="connsiteX5" fmla="*/ 297656 w 2590800"/>
                    <a:gd name="connsiteY5" fmla="*/ 89872 h 367710"/>
                    <a:gd name="connsiteX6" fmla="*/ 438150 w 2590800"/>
                    <a:gd name="connsiteY6" fmla="*/ 27959 h 367710"/>
                    <a:gd name="connsiteX7" fmla="*/ 476249 w 2590800"/>
                    <a:gd name="connsiteY7" fmla="*/ 11290 h 367710"/>
                    <a:gd name="connsiteX8" fmla="*/ 490537 w 2590800"/>
                    <a:gd name="connsiteY8" fmla="*/ 30342 h 367710"/>
                    <a:gd name="connsiteX9" fmla="*/ 538163 w 2590800"/>
                    <a:gd name="connsiteY9" fmla="*/ 52230 h 367710"/>
                    <a:gd name="connsiteX10" fmla="*/ 564356 w 2590800"/>
                    <a:gd name="connsiteY10" fmla="*/ 66519 h 367710"/>
                    <a:gd name="connsiteX11" fmla="*/ 595312 w 2590800"/>
                    <a:gd name="connsiteY11" fmla="*/ 77966 h 367710"/>
                    <a:gd name="connsiteX12" fmla="*/ 638175 w 2590800"/>
                    <a:gd name="connsiteY12" fmla="*/ 97016 h 367710"/>
                    <a:gd name="connsiteX13" fmla="*/ 681037 w 2590800"/>
                    <a:gd name="connsiteY13" fmla="*/ 116066 h 367710"/>
                    <a:gd name="connsiteX14" fmla="*/ 702469 w 2590800"/>
                    <a:gd name="connsiteY14" fmla="*/ 123209 h 367710"/>
                    <a:gd name="connsiteX15" fmla="*/ 731044 w 2590800"/>
                    <a:gd name="connsiteY15" fmla="*/ 135116 h 367710"/>
                    <a:gd name="connsiteX16" fmla="*/ 785812 w 2590800"/>
                    <a:gd name="connsiteY16" fmla="*/ 158928 h 367710"/>
                    <a:gd name="connsiteX17" fmla="*/ 826294 w 2590800"/>
                    <a:gd name="connsiteY17" fmla="*/ 166072 h 367710"/>
                    <a:gd name="connsiteX18" fmla="*/ 850106 w 2590800"/>
                    <a:gd name="connsiteY18" fmla="*/ 168453 h 367710"/>
                    <a:gd name="connsiteX19" fmla="*/ 892968 w 2590800"/>
                    <a:gd name="connsiteY19" fmla="*/ 161309 h 367710"/>
                    <a:gd name="connsiteX20" fmla="*/ 928688 w 2590800"/>
                    <a:gd name="connsiteY20" fmla="*/ 187504 h 367710"/>
                    <a:gd name="connsiteX21" fmla="*/ 945356 w 2590800"/>
                    <a:gd name="connsiteY21" fmla="*/ 206553 h 367710"/>
                    <a:gd name="connsiteX22" fmla="*/ 962025 w 2590800"/>
                    <a:gd name="connsiteY22" fmla="*/ 218460 h 367710"/>
                    <a:gd name="connsiteX23" fmla="*/ 1016793 w 2590800"/>
                    <a:gd name="connsiteY23" fmla="*/ 261322 h 367710"/>
                    <a:gd name="connsiteX24" fmla="*/ 1023937 w 2590800"/>
                    <a:gd name="connsiteY24" fmla="*/ 270848 h 367710"/>
                    <a:gd name="connsiteX25" fmla="*/ 1057276 w 2590800"/>
                    <a:gd name="connsiteY25" fmla="*/ 311328 h 367710"/>
                    <a:gd name="connsiteX26" fmla="*/ 1083469 w 2590800"/>
                    <a:gd name="connsiteY26" fmla="*/ 327997 h 367710"/>
                    <a:gd name="connsiteX27" fmla="*/ 1123949 w 2590800"/>
                    <a:gd name="connsiteY27" fmla="*/ 308948 h 367710"/>
                    <a:gd name="connsiteX28" fmla="*/ 1154905 w 2590800"/>
                    <a:gd name="connsiteY28" fmla="*/ 299422 h 367710"/>
                    <a:gd name="connsiteX29" fmla="*/ 1190625 w 2590800"/>
                    <a:gd name="connsiteY29" fmla="*/ 318472 h 367710"/>
                    <a:gd name="connsiteX30" fmla="*/ 1221581 w 2590800"/>
                    <a:gd name="connsiteY30" fmla="*/ 323234 h 367710"/>
                    <a:gd name="connsiteX31" fmla="*/ 1266825 w 2590800"/>
                    <a:gd name="connsiteY31" fmla="*/ 313709 h 367710"/>
                    <a:gd name="connsiteX32" fmla="*/ 1300163 w 2590800"/>
                    <a:gd name="connsiteY32" fmla="*/ 306566 h 367710"/>
                    <a:gd name="connsiteX33" fmla="*/ 1357312 w 2590800"/>
                    <a:gd name="connsiteY33" fmla="*/ 311328 h 367710"/>
                    <a:gd name="connsiteX34" fmla="*/ 1426368 w 2590800"/>
                    <a:gd name="connsiteY34" fmla="*/ 323233 h 367710"/>
                    <a:gd name="connsiteX35" fmla="*/ 1452563 w 2590800"/>
                    <a:gd name="connsiteY35" fmla="*/ 311328 h 367710"/>
                    <a:gd name="connsiteX36" fmla="*/ 1476375 w 2590800"/>
                    <a:gd name="connsiteY36" fmla="*/ 294659 h 367710"/>
                    <a:gd name="connsiteX37" fmla="*/ 1514475 w 2590800"/>
                    <a:gd name="connsiteY37" fmla="*/ 256560 h 367710"/>
                    <a:gd name="connsiteX38" fmla="*/ 1574007 w 2590800"/>
                    <a:gd name="connsiteY38" fmla="*/ 249416 h 367710"/>
                    <a:gd name="connsiteX39" fmla="*/ 1600199 w 2590800"/>
                    <a:gd name="connsiteY39" fmla="*/ 263703 h 367710"/>
                    <a:gd name="connsiteX40" fmla="*/ 1621631 w 2590800"/>
                    <a:gd name="connsiteY40" fmla="*/ 287515 h 367710"/>
                    <a:gd name="connsiteX41" fmla="*/ 1650206 w 2590800"/>
                    <a:gd name="connsiteY41" fmla="*/ 313709 h 367710"/>
                    <a:gd name="connsiteX42" fmla="*/ 1683543 w 2590800"/>
                    <a:gd name="connsiteY42" fmla="*/ 337523 h 367710"/>
                    <a:gd name="connsiteX43" fmla="*/ 1766887 w 2590800"/>
                    <a:gd name="connsiteY43" fmla="*/ 335141 h 367710"/>
                    <a:gd name="connsiteX44" fmla="*/ 1795462 w 2590800"/>
                    <a:gd name="connsiteY44" fmla="*/ 337522 h 367710"/>
                    <a:gd name="connsiteX45" fmla="*/ 1809750 w 2590800"/>
                    <a:gd name="connsiteY45" fmla="*/ 339903 h 367710"/>
                    <a:gd name="connsiteX46" fmla="*/ 1828800 w 2590800"/>
                    <a:gd name="connsiteY46" fmla="*/ 342284 h 367710"/>
                    <a:gd name="connsiteX47" fmla="*/ 1866900 w 2590800"/>
                    <a:gd name="connsiteY47" fmla="*/ 339903 h 367710"/>
                    <a:gd name="connsiteX48" fmla="*/ 1952625 w 2590800"/>
                    <a:gd name="connsiteY48" fmla="*/ 332759 h 367710"/>
                    <a:gd name="connsiteX49" fmla="*/ 2026444 w 2590800"/>
                    <a:gd name="connsiteY49" fmla="*/ 332759 h 367710"/>
                    <a:gd name="connsiteX50" fmla="*/ 2062162 w 2590800"/>
                    <a:gd name="connsiteY50" fmla="*/ 342284 h 367710"/>
                    <a:gd name="connsiteX51" fmla="*/ 2088356 w 2590800"/>
                    <a:gd name="connsiteY51" fmla="*/ 349428 h 367710"/>
                    <a:gd name="connsiteX52" fmla="*/ 2412206 w 2590800"/>
                    <a:gd name="connsiteY52" fmla="*/ 366098 h 367710"/>
                    <a:gd name="connsiteX53" fmla="*/ 2590800 w 2590800"/>
                    <a:gd name="connsiteY53" fmla="*/ 297041 h 367710"/>
                    <a:gd name="connsiteX0" fmla="*/ 0 w 2590800"/>
                    <a:gd name="connsiteY0" fmla="*/ 30340 h 366453"/>
                    <a:gd name="connsiteX1" fmla="*/ 23813 w 2590800"/>
                    <a:gd name="connsiteY1" fmla="*/ 1766 h 366453"/>
                    <a:gd name="connsiteX2" fmla="*/ 90488 w 2590800"/>
                    <a:gd name="connsiteY2" fmla="*/ 8909 h 366453"/>
                    <a:gd name="connsiteX3" fmla="*/ 145257 w 2590800"/>
                    <a:gd name="connsiteY3" fmla="*/ 70822 h 366453"/>
                    <a:gd name="connsiteX4" fmla="*/ 209550 w 2590800"/>
                    <a:gd name="connsiteY4" fmla="*/ 97015 h 366453"/>
                    <a:gd name="connsiteX5" fmla="*/ 297656 w 2590800"/>
                    <a:gd name="connsiteY5" fmla="*/ 89872 h 366453"/>
                    <a:gd name="connsiteX6" fmla="*/ 438150 w 2590800"/>
                    <a:gd name="connsiteY6" fmla="*/ 27959 h 366453"/>
                    <a:gd name="connsiteX7" fmla="*/ 476249 w 2590800"/>
                    <a:gd name="connsiteY7" fmla="*/ 11290 h 366453"/>
                    <a:gd name="connsiteX8" fmla="*/ 490537 w 2590800"/>
                    <a:gd name="connsiteY8" fmla="*/ 30342 h 366453"/>
                    <a:gd name="connsiteX9" fmla="*/ 538163 w 2590800"/>
                    <a:gd name="connsiteY9" fmla="*/ 52230 h 366453"/>
                    <a:gd name="connsiteX10" fmla="*/ 564356 w 2590800"/>
                    <a:gd name="connsiteY10" fmla="*/ 66519 h 366453"/>
                    <a:gd name="connsiteX11" fmla="*/ 595312 w 2590800"/>
                    <a:gd name="connsiteY11" fmla="*/ 77966 h 366453"/>
                    <a:gd name="connsiteX12" fmla="*/ 638175 w 2590800"/>
                    <a:gd name="connsiteY12" fmla="*/ 97016 h 366453"/>
                    <a:gd name="connsiteX13" fmla="*/ 681037 w 2590800"/>
                    <a:gd name="connsiteY13" fmla="*/ 116066 h 366453"/>
                    <a:gd name="connsiteX14" fmla="*/ 702469 w 2590800"/>
                    <a:gd name="connsiteY14" fmla="*/ 123209 h 366453"/>
                    <a:gd name="connsiteX15" fmla="*/ 731044 w 2590800"/>
                    <a:gd name="connsiteY15" fmla="*/ 135116 h 366453"/>
                    <a:gd name="connsiteX16" fmla="*/ 785812 w 2590800"/>
                    <a:gd name="connsiteY16" fmla="*/ 158928 h 366453"/>
                    <a:gd name="connsiteX17" fmla="*/ 826294 w 2590800"/>
                    <a:gd name="connsiteY17" fmla="*/ 166072 h 366453"/>
                    <a:gd name="connsiteX18" fmla="*/ 850106 w 2590800"/>
                    <a:gd name="connsiteY18" fmla="*/ 168453 h 366453"/>
                    <a:gd name="connsiteX19" fmla="*/ 892968 w 2590800"/>
                    <a:gd name="connsiteY19" fmla="*/ 161309 h 366453"/>
                    <a:gd name="connsiteX20" fmla="*/ 928688 w 2590800"/>
                    <a:gd name="connsiteY20" fmla="*/ 187504 h 366453"/>
                    <a:gd name="connsiteX21" fmla="*/ 945356 w 2590800"/>
                    <a:gd name="connsiteY21" fmla="*/ 206553 h 366453"/>
                    <a:gd name="connsiteX22" fmla="*/ 962025 w 2590800"/>
                    <a:gd name="connsiteY22" fmla="*/ 218460 h 366453"/>
                    <a:gd name="connsiteX23" fmla="*/ 1016793 w 2590800"/>
                    <a:gd name="connsiteY23" fmla="*/ 261322 h 366453"/>
                    <a:gd name="connsiteX24" fmla="*/ 1023937 w 2590800"/>
                    <a:gd name="connsiteY24" fmla="*/ 270848 h 366453"/>
                    <a:gd name="connsiteX25" fmla="*/ 1057276 w 2590800"/>
                    <a:gd name="connsiteY25" fmla="*/ 311328 h 366453"/>
                    <a:gd name="connsiteX26" fmla="*/ 1083469 w 2590800"/>
                    <a:gd name="connsiteY26" fmla="*/ 327997 h 366453"/>
                    <a:gd name="connsiteX27" fmla="*/ 1123949 w 2590800"/>
                    <a:gd name="connsiteY27" fmla="*/ 308948 h 366453"/>
                    <a:gd name="connsiteX28" fmla="*/ 1154905 w 2590800"/>
                    <a:gd name="connsiteY28" fmla="*/ 299422 h 366453"/>
                    <a:gd name="connsiteX29" fmla="*/ 1190625 w 2590800"/>
                    <a:gd name="connsiteY29" fmla="*/ 318472 h 366453"/>
                    <a:gd name="connsiteX30" fmla="*/ 1221581 w 2590800"/>
                    <a:gd name="connsiteY30" fmla="*/ 323234 h 366453"/>
                    <a:gd name="connsiteX31" fmla="*/ 1266825 w 2590800"/>
                    <a:gd name="connsiteY31" fmla="*/ 313709 h 366453"/>
                    <a:gd name="connsiteX32" fmla="*/ 1300163 w 2590800"/>
                    <a:gd name="connsiteY32" fmla="*/ 306566 h 366453"/>
                    <a:gd name="connsiteX33" fmla="*/ 1357312 w 2590800"/>
                    <a:gd name="connsiteY33" fmla="*/ 311328 h 366453"/>
                    <a:gd name="connsiteX34" fmla="*/ 1426368 w 2590800"/>
                    <a:gd name="connsiteY34" fmla="*/ 323233 h 366453"/>
                    <a:gd name="connsiteX35" fmla="*/ 1452563 w 2590800"/>
                    <a:gd name="connsiteY35" fmla="*/ 311328 h 366453"/>
                    <a:gd name="connsiteX36" fmla="*/ 1476375 w 2590800"/>
                    <a:gd name="connsiteY36" fmla="*/ 294659 h 366453"/>
                    <a:gd name="connsiteX37" fmla="*/ 1514475 w 2590800"/>
                    <a:gd name="connsiteY37" fmla="*/ 256560 h 366453"/>
                    <a:gd name="connsiteX38" fmla="*/ 1574007 w 2590800"/>
                    <a:gd name="connsiteY38" fmla="*/ 249416 h 366453"/>
                    <a:gd name="connsiteX39" fmla="*/ 1600199 w 2590800"/>
                    <a:gd name="connsiteY39" fmla="*/ 263703 h 366453"/>
                    <a:gd name="connsiteX40" fmla="*/ 1621631 w 2590800"/>
                    <a:gd name="connsiteY40" fmla="*/ 287515 h 366453"/>
                    <a:gd name="connsiteX41" fmla="*/ 1650206 w 2590800"/>
                    <a:gd name="connsiteY41" fmla="*/ 313709 h 366453"/>
                    <a:gd name="connsiteX42" fmla="*/ 1683543 w 2590800"/>
                    <a:gd name="connsiteY42" fmla="*/ 337523 h 366453"/>
                    <a:gd name="connsiteX43" fmla="*/ 1766887 w 2590800"/>
                    <a:gd name="connsiteY43" fmla="*/ 335141 h 366453"/>
                    <a:gd name="connsiteX44" fmla="*/ 1795462 w 2590800"/>
                    <a:gd name="connsiteY44" fmla="*/ 337522 h 366453"/>
                    <a:gd name="connsiteX45" fmla="*/ 1809750 w 2590800"/>
                    <a:gd name="connsiteY45" fmla="*/ 339903 h 366453"/>
                    <a:gd name="connsiteX46" fmla="*/ 1828800 w 2590800"/>
                    <a:gd name="connsiteY46" fmla="*/ 342284 h 366453"/>
                    <a:gd name="connsiteX47" fmla="*/ 1866900 w 2590800"/>
                    <a:gd name="connsiteY47" fmla="*/ 339903 h 366453"/>
                    <a:gd name="connsiteX48" fmla="*/ 1952625 w 2590800"/>
                    <a:gd name="connsiteY48" fmla="*/ 332759 h 366453"/>
                    <a:gd name="connsiteX49" fmla="*/ 2026444 w 2590800"/>
                    <a:gd name="connsiteY49" fmla="*/ 332759 h 366453"/>
                    <a:gd name="connsiteX50" fmla="*/ 2062162 w 2590800"/>
                    <a:gd name="connsiteY50" fmla="*/ 342284 h 366453"/>
                    <a:gd name="connsiteX51" fmla="*/ 2088356 w 2590800"/>
                    <a:gd name="connsiteY51" fmla="*/ 349428 h 366453"/>
                    <a:gd name="connsiteX52" fmla="*/ 2412206 w 2590800"/>
                    <a:gd name="connsiteY52" fmla="*/ 366098 h 366453"/>
                    <a:gd name="connsiteX53" fmla="*/ 2509837 w 2590800"/>
                    <a:gd name="connsiteY53" fmla="*/ 327996 h 366453"/>
                    <a:gd name="connsiteX54" fmla="*/ 2590800 w 2590800"/>
                    <a:gd name="connsiteY54" fmla="*/ 297041 h 366453"/>
                    <a:gd name="connsiteX0" fmla="*/ 0 w 2590800"/>
                    <a:gd name="connsiteY0" fmla="*/ 30340 h 366453"/>
                    <a:gd name="connsiteX1" fmla="*/ 23813 w 2590800"/>
                    <a:gd name="connsiteY1" fmla="*/ 1766 h 366453"/>
                    <a:gd name="connsiteX2" fmla="*/ 90488 w 2590800"/>
                    <a:gd name="connsiteY2" fmla="*/ 8909 h 366453"/>
                    <a:gd name="connsiteX3" fmla="*/ 145257 w 2590800"/>
                    <a:gd name="connsiteY3" fmla="*/ 70822 h 366453"/>
                    <a:gd name="connsiteX4" fmla="*/ 209550 w 2590800"/>
                    <a:gd name="connsiteY4" fmla="*/ 97015 h 366453"/>
                    <a:gd name="connsiteX5" fmla="*/ 297656 w 2590800"/>
                    <a:gd name="connsiteY5" fmla="*/ 89872 h 366453"/>
                    <a:gd name="connsiteX6" fmla="*/ 438150 w 2590800"/>
                    <a:gd name="connsiteY6" fmla="*/ 27959 h 366453"/>
                    <a:gd name="connsiteX7" fmla="*/ 476249 w 2590800"/>
                    <a:gd name="connsiteY7" fmla="*/ 11290 h 366453"/>
                    <a:gd name="connsiteX8" fmla="*/ 490537 w 2590800"/>
                    <a:gd name="connsiteY8" fmla="*/ 30342 h 366453"/>
                    <a:gd name="connsiteX9" fmla="*/ 538163 w 2590800"/>
                    <a:gd name="connsiteY9" fmla="*/ 52230 h 366453"/>
                    <a:gd name="connsiteX10" fmla="*/ 564356 w 2590800"/>
                    <a:gd name="connsiteY10" fmla="*/ 66519 h 366453"/>
                    <a:gd name="connsiteX11" fmla="*/ 595312 w 2590800"/>
                    <a:gd name="connsiteY11" fmla="*/ 77966 h 366453"/>
                    <a:gd name="connsiteX12" fmla="*/ 638175 w 2590800"/>
                    <a:gd name="connsiteY12" fmla="*/ 97016 h 366453"/>
                    <a:gd name="connsiteX13" fmla="*/ 681037 w 2590800"/>
                    <a:gd name="connsiteY13" fmla="*/ 116066 h 366453"/>
                    <a:gd name="connsiteX14" fmla="*/ 702469 w 2590800"/>
                    <a:gd name="connsiteY14" fmla="*/ 123209 h 366453"/>
                    <a:gd name="connsiteX15" fmla="*/ 731044 w 2590800"/>
                    <a:gd name="connsiteY15" fmla="*/ 135116 h 366453"/>
                    <a:gd name="connsiteX16" fmla="*/ 785812 w 2590800"/>
                    <a:gd name="connsiteY16" fmla="*/ 158928 h 366453"/>
                    <a:gd name="connsiteX17" fmla="*/ 826294 w 2590800"/>
                    <a:gd name="connsiteY17" fmla="*/ 166072 h 366453"/>
                    <a:gd name="connsiteX18" fmla="*/ 850106 w 2590800"/>
                    <a:gd name="connsiteY18" fmla="*/ 168453 h 366453"/>
                    <a:gd name="connsiteX19" fmla="*/ 892968 w 2590800"/>
                    <a:gd name="connsiteY19" fmla="*/ 161309 h 366453"/>
                    <a:gd name="connsiteX20" fmla="*/ 928688 w 2590800"/>
                    <a:gd name="connsiteY20" fmla="*/ 187504 h 366453"/>
                    <a:gd name="connsiteX21" fmla="*/ 945356 w 2590800"/>
                    <a:gd name="connsiteY21" fmla="*/ 206553 h 366453"/>
                    <a:gd name="connsiteX22" fmla="*/ 962025 w 2590800"/>
                    <a:gd name="connsiteY22" fmla="*/ 218460 h 366453"/>
                    <a:gd name="connsiteX23" fmla="*/ 1016793 w 2590800"/>
                    <a:gd name="connsiteY23" fmla="*/ 261322 h 366453"/>
                    <a:gd name="connsiteX24" fmla="*/ 1023937 w 2590800"/>
                    <a:gd name="connsiteY24" fmla="*/ 270848 h 366453"/>
                    <a:gd name="connsiteX25" fmla="*/ 1057276 w 2590800"/>
                    <a:gd name="connsiteY25" fmla="*/ 311328 h 366453"/>
                    <a:gd name="connsiteX26" fmla="*/ 1083469 w 2590800"/>
                    <a:gd name="connsiteY26" fmla="*/ 327997 h 366453"/>
                    <a:gd name="connsiteX27" fmla="*/ 1123949 w 2590800"/>
                    <a:gd name="connsiteY27" fmla="*/ 308948 h 366453"/>
                    <a:gd name="connsiteX28" fmla="*/ 1154905 w 2590800"/>
                    <a:gd name="connsiteY28" fmla="*/ 299422 h 366453"/>
                    <a:gd name="connsiteX29" fmla="*/ 1190625 w 2590800"/>
                    <a:gd name="connsiteY29" fmla="*/ 318472 h 366453"/>
                    <a:gd name="connsiteX30" fmla="*/ 1221581 w 2590800"/>
                    <a:gd name="connsiteY30" fmla="*/ 323234 h 366453"/>
                    <a:gd name="connsiteX31" fmla="*/ 1266825 w 2590800"/>
                    <a:gd name="connsiteY31" fmla="*/ 313709 h 366453"/>
                    <a:gd name="connsiteX32" fmla="*/ 1300163 w 2590800"/>
                    <a:gd name="connsiteY32" fmla="*/ 306566 h 366453"/>
                    <a:gd name="connsiteX33" fmla="*/ 1357312 w 2590800"/>
                    <a:gd name="connsiteY33" fmla="*/ 311328 h 366453"/>
                    <a:gd name="connsiteX34" fmla="*/ 1426368 w 2590800"/>
                    <a:gd name="connsiteY34" fmla="*/ 323233 h 366453"/>
                    <a:gd name="connsiteX35" fmla="*/ 1452563 w 2590800"/>
                    <a:gd name="connsiteY35" fmla="*/ 311328 h 366453"/>
                    <a:gd name="connsiteX36" fmla="*/ 1476375 w 2590800"/>
                    <a:gd name="connsiteY36" fmla="*/ 294659 h 366453"/>
                    <a:gd name="connsiteX37" fmla="*/ 1514475 w 2590800"/>
                    <a:gd name="connsiteY37" fmla="*/ 256560 h 366453"/>
                    <a:gd name="connsiteX38" fmla="*/ 1574007 w 2590800"/>
                    <a:gd name="connsiteY38" fmla="*/ 249416 h 366453"/>
                    <a:gd name="connsiteX39" fmla="*/ 1600199 w 2590800"/>
                    <a:gd name="connsiteY39" fmla="*/ 263703 h 366453"/>
                    <a:gd name="connsiteX40" fmla="*/ 1621631 w 2590800"/>
                    <a:gd name="connsiteY40" fmla="*/ 287515 h 366453"/>
                    <a:gd name="connsiteX41" fmla="*/ 1650206 w 2590800"/>
                    <a:gd name="connsiteY41" fmla="*/ 313709 h 366453"/>
                    <a:gd name="connsiteX42" fmla="*/ 1683543 w 2590800"/>
                    <a:gd name="connsiteY42" fmla="*/ 337523 h 366453"/>
                    <a:gd name="connsiteX43" fmla="*/ 1766887 w 2590800"/>
                    <a:gd name="connsiteY43" fmla="*/ 335141 h 366453"/>
                    <a:gd name="connsiteX44" fmla="*/ 1795462 w 2590800"/>
                    <a:gd name="connsiteY44" fmla="*/ 337522 h 366453"/>
                    <a:gd name="connsiteX45" fmla="*/ 1809750 w 2590800"/>
                    <a:gd name="connsiteY45" fmla="*/ 339903 h 366453"/>
                    <a:gd name="connsiteX46" fmla="*/ 1828800 w 2590800"/>
                    <a:gd name="connsiteY46" fmla="*/ 342284 h 366453"/>
                    <a:gd name="connsiteX47" fmla="*/ 1866900 w 2590800"/>
                    <a:gd name="connsiteY47" fmla="*/ 339903 h 366453"/>
                    <a:gd name="connsiteX48" fmla="*/ 1952625 w 2590800"/>
                    <a:gd name="connsiteY48" fmla="*/ 332759 h 366453"/>
                    <a:gd name="connsiteX49" fmla="*/ 2026444 w 2590800"/>
                    <a:gd name="connsiteY49" fmla="*/ 332759 h 366453"/>
                    <a:gd name="connsiteX50" fmla="*/ 2062162 w 2590800"/>
                    <a:gd name="connsiteY50" fmla="*/ 342284 h 366453"/>
                    <a:gd name="connsiteX51" fmla="*/ 2088356 w 2590800"/>
                    <a:gd name="connsiteY51" fmla="*/ 349428 h 366453"/>
                    <a:gd name="connsiteX52" fmla="*/ 2412206 w 2590800"/>
                    <a:gd name="connsiteY52" fmla="*/ 366098 h 366453"/>
                    <a:gd name="connsiteX53" fmla="*/ 2509837 w 2590800"/>
                    <a:gd name="connsiteY53" fmla="*/ 330377 h 366453"/>
                    <a:gd name="connsiteX54" fmla="*/ 2590800 w 2590800"/>
                    <a:gd name="connsiteY54" fmla="*/ 297041 h 366453"/>
                    <a:gd name="connsiteX0" fmla="*/ 0 w 2614613"/>
                    <a:gd name="connsiteY0" fmla="*/ 30340 h 366453"/>
                    <a:gd name="connsiteX1" fmla="*/ 23813 w 2614613"/>
                    <a:gd name="connsiteY1" fmla="*/ 1766 h 366453"/>
                    <a:gd name="connsiteX2" fmla="*/ 90488 w 2614613"/>
                    <a:gd name="connsiteY2" fmla="*/ 8909 h 366453"/>
                    <a:gd name="connsiteX3" fmla="*/ 145257 w 2614613"/>
                    <a:gd name="connsiteY3" fmla="*/ 70822 h 366453"/>
                    <a:gd name="connsiteX4" fmla="*/ 209550 w 2614613"/>
                    <a:gd name="connsiteY4" fmla="*/ 97015 h 366453"/>
                    <a:gd name="connsiteX5" fmla="*/ 297656 w 2614613"/>
                    <a:gd name="connsiteY5" fmla="*/ 89872 h 366453"/>
                    <a:gd name="connsiteX6" fmla="*/ 438150 w 2614613"/>
                    <a:gd name="connsiteY6" fmla="*/ 27959 h 366453"/>
                    <a:gd name="connsiteX7" fmla="*/ 476249 w 2614613"/>
                    <a:gd name="connsiteY7" fmla="*/ 11290 h 366453"/>
                    <a:gd name="connsiteX8" fmla="*/ 490537 w 2614613"/>
                    <a:gd name="connsiteY8" fmla="*/ 30342 h 366453"/>
                    <a:gd name="connsiteX9" fmla="*/ 538163 w 2614613"/>
                    <a:gd name="connsiteY9" fmla="*/ 52230 h 366453"/>
                    <a:gd name="connsiteX10" fmla="*/ 564356 w 2614613"/>
                    <a:gd name="connsiteY10" fmla="*/ 66519 h 366453"/>
                    <a:gd name="connsiteX11" fmla="*/ 595312 w 2614613"/>
                    <a:gd name="connsiteY11" fmla="*/ 77966 h 366453"/>
                    <a:gd name="connsiteX12" fmla="*/ 638175 w 2614613"/>
                    <a:gd name="connsiteY12" fmla="*/ 97016 h 366453"/>
                    <a:gd name="connsiteX13" fmla="*/ 681037 w 2614613"/>
                    <a:gd name="connsiteY13" fmla="*/ 116066 h 366453"/>
                    <a:gd name="connsiteX14" fmla="*/ 702469 w 2614613"/>
                    <a:gd name="connsiteY14" fmla="*/ 123209 h 366453"/>
                    <a:gd name="connsiteX15" fmla="*/ 731044 w 2614613"/>
                    <a:gd name="connsiteY15" fmla="*/ 135116 h 366453"/>
                    <a:gd name="connsiteX16" fmla="*/ 785812 w 2614613"/>
                    <a:gd name="connsiteY16" fmla="*/ 158928 h 366453"/>
                    <a:gd name="connsiteX17" fmla="*/ 826294 w 2614613"/>
                    <a:gd name="connsiteY17" fmla="*/ 166072 h 366453"/>
                    <a:gd name="connsiteX18" fmla="*/ 850106 w 2614613"/>
                    <a:gd name="connsiteY18" fmla="*/ 168453 h 366453"/>
                    <a:gd name="connsiteX19" fmla="*/ 892968 w 2614613"/>
                    <a:gd name="connsiteY19" fmla="*/ 161309 h 366453"/>
                    <a:gd name="connsiteX20" fmla="*/ 928688 w 2614613"/>
                    <a:gd name="connsiteY20" fmla="*/ 187504 h 366453"/>
                    <a:gd name="connsiteX21" fmla="*/ 945356 w 2614613"/>
                    <a:gd name="connsiteY21" fmla="*/ 206553 h 366453"/>
                    <a:gd name="connsiteX22" fmla="*/ 962025 w 2614613"/>
                    <a:gd name="connsiteY22" fmla="*/ 218460 h 366453"/>
                    <a:gd name="connsiteX23" fmla="*/ 1016793 w 2614613"/>
                    <a:gd name="connsiteY23" fmla="*/ 261322 h 366453"/>
                    <a:gd name="connsiteX24" fmla="*/ 1023937 w 2614613"/>
                    <a:gd name="connsiteY24" fmla="*/ 270848 h 366453"/>
                    <a:gd name="connsiteX25" fmla="*/ 1057276 w 2614613"/>
                    <a:gd name="connsiteY25" fmla="*/ 311328 h 366453"/>
                    <a:gd name="connsiteX26" fmla="*/ 1083469 w 2614613"/>
                    <a:gd name="connsiteY26" fmla="*/ 327997 h 366453"/>
                    <a:gd name="connsiteX27" fmla="*/ 1123949 w 2614613"/>
                    <a:gd name="connsiteY27" fmla="*/ 308948 h 366453"/>
                    <a:gd name="connsiteX28" fmla="*/ 1154905 w 2614613"/>
                    <a:gd name="connsiteY28" fmla="*/ 299422 h 366453"/>
                    <a:gd name="connsiteX29" fmla="*/ 1190625 w 2614613"/>
                    <a:gd name="connsiteY29" fmla="*/ 318472 h 366453"/>
                    <a:gd name="connsiteX30" fmla="*/ 1221581 w 2614613"/>
                    <a:gd name="connsiteY30" fmla="*/ 323234 h 366453"/>
                    <a:gd name="connsiteX31" fmla="*/ 1266825 w 2614613"/>
                    <a:gd name="connsiteY31" fmla="*/ 313709 h 366453"/>
                    <a:gd name="connsiteX32" fmla="*/ 1300163 w 2614613"/>
                    <a:gd name="connsiteY32" fmla="*/ 306566 h 366453"/>
                    <a:gd name="connsiteX33" fmla="*/ 1357312 w 2614613"/>
                    <a:gd name="connsiteY33" fmla="*/ 311328 h 366453"/>
                    <a:gd name="connsiteX34" fmla="*/ 1426368 w 2614613"/>
                    <a:gd name="connsiteY34" fmla="*/ 323233 h 366453"/>
                    <a:gd name="connsiteX35" fmla="*/ 1452563 w 2614613"/>
                    <a:gd name="connsiteY35" fmla="*/ 311328 h 366453"/>
                    <a:gd name="connsiteX36" fmla="*/ 1476375 w 2614613"/>
                    <a:gd name="connsiteY36" fmla="*/ 294659 h 366453"/>
                    <a:gd name="connsiteX37" fmla="*/ 1514475 w 2614613"/>
                    <a:gd name="connsiteY37" fmla="*/ 256560 h 366453"/>
                    <a:gd name="connsiteX38" fmla="*/ 1574007 w 2614613"/>
                    <a:gd name="connsiteY38" fmla="*/ 249416 h 366453"/>
                    <a:gd name="connsiteX39" fmla="*/ 1600199 w 2614613"/>
                    <a:gd name="connsiteY39" fmla="*/ 263703 h 366453"/>
                    <a:gd name="connsiteX40" fmla="*/ 1621631 w 2614613"/>
                    <a:gd name="connsiteY40" fmla="*/ 287515 h 366453"/>
                    <a:gd name="connsiteX41" fmla="*/ 1650206 w 2614613"/>
                    <a:gd name="connsiteY41" fmla="*/ 313709 h 366453"/>
                    <a:gd name="connsiteX42" fmla="*/ 1683543 w 2614613"/>
                    <a:gd name="connsiteY42" fmla="*/ 337523 h 366453"/>
                    <a:gd name="connsiteX43" fmla="*/ 1766887 w 2614613"/>
                    <a:gd name="connsiteY43" fmla="*/ 335141 h 366453"/>
                    <a:gd name="connsiteX44" fmla="*/ 1795462 w 2614613"/>
                    <a:gd name="connsiteY44" fmla="*/ 337522 h 366453"/>
                    <a:gd name="connsiteX45" fmla="*/ 1809750 w 2614613"/>
                    <a:gd name="connsiteY45" fmla="*/ 339903 h 366453"/>
                    <a:gd name="connsiteX46" fmla="*/ 1828800 w 2614613"/>
                    <a:gd name="connsiteY46" fmla="*/ 342284 h 366453"/>
                    <a:gd name="connsiteX47" fmla="*/ 1866900 w 2614613"/>
                    <a:gd name="connsiteY47" fmla="*/ 339903 h 366453"/>
                    <a:gd name="connsiteX48" fmla="*/ 1952625 w 2614613"/>
                    <a:gd name="connsiteY48" fmla="*/ 332759 h 366453"/>
                    <a:gd name="connsiteX49" fmla="*/ 2026444 w 2614613"/>
                    <a:gd name="connsiteY49" fmla="*/ 332759 h 366453"/>
                    <a:gd name="connsiteX50" fmla="*/ 2062162 w 2614613"/>
                    <a:gd name="connsiteY50" fmla="*/ 342284 h 366453"/>
                    <a:gd name="connsiteX51" fmla="*/ 2088356 w 2614613"/>
                    <a:gd name="connsiteY51" fmla="*/ 349428 h 366453"/>
                    <a:gd name="connsiteX52" fmla="*/ 2412206 w 2614613"/>
                    <a:gd name="connsiteY52" fmla="*/ 366098 h 366453"/>
                    <a:gd name="connsiteX53" fmla="*/ 2509837 w 2614613"/>
                    <a:gd name="connsiteY53" fmla="*/ 330377 h 366453"/>
                    <a:gd name="connsiteX54" fmla="*/ 2614613 w 2614613"/>
                    <a:gd name="connsiteY54" fmla="*/ 270847 h 366453"/>
                    <a:gd name="connsiteX0" fmla="*/ 0 w 2614613"/>
                    <a:gd name="connsiteY0" fmla="*/ 30340 h 366453"/>
                    <a:gd name="connsiteX1" fmla="*/ 23813 w 2614613"/>
                    <a:gd name="connsiteY1" fmla="*/ 1766 h 366453"/>
                    <a:gd name="connsiteX2" fmla="*/ 90488 w 2614613"/>
                    <a:gd name="connsiteY2" fmla="*/ 8909 h 366453"/>
                    <a:gd name="connsiteX3" fmla="*/ 145257 w 2614613"/>
                    <a:gd name="connsiteY3" fmla="*/ 70822 h 366453"/>
                    <a:gd name="connsiteX4" fmla="*/ 209550 w 2614613"/>
                    <a:gd name="connsiteY4" fmla="*/ 97015 h 366453"/>
                    <a:gd name="connsiteX5" fmla="*/ 297656 w 2614613"/>
                    <a:gd name="connsiteY5" fmla="*/ 89872 h 366453"/>
                    <a:gd name="connsiteX6" fmla="*/ 438150 w 2614613"/>
                    <a:gd name="connsiteY6" fmla="*/ 27959 h 366453"/>
                    <a:gd name="connsiteX7" fmla="*/ 476249 w 2614613"/>
                    <a:gd name="connsiteY7" fmla="*/ 11290 h 366453"/>
                    <a:gd name="connsiteX8" fmla="*/ 490537 w 2614613"/>
                    <a:gd name="connsiteY8" fmla="*/ 30342 h 366453"/>
                    <a:gd name="connsiteX9" fmla="*/ 538163 w 2614613"/>
                    <a:gd name="connsiteY9" fmla="*/ 52230 h 366453"/>
                    <a:gd name="connsiteX10" fmla="*/ 564356 w 2614613"/>
                    <a:gd name="connsiteY10" fmla="*/ 66519 h 366453"/>
                    <a:gd name="connsiteX11" fmla="*/ 595312 w 2614613"/>
                    <a:gd name="connsiteY11" fmla="*/ 77966 h 366453"/>
                    <a:gd name="connsiteX12" fmla="*/ 638175 w 2614613"/>
                    <a:gd name="connsiteY12" fmla="*/ 97016 h 366453"/>
                    <a:gd name="connsiteX13" fmla="*/ 681037 w 2614613"/>
                    <a:gd name="connsiteY13" fmla="*/ 116066 h 366453"/>
                    <a:gd name="connsiteX14" fmla="*/ 702469 w 2614613"/>
                    <a:gd name="connsiteY14" fmla="*/ 123209 h 366453"/>
                    <a:gd name="connsiteX15" fmla="*/ 731044 w 2614613"/>
                    <a:gd name="connsiteY15" fmla="*/ 135116 h 366453"/>
                    <a:gd name="connsiteX16" fmla="*/ 785812 w 2614613"/>
                    <a:gd name="connsiteY16" fmla="*/ 158928 h 366453"/>
                    <a:gd name="connsiteX17" fmla="*/ 826294 w 2614613"/>
                    <a:gd name="connsiteY17" fmla="*/ 166072 h 366453"/>
                    <a:gd name="connsiteX18" fmla="*/ 850106 w 2614613"/>
                    <a:gd name="connsiteY18" fmla="*/ 168453 h 366453"/>
                    <a:gd name="connsiteX19" fmla="*/ 892968 w 2614613"/>
                    <a:gd name="connsiteY19" fmla="*/ 161309 h 366453"/>
                    <a:gd name="connsiteX20" fmla="*/ 928688 w 2614613"/>
                    <a:gd name="connsiteY20" fmla="*/ 187504 h 366453"/>
                    <a:gd name="connsiteX21" fmla="*/ 945356 w 2614613"/>
                    <a:gd name="connsiteY21" fmla="*/ 206553 h 366453"/>
                    <a:gd name="connsiteX22" fmla="*/ 962025 w 2614613"/>
                    <a:gd name="connsiteY22" fmla="*/ 218460 h 366453"/>
                    <a:gd name="connsiteX23" fmla="*/ 1016793 w 2614613"/>
                    <a:gd name="connsiteY23" fmla="*/ 261322 h 366453"/>
                    <a:gd name="connsiteX24" fmla="*/ 1023937 w 2614613"/>
                    <a:gd name="connsiteY24" fmla="*/ 270848 h 366453"/>
                    <a:gd name="connsiteX25" fmla="*/ 1057276 w 2614613"/>
                    <a:gd name="connsiteY25" fmla="*/ 311328 h 366453"/>
                    <a:gd name="connsiteX26" fmla="*/ 1083469 w 2614613"/>
                    <a:gd name="connsiteY26" fmla="*/ 327997 h 366453"/>
                    <a:gd name="connsiteX27" fmla="*/ 1123949 w 2614613"/>
                    <a:gd name="connsiteY27" fmla="*/ 308948 h 366453"/>
                    <a:gd name="connsiteX28" fmla="*/ 1154905 w 2614613"/>
                    <a:gd name="connsiteY28" fmla="*/ 299422 h 366453"/>
                    <a:gd name="connsiteX29" fmla="*/ 1190625 w 2614613"/>
                    <a:gd name="connsiteY29" fmla="*/ 318472 h 366453"/>
                    <a:gd name="connsiteX30" fmla="*/ 1221581 w 2614613"/>
                    <a:gd name="connsiteY30" fmla="*/ 323234 h 366453"/>
                    <a:gd name="connsiteX31" fmla="*/ 1266825 w 2614613"/>
                    <a:gd name="connsiteY31" fmla="*/ 313709 h 366453"/>
                    <a:gd name="connsiteX32" fmla="*/ 1300163 w 2614613"/>
                    <a:gd name="connsiteY32" fmla="*/ 306566 h 366453"/>
                    <a:gd name="connsiteX33" fmla="*/ 1357312 w 2614613"/>
                    <a:gd name="connsiteY33" fmla="*/ 311328 h 366453"/>
                    <a:gd name="connsiteX34" fmla="*/ 1426368 w 2614613"/>
                    <a:gd name="connsiteY34" fmla="*/ 323233 h 366453"/>
                    <a:gd name="connsiteX35" fmla="*/ 1452563 w 2614613"/>
                    <a:gd name="connsiteY35" fmla="*/ 311328 h 366453"/>
                    <a:gd name="connsiteX36" fmla="*/ 1476375 w 2614613"/>
                    <a:gd name="connsiteY36" fmla="*/ 294659 h 366453"/>
                    <a:gd name="connsiteX37" fmla="*/ 1514475 w 2614613"/>
                    <a:gd name="connsiteY37" fmla="*/ 256560 h 366453"/>
                    <a:gd name="connsiteX38" fmla="*/ 1574007 w 2614613"/>
                    <a:gd name="connsiteY38" fmla="*/ 249416 h 366453"/>
                    <a:gd name="connsiteX39" fmla="*/ 1600199 w 2614613"/>
                    <a:gd name="connsiteY39" fmla="*/ 263703 h 366453"/>
                    <a:gd name="connsiteX40" fmla="*/ 1621631 w 2614613"/>
                    <a:gd name="connsiteY40" fmla="*/ 287515 h 366453"/>
                    <a:gd name="connsiteX41" fmla="*/ 1650206 w 2614613"/>
                    <a:gd name="connsiteY41" fmla="*/ 313709 h 366453"/>
                    <a:gd name="connsiteX42" fmla="*/ 1683543 w 2614613"/>
                    <a:gd name="connsiteY42" fmla="*/ 337523 h 366453"/>
                    <a:gd name="connsiteX43" fmla="*/ 1766887 w 2614613"/>
                    <a:gd name="connsiteY43" fmla="*/ 335141 h 366453"/>
                    <a:gd name="connsiteX44" fmla="*/ 1795462 w 2614613"/>
                    <a:gd name="connsiteY44" fmla="*/ 337522 h 366453"/>
                    <a:gd name="connsiteX45" fmla="*/ 1809750 w 2614613"/>
                    <a:gd name="connsiteY45" fmla="*/ 339903 h 366453"/>
                    <a:gd name="connsiteX46" fmla="*/ 1828800 w 2614613"/>
                    <a:gd name="connsiteY46" fmla="*/ 342284 h 366453"/>
                    <a:gd name="connsiteX47" fmla="*/ 1866900 w 2614613"/>
                    <a:gd name="connsiteY47" fmla="*/ 339903 h 366453"/>
                    <a:gd name="connsiteX48" fmla="*/ 1952625 w 2614613"/>
                    <a:gd name="connsiteY48" fmla="*/ 332759 h 366453"/>
                    <a:gd name="connsiteX49" fmla="*/ 2026444 w 2614613"/>
                    <a:gd name="connsiteY49" fmla="*/ 332759 h 366453"/>
                    <a:gd name="connsiteX50" fmla="*/ 2062162 w 2614613"/>
                    <a:gd name="connsiteY50" fmla="*/ 342284 h 366453"/>
                    <a:gd name="connsiteX51" fmla="*/ 2088356 w 2614613"/>
                    <a:gd name="connsiteY51" fmla="*/ 349428 h 366453"/>
                    <a:gd name="connsiteX52" fmla="*/ 2412206 w 2614613"/>
                    <a:gd name="connsiteY52" fmla="*/ 366098 h 366453"/>
                    <a:gd name="connsiteX53" fmla="*/ 2509837 w 2614613"/>
                    <a:gd name="connsiteY53" fmla="*/ 330377 h 366453"/>
                    <a:gd name="connsiteX54" fmla="*/ 2614613 w 2614613"/>
                    <a:gd name="connsiteY54" fmla="*/ 270847 h 366453"/>
                    <a:gd name="connsiteX0" fmla="*/ 0 w 2614613"/>
                    <a:gd name="connsiteY0" fmla="*/ 30340 h 366453"/>
                    <a:gd name="connsiteX1" fmla="*/ 23813 w 2614613"/>
                    <a:gd name="connsiteY1" fmla="*/ 1766 h 366453"/>
                    <a:gd name="connsiteX2" fmla="*/ 90488 w 2614613"/>
                    <a:gd name="connsiteY2" fmla="*/ 8909 h 366453"/>
                    <a:gd name="connsiteX3" fmla="*/ 145257 w 2614613"/>
                    <a:gd name="connsiteY3" fmla="*/ 70822 h 366453"/>
                    <a:gd name="connsiteX4" fmla="*/ 209550 w 2614613"/>
                    <a:gd name="connsiteY4" fmla="*/ 97015 h 366453"/>
                    <a:gd name="connsiteX5" fmla="*/ 297656 w 2614613"/>
                    <a:gd name="connsiteY5" fmla="*/ 89872 h 366453"/>
                    <a:gd name="connsiteX6" fmla="*/ 438150 w 2614613"/>
                    <a:gd name="connsiteY6" fmla="*/ 27959 h 366453"/>
                    <a:gd name="connsiteX7" fmla="*/ 476249 w 2614613"/>
                    <a:gd name="connsiteY7" fmla="*/ 11290 h 366453"/>
                    <a:gd name="connsiteX8" fmla="*/ 490537 w 2614613"/>
                    <a:gd name="connsiteY8" fmla="*/ 30342 h 366453"/>
                    <a:gd name="connsiteX9" fmla="*/ 538163 w 2614613"/>
                    <a:gd name="connsiteY9" fmla="*/ 52230 h 366453"/>
                    <a:gd name="connsiteX10" fmla="*/ 564356 w 2614613"/>
                    <a:gd name="connsiteY10" fmla="*/ 66519 h 366453"/>
                    <a:gd name="connsiteX11" fmla="*/ 595312 w 2614613"/>
                    <a:gd name="connsiteY11" fmla="*/ 77966 h 366453"/>
                    <a:gd name="connsiteX12" fmla="*/ 638175 w 2614613"/>
                    <a:gd name="connsiteY12" fmla="*/ 97016 h 366453"/>
                    <a:gd name="connsiteX13" fmla="*/ 681037 w 2614613"/>
                    <a:gd name="connsiteY13" fmla="*/ 116066 h 366453"/>
                    <a:gd name="connsiteX14" fmla="*/ 702469 w 2614613"/>
                    <a:gd name="connsiteY14" fmla="*/ 123209 h 366453"/>
                    <a:gd name="connsiteX15" fmla="*/ 731044 w 2614613"/>
                    <a:gd name="connsiteY15" fmla="*/ 135116 h 366453"/>
                    <a:gd name="connsiteX16" fmla="*/ 785812 w 2614613"/>
                    <a:gd name="connsiteY16" fmla="*/ 158928 h 366453"/>
                    <a:gd name="connsiteX17" fmla="*/ 826294 w 2614613"/>
                    <a:gd name="connsiteY17" fmla="*/ 166072 h 366453"/>
                    <a:gd name="connsiteX18" fmla="*/ 850106 w 2614613"/>
                    <a:gd name="connsiteY18" fmla="*/ 168453 h 366453"/>
                    <a:gd name="connsiteX19" fmla="*/ 892968 w 2614613"/>
                    <a:gd name="connsiteY19" fmla="*/ 161309 h 366453"/>
                    <a:gd name="connsiteX20" fmla="*/ 928688 w 2614613"/>
                    <a:gd name="connsiteY20" fmla="*/ 187504 h 366453"/>
                    <a:gd name="connsiteX21" fmla="*/ 945356 w 2614613"/>
                    <a:gd name="connsiteY21" fmla="*/ 206553 h 366453"/>
                    <a:gd name="connsiteX22" fmla="*/ 962025 w 2614613"/>
                    <a:gd name="connsiteY22" fmla="*/ 218460 h 366453"/>
                    <a:gd name="connsiteX23" fmla="*/ 1016793 w 2614613"/>
                    <a:gd name="connsiteY23" fmla="*/ 261322 h 366453"/>
                    <a:gd name="connsiteX24" fmla="*/ 1023937 w 2614613"/>
                    <a:gd name="connsiteY24" fmla="*/ 270848 h 366453"/>
                    <a:gd name="connsiteX25" fmla="*/ 1057276 w 2614613"/>
                    <a:gd name="connsiteY25" fmla="*/ 311328 h 366453"/>
                    <a:gd name="connsiteX26" fmla="*/ 1083469 w 2614613"/>
                    <a:gd name="connsiteY26" fmla="*/ 327997 h 366453"/>
                    <a:gd name="connsiteX27" fmla="*/ 1123949 w 2614613"/>
                    <a:gd name="connsiteY27" fmla="*/ 308948 h 366453"/>
                    <a:gd name="connsiteX28" fmla="*/ 1154905 w 2614613"/>
                    <a:gd name="connsiteY28" fmla="*/ 299422 h 366453"/>
                    <a:gd name="connsiteX29" fmla="*/ 1190625 w 2614613"/>
                    <a:gd name="connsiteY29" fmla="*/ 318472 h 366453"/>
                    <a:gd name="connsiteX30" fmla="*/ 1221581 w 2614613"/>
                    <a:gd name="connsiteY30" fmla="*/ 323234 h 366453"/>
                    <a:gd name="connsiteX31" fmla="*/ 1266825 w 2614613"/>
                    <a:gd name="connsiteY31" fmla="*/ 313709 h 366453"/>
                    <a:gd name="connsiteX32" fmla="*/ 1300163 w 2614613"/>
                    <a:gd name="connsiteY32" fmla="*/ 306566 h 366453"/>
                    <a:gd name="connsiteX33" fmla="*/ 1357312 w 2614613"/>
                    <a:gd name="connsiteY33" fmla="*/ 311328 h 366453"/>
                    <a:gd name="connsiteX34" fmla="*/ 1426368 w 2614613"/>
                    <a:gd name="connsiteY34" fmla="*/ 323233 h 366453"/>
                    <a:gd name="connsiteX35" fmla="*/ 1452563 w 2614613"/>
                    <a:gd name="connsiteY35" fmla="*/ 311328 h 366453"/>
                    <a:gd name="connsiteX36" fmla="*/ 1476375 w 2614613"/>
                    <a:gd name="connsiteY36" fmla="*/ 294659 h 366453"/>
                    <a:gd name="connsiteX37" fmla="*/ 1514475 w 2614613"/>
                    <a:gd name="connsiteY37" fmla="*/ 256560 h 366453"/>
                    <a:gd name="connsiteX38" fmla="*/ 1574007 w 2614613"/>
                    <a:gd name="connsiteY38" fmla="*/ 249416 h 366453"/>
                    <a:gd name="connsiteX39" fmla="*/ 1600199 w 2614613"/>
                    <a:gd name="connsiteY39" fmla="*/ 263703 h 366453"/>
                    <a:gd name="connsiteX40" fmla="*/ 1621631 w 2614613"/>
                    <a:gd name="connsiteY40" fmla="*/ 287515 h 366453"/>
                    <a:gd name="connsiteX41" fmla="*/ 1650206 w 2614613"/>
                    <a:gd name="connsiteY41" fmla="*/ 313709 h 366453"/>
                    <a:gd name="connsiteX42" fmla="*/ 1683543 w 2614613"/>
                    <a:gd name="connsiteY42" fmla="*/ 337523 h 366453"/>
                    <a:gd name="connsiteX43" fmla="*/ 1766887 w 2614613"/>
                    <a:gd name="connsiteY43" fmla="*/ 335141 h 366453"/>
                    <a:gd name="connsiteX44" fmla="*/ 1795462 w 2614613"/>
                    <a:gd name="connsiteY44" fmla="*/ 337522 h 366453"/>
                    <a:gd name="connsiteX45" fmla="*/ 1809750 w 2614613"/>
                    <a:gd name="connsiteY45" fmla="*/ 339903 h 366453"/>
                    <a:gd name="connsiteX46" fmla="*/ 1828800 w 2614613"/>
                    <a:gd name="connsiteY46" fmla="*/ 342284 h 366453"/>
                    <a:gd name="connsiteX47" fmla="*/ 1866900 w 2614613"/>
                    <a:gd name="connsiteY47" fmla="*/ 339903 h 366453"/>
                    <a:gd name="connsiteX48" fmla="*/ 1952625 w 2614613"/>
                    <a:gd name="connsiteY48" fmla="*/ 332759 h 366453"/>
                    <a:gd name="connsiteX49" fmla="*/ 2026444 w 2614613"/>
                    <a:gd name="connsiteY49" fmla="*/ 332759 h 366453"/>
                    <a:gd name="connsiteX50" fmla="*/ 2062162 w 2614613"/>
                    <a:gd name="connsiteY50" fmla="*/ 342284 h 366453"/>
                    <a:gd name="connsiteX51" fmla="*/ 2088356 w 2614613"/>
                    <a:gd name="connsiteY51" fmla="*/ 349428 h 366453"/>
                    <a:gd name="connsiteX52" fmla="*/ 2412206 w 2614613"/>
                    <a:gd name="connsiteY52" fmla="*/ 366098 h 366453"/>
                    <a:gd name="connsiteX53" fmla="*/ 2514600 w 2614613"/>
                    <a:gd name="connsiteY53" fmla="*/ 325615 h 366453"/>
                    <a:gd name="connsiteX54" fmla="*/ 2614613 w 2614613"/>
                    <a:gd name="connsiteY54" fmla="*/ 270847 h 366453"/>
                    <a:gd name="connsiteX0" fmla="*/ 0 w 2614613"/>
                    <a:gd name="connsiteY0" fmla="*/ 30340 h 366453"/>
                    <a:gd name="connsiteX1" fmla="*/ 23813 w 2614613"/>
                    <a:gd name="connsiteY1" fmla="*/ 1766 h 366453"/>
                    <a:gd name="connsiteX2" fmla="*/ 90488 w 2614613"/>
                    <a:gd name="connsiteY2" fmla="*/ 8909 h 366453"/>
                    <a:gd name="connsiteX3" fmla="*/ 145257 w 2614613"/>
                    <a:gd name="connsiteY3" fmla="*/ 70822 h 366453"/>
                    <a:gd name="connsiteX4" fmla="*/ 209550 w 2614613"/>
                    <a:gd name="connsiteY4" fmla="*/ 97015 h 366453"/>
                    <a:gd name="connsiteX5" fmla="*/ 297656 w 2614613"/>
                    <a:gd name="connsiteY5" fmla="*/ 89872 h 366453"/>
                    <a:gd name="connsiteX6" fmla="*/ 438150 w 2614613"/>
                    <a:gd name="connsiteY6" fmla="*/ 27959 h 366453"/>
                    <a:gd name="connsiteX7" fmla="*/ 476249 w 2614613"/>
                    <a:gd name="connsiteY7" fmla="*/ 11290 h 366453"/>
                    <a:gd name="connsiteX8" fmla="*/ 490537 w 2614613"/>
                    <a:gd name="connsiteY8" fmla="*/ 30342 h 366453"/>
                    <a:gd name="connsiteX9" fmla="*/ 538163 w 2614613"/>
                    <a:gd name="connsiteY9" fmla="*/ 52230 h 366453"/>
                    <a:gd name="connsiteX10" fmla="*/ 564356 w 2614613"/>
                    <a:gd name="connsiteY10" fmla="*/ 66519 h 366453"/>
                    <a:gd name="connsiteX11" fmla="*/ 595312 w 2614613"/>
                    <a:gd name="connsiteY11" fmla="*/ 77966 h 366453"/>
                    <a:gd name="connsiteX12" fmla="*/ 638175 w 2614613"/>
                    <a:gd name="connsiteY12" fmla="*/ 97016 h 366453"/>
                    <a:gd name="connsiteX13" fmla="*/ 681037 w 2614613"/>
                    <a:gd name="connsiteY13" fmla="*/ 116066 h 366453"/>
                    <a:gd name="connsiteX14" fmla="*/ 702469 w 2614613"/>
                    <a:gd name="connsiteY14" fmla="*/ 123209 h 366453"/>
                    <a:gd name="connsiteX15" fmla="*/ 731044 w 2614613"/>
                    <a:gd name="connsiteY15" fmla="*/ 135116 h 366453"/>
                    <a:gd name="connsiteX16" fmla="*/ 785812 w 2614613"/>
                    <a:gd name="connsiteY16" fmla="*/ 158928 h 366453"/>
                    <a:gd name="connsiteX17" fmla="*/ 826294 w 2614613"/>
                    <a:gd name="connsiteY17" fmla="*/ 166072 h 366453"/>
                    <a:gd name="connsiteX18" fmla="*/ 850106 w 2614613"/>
                    <a:gd name="connsiteY18" fmla="*/ 168453 h 366453"/>
                    <a:gd name="connsiteX19" fmla="*/ 892968 w 2614613"/>
                    <a:gd name="connsiteY19" fmla="*/ 161309 h 366453"/>
                    <a:gd name="connsiteX20" fmla="*/ 928688 w 2614613"/>
                    <a:gd name="connsiteY20" fmla="*/ 187504 h 366453"/>
                    <a:gd name="connsiteX21" fmla="*/ 945356 w 2614613"/>
                    <a:gd name="connsiteY21" fmla="*/ 206553 h 366453"/>
                    <a:gd name="connsiteX22" fmla="*/ 962025 w 2614613"/>
                    <a:gd name="connsiteY22" fmla="*/ 218460 h 366453"/>
                    <a:gd name="connsiteX23" fmla="*/ 1016793 w 2614613"/>
                    <a:gd name="connsiteY23" fmla="*/ 261322 h 366453"/>
                    <a:gd name="connsiteX24" fmla="*/ 1023937 w 2614613"/>
                    <a:gd name="connsiteY24" fmla="*/ 270848 h 366453"/>
                    <a:gd name="connsiteX25" fmla="*/ 1057276 w 2614613"/>
                    <a:gd name="connsiteY25" fmla="*/ 311328 h 366453"/>
                    <a:gd name="connsiteX26" fmla="*/ 1083469 w 2614613"/>
                    <a:gd name="connsiteY26" fmla="*/ 327997 h 366453"/>
                    <a:gd name="connsiteX27" fmla="*/ 1123949 w 2614613"/>
                    <a:gd name="connsiteY27" fmla="*/ 308948 h 366453"/>
                    <a:gd name="connsiteX28" fmla="*/ 1154905 w 2614613"/>
                    <a:gd name="connsiteY28" fmla="*/ 299422 h 366453"/>
                    <a:gd name="connsiteX29" fmla="*/ 1190625 w 2614613"/>
                    <a:gd name="connsiteY29" fmla="*/ 318472 h 366453"/>
                    <a:gd name="connsiteX30" fmla="*/ 1221581 w 2614613"/>
                    <a:gd name="connsiteY30" fmla="*/ 323234 h 366453"/>
                    <a:gd name="connsiteX31" fmla="*/ 1266825 w 2614613"/>
                    <a:gd name="connsiteY31" fmla="*/ 313709 h 366453"/>
                    <a:gd name="connsiteX32" fmla="*/ 1300163 w 2614613"/>
                    <a:gd name="connsiteY32" fmla="*/ 306566 h 366453"/>
                    <a:gd name="connsiteX33" fmla="*/ 1357312 w 2614613"/>
                    <a:gd name="connsiteY33" fmla="*/ 311328 h 366453"/>
                    <a:gd name="connsiteX34" fmla="*/ 1426368 w 2614613"/>
                    <a:gd name="connsiteY34" fmla="*/ 323233 h 366453"/>
                    <a:gd name="connsiteX35" fmla="*/ 1452563 w 2614613"/>
                    <a:gd name="connsiteY35" fmla="*/ 311328 h 366453"/>
                    <a:gd name="connsiteX36" fmla="*/ 1476375 w 2614613"/>
                    <a:gd name="connsiteY36" fmla="*/ 294659 h 366453"/>
                    <a:gd name="connsiteX37" fmla="*/ 1514475 w 2614613"/>
                    <a:gd name="connsiteY37" fmla="*/ 256560 h 366453"/>
                    <a:gd name="connsiteX38" fmla="*/ 1574007 w 2614613"/>
                    <a:gd name="connsiteY38" fmla="*/ 249416 h 366453"/>
                    <a:gd name="connsiteX39" fmla="*/ 1600199 w 2614613"/>
                    <a:gd name="connsiteY39" fmla="*/ 263703 h 366453"/>
                    <a:gd name="connsiteX40" fmla="*/ 1621631 w 2614613"/>
                    <a:gd name="connsiteY40" fmla="*/ 287515 h 366453"/>
                    <a:gd name="connsiteX41" fmla="*/ 1650206 w 2614613"/>
                    <a:gd name="connsiteY41" fmla="*/ 313709 h 366453"/>
                    <a:gd name="connsiteX42" fmla="*/ 1683543 w 2614613"/>
                    <a:gd name="connsiteY42" fmla="*/ 337523 h 366453"/>
                    <a:gd name="connsiteX43" fmla="*/ 1766887 w 2614613"/>
                    <a:gd name="connsiteY43" fmla="*/ 335141 h 366453"/>
                    <a:gd name="connsiteX44" fmla="*/ 1795462 w 2614613"/>
                    <a:gd name="connsiteY44" fmla="*/ 337522 h 366453"/>
                    <a:gd name="connsiteX45" fmla="*/ 1809750 w 2614613"/>
                    <a:gd name="connsiteY45" fmla="*/ 339903 h 366453"/>
                    <a:gd name="connsiteX46" fmla="*/ 1828800 w 2614613"/>
                    <a:gd name="connsiteY46" fmla="*/ 342284 h 366453"/>
                    <a:gd name="connsiteX47" fmla="*/ 1866900 w 2614613"/>
                    <a:gd name="connsiteY47" fmla="*/ 339903 h 366453"/>
                    <a:gd name="connsiteX48" fmla="*/ 1952625 w 2614613"/>
                    <a:gd name="connsiteY48" fmla="*/ 332759 h 366453"/>
                    <a:gd name="connsiteX49" fmla="*/ 2026444 w 2614613"/>
                    <a:gd name="connsiteY49" fmla="*/ 332759 h 366453"/>
                    <a:gd name="connsiteX50" fmla="*/ 2062162 w 2614613"/>
                    <a:gd name="connsiteY50" fmla="*/ 342284 h 366453"/>
                    <a:gd name="connsiteX51" fmla="*/ 2088356 w 2614613"/>
                    <a:gd name="connsiteY51" fmla="*/ 349428 h 366453"/>
                    <a:gd name="connsiteX52" fmla="*/ 2412206 w 2614613"/>
                    <a:gd name="connsiteY52" fmla="*/ 366098 h 366453"/>
                    <a:gd name="connsiteX53" fmla="*/ 2514600 w 2614613"/>
                    <a:gd name="connsiteY53" fmla="*/ 325615 h 366453"/>
                    <a:gd name="connsiteX54" fmla="*/ 2614613 w 2614613"/>
                    <a:gd name="connsiteY54" fmla="*/ 270847 h 366453"/>
                    <a:gd name="connsiteX0" fmla="*/ 0 w 2614613"/>
                    <a:gd name="connsiteY0" fmla="*/ 30340 h 367378"/>
                    <a:gd name="connsiteX1" fmla="*/ 23813 w 2614613"/>
                    <a:gd name="connsiteY1" fmla="*/ 1766 h 367378"/>
                    <a:gd name="connsiteX2" fmla="*/ 90488 w 2614613"/>
                    <a:gd name="connsiteY2" fmla="*/ 8909 h 367378"/>
                    <a:gd name="connsiteX3" fmla="*/ 145257 w 2614613"/>
                    <a:gd name="connsiteY3" fmla="*/ 70822 h 367378"/>
                    <a:gd name="connsiteX4" fmla="*/ 209550 w 2614613"/>
                    <a:gd name="connsiteY4" fmla="*/ 97015 h 367378"/>
                    <a:gd name="connsiteX5" fmla="*/ 297656 w 2614613"/>
                    <a:gd name="connsiteY5" fmla="*/ 89872 h 367378"/>
                    <a:gd name="connsiteX6" fmla="*/ 438150 w 2614613"/>
                    <a:gd name="connsiteY6" fmla="*/ 27959 h 367378"/>
                    <a:gd name="connsiteX7" fmla="*/ 476249 w 2614613"/>
                    <a:gd name="connsiteY7" fmla="*/ 11290 h 367378"/>
                    <a:gd name="connsiteX8" fmla="*/ 490537 w 2614613"/>
                    <a:gd name="connsiteY8" fmla="*/ 30342 h 367378"/>
                    <a:gd name="connsiteX9" fmla="*/ 538163 w 2614613"/>
                    <a:gd name="connsiteY9" fmla="*/ 52230 h 367378"/>
                    <a:gd name="connsiteX10" fmla="*/ 564356 w 2614613"/>
                    <a:gd name="connsiteY10" fmla="*/ 66519 h 367378"/>
                    <a:gd name="connsiteX11" fmla="*/ 595312 w 2614613"/>
                    <a:gd name="connsiteY11" fmla="*/ 77966 h 367378"/>
                    <a:gd name="connsiteX12" fmla="*/ 638175 w 2614613"/>
                    <a:gd name="connsiteY12" fmla="*/ 97016 h 367378"/>
                    <a:gd name="connsiteX13" fmla="*/ 681037 w 2614613"/>
                    <a:gd name="connsiteY13" fmla="*/ 116066 h 367378"/>
                    <a:gd name="connsiteX14" fmla="*/ 702469 w 2614613"/>
                    <a:gd name="connsiteY14" fmla="*/ 123209 h 367378"/>
                    <a:gd name="connsiteX15" fmla="*/ 731044 w 2614613"/>
                    <a:gd name="connsiteY15" fmla="*/ 135116 h 367378"/>
                    <a:gd name="connsiteX16" fmla="*/ 785812 w 2614613"/>
                    <a:gd name="connsiteY16" fmla="*/ 158928 h 367378"/>
                    <a:gd name="connsiteX17" fmla="*/ 826294 w 2614613"/>
                    <a:gd name="connsiteY17" fmla="*/ 166072 h 367378"/>
                    <a:gd name="connsiteX18" fmla="*/ 850106 w 2614613"/>
                    <a:gd name="connsiteY18" fmla="*/ 168453 h 367378"/>
                    <a:gd name="connsiteX19" fmla="*/ 892968 w 2614613"/>
                    <a:gd name="connsiteY19" fmla="*/ 161309 h 367378"/>
                    <a:gd name="connsiteX20" fmla="*/ 928688 w 2614613"/>
                    <a:gd name="connsiteY20" fmla="*/ 187504 h 367378"/>
                    <a:gd name="connsiteX21" fmla="*/ 945356 w 2614613"/>
                    <a:gd name="connsiteY21" fmla="*/ 206553 h 367378"/>
                    <a:gd name="connsiteX22" fmla="*/ 962025 w 2614613"/>
                    <a:gd name="connsiteY22" fmla="*/ 218460 h 367378"/>
                    <a:gd name="connsiteX23" fmla="*/ 1016793 w 2614613"/>
                    <a:gd name="connsiteY23" fmla="*/ 261322 h 367378"/>
                    <a:gd name="connsiteX24" fmla="*/ 1023937 w 2614613"/>
                    <a:gd name="connsiteY24" fmla="*/ 270848 h 367378"/>
                    <a:gd name="connsiteX25" fmla="*/ 1057276 w 2614613"/>
                    <a:gd name="connsiteY25" fmla="*/ 311328 h 367378"/>
                    <a:gd name="connsiteX26" fmla="*/ 1083469 w 2614613"/>
                    <a:gd name="connsiteY26" fmla="*/ 327997 h 367378"/>
                    <a:gd name="connsiteX27" fmla="*/ 1123949 w 2614613"/>
                    <a:gd name="connsiteY27" fmla="*/ 308948 h 367378"/>
                    <a:gd name="connsiteX28" fmla="*/ 1154905 w 2614613"/>
                    <a:gd name="connsiteY28" fmla="*/ 299422 h 367378"/>
                    <a:gd name="connsiteX29" fmla="*/ 1190625 w 2614613"/>
                    <a:gd name="connsiteY29" fmla="*/ 318472 h 367378"/>
                    <a:gd name="connsiteX30" fmla="*/ 1221581 w 2614613"/>
                    <a:gd name="connsiteY30" fmla="*/ 323234 h 367378"/>
                    <a:gd name="connsiteX31" fmla="*/ 1266825 w 2614613"/>
                    <a:gd name="connsiteY31" fmla="*/ 313709 h 367378"/>
                    <a:gd name="connsiteX32" fmla="*/ 1300163 w 2614613"/>
                    <a:gd name="connsiteY32" fmla="*/ 306566 h 367378"/>
                    <a:gd name="connsiteX33" fmla="*/ 1357312 w 2614613"/>
                    <a:gd name="connsiteY33" fmla="*/ 311328 h 367378"/>
                    <a:gd name="connsiteX34" fmla="*/ 1426368 w 2614613"/>
                    <a:gd name="connsiteY34" fmla="*/ 323233 h 367378"/>
                    <a:gd name="connsiteX35" fmla="*/ 1452563 w 2614613"/>
                    <a:gd name="connsiteY35" fmla="*/ 311328 h 367378"/>
                    <a:gd name="connsiteX36" fmla="*/ 1476375 w 2614613"/>
                    <a:gd name="connsiteY36" fmla="*/ 294659 h 367378"/>
                    <a:gd name="connsiteX37" fmla="*/ 1514475 w 2614613"/>
                    <a:gd name="connsiteY37" fmla="*/ 256560 h 367378"/>
                    <a:gd name="connsiteX38" fmla="*/ 1574007 w 2614613"/>
                    <a:gd name="connsiteY38" fmla="*/ 249416 h 367378"/>
                    <a:gd name="connsiteX39" fmla="*/ 1600199 w 2614613"/>
                    <a:gd name="connsiteY39" fmla="*/ 263703 h 367378"/>
                    <a:gd name="connsiteX40" fmla="*/ 1621631 w 2614613"/>
                    <a:gd name="connsiteY40" fmla="*/ 287515 h 367378"/>
                    <a:gd name="connsiteX41" fmla="*/ 1650206 w 2614613"/>
                    <a:gd name="connsiteY41" fmla="*/ 313709 h 367378"/>
                    <a:gd name="connsiteX42" fmla="*/ 1683543 w 2614613"/>
                    <a:gd name="connsiteY42" fmla="*/ 337523 h 367378"/>
                    <a:gd name="connsiteX43" fmla="*/ 1766887 w 2614613"/>
                    <a:gd name="connsiteY43" fmla="*/ 335141 h 367378"/>
                    <a:gd name="connsiteX44" fmla="*/ 1795462 w 2614613"/>
                    <a:gd name="connsiteY44" fmla="*/ 337522 h 367378"/>
                    <a:gd name="connsiteX45" fmla="*/ 1809750 w 2614613"/>
                    <a:gd name="connsiteY45" fmla="*/ 339903 h 367378"/>
                    <a:gd name="connsiteX46" fmla="*/ 1828800 w 2614613"/>
                    <a:gd name="connsiteY46" fmla="*/ 342284 h 367378"/>
                    <a:gd name="connsiteX47" fmla="*/ 1866900 w 2614613"/>
                    <a:gd name="connsiteY47" fmla="*/ 339903 h 367378"/>
                    <a:gd name="connsiteX48" fmla="*/ 1952625 w 2614613"/>
                    <a:gd name="connsiteY48" fmla="*/ 332759 h 367378"/>
                    <a:gd name="connsiteX49" fmla="*/ 2026444 w 2614613"/>
                    <a:gd name="connsiteY49" fmla="*/ 332759 h 367378"/>
                    <a:gd name="connsiteX50" fmla="*/ 2062162 w 2614613"/>
                    <a:gd name="connsiteY50" fmla="*/ 342284 h 367378"/>
                    <a:gd name="connsiteX51" fmla="*/ 2088356 w 2614613"/>
                    <a:gd name="connsiteY51" fmla="*/ 349428 h 367378"/>
                    <a:gd name="connsiteX52" fmla="*/ 2307431 w 2614613"/>
                    <a:gd name="connsiteY52" fmla="*/ 356572 h 367378"/>
                    <a:gd name="connsiteX53" fmla="*/ 2412206 w 2614613"/>
                    <a:gd name="connsiteY53" fmla="*/ 366098 h 367378"/>
                    <a:gd name="connsiteX54" fmla="*/ 2514600 w 2614613"/>
                    <a:gd name="connsiteY54" fmla="*/ 325615 h 367378"/>
                    <a:gd name="connsiteX55" fmla="*/ 2614613 w 2614613"/>
                    <a:gd name="connsiteY55" fmla="*/ 270847 h 367378"/>
                    <a:gd name="connsiteX0" fmla="*/ 0 w 2614613"/>
                    <a:gd name="connsiteY0" fmla="*/ 30340 h 383120"/>
                    <a:gd name="connsiteX1" fmla="*/ 23813 w 2614613"/>
                    <a:gd name="connsiteY1" fmla="*/ 1766 h 383120"/>
                    <a:gd name="connsiteX2" fmla="*/ 90488 w 2614613"/>
                    <a:gd name="connsiteY2" fmla="*/ 8909 h 383120"/>
                    <a:gd name="connsiteX3" fmla="*/ 145257 w 2614613"/>
                    <a:gd name="connsiteY3" fmla="*/ 70822 h 383120"/>
                    <a:gd name="connsiteX4" fmla="*/ 209550 w 2614613"/>
                    <a:gd name="connsiteY4" fmla="*/ 97015 h 383120"/>
                    <a:gd name="connsiteX5" fmla="*/ 297656 w 2614613"/>
                    <a:gd name="connsiteY5" fmla="*/ 89872 h 383120"/>
                    <a:gd name="connsiteX6" fmla="*/ 438150 w 2614613"/>
                    <a:gd name="connsiteY6" fmla="*/ 27959 h 383120"/>
                    <a:gd name="connsiteX7" fmla="*/ 476249 w 2614613"/>
                    <a:gd name="connsiteY7" fmla="*/ 11290 h 383120"/>
                    <a:gd name="connsiteX8" fmla="*/ 490537 w 2614613"/>
                    <a:gd name="connsiteY8" fmla="*/ 30342 h 383120"/>
                    <a:gd name="connsiteX9" fmla="*/ 538163 w 2614613"/>
                    <a:gd name="connsiteY9" fmla="*/ 52230 h 383120"/>
                    <a:gd name="connsiteX10" fmla="*/ 564356 w 2614613"/>
                    <a:gd name="connsiteY10" fmla="*/ 66519 h 383120"/>
                    <a:gd name="connsiteX11" fmla="*/ 595312 w 2614613"/>
                    <a:gd name="connsiteY11" fmla="*/ 77966 h 383120"/>
                    <a:gd name="connsiteX12" fmla="*/ 638175 w 2614613"/>
                    <a:gd name="connsiteY12" fmla="*/ 97016 h 383120"/>
                    <a:gd name="connsiteX13" fmla="*/ 681037 w 2614613"/>
                    <a:gd name="connsiteY13" fmla="*/ 116066 h 383120"/>
                    <a:gd name="connsiteX14" fmla="*/ 702469 w 2614613"/>
                    <a:gd name="connsiteY14" fmla="*/ 123209 h 383120"/>
                    <a:gd name="connsiteX15" fmla="*/ 731044 w 2614613"/>
                    <a:gd name="connsiteY15" fmla="*/ 135116 h 383120"/>
                    <a:gd name="connsiteX16" fmla="*/ 785812 w 2614613"/>
                    <a:gd name="connsiteY16" fmla="*/ 158928 h 383120"/>
                    <a:gd name="connsiteX17" fmla="*/ 826294 w 2614613"/>
                    <a:gd name="connsiteY17" fmla="*/ 166072 h 383120"/>
                    <a:gd name="connsiteX18" fmla="*/ 850106 w 2614613"/>
                    <a:gd name="connsiteY18" fmla="*/ 168453 h 383120"/>
                    <a:gd name="connsiteX19" fmla="*/ 892968 w 2614613"/>
                    <a:gd name="connsiteY19" fmla="*/ 161309 h 383120"/>
                    <a:gd name="connsiteX20" fmla="*/ 928688 w 2614613"/>
                    <a:gd name="connsiteY20" fmla="*/ 187504 h 383120"/>
                    <a:gd name="connsiteX21" fmla="*/ 945356 w 2614613"/>
                    <a:gd name="connsiteY21" fmla="*/ 206553 h 383120"/>
                    <a:gd name="connsiteX22" fmla="*/ 962025 w 2614613"/>
                    <a:gd name="connsiteY22" fmla="*/ 218460 h 383120"/>
                    <a:gd name="connsiteX23" fmla="*/ 1016793 w 2614613"/>
                    <a:gd name="connsiteY23" fmla="*/ 261322 h 383120"/>
                    <a:gd name="connsiteX24" fmla="*/ 1023937 w 2614613"/>
                    <a:gd name="connsiteY24" fmla="*/ 270848 h 383120"/>
                    <a:gd name="connsiteX25" fmla="*/ 1057276 w 2614613"/>
                    <a:gd name="connsiteY25" fmla="*/ 311328 h 383120"/>
                    <a:gd name="connsiteX26" fmla="*/ 1083469 w 2614613"/>
                    <a:gd name="connsiteY26" fmla="*/ 327997 h 383120"/>
                    <a:gd name="connsiteX27" fmla="*/ 1123949 w 2614613"/>
                    <a:gd name="connsiteY27" fmla="*/ 308948 h 383120"/>
                    <a:gd name="connsiteX28" fmla="*/ 1154905 w 2614613"/>
                    <a:gd name="connsiteY28" fmla="*/ 299422 h 383120"/>
                    <a:gd name="connsiteX29" fmla="*/ 1190625 w 2614613"/>
                    <a:gd name="connsiteY29" fmla="*/ 318472 h 383120"/>
                    <a:gd name="connsiteX30" fmla="*/ 1221581 w 2614613"/>
                    <a:gd name="connsiteY30" fmla="*/ 323234 h 383120"/>
                    <a:gd name="connsiteX31" fmla="*/ 1266825 w 2614613"/>
                    <a:gd name="connsiteY31" fmla="*/ 313709 h 383120"/>
                    <a:gd name="connsiteX32" fmla="*/ 1300163 w 2614613"/>
                    <a:gd name="connsiteY32" fmla="*/ 306566 h 383120"/>
                    <a:gd name="connsiteX33" fmla="*/ 1357312 w 2614613"/>
                    <a:gd name="connsiteY33" fmla="*/ 311328 h 383120"/>
                    <a:gd name="connsiteX34" fmla="*/ 1426368 w 2614613"/>
                    <a:gd name="connsiteY34" fmla="*/ 323233 h 383120"/>
                    <a:gd name="connsiteX35" fmla="*/ 1452563 w 2614613"/>
                    <a:gd name="connsiteY35" fmla="*/ 311328 h 383120"/>
                    <a:gd name="connsiteX36" fmla="*/ 1476375 w 2614613"/>
                    <a:gd name="connsiteY36" fmla="*/ 294659 h 383120"/>
                    <a:gd name="connsiteX37" fmla="*/ 1514475 w 2614613"/>
                    <a:gd name="connsiteY37" fmla="*/ 256560 h 383120"/>
                    <a:gd name="connsiteX38" fmla="*/ 1574007 w 2614613"/>
                    <a:gd name="connsiteY38" fmla="*/ 249416 h 383120"/>
                    <a:gd name="connsiteX39" fmla="*/ 1600199 w 2614613"/>
                    <a:gd name="connsiteY39" fmla="*/ 263703 h 383120"/>
                    <a:gd name="connsiteX40" fmla="*/ 1621631 w 2614613"/>
                    <a:gd name="connsiteY40" fmla="*/ 287515 h 383120"/>
                    <a:gd name="connsiteX41" fmla="*/ 1650206 w 2614613"/>
                    <a:gd name="connsiteY41" fmla="*/ 313709 h 383120"/>
                    <a:gd name="connsiteX42" fmla="*/ 1683543 w 2614613"/>
                    <a:gd name="connsiteY42" fmla="*/ 337523 h 383120"/>
                    <a:gd name="connsiteX43" fmla="*/ 1766887 w 2614613"/>
                    <a:gd name="connsiteY43" fmla="*/ 335141 h 383120"/>
                    <a:gd name="connsiteX44" fmla="*/ 1795462 w 2614613"/>
                    <a:gd name="connsiteY44" fmla="*/ 337522 h 383120"/>
                    <a:gd name="connsiteX45" fmla="*/ 1809750 w 2614613"/>
                    <a:gd name="connsiteY45" fmla="*/ 339903 h 383120"/>
                    <a:gd name="connsiteX46" fmla="*/ 1828800 w 2614613"/>
                    <a:gd name="connsiteY46" fmla="*/ 342284 h 383120"/>
                    <a:gd name="connsiteX47" fmla="*/ 1866900 w 2614613"/>
                    <a:gd name="connsiteY47" fmla="*/ 339903 h 383120"/>
                    <a:gd name="connsiteX48" fmla="*/ 1952625 w 2614613"/>
                    <a:gd name="connsiteY48" fmla="*/ 332759 h 383120"/>
                    <a:gd name="connsiteX49" fmla="*/ 2026444 w 2614613"/>
                    <a:gd name="connsiteY49" fmla="*/ 332759 h 383120"/>
                    <a:gd name="connsiteX50" fmla="*/ 2062162 w 2614613"/>
                    <a:gd name="connsiteY50" fmla="*/ 342284 h 383120"/>
                    <a:gd name="connsiteX51" fmla="*/ 2088356 w 2614613"/>
                    <a:gd name="connsiteY51" fmla="*/ 349428 h 383120"/>
                    <a:gd name="connsiteX52" fmla="*/ 2312193 w 2614613"/>
                    <a:gd name="connsiteY52" fmla="*/ 382766 h 383120"/>
                    <a:gd name="connsiteX53" fmla="*/ 2412206 w 2614613"/>
                    <a:gd name="connsiteY53" fmla="*/ 366098 h 383120"/>
                    <a:gd name="connsiteX54" fmla="*/ 2514600 w 2614613"/>
                    <a:gd name="connsiteY54" fmla="*/ 325615 h 383120"/>
                    <a:gd name="connsiteX55" fmla="*/ 2614613 w 2614613"/>
                    <a:gd name="connsiteY55" fmla="*/ 270847 h 383120"/>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312193 w 2614613"/>
                    <a:gd name="connsiteY52" fmla="*/ 382766 h 382766"/>
                    <a:gd name="connsiteX53" fmla="*/ 2412206 w 2614613"/>
                    <a:gd name="connsiteY53" fmla="*/ 366098 h 382766"/>
                    <a:gd name="connsiteX54" fmla="*/ 2514600 w 2614613"/>
                    <a:gd name="connsiteY54" fmla="*/ 325615 h 382766"/>
                    <a:gd name="connsiteX55" fmla="*/ 2614613 w 2614613"/>
                    <a:gd name="connsiteY55"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200275 w 2614613"/>
                    <a:gd name="connsiteY52" fmla="*/ 363715 h 382766"/>
                    <a:gd name="connsiteX53" fmla="*/ 2312193 w 2614613"/>
                    <a:gd name="connsiteY53" fmla="*/ 382766 h 382766"/>
                    <a:gd name="connsiteX54" fmla="*/ 2412206 w 2614613"/>
                    <a:gd name="connsiteY54" fmla="*/ 366098 h 382766"/>
                    <a:gd name="connsiteX55" fmla="*/ 2514600 w 2614613"/>
                    <a:gd name="connsiteY55" fmla="*/ 325615 h 382766"/>
                    <a:gd name="connsiteX56" fmla="*/ 2614613 w 2614613"/>
                    <a:gd name="connsiteY56"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219325 w 2614613"/>
                    <a:gd name="connsiteY52" fmla="*/ 342283 h 382766"/>
                    <a:gd name="connsiteX53" fmla="*/ 2312193 w 2614613"/>
                    <a:gd name="connsiteY53" fmla="*/ 382766 h 382766"/>
                    <a:gd name="connsiteX54" fmla="*/ 2412206 w 2614613"/>
                    <a:gd name="connsiteY54" fmla="*/ 366098 h 382766"/>
                    <a:gd name="connsiteX55" fmla="*/ 2514600 w 2614613"/>
                    <a:gd name="connsiteY55" fmla="*/ 325615 h 382766"/>
                    <a:gd name="connsiteX56" fmla="*/ 2614613 w 2614613"/>
                    <a:gd name="connsiteY56"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219325 w 2614613"/>
                    <a:gd name="connsiteY52" fmla="*/ 342283 h 382766"/>
                    <a:gd name="connsiteX53" fmla="*/ 2312193 w 2614613"/>
                    <a:gd name="connsiteY53" fmla="*/ 382766 h 382766"/>
                    <a:gd name="connsiteX54" fmla="*/ 2412206 w 2614613"/>
                    <a:gd name="connsiteY54" fmla="*/ 366098 h 382766"/>
                    <a:gd name="connsiteX55" fmla="*/ 2514600 w 2614613"/>
                    <a:gd name="connsiteY55" fmla="*/ 325615 h 382766"/>
                    <a:gd name="connsiteX56" fmla="*/ 2614613 w 2614613"/>
                    <a:gd name="connsiteY56"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219325 w 2614613"/>
                    <a:gd name="connsiteY52" fmla="*/ 342283 h 382766"/>
                    <a:gd name="connsiteX53" fmla="*/ 2312193 w 2614613"/>
                    <a:gd name="connsiteY53" fmla="*/ 382766 h 382766"/>
                    <a:gd name="connsiteX54" fmla="*/ 2412206 w 2614613"/>
                    <a:gd name="connsiteY54" fmla="*/ 366098 h 382766"/>
                    <a:gd name="connsiteX55" fmla="*/ 2514600 w 2614613"/>
                    <a:gd name="connsiteY55" fmla="*/ 325615 h 382766"/>
                    <a:gd name="connsiteX56" fmla="*/ 2614613 w 2614613"/>
                    <a:gd name="connsiteY56"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138362 w 2614613"/>
                    <a:gd name="connsiteY52" fmla="*/ 344665 h 382766"/>
                    <a:gd name="connsiteX53" fmla="*/ 2219325 w 2614613"/>
                    <a:gd name="connsiteY53" fmla="*/ 342283 h 382766"/>
                    <a:gd name="connsiteX54" fmla="*/ 2312193 w 2614613"/>
                    <a:gd name="connsiteY54" fmla="*/ 382766 h 382766"/>
                    <a:gd name="connsiteX55" fmla="*/ 2412206 w 2614613"/>
                    <a:gd name="connsiteY55" fmla="*/ 366098 h 382766"/>
                    <a:gd name="connsiteX56" fmla="*/ 2514600 w 2614613"/>
                    <a:gd name="connsiteY56" fmla="*/ 325615 h 382766"/>
                    <a:gd name="connsiteX57" fmla="*/ 2614613 w 2614613"/>
                    <a:gd name="connsiteY57"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152650 w 2614613"/>
                    <a:gd name="connsiteY52" fmla="*/ 349428 h 382766"/>
                    <a:gd name="connsiteX53" fmla="*/ 2219325 w 2614613"/>
                    <a:gd name="connsiteY53" fmla="*/ 342283 h 382766"/>
                    <a:gd name="connsiteX54" fmla="*/ 2312193 w 2614613"/>
                    <a:gd name="connsiteY54" fmla="*/ 382766 h 382766"/>
                    <a:gd name="connsiteX55" fmla="*/ 2412206 w 2614613"/>
                    <a:gd name="connsiteY55" fmla="*/ 366098 h 382766"/>
                    <a:gd name="connsiteX56" fmla="*/ 2514600 w 2614613"/>
                    <a:gd name="connsiteY56" fmla="*/ 325615 h 382766"/>
                    <a:gd name="connsiteX57" fmla="*/ 2614613 w 2614613"/>
                    <a:gd name="connsiteY57" fmla="*/ 270847 h 382766"/>
                    <a:gd name="connsiteX0" fmla="*/ 0 w 2614613"/>
                    <a:gd name="connsiteY0" fmla="*/ 30340 h 382766"/>
                    <a:gd name="connsiteX1" fmla="*/ 23813 w 2614613"/>
                    <a:gd name="connsiteY1" fmla="*/ 1766 h 382766"/>
                    <a:gd name="connsiteX2" fmla="*/ 90488 w 2614613"/>
                    <a:gd name="connsiteY2" fmla="*/ 8909 h 382766"/>
                    <a:gd name="connsiteX3" fmla="*/ 145257 w 2614613"/>
                    <a:gd name="connsiteY3" fmla="*/ 70822 h 382766"/>
                    <a:gd name="connsiteX4" fmla="*/ 209550 w 2614613"/>
                    <a:gd name="connsiteY4" fmla="*/ 97015 h 382766"/>
                    <a:gd name="connsiteX5" fmla="*/ 297656 w 2614613"/>
                    <a:gd name="connsiteY5" fmla="*/ 89872 h 382766"/>
                    <a:gd name="connsiteX6" fmla="*/ 438150 w 2614613"/>
                    <a:gd name="connsiteY6" fmla="*/ 27959 h 382766"/>
                    <a:gd name="connsiteX7" fmla="*/ 476249 w 2614613"/>
                    <a:gd name="connsiteY7" fmla="*/ 11290 h 382766"/>
                    <a:gd name="connsiteX8" fmla="*/ 490537 w 2614613"/>
                    <a:gd name="connsiteY8" fmla="*/ 30342 h 382766"/>
                    <a:gd name="connsiteX9" fmla="*/ 538163 w 2614613"/>
                    <a:gd name="connsiteY9" fmla="*/ 52230 h 382766"/>
                    <a:gd name="connsiteX10" fmla="*/ 564356 w 2614613"/>
                    <a:gd name="connsiteY10" fmla="*/ 66519 h 382766"/>
                    <a:gd name="connsiteX11" fmla="*/ 595312 w 2614613"/>
                    <a:gd name="connsiteY11" fmla="*/ 77966 h 382766"/>
                    <a:gd name="connsiteX12" fmla="*/ 638175 w 2614613"/>
                    <a:gd name="connsiteY12" fmla="*/ 97016 h 382766"/>
                    <a:gd name="connsiteX13" fmla="*/ 681037 w 2614613"/>
                    <a:gd name="connsiteY13" fmla="*/ 116066 h 382766"/>
                    <a:gd name="connsiteX14" fmla="*/ 702469 w 2614613"/>
                    <a:gd name="connsiteY14" fmla="*/ 123209 h 382766"/>
                    <a:gd name="connsiteX15" fmla="*/ 731044 w 2614613"/>
                    <a:gd name="connsiteY15" fmla="*/ 135116 h 382766"/>
                    <a:gd name="connsiteX16" fmla="*/ 785812 w 2614613"/>
                    <a:gd name="connsiteY16" fmla="*/ 158928 h 382766"/>
                    <a:gd name="connsiteX17" fmla="*/ 826294 w 2614613"/>
                    <a:gd name="connsiteY17" fmla="*/ 166072 h 382766"/>
                    <a:gd name="connsiteX18" fmla="*/ 850106 w 2614613"/>
                    <a:gd name="connsiteY18" fmla="*/ 168453 h 382766"/>
                    <a:gd name="connsiteX19" fmla="*/ 892968 w 2614613"/>
                    <a:gd name="connsiteY19" fmla="*/ 161309 h 382766"/>
                    <a:gd name="connsiteX20" fmla="*/ 928688 w 2614613"/>
                    <a:gd name="connsiteY20" fmla="*/ 187504 h 382766"/>
                    <a:gd name="connsiteX21" fmla="*/ 945356 w 2614613"/>
                    <a:gd name="connsiteY21" fmla="*/ 206553 h 382766"/>
                    <a:gd name="connsiteX22" fmla="*/ 962025 w 2614613"/>
                    <a:gd name="connsiteY22" fmla="*/ 218460 h 382766"/>
                    <a:gd name="connsiteX23" fmla="*/ 1016793 w 2614613"/>
                    <a:gd name="connsiteY23" fmla="*/ 261322 h 382766"/>
                    <a:gd name="connsiteX24" fmla="*/ 1023937 w 2614613"/>
                    <a:gd name="connsiteY24" fmla="*/ 270848 h 382766"/>
                    <a:gd name="connsiteX25" fmla="*/ 1057276 w 2614613"/>
                    <a:gd name="connsiteY25" fmla="*/ 311328 h 382766"/>
                    <a:gd name="connsiteX26" fmla="*/ 1083469 w 2614613"/>
                    <a:gd name="connsiteY26" fmla="*/ 327997 h 382766"/>
                    <a:gd name="connsiteX27" fmla="*/ 1123949 w 2614613"/>
                    <a:gd name="connsiteY27" fmla="*/ 308948 h 382766"/>
                    <a:gd name="connsiteX28" fmla="*/ 1154905 w 2614613"/>
                    <a:gd name="connsiteY28" fmla="*/ 299422 h 382766"/>
                    <a:gd name="connsiteX29" fmla="*/ 1190625 w 2614613"/>
                    <a:gd name="connsiteY29" fmla="*/ 318472 h 382766"/>
                    <a:gd name="connsiteX30" fmla="*/ 1221581 w 2614613"/>
                    <a:gd name="connsiteY30" fmla="*/ 323234 h 382766"/>
                    <a:gd name="connsiteX31" fmla="*/ 1266825 w 2614613"/>
                    <a:gd name="connsiteY31" fmla="*/ 313709 h 382766"/>
                    <a:gd name="connsiteX32" fmla="*/ 1300163 w 2614613"/>
                    <a:gd name="connsiteY32" fmla="*/ 306566 h 382766"/>
                    <a:gd name="connsiteX33" fmla="*/ 1357312 w 2614613"/>
                    <a:gd name="connsiteY33" fmla="*/ 311328 h 382766"/>
                    <a:gd name="connsiteX34" fmla="*/ 1426368 w 2614613"/>
                    <a:gd name="connsiteY34" fmla="*/ 323233 h 382766"/>
                    <a:gd name="connsiteX35" fmla="*/ 1452563 w 2614613"/>
                    <a:gd name="connsiteY35" fmla="*/ 311328 h 382766"/>
                    <a:gd name="connsiteX36" fmla="*/ 1476375 w 2614613"/>
                    <a:gd name="connsiteY36" fmla="*/ 294659 h 382766"/>
                    <a:gd name="connsiteX37" fmla="*/ 1514475 w 2614613"/>
                    <a:gd name="connsiteY37" fmla="*/ 256560 h 382766"/>
                    <a:gd name="connsiteX38" fmla="*/ 1574007 w 2614613"/>
                    <a:gd name="connsiteY38" fmla="*/ 249416 h 382766"/>
                    <a:gd name="connsiteX39" fmla="*/ 1600199 w 2614613"/>
                    <a:gd name="connsiteY39" fmla="*/ 263703 h 382766"/>
                    <a:gd name="connsiteX40" fmla="*/ 1621631 w 2614613"/>
                    <a:gd name="connsiteY40" fmla="*/ 287515 h 382766"/>
                    <a:gd name="connsiteX41" fmla="*/ 1650206 w 2614613"/>
                    <a:gd name="connsiteY41" fmla="*/ 313709 h 382766"/>
                    <a:gd name="connsiteX42" fmla="*/ 1683543 w 2614613"/>
                    <a:gd name="connsiteY42" fmla="*/ 337523 h 382766"/>
                    <a:gd name="connsiteX43" fmla="*/ 1766887 w 2614613"/>
                    <a:gd name="connsiteY43" fmla="*/ 335141 h 382766"/>
                    <a:gd name="connsiteX44" fmla="*/ 1795462 w 2614613"/>
                    <a:gd name="connsiteY44" fmla="*/ 337522 h 382766"/>
                    <a:gd name="connsiteX45" fmla="*/ 1809750 w 2614613"/>
                    <a:gd name="connsiteY45" fmla="*/ 339903 h 382766"/>
                    <a:gd name="connsiteX46" fmla="*/ 1828800 w 2614613"/>
                    <a:gd name="connsiteY46" fmla="*/ 342284 h 382766"/>
                    <a:gd name="connsiteX47" fmla="*/ 1866900 w 2614613"/>
                    <a:gd name="connsiteY47" fmla="*/ 339903 h 382766"/>
                    <a:gd name="connsiteX48" fmla="*/ 1952625 w 2614613"/>
                    <a:gd name="connsiteY48" fmla="*/ 332759 h 382766"/>
                    <a:gd name="connsiteX49" fmla="*/ 2026444 w 2614613"/>
                    <a:gd name="connsiteY49" fmla="*/ 332759 h 382766"/>
                    <a:gd name="connsiteX50" fmla="*/ 2062162 w 2614613"/>
                    <a:gd name="connsiteY50" fmla="*/ 342284 h 382766"/>
                    <a:gd name="connsiteX51" fmla="*/ 2088356 w 2614613"/>
                    <a:gd name="connsiteY51" fmla="*/ 349428 h 382766"/>
                    <a:gd name="connsiteX52" fmla="*/ 2152650 w 2614613"/>
                    <a:gd name="connsiteY52" fmla="*/ 349428 h 382766"/>
                    <a:gd name="connsiteX53" fmla="*/ 2219325 w 2614613"/>
                    <a:gd name="connsiteY53" fmla="*/ 342283 h 382766"/>
                    <a:gd name="connsiteX54" fmla="*/ 2312193 w 2614613"/>
                    <a:gd name="connsiteY54" fmla="*/ 382766 h 382766"/>
                    <a:gd name="connsiteX55" fmla="*/ 2412206 w 2614613"/>
                    <a:gd name="connsiteY55" fmla="*/ 366098 h 382766"/>
                    <a:gd name="connsiteX56" fmla="*/ 2514600 w 2614613"/>
                    <a:gd name="connsiteY56" fmla="*/ 325615 h 382766"/>
                    <a:gd name="connsiteX57" fmla="*/ 2588419 w 2614613"/>
                    <a:gd name="connsiteY57" fmla="*/ 285133 h 382766"/>
                    <a:gd name="connsiteX58" fmla="*/ 2614613 w 2614613"/>
                    <a:gd name="connsiteY58" fmla="*/ 270847 h 382766"/>
                    <a:gd name="connsiteX0" fmla="*/ 0 w 2659857"/>
                    <a:gd name="connsiteY0" fmla="*/ 30340 h 382766"/>
                    <a:gd name="connsiteX1" fmla="*/ 23813 w 2659857"/>
                    <a:gd name="connsiteY1" fmla="*/ 1766 h 382766"/>
                    <a:gd name="connsiteX2" fmla="*/ 90488 w 2659857"/>
                    <a:gd name="connsiteY2" fmla="*/ 8909 h 382766"/>
                    <a:gd name="connsiteX3" fmla="*/ 145257 w 2659857"/>
                    <a:gd name="connsiteY3" fmla="*/ 70822 h 382766"/>
                    <a:gd name="connsiteX4" fmla="*/ 209550 w 2659857"/>
                    <a:gd name="connsiteY4" fmla="*/ 97015 h 382766"/>
                    <a:gd name="connsiteX5" fmla="*/ 297656 w 2659857"/>
                    <a:gd name="connsiteY5" fmla="*/ 89872 h 382766"/>
                    <a:gd name="connsiteX6" fmla="*/ 438150 w 2659857"/>
                    <a:gd name="connsiteY6" fmla="*/ 27959 h 382766"/>
                    <a:gd name="connsiteX7" fmla="*/ 476249 w 2659857"/>
                    <a:gd name="connsiteY7" fmla="*/ 11290 h 382766"/>
                    <a:gd name="connsiteX8" fmla="*/ 490537 w 2659857"/>
                    <a:gd name="connsiteY8" fmla="*/ 30342 h 382766"/>
                    <a:gd name="connsiteX9" fmla="*/ 538163 w 2659857"/>
                    <a:gd name="connsiteY9" fmla="*/ 52230 h 382766"/>
                    <a:gd name="connsiteX10" fmla="*/ 564356 w 2659857"/>
                    <a:gd name="connsiteY10" fmla="*/ 66519 h 382766"/>
                    <a:gd name="connsiteX11" fmla="*/ 595312 w 2659857"/>
                    <a:gd name="connsiteY11" fmla="*/ 77966 h 382766"/>
                    <a:gd name="connsiteX12" fmla="*/ 638175 w 2659857"/>
                    <a:gd name="connsiteY12" fmla="*/ 97016 h 382766"/>
                    <a:gd name="connsiteX13" fmla="*/ 681037 w 2659857"/>
                    <a:gd name="connsiteY13" fmla="*/ 116066 h 382766"/>
                    <a:gd name="connsiteX14" fmla="*/ 702469 w 2659857"/>
                    <a:gd name="connsiteY14" fmla="*/ 123209 h 382766"/>
                    <a:gd name="connsiteX15" fmla="*/ 731044 w 2659857"/>
                    <a:gd name="connsiteY15" fmla="*/ 135116 h 382766"/>
                    <a:gd name="connsiteX16" fmla="*/ 785812 w 2659857"/>
                    <a:gd name="connsiteY16" fmla="*/ 158928 h 382766"/>
                    <a:gd name="connsiteX17" fmla="*/ 826294 w 2659857"/>
                    <a:gd name="connsiteY17" fmla="*/ 166072 h 382766"/>
                    <a:gd name="connsiteX18" fmla="*/ 850106 w 2659857"/>
                    <a:gd name="connsiteY18" fmla="*/ 168453 h 382766"/>
                    <a:gd name="connsiteX19" fmla="*/ 892968 w 2659857"/>
                    <a:gd name="connsiteY19" fmla="*/ 161309 h 382766"/>
                    <a:gd name="connsiteX20" fmla="*/ 928688 w 2659857"/>
                    <a:gd name="connsiteY20" fmla="*/ 187504 h 382766"/>
                    <a:gd name="connsiteX21" fmla="*/ 945356 w 2659857"/>
                    <a:gd name="connsiteY21" fmla="*/ 206553 h 382766"/>
                    <a:gd name="connsiteX22" fmla="*/ 962025 w 2659857"/>
                    <a:gd name="connsiteY22" fmla="*/ 218460 h 382766"/>
                    <a:gd name="connsiteX23" fmla="*/ 1016793 w 2659857"/>
                    <a:gd name="connsiteY23" fmla="*/ 261322 h 382766"/>
                    <a:gd name="connsiteX24" fmla="*/ 1023937 w 2659857"/>
                    <a:gd name="connsiteY24" fmla="*/ 270848 h 382766"/>
                    <a:gd name="connsiteX25" fmla="*/ 1057276 w 2659857"/>
                    <a:gd name="connsiteY25" fmla="*/ 311328 h 382766"/>
                    <a:gd name="connsiteX26" fmla="*/ 1083469 w 2659857"/>
                    <a:gd name="connsiteY26" fmla="*/ 327997 h 382766"/>
                    <a:gd name="connsiteX27" fmla="*/ 1123949 w 2659857"/>
                    <a:gd name="connsiteY27" fmla="*/ 308948 h 382766"/>
                    <a:gd name="connsiteX28" fmla="*/ 1154905 w 2659857"/>
                    <a:gd name="connsiteY28" fmla="*/ 299422 h 382766"/>
                    <a:gd name="connsiteX29" fmla="*/ 1190625 w 2659857"/>
                    <a:gd name="connsiteY29" fmla="*/ 318472 h 382766"/>
                    <a:gd name="connsiteX30" fmla="*/ 1221581 w 2659857"/>
                    <a:gd name="connsiteY30" fmla="*/ 323234 h 382766"/>
                    <a:gd name="connsiteX31" fmla="*/ 1266825 w 2659857"/>
                    <a:gd name="connsiteY31" fmla="*/ 313709 h 382766"/>
                    <a:gd name="connsiteX32" fmla="*/ 1300163 w 2659857"/>
                    <a:gd name="connsiteY32" fmla="*/ 306566 h 382766"/>
                    <a:gd name="connsiteX33" fmla="*/ 1357312 w 2659857"/>
                    <a:gd name="connsiteY33" fmla="*/ 311328 h 382766"/>
                    <a:gd name="connsiteX34" fmla="*/ 1426368 w 2659857"/>
                    <a:gd name="connsiteY34" fmla="*/ 323233 h 382766"/>
                    <a:gd name="connsiteX35" fmla="*/ 1452563 w 2659857"/>
                    <a:gd name="connsiteY35" fmla="*/ 311328 h 382766"/>
                    <a:gd name="connsiteX36" fmla="*/ 1476375 w 2659857"/>
                    <a:gd name="connsiteY36" fmla="*/ 294659 h 382766"/>
                    <a:gd name="connsiteX37" fmla="*/ 1514475 w 2659857"/>
                    <a:gd name="connsiteY37" fmla="*/ 256560 h 382766"/>
                    <a:gd name="connsiteX38" fmla="*/ 1574007 w 2659857"/>
                    <a:gd name="connsiteY38" fmla="*/ 249416 h 382766"/>
                    <a:gd name="connsiteX39" fmla="*/ 1600199 w 2659857"/>
                    <a:gd name="connsiteY39" fmla="*/ 263703 h 382766"/>
                    <a:gd name="connsiteX40" fmla="*/ 1621631 w 2659857"/>
                    <a:gd name="connsiteY40" fmla="*/ 287515 h 382766"/>
                    <a:gd name="connsiteX41" fmla="*/ 1650206 w 2659857"/>
                    <a:gd name="connsiteY41" fmla="*/ 313709 h 382766"/>
                    <a:gd name="connsiteX42" fmla="*/ 1683543 w 2659857"/>
                    <a:gd name="connsiteY42" fmla="*/ 337523 h 382766"/>
                    <a:gd name="connsiteX43" fmla="*/ 1766887 w 2659857"/>
                    <a:gd name="connsiteY43" fmla="*/ 335141 h 382766"/>
                    <a:gd name="connsiteX44" fmla="*/ 1795462 w 2659857"/>
                    <a:gd name="connsiteY44" fmla="*/ 337522 h 382766"/>
                    <a:gd name="connsiteX45" fmla="*/ 1809750 w 2659857"/>
                    <a:gd name="connsiteY45" fmla="*/ 339903 h 382766"/>
                    <a:gd name="connsiteX46" fmla="*/ 1828800 w 2659857"/>
                    <a:gd name="connsiteY46" fmla="*/ 342284 h 382766"/>
                    <a:gd name="connsiteX47" fmla="*/ 1866900 w 2659857"/>
                    <a:gd name="connsiteY47" fmla="*/ 339903 h 382766"/>
                    <a:gd name="connsiteX48" fmla="*/ 1952625 w 2659857"/>
                    <a:gd name="connsiteY48" fmla="*/ 332759 h 382766"/>
                    <a:gd name="connsiteX49" fmla="*/ 2026444 w 2659857"/>
                    <a:gd name="connsiteY49" fmla="*/ 332759 h 382766"/>
                    <a:gd name="connsiteX50" fmla="*/ 2062162 w 2659857"/>
                    <a:gd name="connsiteY50" fmla="*/ 342284 h 382766"/>
                    <a:gd name="connsiteX51" fmla="*/ 2088356 w 2659857"/>
                    <a:gd name="connsiteY51" fmla="*/ 349428 h 382766"/>
                    <a:gd name="connsiteX52" fmla="*/ 2152650 w 2659857"/>
                    <a:gd name="connsiteY52" fmla="*/ 349428 h 382766"/>
                    <a:gd name="connsiteX53" fmla="*/ 2219325 w 2659857"/>
                    <a:gd name="connsiteY53" fmla="*/ 342283 h 382766"/>
                    <a:gd name="connsiteX54" fmla="*/ 2312193 w 2659857"/>
                    <a:gd name="connsiteY54" fmla="*/ 382766 h 382766"/>
                    <a:gd name="connsiteX55" fmla="*/ 2412206 w 2659857"/>
                    <a:gd name="connsiteY55" fmla="*/ 366098 h 382766"/>
                    <a:gd name="connsiteX56" fmla="*/ 2514600 w 2659857"/>
                    <a:gd name="connsiteY56" fmla="*/ 325615 h 382766"/>
                    <a:gd name="connsiteX57" fmla="*/ 2588419 w 2659857"/>
                    <a:gd name="connsiteY57" fmla="*/ 285133 h 382766"/>
                    <a:gd name="connsiteX58" fmla="*/ 2659857 w 2659857"/>
                    <a:gd name="connsiteY58" fmla="*/ 242272 h 382766"/>
                    <a:gd name="connsiteX0" fmla="*/ 0 w 2660440"/>
                    <a:gd name="connsiteY0" fmla="*/ 30340 h 382766"/>
                    <a:gd name="connsiteX1" fmla="*/ 23813 w 2660440"/>
                    <a:gd name="connsiteY1" fmla="*/ 1766 h 382766"/>
                    <a:gd name="connsiteX2" fmla="*/ 90488 w 2660440"/>
                    <a:gd name="connsiteY2" fmla="*/ 8909 h 382766"/>
                    <a:gd name="connsiteX3" fmla="*/ 145257 w 2660440"/>
                    <a:gd name="connsiteY3" fmla="*/ 70822 h 382766"/>
                    <a:gd name="connsiteX4" fmla="*/ 209550 w 2660440"/>
                    <a:gd name="connsiteY4" fmla="*/ 97015 h 382766"/>
                    <a:gd name="connsiteX5" fmla="*/ 297656 w 2660440"/>
                    <a:gd name="connsiteY5" fmla="*/ 89872 h 382766"/>
                    <a:gd name="connsiteX6" fmla="*/ 438150 w 2660440"/>
                    <a:gd name="connsiteY6" fmla="*/ 27959 h 382766"/>
                    <a:gd name="connsiteX7" fmla="*/ 476249 w 2660440"/>
                    <a:gd name="connsiteY7" fmla="*/ 11290 h 382766"/>
                    <a:gd name="connsiteX8" fmla="*/ 490537 w 2660440"/>
                    <a:gd name="connsiteY8" fmla="*/ 30342 h 382766"/>
                    <a:gd name="connsiteX9" fmla="*/ 538163 w 2660440"/>
                    <a:gd name="connsiteY9" fmla="*/ 52230 h 382766"/>
                    <a:gd name="connsiteX10" fmla="*/ 564356 w 2660440"/>
                    <a:gd name="connsiteY10" fmla="*/ 66519 h 382766"/>
                    <a:gd name="connsiteX11" fmla="*/ 595312 w 2660440"/>
                    <a:gd name="connsiteY11" fmla="*/ 77966 h 382766"/>
                    <a:gd name="connsiteX12" fmla="*/ 638175 w 2660440"/>
                    <a:gd name="connsiteY12" fmla="*/ 97016 h 382766"/>
                    <a:gd name="connsiteX13" fmla="*/ 681037 w 2660440"/>
                    <a:gd name="connsiteY13" fmla="*/ 116066 h 382766"/>
                    <a:gd name="connsiteX14" fmla="*/ 702469 w 2660440"/>
                    <a:gd name="connsiteY14" fmla="*/ 123209 h 382766"/>
                    <a:gd name="connsiteX15" fmla="*/ 731044 w 2660440"/>
                    <a:gd name="connsiteY15" fmla="*/ 135116 h 382766"/>
                    <a:gd name="connsiteX16" fmla="*/ 785812 w 2660440"/>
                    <a:gd name="connsiteY16" fmla="*/ 158928 h 382766"/>
                    <a:gd name="connsiteX17" fmla="*/ 826294 w 2660440"/>
                    <a:gd name="connsiteY17" fmla="*/ 166072 h 382766"/>
                    <a:gd name="connsiteX18" fmla="*/ 850106 w 2660440"/>
                    <a:gd name="connsiteY18" fmla="*/ 168453 h 382766"/>
                    <a:gd name="connsiteX19" fmla="*/ 892968 w 2660440"/>
                    <a:gd name="connsiteY19" fmla="*/ 161309 h 382766"/>
                    <a:gd name="connsiteX20" fmla="*/ 928688 w 2660440"/>
                    <a:gd name="connsiteY20" fmla="*/ 187504 h 382766"/>
                    <a:gd name="connsiteX21" fmla="*/ 945356 w 2660440"/>
                    <a:gd name="connsiteY21" fmla="*/ 206553 h 382766"/>
                    <a:gd name="connsiteX22" fmla="*/ 962025 w 2660440"/>
                    <a:gd name="connsiteY22" fmla="*/ 218460 h 382766"/>
                    <a:gd name="connsiteX23" fmla="*/ 1016793 w 2660440"/>
                    <a:gd name="connsiteY23" fmla="*/ 261322 h 382766"/>
                    <a:gd name="connsiteX24" fmla="*/ 1023937 w 2660440"/>
                    <a:gd name="connsiteY24" fmla="*/ 270848 h 382766"/>
                    <a:gd name="connsiteX25" fmla="*/ 1057276 w 2660440"/>
                    <a:gd name="connsiteY25" fmla="*/ 311328 h 382766"/>
                    <a:gd name="connsiteX26" fmla="*/ 1083469 w 2660440"/>
                    <a:gd name="connsiteY26" fmla="*/ 327997 h 382766"/>
                    <a:gd name="connsiteX27" fmla="*/ 1123949 w 2660440"/>
                    <a:gd name="connsiteY27" fmla="*/ 308948 h 382766"/>
                    <a:gd name="connsiteX28" fmla="*/ 1154905 w 2660440"/>
                    <a:gd name="connsiteY28" fmla="*/ 299422 h 382766"/>
                    <a:gd name="connsiteX29" fmla="*/ 1190625 w 2660440"/>
                    <a:gd name="connsiteY29" fmla="*/ 318472 h 382766"/>
                    <a:gd name="connsiteX30" fmla="*/ 1221581 w 2660440"/>
                    <a:gd name="connsiteY30" fmla="*/ 323234 h 382766"/>
                    <a:gd name="connsiteX31" fmla="*/ 1266825 w 2660440"/>
                    <a:gd name="connsiteY31" fmla="*/ 313709 h 382766"/>
                    <a:gd name="connsiteX32" fmla="*/ 1300163 w 2660440"/>
                    <a:gd name="connsiteY32" fmla="*/ 306566 h 382766"/>
                    <a:gd name="connsiteX33" fmla="*/ 1357312 w 2660440"/>
                    <a:gd name="connsiteY33" fmla="*/ 311328 h 382766"/>
                    <a:gd name="connsiteX34" fmla="*/ 1426368 w 2660440"/>
                    <a:gd name="connsiteY34" fmla="*/ 323233 h 382766"/>
                    <a:gd name="connsiteX35" fmla="*/ 1452563 w 2660440"/>
                    <a:gd name="connsiteY35" fmla="*/ 311328 h 382766"/>
                    <a:gd name="connsiteX36" fmla="*/ 1476375 w 2660440"/>
                    <a:gd name="connsiteY36" fmla="*/ 294659 h 382766"/>
                    <a:gd name="connsiteX37" fmla="*/ 1514475 w 2660440"/>
                    <a:gd name="connsiteY37" fmla="*/ 256560 h 382766"/>
                    <a:gd name="connsiteX38" fmla="*/ 1574007 w 2660440"/>
                    <a:gd name="connsiteY38" fmla="*/ 249416 h 382766"/>
                    <a:gd name="connsiteX39" fmla="*/ 1600199 w 2660440"/>
                    <a:gd name="connsiteY39" fmla="*/ 263703 h 382766"/>
                    <a:gd name="connsiteX40" fmla="*/ 1621631 w 2660440"/>
                    <a:gd name="connsiteY40" fmla="*/ 287515 h 382766"/>
                    <a:gd name="connsiteX41" fmla="*/ 1650206 w 2660440"/>
                    <a:gd name="connsiteY41" fmla="*/ 313709 h 382766"/>
                    <a:gd name="connsiteX42" fmla="*/ 1683543 w 2660440"/>
                    <a:gd name="connsiteY42" fmla="*/ 337523 h 382766"/>
                    <a:gd name="connsiteX43" fmla="*/ 1766887 w 2660440"/>
                    <a:gd name="connsiteY43" fmla="*/ 335141 h 382766"/>
                    <a:gd name="connsiteX44" fmla="*/ 1795462 w 2660440"/>
                    <a:gd name="connsiteY44" fmla="*/ 337522 h 382766"/>
                    <a:gd name="connsiteX45" fmla="*/ 1809750 w 2660440"/>
                    <a:gd name="connsiteY45" fmla="*/ 339903 h 382766"/>
                    <a:gd name="connsiteX46" fmla="*/ 1828800 w 2660440"/>
                    <a:gd name="connsiteY46" fmla="*/ 342284 h 382766"/>
                    <a:gd name="connsiteX47" fmla="*/ 1866900 w 2660440"/>
                    <a:gd name="connsiteY47" fmla="*/ 339903 h 382766"/>
                    <a:gd name="connsiteX48" fmla="*/ 1952625 w 2660440"/>
                    <a:gd name="connsiteY48" fmla="*/ 332759 h 382766"/>
                    <a:gd name="connsiteX49" fmla="*/ 2026444 w 2660440"/>
                    <a:gd name="connsiteY49" fmla="*/ 332759 h 382766"/>
                    <a:gd name="connsiteX50" fmla="*/ 2062162 w 2660440"/>
                    <a:gd name="connsiteY50" fmla="*/ 342284 h 382766"/>
                    <a:gd name="connsiteX51" fmla="*/ 2088356 w 2660440"/>
                    <a:gd name="connsiteY51" fmla="*/ 349428 h 382766"/>
                    <a:gd name="connsiteX52" fmla="*/ 2152650 w 2660440"/>
                    <a:gd name="connsiteY52" fmla="*/ 349428 h 382766"/>
                    <a:gd name="connsiteX53" fmla="*/ 2219325 w 2660440"/>
                    <a:gd name="connsiteY53" fmla="*/ 342283 h 382766"/>
                    <a:gd name="connsiteX54" fmla="*/ 2312193 w 2660440"/>
                    <a:gd name="connsiteY54" fmla="*/ 382766 h 382766"/>
                    <a:gd name="connsiteX55" fmla="*/ 2412206 w 2660440"/>
                    <a:gd name="connsiteY55" fmla="*/ 366098 h 382766"/>
                    <a:gd name="connsiteX56" fmla="*/ 2514600 w 2660440"/>
                    <a:gd name="connsiteY56" fmla="*/ 325615 h 382766"/>
                    <a:gd name="connsiteX57" fmla="*/ 2588419 w 2660440"/>
                    <a:gd name="connsiteY57" fmla="*/ 285133 h 382766"/>
                    <a:gd name="connsiteX58" fmla="*/ 2659857 w 2660440"/>
                    <a:gd name="connsiteY58" fmla="*/ 242272 h 382766"/>
                    <a:gd name="connsiteX59" fmla="*/ 2621756 w 2660440"/>
                    <a:gd name="connsiteY59" fmla="*/ 268465 h 382766"/>
                    <a:gd name="connsiteX0" fmla="*/ 0 w 2663092"/>
                    <a:gd name="connsiteY0" fmla="*/ 30340 h 382766"/>
                    <a:gd name="connsiteX1" fmla="*/ 23813 w 2663092"/>
                    <a:gd name="connsiteY1" fmla="*/ 1766 h 382766"/>
                    <a:gd name="connsiteX2" fmla="*/ 90488 w 2663092"/>
                    <a:gd name="connsiteY2" fmla="*/ 8909 h 382766"/>
                    <a:gd name="connsiteX3" fmla="*/ 145257 w 2663092"/>
                    <a:gd name="connsiteY3" fmla="*/ 70822 h 382766"/>
                    <a:gd name="connsiteX4" fmla="*/ 209550 w 2663092"/>
                    <a:gd name="connsiteY4" fmla="*/ 97015 h 382766"/>
                    <a:gd name="connsiteX5" fmla="*/ 297656 w 2663092"/>
                    <a:gd name="connsiteY5" fmla="*/ 89872 h 382766"/>
                    <a:gd name="connsiteX6" fmla="*/ 438150 w 2663092"/>
                    <a:gd name="connsiteY6" fmla="*/ 27959 h 382766"/>
                    <a:gd name="connsiteX7" fmla="*/ 476249 w 2663092"/>
                    <a:gd name="connsiteY7" fmla="*/ 11290 h 382766"/>
                    <a:gd name="connsiteX8" fmla="*/ 490537 w 2663092"/>
                    <a:gd name="connsiteY8" fmla="*/ 30342 h 382766"/>
                    <a:gd name="connsiteX9" fmla="*/ 538163 w 2663092"/>
                    <a:gd name="connsiteY9" fmla="*/ 52230 h 382766"/>
                    <a:gd name="connsiteX10" fmla="*/ 564356 w 2663092"/>
                    <a:gd name="connsiteY10" fmla="*/ 66519 h 382766"/>
                    <a:gd name="connsiteX11" fmla="*/ 595312 w 2663092"/>
                    <a:gd name="connsiteY11" fmla="*/ 77966 h 382766"/>
                    <a:gd name="connsiteX12" fmla="*/ 638175 w 2663092"/>
                    <a:gd name="connsiteY12" fmla="*/ 97016 h 382766"/>
                    <a:gd name="connsiteX13" fmla="*/ 681037 w 2663092"/>
                    <a:gd name="connsiteY13" fmla="*/ 116066 h 382766"/>
                    <a:gd name="connsiteX14" fmla="*/ 702469 w 2663092"/>
                    <a:gd name="connsiteY14" fmla="*/ 123209 h 382766"/>
                    <a:gd name="connsiteX15" fmla="*/ 731044 w 2663092"/>
                    <a:gd name="connsiteY15" fmla="*/ 135116 h 382766"/>
                    <a:gd name="connsiteX16" fmla="*/ 785812 w 2663092"/>
                    <a:gd name="connsiteY16" fmla="*/ 158928 h 382766"/>
                    <a:gd name="connsiteX17" fmla="*/ 826294 w 2663092"/>
                    <a:gd name="connsiteY17" fmla="*/ 166072 h 382766"/>
                    <a:gd name="connsiteX18" fmla="*/ 850106 w 2663092"/>
                    <a:gd name="connsiteY18" fmla="*/ 168453 h 382766"/>
                    <a:gd name="connsiteX19" fmla="*/ 892968 w 2663092"/>
                    <a:gd name="connsiteY19" fmla="*/ 161309 h 382766"/>
                    <a:gd name="connsiteX20" fmla="*/ 928688 w 2663092"/>
                    <a:gd name="connsiteY20" fmla="*/ 187504 h 382766"/>
                    <a:gd name="connsiteX21" fmla="*/ 945356 w 2663092"/>
                    <a:gd name="connsiteY21" fmla="*/ 206553 h 382766"/>
                    <a:gd name="connsiteX22" fmla="*/ 962025 w 2663092"/>
                    <a:gd name="connsiteY22" fmla="*/ 218460 h 382766"/>
                    <a:gd name="connsiteX23" fmla="*/ 1016793 w 2663092"/>
                    <a:gd name="connsiteY23" fmla="*/ 261322 h 382766"/>
                    <a:gd name="connsiteX24" fmla="*/ 1023937 w 2663092"/>
                    <a:gd name="connsiteY24" fmla="*/ 270848 h 382766"/>
                    <a:gd name="connsiteX25" fmla="*/ 1057276 w 2663092"/>
                    <a:gd name="connsiteY25" fmla="*/ 311328 h 382766"/>
                    <a:gd name="connsiteX26" fmla="*/ 1083469 w 2663092"/>
                    <a:gd name="connsiteY26" fmla="*/ 327997 h 382766"/>
                    <a:gd name="connsiteX27" fmla="*/ 1123949 w 2663092"/>
                    <a:gd name="connsiteY27" fmla="*/ 308948 h 382766"/>
                    <a:gd name="connsiteX28" fmla="*/ 1154905 w 2663092"/>
                    <a:gd name="connsiteY28" fmla="*/ 299422 h 382766"/>
                    <a:gd name="connsiteX29" fmla="*/ 1190625 w 2663092"/>
                    <a:gd name="connsiteY29" fmla="*/ 318472 h 382766"/>
                    <a:gd name="connsiteX30" fmla="*/ 1221581 w 2663092"/>
                    <a:gd name="connsiteY30" fmla="*/ 323234 h 382766"/>
                    <a:gd name="connsiteX31" fmla="*/ 1266825 w 2663092"/>
                    <a:gd name="connsiteY31" fmla="*/ 313709 h 382766"/>
                    <a:gd name="connsiteX32" fmla="*/ 1300163 w 2663092"/>
                    <a:gd name="connsiteY32" fmla="*/ 306566 h 382766"/>
                    <a:gd name="connsiteX33" fmla="*/ 1357312 w 2663092"/>
                    <a:gd name="connsiteY33" fmla="*/ 311328 h 382766"/>
                    <a:gd name="connsiteX34" fmla="*/ 1426368 w 2663092"/>
                    <a:gd name="connsiteY34" fmla="*/ 323233 h 382766"/>
                    <a:gd name="connsiteX35" fmla="*/ 1452563 w 2663092"/>
                    <a:gd name="connsiteY35" fmla="*/ 311328 h 382766"/>
                    <a:gd name="connsiteX36" fmla="*/ 1476375 w 2663092"/>
                    <a:gd name="connsiteY36" fmla="*/ 294659 h 382766"/>
                    <a:gd name="connsiteX37" fmla="*/ 1514475 w 2663092"/>
                    <a:gd name="connsiteY37" fmla="*/ 256560 h 382766"/>
                    <a:gd name="connsiteX38" fmla="*/ 1574007 w 2663092"/>
                    <a:gd name="connsiteY38" fmla="*/ 249416 h 382766"/>
                    <a:gd name="connsiteX39" fmla="*/ 1600199 w 2663092"/>
                    <a:gd name="connsiteY39" fmla="*/ 263703 h 382766"/>
                    <a:gd name="connsiteX40" fmla="*/ 1621631 w 2663092"/>
                    <a:gd name="connsiteY40" fmla="*/ 287515 h 382766"/>
                    <a:gd name="connsiteX41" fmla="*/ 1650206 w 2663092"/>
                    <a:gd name="connsiteY41" fmla="*/ 313709 h 382766"/>
                    <a:gd name="connsiteX42" fmla="*/ 1683543 w 2663092"/>
                    <a:gd name="connsiteY42" fmla="*/ 337523 h 382766"/>
                    <a:gd name="connsiteX43" fmla="*/ 1766887 w 2663092"/>
                    <a:gd name="connsiteY43" fmla="*/ 335141 h 382766"/>
                    <a:gd name="connsiteX44" fmla="*/ 1795462 w 2663092"/>
                    <a:gd name="connsiteY44" fmla="*/ 337522 h 382766"/>
                    <a:gd name="connsiteX45" fmla="*/ 1809750 w 2663092"/>
                    <a:gd name="connsiteY45" fmla="*/ 339903 h 382766"/>
                    <a:gd name="connsiteX46" fmla="*/ 1828800 w 2663092"/>
                    <a:gd name="connsiteY46" fmla="*/ 342284 h 382766"/>
                    <a:gd name="connsiteX47" fmla="*/ 1866900 w 2663092"/>
                    <a:gd name="connsiteY47" fmla="*/ 339903 h 382766"/>
                    <a:gd name="connsiteX48" fmla="*/ 1952625 w 2663092"/>
                    <a:gd name="connsiteY48" fmla="*/ 332759 h 382766"/>
                    <a:gd name="connsiteX49" fmla="*/ 2026444 w 2663092"/>
                    <a:gd name="connsiteY49" fmla="*/ 332759 h 382766"/>
                    <a:gd name="connsiteX50" fmla="*/ 2062162 w 2663092"/>
                    <a:gd name="connsiteY50" fmla="*/ 342284 h 382766"/>
                    <a:gd name="connsiteX51" fmla="*/ 2088356 w 2663092"/>
                    <a:gd name="connsiteY51" fmla="*/ 349428 h 382766"/>
                    <a:gd name="connsiteX52" fmla="*/ 2152650 w 2663092"/>
                    <a:gd name="connsiteY52" fmla="*/ 349428 h 382766"/>
                    <a:gd name="connsiteX53" fmla="*/ 2219325 w 2663092"/>
                    <a:gd name="connsiteY53" fmla="*/ 342283 h 382766"/>
                    <a:gd name="connsiteX54" fmla="*/ 2312193 w 2663092"/>
                    <a:gd name="connsiteY54" fmla="*/ 382766 h 382766"/>
                    <a:gd name="connsiteX55" fmla="*/ 2412206 w 2663092"/>
                    <a:gd name="connsiteY55" fmla="*/ 366098 h 382766"/>
                    <a:gd name="connsiteX56" fmla="*/ 2514600 w 2663092"/>
                    <a:gd name="connsiteY56" fmla="*/ 325615 h 382766"/>
                    <a:gd name="connsiteX57" fmla="*/ 2588419 w 2663092"/>
                    <a:gd name="connsiteY57" fmla="*/ 285133 h 382766"/>
                    <a:gd name="connsiteX58" fmla="*/ 2659857 w 2663092"/>
                    <a:gd name="connsiteY58" fmla="*/ 242272 h 382766"/>
                    <a:gd name="connsiteX59" fmla="*/ 2647949 w 2663092"/>
                    <a:gd name="connsiteY59" fmla="*/ 244652 h 382766"/>
                    <a:gd name="connsiteX60" fmla="*/ 2621756 w 2663092"/>
                    <a:gd name="connsiteY60" fmla="*/ 268465 h 382766"/>
                    <a:gd name="connsiteX0" fmla="*/ 0 w 2661069"/>
                    <a:gd name="connsiteY0" fmla="*/ 30340 h 382766"/>
                    <a:gd name="connsiteX1" fmla="*/ 23813 w 2661069"/>
                    <a:gd name="connsiteY1" fmla="*/ 1766 h 382766"/>
                    <a:gd name="connsiteX2" fmla="*/ 90488 w 2661069"/>
                    <a:gd name="connsiteY2" fmla="*/ 8909 h 382766"/>
                    <a:gd name="connsiteX3" fmla="*/ 145257 w 2661069"/>
                    <a:gd name="connsiteY3" fmla="*/ 70822 h 382766"/>
                    <a:gd name="connsiteX4" fmla="*/ 209550 w 2661069"/>
                    <a:gd name="connsiteY4" fmla="*/ 97015 h 382766"/>
                    <a:gd name="connsiteX5" fmla="*/ 297656 w 2661069"/>
                    <a:gd name="connsiteY5" fmla="*/ 89872 h 382766"/>
                    <a:gd name="connsiteX6" fmla="*/ 438150 w 2661069"/>
                    <a:gd name="connsiteY6" fmla="*/ 27959 h 382766"/>
                    <a:gd name="connsiteX7" fmla="*/ 476249 w 2661069"/>
                    <a:gd name="connsiteY7" fmla="*/ 11290 h 382766"/>
                    <a:gd name="connsiteX8" fmla="*/ 490537 w 2661069"/>
                    <a:gd name="connsiteY8" fmla="*/ 30342 h 382766"/>
                    <a:gd name="connsiteX9" fmla="*/ 538163 w 2661069"/>
                    <a:gd name="connsiteY9" fmla="*/ 52230 h 382766"/>
                    <a:gd name="connsiteX10" fmla="*/ 564356 w 2661069"/>
                    <a:gd name="connsiteY10" fmla="*/ 66519 h 382766"/>
                    <a:gd name="connsiteX11" fmla="*/ 595312 w 2661069"/>
                    <a:gd name="connsiteY11" fmla="*/ 77966 h 382766"/>
                    <a:gd name="connsiteX12" fmla="*/ 638175 w 2661069"/>
                    <a:gd name="connsiteY12" fmla="*/ 97016 h 382766"/>
                    <a:gd name="connsiteX13" fmla="*/ 681037 w 2661069"/>
                    <a:gd name="connsiteY13" fmla="*/ 116066 h 382766"/>
                    <a:gd name="connsiteX14" fmla="*/ 702469 w 2661069"/>
                    <a:gd name="connsiteY14" fmla="*/ 123209 h 382766"/>
                    <a:gd name="connsiteX15" fmla="*/ 731044 w 2661069"/>
                    <a:gd name="connsiteY15" fmla="*/ 135116 h 382766"/>
                    <a:gd name="connsiteX16" fmla="*/ 785812 w 2661069"/>
                    <a:gd name="connsiteY16" fmla="*/ 158928 h 382766"/>
                    <a:gd name="connsiteX17" fmla="*/ 826294 w 2661069"/>
                    <a:gd name="connsiteY17" fmla="*/ 166072 h 382766"/>
                    <a:gd name="connsiteX18" fmla="*/ 850106 w 2661069"/>
                    <a:gd name="connsiteY18" fmla="*/ 168453 h 382766"/>
                    <a:gd name="connsiteX19" fmla="*/ 892968 w 2661069"/>
                    <a:gd name="connsiteY19" fmla="*/ 161309 h 382766"/>
                    <a:gd name="connsiteX20" fmla="*/ 928688 w 2661069"/>
                    <a:gd name="connsiteY20" fmla="*/ 187504 h 382766"/>
                    <a:gd name="connsiteX21" fmla="*/ 945356 w 2661069"/>
                    <a:gd name="connsiteY21" fmla="*/ 206553 h 382766"/>
                    <a:gd name="connsiteX22" fmla="*/ 962025 w 2661069"/>
                    <a:gd name="connsiteY22" fmla="*/ 218460 h 382766"/>
                    <a:gd name="connsiteX23" fmla="*/ 1016793 w 2661069"/>
                    <a:gd name="connsiteY23" fmla="*/ 261322 h 382766"/>
                    <a:gd name="connsiteX24" fmla="*/ 1023937 w 2661069"/>
                    <a:gd name="connsiteY24" fmla="*/ 270848 h 382766"/>
                    <a:gd name="connsiteX25" fmla="*/ 1057276 w 2661069"/>
                    <a:gd name="connsiteY25" fmla="*/ 311328 h 382766"/>
                    <a:gd name="connsiteX26" fmla="*/ 1083469 w 2661069"/>
                    <a:gd name="connsiteY26" fmla="*/ 327997 h 382766"/>
                    <a:gd name="connsiteX27" fmla="*/ 1123949 w 2661069"/>
                    <a:gd name="connsiteY27" fmla="*/ 308948 h 382766"/>
                    <a:gd name="connsiteX28" fmla="*/ 1154905 w 2661069"/>
                    <a:gd name="connsiteY28" fmla="*/ 299422 h 382766"/>
                    <a:gd name="connsiteX29" fmla="*/ 1190625 w 2661069"/>
                    <a:gd name="connsiteY29" fmla="*/ 318472 h 382766"/>
                    <a:gd name="connsiteX30" fmla="*/ 1221581 w 2661069"/>
                    <a:gd name="connsiteY30" fmla="*/ 323234 h 382766"/>
                    <a:gd name="connsiteX31" fmla="*/ 1266825 w 2661069"/>
                    <a:gd name="connsiteY31" fmla="*/ 313709 h 382766"/>
                    <a:gd name="connsiteX32" fmla="*/ 1300163 w 2661069"/>
                    <a:gd name="connsiteY32" fmla="*/ 306566 h 382766"/>
                    <a:gd name="connsiteX33" fmla="*/ 1357312 w 2661069"/>
                    <a:gd name="connsiteY33" fmla="*/ 311328 h 382766"/>
                    <a:gd name="connsiteX34" fmla="*/ 1426368 w 2661069"/>
                    <a:gd name="connsiteY34" fmla="*/ 323233 h 382766"/>
                    <a:gd name="connsiteX35" fmla="*/ 1452563 w 2661069"/>
                    <a:gd name="connsiteY35" fmla="*/ 311328 h 382766"/>
                    <a:gd name="connsiteX36" fmla="*/ 1476375 w 2661069"/>
                    <a:gd name="connsiteY36" fmla="*/ 294659 h 382766"/>
                    <a:gd name="connsiteX37" fmla="*/ 1514475 w 2661069"/>
                    <a:gd name="connsiteY37" fmla="*/ 256560 h 382766"/>
                    <a:gd name="connsiteX38" fmla="*/ 1574007 w 2661069"/>
                    <a:gd name="connsiteY38" fmla="*/ 249416 h 382766"/>
                    <a:gd name="connsiteX39" fmla="*/ 1600199 w 2661069"/>
                    <a:gd name="connsiteY39" fmla="*/ 263703 h 382766"/>
                    <a:gd name="connsiteX40" fmla="*/ 1621631 w 2661069"/>
                    <a:gd name="connsiteY40" fmla="*/ 287515 h 382766"/>
                    <a:gd name="connsiteX41" fmla="*/ 1650206 w 2661069"/>
                    <a:gd name="connsiteY41" fmla="*/ 313709 h 382766"/>
                    <a:gd name="connsiteX42" fmla="*/ 1683543 w 2661069"/>
                    <a:gd name="connsiteY42" fmla="*/ 337523 h 382766"/>
                    <a:gd name="connsiteX43" fmla="*/ 1766887 w 2661069"/>
                    <a:gd name="connsiteY43" fmla="*/ 335141 h 382766"/>
                    <a:gd name="connsiteX44" fmla="*/ 1795462 w 2661069"/>
                    <a:gd name="connsiteY44" fmla="*/ 337522 h 382766"/>
                    <a:gd name="connsiteX45" fmla="*/ 1809750 w 2661069"/>
                    <a:gd name="connsiteY45" fmla="*/ 339903 h 382766"/>
                    <a:gd name="connsiteX46" fmla="*/ 1828800 w 2661069"/>
                    <a:gd name="connsiteY46" fmla="*/ 342284 h 382766"/>
                    <a:gd name="connsiteX47" fmla="*/ 1866900 w 2661069"/>
                    <a:gd name="connsiteY47" fmla="*/ 339903 h 382766"/>
                    <a:gd name="connsiteX48" fmla="*/ 1952625 w 2661069"/>
                    <a:gd name="connsiteY48" fmla="*/ 332759 h 382766"/>
                    <a:gd name="connsiteX49" fmla="*/ 2026444 w 2661069"/>
                    <a:gd name="connsiteY49" fmla="*/ 332759 h 382766"/>
                    <a:gd name="connsiteX50" fmla="*/ 2062162 w 2661069"/>
                    <a:gd name="connsiteY50" fmla="*/ 342284 h 382766"/>
                    <a:gd name="connsiteX51" fmla="*/ 2088356 w 2661069"/>
                    <a:gd name="connsiteY51" fmla="*/ 349428 h 382766"/>
                    <a:gd name="connsiteX52" fmla="*/ 2152650 w 2661069"/>
                    <a:gd name="connsiteY52" fmla="*/ 349428 h 382766"/>
                    <a:gd name="connsiteX53" fmla="*/ 2219325 w 2661069"/>
                    <a:gd name="connsiteY53" fmla="*/ 342283 h 382766"/>
                    <a:gd name="connsiteX54" fmla="*/ 2312193 w 2661069"/>
                    <a:gd name="connsiteY54" fmla="*/ 382766 h 382766"/>
                    <a:gd name="connsiteX55" fmla="*/ 2412206 w 2661069"/>
                    <a:gd name="connsiteY55" fmla="*/ 366098 h 382766"/>
                    <a:gd name="connsiteX56" fmla="*/ 2514600 w 2661069"/>
                    <a:gd name="connsiteY56" fmla="*/ 325615 h 382766"/>
                    <a:gd name="connsiteX57" fmla="*/ 2588419 w 2661069"/>
                    <a:gd name="connsiteY57" fmla="*/ 285133 h 382766"/>
                    <a:gd name="connsiteX58" fmla="*/ 2657476 w 2661069"/>
                    <a:gd name="connsiteY58" fmla="*/ 316090 h 382766"/>
                    <a:gd name="connsiteX59" fmla="*/ 2647949 w 2661069"/>
                    <a:gd name="connsiteY59" fmla="*/ 244652 h 382766"/>
                    <a:gd name="connsiteX60" fmla="*/ 2621756 w 2661069"/>
                    <a:gd name="connsiteY60" fmla="*/ 268465 h 382766"/>
                    <a:gd name="connsiteX0" fmla="*/ 0 w 2665092"/>
                    <a:gd name="connsiteY0" fmla="*/ 30340 h 382766"/>
                    <a:gd name="connsiteX1" fmla="*/ 23813 w 2665092"/>
                    <a:gd name="connsiteY1" fmla="*/ 1766 h 382766"/>
                    <a:gd name="connsiteX2" fmla="*/ 90488 w 2665092"/>
                    <a:gd name="connsiteY2" fmla="*/ 8909 h 382766"/>
                    <a:gd name="connsiteX3" fmla="*/ 145257 w 2665092"/>
                    <a:gd name="connsiteY3" fmla="*/ 70822 h 382766"/>
                    <a:gd name="connsiteX4" fmla="*/ 209550 w 2665092"/>
                    <a:gd name="connsiteY4" fmla="*/ 97015 h 382766"/>
                    <a:gd name="connsiteX5" fmla="*/ 297656 w 2665092"/>
                    <a:gd name="connsiteY5" fmla="*/ 89872 h 382766"/>
                    <a:gd name="connsiteX6" fmla="*/ 438150 w 2665092"/>
                    <a:gd name="connsiteY6" fmla="*/ 27959 h 382766"/>
                    <a:gd name="connsiteX7" fmla="*/ 476249 w 2665092"/>
                    <a:gd name="connsiteY7" fmla="*/ 11290 h 382766"/>
                    <a:gd name="connsiteX8" fmla="*/ 490537 w 2665092"/>
                    <a:gd name="connsiteY8" fmla="*/ 30342 h 382766"/>
                    <a:gd name="connsiteX9" fmla="*/ 538163 w 2665092"/>
                    <a:gd name="connsiteY9" fmla="*/ 52230 h 382766"/>
                    <a:gd name="connsiteX10" fmla="*/ 564356 w 2665092"/>
                    <a:gd name="connsiteY10" fmla="*/ 66519 h 382766"/>
                    <a:gd name="connsiteX11" fmla="*/ 595312 w 2665092"/>
                    <a:gd name="connsiteY11" fmla="*/ 77966 h 382766"/>
                    <a:gd name="connsiteX12" fmla="*/ 638175 w 2665092"/>
                    <a:gd name="connsiteY12" fmla="*/ 97016 h 382766"/>
                    <a:gd name="connsiteX13" fmla="*/ 681037 w 2665092"/>
                    <a:gd name="connsiteY13" fmla="*/ 116066 h 382766"/>
                    <a:gd name="connsiteX14" fmla="*/ 702469 w 2665092"/>
                    <a:gd name="connsiteY14" fmla="*/ 123209 h 382766"/>
                    <a:gd name="connsiteX15" fmla="*/ 731044 w 2665092"/>
                    <a:gd name="connsiteY15" fmla="*/ 135116 h 382766"/>
                    <a:gd name="connsiteX16" fmla="*/ 785812 w 2665092"/>
                    <a:gd name="connsiteY16" fmla="*/ 158928 h 382766"/>
                    <a:gd name="connsiteX17" fmla="*/ 826294 w 2665092"/>
                    <a:gd name="connsiteY17" fmla="*/ 166072 h 382766"/>
                    <a:gd name="connsiteX18" fmla="*/ 850106 w 2665092"/>
                    <a:gd name="connsiteY18" fmla="*/ 168453 h 382766"/>
                    <a:gd name="connsiteX19" fmla="*/ 892968 w 2665092"/>
                    <a:gd name="connsiteY19" fmla="*/ 161309 h 382766"/>
                    <a:gd name="connsiteX20" fmla="*/ 928688 w 2665092"/>
                    <a:gd name="connsiteY20" fmla="*/ 187504 h 382766"/>
                    <a:gd name="connsiteX21" fmla="*/ 945356 w 2665092"/>
                    <a:gd name="connsiteY21" fmla="*/ 206553 h 382766"/>
                    <a:gd name="connsiteX22" fmla="*/ 962025 w 2665092"/>
                    <a:gd name="connsiteY22" fmla="*/ 218460 h 382766"/>
                    <a:gd name="connsiteX23" fmla="*/ 1016793 w 2665092"/>
                    <a:gd name="connsiteY23" fmla="*/ 261322 h 382766"/>
                    <a:gd name="connsiteX24" fmla="*/ 1023937 w 2665092"/>
                    <a:gd name="connsiteY24" fmla="*/ 270848 h 382766"/>
                    <a:gd name="connsiteX25" fmla="*/ 1057276 w 2665092"/>
                    <a:gd name="connsiteY25" fmla="*/ 311328 h 382766"/>
                    <a:gd name="connsiteX26" fmla="*/ 1083469 w 2665092"/>
                    <a:gd name="connsiteY26" fmla="*/ 327997 h 382766"/>
                    <a:gd name="connsiteX27" fmla="*/ 1123949 w 2665092"/>
                    <a:gd name="connsiteY27" fmla="*/ 308948 h 382766"/>
                    <a:gd name="connsiteX28" fmla="*/ 1154905 w 2665092"/>
                    <a:gd name="connsiteY28" fmla="*/ 299422 h 382766"/>
                    <a:gd name="connsiteX29" fmla="*/ 1190625 w 2665092"/>
                    <a:gd name="connsiteY29" fmla="*/ 318472 h 382766"/>
                    <a:gd name="connsiteX30" fmla="*/ 1221581 w 2665092"/>
                    <a:gd name="connsiteY30" fmla="*/ 323234 h 382766"/>
                    <a:gd name="connsiteX31" fmla="*/ 1266825 w 2665092"/>
                    <a:gd name="connsiteY31" fmla="*/ 313709 h 382766"/>
                    <a:gd name="connsiteX32" fmla="*/ 1300163 w 2665092"/>
                    <a:gd name="connsiteY32" fmla="*/ 306566 h 382766"/>
                    <a:gd name="connsiteX33" fmla="*/ 1357312 w 2665092"/>
                    <a:gd name="connsiteY33" fmla="*/ 311328 h 382766"/>
                    <a:gd name="connsiteX34" fmla="*/ 1426368 w 2665092"/>
                    <a:gd name="connsiteY34" fmla="*/ 323233 h 382766"/>
                    <a:gd name="connsiteX35" fmla="*/ 1452563 w 2665092"/>
                    <a:gd name="connsiteY35" fmla="*/ 311328 h 382766"/>
                    <a:gd name="connsiteX36" fmla="*/ 1476375 w 2665092"/>
                    <a:gd name="connsiteY36" fmla="*/ 294659 h 382766"/>
                    <a:gd name="connsiteX37" fmla="*/ 1514475 w 2665092"/>
                    <a:gd name="connsiteY37" fmla="*/ 256560 h 382766"/>
                    <a:gd name="connsiteX38" fmla="*/ 1574007 w 2665092"/>
                    <a:gd name="connsiteY38" fmla="*/ 249416 h 382766"/>
                    <a:gd name="connsiteX39" fmla="*/ 1600199 w 2665092"/>
                    <a:gd name="connsiteY39" fmla="*/ 263703 h 382766"/>
                    <a:gd name="connsiteX40" fmla="*/ 1621631 w 2665092"/>
                    <a:gd name="connsiteY40" fmla="*/ 287515 h 382766"/>
                    <a:gd name="connsiteX41" fmla="*/ 1650206 w 2665092"/>
                    <a:gd name="connsiteY41" fmla="*/ 313709 h 382766"/>
                    <a:gd name="connsiteX42" fmla="*/ 1683543 w 2665092"/>
                    <a:gd name="connsiteY42" fmla="*/ 337523 h 382766"/>
                    <a:gd name="connsiteX43" fmla="*/ 1766887 w 2665092"/>
                    <a:gd name="connsiteY43" fmla="*/ 335141 h 382766"/>
                    <a:gd name="connsiteX44" fmla="*/ 1795462 w 2665092"/>
                    <a:gd name="connsiteY44" fmla="*/ 337522 h 382766"/>
                    <a:gd name="connsiteX45" fmla="*/ 1809750 w 2665092"/>
                    <a:gd name="connsiteY45" fmla="*/ 339903 h 382766"/>
                    <a:gd name="connsiteX46" fmla="*/ 1828800 w 2665092"/>
                    <a:gd name="connsiteY46" fmla="*/ 342284 h 382766"/>
                    <a:gd name="connsiteX47" fmla="*/ 1866900 w 2665092"/>
                    <a:gd name="connsiteY47" fmla="*/ 339903 h 382766"/>
                    <a:gd name="connsiteX48" fmla="*/ 1952625 w 2665092"/>
                    <a:gd name="connsiteY48" fmla="*/ 332759 h 382766"/>
                    <a:gd name="connsiteX49" fmla="*/ 2026444 w 2665092"/>
                    <a:gd name="connsiteY49" fmla="*/ 332759 h 382766"/>
                    <a:gd name="connsiteX50" fmla="*/ 2062162 w 2665092"/>
                    <a:gd name="connsiteY50" fmla="*/ 342284 h 382766"/>
                    <a:gd name="connsiteX51" fmla="*/ 2088356 w 2665092"/>
                    <a:gd name="connsiteY51" fmla="*/ 349428 h 382766"/>
                    <a:gd name="connsiteX52" fmla="*/ 2152650 w 2665092"/>
                    <a:gd name="connsiteY52" fmla="*/ 349428 h 382766"/>
                    <a:gd name="connsiteX53" fmla="*/ 2219325 w 2665092"/>
                    <a:gd name="connsiteY53" fmla="*/ 342283 h 382766"/>
                    <a:gd name="connsiteX54" fmla="*/ 2312193 w 2665092"/>
                    <a:gd name="connsiteY54" fmla="*/ 382766 h 382766"/>
                    <a:gd name="connsiteX55" fmla="*/ 2412206 w 2665092"/>
                    <a:gd name="connsiteY55" fmla="*/ 366098 h 382766"/>
                    <a:gd name="connsiteX56" fmla="*/ 2514600 w 2665092"/>
                    <a:gd name="connsiteY56" fmla="*/ 325615 h 382766"/>
                    <a:gd name="connsiteX57" fmla="*/ 2588419 w 2665092"/>
                    <a:gd name="connsiteY57" fmla="*/ 285133 h 382766"/>
                    <a:gd name="connsiteX58" fmla="*/ 2657476 w 2665092"/>
                    <a:gd name="connsiteY58" fmla="*/ 316090 h 382766"/>
                    <a:gd name="connsiteX59" fmla="*/ 2647949 w 2665092"/>
                    <a:gd name="connsiteY59" fmla="*/ 244652 h 382766"/>
                    <a:gd name="connsiteX60" fmla="*/ 2664618 w 2665092"/>
                    <a:gd name="connsiteY60" fmla="*/ 189884 h 382766"/>
                    <a:gd name="connsiteX0" fmla="*/ 0 w 2665092"/>
                    <a:gd name="connsiteY0" fmla="*/ 30340 h 382766"/>
                    <a:gd name="connsiteX1" fmla="*/ 23813 w 2665092"/>
                    <a:gd name="connsiteY1" fmla="*/ 1766 h 382766"/>
                    <a:gd name="connsiteX2" fmla="*/ 90488 w 2665092"/>
                    <a:gd name="connsiteY2" fmla="*/ 8909 h 382766"/>
                    <a:gd name="connsiteX3" fmla="*/ 145257 w 2665092"/>
                    <a:gd name="connsiteY3" fmla="*/ 70822 h 382766"/>
                    <a:gd name="connsiteX4" fmla="*/ 209550 w 2665092"/>
                    <a:gd name="connsiteY4" fmla="*/ 97015 h 382766"/>
                    <a:gd name="connsiteX5" fmla="*/ 297656 w 2665092"/>
                    <a:gd name="connsiteY5" fmla="*/ 89872 h 382766"/>
                    <a:gd name="connsiteX6" fmla="*/ 438150 w 2665092"/>
                    <a:gd name="connsiteY6" fmla="*/ 27959 h 382766"/>
                    <a:gd name="connsiteX7" fmla="*/ 476249 w 2665092"/>
                    <a:gd name="connsiteY7" fmla="*/ 11290 h 382766"/>
                    <a:gd name="connsiteX8" fmla="*/ 490537 w 2665092"/>
                    <a:gd name="connsiteY8" fmla="*/ 30342 h 382766"/>
                    <a:gd name="connsiteX9" fmla="*/ 538163 w 2665092"/>
                    <a:gd name="connsiteY9" fmla="*/ 52230 h 382766"/>
                    <a:gd name="connsiteX10" fmla="*/ 564356 w 2665092"/>
                    <a:gd name="connsiteY10" fmla="*/ 66519 h 382766"/>
                    <a:gd name="connsiteX11" fmla="*/ 595312 w 2665092"/>
                    <a:gd name="connsiteY11" fmla="*/ 77966 h 382766"/>
                    <a:gd name="connsiteX12" fmla="*/ 638175 w 2665092"/>
                    <a:gd name="connsiteY12" fmla="*/ 97016 h 382766"/>
                    <a:gd name="connsiteX13" fmla="*/ 681037 w 2665092"/>
                    <a:gd name="connsiteY13" fmla="*/ 116066 h 382766"/>
                    <a:gd name="connsiteX14" fmla="*/ 702469 w 2665092"/>
                    <a:gd name="connsiteY14" fmla="*/ 123209 h 382766"/>
                    <a:gd name="connsiteX15" fmla="*/ 731044 w 2665092"/>
                    <a:gd name="connsiteY15" fmla="*/ 135116 h 382766"/>
                    <a:gd name="connsiteX16" fmla="*/ 785812 w 2665092"/>
                    <a:gd name="connsiteY16" fmla="*/ 158928 h 382766"/>
                    <a:gd name="connsiteX17" fmla="*/ 826294 w 2665092"/>
                    <a:gd name="connsiteY17" fmla="*/ 166072 h 382766"/>
                    <a:gd name="connsiteX18" fmla="*/ 850106 w 2665092"/>
                    <a:gd name="connsiteY18" fmla="*/ 168453 h 382766"/>
                    <a:gd name="connsiteX19" fmla="*/ 892968 w 2665092"/>
                    <a:gd name="connsiteY19" fmla="*/ 161309 h 382766"/>
                    <a:gd name="connsiteX20" fmla="*/ 928688 w 2665092"/>
                    <a:gd name="connsiteY20" fmla="*/ 187504 h 382766"/>
                    <a:gd name="connsiteX21" fmla="*/ 945356 w 2665092"/>
                    <a:gd name="connsiteY21" fmla="*/ 206553 h 382766"/>
                    <a:gd name="connsiteX22" fmla="*/ 962025 w 2665092"/>
                    <a:gd name="connsiteY22" fmla="*/ 218460 h 382766"/>
                    <a:gd name="connsiteX23" fmla="*/ 1016793 w 2665092"/>
                    <a:gd name="connsiteY23" fmla="*/ 261322 h 382766"/>
                    <a:gd name="connsiteX24" fmla="*/ 1023937 w 2665092"/>
                    <a:gd name="connsiteY24" fmla="*/ 270848 h 382766"/>
                    <a:gd name="connsiteX25" fmla="*/ 1057276 w 2665092"/>
                    <a:gd name="connsiteY25" fmla="*/ 311328 h 382766"/>
                    <a:gd name="connsiteX26" fmla="*/ 1083469 w 2665092"/>
                    <a:gd name="connsiteY26" fmla="*/ 327997 h 382766"/>
                    <a:gd name="connsiteX27" fmla="*/ 1123949 w 2665092"/>
                    <a:gd name="connsiteY27" fmla="*/ 308948 h 382766"/>
                    <a:gd name="connsiteX28" fmla="*/ 1154905 w 2665092"/>
                    <a:gd name="connsiteY28" fmla="*/ 299422 h 382766"/>
                    <a:gd name="connsiteX29" fmla="*/ 1190625 w 2665092"/>
                    <a:gd name="connsiteY29" fmla="*/ 318472 h 382766"/>
                    <a:gd name="connsiteX30" fmla="*/ 1221581 w 2665092"/>
                    <a:gd name="connsiteY30" fmla="*/ 323234 h 382766"/>
                    <a:gd name="connsiteX31" fmla="*/ 1266825 w 2665092"/>
                    <a:gd name="connsiteY31" fmla="*/ 313709 h 382766"/>
                    <a:gd name="connsiteX32" fmla="*/ 1300163 w 2665092"/>
                    <a:gd name="connsiteY32" fmla="*/ 306566 h 382766"/>
                    <a:gd name="connsiteX33" fmla="*/ 1357312 w 2665092"/>
                    <a:gd name="connsiteY33" fmla="*/ 311328 h 382766"/>
                    <a:gd name="connsiteX34" fmla="*/ 1426368 w 2665092"/>
                    <a:gd name="connsiteY34" fmla="*/ 323233 h 382766"/>
                    <a:gd name="connsiteX35" fmla="*/ 1452563 w 2665092"/>
                    <a:gd name="connsiteY35" fmla="*/ 311328 h 382766"/>
                    <a:gd name="connsiteX36" fmla="*/ 1476375 w 2665092"/>
                    <a:gd name="connsiteY36" fmla="*/ 294659 h 382766"/>
                    <a:gd name="connsiteX37" fmla="*/ 1514475 w 2665092"/>
                    <a:gd name="connsiteY37" fmla="*/ 256560 h 382766"/>
                    <a:gd name="connsiteX38" fmla="*/ 1574007 w 2665092"/>
                    <a:gd name="connsiteY38" fmla="*/ 249416 h 382766"/>
                    <a:gd name="connsiteX39" fmla="*/ 1600199 w 2665092"/>
                    <a:gd name="connsiteY39" fmla="*/ 263703 h 382766"/>
                    <a:gd name="connsiteX40" fmla="*/ 1621631 w 2665092"/>
                    <a:gd name="connsiteY40" fmla="*/ 287515 h 382766"/>
                    <a:gd name="connsiteX41" fmla="*/ 1650206 w 2665092"/>
                    <a:gd name="connsiteY41" fmla="*/ 313709 h 382766"/>
                    <a:gd name="connsiteX42" fmla="*/ 1683543 w 2665092"/>
                    <a:gd name="connsiteY42" fmla="*/ 337523 h 382766"/>
                    <a:gd name="connsiteX43" fmla="*/ 1766887 w 2665092"/>
                    <a:gd name="connsiteY43" fmla="*/ 335141 h 382766"/>
                    <a:gd name="connsiteX44" fmla="*/ 1795462 w 2665092"/>
                    <a:gd name="connsiteY44" fmla="*/ 337522 h 382766"/>
                    <a:gd name="connsiteX45" fmla="*/ 1809750 w 2665092"/>
                    <a:gd name="connsiteY45" fmla="*/ 339903 h 382766"/>
                    <a:gd name="connsiteX46" fmla="*/ 1828800 w 2665092"/>
                    <a:gd name="connsiteY46" fmla="*/ 342284 h 382766"/>
                    <a:gd name="connsiteX47" fmla="*/ 1866900 w 2665092"/>
                    <a:gd name="connsiteY47" fmla="*/ 339903 h 382766"/>
                    <a:gd name="connsiteX48" fmla="*/ 1952625 w 2665092"/>
                    <a:gd name="connsiteY48" fmla="*/ 332759 h 382766"/>
                    <a:gd name="connsiteX49" fmla="*/ 2026444 w 2665092"/>
                    <a:gd name="connsiteY49" fmla="*/ 332759 h 382766"/>
                    <a:gd name="connsiteX50" fmla="*/ 2062162 w 2665092"/>
                    <a:gd name="connsiteY50" fmla="*/ 342284 h 382766"/>
                    <a:gd name="connsiteX51" fmla="*/ 2088356 w 2665092"/>
                    <a:gd name="connsiteY51" fmla="*/ 349428 h 382766"/>
                    <a:gd name="connsiteX52" fmla="*/ 2152650 w 2665092"/>
                    <a:gd name="connsiteY52" fmla="*/ 349428 h 382766"/>
                    <a:gd name="connsiteX53" fmla="*/ 2219325 w 2665092"/>
                    <a:gd name="connsiteY53" fmla="*/ 342283 h 382766"/>
                    <a:gd name="connsiteX54" fmla="*/ 2312193 w 2665092"/>
                    <a:gd name="connsiteY54" fmla="*/ 382766 h 382766"/>
                    <a:gd name="connsiteX55" fmla="*/ 2412206 w 2665092"/>
                    <a:gd name="connsiteY55" fmla="*/ 366098 h 382766"/>
                    <a:gd name="connsiteX56" fmla="*/ 2514600 w 2665092"/>
                    <a:gd name="connsiteY56" fmla="*/ 325615 h 382766"/>
                    <a:gd name="connsiteX57" fmla="*/ 2588419 w 2665092"/>
                    <a:gd name="connsiteY57" fmla="*/ 285133 h 382766"/>
                    <a:gd name="connsiteX58" fmla="*/ 2624138 w 2665092"/>
                    <a:gd name="connsiteY58" fmla="*/ 268465 h 382766"/>
                    <a:gd name="connsiteX59" fmla="*/ 2647949 w 2665092"/>
                    <a:gd name="connsiteY59" fmla="*/ 244652 h 382766"/>
                    <a:gd name="connsiteX60" fmla="*/ 2664618 w 2665092"/>
                    <a:gd name="connsiteY60" fmla="*/ 189884 h 382766"/>
                    <a:gd name="connsiteX0" fmla="*/ 0 w 2665092"/>
                    <a:gd name="connsiteY0" fmla="*/ 30340 h 382766"/>
                    <a:gd name="connsiteX1" fmla="*/ 23813 w 2665092"/>
                    <a:gd name="connsiteY1" fmla="*/ 1766 h 382766"/>
                    <a:gd name="connsiteX2" fmla="*/ 90488 w 2665092"/>
                    <a:gd name="connsiteY2" fmla="*/ 8909 h 382766"/>
                    <a:gd name="connsiteX3" fmla="*/ 145257 w 2665092"/>
                    <a:gd name="connsiteY3" fmla="*/ 70822 h 382766"/>
                    <a:gd name="connsiteX4" fmla="*/ 209550 w 2665092"/>
                    <a:gd name="connsiteY4" fmla="*/ 97015 h 382766"/>
                    <a:gd name="connsiteX5" fmla="*/ 297656 w 2665092"/>
                    <a:gd name="connsiteY5" fmla="*/ 89872 h 382766"/>
                    <a:gd name="connsiteX6" fmla="*/ 438150 w 2665092"/>
                    <a:gd name="connsiteY6" fmla="*/ 27959 h 382766"/>
                    <a:gd name="connsiteX7" fmla="*/ 476249 w 2665092"/>
                    <a:gd name="connsiteY7" fmla="*/ 11290 h 382766"/>
                    <a:gd name="connsiteX8" fmla="*/ 490537 w 2665092"/>
                    <a:gd name="connsiteY8" fmla="*/ 30342 h 382766"/>
                    <a:gd name="connsiteX9" fmla="*/ 538163 w 2665092"/>
                    <a:gd name="connsiteY9" fmla="*/ 52230 h 382766"/>
                    <a:gd name="connsiteX10" fmla="*/ 564356 w 2665092"/>
                    <a:gd name="connsiteY10" fmla="*/ 66519 h 382766"/>
                    <a:gd name="connsiteX11" fmla="*/ 595312 w 2665092"/>
                    <a:gd name="connsiteY11" fmla="*/ 77966 h 382766"/>
                    <a:gd name="connsiteX12" fmla="*/ 638175 w 2665092"/>
                    <a:gd name="connsiteY12" fmla="*/ 97016 h 382766"/>
                    <a:gd name="connsiteX13" fmla="*/ 681037 w 2665092"/>
                    <a:gd name="connsiteY13" fmla="*/ 116066 h 382766"/>
                    <a:gd name="connsiteX14" fmla="*/ 702469 w 2665092"/>
                    <a:gd name="connsiteY14" fmla="*/ 123209 h 382766"/>
                    <a:gd name="connsiteX15" fmla="*/ 731044 w 2665092"/>
                    <a:gd name="connsiteY15" fmla="*/ 135116 h 382766"/>
                    <a:gd name="connsiteX16" fmla="*/ 785812 w 2665092"/>
                    <a:gd name="connsiteY16" fmla="*/ 158928 h 382766"/>
                    <a:gd name="connsiteX17" fmla="*/ 826294 w 2665092"/>
                    <a:gd name="connsiteY17" fmla="*/ 166072 h 382766"/>
                    <a:gd name="connsiteX18" fmla="*/ 850106 w 2665092"/>
                    <a:gd name="connsiteY18" fmla="*/ 168453 h 382766"/>
                    <a:gd name="connsiteX19" fmla="*/ 892968 w 2665092"/>
                    <a:gd name="connsiteY19" fmla="*/ 161309 h 382766"/>
                    <a:gd name="connsiteX20" fmla="*/ 928688 w 2665092"/>
                    <a:gd name="connsiteY20" fmla="*/ 187504 h 382766"/>
                    <a:gd name="connsiteX21" fmla="*/ 945356 w 2665092"/>
                    <a:gd name="connsiteY21" fmla="*/ 206553 h 382766"/>
                    <a:gd name="connsiteX22" fmla="*/ 962025 w 2665092"/>
                    <a:gd name="connsiteY22" fmla="*/ 218460 h 382766"/>
                    <a:gd name="connsiteX23" fmla="*/ 1016793 w 2665092"/>
                    <a:gd name="connsiteY23" fmla="*/ 261322 h 382766"/>
                    <a:gd name="connsiteX24" fmla="*/ 1023937 w 2665092"/>
                    <a:gd name="connsiteY24" fmla="*/ 270848 h 382766"/>
                    <a:gd name="connsiteX25" fmla="*/ 1057276 w 2665092"/>
                    <a:gd name="connsiteY25" fmla="*/ 311328 h 382766"/>
                    <a:gd name="connsiteX26" fmla="*/ 1083469 w 2665092"/>
                    <a:gd name="connsiteY26" fmla="*/ 327997 h 382766"/>
                    <a:gd name="connsiteX27" fmla="*/ 1123949 w 2665092"/>
                    <a:gd name="connsiteY27" fmla="*/ 308948 h 382766"/>
                    <a:gd name="connsiteX28" fmla="*/ 1154905 w 2665092"/>
                    <a:gd name="connsiteY28" fmla="*/ 299422 h 382766"/>
                    <a:gd name="connsiteX29" fmla="*/ 1190625 w 2665092"/>
                    <a:gd name="connsiteY29" fmla="*/ 318472 h 382766"/>
                    <a:gd name="connsiteX30" fmla="*/ 1221581 w 2665092"/>
                    <a:gd name="connsiteY30" fmla="*/ 323234 h 382766"/>
                    <a:gd name="connsiteX31" fmla="*/ 1266825 w 2665092"/>
                    <a:gd name="connsiteY31" fmla="*/ 313709 h 382766"/>
                    <a:gd name="connsiteX32" fmla="*/ 1300163 w 2665092"/>
                    <a:gd name="connsiteY32" fmla="*/ 306566 h 382766"/>
                    <a:gd name="connsiteX33" fmla="*/ 1357312 w 2665092"/>
                    <a:gd name="connsiteY33" fmla="*/ 311328 h 382766"/>
                    <a:gd name="connsiteX34" fmla="*/ 1426368 w 2665092"/>
                    <a:gd name="connsiteY34" fmla="*/ 323233 h 382766"/>
                    <a:gd name="connsiteX35" fmla="*/ 1452563 w 2665092"/>
                    <a:gd name="connsiteY35" fmla="*/ 311328 h 382766"/>
                    <a:gd name="connsiteX36" fmla="*/ 1476375 w 2665092"/>
                    <a:gd name="connsiteY36" fmla="*/ 294659 h 382766"/>
                    <a:gd name="connsiteX37" fmla="*/ 1514475 w 2665092"/>
                    <a:gd name="connsiteY37" fmla="*/ 256560 h 382766"/>
                    <a:gd name="connsiteX38" fmla="*/ 1574007 w 2665092"/>
                    <a:gd name="connsiteY38" fmla="*/ 249416 h 382766"/>
                    <a:gd name="connsiteX39" fmla="*/ 1600199 w 2665092"/>
                    <a:gd name="connsiteY39" fmla="*/ 263703 h 382766"/>
                    <a:gd name="connsiteX40" fmla="*/ 1621631 w 2665092"/>
                    <a:gd name="connsiteY40" fmla="*/ 287515 h 382766"/>
                    <a:gd name="connsiteX41" fmla="*/ 1650206 w 2665092"/>
                    <a:gd name="connsiteY41" fmla="*/ 313709 h 382766"/>
                    <a:gd name="connsiteX42" fmla="*/ 1683543 w 2665092"/>
                    <a:gd name="connsiteY42" fmla="*/ 337523 h 382766"/>
                    <a:gd name="connsiteX43" fmla="*/ 1766887 w 2665092"/>
                    <a:gd name="connsiteY43" fmla="*/ 335141 h 382766"/>
                    <a:gd name="connsiteX44" fmla="*/ 1795462 w 2665092"/>
                    <a:gd name="connsiteY44" fmla="*/ 337522 h 382766"/>
                    <a:gd name="connsiteX45" fmla="*/ 1809750 w 2665092"/>
                    <a:gd name="connsiteY45" fmla="*/ 339903 h 382766"/>
                    <a:gd name="connsiteX46" fmla="*/ 1828800 w 2665092"/>
                    <a:gd name="connsiteY46" fmla="*/ 342284 h 382766"/>
                    <a:gd name="connsiteX47" fmla="*/ 1866900 w 2665092"/>
                    <a:gd name="connsiteY47" fmla="*/ 339903 h 382766"/>
                    <a:gd name="connsiteX48" fmla="*/ 1952625 w 2665092"/>
                    <a:gd name="connsiteY48" fmla="*/ 332759 h 382766"/>
                    <a:gd name="connsiteX49" fmla="*/ 2026444 w 2665092"/>
                    <a:gd name="connsiteY49" fmla="*/ 332759 h 382766"/>
                    <a:gd name="connsiteX50" fmla="*/ 2062162 w 2665092"/>
                    <a:gd name="connsiteY50" fmla="*/ 342284 h 382766"/>
                    <a:gd name="connsiteX51" fmla="*/ 2088356 w 2665092"/>
                    <a:gd name="connsiteY51" fmla="*/ 349428 h 382766"/>
                    <a:gd name="connsiteX52" fmla="*/ 2152650 w 2665092"/>
                    <a:gd name="connsiteY52" fmla="*/ 349428 h 382766"/>
                    <a:gd name="connsiteX53" fmla="*/ 2219325 w 2665092"/>
                    <a:gd name="connsiteY53" fmla="*/ 342283 h 382766"/>
                    <a:gd name="connsiteX54" fmla="*/ 2312193 w 2665092"/>
                    <a:gd name="connsiteY54" fmla="*/ 382766 h 382766"/>
                    <a:gd name="connsiteX55" fmla="*/ 2412206 w 2665092"/>
                    <a:gd name="connsiteY55" fmla="*/ 366098 h 382766"/>
                    <a:gd name="connsiteX56" fmla="*/ 2514600 w 2665092"/>
                    <a:gd name="connsiteY56" fmla="*/ 325615 h 382766"/>
                    <a:gd name="connsiteX57" fmla="*/ 2624138 w 2665092"/>
                    <a:gd name="connsiteY57" fmla="*/ 268465 h 382766"/>
                    <a:gd name="connsiteX58" fmla="*/ 2647949 w 2665092"/>
                    <a:gd name="connsiteY58" fmla="*/ 244652 h 382766"/>
                    <a:gd name="connsiteX59" fmla="*/ 2664618 w 2665092"/>
                    <a:gd name="connsiteY59" fmla="*/ 189884 h 382766"/>
                    <a:gd name="connsiteX0" fmla="*/ 0 w 2665092"/>
                    <a:gd name="connsiteY0" fmla="*/ 30340 h 382766"/>
                    <a:gd name="connsiteX1" fmla="*/ 23813 w 2665092"/>
                    <a:gd name="connsiteY1" fmla="*/ 1766 h 382766"/>
                    <a:gd name="connsiteX2" fmla="*/ 90488 w 2665092"/>
                    <a:gd name="connsiteY2" fmla="*/ 8909 h 382766"/>
                    <a:gd name="connsiteX3" fmla="*/ 145257 w 2665092"/>
                    <a:gd name="connsiteY3" fmla="*/ 70822 h 382766"/>
                    <a:gd name="connsiteX4" fmla="*/ 209550 w 2665092"/>
                    <a:gd name="connsiteY4" fmla="*/ 97015 h 382766"/>
                    <a:gd name="connsiteX5" fmla="*/ 297656 w 2665092"/>
                    <a:gd name="connsiteY5" fmla="*/ 89872 h 382766"/>
                    <a:gd name="connsiteX6" fmla="*/ 438150 w 2665092"/>
                    <a:gd name="connsiteY6" fmla="*/ 27959 h 382766"/>
                    <a:gd name="connsiteX7" fmla="*/ 476249 w 2665092"/>
                    <a:gd name="connsiteY7" fmla="*/ 11290 h 382766"/>
                    <a:gd name="connsiteX8" fmla="*/ 490537 w 2665092"/>
                    <a:gd name="connsiteY8" fmla="*/ 30342 h 382766"/>
                    <a:gd name="connsiteX9" fmla="*/ 538163 w 2665092"/>
                    <a:gd name="connsiteY9" fmla="*/ 52230 h 382766"/>
                    <a:gd name="connsiteX10" fmla="*/ 564356 w 2665092"/>
                    <a:gd name="connsiteY10" fmla="*/ 66519 h 382766"/>
                    <a:gd name="connsiteX11" fmla="*/ 595312 w 2665092"/>
                    <a:gd name="connsiteY11" fmla="*/ 77966 h 382766"/>
                    <a:gd name="connsiteX12" fmla="*/ 638175 w 2665092"/>
                    <a:gd name="connsiteY12" fmla="*/ 97016 h 382766"/>
                    <a:gd name="connsiteX13" fmla="*/ 681037 w 2665092"/>
                    <a:gd name="connsiteY13" fmla="*/ 116066 h 382766"/>
                    <a:gd name="connsiteX14" fmla="*/ 702469 w 2665092"/>
                    <a:gd name="connsiteY14" fmla="*/ 123209 h 382766"/>
                    <a:gd name="connsiteX15" fmla="*/ 731044 w 2665092"/>
                    <a:gd name="connsiteY15" fmla="*/ 135116 h 382766"/>
                    <a:gd name="connsiteX16" fmla="*/ 785812 w 2665092"/>
                    <a:gd name="connsiteY16" fmla="*/ 158928 h 382766"/>
                    <a:gd name="connsiteX17" fmla="*/ 826294 w 2665092"/>
                    <a:gd name="connsiteY17" fmla="*/ 166072 h 382766"/>
                    <a:gd name="connsiteX18" fmla="*/ 850106 w 2665092"/>
                    <a:gd name="connsiteY18" fmla="*/ 168453 h 382766"/>
                    <a:gd name="connsiteX19" fmla="*/ 892968 w 2665092"/>
                    <a:gd name="connsiteY19" fmla="*/ 161309 h 382766"/>
                    <a:gd name="connsiteX20" fmla="*/ 928688 w 2665092"/>
                    <a:gd name="connsiteY20" fmla="*/ 187504 h 382766"/>
                    <a:gd name="connsiteX21" fmla="*/ 945356 w 2665092"/>
                    <a:gd name="connsiteY21" fmla="*/ 206553 h 382766"/>
                    <a:gd name="connsiteX22" fmla="*/ 962025 w 2665092"/>
                    <a:gd name="connsiteY22" fmla="*/ 218460 h 382766"/>
                    <a:gd name="connsiteX23" fmla="*/ 1016793 w 2665092"/>
                    <a:gd name="connsiteY23" fmla="*/ 261322 h 382766"/>
                    <a:gd name="connsiteX24" fmla="*/ 1023937 w 2665092"/>
                    <a:gd name="connsiteY24" fmla="*/ 270848 h 382766"/>
                    <a:gd name="connsiteX25" fmla="*/ 1057276 w 2665092"/>
                    <a:gd name="connsiteY25" fmla="*/ 311328 h 382766"/>
                    <a:gd name="connsiteX26" fmla="*/ 1083469 w 2665092"/>
                    <a:gd name="connsiteY26" fmla="*/ 327997 h 382766"/>
                    <a:gd name="connsiteX27" fmla="*/ 1123949 w 2665092"/>
                    <a:gd name="connsiteY27" fmla="*/ 308948 h 382766"/>
                    <a:gd name="connsiteX28" fmla="*/ 1154905 w 2665092"/>
                    <a:gd name="connsiteY28" fmla="*/ 299422 h 382766"/>
                    <a:gd name="connsiteX29" fmla="*/ 1190625 w 2665092"/>
                    <a:gd name="connsiteY29" fmla="*/ 318472 h 382766"/>
                    <a:gd name="connsiteX30" fmla="*/ 1221581 w 2665092"/>
                    <a:gd name="connsiteY30" fmla="*/ 323234 h 382766"/>
                    <a:gd name="connsiteX31" fmla="*/ 1266825 w 2665092"/>
                    <a:gd name="connsiteY31" fmla="*/ 313709 h 382766"/>
                    <a:gd name="connsiteX32" fmla="*/ 1300163 w 2665092"/>
                    <a:gd name="connsiteY32" fmla="*/ 306566 h 382766"/>
                    <a:gd name="connsiteX33" fmla="*/ 1357312 w 2665092"/>
                    <a:gd name="connsiteY33" fmla="*/ 311328 h 382766"/>
                    <a:gd name="connsiteX34" fmla="*/ 1426368 w 2665092"/>
                    <a:gd name="connsiteY34" fmla="*/ 323233 h 382766"/>
                    <a:gd name="connsiteX35" fmla="*/ 1452563 w 2665092"/>
                    <a:gd name="connsiteY35" fmla="*/ 311328 h 382766"/>
                    <a:gd name="connsiteX36" fmla="*/ 1476375 w 2665092"/>
                    <a:gd name="connsiteY36" fmla="*/ 294659 h 382766"/>
                    <a:gd name="connsiteX37" fmla="*/ 1514475 w 2665092"/>
                    <a:gd name="connsiteY37" fmla="*/ 256560 h 382766"/>
                    <a:gd name="connsiteX38" fmla="*/ 1574007 w 2665092"/>
                    <a:gd name="connsiteY38" fmla="*/ 249416 h 382766"/>
                    <a:gd name="connsiteX39" fmla="*/ 1600199 w 2665092"/>
                    <a:gd name="connsiteY39" fmla="*/ 263703 h 382766"/>
                    <a:gd name="connsiteX40" fmla="*/ 1621631 w 2665092"/>
                    <a:gd name="connsiteY40" fmla="*/ 287515 h 382766"/>
                    <a:gd name="connsiteX41" fmla="*/ 1650206 w 2665092"/>
                    <a:gd name="connsiteY41" fmla="*/ 313709 h 382766"/>
                    <a:gd name="connsiteX42" fmla="*/ 1683543 w 2665092"/>
                    <a:gd name="connsiteY42" fmla="*/ 337523 h 382766"/>
                    <a:gd name="connsiteX43" fmla="*/ 1766887 w 2665092"/>
                    <a:gd name="connsiteY43" fmla="*/ 335141 h 382766"/>
                    <a:gd name="connsiteX44" fmla="*/ 1795462 w 2665092"/>
                    <a:gd name="connsiteY44" fmla="*/ 337522 h 382766"/>
                    <a:gd name="connsiteX45" fmla="*/ 1809750 w 2665092"/>
                    <a:gd name="connsiteY45" fmla="*/ 339903 h 382766"/>
                    <a:gd name="connsiteX46" fmla="*/ 1828800 w 2665092"/>
                    <a:gd name="connsiteY46" fmla="*/ 342284 h 382766"/>
                    <a:gd name="connsiteX47" fmla="*/ 1866900 w 2665092"/>
                    <a:gd name="connsiteY47" fmla="*/ 339903 h 382766"/>
                    <a:gd name="connsiteX48" fmla="*/ 1952625 w 2665092"/>
                    <a:gd name="connsiteY48" fmla="*/ 332759 h 382766"/>
                    <a:gd name="connsiteX49" fmla="*/ 2026444 w 2665092"/>
                    <a:gd name="connsiteY49" fmla="*/ 332759 h 382766"/>
                    <a:gd name="connsiteX50" fmla="*/ 2062162 w 2665092"/>
                    <a:gd name="connsiteY50" fmla="*/ 342284 h 382766"/>
                    <a:gd name="connsiteX51" fmla="*/ 2088356 w 2665092"/>
                    <a:gd name="connsiteY51" fmla="*/ 349428 h 382766"/>
                    <a:gd name="connsiteX52" fmla="*/ 2152650 w 2665092"/>
                    <a:gd name="connsiteY52" fmla="*/ 349428 h 382766"/>
                    <a:gd name="connsiteX53" fmla="*/ 2219325 w 2665092"/>
                    <a:gd name="connsiteY53" fmla="*/ 342283 h 382766"/>
                    <a:gd name="connsiteX54" fmla="*/ 2312193 w 2665092"/>
                    <a:gd name="connsiteY54" fmla="*/ 382766 h 382766"/>
                    <a:gd name="connsiteX55" fmla="*/ 2412206 w 2665092"/>
                    <a:gd name="connsiteY55" fmla="*/ 366098 h 382766"/>
                    <a:gd name="connsiteX56" fmla="*/ 2514600 w 2665092"/>
                    <a:gd name="connsiteY56" fmla="*/ 325615 h 382766"/>
                    <a:gd name="connsiteX57" fmla="*/ 2624138 w 2665092"/>
                    <a:gd name="connsiteY57" fmla="*/ 268465 h 382766"/>
                    <a:gd name="connsiteX58" fmla="*/ 2647949 w 2665092"/>
                    <a:gd name="connsiteY58" fmla="*/ 244652 h 382766"/>
                    <a:gd name="connsiteX59" fmla="*/ 2664618 w 2665092"/>
                    <a:gd name="connsiteY59" fmla="*/ 189884 h 382766"/>
                    <a:gd name="connsiteX0" fmla="*/ 0 w 2665313"/>
                    <a:gd name="connsiteY0" fmla="*/ 30340 h 382766"/>
                    <a:gd name="connsiteX1" fmla="*/ 23813 w 2665313"/>
                    <a:gd name="connsiteY1" fmla="*/ 1766 h 382766"/>
                    <a:gd name="connsiteX2" fmla="*/ 90488 w 2665313"/>
                    <a:gd name="connsiteY2" fmla="*/ 8909 h 382766"/>
                    <a:gd name="connsiteX3" fmla="*/ 145257 w 2665313"/>
                    <a:gd name="connsiteY3" fmla="*/ 70822 h 382766"/>
                    <a:gd name="connsiteX4" fmla="*/ 209550 w 2665313"/>
                    <a:gd name="connsiteY4" fmla="*/ 97015 h 382766"/>
                    <a:gd name="connsiteX5" fmla="*/ 297656 w 2665313"/>
                    <a:gd name="connsiteY5" fmla="*/ 89872 h 382766"/>
                    <a:gd name="connsiteX6" fmla="*/ 438150 w 2665313"/>
                    <a:gd name="connsiteY6" fmla="*/ 27959 h 382766"/>
                    <a:gd name="connsiteX7" fmla="*/ 476249 w 2665313"/>
                    <a:gd name="connsiteY7" fmla="*/ 11290 h 382766"/>
                    <a:gd name="connsiteX8" fmla="*/ 490537 w 2665313"/>
                    <a:gd name="connsiteY8" fmla="*/ 30342 h 382766"/>
                    <a:gd name="connsiteX9" fmla="*/ 538163 w 2665313"/>
                    <a:gd name="connsiteY9" fmla="*/ 52230 h 382766"/>
                    <a:gd name="connsiteX10" fmla="*/ 564356 w 2665313"/>
                    <a:gd name="connsiteY10" fmla="*/ 66519 h 382766"/>
                    <a:gd name="connsiteX11" fmla="*/ 595312 w 2665313"/>
                    <a:gd name="connsiteY11" fmla="*/ 77966 h 382766"/>
                    <a:gd name="connsiteX12" fmla="*/ 638175 w 2665313"/>
                    <a:gd name="connsiteY12" fmla="*/ 97016 h 382766"/>
                    <a:gd name="connsiteX13" fmla="*/ 681037 w 2665313"/>
                    <a:gd name="connsiteY13" fmla="*/ 116066 h 382766"/>
                    <a:gd name="connsiteX14" fmla="*/ 702469 w 2665313"/>
                    <a:gd name="connsiteY14" fmla="*/ 123209 h 382766"/>
                    <a:gd name="connsiteX15" fmla="*/ 731044 w 2665313"/>
                    <a:gd name="connsiteY15" fmla="*/ 135116 h 382766"/>
                    <a:gd name="connsiteX16" fmla="*/ 785812 w 2665313"/>
                    <a:gd name="connsiteY16" fmla="*/ 158928 h 382766"/>
                    <a:gd name="connsiteX17" fmla="*/ 826294 w 2665313"/>
                    <a:gd name="connsiteY17" fmla="*/ 166072 h 382766"/>
                    <a:gd name="connsiteX18" fmla="*/ 850106 w 2665313"/>
                    <a:gd name="connsiteY18" fmla="*/ 168453 h 382766"/>
                    <a:gd name="connsiteX19" fmla="*/ 892968 w 2665313"/>
                    <a:gd name="connsiteY19" fmla="*/ 161309 h 382766"/>
                    <a:gd name="connsiteX20" fmla="*/ 928688 w 2665313"/>
                    <a:gd name="connsiteY20" fmla="*/ 187504 h 382766"/>
                    <a:gd name="connsiteX21" fmla="*/ 945356 w 2665313"/>
                    <a:gd name="connsiteY21" fmla="*/ 206553 h 382766"/>
                    <a:gd name="connsiteX22" fmla="*/ 962025 w 2665313"/>
                    <a:gd name="connsiteY22" fmla="*/ 218460 h 382766"/>
                    <a:gd name="connsiteX23" fmla="*/ 1016793 w 2665313"/>
                    <a:gd name="connsiteY23" fmla="*/ 261322 h 382766"/>
                    <a:gd name="connsiteX24" fmla="*/ 1023937 w 2665313"/>
                    <a:gd name="connsiteY24" fmla="*/ 270848 h 382766"/>
                    <a:gd name="connsiteX25" fmla="*/ 1057276 w 2665313"/>
                    <a:gd name="connsiteY25" fmla="*/ 311328 h 382766"/>
                    <a:gd name="connsiteX26" fmla="*/ 1083469 w 2665313"/>
                    <a:gd name="connsiteY26" fmla="*/ 327997 h 382766"/>
                    <a:gd name="connsiteX27" fmla="*/ 1123949 w 2665313"/>
                    <a:gd name="connsiteY27" fmla="*/ 308948 h 382766"/>
                    <a:gd name="connsiteX28" fmla="*/ 1154905 w 2665313"/>
                    <a:gd name="connsiteY28" fmla="*/ 299422 h 382766"/>
                    <a:gd name="connsiteX29" fmla="*/ 1190625 w 2665313"/>
                    <a:gd name="connsiteY29" fmla="*/ 318472 h 382766"/>
                    <a:gd name="connsiteX30" fmla="*/ 1221581 w 2665313"/>
                    <a:gd name="connsiteY30" fmla="*/ 323234 h 382766"/>
                    <a:gd name="connsiteX31" fmla="*/ 1266825 w 2665313"/>
                    <a:gd name="connsiteY31" fmla="*/ 313709 h 382766"/>
                    <a:gd name="connsiteX32" fmla="*/ 1300163 w 2665313"/>
                    <a:gd name="connsiteY32" fmla="*/ 306566 h 382766"/>
                    <a:gd name="connsiteX33" fmla="*/ 1357312 w 2665313"/>
                    <a:gd name="connsiteY33" fmla="*/ 311328 h 382766"/>
                    <a:gd name="connsiteX34" fmla="*/ 1426368 w 2665313"/>
                    <a:gd name="connsiteY34" fmla="*/ 323233 h 382766"/>
                    <a:gd name="connsiteX35" fmla="*/ 1452563 w 2665313"/>
                    <a:gd name="connsiteY35" fmla="*/ 311328 h 382766"/>
                    <a:gd name="connsiteX36" fmla="*/ 1476375 w 2665313"/>
                    <a:gd name="connsiteY36" fmla="*/ 294659 h 382766"/>
                    <a:gd name="connsiteX37" fmla="*/ 1514475 w 2665313"/>
                    <a:gd name="connsiteY37" fmla="*/ 256560 h 382766"/>
                    <a:gd name="connsiteX38" fmla="*/ 1574007 w 2665313"/>
                    <a:gd name="connsiteY38" fmla="*/ 249416 h 382766"/>
                    <a:gd name="connsiteX39" fmla="*/ 1600199 w 2665313"/>
                    <a:gd name="connsiteY39" fmla="*/ 263703 h 382766"/>
                    <a:gd name="connsiteX40" fmla="*/ 1621631 w 2665313"/>
                    <a:gd name="connsiteY40" fmla="*/ 287515 h 382766"/>
                    <a:gd name="connsiteX41" fmla="*/ 1650206 w 2665313"/>
                    <a:gd name="connsiteY41" fmla="*/ 313709 h 382766"/>
                    <a:gd name="connsiteX42" fmla="*/ 1683543 w 2665313"/>
                    <a:gd name="connsiteY42" fmla="*/ 337523 h 382766"/>
                    <a:gd name="connsiteX43" fmla="*/ 1766887 w 2665313"/>
                    <a:gd name="connsiteY43" fmla="*/ 335141 h 382766"/>
                    <a:gd name="connsiteX44" fmla="*/ 1795462 w 2665313"/>
                    <a:gd name="connsiteY44" fmla="*/ 337522 h 382766"/>
                    <a:gd name="connsiteX45" fmla="*/ 1809750 w 2665313"/>
                    <a:gd name="connsiteY45" fmla="*/ 339903 h 382766"/>
                    <a:gd name="connsiteX46" fmla="*/ 1828800 w 2665313"/>
                    <a:gd name="connsiteY46" fmla="*/ 342284 h 382766"/>
                    <a:gd name="connsiteX47" fmla="*/ 1866900 w 2665313"/>
                    <a:gd name="connsiteY47" fmla="*/ 339903 h 382766"/>
                    <a:gd name="connsiteX48" fmla="*/ 1952625 w 2665313"/>
                    <a:gd name="connsiteY48" fmla="*/ 332759 h 382766"/>
                    <a:gd name="connsiteX49" fmla="*/ 2026444 w 2665313"/>
                    <a:gd name="connsiteY49" fmla="*/ 332759 h 382766"/>
                    <a:gd name="connsiteX50" fmla="*/ 2062162 w 2665313"/>
                    <a:gd name="connsiteY50" fmla="*/ 342284 h 382766"/>
                    <a:gd name="connsiteX51" fmla="*/ 2088356 w 2665313"/>
                    <a:gd name="connsiteY51" fmla="*/ 349428 h 382766"/>
                    <a:gd name="connsiteX52" fmla="*/ 2152650 w 2665313"/>
                    <a:gd name="connsiteY52" fmla="*/ 349428 h 382766"/>
                    <a:gd name="connsiteX53" fmla="*/ 2219325 w 2665313"/>
                    <a:gd name="connsiteY53" fmla="*/ 342283 h 382766"/>
                    <a:gd name="connsiteX54" fmla="*/ 2312193 w 2665313"/>
                    <a:gd name="connsiteY54" fmla="*/ 382766 h 382766"/>
                    <a:gd name="connsiteX55" fmla="*/ 2412206 w 2665313"/>
                    <a:gd name="connsiteY55" fmla="*/ 366098 h 382766"/>
                    <a:gd name="connsiteX56" fmla="*/ 2514600 w 2665313"/>
                    <a:gd name="connsiteY56" fmla="*/ 325615 h 382766"/>
                    <a:gd name="connsiteX57" fmla="*/ 2624138 w 2665313"/>
                    <a:gd name="connsiteY57" fmla="*/ 268465 h 382766"/>
                    <a:gd name="connsiteX58" fmla="*/ 2657474 w 2665313"/>
                    <a:gd name="connsiteY58" fmla="*/ 237508 h 382766"/>
                    <a:gd name="connsiteX59" fmla="*/ 2664618 w 2665313"/>
                    <a:gd name="connsiteY59" fmla="*/ 189884 h 382766"/>
                    <a:gd name="connsiteX0" fmla="*/ 0 w 2664618"/>
                    <a:gd name="connsiteY0" fmla="*/ 30340 h 382766"/>
                    <a:gd name="connsiteX1" fmla="*/ 23813 w 2664618"/>
                    <a:gd name="connsiteY1" fmla="*/ 1766 h 382766"/>
                    <a:gd name="connsiteX2" fmla="*/ 90488 w 2664618"/>
                    <a:gd name="connsiteY2" fmla="*/ 8909 h 382766"/>
                    <a:gd name="connsiteX3" fmla="*/ 145257 w 2664618"/>
                    <a:gd name="connsiteY3" fmla="*/ 70822 h 382766"/>
                    <a:gd name="connsiteX4" fmla="*/ 209550 w 2664618"/>
                    <a:gd name="connsiteY4" fmla="*/ 97015 h 382766"/>
                    <a:gd name="connsiteX5" fmla="*/ 297656 w 2664618"/>
                    <a:gd name="connsiteY5" fmla="*/ 89872 h 382766"/>
                    <a:gd name="connsiteX6" fmla="*/ 438150 w 2664618"/>
                    <a:gd name="connsiteY6" fmla="*/ 27959 h 382766"/>
                    <a:gd name="connsiteX7" fmla="*/ 476249 w 2664618"/>
                    <a:gd name="connsiteY7" fmla="*/ 11290 h 382766"/>
                    <a:gd name="connsiteX8" fmla="*/ 490537 w 2664618"/>
                    <a:gd name="connsiteY8" fmla="*/ 30342 h 382766"/>
                    <a:gd name="connsiteX9" fmla="*/ 538163 w 2664618"/>
                    <a:gd name="connsiteY9" fmla="*/ 52230 h 382766"/>
                    <a:gd name="connsiteX10" fmla="*/ 564356 w 2664618"/>
                    <a:gd name="connsiteY10" fmla="*/ 66519 h 382766"/>
                    <a:gd name="connsiteX11" fmla="*/ 595312 w 2664618"/>
                    <a:gd name="connsiteY11" fmla="*/ 77966 h 382766"/>
                    <a:gd name="connsiteX12" fmla="*/ 638175 w 2664618"/>
                    <a:gd name="connsiteY12" fmla="*/ 97016 h 382766"/>
                    <a:gd name="connsiteX13" fmla="*/ 681037 w 2664618"/>
                    <a:gd name="connsiteY13" fmla="*/ 116066 h 382766"/>
                    <a:gd name="connsiteX14" fmla="*/ 702469 w 2664618"/>
                    <a:gd name="connsiteY14" fmla="*/ 123209 h 382766"/>
                    <a:gd name="connsiteX15" fmla="*/ 731044 w 2664618"/>
                    <a:gd name="connsiteY15" fmla="*/ 135116 h 382766"/>
                    <a:gd name="connsiteX16" fmla="*/ 785812 w 2664618"/>
                    <a:gd name="connsiteY16" fmla="*/ 158928 h 382766"/>
                    <a:gd name="connsiteX17" fmla="*/ 826294 w 2664618"/>
                    <a:gd name="connsiteY17" fmla="*/ 166072 h 382766"/>
                    <a:gd name="connsiteX18" fmla="*/ 850106 w 2664618"/>
                    <a:gd name="connsiteY18" fmla="*/ 168453 h 382766"/>
                    <a:gd name="connsiteX19" fmla="*/ 892968 w 2664618"/>
                    <a:gd name="connsiteY19" fmla="*/ 161309 h 382766"/>
                    <a:gd name="connsiteX20" fmla="*/ 928688 w 2664618"/>
                    <a:gd name="connsiteY20" fmla="*/ 187504 h 382766"/>
                    <a:gd name="connsiteX21" fmla="*/ 945356 w 2664618"/>
                    <a:gd name="connsiteY21" fmla="*/ 206553 h 382766"/>
                    <a:gd name="connsiteX22" fmla="*/ 962025 w 2664618"/>
                    <a:gd name="connsiteY22" fmla="*/ 218460 h 382766"/>
                    <a:gd name="connsiteX23" fmla="*/ 1016793 w 2664618"/>
                    <a:gd name="connsiteY23" fmla="*/ 261322 h 382766"/>
                    <a:gd name="connsiteX24" fmla="*/ 1023937 w 2664618"/>
                    <a:gd name="connsiteY24" fmla="*/ 270848 h 382766"/>
                    <a:gd name="connsiteX25" fmla="*/ 1057276 w 2664618"/>
                    <a:gd name="connsiteY25" fmla="*/ 311328 h 382766"/>
                    <a:gd name="connsiteX26" fmla="*/ 1083469 w 2664618"/>
                    <a:gd name="connsiteY26" fmla="*/ 327997 h 382766"/>
                    <a:gd name="connsiteX27" fmla="*/ 1123949 w 2664618"/>
                    <a:gd name="connsiteY27" fmla="*/ 308948 h 382766"/>
                    <a:gd name="connsiteX28" fmla="*/ 1154905 w 2664618"/>
                    <a:gd name="connsiteY28" fmla="*/ 299422 h 382766"/>
                    <a:gd name="connsiteX29" fmla="*/ 1190625 w 2664618"/>
                    <a:gd name="connsiteY29" fmla="*/ 318472 h 382766"/>
                    <a:gd name="connsiteX30" fmla="*/ 1221581 w 2664618"/>
                    <a:gd name="connsiteY30" fmla="*/ 323234 h 382766"/>
                    <a:gd name="connsiteX31" fmla="*/ 1266825 w 2664618"/>
                    <a:gd name="connsiteY31" fmla="*/ 313709 h 382766"/>
                    <a:gd name="connsiteX32" fmla="*/ 1300163 w 2664618"/>
                    <a:gd name="connsiteY32" fmla="*/ 306566 h 382766"/>
                    <a:gd name="connsiteX33" fmla="*/ 1357312 w 2664618"/>
                    <a:gd name="connsiteY33" fmla="*/ 311328 h 382766"/>
                    <a:gd name="connsiteX34" fmla="*/ 1426368 w 2664618"/>
                    <a:gd name="connsiteY34" fmla="*/ 323233 h 382766"/>
                    <a:gd name="connsiteX35" fmla="*/ 1452563 w 2664618"/>
                    <a:gd name="connsiteY35" fmla="*/ 311328 h 382766"/>
                    <a:gd name="connsiteX36" fmla="*/ 1476375 w 2664618"/>
                    <a:gd name="connsiteY36" fmla="*/ 294659 h 382766"/>
                    <a:gd name="connsiteX37" fmla="*/ 1514475 w 2664618"/>
                    <a:gd name="connsiteY37" fmla="*/ 256560 h 382766"/>
                    <a:gd name="connsiteX38" fmla="*/ 1574007 w 2664618"/>
                    <a:gd name="connsiteY38" fmla="*/ 249416 h 382766"/>
                    <a:gd name="connsiteX39" fmla="*/ 1600199 w 2664618"/>
                    <a:gd name="connsiteY39" fmla="*/ 263703 h 382766"/>
                    <a:gd name="connsiteX40" fmla="*/ 1621631 w 2664618"/>
                    <a:gd name="connsiteY40" fmla="*/ 287515 h 382766"/>
                    <a:gd name="connsiteX41" fmla="*/ 1650206 w 2664618"/>
                    <a:gd name="connsiteY41" fmla="*/ 313709 h 382766"/>
                    <a:gd name="connsiteX42" fmla="*/ 1683543 w 2664618"/>
                    <a:gd name="connsiteY42" fmla="*/ 337523 h 382766"/>
                    <a:gd name="connsiteX43" fmla="*/ 1766887 w 2664618"/>
                    <a:gd name="connsiteY43" fmla="*/ 335141 h 382766"/>
                    <a:gd name="connsiteX44" fmla="*/ 1795462 w 2664618"/>
                    <a:gd name="connsiteY44" fmla="*/ 337522 h 382766"/>
                    <a:gd name="connsiteX45" fmla="*/ 1809750 w 2664618"/>
                    <a:gd name="connsiteY45" fmla="*/ 339903 h 382766"/>
                    <a:gd name="connsiteX46" fmla="*/ 1828800 w 2664618"/>
                    <a:gd name="connsiteY46" fmla="*/ 342284 h 382766"/>
                    <a:gd name="connsiteX47" fmla="*/ 1866900 w 2664618"/>
                    <a:gd name="connsiteY47" fmla="*/ 339903 h 382766"/>
                    <a:gd name="connsiteX48" fmla="*/ 1952625 w 2664618"/>
                    <a:gd name="connsiteY48" fmla="*/ 332759 h 382766"/>
                    <a:gd name="connsiteX49" fmla="*/ 2026444 w 2664618"/>
                    <a:gd name="connsiteY49" fmla="*/ 332759 h 382766"/>
                    <a:gd name="connsiteX50" fmla="*/ 2062162 w 2664618"/>
                    <a:gd name="connsiteY50" fmla="*/ 342284 h 382766"/>
                    <a:gd name="connsiteX51" fmla="*/ 2088356 w 2664618"/>
                    <a:gd name="connsiteY51" fmla="*/ 349428 h 382766"/>
                    <a:gd name="connsiteX52" fmla="*/ 2152650 w 2664618"/>
                    <a:gd name="connsiteY52" fmla="*/ 349428 h 382766"/>
                    <a:gd name="connsiteX53" fmla="*/ 2219325 w 2664618"/>
                    <a:gd name="connsiteY53" fmla="*/ 342283 h 382766"/>
                    <a:gd name="connsiteX54" fmla="*/ 2312193 w 2664618"/>
                    <a:gd name="connsiteY54" fmla="*/ 382766 h 382766"/>
                    <a:gd name="connsiteX55" fmla="*/ 2412206 w 2664618"/>
                    <a:gd name="connsiteY55" fmla="*/ 366098 h 382766"/>
                    <a:gd name="connsiteX56" fmla="*/ 2514600 w 2664618"/>
                    <a:gd name="connsiteY56" fmla="*/ 325615 h 382766"/>
                    <a:gd name="connsiteX57" fmla="*/ 2624138 w 2664618"/>
                    <a:gd name="connsiteY57" fmla="*/ 268465 h 382766"/>
                    <a:gd name="connsiteX58" fmla="*/ 2657474 w 2664618"/>
                    <a:gd name="connsiteY58" fmla="*/ 237508 h 382766"/>
                    <a:gd name="connsiteX59" fmla="*/ 2664618 w 2664618"/>
                    <a:gd name="connsiteY59" fmla="*/ 189884 h 382766"/>
                    <a:gd name="connsiteX0" fmla="*/ 0 w 2664618"/>
                    <a:gd name="connsiteY0" fmla="*/ 30340 h 382766"/>
                    <a:gd name="connsiteX1" fmla="*/ 23813 w 2664618"/>
                    <a:gd name="connsiteY1" fmla="*/ 1766 h 382766"/>
                    <a:gd name="connsiteX2" fmla="*/ 90488 w 2664618"/>
                    <a:gd name="connsiteY2" fmla="*/ 8909 h 382766"/>
                    <a:gd name="connsiteX3" fmla="*/ 145257 w 2664618"/>
                    <a:gd name="connsiteY3" fmla="*/ 70822 h 382766"/>
                    <a:gd name="connsiteX4" fmla="*/ 209550 w 2664618"/>
                    <a:gd name="connsiteY4" fmla="*/ 97015 h 382766"/>
                    <a:gd name="connsiteX5" fmla="*/ 297656 w 2664618"/>
                    <a:gd name="connsiteY5" fmla="*/ 89872 h 382766"/>
                    <a:gd name="connsiteX6" fmla="*/ 438150 w 2664618"/>
                    <a:gd name="connsiteY6" fmla="*/ 27959 h 382766"/>
                    <a:gd name="connsiteX7" fmla="*/ 476249 w 2664618"/>
                    <a:gd name="connsiteY7" fmla="*/ 11290 h 382766"/>
                    <a:gd name="connsiteX8" fmla="*/ 490537 w 2664618"/>
                    <a:gd name="connsiteY8" fmla="*/ 30342 h 382766"/>
                    <a:gd name="connsiteX9" fmla="*/ 538163 w 2664618"/>
                    <a:gd name="connsiteY9" fmla="*/ 52230 h 382766"/>
                    <a:gd name="connsiteX10" fmla="*/ 564356 w 2664618"/>
                    <a:gd name="connsiteY10" fmla="*/ 66519 h 382766"/>
                    <a:gd name="connsiteX11" fmla="*/ 595312 w 2664618"/>
                    <a:gd name="connsiteY11" fmla="*/ 77966 h 382766"/>
                    <a:gd name="connsiteX12" fmla="*/ 638175 w 2664618"/>
                    <a:gd name="connsiteY12" fmla="*/ 97016 h 382766"/>
                    <a:gd name="connsiteX13" fmla="*/ 681037 w 2664618"/>
                    <a:gd name="connsiteY13" fmla="*/ 116066 h 382766"/>
                    <a:gd name="connsiteX14" fmla="*/ 702469 w 2664618"/>
                    <a:gd name="connsiteY14" fmla="*/ 123209 h 382766"/>
                    <a:gd name="connsiteX15" fmla="*/ 731044 w 2664618"/>
                    <a:gd name="connsiteY15" fmla="*/ 135116 h 382766"/>
                    <a:gd name="connsiteX16" fmla="*/ 785812 w 2664618"/>
                    <a:gd name="connsiteY16" fmla="*/ 158928 h 382766"/>
                    <a:gd name="connsiteX17" fmla="*/ 826294 w 2664618"/>
                    <a:gd name="connsiteY17" fmla="*/ 166072 h 382766"/>
                    <a:gd name="connsiteX18" fmla="*/ 850106 w 2664618"/>
                    <a:gd name="connsiteY18" fmla="*/ 168453 h 382766"/>
                    <a:gd name="connsiteX19" fmla="*/ 892968 w 2664618"/>
                    <a:gd name="connsiteY19" fmla="*/ 161309 h 382766"/>
                    <a:gd name="connsiteX20" fmla="*/ 928688 w 2664618"/>
                    <a:gd name="connsiteY20" fmla="*/ 187504 h 382766"/>
                    <a:gd name="connsiteX21" fmla="*/ 945356 w 2664618"/>
                    <a:gd name="connsiteY21" fmla="*/ 206553 h 382766"/>
                    <a:gd name="connsiteX22" fmla="*/ 962025 w 2664618"/>
                    <a:gd name="connsiteY22" fmla="*/ 218460 h 382766"/>
                    <a:gd name="connsiteX23" fmla="*/ 1016793 w 2664618"/>
                    <a:gd name="connsiteY23" fmla="*/ 261322 h 382766"/>
                    <a:gd name="connsiteX24" fmla="*/ 1023937 w 2664618"/>
                    <a:gd name="connsiteY24" fmla="*/ 270848 h 382766"/>
                    <a:gd name="connsiteX25" fmla="*/ 1057276 w 2664618"/>
                    <a:gd name="connsiteY25" fmla="*/ 311328 h 382766"/>
                    <a:gd name="connsiteX26" fmla="*/ 1083469 w 2664618"/>
                    <a:gd name="connsiteY26" fmla="*/ 327997 h 382766"/>
                    <a:gd name="connsiteX27" fmla="*/ 1123949 w 2664618"/>
                    <a:gd name="connsiteY27" fmla="*/ 308948 h 382766"/>
                    <a:gd name="connsiteX28" fmla="*/ 1154905 w 2664618"/>
                    <a:gd name="connsiteY28" fmla="*/ 299422 h 382766"/>
                    <a:gd name="connsiteX29" fmla="*/ 1190625 w 2664618"/>
                    <a:gd name="connsiteY29" fmla="*/ 318472 h 382766"/>
                    <a:gd name="connsiteX30" fmla="*/ 1221581 w 2664618"/>
                    <a:gd name="connsiteY30" fmla="*/ 323234 h 382766"/>
                    <a:gd name="connsiteX31" fmla="*/ 1266825 w 2664618"/>
                    <a:gd name="connsiteY31" fmla="*/ 313709 h 382766"/>
                    <a:gd name="connsiteX32" fmla="*/ 1300163 w 2664618"/>
                    <a:gd name="connsiteY32" fmla="*/ 306566 h 382766"/>
                    <a:gd name="connsiteX33" fmla="*/ 1357312 w 2664618"/>
                    <a:gd name="connsiteY33" fmla="*/ 311328 h 382766"/>
                    <a:gd name="connsiteX34" fmla="*/ 1426368 w 2664618"/>
                    <a:gd name="connsiteY34" fmla="*/ 323233 h 382766"/>
                    <a:gd name="connsiteX35" fmla="*/ 1452563 w 2664618"/>
                    <a:gd name="connsiteY35" fmla="*/ 311328 h 382766"/>
                    <a:gd name="connsiteX36" fmla="*/ 1476375 w 2664618"/>
                    <a:gd name="connsiteY36" fmla="*/ 294659 h 382766"/>
                    <a:gd name="connsiteX37" fmla="*/ 1514475 w 2664618"/>
                    <a:gd name="connsiteY37" fmla="*/ 256560 h 382766"/>
                    <a:gd name="connsiteX38" fmla="*/ 1574007 w 2664618"/>
                    <a:gd name="connsiteY38" fmla="*/ 249416 h 382766"/>
                    <a:gd name="connsiteX39" fmla="*/ 1600199 w 2664618"/>
                    <a:gd name="connsiteY39" fmla="*/ 263703 h 382766"/>
                    <a:gd name="connsiteX40" fmla="*/ 1621631 w 2664618"/>
                    <a:gd name="connsiteY40" fmla="*/ 287515 h 382766"/>
                    <a:gd name="connsiteX41" fmla="*/ 1650206 w 2664618"/>
                    <a:gd name="connsiteY41" fmla="*/ 313709 h 382766"/>
                    <a:gd name="connsiteX42" fmla="*/ 1683543 w 2664618"/>
                    <a:gd name="connsiteY42" fmla="*/ 337523 h 382766"/>
                    <a:gd name="connsiteX43" fmla="*/ 1766887 w 2664618"/>
                    <a:gd name="connsiteY43" fmla="*/ 335141 h 382766"/>
                    <a:gd name="connsiteX44" fmla="*/ 1795462 w 2664618"/>
                    <a:gd name="connsiteY44" fmla="*/ 337522 h 382766"/>
                    <a:gd name="connsiteX45" fmla="*/ 1809750 w 2664618"/>
                    <a:gd name="connsiteY45" fmla="*/ 339903 h 382766"/>
                    <a:gd name="connsiteX46" fmla="*/ 1828800 w 2664618"/>
                    <a:gd name="connsiteY46" fmla="*/ 342284 h 382766"/>
                    <a:gd name="connsiteX47" fmla="*/ 1866900 w 2664618"/>
                    <a:gd name="connsiteY47" fmla="*/ 339903 h 382766"/>
                    <a:gd name="connsiteX48" fmla="*/ 1952625 w 2664618"/>
                    <a:gd name="connsiteY48" fmla="*/ 332759 h 382766"/>
                    <a:gd name="connsiteX49" fmla="*/ 2026444 w 2664618"/>
                    <a:gd name="connsiteY49" fmla="*/ 332759 h 382766"/>
                    <a:gd name="connsiteX50" fmla="*/ 2062162 w 2664618"/>
                    <a:gd name="connsiteY50" fmla="*/ 342284 h 382766"/>
                    <a:gd name="connsiteX51" fmla="*/ 2088356 w 2664618"/>
                    <a:gd name="connsiteY51" fmla="*/ 349428 h 382766"/>
                    <a:gd name="connsiteX52" fmla="*/ 2152650 w 2664618"/>
                    <a:gd name="connsiteY52" fmla="*/ 349428 h 382766"/>
                    <a:gd name="connsiteX53" fmla="*/ 2219325 w 2664618"/>
                    <a:gd name="connsiteY53" fmla="*/ 342283 h 382766"/>
                    <a:gd name="connsiteX54" fmla="*/ 2312193 w 2664618"/>
                    <a:gd name="connsiteY54" fmla="*/ 382766 h 382766"/>
                    <a:gd name="connsiteX55" fmla="*/ 2412206 w 2664618"/>
                    <a:gd name="connsiteY55" fmla="*/ 366098 h 382766"/>
                    <a:gd name="connsiteX56" fmla="*/ 2514600 w 2664618"/>
                    <a:gd name="connsiteY56" fmla="*/ 325615 h 382766"/>
                    <a:gd name="connsiteX57" fmla="*/ 2624138 w 2664618"/>
                    <a:gd name="connsiteY57" fmla="*/ 268465 h 382766"/>
                    <a:gd name="connsiteX58" fmla="*/ 2657474 w 2664618"/>
                    <a:gd name="connsiteY58" fmla="*/ 237508 h 382766"/>
                    <a:gd name="connsiteX59" fmla="*/ 2664618 w 2664618"/>
                    <a:gd name="connsiteY59" fmla="*/ 189884 h 382766"/>
                    <a:gd name="connsiteX0" fmla="*/ 0 w 2664618"/>
                    <a:gd name="connsiteY0" fmla="*/ 30340 h 382766"/>
                    <a:gd name="connsiteX1" fmla="*/ 23813 w 2664618"/>
                    <a:gd name="connsiteY1" fmla="*/ 1766 h 382766"/>
                    <a:gd name="connsiteX2" fmla="*/ 90488 w 2664618"/>
                    <a:gd name="connsiteY2" fmla="*/ 8909 h 382766"/>
                    <a:gd name="connsiteX3" fmla="*/ 145257 w 2664618"/>
                    <a:gd name="connsiteY3" fmla="*/ 70822 h 382766"/>
                    <a:gd name="connsiteX4" fmla="*/ 209550 w 2664618"/>
                    <a:gd name="connsiteY4" fmla="*/ 97015 h 382766"/>
                    <a:gd name="connsiteX5" fmla="*/ 297656 w 2664618"/>
                    <a:gd name="connsiteY5" fmla="*/ 89872 h 382766"/>
                    <a:gd name="connsiteX6" fmla="*/ 438150 w 2664618"/>
                    <a:gd name="connsiteY6" fmla="*/ 27959 h 382766"/>
                    <a:gd name="connsiteX7" fmla="*/ 476249 w 2664618"/>
                    <a:gd name="connsiteY7" fmla="*/ 11290 h 382766"/>
                    <a:gd name="connsiteX8" fmla="*/ 490537 w 2664618"/>
                    <a:gd name="connsiteY8" fmla="*/ 30342 h 382766"/>
                    <a:gd name="connsiteX9" fmla="*/ 538163 w 2664618"/>
                    <a:gd name="connsiteY9" fmla="*/ 52230 h 382766"/>
                    <a:gd name="connsiteX10" fmla="*/ 564356 w 2664618"/>
                    <a:gd name="connsiteY10" fmla="*/ 66519 h 382766"/>
                    <a:gd name="connsiteX11" fmla="*/ 595312 w 2664618"/>
                    <a:gd name="connsiteY11" fmla="*/ 77966 h 382766"/>
                    <a:gd name="connsiteX12" fmla="*/ 638175 w 2664618"/>
                    <a:gd name="connsiteY12" fmla="*/ 97016 h 382766"/>
                    <a:gd name="connsiteX13" fmla="*/ 681037 w 2664618"/>
                    <a:gd name="connsiteY13" fmla="*/ 116066 h 382766"/>
                    <a:gd name="connsiteX14" fmla="*/ 702469 w 2664618"/>
                    <a:gd name="connsiteY14" fmla="*/ 123209 h 382766"/>
                    <a:gd name="connsiteX15" fmla="*/ 731044 w 2664618"/>
                    <a:gd name="connsiteY15" fmla="*/ 135116 h 382766"/>
                    <a:gd name="connsiteX16" fmla="*/ 785812 w 2664618"/>
                    <a:gd name="connsiteY16" fmla="*/ 158928 h 382766"/>
                    <a:gd name="connsiteX17" fmla="*/ 826294 w 2664618"/>
                    <a:gd name="connsiteY17" fmla="*/ 166072 h 382766"/>
                    <a:gd name="connsiteX18" fmla="*/ 850106 w 2664618"/>
                    <a:gd name="connsiteY18" fmla="*/ 168453 h 382766"/>
                    <a:gd name="connsiteX19" fmla="*/ 892968 w 2664618"/>
                    <a:gd name="connsiteY19" fmla="*/ 161309 h 382766"/>
                    <a:gd name="connsiteX20" fmla="*/ 928688 w 2664618"/>
                    <a:gd name="connsiteY20" fmla="*/ 187504 h 382766"/>
                    <a:gd name="connsiteX21" fmla="*/ 945356 w 2664618"/>
                    <a:gd name="connsiteY21" fmla="*/ 206553 h 382766"/>
                    <a:gd name="connsiteX22" fmla="*/ 962025 w 2664618"/>
                    <a:gd name="connsiteY22" fmla="*/ 218460 h 382766"/>
                    <a:gd name="connsiteX23" fmla="*/ 1016793 w 2664618"/>
                    <a:gd name="connsiteY23" fmla="*/ 261322 h 382766"/>
                    <a:gd name="connsiteX24" fmla="*/ 1023937 w 2664618"/>
                    <a:gd name="connsiteY24" fmla="*/ 270848 h 382766"/>
                    <a:gd name="connsiteX25" fmla="*/ 1057276 w 2664618"/>
                    <a:gd name="connsiteY25" fmla="*/ 311328 h 382766"/>
                    <a:gd name="connsiteX26" fmla="*/ 1083469 w 2664618"/>
                    <a:gd name="connsiteY26" fmla="*/ 327997 h 382766"/>
                    <a:gd name="connsiteX27" fmla="*/ 1123949 w 2664618"/>
                    <a:gd name="connsiteY27" fmla="*/ 308948 h 382766"/>
                    <a:gd name="connsiteX28" fmla="*/ 1154905 w 2664618"/>
                    <a:gd name="connsiteY28" fmla="*/ 299422 h 382766"/>
                    <a:gd name="connsiteX29" fmla="*/ 1190625 w 2664618"/>
                    <a:gd name="connsiteY29" fmla="*/ 318472 h 382766"/>
                    <a:gd name="connsiteX30" fmla="*/ 1221581 w 2664618"/>
                    <a:gd name="connsiteY30" fmla="*/ 323234 h 382766"/>
                    <a:gd name="connsiteX31" fmla="*/ 1266825 w 2664618"/>
                    <a:gd name="connsiteY31" fmla="*/ 313709 h 382766"/>
                    <a:gd name="connsiteX32" fmla="*/ 1300163 w 2664618"/>
                    <a:gd name="connsiteY32" fmla="*/ 306566 h 382766"/>
                    <a:gd name="connsiteX33" fmla="*/ 1357312 w 2664618"/>
                    <a:gd name="connsiteY33" fmla="*/ 311328 h 382766"/>
                    <a:gd name="connsiteX34" fmla="*/ 1426368 w 2664618"/>
                    <a:gd name="connsiteY34" fmla="*/ 323233 h 382766"/>
                    <a:gd name="connsiteX35" fmla="*/ 1452563 w 2664618"/>
                    <a:gd name="connsiteY35" fmla="*/ 311328 h 382766"/>
                    <a:gd name="connsiteX36" fmla="*/ 1476375 w 2664618"/>
                    <a:gd name="connsiteY36" fmla="*/ 294659 h 382766"/>
                    <a:gd name="connsiteX37" fmla="*/ 1514475 w 2664618"/>
                    <a:gd name="connsiteY37" fmla="*/ 256560 h 382766"/>
                    <a:gd name="connsiteX38" fmla="*/ 1574007 w 2664618"/>
                    <a:gd name="connsiteY38" fmla="*/ 249416 h 382766"/>
                    <a:gd name="connsiteX39" fmla="*/ 1600199 w 2664618"/>
                    <a:gd name="connsiteY39" fmla="*/ 263703 h 382766"/>
                    <a:gd name="connsiteX40" fmla="*/ 1621631 w 2664618"/>
                    <a:gd name="connsiteY40" fmla="*/ 287515 h 382766"/>
                    <a:gd name="connsiteX41" fmla="*/ 1650206 w 2664618"/>
                    <a:gd name="connsiteY41" fmla="*/ 313709 h 382766"/>
                    <a:gd name="connsiteX42" fmla="*/ 1683543 w 2664618"/>
                    <a:gd name="connsiteY42" fmla="*/ 337523 h 382766"/>
                    <a:gd name="connsiteX43" fmla="*/ 1766887 w 2664618"/>
                    <a:gd name="connsiteY43" fmla="*/ 335141 h 382766"/>
                    <a:gd name="connsiteX44" fmla="*/ 1795462 w 2664618"/>
                    <a:gd name="connsiteY44" fmla="*/ 337522 h 382766"/>
                    <a:gd name="connsiteX45" fmla="*/ 1809750 w 2664618"/>
                    <a:gd name="connsiteY45" fmla="*/ 339903 h 382766"/>
                    <a:gd name="connsiteX46" fmla="*/ 1828800 w 2664618"/>
                    <a:gd name="connsiteY46" fmla="*/ 342284 h 382766"/>
                    <a:gd name="connsiteX47" fmla="*/ 1866900 w 2664618"/>
                    <a:gd name="connsiteY47" fmla="*/ 339903 h 382766"/>
                    <a:gd name="connsiteX48" fmla="*/ 1952625 w 2664618"/>
                    <a:gd name="connsiteY48" fmla="*/ 332759 h 382766"/>
                    <a:gd name="connsiteX49" fmla="*/ 2026444 w 2664618"/>
                    <a:gd name="connsiteY49" fmla="*/ 332759 h 382766"/>
                    <a:gd name="connsiteX50" fmla="*/ 2062162 w 2664618"/>
                    <a:gd name="connsiteY50" fmla="*/ 342284 h 382766"/>
                    <a:gd name="connsiteX51" fmla="*/ 2088356 w 2664618"/>
                    <a:gd name="connsiteY51" fmla="*/ 349428 h 382766"/>
                    <a:gd name="connsiteX52" fmla="*/ 2152650 w 2664618"/>
                    <a:gd name="connsiteY52" fmla="*/ 349428 h 382766"/>
                    <a:gd name="connsiteX53" fmla="*/ 2219325 w 2664618"/>
                    <a:gd name="connsiteY53" fmla="*/ 342283 h 382766"/>
                    <a:gd name="connsiteX54" fmla="*/ 2312193 w 2664618"/>
                    <a:gd name="connsiteY54" fmla="*/ 382766 h 382766"/>
                    <a:gd name="connsiteX55" fmla="*/ 2412206 w 2664618"/>
                    <a:gd name="connsiteY55" fmla="*/ 366098 h 382766"/>
                    <a:gd name="connsiteX56" fmla="*/ 2514600 w 2664618"/>
                    <a:gd name="connsiteY56" fmla="*/ 325615 h 382766"/>
                    <a:gd name="connsiteX57" fmla="*/ 2624138 w 2664618"/>
                    <a:gd name="connsiteY57" fmla="*/ 268465 h 382766"/>
                    <a:gd name="connsiteX58" fmla="*/ 2657474 w 2664618"/>
                    <a:gd name="connsiteY58" fmla="*/ 237508 h 382766"/>
                    <a:gd name="connsiteX59" fmla="*/ 2664618 w 2664618"/>
                    <a:gd name="connsiteY59" fmla="*/ 189884 h 382766"/>
                    <a:gd name="connsiteX0" fmla="*/ 0 w 2664618"/>
                    <a:gd name="connsiteY0" fmla="*/ 30340 h 382766"/>
                    <a:gd name="connsiteX1" fmla="*/ 23813 w 2664618"/>
                    <a:gd name="connsiteY1" fmla="*/ 1766 h 382766"/>
                    <a:gd name="connsiteX2" fmla="*/ 90488 w 2664618"/>
                    <a:gd name="connsiteY2" fmla="*/ 8909 h 382766"/>
                    <a:gd name="connsiteX3" fmla="*/ 145257 w 2664618"/>
                    <a:gd name="connsiteY3" fmla="*/ 70822 h 382766"/>
                    <a:gd name="connsiteX4" fmla="*/ 209550 w 2664618"/>
                    <a:gd name="connsiteY4" fmla="*/ 97015 h 382766"/>
                    <a:gd name="connsiteX5" fmla="*/ 297656 w 2664618"/>
                    <a:gd name="connsiteY5" fmla="*/ 89872 h 382766"/>
                    <a:gd name="connsiteX6" fmla="*/ 438150 w 2664618"/>
                    <a:gd name="connsiteY6" fmla="*/ 27959 h 382766"/>
                    <a:gd name="connsiteX7" fmla="*/ 476249 w 2664618"/>
                    <a:gd name="connsiteY7" fmla="*/ 11290 h 382766"/>
                    <a:gd name="connsiteX8" fmla="*/ 490537 w 2664618"/>
                    <a:gd name="connsiteY8" fmla="*/ 30342 h 382766"/>
                    <a:gd name="connsiteX9" fmla="*/ 538163 w 2664618"/>
                    <a:gd name="connsiteY9" fmla="*/ 52230 h 382766"/>
                    <a:gd name="connsiteX10" fmla="*/ 564356 w 2664618"/>
                    <a:gd name="connsiteY10" fmla="*/ 66519 h 382766"/>
                    <a:gd name="connsiteX11" fmla="*/ 595312 w 2664618"/>
                    <a:gd name="connsiteY11" fmla="*/ 77966 h 382766"/>
                    <a:gd name="connsiteX12" fmla="*/ 638175 w 2664618"/>
                    <a:gd name="connsiteY12" fmla="*/ 97016 h 382766"/>
                    <a:gd name="connsiteX13" fmla="*/ 681037 w 2664618"/>
                    <a:gd name="connsiteY13" fmla="*/ 116066 h 382766"/>
                    <a:gd name="connsiteX14" fmla="*/ 702469 w 2664618"/>
                    <a:gd name="connsiteY14" fmla="*/ 123209 h 382766"/>
                    <a:gd name="connsiteX15" fmla="*/ 731044 w 2664618"/>
                    <a:gd name="connsiteY15" fmla="*/ 135116 h 382766"/>
                    <a:gd name="connsiteX16" fmla="*/ 785812 w 2664618"/>
                    <a:gd name="connsiteY16" fmla="*/ 158928 h 382766"/>
                    <a:gd name="connsiteX17" fmla="*/ 826294 w 2664618"/>
                    <a:gd name="connsiteY17" fmla="*/ 166072 h 382766"/>
                    <a:gd name="connsiteX18" fmla="*/ 850106 w 2664618"/>
                    <a:gd name="connsiteY18" fmla="*/ 168453 h 382766"/>
                    <a:gd name="connsiteX19" fmla="*/ 892968 w 2664618"/>
                    <a:gd name="connsiteY19" fmla="*/ 161309 h 382766"/>
                    <a:gd name="connsiteX20" fmla="*/ 928688 w 2664618"/>
                    <a:gd name="connsiteY20" fmla="*/ 187504 h 382766"/>
                    <a:gd name="connsiteX21" fmla="*/ 945356 w 2664618"/>
                    <a:gd name="connsiteY21" fmla="*/ 206553 h 382766"/>
                    <a:gd name="connsiteX22" fmla="*/ 962025 w 2664618"/>
                    <a:gd name="connsiteY22" fmla="*/ 218460 h 382766"/>
                    <a:gd name="connsiteX23" fmla="*/ 1016793 w 2664618"/>
                    <a:gd name="connsiteY23" fmla="*/ 261322 h 382766"/>
                    <a:gd name="connsiteX24" fmla="*/ 1023937 w 2664618"/>
                    <a:gd name="connsiteY24" fmla="*/ 270848 h 382766"/>
                    <a:gd name="connsiteX25" fmla="*/ 1057276 w 2664618"/>
                    <a:gd name="connsiteY25" fmla="*/ 311328 h 382766"/>
                    <a:gd name="connsiteX26" fmla="*/ 1083469 w 2664618"/>
                    <a:gd name="connsiteY26" fmla="*/ 327997 h 382766"/>
                    <a:gd name="connsiteX27" fmla="*/ 1123949 w 2664618"/>
                    <a:gd name="connsiteY27" fmla="*/ 308948 h 382766"/>
                    <a:gd name="connsiteX28" fmla="*/ 1154905 w 2664618"/>
                    <a:gd name="connsiteY28" fmla="*/ 299422 h 382766"/>
                    <a:gd name="connsiteX29" fmla="*/ 1190625 w 2664618"/>
                    <a:gd name="connsiteY29" fmla="*/ 318472 h 382766"/>
                    <a:gd name="connsiteX30" fmla="*/ 1221581 w 2664618"/>
                    <a:gd name="connsiteY30" fmla="*/ 323234 h 382766"/>
                    <a:gd name="connsiteX31" fmla="*/ 1266825 w 2664618"/>
                    <a:gd name="connsiteY31" fmla="*/ 313709 h 382766"/>
                    <a:gd name="connsiteX32" fmla="*/ 1300163 w 2664618"/>
                    <a:gd name="connsiteY32" fmla="*/ 306566 h 382766"/>
                    <a:gd name="connsiteX33" fmla="*/ 1357312 w 2664618"/>
                    <a:gd name="connsiteY33" fmla="*/ 311328 h 382766"/>
                    <a:gd name="connsiteX34" fmla="*/ 1426368 w 2664618"/>
                    <a:gd name="connsiteY34" fmla="*/ 323233 h 382766"/>
                    <a:gd name="connsiteX35" fmla="*/ 1452563 w 2664618"/>
                    <a:gd name="connsiteY35" fmla="*/ 311328 h 382766"/>
                    <a:gd name="connsiteX36" fmla="*/ 1476375 w 2664618"/>
                    <a:gd name="connsiteY36" fmla="*/ 294659 h 382766"/>
                    <a:gd name="connsiteX37" fmla="*/ 1514475 w 2664618"/>
                    <a:gd name="connsiteY37" fmla="*/ 256560 h 382766"/>
                    <a:gd name="connsiteX38" fmla="*/ 1574007 w 2664618"/>
                    <a:gd name="connsiteY38" fmla="*/ 249416 h 382766"/>
                    <a:gd name="connsiteX39" fmla="*/ 1600199 w 2664618"/>
                    <a:gd name="connsiteY39" fmla="*/ 263703 h 382766"/>
                    <a:gd name="connsiteX40" fmla="*/ 1621631 w 2664618"/>
                    <a:gd name="connsiteY40" fmla="*/ 287515 h 382766"/>
                    <a:gd name="connsiteX41" fmla="*/ 1650206 w 2664618"/>
                    <a:gd name="connsiteY41" fmla="*/ 313709 h 382766"/>
                    <a:gd name="connsiteX42" fmla="*/ 1683543 w 2664618"/>
                    <a:gd name="connsiteY42" fmla="*/ 337523 h 382766"/>
                    <a:gd name="connsiteX43" fmla="*/ 1766887 w 2664618"/>
                    <a:gd name="connsiteY43" fmla="*/ 335141 h 382766"/>
                    <a:gd name="connsiteX44" fmla="*/ 1795462 w 2664618"/>
                    <a:gd name="connsiteY44" fmla="*/ 337522 h 382766"/>
                    <a:gd name="connsiteX45" fmla="*/ 1809750 w 2664618"/>
                    <a:gd name="connsiteY45" fmla="*/ 339903 h 382766"/>
                    <a:gd name="connsiteX46" fmla="*/ 1828800 w 2664618"/>
                    <a:gd name="connsiteY46" fmla="*/ 342284 h 382766"/>
                    <a:gd name="connsiteX47" fmla="*/ 1866900 w 2664618"/>
                    <a:gd name="connsiteY47" fmla="*/ 339903 h 382766"/>
                    <a:gd name="connsiteX48" fmla="*/ 1952625 w 2664618"/>
                    <a:gd name="connsiteY48" fmla="*/ 332759 h 382766"/>
                    <a:gd name="connsiteX49" fmla="*/ 2026444 w 2664618"/>
                    <a:gd name="connsiteY49" fmla="*/ 332759 h 382766"/>
                    <a:gd name="connsiteX50" fmla="*/ 2062162 w 2664618"/>
                    <a:gd name="connsiteY50" fmla="*/ 342284 h 382766"/>
                    <a:gd name="connsiteX51" fmla="*/ 2088356 w 2664618"/>
                    <a:gd name="connsiteY51" fmla="*/ 349428 h 382766"/>
                    <a:gd name="connsiteX52" fmla="*/ 2152650 w 2664618"/>
                    <a:gd name="connsiteY52" fmla="*/ 349428 h 382766"/>
                    <a:gd name="connsiteX53" fmla="*/ 2219325 w 2664618"/>
                    <a:gd name="connsiteY53" fmla="*/ 342283 h 382766"/>
                    <a:gd name="connsiteX54" fmla="*/ 2312193 w 2664618"/>
                    <a:gd name="connsiteY54" fmla="*/ 382766 h 382766"/>
                    <a:gd name="connsiteX55" fmla="*/ 2412206 w 2664618"/>
                    <a:gd name="connsiteY55" fmla="*/ 366098 h 382766"/>
                    <a:gd name="connsiteX56" fmla="*/ 2514600 w 2664618"/>
                    <a:gd name="connsiteY56" fmla="*/ 325615 h 382766"/>
                    <a:gd name="connsiteX57" fmla="*/ 2624138 w 2664618"/>
                    <a:gd name="connsiteY57" fmla="*/ 268465 h 382766"/>
                    <a:gd name="connsiteX58" fmla="*/ 2657474 w 2664618"/>
                    <a:gd name="connsiteY58" fmla="*/ 237508 h 382766"/>
                    <a:gd name="connsiteX59" fmla="*/ 2664618 w 2664618"/>
                    <a:gd name="connsiteY59" fmla="*/ 189884 h 38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64618" h="382766">
                      <a:moveTo>
                        <a:pt x="0" y="30340"/>
                      </a:moveTo>
                      <a:cubicBezTo>
                        <a:pt x="5159" y="27959"/>
                        <a:pt x="8732" y="14863"/>
                        <a:pt x="23813" y="1766"/>
                      </a:cubicBezTo>
                      <a:cubicBezTo>
                        <a:pt x="57944" y="-1806"/>
                        <a:pt x="71438" y="-219"/>
                        <a:pt x="90488" y="8909"/>
                      </a:cubicBezTo>
                      <a:cubicBezTo>
                        <a:pt x="114697" y="15656"/>
                        <a:pt x="120651" y="62488"/>
                        <a:pt x="145257" y="70822"/>
                      </a:cubicBezTo>
                      <a:cubicBezTo>
                        <a:pt x="171450" y="80347"/>
                        <a:pt x="186134" y="93443"/>
                        <a:pt x="209550" y="97015"/>
                      </a:cubicBezTo>
                      <a:cubicBezTo>
                        <a:pt x="232966" y="100587"/>
                        <a:pt x="257969" y="99397"/>
                        <a:pt x="297656" y="89872"/>
                      </a:cubicBezTo>
                      <a:cubicBezTo>
                        <a:pt x="343693" y="67647"/>
                        <a:pt x="408385" y="41056"/>
                        <a:pt x="438150" y="27959"/>
                      </a:cubicBezTo>
                      <a:cubicBezTo>
                        <a:pt x="467915" y="14862"/>
                        <a:pt x="467518" y="10893"/>
                        <a:pt x="476249" y="11290"/>
                      </a:cubicBezTo>
                      <a:cubicBezTo>
                        <a:pt x="484980" y="11687"/>
                        <a:pt x="480218" y="23519"/>
                        <a:pt x="490537" y="30342"/>
                      </a:cubicBezTo>
                      <a:cubicBezTo>
                        <a:pt x="500856" y="37165"/>
                        <a:pt x="525860" y="46201"/>
                        <a:pt x="538163" y="52230"/>
                      </a:cubicBezTo>
                      <a:cubicBezTo>
                        <a:pt x="550466" y="58259"/>
                        <a:pt x="554831" y="62230"/>
                        <a:pt x="564356" y="66519"/>
                      </a:cubicBezTo>
                      <a:cubicBezTo>
                        <a:pt x="573881" y="70808"/>
                        <a:pt x="583009" y="72883"/>
                        <a:pt x="595312" y="77966"/>
                      </a:cubicBezTo>
                      <a:cubicBezTo>
                        <a:pt x="607615" y="83049"/>
                        <a:pt x="623887" y="90666"/>
                        <a:pt x="638175" y="97016"/>
                      </a:cubicBezTo>
                      <a:cubicBezTo>
                        <a:pt x="652463" y="103366"/>
                        <a:pt x="670321" y="111701"/>
                        <a:pt x="681037" y="116066"/>
                      </a:cubicBezTo>
                      <a:cubicBezTo>
                        <a:pt x="691753" y="120431"/>
                        <a:pt x="694135" y="120034"/>
                        <a:pt x="702469" y="123209"/>
                      </a:cubicBezTo>
                      <a:cubicBezTo>
                        <a:pt x="710803" y="126384"/>
                        <a:pt x="725488" y="131941"/>
                        <a:pt x="731044" y="135116"/>
                      </a:cubicBezTo>
                      <a:cubicBezTo>
                        <a:pt x="749300" y="143053"/>
                        <a:pt x="769937" y="153769"/>
                        <a:pt x="785812" y="158928"/>
                      </a:cubicBezTo>
                      <a:cubicBezTo>
                        <a:pt x="801687" y="164087"/>
                        <a:pt x="815578" y="164485"/>
                        <a:pt x="826294" y="166072"/>
                      </a:cubicBezTo>
                      <a:cubicBezTo>
                        <a:pt x="837010" y="167659"/>
                        <a:pt x="838994" y="169247"/>
                        <a:pt x="850106" y="168453"/>
                      </a:cubicBezTo>
                      <a:cubicBezTo>
                        <a:pt x="861218" y="167659"/>
                        <a:pt x="879871" y="158134"/>
                        <a:pt x="892968" y="161309"/>
                      </a:cubicBezTo>
                      <a:cubicBezTo>
                        <a:pt x="906065" y="164484"/>
                        <a:pt x="919957" y="179963"/>
                        <a:pt x="928688" y="187504"/>
                      </a:cubicBezTo>
                      <a:cubicBezTo>
                        <a:pt x="937419" y="195045"/>
                        <a:pt x="939800" y="201394"/>
                        <a:pt x="945356" y="206553"/>
                      </a:cubicBezTo>
                      <a:cubicBezTo>
                        <a:pt x="950912" y="211712"/>
                        <a:pt x="956072" y="214888"/>
                        <a:pt x="962025" y="218460"/>
                      </a:cubicBezTo>
                      <a:cubicBezTo>
                        <a:pt x="973931" y="227588"/>
                        <a:pt x="1006474" y="252591"/>
                        <a:pt x="1016793" y="261322"/>
                      </a:cubicBezTo>
                      <a:cubicBezTo>
                        <a:pt x="1027112" y="270053"/>
                        <a:pt x="1017190" y="262514"/>
                        <a:pt x="1023937" y="270848"/>
                      </a:cubicBezTo>
                      <a:cubicBezTo>
                        <a:pt x="1030684" y="279182"/>
                        <a:pt x="1047354" y="301803"/>
                        <a:pt x="1057276" y="311328"/>
                      </a:cubicBezTo>
                      <a:cubicBezTo>
                        <a:pt x="1067198" y="320853"/>
                        <a:pt x="1072357" y="328394"/>
                        <a:pt x="1083469" y="327997"/>
                      </a:cubicBezTo>
                      <a:cubicBezTo>
                        <a:pt x="1094581" y="327600"/>
                        <a:pt x="1113279" y="316060"/>
                        <a:pt x="1123949" y="308948"/>
                      </a:cubicBezTo>
                      <a:cubicBezTo>
                        <a:pt x="1138237" y="299424"/>
                        <a:pt x="1143792" y="297835"/>
                        <a:pt x="1154905" y="299422"/>
                      </a:cubicBezTo>
                      <a:cubicBezTo>
                        <a:pt x="1166018" y="301009"/>
                        <a:pt x="1179512" y="314503"/>
                        <a:pt x="1190625" y="318472"/>
                      </a:cubicBezTo>
                      <a:cubicBezTo>
                        <a:pt x="1201738" y="322441"/>
                        <a:pt x="1201758" y="319930"/>
                        <a:pt x="1221581" y="323234"/>
                      </a:cubicBezTo>
                      <a:cubicBezTo>
                        <a:pt x="1234281" y="322440"/>
                        <a:pt x="1253728" y="316487"/>
                        <a:pt x="1266825" y="313709"/>
                      </a:cubicBezTo>
                      <a:cubicBezTo>
                        <a:pt x="1276350" y="310931"/>
                        <a:pt x="1284288" y="308154"/>
                        <a:pt x="1300163" y="306566"/>
                      </a:cubicBezTo>
                      <a:cubicBezTo>
                        <a:pt x="1323975" y="307360"/>
                        <a:pt x="1336278" y="308550"/>
                        <a:pt x="1357312" y="311328"/>
                      </a:cubicBezTo>
                      <a:cubicBezTo>
                        <a:pt x="1378346" y="314106"/>
                        <a:pt x="1410493" y="323233"/>
                        <a:pt x="1426368" y="323233"/>
                      </a:cubicBezTo>
                      <a:cubicBezTo>
                        <a:pt x="1442243" y="323233"/>
                        <a:pt x="1444229" y="316090"/>
                        <a:pt x="1452563" y="311328"/>
                      </a:cubicBezTo>
                      <a:cubicBezTo>
                        <a:pt x="1460897" y="306566"/>
                        <a:pt x="1466056" y="303787"/>
                        <a:pt x="1476375" y="294659"/>
                      </a:cubicBezTo>
                      <a:cubicBezTo>
                        <a:pt x="1486694" y="285531"/>
                        <a:pt x="1507728" y="261719"/>
                        <a:pt x="1514475" y="256560"/>
                      </a:cubicBezTo>
                      <a:cubicBezTo>
                        <a:pt x="1557734" y="250210"/>
                        <a:pt x="1552972" y="250607"/>
                        <a:pt x="1574007" y="249416"/>
                      </a:cubicBezTo>
                      <a:cubicBezTo>
                        <a:pt x="1585660" y="256028"/>
                        <a:pt x="1592262" y="257353"/>
                        <a:pt x="1600199" y="263703"/>
                      </a:cubicBezTo>
                      <a:cubicBezTo>
                        <a:pt x="1608136" y="270053"/>
                        <a:pt x="1619250" y="285927"/>
                        <a:pt x="1621631" y="287515"/>
                      </a:cubicBezTo>
                      <a:cubicBezTo>
                        <a:pt x="1629568" y="295056"/>
                        <a:pt x="1639887" y="305374"/>
                        <a:pt x="1650206" y="313709"/>
                      </a:cubicBezTo>
                      <a:cubicBezTo>
                        <a:pt x="1658143" y="326806"/>
                        <a:pt x="1664096" y="333951"/>
                        <a:pt x="1683543" y="337523"/>
                      </a:cubicBezTo>
                      <a:cubicBezTo>
                        <a:pt x="1702990" y="341095"/>
                        <a:pt x="1747837" y="333157"/>
                        <a:pt x="1766887" y="335141"/>
                      </a:cubicBezTo>
                      <a:cubicBezTo>
                        <a:pt x="1776412" y="335935"/>
                        <a:pt x="1785962" y="336467"/>
                        <a:pt x="1795462" y="337522"/>
                      </a:cubicBezTo>
                      <a:cubicBezTo>
                        <a:pt x="1800261" y="338055"/>
                        <a:pt x="1804970" y="339220"/>
                        <a:pt x="1809750" y="339903"/>
                      </a:cubicBezTo>
                      <a:cubicBezTo>
                        <a:pt x="1816085" y="340808"/>
                        <a:pt x="1822450" y="341490"/>
                        <a:pt x="1828800" y="342284"/>
                      </a:cubicBezTo>
                      <a:cubicBezTo>
                        <a:pt x="1841500" y="341490"/>
                        <a:pt x="1846263" y="341490"/>
                        <a:pt x="1866900" y="339903"/>
                      </a:cubicBezTo>
                      <a:cubicBezTo>
                        <a:pt x="1887537" y="338316"/>
                        <a:pt x="1926034" y="333950"/>
                        <a:pt x="1952625" y="332759"/>
                      </a:cubicBezTo>
                      <a:cubicBezTo>
                        <a:pt x="1990149" y="330079"/>
                        <a:pt x="2008188" y="331172"/>
                        <a:pt x="2026444" y="332759"/>
                      </a:cubicBezTo>
                      <a:cubicBezTo>
                        <a:pt x="2044700" y="334347"/>
                        <a:pt x="2051843" y="339506"/>
                        <a:pt x="2062162" y="342284"/>
                      </a:cubicBezTo>
                      <a:cubicBezTo>
                        <a:pt x="2072481" y="345062"/>
                        <a:pt x="2075656" y="349031"/>
                        <a:pt x="2088356" y="349428"/>
                      </a:cubicBezTo>
                      <a:cubicBezTo>
                        <a:pt x="2101056" y="349825"/>
                        <a:pt x="2130822" y="350619"/>
                        <a:pt x="2152650" y="349428"/>
                      </a:cubicBezTo>
                      <a:cubicBezTo>
                        <a:pt x="2174478" y="348237"/>
                        <a:pt x="2190353" y="335933"/>
                        <a:pt x="2219325" y="342283"/>
                      </a:cubicBezTo>
                      <a:cubicBezTo>
                        <a:pt x="2248297" y="348633"/>
                        <a:pt x="2280046" y="378797"/>
                        <a:pt x="2312193" y="382766"/>
                      </a:cubicBezTo>
                      <a:cubicBezTo>
                        <a:pt x="2366168" y="368875"/>
                        <a:pt x="2377678" y="371257"/>
                        <a:pt x="2412206" y="366098"/>
                      </a:cubicBezTo>
                      <a:cubicBezTo>
                        <a:pt x="2482453" y="362923"/>
                        <a:pt x="2480866" y="341490"/>
                        <a:pt x="2514600" y="325615"/>
                      </a:cubicBezTo>
                      <a:cubicBezTo>
                        <a:pt x="2549922" y="309343"/>
                        <a:pt x="2600326" y="283149"/>
                        <a:pt x="2624138" y="268465"/>
                      </a:cubicBezTo>
                      <a:cubicBezTo>
                        <a:pt x="2647950" y="253781"/>
                        <a:pt x="2650727" y="250605"/>
                        <a:pt x="2657474" y="237508"/>
                      </a:cubicBezTo>
                      <a:lnTo>
                        <a:pt x="2664618" y="189884"/>
                      </a:lnTo>
                    </a:path>
                  </a:pathLst>
                </a:custGeom>
                <a:noFill/>
                <a:ln w="9525" cmpd="dbl">
                  <a:solidFill>
                    <a:srgbClr val="C20A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1" name="RER A"/>
                <p:cNvSpPr/>
                <p:nvPr/>
              </p:nvSpPr>
              <p:spPr>
                <a:xfrm>
                  <a:off x="6976799" y="2300288"/>
                  <a:ext cx="199755" cy="481012"/>
                </a:xfrm>
                <a:custGeom>
                  <a:avLst/>
                  <a:gdLst>
                    <a:gd name="connsiteX0" fmla="*/ 164935 w 188747"/>
                    <a:gd name="connsiteY0" fmla="*/ 481012 h 481012"/>
                    <a:gd name="connsiteX1" fmla="*/ 162554 w 188747"/>
                    <a:gd name="connsiteY1" fmla="*/ 452437 h 481012"/>
                    <a:gd name="connsiteX2" fmla="*/ 160172 w 188747"/>
                    <a:gd name="connsiteY2" fmla="*/ 445293 h 481012"/>
                    <a:gd name="connsiteX3" fmla="*/ 162554 w 188747"/>
                    <a:gd name="connsiteY3" fmla="*/ 388143 h 481012"/>
                    <a:gd name="connsiteX4" fmla="*/ 160172 w 188747"/>
                    <a:gd name="connsiteY4" fmla="*/ 354806 h 481012"/>
                    <a:gd name="connsiteX5" fmla="*/ 160172 w 188747"/>
                    <a:gd name="connsiteY5" fmla="*/ 321468 h 481012"/>
                    <a:gd name="connsiteX6" fmla="*/ 167316 w 188747"/>
                    <a:gd name="connsiteY6" fmla="*/ 316706 h 481012"/>
                    <a:gd name="connsiteX7" fmla="*/ 172079 w 188747"/>
                    <a:gd name="connsiteY7" fmla="*/ 309562 h 481012"/>
                    <a:gd name="connsiteX8" fmla="*/ 179222 w 188747"/>
                    <a:gd name="connsiteY8" fmla="*/ 288131 h 481012"/>
                    <a:gd name="connsiteX9" fmla="*/ 183985 w 188747"/>
                    <a:gd name="connsiteY9" fmla="*/ 273843 h 481012"/>
                    <a:gd name="connsiteX10" fmla="*/ 188747 w 188747"/>
                    <a:gd name="connsiteY10" fmla="*/ 252412 h 481012"/>
                    <a:gd name="connsiteX11" fmla="*/ 186366 w 188747"/>
                    <a:gd name="connsiteY11" fmla="*/ 207168 h 481012"/>
                    <a:gd name="connsiteX12" fmla="*/ 179222 w 188747"/>
                    <a:gd name="connsiteY12" fmla="*/ 202406 h 481012"/>
                    <a:gd name="connsiteX13" fmla="*/ 164935 w 188747"/>
                    <a:gd name="connsiteY13" fmla="*/ 197643 h 481012"/>
                    <a:gd name="connsiteX14" fmla="*/ 157791 w 188747"/>
                    <a:gd name="connsiteY14" fmla="*/ 195262 h 481012"/>
                    <a:gd name="connsiteX15" fmla="*/ 103022 w 188747"/>
                    <a:gd name="connsiteY15" fmla="*/ 197643 h 481012"/>
                    <a:gd name="connsiteX16" fmla="*/ 88735 w 188747"/>
                    <a:gd name="connsiteY16" fmla="*/ 200025 h 481012"/>
                    <a:gd name="connsiteX17" fmla="*/ 33966 w 188747"/>
                    <a:gd name="connsiteY17" fmla="*/ 197643 h 481012"/>
                    <a:gd name="connsiteX18" fmla="*/ 19679 w 188747"/>
                    <a:gd name="connsiteY18" fmla="*/ 190500 h 481012"/>
                    <a:gd name="connsiteX19" fmla="*/ 10154 w 188747"/>
                    <a:gd name="connsiteY19" fmla="*/ 178593 h 481012"/>
                    <a:gd name="connsiteX20" fmla="*/ 5391 w 188747"/>
                    <a:gd name="connsiteY20" fmla="*/ 154781 h 481012"/>
                    <a:gd name="connsiteX21" fmla="*/ 3010 w 188747"/>
                    <a:gd name="connsiteY21" fmla="*/ 147637 h 481012"/>
                    <a:gd name="connsiteX22" fmla="*/ 629 w 188747"/>
                    <a:gd name="connsiteY22" fmla="*/ 138112 h 481012"/>
                    <a:gd name="connsiteX23" fmla="*/ 7772 w 188747"/>
                    <a:gd name="connsiteY23" fmla="*/ 90487 h 481012"/>
                    <a:gd name="connsiteX24" fmla="*/ 14916 w 188747"/>
                    <a:gd name="connsiteY24" fmla="*/ 85725 h 481012"/>
                    <a:gd name="connsiteX25" fmla="*/ 22060 w 188747"/>
                    <a:gd name="connsiteY25" fmla="*/ 71437 h 481012"/>
                    <a:gd name="connsiteX26" fmla="*/ 26822 w 188747"/>
                    <a:gd name="connsiteY26" fmla="*/ 52387 h 481012"/>
                    <a:gd name="connsiteX27" fmla="*/ 19679 w 188747"/>
                    <a:gd name="connsiteY27" fmla="*/ 30956 h 481012"/>
                    <a:gd name="connsiteX28" fmla="*/ 12535 w 188747"/>
                    <a:gd name="connsiteY28" fmla="*/ 16668 h 481012"/>
                    <a:gd name="connsiteX29" fmla="*/ 5391 w 188747"/>
                    <a:gd name="connsiteY29" fmla="*/ 11906 h 481012"/>
                    <a:gd name="connsiteX30" fmla="*/ 629 w 188747"/>
                    <a:gd name="connsiteY30" fmla="*/ 0 h 481012"/>
                    <a:gd name="connsiteX0" fmla="*/ 164935 w 188747"/>
                    <a:gd name="connsiteY0" fmla="*/ 481012 h 481012"/>
                    <a:gd name="connsiteX1" fmla="*/ 162554 w 188747"/>
                    <a:gd name="connsiteY1" fmla="*/ 452437 h 481012"/>
                    <a:gd name="connsiteX2" fmla="*/ 160172 w 188747"/>
                    <a:gd name="connsiteY2" fmla="*/ 445293 h 481012"/>
                    <a:gd name="connsiteX3" fmla="*/ 162554 w 188747"/>
                    <a:gd name="connsiteY3" fmla="*/ 388143 h 481012"/>
                    <a:gd name="connsiteX4" fmla="*/ 160172 w 188747"/>
                    <a:gd name="connsiteY4" fmla="*/ 354806 h 481012"/>
                    <a:gd name="connsiteX5" fmla="*/ 160172 w 188747"/>
                    <a:gd name="connsiteY5" fmla="*/ 321468 h 481012"/>
                    <a:gd name="connsiteX6" fmla="*/ 167316 w 188747"/>
                    <a:gd name="connsiteY6" fmla="*/ 316706 h 481012"/>
                    <a:gd name="connsiteX7" fmla="*/ 179222 w 188747"/>
                    <a:gd name="connsiteY7" fmla="*/ 288131 h 481012"/>
                    <a:gd name="connsiteX8" fmla="*/ 183985 w 188747"/>
                    <a:gd name="connsiteY8" fmla="*/ 273843 h 481012"/>
                    <a:gd name="connsiteX9" fmla="*/ 188747 w 188747"/>
                    <a:gd name="connsiteY9" fmla="*/ 252412 h 481012"/>
                    <a:gd name="connsiteX10" fmla="*/ 186366 w 188747"/>
                    <a:gd name="connsiteY10" fmla="*/ 207168 h 481012"/>
                    <a:gd name="connsiteX11" fmla="*/ 179222 w 188747"/>
                    <a:gd name="connsiteY11" fmla="*/ 202406 h 481012"/>
                    <a:gd name="connsiteX12" fmla="*/ 164935 w 188747"/>
                    <a:gd name="connsiteY12" fmla="*/ 197643 h 481012"/>
                    <a:gd name="connsiteX13" fmla="*/ 157791 w 188747"/>
                    <a:gd name="connsiteY13" fmla="*/ 195262 h 481012"/>
                    <a:gd name="connsiteX14" fmla="*/ 103022 w 188747"/>
                    <a:gd name="connsiteY14" fmla="*/ 197643 h 481012"/>
                    <a:gd name="connsiteX15" fmla="*/ 88735 w 188747"/>
                    <a:gd name="connsiteY15" fmla="*/ 200025 h 481012"/>
                    <a:gd name="connsiteX16" fmla="*/ 33966 w 188747"/>
                    <a:gd name="connsiteY16" fmla="*/ 197643 h 481012"/>
                    <a:gd name="connsiteX17" fmla="*/ 19679 w 188747"/>
                    <a:gd name="connsiteY17" fmla="*/ 190500 h 481012"/>
                    <a:gd name="connsiteX18" fmla="*/ 10154 w 188747"/>
                    <a:gd name="connsiteY18" fmla="*/ 178593 h 481012"/>
                    <a:gd name="connsiteX19" fmla="*/ 5391 w 188747"/>
                    <a:gd name="connsiteY19" fmla="*/ 154781 h 481012"/>
                    <a:gd name="connsiteX20" fmla="*/ 3010 w 188747"/>
                    <a:gd name="connsiteY20" fmla="*/ 147637 h 481012"/>
                    <a:gd name="connsiteX21" fmla="*/ 629 w 188747"/>
                    <a:gd name="connsiteY21" fmla="*/ 138112 h 481012"/>
                    <a:gd name="connsiteX22" fmla="*/ 7772 w 188747"/>
                    <a:gd name="connsiteY22" fmla="*/ 90487 h 481012"/>
                    <a:gd name="connsiteX23" fmla="*/ 14916 w 188747"/>
                    <a:gd name="connsiteY23" fmla="*/ 85725 h 481012"/>
                    <a:gd name="connsiteX24" fmla="*/ 22060 w 188747"/>
                    <a:gd name="connsiteY24" fmla="*/ 71437 h 481012"/>
                    <a:gd name="connsiteX25" fmla="*/ 26822 w 188747"/>
                    <a:gd name="connsiteY25" fmla="*/ 52387 h 481012"/>
                    <a:gd name="connsiteX26" fmla="*/ 19679 w 188747"/>
                    <a:gd name="connsiteY26" fmla="*/ 30956 h 481012"/>
                    <a:gd name="connsiteX27" fmla="*/ 12535 w 188747"/>
                    <a:gd name="connsiteY27" fmla="*/ 16668 h 481012"/>
                    <a:gd name="connsiteX28" fmla="*/ 5391 w 188747"/>
                    <a:gd name="connsiteY28" fmla="*/ 11906 h 481012"/>
                    <a:gd name="connsiteX29" fmla="*/ 629 w 188747"/>
                    <a:gd name="connsiteY29" fmla="*/ 0 h 481012"/>
                    <a:gd name="connsiteX0" fmla="*/ 164935 w 188747"/>
                    <a:gd name="connsiteY0" fmla="*/ 481012 h 481012"/>
                    <a:gd name="connsiteX1" fmla="*/ 162554 w 188747"/>
                    <a:gd name="connsiteY1" fmla="*/ 452437 h 481012"/>
                    <a:gd name="connsiteX2" fmla="*/ 160172 w 188747"/>
                    <a:gd name="connsiteY2" fmla="*/ 445293 h 481012"/>
                    <a:gd name="connsiteX3" fmla="*/ 162554 w 188747"/>
                    <a:gd name="connsiteY3" fmla="*/ 388143 h 481012"/>
                    <a:gd name="connsiteX4" fmla="*/ 160172 w 188747"/>
                    <a:gd name="connsiteY4" fmla="*/ 354806 h 481012"/>
                    <a:gd name="connsiteX5" fmla="*/ 160172 w 188747"/>
                    <a:gd name="connsiteY5" fmla="*/ 321468 h 481012"/>
                    <a:gd name="connsiteX6" fmla="*/ 179222 w 188747"/>
                    <a:gd name="connsiteY6" fmla="*/ 288131 h 481012"/>
                    <a:gd name="connsiteX7" fmla="*/ 183985 w 188747"/>
                    <a:gd name="connsiteY7" fmla="*/ 273843 h 481012"/>
                    <a:gd name="connsiteX8" fmla="*/ 188747 w 188747"/>
                    <a:gd name="connsiteY8" fmla="*/ 252412 h 481012"/>
                    <a:gd name="connsiteX9" fmla="*/ 186366 w 188747"/>
                    <a:gd name="connsiteY9" fmla="*/ 207168 h 481012"/>
                    <a:gd name="connsiteX10" fmla="*/ 179222 w 188747"/>
                    <a:gd name="connsiteY10" fmla="*/ 202406 h 481012"/>
                    <a:gd name="connsiteX11" fmla="*/ 164935 w 188747"/>
                    <a:gd name="connsiteY11" fmla="*/ 197643 h 481012"/>
                    <a:gd name="connsiteX12" fmla="*/ 157791 w 188747"/>
                    <a:gd name="connsiteY12" fmla="*/ 195262 h 481012"/>
                    <a:gd name="connsiteX13" fmla="*/ 103022 w 188747"/>
                    <a:gd name="connsiteY13" fmla="*/ 197643 h 481012"/>
                    <a:gd name="connsiteX14" fmla="*/ 88735 w 188747"/>
                    <a:gd name="connsiteY14" fmla="*/ 200025 h 481012"/>
                    <a:gd name="connsiteX15" fmla="*/ 33966 w 188747"/>
                    <a:gd name="connsiteY15" fmla="*/ 197643 h 481012"/>
                    <a:gd name="connsiteX16" fmla="*/ 19679 w 188747"/>
                    <a:gd name="connsiteY16" fmla="*/ 190500 h 481012"/>
                    <a:gd name="connsiteX17" fmla="*/ 10154 w 188747"/>
                    <a:gd name="connsiteY17" fmla="*/ 178593 h 481012"/>
                    <a:gd name="connsiteX18" fmla="*/ 5391 w 188747"/>
                    <a:gd name="connsiteY18" fmla="*/ 154781 h 481012"/>
                    <a:gd name="connsiteX19" fmla="*/ 3010 w 188747"/>
                    <a:gd name="connsiteY19" fmla="*/ 147637 h 481012"/>
                    <a:gd name="connsiteX20" fmla="*/ 629 w 188747"/>
                    <a:gd name="connsiteY20" fmla="*/ 138112 h 481012"/>
                    <a:gd name="connsiteX21" fmla="*/ 7772 w 188747"/>
                    <a:gd name="connsiteY21" fmla="*/ 90487 h 481012"/>
                    <a:gd name="connsiteX22" fmla="*/ 14916 w 188747"/>
                    <a:gd name="connsiteY22" fmla="*/ 85725 h 481012"/>
                    <a:gd name="connsiteX23" fmla="*/ 22060 w 188747"/>
                    <a:gd name="connsiteY23" fmla="*/ 71437 h 481012"/>
                    <a:gd name="connsiteX24" fmla="*/ 26822 w 188747"/>
                    <a:gd name="connsiteY24" fmla="*/ 52387 h 481012"/>
                    <a:gd name="connsiteX25" fmla="*/ 19679 w 188747"/>
                    <a:gd name="connsiteY25" fmla="*/ 30956 h 481012"/>
                    <a:gd name="connsiteX26" fmla="*/ 12535 w 188747"/>
                    <a:gd name="connsiteY26" fmla="*/ 16668 h 481012"/>
                    <a:gd name="connsiteX27" fmla="*/ 5391 w 188747"/>
                    <a:gd name="connsiteY27" fmla="*/ 11906 h 481012"/>
                    <a:gd name="connsiteX28" fmla="*/ 629 w 188747"/>
                    <a:gd name="connsiteY28" fmla="*/ 0 h 481012"/>
                    <a:gd name="connsiteX0" fmla="*/ 164935 w 188747"/>
                    <a:gd name="connsiteY0" fmla="*/ 481012 h 481012"/>
                    <a:gd name="connsiteX1" fmla="*/ 162554 w 188747"/>
                    <a:gd name="connsiteY1" fmla="*/ 452437 h 481012"/>
                    <a:gd name="connsiteX2" fmla="*/ 160172 w 188747"/>
                    <a:gd name="connsiteY2" fmla="*/ 445293 h 481012"/>
                    <a:gd name="connsiteX3" fmla="*/ 162554 w 188747"/>
                    <a:gd name="connsiteY3" fmla="*/ 388143 h 481012"/>
                    <a:gd name="connsiteX4" fmla="*/ 160172 w 188747"/>
                    <a:gd name="connsiteY4" fmla="*/ 354806 h 481012"/>
                    <a:gd name="connsiteX5" fmla="*/ 160172 w 188747"/>
                    <a:gd name="connsiteY5" fmla="*/ 321468 h 481012"/>
                    <a:gd name="connsiteX6" fmla="*/ 183985 w 188747"/>
                    <a:gd name="connsiteY6" fmla="*/ 273843 h 481012"/>
                    <a:gd name="connsiteX7" fmla="*/ 188747 w 188747"/>
                    <a:gd name="connsiteY7" fmla="*/ 252412 h 481012"/>
                    <a:gd name="connsiteX8" fmla="*/ 186366 w 188747"/>
                    <a:gd name="connsiteY8" fmla="*/ 207168 h 481012"/>
                    <a:gd name="connsiteX9" fmla="*/ 179222 w 188747"/>
                    <a:gd name="connsiteY9" fmla="*/ 202406 h 481012"/>
                    <a:gd name="connsiteX10" fmla="*/ 164935 w 188747"/>
                    <a:gd name="connsiteY10" fmla="*/ 197643 h 481012"/>
                    <a:gd name="connsiteX11" fmla="*/ 157791 w 188747"/>
                    <a:gd name="connsiteY11" fmla="*/ 195262 h 481012"/>
                    <a:gd name="connsiteX12" fmla="*/ 103022 w 188747"/>
                    <a:gd name="connsiteY12" fmla="*/ 197643 h 481012"/>
                    <a:gd name="connsiteX13" fmla="*/ 88735 w 188747"/>
                    <a:gd name="connsiteY13" fmla="*/ 200025 h 481012"/>
                    <a:gd name="connsiteX14" fmla="*/ 33966 w 188747"/>
                    <a:gd name="connsiteY14" fmla="*/ 197643 h 481012"/>
                    <a:gd name="connsiteX15" fmla="*/ 19679 w 188747"/>
                    <a:gd name="connsiteY15" fmla="*/ 190500 h 481012"/>
                    <a:gd name="connsiteX16" fmla="*/ 10154 w 188747"/>
                    <a:gd name="connsiteY16" fmla="*/ 178593 h 481012"/>
                    <a:gd name="connsiteX17" fmla="*/ 5391 w 188747"/>
                    <a:gd name="connsiteY17" fmla="*/ 154781 h 481012"/>
                    <a:gd name="connsiteX18" fmla="*/ 3010 w 188747"/>
                    <a:gd name="connsiteY18" fmla="*/ 147637 h 481012"/>
                    <a:gd name="connsiteX19" fmla="*/ 629 w 188747"/>
                    <a:gd name="connsiteY19" fmla="*/ 138112 h 481012"/>
                    <a:gd name="connsiteX20" fmla="*/ 7772 w 188747"/>
                    <a:gd name="connsiteY20" fmla="*/ 90487 h 481012"/>
                    <a:gd name="connsiteX21" fmla="*/ 14916 w 188747"/>
                    <a:gd name="connsiteY21" fmla="*/ 85725 h 481012"/>
                    <a:gd name="connsiteX22" fmla="*/ 22060 w 188747"/>
                    <a:gd name="connsiteY22" fmla="*/ 71437 h 481012"/>
                    <a:gd name="connsiteX23" fmla="*/ 26822 w 188747"/>
                    <a:gd name="connsiteY23" fmla="*/ 52387 h 481012"/>
                    <a:gd name="connsiteX24" fmla="*/ 19679 w 188747"/>
                    <a:gd name="connsiteY24" fmla="*/ 30956 h 481012"/>
                    <a:gd name="connsiteX25" fmla="*/ 12535 w 188747"/>
                    <a:gd name="connsiteY25" fmla="*/ 16668 h 481012"/>
                    <a:gd name="connsiteX26" fmla="*/ 5391 w 188747"/>
                    <a:gd name="connsiteY26" fmla="*/ 11906 h 481012"/>
                    <a:gd name="connsiteX27" fmla="*/ 629 w 188747"/>
                    <a:gd name="connsiteY27" fmla="*/ 0 h 481012"/>
                    <a:gd name="connsiteX0" fmla="*/ 164935 w 188747"/>
                    <a:gd name="connsiteY0" fmla="*/ 481012 h 481012"/>
                    <a:gd name="connsiteX1" fmla="*/ 162554 w 188747"/>
                    <a:gd name="connsiteY1" fmla="*/ 452437 h 481012"/>
                    <a:gd name="connsiteX2" fmla="*/ 160172 w 188747"/>
                    <a:gd name="connsiteY2" fmla="*/ 445293 h 481012"/>
                    <a:gd name="connsiteX3" fmla="*/ 162554 w 188747"/>
                    <a:gd name="connsiteY3" fmla="*/ 388143 h 481012"/>
                    <a:gd name="connsiteX4" fmla="*/ 160172 w 188747"/>
                    <a:gd name="connsiteY4" fmla="*/ 354806 h 481012"/>
                    <a:gd name="connsiteX5" fmla="*/ 160172 w 188747"/>
                    <a:gd name="connsiteY5" fmla="*/ 321468 h 481012"/>
                    <a:gd name="connsiteX6" fmla="*/ 183985 w 188747"/>
                    <a:gd name="connsiteY6" fmla="*/ 273843 h 481012"/>
                    <a:gd name="connsiteX7" fmla="*/ 188747 w 188747"/>
                    <a:gd name="connsiteY7" fmla="*/ 252412 h 481012"/>
                    <a:gd name="connsiteX8" fmla="*/ 186366 w 188747"/>
                    <a:gd name="connsiteY8" fmla="*/ 207168 h 481012"/>
                    <a:gd name="connsiteX9" fmla="*/ 179222 w 188747"/>
                    <a:gd name="connsiteY9" fmla="*/ 202406 h 481012"/>
                    <a:gd name="connsiteX10" fmla="*/ 157791 w 188747"/>
                    <a:gd name="connsiteY10" fmla="*/ 195262 h 481012"/>
                    <a:gd name="connsiteX11" fmla="*/ 103022 w 188747"/>
                    <a:gd name="connsiteY11" fmla="*/ 197643 h 481012"/>
                    <a:gd name="connsiteX12" fmla="*/ 88735 w 188747"/>
                    <a:gd name="connsiteY12" fmla="*/ 200025 h 481012"/>
                    <a:gd name="connsiteX13" fmla="*/ 33966 w 188747"/>
                    <a:gd name="connsiteY13" fmla="*/ 197643 h 481012"/>
                    <a:gd name="connsiteX14" fmla="*/ 19679 w 188747"/>
                    <a:gd name="connsiteY14" fmla="*/ 190500 h 481012"/>
                    <a:gd name="connsiteX15" fmla="*/ 10154 w 188747"/>
                    <a:gd name="connsiteY15" fmla="*/ 178593 h 481012"/>
                    <a:gd name="connsiteX16" fmla="*/ 5391 w 188747"/>
                    <a:gd name="connsiteY16" fmla="*/ 154781 h 481012"/>
                    <a:gd name="connsiteX17" fmla="*/ 3010 w 188747"/>
                    <a:gd name="connsiteY17" fmla="*/ 147637 h 481012"/>
                    <a:gd name="connsiteX18" fmla="*/ 629 w 188747"/>
                    <a:gd name="connsiteY18" fmla="*/ 138112 h 481012"/>
                    <a:gd name="connsiteX19" fmla="*/ 7772 w 188747"/>
                    <a:gd name="connsiteY19" fmla="*/ 90487 h 481012"/>
                    <a:gd name="connsiteX20" fmla="*/ 14916 w 188747"/>
                    <a:gd name="connsiteY20" fmla="*/ 85725 h 481012"/>
                    <a:gd name="connsiteX21" fmla="*/ 22060 w 188747"/>
                    <a:gd name="connsiteY21" fmla="*/ 71437 h 481012"/>
                    <a:gd name="connsiteX22" fmla="*/ 26822 w 188747"/>
                    <a:gd name="connsiteY22" fmla="*/ 52387 h 481012"/>
                    <a:gd name="connsiteX23" fmla="*/ 19679 w 188747"/>
                    <a:gd name="connsiteY23" fmla="*/ 30956 h 481012"/>
                    <a:gd name="connsiteX24" fmla="*/ 12535 w 188747"/>
                    <a:gd name="connsiteY24" fmla="*/ 16668 h 481012"/>
                    <a:gd name="connsiteX25" fmla="*/ 5391 w 188747"/>
                    <a:gd name="connsiteY25" fmla="*/ 11906 h 481012"/>
                    <a:gd name="connsiteX26" fmla="*/ 629 w 188747"/>
                    <a:gd name="connsiteY26" fmla="*/ 0 h 481012"/>
                    <a:gd name="connsiteX0" fmla="*/ 164935 w 189220"/>
                    <a:gd name="connsiteY0" fmla="*/ 481012 h 481012"/>
                    <a:gd name="connsiteX1" fmla="*/ 162554 w 189220"/>
                    <a:gd name="connsiteY1" fmla="*/ 452437 h 481012"/>
                    <a:gd name="connsiteX2" fmla="*/ 160172 w 189220"/>
                    <a:gd name="connsiteY2" fmla="*/ 445293 h 481012"/>
                    <a:gd name="connsiteX3" fmla="*/ 162554 w 189220"/>
                    <a:gd name="connsiteY3" fmla="*/ 388143 h 481012"/>
                    <a:gd name="connsiteX4" fmla="*/ 160172 w 189220"/>
                    <a:gd name="connsiteY4" fmla="*/ 354806 h 481012"/>
                    <a:gd name="connsiteX5" fmla="*/ 160172 w 189220"/>
                    <a:gd name="connsiteY5" fmla="*/ 321468 h 481012"/>
                    <a:gd name="connsiteX6" fmla="*/ 183985 w 189220"/>
                    <a:gd name="connsiteY6" fmla="*/ 273843 h 481012"/>
                    <a:gd name="connsiteX7" fmla="*/ 188747 w 189220"/>
                    <a:gd name="connsiteY7" fmla="*/ 252412 h 481012"/>
                    <a:gd name="connsiteX8" fmla="*/ 186366 w 189220"/>
                    <a:gd name="connsiteY8" fmla="*/ 207168 h 481012"/>
                    <a:gd name="connsiteX9" fmla="*/ 157791 w 189220"/>
                    <a:gd name="connsiteY9" fmla="*/ 195262 h 481012"/>
                    <a:gd name="connsiteX10" fmla="*/ 103022 w 189220"/>
                    <a:gd name="connsiteY10" fmla="*/ 197643 h 481012"/>
                    <a:gd name="connsiteX11" fmla="*/ 88735 w 189220"/>
                    <a:gd name="connsiteY11" fmla="*/ 200025 h 481012"/>
                    <a:gd name="connsiteX12" fmla="*/ 33966 w 189220"/>
                    <a:gd name="connsiteY12" fmla="*/ 197643 h 481012"/>
                    <a:gd name="connsiteX13" fmla="*/ 19679 w 189220"/>
                    <a:gd name="connsiteY13" fmla="*/ 190500 h 481012"/>
                    <a:gd name="connsiteX14" fmla="*/ 10154 w 189220"/>
                    <a:gd name="connsiteY14" fmla="*/ 178593 h 481012"/>
                    <a:gd name="connsiteX15" fmla="*/ 5391 w 189220"/>
                    <a:gd name="connsiteY15" fmla="*/ 154781 h 481012"/>
                    <a:gd name="connsiteX16" fmla="*/ 3010 w 189220"/>
                    <a:gd name="connsiteY16" fmla="*/ 147637 h 481012"/>
                    <a:gd name="connsiteX17" fmla="*/ 629 w 189220"/>
                    <a:gd name="connsiteY17" fmla="*/ 138112 h 481012"/>
                    <a:gd name="connsiteX18" fmla="*/ 7772 w 189220"/>
                    <a:gd name="connsiteY18" fmla="*/ 90487 h 481012"/>
                    <a:gd name="connsiteX19" fmla="*/ 14916 w 189220"/>
                    <a:gd name="connsiteY19" fmla="*/ 85725 h 481012"/>
                    <a:gd name="connsiteX20" fmla="*/ 22060 w 189220"/>
                    <a:gd name="connsiteY20" fmla="*/ 71437 h 481012"/>
                    <a:gd name="connsiteX21" fmla="*/ 26822 w 189220"/>
                    <a:gd name="connsiteY21" fmla="*/ 52387 h 481012"/>
                    <a:gd name="connsiteX22" fmla="*/ 19679 w 189220"/>
                    <a:gd name="connsiteY22" fmla="*/ 30956 h 481012"/>
                    <a:gd name="connsiteX23" fmla="*/ 12535 w 189220"/>
                    <a:gd name="connsiteY23" fmla="*/ 16668 h 481012"/>
                    <a:gd name="connsiteX24" fmla="*/ 5391 w 189220"/>
                    <a:gd name="connsiteY24" fmla="*/ 11906 h 481012"/>
                    <a:gd name="connsiteX25" fmla="*/ 629 w 189220"/>
                    <a:gd name="connsiteY25" fmla="*/ 0 h 481012"/>
                    <a:gd name="connsiteX0" fmla="*/ 164935 w 189220"/>
                    <a:gd name="connsiteY0" fmla="*/ 481012 h 481012"/>
                    <a:gd name="connsiteX1" fmla="*/ 162554 w 189220"/>
                    <a:gd name="connsiteY1" fmla="*/ 452437 h 481012"/>
                    <a:gd name="connsiteX2" fmla="*/ 160172 w 189220"/>
                    <a:gd name="connsiteY2" fmla="*/ 445293 h 481012"/>
                    <a:gd name="connsiteX3" fmla="*/ 162554 w 189220"/>
                    <a:gd name="connsiteY3" fmla="*/ 388143 h 481012"/>
                    <a:gd name="connsiteX4" fmla="*/ 160172 w 189220"/>
                    <a:gd name="connsiteY4" fmla="*/ 354806 h 481012"/>
                    <a:gd name="connsiteX5" fmla="*/ 160172 w 189220"/>
                    <a:gd name="connsiteY5" fmla="*/ 321468 h 481012"/>
                    <a:gd name="connsiteX6" fmla="*/ 183985 w 189220"/>
                    <a:gd name="connsiteY6" fmla="*/ 273843 h 481012"/>
                    <a:gd name="connsiteX7" fmla="*/ 188747 w 189220"/>
                    <a:gd name="connsiteY7" fmla="*/ 252412 h 481012"/>
                    <a:gd name="connsiteX8" fmla="*/ 186366 w 189220"/>
                    <a:gd name="connsiteY8" fmla="*/ 207168 h 481012"/>
                    <a:gd name="connsiteX9" fmla="*/ 157791 w 189220"/>
                    <a:gd name="connsiteY9" fmla="*/ 195262 h 481012"/>
                    <a:gd name="connsiteX10" fmla="*/ 103022 w 189220"/>
                    <a:gd name="connsiteY10" fmla="*/ 197643 h 481012"/>
                    <a:gd name="connsiteX11" fmla="*/ 33966 w 189220"/>
                    <a:gd name="connsiteY11" fmla="*/ 197643 h 481012"/>
                    <a:gd name="connsiteX12" fmla="*/ 19679 w 189220"/>
                    <a:gd name="connsiteY12" fmla="*/ 190500 h 481012"/>
                    <a:gd name="connsiteX13" fmla="*/ 10154 w 189220"/>
                    <a:gd name="connsiteY13" fmla="*/ 178593 h 481012"/>
                    <a:gd name="connsiteX14" fmla="*/ 5391 w 189220"/>
                    <a:gd name="connsiteY14" fmla="*/ 154781 h 481012"/>
                    <a:gd name="connsiteX15" fmla="*/ 3010 w 189220"/>
                    <a:gd name="connsiteY15" fmla="*/ 147637 h 481012"/>
                    <a:gd name="connsiteX16" fmla="*/ 629 w 189220"/>
                    <a:gd name="connsiteY16" fmla="*/ 138112 h 481012"/>
                    <a:gd name="connsiteX17" fmla="*/ 7772 w 189220"/>
                    <a:gd name="connsiteY17" fmla="*/ 90487 h 481012"/>
                    <a:gd name="connsiteX18" fmla="*/ 14916 w 189220"/>
                    <a:gd name="connsiteY18" fmla="*/ 85725 h 481012"/>
                    <a:gd name="connsiteX19" fmla="*/ 22060 w 189220"/>
                    <a:gd name="connsiteY19" fmla="*/ 71437 h 481012"/>
                    <a:gd name="connsiteX20" fmla="*/ 26822 w 189220"/>
                    <a:gd name="connsiteY20" fmla="*/ 52387 h 481012"/>
                    <a:gd name="connsiteX21" fmla="*/ 19679 w 189220"/>
                    <a:gd name="connsiteY21" fmla="*/ 30956 h 481012"/>
                    <a:gd name="connsiteX22" fmla="*/ 12535 w 189220"/>
                    <a:gd name="connsiteY22" fmla="*/ 16668 h 481012"/>
                    <a:gd name="connsiteX23" fmla="*/ 5391 w 189220"/>
                    <a:gd name="connsiteY23" fmla="*/ 11906 h 481012"/>
                    <a:gd name="connsiteX24" fmla="*/ 629 w 189220"/>
                    <a:gd name="connsiteY24" fmla="*/ 0 h 481012"/>
                    <a:gd name="connsiteX0" fmla="*/ 164935 w 189220"/>
                    <a:gd name="connsiteY0" fmla="*/ 481012 h 481012"/>
                    <a:gd name="connsiteX1" fmla="*/ 162554 w 189220"/>
                    <a:gd name="connsiteY1" fmla="*/ 452437 h 481012"/>
                    <a:gd name="connsiteX2" fmla="*/ 160172 w 189220"/>
                    <a:gd name="connsiteY2" fmla="*/ 445293 h 481012"/>
                    <a:gd name="connsiteX3" fmla="*/ 162554 w 189220"/>
                    <a:gd name="connsiteY3" fmla="*/ 388143 h 481012"/>
                    <a:gd name="connsiteX4" fmla="*/ 160172 w 189220"/>
                    <a:gd name="connsiteY4" fmla="*/ 354806 h 481012"/>
                    <a:gd name="connsiteX5" fmla="*/ 160172 w 189220"/>
                    <a:gd name="connsiteY5" fmla="*/ 321468 h 481012"/>
                    <a:gd name="connsiteX6" fmla="*/ 183985 w 189220"/>
                    <a:gd name="connsiteY6" fmla="*/ 273843 h 481012"/>
                    <a:gd name="connsiteX7" fmla="*/ 188747 w 189220"/>
                    <a:gd name="connsiteY7" fmla="*/ 252412 h 481012"/>
                    <a:gd name="connsiteX8" fmla="*/ 186366 w 189220"/>
                    <a:gd name="connsiteY8" fmla="*/ 207168 h 481012"/>
                    <a:gd name="connsiteX9" fmla="*/ 157791 w 189220"/>
                    <a:gd name="connsiteY9" fmla="*/ 195262 h 481012"/>
                    <a:gd name="connsiteX10" fmla="*/ 103022 w 189220"/>
                    <a:gd name="connsiteY10" fmla="*/ 197643 h 481012"/>
                    <a:gd name="connsiteX11" fmla="*/ 33966 w 189220"/>
                    <a:gd name="connsiteY11" fmla="*/ 197643 h 481012"/>
                    <a:gd name="connsiteX12" fmla="*/ 19679 w 189220"/>
                    <a:gd name="connsiteY12" fmla="*/ 190500 h 481012"/>
                    <a:gd name="connsiteX13" fmla="*/ 5391 w 189220"/>
                    <a:gd name="connsiteY13" fmla="*/ 154781 h 481012"/>
                    <a:gd name="connsiteX14" fmla="*/ 3010 w 189220"/>
                    <a:gd name="connsiteY14" fmla="*/ 147637 h 481012"/>
                    <a:gd name="connsiteX15" fmla="*/ 629 w 189220"/>
                    <a:gd name="connsiteY15" fmla="*/ 138112 h 481012"/>
                    <a:gd name="connsiteX16" fmla="*/ 7772 w 189220"/>
                    <a:gd name="connsiteY16" fmla="*/ 90487 h 481012"/>
                    <a:gd name="connsiteX17" fmla="*/ 14916 w 189220"/>
                    <a:gd name="connsiteY17" fmla="*/ 85725 h 481012"/>
                    <a:gd name="connsiteX18" fmla="*/ 22060 w 189220"/>
                    <a:gd name="connsiteY18" fmla="*/ 71437 h 481012"/>
                    <a:gd name="connsiteX19" fmla="*/ 26822 w 189220"/>
                    <a:gd name="connsiteY19" fmla="*/ 52387 h 481012"/>
                    <a:gd name="connsiteX20" fmla="*/ 19679 w 189220"/>
                    <a:gd name="connsiteY20" fmla="*/ 30956 h 481012"/>
                    <a:gd name="connsiteX21" fmla="*/ 12535 w 189220"/>
                    <a:gd name="connsiteY21" fmla="*/ 16668 h 481012"/>
                    <a:gd name="connsiteX22" fmla="*/ 5391 w 189220"/>
                    <a:gd name="connsiteY22" fmla="*/ 11906 h 481012"/>
                    <a:gd name="connsiteX23" fmla="*/ 629 w 189220"/>
                    <a:gd name="connsiteY23" fmla="*/ 0 h 481012"/>
                    <a:gd name="connsiteX0" fmla="*/ 164935 w 189220"/>
                    <a:gd name="connsiteY0" fmla="*/ 481012 h 481012"/>
                    <a:gd name="connsiteX1" fmla="*/ 162554 w 189220"/>
                    <a:gd name="connsiteY1" fmla="*/ 452437 h 481012"/>
                    <a:gd name="connsiteX2" fmla="*/ 160172 w 189220"/>
                    <a:gd name="connsiteY2" fmla="*/ 445293 h 481012"/>
                    <a:gd name="connsiteX3" fmla="*/ 162554 w 189220"/>
                    <a:gd name="connsiteY3" fmla="*/ 388143 h 481012"/>
                    <a:gd name="connsiteX4" fmla="*/ 160172 w 189220"/>
                    <a:gd name="connsiteY4" fmla="*/ 354806 h 481012"/>
                    <a:gd name="connsiteX5" fmla="*/ 160172 w 189220"/>
                    <a:gd name="connsiteY5" fmla="*/ 321468 h 481012"/>
                    <a:gd name="connsiteX6" fmla="*/ 183985 w 189220"/>
                    <a:gd name="connsiteY6" fmla="*/ 273843 h 481012"/>
                    <a:gd name="connsiteX7" fmla="*/ 188747 w 189220"/>
                    <a:gd name="connsiteY7" fmla="*/ 252412 h 481012"/>
                    <a:gd name="connsiteX8" fmla="*/ 186366 w 189220"/>
                    <a:gd name="connsiteY8" fmla="*/ 207168 h 481012"/>
                    <a:gd name="connsiteX9" fmla="*/ 157791 w 189220"/>
                    <a:gd name="connsiteY9" fmla="*/ 195262 h 481012"/>
                    <a:gd name="connsiteX10" fmla="*/ 103022 w 189220"/>
                    <a:gd name="connsiteY10" fmla="*/ 197643 h 481012"/>
                    <a:gd name="connsiteX11" fmla="*/ 33966 w 189220"/>
                    <a:gd name="connsiteY11" fmla="*/ 197643 h 481012"/>
                    <a:gd name="connsiteX12" fmla="*/ 19679 w 189220"/>
                    <a:gd name="connsiteY12" fmla="*/ 190500 h 481012"/>
                    <a:gd name="connsiteX13" fmla="*/ 5391 w 189220"/>
                    <a:gd name="connsiteY13" fmla="*/ 154781 h 481012"/>
                    <a:gd name="connsiteX14" fmla="*/ 629 w 189220"/>
                    <a:gd name="connsiteY14" fmla="*/ 138112 h 481012"/>
                    <a:gd name="connsiteX15" fmla="*/ 7772 w 189220"/>
                    <a:gd name="connsiteY15" fmla="*/ 90487 h 481012"/>
                    <a:gd name="connsiteX16" fmla="*/ 14916 w 189220"/>
                    <a:gd name="connsiteY16" fmla="*/ 85725 h 481012"/>
                    <a:gd name="connsiteX17" fmla="*/ 22060 w 189220"/>
                    <a:gd name="connsiteY17" fmla="*/ 71437 h 481012"/>
                    <a:gd name="connsiteX18" fmla="*/ 26822 w 189220"/>
                    <a:gd name="connsiteY18" fmla="*/ 52387 h 481012"/>
                    <a:gd name="connsiteX19" fmla="*/ 19679 w 189220"/>
                    <a:gd name="connsiteY19" fmla="*/ 30956 h 481012"/>
                    <a:gd name="connsiteX20" fmla="*/ 12535 w 189220"/>
                    <a:gd name="connsiteY20" fmla="*/ 16668 h 481012"/>
                    <a:gd name="connsiteX21" fmla="*/ 5391 w 189220"/>
                    <a:gd name="connsiteY21" fmla="*/ 11906 h 481012"/>
                    <a:gd name="connsiteX22" fmla="*/ 629 w 189220"/>
                    <a:gd name="connsiteY22"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7194 w 188642"/>
                    <a:gd name="connsiteY15" fmla="*/ 90487 h 481012"/>
                    <a:gd name="connsiteX16" fmla="*/ 21482 w 188642"/>
                    <a:gd name="connsiteY16" fmla="*/ 71437 h 481012"/>
                    <a:gd name="connsiteX17" fmla="*/ 26244 w 188642"/>
                    <a:gd name="connsiteY17" fmla="*/ 52387 h 481012"/>
                    <a:gd name="connsiteX18" fmla="*/ 19101 w 188642"/>
                    <a:gd name="connsiteY18" fmla="*/ 30956 h 481012"/>
                    <a:gd name="connsiteX19" fmla="*/ 11957 w 188642"/>
                    <a:gd name="connsiteY19" fmla="*/ 16668 h 481012"/>
                    <a:gd name="connsiteX20" fmla="*/ 4813 w 188642"/>
                    <a:gd name="connsiteY20" fmla="*/ 11906 h 481012"/>
                    <a:gd name="connsiteX21" fmla="*/ 51 w 188642"/>
                    <a:gd name="connsiteY21"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7194 w 188642"/>
                    <a:gd name="connsiteY15" fmla="*/ 90487 h 481012"/>
                    <a:gd name="connsiteX16" fmla="*/ 21482 w 188642"/>
                    <a:gd name="connsiteY16" fmla="*/ 71437 h 481012"/>
                    <a:gd name="connsiteX17" fmla="*/ 19101 w 188642"/>
                    <a:gd name="connsiteY17" fmla="*/ 30956 h 481012"/>
                    <a:gd name="connsiteX18" fmla="*/ 11957 w 188642"/>
                    <a:gd name="connsiteY18" fmla="*/ 16668 h 481012"/>
                    <a:gd name="connsiteX19" fmla="*/ 4813 w 188642"/>
                    <a:gd name="connsiteY19" fmla="*/ 11906 h 481012"/>
                    <a:gd name="connsiteX20" fmla="*/ 51 w 188642"/>
                    <a:gd name="connsiteY20"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7194 w 188642"/>
                    <a:gd name="connsiteY15" fmla="*/ 90487 h 481012"/>
                    <a:gd name="connsiteX16" fmla="*/ 21482 w 188642"/>
                    <a:gd name="connsiteY16" fmla="*/ 71437 h 481012"/>
                    <a:gd name="connsiteX17" fmla="*/ 19101 w 188642"/>
                    <a:gd name="connsiteY17" fmla="*/ 30956 h 481012"/>
                    <a:gd name="connsiteX18" fmla="*/ 11957 w 188642"/>
                    <a:gd name="connsiteY18" fmla="*/ 16668 h 481012"/>
                    <a:gd name="connsiteX19" fmla="*/ 51 w 188642"/>
                    <a:gd name="connsiteY19"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7194 w 188642"/>
                    <a:gd name="connsiteY15" fmla="*/ 90487 h 481012"/>
                    <a:gd name="connsiteX16" fmla="*/ 21482 w 188642"/>
                    <a:gd name="connsiteY16" fmla="*/ 71437 h 481012"/>
                    <a:gd name="connsiteX17" fmla="*/ 19101 w 188642"/>
                    <a:gd name="connsiteY17" fmla="*/ 30956 h 481012"/>
                    <a:gd name="connsiteX18" fmla="*/ 51 w 188642"/>
                    <a:gd name="connsiteY18"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7194 w 188642"/>
                    <a:gd name="connsiteY15" fmla="*/ 90487 h 481012"/>
                    <a:gd name="connsiteX16" fmla="*/ 21482 w 188642"/>
                    <a:gd name="connsiteY16" fmla="*/ 71437 h 481012"/>
                    <a:gd name="connsiteX17" fmla="*/ 26244 w 188642"/>
                    <a:gd name="connsiteY17" fmla="*/ 30956 h 481012"/>
                    <a:gd name="connsiteX18" fmla="*/ 51 w 188642"/>
                    <a:gd name="connsiteY18"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9576 w 188642"/>
                    <a:gd name="connsiteY15" fmla="*/ 100012 h 481012"/>
                    <a:gd name="connsiteX16" fmla="*/ 21482 w 188642"/>
                    <a:gd name="connsiteY16" fmla="*/ 71437 h 481012"/>
                    <a:gd name="connsiteX17" fmla="*/ 26244 w 188642"/>
                    <a:gd name="connsiteY17" fmla="*/ 30956 h 481012"/>
                    <a:gd name="connsiteX18" fmla="*/ 51 w 188642"/>
                    <a:gd name="connsiteY18" fmla="*/ 0 h 481012"/>
                    <a:gd name="connsiteX0" fmla="*/ 164357 w 188642"/>
                    <a:gd name="connsiteY0" fmla="*/ 481012 h 481012"/>
                    <a:gd name="connsiteX1" fmla="*/ 161976 w 188642"/>
                    <a:gd name="connsiteY1" fmla="*/ 452437 h 481012"/>
                    <a:gd name="connsiteX2" fmla="*/ 159594 w 188642"/>
                    <a:gd name="connsiteY2" fmla="*/ 445293 h 481012"/>
                    <a:gd name="connsiteX3" fmla="*/ 161976 w 188642"/>
                    <a:gd name="connsiteY3" fmla="*/ 388143 h 481012"/>
                    <a:gd name="connsiteX4" fmla="*/ 159594 w 188642"/>
                    <a:gd name="connsiteY4" fmla="*/ 354806 h 481012"/>
                    <a:gd name="connsiteX5" fmla="*/ 159594 w 188642"/>
                    <a:gd name="connsiteY5" fmla="*/ 321468 h 481012"/>
                    <a:gd name="connsiteX6" fmla="*/ 183407 w 188642"/>
                    <a:gd name="connsiteY6" fmla="*/ 273843 h 481012"/>
                    <a:gd name="connsiteX7" fmla="*/ 188169 w 188642"/>
                    <a:gd name="connsiteY7" fmla="*/ 252412 h 481012"/>
                    <a:gd name="connsiteX8" fmla="*/ 185788 w 188642"/>
                    <a:gd name="connsiteY8" fmla="*/ 207168 h 481012"/>
                    <a:gd name="connsiteX9" fmla="*/ 157213 w 188642"/>
                    <a:gd name="connsiteY9" fmla="*/ 195262 h 481012"/>
                    <a:gd name="connsiteX10" fmla="*/ 102444 w 188642"/>
                    <a:gd name="connsiteY10" fmla="*/ 197643 h 481012"/>
                    <a:gd name="connsiteX11" fmla="*/ 33388 w 188642"/>
                    <a:gd name="connsiteY11" fmla="*/ 197643 h 481012"/>
                    <a:gd name="connsiteX12" fmla="*/ 19101 w 188642"/>
                    <a:gd name="connsiteY12" fmla="*/ 190500 h 481012"/>
                    <a:gd name="connsiteX13" fmla="*/ 4813 w 188642"/>
                    <a:gd name="connsiteY13" fmla="*/ 154781 h 481012"/>
                    <a:gd name="connsiteX14" fmla="*/ 51 w 188642"/>
                    <a:gd name="connsiteY14" fmla="*/ 138112 h 481012"/>
                    <a:gd name="connsiteX15" fmla="*/ 9576 w 188642"/>
                    <a:gd name="connsiteY15" fmla="*/ 100012 h 481012"/>
                    <a:gd name="connsiteX16" fmla="*/ 23863 w 188642"/>
                    <a:gd name="connsiteY16" fmla="*/ 66674 h 481012"/>
                    <a:gd name="connsiteX17" fmla="*/ 26244 w 188642"/>
                    <a:gd name="connsiteY17" fmla="*/ 30956 h 481012"/>
                    <a:gd name="connsiteX18" fmla="*/ 51 w 188642"/>
                    <a:gd name="connsiteY18" fmla="*/ 0 h 481012"/>
                    <a:gd name="connsiteX0" fmla="*/ 164570 w 188855"/>
                    <a:gd name="connsiteY0" fmla="*/ 481012 h 481012"/>
                    <a:gd name="connsiteX1" fmla="*/ 162189 w 188855"/>
                    <a:gd name="connsiteY1" fmla="*/ 452437 h 481012"/>
                    <a:gd name="connsiteX2" fmla="*/ 159807 w 188855"/>
                    <a:gd name="connsiteY2" fmla="*/ 445293 h 481012"/>
                    <a:gd name="connsiteX3" fmla="*/ 162189 w 188855"/>
                    <a:gd name="connsiteY3" fmla="*/ 388143 h 481012"/>
                    <a:gd name="connsiteX4" fmla="*/ 159807 w 188855"/>
                    <a:gd name="connsiteY4" fmla="*/ 354806 h 481012"/>
                    <a:gd name="connsiteX5" fmla="*/ 159807 w 188855"/>
                    <a:gd name="connsiteY5" fmla="*/ 321468 h 481012"/>
                    <a:gd name="connsiteX6" fmla="*/ 183620 w 188855"/>
                    <a:gd name="connsiteY6" fmla="*/ 273843 h 481012"/>
                    <a:gd name="connsiteX7" fmla="*/ 188382 w 188855"/>
                    <a:gd name="connsiteY7" fmla="*/ 252412 h 481012"/>
                    <a:gd name="connsiteX8" fmla="*/ 186001 w 188855"/>
                    <a:gd name="connsiteY8" fmla="*/ 207168 h 481012"/>
                    <a:gd name="connsiteX9" fmla="*/ 157426 w 188855"/>
                    <a:gd name="connsiteY9" fmla="*/ 195262 h 481012"/>
                    <a:gd name="connsiteX10" fmla="*/ 102657 w 188855"/>
                    <a:gd name="connsiteY10" fmla="*/ 197643 h 481012"/>
                    <a:gd name="connsiteX11" fmla="*/ 33601 w 188855"/>
                    <a:gd name="connsiteY11" fmla="*/ 197643 h 481012"/>
                    <a:gd name="connsiteX12" fmla="*/ 19314 w 188855"/>
                    <a:gd name="connsiteY12" fmla="*/ 190500 h 481012"/>
                    <a:gd name="connsiteX13" fmla="*/ 2645 w 188855"/>
                    <a:gd name="connsiteY13" fmla="*/ 161925 h 481012"/>
                    <a:gd name="connsiteX14" fmla="*/ 264 w 188855"/>
                    <a:gd name="connsiteY14" fmla="*/ 138112 h 481012"/>
                    <a:gd name="connsiteX15" fmla="*/ 9789 w 188855"/>
                    <a:gd name="connsiteY15" fmla="*/ 100012 h 481012"/>
                    <a:gd name="connsiteX16" fmla="*/ 24076 w 188855"/>
                    <a:gd name="connsiteY16" fmla="*/ 66674 h 481012"/>
                    <a:gd name="connsiteX17" fmla="*/ 26457 w 188855"/>
                    <a:gd name="connsiteY17" fmla="*/ 30956 h 481012"/>
                    <a:gd name="connsiteX18" fmla="*/ 264 w 188855"/>
                    <a:gd name="connsiteY18" fmla="*/ 0 h 481012"/>
                    <a:gd name="connsiteX0" fmla="*/ 164570 w 188855"/>
                    <a:gd name="connsiteY0" fmla="*/ 481012 h 481012"/>
                    <a:gd name="connsiteX1" fmla="*/ 162189 w 188855"/>
                    <a:gd name="connsiteY1" fmla="*/ 452437 h 481012"/>
                    <a:gd name="connsiteX2" fmla="*/ 159807 w 188855"/>
                    <a:gd name="connsiteY2" fmla="*/ 445293 h 481012"/>
                    <a:gd name="connsiteX3" fmla="*/ 162189 w 188855"/>
                    <a:gd name="connsiteY3" fmla="*/ 388143 h 481012"/>
                    <a:gd name="connsiteX4" fmla="*/ 159807 w 188855"/>
                    <a:gd name="connsiteY4" fmla="*/ 354806 h 481012"/>
                    <a:gd name="connsiteX5" fmla="*/ 159807 w 188855"/>
                    <a:gd name="connsiteY5" fmla="*/ 321468 h 481012"/>
                    <a:gd name="connsiteX6" fmla="*/ 183620 w 188855"/>
                    <a:gd name="connsiteY6" fmla="*/ 273843 h 481012"/>
                    <a:gd name="connsiteX7" fmla="*/ 188382 w 188855"/>
                    <a:gd name="connsiteY7" fmla="*/ 252412 h 481012"/>
                    <a:gd name="connsiteX8" fmla="*/ 186001 w 188855"/>
                    <a:gd name="connsiteY8" fmla="*/ 207168 h 481012"/>
                    <a:gd name="connsiteX9" fmla="*/ 157426 w 188855"/>
                    <a:gd name="connsiteY9" fmla="*/ 195262 h 481012"/>
                    <a:gd name="connsiteX10" fmla="*/ 102657 w 188855"/>
                    <a:gd name="connsiteY10" fmla="*/ 197643 h 481012"/>
                    <a:gd name="connsiteX11" fmla="*/ 33601 w 188855"/>
                    <a:gd name="connsiteY11" fmla="*/ 197643 h 481012"/>
                    <a:gd name="connsiteX12" fmla="*/ 19314 w 188855"/>
                    <a:gd name="connsiteY12" fmla="*/ 192881 h 481012"/>
                    <a:gd name="connsiteX13" fmla="*/ 2645 w 188855"/>
                    <a:gd name="connsiteY13" fmla="*/ 161925 h 481012"/>
                    <a:gd name="connsiteX14" fmla="*/ 264 w 188855"/>
                    <a:gd name="connsiteY14" fmla="*/ 138112 h 481012"/>
                    <a:gd name="connsiteX15" fmla="*/ 9789 w 188855"/>
                    <a:gd name="connsiteY15" fmla="*/ 100012 h 481012"/>
                    <a:gd name="connsiteX16" fmla="*/ 24076 w 188855"/>
                    <a:gd name="connsiteY16" fmla="*/ 66674 h 481012"/>
                    <a:gd name="connsiteX17" fmla="*/ 26457 w 188855"/>
                    <a:gd name="connsiteY17" fmla="*/ 30956 h 481012"/>
                    <a:gd name="connsiteX18" fmla="*/ 264 w 188855"/>
                    <a:gd name="connsiteY18" fmla="*/ 0 h 481012"/>
                    <a:gd name="connsiteX0" fmla="*/ 164570 w 188855"/>
                    <a:gd name="connsiteY0" fmla="*/ 481012 h 481012"/>
                    <a:gd name="connsiteX1" fmla="*/ 162189 w 188855"/>
                    <a:gd name="connsiteY1" fmla="*/ 452437 h 481012"/>
                    <a:gd name="connsiteX2" fmla="*/ 159807 w 188855"/>
                    <a:gd name="connsiteY2" fmla="*/ 445293 h 481012"/>
                    <a:gd name="connsiteX3" fmla="*/ 162189 w 188855"/>
                    <a:gd name="connsiteY3" fmla="*/ 388143 h 481012"/>
                    <a:gd name="connsiteX4" fmla="*/ 159807 w 188855"/>
                    <a:gd name="connsiteY4" fmla="*/ 354806 h 481012"/>
                    <a:gd name="connsiteX5" fmla="*/ 159807 w 188855"/>
                    <a:gd name="connsiteY5" fmla="*/ 321468 h 481012"/>
                    <a:gd name="connsiteX6" fmla="*/ 183620 w 188855"/>
                    <a:gd name="connsiteY6" fmla="*/ 273843 h 481012"/>
                    <a:gd name="connsiteX7" fmla="*/ 188382 w 188855"/>
                    <a:gd name="connsiteY7" fmla="*/ 252412 h 481012"/>
                    <a:gd name="connsiteX8" fmla="*/ 186001 w 188855"/>
                    <a:gd name="connsiteY8" fmla="*/ 207168 h 481012"/>
                    <a:gd name="connsiteX9" fmla="*/ 157426 w 188855"/>
                    <a:gd name="connsiteY9" fmla="*/ 195262 h 481012"/>
                    <a:gd name="connsiteX10" fmla="*/ 102657 w 188855"/>
                    <a:gd name="connsiteY10" fmla="*/ 197643 h 481012"/>
                    <a:gd name="connsiteX11" fmla="*/ 47888 w 188855"/>
                    <a:gd name="connsiteY11" fmla="*/ 209550 h 481012"/>
                    <a:gd name="connsiteX12" fmla="*/ 19314 w 188855"/>
                    <a:gd name="connsiteY12" fmla="*/ 192881 h 481012"/>
                    <a:gd name="connsiteX13" fmla="*/ 2645 w 188855"/>
                    <a:gd name="connsiteY13" fmla="*/ 161925 h 481012"/>
                    <a:gd name="connsiteX14" fmla="*/ 264 w 188855"/>
                    <a:gd name="connsiteY14" fmla="*/ 138112 h 481012"/>
                    <a:gd name="connsiteX15" fmla="*/ 9789 w 188855"/>
                    <a:gd name="connsiteY15" fmla="*/ 100012 h 481012"/>
                    <a:gd name="connsiteX16" fmla="*/ 24076 w 188855"/>
                    <a:gd name="connsiteY16" fmla="*/ 66674 h 481012"/>
                    <a:gd name="connsiteX17" fmla="*/ 26457 w 188855"/>
                    <a:gd name="connsiteY17" fmla="*/ 30956 h 481012"/>
                    <a:gd name="connsiteX18" fmla="*/ 264 w 188855"/>
                    <a:gd name="connsiteY18" fmla="*/ 0 h 481012"/>
                    <a:gd name="connsiteX0" fmla="*/ 164570 w 188855"/>
                    <a:gd name="connsiteY0" fmla="*/ 481012 h 481012"/>
                    <a:gd name="connsiteX1" fmla="*/ 162189 w 188855"/>
                    <a:gd name="connsiteY1" fmla="*/ 452437 h 481012"/>
                    <a:gd name="connsiteX2" fmla="*/ 159807 w 188855"/>
                    <a:gd name="connsiteY2" fmla="*/ 445293 h 481012"/>
                    <a:gd name="connsiteX3" fmla="*/ 162189 w 188855"/>
                    <a:gd name="connsiteY3" fmla="*/ 388143 h 481012"/>
                    <a:gd name="connsiteX4" fmla="*/ 159807 w 188855"/>
                    <a:gd name="connsiteY4" fmla="*/ 354806 h 481012"/>
                    <a:gd name="connsiteX5" fmla="*/ 159807 w 188855"/>
                    <a:gd name="connsiteY5" fmla="*/ 321468 h 481012"/>
                    <a:gd name="connsiteX6" fmla="*/ 183620 w 188855"/>
                    <a:gd name="connsiteY6" fmla="*/ 273843 h 481012"/>
                    <a:gd name="connsiteX7" fmla="*/ 188382 w 188855"/>
                    <a:gd name="connsiteY7" fmla="*/ 252412 h 481012"/>
                    <a:gd name="connsiteX8" fmla="*/ 186001 w 188855"/>
                    <a:gd name="connsiteY8" fmla="*/ 207168 h 481012"/>
                    <a:gd name="connsiteX9" fmla="*/ 157426 w 188855"/>
                    <a:gd name="connsiteY9" fmla="*/ 195262 h 481012"/>
                    <a:gd name="connsiteX10" fmla="*/ 107420 w 188855"/>
                    <a:gd name="connsiteY10" fmla="*/ 202405 h 481012"/>
                    <a:gd name="connsiteX11" fmla="*/ 47888 w 188855"/>
                    <a:gd name="connsiteY11" fmla="*/ 209550 h 481012"/>
                    <a:gd name="connsiteX12" fmla="*/ 19314 w 188855"/>
                    <a:gd name="connsiteY12" fmla="*/ 192881 h 481012"/>
                    <a:gd name="connsiteX13" fmla="*/ 2645 w 188855"/>
                    <a:gd name="connsiteY13" fmla="*/ 161925 h 481012"/>
                    <a:gd name="connsiteX14" fmla="*/ 264 w 188855"/>
                    <a:gd name="connsiteY14" fmla="*/ 138112 h 481012"/>
                    <a:gd name="connsiteX15" fmla="*/ 9789 w 188855"/>
                    <a:gd name="connsiteY15" fmla="*/ 100012 h 481012"/>
                    <a:gd name="connsiteX16" fmla="*/ 24076 w 188855"/>
                    <a:gd name="connsiteY16" fmla="*/ 66674 h 481012"/>
                    <a:gd name="connsiteX17" fmla="*/ 26457 w 188855"/>
                    <a:gd name="connsiteY17" fmla="*/ 30956 h 481012"/>
                    <a:gd name="connsiteX18" fmla="*/ 264 w 188855"/>
                    <a:gd name="connsiteY18" fmla="*/ 0 h 481012"/>
                    <a:gd name="connsiteX0" fmla="*/ 164570 w 188855"/>
                    <a:gd name="connsiteY0" fmla="*/ 481012 h 481012"/>
                    <a:gd name="connsiteX1" fmla="*/ 162189 w 188855"/>
                    <a:gd name="connsiteY1" fmla="*/ 452437 h 481012"/>
                    <a:gd name="connsiteX2" fmla="*/ 159807 w 188855"/>
                    <a:gd name="connsiteY2" fmla="*/ 445293 h 481012"/>
                    <a:gd name="connsiteX3" fmla="*/ 162189 w 188855"/>
                    <a:gd name="connsiteY3" fmla="*/ 388143 h 481012"/>
                    <a:gd name="connsiteX4" fmla="*/ 159807 w 188855"/>
                    <a:gd name="connsiteY4" fmla="*/ 354806 h 481012"/>
                    <a:gd name="connsiteX5" fmla="*/ 159807 w 188855"/>
                    <a:gd name="connsiteY5" fmla="*/ 321468 h 481012"/>
                    <a:gd name="connsiteX6" fmla="*/ 183620 w 188855"/>
                    <a:gd name="connsiteY6" fmla="*/ 273843 h 481012"/>
                    <a:gd name="connsiteX7" fmla="*/ 188382 w 188855"/>
                    <a:gd name="connsiteY7" fmla="*/ 252412 h 481012"/>
                    <a:gd name="connsiteX8" fmla="*/ 186001 w 188855"/>
                    <a:gd name="connsiteY8" fmla="*/ 207168 h 481012"/>
                    <a:gd name="connsiteX9" fmla="*/ 157426 w 188855"/>
                    <a:gd name="connsiteY9" fmla="*/ 195262 h 481012"/>
                    <a:gd name="connsiteX10" fmla="*/ 107420 w 188855"/>
                    <a:gd name="connsiteY10" fmla="*/ 202405 h 481012"/>
                    <a:gd name="connsiteX11" fmla="*/ 47888 w 188855"/>
                    <a:gd name="connsiteY11" fmla="*/ 209550 h 481012"/>
                    <a:gd name="connsiteX12" fmla="*/ 19314 w 188855"/>
                    <a:gd name="connsiteY12" fmla="*/ 192881 h 481012"/>
                    <a:gd name="connsiteX13" fmla="*/ 2645 w 188855"/>
                    <a:gd name="connsiteY13" fmla="*/ 161925 h 481012"/>
                    <a:gd name="connsiteX14" fmla="*/ 264 w 188855"/>
                    <a:gd name="connsiteY14" fmla="*/ 138112 h 481012"/>
                    <a:gd name="connsiteX15" fmla="*/ 9789 w 188855"/>
                    <a:gd name="connsiteY15" fmla="*/ 100012 h 481012"/>
                    <a:gd name="connsiteX16" fmla="*/ 24076 w 188855"/>
                    <a:gd name="connsiteY16" fmla="*/ 66674 h 481012"/>
                    <a:gd name="connsiteX17" fmla="*/ 26457 w 188855"/>
                    <a:gd name="connsiteY17" fmla="*/ 30956 h 481012"/>
                    <a:gd name="connsiteX18" fmla="*/ 264 w 188855"/>
                    <a:gd name="connsiteY18" fmla="*/ 0 h 481012"/>
                    <a:gd name="connsiteX0" fmla="*/ 164570 w 197907"/>
                    <a:gd name="connsiteY0" fmla="*/ 481012 h 481012"/>
                    <a:gd name="connsiteX1" fmla="*/ 162189 w 197907"/>
                    <a:gd name="connsiteY1" fmla="*/ 452437 h 481012"/>
                    <a:gd name="connsiteX2" fmla="*/ 159807 w 197907"/>
                    <a:gd name="connsiteY2" fmla="*/ 445293 h 481012"/>
                    <a:gd name="connsiteX3" fmla="*/ 162189 w 197907"/>
                    <a:gd name="connsiteY3" fmla="*/ 388143 h 481012"/>
                    <a:gd name="connsiteX4" fmla="*/ 159807 w 197907"/>
                    <a:gd name="connsiteY4" fmla="*/ 354806 h 481012"/>
                    <a:gd name="connsiteX5" fmla="*/ 159807 w 197907"/>
                    <a:gd name="connsiteY5" fmla="*/ 321468 h 481012"/>
                    <a:gd name="connsiteX6" fmla="*/ 183620 w 197907"/>
                    <a:gd name="connsiteY6" fmla="*/ 273843 h 481012"/>
                    <a:gd name="connsiteX7" fmla="*/ 197907 w 197907"/>
                    <a:gd name="connsiteY7" fmla="*/ 245268 h 481012"/>
                    <a:gd name="connsiteX8" fmla="*/ 186001 w 197907"/>
                    <a:gd name="connsiteY8" fmla="*/ 207168 h 481012"/>
                    <a:gd name="connsiteX9" fmla="*/ 157426 w 197907"/>
                    <a:gd name="connsiteY9" fmla="*/ 195262 h 481012"/>
                    <a:gd name="connsiteX10" fmla="*/ 107420 w 197907"/>
                    <a:gd name="connsiteY10" fmla="*/ 202405 h 481012"/>
                    <a:gd name="connsiteX11" fmla="*/ 47888 w 197907"/>
                    <a:gd name="connsiteY11" fmla="*/ 209550 h 481012"/>
                    <a:gd name="connsiteX12" fmla="*/ 19314 w 197907"/>
                    <a:gd name="connsiteY12" fmla="*/ 192881 h 481012"/>
                    <a:gd name="connsiteX13" fmla="*/ 2645 w 197907"/>
                    <a:gd name="connsiteY13" fmla="*/ 161925 h 481012"/>
                    <a:gd name="connsiteX14" fmla="*/ 264 w 197907"/>
                    <a:gd name="connsiteY14" fmla="*/ 138112 h 481012"/>
                    <a:gd name="connsiteX15" fmla="*/ 9789 w 197907"/>
                    <a:gd name="connsiteY15" fmla="*/ 100012 h 481012"/>
                    <a:gd name="connsiteX16" fmla="*/ 24076 w 197907"/>
                    <a:gd name="connsiteY16" fmla="*/ 66674 h 481012"/>
                    <a:gd name="connsiteX17" fmla="*/ 26457 w 197907"/>
                    <a:gd name="connsiteY17" fmla="*/ 30956 h 481012"/>
                    <a:gd name="connsiteX18" fmla="*/ 264 w 197907"/>
                    <a:gd name="connsiteY18" fmla="*/ 0 h 481012"/>
                    <a:gd name="connsiteX0" fmla="*/ 164570 w 199755"/>
                    <a:gd name="connsiteY0" fmla="*/ 481012 h 481012"/>
                    <a:gd name="connsiteX1" fmla="*/ 162189 w 199755"/>
                    <a:gd name="connsiteY1" fmla="*/ 452437 h 481012"/>
                    <a:gd name="connsiteX2" fmla="*/ 159807 w 199755"/>
                    <a:gd name="connsiteY2" fmla="*/ 445293 h 481012"/>
                    <a:gd name="connsiteX3" fmla="*/ 162189 w 199755"/>
                    <a:gd name="connsiteY3" fmla="*/ 388143 h 481012"/>
                    <a:gd name="connsiteX4" fmla="*/ 159807 w 199755"/>
                    <a:gd name="connsiteY4" fmla="*/ 354806 h 481012"/>
                    <a:gd name="connsiteX5" fmla="*/ 159807 w 199755"/>
                    <a:gd name="connsiteY5" fmla="*/ 321468 h 481012"/>
                    <a:gd name="connsiteX6" fmla="*/ 183620 w 199755"/>
                    <a:gd name="connsiteY6" fmla="*/ 273843 h 481012"/>
                    <a:gd name="connsiteX7" fmla="*/ 197907 w 199755"/>
                    <a:gd name="connsiteY7" fmla="*/ 245268 h 481012"/>
                    <a:gd name="connsiteX8" fmla="*/ 186001 w 199755"/>
                    <a:gd name="connsiteY8" fmla="*/ 207168 h 481012"/>
                    <a:gd name="connsiteX9" fmla="*/ 157426 w 199755"/>
                    <a:gd name="connsiteY9" fmla="*/ 195262 h 481012"/>
                    <a:gd name="connsiteX10" fmla="*/ 107420 w 199755"/>
                    <a:gd name="connsiteY10" fmla="*/ 202405 h 481012"/>
                    <a:gd name="connsiteX11" fmla="*/ 47888 w 199755"/>
                    <a:gd name="connsiteY11" fmla="*/ 209550 h 481012"/>
                    <a:gd name="connsiteX12" fmla="*/ 19314 w 199755"/>
                    <a:gd name="connsiteY12" fmla="*/ 192881 h 481012"/>
                    <a:gd name="connsiteX13" fmla="*/ 2645 w 199755"/>
                    <a:gd name="connsiteY13" fmla="*/ 161925 h 481012"/>
                    <a:gd name="connsiteX14" fmla="*/ 264 w 199755"/>
                    <a:gd name="connsiteY14" fmla="*/ 138112 h 481012"/>
                    <a:gd name="connsiteX15" fmla="*/ 9789 w 199755"/>
                    <a:gd name="connsiteY15" fmla="*/ 100012 h 481012"/>
                    <a:gd name="connsiteX16" fmla="*/ 24076 w 199755"/>
                    <a:gd name="connsiteY16" fmla="*/ 66674 h 481012"/>
                    <a:gd name="connsiteX17" fmla="*/ 26457 w 199755"/>
                    <a:gd name="connsiteY17" fmla="*/ 30956 h 481012"/>
                    <a:gd name="connsiteX18" fmla="*/ 264 w 199755"/>
                    <a:gd name="connsiteY18" fmla="*/ 0 h 481012"/>
                    <a:gd name="connsiteX0" fmla="*/ 164570 w 199755"/>
                    <a:gd name="connsiteY0" fmla="*/ 481012 h 481012"/>
                    <a:gd name="connsiteX1" fmla="*/ 162189 w 199755"/>
                    <a:gd name="connsiteY1" fmla="*/ 452437 h 481012"/>
                    <a:gd name="connsiteX2" fmla="*/ 159807 w 199755"/>
                    <a:gd name="connsiteY2" fmla="*/ 445293 h 481012"/>
                    <a:gd name="connsiteX3" fmla="*/ 162189 w 199755"/>
                    <a:gd name="connsiteY3" fmla="*/ 388143 h 481012"/>
                    <a:gd name="connsiteX4" fmla="*/ 159807 w 199755"/>
                    <a:gd name="connsiteY4" fmla="*/ 354806 h 481012"/>
                    <a:gd name="connsiteX5" fmla="*/ 159807 w 199755"/>
                    <a:gd name="connsiteY5" fmla="*/ 321468 h 481012"/>
                    <a:gd name="connsiteX6" fmla="*/ 178858 w 199755"/>
                    <a:gd name="connsiteY6" fmla="*/ 283368 h 481012"/>
                    <a:gd name="connsiteX7" fmla="*/ 197907 w 199755"/>
                    <a:gd name="connsiteY7" fmla="*/ 245268 h 481012"/>
                    <a:gd name="connsiteX8" fmla="*/ 186001 w 199755"/>
                    <a:gd name="connsiteY8" fmla="*/ 207168 h 481012"/>
                    <a:gd name="connsiteX9" fmla="*/ 157426 w 199755"/>
                    <a:gd name="connsiteY9" fmla="*/ 195262 h 481012"/>
                    <a:gd name="connsiteX10" fmla="*/ 107420 w 199755"/>
                    <a:gd name="connsiteY10" fmla="*/ 202405 h 481012"/>
                    <a:gd name="connsiteX11" fmla="*/ 47888 w 199755"/>
                    <a:gd name="connsiteY11" fmla="*/ 209550 h 481012"/>
                    <a:gd name="connsiteX12" fmla="*/ 19314 w 199755"/>
                    <a:gd name="connsiteY12" fmla="*/ 192881 h 481012"/>
                    <a:gd name="connsiteX13" fmla="*/ 2645 w 199755"/>
                    <a:gd name="connsiteY13" fmla="*/ 161925 h 481012"/>
                    <a:gd name="connsiteX14" fmla="*/ 264 w 199755"/>
                    <a:gd name="connsiteY14" fmla="*/ 138112 h 481012"/>
                    <a:gd name="connsiteX15" fmla="*/ 9789 w 199755"/>
                    <a:gd name="connsiteY15" fmla="*/ 100012 h 481012"/>
                    <a:gd name="connsiteX16" fmla="*/ 24076 w 199755"/>
                    <a:gd name="connsiteY16" fmla="*/ 66674 h 481012"/>
                    <a:gd name="connsiteX17" fmla="*/ 26457 w 199755"/>
                    <a:gd name="connsiteY17" fmla="*/ 30956 h 481012"/>
                    <a:gd name="connsiteX18" fmla="*/ 264 w 199755"/>
                    <a:gd name="connsiteY18" fmla="*/ 0 h 481012"/>
                    <a:gd name="connsiteX0" fmla="*/ 164570 w 199755"/>
                    <a:gd name="connsiteY0" fmla="*/ 481012 h 481012"/>
                    <a:gd name="connsiteX1" fmla="*/ 162189 w 199755"/>
                    <a:gd name="connsiteY1" fmla="*/ 452437 h 481012"/>
                    <a:gd name="connsiteX2" fmla="*/ 159807 w 199755"/>
                    <a:gd name="connsiteY2" fmla="*/ 445293 h 481012"/>
                    <a:gd name="connsiteX3" fmla="*/ 162189 w 199755"/>
                    <a:gd name="connsiteY3" fmla="*/ 388143 h 481012"/>
                    <a:gd name="connsiteX4" fmla="*/ 159807 w 199755"/>
                    <a:gd name="connsiteY4" fmla="*/ 354806 h 481012"/>
                    <a:gd name="connsiteX5" fmla="*/ 159807 w 199755"/>
                    <a:gd name="connsiteY5" fmla="*/ 321468 h 481012"/>
                    <a:gd name="connsiteX6" fmla="*/ 178858 w 199755"/>
                    <a:gd name="connsiteY6" fmla="*/ 283368 h 481012"/>
                    <a:gd name="connsiteX7" fmla="*/ 197907 w 199755"/>
                    <a:gd name="connsiteY7" fmla="*/ 245268 h 481012"/>
                    <a:gd name="connsiteX8" fmla="*/ 186001 w 199755"/>
                    <a:gd name="connsiteY8" fmla="*/ 207168 h 481012"/>
                    <a:gd name="connsiteX9" fmla="*/ 157426 w 199755"/>
                    <a:gd name="connsiteY9" fmla="*/ 195262 h 481012"/>
                    <a:gd name="connsiteX10" fmla="*/ 107420 w 199755"/>
                    <a:gd name="connsiteY10" fmla="*/ 202405 h 481012"/>
                    <a:gd name="connsiteX11" fmla="*/ 47888 w 199755"/>
                    <a:gd name="connsiteY11" fmla="*/ 209550 h 481012"/>
                    <a:gd name="connsiteX12" fmla="*/ 19314 w 199755"/>
                    <a:gd name="connsiteY12" fmla="*/ 192881 h 481012"/>
                    <a:gd name="connsiteX13" fmla="*/ 2645 w 199755"/>
                    <a:gd name="connsiteY13" fmla="*/ 161925 h 481012"/>
                    <a:gd name="connsiteX14" fmla="*/ 264 w 199755"/>
                    <a:gd name="connsiteY14" fmla="*/ 138112 h 481012"/>
                    <a:gd name="connsiteX15" fmla="*/ 9789 w 199755"/>
                    <a:gd name="connsiteY15" fmla="*/ 100012 h 481012"/>
                    <a:gd name="connsiteX16" fmla="*/ 24076 w 199755"/>
                    <a:gd name="connsiteY16" fmla="*/ 66674 h 481012"/>
                    <a:gd name="connsiteX17" fmla="*/ 26457 w 199755"/>
                    <a:gd name="connsiteY17" fmla="*/ 30956 h 481012"/>
                    <a:gd name="connsiteX18" fmla="*/ 264 w 199755"/>
                    <a:gd name="connsiteY18" fmla="*/ 0 h 481012"/>
                    <a:gd name="connsiteX0" fmla="*/ 164570 w 199755"/>
                    <a:gd name="connsiteY0" fmla="*/ 481012 h 481012"/>
                    <a:gd name="connsiteX1" fmla="*/ 162189 w 199755"/>
                    <a:gd name="connsiteY1" fmla="*/ 452437 h 481012"/>
                    <a:gd name="connsiteX2" fmla="*/ 164569 w 199755"/>
                    <a:gd name="connsiteY2" fmla="*/ 435768 h 481012"/>
                    <a:gd name="connsiteX3" fmla="*/ 162189 w 199755"/>
                    <a:gd name="connsiteY3" fmla="*/ 388143 h 481012"/>
                    <a:gd name="connsiteX4" fmla="*/ 159807 w 199755"/>
                    <a:gd name="connsiteY4" fmla="*/ 354806 h 481012"/>
                    <a:gd name="connsiteX5" fmla="*/ 159807 w 199755"/>
                    <a:gd name="connsiteY5" fmla="*/ 321468 h 481012"/>
                    <a:gd name="connsiteX6" fmla="*/ 178858 w 199755"/>
                    <a:gd name="connsiteY6" fmla="*/ 283368 h 481012"/>
                    <a:gd name="connsiteX7" fmla="*/ 197907 w 199755"/>
                    <a:gd name="connsiteY7" fmla="*/ 245268 h 481012"/>
                    <a:gd name="connsiteX8" fmla="*/ 186001 w 199755"/>
                    <a:gd name="connsiteY8" fmla="*/ 207168 h 481012"/>
                    <a:gd name="connsiteX9" fmla="*/ 157426 w 199755"/>
                    <a:gd name="connsiteY9" fmla="*/ 195262 h 481012"/>
                    <a:gd name="connsiteX10" fmla="*/ 107420 w 199755"/>
                    <a:gd name="connsiteY10" fmla="*/ 202405 h 481012"/>
                    <a:gd name="connsiteX11" fmla="*/ 47888 w 199755"/>
                    <a:gd name="connsiteY11" fmla="*/ 209550 h 481012"/>
                    <a:gd name="connsiteX12" fmla="*/ 19314 w 199755"/>
                    <a:gd name="connsiteY12" fmla="*/ 192881 h 481012"/>
                    <a:gd name="connsiteX13" fmla="*/ 2645 w 199755"/>
                    <a:gd name="connsiteY13" fmla="*/ 161925 h 481012"/>
                    <a:gd name="connsiteX14" fmla="*/ 264 w 199755"/>
                    <a:gd name="connsiteY14" fmla="*/ 138112 h 481012"/>
                    <a:gd name="connsiteX15" fmla="*/ 9789 w 199755"/>
                    <a:gd name="connsiteY15" fmla="*/ 100012 h 481012"/>
                    <a:gd name="connsiteX16" fmla="*/ 24076 w 199755"/>
                    <a:gd name="connsiteY16" fmla="*/ 66674 h 481012"/>
                    <a:gd name="connsiteX17" fmla="*/ 26457 w 199755"/>
                    <a:gd name="connsiteY17" fmla="*/ 30956 h 481012"/>
                    <a:gd name="connsiteX18" fmla="*/ 264 w 199755"/>
                    <a:gd name="connsiteY18" fmla="*/ 0 h 481012"/>
                    <a:gd name="connsiteX0" fmla="*/ 164570 w 199755"/>
                    <a:gd name="connsiteY0" fmla="*/ 481012 h 481012"/>
                    <a:gd name="connsiteX1" fmla="*/ 166952 w 199755"/>
                    <a:gd name="connsiteY1" fmla="*/ 457200 h 481012"/>
                    <a:gd name="connsiteX2" fmla="*/ 164569 w 199755"/>
                    <a:gd name="connsiteY2" fmla="*/ 435768 h 481012"/>
                    <a:gd name="connsiteX3" fmla="*/ 162189 w 199755"/>
                    <a:gd name="connsiteY3" fmla="*/ 388143 h 481012"/>
                    <a:gd name="connsiteX4" fmla="*/ 159807 w 199755"/>
                    <a:gd name="connsiteY4" fmla="*/ 354806 h 481012"/>
                    <a:gd name="connsiteX5" fmla="*/ 159807 w 199755"/>
                    <a:gd name="connsiteY5" fmla="*/ 321468 h 481012"/>
                    <a:gd name="connsiteX6" fmla="*/ 178858 w 199755"/>
                    <a:gd name="connsiteY6" fmla="*/ 283368 h 481012"/>
                    <a:gd name="connsiteX7" fmla="*/ 197907 w 199755"/>
                    <a:gd name="connsiteY7" fmla="*/ 245268 h 481012"/>
                    <a:gd name="connsiteX8" fmla="*/ 186001 w 199755"/>
                    <a:gd name="connsiteY8" fmla="*/ 207168 h 481012"/>
                    <a:gd name="connsiteX9" fmla="*/ 157426 w 199755"/>
                    <a:gd name="connsiteY9" fmla="*/ 195262 h 481012"/>
                    <a:gd name="connsiteX10" fmla="*/ 107420 w 199755"/>
                    <a:gd name="connsiteY10" fmla="*/ 202405 h 481012"/>
                    <a:gd name="connsiteX11" fmla="*/ 47888 w 199755"/>
                    <a:gd name="connsiteY11" fmla="*/ 209550 h 481012"/>
                    <a:gd name="connsiteX12" fmla="*/ 19314 w 199755"/>
                    <a:gd name="connsiteY12" fmla="*/ 192881 h 481012"/>
                    <a:gd name="connsiteX13" fmla="*/ 2645 w 199755"/>
                    <a:gd name="connsiteY13" fmla="*/ 161925 h 481012"/>
                    <a:gd name="connsiteX14" fmla="*/ 264 w 199755"/>
                    <a:gd name="connsiteY14" fmla="*/ 138112 h 481012"/>
                    <a:gd name="connsiteX15" fmla="*/ 9789 w 199755"/>
                    <a:gd name="connsiteY15" fmla="*/ 100012 h 481012"/>
                    <a:gd name="connsiteX16" fmla="*/ 24076 w 199755"/>
                    <a:gd name="connsiteY16" fmla="*/ 66674 h 481012"/>
                    <a:gd name="connsiteX17" fmla="*/ 26457 w 199755"/>
                    <a:gd name="connsiteY17" fmla="*/ 30956 h 481012"/>
                    <a:gd name="connsiteX18" fmla="*/ 264 w 199755"/>
                    <a:gd name="connsiteY18" fmla="*/ 0 h 481012"/>
                    <a:gd name="connsiteX0" fmla="*/ 164570 w 199755"/>
                    <a:gd name="connsiteY0" fmla="*/ 481012 h 481012"/>
                    <a:gd name="connsiteX1" fmla="*/ 164569 w 199755"/>
                    <a:gd name="connsiteY1" fmla="*/ 435768 h 481012"/>
                    <a:gd name="connsiteX2" fmla="*/ 162189 w 199755"/>
                    <a:gd name="connsiteY2" fmla="*/ 388143 h 481012"/>
                    <a:gd name="connsiteX3" fmla="*/ 159807 w 199755"/>
                    <a:gd name="connsiteY3" fmla="*/ 354806 h 481012"/>
                    <a:gd name="connsiteX4" fmla="*/ 159807 w 199755"/>
                    <a:gd name="connsiteY4" fmla="*/ 321468 h 481012"/>
                    <a:gd name="connsiteX5" fmla="*/ 178858 w 199755"/>
                    <a:gd name="connsiteY5" fmla="*/ 283368 h 481012"/>
                    <a:gd name="connsiteX6" fmla="*/ 197907 w 199755"/>
                    <a:gd name="connsiteY6" fmla="*/ 245268 h 481012"/>
                    <a:gd name="connsiteX7" fmla="*/ 186001 w 199755"/>
                    <a:gd name="connsiteY7" fmla="*/ 207168 h 481012"/>
                    <a:gd name="connsiteX8" fmla="*/ 157426 w 199755"/>
                    <a:gd name="connsiteY8" fmla="*/ 195262 h 481012"/>
                    <a:gd name="connsiteX9" fmla="*/ 107420 w 199755"/>
                    <a:gd name="connsiteY9" fmla="*/ 202405 h 481012"/>
                    <a:gd name="connsiteX10" fmla="*/ 47888 w 199755"/>
                    <a:gd name="connsiteY10" fmla="*/ 209550 h 481012"/>
                    <a:gd name="connsiteX11" fmla="*/ 19314 w 199755"/>
                    <a:gd name="connsiteY11" fmla="*/ 192881 h 481012"/>
                    <a:gd name="connsiteX12" fmla="*/ 2645 w 199755"/>
                    <a:gd name="connsiteY12" fmla="*/ 161925 h 481012"/>
                    <a:gd name="connsiteX13" fmla="*/ 264 w 199755"/>
                    <a:gd name="connsiteY13" fmla="*/ 138112 h 481012"/>
                    <a:gd name="connsiteX14" fmla="*/ 9789 w 199755"/>
                    <a:gd name="connsiteY14" fmla="*/ 100012 h 481012"/>
                    <a:gd name="connsiteX15" fmla="*/ 24076 w 199755"/>
                    <a:gd name="connsiteY15" fmla="*/ 66674 h 481012"/>
                    <a:gd name="connsiteX16" fmla="*/ 26457 w 199755"/>
                    <a:gd name="connsiteY16" fmla="*/ 30956 h 481012"/>
                    <a:gd name="connsiteX17" fmla="*/ 264 w 199755"/>
                    <a:gd name="connsiteY17" fmla="*/ 0 h 481012"/>
                    <a:gd name="connsiteX0" fmla="*/ 164570 w 199755"/>
                    <a:gd name="connsiteY0" fmla="*/ 481012 h 481012"/>
                    <a:gd name="connsiteX1" fmla="*/ 169331 w 199755"/>
                    <a:gd name="connsiteY1" fmla="*/ 435768 h 481012"/>
                    <a:gd name="connsiteX2" fmla="*/ 162189 w 199755"/>
                    <a:gd name="connsiteY2" fmla="*/ 388143 h 481012"/>
                    <a:gd name="connsiteX3" fmla="*/ 159807 w 199755"/>
                    <a:gd name="connsiteY3" fmla="*/ 354806 h 481012"/>
                    <a:gd name="connsiteX4" fmla="*/ 159807 w 199755"/>
                    <a:gd name="connsiteY4" fmla="*/ 321468 h 481012"/>
                    <a:gd name="connsiteX5" fmla="*/ 178858 w 199755"/>
                    <a:gd name="connsiteY5" fmla="*/ 283368 h 481012"/>
                    <a:gd name="connsiteX6" fmla="*/ 197907 w 199755"/>
                    <a:gd name="connsiteY6" fmla="*/ 245268 h 481012"/>
                    <a:gd name="connsiteX7" fmla="*/ 186001 w 199755"/>
                    <a:gd name="connsiteY7" fmla="*/ 207168 h 481012"/>
                    <a:gd name="connsiteX8" fmla="*/ 157426 w 199755"/>
                    <a:gd name="connsiteY8" fmla="*/ 195262 h 481012"/>
                    <a:gd name="connsiteX9" fmla="*/ 107420 w 199755"/>
                    <a:gd name="connsiteY9" fmla="*/ 202405 h 481012"/>
                    <a:gd name="connsiteX10" fmla="*/ 47888 w 199755"/>
                    <a:gd name="connsiteY10" fmla="*/ 209550 h 481012"/>
                    <a:gd name="connsiteX11" fmla="*/ 19314 w 199755"/>
                    <a:gd name="connsiteY11" fmla="*/ 192881 h 481012"/>
                    <a:gd name="connsiteX12" fmla="*/ 2645 w 199755"/>
                    <a:gd name="connsiteY12" fmla="*/ 161925 h 481012"/>
                    <a:gd name="connsiteX13" fmla="*/ 264 w 199755"/>
                    <a:gd name="connsiteY13" fmla="*/ 138112 h 481012"/>
                    <a:gd name="connsiteX14" fmla="*/ 9789 w 199755"/>
                    <a:gd name="connsiteY14" fmla="*/ 100012 h 481012"/>
                    <a:gd name="connsiteX15" fmla="*/ 24076 w 199755"/>
                    <a:gd name="connsiteY15" fmla="*/ 66674 h 481012"/>
                    <a:gd name="connsiteX16" fmla="*/ 26457 w 199755"/>
                    <a:gd name="connsiteY16" fmla="*/ 30956 h 481012"/>
                    <a:gd name="connsiteX17" fmla="*/ 264 w 199755"/>
                    <a:gd name="connsiteY17" fmla="*/ 0 h 481012"/>
                    <a:gd name="connsiteX0" fmla="*/ 164570 w 199755"/>
                    <a:gd name="connsiteY0" fmla="*/ 481012 h 481012"/>
                    <a:gd name="connsiteX1" fmla="*/ 164569 w 199755"/>
                    <a:gd name="connsiteY1" fmla="*/ 435768 h 481012"/>
                    <a:gd name="connsiteX2" fmla="*/ 162189 w 199755"/>
                    <a:gd name="connsiteY2" fmla="*/ 388143 h 481012"/>
                    <a:gd name="connsiteX3" fmla="*/ 159807 w 199755"/>
                    <a:gd name="connsiteY3" fmla="*/ 354806 h 481012"/>
                    <a:gd name="connsiteX4" fmla="*/ 159807 w 199755"/>
                    <a:gd name="connsiteY4" fmla="*/ 321468 h 481012"/>
                    <a:gd name="connsiteX5" fmla="*/ 178858 w 199755"/>
                    <a:gd name="connsiteY5" fmla="*/ 283368 h 481012"/>
                    <a:gd name="connsiteX6" fmla="*/ 197907 w 199755"/>
                    <a:gd name="connsiteY6" fmla="*/ 245268 h 481012"/>
                    <a:gd name="connsiteX7" fmla="*/ 186001 w 199755"/>
                    <a:gd name="connsiteY7" fmla="*/ 207168 h 481012"/>
                    <a:gd name="connsiteX8" fmla="*/ 157426 w 199755"/>
                    <a:gd name="connsiteY8" fmla="*/ 195262 h 481012"/>
                    <a:gd name="connsiteX9" fmla="*/ 107420 w 199755"/>
                    <a:gd name="connsiteY9" fmla="*/ 202405 h 481012"/>
                    <a:gd name="connsiteX10" fmla="*/ 47888 w 199755"/>
                    <a:gd name="connsiteY10" fmla="*/ 209550 h 481012"/>
                    <a:gd name="connsiteX11" fmla="*/ 19314 w 199755"/>
                    <a:gd name="connsiteY11" fmla="*/ 192881 h 481012"/>
                    <a:gd name="connsiteX12" fmla="*/ 2645 w 199755"/>
                    <a:gd name="connsiteY12" fmla="*/ 161925 h 481012"/>
                    <a:gd name="connsiteX13" fmla="*/ 264 w 199755"/>
                    <a:gd name="connsiteY13" fmla="*/ 138112 h 481012"/>
                    <a:gd name="connsiteX14" fmla="*/ 9789 w 199755"/>
                    <a:gd name="connsiteY14" fmla="*/ 100012 h 481012"/>
                    <a:gd name="connsiteX15" fmla="*/ 24076 w 199755"/>
                    <a:gd name="connsiteY15" fmla="*/ 66674 h 481012"/>
                    <a:gd name="connsiteX16" fmla="*/ 26457 w 199755"/>
                    <a:gd name="connsiteY16" fmla="*/ 30956 h 481012"/>
                    <a:gd name="connsiteX17" fmla="*/ 264 w 199755"/>
                    <a:gd name="connsiteY17" fmla="*/ 0 h 48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9755" h="481012">
                      <a:moveTo>
                        <a:pt x="164570" y="481012"/>
                      </a:moveTo>
                      <a:cubicBezTo>
                        <a:pt x="164570" y="471586"/>
                        <a:pt x="164966" y="451246"/>
                        <a:pt x="164569" y="435768"/>
                      </a:cubicBezTo>
                      <a:cubicBezTo>
                        <a:pt x="164172" y="420290"/>
                        <a:pt x="161395" y="407193"/>
                        <a:pt x="162189" y="388143"/>
                      </a:cubicBezTo>
                      <a:cubicBezTo>
                        <a:pt x="161395" y="377031"/>
                        <a:pt x="160916" y="365891"/>
                        <a:pt x="159807" y="354806"/>
                      </a:cubicBezTo>
                      <a:cubicBezTo>
                        <a:pt x="158462" y="341354"/>
                        <a:pt x="156632" y="333374"/>
                        <a:pt x="159807" y="321468"/>
                      </a:cubicBezTo>
                      <a:cubicBezTo>
                        <a:pt x="162982" y="309562"/>
                        <a:pt x="170435" y="294799"/>
                        <a:pt x="178858" y="283368"/>
                      </a:cubicBezTo>
                      <a:cubicBezTo>
                        <a:pt x="189970" y="268287"/>
                        <a:pt x="193999" y="256992"/>
                        <a:pt x="197907" y="245268"/>
                      </a:cubicBezTo>
                      <a:cubicBezTo>
                        <a:pt x="204257" y="230187"/>
                        <a:pt x="192748" y="215502"/>
                        <a:pt x="186001" y="207168"/>
                      </a:cubicBezTo>
                      <a:cubicBezTo>
                        <a:pt x="179254" y="198834"/>
                        <a:pt x="170523" y="196056"/>
                        <a:pt x="157426" y="195262"/>
                      </a:cubicBezTo>
                      <a:cubicBezTo>
                        <a:pt x="144329" y="194468"/>
                        <a:pt x="125676" y="197642"/>
                        <a:pt x="107420" y="202405"/>
                      </a:cubicBezTo>
                      <a:cubicBezTo>
                        <a:pt x="89606" y="207053"/>
                        <a:pt x="61778" y="210740"/>
                        <a:pt x="47888" y="209550"/>
                      </a:cubicBezTo>
                      <a:cubicBezTo>
                        <a:pt x="43182" y="207982"/>
                        <a:pt x="26854" y="200818"/>
                        <a:pt x="19314" y="192881"/>
                      </a:cubicBezTo>
                      <a:cubicBezTo>
                        <a:pt x="11774" y="184944"/>
                        <a:pt x="5820" y="171053"/>
                        <a:pt x="2645" y="161925"/>
                      </a:cubicBezTo>
                      <a:cubicBezTo>
                        <a:pt x="-530" y="152797"/>
                        <a:pt x="-133" y="148828"/>
                        <a:pt x="264" y="138112"/>
                      </a:cubicBezTo>
                      <a:cubicBezTo>
                        <a:pt x="1003" y="125547"/>
                        <a:pt x="5820" y="111918"/>
                        <a:pt x="9789" y="100012"/>
                      </a:cubicBezTo>
                      <a:cubicBezTo>
                        <a:pt x="13758" y="88106"/>
                        <a:pt x="21298" y="78183"/>
                        <a:pt x="24076" y="66674"/>
                      </a:cubicBezTo>
                      <a:cubicBezTo>
                        <a:pt x="26854" y="55165"/>
                        <a:pt x="30426" y="42068"/>
                        <a:pt x="26457" y="30956"/>
                      </a:cubicBezTo>
                      <a:cubicBezTo>
                        <a:pt x="22488" y="19844"/>
                        <a:pt x="4233" y="6449"/>
                        <a:pt x="264" y="0"/>
                      </a:cubicBezTo>
                    </a:path>
                  </a:pathLst>
                </a:custGeom>
                <a:noFill/>
                <a:ln w="9525" cmpd="dbl">
                  <a:solidFill>
                    <a:srgbClr val="C20A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2" name="RER A"/>
                <p:cNvSpPr/>
                <p:nvPr/>
              </p:nvSpPr>
              <p:spPr>
                <a:xfrm>
                  <a:off x="5348288" y="1666875"/>
                  <a:ext cx="685800" cy="321469"/>
                </a:xfrm>
                <a:custGeom>
                  <a:avLst/>
                  <a:gdLst>
                    <a:gd name="connsiteX0" fmla="*/ 0 w 676275"/>
                    <a:gd name="connsiteY0" fmla="*/ 154781 h 319307"/>
                    <a:gd name="connsiteX1" fmla="*/ 26193 w 676275"/>
                    <a:gd name="connsiteY1" fmla="*/ 150018 h 319307"/>
                    <a:gd name="connsiteX2" fmla="*/ 33337 w 676275"/>
                    <a:gd name="connsiteY2" fmla="*/ 142875 h 319307"/>
                    <a:gd name="connsiteX3" fmla="*/ 40481 w 676275"/>
                    <a:gd name="connsiteY3" fmla="*/ 138112 h 319307"/>
                    <a:gd name="connsiteX4" fmla="*/ 45243 w 676275"/>
                    <a:gd name="connsiteY4" fmla="*/ 130968 h 319307"/>
                    <a:gd name="connsiteX5" fmla="*/ 66675 w 676275"/>
                    <a:gd name="connsiteY5" fmla="*/ 116681 h 319307"/>
                    <a:gd name="connsiteX6" fmla="*/ 88106 w 676275"/>
                    <a:gd name="connsiteY6" fmla="*/ 102393 h 319307"/>
                    <a:gd name="connsiteX7" fmla="*/ 95250 w 676275"/>
                    <a:gd name="connsiteY7" fmla="*/ 97631 h 319307"/>
                    <a:gd name="connsiteX8" fmla="*/ 104775 w 676275"/>
                    <a:gd name="connsiteY8" fmla="*/ 92868 h 319307"/>
                    <a:gd name="connsiteX9" fmla="*/ 111918 w 676275"/>
                    <a:gd name="connsiteY9" fmla="*/ 90487 h 319307"/>
                    <a:gd name="connsiteX10" fmla="*/ 126206 w 676275"/>
                    <a:gd name="connsiteY10" fmla="*/ 78581 h 319307"/>
                    <a:gd name="connsiteX11" fmla="*/ 133350 w 676275"/>
                    <a:gd name="connsiteY11" fmla="*/ 76200 h 319307"/>
                    <a:gd name="connsiteX12" fmla="*/ 140493 w 676275"/>
                    <a:gd name="connsiteY12" fmla="*/ 69056 h 319307"/>
                    <a:gd name="connsiteX13" fmla="*/ 145256 w 676275"/>
                    <a:gd name="connsiteY13" fmla="*/ 61912 h 319307"/>
                    <a:gd name="connsiteX14" fmla="*/ 159543 w 676275"/>
                    <a:gd name="connsiteY14" fmla="*/ 50006 h 319307"/>
                    <a:gd name="connsiteX15" fmla="*/ 164306 w 676275"/>
                    <a:gd name="connsiteY15" fmla="*/ 42862 h 319307"/>
                    <a:gd name="connsiteX16" fmla="*/ 178593 w 676275"/>
                    <a:gd name="connsiteY16" fmla="*/ 38100 h 319307"/>
                    <a:gd name="connsiteX17" fmla="*/ 197643 w 676275"/>
                    <a:gd name="connsiteY17" fmla="*/ 26193 h 319307"/>
                    <a:gd name="connsiteX18" fmla="*/ 219075 w 676275"/>
                    <a:gd name="connsiteY18" fmla="*/ 14287 h 319307"/>
                    <a:gd name="connsiteX19" fmla="*/ 242887 w 676275"/>
                    <a:gd name="connsiteY19" fmla="*/ 7143 h 319307"/>
                    <a:gd name="connsiteX20" fmla="*/ 250031 w 676275"/>
                    <a:gd name="connsiteY20" fmla="*/ 4762 h 319307"/>
                    <a:gd name="connsiteX21" fmla="*/ 271462 w 676275"/>
                    <a:gd name="connsiteY21" fmla="*/ 0 h 319307"/>
                    <a:gd name="connsiteX22" fmla="*/ 326231 w 676275"/>
                    <a:gd name="connsiteY22" fmla="*/ 4762 h 319307"/>
                    <a:gd name="connsiteX23" fmla="*/ 333375 w 676275"/>
                    <a:gd name="connsiteY23" fmla="*/ 7143 h 319307"/>
                    <a:gd name="connsiteX24" fmla="*/ 347662 w 676275"/>
                    <a:gd name="connsiteY24" fmla="*/ 16668 h 319307"/>
                    <a:gd name="connsiteX25" fmla="*/ 359568 w 676275"/>
                    <a:gd name="connsiteY25" fmla="*/ 28575 h 319307"/>
                    <a:gd name="connsiteX26" fmla="*/ 369093 w 676275"/>
                    <a:gd name="connsiteY26" fmla="*/ 42862 h 319307"/>
                    <a:gd name="connsiteX27" fmla="*/ 383381 w 676275"/>
                    <a:gd name="connsiteY27" fmla="*/ 57150 h 319307"/>
                    <a:gd name="connsiteX28" fmla="*/ 400050 w 676275"/>
                    <a:gd name="connsiteY28" fmla="*/ 73818 h 319307"/>
                    <a:gd name="connsiteX29" fmla="*/ 404812 w 676275"/>
                    <a:gd name="connsiteY29" fmla="*/ 80962 h 319307"/>
                    <a:gd name="connsiteX30" fmla="*/ 411956 w 676275"/>
                    <a:gd name="connsiteY30" fmla="*/ 83343 h 319307"/>
                    <a:gd name="connsiteX31" fmla="*/ 421481 w 676275"/>
                    <a:gd name="connsiteY31" fmla="*/ 97631 h 319307"/>
                    <a:gd name="connsiteX32" fmla="*/ 435768 w 676275"/>
                    <a:gd name="connsiteY32" fmla="*/ 107156 h 319307"/>
                    <a:gd name="connsiteX33" fmla="*/ 440531 w 676275"/>
                    <a:gd name="connsiteY33" fmla="*/ 114300 h 319307"/>
                    <a:gd name="connsiteX34" fmla="*/ 447675 w 676275"/>
                    <a:gd name="connsiteY34" fmla="*/ 116681 h 319307"/>
                    <a:gd name="connsiteX35" fmla="*/ 454818 w 676275"/>
                    <a:gd name="connsiteY35" fmla="*/ 121443 h 319307"/>
                    <a:gd name="connsiteX36" fmla="*/ 459581 w 676275"/>
                    <a:gd name="connsiteY36" fmla="*/ 128587 h 319307"/>
                    <a:gd name="connsiteX37" fmla="*/ 473868 w 676275"/>
                    <a:gd name="connsiteY37" fmla="*/ 138112 h 319307"/>
                    <a:gd name="connsiteX38" fmla="*/ 478631 w 676275"/>
                    <a:gd name="connsiteY38" fmla="*/ 145256 h 319307"/>
                    <a:gd name="connsiteX39" fmla="*/ 485775 w 676275"/>
                    <a:gd name="connsiteY39" fmla="*/ 147637 h 319307"/>
                    <a:gd name="connsiteX40" fmla="*/ 495300 w 676275"/>
                    <a:gd name="connsiteY40" fmla="*/ 157162 h 319307"/>
                    <a:gd name="connsiteX41" fmla="*/ 504825 w 676275"/>
                    <a:gd name="connsiteY41" fmla="*/ 166687 h 319307"/>
                    <a:gd name="connsiteX42" fmla="*/ 516731 w 676275"/>
                    <a:gd name="connsiteY42" fmla="*/ 176212 h 319307"/>
                    <a:gd name="connsiteX43" fmla="*/ 528637 w 676275"/>
                    <a:gd name="connsiteY43" fmla="*/ 190500 h 319307"/>
                    <a:gd name="connsiteX44" fmla="*/ 535781 w 676275"/>
                    <a:gd name="connsiteY44" fmla="*/ 195262 h 319307"/>
                    <a:gd name="connsiteX45" fmla="*/ 547687 w 676275"/>
                    <a:gd name="connsiteY45" fmla="*/ 204787 h 319307"/>
                    <a:gd name="connsiteX46" fmla="*/ 554831 w 676275"/>
                    <a:gd name="connsiteY46" fmla="*/ 211931 h 319307"/>
                    <a:gd name="connsiteX47" fmla="*/ 569118 w 676275"/>
                    <a:gd name="connsiteY47" fmla="*/ 216693 h 319307"/>
                    <a:gd name="connsiteX48" fmla="*/ 573881 w 676275"/>
                    <a:gd name="connsiteY48" fmla="*/ 223837 h 319307"/>
                    <a:gd name="connsiteX49" fmla="*/ 588168 w 676275"/>
                    <a:gd name="connsiteY49" fmla="*/ 235743 h 319307"/>
                    <a:gd name="connsiteX50" fmla="*/ 600075 w 676275"/>
                    <a:gd name="connsiteY50" fmla="*/ 250031 h 319307"/>
                    <a:gd name="connsiteX51" fmla="*/ 604837 w 676275"/>
                    <a:gd name="connsiteY51" fmla="*/ 288131 h 319307"/>
                    <a:gd name="connsiteX52" fmla="*/ 607218 w 676275"/>
                    <a:gd name="connsiteY52" fmla="*/ 295275 h 319307"/>
                    <a:gd name="connsiteX53" fmla="*/ 609600 w 676275"/>
                    <a:gd name="connsiteY53" fmla="*/ 304800 h 319307"/>
                    <a:gd name="connsiteX54" fmla="*/ 616743 w 676275"/>
                    <a:gd name="connsiteY54" fmla="*/ 307181 h 319307"/>
                    <a:gd name="connsiteX55" fmla="*/ 623887 w 676275"/>
                    <a:gd name="connsiteY55" fmla="*/ 311943 h 319307"/>
                    <a:gd name="connsiteX56" fmla="*/ 652462 w 676275"/>
                    <a:gd name="connsiteY56" fmla="*/ 319087 h 319307"/>
                    <a:gd name="connsiteX57" fmla="*/ 676275 w 676275"/>
                    <a:gd name="connsiteY57" fmla="*/ 319087 h 319307"/>
                    <a:gd name="connsiteX0" fmla="*/ 0 w 676275"/>
                    <a:gd name="connsiteY0" fmla="*/ 154781 h 319307"/>
                    <a:gd name="connsiteX1" fmla="*/ 26193 w 676275"/>
                    <a:gd name="connsiteY1" fmla="*/ 150018 h 319307"/>
                    <a:gd name="connsiteX2" fmla="*/ 33337 w 676275"/>
                    <a:gd name="connsiteY2" fmla="*/ 142875 h 319307"/>
                    <a:gd name="connsiteX3" fmla="*/ 40481 w 676275"/>
                    <a:gd name="connsiteY3" fmla="*/ 138112 h 319307"/>
                    <a:gd name="connsiteX4" fmla="*/ 66675 w 676275"/>
                    <a:gd name="connsiteY4" fmla="*/ 116681 h 319307"/>
                    <a:gd name="connsiteX5" fmla="*/ 88106 w 676275"/>
                    <a:gd name="connsiteY5" fmla="*/ 102393 h 319307"/>
                    <a:gd name="connsiteX6" fmla="*/ 95250 w 676275"/>
                    <a:gd name="connsiteY6" fmla="*/ 97631 h 319307"/>
                    <a:gd name="connsiteX7" fmla="*/ 104775 w 676275"/>
                    <a:gd name="connsiteY7" fmla="*/ 92868 h 319307"/>
                    <a:gd name="connsiteX8" fmla="*/ 111918 w 676275"/>
                    <a:gd name="connsiteY8" fmla="*/ 90487 h 319307"/>
                    <a:gd name="connsiteX9" fmla="*/ 126206 w 676275"/>
                    <a:gd name="connsiteY9" fmla="*/ 78581 h 319307"/>
                    <a:gd name="connsiteX10" fmla="*/ 133350 w 676275"/>
                    <a:gd name="connsiteY10" fmla="*/ 76200 h 319307"/>
                    <a:gd name="connsiteX11" fmla="*/ 140493 w 676275"/>
                    <a:gd name="connsiteY11" fmla="*/ 69056 h 319307"/>
                    <a:gd name="connsiteX12" fmla="*/ 145256 w 676275"/>
                    <a:gd name="connsiteY12" fmla="*/ 61912 h 319307"/>
                    <a:gd name="connsiteX13" fmla="*/ 159543 w 676275"/>
                    <a:gd name="connsiteY13" fmla="*/ 50006 h 319307"/>
                    <a:gd name="connsiteX14" fmla="*/ 164306 w 676275"/>
                    <a:gd name="connsiteY14" fmla="*/ 42862 h 319307"/>
                    <a:gd name="connsiteX15" fmla="*/ 178593 w 676275"/>
                    <a:gd name="connsiteY15" fmla="*/ 38100 h 319307"/>
                    <a:gd name="connsiteX16" fmla="*/ 197643 w 676275"/>
                    <a:gd name="connsiteY16" fmla="*/ 26193 h 319307"/>
                    <a:gd name="connsiteX17" fmla="*/ 219075 w 676275"/>
                    <a:gd name="connsiteY17" fmla="*/ 14287 h 319307"/>
                    <a:gd name="connsiteX18" fmla="*/ 242887 w 676275"/>
                    <a:gd name="connsiteY18" fmla="*/ 7143 h 319307"/>
                    <a:gd name="connsiteX19" fmla="*/ 250031 w 676275"/>
                    <a:gd name="connsiteY19" fmla="*/ 4762 h 319307"/>
                    <a:gd name="connsiteX20" fmla="*/ 271462 w 676275"/>
                    <a:gd name="connsiteY20" fmla="*/ 0 h 319307"/>
                    <a:gd name="connsiteX21" fmla="*/ 326231 w 676275"/>
                    <a:gd name="connsiteY21" fmla="*/ 4762 h 319307"/>
                    <a:gd name="connsiteX22" fmla="*/ 333375 w 676275"/>
                    <a:gd name="connsiteY22" fmla="*/ 7143 h 319307"/>
                    <a:gd name="connsiteX23" fmla="*/ 347662 w 676275"/>
                    <a:gd name="connsiteY23" fmla="*/ 16668 h 319307"/>
                    <a:gd name="connsiteX24" fmla="*/ 359568 w 676275"/>
                    <a:gd name="connsiteY24" fmla="*/ 28575 h 319307"/>
                    <a:gd name="connsiteX25" fmla="*/ 369093 w 676275"/>
                    <a:gd name="connsiteY25" fmla="*/ 42862 h 319307"/>
                    <a:gd name="connsiteX26" fmla="*/ 383381 w 676275"/>
                    <a:gd name="connsiteY26" fmla="*/ 57150 h 319307"/>
                    <a:gd name="connsiteX27" fmla="*/ 400050 w 676275"/>
                    <a:gd name="connsiteY27" fmla="*/ 73818 h 319307"/>
                    <a:gd name="connsiteX28" fmla="*/ 404812 w 676275"/>
                    <a:gd name="connsiteY28" fmla="*/ 80962 h 319307"/>
                    <a:gd name="connsiteX29" fmla="*/ 411956 w 676275"/>
                    <a:gd name="connsiteY29" fmla="*/ 83343 h 319307"/>
                    <a:gd name="connsiteX30" fmla="*/ 421481 w 676275"/>
                    <a:gd name="connsiteY30" fmla="*/ 97631 h 319307"/>
                    <a:gd name="connsiteX31" fmla="*/ 435768 w 676275"/>
                    <a:gd name="connsiteY31" fmla="*/ 107156 h 319307"/>
                    <a:gd name="connsiteX32" fmla="*/ 440531 w 676275"/>
                    <a:gd name="connsiteY32" fmla="*/ 114300 h 319307"/>
                    <a:gd name="connsiteX33" fmla="*/ 447675 w 676275"/>
                    <a:gd name="connsiteY33" fmla="*/ 116681 h 319307"/>
                    <a:gd name="connsiteX34" fmla="*/ 454818 w 676275"/>
                    <a:gd name="connsiteY34" fmla="*/ 121443 h 319307"/>
                    <a:gd name="connsiteX35" fmla="*/ 459581 w 676275"/>
                    <a:gd name="connsiteY35" fmla="*/ 128587 h 319307"/>
                    <a:gd name="connsiteX36" fmla="*/ 473868 w 676275"/>
                    <a:gd name="connsiteY36" fmla="*/ 138112 h 319307"/>
                    <a:gd name="connsiteX37" fmla="*/ 478631 w 676275"/>
                    <a:gd name="connsiteY37" fmla="*/ 145256 h 319307"/>
                    <a:gd name="connsiteX38" fmla="*/ 485775 w 676275"/>
                    <a:gd name="connsiteY38" fmla="*/ 147637 h 319307"/>
                    <a:gd name="connsiteX39" fmla="*/ 495300 w 676275"/>
                    <a:gd name="connsiteY39" fmla="*/ 157162 h 319307"/>
                    <a:gd name="connsiteX40" fmla="*/ 504825 w 676275"/>
                    <a:gd name="connsiteY40" fmla="*/ 166687 h 319307"/>
                    <a:gd name="connsiteX41" fmla="*/ 516731 w 676275"/>
                    <a:gd name="connsiteY41" fmla="*/ 176212 h 319307"/>
                    <a:gd name="connsiteX42" fmla="*/ 528637 w 676275"/>
                    <a:gd name="connsiteY42" fmla="*/ 190500 h 319307"/>
                    <a:gd name="connsiteX43" fmla="*/ 535781 w 676275"/>
                    <a:gd name="connsiteY43" fmla="*/ 195262 h 319307"/>
                    <a:gd name="connsiteX44" fmla="*/ 547687 w 676275"/>
                    <a:gd name="connsiteY44" fmla="*/ 204787 h 319307"/>
                    <a:gd name="connsiteX45" fmla="*/ 554831 w 676275"/>
                    <a:gd name="connsiteY45" fmla="*/ 211931 h 319307"/>
                    <a:gd name="connsiteX46" fmla="*/ 569118 w 676275"/>
                    <a:gd name="connsiteY46" fmla="*/ 216693 h 319307"/>
                    <a:gd name="connsiteX47" fmla="*/ 573881 w 676275"/>
                    <a:gd name="connsiteY47" fmla="*/ 223837 h 319307"/>
                    <a:gd name="connsiteX48" fmla="*/ 588168 w 676275"/>
                    <a:gd name="connsiteY48" fmla="*/ 235743 h 319307"/>
                    <a:gd name="connsiteX49" fmla="*/ 600075 w 676275"/>
                    <a:gd name="connsiteY49" fmla="*/ 250031 h 319307"/>
                    <a:gd name="connsiteX50" fmla="*/ 604837 w 676275"/>
                    <a:gd name="connsiteY50" fmla="*/ 288131 h 319307"/>
                    <a:gd name="connsiteX51" fmla="*/ 607218 w 676275"/>
                    <a:gd name="connsiteY51" fmla="*/ 295275 h 319307"/>
                    <a:gd name="connsiteX52" fmla="*/ 609600 w 676275"/>
                    <a:gd name="connsiteY52" fmla="*/ 304800 h 319307"/>
                    <a:gd name="connsiteX53" fmla="*/ 616743 w 676275"/>
                    <a:gd name="connsiteY53" fmla="*/ 307181 h 319307"/>
                    <a:gd name="connsiteX54" fmla="*/ 623887 w 676275"/>
                    <a:gd name="connsiteY54" fmla="*/ 311943 h 319307"/>
                    <a:gd name="connsiteX55" fmla="*/ 652462 w 676275"/>
                    <a:gd name="connsiteY55" fmla="*/ 319087 h 319307"/>
                    <a:gd name="connsiteX56" fmla="*/ 676275 w 676275"/>
                    <a:gd name="connsiteY56" fmla="*/ 319087 h 319307"/>
                    <a:gd name="connsiteX0" fmla="*/ 0 w 676275"/>
                    <a:gd name="connsiteY0" fmla="*/ 154781 h 319307"/>
                    <a:gd name="connsiteX1" fmla="*/ 26193 w 676275"/>
                    <a:gd name="connsiteY1" fmla="*/ 150018 h 319307"/>
                    <a:gd name="connsiteX2" fmla="*/ 33337 w 676275"/>
                    <a:gd name="connsiteY2" fmla="*/ 142875 h 319307"/>
                    <a:gd name="connsiteX3" fmla="*/ 66675 w 676275"/>
                    <a:gd name="connsiteY3" fmla="*/ 116681 h 319307"/>
                    <a:gd name="connsiteX4" fmla="*/ 88106 w 676275"/>
                    <a:gd name="connsiteY4" fmla="*/ 102393 h 319307"/>
                    <a:gd name="connsiteX5" fmla="*/ 95250 w 676275"/>
                    <a:gd name="connsiteY5" fmla="*/ 97631 h 319307"/>
                    <a:gd name="connsiteX6" fmla="*/ 104775 w 676275"/>
                    <a:gd name="connsiteY6" fmla="*/ 92868 h 319307"/>
                    <a:gd name="connsiteX7" fmla="*/ 111918 w 676275"/>
                    <a:gd name="connsiteY7" fmla="*/ 90487 h 319307"/>
                    <a:gd name="connsiteX8" fmla="*/ 126206 w 676275"/>
                    <a:gd name="connsiteY8" fmla="*/ 78581 h 319307"/>
                    <a:gd name="connsiteX9" fmla="*/ 133350 w 676275"/>
                    <a:gd name="connsiteY9" fmla="*/ 76200 h 319307"/>
                    <a:gd name="connsiteX10" fmla="*/ 140493 w 676275"/>
                    <a:gd name="connsiteY10" fmla="*/ 69056 h 319307"/>
                    <a:gd name="connsiteX11" fmla="*/ 145256 w 676275"/>
                    <a:gd name="connsiteY11" fmla="*/ 61912 h 319307"/>
                    <a:gd name="connsiteX12" fmla="*/ 159543 w 676275"/>
                    <a:gd name="connsiteY12" fmla="*/ 50006 h 319307"/>
                    <a:gd name="connsiteX13" fmla="*/ 164306 w 676275"/>
                    <a:gd name="connsiteY13" fmla="*/ 42862 h 319307"/>
                    <a:gd name="connsiteX14" fmla="*/ 178593 w 676275"/>
                    <a:gd name="connsiteY14" fmla="*/ 38100 h 319307"/>
                    <a:gd name="connsiteX15" fmla="*/ 197643 w 676275"/>
                    <a:gd name="connsiteY15" fmla="*/ 26193 h 319307"/>
                    <a:gd name="connsiteX16" fmla="*/ 219075 w 676275"/>
                    <a:gd name="connsiteY16" fmla="*/ 14287 h 319307"/>
                    <a:gd name="connsiteX17" fmla="*/ 242887 w 676275"/>
                    <a:gd name="connsiteY17" fmla="*/ 7143 h 319307"/>
                    <a:gd name="connsiteX18" fmla="*/ 250031 w 676275"/>
                    <a:gd name="connsiteY18" fmla="*/ 4762 h 319307"/>
                    <a:gd name="connsiteX19" fmla="*/ 271462 w 676275"/>
                    <a:gd name="connsiteY19" fmla="*/ 0 h 319307"/>
                    <a:gd name="connsiteX20" fmla="*/ 326231 w 676275"/>
                    <a:gd name="connsiteY20" fmla="*/ 4762 h 319307"/>
                    <a:gd name="connsiteX21" fmla="*/ 333375 w 676275"/>
                    <a:gd name="connsiteY21" fmla="*/ 7143 h 319307"/>
                    <a:gd name="connsiteX22" fmla="*/ 347662 w 676275"/>
                    <a:gd name="connsiteY22" fmla="*/ 16668 h 319307"/>
                    <a:gd name="connsiteX23" fmla="*/ 359568 w 676275"/>
                    <a:gd name="connsiteY23" fmla="*/ 28575 h 319307"/>
                    <a:gd name="connsiteX24" fmla="*/ 369093 w 676275"/>
                    <a:gd name="connsiteY24" fmla="*/ 42862 h 319307"/>
                    <a:gd name="connsiteX25" fmla="*/ 383381 w 676275"/>
                    <a:gd name="connsiteY25" fmla="*/ 57150 h 319307"/>
                    <a:gd name="connsiteX26" fmla="*/ 400050 w 676275"/>
                    <a:gd name="connsiteY26" fmla="*/ 73818 h 319307"/>
                    <a:gd name="connsiteX27" fmla="*/ 404812 w 676275"/>
                    <a:gd name="connsiteY27" fmla="*/ 80962 h 319307"/>
                    <a:gd name="connsiteX28" fmla="*/ 411956 w 676275"/>
                    <a:gd name="connsiteY28" fmla="*/ 83343 h 319307"/>
                    <a:gd name="connsiteX29" fmla="*/ 421481 w 676275"/>
                    <a:gd name="connsiteY29" fmla="*/ 97631 h 319307"/>
                    <a:gd name="connsiteX30" fmla="*/ 435768 w 676275"/>
                    <a:gd name="connsiteY30" fmla="*/ 107156 h 319307"/>
                    <a:gd name="connsiteX31" fmla="*/ 440531 w 676275"/>
                    <a:gd name="connsiteY31" fmla="*/ 114300 h 319307"/>
                    <a:gd name="connsiteX32" fmla="*/ 447675 w 676275"/>
                    <a:gd name="connsiteY32" fmla="*/ 116681 h 319307"/>
                    <a:gd name="connsiteX33" fmla="*/ 454818 w 676275"/>
                    <a:gd name="connsiteY33" fmla="*/ 121443 h 319307"/>
                    <a:gd name="connsiteX34" fmla="*/ 459581 w 676275"/>
                    <a:gd name="connsiteY34" fmla="*/ 128587 h 319307"/>
                    <a:gd name="connsiteX35" fmla="*/ 473868 w 676275"/>
                    <a:gd name="connsiteY35" fmla="*/ 138112 h 319307"/>
                    <a:gd name="connsiteX36" fmla="*/ 478631 w 676275"/>
                    <a:gd name="connsiteY36" fmla="*/ 145256 h 319307"/>
                    <a:gd name="connsiteX37" fmla="*/ 485775 w 676275"/>
                    <a:gd name="connsiteY37" fmla="*/ 147637 h 319307"/>
                    <a:gd name="connsiteX38" fmla="*/ 495300 w 676275"/>
                    <a:gd name="connsiteY38" fmla="*/ 157162 h 319307"/>
                    <a:gd name="connsiteX39" fmla="*/ 504825 w 676275"/>
                    <a:gd name="connsiteY39" fmla="*/ 166687 h 319307"/>
                    <a:gd name="connsiteX40" fmla="*/ 516731 w 676275"/>
                    <a:gd name="connsiteY40" fmla="*/ 176212 h 319307"/>
                    <a:gd name="connsiteX41" fmla="*/ 528637 w 676275"/>
                    <a:gd name="connsiteY41" fmla="*/ 190500 h 319307"/>
                    <a:gd name="connsiteX42" fmla="*/ 535781 w 676275"/>
                    <a:gd name="connsiteY42" fmla="*/ 195262 h 319307"/>
                    <a:gd name="connsiteX43" fmla="*/ 547687 w 676275"/>
                    <a:gd name="connsiteY43" fmla="*/ 204787 h 319307"/>
                    <a:gd name="connsiteX44" fmla="*/ 554831 w 676275"/>
                    <a:gd name="connsiteY44" fmla="*/ 211931 h 319307"/>
                    <a:gd name="connsiteX45" fmla="*/ 569118 w 676275"/>
                    <a:gd name="connsiteY45" fmla="*/ 216693 h 319307"/>
                    <a:gd name="connsiteX46" fmla="*/ 573881 w 676275"/>
                    <a:gd name="connsiteY46" fmla="*/ 223837 h 319307"/>
                    <a:gd name="connsiteX47" fmla="*/ 588168 w 676275"/>
                    <a:gd name="connsiteY47" fmla="*/ 235743 h 319307"/>
                    <a:gd name="connsiteX48" fmla="*/ 600075 w 676275"/>
                    <a:gd name="connsiteY48" fmla="*/ 250031 h 319307"/>
                    <a:gd name="connsiteX49" fmla="*/ 604837 w 676275"/>
                    <a:gd name="connsiteY49" fmla="*/ 288131 h 319307"/>
                    <a:gd name="connsiteX50" fmla="*/ 607218 w 676275"/>
                    <a:gd name="connsiteY50" fmla="*/ 295275 h 319307"/>
                    <a:gd name="connsiteX51" fmla="*/ 609600 w 676275"/>
                    <a:gd name="connsiteY51" fmla="*/ 304800 h 319307"/>
                    <a:gd name="connsiteX52" fmla="*/ 616743 w 676275"/>
                    <a:gd name="connsiteY52" fmla="*/ 307181 h 319307"/>
                    <a:gd name="connsiteX53" fmla="*/ 623887 w 676275"/>
                    <a:gd name="connsiteY53" fmla="*/ 311943 h 319307"/>
                    <a:gd name="connsiteX54" fmla="*/ 652462 w 676275"/>
                    <a:gd name="connsiteY54" fmla="*/ 319087 h 319307"/>
                    <a:gd name="connsiteX55" fmla="*/ 676275 w 676275"/>
                    <a:gd name="connsiteY55"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95250 w 676275"/>
                    <a:gd name="connsiteY4" fmla="*/ 97631 h 319307"/>
                    <a:gd name="connsiteX5" fmla="*/ 104775 w 676275"/>
                    <a:gd name="connsiteY5" fmla="*/ 92868 h 319307"/>
                    <a:gd name="connsiteX6" fmla="*/ 111918 w 676275"/>
                    <a:gd name="connsiteY6" fmla="*/ 90487 h 319307"/>
                    <a:gd name="connsiteX7" fmla="*/ 126206 w 676275"/>
                    <a:gd name="connsiteY7" fmla="*/ 78581 h 319307"/>
                    <a:gd name="connsiteX8" fmla="*/ 133350 w 676275"/>
                    <a:gd name="connsiteY8" fmla="*/ 76200 h 319307"/>
                    <a:gd name="connsiteX9" fmla="*/ 140493 w 676275"/>
                    <a:gd name="connsiteY9" fmla="*/ 69056 h 319307"/>
                    <a:gd name="connsiteX10" fmla="*/ 145256 w 676275"/>
                    <a:gd name="connsiteY10" fmla="*/ 61912 h 319307"/>
                    <a:gd name="connsiteX11" fmla="*/ 159543 w 676275"/>
                    <a:gd name="connsiteY11" fmla="*/ 50006 h 319307"/>
                    <a:gd name="connsiteX12" fmla="*/ 164306 w 676275"/>
                    <a:gd name="connsiteY12" fmla="*/ 42862 h 319307"/>
                    <a:gd name="connsiteX13" fmla="*/ 178593 w 676275"/>
                    <a:gd name="connsiteY13" fmla="*/ 38100 h 319307"/>
                    <a:gd name="connsiteX14" fmla="*/ 197643 w 676275"/>
                    <a:gd name="connsiteY14" fmla="*/ 26193 h 319307"/>
                    <a:gd name="connsiteX15" fmla="*/ 219075 w 676275"/>
                    <a:gd name="connsiteY15" fmla="*/ 14287 h 319307"/>
                    <a:gd name="connsiteX16" fmla="*/ 242887 w 676275"/>
                    <a:gd name="connsiteY16" fmla="*/ 7143 h 319307"/>
                    <a:gd name="connsiteX17" fmla="*/ 250031 w 676275"/>
                    <a:gd name="connsiteY17" fmla="*/ 4762 h 319307"/>
                    <a:gd name="connsiteX18" fmla="*/ 271462 w 676275"/>
                    <a:gd name="connsiteY18" fmla="*/ 0 h 319307"/>
                    <a:gd name="connsiteX19" fmla="*/ 326231 w 676275"/>
                    <a:gd name="connsiteY19" fmla="*/ 4762 h 319307"/>
                    <a:gd name="connsiteX20" fmla="*/ 333375 w 676275"/>
                    <a:gd name="connsiteY20" fmla="*/ 7143 h 319307"/>
                    <a:gd name="connsiteX21" fmla="*/ 347662 w 676275"/>
                    <a:gd name="connsiteY21" fmla="*/ 16668 h 319307"/>
                    <a:gd name="connsiteX22" fmla="*/ 359568 w 676275"/>
                    <a:gd name="connsiteY22" fmla="*/ 28575 h 319307"/>
                    <a:gd name="connsiteX23" fmla="*/ 369093 w 676275"/>
                    <a:gd name="connsiteY23" fmla="*/ 42862 h 319307"/>
                    <a:gd name="connsiteX24" fmla="*/ 383381 w 676275"/>
                    <a:gd name="connsiteY24" fmla="*/ 57150 h 319307"/>
                    <a:gd name="connsiteX25" fmla="*/ 400050 w 676275"/>
                    <a:gd name="connsiteY25" fmla="*/ 73818 h 319307"/>
                    <a:gd name="connsiteX26" fmla="*/ 404812 w 676275"/>
                    <a:gd name="connsiteY26" fmla="*/ 80962 h 319307"/>
                    <a:gd name="connsiteX27" fmla="*/ 411956 w 676275"/>
                    <a:gd name="connsiteY27" fmla="*/ 83343 h 319307"/>
                    <a:gd name="connsiteX28" fmla="*/ 421481 w 676275"/>
                    <a:gd name="connsiteY28" fmla="*/ 97631 h 319307"/>
                    <a:gd name="connsiteX29" fmla="*/ 435768 w 676275"/>
                    <a:gd name="connsiteY29" fmla="*/ 107156 h 319307"/>
                    <a:gd name="connsiteX30" fmla="*/ 440531 w 676275"/>
                    <a:gd name="connsiteY30" fmla="*/ 114300 h 319307"/>
                    <a:gd name="connsiteX31" fmla="*/ 447675 w 676275"/>
                    <a:gd name="connsiteY31" fmla="*/ 116681 h 319307"/>
                    <a:gd name="connsiteX32" fmla="*/ 454818 w 676275"/>
                    <a:gd name="connsiteY32" fmla="*/ 121443 h 319307"/>
                    <a:gd name="connsiteX33" fmla="*/ 459581 w 676275"/>
                    <a:gd name="connsiteY33" fmla="*/ 128587 h 319307"/>
                    <a:gd name="connsiteX34" fmla="*/ 473868 w 676275"/>
                    <a:gd name="connsiteY34" fmla="*/ 138112 h 319307"/>
                    <a:gd name="connsiteX35" fmla="*/ 478631 w 676275"/>
                    <a:gd name="connsiteY35" fmla="*/ 145256 h 319307"/>
                    <a:gd name="connsiteX36" fmla="*/ 485775 w 676275"/>
                    <a:gd name="connsiteY36" fmla="*/ 147637 h 319307"/>
                    <a:gd name="connsiteX37" fmla="*/ 495300 w 676275"/>
                    <a:gd name="connsiteY37" fmla="*/ 157162 h 319307"/>
                    <a:gd name="connsiteX38" fmla="*/ 504825 w 676275"/>
                    <a:gd name="connsiteY38" fmla="*/ 166687 h 319307"/>
                    <a:gd name="connsiteX39" fmla="*/ 516731 w 676275"/>
                    <a:gd name="connsiteY39" fmla="*/ 176212 h 319307"/>
                    <a:gd name="connsiteX40" fmla="*/ 528637 w 676275"/>
                    <a:gd name="connsiteY40" fmla="*/ 190500 h 319307"/>
                    <a:gd name="connsiteX41" fmla="*/ 535781 w 676275"/>
                    <a:gd name="connsiteY41" fmla="*/ 195262 h 319307"/>
                    <a:gd name="connsiteX42" fmla="*/ 547687 w 676275"/>
                    <a:gd name="connsiteY42" fmla="*/ 204787 h 319307"/>
                    <a:gd name="connsiteX43" fmla="*/ 554831 w 676275"/>
                    <a:gd name="connsiteY43" fmla="*/ 211931 h 319307"/>
                    <a:gd name="connsiteX44" fmla="*/ 569118 w 676275"/>
                    <a:gd name="connsiteY44" fmla="*/ 216693 h 319307"/>
                    <a:gd name="connsiteX45" fmla="*/ 573881 w 676275"/>
                    <a:gd name="connsiteY45" fmla="*/ 223837 h 319307"/>
                    <a:gd name="connsiteX46" fmla="*/ 588168 w 676275"/>
                    <a:gd name="connsiteY46" fmla="*/ 235743 h 319307"/>
                    <a:gd name="connsiteX47" fmla="*/ 600075 w 676275"/>
                    <a:gd name="connsiteY47" fmla="*/ 250031 h 319307"/>
                    <a:gd name="connsiteX48" fmla="*/ 604837 w 676275"/>
                    <a:gd name="connsiteY48" fmla="*/ 288131 h 319307"/>
                    <a:gd name="connsiteX49" fmla="*/ 607218 w 676275"/>
                    <a:gd name="connsiteY49" fmla="*/ 295275 h 319307"/>
                    <a:gd name="connsiteX50" fmla="*/ 609600 w 676275"/>
                    <a:gd name="connsiteY50" fmla="*/ 304800 h 319307"/>
                    <a:gd name="connsiteX51" fmla="*/ 616743 w 676275"/>
                    <a:gd name="connsiteY51" fmla="*/ 307181 h 319307"/>
                    <a:gd name="connsiteX52" fmla="*/ 623887 w 676275"/>
                    <a:gd name="connsiteY52" fmla="*/ 311943 h 319307"/>
                    <a:gd name="connsiteX53" fmla="*/ 652462 w 676275"/>
                    <a:gd name="connsiteY53" fmla="*/ 319087 h 319307"/>
                    <a:gd name="connsiteX54" fmla="*/ 676275 w 676275"/>
                    <a:gd name="connsiteY54"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04775 w 676275"/>
                    <a:gd name="connsiteY4" fmla="*/ 92868 h 319307"/>
                    <a:gd name="connsiteX5" fmla="*/ 111918 w 676275"/>
                    <a:gd name="connsiteY5" fmla="*/ 90487 h 319307"/>
                    <a:gd name="connsiteX6" fmla="*/ 126206 w 676275"/>
                    <a:gd name="connsiteY6" fmla="*/ 78581 h 319307"/>
                    <a:gd name="connsiteX7" fmla="*/ 133350 w 676275"/>
                    <a:gd name="connsiteY7" fmla="*/ 76200 h 319307"/>
                    <a:gd name="connsiteX8" fmla="*/ 140493 w 676275"/>
                    <a:gd name="connsiteY8" fmla="*/ 69056 h 319307"/>
                    <a:gd name="connsiteX9" fmla="*/ 145256 w 676275"/>
                    <a:gd name="connsiteY9" fmla="*/ 61912 h 319307"/>
                    <a:gd name="connsiteX10" fmla="*/ 159543 w 676275"/>
                    <a:gd name="connsiteY10" fmla="*/ 50006 h 319307"/>
                    <a:gd name="connsiteX11" fmla="*/ 164306 w 676275"/>
                    <a:gd name="connsiteY11" fmla="*/ 42862 h 319307"/>
                    <a:gd name="connsiteX12" fmla="*/ 178593 w 676275"/>
                    <a:gd name="connsiteY12" fmla="*/ 38100 h 319307"/>
                    <a:gd name="connsiteX13" fmla="*/ 197643 w 676275"/>
                    <a:gd name="connsiteY13" fmla="*/ 26193 h 319307"/>
                    <a:gd name="connsiteX14" fmla="*/ 219075 w 676275"/>
                    <a:gd name="connsiteY14" fmla="*/ 14287 h 319307"/>
                    <a:gd name="connsiteX15" fmla="*/ 242887 w 676275"/>
                    <a:gd name="connsiteY15" fmla="*/ 7143 h 319307"/>
                    <a:gd name="connsiteX16" fmla="*/ 250031 w 676275"/>
                    <a:gd name="connsiteY16" fmla="*/ 4762 h 319307"/>
                    <a:gd name="connsiteX17" fmla="*/ 271462 w 676275"/>
                    <a:gd name="connsiteY17" fmla="*/ 0 h 319307"/>
                    <a:gd name="connsiteX18" fmla="*/ 326231 w 676275"/>
                    <a:gd name="connsiteY18" fmla="*/ 4762 h 319307"/>
                    <a:gd name="connsiteX19" fmla="*/ 333375 w 676275"/>
                    <a:gd name="connsiteY19" fmla="*/ 7143 h 319307"/>
                    <a:gd name="connsiteX20" fmla="*/ 347662 w 676275"/>
                    <a:gd name="connsiteY20" fmla="*/ 16668 h 319307"/>
                    <a:gd name="connsiteX21" fmla="*/ 359568 w 676275"/>
                    <a:gd name="connsiteY21" fmla="*/ 28575 h 319307"/>
                    <a:gd name="connsiteX22" fmla="*/ 369093 w 676275"/>
                    <a:gd name="connsiteY22" fmla="*/ 42862 h 319307"/>
                    <a:gd name="connsiteX23" fmla="*/ 383381 w 676275"/>
                    <a:gd name="connsiteY23" fmla="*/ 57150 h 319307"/>
                    <a:gd name="connsiteX24" fmla="*/ 400050 w 676275"/>
                    <a:gd name="connsiteY24" fmla="*/ 73818 h 319307"/>
                    <a:gd name="connsiteX25" fmla="*/ 404812 w 676275"/>
                    <a:gd name="connsiteY25" fmla="*/ 80962 h 319307"/>
                    <a:gd name="connsiteX26" fmla="*/ 411956 w 676275"/>
                    <a:gd name="connsiteY26" fmla="*/ 83343 h 319307"/>
                    <a:gd name="connsiteX27" fmla="*/ 421481 w 676275"/>
                    <a:gd name="connsiteY27" fmla="*/ 97631 h 319307"/>
                    <a:gd name="connsiteX28" fmla="*/ 435768 w 676275"/>
                    <a:gd name="connsiteY28" fmla="*/ 107156 h 319307"/>
                    <a:gd name="connsiteX29" fmla="*/ 440531 w 676275"/>
                    <a:gd name="connsiteY29" fmla="*/ 114300 h 319307"/>
                    <a:gd name="connsiteX30" fmla="*/ 447675 w 676275"/>
                    <a:gd name="connsiteY30" fmla="*/ 116681 h 319307"/>
                    <a:gd name="connsiteX31" fmla="*/ 454818 w 676275"/>
                    <a:gd name="connsiteY31" fmla="*/ 121443 h 319307"/>
                    <a:gd name="connsiteX32" fmla="*/ 459581 w 676275"/>
                    <a:gd name="connsiteY32" fmla="*/ 128587 h 319307"/>
                    <a:gd name="connsiteX33" fmla="*/ 473868 w 676275"/>
                    <a:gd name="connsiteY33" fmla="*/ 138112 h 319307"/>
                    <a:gd name="connsiteX34" fmla="*/ 478631 w 676275"/>
                    <a:gd name="connsiteY34" fmla="*/ 145256 h 319307"/>
                    <a:gd name="connsiteX35" fmla="*/ 485775 w 676275"/>
                    <a:gd name="connsiteY35" fmla="*/ 147637 h 319307"/>
                    <a:gd name="connsiteX36" fmla="*/ 495300 w 676275"/>
                    <a:gd name="connsiteY36" fmla="*/ 157162 h 319307"/>
                    <a:gd name="connsiteX37" fmla="*/ 504825 w 676275"/>
                    <a:gd name="connsiteY37" fmla="*/ 166687 h 319307"/>
                    <a:gd name="connsiteX38" fmla="*/ 516731 w 676275"/>
                    <a:gd name="connsiteY38" fmla="*/ 176212 h 319307"/>
                    <a:gd name="connsiteX39" fmla="*/ 528637 w 676275"/>
                    <a:gd name="connsiteY39" fmla="*/ 190500 h 319307"/>
                    <a:gd name="connsiteX40" fmla="*/ 535781 w 676275"/>
                    <a:gd name="connsiteY40" fmla="*/ 195262 h 319307"/>
                    <a:gd name="connsiteX41" fmla="*/ 547687 w 676275"/>
                    <a:gd name="connsiteY41" fmla="*/ 204787 h 319307"/>
                    <a:gd name="connsiteX42" fmla="*/ 554831 w 676275"/>
                    <a:gd name="connsiteY42" fmla="*/ 211931 h 319307"/>
                    <a:gd name="connsiteX43" fmla="*/ 569118 w 676275"/>
                    <a:gd name="connsiteY43" fmla="*/ 216693 h 319307"/>
                    <a:gd name="connsiteX44" fmla="*/ 573881 w 676275"/>
                    <a:gd name="connsiteY44" fmla="*/ 223837 h 319307"/>
                    <a:gd name="connsiteX45" fmla="*/ 588168 w 676275"/>
                    <a:gd name="connsiteY45" fmla="*/ 235743 h 319307"/>
                    <a:gd name="connsiteX46" fmla="*/ 600075 w 676275"/>
                    <a:gd name="connsiteY46" fmla="*/ 250031 h 319307"/>
                    <a:gd name="connsiteX47" fmla="*/ 604837 w 676275"/>
                    <a:gd name="connsiteY47" fmla="*/ 288131 h 319307"/>
                    <a:gd name="connsiteX48" fmla="*/ 607218 w 676275"/>
                    <a:gd name="connsiteY48" fmla="*/ 295275 h 319307"/>
                    <a:gd name="connsiteX49" fmla="*/ 609600 w 676275"/>
                    <a:gd name="connsiteY49" fmla="*/ 304800 h 319307"/>
                    <a:gd name="connsiteX50" fmla="*/ 616743 w 676275"/>
                    <a:gd name="connsiteY50" fmla="*/ 307181 h 319307"/>
                    <a:gd name="connsiteX51" fmla="*/ 623887 w 676275"/>
                    <a:gd name="connsiteY51" fmla="*/ 311943 h 319307"/>
                    <a:gd name="connsiteX52" fmla="*/ 652462 w 676275"/>
                    <a:gd name="connsiteY52" fmla="*/ 319087 h 319307"/>
                    <a:gd name="connsiteX53" fmla="*/ 676275 w 676275"/>
                    <a:gd name="connsiteY53"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26206 w 676275"/>
                    <a:gd name="connsiteY5" fmla="*/ 78581 h 319307"/>
                    <a:gd name="connsiteX6" fmla="*/ 133350 w 676275"/>
                    <a:gd name="connsiteY6" fmla="*/ 76200 h 319307"/>
                    <a:gd name="connsiteX7" fmla="*/ 140493 w 676275"/>
                    <a:gd name="connsiteY7" fmla="*/ 69056 h 319307"/>
                    <a:gd name="connsiteX8" fmla="*/ 145256 w 676275"/>
                    <a:gd name="connsiteY8" fmla="*/ 61912 h 319307"/>
                    <a:gd name="connsiteX9" fmla="*/ 159543 w 676275"/>
                    <a:gd name="connsiteY9" fmla="*/ 50006 h 319307"/>
                    <a:gd name="connsiteX10" fmla="*/ 164306 w 676275"/>
                    <a:gd name="connsiteY10" fmla="*/ 42862 h 319307"/>
                    <a:gd name="connsiteX11" fmla="*/ 178593 w 676275"/>
                    <a:gd name="connsiteY11" fmla="*/ 38100 h 319307"/>
                    <a:gd name="connsiteX12" fmla="*/ 197643 w 676275"/>
                    <a:gd name="connsiteY12" fmla="*/ 26193 h 319307"/>
                    <a:gd name="connsiteX13" fmla="*/ 219075 w 676275"/>
                    <a:gd name="connsiteY13" fmla="*/ 14287 h 319307"/>
                    <a:gd name="connsiteX14" fmla="*/ 242887 w 676275"/>
                    <a:gd name="connsiteY14" fmla="*/ 7143 h 319307"/>
                    <a:gd name="connsiteX15" fmla="*/ 250031 w 676275"/>
                    <a:gd name="connsiteY15" fmla="*/ 4762 h 319307"/>
                    <a:gd name="connsiteX16" fmla="*/ 271462 w 676275"/>
                    <a:gd name="connsiteY16" fmla="*/ 0 h 319307"/>
                    <a:gd name="connsiteX17" fmla="*/ 326231 w 676275"/>
                    <a:gd name="connsiteY17" fmla="*/ 4762 h 319307"/>
                    <a:gd name="connsiteX18" fmla="*/ 333375 w 676275"/>
                    <a:gd name="connsiteY18" fmla="*/ 7143 h 319307"/>
                    <a:gd name="connsiteX19" fmla="*/ 347662 w 676275"/>
                    <a:gd name="connsiteY19" fmla="*/ 16668 h 319307"/>
                    <a:gd name="connsiteX20" fmla="*/ 359568 w 676275"/>
                    <a:gd name="connsiteY20" fmla="*/ 28575 h 319307"/>
                    <a:gd name="connsiteX21" fmla="*/ 369093 w 676275"/>
                    <a:gd name="connsiteY21" fmla="*/ 42862 h 319307"/>
                    <a:gd name="connsiteX22" fmla="*/ 383381 w 676275"/>
                    <a:gd name="connsiteY22" fmla="*/ 57150 h 319307"/>
                    <a:gd name="connsiteX23" fmla="*/ 400050 w 676275"/>
                    <a:gd name="connsiteY23" fmla="*/ 73818 h 319307"/>
                    <a:gd name="connsiteX24" fmla="*/ 404812 w 676275"/>
                    <a:gd name="connsiteY24" fmla="*/ 80962 h 319307"/>
                    <a:gd name="connsiteX25" fmla="*/ 411956 w 676275"/>
                    <a:gd name="connsiteY25" fmla="*/ 83343 h 319307"/>
                    <a:gd name="connsiteX26" fmla="*/ 421481 w 676275"/>
                    <a:gd name="connsiteY26" fmla="*/ 97631 h 319307"/>
                    <a:gd name="connsiteX27" fmla="*/ 435768 w 676275"/>
                    <a:gd name="connsiteY27" fmla="*/ 107156 h 319307"/>
                    <a:gd name="connsiteX28" fmla="*/ 440531 w 676275"/>
                    <a:gd name="connsiteY28" fmla="*/ 114300 h 319307"/>
                    <a:gd name="connsiteX29" fmla="*/ 447675 w 676275"/>
                    <a:gd name="connsiteY29" fmla="*/ 116681 h 319307"/>
                    <a:gd name="connsiteX30" fmla="*/ 454818 w 676275"/>
                    <a:gd name="connsiteY30" fmla="*/ 121443 h 319307"/>
                    <a:gd name="connsiteX31" fmla="*/ 459581 w 676275"/>
                    <a:gd name="connsiteY31" fmla="*/ 128587 h 319307"/>
                    <a:gd name="connsiteX32" fmla="*/ 473868 w 676275"/>
                    <a:gd name="connsiteY32" fmla="*/ 138112 h 319307"/>
                    <a:gd name="connsiteX33" fmla="*/ 478631 w 676275"/>
                    <a:gd name="connsiteY33" fmla="*/ 145256 h 319307"/>
                    <a:gd name="connsiteX34" fmla="*/ 485775 w 676275"/>
                    <a:gd name="connsiteY34" fmla="*/ 147637 h 319307"/>
                    <a:gd name="connsiteX35" fmla="*/ 495300 w 676275"/>
                    <a:gd name="connsiteY35" fmla="*/ 157162 h 319307"/>
                    <a:gd name="connsiteX36" fmla="*/ 504825 w 676275"/>
                    <a:gd name="connsiteY36" fmla="*/ 166687 h 319307"/>
                    <a:gd name="connsiteX37" fmla="*/ 516731 w 676275"/>
                    <a:gd name="connsiteY37" fmla="*/ 176212 h 319307"/>
                    <a:gd name="connsiteX38" fmla="*/ 528637 w 676275"/>
                    <a:gd name="connsiteY38" fmla="*/ 190500 h 319307"/>
                    <a:gd name="connsiteX39" fmla="*/ 535781 w 676275"/>
                    <a:gd name="connsiteY39" fmla="*/ 195262 h 319307"/>
                    <a:gd name="connsiteX40" fmla="*/ 547687 w 676275"/>
                    <a:gd name="connsiteY40" fmla="*/ 204787 h 319307"/>
                    <a:gd name="connsiteX41" fmla="*/ 554831 w 676275"/>
                    <a:gd name="connsiteY41" fmla="*/ 211931 h 319307"/>
                    <a:gd name="connsiteX42" fmla="*/ 569118 w 676275"/>
                    <a:gd name="connsiteY42" fmla="*/ 216693 h 319307"/>
                    <a:gd name="connsiteX43" fmla="*/ 573881 w 676275"/>
                    <a:gd name="connsiteY43" fmla="*/ 223837 h 319307"/>
                    <a:gd name="connsiteX44" fmla="*/ 588168 w 676275"/>
                    <a:gd name="connsiteY44" fmla="*/ 235743 h 319307"/>
                    <a:gd name="connsiteX45" fmla="*/ 600075 w 676275"/>
                    <a:gd name="connsiteY45" fmla="*/ 250031 h 319307"/>
                    <a:gd name="connsiteX46" fmla="*/ 604837 w 676275"/>
                    <a:gd name="connsiteY46" fmla="*/ 288131 h 319307"/>
                    <a:gd name="connsiteX47" fmla="*/ 607218 w 676275"/>
                    <a:gd name="connsiteY47" fmla="*/ 295275 h 319307"/>
                    <a:gd name="connsiteX48" fmla="*/ 609600 w 676275"/>
                    <a:gd name="connsiteY48" fmla="*/ 304800 h 319307"/>
                    <a:gd name="connsiteX49" fmla="*/ 616743 w 676275"/>
                    <a:gd name="connsiteY49" fmla="*/ 307181 h 319307"/>
                    <a:gd name="connsiteX50" fmla="*/ 623887 w 676275"/>
                    <a:gd name="connsiteY50" fmla="*/ 311943 h 319307"/>
                    <a:gd name="connsiteX51" fmla="*/ 652462 w 676275"/>
                    <a:gd name="connsiteY51" fmla="*/ 319087 h 319307"/>
                    <a:gd name="connsiteX52" fmla="*/ 676275 w 676275"/>
                    <a:gd name="connsiteY52"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45256 w 676275"/>
                    <a:gd name="connsiteY7" fmla="*/ 61912 h 319307"/>
                    <a:gd name="connsiteX8" fmla="*/ 159543 w 676275"/>
                    <a:gd name="connsiteY8" fmla="*/ 50006 h 319307"/>
                    <a:gd name="connsiteX9" fmla="*/ 164306 w 676275"/>
                    <a:gd name="connsiteY9" fmla="*/ 42862 h 319307"/>
                    <a:gd name="connsiteX10" fmla="*/ 178593 w 676275"/>
                    <a:gd name="connsiteY10" fmla="*/ 38100 h 319307"/>
                    <a:gd name="connsiteX11" fmla="*/ 197643 w 676275"/>
                    <a:gd name="connsiteY11" fmla="*/ 26193 h 319307"/>
                    <a:gd name="connsiteX12" fmla="*/ 219075 w 676275"/>
                    <a:gd name="connsiteY12" fmla="*/ 14287 h 319307"/>
                    <a:gd name="connsiteX13" fmla="*/ 242887 w 676275"/>
                    <a:gd name="connsiteY13" fmla="*/ 7143 h 319307"/>
                    <a:gd name="connsiteX14" fmla="*/ 250031 w 676275"/>
                    <a:gd name="connsiteY14" fmla="*/ 4762 h 319307"/>
                    <a:gd name="connsiteX15" fmla="*/ 271462 w 676275"/>
                    <a:gd name="connsiteY15" fmla="*/ 0 h 319307"/>
                    <a:gd name="connsiteX16" fmla="*/ 326231 w 676275"/>
                    <a:gd name="connsiteY16" fmla="*/ 4762 h 319307"/>
                    <a:gd name="connsiteX17" fmla="*/ 333375 w 676275"/>
                    <a:gd name="connsiteY17" fmla="*/ 7143 h 319307"/>
                    <a:gd name="connsiteX18" fmla="*/ 347662 w 676275"/>
                    <a:gd name="connsiteY18" fmla="*/ 16668 h 319307"/>
                    <a:gd name="connsiteX19" fmla="*/ 359568 w 676275"/>
                    <a:gd name="connsiteY19" fmla="*/ 28575 h 319307"/>
                    <a:gd name="connsiteX20" fmla="*/ 369093 w 676275"/>
                    <a:gd name="connsiteY20" fmla="*/ 42862 h 319307"/>
                    <a:gd name="connsiteX21" fmla="*/ 383381 w 676275"/>
                    <a:gd name="connsiteY21" fmla="*/ 57150 h 319307"/>
                    <a:gd name="connsiteX22" fmla="*/ 400050 w 676275"/>
                    <a:gd name="connsiteY22" fmla="*/ 73818 h 319307"/>
                    <a:gd name="connsiteX23" fmla="*/ 404812 w 676275"/>
                    <a:gd name="connsiteY23" fmla="*/ 80962 h 319307"/>
                    <a:gd name="connsiteX24" fmla="*/ 411956 w 676275"/>
                    <a:gd name="connsiteY24" fmla="*/ 83343 h 319307"/>
                    <a:gd name="connsiteX25" fmla="*/ 421481 w 676275"/>
                    <a:gd name="connsiteY25" fmla="*/ 97631 h 319307"/>
                    <a:gd name="connsiteX26" fmla="*/ 435768 w 676275"/>
                    <a:gd name="connsiteY26" fmla="*/ 107156 h 319307"/>
                    <a:gd name="connsiteX27" fmla="*/ 440531 w 676275"/>
                    <a:gd name="connsiteY27" fmla="*/ 114300 h 319307"/>
                    <a:gd name="connsiteX28" fmla="*/ 447675 w 676275"/>
                    <a:gd name="connsiteY28" fmla="*/ 116681 h 319307"/>
                    <a:gd name="connsiteX29" fmla="*/ 454818 w 676275"/>
                    <a:gd name="connsiteY29" fmla="*/ 121443 h 319307"/>
                    <a:gd name="connsiteX30" fmla="*/ 459581 w 676275"/>
                    <a:gd name="connsiteY30" fmla="*/ 128587 h 319307"/>
                    <a:gd name="connsiteX31" fmla="*/ 473868 w 676275"/>
                    <a:gd name="connsiteY31" fmla="*/ 138112 h 319307"/>
                    <a:gd name="connsiteX32" fmla="*/ 478631 w 676275"/>
                    <a:gd name="connsiteY32" fmla="*/ 145256 h 319307"/>
                    <a:gd name="connsiteX33" fmla="*/ 485775 w 676275"/>
                    <a:gd name="connsiteY33" fmla="*/ 147637 h 319307"/>
                    <a:gd name="connsiteX34" fmla="*/ 495300 w 676275"/>
                    <a:gd name="connsiteY34" fmla="*/ 157162 h 319307"/>
                    <a:gd name="connsiteX35" fmla="*/ 504825 w 676275"/>
                    <a:gd name="connsiteY35" fmla="*/ 166687 h 319307"/>
                    <a:gd name="connsiteX36" fmla="*/ 516731 w 676275"/>
                    <a:gd name="connsiteY36" fmla="*/ 176212 h 319307"/>
                    <a:gd name="connsiteX37" fmla="*/ 528637 w 676275"/>
                    <a:gd name="connsiteY37" fmla="*/ 190500 h 319307"/>
                    <a:gd name="connsiteX38" fmla="*/ 535781 w 676275"/>
                    <a:gd name="connsiteY38" fmla="*/ 195262 h 319307"/>
                    <a:gd name="connsiteX39" fmla="*/ 547687 w 676275"/>
                    <a:gd name="connsiteY39" fmla="*/ 204787 h 319307"/>
                    <a:gd name="connsiteX40" fmla="*/ 554831 w 676275"/>
                    <a:gd name="connsiteY40" fmla="*/ 211931 h 319307"/>
                    <a:gd name="connsiteX41" fmla="*/ 569118 w 676275"/>
                    <a:gd name="connsiteY41" fmla="*/ 216693 h 319307"/>
                    <a:gd name="connsiteX42" fmla="*/ 573881 w 676275"/>
                    <a:gd name="connsiteY42" fmla="*/ 223837 h 319307"/>
                    <a:gd name="connsiteX43" fmla="*/ 588168 w 676275"/>
                    <a:gd name="connsiteY43" fmla="*/ 235743 h 319307"/>
                    <a:gd name="connsiteX44" fmla="*/ 600075 w 676275"/>
                    <a:gd name="connsiteY44" fmla="*/ 250031 h 319307"/>
                    <a:gd name="connsiteX45" fmla="*/ 604837 w 676275"/>
                    <a:gd name="connsiteY45" fmla="*/ 288131 h 319307"/>
                    <a:gd name="connsiteX46" fmla="*/ 607218 w 676275"/>
                    <a:gd name="connsiteY46" fmla="*/ 295275 h 319307"/>
                    <a:gd name="connsiteX47" fmla="*/ 609600 w 676275"/>
                    <a:gd name="connsiteY47" fmla="*/ 304800 h 319307"/>
                    <a:gd name="connsiteX48" fmla="*/ 616743 w 676275"/>
                    <a:gd name="connsiteY48" fmla="*/ 307181 h 319307"/>
                    <a:gd name="connsiteX49" fmla="*/ 623887 w 676275"/>
                    <a:gd name="connsiteY49" fmla="*/ 311943 h 319307"/>
                    <a:gd name="connsiteX50" fmla="*/ 652462 w 676275"/>
                    <a:gd name="connsiteY50" fmla="*/ 319087 h 319307"/>
                    <a:gd name="connsiteX51" fmla="*/ 676275 w 676275"/>
                    <a:gd name="connsiteY51"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59543 w 676275"/>
                    <a:gd name="connsiteY7" fmla="*/ 50006 h 319307"/>
                    <a:gd name="connsiteX8" fmla="*/ 164306 w 676275"/>
                    <a:gd name="connsiteY8" fmla="*/ 42862 h 319307"/>
                    <a:gd name="connsiteX9" fmla="*/ 178593 w 676275"/>
                    <a:gd name="connsiteY9" fmla="*/ 38100 h 319307"/>
                    <a:gd name="connsiteX10" fmla="*/ 197643 w 676275"/>
                    <a:gd name="connsiteY10" fmla="*/ 26193 h 319307"/>
                    <a:gd name="connsiteX11" fmla="*/ 219075 w 676275"/>
                    <a:gd name="connsiteY11" fmla="*/ 14287 h 319307"/>
                    <a:gd name="connsiteX12" fmla="*/ 242887 w 676275"/>
                    <a:gd name="connsiteY12" fmla="*/ 7143 h 319307"/>
                    <a:gd name="connsiteX13" fmla="*/ 250031 w 676275"/>
                    <a:gd name="connsiteY13" fmla="*/ 4762 h 319307"/>
                    <a:gd name="connsiteX14" fmla="*/ 271462 w 676275"/>
                    <a:gd name="connsiteY14" fmla="*/ 0 h 319307"/>
                    <a:gd name="connsiteX15" fmla="*/ 326231 w 676275"/>
                    <a:gd name="connsiteY15" fmla="*/ 4762 h 319307"/>
                    <a:gd name="connsiteX16" fmla="*/ 333375 w 676275"/>
                    <a:gd name="connsiteY16" fmla="*/ 7143 h 319307"/>
                    <a:gd name="connsiteX17" fmla="*/ 347662 w 676275"/>
                    <a:gd name="connsiteY17" fmla="*/ 16668 h 319307"/>
                    <a:gd name="connsiteX18" fmla="*/ 359568 w 676275"/>
                    <a:gd name="connsiteY18" fmla="*/ 28575 h 319307"/>
                    <a:gd name="connsiteX19" fmla="*/ 369093 w 676275"/>
                    <a:gd name="connsiteY19" fmla="*/ 42862 h 319307"/>
                    <a:gd name="connsiteX20" fmla="*/ 383381 w 676275"/>
                    <a:gd name="connsiteY20" fmla="*/ 57150 h 319307"/>
                    <a:gd name="connsiteX21" fmla="*/ 400050 w 676275"/>
                    <a:gd name="connsiteY21" fmla="*/ 73818 h 319307"/>
                    <a:gd name="connsiteX22" fmla="*/ 404812 w 676275"/>
                    <a:gd name="connsiteY22" fmla="*/ 80962 h 319307"/>
                    <a:gd name="connsiteX23" fmla="*/ 411956 w 676275"/>
                    <a:gd name="connsiteY23" fmla="*/ 83343 h 319307"/>
                    <a:gd name="connsiteX24" fmla="*/ 421481 w 676275"/>
                    <a:gd name="connsiteY24" fmla="*/ 97631 h 319307"/>
                    <a:gd name="connsiteX25" fmla="*/ 435768 w 676275"/>
                    <a:gd name="connsiteY25" fmla="*/ 107156 h 319307"/>
                    <a:gd name="connsiteX26" fmla="*/ 440531 w 676275"/>
                    <a:gd name="connsiteY26" fmla="*/ 114300 h 319307"/>
                    <a:gd name="connsiteX27" fmla="*/ 447675 w 676275"/>
                    <a:gd name="connsiteY27" fmla="*/ 116681 h 319307"/>
                    <a:gd name="connsiteX28" fmla="*/ 454818 w 676275"/>
                    <a:gd name="connsiteY28" fmla="*/ 121443 h 319307"/>
                    <a:gd name="connsiteX29" fmla="*/ 459581 w 676275"/>
                    <a:gd name="connsiteY29" fmla="*/ 128587 h 319307"/>
                    <a:gd name="connsiteX30" fmla="*/ 473868 w 676275"/>
                    <a:gd name="connsiteY30" fmla="*/ 138112 h 319307"/>
                    <a:gd name="connsiteX31" fmla="*/ 478631 w 676275"/>
                    <a:gd name="connsiteY31" fmla="*/ 145256 h 319307"/>
                    <a:gd name="connsiteX32" fmla="*/ 485775 w 676275"/>
                    <a:gd name="connsiteY32" fmla="*/ 147637 h 319307"/>
                    <a:gd name="connsiteX33" fmla="*/ 495300 w 676275"/>
                    <a:gd name="connsiteY33" fmla="*/ 157162 h 319307"/>
                    <a:gd name="connsiteX34" fmla="*/ 504825 w 676275"/>
                    <a:gd name="connsiteY34" fmla="*/ 166687 h 319307"/>
                    <a:gd name="connsiteX35" fmla="*/ 516731 w 676275"/>
                    <a:gd name="connsiteY35" fmla="*/ 176212 h 319307"/>
                    <a:gd name="connsiteX36" fmla="*/ 528637 w 676275"/>
                    <a:gd name="connsiteY36" fmla="*/ 190500 h 319307"/>
                    <a:gd name="connsiteX37" fmla="*/ 535781 w 676275"/>
                    <a:gd name="connsiteY37" fmla="*/ 195262 h 319307"/>
                    <a:gd name="connsiteX38" fmla="*/ 547687 w 676275"/>
                    <a:gd name="connsiteY38" fmla="*/ 204787 h 319307"/>
                    <a:gd name="connsiteX39" fmla="*/ 554831 w 676275"/>
                    <a:gd name="connsiteY39" fmla="*/ 211931 h 319307"/>
                    <a:gd name="connsiteX40" fmla="*/ 569118 w 676275"/>
                    <a:gd name="connsiteY40" fmla="*/ 216693 h 319307"/>
                    <a:gd name="connsiteX41" fmla="*/ 573881 w 676275"/>
                    <a:gd name="connsiteY41" fmla="*/ 223837 h 319307"/>
                    <a:gd name="connsiteX42" fmla="*/ 588168 w 676275"/>
                    <a:gd name="connsiteY42" fmla="*/ 235743 h 319307"/>
                    <a:gd name="connsiteX43" fmla="*/ 600075 w 676275"/>
                    <a:gd name="connsiteY43" fmla="*/ 250031 h 319307"/>
                    <a:gd name="connsiteX44" fmla="*/ 604837 w 676275"/>
                    <a:gd name="connsiteY44" fmla="*/ 288131 h 319307"/>
                    <a:gd name="connsiteX45" fmla="*/ 607218 w 676275"/>
                    <a:gd name="connsiteY45" fmla="*/ 295275 h 319307"/>
                    <a:gd name="connsiteX46" fmla="*/ 609600 w 676275"/>
                    <a:gd name="connsiteY46" fmla="*/ 304800 h 319307"/>
                    <a:gd name="connsiteX47" fmla="*/ 616743 w 676275"/>
                    <a:gd name="connsiteY47" fmla="*/ 307181 h 319307"/>
                    <a:gd name="connsiteX48" fmla="*/ 623887 w 676275"/>
                    <a:gd name="connsiteY48" fmla="*/ 311943 h 319307"/>
                    <a:gd name="connsiteX49" fmla="*/ 652462 w 676275"/>
                    <a:gd name="connsiteY49" fmla="*/ 319087 h 319307"/>
                    <a:gd name="connsiteX50" fmla="*/ 676275 w 676275"/>
                    <a:gd name="connsiteY50"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178593 w 676275"/>
                    <a:gd name="connsiteY8" fmla="*/ 38100 h 319307"/>
                    <a:gd name="connsiteX9" fmla="*/ 197643 w 676275"/>
                    <a:gd name="connsiteY9" fmla="*/ 26193 h 319307"/>
                    <a:gd name="connsiteX10" fmla="*/ 219075 w 676275"/>
                    <a:gd name="connsiteY10" fmla="*/ 14287 h 319307"/>
                    <a:gd name="connsiteX11" fmla="*/ 242887 w 676275"/>
                    <a:gd name="connsiteY11" fmla="*/ 7143 h 319307"/>
                    <a:gd name="connsiteX12" fmla="*/ 250031 w 676275"/>
                    <a:gd name="connsiteY12" fmla="*/ 4762 h 319307"/>
                    <a:gd name="connsiteX13" fmla="*/ 271462 w 676275"/>
                    <a:gd name="connsiteY13" fmla="*/ 0 h 319307"/>
                    <a:gd name="connsiteX14" fmla="*/ 326231 w 676275"/>
                    <a:gd name="connsiteY14" fmla="*/ 4762 h 319307"/>
                    <a:gd name="connsiteX15" fmla="*/ 333375 w 676275"/>
                    <a:gd name="connsiteY15" fmla="*/ 7143 h 319307"/>
                    <a:gd name="connsiteX16" fmla="*/ 347662 w 676275"/>
                    <a:gd name="connsiteY16" fmla="*/ 16668 h 319307"/>
                    <a:gd name="connsiteX17" fmla="*/ 359568 w 676275"/>
                    <a:gd name="connsiteY17" fmla="*/ 28575 h 319307"/>
                    <a:gd name="connsiteX18" fmla="*/ 369093 w 676275"/>
                    <a:gd name="connsiteY18" fmla="*/ 42862 h 319307"/>
                    <a:gd name="connsiteX19" fmla="*/ 383381 w 676275"/>
                    <a:gd name="connsiteY19" fmla="*/ 57150 h 319307"/>
                    <a:gd name="connsiteX20" fmla="*/ 400050 w 676275"/>
                    <a:gd name="connsiteY20" fmla="*/ 73818 h 319307"/>
                    <a:gd name="connsiteX21" fmla="*/ 404812 w 676275"/>
                    <a:gd name="connsiteY21" fmla="*/ 80962 h 319307"/>
                    <a:gd name="connsiteX22" fmla="*/ 411956 w 676275"/>
                    <a:gd name="connsiteY22" fmla="*/ 83343 h 319307"/>
                    <a:gd name="connsiteX23" fmla="*/ 421481 w 676275"/>
                    <a:gd name="connsiteY23" fmla="*/ 97631 h 319307"/>
                    <a:gd name="connsiteX24" fmla="*/ 435768 w 676275"/>
                    <a:gd name="connsiteY24" fmla="*/ 107156 h 319307"/>
                    <a:gd name="connsiteX25" fmla="*/ 440531 w 676275"/>
                    <a:gd name="connsiteY25" fmla="*/ 114300 h 319307"/>
                    <a:gd name="connsiteX26" fmla="*/ 447675 w 676275"/>
                    <a:gd name="connsiteY26" fmla="*/ 116681 h 319307"/>
                    <a:gd name="connsiteX27" fmla="*/ 454818 w 676275"/>
                    <a:gd name="connsiteY27" fmla="*/ 121443 h 319307"/>
                    <a:gd name="connsiteX28" fmla="*/ 459581 w 676275"/>
                    <a:gd name="connsiteY28" fmla="*/ 128587 h 319307"/>
                    <a:gd name="connsiteX29" fmla="*/ 473868 w 676275"/>
                    <a:gd name="connsiteY29" fmla="*/ 138112 h 319307"/>
                    <a:gd name="connsiteX30" fmla="*/ 478631 w 676275"/>
                    <a:gd name="connsiteY30" fmla="*/ 145256 h 319307"/>
                    <a:gd name="connsiteX31" fmla="*/ 485775 w 676275"/>
                    <a:gd name="connsiteY31" fmla="*/ 147637 h 319307"/>
                    <a:gd name="connsiteX32" fmla="*/ 495300 w 676275"/>
                    <a:gd name="connsiteY32" fmla="*/ 157162 h 319307"/>
                    <a:gd name="connsiteX33" fmla="*/ 504825 w 676275"/>
                    <a:gd name="connsiteY33" fmla="*/ 166687 h 319307"/>
                    <a:gd name="connsiteX34" fmla="*/ 516731 w 676275"/>
                    <a:gd name="connsiteY34" fmla="*/ 176212 h 319307"/>
                    <a:gd name="connsiteX35" fmla="*/ 528637 w 676275"/>
                    <a:gd name="connsiteY35" fmla="*/ 190500 h 319307"/>
                    <a:gd name="connsiteX36" fmla="*/ 535781 w 676275"/>
                    <a:gd name="connsiteY36" fmla="*/ 195262 h 319307"/>
                    <a:gd name="connsiteX37" fmla="*/ 547687 w 676275"/>
                    <a:gd name="connsiteY37" fmla="*/ 204787 h 319307"/>
                    <a:gd name="connsiteX38" fmla="*/ 554831 w 676275"/>
                    <a:gd name="connsiteY38" fmla="*/ 211931 h 319307"/>
                    <a:gd name="connsiteX39" fmla="*/ 569118 w 676275"/>
                    <a:gd name="connsiteY39" fmla="*/ 216693 h 319307"/>
                    <a:gd name="connsiteX40" fmla="*/ 573881 w 676275"/>
                    <a:gd name="connsiteY40" fmla="*/ 223837 h 319307"/>
                    <a:gd name="connsiteX41" fmla="*/ 588168 w 676275"/>
                    <a:gd name="connsiteY41" fmla="*/ 235743 h 319307"/>
                    <a:gd name="connsiteX42" fmla="*/ 600075 w 676275"/>
                    <a:gd name="connsiteY42" fmla="*/ 250031 h 319307"/>
                    <a:gd name="connsiteX43" fmla="*/ 604837 w 676275"/>
                    <a:gd name="connsiteY43" fmla="*/ 288131 h 319307"/>
                    <a:gd name="connsiteX44" fmla="*/ 607218 w 676275"/>
                    <a:gd name="connsiteY44" fmla="*/ 295275 h 319307"/>
                    <a:gd name="connsiteX45" fmla="*/ 609600 w 676275"/>
                    <a:gd name="connsiteY45" fmla="*/ 304800 h 319307"/>
                    <a:gd name="connsiteX46" fmla="*/ 616743 w 676275"/>
                    <a:gd name="connsiteY46" fmla="*/ 307181 h 319307"/>
                    <a:gd name="connsiteX47" fmla="*/ 623887 w 676275"/>
                    <a:gd name="connsiteY47" fmla="*/ 311943 h 319307"/>
                    <a:gd name="connsiteX48" fmla="*/ 652462 w 676275"/>
                    <a:gd name="connsiteY48" fmla="*/ 319087 h 319307"/>
                    <a:gd name="connsiteX49" fmla="*/ 676275 w 676275"/>
                    <a:gd name="connsiteY49"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197643 w 676275"/>
                    <a:gd name="connsiteY8" fmla="*/ 26193 h 319307"/>
                    <a:gd name="connsiteX9" fmla="*/ 219075 w 676275"/>
                    <a:gd name="connsiteY9" fmla="*/ 14287 h 319307"/>
                    <a:gd name="connsiteX10" fmla="*/ 242887 w 676275"/>
                    <a:gd name="connsiteY10" fmla="*/ 7143 h 319307"/>
                    <a:gd name="connsiteX11" fmla="*/ 250031 w 676275"/>
                    <a:gd name="connsiteY11" fmla="*/ 4762 h 319307"/>
                    <a:gd name="connsiteX12" fmla="*/ 271462 w 676275"/>
                    <a:gd name="connsiteY12" fmla="*/ 0 h 319307"/>
                    <a:gd name="connsiteX13" fmla="*/ 326231 w 676275"/>
                    <a:gd name="connsiteY13" fmla="*/ 4762 h 319307"/>
                    <a:gd name="connsiteX14" fmla="*/ 333375 w 676275"/>
                    <a:gd name="connsiteY14" fmla="*/ 7143 h 319307"/>
                    <a:gd name="connsiteX15" fmla="*/ 347662 w 676275"/>
                    <a:gd name="connsiteY15" fmla="*/ 16668 h 319307"/>
                    <a:gd name="connsiteX16" fmla="*/ 359568 w 676275"/>
                    <a:gd name="connsiteY16" fmla="*/ 28575 h 319307"/>
                    <a:gd name="connsiteX17" fmla="*/ 369093 w 676275"/>
                    <a:gd name="connsiteY17" fmla="*/ 42862 h 319307"/>
                    <a:gd name="connsiteX18" fmla="*/ 383381 w 676275"/>
                    <a:gd name="connsiteY18" fmla="*/ 57150 h 319307"/>
                    <a:gd name="connsiteX19" fmla="*/ 400050 w 676275"/>
                    <a:gd name="connsiteY19" fmla="*/ 73818 h 319307"/>
                    <a:gd name="connsiteX20" fmla="*/ 404812 w 676275"/>
                    <a:gd name="connsiteY20" fmla="*/ 80962 h 319307"/>
                    <a:gd name="connsiteX21" fmla="*/ 411956 w 676275"/>
                    <a:gd name="connsiteY21" fmla="*/ 83343 h 319307"/>
                    <a:gd name="connsiteX22" fmla="*/ 421481 w 676275"/>
                    <a:gd name="connsiteY22" fmla="*/ 97631 h 319307"/>
                    <a:gd name="connsiteX23" fmla="*/ 435768 w 676275"/>
                    <a:gd name="connsiteY23" fmla="*/ 107156 h 319307"/>
                    <a:gd name="connsiteX24" fmla="*/ 440531 w 676275"/>
                    <a:gd name="connsiteY24" fmla="*/ 114300 h 319307"/>
                    <a:gd name="connsiteX25" fmla="*/ 447675 w 676275"/>
                    <a:gd name="connsiteY25" fmla="*/ 116681 h 319307"/>
                    <a:gd name="connsiteX26" fmla="*/ 454818 w 676275"/>
                    <a:gd name="connsiteY26" fmla="*/ 121443 h 319307"/>
                    <a:gd name="connsiteX27" fmla="*/ 459581 w 676275"/>
                    <a:gd name="connsiteY27" fmla="*/ 128587 h 319307"/>
                    <a:gd name="connsiteX28" fmla="*/ 473868 w 676275"/>
                    <a:gd name="connsiteY28" fmla="*/ 138112 h 319307"/>
                    <a:gd name="connsiteX29" fmla="*/ 478631 w 676275"/>
                    <a:gd name="connsiteY29" fmla="*/ 145256 h 319307"/>
                    <a:gd name="connsiteX30" fmla="*/ 485775 w 676275"/>
                    <a:gd name="connsiteY30" fmla="*/ 147637 h 319307"/>
                    <a:gd name="connsiteX31" fmla="*/ 495300 w 676275"/>
                    <a:gd name="connsiteY31" fmla="*/ 157162 h 319307"/>
                    <a:gd name="connsiteX32" fmla="*/ 504825 w 676275"/>
                    <a:gd name="connsiteY32" fmla="*/ 166687 h 319307"/>
                    <a:gd name="connsiteX33" fmla="*/ 516731 w 676275"/>
                    <a:gd name="connsiteY33" fmla="*/ 176212 h 319307"/>
                    <a:gd name="connsiteX34" fmla="*/ 528637 w 676275"/>
                    <a:gd name="connsiteY34" fmla="*/ 190500 h 319307"/>
                    <a:gd name="connsiteX35" fmla="*/ 535781 w 676275"/>
                    <a:gd name="connsiteY35" fmla="*/ 195262 h 319307"/>
                    <a:gd name="connsiteX36" fmla="*/ 547687 w 676275"/>
                    <a:gd name="connsiteY36" fmla="*/ 204787 h 319307"/>
                    <a:gd name="connsiteX37" fmla="*/ 554831 w 676275"/>
                    <a:gd name="connsiteY37" fmla="*/ 211931 h 319307"/>
                    <a:gd name="connsiteX38" fmla="*/ 569118 w 676275"/>
                    <a:gd name="connsiteY38" fmla="*/ 216693 h 319307"/>
                    <a:gd name="connsiteX39" fmla="*/ 573881 w 676275"/>
                    <a:gd name="connsiteY39" fmla="*/ 223837 h 319307"/>
                    <a:gd name="connsiteX40" fmla="*/ 588168 w 676275"/>
                    <a:gd name="connsiteY40" fmla="*/ 235743 h 319307"/>
                    <a:gd name="connsiteX41" fmla="*/ 600075 w 676275"/>
                    <a:gd name="connsiteY41" fmla="*/ 250031 h 319307"/>
                    <a:gd name="connsiteX42" fmla="*/ 604837 w 676275"/>
                    <a:gd name="connsiteY42" fmla="*/ 288131 h 319307"/>
                    <a:gd name="connsiteX43" fmla="*/ 607218 w 676275"/>
                    <a:gd name="connsiteY43" fmla="*/ 295275 h 319307"/>
                    <a:gd name="connsiteX44" fmla="*/ 609600 w 676275"/>
                    <a:gd name="connsiteY44" fmla="*/ 304800 h 319307"/>
                    <a:gd name="connsiteX45" fmla="*/ 616743 w 676275"/>
                    <a:gd name="connsiteY45" fmla="*/ 307181 h 319307"/>
                    <a:gd name="connsiteX46" fmla="*/ 623887 w 676275"/>
                    <a:gd name="connsiteY46" fmla="*/ 311943 h 319307"/>
                    <a:gd name="connsiteX47" fmla="*/ 652462 w 676275"/>
                    <a:gd name="connsiteY47" fmla="*/ 319087 h 319307"/>
                    <a:gd name="connsiteX48" fmla="*/ 676275 w 676275"/>
                    <a:gd name="connsiteY48"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42887 w 676275"/>
                    <a:gd name="connsiteY9" fmla="*/ 7143 h 319307"/>
                    <a:gd name="connsiteX10" fmla="*/ 250031 w 676275"/>
                    <a:gd name="connsiteY10" fmla="*/ 4762 h 319307"/>
                    <a:gd name="connsiteX11" fmla="*/ 271462 w 676275"/>
                    <a:gd name="connsiteY11" fmla="*/ 0 h 319307"/>
                    <a:gd name="connsiteX12" fmla="*/ 326231 w 676275"/>
                    <a:gd name="connsiteY12" fmla="*/ 4762 h 319307"/>
                    <a:gd name="connsiteX13" fmla="*/ 333375 w 676275"/>
                    <a:gd name="connsiteY13" fmla="*/ 7143 h 319307"/>
                    <a:gd name="connsiteX14" fmla="*/ 347662 w 676275"/>
                    <a:gd name="connsiteY14" fmla="*/ 16668 h 319307"/>
                    <a:gd name="connsiteX15" fmla="*/ 359568 w 676275"/>
                    <a:gd name="connsiteY15" fmla="*/ 28575 h 319307"/>
                    <a:gd name="connsiteX16" fmla="*/ 369093 w 676275"/>
                    <a:gd name="connsiteY16" fmla="*/ 42862 h 319307"/>
                    <a:gd name="connsiteX17" fmla="*/ 383381 w 676275"/>
                    <a:gd name="connsiteY17" fmla="*/ 57150 h 319307"/>
                    <a:gd name="connsiteX18" fmla="*/ 400050 w 676275"/>
                    <a:gd name="connsiteY18" fmla="*/ 73818 h 319307"/>
                    <a:gd name="connsiteX19" fmla="*/ 404812 w 676275"/>
                    <a:gd name="connsiteY19" fmla="*/ 80962 h 319307"/>
                    <a:gd name="connsiteX20" fmla="*/ 411956 w 676275"/>
                    <a:gd name="connsiteY20" fmla="*/ 83343 h 319307"/>
                    <a:gd name="connsiteX21" fmla="*/ 421481 w 676275"/>
                    <a:gd name="connsiteY21" fmla="*/ 97631 h 319307"/>
                    <a:gd name="connsiteX22" fmla="*/ 435768 w 676275"/>
                    <a:gd name="connsiteY22" fmla="*/ 107156 h 319307"/>
                    <a:gd name="connsiteX23" fmla="*/ 440531 w 676275"/>
                    <a:gd name="connsiteY23" fmla="*/ 114300 h 319307"/>
                    <a:gd name="connsiteX24" fmla="*/ 447675 w 676275"/>
                    <a:gd name="connsiteY24" fmla="*/ 116681 h 319307"/>
                    <a:gd name="connsiteX25" fmla="*/ 454818 w 676275"/>
                    <a:gd name="connsiteY25" fmla="*/ 121443 h 319307"/>
                    <a:gd name="connsiteX26" fmla="*/ 459581 w 676275"/>
                    <a:gd name="connsiteY26" fmla="*/ 128587 h 319307"/>
                    <a:gd name="connsiteX27" fmla="*/ 473868 w 676275"/>
                    <a:gd name="connsiteY27" fmla="*/ 138112 h 319307"/>
                    <a:gd name="connsiteX28" fmla="*/ 478631 w 676275"/>
                    <a:gd name="connsiteY28" fmla="*/ 145256 h 319307"/>
                    <a:gd name="connsiteX29" fmla="*/ 485775 w 676275"/>
                    <a:gd name="connsiteY29" fmla="*/ 147637 h 319307"/>
                    <a:gd name="connsiteX30" fmla="*/ 495300 w 676275"/>
                    <a:gd name="connsiteY30" fmla="*/ 157162 h 319307"/>
                    <a:gd name="connsiteX31" fmla="*/ 504825 w 676275"/>
                    <a:gd name="connsiteY31" fmla="*/ 166687 h 319307"/>
                    <a:gd name="connsiteX32" fmla="*/ 516731 w 676275"/>
                    <a:gd name="connsiteY32" fmla="*/ 176212 h 319307"/>
                    <a:gd name="connsiteX33" fmla="*/ 528637 w 676275"/>
                    <a:gd name="connsiteY33" fmla="*/ 190500 h 319307"/>
                    <a:gd name="connsiteX34" fmla="*/ 535781 w 676275"/>
                    <a:gd name="connsiteY34" fmla="*/ 195262 h 319307"/>
                    <a:gd name="connsiteX35" fmla="*/ 547687 w 676275"/>
                    <a:gd name="connsiteY35" fmla="*/ 204787 h 319307"/>
                    <a:gd name="connsiteX36" fmla="*/ 554831 w 676275"/>
                    <a:gd name="connsiteY36" fmla="*/ 211931 h 319307"/>
                    <a:gd name="connsiteX37" fmla="*/ 569118 w 676275"/>
                    <a:gd name="connsiteY37" fmla="*/ 216693 h 319307"/>
                    <a:gd name="connsiteX38" fmla="*/ 573881 w 676275"/>
                    <a:gd name="connsiteY38" fmla="*/ 223837 h 319307"/>
                    <a:gd name="connsiteX39" fmla="*/ 588168 w 676275"/>
                    <a:gd name="connsiteY39" fmla="*/ 235743 h 319307"/>
                    <a:gd name="connsiteX40" fmla="*/ 600075 w 676275"/>
                    <a:gd name="connsiteY40" fmla="*/ 250031 h 319307"/>
                    <a:gd name="connsiteX41" fmla="*/ 604837 w 676275"/>
                    <a:gd name="connsiteY41" fmla="*/ 288131 h 319307"/>
                    <a:gd name="connsiteX42" fmla="*/ 607218 w 676275"/>
                    <a:gd name="connsiteY42" fmla="*/ 295275 h 319307"/>
                    <a:gd name="connsiteX43" fmla="*/ 609600 w 676275"/>
                    <a:gd name="connsiteY43" fmla="*/ 304800 h 319307"/>
                    <a:gd name="connsiteX44" fmla="*/ 616743 w 676275"/>
                    <a:gd name="connsiteY44" fmla="*/ 307181 h 319307"/>
                    <a:gd name="connsiteX45" fmla="*/ 623887 w 676275"/>
                    <a:gd name="connsiteY45" fmla="*/ 311943 h 319307"/>
                    <a:gd name="connsiteX46" fmla="*/ 652462 w 676275"/>
                    <a:gd name="connsiteY46" fmla="*/ 319087 h 319307"/>
                    <a:gd name="connsiteX47" fmla="*/ 676275 w 676275"/>
                    <a:gd name="connsiteY47"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50031 w 676275"/>
                    <a:gd name="connsiteY9" fmla="*/ 4762 h 319307"/>
                    <a:gd name="connsiteX10" fmla="*/ 271462 w 676275"/>
                    <a:gd name="connsiteY10" fmla="*/ 0 h 319307"/>
                    <a:gd name="connsiteX11" fmla="*/ 326231 w 676275"/>
                    <a:gd name="connsiteY11" fmla="*/ 4762 h 319307"/>
                    <a:gd name="connsiteX12" fmla="*/ 333375 w 676275"/>
                    <a:gd name="connsiteY12" fmla="*/ 7143 h 319307"/>
                    <a:gd name="connsiteX13" fmla="*/ 347662 w 676275"/>
                    <a:gd name="connsiteY13" fmla="*/ 16668 h 319307"/>
                    <a:gd name="connsiteX14" fmla="*/ 359568 w 676275"/>
                    <a:gd name="connsiteY14" fmla="*/ 28575 h 319307"/>
                    <a:gd name="connsiteX15" fmla="*/ 369093 w 676275"/>
                    <a:gd name="connsiteY15" fmla="*/ 42862 h 319307"/>
                    <a:gd name="connsiteX16" fmla="*/ 383381 w 676275"/>
                    <a:gd name="connsiteY16" fmla="*/ 57150 h 319307"/>
                    <a:gd name="connsiteX17" fmla="*/ 400050 w 676275"/>
                    <a:gd name="connsiteY17" fmla="*/ 73818 h 319307"/>
                    <a:gd name="connsiteX18" fmla="*/ 404812 w 676275"/>
                    <a:gd name="connsiteY18" fmla="*/ 80962 h 319307"/>
                    <a:gd name="connsiteX19" fmla="*/ 411956 w 676275"/>
                    <a:gd name="connsiteY19" fmla="*/ 83343 h 319307"/>
                    <a:gd name="connsiteX20" fmla="*/ 421481 w 676275"/>
                    <a:gd name="connsiteY20" fmla="*/ 97631 h 319307"/>
                    <a:gd name="connsiteX21" fmla="*/ 435768 w 676275"/>
                    <a:gd name="connsiteY21" fmla="*/ 107156 h 319307"/>
                    <a:gd name="connsiteX22" fmla="*/ 440531 w 676275"/>
                    <a:gd name="connsiteY22" fmla="*/ 114300 h 319307"/>
                    <a:gd name="connsiteX23" fmla="*/ 447675 w 676275"/>
                    <a:gd name="connsiteY23" fmla="*/ 116681 h 319307"/>
                    <a:gd name="connsiteX24" fmla="*/ 454818 w 676275"/>
                    <a:gd name="connsiteY24" fmla="*/ 121443 h 319307"/>
                    <a:gd name="connsiteX25" fmla="*/ 459581 w 676275"/>
                    <a:gd name="connsiteY25" fmla="*/ 128587 h 319307"/>
                    <a:gd name="connsiteX26" fmla="*/ 473868 w 676275"/>
                    <a:gd name="connsiteY26" fmla="*/ 138112 h 319307"/>
                    <a:gd name="connsiteX27" fmla="*/ 478631 w 676275"/>
                    <a:gd name="connsiteY27" fmla="*/ 145256 h 319307"/>
                    <a:gd name="connsiteX28" fmla="*/ 485775 w 676275"/>
                    <a:gd name="connsiteY28" fmla="*/ 147637 h 319307"/>
                    <a:gd name="connsiteX29" fmla="*/ 495300 w 676275"/>
                    <a:gd name="connsiteY29" fmla="*/ 157162 h 319307"/>
                    <a:gd name="connsiteX30" fmla="*/ 504825 w 676275"/>
                    <a:gd name="connsiteY30" fmla="*/ 166687 h 319307"/>
                    <a:gd name="connsiteX31" fmla="*/ 516731 w 676275"/>
                    <a:gd name="connsiteY31" fmla="*/ 176212 h 319307"/>
                    <a:gd name="connsiteX32" fmla="*/ 528637 w 676275"/>
                    <a:gd name="connsiteY32" fmla="*/ 190500 h 319307"/>
                    <a:gd name="connsiteX33" fmla="*/ 535781 w 676275"/>
                    <a:gd name="connsiteY33" fmla="*/ 195262 h 319307"/>
                    <a:gd name="connsiteX34" fmla="*/ 547687 w 676275"/>
                    <a:gd name="connsiteY34" fmla="*/ 204787 h 319307"/>
                    <a:gd name="connsiteX35" fmla="*/ 554831 w 676275"/>
                    <a:gd name="connsiteY35" fmla="*/ 211931 h 319307"/>
                    <a:gd name="connsiteX36" fmla="*/ 569118 w 676275"/>
                    <a:gd name="connsiteY36" fmla="*/ 216693 h 319307"/>
                    <a:gd name="connsiteX37" fmla="*/ 573881 w 676275"/>
                    <a:gd name="connsiteY37" fmla="*/ 223837 h 319307"/>
                    <a:gd name="connsiteX38" fmla="*/ 588168 w 676275"/>
                    <a:gd name="connsiteY38" fmla="*/ 235743 h 319307"/>
                    <a:gd name="connsiteX39" fmla="*/ 600075 w 676275"/>
                    <a:gd name="connsiteY39" fmla="*/ 250031 h 319307"/>
                    <a:gd name="connsiteX40" fmla="*/ 604837 w 676275"/>
                    <a:gd name="connsiteY40" fmla="*/ 288131 h 319307"/>
                    <a:gd name="connsiteX41" fmla="*/ 607218 w 676275"/>
                    <a:gd name="connsiteY41" fmla="*/ 295275 h 319307"/>
                    <a:gd name="connsiteX42" fmla="*/ 609600 w 676275"/>
                    <a:gd name="connsiteY42" fmla="*/ 304800 h 319307"/>
                    <a:gd name="connsiteX43" fmla="*/ 616743 w 676275"/>
                    <a:gd name="connsiteY43" fmla="*/ 307181 h 319307"/>
                    <a:gd name="connsiteX44" fmla="*/ 623887 w 676275"/>
                    <a:gd name="connsiteY44" fmla="*/ 311943 h 319307"/>
                    <a:gd name="connsiteX45" fmla="*/ 652462 w 676275"/>
                    <a:gd name="connsiteY45" fmla="*/ 319087 h 319307"/>
                    <a:gd name="connsiteX46" fmla="*/ 676275 w 676275"/>
                    <a:gd name="connsiteY46"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47662 w 676275"/>
                    <a:gd name="connsiteY12" fmla="*/ 16668 h 319307"/>
                    <a:gd name="connsiteX13" fmla="*/ 359568 w 676275"/>
                    <a:gd name="connsiteY13" fmla="*/ 28575 h 319307"/>
                    <a:gd name="connsiteX14" fmla="*/ 369093 w 676275"/>
                    <a:gd name="connsiteY14" fmla="*/ 42862 h 319307"/>
                    <a:gd name="connsiteX15" fmla="*/ 383381 w 676275"/>
                    <a:gd name="connsiteY15" fmla="*/ 57150 h 319307"/>
                    <a:gd name="connsiteX16" fmla="*/ 400050 w 676275"/>
                    <a:gd name="connsiteY16" fmla="*/ 73818 h 319307"/>
                    <a:gd name="connsiteX17" fmla="*/ 404812 w 676275"/>
                    <a:gd name="connsiteY17" fmla="*/ 80962 h 319307"/>
                    <a:gd name="connsiteX18" fmla="*/ 411956 w 676275"/>
                    <a:gd name="connsiteY18" fmla="*/ 83343 h 319307"/>
                    <a:gd name="connsiteX19" fmla="*/ 421481 w 676275"/>
                    <a:gd name="connsiteY19" fmla="*/ 97631 h 319307"/>
                    <a:gd name="connsiteX20" fmla="*/ 435768 w 676275"/>
                    <a:gd name="connsiteY20" fmla="*/ 107156 h 319307"/>
                    <a:gd name="connsiteX21" fmla="*/ 440531 w 676275"/>
                    <a:gd name="connsiteY21" fmla="*/ 114300 h 319307"/>
                    <a:gd name="connsiteX22" fmla="*/ 447675 w 676275"/>
                    <a:gd name="connsiteY22" fmla="*/ 116681 h 319307"/>
                    <a:gd name="connsiteX23" fmla="*/ 454818 w 676275"/>
                    <a:gd name="connsiteY23" fmla="*/ 121443 h 319307"/>
                    <a:gd name="connsiteX24" fmla="*/ 459581 w 676275"/>
                    <a:gd name="connsiteY24" fmla="*/ 128587 h 319307"/>
                    <a:gd name="connsiteX25" fmla="*/ 473868 w 676275"/>
                    <a:gd name="connsiteY25" fmla="*/ 138112 h 319307"/>
                    <a:gd name="connsiteX26" fmla="*/ 478631 w 676275"/>
                    <a:gd name="connsiteY26" fmla="*/ 145256 h 319307"/>
                    <a:gd name="connsiteX27" fmla="*/ 485775 w 676275"/>
                    <a:gd name="connsiteY27" fmla="*/ 147637 h 319307"/>
                    <a:gd name="connsiteX28" fmla="*/ 495300 w 676275"/>
                    <a:gd name="connsiteY28" fmla="*/ 157162 h 319307"/>
                    <a:gd name="connsiteX29" fmla="*/ 504825 w 676275"/>
                    <a:gd name="connsiteY29" fmla="*/ 166687 h 319307"/>
                    <a:gd name="connsiteX30" fmla="*/ 516731 w 676275"/>
                    <a:gd name="connsiteY30" fmla="*/ 176212 h 319307"/>
                    <a:gd name="connsiteX31" fmla="*/ 528637 w 676275"/>
                    <a:gd name="connsiteY31" fmla="*/ 190500 h 319307"/>
                    <a:gd name="connsiteX32" fmla="*/ 535781 w 676275"/>
                    <a:gd name="connsiteY32" fmla="*/ 195262 h 319307"/>
                    <a:gd name="connsiteX33" fmla="*/ 547687 w 676275"/>
                    <a:gd name="connsiteY33" fmla="*/ 204787 h 319307"/>
                    <a:gd name="connsiteX34" fmla="*/ 554831 w 676275"/>
                    <a:gd name="connsiteY34" fmla="*/ 211931 h 319307"/>
                    <a:gd name="connsiteX35" fmla="*/ 569118 w 676275"/>
                    <a:gd name="connsiteY35" fmla="*/ 216693 h 319307"/>
                    <a:gd name="connsiteX36" fmla="*/ 573881 w 676275"/>
                    <a:gd name="connsiteY36" fmla="*/ 223837 h 319307"/>
                    <a:gd name="connsiteX37" fmla="*/ 588168 w 676275"/>
                    <a:gd name="connsiteY37" fmla="*/ 235743 h 319307"/>
                    <a:gd name="connsiteX38" fmla="*/ 600075 w 676275"/>
                    <a:gd name="connsiteY38" fmla="*/ 250031 h 319307"/>
                    <a:gd name="connsiteX39" fmla="*/ 604837 w 676275"/>
                    <a:gd name="connsiteY39" fmla="*/ 288131 h 319307"/>
                    <a:gd name="connsiteX40" fmla="*/ 607218 w 676275"/>
                    <a:gd name="connsiteY40" fmla="*/ 295275 h 319307"/>
                    <a:gd name="connsiteX41" fmla="*/ 609600 w 676275"/>
                    <a:gd name="connsiteY41" fmla="*/ 304800 h 319307"/>
                    <a:gd name="connsiteX42" fmla="*/ 616743 w 676275"/>
                    <a:gd name="connsiteY42" fmla="*/ 307181 h 319307"/>
                    <a:gd name="connsiteX43" fmla="*/ 623887 w 676275"/>
                    <a:gd name="connsiteY43" fmla="*/ 311943 h 319307"/>
                    <a:gd name="connsiteX44" fmla="*/ 652462 w 676275"/>
                    <a:gd name="connsiteY44" fmla="*/ 319087 h 319307"/>
                    <a:gd name="connsiteX45" fmla="*/ 676275 w 676275"/>
                    <a:gd name="connsiteY45"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69093 w 676275"/>
                    <a:gd name="connsiteY13" fmla="*/ 42862 h 319307"/>
                    <a:gd name="connsiteX14" fmla="*/ 383381 w 676275"/>
                    <a:gd name="connsiteY14" fmla="*/ 57150 h 319307"/>
                    <a:gd name="connsiteX15" fmla="*/ 400050 w 676275"/>
                    <a:gd name="connsiteY15" fmla="*/ 73818 h 319307"/>
                    <a:gd name="connsiteX16" fmla="*/ 404812 w 676275"/>
                    <a:gd name="connsiteY16" fmla="*/ 80962 h 319307"/>
                    <a:gd name="connsiteX17" fmla="*/ 411956 w 676275"/>
                    <a:gd name="connsiteY17" fmla="*/ 83343 h 319307"/>
                    <a:gd name="connsiteX18" fmla="*/ 421481 w 676275"/>
                    <a:gd name="connsiteY18" fmla="*/ 97631 h 319307"/>
                    <a:gd name="connsiteX19" fmla="*/ 435768 w 676275"/>
                    <a:gd name="connsiteY19" fmla="*/ 107156 h 319307"/>
                    <a:gd name="connsiteX20" fmla="*/ 440531 w 676275"/>
                    <a:gd name="connsiteY20" fmla="*/ 114300 h 319307"/>
                    <a:gd name="connsiteX21" fmla="*/ 447675 w 676275"/>
                    <a:gd name="connsiteY21" fmla="*/ 116681 h 319307"/>
                    <a:gd name="connsiteX22" fmla="*/ 454818 w 676275"/>
                    <a:gd name="connsiteY22" fmla="*/ 121443 h 319307"/>
                    <a:gd name="connsiteX23" fmla="*/ 459581 w 676275"/>
                    <a:gd name="connsiteY23" fmla="*/ 128587 h 319307"/>
                    <a:gd name="connsiteX24" fmla="*/ 473868 w 676275"/>
                    <a:gd name="connsiteY24" fmla="*/ 138112 h 319307"/>
                    <a:gd name="connsiteX25" fmla="*/ 478631 w 676275"/>
                    <a:gd name="connsiteY25" fmla="*/ 145256 h 319307"/>
                    <a:gd name="connsiteX26" fmla="*/ 485775 w 676275"/>
                    <a:gd name="connsiteY26" fmla="*/ 147637 h 319307"/>
                    <a:gd name="connsiteX27" fmla="*/ 495300 w 676275"/>
                    <a:gd name="connsiteY27" fmla="*/ 157162 h 319307"/>
                    <a:gd name="connsiteX28" fmla="*/ 504825 w 676275"/>
                    <a:gd name="connsiteY28" fmla="*/ 166687 h 319307"/>
                    <a:gd name="connsiteX29" fmla="*/ 516731 w 676275"/>
                    <a:gd name="connsiteY29" fmla="*/ 176212 h 319307"/>
                    <a:gd name="connsiteX30" fmla="*/ 528637 w 676275"/>
                    <a:gd name="connsiteY30" fmla="*/ 190500 h 319307"/>
                    <a:gd name="connsiteX31" fmla="*/ 535781 w 676275"/>
                    <a:gd name="connsiteY31" fmla="*/ 195262 h 319307"/>
                    <a:gd name="connsiteX32" fmla="*/ 547687 w 676275"/>
                    <a:gd name="connsiteY32" fmla="*/ 204787 h 319307"/>
                    <a:gd name="connsiteX33" fmla="*/ 554831 w 676275"/>
                    <a:gd name="connsiteY33" fmla="*/ 211931 h 319307"/>
                    <a:gd name="connsiteX34" fmla="*/ 569118 w 676275"/>
                    <a:gd name="connsiteY34" fmla="*/ 216693 h 319307"/>
                    <a:gd name="connsiteX35" fmla="*/ 573881 w 676275"/>
                    <a:gd name="connsiteY35" fmla="*/ 223837 h 319307"/>
                    <a:gd name="connsiteX36" fmla="*/ 588168 w 676275"/>
                    <a:gd name="connsiteY36" fmla="*/ 235743 h 319307"/>
                    <a:gd name="connsiteX37" fmla="*/ 600075 w 676275"/>
                    <a:gd name="connsiteY37" fmla="*/ 250031 h 319307"/>
                    <a:gd name="connsiteX38" fmla="*/ 604837 w 676275"/>
                    <a:gd name="connsiteY38" fmla="*/ 288131 h 319307"/>
                    <a:gd name="connsiteX39" fmla="*/ 607218 w 676275"/>
                    <a:gd name="connsiteY39" fmla="*/ 295275 h 319307"/>
                    <a:gd name="connsiteX40" fmla="*/ 609600 w 676275"/>
                    <a:gd name="connsiteY40" fmla="*/ 304800 h 319307"/>
                    <a:gd name="connsiteX41" fmla="*/ 616743 w 676275"/>
                    <a:gd name="connsiteY41" fmla="*/ 307181 h 319307"/>
                    <a:gd name="connsiteX42" fmla="*/ 623887 w 676275"/>
                    <a:gd name="connsiteY42" fmla="*/ 311943 h 319307"/>
                    <a:gd name="connsiteX43" fmla="*/ 652462 w 676275"/>
                    <a:gd name="connsiteY43" fmla="*/ 319087 h 319307"/>
                    <a:gd name="connsiteX44" fmla="*/ 676275 w 676275"/>
                    <a:gd name="connsiteY44"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0050 w 676275"/>
                    <a:gd name="connsiteY14" fmla="*/ 73818 h 319307"/>
                    <a:gd name="connsiteX15" fmla="*/ 404812 w 676275"/>
                    <a:gd name="connsiteY15" fmla="*/ 80962 h 319307"/>
                    <a:gd name="connsiteX16" fmla="*/ 411956 w 676275"/>
                    <a:gd name="connsiteY16" fmla="*/ 83343 h 319307"/>
                    <a:gd name="connsiteX17" fmla="*/ 421481 w 676275"/>
                    <a:gd name="connsiteY17" fmla="*/ 97631 h 319307"/>
                    <a:gd name="connsiteX18" fmla="*/ 435768 w 676275"/>
                    <a:gd name="connsiteY18" fmla="*/ 107156 h 319307"/>
                    <a:gd name="connsiteX19" fmla="*/ 440531 w 676275"/>
                    <a:gd name="connsiteY19" fmla="*/ 114300 h 319307"/>
                    <a:gd name="connsiteX20" fmla="*/ 447675 w 676275"/>
                    <a:gd name="connsiteY20" fmla="*/ 116681 h 319307"/>
                    <a:gd name="connsiteX21" fmla="*/ 454818 w 676275"/>
                    <a:gd name="connsiteY21" fmla="*/ 121443 h 319307"/>
                    <a:gd name="connsiteX22" fmla="*/ 459581 w 676275"/>
                    <a:gd name="connsiteY22" fmla="*/ 128587 h 319307"/>
                    <a:gd name="connsiteX23" fmla="*/ 473868 w 676275"/>
                    <a:gd name="connsiteY23" fmla="*/ 138112 h 319307"/>
                    <a:gd name="connsiteX24" fmla="*/ 478631 w 676275"/>
                    <a:gd name="connsiteY24" fmla="*/ 145256 h 319307"/>
                    <a:gd name="connsiteX25" fmla="*/ 485775 w 676275"/>
                    <a:gd name="connsiteY25" fmla="*/ 147637 h 319307"/>
                    <a:gd name="connsiteX26" fmla="*/ 495300 w 676275"/>
                    <a:gd name="connsiteY26" fmla="*/ 157162 h 319307"/>
                    <a:gd name="connsiteX27" fmla="*/ 504825 w 676275"/>
                    <a:gd name="connsiteY27" fmla="*/ 166687 h 319307"/>
                    <a:gd name="connsiteX28" fmla="*/ 516731 w 676275"/>
                    <a:gd name="connsiteY28" fmla="*/ 176212 h 319307"/>
                    <a:gd name="connsiteX29" fmla="*/ 528637 w 676275"/>
                    <a:gd name="connsiteY29" fmla="*/ 190500 h 319307"/>
                    <a:gd name="connsiteX30" fmla="*/ 535781 w 676275"/>
                    <a:gd name="connsiteY30" fmla="*/ 195262 h 319307"/>
                    <a:gd name="connsiteX31" fmla="*/ 547687 w 676275"/>
                    <a:gd name="connsiteY31" fmla="*/ 204787 h 319307"/>
                    <a:gd name="connsiteX32" fmla="*/ 554831 w 676275"/>
                    <a:gd name="connsiteY32" fmla="*/ 211931 h 319307"/>
                    <a:gd name="connsiteX33" fmla="*/ 569118 w 676275"/>
                    <a:gd name="connsiteY33" fmla="*/ 216693 h 319307"/>
                    <a:gd name="connsiteX34" fmla="*/ 573881 w 676275"/>
                    <a:gd name="connsiteY34" fmla="*/ 223837 h 319307"/>
                    <a:gd name="connsiteX35" fmla="*/ 588168 w 676275"/>
                    <a:gd name="connsiteY35" fmla="*/ 235743 h 319307"/>
                    <a:gd name="connsiteX36" fmla="*/ 600075 w 676275"/>
                    <a:gd name="connsiteY36" fmla="*/ 250031 h 319307"/>
                    <a:gd name="connsiteX37" fmla="*/ 604837 w 676275"/>
                    <a:gd name="connsiteY37" fmla="*/ 288131 h 319307"/>
                    <a:gd name="connsiteX38" fmla="*/ 607218 w 676275"/>
                    <a:gd name="connsiteY38" fmla="*/ 295275 h 319307"/>
                    <a:gd name="connsiteX39" fmla="*/ 609600 w 676275"/>
                    <a:gd name="connsiteY39" fmla="*/ 304800 h 319307"/>
                    <a:gd name="connsiteX40" fmla="*/ 616743 w 676275"/>
                    <a:gd name="connsiteY40" fmla="*/ 307181 h 319307"/>
                    <a:gd name="connsiteX41" fmla="*/ 623887 w 676275"/>
                    <a:gd name="connsiteY41" fmla="*/ 311943 h 319307"/>
                    <a:gd name="connsiteX42" fmla="*/ 652462 w 676275"/>
                    <a:gd name="connsiteY42" fmla="*/ 319087 h 319307"/>
                    <a:gd name="connsiteX43" fmla="*/ 676275 w 676275"/>
                    <a:gd name="connsiteY43"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21481 w 676275"/>
                    <a:gd name="connsiteY16" fmla="*/ 97631 h 319307"/>
                    <a:gd name="connsiteX17" fmla="*/ 435768 w 676275"/>
                    <a:gd name="connsiteY17" fmla="*/ 107156 h 319307"/>
                    <a:gd name="connsiteX18" fmla="*/ 440531 w 676275"/>
                    <a:gd name="connsiteY18" fmla="*/ 114300 h 319307"/>
                    <a:gd name="connsiteX19" fmla="*/ 447675 w 676275"/>
                    <a:gd name="connsiteY19" fmla="*/ 116681 h 319307"/>
                    <a:gd name="connsiteX20" fmla="*/ 454818 w 676275"/>
                    <a:gd name="connsiteY20" fmla="*/ 121443 h 319307"/>
                    <a:gd name="connsiteX21" fmla="*/ 459581 w 676275"/>
                    <a:gd name="connsiteY21" fmla="*/ 128587 h 319307"/>
                    <a:gd name="connsiteX22" fmla="*/ 473868 w 676275"/>
                    <a:gd name="connsiteY22" fmla="*/ 138112 h 319307"/>
                    <a:gd name="connsiteX23" fmla="*/ 478631 w 676275"/>
                    <a:gd name="connsiteY23" fmla="*/ 145256 h 319307"/>
                    <a:gd name="connsiteX24" fmla="*/ 485775 w 676275"/>
                    <a:gd name="connsiteY24" fmla="*/ 147637 h 319307"/>
                    <a:gd name="connsiteX25" fmla="*/ 495300 w 676275"/>
                    <a:gd name="connsiteY25" fmla="*/ 157162 h 319307"/>
                    <a:gd name="connsiteX26" fmla="*/ 504825 w 676275"/>
                    <a:gd name="connsiteY26" fmla="*/ 166687 h 319307"/>
                    <a:gd name="connsiteX27" fmla="*/ 516731 w 676275"/>
                    <a:gd name="connsiteY27" fmla="*/ 176212 h 319307"/>
                    <a:gd name="connsiteX28" fmla="*/ 528637 w 676275"/>
                    <a:gd name="connsiteY28" fmla="*/ 190500 h 319307"/>
                    <a:gd name="connsiteX29" fmla="*/ 535781 w 676275"/>
                    <a:gd name="connsiteY29" fmla="*/ 195262 h 319307"/>
                    <a:gd name="connsiteX30" fmla="*/ 547687 w 676275"/>
                    <a:gd name="connsiteY30" fmla="*/ 204787 h 319307"/>
                    <a:gd name="connsiteX31" fmla="*/ 554831 w 676275"/>
                    <a:gd name="connsiteY31" fmla="*/ 211931 h 319307"/>
                    <a:gd name="connsiteX32" fmla="*/ 569118 w 676275"/>
                    <a:gd name="connsiteY32" fmla="*/ 216693 h 319307"/>
                    <a:gd name="connsiteX33" fmla="*/ 573881 w 676275"/>
                    <a:gd name="connsiteY33" fmla="*/ 223837 h 319307"/>
                    <a:gd name="connsiteX34" fmla="*/ 588168 w 676275"/>
                    <a:gd name="connsiteY34" fmla="*/ 235743 h 319307"/>
                    <a:gd name="connsiteX35" fmla="*/ 600075 w 676275"/>
                    <a:gd name="connsiteY35" fmla="*/ 250031 h 319307"/>
                    <a:gd name="connsiteX36" fmla="*/ 604837 w 676275"/>
                    <a:gd name="connsiteY36" fmla="*/ 288131 h 319307"/>
                    <a:gd name="connsiteX37" fmla="*/ 607218 w 676275"/>
                    <a:gd name="connsiteY37" fmla="*/ 295275 h 319307"/>
                    <a:gd name="connsiteX38" fmla="*/ 609600 w 676275"/>
                    <a:gd name="connsiteY38" fmla="*/ 304800 h 319307"/>
                    <a:gd name="connsiteX39" fmla="*/ 616743 w 676275"/>
                    <a:gd name="connsiteY39" fmla="*/ 307181 h 319307"/>
                    <a:gd name="connsiteX40" fmla="*/ 623887 w 676275"/>
                    <a:gd name="connsiteY40" fmla="*/ 311943 h 319307"/>
                    <a:gd name="connsiteX41" fmla="*/ 652462 w 676275"/>
                    <a:gd name="connsiteY41" fmla="*/ 319087 h 319307"/>
                    <a:gd name="connsiteX42" fmla="*/ 676275 w 676275"/>
                    <a:gd name="connsiteY42"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40531 w 676275"/>
                    <a:gd name="connsiteY17" fmla="*/ 114300 h 319307"/>
                    <a:gd name="connsiteX18" fmla="*/ 447675 w 676275"/>
                    <a:gd name="connsiteY18" fmla="*/ 116681 h 319307"/>
                    <a:gd name="connsiteX19" fmla="*/ 454818 w 676275"/>
                    <a:gd name="connsiteY19" fmla="*/ 121443 h 319307"/>
                    <a:gd name="connsiteX20" fmla="*/ 459581 w 676275"/>
                    <a:gd name="connsiteY20" fmla="*/ 128587 h 319307"/>
                    <a:gd name="connsiteX21" fmla="*/ 473868 w 676275"/>
                    <a:gd name="connsiteY21" fmla="*/ 138112 h 319307"/>
                    <a:gd name="connsiteX22" fmla="*/ 478631 w 676275"/>
                    <a:gd name="connsiteY22" fmla="*/ 145256 h 319307"/>
                    <a:gd name="connsiteX23" fmla="*/ 485775 w 676275"/>
                    <a:gd name="connsiteY23" fmla="*/ 147637 h 319307"/>
                    <a:gd name="connsiteX24" fmla="*/ 495300 w 676275"/>
                    <a:gd name="connsiteY24" fmla="*/ 157162 h 319307"/>
                    <a:gd name="connsiteX25" fmla="*/ 504825 w 676275"/>
                    <a:gd name="connsiteY25" fmla="*/ 166687 h 319307"/>
                    <a:gd name="connsiteX26" fmla="*/ 516731 w 676275"/>
                    <a:gd name="connsiteY26" fmla="*/ 176212 h 319307"/>
                    <a:gd name="connsiteX27" fmla="*/ 528637 w 676275"/>
                    <a:gd name="connsiteY27" fmla="*/ 190500 h 319307"/>
                    <a:gd name="connsiteX28" fmla="*/ 535781 w 676275"/>
                    <a:gd name="connsiteY28" fmla="*/ 195262 h 319307"/>
                    <a:gd name="connsiteX29" fmla="*/ 547687 w 676275"/>
                    <a:gd name="connsiteY29" fmla="*/ 204787 h 319307"/>
                    <a:gd name="connsiteX30" fmla="*/ 554831 w 676275"/>
                    <a:gd name="connsiteY30" fmla="*/ 211931 h 319307"/>
                    <a:gd name="connsiteX31" fmla="*/ 569118 w 676275"/>
                    <a:gd name="connsiteY31" fmla="*/ 216693 h 319307"/>
                    <a:gd name="connsiteX32" fmla="*/ 573881 w 676275"/>
                    <a:gd name="connsiteY32" fmla="*/ 223837 h 319307"/>
                    <a:gd name="connsiteX33" fmla="*/ 588168 w 676275"/>
                    <a:gd name="connsiteY33" fmla="*/ 235743 h 319307"/>
                    <a:gd name="connsiteX34" fmla="*/ 600075 w 676275"/>
                    <a:gd name="connsiteY34" fmla="*/ 250031 h 319307"/>
                    <a:gd name="connsiteX35" fmla="*/ 604837 w 676275"/>
                    <a:gd name="connsiteY35" fmla="*/ 288131 h 319307"/>
                    <a:gd name="connsiteX36" fmla="*/ 607218 w 676275"/>
                    <a:gd name="connsiteY36" fmla="*/ 295275 h 319307"/>
                    <a:gd name="connsiteX37" fmla="*/ 609600 w 676275"/>
                    <a:gd name="connsiteY37" fmla="*/ 304800 h 319307"/>
                    <a:gd name="connsiteX38" fmla="*/ 616743 w 676275"/>
                    <a:gd name="connsiteY38" fmla="*/ 307181 h 319307"/>
                    <a:gd name="connsiteX39" fmla="*/ 623887 w 676275"/>
                    <a:gd name="connsiteY39" fmla="*/ 311943 h 319307"/>
                    <a:gd name="connsiteX40" fmla="*/ 652462 w 676275"/>
                    <a:gd name="connsiteY40" fmla="*/ 319087 h 319307"/>
                    <a:gd name="connsiteX41" fmla="*/ 676275 w 676275"/>
                    <a:gd name="connsiteY41"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40531 w 676275"/>
                    <a:gd name="connsiteY17" fmla="*/ 114300 h 319307"/>
                    <a:gd name="connsiteX18" fmla="*/ 447675 w 676275"/>
                    <a:gd name="connsiteY18" fmla="*/ 116681 h 319307"/>
                    <a:gd name="connsiteX19" fmla="*/ 459581 w 676275"/>
                    <a:gd name="connsiteY19" fmla="*/ 128587 h 319307"/>
                    <a:gd name="connsiteX20" fmla="*/ 473868 w 676275"/>
                    <a:gd name="connsiteY20" fmla="*/ 138112 h 319307"/>
                    <a:gd name="connsiteX21" fmla="*/ 478631 w 676275"/>
                    <a:gd name="connsiteY21" fmla="*/ 145256 h 319307"/>
                    <a:gd name="connsiteX22" fmla="*/ 485775 w 676275"/>
                    <a:gd name="connsiteY22" fmla="*/ 147637 h 319307"/>
                    <a:gd name="connsiteX23" fmla="*/ 495300 w 676275"/>
                    <a:gd name="connsiteY23" fmla="*/ 157162 h 319307"/>
                    <a:gd name="connsiteX24" fmla="*/ 504825 w 676275"/>
                    <a:gd name="connsiteY24" fmla="*/ 166687 h 319307"/>
                    <a:gd name="connsiteX25" fmla="*/ 516731 w 676275"/>
                    <a:gd name="connsiteY25" fmla="*/ 176212 h 319307"/>
                    <a:gd name="connsiteX26" fmla="*/ 528637 w 676275"/>
                    <a:gd name="connsiteY26" fmla="*/ 190500 h 319307"/>
                    <a:gd name="connsiteX27" fmla="*/ 535781 w 676275"/>
                    <a:gd name="connsiteY27" fmla="*/ 195262 h 319307"/>
                    <a:gd name="connsiteX28" fmla="*/ 547687 w 676275"/>
                    <a:gd name="connsiteY28" fmla="*/ 204787 h 319307"/>
                    <a:gd name="connsiteX29" fmla="*/ 554831 w 676275"/>
                    <a:gd name="connsiteY29" fmla="*/ 211931 h 319307"/>
                    <a:gd name="connsiteX30" fmla="*/ 569118 w 676275"/>
                    <a:gd name="connsiteY30" fmla="*/ 216693 h 319307"/>
                    <a:gd name="connsiteX31" fmla="*/ 573881 w 676275"/>
                    <a:gd name="connsiteY31" fmla="*/ 223837 h 319307"/>
                    <a:gd name="connsiteX32" fmla="*/ 588168 w 676275"/>
                    <a:gd name="connsiteY32" fmla="*/ 235743 h 319307"/>
                    <a:gd name="connsiteX33" fmla="*/ 600075 w 676275"/>
                    <a:gd name="connsiteY33" fmla="*/ 250031 h 319307"/>
                    <a:gd name="connsiteX34" fmla="*/ 604837 w 676275"/>
                    <a:gd name="connsiteY34" fmla="*/ 288131 h 319307"/>
                    <a:gd name="connsiteX35" fmla="*/ 607218 w 676275"/>
                    <a:gd name="connsiteY35" fmla="*/ 295275 h 319307"/>
                    <a:gd name="connsiteX36" fmla="*/ 609600 w 676275"/>
                    <a:gd name="connsiteY36" fmla="*/ 304800 h 319307"/>
                    <a:gd name="connsiteX37" fmla="*/ 616743 w 676275"/>
                    <a:gd name="connsiteY37" fmla="*/ 307181 h 319307"/>
                    <a:gd name="connsiteX38" fmla="*/ 623887 w 676275"/>
                    <a:gd name="connsiteY38" fmla="*/ 311943 h 319307"/>
                    <a:gd name="connsiteX39" fmla="*/ 652462 w 676275"/>
                    <a:gd name="connsiteY39" fmla="*/ 319087 h 319307"/>
                    <a:gd name="connsiteX40" fmla="*/ 676275 w 676275"/>
                    <a:gd name="connsiteY40"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40531 w 676275"/>
                    <a:gd name="connsiteY17" fmla="*/ 114300 h 319307"/>
                    <a:gd name="connsiteX18" fmla="*/ 447675 w 676275"/>
                    <a:gd name="connsiteY18" fmla="*/ 116681 h 319307"/>
                    <a:gd name="connsiteX19" fmla="*/ 473868 w 676275"/>
                    <a:gd name="connsiteY19" fmla="*/ 138112 h 319307"/>
                    <a:gd name="connsiteX20" fmla="*/ 478631 w 676275"/>
                    <a:gd name="connsiteY20" fmla="*/ 145256 h 319307"/>
                    <a:gd name="connsiteX21" fmla="*/ 485775 w 676275"/>
                    <a:gd name="connsiteY21" fmla="*/ 147637 h 319307"/>
                    <a:gd name="connsiteX22" fmla="*/ 495300 w 676275"/>
                    <a:gd name="connsiteY22" fmla="*/ 157162 h 319307"/>
                    <a:gd name="connsiteX23" fmla="*/ 504825 w 676275"/>
                    <a:gd name="connsiteY23" fmla="*/ 166687 h 319307"/>
                    <a:gd name="connsiteX24" fmla="*/ 516731 w 676275"/>
                    <a:gd name="connsiteY24" fmla="*/ 176212 h 319307"/>
                    <a:gd name="connsiteX25" fmla="*/ 528637 w 676275"/>
                    <a:gd name="connsiteY25" fmla="*/ 190500 h 319307"/>
                    <a:gd name="connsiteX26" fmla="*/ 535781 w 676275"/>
                    <a:gd name="connsiteY26" fmla="*/ 195262 h 319307"/>
                    <a:gd name="connsiteX27" fmla="*/ 547687 w 676275"/>
                    <a:gd name="connsiteY27" fmla="*/ 204787 h 319307"/>
                    <a:gd name="connsiteX28" fmla="*/ 554831 w 676275"/>
                    <a:gd name="connsiteY28" fmla="*/ 211931 h 319307"/>
                    <a:gd name="connsiteX29" fmla="*/ 569118 w 676275"/>
                    <a:gd name="connsiteY29" fmla="*/ 216693 h 319307"/>
                    <a:gd name="connsiteX30" fmla="*/ 573881 w 676275"/>
                    <a:gd name="connsiteY30" fmla="*/ 223837 h 319307"/>
                    <a:gd name="connsiteX31" fmla="*/ 588168 w 676275"/>
                    <a:gd name="connsiteY31" fmla="*/ 235743 h 319307"/>
                    <a:gd name="connsiteX32" fmla="*/ 600075 w 676275"/>
                    <a:gd name="connsiteY32" fmla="*/ 250031 h 319307"/>
                    <a:gd name="connsiteX33" fmla="*/ 604837 w 676275"/>
                    <a:gd name="connsiteY33" fmla="*/ 288131 h 319307"/>
                    <a:gd name="connsiteX34" fmla="*/ 607218 w 676275"/>
                    <a:gd name="connsiteY34" fmla="*/ 295275 h 319307"/>
                    <a:gd name="connsiteX35" fmla="*/ 609600 w 676275"/>
                    <a:gd name="connsiteY35" fmla="*/ 304800 h 319307"/>
                    <a:gd name="connsiteX36" fmla="*/ 616743 w 676275"/>
                    <a:gd name="connsiteY36" fmla="*/ 307181 h 319307"/>
                    <a:gd name="connsiteX37" fmla="*/ 623887 w 676275"/>
                    <a:gd name="connsiteY37" fmla="*/ 311943 h 319307"/>
                    <a:gd name="connsiteX38" fmla="*/ 652462 w 676275"/>
                    <a:gd name="connsiteY38" fmla="*/ 319087 h 319307"/>
                    <a:gd name="connsiteX39" fmla="*/ 676275 w 676275"/>
                    <a:gd name="connsiteY39"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40531 w 676275"/>
                    <a:gd name="connsiteY17" fmla="*/ 114300 h 319307"/>
                    <a:gd name="connsiteX18" fmla="*/ 447675 w 676275"/>
                    <a:gd name="connsiteY18" fmla="*/ 116681 h 319307"/>
                    <a:gd name="connsiteX19" fmla="*/ 478631 w 676275"/>
                    <a:gd name="connsiteY19" fmla="*/ 145256 h 319307"/>
                    <a:gd name="connsiteX20" fmla="*/ 485775 w 676275"/>
                    <a:gd name="connsiteY20" fmla="*/ 147637 h 319307"/>
                    <a:gd name="connsiteX21" fmla="*/ 495300 w 676275"/>
                    <a:gd name="connsiteY21" fmla="*/ 157162 h 319307"/>
                    <a:gd name="connsiteX22" fmla="*/ 504825 w 676275"/>
                    <a:gd name="connsiteY22" fmla="*/ 166687 h 319307"/>
                    <a:gd name="connsiteX23" fmla="*/ 516731 w 676275"/>
                    <a:gd name="connsiteY23" fmla="*/ 176212 h 319307"/>
                    <a:gd name="connsiteX24" fmla="*/ 528637 w 676275"/>
                    <a:gd name="connsiteY24" fmla="*/ 190500 h 319307"/>
                    <a:gd name="connsiteX25" fmla="*/ 535781 w 676275"/>
                    <a:gd name="connsiteY25" fmla="*/ 195262 h 319307"/>
                    <a:gd name="connsiteX26" fmla="*/ 547687 w 676275"/>
                    <a:gd name="connsiteY26" fmla="*/ 204787 h 319307"/>
                    <a:gd name="connsiteX27" fmla="*/ 554831 w 676275"/>
                    <a:gd name="connsiteY27" fmla="*/ 211931 h 319307"/>
                    <a:gd name="connsiteX28" fmla="*/ 569118 w 676275"/>
                    <a:gd name="connsiteY28" fmla="*/ 216693 h 319307"/>
                    <a:gd name="connsiteX29" fmla="*/ 573881 w 676275"/>
                    <a:gd name="connsiteY29" fmla="*/ 223837 h 319307"/>
                    <a:gd name="connsiteX30" fmla="*/ 588168 w 676275"/>
                    <a:gd name="connsiteY30" fmla="*/ 235743 h 319307"/>
                    <a:gd name="connsiteX31" fmla="*/ 600075 w 676275"/>
                    <a:gd name="connsiteY31" fmla="*/ 250031 h 319307"/>
                    <a:gd name="connsiteX32" fmla="*/ 604837 w 676275"/>
                    <a:gd name="connsiteY32" fmla="*/ 288131 h 319307"/>
                    <a:gd name="connsiteX33" fmla="*/ 607218 w 676275"/>
                    <a:gd name="connsiteY33" fmla="*/ 295275 h 319307"/>
                    <a:gd name="connsiteX34" fmla="*/ 609600 w 676275"/>
                    <a:gd name="connsiteY34" fmla="*/ 304800 h 319307"/>
                    <a:gd name="connsiteX35" fmla="*/ 616743 w 676275"/>
                    <a:gd name="connsiteY35" fmla="*/ 307181 h 319307"/>
                    <a:gd name="connsiteX36" fmla="*/ 623887 w 676275"/>
                    <a:gd name="connsiteY36" fmla="*/ 311943 h 319307"/>
                    <a:gd name="connsiteX37" fmla="*/ 652462 w 676275"/>
                    <a:gd name="connsiteY37" fmla="*/ 319087 h 319307"/>
                    <a:gd name="connsiteX38" fmla="*/ 676275 w 676275"/>
                    <a:gd name="connsiteY38"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40531 w 676275"/>
                    <a:gd name="connsiteY17" fmla="*/ 114300 h 319307"/>
                    <a:gd name="connsiteX18" fmla="*/ 478631 w 676275"/>
                    <a:gd name="connsiteY18" fmla="*/ 145256 h 319307"/>
                    <a:gd name="connsiteX19" fmla="*/ 485775 w 676275"/>
                    <a:gd name="connsiteY19" fmla="*/ 147637 h 319307"/>
                    <a:gd name="connsiteX20" fmla="*/ 495300 w 676275"/>
                    <a:gd name="connsiteY20" fmla="*/ 157162 h 319307"/>
                    <a:gd name="connsiteX21" fmla="*/ 504825 w 676275"/>
                    <a:gd name="connsiteY21" fmla="*/ 166687 h 319307"/>
                    <a:gd name="connsiteX22" fmla="*/ 516731 w 676275"/>
                    <a:gd name="connsiteY22" fmla="*/ 176212 h 319307"/>
                    <a:gd name="connsiteX23" fmla="*/ 528637 w 676275"/>
                    <a:gd name="connsiteY23" fmla="*/ 190500 h 319307"/>
                    <a:gd name="connsiteX24" fmla="*/ 535781 w 676275"/>
                    <a:gd name="connsiteY24" fmla="*/ 195262 h 319307"/>
                    <a:gd name="connsiteX25" fmla="*/ 547687 w 676275"/>
                    <a:gd name="connsiteY25" fmla="*/ 204787 h 319307"/>
                    <a:gd name="connsiteX26" fmla="*/ 554831 w 676275"/>
                    <a:gd name="connsiteY26" fmla="*/ 211931 h 319307"/>
                    <a:gd name="connsiteX27" fmla="*/ 569118 w 676275"/>
                    <a:gd name="connsiteY27" fmla="*/ 216693 h 319307"/>
                    <a:gd name="connsiteX28" fmla="*/ 573881 w 676275"/>
                    <a:gd name="connsiteY28" fmla="*/ 223837 h 319307"/>
                    <a:gd name="connsiteX29" fmla="*/ 588168 w 676275"/>
                    <a:gd name="connsiteY29" fmla="*/ 235743 h 319307"/>
                    <a:gd name="connsiteX30" fmla="*/ 600075 w 676275"/>
                    <a:gd name="connsiteY30" fmla="*/ 250031 h 319307"/>
                    <a:gd name="connsiteX31" fmla="*/ 604837 w 676275"/>
                    <a:gd name="connsiteY31" fmla="*/ 288131 h 319307"/>
                    <a:gd name="connsiteX32" fmla="*/ 607218 w 676275"/>
                    <a:gd name="connsiteY32" fmla="*/ 295275 h 319307"/>
                    <a:gd name="connsiteX33" fmla="*/ 609600 w 676275"/>
                    <a:gd name="connsiteY33" fmla="*/ 304800 h 319307"/>
                    <a:gd name="connsiteX34" fmla="*/ 616743 w 676275"/>
                    <a:gd name="connsiteY34" fmla="*/ 307181 h 319307"/>
                    <a:gd name="connsiteX35" fmla="*/ 623887 w 676275"/>
                    <a:gd name="connsiteY35" fmla="*/ 311943 h 319307"/>
                    <a:gd name="connsiteX36" fmla="*/ 652462 w 676275"/>
                    <a:gd name="connsiteY36" fmla="*/ 319087 h 319307"/>
                    <a:gd name="connsiteX37" fmla="*/ 676275 w 676275"/>
                    <a:gd name="connsiteY37"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495300 w 676275"/>
                    <a:gd name="connsiteY19" fmla="*/ 157162 h 319307"/>
                    <a:gd name="connsiteX20" fmla="*/ 504825 w 676275"/>
                    <a:gd name="connsiteY20" fmla="*/ 166687 h 319307"/>
                    <a:gd name="connsiteX21" fmla="*/ 516731 w 676275"/>
                    <a:gd name="connsiteY21" fmla="*/ 176212 h 319307"/>
                    <a:gd name="connsiteX22" fmla="*/ 528637 w 676275"/>
                    <a:gd name="connsiteY22" fmla="*/ 190500 h 319307"/>
                    <a:gd name="connsiteX23" fmla="*/ 535781 w 676275"/>
                    <a:gd name="connsiteY23" fmla="*/ 195262 h 319307"/>
                    <a:gd name="connsiteX24" fmla="*/ 547687 w 676275"/>
                    <a:gd name="connsiteY24" fmla="*/ 204787 h 319307"/>
                    <a:gd name="connsiteX25" fmla="*/ 554831 w 676275"/>
                    <a:gd name="connsiteY25" fmla="*/ 211931 h 319307"/>
                    <a:gd name="connsiteX26" fmla="*/ 569118 w 676275"/>
                    <a:gd name="connsiteY26" fmla="*/ 216693 h 319307"/>
                    <a:gd name="connsiteX27" fmla="*/ 573881 w 676275"/>
                    <a:gd name="connsiteY27" fmla="*/ 223837 h 319307"/>
                    <a:gd name="connsiteX28" fmla="*/ 588168 w 676275"/>
                    <a:gd name="connsiteY28" fmla="*/ 235743 h 319307"/>
                    <a:gd name="connsiteX29" fmla="*/ 600075 w 676275"/>
                    <a:gd name="connsiteY29" fmla="*/ 250031 h 319307"/>
                    <a:gd name="connsiteX30" fmla="*/ 604837 w 676275"/>
                    <a:gd name="connsiteY30" fmla="*/ 288131 h 319307"/>
                    <a:gd name="connsiteX31" fmla="*/ 607218 w 676275"/>
                    <a:gd name="connsiteY31" fmla="*/ 295275 h 319307"/>
                    <a:gd name="connsiteX32" fmla="*/ 609600 w 676275"/>
                    <a:gd name="connsiteY32" fmla="*/ 304800 h 319307"/>
                    <a:gd name="connsiteX33" fmla="*/ 616743 w 676275"/>
                    <a:gd name="connsiteY33" fmla="*/ 307181 h 319307"/>
                    <a:gd name="connsiteX34" fmla="*/ 623887 w 676275"/>
                    <a:gd name="connsiteY34" fmla="*/ 311943 h 319307"/>
                    <a:gd name="connsiteX35" fmla="*/ 652462 w 676275"/>
                    <a:gd name="connsiteY35" fmla="*/ 319087 h 319307"/>
                    <a:gd name="connsiteX36" fmla="*/ 676275 w 676275"/>
                    <a:gd name="connsiteY36"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16731 w 676275"/>
                    <a:gd name="connsiteY20" fmla="*/ 176212 h 319307"/>
                    <a:gd name="connsiteX21" fmla="*/ 528637 w 676275"/>
                    <a:gd name="connsiteY21" fmla="*/ 190500 h 319307"/>
                    <a:gd name="connsiteX22" fmla="*/ 535781 w 676275"/>
                    <a:gd name="connsiteY22" fmla="*/ 195262 h 319307"/>
                    <a:gd name="connsiteX23" fmla="*/ 547687 w 676275"/>
                    <a:gd name="connsiteY23" fmla="*/ 204787 h 319307"/>
                    <a:gd name="connsiteX24" fmla="*/ 554831 w 676275"/>
                    <a:gd name="connsiteY24" fmla="*/ 211931 h 319307"/>
                    <a:gd name="connsiteX25" fmla="*/ 569118 w 676275"/>
                    <a:gd name="connsiteY25" fmla="*/ 216693 h 319307"/>
                    <a:gd name="connsiteX26" fmla="*/ 573881 w 676275"/>
                    <a:gd name="connsiteY26" fmla="*/ 223837 h 319307"/>
                    <a:gd name="connsiteX27" fmla="*/ 588168 w 676275"/>
                    <a:gd name="connsiteY27" fmla="*/ 235743 h 319307"/>
                    <a:gd name="connsiteX28" fmla="*/ 600075 w 676275"/>
                    <a:gd name="connsiteY28" fmla="*/ 250031 h 319307"/>
                    <a:gd name="connsiteX29" fmla="*/ 604837 w 676275"/>
                    <a:gd name="connsiteY29" fmla="*/ 288131 h 319307"/>
                    <a:gd name="connsiteX30" fmla="*/ 607218 w 676275"/>
                    <a:gd name="connsiteY30" fmla="*/ 295275 h 319307"/>
                    <a:gd name="connsiteX31" fmla="*/ 609600 w 676275"/>
                    <a:gd name="connsiteY31" fmla="*/ 304800 h 319307"/>
                    <a:gd name="connsiteX32" fmla="*/ 616743 w 676275"/>
                    <a:gd name="connsiteY32" fmla="*/ 307181 h 319307"/>
                    <a:gd name="connsiteX33" fmla="*/ 623887 w 676275"/>
                    <a:gd name="connsiteY33" fmla="*/ 311943 h 319307"/>
                    <a:gd name="connsiteX34" fmla="*/ 652462 w 676275"/>
                    <a:gd name="connsiteY34" fmla="*/ 319087 h 319307"/>
                    <a:gd name="connsiteX35" fmla="*/ 676275 w 676275"/>
                    <a:gd name="connsiteY35"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28637 w 676275"/>
                    <a:gd name="connsiteY20" fmla="*/ 190500 h 319307"/>
                    <a:gd name="connsiteX21" fmla="*/ 535781 w 676275"/>
                    <a:gd name="connsiteY21" fmla="*/ 195262 h 319307"/>
                    <a:gd name="connsiteX22" fmla="*/ 547687 w 676275"/>
                    <a:gd name="connsiteY22" fmla="*/ 204787 h 319307"/>
                    <a:gd name="connsiteX23" fmla="*/ 554831 w 676275"/>
                    <a:gd name="connsiteY23" fmla="*/ 211931 h 319307"/>
                    <a:gd name="connsiteX24" fmla="*/ 569118 w 676275"/>
                    <a:gd name="connsiteY24" fmla="*/ 216693 h 319307"/>
                    <a:gd name="connsiteX25" fmla="*/ 573881 w 676275"/>
                    <a:gd name="connsiteY25" fmla="*/ 223837 h 319307"/>
                    <a:gd name="connsiteX26" fmla="*/ 588168 w 676275"/>
                    <a:gd name="connsiteY26" fmla="*/ 235743 h 319307"/>
                    <a:gd name="connsiteX27" fmla="*/ 600075 w 676275"/>
                    <a:gd name="connsiteY27" fmla="*/ 250031 h 319307"/>
                    <a:gd name="connsiteX28" fmla="*/ 604837 w 676275"/>
                    <a:gd name="connsiteY28" fmla="*/ 288131 h 319307"/>
                    <a:gd name="connsiteX29" fmla="*/ 607218 w 676275"/>
                    <a:gd name="connsiteY29" fmla="*/ 295275 h 319307"/>
                    <a:gd name="connsiteX30" fmla="*/ 609600 w 676275"/>
                    <a:gd name="connsiteY30" fmla="*/ 304800 h 319307"/>
                    <a:gd name="connsiteX31" fmla="*/ 616743 w 676275"/>
                    <a:gd name="connsiteY31" fmla="*/ 307181 h 319307"/>
                    <a:gd name="connsiteX32" fmla="*/ 623887 w 676275"/>
                    <a:gd name="connsiteY32" fmla="*/ 311943 h 319307"/>
                    <a:gd name="connsiteX33" fmla="*/ 652462 w 676275"/>
                    <a:gd name="connsiteY33" fmla="*/ 319087 h 319307"/>
                    <a:gd name="connsiteX34" fmla="*/ 676275 w 676275"/>
                    <a:gd name="connsiteY34"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28637 w 676275"/>
                    <a:gd name="connsiteY20" fmla="*/ 190500 h 319307"/>
                    <a:gd name="connsiteX21" fmla="*/ 547687 w 676275"/>
                    <a:gd name="connsiteY21" fmla="*/ 204787 h 319307"/>
                    <a:gd name="connsiteX22" fmla="*/ 554831 w 676275"/>
                    <a:gd name="connsiteY22" fmla="*/ 211931 h 319307"/>
                    <a:gd name="connsiteX23" fmla="*/ 569118 w 676275"/>
                    <a:gd name="connsiteY23" fmla="*/ 216693 h 319307"/>
                    <a:gd name="connsiteX24" fmla="*/ 573881 w 676275"/>
                    <a:gd name="connsiteY24" fmla="*/ 223837 h 319307"/>
                    <a:gd name="connsiteX25" fmla="*/ 588168 w 676275"/>
                    <a:gd name="connsiteY25" fmla="*/ 235743 h 319307"/>
                    <a:gd name="connsiteX26" fmla="*/ 600075 w 676275"/>
                    <a:gd name="connsiteY26" fmla="*/ 250031 h 319307"/>
                    <a:gd name="connsiteX27" fmla="*/ 604837 w 676275"/>
                    <a:gd name="connsiteY27" fmla="*/ 288131 h 319307"/>
                    <a:gd name="connsiteX28" fmla="*/ 607218 w 676275"/>
                    <a:gd name="connsiteY28" fmla="*/ 295275 h 319307"/>
                    <a:gd name="connsiteX29" fmla="*/ 609600 w 676275"/>
                    <a:gd name="connsiteY29" fmla="*/ 304800 h 319307"/>
                    <a:gd name="connsiteX30" fmla="*/ 616743 w 676275"/>
                    <a:gd name="connsiteY30" fmla="*/ 307181 h 319307"/>
                    <a:gd name="connsiteX31" fmla="*/ 623887 w 676275"/>
                    <a:gd name="connsiteY31" fmla="*/ 311943 h 319307"/>
                    <a:gd name="connsiteX32" fmla="*/ 652462 w 676275"/>
                    <a:gd name="connsiteY32" fmla="*/ 319087 h 319307"/>
                    <a:gd name="connsiteX33" fmla="*/ 676275 w 676275"/>
                    <a:gd name="connsiteY33"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28637 w 676275"/>
                    <a:gd name="connsiteY20" fmla="*/ 190500 h 319307"/>
                    <a:gd name="connsiteX21" fmla="*/ 547687 w 676275"/>
                    <a:gd name="connsiteY21" fmla="*/ 204787 h 319307"/>
                    <a:gd name="connsiteX22" fmla="*/ 569118 w 676275"/>
                    <a:gd name="connsiteY22" fmla="*/ 216693 h 319307"/>
                    <a:gd name="connsiteX23" fmla="*/ 573881 w 676275"/>
                    <a:gd name="connsiteY23" fmla="*/ 223837 h 319307"/>
                    <a:gd name="connsiteX24" fmla="*/ 588168 w 676275"/>
                    <a:gd name="connsiteY24" fmla="*/ 235743 h 319307"/>
                    <a:gd name="connsiteX25" fmla="*/ 600075 w 676275"/>
                    <a:gd name="connsiteY25" fmla="*/ 250031 h 319307"/>
                    <a:gd name="connsiteX26" fmla="*/ 604837 w 676275"/>
                    <a:gd name="connsiteY26" fmla="*/ 288131 h 319307"/>
                    <a:gd name="connsiteX27" fmla="*/ 607218 w 676275"/>
                    <a:gd name="connsiteY27" fmla="*/ 295275 h 319307"/>
                    <a:gd name="connsiteX28" fmla="*/ 609600 w 676275"/>
                    <a:gd name="connsiteY28" fmla="*/ 304800 h 319307"/>
                    <a:gd name="connsiteX29" fmla="*/ 616743 w 676275"/>
                    <a:gd name="connsiteY29" fmla="*/ 307181 h 319307"/>
                    <a:gd name="connsiteX30" fmla="*/ 623887 w 676275"/>
                    <a:gd name="connsiteY30" fmla="*/ 311943 h 319307"/>
                    <a:gd name="connsiteX31" fmla="*/ 652462 w 676275"/>
                    <a:gd name="connsiteY31" fmla="*/ 319087 h 319307"/>
                    <a:gd name="connsiteX32" fmla="*/ 676275 w 676275"/>
                    <a:gd name="connsiteY32"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28637 w 676275"/>
                    <a:gd name="connsiteY20" fmla="*/ 190500 h 319307"/>
                    <a:gd name="connsiteX21" fmla="*/ 547687 w 676275"/>
                    <a:gd name="connsiteY21" fmla="*/ 204787 h 319307"/>
                    <a:gd name="connsiteX22" fmla="*/ 569118 w 676275"/>
                    <a:gd name="connsiteY22" fmla="*/ 216693 h 319307"/>
                    <a:gd name="connsiteX23" fmla="*/ 588168 w 676275"/>
                    <a:gd name="connsiteY23" fmla="*/ 235743 h 319307"/>
                    <a:gd name="connsiteX24" fmla="*/ 600075 w 676275"/>
                    <a:gd name="connsiteY24" fmla="*/ 250031 h 319307"/>
                    <a:gd name="connsiteX25" fmla="*/ 604837 w 676275"/>
                    <a:gd name="connsiteY25" fmla="*/ 288131 h 319307"/>
                    <a:gd name="connsiteX26" fmla="*/ 607218 w 676275"/>
                    <a:gd name="connsiteY26" fmla="*/ 295275 h 319307"/>
                    <a:gd name="connsiteX27" fmla="*/ 609600 w 676275"/>
                    <a:gd name="connsiteY27" fmla="*/ 304800 h 319307"/>
                    <a:gd name="connsiteX28" fmla="*/ 616743 w 676275"/>
                    <a:gd name="connsiteY28" fmla="*/ 307181 h 319307"/>
                    <a:gd name="connsiteX29" fmla="*/ 623887 w 676275"/>
                    <a:gd name="connsiteY29" fmla="*/ 311943 h 319307"/>
                    <a:gd name="connsiteX30" fmla="*/ 652462 w 676275"/>
                    <a:gd name="connsiteY30" fmla="*/ 319087 h 319307"/>
                    <a:gd name="connsiteX31" fmla="*/ 676275 w 676275"/>
                    <a:gd name="connsiteY31" fmla="*/ 319087 h 319307"/>
                    <a:gd name="connsiteX0" fmla="*/ 0 w 676275"/>
                    <a:gd name="connsiteY0" fmla="*/ 154781 h 319307"/>
                    <a:gd name="connsiteX1" fmla="*/ 26193 w 676275"/>
                    <a:gd name="connsiteY1" fmla="*/ 150018 h 319307"/>
                    <a:gd name="connsiteX2" fmla="*/ 66675 w 676275"/>
                    <a:gd name="connsiteY2" fmla="*/ 116681 h 319307"/>
                    <a:gd name="connsiteX3" fmla="*/ 88106 w 676275"/>
                    <a:gd name="connsiteY3" fmla="*/ 102393 h 319307"/>
                    <a:gd name="connsiteX4" fmla="*/ 111918 w 676275"/>
                    <a:gd name="connsiteY4" fmla="*/ 90487 h 319307"/>
                    <a:gd name="connsiteX5" fmla="*/ 133350 w 676275"/>
                    <a:gd name="connsiteY5" fmla="*/ 76200 h 319307"/>
                    <a:gd name="connsiteX6" fmla="*/ 140493 w 676275"/>
                    <a:gd name="connsiteY6" fmla="*/ 69056 h 319307"/>
                    <a:gd name="connsiteX7" fmla="*/ 164306 w 676275"/>
                    <a:gd name="connsiteY7" fmla="*/ 42862 h 319307"/>
                    <a:gd name="connsiteX8" fmla="*/ 219075 w 676275"/>
                    <a:gd name="connsiteY8" fmla="*/ 14287 h 319307"/>
                    <a:gd name="connsiteX9" fmla="*/ 271462 w 676275"/>
                    <a:gd name="connsiteY9" fmla="*/ 0 h 319307"/>
                    <a:gd name="connsiteX10" fmla="*/ 326231 w 676275"/>
                    <a:gd name="connsiteY10" fmla="*/ 4762 h 319307"/>
                    <a:gd name="connsiteX11" fmla="*/ 333375 w 676275"/>
                    <a:gd name="connsiteY11" fmla="*/ 7143 h 319307"/>
                    <a:gd name="connsiteX12" fmla="*/ 359568 w 676275"/>
                    <a:gd name="connsiteY12" fmla="*/ 28575 h 319307"/>
                    <a:gd name="connsiteX13" fmla="*/ 383381 w 676275"/>
                    <a:gd name="connsiteY13" fmla="*/ 57150 h 319307"/>
                    <a:gd name="connsiteX14" fmla="*/ 404812 w 676275"/>
                    <a:gd name="connsiteY14" fmla="*/ 80962 h 319307"/>
                    <a:gd name="connsiteX15" fmla="*/ 411956 w 676275"/>
                    <a:gd name="connsiteY15" fmla="*/ 83343 h 319307"/>
                    <a:gd name="connsiteX16" fmla="*/ 435768 w 676275"/>
                    <a:gd name="connsiteY16" fmla="*/ 107156 h 319307"/>
                    <a:gd name="connsiteX17" fmla="*/ 478631 w 676275"/>
                    <a:gd name="connsiteY17" fmla="*/ 145256 h 319307"/>
                    <a:gd name="connsiteX18" fmla="*/ 485775 w 676275"/>
                    <a:gd name="connsiteY18" fmla="*/ 147637 h 319307"/>
                    <a:gd name="connsiteX19" fmla="*/ 504825 w 676275"/>
                    <a:gd name="connsiteY19" fmla="*/ 166687 h 319307"/>
                    <a:gd name="connsiteX20" fmla="*/ 528637 w 676275"/>
                    <a:gd name="connsiteY20" fmla="*/ 190500 h 319307"/>
                    <a:gd name="connsiteX21" fmla="*/ 547687 w 676275"/>
                    <a:gd name="connsiteY21" fmla="*/ 204787 h 319307"/>
                    <a:gd name="connsiteX22" fmla="*/ 569118 w 676275"/>
                    <a:gd name="connsiteY22" fmla="*/ 216693 h 319307"/>
                    <a:gd name="connsiteX23" fmla="*/ 588168 w 676275"/>
                    <a:gd name="connsiteY23" fmla="*/ 235743 h 319307"/>
                    <a:gd name="connsiteX24" fmla="*/ 600075 w 676275"/>
                    <a:gd name="connsiteY24" fmla="*/ 250031 h 319307"/>
                    <a:gd name="connsiteX25" fmla="*/ 604837 w 676275"/>
                    <a:gd name="connsiteY25" fmla="*/ 288131 h 319307"/>
                    <a:gd name="connsiteX26" fmla="*/ 609600 w 676275"/>
                    <a:gd name="connsiteY26" fmla="*/ 304800 h 319307"/>
                    <a:gd name="connsiteX27" fmla="*/ 616743 w 676275"/>
                    <a:gd name="connsiteY27" fmla="*/ 307181 h 319307"/>
                    <a:gd name="connsiteX28" fmla="*/ 623887 w 676275"/>
                    <a:gd name="connsiteY28" fmla="*/ 311943 h 319307"/>
                    <a:gd name="connsiteX29" fmla="*/ 652462 w 676275"/>
                    <a:gd name="connsiteY29" fmla="*/ 319087 h 319307"/>
                    <a:gd name="connsiteX30" fmla="*/ 676275 w 676275"/>
                    <a:gd name="connsiteY30" fmla="*/ 319087 h 319307"/>
                    <a:gd name="connsiteX0" fmla="*/ 0 w 676275"/>
                    <a:gd name="connsiteY0" fmla="*/ 154781 h 319968"/>
                    <a:gd name="connsiteX1" fmla="*/ 26193 w 676275"/>
                    <a:gd name="connsiteY1" fmla="*/ 150018 h 319968"/>
                    <a:gd name="connsiteX2" fmla="*/ 66675 w 676275"/>
                    <a:gd name="connsiteY2" fmla="*/ 116681 h 319968"/>
                    <a:gd name="connsiteX3" fmla="*/ 88106 w 676275"/>
                    <a:gd name="connsiteY3" fmla="*/ 102393 h 319968"/>
                    <a:gd name="connsiteX4" fmla="*/ 111918 w 676275"/>
                    <a:gd name="connsiteY4" fmla="*/ 90487 h 319968"/>
                    <a:gd name="connsiteX5" fmla="*/ 133350 w 676275"/>
                    <a:gd name="connsiteY5" fmla="*/ 76200 h 319968"/>
                    <a:gd name="connsiteX6" fmla="*/ 140493 w 676275"/>
                    <a:gd name="connsiteY6" fmla="*/ 69056 h 319968"/>
                    <a:gd name="connsiteX7" fmla="*/ 164306 w 676275"/>
                    <a:gd name="connsiteY7" fmla="*/ 42862 h 319968"/>
                    <a:gd name="connsiteX8" fmla="*/ 219075 w 676275"/>
                    <a:gd name="connsiteY8" fmla="*/ 14287 h 319968"/>
                    <a:gd name="connsiteX9" fmla="*/ 271462 w 676275"/>
                    <a:gd name="connsiteY9" fmla="*/ 0 h 319968"/>
                    <a:gd name="connsiteX10" fmla="*/ 326231 w 676275"/>
                    <a:gd name="connsiteY10" fmla="*/ 4762 h 319968"/>
                    <a:gd name="connsiteX11" fmla="*/ 333375 w 676275"/>
                    <a:gd name="connsiteY11" fmla="*/ 7143 h 319968"/>
                    <a:gd name="connsiteX12" fmla="*/ 359568 w 676275"/>
                    <a:gd name="connsiteY12" fmla="*/ 28575 h 319968"/>
                    <a:gd name="connsiteX13" fmla="*/ 383381 w 676275"/>
                    <a:gd name="connsiteY13" fmla="*/ 57150 h 319968"/>
                    <a:gd name="connsiteX14" fmla="*/ 404812 w 676275"/>
                    <a:gd name="connsiteY14" fmla="*/ 80962 h 319968"/>
                    <a:gd name="connsiteX15" fmla="*/ 411956 w 676275"/>
                    <a:gd name="connsiteY15" fmla="*/ 83343 h 319968"/>
                    <a:gd name="connsiteX16" fmla="*/ 435768 w 676275"/>
                    <a:gd name="connsiteY16" fmla="*/ 107156 h 319968"/>
                    <a:gd name="connsiteX17" fmla="*/ 478631 w 676275"/>
                    <a:gd name="connsiteY17" fmla="*/ 145256 h 319968"/>
                    <a:gd name="connsiteX18" fmla="*/ 485775 w 676275"/>
                    <a:gd name="connsiteY18" fmla="*/ 147637 h 319968"/>
                    <a:gd name="connsiteX19" fmla="*/ 504825 w 676275"/>
                    <a:gd name="connsiteY19" fmla="*/ 166687 h 319968"/>
                    <a:gd name="connsiteX20" fmla="*/ 528637 w 676275"/>
                    <a:gd name="connsiteY20" fmla="*/ 190500 h 319968"/>
                    <a:gd name="connsiteX21" fmla="*/ 547687 w 676275"/>
                    <a:gd name="connsiteY21" fmla="*/ 204787 h 319968"/>
                    <a:gd name="connsiteX22" fmla="*/ 569118 w 676275"/>
                    <a:gd name="connsiteY22" fmla="*/ 216693 h 319968"/>
                    <a:gd name="connsiteX23" fmla="*/ 588168 w 676275"/>
                    <a:gd name="connsiteY23" fmla="*/ 235743 h 319968"/>
                    <a:gd name="connsiteX24" fmla="*/ 600075 w 676275"/>
                    <a:gd name="connsiteY24" fmla="*/ 250031 h 319968"/>
                    <a:gd name="connsiteX25" fmla="*/ 604837 w 676275"/>
                    <a:gd name="connsiteY25" fmla="*/ 288131 h 319968"/>
                    <a:gd name="connsiteX26" fmla="*/ 609600 w 676275"/>
                    <a:gd name="connsiteY26" fmla="*/ 304800 h 319968"/>
                    <a:gd name="connsiteX27" fmla="*/ 616743 w 676275"/>
                    <a:gd name="connsiteY27" fmla="*/ 307181 h 319968"/>
                    <a:gd name="connsiteX28" fmla="*/ 652462 w 676275"/>
                    <a:gd name="connsiteY28" fmla="*/ 319087 h 319968"/>
                    <a:gd name="connsiteX29" fmla="*/ 676275 w 676275"/>
                    <a:gd name="connsiteY29" fmla="*/ 319087 h 319968"/>
                    <a:gd name="connsiteX0" fmla="*/ 0 w 676275"/>
                    <a:gd name="connsiteY0" fmla="*/ 154781 h 320145"/>
                    <a:gd name="connsiteX1" fmla="*/ 26193 w 676275"/>
                    <a:gd name="connsiteY1" fmla="*/ 150018 h 320145"/>
                    <a:gd name="connsiteX2" fmla="*/ 66675 w 676275"/>
                    <a:gd name="connsiteY2" fmla="*/ 116681 h 320145"/>
                    <a:gd name="connsiteX3" fmla="*/ 88106 w 676275"/>
                    <a:gd name="connsiteY3" fmla="*/ 102393 h 320145"/>
                    <a:gd name="connsiteX4" fmla="*/ 111918 w 676275"/>
                    <a:gd name="connsiteY4" fmla="*/ 90487 h 320145"/>
                    <a:gd name="connsiteX5" fmla="*/ 133350 w 676275"/>
                    <a:gd name="connsiteY5" fmla="*/ 76200 h 320145"/>
                    <a:gd name="connsiteX6" fmla="*/ 140493 w 676275"/>
                    <a:gd name="connsiteY6" fmla="*/ 69056 h 320145"/>
                    <a:gd name="connsiteX7" fmla="*/ 164306 w 676275"/>
                    <a:gd name="connsiteY7" fmla="*/ 42862 h 320145"/>
                    <a:gd name="connsiteX8" fmla="*/ 219075 w 676275"/>
                    <a:gd name="connsiteY8" fmla="*/ 14287 h 320145"/>
                    <a:gd name="connsiteX9" fmla="*/ 271462 w 676275"/>
                    <a:gd name="connsiteY9" fmla="*/ 0 h 320145"/>
                    <a:gd name="connsiteX10" fmla="*/ 326231 w 676275"/>
                    <a:gd name="connsiteY10" fmla="*/ 4762 h 320145"/>
                    <a:gd name="connsiteX11" fmla="*/ 333375 w 676275"/>
                    <a:gd name="connsiteY11" fmla="*/ 7143 h 320145"/>
                    <a:gd name="connsiteX12" fmla="*/ 359568 w 676275"/>
                    <a:gd name="connsiteY12" fmla="*/ 28575 h 320145"/>
                    <a:gd name="connsiteX13" fmla="*/ 383381 w 676275"/>
                    <a:gd name="connsiteY13" fmla="*/ 57150 h 320145"/>
                    <a:gd name="connsiteX14" fmla="*/ 404812 w 676275"/>
                    <a:gd name="connsiteY14" fmla="*/ 80962 h 320145"/>
                    <a:gd name="connsiteX15" fmla="*/ 411956 w 676275"/>
                    <a:gd name="connsiteY15" fmla="*/ 83343 h 320145"/>
                    <a:gd name="connsiteX16" fmla="*/ 435768 w 676275"/>
                    <a:gd name="connsiteY16" fmla="*/ 107156 h 320145"/>
                    <a:gd name="connsiteX17" fmla="*/ 478631 w 676275"/>
                    <a:gd name="connsiteY17" fmla="*/ 145256 h 320145"/>
                    <a:gd name="connsiteX18" fmla="*/ 485775 w 676275"/>
                    <a:gd name="connsiteY18" fmla="*/ 147637 h 320145"/>
                    <a:gd name="connsiteX19" fmla="*/ 504825 w 676275"/>
                    <a:gd name="connsiteY19" fmla="*/ 166687 h 320145"/>
                    <a:gd name="connsiteX20" fmla="*/ 528637 w 676275"/>
                    <a:gd name="connsiteY20" fmla="*/ 190500 h 320145"/>
                    <a:gd name="connsiteX21" fmla="*/ 547687 w 676275"/>
                    <a:gd name="connsiteY21" fmla="*/ 204787 h 320145"/>
                    <a:gd name="connsiteX22" fmla="*/ 569118 w 676275"/>
                    <a:gd name="connsiteY22" fmla="*/ 216693 h 320145"/>
                    <a:gd name="connsiteX23" fmla="*/ 588168 w 676275"/>
                    <a:gd name="connsiteY23" fmla="*/ 235743 h 320145"/>
                    <a:gd name="connsiteX24" fmla="*/ 600075 w 676275"/>
                    <a:gd name="connsiteY24" fmla="*/ 250031 h 320145"/>
                    <a:gd name="connsiteX25" fmla="*/ 604837 w 676275"/>
                    <a:gd name="connsiteY25" fmla="*/ 288131 h 320145"/>
                    <a:gd name="connsiteX26" fmla="*/ 609600 w 676275"/>
                    <a:gd name="connsiteY26" fmla="*/ 304800 h 320145"/>
                    <a:gd name="connsiteX27" fmla="*/ 652462 w 676275"/>
                    <a:gd name="connsiteY27" fmla="*/ 319087 h 320145"/>
                    <a:gd name="connsiteX28" fmla="*/ 676275 w 676275"/>
                    <a:gd name="connsiteY28" fmla="*/ 319087 h 320145"/>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33375 w 676275"/>
                    <a:gd name="connsiteY11" fmla="*/ 7143 h 319087"/>
                    <a:gd name="connsiteX12" fmla="*/ 359568 w 676275"/>
                    <a:gd name="connsiteY12" fmla="*/ 28575 h 319087"/>
                    <a:gd name="connsiteX13" fmla="*/ 383381 w 676275"/>
                    <a:gd name="connsiteY13" fmla="*/ 57150 h 319087"/>
                    <a:gd name="connsiteX14" fmla="*/ 404812 w 676275"/>
                    <a:gd name="connsiteY14" fmla="*/ 80962 h 319087"/>
                    <a:gd name="connsiteX15" fmla="*/ 411956 w 676275"/>
                    <a:gd name="connsiteY15" fmla="*/ 83343 h 319087"/>
                    <a:gd name="connsiteX16" fmla="*/ 435768 w 676275"/>
                    <a:gd name="connsiteY16" fmla="*/ 107156 h 319087"/>
                    <a:gd name="connsiteX17" fmla="*/ 478631 w 676275"/>
                    <a:gd name="connsiteY17" fmla="*/ 145256 h 319087"/>
                    <a:gd name="connsiteX18" fmla="*/ 485775 w 676275"/>
                    <a:gd name="connsiteY18" fmla="*/ 147637 h 319087"/>
                    <a:gd name="connsiteX19" fmla="*/ 504825 w 676275"/>
                    <a:gd name="connsiteY19" fmla="*/ 166687 h 319087"/>
                    <a:gd name="connsiteX20" fmla="*/ 528637 w 676275"/>
                    <a:gd name="connsiteY20" fmla="*/ 190500 h 319087"/>
                    <a:gd name="connsiteX21" fmla="*/ 547687 w 676275"/>
                    <a:gd name="connsiteY21" fmla="*/ 204787 h 319087"/>
                    <a:gd name="connsiteX22" fmla="*/ 569118 w 676275"/>
                    <a:gd name="connsiteY22" fmla="*/ 216693 h 319087"/>
                    <a:gd name="connsiteX23" fmla="*/ 588168 w 676275"/>
                    <a:gd name="connsiteY23" fmla="*/ 235743 h 319087"/>
                    <a:gd name="connsiteX24" fmla="*/ 600075 w 676275"/>
                    <a:gd name="connsiteY24" fmla="*/ 250031 h 319087"/>
                    <a:gd name="connsiteX25" fmla="*/ 604837 w 676275"/>
                    <a:gd name="connsiteY25" fmla="*/ 288131 h 319087"/>
                    <a:gd name="connsiteX26" fmla="*/ 609600 w 676275"/>
                    <a:gd name="connsiteY26" fmla="*/ 304800 h 319087"/>
                    <a:gd name="connsiteX27" fmla="*/ 676275 w 676275"/>
                    <a:gd name="connsiteY27"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33375 w 676275"/>
                    <a:gd name="connsiteY11" fmla="*/ 7143 h 319087"/>
                    <a:gd name="connsiteX12" fmla="*/ 359568 w 676275"/>
                    <a:gd name="connsiteY12" fmla="*/ 28575 h 319087"/>
                    <a:gd name="connsiteX13" fmla="*/ 383381 w 676275"/>
                    <a:gd name="connsiteY13" fmla="*/ 57150 h 319087"/>
                    <a:gd name="connsiteX14" fmla="*/ 404812 w 676275"/>
                    <a:gd name="connsiteY14" fmla="*/ 80962 h 319087"/>
                    <a:gd name="connsiteX15" fmla="*/ 411956 w 676275"/>
                    <a:gd name="connsiteY15" fmla="*/ 83343 h 319087"/>
                    <a:gd name="connsiteX16" fmla="*/ 435768 w 676275"/>
                    <a:gd name="connsiteY16" fmla="*/ 107156 h 319087"/>
                    <a:gd name="connsiteX17" fmla="*/ 478631 w 676275"/>
                    <a:gd name="connsiteY17" fmla="*/ 145256 h 319087"/>
                    <a:gd name="connsiteX18" fmla="*/ 485775 w 676275"/>
                    <a:gd name="connsiteY18" fmla="*/ 147637 h 319087"/>
                    <a:gd name="connsiteX19" fmla="*/ 504825 w 676275"/>
                    <a:gd name="connsiteY19" fmla="*/ 166687 h 319087"/>
                    <a:gd name="connsiteX20" fmla="*/ 528637 w 676275"/>
                    <a:gd name="connsiteY20" fmla="*/ 190500 h 319087"/>
                    <a:gd name="connsiteX21" fmla="*/ 547687 w 676275"/>
                    <a:gd name="connsiteY21" fmla="*/ 204787 h 319087"/>
                    <a:gd name="connsiteX22" fmla="*/ 569118 w 676275"/>
                    <a:gd name="connsiteY22" fmla="*/ 216693 h 319087"/>
                    <a:gd name="connsiteX23" fmla="*/ 588168 w 676275"/>
                    <a:gd name="connsiteY23" fmla="*/ 235743 h 319087"/>
                    <a:gd name="connsiteX24" fmla="*/ 604837 w 676275"/>
                    <a:gd name="connsiteY24" fmla="*/ 288131 h 319087"/>
                    <a:gd name="connsiteX25" fmla="*/ 609600 w 676275"/>
                    <a:gd name="connsiteY25" fmla="*/ 304800 h 319087"/>
                    <a:gd name="connsiteX26" fmla="*/ 676275 w 676275"/>
                    <a:gd name="connsiteY26"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33375 w 676275"/>
                    <a:gd name="connsiteY11" fmla="*/ 7143 h 319087"/>
                    <a:gd name="connsiteX12" fmla="*/ 359568 w 676275"/>
                    <a:gd name="connsiteY12" fmla="*/ 28575 h 319087"/>
                    <a:gd name="connsiteX13" fmla="*/ 383381 w 676275"/>
                    <a:gd name="connsiteY13" fmla="*/ 57150 h 319087"/>
                    <a:gd name="connsiteX14" fmla="*/ 404812 w 676275"/>
                    <a:gd name="connsiteY14" fmla="*/ 80962 h 319087"/>
                    <a:gd name="connsiteX15" fmla="*/ 411956 w 676275"/>
                    <a:gd name="connsiteY15" fmla="*/ 83343 h 319087"/>
                    <a:gd name="connsiteX16" fmla="*/ 435768 w 676275"/>
                    <a:gd name="connsiteY16" fmla="*/ 107156 h 319087"/>
                    <a:gd name="connsiteX17" fmla="*/ 478631 w 676275"/>
                    <a:gd name="connsiteY17" fmla="*/ 145256 h 319087"/>
                    <a:gd name="connsiteX18" fmla="*/ 485775 w 676275"/>
                    <a:gd name="connsiteY18" fmla="*/ 147637 h 319087"/>
                    <a:gd name="connsiteX19" fmla="*/ 504825 w 676275"/>
                    <a:gd name="connsiteY19" fmla="*/ 166687 h 319087"/>
                    <a:gd name="connsiteX20" fmla="*/ 528637 w 676275"/>
                    <a:gd name="connsiteY20" fmla="*/ 190500 h 319087"/>
                    <a:gd name="connsiteX21" fmla="*/ 569118 w 676275"/>
                    <a:gd name="connsiteY21" fmla="*/ 216693 h 319087"/>
                    <a:gd name="connsiteX22" fmla="*/ 588168 w 676275"/>
                    <a:gd name="connsiteY22" fmla="*/ 235743 h 319087"/>
                    <a:gd name="connsiteX23" fmla="*/ 604837 w 676275"/>
                    <a:gd name="connsiteY23" fmla="*/ 288131 h 319087"/>
                    <a:gd name="connsiteX24" fmla="*/ 609600 w 676275"/>
                    <a:gd name="connsiteY24" fmla="*/ 304800 h 319087"/>
                    <a:gd name="connsiteX25" fmla="*/ 676275 w 676275"/>
                    <a:gd name="connsiteY25"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33375 w 676275"/>
                    <a:gd name="connsiteY11" fmla="*/ 7143 h 319087"/>
                    <a:gd name="connsiteX12" fmla="*/ 359568 w 676275"/>
                    <a:gd name="connsiteY12" fmla="*/ 28575 h 319087"/>
                    <a:gd name="connsiteX13" fmla="*/ 383381 w 676275"/>
                    <a:gd name="connsiteY13" fmla="*/ 57150 h 319087"/>
                    <a:gd name="connsiteX14" fmla="*/ 404812 w 676275"/>
                    <a:gd name="connsiteY14" fmla="*/ 80962 h 319087"/>
                    <a:gd name="connsiteX15" fmla="*/ 411956 w 676275"/>
                    <a:gd name="connsiteY15" fmla="*/ 83343 h 319087"/>
                    <a:gd name="connsiteX16" fmla="*/ 435768 w 676275"/>
                    <a:gd name="connsiteY16" fmla="*/ 107156 h 319087"/>
                    <a:gd name="connsiteX17" fmla="*/ 478631 w 676275"/>
                    <a:gd name="connsiteY17" fmla="*/ 145256 h 319087"/>
                    <a:gd name="connsiteX18" fmla="*/ 504825 w 676275"/>
                    <a:gd name="connsiteY18" fmla="*/ 166687 h 319087"/>
                    <a:gd name="connsiteX19" fmla="*/ 528637 w 676275"/>
                    <a:gd name="connsiteY19" fmla="*/ 190500 h 319087"/>
                    <a:gd name="connsiteX20" fmla="*/ 569118 w 676275"/>
                    <a:gd name="connsiteY20" fmla="*/ 216693 h 319087"/>
                    <a:gd name="connsiteX21" fmla="*/ 588168 w 676275"/>
                    <a:gd name="connsiteY21" fmla="*/ 235743 h 319087"/>
                    <a:gd name="connsiteX22" fmla="*/ 604837 w 676275"/>
                    <a:gd name="connsiteY22" fmla="*/ 288131 h 319087"/>
                    <a:gd name="connsiteX23" fmla="*/ 609600 w 676275"/>
                    <a:gd name="connsiteY23" fmla="*/ 304800 h 319087"/>
                    <a:gd name="connsiteX24" fmla="*/ 676275 w 676275"/>
                    <a:gd name="connsiteY24"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33375 w 676275"/>
                    <a:gd name="connsiteY11" fmla="*/ 7143 h 319087"/>
                    <a:gd name="connsiteX12" fmla="*/ 359568 w 676275"/>
                    <a:gd name="connsiteY12" fmla="*/ 28575 h 319087"/>
                    <a:gd name="connsiteX13" fmla="*/ 383381 w 676275"/>
                    <a:gd name="connsiteY13" fmla="*/ 57150 h 319087"/>
                    <a:gd name="connsiteX14" fmla="*/ 404812 w 676275"/>
                    <a:gd name="connsiteY14" fmla="*/ 80962 h 319087"/>
                    <a:gd name="connsiteX15" fmla="*/ 435768 w 676275"/>
                    <a:gd name="connsiteY15" fmla="*/ 107156 h 319087"/>
                    <a:gd name="connsiteX16" fmla="*/ 478631 w 676275"/>
                    <a:gd name="connsiteY16" fmla="*/ 145256 h 319087"/>
                    <a:gd name="connsiteX17" fmla="*/ 504825 w 676275"/>
                    <a:gd name="connsiteY17" fmla="*/ 166687 h 319087"/>
                    <a:gd name="connsiteX18" fmla="*/ 528637 w 676275"/>
                    <a:gd name="connsiteY18" fmla="*/ 190500 h 319087"/>
                    <a:gd name="connsiteX19" fmla="*/ 569118 w 676275"/>
                    <a:gd name="connsiteY19" fmla="*/ 216693 h 319087"/>
                    <a:gd name="connsiteX20" fmla="*/ 588168 w 676275"/>
                    <a:gd name="connsiteY20" fmla="*/ 235743 h 319087"/>
                    <a:gd name="connsiteX21" fmla="*/ 604837 w 676275"/>
                    <a:gd name="connsiteY21" fmla="*/ 288131 h 319087"/>
                    <a:gd name="connsiteX22" fmla="*/ 609600 w 676275"/>
                    <a:gd name="connsiteY22" fmla="*/ 304800 h 319087"/>
                    <a:gd name="connsiteX23" fmla="*/ 676275 w 676275"/>
                    <a:gd name="connsiteY23"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40493 w 676275"/>
                    <a:gd name="connsiteY6" fmla="*/ 69056 h 319087"/>
                    <a:gd name="connsiteX7" fmla="*/ 164306 w 676275"/>
                    <a:gd name="connsiteY7" fmla="*/ 42862 h 319087"/>
                    <a:gd name="connsiteX8" fmla="*/ 219075 w 676275"/>
                    <a:gd name="connsiteY8" fmla="*/ 14287 h 319087"/>
                    <a:gd name="connsiteX9" fmla="*/ 271462 w 676275"/>
                    <a:gd name="connsiteY9" fmla="*/ 0 h 319087"/>
                    <a:gd name="connsiteX10" fmla="*/ 326231 w 676275"/>
                    <a:gd name="connsiteY10" fmla="*/ 4762 h 319087"/>
                    <a:gd name="connsiteX11" fmla="*/ 359568 w 676275"/>
                    <a:gd name="connsiteY11" fmla="*/ 28575 h 319087"/>
                    <a:gd name="connsiteX12" fmla="*/ 383381 w 676275"/>
                    <a:gd name="connsiteY12" fmla="*/ 57150 h 319087"/>
                    <a:gd name="connsiteX13" fmla="*/ 404812 w 676275"/>
                    <a:gd name="connsiteY13" fmla="*/ 80962 h 319087"/>
                    <a:gd name="connsiteX14" fmla="*/ 435768 w 676275"/>
                    <a:gd name="connsiteY14" fmla="*/ 107156 h 319087"/>
                    <a:gd name="connsiteX15" fmla="*/ 478631 w 676275"/>
                    <a:gd name="connsiteY15" fmla="*/ 145256 h 319087"/>
                    <a:gd name="connsiteX16" fmla="*/ 504825 w 676275"/>
                    <a:gd name="connsiteY16" fmla="*/ 166687 h 319087"/>
                    <a:gd name="connsiteX17" fmla="*/ 528637 w 676275"/>
                    <a:gd name="connsiteY17" fmla="*/ 190500 h 319087"/>
                    <a:gd name="connsiteX18" fmla="*/ 569118 w 676275"/>
                    <a:gd name="connsiteY18" fmla="*/ 216693 h 319087"/>
                    <a:gd name="connsiteX19" fmla="*/ 588168 w 676275"/>
                    <a:gd name="connsiteY19" fmla="*/ 235743 h 319087"/>
                    <a:gd name="connsiteX20" fmla="*/ 604837 w 676275"/>
                    <a:gd name="connsiteY20" fmla="*/ 288131 h 319087"/>
                    <a:gd name="connsiteX21" fmla="*/ 609600 w 676275"/>
                    <a:gd name="connsiteY21" fmla="*/ 304800 h 319087"/>
                    <a:gd name="connsiteX22" fmla="*/ 676275 w 676275"/>
                    <a:gd name="connsiteY22"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11918 w 676275"/>
                    <a:gd name="connsiteY4" fmla="*/ 90487 h 319087"/>
                    <a:gd name="connsiteX5" fmla="*/ 133350 w 676275"/>
                    <a:gd name="connsiteY5" fmla="*/ 76200 h 319087"/>
                    <a:gd name="connsiteX6" fmla="*/ 164306 w 676275"/>
                    <a:gd name="connsiteY6" fmla="*/ 42862 h 319087"/>
                    <a:gd name="connsiteX7" fmla="*/ 219075 w 676275"/>
                    <a:gd name="connsiteY7" fmla="*/ 14287 h 319087"/>
                    <a:gd name="connsiteX8" fmla="*/ 271462 w 676275"/>
                    <a:gd name="connsiteY8" fmla="*/ 0 h 319087"/>
                    <a:gd name="connsiteX9" fmla="*/ 326231 w 676275"/>
                    <a:gd name="connsiteY9" fmla="*/ 4762 h 319087"/>
                    <a:gd name="connsiteX10" fmla="*/ 359568 w 676275"/>
                    <a:gd name="connsiteY10" fmla="*/ 28575 h 319087"/>
                    <a:gd name="connsiteX11" fmla="*/ 383381 w 676275"/>
                    <a:gd name="connsiteY11" fmla="*/ 57150 h 319087"/>
                    <a:gd name="connsiteX12" fmla="*/ 404812 w 676275"/>
                    <a:gd name="connsiteY12" fmla="*/ 80962 h 319087"/>
                    <a:gd name="connsiteX13" fmla="*/ 435768 w 676275"/>
                    <a:gd name="connsiteY13" fmla="*/ 107156 h 319087"/>
                    <a:gd name="connsiteX14" fmla="*/ 478631 w 676275"/>
                    <a:gd name="connsiteY14" fmla="*/ 145256 h 319087"/>
                    <a:gd name="connsiteX15" fmla="*/ 504825 w 676275"/>
                    <a:gd name="connsiteY15" fmla="*/ 166687 h 319087"/>
                    <a:gd name="connsiteX16" fmla="*/ 528637 w 676275"/>
                    <a:gd name="connsiteY16" fmla="*/ 190500 h 319087"/>
                    <a:gd name="connsiteX17" fmla="*/ 569118 w 676275"/>
                    <a:gd name="connsiteY17" fmla="*/ 216693 h 319087"/>
                    <a:gd name="connsiteX18" fmla="*/ 588168 w 676275"/>
                    <a:gd name="connsiteY18" fmla="*/ 235743 h 319087"/>
                    <a:gd name="connsiteX19" fmla="*/ 604837 w 676275"/>
                    <a:gd name="connsiteY19" fmla="*/ 288131 h 319087"/>
                    <a:gd name="connsiteX20" fmla="*/ 609600 w 676275"/>
                    <a:gd name="connsiteY20" fmla="*/ 304800 h 319087"/>
                    <a:gd name="connsiteX21" fmla="*/ 676275 w 676275"/>
                    <a:gd name="connsiteY21" fmla="*/ 319087 h 319087"/>
                    <a:gd name="connsiteX0" fmla="*/ 0 w 676275"/>
                    <a:gd name="connsiteY0" fmla="*/ 154781 h 319087"/>
                    <a:gd name="connsiteX1" fmla="*/ 26193 w 676275"/>
                    <a:gd name="connsiteY1" fmla="*/ 150018 h 319087"/>
                    <a:gd name="connsiteX2" fmla="*/ 66675 w 676275"/>
                    <a:gd name="connsiteY2" fmla="*/ 116681 h 319087"/>
                    <a:gd name="connsiteX3" fmla="*/ 88106 w 676275"/>
                    <a:gd name="connsiteY3" fmla="*/ 102393 h 319087"/>
                    <a:gd name="connsiteX4" fmla="*/ 133350 w 676275"/>
                    <a:gd name="connsiteY4" fmla="*/ 76200 h 319087"/>
                    <a:gd name="connsiteX5" fmla="*/ 164306 w 676275"/>
                    <a:gd name="connsiteY5" fmla="*/ 42862 h 319087"/>
                    <a:gd name="connsiteX6" fmla="*/ 219075 w 676275"/>
                    <a:gd name="connsiteY6" fmla="*/ 14287 h 319087"/>
                    <a:gd name="connsiteX7" fmla="*/ 271462 w 676275"/>
                    <a:gd name="connsiteY7" fmla="*/ 0 h 319087"/>
                    <a:gd name="connsiteX8" fmla="*/ 326231 w 676275"/>
                    <a:gd name="connsiteY8" fmla="*/ 4762 h 319087"/>
                    <a:gd name="connsiteX9" fmla="*/ 359568 w 676275"/>
                    <a:gd name="connsiteY9" fmla="*/ 28575 h 319087"/>
                    <a:gd name="connsiteX10" fmla="*/ 383381 w 676275"/>
                    <a:gd name="connsiteY10" fmla="*/ 57150 h 319087"/>
                    <a:gd name="connsiteX11" fmla="*/ 404812 w 676275"/>
                    <a:gd name="connsiteY11" fmla="*/ 80962 h 319087"/>
                    <a:gd name="connsiteX12" fmla="*/ 435768 w 676275"/>
                    <a:gd name="connsiteY12" fmla="*/ 107156 h 319087"/>
                    <a:gd name="connsiteX13" fmla="*/ 478631 w 676275"/>
                    <a:gd name="connsiteY13" fmla="*/ 145256 h 319087"/>
                    <a:gd name="connsiteX14" fmla="*/ 504825 w 676275"/>
                    <a:gd name="connsiteY14" fmla="*/ 166687 h 319087"/>
                    <a:gd name="connsiteX15" fmla="*/ 528637 w 676275"/>
                    <a:gd name="connsiteY15" fmla="*/ 190500 h 319087"/>
                    <a:gd name="connsiteX16" fmla="*/ 569118 w 676275"/>
                    <a:gd name="connsiteY16" fmla="*/ 216693 h 319087"/>
                    <a:gd name="connsiteX17" fmla="*/ 588168 w 676275"/>
                    <a:gd name="connsiteY17" fmla="*/ 235743 h 319087"/>
                    <a:gd name="connsiteX18" fmla="*/ 604837 w 676275"/>
                    <a:gd name="connsiteY18" fmla="*/ 288131 h 319087"/>
                    <a:gd name="connsiteX19" fmla="*/ 609600 w 676275"/>
                    <a:gd name="connsiteY19" fmla="*/ 304800 h 319087"/>
                    <a:gd name="connsiteX20" fmla="*/ 676275 w 676275"/>
                    <a:gd name="connsiteY20" fmla="*/ 319087 h 319087"/>
                    <a:gd name="connsiteX0" fmla="*/ 0 w 676275"/>
                    <a:gd name="connsiteY0" fmla="*/ 154781 h 319087"/>
                    <a:gd name="connsiteX1" fmla="*/ 26193 w 676275"/>
                    <a:gd name="connsiteY1" fmla="*/ 150018 h 319087"/>
                    <a:gd name="connsiteX2" fmla="*/ 88106 w 676275"/>
                    <a:gd name="connsiteY2" fmla="*/ 102393 h 319087"/>
                    <a:gd name="connsiteX3" fmla="*/ 133350 w 676275"/>
                    <a:gd name="connsiteY3" fmla="*/ 76200 h 319087"/>
                    <a:gd name="connsiteX4" fmla="*/ 164306 w 676275"/>
                    <a:gd name="connsiteY4" fmla="*/ 42862 h 319087"/>
                    <a:gd name="connsiteX5" fmla="*/ 219075 w 676275"/>
                    <a:gd name="connsiteY5" fmla="*/ 14287 h 319087"/>
                    <a:gd name="connsiteX6" fmla="*/ 271462 w 676275"/>
                    <a:gd name="connsiteY6" fmla="*/ 0 h 319087"/>
                    <a:gd name="connsiteX7" fmla="*/ 326231 w 676275"/>
                    <a:gd name="connsiteY7" fmla="*/ 4762 h 319087"/>
                    <a:gd name="connsiteX8" fmla="*/ 359568 w 676275"/>
                    <a:gd name="connsiteY8" fmla="*/ 28575 h 319087"/>
                    <a:gd name="connsiteX9" fmla="*/ 383381 w 676275"/>
                    <a:gd name="connsiteY9" fmla="*/ 57150 h 319087"/>
                    <a:gd name="connsiteX10" fmla="*/ 404812 w 676275"/>
                    <a:gd name="connsiteY10" fmla="*/ 80962 h 319087"/>
                    <a:gd name="connsiteX11" fmla="*/ 435768 w 676275"/>
                    <a:gd name="connsiteY11" fmla="*/ 107156 h 319087"/>
                    <a:gd name="connsiteX12" fmla="*/ 478631 w 676275"/>
                    <a:gd name="connsiteY12" fmla="*/ 145256 h 319087"/>
                    <a:gd name="connsiteX13" fmla="*/ 504825 w 676275"/>
                    <a:gd name="connsiteY13" fmla="*/ 166687 h 319087"/>
                    <a:gd name="connsiteX14" fmla="*/ 528637 w 676275"/>
                    <a:gd name="connsiteY14" fmla="*/ 190500 h 319087"/>
                    <a:gd name="connsiteX15" fmla="*/ 569118 w 676275"/>
                    <a:gd name="connsiteY15" fmla="*/ 216693 h 319087"/>
                    <a:gd name="connsiteX16" fmla="*/ 588168 w 676275"/>
                    <a:gd name="connsiteY16" fmla="*/ 235743 h 319087"/>
                    <a:gd name="connsiteX17" fmla="*/ 604837 w 676275"/>
                    <a:gd name="connsiteY17" fmla="*/ 288131 h 319087"/>
                    <a:gd name="connsiteX18" fmla="*/ 609600 w 676275"/>
                    <a:gd name="connsiteY18" fmla="*/ 304800 h 319087"/>
                    <a:gd name="connsiteX19" fmla="*/ 676275 w 676275"/>
                    <a:gd name="connsiteY19" fmla="*/ 319087 h 319087"/>
                    <a:gd name="connsiteX0" fmla="*/ 0 w 676275"/>
                    <a:gd name="connsiteY0" fmla="*/ 154781 h 319087"/>
                    <a:gd name="connsiteX1" fmla="*/ 26193 w 676275"/>
                    <a:gd name="connsiteY1" fmla="*/ 150018 h 319087"/>
                    <a:gd name="connsiteX2" fmla="*/ 88106 w 676275"/>
                    <a:gd name="connsiteY2" fmla="*/ 102393 h 319087"/>
                    <a:gd name="connsiteX3" fmla="*/ 128587 w 676275"/>
                    <a:gd name="connsiteY3" fmla="*/ 71437 h 319087"/>
                    <a:gd name="connsiteX4" fmla="*/ 164306 w 676275"/>
                    <a:gd name="connsiteY4" fmla="*/ 42862 h 319087"/>
                    <a:gd name="connsiteX5" fmla="*/ 219075 w 676275"/>
                    <a:gd name="connsiteY5" fmla="*/ 14287 h 319087"/>
                    <a:gd name="connsiteX6" fmla="*/ 271462 w 676275"/>
                    <a:gd name="connsiteY6" fmla="*/ 0 h 319087"/>
                    <a:gd name="connsiteX7" fmla="*/ 326231 w 676275"/>
                    <a:gd name="connsiteY7" fmla="*/ 4762 h 319087"/>
                    <a:gd name="connsiteX8" fmla="*/ 359568 w 676275"/>
                    <a:gd name="connsiteY8" fmla="*/ 28575 h 319087"/>
                    <a:gd name="connsiteX9" fmla="*/ 383381 w 676275"/>
                    <a:gd name="connsiteY9" fmla="*/ 57150 h 319087"/>
                    <a:gd name="connsiteX10" fmla="*/ 404812 w 676275"/>
                    <a:gd name="connsiteY10" fmla="*/ 80962 h 319087"/>
                    <a:gd name="connsiteX11" fmla="*/ 435768 w 676275"/>
                    <a:gd name="connsiteY11" fmla="*/ 107156 h 319087"/>
                    <a:gd name="connsiteX12" fmla="*/ 478631 w 676275"/>
                    <a:gd name="connsiteY12" fmla="*/ 145256 h 319087"/>
                    <a:gd name="connsiteX13" fmla="*/ 504825 w 676275"/>
                    <a:gd name="connsiteY13" fmla="*/ 166687 h 319087"/>
                    <a:gd name="connsiteX14" fmla="*/ 528637 w 676275"/>
                    <a:gd name="connsiteY14" fmla="*/ 190500 h 319087"/>
                    <a:gd name="connsiteX15" fmla="*/ 569118 w 676275"/>
                    <a:gd name="connsiteY15" fmla="*/ 216693 h 319087"/>
                    <a:gd name="connsiteX16" fmla="*/ 588168 w 676275"/>
                    <a:gd name="connsiteY16" fmla="*/ 235743 h 319087"/>
                    <a:gd name="connsiteX17" fmla="*/ 604837 w 676275"/>
                    <a:gd name="connsiteY17" fmla="*/ 288131 h 319087"/>
                    <a:gd name="connsiteX18" fmla="*/ 609600 w 676275"/>
                    <a:gd name="connsiteY18" fmla="*/ 304800 h 319087"/>
                    <a:gd name="connsiteX19" fmla="*/ 676275 w 676275"/>
                    <a:gd name="connsiteY19" fmla="*/ 319087 h 319087"/>
                    <a:gd name="connsiteX0" fmla="*/ 0 w 676275"/>
                    <a:gd name="connsiteY0" fmla="*/ 154781 h 319087"/>
                    <a:gd name="connsiteX1" fmla="*/ 28574 w 676275"/>
                    <a:gd name="connsiteY1" fmla="*/ 138112 h 319087"/>
                    <a:gd name="connsiteX2" fmla="*/ 88106 w 676275"/>
                    <a:gd name="connsiteY2" fmla="*/ 102393 h 319087"/>
                    <a:gd name="connsiteX3" fmla="*/ 128587 w 676275"/>
                    <a:gd name="connsiteY3" fmla="*/ 71437 h 319087"/>
                    <a:gd name="connsiteX4" fmla="*/ 164306 w 676275"/>
                    <a:gd name="connsiteY4" fmla="*/ 42862 h 319087"/>
                    <a:gd name="connsiteX5" fmla="*/ 219075 w 676275"/>
                    <a:gd name="connsiteY5" fmla="*/ 14287 h 319087"/>
                    <a:gd name="connsiteX6" fmla="*/ 271462 w 676275"/>
                    <a:gd name="connsiteY6" fmla="*/ 0 h 319087"/>
                    <a:gd name="connsiteX7" fmla="*/ 326231 w 676275"/>
                    <a:gd name="connsiteY7" fmla="*/ 4762 h 319087"/>
                    <a:gd name="connsiteX8" fmla="*/ 359568 w 676275"/>
                    <a:gd name="connsiteY8" fmla="*/ 28575 h 319087"/>
                    <a:gd name="connsiteX9" fmla="*/ 383381 w 676275"/>
                    <a:gd name="connsiteY9" fmla="*/ 57150 h 319087"/>
                    <a:gd name="connsiteX10" fmla="*/ 404812 w 676275"/>
                    <a:gd name="connsiteY10" fmla="*/ 80962 h 319087"/>
                    <a:gd name="connsiteX11" fmla="*/ 435768 w 676275"/>
                    <a:gd name="connsiteY11" fmla="*/ 107156 h 319087"/>
                    <a:gd name="connsiteX12" fmla="*/ 478631 w 676275"/>
                    <a:gd name="connsiteY12" fmla="*/ 145256 h 319087"/>
                    <a:gd name="connsiteX13" fmla="*/ 504825 w 676275"/>
                    <a:gd name="connsiteY13" fmla="*/ 166687 h 319087"/>
                    <a:gd name="connsiteX14" fmla="*/ 528637 w 676275"/>
                    <a:gd name="connsiteY14" fmla="*/ 190500 h 319087"/>
                    <a:gd name="connsiteX15" fmla="*/ 569118 w 676275"/>
                    <a:gd name="connsiteY15" fmla="*/ 216693 h 319087"/>
                    <a:gd name="connsiteX16" fmla="*/ 588168 w 676275"/>
                    <a:gd name="connsiteY16" fmla="*/ 235743 h 319087"/>
                    <a:gd name="connsiteX17" fmla="*/ 604837 w 676275"/>
                    <a:gd name="connsiteY17" fmla="*/ 288131 h 319087"/>
                    <a:gd name="connsiteX18" fmla="*/ 609600 w 676275"/>
                    <a:gd name="connsiteY18" fmla="*/ 304800 h 319087"/>
                    <a:gd name="connsiteX19" fmla="*/ 676275 w 676275"/>
                    <a:gd name="connsiteY19" fmla="*/ 319087 h 319087"/>
                    <a:gd name="connsiteX0" fmla="*/ 0 w 676275"/>
                    <a:gd name="connsiteY0" fmla="*/ 154781 h 319087"/>
                    <a:gd name="connsiteX1" fmla="*/ 28574 w 676275"/>
                    <a:gd name="connsiteY1" fmla="*/ 138112 h 319087"/>
                    <a:gd name="connsiteX2" fmla="*/ 85725 w 676275"/>
                    <a:gd name="connsiteY2" fmla="*/ 97631 h 319087"/>
                    <a:gd name="connsiteX3" fmla="*/ 128587 w 676275"/>
                    <a:gd name="connsiteY3" fmla="*/ 71437 h 319087"/>
                    <a:gd name="connsiteX4" fmla="*/ 164306 w 676275"/>
                    <a:gd name="connsiteY4" fmla="*/ 42862 h 319087"/>
                    <a:gd name="connsiteX5" fmla="*/ 219075 w 676275"/>
                    <a:gd name="connsiteY5" fmla="*/ 14287 h 319087"/>
                    <a:gd name="connsiteX6" fmla="*/ 271462 w 676275"/>
                    <a:gd name="connsiteY6" fmla="*/ 0 h 319087"/>
                    <a:gd name="connsiteX7" fmla="*/ 326231 w 676275"/>
                    <a:gd name="connsiteY7" fmla="*/ 4762 h 319087"/>
                    <a:gd name="connsiteX8" fmla="*/ 359568 w 676275"/>
                    <a:gd name="connsiteY8" fmla="*/ 28575 h 319087"/>
                    <a:gd name="connsiteX9" fmla="*/ 383381 w 676275"/>
                    <a:gd name="connsiteY9" fmla="*/ 57150 h 319087"/>
                    <a:gd name="connsiteX10" fmla="*/ 404812 w 676275"/>
                    <a:gd name="connsiteY10" fmla="*/ 80962 h 319087"/>
                    <a:gd name="connsiteX11" fmla="*/ 435768 w 676275"/>
                    <a:gd name="connsiteY11" fmla="*/ 107156 h 319087"/>
                    <a:gd name="connsiteX12" fmla="*/ 478631 w 676275"/>
                    <a:gd name="connsiteY12" fmla="*/ 145256 h 319087"/>
                    <a:gd name="connsiteX13" fmla="*/ 504825 w 676275"/>
                    <a:gd name="connsiteY13" fmla="*/ 166687 h 319087"/>
                    <a:gd name="connsiteX14" fmla="*/ 528637 w 676275"/>
                    <a:gd name="connsiteY14" fmla="*/ 190500 h 319087"/>
                    <a:gd name="connsiteX15" fmla="*/ 569118 w 676275"/>
                    <a:gd name="connsiteY15" fmla="*/ 216693 h 319087"/>
                    <a:gd name="connsiteX16" fmla="*/ 588168 w 676275"/>
                    <a:gd name="connsiteY16" fmla="*/ 235743 h 319087"/>
                    <a:gd name="connsiteX17" fmla="*/ 604837 w 676275"/>
                    <a:gd name="connsiteY17" fmla="*/ 288131 h 319087"/>
                    <a:gd name="connsiteX18" fmla="*/ 609600 w 676275"/>
                    <a:gd name="connsiteY18" fmla="*/ 304800 h 319087"/>
                    <a:gd name="connsiteX19" fmla="*/ 676275 w 676275"/>
                    <a:gd name="connsiteY19" fmla="*/ 319087 h 319087"/>
                    <a:gd name="connsiteX0" fmla="*/ 0 w 676275"/>
                    <a:gd name="connsiteY0" fmla="*/ 154781 h 319087"/>
                    <a:gd name="connsiteX1" fmla="*/ 28574 w 676275"/>
                    <a:gd name="connsiteY1" fmla="*/ 138112 h 319087"/>
                    <a:gd name="connsiteX2" fmla="*/ 85725 w 676275"/>
                    <a:gd name="connsiteY2" fmla="*/ 97631 h 319087"/>
                    <a:gd name="connsiteX3" fmla="*/ 128587 w 676275"/>
                    <a:gd name="connsiteY3" fmla="*/ 69056 h 319087"/>
                    <a:gd name="connsiteX4" fmla="*/ 164306 w 676275"/>
                    <a:gd name="connsiteY4" fmla="*/ 42862 h 319087"/>
                    <a:gd name="connsiteX5" fmla="*/ 219075 w 676275"/>
                    <a:gd name="connsiteY5" fmla="*/ 14287 h 319087"/>
                    <a:gd name="connsiteX6" fmla="*/ 271462 w 676275"/>
                    <a:gd name="connsiteY6" fmla="*/ 0 h 319087"/>
                    <a:gd name="connsiteX7" fmla="*/ 326231 w 676275"/>
                    <a:gd name="connsiteY7" fmla="*/ 4762 h 319087"/>
                    <a:gd name="connsiteX8" fmla="*/ 359568 w 676275"/>
                    <a:gd name="connsiteY8" fmla="*/ 28575 h 319087"/>
                    <a:gd name="connsiteX9" fmla="*/ 383381 w 676275"/>
                    <a:gd name="connsiteY9" fmla="*/ 57150 h 319087"/>
                    <a:gd name="connsiteX10" fmla="*/ 404812 w 676275"/>
                    <a:gd name="connsiteY10" fmla="*/ 80962 h 319087"/>
                    <a:gd name="connsiteX11" fmla="*/ 435768 w 676275"/>
                    <a:gd name="connsiteY11" fmla="*/ 107156 h 319087"/>
                    <a:gd name="connsiteX12" fmla="*/ 478631 w 676275"/>
                    <a:gd name="connsiteY12" fmla="*/ 145256 h 319087"/>
                    <a:gd name="connsiteX13" fmla="*/ 504825 w 676275"/>
                    <a:gd name="connsiteY13" fmla="*/ 166687 h 319087"/>
                    <a:gd name="connsiteX14" fmla="*/ 528637 w 676275"/>
                    <a:gd name="connsiteY14" fmla="*/ 190500 h 319087"/>
                    <a:gd name="connsiteX15" fmla="*/ 569118 w 676275"/>
                    <a:gd name="connsiteY15" fmla="*/ 216693 h 319087"/>
                    <a:gd name="connsiteX16" fmla="*/ 588168 w 676275"/>
                    <a:gd name="connsiteY16" fmla="*/ 235743 h 319087"/>
                    <a:gd name="connsiteX17" fmla="*/ 604837 w 676275"/>
                    <a:gd name="connsiteY17" fmla="*/ 288131 h 319087"/>
                    <a:gd name="connsiteX18" fmla="*/ 609600 w 676275"/>
                    <a:gd name="connsiteY18" fmla="*/ 304800 h 319087"/>
                    <a:gd name="connsiteX19" fmla="*/ 676275 w 676275"/>
                    <a:gd name="connsiteY19" fmla="*/ 319087 h 319087"/>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04812 w 676275"/>
                    <a:gd name="connsiteY10" fmla="*/ 85725 h 323850"/>
                    <a:gd name="connsiteX11" fmla="*/ 435768 w 676275"/>
                    <a:gd name="connsiteY11" fmla="*/ 111919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04812 w 676275"/>
                    <a:gd name="connsiteY10" fmla="*/ 85725 h 323850"/>
                    <a:gd name="connsiteX11" fmla="*/ 435768 w 676275"/>
                    <a:gd name="connsiteY11" fmla="*/ 111919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04812 w 676275"/>
                    <a:gd name="connsiteY10" fmla="*/ 85725 h 323850"/>
                    <a:gd name="connsiteX11" fmla="*/ 435768 w 676275"/>
                    <a:gd name="connsiteY11" fmla="*/ 111919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04812 w 676275"/>
                    <a:gd name="connsiteY10" fmla="*/ 85725 h 323850"/>
                    <a:gd name="connsiteX11" fmla="*/ 435768 w 676275"/>
                    <a:gd name="connsiteY11" fmla="*/ 111919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35768 w 676275"/>
                    <a:gd name="connsiteY11" fmla="*/ 111919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04825 w 676275"/>
                    <a:gd name="connsiteY13" fmla="*/ 171450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11968 w 676275"/>
                    <a:gd name="connsiteY13" fmla="*/ 173831 h 323850"/>
                    <a:gd name="connsiteX14" fmla="*/ 528637 w 676275"/>
                    <a:gd name="connsiteY14" fmla="*/ 195263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11968 w 676275"/>
                    <a:gd name="connsiteY13" fmla="*/ 173831 h 323850"/>
                    <a:gd name="connsiteX14" fmla="*/ 533400 w 676275"/>
                    <a:gd name="connsiteY14" fmla="*/ 197645 h 323850"/>
                    <a:gd name="connsiteX15" fmla="*/ 569118 w 676275"/>
                    <a:gd name="connsiteY15" fmla="*/ 221456 h 323850"/>
                    <a:gd name="connsiteX16" fmla="*/ 588168 w 676275"/>
                    <a:gd name="connsiteY16" fmla="*/ 240506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11968 w 676275"/>
                    <a:gd name="connsiteY13" fmla="*/ 173831 h 323850"/>
                    <a:gd name="connsiteX14" fmla="*/ 533400 w 676275"/>
                    <a:gd name="connsiteY14" fmla="*/ 197645 h 323850"/>
                    <a:gd name="connsiteX15" fmla="*/ 569118 w 676275"/>
                    <a:gd name="connsiteY15" fmla="*/ 221456 h 323850"/>
                    <a:gd name="connsiteX16" fmla="*/ 592931 w 676275"/>
                    <a:gd name="connsiteY16" fmla="*/ 247650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28574 w 676275"/>
                    <a:gd name="connsiteY1" fmla="*/ 142875 h 323850"/>
                    <a:gd name="connsiteX2" fmla="*/ 85725 w 676275"/>
                    <a:gd name="connsiteY2" fmla="*/ 102394 h 323850"/>
                    <a:gd name="connsiteX3" fmla="*/ 128587 w 676275"/>
                    <a:gd name="connsiteY3" fmla="*/ 73819 h 323850"/>
                    <a:gd name="connsiteX4" fmla="*/ 164306 w 676275"/>
                    <a:gd name="connsiteY4" fmla="*/ 47625 h 323850"/>
                    <a:gd name="connsiteX5" fmla="*/ 219075 w 676275"/>
                    <a:gd name="connsiteY5" fmla="*/ 19050 h 323850"/>
                    <a:gd name="connsiteX6" fmla="*/ 269081 w 676275"/>
                    <a:gd name="connsiteY6" fmla="*/ 0 h 323850"/>
                    <a:gd name="connsiteX7" fmla="*/ 326231 w 676275"/>
                    <a:gd name="connsiteY7" fmla="*/ 9525 h 323850"/>
                    <a:gd name="connsiteX8" fmla="*/ 359568 w 676275"/>
                    <a:gd name="connsiteY8" fmla="*/ 33338 h 323850"/>
                    <a:gd name="connsiteX9" fmla="*/ 383381 w 676275"/>
                    <a:gd name="connsiteY9" fmla="*/ 61913 h 323850"/>
                    <a:gd name="connsiteX10" fmla="*/ 411956 w 676275"/>
                    <a:gd name="connsiteY10" fmla="*/ 92869 h 323850"/>
                    <a:gd name="connsiteX11" fmla="*/ 442912 w 676275"/>
                    <a:gd name="connsiteY11" fmla="*/ 119062 h 323850"/>
                    <a:gd name="connsiteX12" fmla="*/ 478631 w 676275"/>
                    <a:gd name="connsiteY12" fmla="*/ 150019 h 323850"/>
                    <a:gd name="connsiteX13" fmla="*/ 511968 w 676275"/>
                    <a:gd name="connsiteY13" fmla="*/ 173831 h 323850"/>
                    <a:gd name="connsiteX14" fmla="*/ 533400 w 676275"/>
                    <a:gd name="connsiteY14" fmla="*/ 197645 h 323850"/>
                    <a:gd name="connsiteX15" fmla="*/ 569118 w 676275"/>
                    <a:gd name="connsiteY15" fmla="*/ 221456 h 323850"/>
                    <a:gd name="connsiteX16" fmla="*/ 592931 w 676275"/>
                    <a:gd name="connsiteY16" fmla="*/ 247650 h 323850"/>
                    <a:gd name="connsiteX17" fmla="*/ 604837 w 676275"/>
                    <a:gd name="connsiteY17" fmla="*/ 292894 h 323850"/>
                    <a:gd name="connsiteX18" fmla="*/ 609600 w 676275"/>
                    <a:gd name="connsiteY18" fmla="*/ 309563 h 323850"/>
                    <a:gd name="connsiteX19" fmla="*/ 676275 w 676275"/>
                    <a:gd name="connsiteY19" fmla="*/ 323850 h 323850"/>
                    <a:gd name="connsiteX0" fmla="*/ 0 w 676275"/>
                    <a:gd name="connsiteY0" fmla="*/ 159544 h 323850"/>
                    <a:gd name="connsiteX1" fmla="*/ 85725 w 676275"/>
                    <a:gd name="connsiteY1" fmla="*/ 102394 h 323850"/>
                    <a:gd name="connsiteX2" fmla="*/ 128587 w 676275"/>
                    <a:gd name="connsiteY2" fmla="*/ 73819 h 323850"/>
                    <a:gd name="connsiteX3" fmla="*/ 164306 w 676275"/>
                    <a:gd name="connsiteY3" fmla="*/ 47625 h 323850"/>
                    <a:gd name="connsiteX4" fmla="*/ 219075 w 676275"/>
                    <a:gd name="connsiteY4" fmla="*/ 19050 h 323850"/>
                    <a:gd name="connsiteX5" fmla="*/ 269081 w 676275"/>
                    <a:gd name="connsiteY5" fmla="*/ 0 h 323850"/>
                    <a:gd name="connsiteX6" fmla="*/ 326231 w 676275"/>
                    <a:gd name="connsiteY6" fmla="*/ 9525 h 323850"/>
                    <a:gd name="connsiteX7" fmla="*/ 359568 w 676275"/>
                    <a:gd name="connsiteY7" fmla="*/ 33338 h 323850"/>
                    <a:gd name="connsiteX8" fmla="*/ 383381 w 676275"/>
                    <a:gd name="connsiteY8" fmla="*/ 61913 h 323850"/>
                    <a:gd name="connsiteX9" fmla="*/ 411956 w 676275"/>
                    <a:gd name="connsiteY9" fmla="*/ 92869 h 323850"/>
                    <a:gd name="connsiteX10" fmla="*/ 442912 w 676275"/>
                    <a:gd name="connsiteY10" fmla="*/ 119062 h 323850"/>
                    <a:gd name="connsiteX11" fmla="*/ 478631 w 676275"/>
                    <a:gd name="connsiteY11" fmla="*/ 150019 h 323850"/>
                    <a:gd name="connsiteX12" fmla="*/ 511968 w 676275"/>
                    <a:gd name="connsiteY12" fmla="*/ 173831 h 323850"/>
                    <a:gd name="connsiteX13" fmla="*/ 533400 w 676275"/>
                    <a:gd name="connsiteY13" fmla="*/ 197645 h 323850"/>
                    <a:gd name="connsiteX14" fmla="*/ 569118 w 676275"/>
                    <a:gd name="connsiteY14" fmla="*/ 221456 h 323850"/>
                    <a:gd name="connsiteX15" fmla="*/ 592931 w 676275"/>
                    <a:gd name="connsiteY15" fmla="*/ 247650 h 323850"/>
                    <a:gd name="connsiteX16" fmla="*/ 604837 w 676275"/>
                    <a:gd name="connsiteY16" fmla="*/ 292894 h 323850"/>
                    <a:gd name="connsiteX17" fmla="*/ 609600 w 676275"/>
                    <a:gd name="connsiteY17" fmla="*/ 309563 h 323850"/>
                    <a:gd name="connsiteX18" fmla="*/ 676275 w 676275"/>
                    <a:gd name="connsiteY18" fmla="*/ 323850 h 323850"/>
                    <a:gd name="connsiteX0" fmla="*/ 0 w 676275"/>
                    <a:gd name="connsiteY0" fmla="*/ 159544 h 323850"/>
                    <a:gd name="connsiteX1" fmla="*/ 85725 w 676275"/>
                    <a:gd name="connsiteY1" fmla="*/ 102394 h 323850"/>
                    <a:gd name="connsiteX2" fmla="*/ 164306 w 676275"/>
                    <a:gd name="connsiteY2" fmla="*/ 47625 h 323850"/>
                    <a:gd name="connsiteX3" fmla="*/ 219075 w 676275"/>
                    <a:gd name="connsiteY3" fmla="*/ 19050 h 323850"/>
                    <a:gd name="connsiteX4" fmla="*/ 269081 w 676275"/>
                    <a:gd name="connsiteY4" fmla="*/ 0 h 323850"/>
                    <a:gd name="connsiteX5" fmla="*/ 326231 w 676275"/>
                    <a:gd name="connsiteY5" fmla="*/ 9525 h 323850"/>
                    <a:gd name="connsiteX6" fmla="*/ 359568 w 676275"/>
                    <a:gd name="connsiteY6" fmla="*/ 33338 h 323850"/>
                    <a:gd name="connsiteX7" fmla="*/ 383381 w 676275"/>
                    <a:gd name="connsiteY7" fmla="*/ 61913 h 323850"/>
                    <a:gd name="connsiteX8" fmla="*/ 411956 w 676275"/>
                    <a:gd name="connsiteY8" fmla="*/ 92869 h 323850"/>
                    <a:gd name="connsiteX9" fmla="*/ 442912 w 676275"/>
                    <a:gd name="connsiteY9" fmla="*/ 119062 h 323850"/>
                    <a:gd name="connsiteX10" fmla="*/ 478631 w 676275"/>
                    <a:gd name="connsiteY10" fmla="*/ 150019 h 323850"/>
                    <a:gd name="connsiteX11" fmla="*/ 511968 w 676275"/>
                    <a:gd name="connsiteY11" fmla="*/ 173831 h 323850"/>
                    <a:gd name="connsiteX12" fmla="*/ 533400 w 676275"/>
                    <a:gd name="connsiteY12" fmla="*/ 197645 h 323850"/>
                    <a:gd name="connsiteX13" fmla="*/ 569118 w 676275"/>
                    <a:gd name="connsiteY13" fmla="*/ 221456 h 323850"/>
                    <a:gd name="connsiteX14" fmla="*/ 592931 w 676275"/>
                    <a:gd name="connsiteY14" fmla="*/ 247650 h 323850"/>
                    <a:gd name="connsiteX15" fmla="*/ 604837 w 676275"/>
                    <a:gd name="connsiteY15" fmla="*/ 292894 h 323850"/>
                    <a:gd name="connsiteX16" fmla="*/ 609600 w 676275"/>
                    <a:gd name="connsiteY16" fmla="*/ 309563 h 323850"/>
                    <a:gd name="connsiteX17" fmla="*/ 676275 w 676275"/>
                    <a:gd name="connsiteY17" fmla="*/ 323850 h 323850"/>
                    <a:gd name="connsiteX0" fmla="*/ 0 w 676275"/>
                    <a:gd name="connsiteY0" fmla="*/ 159544 h 323850"/>
                    <a:gd name="connsiteX1" fmla="*/ 85725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59568 w 676275"/>
                    <a:gd name="connsiteY5" fmla="*/ 33338 h 323850"/>
                    <a:gd name="connsiteX6" fmla="*/ 383381 w 676275"/>
                    <a:gd name="connsiteY6" fmla="*/ 61913 h 323850"/>
                    <a:gd name="connsiteX7" fmla="*/ 411956 w 676275"/>
                    <a:gd name="connsiteY7" fmla="*/ 92869 h 323850"/>
                    <a:gd name="connsiteX8" fmla="*/ 442912 w 676275"/>
                    <a:gd name="connsiteY8" fmla="*/ 119062 h 323850"/>
                    <a:gd name="connsiteX9" fmla="*/ 478631 w 676275"/>
                    <a:gd name="connsiteY9" fmla="*/ 150019 h 323850"/>
                    <a:gd name="connsiteX10" fmla="*/ 511968 w 676275"/>
                    <a:gd name="connsiteY10" fmla="*/ 173831 h 323850"/>
                    <a:gd name="connsiteX11" fmla="*/ 533400 w 676275"/>
                    <a:gd name="connsiteY11" fmla="*/ 197645 h 323850"/>
                    <a:gd name="connsiteX12" fmla="*/ 569118 w 676275"/>
                    <a:gd name="connsiteY12" fmla="*/ 221456 h 323850"/>
                    <a:gd name="connsiteX13" fmla="*/ 592931 w 676275"/>
                    <a:gd name="connsiteY13" fmla="*/ 247650 h 323850"/>
                    <a:gd name="connsiteX14" fmla="*/ 604837 w 676275"/>
                    <a:gd name="connsiteY14" fmla="*/ 292894 h 323850"/>
                    <a:gd name="connsiteX15" fmla="*/ 609600 w 676275"/>
                    <a:gd name="connsiteY15" fmla="*/ 309563 h 323850"/>
                    <a:gd name="connsiteX16" fmla="*/ 676275 w 676275"/>
                    <a:gd name="connsiteY16"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59568 w 676275"/>
                    <a:gd name="connsiteY5" fmla="*/ 33338 h 323850"/>
                    <a:gd name="connsiteX6" fmla="*/ 383381 w 676275"/>
                    <a:gd name="connsiteY6" fmla="*/ 61913 h 323850"/>
                    <a:gd name="connsiteX7" fmla="*/ 411956 w 676275"/>
                    <a:gd name="connsiteY7" fmla="*/ 92869 h 323850"/>
                    <a:gd name="connsiteX8" fmla="*/ 442912 w 676275"/>
                    <a:gd name="connsiteY8" fmla="*/ 119062 h 323850"/>
                    <a:gd name="connsiteX9" fmla="*/ 478631 w 676275"/>
                    <a:gd name="connsiteY9" fmla="*/ 150019 h 323850"/>
                    <a:gd name="connsiteX10" fmla="*/ 511968 w 676275"/>
                    <a:gd name="connsiteY10" fmla="*/ 173831 h 323850"/>
                    <a:gd name="connsiteX11" fmla="*/ 533400 w 676275"/>
                    <a:gd name="connsiteY11" fmla="*/ 197645 h 323850"/>
                    <a:gd name="connsiteX12" fmla="*/ 569118 w 676275"/>
                    <a:gd name="connsiteY12" fmla="*/ 221456 h 323850"/>
                    <a:gd name="connsiteX13" fmla="*/ 592931 w 676275"/>
                    <a:gd name="connsiteY13" fmla="*/ 247650 h 323850"/>
                    <a:gd name="connsiteX14" fmla="*/ 604837 w 676275"/>
                    <a:gd name="connsiteY14" fmla="*/ 292894 h 323850"/>
                    <a:gd name="connsiteX15" fmla="*/ 609600 w 676275"/>
                    <a:gd name="connsiteY15" fmla="*/ 309563 h 323850"/>
                    <a:gd name="connsiteX16" fmla="*/ 676275 w 676275"/>
                    <a:gd name="connsiteY16"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59568 w 676275"/>
                    <a:gd name="connsiteY5" fmla="*/ 33338 h 323850"/>
                    <a:gd name="connsiteX6" fmla="*/ 383381 w 676275"/>
                    <a:gd name="connsiteY6" fmla="*/ 61913 h 323850"/>
                    <a:gd name="connsiteX7" fmla="*/ 411956 w 676275"/>
                    <a:gd name="connsiteY7" fmla="*/ 92869 h 323850"/>
                    <a:gd name="connsiteX8" fmla="*/ 442912 w 676275"/>
                    <a:gd name="connsiteY8" fmla="*/ 119062 h 323850"/>
                    <a:gd name="connsiteX9" fmla="*/ 478631 w 676275"/>
                    <a:gd name="connsiteY9" fmla="*/ 150019 h 323850"/>
                    <a:gd name="connsiteX10" fmla="*/ 511968 w 676275"/>
                    <a:gd name="connsiteY10" fmla="*/ 173831 h 323850"/>
                    <a:gd name="connsiteX11" fmla="*/ 533400 w 676275"/>
                    <a:gd name="connsiteY11" fmla="*/ 197645 h 323850"/>
                    <a:gd name="connsiteX12" fmla="*/ 569118 w 676275"/>
                    <a:gd name="connsiteY12" fmla="*/ 221456 h 323850"/>
                    <a:gd name="connsiteX13" fmla="*/ 592931 w 676275"/>
                    <a:gd name="connsiteY13" fmla="*/ 247650 h 323850"/>
                    <a:gd name="connsiteX14" fmla="*/ 604837 w 676275"/>
                    <a:gd name="connsiteY14" fmla="*/ 292894 h 323850"/>
                    <a:gd name="connsiteX15" fmla="*/ 609600 w 676275"/>
                    <a:gd name="connsiteY15" fmla="*/ 309563 h 323850"/>
                    <a:gd name="connsiteX16" fmla="*/ 676275 w 676275"/>
                    <a:gd name="connsiteY16"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59568 w 676275"/>
                    <a:gd name="connsiteY5" fmla="*/ 33338 h 323850"/>
                    <a:gd name="connsiteX6" fmla="*/ 383381 w 676275"/>
                    <a:gd name="connsiteY6" fmla="*/ 61913 h 323850"/>
                    <a:gd name="connsiteX7" fmla="*/ 411956 w 676275"/>
                    <a:gd name="connsiteY7" fmla="*/ 92869 h 323850"/>
                    <a:gd name="connsiteX8" fmla="*/ 442912 w 676275"/>
                    <a:gd name="connsiteY8" fmla="*/ 119062 h 323850"/>
                    <a:gd name="connsiteX9" fmla="*/ 478631 w 676275"/>
                    <a:gd name="connsiteY9" fmla="*/ 150019 h 323850"/>
                    <a:gd name="connsiteX10" fmla="*/ 511968 w 676275"/>
                    <a:gd name="connsiteY10" fmla="*/ 173831 h 323850"/>
                    <a:gd name="connsiteX11" fmla="*/ 533400 w 676275"/>
                    <a:gd name="connsiteY11" fmla="*/ 197645 h 323850"/>
                    <a:gd name="connsiteX12" fmla="*/ 569118 w 676275"/>
                    <a:gd name="connsiteY12" fmla="*/ 221456 h 323850"/>
                    <a:gd name="connsiteX13" fmla="*/ 592931 w 676275"/>
                    <a:gd name="connsiteY13" fmla="*/ 247650 h 323850"/>
                    <a:gd name="connsiteX14" fmla="*/ 604837 w 676275"/>
                    <a:gd name="connsiteY14" fmla="*/ 292894 h 323850"/>
                    <a:gd name="connsiteX15" fmla="*/ 609600 w 676275"/>
                    <a:gd name="connsiteY15" fmla="*/ 309563 h 323850"/>
                    <a:gd name="connsiteX16" fmla="*/ 676275 w 676275"/>
                    <a:gd name="connsiteY16"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11956 w 676275"/>
                    <a:gd name="connsiteY6" fmla="*/ 92869 h 323850"/>
                    <a:gd name="connsiteX7" fmla="*/ 442912 w 676275"/>
                    <a:gd name="connsiteY7" fmla="*/ 119062 h 323850"/>
                    <a:gd name="connsiteX8" fmla="*/ 478631 w 676275"/>
                    <a:gd name="connsiteY8" fmla="*/ 150019 h 323850"/>
                    <a:gd name="connsiteX9" fmla="*/ 511968 w 676275"/>
                    <a:gd name="connsiteY9" fmla="*/ 173831 h 323850"/>
                    <a:gd name="connsiteX10" fmla="*/ 533400 w 676275"/>
                    <a:gd name="connsiteY10" fmla="*/ 197645 h 323850"/>
                    <a:gd name="connsiteX11" fmla="*/ 569118 w 676275"/>
                    <a:gd name="connsiteY11" fmla="*/ 221456 h 323850"/>
                    <a:gd name="connsiteX12" fmla="*/ 592931 w 676275"/>
                    <a:gd name="connsiteY12" fmla="*/ 247650 h 323850"/>
                    <a:gd name="connsiteX13" fmla="*/ 604837 w 676275"/>
                    <a:gd name="connsiteY13" fmla="*/ 292894 h 323850"/>
                    <a:gd name="connsiteX14" fmla="*/ 609600 w 676275"/>
                    <a:gd name="connsiteY14" fmla="*/ 309563 h 323850"/>
                    <a:gd name="connsiteX15" fmla="*/ 676275 w 676275"/>
                    <a:gd name="connsiteY15"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478631 w 676275"/>
                    <a:gd name="connsiteY7" fmla="*/ 150019 h 323850"/>
                    <a:gd name="connsiteX8" fmla="*/ 511968 w 676275"/>
                    <a:gd name="connsiteY8" fmla="*/ 173831 h 323850"/>
                    <a:gd name="connsiteX9" fmla="*/ 533400 w 676275"/>
                    <a:gd name="connsiteY9" fmla="*/ 197645 h 323850"/>
                    <a:gd name="connsiteX10" fmla="*/ 569118 w 676275"/>
                    <a:gd name="connsiteY10" fmla="*/ 221456 h 323850"/>
                    <a:gd name="connsiteX11" fmla="*/ 592931 w 676275"/>
                    <a:gd name="connsiteY11" fmla="*/ 247650 h 323850"/>
                    <a:gd name="connsiteX12" fmla="*/ 604837 w 676275"/>
                    <a:gd name="connsiteY12" fmla="*/ 292894 h 323850"/>
                    <a:gd name="connsiteX13" fmla="*/ 609600 w 676275"/>
                    <a:gd name="connsiteY13" fmla="*/ 309563 h 323850"/>
                    <a:gd name="connsiteX14" fmla="*/ 676275 w 676275"/>
                    <a:gd name="connsiteY14"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511968 w 676275"/>
                    <a:gd name="connsiteY7" fmla="*/ 173831 h 323850"/>
                    <a:gd name="connsiteX8" fmla="*/ 533400 w 676275"/>
                    <a:gd name="connsiteY8" fmla="*/ 197645 h 323850"/>
                    <a:gd name="connsiteX9" fmla="*/ 569118 w 676275"/>
                    <a:gd name="connsiteY9" fmla="*/ 221456 h 323850"/>
                    <a:gd name="connsiteX10" fmla="*/ 592931 w 676275"/>
                    <a:gd name="connsiteY10" fmla="*/ 247650 h 323850"/>
                    <a:gd name="connsiteX11" fmla="*/ 604837 w 676275"/>
                    <a:gd name="connsiteY11" fmla="*/ 292894 h 323850"/>
                    <a:gd name="connsiteX12" fmla="*/ 609600 w 676275"/>
                    <a:gd name="connsiteY12" fmla="*/ 309563 h 323850"/>
                    <a:gd name="connsiteX13" fmla="*/ 676275 w 676275"/>
                    <a:gd name="connsiteY13"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511968 w 676275"/>
                    <a:gd name="connsiteY7" fmla="*/ 173831 h 323850"/>
                    <a:gd name="connsiteX8" fmla="*/ 569118 w 676275"/>
                    <a:gd name="connsiteY8" fmla="*/ 221456 h 323850"/>
                    <a:gd name="connsiteX9" fmla="*/ 592931 w 676275"/>
                    <a:gd name="connsiteY9" fmla="*/ 247650 h 323850"/>
                    <a:gd name="connsiteX10" fmla="*/ 604837 w 676275"/>
                    <a:gd name="connsiteY10" fmla="*/ 292894 h 323850"/>
                    <a:gd name="connsiteX11" fmla="*/ 609600 w 676275"/>
                    <a:gd name="connsiteY11" fmla="*/ 309563 h 323850"/>
                    <a:gd name="connsiteX12" fmla="*/ 676275 w 676275"/>
                    <a:gd name="connsiteY12"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511968 w 676275"/>
                    <a:gd name="connsiteY7" fmla="*/ 178594 h 323850"/>
                    <a:gd name="connsiteX8" fmla="*/ 569118 w 676275"/>
                    <a:gd name="connsiteY8" fmla="*/ 221456 h 323850"/>
                    <a:gd name="connsiteX9" fmla="*/ 592931 w 676275"/>
                    <a:gd name="connsiteY9" fmla="*/ 247650 h 323850"/>
                    <a:gd name="connsiteX10" fmla="*/ 604837 w 676275"/>
                    <a:gd name="connsiteY10" fmla="*/ 292894 h 323850"/>
                    <a:gd name="connsiteX11" fmla="*/ 609600 w 676275"/>
                    <a:gd name="connsiteY11" fmla="*/ 309563 h 323850"/>
                    <a:gd name="connsiteX12" fmla="*/ 676275 w 676275"/>
                    <a:gd name="connsiteY12"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511968 w 676275"/>
                    <a:gd name="connsiteY7" fmla="*/ 178594 h 323850"/>
                    <a:gd name="connsiteX8" fmla="*/ 569118 w 676275"/>
                    <a:gd name="connsiteY8" fmla="*/ 221456 h 323850"/>
                    <a:gd name="connsiteX9" fmla="*/ 592931 w 676275"/>
                    <a:gd name="connsiteY9" fmla="*/ 247650 h 323850"/>
                    <a:gd name="connsiteX10" fmla="*/ 604837 w 676275"/>
                    <a:gd name="connsiteY10" fmla="*/ 292894 h 323850"/>
                    <a:gd name="connsiteX11" fmla="*/ 623887 w 676275"/>
                    <a:gd name="connsiteY11" fmla="*/ 314326 h 323850"/>
                    <a:gd name="connsiteX12" fmla="*/ 676275 w 676275"/>
                    <a:gd name="connsiteY12" fmla="*/ 323850 h 323850"/>
                    <a:gd name="connsiteX0" fmla="*/ 0 w 676275"/>
                    <a:gd name="connsiteY0" fmla="*/ 159544 h 323850"/>
                    <a:gd name="connsiteX1" fmla="*/ 80963 w 676275"/>
                    <a:gd name="connsiteY1" fmla="*/ 102394 h 323850"/>
                    <a:gd name="connsiteX2" fmla="*/ 164306 w 676275"/>
                    <a:gd name="connsiteY2" fmla="*/ 47625 h 323850"/>
                    <a:gd name="connsiteX3" fmla="*/ 269081 w 676275"/>
                    <a:gd name="connsiteY3" fmla="*/ 0 h 323850"/>
                    <a:gd name="connsiteX4" fmla="*/ 326231 w 676275"/>
                    <a:gd name="connsiteY4" fmla="*/ 9525 h 323850"/>
                    <a:gd name="connsiteX5" fmla="*/ 383381 w 676275"/>
                    <a:gd name="connsiteY5" fmla="*/ 61913 h 323850"/>
                    <a:gd name="connsiteX6" fmla="*/ 442912 w 676275"/>
                    <a:gd name="connsiteY6" fmla="*/ 119062 h 323850"/>
                    <a:gd name="connsiteX7" fmla="*/ 511968 w 676275"/>
                    <a:gd name="connsiteY7" fmla="*/ 178594 h 323850"/>
                    <a:gd name="connsiteX8" fmla="*/ 569118 w 676275"/>
                    <a:gd name="connsiteY8" fmla="*/ 221456 h 323850"/>
                    <a:gd name="connsiteX9" fmla="*/ 592931 w 676275"/>
                    <a:gd name="connsiteY9" fmla="*/ 247650 h 323850"/>
                    <a:gd name="connsiteX10" fmla="*/ 604837 w 676275"/>
                    <a:gd name="connsiteY10" fmla="*/ 292894 h 323850"/>
                    <a:gd name="connsiteX11" fmla="*/ 628649 w 676275"/>
                    <a:gd name="connsiteY11" fmla="*/ 316707 h 323850"/>
                    <a:gd name="connsiteX12" fmla="*/ 676275 w 676275"/>
                    <a:gd name="connsiteY12" fmla="*/ 323850 h 323850"/>
                    <a:gd name="connsiteX0" fmla="*/ 0 w 676275"/>
                    <a:gd name="connsiteY0" fmla="*/ 159544 h 321469"/>
                    <a:gd name="connsiteX1" fmla="*/ 80963 w 676275"/>
                    <a:gd name="connsiteY1" fmla="*/ 102394 h 321469"/>
                    <a:gd name="connsiteX2" fmla="*/ 164306 w 676275"/>
                    <a:gd name="connsiteY2" fmla="*/ 47625 h 321469"/>
                    <a:gd name="connsiteX3" fmla="*/ 269081 w 676275"/>
                    <a:gd name="connsiteY3" fmla="*/ 0 h 321469"/>
                    <a:gd name="connsiteX4" fmla="*/ 326231 w 676275"/>
                    <a:gd name="connsiteY4" fmla="*/ 9525 h 321469"/>
                    <a:gd name="connsiteX5" fmla="*/ 383381 w 676275"/>
                    <a:gd name="connsiteY5" fmla="*/ 61913 h 321469"/>
                    <a:gd name="connsiteX6" fmla="*/ 442912 w 676275"/>
                    <a:gd name="connsiteY6" fmla="*/ 119062 h 321469"/>
                    <a:gd name="connsiteX7" fmla="*/ 511968 w 676275"/>
                    <a:gd name="connsiteY7" fmla="*/ 178594 h 321469"/>
                    <a:gd name="connsiteX8" fmla="*/ 569118 w 676275"/>
                    <a:gd name="connsiteY8" fmla="*/ 221456 h 321469"/>
                    <a:gd name="connsiteX9" fmla="*/ 592931 w 676275"/>
                    <a:gd name="connsiteY9" fmla="*/ 247650 h 321469"/>
                    <a:gd name="connsiteX10" fmla="*/ 604837 w 676275"/>
                    <a:gd name="connsiteY10" fmla="*/ 292894 h 321469"/>
                    <a:gd name="connsiteX11" fmla="*/ 628649 w 676275"/>
                    <a:gd name="connsiteY11" fmla="*/ 316707 h 321469"/>
                    <a:gd name="connsiteX12" fmla="*/ 676275 w 676275"/>
                    <a:gd name="connsiteY12" fmla="*/ 321469 h 321469"/>
                    <a:gd name="connsiteX0" fmla="*/ 0 w 685800"/>
                    <a:gd name="connsiteY0" fmla="*/ 166688 h 321469"/>
                    <a:gd name="connsiteX1" fmla="*/ 90488 w 685800"/>
                    <a:gd name="connsiteY1" fmla="*/ 102394 h 321469"/>
                    <a:gd name="connsiteX2" fmla="*/ 173831 w 685800"/>
                    <a:gd name="connsiteY2" fmla="*/ 47625 h 321469"/>
                    <a:gd name="connsiteX3" fmla="*/ 278606 w 685800"/>
                    <a:gd name="connsiteY3" fmla="*/ 0 h 321469"/>
                    <a:gd name="connsiteX4" fmla="*/ 335756 w 685800"/>
                    <a:gd name="connsiteY4" fmla="*/ 9525 h 321469"/>
                    <a:gd name="connsiteX5" fmla="*/ 392906 w 685800"/>
                    <a:gd name="connsiteY5" fmla="*/ 61913 h 321469"/>
                    <a:gd name="connsiteX6" fmla="*/ 452437 w 685800"/>
                    <a:gd name="connsiteY6" fmla="*/ 119062 h 321469"/>
                    <a:gd name="connsiteX7" fmla="*/ 521493 w 685800"/>
                    <a:gd name="connsiteY7" fmla="*/ 178594 h 321469"/>
                    <a:gd name="connsiteX8" fmla="*/ 578643 w 685800"/>
                    <a:gd name="connsiteY8" fmla="*/ 221456 h 321469"/>
                    <a:gd name="connsiteX9" fmla="*/ 602456 w 685800"/>
                    <a:gd name="connsiteY9" fmla="*/ 247650 h 321469"/>
                    <a:gd name="connsiteX10" fmla="*/ 614362 w 685800"/>
                    <a:gd name="connsiteY10" fmla="*/ 292894 h 321469"/>
                    <a:gd name="connsiteX11" fmla="*/ 638174 w 685800"/>
                    <a:gd name="connsiteY11" fmla="*/ 316707 h 321469"/>
                    <a:gd name="connsiteX12" fmla="*/ 685800 w 685800"/>
                    <a:gd name="connsiteY12" fmla="*/ 321469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321469">
                      <a:moveTo>
                        <a:pt x="0" y="166688"/>
                      </a:moveTo>
                      <a:cubicBezTo>
                        <a:pt x="26988" y="147638"/>
                        <a:pt x="61516" y="122238"/>
                        <a:pt x="90488" y="102394"/>
                      </a:cubicBezTo>
                      <a:cubicBezTo>
                        <a:pt x="119460" y="82550"/>
                        <a:pt x="142343" y="64440"/>
                        <a:pt x="173831" y="47625"/>
                      </a:cubicBezTo>
                      <a:cubicBezTo>
                        <a:pt x="214709" y="25796"/>
                        <a:pt x="251619" y="6350"/>
                        <a:pt x="278606" y="0"/>
                      </a:cubicBezTo>
                      <a:cubicBezTo>
                        <a:pt x="294734" y="1008"/>
                        <a:pt x="316706" y="-794"/>
                        <a:pt x="335756" y="9525"/>
                      </a:cubicBezTo>
                      <a:cubicBezTo>
                        <a:pt x="354806" y="19844"/>
                        <a:pt x="373459" y="43657"/>
                        <a:pt x="392906" y="61913"/>
                      </a:cubicBezTo>
                      <a:cubicBezTo>
                        <a:pt x="412353" y="80169"/>
                        <a:pt x="431006" y="99615"/>
                        <a:pt x="452437" y="119062"/>
                      </a:cubicBezTo>
                      <a:cubicBezTo>
                        <a:pt x="473868" y="138509"/>
                        <a:pt x="500459" y="161528"/>
                        <a:pt x="521493" y="178594"/>
                      </a:cubicBezTo>
                      <a:cubicBezTo>
                        <a:pt x="542527" y="195660"/>
                        <a:pt x="565149" y="209947"/>
                        <a:pt x="578643" y="221456"/>
                      </a:cubicBezTo>
                      <a:cubicBezTo>
                        <a:pt x="592137" y="232965"/>
                        <a:pt x="598884" y="230982"/>
                        <a:pt x="602456" y="247650"/>
                      </a:cubicBezTo>
                      <a:cubicBezTo>
                        <a:pt x="605245" y="260666"/>
                        <a:pt x="608409" y="281385"/>
                        <a:pt x="614362" y="292894"/>
                      </a:cubicBezTo>
                      <a:cubicBezTo>
                        <a:pt x="620315" y="304403"/>
                        <a:pt x="626268" y="311945"/>
                        <a:pt x="638174" y="316707"/>
                      </a:cubicBezTo>
                      <a:cubicBezTo>
                        <a:pt x="650080" y="321469"/>
                        <a:pt x="671910" y="318493"/>
                        <a:pt x="685800" y="321469"/>
                      </a:cubicBezTo>
                    </a:path>
                  </a:pathLst>
                </a:custGeom>
                <a:noFill/>
                <a:ln w="9525" cmpd="dbl">
                  <a:solidFill>
                    <a:srgbClr val="C20A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293" name="RER A"/>
                <p:cNvSpPr/>
                <p:nvPr/>
              </p:nvSpPr>
              <p:spPr>
                <a:xfrm>
                  <a:off x="5260182" y="1173664"/>
                  <a:ext cx="314326" cy="515123"/>
                </a:xfrm>
                <a:custGeom>
                  <a:avLst/>
                  <a:gdLst>
                    <a:gd name="connsiteX0" fmla="*/ 0 w 309563"/>
                    <a:gd name="connsiteY0" fmla="*/ 9525 h 516947"/>
                    <a:gd name="connsiteX1" fmla="*/ 11907 w 309563"/>
                    <a:gd name="connsiteY1" fmla="*/ 7144 h 516947"/>
                    <a:gd name="connsiteX2" fmla="*/ 45244 w 309563"/>
                    <a:gd name="connsiteY2" fmla="*/ 4763 h 516947"/>
                    <a:gd name="connsiteX3" fmla="*/ 64294 w 309563"/>
                    <a:gd name="connsiteY3" fmla="*/ 0 h 516947"/>
                    <a:gd name="connsiteX4" fmla="*/ 114300 w 309563"/>
                    <a:gd name="connsiteY4" fmla="*/ 7144 h 516947"/>
                    <a:gd name="connsiteX5" fmla="*/ 128588 w 309563"/>
                    <a:gd name="connsiteY5" fmla="*/ 11907 h 516947"/>
                    <a:gd name="connsiteX6" fmla="*/ 150019 w 309563"/>
                    <a:gd name="connsiteY6" fmla="*/ 21432 h 516947"/>
                    <a:gd name="connsiteX7" fmla="*/ 157163 w 309563"/>
                    <a:gd name="connsiteY7" fmla="*/ 23813 h 516947"/>
                    <a:gd name="connsiteX8" fmla="*/ 216694 w 309563"/>
                    <a:gd name="connsiteY8" fmla="*/ 23813 h 516947"/>
                    <a:gd name="connsiteX9" fmla="*/ 230982 w 309563"/>
                    <a:gd name="connsiteY9" fmla="*/ 28575 h 516947"/>
                    <a:gd name="connsiteX10" fmla="*/ 240507 w 309563"/>
                    <a:gd name="connsiteY10" fmla="*/ 50007 h 516947"/>
                    <a:gd name="connsiteX11" fmla="*/ 247650 w 309563"/>
                    <a:gd name="connsiteY11" fmla="*/ 66675 h 516947"/>
                    <a:gd name="connsiteX12" fmla="*/ 254794 w 309563"/>
                    <a:gd name="connsiteY12" fmla="*/ 71438 h 516947"/>
                    <a:gd name="connsiteX13" fmla="*/ 259557 w 309563"/>
                    <a:gd name="connsiteY13" fmla="*/ 78582 h 516947"/>
                    <a:gd name="connsiteX14" fmla="*/ 266700 w 309563"/>
                    <a:gd name="connsiteY14" fmla="*/ 83344 h 516947"/>
                    <a:gd name="connsiteX15" fmla="*/ 283369 w 309563"/>
                    <a:gd name="connsiteY15" fmla="*/ 102394 h 516947"/>
                    <a:gd name="connsiteX16" fmla="*/ 285750 w 309563"/>
                    <a:gd name="connsiteY16" fmla="*/ 109538 h 516947"/>
                    <a:gd name="connsiteX17" fmla="*/ 292894 w 309563"/>
                    <a:gd name="connsiteY17" fmla="*/ 111919 h 516947"/>
                    <a:gd name="connsiteX18" fmla="*/ 297657 w 309563"/>
                    <a:gd name="connsiteY18" fmla="*/ 126207 h 516947"/>
                    <a:gd name="connsiteX19" fmla="*/ 290513 w 309563"/>
                    <a:gd name="connsiteY19" fmla="*/ 145257 h 516947"/>
                    <a:gd name="connsiteX20" fmla="*/ 283369 w 309563"/>
                    <a:gd name="connsiteY20" fmla="*/ 147638 h 516947"/>
                    <a:gd name="connsiteX21" fmla="*/ 271463 w 309563"/>
                    <a:gd name="connsiteY21" fmla="*/ 159544 h 516947"/>
                    <a:gd name="connsiteX22" fmla="*/ 259557 w 309563"/>
                    <a:gd name="connsiteY22" fmla="*/ 171450 h 516947"/>
                    <a:gd name="connsiteX23" fmla="*/ 252413 w 309563"/>
                    <a:gd name="connsiteY23" fmla="*/ 185738 h 516947"/>
                    <a:gd name="connsiteX24" fmla="*/ 247650 w 309563"/>
                    <a:gd name="connsiteY24" fmla="*/ 200025 h 516947"/>
                    <a:gd name="connsiteX25" fmla="*/ 242888 w 309563"/>
                    <a:gd name="connsiteY25" fmla="*/ 219075 h 516947"/>
                    <a:gd name="connsiteX26" fmla="*/ 238125 w 309563"/>
                    <a:gd name="connsiteY26" fmla="*/ 226219 h 516947"/>
                    <a:gd name="connsiteX27" fmla="*/ 233363 w 309563"/>
                    <a:gd name="connsiteY27" fmla="*/ 245269 h 516947"/>
                    <a:gd name="connsiteX28" fmla="*/ 228600 w 309563"/>
                    <a:gd name="connsiteY28" fmla="*/ 259557 h 516947"/>
                    <a:gd name="connsiteX29" fmla="*/ 223838 w 309563"/>
                    <a:gd name="connsiteY29" fmla="*/ 278607 h 516947"/>
                    <a:gd name="connsiteX30" fmla="*/ 228600 w 309563"/>
                    <a:gd name="connsiteY30" fmla="*/ 326232 h 516947"/>
                    <a:gd name="connsiteX31" fmla="*/ 233363 w 309563"/>
                    <a:gd name="connsiteY31" fmla="*/ 340519 h 516947"/>
                    <a:gd name="connsiteX32" fmla="*/ 240507 w 309563"/>
                    <a:gd name="connsiteY32" fmla="*/ 361950 h 516947"/>
                    <a:gd name="connsiteX33" fmla="*/ 242888 w 309563"/>
                    <a:gd name="connsiteY33" fmla="*/ 369094 h 516947"/>
                    <a:gd name="connsiteX34" fmla="*/ 245269 w 309563"/>
                    <a:gd name="connsiteY34" fmla="*/ 376238 h 516947"/>
                    <a:gd name="connsiteX35" fmla="*/ 242888 w 309563"/>
                    <a:gd name="connsiteY35" fmla="*/ 402432 h 516947"/>
                    <a:gd name="connsiteX36" fmla="*/ 240507 w 309563"/>
                    <a:gd name="connsiteY36" fmla="*/ 411957 h 516947"/>
                    <a:gd name="connsiteX37" fmla="*/ 242888 w 309563"/>
                    <a:gd name="connsiteY37" fmla="*/ 457200 h 516947"/>
                    <a:gd name="connsiteX38" fmla="*/ 254794 w 309563"/>
                    <a:gd name="connsiteY38" fmla="*/ 478632 h 516947"/>
                    <a:gd name="connsiteX39" fmla="*/ 264319 w 309563"/>
                    <a:gd name="connsiteY39" fmla="*/ 490538 h 516947"/>
                    <a:gd name="connsiteX40" fmla="*/ 273844 w 309563"/>
                    <a:gd name="connsiteY40" fmla="*/ 504825 h 516947"/>
                    <a:gd name="connsiteX41" fmla="*/ 278607 w 309563"/>
                    <a:gd name="connsiteY41" fmla="*/ 511969 h 516947"/>
                    <a:gd name="connsiteX42" fmla="*/ 309563 w 309563"/>
                    <a:gd name="connsiteY42" fmla="*/ 516732 h 516947"/>
                    <a:gd name="connsiteX0" fmla="*/ 0 w 309563"/>
                    <a:gd name="connsiteY0" fmla="*/ 4762 h 512184"/>
                    <a:gd name="connsiteX1" fmla="*/ 11907 w 309563"/>
                    <a:gd name="connsiteY1" fmla="*/ 2381 h 512184"/>
                    <a:gd name="connsiteX2" fmla="*/ 45244 w 309563"/>
                    <a:gd name="connsiteY2" fmla="*/ 0 h 512184"/>
                    <a:gd name="connsiteX3" fmla="*/ 114300 w 309563"/>
                    <a:gd name="connsiteY3" fmla="*/ 2381 h 512184"/>
                    <a:gd name="connsiteX4" fmla="*/ 128588 w 309563"/>
                    <a:gd name="connsiteY4" fmla="*/ 7144 h 512184"/>
                    <a:gd name="connsiteX5" fmla="*/ 150019 w 309563"/>
                    <a:gd name="connsiteY5" fmla="*/ 16669 h 512184"/>
                    <a:gd name="connsiteX6" fmla="*/ 157163 w 309563"/>
                    <a:gd name="connsiteY6" fmla="*/ 19050 h 512184"/>
                    <a:gd name="connsiteX7" fmla="*/ 216694 w 309563"/>
                    <a:gd name="connsiteY7" fmla="*/ 19050 h 512184"/>
                    <a:gd name="connsiteX8" fmla="*/ 230982 w 309563"/>
                    <a:gd name="connsiteY8" fmla="*/ 23812 h 512184"/>
                    <a:gd name="connsiteX9" fmla="*/ 240507 w 309563"/>
                    <a:gd name="connsiteY9" fmla="*/ 45244 h 512184"/>
                    <a:gd name="connsiteX10" fmla="*/ 247650 w 309563"/>
                    <a:gd name="connsiteY10" fmla="*/ 61912 h 512184"/>
                    <a:gd name="connsiteX11" fmla="*/ 254794 w 309563"/>
                    <a:gd name="connsiteY11" fmla="*/ 66675 h 512184"/>
                    <a:gd name="connsiteX12" fmla="*/ 259557 w 309563"/>
                    <a:gd name="connsiteY12" fmla="*/ 73819 h 512184"/>
                    <a:gd name="connsiteX13" fmla="*/ 266700 w 309563"/>
                    <a:gd name="connsiteY13" fmla="*/ 78581 h 512184"/>
                    <a:gd name="connsiteX14" fmla="*/ 283369 w 309563"/>
                    <a:gd name="connsiteY14" fmla="*/ 97631 h 512184"/>
                    <a:gd name="connsiteX15" fmla="*/ 285750 w 309563"/>
                    <a:gd name="connsiteY15" fmla="*/ 104775 h 512184"/>
                    <a:gd name="connsiteX16" fmla="*/ 292894 w 309563"/>
                    <a:gd name="connsiteY16" fmla="*/ 107156 h 512184"/>
                    <a:gd name="connsiteX17" fmla="*/ 297657 w 309563"/>
                    <a:gd name="connsiteY17" fmla="*/ 121444 h 512184"/>
                    <a:gd name="connsiteX18" fmla="*/ 290513 w 309563"/>
                    <a:gd name="connsiteY18" fmla="*/ 140494 h 512184"/>
                    <a:gd name="connsiteX19" fmla="*/ 283369 w 309563"/>
                    <a:gd name="connsiteY19" fmla="*/ 142875 h 512184"/>
                    <a:gd name="connsiteX20" fmla="*/ 271463 w 309563"/>
                    <a:gd name="connsiteY20" fmla="*/ 154781 h 512184"/>
                    <a:gd name="connsiteX21" fmla="*/ 259557 w 309563"/>
                    <a:gd name="connsiteY21" fmla="*/ 166687 h 512184"/>
                    <a:gd name="connsiteX22" fmla="*/ 252413 w 309563"/>
                    <a:gd name="connsiteY22" fmla="*/ 180975 h 512184"/>
                    <a:gd name="connsiteX23" fmla="*/ 247650 w 309563"/>
                    <a:gd name="connsiteY23" fmla="*/ 195262 h 512184"/>
                    <a:gd name="connsiteX24" fmla="*/ 242888 w 309563"/>
                    <a:gd name="connsiteY24" fmla="*/ 214312 h 512184"/>
                    <a:gd name="connsiteX25" fmla="*/ 238125 w 309563"/>
                    <a:gd name="connsiteY25" fmla="*/ 221456 h 512184"/>
                    <a:gd name="connsiteX26" fmla="*/ 233363 w 309563"/>
                    <a:gd name="connsiteY26" fmla="*/ 240506 h 512184"/>
                    <a:gd name="connsiteX27" fmla="*/ 228600 w 309563"/>
                    <a:gd name="connsiteY27" fmla="*/ 254794 h 512184"/>
                    <a:gd name="connsiteX28" fmla="*/ 223838 w 309563"/>
                    <a:gd name="connsiteY28" fmla="*/ 273844 h 512184"/>
                    <a:gd name="connsiteX29" fmla="*/ 228600 w 309563"/>
                    <a:gd name="connsiteY29" fmla="*/ 321469 h 512184"/>
                    <a:gd name="connsiteX30" fmla="*/ 233363 w 309563"/>
                    <a:gd name="connsiteY30" fmla="*/ 335756 h 512184"/>
                    <a:gd name="connsiteX31" fmla="*/ 240507 w 309563"/>
                    <a:gd name="connsiteY31" fmla="*/ 357187 h 512184"/>
                    <a:gd name="connsiteX32" fmla="*/ 242888 w 309563"/>
                    <a:gd name="connsiteY32" fmla="*/ 364331 h 512184"/>
                    <a:gd name="connsiteX33" fmla="*/ 245269 w 309563"/>
                    <a:gd name="connsiteY33" fmla="*/ 371475 h 512184"/>
                    <a:gd name="connsiteX34" fmla="*/ 242888 w 309563"/>
                    <a:gd name="connsiteY34" fmla="*/ 397669 h 512184"/>
                    <a:gd name="connsiteX35" fmla="*/ 240507 w 309563"/>
                    <a:gd name="connsiteY35" fmla="*/ 407194 h 512184"/>
                    <a:gd name="connsiteX36" fmla="*/ 242888 w 309563"/>
                    <a:gd name="connsiteY36" fmla="*/ 452437 h 512184"/>
                    <a:gd name="connsiteX37" fmla="*/ 254794 w 309563"/>
                    <a:gd name="connsiteY37" fmla="*/ 473869 h 512184"/>
                    <a:gd name="connsiteX38" fmla="*/ 264319 w 309563"/>
                    <a:gd name="connsiteY38" fmla="*/ 485775 h 512184"/>
                    <a:gd name="connsiteX39" fmla="*/ 273844 w 309563"/>
                    <a:gd name="connsiteY39" fmla="*/ 500062 h 512184"/>
                    <a:gd name="connsiteX40" fmla="*/ 278607 w 309563"/>
                    <a:gd name="connsiteY40" fmla="*/ 507206 h 512184"/>
                    <a:gd name="connsiteX41" fmla="*/ 309563 w 309563"/>
                    <a:gd name="connsiteY41" fmla="*/ 511969 h 512184"/>
                    <a:gd name="connsiteX0" fmla="*/ 0 w 309563"/>
                    <a:gd name="connsiteY0" fmla="*/ 4824 h 512246"/>
                    <a:gd name="connsiteX1" fmla="*/ 45244 w 309563"/>
                    <a:gd name="connsiteY1" fmla="*/ 62 h 512246"/>
                    <a:gd name="connsiteX2" fmla="*/ 114300 w 309563"/>
                    <a:gd name="connsiteY2" fmla="*/ 2443 h 512246"/>
                    <a:gd name="connsiteX3" fmla="*/ 128588 w 309563"/>
                    <a:gd name="connsiteY3" fmla="*/ 7206 h 512246"/>
                    <a:gd name="connsiteX4" fmla="*/ 150019 w 309563"/>
                    <a:gd name="connsiteY4" fmla="*/ 16731 h 512246"/>
                    <a:gd name="connsiteX5" fmla="*/ 157163 w 309563"/>
                    <a:gd name="connsiteY5" fmla="*/ 19112 h 512246"/>
                    <a:gd name="connsiteX6" fmla="*/ 216694 w 309563"/>
                    <a:gd name="connsiteY6" fmla="*/ 19112 h 512246"/>
                    <a:gd name="connsiteX7" fmla="*/ 230982 w 309563"/>
                    <a:gd name="connsiteY7" fmla="*/ 23874 h 512246"/>
                    <a:gd name="connsiteX8" fmla="*/ 240507 w 309563"/>
                    <a:gd name="connsiteY8" fmla="*/ 45306 h 512246"/>
                    <a:gd name="connsiteX9" fmla="*/ 247650 w 309563"/>
                    <a:gd name="connsiteY9" fmla="*/ 61974 h 512246"/>
                    <a:gd name="connsiteX10" fmla="*/ 254794 w 309563"/>
                    <a:gd name="connsiteY10" fmla="*/ 66737 h 512246"/>
                    <a:gd name="connsiteX11" fmla="*/ 259557 w 309563"/>
                    <a:gd name="connsiteY11" fmla="*/ 73881 h 512246"/>
                    <a:gd name="connsiteX12" fmla="*/ 266700 w 309563"/>
                    <a:gd name="connsiteY12" fmla="*/ 78643 h 512246"/>
                    <a:gd name="connsiteX13" fmla="*/ 283369 w 309563"/>
                    <a:gd name="connsiteY13" fmla="*/ 97693 h 512246"/>
                    <a:gd name="connsiteX14" fmla="*/ 285750 w 309563"/>
                    <a:gd name="connsiteY14" fmla="*/ 104837 h 512246"/>
                    <a:gd name="connsiteX15" fmla="*/ 292894 w 309563"/>
                    <a:gd name="connsiteY15" fmla="*/ 107218 h 512246"/>
                    <a:gd name="connsiteX16" fmla="*/ 297657 w 309563"/>
                    <a:gd name="connsiteY16" fmla="*/ 121506 h 512246"/>
                    <a:gd name="connsiteX17" fmla="*/ 290513 w 309563"/>
                    <a:gd name="connsiteY17" fmla="*/ 140556 h 512246"/>
                    <a:gd name="connsiteX18" fmla="*/ 283369 w 309563"/>
                    <a:gd name="connsiteY18" fmla="*/ 142937 h 512246"/>
                    <a:gd name="connsiteX19" fmla="*/ 271463 w 309563"/>
                    <a:gd name="connsiteY19" fmla="*/ 154843 h 512246"/>
                    <a:gd name="connsiteX20" fmla="*/ 259557 w 309563"/>
                    <a:gd name="connsiteY20" fmla="*/ 166749 h 512246"/>
                    <a:gd name="connsiteX21" fmla="*/ 252413 w 309563"/>
                    <a:gd name="connsiteY21" fmla="*/ 181037 h 512246"/>
                    <a:gd name="connsiteX22" fmla="*/ 247650 w 309563"/>
                    <a:gd name="connsiteY22" fmla="*/ 195324 h 512246"/>
                    <a:gd name="connsiteX23" fmla="*/ 242888 w 309563"/>
                    <a:gd name="connsiteY23" fmla="*/ 214374 h 512246"/>
                    <a:gd name="connsiteX24" fmla="*/ 238125 w 309563"/>
                    <a:gd name="connsiteY24" fmla="*/ 221518 h 512246"/>
                    <a:gd name="connsiteX25" fmla="*/ 233363 w 309563"/>
                    <a:gd name="connsiteY25" fmla="*/ 240568 h 512246"/>
                    <a:gd name="connsiteX26" fmla="*/ 228600 w 309563"/>
                    <a:gd name="connsiteY26" fmla="*/ 254856 h 512246"/>
                    <a:gd name="connsiteX27" fmla="*/ 223838 w 309563"/>
                    <a:gd name="connsiteY27" fmla="*/ 273906 h 512246"/>
                    <a:gd name="connsiteX28" fmla="*/ 228600 w 309563"/>
                    <a:gd name="connsiteY28" fmla="*/ 321531 h 512246"/>
                    <a:gd name="connsiteX29" fmla="*/ 233363 w 309563"/>
                    <a:gd name="connsiteY29" fmla="*/ 335818 h 512246"/>
                    <a:gd name="connsiteX30" fmla="*/ 240507 w 309563"/>
                    <a:gd name="connsiteY30" fmla="*/ 357249 h 512246"/>
                    <a:gd name="connsiteX31" fmla="*/ 242888 w 309563"/>
                    <a:gd name="connsiteY31" fmla="*/ 364393 h 512246"/>
                    <a:gd name="connsiteX32" fmla="*/ 245269 w 309563"/>
                    <a:gd name="connsiteY32" fmla="*/ 371537 h 512246"/>
                    <a:gd name="connsiteX33" fmla="*/ 242888 w 309563"/>
                    <a:gd name="connsiteY33" fmla="*/ 397731 h 512246"/>
                    <a:gd name="connsiteX34" fmla="*/ 240507 w 309563"/>
                    <a:gd name="connsiteY34" fmla="*/ 407256 h 512246"/>
                    <a:gd name="connsiteX35" fmla="*/ 242888 w 309563"/>
                    <a:gd name="connsiteY35" fmla="*/ 452499 h 512246"/>
                    <a:gd name="connsiteX36" fmla="*/ 254794 w 309563"/>
                    <a:gd name="connsiteY36" fmla="*/ 473931 h 512246"/>
                    <a:gd name="connsiteX37" fmla="*/ 264319 w 309563"/>
                    <a:gd name="connsiteY37" fmla="*/ 485837 h 512246"/>
                    <a:gd name="connsiteX38" fmla="*/ 273844 w 309563"/>
                    <a:gd name="connsiteY38" fmla="*/ 500124 h 512246"/>
                    <a:gd name="connsiteX39" fmla="*/ 278607 w 309563"/>
                    <a:gd name="connsiteY39" fmla="*/ 507268 h 512246"/>
                    <a:gd name="connsiteX40" fmla="*/ 309563 w 309563"/>
                    <a:gd name="connsiteY40"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157163 w 309563"/>
                    <a:gd name="connsiteY4" fmla="*/ 19112 h 512246"/>
                    <a:gd name="connsiteX5" fmla="*/ 216694 w 309563"/>
                    <a:gd name="connsiteY5" fmla="*/ 19112 h 512246"/>
                    <a:gd name="connsiteX6" fmla="*/ 230982 w 309563"/>
                    <a:gd name="connsiteY6" fmla="*/ 23874 h 512246"/>
                    <a:gd name="connsiteX7" fmla="*/ 240507 w 309563"/>
                    <a:gd name="connsiteY7" fmla="*/ 45306 h 512246"/>
                    <a:gd name="connsiteX8" fmla="*/ 247650 w 309563"/>
                    <a:gd name="connsiteY8" fmla="*/ 61974 h 512246"/>
                    <a:gd name="connsiteX9" fmla="*/ 254794 w 309563"/>
                    <a:gd name="connsiteY9" fmla="*/ 66737 h 512246"/>
                    <a:gd name="connsiteX10" fmla="*/ 259557 w 309563"/>
                    <a:gd name="connsiteY10" fmla="*/ 73881 h 512246"/>
                    <a:gd name="connsiteX11" fmla="*/ 266700 w 309563"/>
                    <a:gd name="connsiteY11" fmla="*/ 78643 h 512246"/>
                    <a:gd name="connsiteX12" fmla="*/ 283369 w 309563"/>
                    <a:gd name="connsiteY12" fmla="*/ 97693 h 512246"/>
                    <a:gd name="connsiteX13" fmla="*/ 285750 w 309563"/>
                    <a:gd name="connsiteY13" fmla="*/ 104837 h 512246"/>
                    <a:gd name="connsiteX14" fmla="*/ 292894 w 309563"/>
                    <a:gd name="connsiteY14" fmla="*/ 107218 h 512246"/>
                    <a:gd name="connsiteX15" fmla="*/ 297657 w 309563"/>
                    <a:gd name="connsiteY15" fmla="*/ 121506 h 512246"/>
                    <a:gd name="connsiteX16" fmla="*/ 290513 w 309563"/>
                    <a:gd name="connsiteY16" fmla="*/ 140556 h 512246"/>
                    <a:gd name="connsiteX17" fmla="*/ 283369 w 309563"/>
                    <a:gd name="connsiteY17" fmla="*/ 142937 h 512246"/>
                    <a:gd name="connsiteX18" fmla="*/ 271463 w 309563"/>
                    <a:gd name="connsiteY18" fmla="*/ 154843 h 512246"/>
                    <a:gd name="connsiteX19" fmla="*/ 259557 w 309563"/>
                    <a:gd name="connsiteY19" fmla="*/ 166749 h 512246"/>
                    <a:gd name="connsiteX20" fmla="*/ 252413 w 309563"/>
                    <a:gd name="connsiteY20" fmla="*/ 181037 h 512246"/>
                    <a:gd name="connsiteX21" fmla="*/ 247650 w 309563"/>
                    <a:gd name="connsiteY21" fmla="*/ 195324 h 512246"/>
                    <a:gd name="connsiteX22" fmla="*/ 242888 w 309563"/>
                    <a:gd name="connsiteY22" fmla="*/ 214374 h 512246"/>
                    <a:gd name="connsiteX23" fmla="*/ 238125 w 309563"/>
                    <a:gd name="connsiteY23" fmla="*/ 221518 h 512246"/>
                    <a:gd name="connsiteX24" fmla="*/ 233363 w 309563"/>
                    <a:gd name="connsiteY24" fmla="*/ 240568 h 512246"/>
                    <a:gd name="connsiteX25" fmla="*/ 228600 w 309563"/>
                    <a:gd name="connsiteY25" fmla="*/ 254856 h 512246"/>
                    <a:gd name="connsiteX26" fmla="*/ 223838 w 309563"/>
                    <a:gd name="connsiteY26" fmla="*/ 273906 h 512246"/>
                    <a:gd name="connsiteX27" fmla="*/ 228600 w 309563"/>
                    <a:gd name="connsiteY27" fmla="*/ 321531 h 512246"/>
                    <a:gd name="connsiteX28" fmla="*/ 233363 w 309563"/>
                    <a:gd name="connsiteY28" fmla="*/ 335818 h 512246"/>
                    <a:gd name="connsiteX29" fmla="*/ 240507 w 309563"/>
                    <a:gd name="connsiteY29" fmla="*/ 357249 h 512246"/>
                    <a:gd name="connsiteX30" fmla="*/ 242888 w 309563"/>
                    <a:gd name="connsiteY30" fmla="*/ 364393 h 512246"/>
                    <a:gd name="connsiteX31" fmla="*/ 245269 w 309563"/>
                    <a:gd name="connsiteY31" fmla="*/ 371537 h 512246"/>
                    <a:gd name="connsiteX32" fmla="*/ 242888 w 309563"/>
                    <a:gd name="connsiteY32" fmla="*/ 397731 h 512246"/>
                    <a:gd name="connsiteX33" fmla="*/ 240507 w 309563"/>
                    <a:gd name="connsiteY33" fmla="*/ 407256 h 512246"/>
                    <a:gd name="connsiteX34" fmla="*/ 242888 w 309563"/>
                    <a:gd name="connsiteY34" fmla="*/ 452499 h 512246"/>
                    <a:gd name="connsiteX35" fmla="*/ 254794 w 309563"/>
                    <a:gd name="connsiteY35" fmla="*/ 473931 h 512246"/>
                    <a:gd name="connsiteX36" fmla="*/ 264319 w 309563"/>
                    <a:gd name="connsiteY36" fmla="*/ 485837 h 512246"/>
                    <a:gd name="connsiteX37" fmla="*/ 273844 w 309563"/>
                    <a:gd name="connsiteY37" fmla="*/ 500124 h 512246"/>
                    <a:gd name="connsiteX38" fmla="*/ 278607 w 309563"/>
                    <a:gd name="connsiteY38" fmla="*/ 507268 h 512246"/>
                    <a:gd name="connsiteX39" fmla="*/ 309563 w 309563"/>
                    <a:gd name="connsiteY39"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30982 w 309563"/>
                    <a:gd name="connsiteY5" fmla="*/ 23874 h 512246"/>
                    <a:gd name="connsiteX6" fmla="*/ 240507 w 309563"/>
                    <a:gd name="connsiteY6" fmla="*/ 45306 h 512246"/>
                    <a:gd name="connsiteX7" fmla="*/ 247650 w 309563"/>
                    <a:gd name="connsiteY7" fmla="*/ 61974 h 512246"/>
                    <a:gd name="connsiteX8" fmla="*/ 254794 w 309563"/>
                    <a:gd name="connsiteY8" fmla="*/ 66737 h 512246"/>
                    <a:gd name="connsiteX9" fmla="*/ 259557 w 309563"/>
                    <a:gd name="connsiteY9" fmla="*/ 73881 h 512246"/>
                    <a:gd name="connsiteX10" fmla="*/ 266700 w 309563"/>
                    <a:gd name="connsiteY10" fmla="*/ 78643 h 512246"/>
                    <a:gd name="connsiteX11" fmla="*/ 283369 w 309563"/>
                    <a:gd name="connsiteY11" fmla="*/ 97693 h 512246"/>
                    <a:gd name="connsiteX12" fmla="*/ 285750 w 309563"/>
                    <a:gd name="connsiteY12" fmla="*/ 104837 h 512246"/>
                    <a:gd name="connsiteX13" fmla="*/ 292894 w 309563"/>
                    <a:gd name="connsiteY13" fmla="*/ 107218 h 512246"/>
                    <a:gd name="connsiteX14" fmla="*/ 297657 w 309563"/>
                    <a:gd name="connsiteY14" fmla="*/ 121506 h 512246"/>
                    <a:gd name="connsiteX15" fmla="*/ 290513 w 309563"/>
                    <a:gd name="connsiteY15" fmla="*/ 140556 h 512246"/>
                    <a:gd name="connsiteX16" fmla="*/ 283369 w 309563"/>
                    <a:gd name="connsiteY16" fmla="*/ 142937 h 512246"/>
                    <a:gd name="connsiteX17" fmla="*/ 271463 w 309563"/>
                    <a:gd name="connsiteY17" fmla="*/ 154843 h 512246"/>
                    <a:gd name="connsiteX18" fmla="*/ 259557 w 309563"/>
                    <a:gd name="connsiteY18" fmla="*/ 166749 h 512246"/>
                    <a:gd name="connsiteX19" fmla="*/ 252413 w 309563"/>
                    <a:gd name="connsiteY19" fmla="*/ 181037 h 512246"/>
                    <a:gd name="connsiteX20" fmla="*/ 247650 w 309563"/>
                    <a:gd name="connsiteY20" fmla="*/ 195324 h 512246"/>
                    <a:gd name="connsiteX21" fmla="*/ 242888 w 309563"/>
                    <a:gd name="connsiteY21" fmla="*/ 214374 h 512246"/>
                    <a:gd name="connsiteX22" fmla="*/ 238125 w 309563"/>
                    <a:gd name="connsiteY22" fmla="*/ 221518 h 512246"/>
                    <a:gd name="connsiteX23" fmla="*/ 233363 w 309563"/>
                    <a:gd name="connsiteY23" fmla="*/ 240568 h 512246"/>
                    <a:gd name="connsiteX24" fmla="*/ 228600 w 309563"/>
                    <a:gd name="connsiteY24" fmla="*/ 254856 h 512246"/>
                    <a:gd name="connsiteX25" fmla="*/ 223838 w 309563"/>
                    <a:gd name="connsiteY25" fmla="*/ 273906 h 512246"/>
                    <a:gd name="connsiteX26" fmla="*/ 228600 w 309563"/>
                    <a:gd name="connsiteY26" fmla="*/ 321531 h 512246"/>
                    <a:gd name="connsiteX27" fmla="*/ 233363 w 309563"/>
                    <a:gd name="connsiteY27" fmla="*/ 335818 h 512246"/>
                    <a:gd name="connsiteX28" fmla="*/ 240507 w 309563"/>
                    <a:gd name="connsiteY28" fmla="*/ 357249 h 512246"/>
                    <a:gd name="connsiteX29" fmla="*/ 242888 w 309563"/>
                    <a:gd name="connsiteY29" fmla="*/ 364393 h 512246"/>
                    <a:gd name="connsiteX30" fmla="*/ 245269 w 309563"/>
                    <a:gd name="connsiteY30" fmla="*/ 371537 h 512246"/>
                    <a:gd name="connsiteX31" fmla="*/ 242888 w 309563"/>
                    <a:gd name="connsiteY31" fmla="*/ 397731 h 512246"/>
                    <a:gd name="connsiteX32" fmla="*/ 240507 w 309563"/>
                    <a:gd name="connsiteY32" fmla="*/ 407256 h 512246"/>
                    <a:gd name="connsiteX33" fmla="*/ 242888 w 309563"/>
                    <a:gd name="connsiteY33" fmla="*/ 452499 h 512246"/>
                    <a:gd name="connsiteX34" fmla="*/ 254794 w 309563"/>
                    <a:gd name="connsiteY34" fmla="*/ 473931 h 512246"/>
                    <a:gd name="connsiteX35" fmla="*/ 264319 w 309563"/>
                    <a:gd name="connsiteY35" fmla="*/ 485837 h 512246"/>
                    <a:gd name="connsiteX36" fmla="*/ 273844 w 309563"/>
                    <a:gd name="connsiteY36" fmla="*/ 500124 h 512246"/>
                    <a:gd name="connsiteX37" fmla="*/ 278607 w 309563"/>
                    <a:gd name="connsiteY37" fmla="*/ 507268 h 512246"/>
                    <a:gd name="connsiteX38" fmla="*/ 309563 w 309563"/>
                    <a:gd name="connsiteY38"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54794 w 309563"/>
                    <a:gd name="connsiteY7" fmla="*/ 66737 h 512246"/>
                    <a:gd name="connsiteX8" fmla="*/ 259557 w 309563"/>
                    <a:gd name="connsiteY8" fmla="*/ 73881 h 512246"/>
                    <a:gd name="connsiteX9" fmla="*/ 266700 w 309563"/>
                    <a:gd name="connsiteY9" fmla="*/ 78643 h 512246"/>
                    <a:gd name="connsiteX10" fmla="*/ 283369 w 309563"/>
                    <a:gd name="connsiteY10" fmla="*/ 97693 h 512246"/>
                    <a:gd name="connsiteX11" fmla="*/ 285750 w 309563"/>
                    <a:gd name="connsiteY11" fmla="*/ 104837 h 512246"/>
                    <a:gd name="connsiteX12" fmla="*/ 292894 w 309563"/>
                    <a:gd name="connsiteY12" fmla="*/ 107218 h 512246"/>
                    <a:gd name="connsiteX13" fmla="*/ 297657 w 309563"/>
                    <a:gd name="connsiteY13" fmla="*/ 121506 h 512246"/>
                    <a:gd name="connsiteX14" fmla="*/ 290513 w 309563"/>
                    <a:gd name="connsiteY14" fmla="*/ 140556 h 512246"/>
                    <a:gd name="connsiteX15" fmla="*/ 283369 w 309563"/>
                    <a:gd name="connsiteY15" fmla="*/ 142937 h 512246"/>
                    <a:gd name="connsiteX16" fmla="*/ 271463 w 309563"/>
                    <a:gd name="connsiteY16" fmla="*/ 154843 h 512246"/>
                    <a:gd name="connsiteX17" fmla="*/ 259557 w 309563"/>
                    <a:gd name="connsiteY17" fmla="*/ 166749 h 512246"/>
                    <a:gd name="connsiteX18" fmla="*/ 252413 w 309563"/>
                    <a:gd name="connsiteY18" fmla="*/ 181037 h 512246"/>
                    <a:gd name="connsiteX19" fmla="*/ 247650 w 309563"/>
                    <a:gd name="connsiteY19" fmla="*/ 195324 h 512246"/>
                    <a:gd name="connsiteX20" fmla="*/ 242888 w 309563"/>
                    <a:gd name="connsiteY20" fmla="*/ 214374 h 512246"/>
                    <a:gd name="connsiteX21" fmla="*/ 238125 w 309563"/>
                    <a:gd name="connsiteY21" fmla="*/ 221518 h 512246"/>
                    <a:gd name="connsiteX22" fmla="*/ 233363 w 309563"/>
                    <a:gd name="connsiteY22" fmla="*/ 240568 h 512246"/>
                    <a:gd name="connsiteX23" fmla="*/ 228600 w 309563"/>
                    <a:gd name="connsiteY23" fmla="*/ 254856 h 512246"/>
                    <a:gd name="connsiteX24" fmla="*/ 223838 w 309563"/>
                    <a:gd name="connsiteY24" fmla="*/ 273906 h 512246"/>
                    <a:gd name="connsiteX25" fmla="*/ 228600 w 309563"/>
                    <a:gd name="connsiteY25" fmla="*/ 321531 h 512246"/>
                    <a:gd name="connsiteX26" fmla="*/ 233363 w 309563"/>
                    <a:gd name="connsiteY26" fmla="*/ 335818 h 512246"/>
                    <a:gd name="connsiteX27" fmla="*/ 240507 w 309563"/>
                    <a:gd name="connsiteY27" fmla="*/ 357249 h 512246"/>
                    <a:gd name="connsiteX28" fmla="*/ 242888 w 309563"/>
                    <a:gd name="connsiteY28" fmla="*/ 364393 h 512246"/>
                    <a:gd name="connsiteX29" fmla="*/ 245269 w 309563"/>
                    <a:gd name="connsiteY29" fmla="*/ 371537 h 512246"/>
                    <a:gd name="connsiteX30" fmla="*/ 242888 w 309563"/>
                    <a:gd name="connsiteY30" fmla="*/ 397731 h 512246"/>
                    <a:gd name="connsiteX31" fmla="*/ 240507 w 309563"/>
                    <a:gd name="connsiteY31" fmla="*/ 407256 h 512246"/>
                    <a:gd name="connsiteX32" fmla="*/ 242888 w 309563"/>
                    <a:gd name="connsiteY32" fmla="*/ 452499 h 512246"/>
                    <a:gd name="connsiteX33" fmla="*/ 254794 w 309563"/>
                    <a:gd name="connsiteY33" fmla="*/ 473931 h 512246"/>
                    <a:gd name="connsiteX34" fmla="*/ 264319 w 309563"/>
                    <a:gd name="connsiteY34" fmla="*/ 485837 h 512246"/>
                    <a:gd name="connsiteX35" fmla="*/ 273844 w 309563"/>
                    <a:gd name="connsiteY35" fmla="*/ 500124 h 512246"/>
                    <a:gd name="connsiteX36" fmla="*/ 278607 w 309563"/>
                    <a:gd name="connsiteY36" fmla="*/ 507268 h 512246"/>
                    <a:gd name="connsiteX37" fmla="*/ 309563 w 309563"/>
                    <a:gd name="connsiteY37"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59557 w 309563"/>
                    <a:gd name="connsiteY7" fmla="*/ 73881 h 512246"/>
                    <a:gd name="connsiteX8" fmla="*/ 266700 w 309563"/>
                    <a:gd name="connsiteY8" fmla="*/ 78643 h 512246"/>
                    <a:gd name="connsiteX9" fmla="*/ 283369 w 309563"/>
                    <a:gd name="connsiteY9" fmla="*/ 97693 h 512246"/>
                    <a:gd name="connsiteX10" fmla="*/ 285750 w 309563"/>
                    <a:gd name="connsiteY10" fmla="*/ 104837 h 512246"/>
                    <a:gd name="connsiteX11" fmla="*/ 292894 w 309563"/>
                    <a:gd name="connsiteY11" fmla="*/ 107218 h 512246"/>
                    <a:gd name="connsiteX12" fmla="*/ 297657 w 309563"/>
                    <a:gd name="connsiteY12" fmla="*/ 121506 h 512246"/>
                    <a:gd name="connsiteX13" fmla="*/ 290513 w 309563"/>
                    <a:gd name="connsiteY13" fmla="*/ 140556 h 512246"/>
                    <a:gd name="connsiteX14" fmla="*/ 283369 w 309563"/>
                    <a:gd name="connsiteY14" fmla="*/ 142937 h 512246"/>
                    <a:gd name="connsiteX15" fmla="*/ 271463 w 309563"/>
                    <a:gd name="connsiteY15" fmla="*/ 154843 h 512246"/>
                    <a:gd name="connsiteX16" fmla="*/ 259557 w 309563"/>
                    <a:gd name="connsiteY16" fmla="*/ 166749 h 512246"/>
                    <a:gd name="connsiteX17" fmla="*/ 252413 w 309563"/>
                    <a:gd name="connsiteY17" fmla="*/ 181037 h 512246"/>
                    <a:gd name="connsiteX18" fmla="*/ 247650 w 309563"/>
                    <a:gd name="connsiteY18" fmla="*/ 195324 h 512246"/>
                    <a:gd name="connsiteX19" fmla="*/ 242888 w 309563"/>
                    <a:gd name="connsiteY19" fmla="*/ 214374 h 512246"/>
                    <a:gd name="connsiteX20" fmla="*/ 238125 w 309563"/>
                    <a:gd name="connsiteY20" fmla="*/ 221518 h 512246"/>
                    <a:gd name="connsiteX21" fmla="*/ 233363 w 309563"/>
                    <a:gd name="connsiteY21" fmla="*/ 240568 h 512246"/>
                    <a:gd name="connsiteX22" fmla="*/ 228600 w 309563"/>
                    <a:gd name="connsiteY22" fmla="*/ 254856 h 512246"/>
                    <a:gd name="connsiteX23" fmla="*/ 223838 w 309563"/>
                    <a:gd name="connsiteY23" fmla="*/ 273906 h 512246"/>
                    <a:gd name="connsiteX24" fmla="*/ 228600 w 309563"/>
                    <a:gd name="connsiteY24" fmla="*/ 321531 h 512246"/>
                    <a:gd name="connsiteX25" fmla="*/ 233363 w 309563"/>
                    <a:gd name="connsiteY25" fmla="*/ 335818 h 512246"/>
                    <a:gd name="connsiteX26" fmla="*/ 240507 w 309563"/>
                    <a:gd name="connsiteY26" fmla="*/ 357249 h 512246"/>
                    <a:gd name="connsiteX27" fmla="*/ 242888 w 309563"/>
                    <a:gd name="connsiteY27" fmla="*/ 364393 h 512246"/>
                    <a:gd name="connsiteX28" fmla="*/ 245269 w 309563"/>
                    <a:gd name="connsiteY28" fmla="*/ 371537 h 512246"/>
                    <a:gd name="connsiteX29" fmla="*/ 242888 w 309563"/>
                    <a:gd name="connsiteY29" fmla="*/ 397731 h 512246"/>
                    <a:gd name="connsiteX30" fmla="*/ 240507 w 309563"/>
                    <a:gd name="connsiteY30" fmla="*/ 407256 h 512246"/>
                    <a:gd name="connsiteX31" fmla="*/ 242888 w 309563"/>
                    <a:gd name="connsiteY31" fmla="*/ 452499 h 512246"/>
                    <a:gd name="connsiteX32" fmla="*/ 254794 w 309563"/>
                    <a:gd name="connsiteY32" fmla="*/ 473931 h 512246"/>
                    <a:gd name="connsiteX33" fmla="*/ 264319 w 309563"/>
                    <a:gd name="connsiteY33" fmla="*/ 485837 h 512246"/>
                    <a:gd name="connsiteX34" fmla="*/ 273844 w 309563"/>
                    <a:gd name="connsiteY34" fmla="*/ 500124 h 512246"/>
                    <a:gd name="connsiteX35" fmla="*/ 278607 w 309563"/>
                    <a:gd name="connsiteY35" fmla="*/ 507268 h 512246"/>
                    <a:gd name="connsiteX36" fmla="*/ 309563 w 309563"/>
                    <a:gd name="connsiteY36"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59557 w 309563"/>
                    <a:gd name="connsiteY7" fmla="*/ 73881 h 512246"/>
                    <a:gd name="connsiteX8" fmla="*/ 283369 w 309563"/>
                    <a:gd name="connsiteY8" fmla="*/ 97693 h 512246"/>
                    <a:gd name="connsiteX9" fmla="*/ 285750 w 309563"/>
                    <a:gd name="connsiteY9" fmla="*/ 104837 h 512246"/>
                    <a:gd name="connsiteX10" fmla="*/ 292894 w 309563"/>
                    <a:gd name="connsiteY10" fmla="*/ 107218 h 512246"/>
                    <a:gd name="connsiteX11" fmla="*/ 297657 w 309563"/>
                    <a:gd name="connsiteY11" fmla="*/ 121506 h 512246"/>
                    <a:gd name="connsiteX12" fmla="*/ 290513 w 309563"/>
                    <a:gd name="connsiteY12" fmla="*/ 140556 h 512246"/>
                    <a:gd name="connsiteX13" fmla="*/ 283369 w 309563"/>
                    <a:gd name="connsiteY13" fmla="*/ 142937 h 512246"/>
                    <a:gd name="connsiteX14" fmla="*/ 271463 w 309563"/>
                    <a:gd name="connsiteY14" fmla="*/ 154843 h 512246"/>
                    <a:gd name="connsiteX15" fmla="*/ 259557 w 309563"/>
                    <a:gd name="connsiteY15" fmla="*/ 166749 h 512246"/>
                    <a:gd name="connsiteX16" fmla="*/ 252413 w 309563"/>
                    <a:gd name="connsiteY16" fmla="*/ 181037 h 512246"/>
                    <a:gd name="connsiteX17" fmla="*/ 247650 w 309563"/>
                    <a:gd name="connsiteY17" fmla="*/ 195324 h 512246"/>
                    <a:gd name="connsiteX18" fmla="*/ 242888 w 309563"/>
                    <a:gd name="connsiteY18" fmla="*/ 214374 h 512246"/>
                    <a:gd name="connsiteX19" fmla="*/ 238125 w 309563"/>
                    <a:gd name="connsiteY19" fmla="*/ 221518 h 512246"/>
                    <a:gd name="connsiteX20" fmla="*/ 233363 w 309563"/>
                    <a:gd name="connsiteY20" fmla="*/ 240568 h 512246"/>
                    <a:gd name="connsiteX21" fmla="*/ 228600 w 309563"/>
                    <a:gd name="connsiteY21" fmla="*/ 254856 h 512246"/>
                    <a:gd name="connsiteX22" fmla="*/ 223838 w 309563"/>
                    <a:gd name="connsiteY22" fmla="*/ 273906 h 512246"/>
                    <a:gd name="connsiteX23" fmla="*/ 228600 w 309563"/>
                    <a:gd name="connsiteY23" fmla="*/ 321531 h 512246"/>
                    <a:gd name="connsiteX24" fmla="*/ 233363 w 309563"/>
                    <a:gd name="connsiteY24" fmla="*/ 335818 h 512246"/>
                    <a:gd name="connsiteX25" fmla="*/ 240507 w 309563"/>
                    <a:gd name="connsiteY25" fmla="*/ 357249 h 512246"/>
                    <a:gd name="connsiteX26" fmla="*/ 242888 w 309563"/>
                    <a:gd name="connsiteY26" fmla="*/ 364393 h 512246"/>
                    <a:gd name="connsiteX27" fmla="*/ 245269 w 309563"/>
                    <a:gd name="connsiteY27" fmla="*/ 371537 h 512246"/>
                    <a:gd name="connsiteX28" fmla="*/ 242888 w 309563"/>
                    <a:gd name="connsiteY28" fmla="*/ 397731 h 512246"/>
                    <a:gd name="connsiteX29" fmla="*/ 240507 w 309563"/>
                    <a:gd name="connsiteY29" fmla="*/ 407256 h 512246"/>
                    <a:gd name="connsiteX30" fmla="*/ 242888 w 309563"/>
                    <a:gd name="connsiteY30" fmla="*/ 452499 h 512246"/>
                    <a:gd name="connsiteX31" fmla="*/ 254794 w 309563"/>
                    <a:gd name="connsiteY31" fmla="*/ 473931 h 512246"/>
                    <a:gd name="connsiteX32" fmla="*/ 264319 w 309563"/>
                    <a:gd name="connsiteY32" fmla="*/ 485837 h 512246"/>
                    <a:gd name="connsiteX33" fmla="*/ 273844 w 309563"/>
                    <a:gd name="connsiteY33" fmla="*/ 500124 h 512246"/>
                    <a:gd name="connsiteX34" fmla="*/ 278607 w 309563"/>
                    <a:gd name="connsiteY34" fmla="*/ 507268 h 512246"/>
                    <a:gd name="connsiteX35" fmla="*/ 309563 w 309563"/>
                    <a:gd name="connsiteY35"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2894 w 309563"/>
                    <a:gd name="connsiteY9" fmla="*/ 107218 h 512246"/>
                    <a:gd name="connsiteX10" fmla="*/ 297657 w 309563"/>
                    <a:gd name="connsiteY10" fmla="*/ 121506 h 512246"/>
                    <a:gd name="connsiteX11" fmla="*/ 290513 w 309563"/>
                    <a:gd name="connsiteY11" fmla="*/ 140556 h 512246"/>
                    <a:gd name="connsiteX12" fmla="*/ 283369 w 309563"/>
                    <a:gd name="connsiteY12" fmla="*/ 142937 h 512246"/>
                    <a:gd name="connsiteX13" fmla="*/ 271463 w 309563"/>
                    <a:gd name="connsiteY13" fmla="*/ 154843 h 512246"/>
                    <a:gd name="connsiteX14" fmla="*/ 259557 w 309563"/>
                    <a:gd name="connsiteY14" fmla="*/ 166749 h 512246"/>
                    <a:gd name="connsiteX15" fmla="*/ 252413 w 309563"/>
                    <a:gd name="connsiteY15" fmla="*/ 181037 h 512246"/>
                    <a:gd name="connsiteX16" fmla="*/ 247650 w 309563"/>
                    <a:gd name="connsiteY16" fmla="*/ 195324 h 512246"/>
                    <a:gd name="connsiteX17" fmla="*/ 242888 w 309563"/>
                    <a:gd name="connsiteY17" fmla="*/ 214374 h 512246"/>
                    <a:gd name="connsiteX18" fmla="*/ 238125 w 309563"/>
                    <a:gd name="connsiteY18" fmla="*/ 221518 h 512246"/>
                    <a:gd name="connsiteX19" fmla="*/ 233363 w 309563"/>
                    <a:gd name="connsiteY19" fmla="*/ 240568 h 512246"/>
                    <a:gd name="connsiteX20" fmla="*/ 228600 w 309563"/>
                    <a:gd name="connsiteY20" fmla="*/ 254856 h 512246"/>
                    <a:gd name="connsiteX21" fmla="*/ 223838 w 309563"/>
                    <a:gd name="connsiteY21" fmla="*/ 273906 h 512246"/>
                    <a:gd name="connsiteX22" fmla="*/ 228600 w 309563"/>
                    <a:gd name="connsiteY22" fmla="*/ 321531 h 512246"/>
                    <a:gd name="connsiteX23" fmla="*/ 233363 w 309563"/>
                    <a:gd name="connsiteY23" fmla="*/ 335818 h 512246"/>
                    <a:gd name="connsiteX24" fmla="*/ 240507 w 309563"/>
                    <a:gd name="connsiteY24" fmla="*/ 357249 h 512246"/>
                    <a:gd name="connsiteX25" fmla="*/ 242888 w 309563"/>
                    <a:gd name="connsiteY25" fmla="*/ 364393 h 512246"/>
                    <a:gd name="connsiteX26" fmla="*/ 245269 w 309563"/>
                    <a:gd name="connsiteY26" fmla="*/ 371537 h 512246"/>
                    <a:gd name="connsiteX27" fmla="*/ 242888 w 309563"/>
                    <a:gd name="connsiteY27" fmla="*/ 397731 h 512246"/>
                    <a:gd name="connsiteX28" fmla="*/ 240507 w 309563"/>
                    <a:gd name="connsiteY28" fmla="*/ 407256 h 512246"/>
                    <a:gd name="connsiteX29" fmla="*/ 242888 w 309563"/>
                    <a:gd name="connsiteY29" fmla="*/ 452499 h 512246"/>
                    <a:gd name="connsiteX30" fmla="*/ 254794 w 309563"/>
                    <a:gd name="connsiteY30" fmla="*/ 473931 h 512246"/>
                    <a:gd name="connsiteX31" fmla="*/ 264319 w 309563"/>
                    <a:gd name="connsiteY31" fmla="*/ 485837 h 512246"/>
                    <a:gd name="connsiteX32" fmla="*/ 273844 w 309563"/>
                    <a:gd name="connsiteY32" fmla="*/ 500124 h 512246"/>
                    <a:gd name="connsiteX33" fmla="*/ 278607 w 309563"/>
                    <a:gd name="connsiteY33" fmla="*/ 507268 h 512246"/>
                    <a:gd name="connsiteX34" fmla="*/ 309563 w 309563"/>
                    <a:gd name="connsiteY34"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7657 w 309563"/>
                    <a:gd name="connsiteY9" fmla="*/ 121506 h 512246"/>
                    <a:gd name="connsiteX10" fmla="*/ 290513 w 309563"/>
                    <a:gd name="connsiteY10" fmla="*/ 140556 h 512246"/>
                    <a:gd name="connsiteX11" fmla="*/ 283369 w 309563"/>
                    <a:gd name="connsiteY11" fmla="*/ 142937 h 512246"/>
                    <a:gd name="connsiteX12" fmla="*/ 271463 w 309563"/>
                    <a:gd name="connsiteY12" fmla="*/ 154843 h 512246"/>
                    <a:gd name="connsiteX13" fmla="*/ 259557 w 309563"/>
                    <a:gd name="connsiteY13" fmla="*/ 166749 h 512246"/>
                    <a:gd name="connsiteX14" fmla="*/ 252413 w 309563"/>
                    <a:gd name="connsiteY14" fmla="*/ 181037 h 512246"/>
                    <a:gd name="connsiteX15" fmla="*/ 247650 w 309563"/>
                    <a:gd name="connsiteY15" fmla="*/ 195324 h 512246"/>
                    <a:gd name="connsiteX16" fmla="*/ 242888 w 309563"/>
                    <a:gd name="connsiteY16" fmla="*/ 214374 h 512246"/>
                    <a:gd name="connsiteX17" fmla="*/ 238125 w 309563"/>
                    <a:gd name="connsiteY17" fmla="*/ 221518 h 512246"/>
                    <a:gd name="connsiteX18" fmla="*/ 233363 w 309563"/>
                    <a:gd name="connsiteY18" fmla="*/ 240568 h 512246"/>
                    <a:gd name="connsiteX19" fmla="*/ 228600 w 309563"/>
                    <a:gd name="connsiteY19" fmla="*/ 254856 h 512246"/>
                    <a:gd name="connsiteX20" fmla="*/ 223838 w 309563"/>
                    <a:gd name="connsiteY20" fmla="*/ 273906 h 512246"/>
                    <a:gd name="connsiteX21" fmla="*/ 228600 w 309563"/>
                    <a:gd name="connsiteY21" fmla="*/ 321531 h 512246"/>
                    <a:gd name="connsiteX22" fmla="*/ 233363 w 309563"/>
                    <a:gd name="connsiteY22" fmla="*/ 335818 h 512246"/>
                    <a:gd name="connsiteX23" fmla="*/ 240507 w 309563"/>
                    <a:gd name="connsiteY23" fmla="*/ 357249 h 512246"/>
                    <a:gd name="connsiteX24" fmla="*/ 242888 w 309563"/>
                    <a:gd name="connsiteY24" fmla="*/ 364393 h 512246"/>
                    <a:gd name="connsiteX25" fmla="*/ 245269 w 309563"/>
                    <a:gd name="connsiteY25" fmla="*/ 371537 h 512246"/>
                    <a:gd name="connsiteX26" fmla="*/ 242888 w 309563"/>
                    <a:gd name="connsiteY26" fmla="*/ 397731 h 512246"/>
                    <a:gd name="connsiteX27" fmla="*/ 240507 w 309563"/>
                    <a:gd name="connsiteY27" fmla="*/ 407256 h 512246"/>
                    <a:gd name="connsiteX28" fmla="*/ 242888 w 309563"/>
                    <a:gd name="connsiteY28" fmla="*/ 452499 h 512246"/>
                    <a:gd name="connsiteX29" fmla="*/ 254794 w 309563"/>
                    <a:gd name="connsiteY29" fmla="*/ 473931 h 512246"/>
                    <a:gd name="connsiteX30" fmla="*/ 264319 w 309563"/>
                    <a:gd name="connsiteY30" fmla="*/ 485837 h 512246"/>
                    <a:gd name="connsiteX31" fmla="*/ 273844 w 309563"/>
                    <a:gd name="connsiteY31" fmla="*/ 500124 h 512246"/>
                    <a:gd name="connsiteX32" fmla="*/ 278607 w 309563"/>
                    <a:gd name="connsiteY32" fmla="*/ 507268 h 512246"/>
                    <a:gd name="connsiteX33" fmla="*/ 309563 w 309563"/>
                    <a:gd name="connsiteY33"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71463 w 309563"/>
                    <a:gd name="connsiteY11" fmla="*/ 154843 h 512246"/>
                    <a:gd name="connsiteX12" fmla="*/ 259557 w 309563"/>
                    <a:gd name="connsiteY12" fmla="*/ 166749 h 512246"/>
                    <a:gd name="connsiteX13" fmla="*/ 252413 w 309563"/>
                    <a:gd name="connsiteY13" fmla="*/ 181037 h 512246"/>
                    <a:gd name="connsiteX14" fmla="*/ 247650 w 309563"/>
                    <a:gd name="connsiteY14" fmla="*/ 195324 h 512246"/>
                    <a:gd name="connsiteX15" fmla="*/ 242888 w 309563"/>
                    <a:gd name="connsiteY15" fmla="*/ 214374 h 512246"/>
                    <a:gd name="connsiteX16" fmla="*/ 238125 w 309563"/>
                    <a:gd name="connsiteY16" fmla="*/ 221518 h 512246"/>
                    <a:gd name="connsiteX17" fmla="*/ 233363 w 309563"/>
                    <a:gd name="connsiteY17" fmla="*/ 240568 h 512246"/>
                    <a:gd name="connsiteX18" fmla="*/ 228600 w 309563"/>
                    <a:gd name="connsiteY18" fmla="*/ 254856 h 512246"/>
                    <a:gd name="connsiteX19" fmla="*/ 223838 w 309563"/>
                    <a:gd name="connsiteY19" fmla="*/ 273906 h 512246"/>
                    <a:gd name="connsiteX20" fmla="*/ 228600 w 309563"/>
                    <a:gd name="connsiteY20" fmla="*/ 321531 h 512246"/>
                    <a:gd name="connsiteX21" fmla="*/ 233363 w 309563"/>
                    <a:gd name="connsiteY21" fmla="*/ 335818 h 512246"/>
                    <a:gd name="connsiteX22" fmla="*/ 240507 w 309563"/>
                    <a:gd name="connsiteY22" fmla="*/ 357249 h 512246"/>
                    <a:gd name="connsiteX23" fmla="*/ 242888 w 309563"/>
                    <a:gd name="connsiteY23" fmla="*/ 364393 h 512246"/>
                    <a:gd name="connsiteX24" fmla="*/ 245269 w 309563"/>
                    <a:gd name="connsiteY24" fmla="*/ 371537 h 512246"/>
                    <a:gd name="connsiteX25" fmla="*/ 242888 w 309563"/>
                    <a:gd name="connsiteY25" fmla="*/ 397731 h 512246"/>
                    <a:gd name="connsiteX26" fmla="*/ 240507 w 309563"/>
                    <a:gd name="connsiteY26" fmla="*/ 407256 h 512246"/>
                    <a:gd name="connsiteX27" fmla="*/ 242888 w 309563"/>
                    <a:gd name="connsiteY27" fmla="*/ 452499 h 512246"/>
                    <a:gd name="connsiteX28" fmla="*/ 254794 w 309563"/>
                    <a:gd name="connsiteY28" fmla="*/ 473931 h 512246"/>
                    <a:gd name="connsiteX29" fmla="*/ 264319 w 309563"/>
                    <a:gd name="connsiteY29" fmla="*/ 485837 h 512246"/>
                    <a:gd name="connsiteX30" fmla="*/ 273844 w 309563"/>
                    <a:gd name="connsiteY30" fmla="*/ 500124 h 512246"/>
                    <a:gd name="connsiteX31" fmla="*/ 278607 w 309563"/>
                    <a:gd name="connsiteY31" fmla="*/ 507268 h 512246"/>
                    <a:gd name="connsiteX32" fmla="*/ 309563 w 309563"/>
                    <a:gd name="connsiteY32"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9557 w 309563"/>
                    <a:gd name="connsiteY11" fmla="*/ 166749 h 512246"/>
                    <a:gd name="connsiteX12" fmla="*/ 252413 w 309563"/>
                    <a:gd name="connsiteY12" fmla="*/ 181037 h 512246"/>
                    <a:gd name="connsiteX13" fmla="*/ 247650 w 309563"/>
                    <a:gd name="connsiteY13" fmla="*/ 195324 h 512246"/>
                    <a:gd name="connsiteX14" fmla="*/ 242888 w 309563"/>
                    <a:gd name="connsiteY14" fmla="*/ 214374 h 512246"/>
                    <a:gd name="connsiteX15" fmla="*/ 238125 w 309563"/>
                    <a:gd name="connsiteY15" fmla="*/ 221518 h 512246"/>
                    <a:gd name="connsiteX16" fmla="*/ 233363 w 309563"/>
                    <a:gd name="connsiteY16" fmla="*/ 240568 h 512246"/>
                    <a:gd name="connsiteX17" fmla="*/ 228600 w 309563"/>
                    <a:gd name="connsiteY17" fmla="*/ 254856 h 512246"/>
                    <a:gd name="connsiteX18" fmla="*/ 223838 w 309563"/>
                    <a:gd name="connsiteY18" fmla="*/ 273906 h 512246"/>
                    <a:gd name="connsiteX19" fmla="*/ 228600 w 309563"/>
                    <a:gd name="connsiteY19" fmla="*/ 321531 h 512246"/>
                    <a:gd name="connsiteX20" fmla="*/ 233363 w 309563"/>
                    <a:gd name="connsiteY20" fmla="*/ 335818 h 512246"/>
                    <a:gd name="connsiteX21" fmla="*/ 240507 w 309563"/>
                    <a:gd name="connsiteY21" fmla="*/ 357249 h 512246"/>
                    <a:gd name="connsiteX22" fmla="*/ 242888 w 309563"/>
                    <a:gd name="connsiteY22" fmla="*/ 364393 h 512246"/>
                    <a:gd name="connsiteX23" fmla="*/ 245269 w 309563"/>
                    <a:gd name="connsiteY23" fmla="*/ 371537 h 512246"/>
                    <a:gd name="connsiteX24" fmla="*/ 242888 w 309563"/>
                    <a:gd name="connsiteY24" fmla="*/ 397731 h 512246"/>
                    <a:gd name="connsiteX25" fmla="*/ 240507 w 309563"/>
                    <a:gd name="connsiteY25" fmla="*/ 407256 h 512246"/>
                    <a:gd name="connsiteX26" fmla="*/ 242888 w 309563"/>
                    <a:gd name="connsiteY26" fmla="*/ 452499 h 512246"/>
                    <a:gd name="connsiteX27" fmla="*/ 254794 w 309563"/>
                    <a:gd name="connsiteY27" fmla="*/ 473931 h 512246"/>
                    <a:gd name="connsiteX28" fmla="*/ 264319 w 309563"/>
                    <a:gd name="connsiteY28" fmla="*/ 485837 h 512246"/>
                    <a:gd name="connsiteX29" fmla="*/ 273844 w 309563"/>
                    <a:gd name="connsiteY29" fmla="*/ 500124 h 512246"/>
                    <a:gd name="connsiteX30" fmla="*/ 278607 w 309563"/>
                    <a:gd name="connsiteY30" fmla="*/ 507268 h 512246"/>
                    <a:gd name="connsiteX31" fmla="*/ 309563 w 309563"/>
                    <a:gd name="connsiteY31"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7650 w 309563"/>
                    <a:gd name="connsiteY12" fmla="*/ 195324 h 512246"/>
                    <a:gd name="connsiteX13" fmla="*/ 242888 w 309563"/>
                    <a:gd name="connsiteY13" fmla="*/ 214374 h 512246"/>
                    <a:gd name="connsiteX14" fmla="*/ 238125 w 309563"/>
                    <a:gd name="connsiteY14" fmla="*/ 221518 h 512246"/>
                    <a:gd name="connsiteX15" fmla="*/ 233363 w 309563"/>
                    <a:gd name="connsiteY15" fmla="*/ 240568 h 512246"/>
                    <a:gd name="connsiteX16" fmla="*/ 228600 w 309563"/>
                    <a:gd name="connsiteY16" fmla="*/ 254856 h 512246"/>
                    <a:gd name="connsiteX17" fmla="*/ 223838 w 309563"/>
                    <a:gd name="connsiteY17" fmla="*/ 273906 h 512246"/>
                    <a:gd name="connsiteX18" fmla="*/ 228600 w 309563"/>
                    <a:gd name="connsiteY18" fmla="*/ 321531 h 512246"/>
                    <a:gd name="connsiteX19" fmla="*/ 233363 w 309563"/>
                    <a:gd name="connsiteY19" fmla="*/ 335818 h 512246"/>
                    <a:gd name="connsiteX20" fmla="*/ 240507 w 309563"/>
                    <a:gd name="connsiteY20" fmla="*/ 357249 h 512246"/>
                    <a:gd name="connsiteX21" fmla="*/ 242888 w 309563"/>
                    <a:gd name="connsiteY21" fmla="*/ 364393 h 512246"/>
                    <a:gd name="connsiteX22" fmla="*/ 245269 w 309563"/>
                    <a:gd name="connsiteY22" fmla="*/ 371537 h 512246"/>
                    <a:gd name="connsiteX23" fmla="*/ 242888 w 309563"/>
                    <a:gd name="connsiteY23" fmla="*/ 397731 h 512246"/>
                    <a:gd name="connsiteX24" fmla="*/ 240507 w 309563"/>
                    <a:gd name="connsiteY24" fmla="*/ 407256 h 512246"/>
                    <a:gd name="connsiteX25" fmla="*/ 242888 w 309563"/>
                    <a:gd name="connsiteY25" fmla="*/ 452499 h 512246"/>
                    <a:gd name="connsiteX26" fmla="*/ 254794 w 309563"/>
                    <a:gd name="connsiteY26" fmla="*/ 473931 h 512246"/>
                    <a:gd name="connsiteX27" fmla="*/ 264319 w 309563"/>
                    <a:gd name="connsiteY27" fmla="*/ 485837 h 512246"/>
                    <a:gd name="connsiteX28" fmla="*/ 273844 w 309563"/>
                    <a:gd name="connsiteY28" fmla="*/ 500124 h 512246"/>
                    <a:gd name="connsiteX29" fmla="*/ 278607 w 309563"/>
                    <a:gd name="connsiteY29" fmla="*/ 507268 h 512246"/>
                    <a:gd name="connsiteX30" fmla="*/ 309563 w 309563"/>
                    <a:gd name="connsiteY30"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38125 w 309563"/>
                    <a:gd name="connsiteY13" fmla="*/ 221518 h 512246"/>
                    <a:gd name="connsiteX14" fmla="*/ 233363 w 309563"/>
                    <a:gd name="connsiteY14" fmla="*/ 240568 h 512246"/>
                    <a:gd name="connsiteX15" fmla="*/ 228600 w 309563"/>
                    <a:gd name="connsiteY15" fmla="*/ 254856 h 512246"/>
                    <a:gd name="connsiteX16" fmla="*/ 223838 w 309563"/>
                    <a:gd name="connsiteY16" fmla="*/ 273906 h 512246"/>
                    <a:gd name="connsiteX17" fmla="*/ 228600 w 309563"/>
                    <a:gd name="connsiteY17" fmla="*/ 321531 h 512246"/>
                    <a:gd name="connsiteX18" fmla="*/ 233363 w 309563"/>
                    <a:gd name="connsiteY18" fmla="*/ 335818 h 512246"/>
                    <a:gd name="connsiteX19" fmla="*/ 240507 w 309563"/>
                    <a:gd name="connsiteY19" fmla="*/ 357249 h 512246"/>
                    <a:gd name="connsiteX20" fmla="*/ 242888 w 309563"/>
                    <a:gd name="connsiteY20" fmla="*/ 364393 h 512246"/>
                    <a:gd name="connsiteX21" fmla="*/ 245269 w 309563"/>
                    <a:gd name="connsiteY21" fmla="*/ 371537 h 512246"/>
                    <a:gd name="connsiteX22" fmla="*/ 242888 w 309563"/>
                    <a:gd name="connsiteY22" fmla="*/ 397731 h 512246"/>
                    <a:gd name="connsiteX23" fmla="*/ 240507 w 309563"/>
                    <a:gd name="connsiteY23" fmla="*/ 407256 h 512246"/>
                    <a:gd name="connsiteX24" fmla="*/ 242888 w 309563"/>
                    <a:gd name="connsiteY24" fmla="*/ 452499 h 512246"/>
                    <a:gd name="connsiteX25" fmla="*/ 254794 w 309563"/>
                    <a:gd name="connsiteY25" fmla="*/ 473931 h 512246"/>
                    <a:gd name="connsiteX26" fmla="*/ 264319 w 309563"/>
                    <a:gd name="connsiteY26" fmla="*/ 485837 h 512246"/>
                    <a:gd name="connsiteX27" fmla="*/ 273844 w 309563"/>
                    <a:gd name="connsiteY27" fmla="*/ 500124 h 512246"/>
                    <a:gd name="connsiteX28" fmla="*/ 278607 w 309563"/>
                    <a:gd name="connsiteY28" fmla="*/ 507268 h 512246"/>
                    <a:gd name="connsiteX29" fmla="*/ 309563 w 309563"/>
                    <a:gd name="connsiteY29"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33363 w 309563"/>
                    <a:gd name="connsiteY13" fmla="*/ 240568 h 512246"/>
                    <a:gd name="connsiteX14" fmla="*/ 228600 w 309563"/>
                    <a:gd name="connsiteY14" fmla="*/ 254856 h 512246"/>
                    <a:gd name="connsiteX15" fmla="*/ 223838 w 309563"/>
                    <a:gd name="connsiteY15" fmla="*/ 273906 h 512246"/>
                    <a:gd name="connsiteX16" fmla="*/ 228600 w 309563"/>
                    <a:gd name="connsiteY16" fmla="*/ 321531 h 512246"/>
                    <a:gd name="connsiteX17" fmla="*/ 233363 w 309563"/>
                    <a:gd name="connsiteY17" fmla="*/ 335818 h 512246"/>
                    <a:gd name="connsiteX18" fmla="*/ 240507 w 309563"/>
                    <a:gd name="connsiteY18" fmla="*/ 357249 h 512246"/>
                    <a:gd name="connsiteX19" fmla="*/ 242888 w 309563"/>
                    <a:gd name="connsiteY19" fmla="*/ 364393 h 512246"/>
                    <a:gd name="connsiteX20" fmla="*/ 245269 w 309563"/>
                    <a:gd name="connsiteY20" fmla="*/ 371537 h 512246"/>
                    <a:gd name="connsiteX21" fmla="*/ 242888 w 309563"/>
                    <a:gd name="connsiteY21" fmla="*/ 397731 h 512246"/>
                    <a:gd name="connsiteX22" fmla="*/ 240507 w 309563"/>
                    <a:gd name="connsiteY22" fmla="*/ 407256 h 512246"/>
                    <a:gd name="connsiteX23" fmla="*/ 242888 w 309563"/>
                    <a:gd name="connsiteY23" fmla="*/ 452499 h 512246"/>
                    <a:gd name="connsiteX24" fmla="*/ 254794 w 309563"/>
                    <a:gd name="connsiteY24" fmla="*/ 473931 h 512246"/>
                    <a:gd name="connsiteX25" fmla="*/ 264319 w 309563"/>
                    <a:gd name="connsiteY25" fmla="*/ 485837 h 512246"/>
                    <a:gd name="connsiteX26" fmla="*/ 273844 w 309563"/>
                    <a:gd name="connsiteY26" fmla="*/ 500124 h 512246"/>
                    <a:gd name="connsiteX27" fmla="*/ 278607 w 309563"/>
                    <a:gd name="connsiteY27" fmla="*/ 507268 h 512246"/>
                    <a:gd name="connsiteX28" fmla="*/ 309563 w 309563"/>
                    <a:gd name="connsiteY28"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3838 w 309563"/>
                    <a:gd name="connsiteY14" fmla="*/ 273906 h 512246"/>
                    <a:gd name="connsiteX15" fmla="*/ 228600 w 309563"/>
                    <a:gd name="connsiteY15" fmla="*/ 321531 h 512246"/>
                    <a:gd name="connsiteX16" fmla="*/ 233363 w 309563"/>
                    <a:gd name="connsiteY16" fmla="*/ 335818 h 512246"/>
                    <a:gd name="connsiteX17" fmla="*/ 240507 w 309563"/>
                    <a:gd name="connsiteY17" fmla="*/ 357249 h 512246"/>
                    <a:gd name="connsiteX18" fmla="*/ 242888 w 309563"/>
                    <a:gd name="connsiteY18" fmla="*/ 364393 h 512246"/>
                    <a:gd name="connsiteX19" fmla="*/ 245269 w 309563"/>
                    <a:gd name="connsiteY19" fmla="*/ 371537 h 512246"/>
                    <a:gd name="connsiteX20" fmla="*/ 242888 w 309563"/>
                    <a:gd name="connsiteY20" fmla="*/ 397731 h 512246"/>
                    <a:gd name="connsiteX21" fmla="*/ 240507 w 309563"/>
                    <a:gd name="connsiteY21" fmla="*/ 407256 h 512246"/>
                    <a:gd name="connsiteX22" fmla="*/ 242888 w 309563"/>
                    <a:gd name="connsiteY22" fmla="*/ 452499 h 512246"/>
                    <a:gd name="connsiteX23" fmla="*/ 254794 w 309563"/>
                    <a:gd name="connsiteY23" fmla="*/ 473931 h 512246"/>
                    <a:gd name="connsiteX24" fmla="*/ 264319 w 309563"/>
                    <a:gd name="connsiteY24" fmla="*/ 485837 h 512246"/>
                    <a:gd name="connsiteX25" fmla="*/ 273844 w 309563"/>
                    <a:gd name="connsiteY25" fmla="*/ 500124 h 512246"/>
                    <a:gd name="connsiteX26" fmla="*/ 278607 w 309563"/>
                    <a:gd name="connsiteY26" fmla="*/ 507268 h 512246"/>
                    <a:gd name="connsiteX27" fmla="*/ 309563 w 309563"/>
                    <a:gd name="connsiteY27"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33363 w 309563"/>
                    <a:gd name="connsiteY15" fmla="*/ 335818 h 512246"/>
                    <a:gd name="connsiteX16" fmla="*/ 240507 w 309563"/>
                    <a:gd name="connsiteY16" fmla="*/ 357249 h 512246"/>
                    <a:gd name="connsiteX17" fmla="*/ 242888 w 309563"/>
                    <a:gd name="connsiteY17" fmla="*/ 364393 h 512246"/>
                    <a:gd name="connsiteX18" fmla="*/ 245269 w 309563"/>
                    <a:gd name="connsiteY18" fmla="*/ 371537 h 512246"/>
                    <a:gd name="connsiteX19" fmla="*/ 242888 w 309563"/>
                    <a:gd name="connsiteY19" fmla="*/ 397731 h 512246"/>
                    <a:gd name="connsiteX20" fmla="*/ 240507 w 309563"/>
                    <a:gd name="connsiteY20" fmla="*/ 407256 h 512246"/>
                    <a:gd name="connsiteX21" fmla="*/ 242888 w 309563"/>
                    <a:gd name="connsiteY21" fmla="*/ 452499 h 512246"/>
                    <a:gd name="connsiteX22" fmla="*/ 254794 w 309563"/>
                    <a:gd name="connsiteY22" fmla="*/ 473931 h 512246"/>
                    <a:gd name="connsiteX23" fmla="*/ 264319 w 309563"/>
                    <a:gd name="connsiteY23" fmla="*/ 485837 h 512246"/>
                    <a:gd name="connsiteX24" fmla="*/ 273844 w 309563"/>
                    <a:gd name="connsiteY24" fmla="*/ 500124 h 512246"/>
                    <a:gd name="connsiteX25" fmla="*/ 278607 w 309563"/>
                    <a:gd name="connsiteY25" fmla="*/ 507268 h 512246"/>
                    <a:gd name="connsiteX26" fmla="*/ 309563 w 309563"/>
                    <a:gd name="connsiteY26"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2888 w 309563"/>
                    <a:gd name="connsiteY16" fmla="*/ 364393 h 512246"/>
                    <a:gd name="connsiteX17" fmla="*/ 245269 w 309563"/>
                    <a:gd name="connsiteY17" fmla="*/ 371537 h 512246"/>
                    <a:gd name="connsiteX18" fmla="*/ 242888 w 309563"/>
                    <a:gd name="connsiteY18" fmla="*/ 397731 h 512246"/>
                    <a:gd name="connsiteX19" fmla="*/ 240507 w 309563"/>
                    <a:gd name="connsiteY19" fmla="*/ 407256 h 512246"/>
                    <a:gd name="connsiteX20" fmla="*/ 242888 w 309563"/>
                    <a:gd name="connsiteY20" fmla="*/ 452499 h 512246"/>
                    <a:gd name="connsiteX21" fmla="*/ 254794 w 309563"/>
                    <a:gd name="connsiteY21" fmla="*/ 473931 h 512246"/>
                    <a:gd name="connsiteX22" fmla="*/ 264319 w 309563"/>
                    <a:gd name="connsiteY22" fmla="*/ 485837 h 512246"/>
                    <a:gd name="connsiteX23" fmla="*/ 273844 w 309563"/>
                    <a:gd name="connsiteY23" fmla="*/ 500124 h 512246"/>
                    <a:gd name="connsiteX24" fmla="*/ 278607 w 309563"/>
                    <a:gd name="connsiteY24" fmla="*/ 507268 h 512246"/>
                    <a:gd name="connsiteX25" fmla="*/ 309563 w 309563"/>
                    <a:gd name="connsiteY25"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5269 w 309563"/>
                    <a:gd name="connsiteY16" fmla="*/ 371537 h 512246"/>
                    <a:gd name="connsiteX17" fmla="*/ 242888 w 309563"/>
                    <a:gd name="connsiteY17" fmla="*/ 397731 h 512246"/>
                    <a:gd name="connsiteX18" fmla="*/ 240507 w 309563"/>
                    <a:gd name="connsiteY18" fmla="*/ 407256 h 512246"/>
                    <a:gd name="connsiteX19" fmla="*/ 242888 w 309563"/>
                    <a:gd name="connsiteY19" fmla="*/ 452499 h 512246"/>
                    <a:gd name="connsiteX20" fmla="*/ 254794 w 309563"/>
                    <a:gd name="connsiteY20" fmla="*/ 473931 h 512246"/>
                    <a:gd name="connsiteX21" fmla="*/ 264319 w 309563"/>
                    <a:gd name="connsiteY21" fmla="*/ 485837 h 512246"/>
                    <a:gd name="connsiteX22" fmla="*/ 273844 w 309563"/>
                    <a:gd name="connsiteY22" fmla="*/ 500124 h 512246"/>
                    <a:gd name="connsiteX23" fmla="*/ 278607 w 309563"/>
                    <a:gd name="connsiteY23" fmla="*/ 507268 h 512246"/>
                    <a:gd name="connsiteX24" fmla="*/ 309563 w 309563"/>
                    <a:gd name="connsiteY24"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2888 w 309563"/>
                    <a:gd name="connsiteY16" fmla="*/ 397731 h 512246"/>
                    <a:gd name="connsiteX17" fmla="*/ 240507 w 309563"/>
                    <a:gd name="connsiteY17" fmla="*/ 407256 h 512246"/>
                    <a:gd name="connsiteX18" fmla="*/ 242888 w 309563"/>
                    <a:gd name="connsiteY18" fmla="*/ 452499 h 512246"/>
                    <a:gd name="connsiteX19" fmla="*/ 254794 w 309563"/>
                    <a:gd name="connsiteY19" fmla="*/ 473931 h 512246"/>
                    <a:gd name="connsiteX20" fmla="*/ 264319 w 309563"/>
                    <a:gd name="connsiteY20" fmla="*/ 485837 h 512246"/>
                    <a:gd name="connsiteX21" fmla="*/ 273844 w 309563"/>
                    <a:gd name="connsiteY21" fmla="*/ 500124 h 512246"/>
                    <a:gd name="connsiteX22" fmla="*/ 278607 w 309563"/>
                    <a:gd name="connsiteY22" fmla="*/ 507268 h 512246"/>
                    <a:gd name="connsiteX23" fmla="*/ 309563 w 309563"/>
                    <a:gd name="connsiteY23"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2888 w 309563"/>
                    <a:gd name="connsiteY16" fmla="*/ 397731 h 512246"/>
                    <a:gd name="connsiteX17" fmla="*/ 242888 w 309563"/>
                    <a:gd name="connsiteY17" fmla="*/ 452499 h 512246"/>
                    <a:gd name="connsiteX18" fmla="*/ 254794 w 309563"/>
                    <a:gd name="connsiteY18" fmla="*/ 473931 h 512246"/>
                    <a:gd name="connsiteX19" fmla="*/ 264319 w 309563"/>
                    <a:gd name="connsiteY19" fmla="*/ 485837 h 512246"/>
                    <a:gd name="connsiteX20" fmla="*/ 273844 w 309563"/>
                    <a:gd name="connsiteY20" fmla="*/ 500124 h 512246"/>
                    <a:gd name="connsiteX21" fmla="*/ 278607 w 309563"/>
                    <a:gd name="connsiteY21" fmla="*/ 507268 h 512246"/>
                    <a:gd name="connsiteX22" fmla="*/ 309563 w 309563"/>
                    <a:gd name="connsiteY22"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2888 w 309563"/>
                    <a:gd name="connsiteY16" fmla="*/ 397731 h 512246"/>
                    <a:gd name="connsiteX17" fmla="*/ 254794 w 309563"/>
                    <a:gd name="connsiteY17" fmla="*/ 473931 h 512246"/>
                    <a:gd name="connsiteX18" fmla="*/ 264319 w 309563"/>
                    <a:gd name="connsiteY18" fmla="*/ 485837 h 512246"/>
                    <a:gd name="connsiteX19" fmla="*/ 273844 w 309563"/>
                    <a:gd name="connsiteY19" fmla="*/ 500124 h 512246"/>
                    <a:gd name="connsiteX20" fmla="*/ 278607 w 309563"/>
                    <a:gd name="connsiteY20" fmla="*/ 507268 h 512246"/>
                    <a:gd name="connsiteX21" fmla="*/ 309563 w 309563"/>
                    <a:gd name="connsiteY21" fmla="*/ 512031 h 512246"/>
                    <a:gd name="connsiteX0" fmla="*/ 0 w 309563"/>
                    <a:gd name="connsiteY0" fmla="*/ 4824 h 512246"/>
                    <a:gd name="connsiteX1" fmla="*/ 45244 w 309563"/>
                    <a:gd name="connsiteY1" fmla="*/ 62 h 512246"/>
                    <a:gd name="connsiteX2" fmla="*/ 114300 w 309563"/>
                    <a:gd name="connsiteY2" fmla="*/ 2443 h 512246"/>
                    <a:gd name="connsiteX3" fmla="*/ 150019 w 309563"/>
                    <a:gd name="connsiteY3" fmla="*/ 16731 h 512246"/>
                    <a:gd name="connsiteX4" fmla="*/ 216694 w 309563"/>
                    <a:gd name="connsiteY4" fmla="*/ 19112 h 512246"/>
                    <a:gd name="connsiteX5" fmla="*/ 240507 w 309563"/>
                    <a:gd name="connsiteY5" fmla="*/ 45306 h 512246"/>
                    <a:gd name="connsiteX6" fmla="*/ 247650 w 309563"/>
                    <a:gd name="connsiteY6" fmla="*/ 61974 h 512246"/>
                    <a:gd name="connsiteX7" fmla="*/ 283369 w 309563"/>
                    <a:gd name="connsiteY7" fmla="*/ 97693 h 512246"/>
                    <a:gd name="connsiteX8" fmla="*/ 285750 w 309563"/>
                    <a:gd name="connsiteY8" fmla="*/ 104837 h 512246"/>
                    <a:gd name="connsiteX9" fmla="*/ 290513 w 309563"/>
                    <a:gd name="connsiteY9" fmla="*/ 140556 h 512246"/>
                    <a:gd name="connsiteX10" fmla="*/ 283369 w 309563"/>
                    <a:gd name="connsiteY10" fmla="*/ 142937 h 512246"/>
                    <a:gd name="connsiteX11" fmla="*/ 252413 w 309563"/>
                    <a:gd name="connsiteY11" fmla="*/ 181037 h 512246"/>
                    <a:gd name="connsiteX12" fmla="*/ 242888 w 309563"/>
                    <a:gd name="connsiteY12" fmla="*/ 214374 h 512246"/>
                    <a:gd name="connsiteX13" fmla="*/ 228600 w 309563"/>
                    <a:gd name="connsiteY13" fmla="*/ 254856 h 512246"/>
                    <a:gd name="connsiteX14" fmla="*/ 228600 w 309563"/>
                    <a:gd name="connsiteY14" fmla="*/ 321531 h 512246"/>
                    <a:gd name="connsiteX15" fmla="*/ 240507 w 309563"/>
                    <a:gd name="connsiteY15" fmla="*/ 357249 h 512246"/>
                    <a:gd name="connsiteX16" fmla="*/ 242888 w 309563"/>
                    <a:gd name="connsiteY16" fmla="*/ 397731 h 512246"/>
                    <a:gd name="connsiteX17" fmla="*/ 254794 w 309563"/>
                    <a:gd name="connsiteY17" fmla="*/ 473931 h 512246"/>
                    <a:gd name="connsiteX18" fmla="*/ 273844 w 309563"/>
                    <a:gd name="connsiteY18" fmla="*/ 500124 h 512246"/>
                    <a:gd name="connsiteX19" fmla="*/ 278607 w 309563"/>
                    <a:gd name="connsiteY19" fmla="*/ 507268 h 512246"/>
                    <a:gd name="connsiteX20" fmla="*/ 309563 w 309563"/>
                    <a:gd name="connsiteY20" fmla="*/ 512031 h 512246"/>
                    <a:gd name="connsiteX0" fmla="*/ 0 w 309563"/>
                    <a:gd name="connsiteY0" fmla="*/ 4824 h 512031"/>
                    <a:gd name="connsiteX1" fmla="*/ 45244 w 309563"/>
                    <a:gd name="connsiteY1" fmla="*/ 62 h 512031"/>
                    <a:gd name="connsiteX2" fmla="*/ 114300 w 309563"/>
                    <a:gd name="connsiteY2" fmla="*/ 2443 h 512031"/>
                    <a:gd name="connsiteX3" fmla="*/ 150019 w 309563"/>
                    <a:gd name="connsiteY3" fmla="*/ 16731 h 512031"/>
                    <a:gd name="connsiteX4" fmla="*/ 216694 w 309563"/>
                    <a:gd name="connsiteY4" fmla="*/ 19112 h 512031"/>
                    <a:gd name="connsiteX5" fmla="*/ 240507 w 309563"/>
                    <a:gd name="connsiteY5" fmla="*/ 45306 h 512031"/>
                    <a:gd name="connsiteX6" fmla="*/ 247650 w 309563"/>
                    <a:gd name="connsiteY6" fmla="*/ 61974 h 512031"/>
                    <a:gd name="connsiteX7" fmla="*/ 283369 w 309563"/>
                    <a:gd name="connsiteY7" fmla="*/ 97693 h 512031"/>
                    <a:gd name="connsiteX8" fmla="*/ 285750 w 309563"/>
                    <a:gd name="connsiteY8" fmla="*/ 104837 h 512031"/>
                    <a:gd name="connsiteX9" fmla="*/ 290513 w 309563"/>
                    <a:gd name="connsiteY9" fmla="*/ 140556 h 512031"/>
                    <a:gd name="connsiteX10" fmla="*/ 283369 w 309563"/>
                    <a:gd name="connsiteY10" fmla="*/ 142937 h 512031"/>
                    <a:gd name="connsiteX11" fmla="*/ 252413 w 309563"/>
                    <a:gd name="connsiteY11" fmla="*/ 181037 h 512031"/>
                    <a:gd name="connsiteX12" fmla="*/ 242888 w 309563"/>
                    <a:gd name="connsiteY12" fmla="*/ 214374 h 512031"/>
                    <a:gd name="connsiteX13" fmla="*/ 228600 w 309563"/>
                    <a:gd name="connsiteY13" fmla="*/ 254856 h 512031"/>
                    <a:gd name="connsiteX14" fmla="*/ 228600 w 309563"/>
                    <a:gd name="connsiteY14" fmla="*/ 321531 h 512031"/>
                    <a:gd name="connsiteX15" fmla="*/ 240507 w 309563"/>
                    <a:gd name="connsiteY15" fmla="*/ 357249 h 512031"/>
                    <a:gd name="connsiteX16" fmla="*/ 242888 w 309563"/>
                    <a:gd name="connsiteY16" fmla="*/ 397731 h 512031"/>
                    <a:gd name="connsiteX17" fmla="*/ 254794 w 309563"/>
                    <a:gd name="connsiteY17" fmla="*/ 473931 h 512031"/>
                    <a:gd name="connsiteX18" fmla="*/ 273844 w 309563"/>
                    <a:gd name="connsiteY18" fmla="*/ 500124 h 512031"/>
                    <a:gd name="connsiteX19" fmla="*/ 309563 w 309563"/>
                    <a:gd name="connsiteY19" fmla="*/ 512031 h 512031"/>
                    <a:gd name="connsiteX0" fmla="*/ 0 w 309563"/>
                    <a:gd name="connsiteY0" fmla="*/ 4824 h 512031"/>
                    <a:gd name="connsiteX1" fmla="*/ 45244 w 309563"/>
                    <a:gd name="connsiteY1" fmla="*/ 62 h 512031"/>
                    <a:gd name="connsiteX2" fmla="*/ 114300 w 309563"/>
                    <a:gd name="connsiteY2" fmla="*/ 2443 h 512031"/>
                    <a:gd name="connsiteX3" fmla="*/ 150019 w 309563"/>
                    <a:gd name="connsiteY3" fmla="*/ 16731 h 512031"/>
                    <a:gd name="connsiteX4" fmla="*/ 216694 w 309563"/>
                    <a:gd name="connsiteY4" fmla="*/ 19112 h 512031"/>
                    <a:gd name="connsiteX5" fmla="*/ 240507 w 309563"/>
                    <a:gd name="connsiteY5" fmla="*/ 45306 h 512031"/>
                    <a:gd name="connsiteX6" fmla="*/ 247650 w 309563"/>
                    <a:gd name="connsiteY6" fmla="*/ 61974 h 512031"/>
                    <a:gd name="connsiteX7" fmla="*/ 283369 w 309563"/>
                    <a:gd name="connsiteY7" fmla="*/ 97693 h 512031"/>
                    <a:gd name="connsiteX8" fmla="*/ 290513 w 309563"/>
                    <a:gd name="connsiteY8" fmla="*/ 140556 h 512031"/>
                    <a:gd name="connsiteX9" fmla="*/ 283369 w 309563"/>
                    <a:gd name="connsiteY9" fmla="*/ 142937 h 512031"/>
                    <a:gd name="connsiteX10" fmla="*/ 252413 w 309563"/>
                    <a:gd name="connsiteY10" fmla="*/ 181037 h 512031"/>
                    <a:gd name="connsiteX11" fmla="*/ 242888 w 309563"/>
                    <a:gd name="connsiteY11" fmla="*/ 214374 h 512031"/>
                    <a:gd name="connsiteX12" fmla="*/ 228600 w 309563"/>
                    <a:gd name="connsiteY12" fmla="*/ 254856 h 512031"/>
                    <a:gd name="connsiteX13" fmla="*/ 228600 w 309563"/>
                    <a:gd name="connsiteY13" fmla="*/ 321531 h 512031"/>
                    <a:gd name="connsiteX14" fmla="*/ 240507 w 309563"/>
                    <a:gd name="connsiteY14" fmla="*/ 357249 h 512031"/>
                    <a:gd name="connsiteX15" fmla="*/ 242888 w 309563"/>
                    <a:gd name="connsiteY15" fmla="*/ 397731 h 512031"/>
                    <a:gd name="connsiteX16" fmla="*/ 254794 w 309563"/>
                    <a:gd name="connsiteY16" fmla="*/ 473931 h 512031"/>
                    <a:gd name="connsiteX17" fmla="*/ 273844 w 309563"/>
                    <a:gd name="connsiteY17" fmla="*/ 500124 h 512031"/>
                    <a:gd name="connsiteX18" fmla="*/ 309563 w 309563"/>
                    <a:gd name="connsiteY18" fmla="*/ 512031 h 512031"/>
                    <a:gd name="connsiteX0" fmla="*/ 0 w 309563"/>
                    <a:gd name="connsiteY0" fmla="*/ 4824 h 512031"/>
                    <a:gd name="connsiteX1" fmla="*/ 45244 w 309563"/>
                    <a:gd name="connsiteY1" fmla="*/ 62 h 512031"/>
                    <a:gd name="connsiteX2" fmla="*/ 114300 w 309563"/>
                    <a:gd name="connsiteY2" fmla="*/ 2443 h 512031"/>
                    <a:gd name="connsiteX3" fmla="*/ 150019 w 309563"/>
                    <a:gd name="connsiteY3" fmla="*/ 16731 h 512031"/>
                    <a:gd name="connsiteX4" fmla="*/ 216694 w 309563"/>
                    <a:gd name="connsiteY4" fmla="*/ 19112 h 512031"/>
                    <a:gd name="connsiteX5" fmla="*/ 240507 w 309563"/>
                    <a:gd name="connsiteY5" fmla="*/ 45306 h 512031"/>
                    <a:gd name="connsiteX6" fmla="*/ 247650 w 309563"/>
                    <a:gd name="connsiteY6" fmla="*/ 61974 h 512031"/>
                    <a:gd name="connsiteX7" fmla="*/ 283369 w 309563"/>
                    <a:gd name="connsiteY7" fmla="*/ 97693 h 512031"/>
                    <a:gd name="connsiteX8" fmla="*/ 290513 w 309563"/>
                    <a:gd name="connsiteY8" fmla="*/ 140556 h 512031"/>
                    <a:gd name="connsiteX9" fmla="*/ 252413 w 309563"/>
                    <a:gd name="connsiteY9" fmla="*/ 181037 h 512031"/>
                    <a:gd name="connsiteX10" fmla="*/ 242888 w 309563"/>
                    <a:gd name="connsiteY10" fmla="*/ 214374 h 512031"/>
                    <a:gd name="connsiteX11" fmla="*/ 228600 w 309563"/>
                    <a:gd name="connsiteY11" fmla="*/ 254856 h 512031"/>
                    <a:gd name="connsiteX12" fmla="*/ 228600 w 309563"/>
                    <a:gd name="connsiteY12" fmla="*/ 321531 h 512031"/>
                    <a:gd name="connsiteX13" fmla="*/ 240507 w 309563"/>
                    <a:gd name="connsiteY13" fmla="*/ 357249 h 512031"/>
                    <a:gd name="connsiteX14" fmla="*/ 242888 w 309563"/>
                    <a:gd name="connsiteY14" fmla="*/ 397731 h 512031"/>
                    <a:gd name="connsiteX15" fmla="*/ 254794 w 309563"/>
                    <a:gd name="connsiteY15" fmla="*/ 473931 h 512031"/>
                    <a:gd name="connsiteX16" fmla="*/ 273844 w 309563"/>
                    <a:gd name="connsiteY16" fmla="*/ 500124 h 512031"/>
                    <a:gd name="connsiteX17" fmla="*/ 309563 w 309563"/>
                    <a:gd name="connsiteY17" fmla="*/ 512031 h 512031"/>
                    <a:gd name="connsiteX0" fmla="*/ 0 w 309563"/>
                    <a:gd name="connsiteY0" fmla="*/ 4824 h 512031"/>
                    <a:gd name="connsiteX1" fmla="*/ 45244 w 309563"/>
                    <a:gd name="connsiteY1" fmla="*/ 62 h 512031"/>
                    <a:gd name="connsiteX2" fmla="*/ 114300 w 309563"/>
                    <a:gd name="connsiteY2" fmla="*/ 2443 h 512031"/>
                    <a:gd name="connsiteX3" fmla="*/ 150019 w 309563"/>
                    <a:gd name="connsiteY3" fmla="*/ 16731 h 512031"/>
                    <a:gd name="connsiteX4" fmla="*/ 216694 w 309563"/>
                    <a:gd name="connsiteY4" fmla="*/ 19112 h 512031"/>
                    <a:gd name="connsiteX5" fmla="*/ 247650 w 309563"/>
                    <a:gd name="connsiteY5" fmla="*/ 61974 h 512031"/>
                    <a:gd name="connsiteX6" fmla="*/ 283369 w 309563"/>
                    <a:gd name="connsiteY6" fmla="*/ 97693 h 512031"/>
                    <a:gd name="connsiteX7" fmla="*/ 290513 w 309563"/>
                    <a:gd name="connsiteY7" fmla="*/ 140556 h 512031"/>
                    <a:gd name="connsiteX8" fmla="*/ 252413 w 309563"/>
                    <a:gd name="connsiteY8" fmla="*/ 181037 h 512031"/>
                    <a:gd name="connsiteX9" fmla="*/ 242888 w 309563"/>
                    <a:gd name="connsiteY9" fmla="*/ 214374 h 512031"/>
                    <a:gd name="connsiteX10" fmla="*/ 228600 w 309563"/>
                    <a:gd name="connsiteY10" fmla="*/ 254856 h 512031"/>
                    <a:gd name="connsiteX11" fmla="*/ 228600 w 309563"/>
                    <a:gd name="connsiteY11" fmla="*/ 321531 h 512031"/>
                    <a:gd name="connsiteX12" fmla="*/ 240507 w 309563"/>
                    <a:gd name="connsiteY12" fmla="*/ 357249 h 512031"/>
                    <a:gd name="connsiteX13" fmla="*/ 242888 w 309563"/>
                    <a:gd name="connsiteY13" fmla="*/ 397731 h 512031"/>
                    <a:gd name="connsiteX14" fmla="*/ 254794 w 309563"/>
                    <a:gd name="connsiteY14" fmla="*/ 473931 h 512031"/>
                    <a:gd name="connsiteX15" fmla="*/ 273844 w 309563"/>
                    <a:gd name="connsiteY15" fmla="*/ 500124 h 512031"/>
                    <a:gd name="connsiteX16" fmla="*/ 309563 w 309563"/>
                    <a:gd name="connsiteY16" fmla="*/ 512031 h 512031"/>
                    <a:gd name="connsiteX0" fmla="*/ 0 w 309563"/>
                    <a:gd name="connsiteY0" fmla="*/ 5175 h 512382"/>
                    <a:gd name="connsiteX1" fmla="*/ 45244 w 309563"/>
                    <a:gd name="connsiteY1" fmla="*/ 413 h 512382"/>
                    <a:gd name="connsiteX2" fmla="*/ 150019 w 309563"/>
                    <a:gd name="connsiteY2" fmla="*/ 17082 h 512382"/>
                    <a:gd name="connsiteX3" fmla="*/ 216694 w 309563"/>
                    <a:gd name="connsiteY3" fmla="*/ 19463 h 512382"/>
                    <a:gd name="connsiteX4" fmla="*/ 247650 w 309563"/>
                    <a:gd name="connsiteY4" fmla="*/ 62325 h 512382"/>
                    <a:gd name="connsiteX5" fmla="*/ 283369 w 309563"/>
                    <a:gd name="connsiteY5" fmla="*/ 98044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7650 w 309563"/>
                    <a:gd name="connsiteY4" fmla="*/ 62325 h 512382"/>
                    <a:gd name="connsiteX5" fmla="*/ 283369 w 309563"/>
                    <a:gd name="connsiteY5" fmla="*/ 98044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7650 w 309563"/>
                    <a:gd name="connsiteY4" fmla="*/ 62325 h 512382"/>
                    <a:gd name="connsiteX5" fmla="*/ 283369 w 309563"/>
                    <a:gd name="connsiteY5" fmla="*/ 98044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83369 w 309563"/>
                    <a:gd name="connsiteY5" fmla="*/ 98044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80988 w 309563"/>
                    <a:gd name="connsiteY5" fmla="*/ 102807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90513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2413 w 309563"/>
                    <a:gd name="connsiteY7" fmla="*/ 181388 h 512382"/>
                    <a:gd name="connsiteX8" fmla="*/ 242888 w 309563"/>
                    <a:gd name="connsiteY8" fmla="*/ 214725 h 512382"/>
                    <a:gd name="connsiteX9" fmla="*/ 228600 w 309563"/>
                    <a:gd name="connsiteY9" fmla="*/ 255207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2413 w 309563"/>
                    <a:gd name="connsiteY7" fmla="*/ 181388 h 512382"/>
                    <a:gd name="connsiteX8" fmla="*/ 242888 w 309563"/>
                    <a:gd name="connsiteY8" fmla="*/ 214725 h 512382"/>
                    <a:gd name="connsiteX9" fmla="*/ 230981 w 309563"/>
                    <a:gd name="connsiteY9" fmla="*/ 269494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2413 w 309563"/>
                    <a:gd name="connsiteY7" fmla="*/ 181388 h 512382"/>
                    <a:gd name="connsiteX8" fmla="*/ 245269 w 309563"/>
                    <a:gd name="connsiteY8" fmla="*/ 200437 h 512382"/>
                    <a:gd name="connsiteX9" fmla="*/ 230981 w 309563"/>
                    <a:gd name="connsiteY9" fmla="*/ 269494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2413 w 309563"/>
                    <a:gd name="connsiteY7" fmla="*/ 181388 h 512382"/>
                    <a:gd name="connsiteX8" fmla="*/ 240506 w 309563"/>
                    <a:gd name="connsiteY8" fmla="*/ 217106 h 512382"/>
                    <a:gd name="connsiteX9" fmla="*/ 230981 w 309563"/>
                    <a:gd name="connsiteY9" fmla="*/ 269494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9557 w 309563"/>
                    <a:gd name="connsiteY7" fmla="*/ 169481 h 512382"/>
                    <a:gd name="connsiteX8" fmla="*/ 240506 w 309563"/>
                    <a:gd name="connsiteY8" fmla="*/ 217106 h 512382"/>
                    <a:gd name="connsiteX9" fmla="*/ 230981 w 309563"/>
                    <a:gd name="connsiteY9" fmla="*/ 269494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9557 w 309563"/>
                    <a:gd name="connsiteY7" fmla="*/ 169481 h 512382"/>
                    <a:gd name="connsiteX8" fmla="*/ 240506 w 309563"/>
                    <a:gd name="connsiteY8" fmla="*/ 217106 h 512382"/>
                    <a:gd name="connsiteX9" fmla="*/ 230981 w 309563"/>
                    <a:gd name="connsiteY9" fmla="*/ 269494 h 512382"/>
                    <a:gd name="connsiteX10" fmla="*/ 228600 w 309563"/>
                    <a:gd name="connsiteY10" fmla="*/ 321882 h 512382"/>
                    <a:gd name="connsiteX11" fmla="*/ 240507 w 309563"/>
                    <a:gd name="connsiteY11" fmla="*/ 357600 h 512382"/>
                    <a:gd name="connsiteX12" fmla="*/ 242888 w 309563"/>
                    <a:gd name="connsiteY12" fmla="*/ 398082 h 512382"/>
                    <a:gd name="connsiteX13" fmla="*/ 254794 w 309563"/>
                    <a:gd name="connsiteY13" fmla="*/ 474282 h 512382"/>
                    <a:gd name="connsiteX14" fmla="*/ 273844 w 309563"/>
                    <a:gd name="connsiteY14" fmla="*/ 500475 h 512382"/>
                    <a:gd name="connsiteX15" fmla="*/ 309563 w 309563"/>
                    <a:gd name="connsiteY15"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9557 w 309563"/>
                    <a:gd name="connsiteY7" fmla="*/ 169481 h 512382"/>
                    <a:gd name="connsiteX8" fmla="*/ 240506 w 309563"/>
                    <a:gd name="connsiteY8" fmla="*/ 217106 h 512382"/>
                    <a:gd name="connsiteX9" fmla="*/ 230981 w 309563"/>
                    <a:gd name="connsiteY9" fmla="*/ 269494 h 512382"/>
                    <a:gd name="connsiteX10" fmla="*/ 228600 w 309563"/>
                    <a:gd name="connsiteY10" fmla="*/ 321882 h 512382"/>
                    <a:gd name="connsiteX11" fmla="*/ 242888 w 309563"/>
                    <a:gd name="connsiteY11" fmla="*/ 398082 h 512382"/>
                    <a:gd name="connsiteX12" fmla="*/ 254794 w 309563"/>
                    <a:gd name="connsiteY12" fmla="*/ 474282 h 512382"/>
                    <a:gd name="connsiteX13" fmla="*/ 273844 w 309563"/>
                    <a:gd name="connsiteY13" fmla="*/ 500475 h 512382"/>
                    <a:gd name="connsiteX14" fmla="*/ 309563 w 309563"/>
                    <a:gd name="connsiteY14"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9557 w 309563"/>
                    <a:gd name="connsiteY7" fmla="*/ 169481 h 512382"/>
                    <a:gd name="connsiteX8" fmla="*/ 240506 w 309563"/>
                    <a:gd name="connsiteY8" fmla="*/ 217106 h 512382"/>
                    <a:gd name="connsiteX9" fmla="*/ 230981 w 309563"/>
                    <a:gd name="connsiteY9" fmla="*/ 269494 h 512382"/>
                    <a:gd name="connsiteX10" fmla="*/ 228600 w 309563"/>
                    <a:gd name="connsiteY10" fmla="*/ 321882 h 512382"/>
                    <a:gd name="connsiteX11" fmla="*/ 247651 w 309563"/>
                    <a:gd name="connsiteY11" fmla="*/ 390938 h 512382"/>
                    <a:gd name="connsiteX12" fmla="*/ 254794 w 309563"/>
                    <a:gd name="connsiteY12" fmla="*/ 474282 h 512382"/>
                    <a:gd name="connsiteX13" fmla="*/ 273844 w 309563"/>
                    <a:gd name="connsiteY13" fmla="*/ 500475 h 512382"/>
                    <a:gd name="connsiteX14" fmla="*/ 309563 w 309563"/>
                    <a:gd name="connsiteY14" fmla="*/ 512382 h 512382"/>
                    <a:gd name="connsiteX0" fmla="*/ 0 w 309563"/>
                    <a:gd name="connsiteY0" fmla="*/ 5175 h 512382"/>
                    <a:gd name="connsiteX1" fmla="*/ 45244 w 309563"/>
                    <a:gd name="connsiteY1" fmla="*/ 413 h 512382"/>
                    <a:gd name="connsiteX2" fmla="*/ 150019 w 309563"/>
                    <a:gd name="connsiteY2" fmla="*/ 17082 h 512382"/>
                    <a:gd name="connsiteX3" fmla="*/ 211932 w 309563"/>
                    <a:gd name="connsiteY3" fmla="*/ 26607 h 512382"/>
                    <a:gd name="connsiteX4" fmla="*/ 245269 w 309563"/>
                    <a:gd name="connsiteY4" fmla="*/ 67088 h 512382"/>
                    <a:gd name="connsiteX5" fmla="*/ 290513 w 309563"/>
                    <a:gd name="connsiteY5" fmla="*/ 102807 h 512382"/>
                    <a:gd name="connsiteX6" fmla="*/ 288132 w 309563"/>
                    <a:gd name="connsiteY6" fmla="*/ 140907 h 512382"/>
                    <a:gd name="connsiteX7" fmla="*/ 259557 w 309563"/>
                    <a:gd name="connsiteY7" fmla="*/ 169481 h 512382"/>
                    <a:gd name="connsiteX8" fmla="*/ 240506 w 309563"/>
                    <a:gd name="connsiteY8" fmla="*/ 217106 h 512382"/>
                    <a:gd name="connsiteX9" fmla="*/ 230981 w 309563"/>
                    <a:gd name="connsiteY9" fmla="*/ 269494 h 512382"/>
                    <a:gd name="connsiteX10" fmla="*/ 228600 w 309563"/>
                    <a:gd name="connsiteY10" fmla="*/ 321882 h 512382"/>
                    <a:gd name="connsiteX11" fmla="*/ 247651 w 309563"/>
                    <a:gd name="connsiteY11" fmla="*/ 390938 h 512382"/>
                    <a:gd name="connsiteX12" fmla="*/ 247650 w 309563"/>
                    <a:gd name="connsiteY12" fmla="*/ 462376 h 512382"/>
                    <a:gd name="connsiteX13" fmla="*/ 273844 w 309563"/>
                    <a:gd name="connsiteY13" fmla="*/ 500475 h 512382"/>
                    <a:gd name="connsiteX14" fmla="*/ 309563 w 309563"/>
                    <a:gd name="connsiteY14" fmla="*/ 512382 h 512382"/>
                    <a:gd name="connsiteX0" fmla="*/ 0 w 314326"/>
                    <a:gd name="connsiteY0" fmla="*/ 5175 h 507619"/>
                    <a:gd name="connsiteX1" fmla="*/ 45244 w 314326"/>
                    <a:gd name="connsiteY1" fmla="*/ 413 h 507619"/>
                    <a:gd name="connsiteX2" fmla="*/ 150019 w 314326"/>
                    <a:gd name="connsiteY2" fmla="*/ 17082 h 507619"/>
                    <a:gd name="connsiteX3" fmla="*/ 211932 w 314326"/>
                    <a:gd name="connsiteY3" fmla="*/ 26607 h 507619"/>
                    <a:gd name="connsiteX4" fmla="*/ 245269 w 314326"/>
                    <a:gd name="connsiteY4" fmla="*/ 67088 h 507619"/>
                    <a:gd name="connsiteX5" fmla="*/ 290513 w 314326"/>
                    <a:gd name="connsiteY5" fmla="*/ 102807 h 507619"/>
                    <a:gd name="connsiteX6" fmla="*/ 288132 w 314326"/>
                    <a:gd name="connsiteY6" fmla="*/ 140907 h 507619"/>
                    <a:gd name="connsiteX7" fmla="*/ 259557 w 314326"/>
                    <a:gd name="connsiteY7" fmla="*/ 169481 h 507619"/>
                    <a:gd name="connsiteX8" fmla="*/ 240506 w 314326"/>
                    <a:gd name="connsiteY8" fmla="*/ 217106 h 507619"/>
                    <a:gd name="connsiteX9" fmla="*/ 230981 w 314326"/>
                    <a:gd name="connsiteY9" fmla="*/ 269494 h 507619"/>
                    <a:gd name="connsiteX10" fmla="*/ 228600 w 314326"/>
                    <a:gd name="connsiteY10" fmla="*/ 321882 h 507619"/>
                    <a:gd name="connsiteX11" fmla="*/ 247651 w 314326"/>
                    <a:gd name="connsiteY11" fmla="*/ 390938 h 507619"/>
                    <a:gd name="connsiteX12" fmla="*/ 247650 w 314326"/>
                    <a:gd name="connsiteY12" fmla="*/ 462376 h 507619"/>
                    <a:gd name="connsiteX13" fmla="*/ 273844 w 314326"/>
                    <a:gd name="connsiteY13" fmla="*/ 500475 h 507619"/>
                    <a:gd name="connsiteX14" fmla="*/ 314326 w 314326"/>
                    <a:gd name="connsiteY14" fmla="*/ 507619 h 507619"/>
                    <a:gd name="connsiteX0" fmla="*/ 0 w 314326"/>
                    <a:gd name="connsiteY0" fmla="*/ 5175 h 510482"/>
                    <a:gd name="connsiteX1" fmla="*/ 45244 w 314326"/>
                    <a:gd name="connsiteY1" fmla="*/ 413 h 510482"/>
                    <a:gd name="connsiteX2" fmla="*/ 150019 w 314326"/>
                    <a:gd name="connsiteY2" fmla="*/ 17082 h 510482"/>
                    <a:gd name="connsiteX3" fmla="*/ 211932 w 314326"/>
                    <a:gd name="connsiteY3" fmla="*/ 26607 h 510482"/>
                    <a:gd name="connsiteX4" fmla="*/ 245269 w 314326"/>
                    <a:gd name="connsiteY4" fmla="*/ 67088 h 510482"/>
                    <a:gd name="connsiteX5" fmla="*/ 290513 w 314326"/>
                    <a:gd name="connsiteY5" fmla="*/ 102807 h 510482"/>
                    <a:gd name="connsiteX6" fmla="*/ 288132 w 314326"/>
                    <a:gd name="connsiteY6" fmla="*/ 140907 h 510482"/>
                    <a:gd name="connsiteX7" fmla="*/ 259557 w 314326"/>
                    <a:gd name="connsiteY7" fmla="*/ 169481 h 510482"/>
                    <a:gd name="connsiteX8" fmla="*/ 240506 w 314326"/>
                    <a:gd name="connsiteY8" fmla="*/ 217106 h 510482"/>
                    <a:gd name="connsiteX9" fmla="*/ 230981 w 314326"/>
                    <a:gd name="connsiteY9" fmla="*/ 269494 h 510482"/>
                    <a:gd name="connsiteX10" fmla="*/ 228600 w 314326"/>
                    <a:gd name="connsiteY10" fmla="*/ 321882 h 510482"/>
                    <a:gd name="connsiteX11" fmla="*/ 247651 w 314326"/>
                    <a:gd name="connsiteY11" fmla="*/ 390938 h 510482"/>
                    <a:gd name="connsiteX12" fmla="*/ 247650 w 314326"/>
                    <a:gd name="connsiteY12" fmla="*/ 462376 h 510482"/>
                    <a:gd name="connsiteX13" fmla="*/ 273844 w 314326"/>
                    <a:gd name="connsiteY13" fmla="*/ 507619 h 510482"/>
                    <a:gd name="connsiteX14" fmla="*/ 314326 w 314326"/>
                    <a:gd name="connsiteY14" fmla="*/ 507619 h 510482"/>
                    <a:gd name="connsiteX0" fmla="*/ 0 w 314326"/>
                    <a:gd name="connsiteY0" fmla="*/ 4855 h 510162"/>
                    <a:gd name="connsiteX1" fmla="*/ 45244 w 314326"/>
                    <a:gd name="connsiteY1" fmla="*/ 93 h 510162"/>
                    <a:gd name="connsiteX2" fmla="*/ 150019 w 314326"/>
                    <a:gd name="connsiteY2" fmla="*/ 9618 h 510162"/>
                    <a:gd name="connsiteX3" fmla="*/ 211932 w 314326"/>
                    <a:gd name="connsiteY3" fmla="*/ 26287 h 510162"/>
                    <a:gd name="connsiteX4" fmla="*/ 245269 w 314326"/>
                    <a:gd name="connsiteY4" fmla="*/ 66768 h 510162"/>
                    <a:gd name="connsiteX5" fmla="*/ 290513 w 314326"/>
                    <a:gd name="connsiteY5" fmla="*/ 102487 h 510162"/>
                    <a:gd name="connsiteX6" fmla="*/ 288132 w 314326"/>
                    <a:gd name="connsiteY6" fmla="*/ 140587 h 510162"/>
                    <a:gd name="connsiteX7" fmla="*/ 259557 w 314326"/>
                    <a:gd name="connsiteY7" fmla="*/ 169161 h 510162"/>
                    <a:gd name="connsiteX8" fmla="*/ 240506 w 314326"/>
                    <a:gd name="connsiteY8" fmla="*/ 216786 h 510162"/>
                    <a:gd name="connsiteX9" fmla="*/ 230981 w 314326"/>
                    <a:gd name="connsiteY9" fmla="*/ 269174 h 510162"/>
                    <a:gd name="connsiteX10" fmla="*/ 228600 w 314326"/>
                    <a:gd name="connsiteY10" fmla="*/ 321562 h 510162"/>
                    <a:gd name="connsiteX11" fmla="*/ 247651 w 314326"/>
                    <a:gd name="connsiteY11" fmla="*/ 390618 h 510162"/>
                    <a:gd name="connsiteX12" fmla="*/ 247650 w 314326"/>
                    <a:gd name="connsiteY12" fmla="*/ 462056 h 510162"/>
                    <a:gd name="connsiteX13" fmla="*/ 273844 w 314326"/>
                    <a:gd name="connsiteY13" fmla="*/ 507299 h 510162"/>
                    <a:gd name="connsiteX14" fmla="*/ 314326 w 314326"/>
                    <a:gd name="connsiteY14" fmla="*/ 507299 h 510162"/>
                    <a:gd name="connsiteX0" fmla="*/ 0 w 314326"/>
                    <a:gd name="connsiteY0" fmla="*/ 9571 h 514878"/>
                    <a:gd name="connsiteX1" fmla="*/ 45244 w 314326"/>
                    <a:gd name="connsiteY1" fmla="*/ 47 h 514878"/>
                    <a:gd name="connsiteX2" fmla="*/ 150019 w 314326"/>
                    <a:gd name="connsiteY2" fmla="*/ 14334 h 514878"/>
                    <a:gd name="connsiteX3" fmla="*/ 211932 w 314326"/>
                    <a:gd name="connsiteY3" fmla="*/ 31003 h 514878"/>
                    <a:gd name="connsiteX4" fmla="*/ 245269 w 314326"/>
                    <a:gd name="connsiteY4" fmla="*/ 71484 h 514878"/>
                    <a:gd name="connsiteX5" fmla="*/ 290513 w 314326"/>
                    <a:gd name="connsiteY5" fmla="*/ 107203 h 514878"/>
                    <a:gd name="connsiteX6" fmla="*/ 288132 w 314326"/>
                    <a:gd name="connsiteY6" fmla="*/ 145303 h 514878"/>
                    <a:gd name="connsiteX7" fmla="*/ 259557 w 314326"/>
                    <a:gd name="connsiteY7" fmla="*/ 173877 h 514878"/>
                    <a:gd name="connsiteX8" fmla="*/ 240506 w 314326"/>
                    <a:gd name="connsiteY8" fmla="*/ 221502 h 514878"/>
                    <a:gd name="connsiteX9" fmla="*/ 230981 w 314326"/>
                    <a:gd name="connsiteY9" fmla="*/ 273890 h 514878"/>
                    <a:gd name="connsiteX10" fmla="*/ 228600 w 314326"/>
                    <a:gd name="connsiteY10" fmla="*/ 326278 h 514878"/>
                    <a:gd name="connsiteX11" fmla="*/ 247651 w 314326"/>
                    <a:gd name="connsiteY11" fmla="*/ 395334 h 514878"/>
                    <a:gd name="connsiteX12" fmla="*/ 247650 w 314326"/>
                    <a:gd name="connsiteY12" fmla="*/ 466772 h 514878"/>
                    <a:gd name="connsiteX13" fmla="*/ 273844 w 314326"/>
                    <a:gd name="connsiteY13" fmla="*/ 512015 h 514878"/>
                    <a:gd name="connsiteX14" fmla="*/ 314326 w 314326"/>
                    <a:gd name="connsiteY14" fmla="*/ 512015 h 514878"/>
                    <a:gd name="connsiteX0" fmla="*/ 0 w 314326"/>
                    <a:gd name="connsiteY0" fmla="*/ 9571 h 514878"/>
                    <a:gd name="connsiteX1" fmla="*/ 45244 w 314326"/>
                    <a:gd name="connsiteY1" fmla="*/ 47 h 514878"/>
                    <a:gd name="connsiteX2" fmla="*/ 150019 w 314326"/>
                    <a:gd name="connsiteY2" fmla="*/ 14334 h 514878"/>
                    <a:gd name="connsiteX3" fmla="*/ 211932 w 314326"/>
                    <a:gd name="connsiteY3" fmla="*/ 31003 h 514878"/>
                    <a:gd name="connsiteX4" fmla="*/ 245269 w 314326"/>
                    <a:gd name="connsiteY4" fmla="*/ 71484 h 514878"/>
                    <a:gd name="connsiteX5" fmla="*/ 290513 w 314326"/>
                    <a:gd name="connsiteY5" fmla="*/ 107203 h 514878"/>
                    <a:gd name="connsiteX6" fmla="*/ 295276 w 314326"/>
                    <a:gd name="connsiteY6" fmla="*/ 145303 h 514878"/>
                    <a:gd name="connsiteX7" fmla="*/ 259557 w 314326"/>
                    <a:gd name="connsiteY7" fmla="*/ 173877 h 514878"/>
                    <a:gd name="connsiteX8" fmla="*/ 240506 w 314326"/>
                    <a:gd name="connsiteY8" fmla="*/ 221502 h 514878"/>
                    <a:gd name="connsiteX9" fmla="*/ 230981 w 314326"/>
                    <a:gd name="connsiteY9" fmla="*/ 273890 h 514878"/>
                    <a:gd name="connsiteX10" fmla="*/ 228600 w 314326"/>
                    <a:gd name="connsiteY10" fmla="*/ 326278 h 514878"/>
                    <a:gd name="connsiteX11" fmla="*/ 247651 w 314326"/>
                    <a:gd name="connsiteY11" fmla="*/ 395334 h 514878"/>
                    <a:gd name="connsiteX12" fmla="*/ 247650 w 314326"/>
                    <a:gd name="connsiteY12" fmla="*/ 466772 h 514878"/>
                    <a:gd name="connsiteX13" fmla="*/ 273844 w 314326"/>
                    <a:gd name="connsiteY13" fmla="*/ 512015 h 514878"/>
                    <a:gd name="connsiteX14" fmla="*/ 314326 w 314326"/>
                    <a:gd name="connsiteY14" fmla="*/ 512015 h 514878"/>
                    <a:gd name="connsiteX0" fmla="*/ 0 w 314326"/>
                    <a:gd name="connsiteY0" fmla="*/ 9571 h 514878"/>
                    <a:gd name="connsiteX1" fmla="*/ 45244 w 314326"/>
                    <a:gd name="connsiteY1" fmla="*/ 47 h 514878"/>
                    <a:gd name="connsiteX2" fmla="*/ 150019 w 314326"/>
                    <a:gd name="connsiteY2" fmla="*/ 14334 h 514878"/>
                    <a:gd name="connsiteX3" fmla="*/ 211932 w 314326"/>
                    <a:gd name="connsiteY3" fmla="*/ 31003 h 514878"/>
                    <a:gd name="connsiteX4" fmla="*/ 245269 w 314326"/>
                    <a:gd name="connsiteY4" fmla="*/ 71484 h 514878"/>
                    <a:gd name="connsiteX5" fmla="*/ 295275 w 314326"/>
                    <a:gd name="connsiteY5" fmla="*/ 107203 h 514878"/>
                    <a:gd name="connsiteX6" fmla="*/ 295276 w 314326"/>
                    <a:gd name="connsiteY6" fmla="*/ 145303 h 514878"/>
                    <a:gd name="connsiteX7" fmla="*/ 259557 w 314326"/>
                    <a:gd name="connsiteY7" fmla="*/ 173877 h 514878"/>
                    <a:gd name="connsiteX8" fmla="*/ 240506 w 314326"/>
                    <a:gd name="connsiteY8" fmla="*/ 221502 h 514878"/>
                    <a:gd name="connsiteX9" fmla="*/ 230981 w 314326"/>
                    <a:gd name="connsiteY9" fmla="*/ 273890 h 514878"/>
                    <a:gd name="connsiteX10" fmla="*/ 228600 w 314326"/>
                    <a:gd name="connsiteY10" fmla="*/ 326278 h 514878"/>
                    <a:gd name="connsiteX11" fmla="*/ 247651 w 314326"/>
                    <a:gd name="connsiteY11" fmla="*/ 395334 h 514878"/>
                    <a:gd name="connsiteX12" fmla="*/ 247650 w 314326"/>
                    <a:gd name="connsiteY12" fmla="*/ 466772 h 514878"/>
                    <a:gd name="connsiteX13" fmla="*/ 273844 w 314326"/>
                    <a:gd name="connsiteY13" fmla="*/ 512015 h 514878"/>
                    <a:gd name="connsiteX14" fmla="*/ 314326 w 314326"/>
                    <a:gd name="connsiteY14" fmla="*/ 512015 h 514878"/>
                    <a:gd name="connsiteX0" fmla="*/ 0 w 314326"/>
                    <a:gd name="connsiteY0" fmla="*/ 9571 h 514878"/>
                    <a:gd name="connsiteX1" fmla="*/ 45244 w 314326"/>
                    <a:gd name="connsiteY1" fmla="*/ 47 h 514878"/>
                    <a:gd name="connsiteX2" fmla="*/ 150019 w 314326"/>
                    <a:gd name="connsiteY2" fmla="*/ 14334 h 514878"/>
                    <a:gd name="connsiteX3" fmla="*/ 211932 w 314326"/>
                    <a:gd name="connsiteY3" fmla="*/ 31003 h 514878"/>
                    <a:gd name="connsiteX4" fmla="*/ 245269 w 314326"/>
                    <a:gd name="connsiteY4" fmla="*/ 71484 h 514878"/>
                    <a:gd name="connsiteX5" fmla="*/ 295275 w 314326"/>
                    <a:gd name="connsiteY5" fmla="*/ 107203 h 514878"/>
                    <a:gd name="connsiteX6" fmla="*/ 295276 w 314326"/>
                    <a:gd name="connsiteY6" fmla="*/ 145303 h 514878"/>
                    <a:gd name="connsiteX7" fmla="*/ 264319 w 314326"/>
                    <a:gd name="connsiteY7" fmla="*/ 173877 h 514878"/>
                    <a:gd name="connsiteX8" fmla="*/ 240506 w 314326"/>
                    <a:gd name="connsiteY8" fmla="*/ 221502 h 514878"/>
                    <a:gd name="connsiteX9" fmla="*/ 230981 w 314326"/>
                    <a:gd name="connsiteY9" fmla="*/ 273890 h 514878"/>
                    <a:gd name="connsiteX10" fmla="*/ 228600 w 314326"/>
                    <a:gd name="connsiteY10" fmla="*/ 326278 h 514878"/>
                    <a:gd name="connsiteX11" fmla="*/ 247651 w 314326"/>
                    <a:gd name="connsiteY11" fmla="*/ 395334 h 514878"/>
                    <a:gd name="connsiteX12" fmla="*/ 247650 w 314326"/>
                    <a:gd name="connsiteY12" fmla="*/ 466772 h 514878"/>
                    <a:gd name="connsiteX13" fmla="*/ 273844 w 314326"/>
                    <a:gd name="connsiteY13" fmla="*/ 512015 h 514878"/>
                    <a:gd name="connsiteX14" fmla="*/ 314326 w 314326"/>
                    <a:gd name="connsiteY14" fmla="*/ 512015 h 514878"/>
                    <a:gd name="connsiteX0" fmla="*/ 0 w 314326"/>
                    <a:gd name="connsiteY0" fmla="*/ 5053 h 515123"/>
                    <a:gd name="connsiteX1" fmla="*/ 45244 w 314326"/>
                    <a:gd name="connsiteY1" fmla="*/ 292 h 515123"/>
                    <a:gd name="connsiteX2" fmla="*/ 150019 w 314326"/>
                    <a:gd name="connsiteY2" fmla="*/ 14579 h 515123"/>
                    <a:gd name="connsiteX3" fmla="*/ 211932 w 314326"/>
                    <a:gd name="connsiteY3" fmla="*/ 31248 h 515123"/>
                    <a:gd name="connsiteX4" fmla="*/ 245269 w 314326"/>
                    <a:gd name="connsiteY4" fmla="*/ 71729 h 515123"/>
                    <a:gd name="connsiteX5" fmla="*/ 295275 w 314326"/>
                    <a:gd name="connsiteY5" fmla="*/ 107448 h 515123"/>
                    <a:gd name="connsiteX6" fmla="*/ 295276 w 314326"/>
                    <a:gd name="connsiteY6" fmla="*/ 145548 h 515123"/>
                    <a:gd name="connsiteX7" fmla="*/ 264319 w 314326"/>
                    <a:gd name="connsiteY7" fmla="*/ 174122 h 515123"/>
                    <a:gd name="connsiteX8" fmla="*/ 240506 w 314326"/>
                    <a:gd name="connsiteY8" fmla="*/ 221747 h 515123"/>
                    <a:gd name="connsiteX9" fmla="*/ 230981 w 314326"/>
                    <a:gd name="connsiteY9" fmla="*/ 274135 h 515123"/>
                    <a:gd name="connsiteX10" fmla="*/ 228600 w 314326"/>
                    <a:gd name="connsiteY10" fmla="*/ 326523 h 515123"/>
                    <a:gd name="connsiteX11" fmla="*/ 247651 w 314326"/>
                    <a:gd name="connsiteY11" fmla="*/ 395579 h 515123"/>
                    <a:gd name="connsiteX12" fmla="*/ 247650 w 314326"/>
                    <a:gd name="connsiteY12" fmla="*/ 467017 h 515123"/>
                    <a:gd name="connsiteX13" fmla="*/ 273844 w 314326"/>
                    <a:gd name="connsiteY13" fmla="*/ 512260 h 515123"/>
                    <a:gd name="connsiteX14" fmla="*/ 314326 w 314326"/>
                    <a:gd name="connsiteY14" fmla="*/ 512260 h 515123"/>
                    <a:gd name="connsiteX0" fmla="*/ 0 w 314326"/>
                    <a:gd name="connsiteY0" fmla="*/ 5053 h 515123"/>
                    <a:gd name="connsiteX1" fmla="*/ 45244 w 314326"/>
                    <a:gd name="connsiteY1" fmla="*/ 292 h 515123"/>
                    <a:gd name="connsiteX2" fmla="*/ 150019 w 314326"/>
                    <a:gd name="connsiteY2" fmla="*/ 14579 h 515123"/>
                    <a:gd name="connsiteX3" fmla="*/ 211932 w 314326"/>
                    <a:gd name="connsiteY3" fmla="*/ 31248 h 515123"/>
                    <a:gd name="connsiteX4" fmla="*/ 245269 w 314326"/>
                    <a:gd name="connsiteY4" fmla="*/ 71729 h 515123"/>
                    <a:gd name="connsiteX5" fmla="*/ 295275 w 314326"/>
                    <a:gd name="connsiteY5" fmla="*/ 107448 h 515123"/>
                    <a:gd name="connsiteX6" fmla="*/ 288132 w 314326"/>
                    <a:gd name="connsiteY6" fmla="*/ 143167 h 515123"/>
                    <a:gd name="connsiteX7" fmla="*/ 264319 w 314326"/>
                    <a:gd name="connsiteY7" fmla="*/ 174122 h 515123"/>
                    <a:gd name="connsiteX8" fmla="*/ 240506 w 314326"/>
                    <a:gd name="connsiteY8" fmla="*/ 221747 h 515123"/>
                    <a:gd name="connsiteX9" fmla="*/ 230981 w 314326"/>
                    <a:gd name="connsiteY9" fmla="*/ 274135 h 515123"/>
                    <a:gd name="connsiteX10" fmla="*/ 228600 w 314326"/>
                    <a:gd name="connsiteY10" fmla="*/ 326523 h 515123"/>
                    <a:gd name="connsiteX11" fmla="*/ 247651 w 314326"/>
                    <a:gd name="connsiteY11" fmla="*/ 395579 h 515123"/>
                    <a:gd name="connsiteX12" fmla="*/ 247650 w 314326"/>
                    <a:gd name="connsiteY12" fmla="*/ 467017 h 515123"/>
                    <a:gd name="connsiteX13" fmla="*/ 273844 w 314326"/>
                    <a:gd name="connsiteY13" fmla="*/ 512260 h 515123"/>
                    <a:gd name="connsiteX14" fmla="*/ 314326 w 314326"/>
                    <a:gd name="connsiteY14" fmla="*/ 512260 h 515123"/>
                    <a:gd name="connsiteX0" fmla="*/ 0 w 314326"/>
                    <a:gd name="connsiteY0" fmla="*/ 5053 h 515123"/>
                    <a:gd name="connsiteX1" fmla="*/ 45244 w 314326"/>
                    <a:gd name="connsiteY1" fmla="*/ 292 h 515123"/>
                    <a:gd name="connsiteX2" fmla="*/ 150019 w 314326"/>
                    <a:gd name="connsiteY2" fmla="*/ 14579 h 515123"/>
                    <a:gd name="connsiteX3" fmla="*/ 211932 w 314326"/>
                    <a:gd name="connsiteY3" fmla="*/ 31248 h 515123"/>
                    <a:gd name="connsiteX4" fmla="*/ 245269 w 314326"/>
                    <a:gd name="connsiteY4" fmla="*/ 71729 h 515123"/>
                    <a:gd name="connsiteX5" fmla="*/ 295275 w 314326"/>
                    <a:gd name="connsiteY5" fmla="*/ 107448 h 515123"/>
                    <a:gd name="connsiteX6" fmla="*/ 288132 w 314326"/>
                    <a:gd name="connsiteY6" fmla="*/ 143167 h 515123"/>
                    <a:gd name="connsiteX7" fmla="*/ 254794 w 314326"/>
                    <a:gd name="connsiteY7" fmla="*/ 176503 h 515123"/>
                    <a:gd name="connsiteX8" fmla="*/ 240506 w 314326"/>
                    <a:gd name="connsiteY8" fmla="*/ 221747 h 515123"/>
                    <a:gd name="connsiteX9" fmla="*/ 230981 w 314326"/>
                    <a:gd name="connsiteY9" fmla="*/ 274135 h 515123"/>
                    <a:gd name="connsiteX10" fmla="*/ 228600 w 314326"/>
                    <a:gd name="connsiteY10" fmla="*/ 326523 h 515123"/>
                    <a:gd name="connsiteX11" fmla="*/ 247651 w 314326"/>
                    <a:gd name="connsiteY11" fmla="*/ 395579 h 515123"/>
                    <a:gd name="connsiteX12" fmla="*/ 247650 w 314326"/>
                    <a:gd name="connsiteY12" fmla="*/ 467017 h 515123"/>
                    <a:gd name="connsiteX13" fmla="*/ 273844 w 314326"/>
                    <a:gd name="connsiteY13" fmla="*/ 512260 h 515123"/>
                    <a:gd name="connsiteX14" fmla="*/ 314326 w 314326"/>
                    <a:gd name="connsiteY14" fmla="*/ 512260 h 51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4326" h="515123">
                      <a:moveTo>
                        <a:pt x="0" y="5053"/>
                      </a:moveTo>
                      <a:cubicBezTo>
                        <a:pt x="9426" y="4061"/>
                        <a:pt x="20241" y="-1296"/>
                        <a:pt x="45244" y="292"/>
                      </a:cubicBezTo>
                      <a:cubicBezTo>
                        <a:pt x="70247" y="1880"/>
                        <a:pt x="122238" y="9420"/>
                        <a:pt x="150019" y="14579"/>
                      </a:cubicBezTo>
                      <a:cubicBezTo>
                        <a:pt x="177800" y="19738"/>
                        <a:pt x="196057" y="21723"/>
                        <a:pt x="211932" y="31248"/>
                      </a:cubicBezTo>
                      <a:cubicBezTo>
                        <a:pt x="227807" y="40773"/>
                        <a:pt x="231379" y="59029"/>
                        <a:pt x="245269" y="71729"/>
                      </a:cubicBezTo>
                      <a:cubicBezTo>
                        <a:pt x="259160" y="84429"/>
                        <a:pt x="280988" y="96733"/>
                        <a:pt x="295275" y="107448"/>
                      </a:cubicBezTo>
                      <a:cubicBezTo>
                        <a:pt x="302419" y="120545"/>
                        <a:pt x="294879" y="131658"/>
                        <a:pt x="288132" y="143167"/>
                      </a:cubicBezTo>
                      <a:cubicBezTo>
                        <a:pt x="281385" y="154676"/>
                        <a:pt x="262732" y="163406"/>
                        <a:pt x="254794" y="176503"/>
                      </a:cubicBezTo>
                      <a:cubicBezTo>
                        <a:pt x="246856" y="189600"/>
                        <a:pt x="244475" y="205475"/>
                        <a:pt x="240506" y="221747"/>
                      </a:cubicBezTo>
                      <a:cubicBezTo>
                        <a:pt x="236537" y="238019"/>
                        <a:pt x="232965" y="256672"/>
                        <a:pt x="230981" y="274135"/>
                      </a:cubicBezTo>
                      <a:cubicBezTo>
                        <a:pt x="228997" y="291598"/>
                        <a:pt x="225822" y="306282"/>
                        <a:pt x="228600" y="326523"/>
                      </a:cubicBezTo>
                      <a:cubicBezTo>
                        <a:pt x="231378" y="346764"/>
                        <a:pt x="244476" y="372163"/>
                        <a:pt x="247651" y="395579"/>
                      </a:cubicBezTo>
                      <a:cubicBezTo>
                        <a:pt x="250826" y="418995"/>
                        <a:pt x="243285" y="447570"/>
                        <a:pt x="247650" y="467017"/>
                      </a:cubicBezTo>
                      <a:cubicBezTo>
                        <a:pt x="252015" y="486464"/>
                        <a:pt x="262731" y="504720"/>
                        <a:pt x="273844" y="512260"/>
                      </a:cubicBezTo>
                      <a:cubicBezTo>
                        <a:pt x="284957" y="519800"/>
                        <a:pt x="306885" y="509780"/>
                        <a:pt x="314326" y="512260"/>
                      </a:cubicBezTo>
                    </a:path>
                  </a:pathLst>
                </a:custGeom>
                <a:noFill/>
                <a:ln w="9525" cmpd="dbl">
                  <a:solidFill>
                    <a:srgbClr val="C20A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276" name="TERMINUS A"/>
              <p:cNvGrpSpPr/>
              <p:nvPr/>
            </p:nvGrpSpPr>
            <p:grpSpPr>
              <a:xfrm>
                <a:off x="3992244" y="1379887"/>
                <a:ext cx="3463483" cy="1810670"/>
                <a:chOff x="5025475" y="1142032"/>
                <a:chExt cx="3463483" cy="1810670"/>
              </a:xfrm>
            </p:grpSpPr>
            <p:grpSp>
              <p:nvGrpSpPr>
                <p:cNvPr id="277" name="TERMINUS A"/>
                <p:cNvGrpSpPr/>
                <p:nvPr/>
              </p:nvGrpSpPr>
              <p:grpSpPr>
                <a:xfrm>
                  <a:off x="5025475" y="1142032"/>
                  <a:ext cx="339789" cy="201880"/>
                  <a:chOff x="5025475" y="1142032"/>
                  <a:chExt cx="339789" cy="201880"/>
                </a:xfrm>
              </p:grpSpPr>
              <p:cxnSp>
                <p:nvCxnSpPr>
                  <p:cNvPr id="288" name="Connecteur droit 287"/>
                  <p:cNvCxnSpPr/>
                  <p:nvPr/>
                </p:nvCxnSpPr>
                <p:spPr>
                  <a:xfrm>
                    <a:off x="5245133" y="1173664"/>
                    <a:ext cx="24145" cy="28542"/>
                  </a:xfrm>
                  <a:prstGeom prst="line">
                    <a:avLst/>
                  </a:prstGeom>
                  <a:ln w="19050">
                    <a:solidFill>
                      <a:srgbClr val="960A39"/>
                    </a:solidFill>
                  </a:ln>
                </p:spPr>
                <p:style>
                  <a:lnRef idx="1">
                    <a:schemeClr val="accent1"/>
                  </a:lnRef>
                  <a:fillRef idx="0">
                    <a:schemeClr val="accent1"/>
                  </a:fillRef>
                  <a:effectRef idx="0">
                    <a:schemeClr val="accent1"/>
                  </a:effectRef>
                  <a:fontRef idx="minor">
                    <a:schemeClr val="tx1"/>
                  </a:fontRef>
                </p:style>
              </p:cxnSp>
              <p:sp>
                <p:nvSpPr>
                  <p:cNvPr id="289" name="ZoneTexte 288"/>
                  <p:cNvSpPr txBox="1"/>
                  <p:nvPr/>
                </p:nvSpPr>
                <p:spPr>
                  <a:xfrm>
                    <a:off x="5025475" y="1142032"/>
                    <a:ext cx="339789" cy="201880"/>
                  </a:xfrm>
                  <a:prstGeom prst="rect">
                    <a:avLst/>
                  </a:prstGeom>
                  <a:noFill/>
                </p:spPr>
                <p:txBody>
                  <a:bodyPr wrap="square" rtlCol="0">
                    <a:spAutoFit/>
                  </a:bodyPr>
                  <a:lstStyle/>
                  <a:p>
                    <a:pPr algn="ctr"/>
                    <a:r>
                      <a:rPr lang="fr-FR" sz="300" b="1" dirty="0">
                        <a:solidFill>
                          <a:srgbClr val="CA0209"/>
                        </a:solidFill>
                      </a:rPr>
                      <a:t>GARE</a:t>
                    </a:r>
                    <a:br>
                      <a:rPr lang="fr-FR" sz="300" b="1" dirty="0">
                        <a:solidFill>
                          <a:srgbClr val="CA0209"/>
                        </a:solidFill>
                      </a:rPr>
                    </a:br>
                    <a:r>
                      <a:rPr lang="fr-FR" sz="300" b="1" dirty="0">
                        <a:solidFill>
                          <a:srgbClr val="CA0209"/>
                        </a:solidFill>
                      </a:rPr>
                      <a:t>CERGY</a:t>
                    </a:r>
                    <a:br>
                      <a:rPr lang="fr-FR" sz="300" b="1" dirty="0">
                        <a:solidFill>
                          <a:srgbClr val="CA0209"/>
                        </a:solidFill>
                      </a:rPr>
                    </a:br>
                    <a:r>
                      <a:rPr lang="fr-FR" sz="300" b="1" dirty="0">
                        <a:solidFill>
                          <a:srgbClr val="CA0209"/>
                        </a:solidFill>
                      </a:rPr>
                      <a:t>LE-HAUT</a:t>
                    </a:r>
                  </a:p>
                </p:txBody>
              </p:sp>
            </p:grpSp>
            <p:cxnSp>
              <p:nvCxnSpPr>
                <p:cNvPr id="278" name="TERMINUS A"/>
                <p:cNvCxnSpPr/>
                <p:nvPr/>
              </p:nvCxnSpPr>
              <p:spPr>
                <a:xfrm>
                  <a:off x="5331796" y="1819675"/>
                  <a:ext cx="24145" cy="28542"/>
                </a:xfrm>
                <a:prstGeom prst="line">
                  <a:avLst/>
                </a:prstGeom>
                <a:ln w="19050">
                  <a:solidFill>
                    <a:srgbClr val="960A39"/>
                  </a:solidFill>
                </a:ln>
              </p:spPr>
              <p:style>
                <a:lnRef idx="1">
                  <a:schemeClr val="accent1"/>
                </a:lnRef>
                <a:fillRef idx="0">
                  <a:schemeClr val="accent1"/>
                </a:fillRef>
                <a:effectRef idx="0">
                  <a:schemeClr val="accent1"/>
                </a:effectRef>
                <a:fontRef idx="minor">
                  <a:schemeClr val="tx1"/>
                </a:fontRef>
              </p:style>
            </p:cxnSp>
            <p:grpSp>
              <p:nvGrpSpPr>
                <p:cNvPr id="279" name="TERMINUS A"/>
                <p:cNvGrpSpPr/>
                <p:nvPr/>
              </p:nvGrpSpPr>
              <p:grpSpPr>
                <a:xfrm>
                  <a:off x="5368408" y="1981456"/>
                  <a:ext cx="343133" cy="201880"/>
                  <a:chOff x="5187172" y="1789481"/>
                  <a:chExt cx="343133" cy="201880"/>
                </a:xfrm>
              </p:grpSpPr>
              <p:sp>
                <p:nvSpPr>
                  <p:cNvPr id="286" name="ZoneTexte 285"/>
                  <p:cNvSpPr txBox="1"/>
                  <p:nvPr/>
                </p:nvSpPr>
                <p:spPr>
                  <a:xfrm>
                    <a:off x="5187172" y="1789481"/>
                    <a:ext cx="343133" cy="201880"/>
                  </a:xfrm>
                  <a:prstGeom prst="rect">
                    <a:avLst/>
                  </a:prstGeom>
                  <a:noFill/>
                </p:spPr>
                <p:txBody>
                  <a:bodyPr wrap="square" rtlCol="0">
                    <a:spAutoFit/>
                  </a:bodyPr>
                  <a:lstStyle/>
                  <a:p>
                    <a:pPr algn="ctr"/>
                    <a:r>
                      <a:rPr lang="fr-FR" sz="300" b="1" dirty="0">
                        <a:solidFill>
                          <a:srgbClr val="CA0209"/>
                        </a:solidFill>
                      </a:rPr>
                      <a:t>GARE</a:t>
                    </a:r>
                    <a:br>
                      <a:rPr lang="fr-FR" sz="300" b="1" dirty="0">
                        <a:solidFill>
                          <a:srgbClr val="CA0209"/>
                        </a:solidFill>
                      </a:rPr>
                    </a:br>
                    <a:r>
                      <a:rPr lang="fr-FR" sz="300" b="1" dirty="0">
                        <a:solidFill>
                          <a:srgbClr val="CA0209"/>
                        </a:solidFill>
                      </a:rPr>
                      <a:t>ST-GERMAIN</a:t>
                    </a:r>
                    <a:br>
                      <a:rPr lang="fr-FR" sz="300" b="1" dirty="0">
                        <a:solidFill>
                          <a:srgbClr val="CA0209"/>
                        </a:solidFill>
                      </a:rPr>
                    </a:br>
                    <a:r>
                      <a:rPr lang="fr-FR" sz="300" b="1" dirty="0">
                        <a:solidFill>
                          <a:srgbClr val="CA0209"/>
                        </a:solidFill>
                      </a:rPr>
                      <a:t>EN-LAYE</a:t>
                    </a:r>
                    <a:endParaRPr lang="fr-FR" sz="400" b="1" dirty="0">
                      <a:solidFill>
                        <a:srgbClr val="CA0209"/>
                      </a:solidFill>
                    </a:endParaRPr>
                  </a:p>
                </p:txBody>
              </p:sp>
              <p:cxnSp>
                <p:nvCxnSpPr>
                  <p:cNvPr id="287" name="Connecteur droit 286"/>
                  <p:cNvCxnSpPr/>
                  <p:nvPr/>
                </p:nvCxnSpPr>
                <p:spPr>
                  <a:xfrm rot="20580000">
                    <a:off x="5367683" y="1804141"/>
                    <a:ext cx="24145" cy="28542"/>
                  </a:xfrm>
                  <a:prstGeom prst="line">
                    <a:avLst/>
                  </a:prstGeom>
                  <a:ln w="19050">
                    <a:solidFill>
                      <a:srgbClr val="960A39"/>
                    </a:solidFill>
                  </a:ln>
                </p:spPr>
                <p:style>
                  <a:lnRef idx="1">
                    <a:schemeClr val="accent1"/>
                  </a:lnRef>
                  <a:fillRef idx="0">
                    <a:schemeClr val="accent1"/>
                  </a:fillRef>
                  <a:effectRef idx="0">
                    <a:schemeClr val="accent1"/>
                  </a:effectRef>
                  <a:fontRef idx="minor">
                    <a:schemeClr val="tx1"/>
                  </a:fontRef>
                </p:style>
              </p:cxnSp>
            </p:grpSp>
            <p:grpSp>
              <p:nvGrpSpPr>
                <p:cNvPr id="280" name="TERMINUS A"/>
                <p:cNvGrpSpPr/>
                <p:nvPr/>
              </p:nvGrpSpPr>
              <p:grpSpPr>
                <a:xfrm>
                  <a:off x="8058650" y="1991130"/>
                  <a:ext cx="430308" cy="201880"/>
                  <a:chOff x="5017077" y="1722605"/>
                  <a:chExt cx="430308" cy="201880"/>
                </a:xfrm>
              </p:grpSpPr>
              <p:sp>
                <p:nvSpPr>
                  <p:cNvPr id="284" name="ZoneTexte 283"/>
                  <p:cNvSpPr txBox="1"/>
                  <p:nvPr/>
                </p:nvSpPr>
                <p:spPr>
                  <a:xfrm>
                    <a:off x="5017077" y="1722605"/>
                    <a:ext cx="430308" cy="201880"/>
                  </a:xfrm>
                  <a:prstGeom prst="rect">
                    <a:avLst/>
                  </a:prstGeom>
                  <a:noFill/>
                </p:spPr>
                <p:txBody>
                  <a:bodyPr wrap="square" rtlCol="0">
                    <a:spAutoFit/>
                  </a:bodyPr>
                  <a:lstStyle/>
                  <a:p>
                    <a:pPr algn="ctr"/>
                    <a:r>
                      <a:rPr lang="fr-FR" sz="300" b="1" dirty="0">
                        <a:solidFill>
                          <a:srgbClr val="CA0209"/>
                        </a:solidFill>
                      </a:rPr>
                      <a:t>GARE</a:t>
                    </a:r>
                    <a:br>
                      <a:rPr lang="fr-FR" sz="300" b="1" dirty="0">
                        <a:solidFill>
                          <a:srgbClr val="CA0209"/>
                        </a:solidFill>
                      </a:rPr>
                    </a:br>
                    <a:r>
                      <a:rPr lang="fr-FR" sz="300" b="1" dirty="0">
                        <a:solidFill>
                          <a:srgbClr val="CA0209"/>
                        </a:solidFill>
                      </a:rPr>
                      <a:t>MARNE-LA-VALLEE</a:t>
                    </a:r>
                    <a:br>
                      <a:rPr lang="fr-FR" sz="300" b="1" dirty="0">
                        <a:solidFill>
                          <a:srgbClr val="CA0209"/>
                        </a:solidFill>
                      </a:rPr>
                    </a:br>
                    <a:r>
                      <a:rPr lang="fr-FR" sz="300" b="1" dirty="0">
                        <a:solidFill>
                          <a:srgbClr val="CA0209"/>
                        </a:solidFill>
                      </a:rPr>
                      <a:t>CHESSY</a:t>
                    </a:r>
                    <a:endParaRPr lang="fr-FR" sz="400" b="1" dirty="0">
                      <a:solidFill>
                        <a:srgbClr val="CA0209"/>
                      </a:solidFill>
                    </a:endParaRPr>
                  </a:p>
                </p:txBody>
              </p:sp>
              <p:cxnSp>
                <p:nvCxnSpPr>
                  <p:cNvPr id="285" name="Connecteur droit 284"/>
                  <p:cNvCxnSpPr/>
                  <p:nvPr/>
                </p:nvCxnSpPr>
                <p:spPr>
                  <a:xfrm rot="19020000">
                    <a:off x="5170642" y="1876301"/>
                    <a:ext cx="24145" cy="28542"/>
                  </a:xfrm>
                  <a:prstGeom prst="line">
                    <a:avLst/>
                  </a:prstGeom>
                  <a:ln w="19050">
                    <a:solidFill>
                      <a:srgbClr val="960A39"/>
                    </a:solidFill>
                  </a:ln>
                </p:spPr>
                <p:style>
                  <a:lnRef idx="1">
                    <a:schemeClr val="accent1"/>
                  </a:lnRef>
                  <a:fillRef idx="0">
                    <a:schemeClr val="accent1"/>
                  </a:fillRef>
                  <a:effectRef idx="0">
                    <a:schemeClr val="accent1"/>
                  </a:effectRef>
                  <a:fontRef idx="minor">
                    <a:schemeClr val="tx1"/>
                  </a:fontRef>
                </p:style>
              </p:cxnSp>
            </p:grpSp>
            <p:grpSp>
              <p:nvGrpSpPr>
                <p:cNvPr id="281" name="TERMINUS A"/>
                <p:cNvGrpSpPr/>
                <p:nvPr/>
              </p:nvGrpSpPr>
              <p:grpSpPr>
                <a:xfrm>
                  <a:off x="7001344" y="2750822"/>
                  <a:ext cx="301156" cy="201880"/>
                  <a:chOff x="5034895" y="1722897"/>
                  <a:chExt cx="301156" cy="201880"/>
                </a:xfrm>
              </p:grpSpPr>
              <p:sp>
                <p:nvSpPr>
                  <p:cNvPr id="282" name="ZoneTexte 281"/>
                  <p:cNvSpPr txBox="1"/>
                  <p:nvPr/>
                </p:nvSpPr>
                <p:spPr>
                  <a:xfrm>
                    <a:off x="5034895" y="1722897"/>
                    <a:ext cx="301156" cy="201880"/>
                  </a:xfrm>
                  <a:prstGeom prst="rect">
                    <a:avLst/>
                  </a:prstGeom>
                  <a:noFill/>
                </p:spPr>
                <p:txBody>
                  <a:bodyPr wrap="square" rtlCol="0">
                    <a:spAutoFit/>
                  </a:bodyPr>
                  <a:lstStyle/>
                  <a:p>
                    <a:pPr algn="ctr"/>
                    <a:r>
                      <a:rPr lang="fr-FR" sz="300" b="1" dirty="0">
                        <a:solidFill>
                          <a:srgbClr val="CA0209"/>
                        </a:solidFill>
                      </a:rPr>
                      <a:t>GARE</a:t>
                    </a:r>
                    <a:br>
                      <a:rPr lang="fr-FR" sz="300" b="1" dirty="0">
                        <a:solidFill>
                          <a:srgbClr val="CA0209"/>
                        </a:solidFill>
                      </a:rPr>
                    </a:br>
                    <a:r>
                      <a:rPr lang="fr-FR" sz="300" b="1" dirty="0">
                        <a:solidFill>
                          <a:srgbClr val="CA0209"/>
                        </a:solidFill>
                      </a:rPr>
                      <a:t>BOISSY</a:t>
                    </a:r>
                    <a:br>
                      <a:rPr lang="fr-FR" sz="300" b="1" dirty="0">
                        <a:solidFill>
                          <a:srgbClr val="CA0209"/>
                        </a:solidFill>
                      </a:rPr>
                    </a:br>
                    <a:r>
                      <a:rPr lang="fr-FR" sz="300" b="1" dirty="0">
                        <a:solidFill>
                          <a:srgbClr val="CA0209"/>
                        </a:solidFill>
                      </a:rPr>
                      <a:t>ST-LEGER</a:t>
                    </a:r>
                    <a:endParaRPr lang="fr-FR" sz="400" b="1" dirty="0">
                      <a:solidFill>
                        <a:srgbClr val="CA0209"/>
                      </a:solidFill>
                    </a:endParaRPr>
                  </a:p>
                </p:txBody>
              </p:sp>
              <p:cxnSp>
                <p:nvCxnSpPr>
                  <p:cNvPr id="283" name="Connecteur droit 282"/>
                  <p:cNvCxnSpPr/>
                  <p:nvPr/>
                </p:nvCxnSpPr>
                <p:spPr>
                  <a:xfrm rot="18480000">
                    <a:off x="5163605" y="1744401"/>
                    <a:ext cx="24145" cy="28542"/>
                  </a:xfrm>
                  <a:prstGeom prst="line">
                    <a:avLst/>
                  </a:prstGeom>
                  <a:ln w="19050">
                    <a:solidFill>
                      <a:srgbClr val="960A39"/>
                    </a:solidFill>
                  </a:ln>
                </p:spPr>
                <p:style>
                  <a:lnRef idx="1">
                    <a:schemeClr val="accent1"/>
                  </a:lnRef>
                  <a:fillRef idx="0">
                    <a:schemeClr val="accent1"/>
                  </a:fillRef>
                  <a:effectRef idx="0">
                    <a:schemeClr val="accent1"/>
                  </a:effectRef>
                  <a:fontRef idx="minor">
                    <a:schemeClr val="tx1"/>
                  </a:fontRef>
                </p:style>
              </p:cxnSp>
            </p:grpSp>
          </p:grpSp>
        </p:grpSp>
        <p:sp>
          <p:nvSpPr>
            <p:cNvPr id="335" name="Commune"/>
            <p:cNvSpPr txBox="1">
              <a:spLocks noChangeArrowheads="1"/>
            </p:cNvSpPr>
            <p:nvPr userDrawn="1"/>
          </p:nvSpPr>
          <p:spPr bwMode="auto">
            <a:xfrm>
              <a:off x="3175301" y="419747"/>
              <a:ext cx="437680"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CHARS</a:t>
              </a:r>
              <a:endParaRPr lang="fr-FR" altLang="fr-FR" sz="400" b="1" dirty="0">
                <a:solidFill>
                  <a:srgbClr val="0000FF"/>
                </a:solidFill>
                <a:latin typeface="Pole Emploi PRO" panose="02000503040000020004" pitchFamily="50" charset="0"/>
              </a:endParaRPr>
            </a:p>
          </p:txBody>
        </p:sp>
        <p:grpSp>
          <p:nvGrpSpPr>
            <p:cNvPr id="336" name="OF 95"/>
            <p:cNvGrpSpPr/>
            <p:nvPr userDrawn="1"/>
          </p:nvGrpSpPr>
          <p:grpSpPr>
            <a:xfrm>
              <a:off x="4460572" y="1331034"/>
              <a:ext cx="1785026" cy="460094"/>
              <a:chOff x="3894097" y="1307522"/>
              <a:chExt cx="1561141" cy="402389"/>
            </a:xfrm>
          </p:grpSpPr>
          <p:grpSp>
            <p:nvGrpSpPr>
              <p:cNvPr id="337" name="OF SARCELLES"/>
              <p:cNvGrpSpPr/>
              <p:nvPr/>
            </p:nvGrpSpPr>
            <p:grpSpPr>
              <a:xfrm>
                <a:off x="4445699" y="1363850"/>
                <a:ext cx="573763" cy="164525"/>
                <a:chOff x="4991325" y="529982"/>
                <a:chExt cx="573763" cy="164525"/>
              </a:xfrm>
            </p:grpSpPr>
            <p:sp>
              <p:nvSpPr>
                <p:cNvPr id="340" name="Commune"/>
                <p:cNvSpPr txBox="1">
                  <a:spLocks noChangeArrowheads="1"/>
                </p:cNvSpPr>
                <p:nvPr/>
              </p:nvSpPr>
              <p:spPr bwMode="auto">
                <a:xfrm>
                  <a:off x="4991325" y="529982"/>
                  <a:ext cx="573763" cy="132479"/>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SARCELLES</a:t>
                  </a:r>
                  <a:endParaRPr lang="fr-FR" altLang="fr-FR" sz="300" b="1" dirty="0">
                    <a:solidFill>
                      <a:srgbClr val="0000FF"/>
                    </a:solidFill>
                    <a:latin typeface="Pole Emploi PRO" panose="02000503040000020004" pitchFamily="50" charset="0"/>
                  </a:endParaRPr>
                </a:p>
              </p:txBody>
            </p:sp>
            <p:sp>
              <p:nvSpPr>
                <p:cNvPr id="341" name="Repère"/>
                <p:cNvSpPr>
                  <a:spLocks noChangeAspect="1"/>
                </p:cNvSpPr>
                <p:nvPr/>
              </p:nvSpPr>
              <p:spPr>
                <a:xfrm>
                  <a:off x="5242420" y="650428"/>
                  <a:ext cx="44079" cy="4407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sp>
            <p:nvSpPr>
              <p:cNvPr id="338" name="Commune"/>
              <p:cNvSpPr txBox="1">
                <a:spLocks noChangeArrowheads="1"/>
              </p:cNvSpPr>
              <p:nvPr/>
            </p:nvSpPr>
            <p:spPr bwMode="auto">
              <a:xfrm>
                <a:off x="5100989" y="1307522"/>
                <a:ext cx="354249" cy="75702"/>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400" b="1" dirty="0">
                    <a:solidFill>
                      <a:schemeClr val="bg1">
                        <a:lumMod val="50000"/>
                      </a:schemeClr>
                    </a:solidFill>
                    <a:latin typeface="Pole Emploi PRO" panose="02000503040000020004" pitchFamily="50" charset="0"/>
                  </a:rPr>
                  <a:t>ROISSY</a:t>
                </a:r>
                <a:endParaRPr lang="fr-FR" altLang="fr-FR" sz="300" b="1" dirty="0">
                  <a:solidFill>
                    <a:schemeClr val="bg1">
                      <a:lumMod val="50000"/>
                    </a:schemeClr>
                  </a:solidFill>
                  <a:latin typeface="Pole Emploi PRO" panose="02000503040000020004" pitchFamily="50" charset="0"/>
                </a:endParaRPr>
              </a:p>
            </p:txBody>
          </p:sp>
          <p:sp>
            <p:nvSpPr>
              <p:cNvPr id="339" name="Commune"/>
              <p:cNvSpPr txBox="1">
                <a:spLocks noChangeArrowheads="1"/>
              </p:cNvSpPr>
              <p:nvPr/>
            </p:nvSpPr>
            <p:spPr bwMode="auto">
              <a:xfrm>
                <a:off x="3894097" y="1577432"/>
                <a:ext cx="653636" cy="132479"/>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ARGENTEUIL</a:t>
                </a:r>
                <a:endParaRPr lang="fr-FR" altLang="fr-FR" sz="100" b="1" dirty="0">
                  <a:solidFill>
                    <a:srgbClr val="0000FF"/>
                  </a:solidFill>
                  <a:latin typeface="Pole Emploi PRO" panose="02000503040000020004" pitchFamily="50" charset="0"/>
                </a:endParaRPr>
              </a:p>
            </p:txBody>
          </p:sp>
        </p:grpSp>
        <p:sp>
          <p:nvSpPr>
            <p:cNvPr id="342" name="Commune"/>
            <p:cNvSpPr txBox="1">
              <a:spLocks noChangeArrowheads="1"/>
            </p:cNvSpPr>
            <p:nvPr userDrawn="1"/>
          </p:nvSpPr>
          <p:spPr bwMode="auto">
            <a:xfrm>
              <a:off x="5239970" y="2668935"/>
              <a:ext cx="575728" cy="302955"/>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pPr>
              <a:r>
                <a:rPr lang="fr-FR" altLang="fr-FR" sz="700" b="1" dirty="0">
                  <a:solidFill>
                    <a:srgbClr val="0000FF"/>
                  </a:solidFill>
                  <a:latin typeface="Pole Emploi PRO" panose="02000503040000020004" pitchFamily="50" charset="0"/>
                </a:rPr>
                <a:t>CHOISY</a:t>
              </a:r>
              <a:br>
                <a:rPr lang="fr-FR" altLang="fr-FR" sz="700" b="1" dirty="0">
                  <a:solidFill>
                    <a:srgbClr val="0000FF"/>
                  </a:solidFill>
                  <a:latin typeface="Pole Emploi PRO" panose="02000503040000020004" pitchFamily="50" charset="0"/>
                </a:rPr>
              </a:br>
              <a:r>
                <a:rPr lang="fr-FR" altLang="fr-FR" sz="700" b="1" dirty="0">
                  <a:solidFill>
                    <a:srgbClr val="0000FF"/>
                  </a:solidFill>
                  <a:latin typeface="Pole Emploi PRO" panose="02000503040000020004" pitchFamily="50" charset="0"/>
                </a:rPr>
                <a:t>LE-ROI</a:t>
              </a:r>
              <a:endParaRPr lang="fr-FR" altLang="fr-FR" sz="300" b="1" dirty="0">
                <a:solidFill>
                  <a:srgbClr val="0000FF"/>
                </a:solidFill>
                <a:latin typeface="Pole Emploi PRO" panose="02000503040000020004" pitchFamily="50" charset="0"/>
              </a:endParaRPr>
            </a:p>
          </p:txBody>
        </p:sp>
        <p:sp>
          <p:nvSpPr>
            <p:cNvPr id="343" name="Commune"/>
            <p:cNvSpPr txBox="1">
              <a:spLocks noChangeArrowheads="1"/>
            </p:cNvSpPr>
            <p:nvPr userDrawn="1"/>
          </p:nvSpPr>
          <p:spPr bwMode="auto">
            <a:xfrm>
              <a:off x="5060973" y="1840471"/>
              <a:ext cx="503938" cy="86559"/>
            </a:xfrm>
            <a:prstGeom prst="ellipse">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400" b="1" dirty="0">
                  <a:solidFill>
                    <a:schemeClr val="bg1">
                      <a:lumMod val="50000"/>
                    </a:schemeClr>
                  </a:solidFill>
                  <a:latin typeface="Pole Emploi PRO" panose="02000503040000020004" pitchFamily="50" charset="0"/>
                </a:rPr>
                <a:t>ST-DENIS</a:t>
              </a:r>
              <a:endParaRPr lang="fr-FR" altLang="fr-FR" sz="100" b="1" dirty="0">
                <a:solidFill>
                  <a:schemeClr val="bg1">
                    <a:lumMod val="50000"/>
                  </a:schemeClr>
                </a:solidFill>
                <a:latin typeface="Pole Emploi PRO" panose="02000503040000020004" pitchFamily="50" charset="0"/>
              </a:endParaRPr>
            </a:p>
          </p:txBody>
        </p:sp>
        <p:sp>
          <p:nvSpPr>
            <p:cNvPr id="344" name="Commune"/>
            <p:cNvSpPr txBox="1">
              <a:spLocks noChangeArrowheads="1"/>
            </p:cNvSpPr>
            <p:nvPr userDrawn="1"/>
          </p:nvSpPr>
          <p:spPr bwMode="auto">
            <a:xfrm>
              <a:off x="5598819" y="3737121"/>
              <a:ext cx="265530" cy="86559"/>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400" b="1" dirty="0">
                  <a:solidFill>
                    <a:schemeClr val="bg1">
                      <a:lumMod val="50000"/>
                    </a:schemeClr>
                  </a:solidFill>
                  <a:latin typeface="Pole Emploi PRO" panose="02000503040000020004" pitchFamily="50" charset="0"/>
                </a:rPr>
                <a:t>EVRY</a:t>
              </a:r>
              <a:endParaRPr lang="fr-FR" altLang="fr-FR" sz="300" b="1" dirty="0">
                <a:solidFill>
                  <a:schemeClr val="bg1">
                    <a:lumMod val="50000"/>
                  </a:schemeClr>
                </a:solidFill>
                <a:latin typeface="Pole Emploi PRO" panose="02000503040000020004" pitchFamily="50" charset="0"/>
              </a:endParaRPr>
            </a:p>
          </p:txBody>
        </p:sp>
        <p:grpSp>
          <p:nvGrpSpPr>
            <p:cNvPr id="345" name="OF 78"/>
            <p:cNvGrpSpPr/>
            <p:nvPr userDrawn="1"/>
          </p:nvGrpSpPr>
          <p:grpSpPr>
            <a:xfrm>
              <a:off x="2036350" y="1296427"/>
              <a:ext cx="2548177" cy="1358115"/>
              <a:chOff x="1773932" y="1277253"/>
              <a:chExt cx="2228575" cy="1187775"/>
            </a:xfrm>
          </p:grpSpPr>
          <p:sp>
            <p:nvSpPr>
              <p:cNvPr id="346" name="Commune"/>
              <p:cNvSpPr txBox="1">
                <a:spLocks noChangeArrowheads="1"/>
              </p:cNvSpPr>
              <p:nvPr/>
            </p:nvSpPr>
            <p:spPr bwMode="auto">
              <a:xfrm>
                <a:off x="3373593" y="1802852"/>
                <a:ext cx="628914" cy="151404"/>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pPr>
                <a:r>
                  <a:rPr lang="fr-FR" altLang="fr-FR" sz="400" b="1" dirty="0">
                    <a:solidFill>
                      <a:schemeClr val="bg1">
                        <a:lumMod val="50000"/>
                      </a:schemeClr>
                    </a:solidFill>
                    <a:latin typeface="Pole Emploi PRO" panose="02000503040000020004" pitchFamily="50" charset="0"/>
                  </a:rPr>
                  <a:t>ST-GERMAIN</a:t>
                </a:r>
                <a:br>
                  <a:rPr lang="fr-FR" altLang="fr-FR" sz="400" b="1" dirty="0">
                    <a:solidFill>
                      <a:schemeClr val="bg1">
                        <a:lumMod val="50000"/>
                      </a:schemeClr>
                    </a:solidFill>
                    <a:latin typeface="Pole Emploi PRO" panose="02000503040000020004" pitchFamily="50" charset="0"/>
                  </a:rPr>
                </a:br>
                <a:r>
                  <a:rPr lang="fr-FR" altLang="fr-FR" sz="400" b="1" dirty="0">
                    <a:solidFill>
                      <a:schemeClr val="bg1">
                        <a:lumMod val="50000"/>
                      </a:schemeClr>
                    </a:solidFill>
                    <a:latin typeface="Pole Emploi PRO" panose="02000503040000020004" pitchFamily="50" charset="0"/>
                  </a:rPr>
                  <a:t>EN-LAYE</a:t>
                </a:r>
                <a:endParaRPr lang="fr-FR" altLang="fr-FR" sz="100" b="1" dirty="0">
                  <a:solidFill>
                    <a:schemeClr val="bg1">
                      <a:lumMod val="50000"/>
                    </a:schemeClr>
                  </a:solidFill>
                  <a:latin typeface="Pole Emploi PRO" panose="02000503040000020004" pitchFamily="50" charset="0"/>
                </a:endParaRPr>
              </a:p>
            </p:txBody>
          </p:sp>
          <p:grpSp>
            <p:nvGrpSpPr>
              <p:cNvPr id="347" name="OF VERSAILLES"/>
              <p:cNvGrpSpPr/>
              <p:nvPr/>
            </p:nvGrpSpPr>
            <p:grpSpPr>
              <a:xfrm>
                <a:off x="3362418" y="2294568"/>
                <a:ext cx="628294" cy="170460"/>
                <a:chOff x="3848829" y="2840896"/>
                <a:chExt cx="628294" cy="170460"/>
              </a:xfrm>
            </p:grpSpPr>
            <p:sp>
              <p:nvSpPr>
                <p:cNvPr id="350" name="Commune"/>
                <p:cNvSpPr txBox="1">
                  <a:spLocks noChangeArrowheads="1"/>
                </p:cNvSpPr>
                <p:nvPr/>
              </p:nvSpPr>
              <p:spPr bwMode="auto">
                <a:xfrm>
                  <a:off x="3848829" y="2840896"/>
                  <a:ext cx="628294" cy="13247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VERSAILLES</a:t>
                  </a:r>
                  <a:endParaRPr lang="fr-FR" altLang="fr-FR" sz="300" b="1" dirty="0">
                    <a:solidFill>
                      <a:srgbClr val="0000FF"/>
                    </a:solidFill>
                    <a:latin typeface="Pole Emploi PRO" panose="02000503040000020004" pitchFamily="50" charset="0"/>
                  </a:endParaRPr>
                </a:p>
              </p:txBody>
            </p:sp>
            <p:sp>
              <p:nvSpPr>
                <p:cNvPr id="351" name="Repère"/>
                <p:cNvSpPr>
                  <a:spLocks noChangeAspect="1"/>
                </p:cNvSpPr>
                <p:nvPr/>
              </p:nvSpPr>
              <p:spPr>
                <a:xfrm>
                  <a:off x="4121158" y="2967278"/>
                  <a:ext cx="44079" cy="44078"/>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sp>
            <p:nvSpPr>
              <p:cNvPr id="348" name="Commune"/>
              <p:cNvSpPr txBox="1">
                <a:spLocks noChangeArrowheads="1"/>
              </p:cNvSpPr>
              <p:nvPr/>
            </p:nvSpPr>
            <p:spPr bwMode="auto">
              <a:xfrm>
                <a:off x="2898635" y="2278502"/>
                <a:ext cx="379015" cy="75702"/>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pPr>
                <a:r>
                  <a:rPr lang="fr-FR" altLang="fr-FR" sz="400" b="1" dirty="0">
                    <a:solidFill>
                      <a:schemeClr val="bg1">
                        <a:lumMod val="50000"/>
                      </a:schemeClr>
                    </a:solidFill>
                    <a:latin typeface="Pole Emploi PRO" panose="02000503040000020004" pitchFamily="50" charset="0"/>
                  </a:rPr>
                  <a:t>PLAISIR</a:t>
                </a:r>
                <a:endParaRPr lang="fr-FR" altLang="fr-FR" sz="500" b="1" dirty="0">
                  <a:solidFill>
                    <a:schemeClr val="bg1">
                      <a:lumMod val="50000"/>
                    </a:schemeClr>
                  </a:solidFill>
                  <a:latin typeface="Pole Emploi PRO" panose="02000503040000020004" pitchFamily="50" charset="0"/>
                </a:endParaRPr>
              </a:p>
            </p:txBody>
          </p:sp>
          <p:sp>
            <p:nvSpPr>
              <p:cNvPr id="349" name="Commune"/>
              <p:cNvSpPr txBox="1">
                <a:spLocks noChangeArrowheads="1"/>
              </p:cNvSpPr>
              <p:nvPr/>
            </p:nvSpPr>
            <p:spPr bwMode="auto">
              <a:xfrm>
                <a:off x="1773932" y="1277253"/>
                <a:ext cx="758895" cy="75701"/>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400" b="1" dirty="0">
                    <a:solidFill>
                      <a:schemeClr val="bg1">
                        <a:lumMod val="50000"/>
                      </a:schemeClr>
                    </a:solidFill>
                    <a:latin typeface="Pole Emploi PRO" panose="02000503040000020004" pitchFamily="50" charset="0"/>
                  </a:rPr>
                  <a:t>MANTES-LA-JOLIE</a:t>
                </a:r>
                <a:endParaRPr lang="fr-FR" altLang="fr-FR" sz="300" b="1" dirty="0">
                  <a:solidFill>
                    <a:schemeClr val="bg1">
                      <a:lumMod val="50000"/>
                    </a:schemeClr>
                  </a:solidFill>
                  <a:latin typeface="Pole Emploi PRO" panose="02000503040000020004" pitchFamily="50" charset="0"/>
                </a:endParaRPr>
              </a:p>
            </p:txBody>
          </p:sp>
        </p:grpSp>
        <p:sp>
          <p:nvSpPr>
            <p:cNvPr id="352" name="Commune"/>
            <p:cNvSpPr txBox="1">
              <a:spLocks noChangeArrowheads="1"/>
            </p:cNvSpPr>
            <p:nvPr userDrawn="1"/>
          </p:nvSpPr>
          <p:spPr bwMode="auto">
            <a:xfrm>
              <a:off x="5294455" y="2515767"/>
              <a:ext cx="638946"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PARIS 12</a:t>
              </a:r>
              <a:r>
                <a:rPr lang="fr-FR" altLang="fr-FR" sz="700" b="1" baseline="30000" dirty="0">
                  <a:solidFill>
                    <a:srgbClr val="0000FF"/>
                  </a:solidFill>
                  <a:latin typeface="Pole Emploi PRO" panose="02000503040000020004" pitchFamily="50" charset="0"/>
                </a:rPr>
                <a:t>E</a:t>
              </a:r>
              <a:endParaRPr lang="fr-FR" altLang="fr-FR" sz="700" b="1" dirty="0">
                <a:solidFill>
                  <a:srgbClr val="0000FF"/>
                </a:solidFill>
                <a:latin typeface="Pole Emploi PRO" panose="02000503040000020004" pitchFamily="50" charset="0"/>
              </a:endParaRPr>
            </a:p>
          </p:txBody>
        </p:sp>
        <p:sp>
          <p:nvSpPr>
            <p:cNvPr id="353" name="Repère"/>
            <p:cNvSpPr>
              <a:spLocks noChangeAspect="1"/>
            </p:cNvSpPr>
            <p:nvPr userDrawn="1"/>
          </p:nvSpPr>
          <p:spPr>
            <a:xfrm>
              <a:off x="5374729" y="2491927"/>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55" name="Repère"/>
            <p:cNvSpPr>
              <a:spLocks noChangeAspect="1"/>
            </p:cNvSpPr>
            <p:nvPr userDrawn="1"/>
          </p:nvSpPr>
          <p:spPr bwMode="auto">
            <a:xfrm>
              <a:off x="3455010" y="2527501"/>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56" name="Repère"/>
            <p:cNvSpPr>
              <a:spLocks noChangeAspect="1"/>
            </p:cNvSpPr>
            <p:nvPr userDrawn="1"/>
          </p:nvSpPr>
          <p:spPr bwMode="auto">
            <a:xfrm>
              <a:off x="2342292" y="1384071"/>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57" name="Repère"/>
            <p:cNvSpPr>
              <a:spLocks noChangeAspect="1"/>
            </p:cNvSpPr>
            <p:nvPr userDrawn="1"/>
          </p:nvSpPr>
          <p:spPr bwMode="auto">
            <a:xfrm>
              <a:off x="4212533" y="1874164"/>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58" name="Repère"/>
            <p:cNvSpPr>
              <a:spLocks noChangeAspect="1"/>
            </p:cNvSpPr>
            <p:nvPr userDrawn="1"/>
          </p:nvSpPr>
          <p:spPr bwMode="auto">
            <a:xfrm>
              <a:off x="5988025" y="1422211"/>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59" name="Repère"/>
            <p:cNvSpPr>
              <a:spLocks noChangeAspect="1"/>
            </p:cNvSpPr>
            <p:nvPr userDrawn="1"/>
          </p:nvSpPr>
          <p:spPr bwMode="auto">
            <a:xfrm>
              <a:off x="5260151" y="1930013"/>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60" name="Repère"/>
            <p:cNvSpPr>
              <a:spLocks noChangeAspect="1"/>
            </p:cNvSpPr>
            <p:nvPr userDrawn="1"/>
          </p:nvSpPr>
          <p:spPr bwMode="auto">
            <a:xfrm>
              <a:off x="5684140" y="3699180"/>
              <a:ext cx="40667" cy="41163"/>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FR" sz="600">
                <a:solidFill>
                  <a:srgbClr val="E7E6E6">
                    <a:lumMod val="25000"/>
                  </a:srgbClr>
                </a:solidFill>
              </a:endParaRPr>
            </a:p>
          </p:txBody>
        </p:sp>
        <p:sp>
          <p:nvSpPr>
            <p:cNvPr id="361" name="Commune"/>
            <p:cNvSpPr txBox="1">
              <a:spLocks noChangeArrowheads="1"/>
            </p:cNvSpPr>
            <p:nvPr userDrawn="1"/>
          </p:nvSpPr>
          <p:spPr bwMode="auto">
            <a:xfrm>
              <a:off x="5454536" y="1832367"/>
              <a:ext cx="470633" cy="12983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600" b="1" dirty="0">
                  <a:solidFill>
                    <a:srgbClr val="0000FF"/>
                  </a:solidFill>
                  <a:latin typeface="Pole Emploi PRO" panose="02000503040000020004" pitchFamily="50" charset="0"/>
                </a:rPr>
                <a:t>DRANCY</a:t>
              </a:r>
              <a:endParaRPr lang="fr-FR" altLang="fr-FR" sz="500" b="1" dirty="0">
                <a:solidFill>
                  <a:srgbClr val="0000FF"/>
                </a:solidFill>
                <a:latin typeface="Pole Emploi PRO" panose="02000503040000020004" pitchFamily="50" charset="0"/>
              </a:endParaRPr>
            </a:p>
          </p:txBody>
        </p:sp>
        <p:sp>
          <p:nvSpPr>
            <p:cNvPr id="362" name="Repère"/>
            <p:cNvSpPr>
              <a:spLocks noChangeAspect="1"/>
            </p:cNvSpPr>
            <p:nvPr userDrawn="1"/>
          </p:nvSpPr>
          <p:spPr>
            <a:xfrm>
              <a:off x="5647413" y="1990775"/>
              <a:ext cx="50400" cy="50400"/>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63" name="Repère"/>
            <p:cNvSpPr>
              <a:spLocks noChangeAspect="1"/>
            </p:cNvSpPr>
            <p:nvPr userDrawn="1"/>
          </p:nvSpPr>
          <p:spPr>
            <a:xfrm>
              <a:off x="5398545" y="2401557"/>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64" name="Commune"/>
            <p:cNvSpPr txBox="1">
              <a:spLocks noChangeArrowheads="1"/>
            </p:cNvSpPr>
            <p:nvPr userDrawn="1"/>
          </p:nvSpPr>
          <p:spPr bwMode="auto">
            <a:xfrm>
              <a:off x="5207709" y="2278552"/>
              <a:ext cx="638946"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PARIS 11</a:t>
              </a:r>
              <a:r>
                <a:rPr lang="fr-FR" altLang="fr-FR" sz="700" b="1" baseline="30000" dirty="0">
                  <a:solidFill>
                    <a:srgbClr val="0000FF"/>
                  </a:solidFill>
                  <a:latin typeface="Pole Emploi PRO" panose="02000503040000020004" pitchFamily="50" charset="0"/>
                </a:rPr>
                <a:t>E</a:t>
              </a:r>
              <a:endParaRPr lang="fr-FR" altLang="fr-FR" sz="700" b="1" dirty="0">
                <a:solidFill>
                  <a:srgbClr val="0000FF"/>
                </a:solidFill>
                <a:latin typeface="Pole Emploi PRO" panose="02000503040000020004" pitchFamily="50" charset="0"/>
              </a:endParaRPr>
            </a:p>
          </p:txBody>
        </p:sp>
        <p:sp>
          <p:nvSpPr>
            <p:cNvPr id="365" name="Commune"/>
            <p:cNvSpPr txBox="1">
              <a:spLocks noChangeArrowheads="1"/>
            </p:cNvSpPr>
            <p:nvPr userDrawn="1"/>
          </p:nvSpPr>
          <p:spPr bwMode="auto">
            <a:xfrm>
              <a:off x="4472747" y="2533422"/>
              <a:ext cx="513112"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MEUDON</a:t>
              </a:r>
              <a:endParaRPr lang="fr-FR" altLang="fr-FR" sz="300" b="1" dirty="0">
                <a:solidFill>
                  <a:srgbClr val="0000FF"/>
                </a:solidFill>
                <a:latin typeface="Pole Emploi PRO" panose="02000503040000020004" pitchFamily="50" charset="0"/>
              </a:endParaRPr>
            </a:p>
          </p:txBody>
        </p:sp>
        <p:sp>
          <p:nvSpPr>
            <p:cNvPr id="366" name="Repère"/>
            <p:cNvSpPr>
              <a:spLocks noChangeAspect="1"/>
            </p:cNvSpPr>
            <p:nvPr userDrawn="1"/>
          </p:nvSpPr>
          <p:spPr>
            <a:xfrm>
              <a:off x="4710519" y="2663097"/>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67" name="Commune"/>
            <p:cNvSpPr txBox="1">
              <a:spLocks noChangeArrowheads="1"/>
            </p:cNvSpPr>
            <p:nvPr userDrawn="1"/>
          </p:nvSpPr>
          <p:spPr bwMode="auto">
            <a:xfrm>
              <a:off x="5588113" y="1608558"/>
              <a:ext cx="524974"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GONESSE</a:t>
              </a:r>
              <a:endParaRPr lang="fr-FR" altLang="fr-FR" sz="300" b="1" dirty="0">
                <a:solidFill>
                  <a:srgbClr val="0000FF"/>
                </a:solidFill>
                <a:latin typeface="Pole Emploi PRO" panose="02000503040000020004" pitchFamily="50" charset="0"/>
              </a:endParaRPr>
            </a:p>
          </p:txBody>
        </p:sp>
        <p:sp>
          <p:nvSpPr>
            <p:cNvPr id="368" name="Repère"/>
            <p:cNvSpPr>
              <a:spLocks noChangeAspect="1"/>
            </p:cNvSpPr>
            <p:nvPr userDrawn="1"/>
          </p:nvSpPr>
          <p:spPr>
            <a:xfrm>
              <a:off x="5849235" y="1590697"/>
              <a:ext cx="50400" cy="50400"/>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69" name="Commune"/>
            <p:cNvSpPr txBox="1">
              <a:spLocks noChangeArrowheads="1"/>
            </p:cNvSpPr>
            <p:nvPr userDrawn="1"/>
          </p:nvSpPr>
          <p:spPr bwMode="auto">
            <a:xfrm>
              <a:off x="1818022" y="1533877"/>
              <a:ext cx="815266"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MAGNANVILLE</a:t>
              </a:r>
              <a:endParaRPr lang="fr-FR" altLang="fr-FR" sz="400" b="1" dirty="0">
                <a:solidFill>
                  <a:srgbClr val="0000FF"/>
                </a:solidFill>
                <a:latin typeface="Pole Emploi PRO" panose="02000503040000020004" pitchFamily="50" charset="0"/>
              </a:endParaRPr>
            </a:p>
          </p:txBody>
        </p:sp>
        <p:sp>
          <p:nvSpPr>
            <p:cNvPr id="370" name="Repère"/>
            <p:cNvSpPr>
              <a:spLocks noChangeAspect="1"/>
            </p:cNvSpPr>
            <p:nvPr userDrawn="1"/>
          </p:nvSpPr>
          <p:spPr>
            <a:xfrm>
              <a:off x="2200455" y="1674920"/>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71" name="Repère"/>
            <p:cNvSpPr>
              <a:spLocks noChangeAspect="1"/>
            </p:cNvSpPr>
            <p:nvPr userDrawn="1"/>
          </p:nvSpPr>
          <p:spPr>
            <a:xfrm>
              <a:off x="5005864" y="2765181"/>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72" name="Commune"/>
            <p:cNvSpPr txBox="1">
              <a:spLocks noChangeArrowheads="1"/>
            </p:cNvSpPr>
            <p:nvPr userDrawn="1"/>
          </p:nvSpPr>
          <p:spPr bwMode="auto">
            <a:xfrm>
              <a:off x="4822436" y="2631700"/>
              <a:ext cx="589278"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BAGNEUX</a:t>
              </a:r>
              <a:endParaRPr lang="fr-FR" altLang="fr-FR" sz="300" b="1" dirty="0">
                <a:solidFill>
                  <a:srgbClr val="0000FF"/>
                </a:solidFill>
                <a:latin typeface="Pole Emploi PRO" panose="02000503040000020004" pitchFamily="50" charset="0"/>
              </a:endParaRPr>
            </a:p>
          </p:txBody>
        </p:sp>
        <p:sp>
          <p:nvSpPr>
            <p:cNvPr id="373" name="Repère"/>
            <p:cNvSpPr>
              <a:spLocks noChangeAspect="1"/>
            </p:cNvSpPr>
            <p:nvPr userDrawn="1"/>
          </p:nvSpPr>
          <p:spPr>
            <a:xfrm>
              <a:off x="3366859" y="550435"/>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77" name="Repère"/>
            <p:cNvSpPr>
              <a:spLocks noChangeAspect="1"/>
            </p:cNvSpPr>
            <p:nvPr userDrawn="1"/>
          </p:nvSpPr>
          <p:spPr>
            <a:xfrm>
              <a:off x="5491219" y="2927155"/>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79" name="Commune"/>
            <p:cNvSpPr txBox="1">
              <a:spLocks noChangeArrowheads="1"/>
            </p:cNvSpPr>
            <p:nvPr userDrawn="1"/>
          </p:nvSpPr>
          <p:spPr bwMode="auto">
            <a:xfrm>
              <a:off x="5769384" y="766949"/>
              <a:ext cx="437680"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FOSSES</a:t>
              </a:r>
              <a:endParaRPr lang="fr-FR" altLang="fr-FR" sz="400" b="1" dirty="0">
                <a:solidFill>
                  <a:srgbClr val="0000FF"/>
                </a:solidFill>
                <a:latin typeface="Pole Emploi PRO" panose="02000503040000020004" pitchFamily="50" charset="0"/>
              </a:endParaRPr>
            </a:p>
          </p:txBody>
        </p:sp>
        <p:sp>
          <p:nvSpPr>
            <p:cNvPr id="380" name="Repère"/>
            <p:cNvSpPr>
              <a:spLocks noChangeAspect="1"/>
            </p:cNvSpPr>
            <p:nvPr userDrawn="1"/>
          </p:nvSpPr>
          <p:spPr>
            <a:xfrm>
              <a:off x="5960942" y="897637"/>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383" name="Commune"/>
            <p:cNvSpPr txBox="1">
              <a:spLocks noChangeArrowheads="1"/>
            </p:cNvSpPr>
            <p:nvPr userDrawn="1"/>
          </p:nvSpPr>
          <p:spPr bwMode="auto">
            <a:xfrm>
              <a:off x="3430611" y="2721552"/>
              <a:ext cx="567848"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TRAPPES</a:t>
              </a:r>
              <a:endParaRPr lang="fr-FR" altLang="fr-FR" sz="400" b="1" dirty="0">
                <a:solidFill>
                  <a:srgbClr val="0000FF"/>
                </a:solidFill>
                <a:latin typeface="Pole Emploi PRO" panose="02000503040000020004" pitchFamily="50" charset="0"/>
              </a:endParaRPr>
            </a:p>
          </p:txBody>
        </p:sp>
        <p:sp>
          <p:nvSpPr>
            <p:cNvPr id="384" name="Repère"/>
            <p:cNvSpPr>
              <a:spLocks noChangeAspect="1"/>
            </p:cNvSpPr>
            <p:nvPr userDrawn="1"/>
          </p:nvSpPr>
          <p:spPr>
            <a:xfrm>
              <a:off x="3685746" y="2842752"/>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grpSp>
      <p:grpSp>
        <p:nvGrpSpPr>
          <p:cNvPr id="385" name="Groupe 384"/>
          <p:cNvGrpSpPr/>
          <p:nvPr userDrawn="1"/>
        </p:nvGrpSpPr>
        <p:grpSpPr>
          <a:xfrm>
            <a:off x="2797200" y="512064"/>
            <a:ext cx="6597668" cy="5248695"/>
            <a:chOff x="2797200" y="407556"/>
            <a:chExt cx="6597668" cy="5248695"/>
          </a:xfrm>
        </p:grpSpPr>
        <p:cxnSp>
          <p:nvCxnSpPr>
            <p:cNvPr id="387" name="Connecteur droit 386"/>
            <p:cNvCxnSpPr/>
            <p:nvPr/>
          </p:nvCxnSpPr>
          <p:spPr>
            <a:xfrm>
              <a:off x="2797200" y="726371"/>
              <a:ext cx="4017938" cy="190677"/>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88" name="Connecteur droit 387"/>
            <p:cNvCxnSpPr/>
            <p:nvPr/>
          </p:nvCxnSpPr>
          <p:spPr>
            <a:xfrm>
              <a:off x="2797200" y="1370711"/>
              <a:ext cx="3446438" cy="182131"/>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89" name="Connecteur droit 388"/>
            <p:cNvCxnSpPr/>
            <p:nvPr/>
          </p:nvCxnSpPr>
          <p:spPr>
            <a:xfrm flipV="1">
              <a:off x="2797200" y="1695717"/>
              <a:ext cx="257944" cy="248507"/>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90" name="Connecteur droit 389"/>
            <p:cNvCxnSpPr/>
            <p:nvPr/>
          </p:nvCxnSpPr>
          <p:spPr>
            <a:xfrm flipV="1">
              <a:off x="2797200" y="2538680"/>
              <a:ext cx="2031975" cy="689667"/>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91" name="Connecteur droit 390"/>
            <p:cNvCxnSpPr/>
            <p:nvPr/>
          </p:nvCxnSpPr>
          <p:spPr>
            <a:xfrm flipV="1">
              <a:off x="2797200" y="2864117"/>
              <a:ext cx="1870050" cy="2232588"/>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92" name="Connecteur droit 391"/>
            <p:cNvCxnSpPr/>
            <p:nvPr/>
          </p:nvCxnSpPr>
          <p:spPr>
            <a:xfrm flipV="1">
              <a:off x="2797200" y="2691080"/>
              <a:ext cx="2774925" cy="2965171"/>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93" name="Connecteur droit 392"/>
            <p:cNvCxnSpPr/>
            <p:nvPr/>
          </p:nvCxnSpPr>
          <p:spPr>
            <a:xfrm flipV="1">
              <a:off x="3733800" y="2788712"/>
              <a:ext cx="2135981" cy="2502693"/>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cxnSp>
          <p:nvCxnSpPr>
            <p:cNvPr id="396" name="Connecteur droit 395"/>
            <p:cNvCxnSpPr/>
            <p:nvPr/>
          </p:nvCxnSpPr>
          <p:spPr>
            <a:xfrm>
              <a:off x="6496050" y="2819667"/>
              <a:ext cx="2898818" cy="879513"/>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397" name="Connecteur droit 396"/>
            <p:cNvCxnSpPr/>
            <p:nvPr/>
          </p:nvCxnSpPr>
          <p:spPr>
            <a:xfrm>
              <a:off x="6648450" y="2629167"/>
              <a:ext cx="2746418" cy="330667"/>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398" name="Connecteur droit 397"/>
            <p:cNvCxnSpPr/>
            <p:nvPr/>
          </p:nvCxnSpPr>
          <p:spPr>
            <a:xfrm>
              <a:off x="6381750" y="2424380"/>
              <a:ext cx="3013118" cy="60167"/>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399" name="Connecteur droit 398"/>
            <p:cNvCxnSpPr/>
            <p:nvPr/>
          </p:nvCxnSpPr>
          <p:spPr>
            <a:xfrm flipV="1">
              <a:off x="6588000" y="930030"/>
              <a:ext cx="2806868" cy="1032175"/>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400" name="Connecteur droit 399"/>
            <p:cNvCxnSpPr/>
            <p:nvPr/>
          </p:nvCxnSpPr>
          <p:spPr>
            <a:xfrm flipV="1">
              <a:off x="6696000" y="459074"/>
              <a:ext cx="2698868" cy="1149484"/>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386" name="Connecteur droit 385"/>
            <p:cNvCxnSpPr/>
            <p:nvPr/>
          </p:nvCxnSpPr>
          <p:spPr>
            <a:xfrm>
              <a:off x="2798064" y="407556"/>
              <a:ext cx="1411986" cy="159449"/>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grpSp>
      <p:cxnSp>
        <p:nvCxnSpPr>
          <p:cNvPr id="408" name="Connecteur droit 407"/>
          <p:cNvCxnSpPr/>
          <p:nvPr userDrawn="1"/>
        </p:nvCxnSpPr>
        <p:spPr>
          <a:xfrm flipV="1">
            <a:off x="2797200" y="1902925"/>
            <a:ext cx="2869749" cy="640472"/>
          </a:xfrm>
          <a:prstGeom prst="line">
            <a:avLst/>
          </a:prstGeom>
          <a:ln w="3175">
            <a:solidFill>
              <a:schemeClr val="bg2">
                <a:lumMod val="25000"/>
              </a:schemeClr>
            </a:solidFill>
            <a:prstDash val="dash"/>
            <a:headEnd type="oval"/>
            <a:tailEnd type="oval" w="sm" len="sm"/>
          </a:ln>
        </p:spPr>
        <p:style>
          <a:lnRef idx="1">
            <a:schemeClr val="accent1"/>
          </a:lnRef>
          <a:fillRef idx="0">
            <a:schemeClr val="accent1"/>
          </a:fillRef>
          <a:effectRef idx="0">
            <a:schemeClr val="accent1"/>
          </a:effectRef>
          <a:fontRef idx="minor">
            <a:schemeClr val="tx1"/>
          </a:fontRef>
        </p:style>
      </p:cxnSp>
      <p:sp>
        <p:nvSpPr>
          <p:cNvPr id="412" name="Repère"/>
          <p:cNvSpPr>
            <a:spLocks noChangeAspect="1"/>
          </p:cNvSpPr>
          <p:nvPr userDrawn="1"/>
        </p:nvSpPr>
        <p:spPr>
          <a:xfrm>
            <a:off x="5705130" y="1880998"/>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28" name="Commune"/>
          <p:cNvSpPr txBox="1">
            <a:spLocks noChangeArrowheads="1"/>
          </p:cNvSpPr>
          <p:nvPr userDrawn="1"/>
        </p:nvSpPr>
        <p:spPr bwMode="auto">
          <a:xfrm>
            <a:off x="6851951" y="4330812"/>
            <a:ext cx="1136171"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DAMMARIE-LES-LYS</a:t>
            </a:r>
            <a:endParaRPr lang="fr-FR" altLang="fr-FR" sz="600" b="1" dirty="0">
              <a:solidFill>
                <a:srgbClr val="0000FF"/>
              </a:solidFill>
              <a:latin typeface="Pole Emploi PRO" panose="02000503040000020004" pitchFamily="50" charset="0"/>
            </a:endParaRPr>
          </a:p>
        </p:txBody>
      </p:sp>
      <p:sp>
        <p:nvSpPr>
          <p:cNvPr id="429" name="Repère"/>
          <p:cNvSpPr>
            <a:spLocks noChangeAspect="1"/>
          </p:cNvSpPr>
          <p:nvPr userDrawn="1"/>
        </p:nvSpPr>
        <p:spPr>
          <a:xfrm>
            <a:off x="7373713" y="4480108"/>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cxnSp>
        <p:nvCxnSpPr>
          <p:cNvPr id="430" name="Connecteur droit 429"/>
          <p:cNvCxnSpPr/>
          <p:nvPr userDrawn="1"/>
        </p:nvCxnSpPr>
        <p:spPr>
          <a:xfrm>
            <a:off x="7470775" y="4505325"/>
            <a:ext cx="1927225" cy="504825"/>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cxnSp>
        <p:nvCxnSpPr>
          <p:cNvPr id="431" name="Connecteur droit 430"/>
          <p:cNvCxnSpPr/>
          <p:nvPr userDrawn="1"/>
        </p:nvCxnSpPr>
        <p:spPr>
          <a:xfrm>
            <a:off x="6845300" y="3441700"/>
            <a:ext cx="2549568" cy="962052"/>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sp>
        <p:nvSpPr>
          <p:cNvPr id="432" name="Commune"/>
          <p:cNvSpPr txBox="1">
            <a:spLocks noChangeArrowheads="1"/>
          </p:cNvSpPr>
          <p:nvPr userDrawn="1"/>
        </p:nvSpPr>
        <p:spPr bwMode="auto">
          <a:xfrm>
            <a:off x="6203457" y="3287534"/>
            <a:ext cx="772319" cy="302955"/>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pPr>
            <a:r>
              <a:rPr lang="fr-FR" altLang="fr-FR" sz="700" b="1" dirty="0">
                <a:solidFill>
                  <a:srgbClr val="0000FF"/>
                </a:solidFill>
                <a:latin typeface="Pole Emploi PRO" panose="02000503040000020004" pitchFamily="50" charset="0"/>
              </a:rPr>
              <a:t>VILLENEUVE</a:t>
            </a:r>
            <a:br>
              <a:rPr lang="fr-FR" altLang="fr-FR" sz="700" b="1" dirty="0">
                <a:solidFill>
                  <a:srgbClr val="0000FF"/>
                </a:solidFill>
                <a:latin typeface="Pole Emploi PRO" panose="02000503040000020004" pitchFamily="50" charset="0"/>
              </a:rPr>
            </a:br>
            <a:r>
              <a:rPr lang="fr-FR" altLang="fr-FR" sz="700" b="1" dirty="0">
                <a:solidFill>
                  <a:srgbClr val="0000FF"/>
                </a:solidFill>
                <a:latin typeface="Pole Emploi PRO" panose="02000503040000020004" pitchFamily="50" charset="0"/>
              </a:rPr>
              <a:t>ST-GEORGES</a:t>
            </a:r>
            <a:endParaRPr lang="fr-FR" altLang="fr-FR" sz="300" b="1" dirty="0">
              <a:solidFill>
                <a:srgbClr val="0000FF"/>
              </a:solidFill>
              <a:latin typeface="Pole Emploi PRO" panose="02000503040000020004" pitchFamily="50" charset="0"/>
            </a:endParaRPr>
          </a:p>
        </p:txBody>
      </p:sp>
      <p:sp>
        <p:nvSpPr>
          <p:cNvPr id="433" name="Repère"/>
          <p:cNvSpPr>
            <a:spLocks noChangeAspect="1"/>
          </p:cNvSpPr>
          <p:nvPr userDrawn="1"/>
        </p:nvSpPr>
        <p:spPr>
          <a:xfrm>
            <a:off x="6613129" y="3235797"/>
            <a:ext cx="55845" cy="55844"/>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34" name="Commune"/>
          <p:cNvSpPr txBox="1">
            <a:spLocks noChangeArrowheads="1"/>
          </p:cNvSpPr>
          <p:nvPr userDrawn="1"/>
        </p:nvSpPr>
        <p:spPr bwMode="auto">
          <a:xfrm>
            <a:off x="8376578" y="1816303"/>
            <a:ext cx="437680" cy="15147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ts val="1000"/>
              </a:spcAft>
            </a:pPr>
            <a:r>
              <a:rPr lang="fr-FR" altLang="fr-FR" sz="700" b="1" dirty="0">
                <a:solidFill>
                  <a:srgbClr val="0000FF"/>
                </a:solidFill>
                <a:latin typeface="Pole Emploi PRO" panose="02000503040000020004" pitchFamily="50" charset="0"/>
              </a:rPr>
              <a:t>MEAUX</a:t>
            </a:r>
            <a:endParaRPr lang="fr-FR" altLang="fr-FR" sz="400" b="1" dirty="0">
              <a:solidFill>
                <a:srgbClr val="0000FF"/>
              </a:solidFill>
              <a:latin typeface="Pole Emploi PRO" panose="02000503040000020004" pitchFamily="50" charset="0"/>
            </a:endParaRPr>
          </a:p>
        </p:txBody>
      </p:sp>
      <p:sp>
        <p:nvSpPr>
          <p:cNvPr id="435" name="Repère"/>
          <p:cNvSpPr>
            <a:spLocks noChangeAspect="1"/>
          </p:cNvSpPr>
          <p:nvPr userDrawn="1"/>
        </p:nvSpPr>
        <p:spPr>
          <a:xfrm>
            <a:off x="8559467" y="1948854"/>
            <a:ext cx="50400" cy="50399"/>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cxnSp>
        <p:nvCxnSpPr>
          <p:cNvPr id="436" name="Connecteur droit 435"/>
          <p:cNvCxnSpPr/>
          <p:nvPr userDrawn="1"/>
        </p:nvCxnSpPr>
        <p:spPr>
          <a:xfrm flipV="1">
            <a:off x="8664575" y="1635754"/>
            <a:ext cx="720331" cy="335921"/>
          </a:xfrm>
          <a:prstGeom prst="line">
            <a:avLst/>
          </a:prstGeom>
          <a:ln w="3175">
            <a:solidFill>
              <a:schemeClr val="bg2">
                <a:lumMod val="25000"/>
              </a:schemeClr>
            </a:solidFill>
            <a:prstDash val="dash"/>
            <a:headEnd type="oval" w="sm" len="sm"/>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267956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e pleine page">
    <p:spTree>
      <p:nvGrpSpPr>
        <p:cNvPr id="1" name=""/>
        <p:cNvGrpSpPr/>
        <p:nvPr/>
      </p:nvGrpSpPr>
      <p:grpSpPr>
        <a:xfrm>
          <a:off x="0" y="0"/>
          <a:ext cx="0" cy="0"/>
          <a:chOff x="0" y="0"/>
          <a:chExt cx="0" cy="0"/>
        </a:xfrm>
      </p:grpSpPr>
      <p:sp>
        <p:nvSpPr>
          <p:cNvPr id="6"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
        <p:nvSpPr>
          <p:cNvPr id="11" name="Espace réservé du contenu 2"/>
          <p:cNvSpPr>
            <a:spLocks noGrp="1"/>
          </p:cNvSpPr>
          <p:nvPr>
            <p:ph sz="half" idx="1" hasCustomPrompt="1"/>
          </p:nvPr>
        </p:nvSpPr>
        <p:spPr>
          <a:xfrm>
            <a:off x="1063029" y="1534175"/>
            <a:ext cx="10826659" cy="4572196"/>
          </a:xfrm>
          <a:prstGeom prst="rect">
            <a:avLst/>
          </a:prstGeom>
        </p:spPr>
        <p:txBody>
          <a:bodyPr lIns="71579" tIns="35790" rIns="71579" bIns="35790"/>
          <a:lstStyle>
            <a:lvl1pPr marL="0" indent="0">
              <a:buNone/>
              <a:defRPr sz="2133" b="0">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b="0">
                <a:latin typeface="Arial" panose="020B0604020202020204" pitchFamily="34" charset="0"/>
                <a:cs typeface="Arial" panose="020B0604020202020204" pitchFamily="34" charset="0"/>
              </a:defRPr>
            </a:lvl4pPr>
            <a:lvl5pPr marL="2206971" indent="-298239">
              <a:buClr>
                <a:schemeClr val="tx2"/>
              </a:buClr>
              <a:buFont typeface="Wingdings" panose="05000000000000000000" pitchFamily="2" charset="2"/>
              <a:buChar char="ü"/>
              <a:defRPr lang="fr-FR" sz="1733" kern="1200" dirty="0" smtClean="0">
                <a:solidFill>
                  <a:schemeClr val="tx1"/>
                </a:solidFill>
                <a:latin typeface="Arial" panose="020B0604020202020204" pitchFamily="34" charset="0"/>
                <a:ea typeface="+mn-ea"/>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p:txBody>
      </p:sp>
      <p:sp>
        <p:nvSpPr>
          <p:cNvPr id="8"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5"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Tree>
    <p:extLst>
      <p:ext uri="{BB962C8B-B14F-4D97-AF65-F5344CB8AC3E}">
        <p14:creationId xmlns:p14="http://schemas.microsoft.com/office/powerpoint/2010/main" val="106564359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exte 2 colonnes">
    <p:spTree>
      <p:nvGrpSpPr>
        <p:cNvPr id="1" name=""/>
        <p:cNvGrpSpPr/>
        <p:nvPr/>
      </p:nvGrpSpPr>
      <p:grpSpPr>
        <a:xfrm>
          <a:off x="0" y="0"/>
          <a:ext cx="0" cy="0"/>
          <a:chOff x="0" y="0"/>
          <a:chExt cx="0" cy="0"/>
        </a:xfrm>
      </p:grpSpPr>
      <p:sp>
        <p:nvSpPr>
          <p:cNvPr id="3" name="Espace réservé du contenu 2"/>
          <p:cNvSpPr>
            <a:spLocks noGrp="1"/>
          </p:cNvSpPr>
          <p:nvPr>
            <p:ph sz="half" idx="1" hasCustomPrompt="1"/>
          </p:nvPr>
        </p:nvSpPr>
        <p:spPr>
          <a:xfrm>
            <a:off x="1063029" y="1534175"/>
            <a:ext cx="4926147" cy="4572196"/>
          </a:xfrm>
          <a:prstGeom prst="rect">
            <a:avLst/>
          </a:prstGeom>
        </p:spPr>
        <p:txBody>
          <a:bodyPr lIns="71579" tIns="35790" rIns="71579" bIns="35790"/>
          <a:lstStyle>
            <a:lvl1pPr marL="0" indent="0">
              <a:buNone/>
              <a:defRPr sz="2133" b="0">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b="0">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8" name="Espace réservé du contenu 2"/>
          <p:cNvSpPr>
            <a:spLocks noGrp="1"/>
          </p:cNvSpPr>
          <p:nvPr>
            <p:ph sz="half" idx="10" hasCustomPrompt="1"/>
          </p:nvPr>
        </p:nvSpPr>
        <p:spPr>
          <a:xfrm>
            <a:off x="6587379" y="1534381"/>
            <a:ext cx="4926147" cy="4572196"/>
          </a:xfrm>
          <a:prstGeom prst="rect">
            <a:avLst/>
          </a:prstGeom>
        </p:spPr>
        <p:txBody>
          <a:bodyPr lIns="71579" tIns="35790" rIns="71579" bIns="35790"/>
          <a:lstStyle>
            <a:lvl1pPr marL="0" indent="0">
              <a:buNone/>
              <a:defRPr sz="2133">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b="0">
                <a:effectLst/>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11" name="Espace réservé du contenu 14"/>
          <p:cNvSpPr>
            <a:spLocks noGrp="1"/>
          </p:cNvSpPr>
          <p:nvPr>
            <p:ph sz="quarter" idx="12"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0419346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e 2 colonnes avec Titre">
    <p:spTree>
      <p:nvGrpSpPr>
        <p:cNvPr id="1" name=""/>
        <p:cNvGrpSpPr/>
        <p:nvPr/>
      </p:nvGrpSpPr>
      <p:grpSpPr>
        <a:xfrm>
          <a:off x="0" y="0"/>
          <a:ext cx="0" cy="0"/>
          <a:chOff x="0" y="0"/>
          <a:chExt cx="0" cy="0"/>
        </a:xfrm>
      </p:grpSpPr>
      <p:sp>
        <p:nvSpPr>
          <p:cNvPr id="3" name="Espace réservé du texte 2"/>
          <p:cNvSpPr>
            <a:spLocks noGrp="1"/>
          </p:cNvSpPr>
          <p:nvPr>
            <p:ph type="body" idx="1" hasCustomPrompt="1"/>
          </p:nvPr>
        </p:nvSpPr>
        <p:spPr>
          <a:xfrm>
            <a:off x="1056916" y="1535201"/>
            <a:ext cx="4926147" cy="639427"/>
          </a:xfrm>
          <a:prstGeom prst="rect">
            <a:avLst/>
          </a:prstGeom>
        </p:spPr>
        <p:txBody>
          <a:bodyPr lIns="71579" tIns="35790" rIns="71579" bIns="35790" anchor="ctr" anchorCtr="0"/>
          <a:lstStyle>
            <a:lvl1pPr marL="0" indent="0">
              <a:buNone/>
              <a:defRPr sz="2533" b="0">
                <a:latin typeface="Bliss Bold" panose="00000500000000000000" pitchFamily="2" charset="0"/>
              </a:defRPr>
            </a:lvl1pPr>
            <a:lvl2pPr marL="477183" indent="0">
              <a:buNone/>
              <a:defRPr sz="2133" b="1"/>
            </a:lvl2pPr>
            <a:lvl3pPr marL="954365" indent="0">
              <a:buNone/>
              <a:defRPr sz="1867" b="1"/>
            </a:lvl3pPr>
            <a:lvl4pPr marL="1431548" indent="0">
              <a:buNone/>
              <a:defRPr sz="1733" b="1"/>
            </a:lvl4pPr>
            <a:lvl5pPr marL="1908732" indent="0">
              <a:buNone/>
              <a:defRPr sz="1733" b="1"/>
            </a:lvl5pPr>
            <a:lvl6pPr marL="2385915" indent="0">
              <a:buNone/>
              <a:defRPr sz="1733" b="1"/>
            </a:lvl6pPr>
            <a:lvl7pPr marL="2863098" indent="0">
              <a:buNone/>
              <a:defRPr sz="1733" b="1"/>
            </a:lvl7pPr>
            <a:lvl8pPr marL="3340280" indent="0">
              <a:buNone/>
              <a:defRPr sz="1733" b="1"/>
            </a:lvl8pPr>
            <a:lvl9pPr marL="3817463" indent="0">
              <a:buNone/>
              <a:defRPr sz="1733" b="1"/>
            </a:lvl9pPr>
          </a:lstStyle>
          <a:p>
            <a:pPr lvl="0"/>
            <a:r>
              <a:rPr lang="fr-FR"/>
              <a:t>Insérez votre Titre</a:t>
            </a:r>
          </a:p>
        </p:txBody>
      </p:sp>
      <p:sp>
        <p:nvSpPr>
          <p:cNvPr id="4" name="Espace réservé du contenu 3"/>
          <p:cNvSpPr>
            <a:spLocks noGrp="1"/>
          </p:cNvSpPr>
          <p:nvPr>
            <p:ph sz="half" idx="2" hasCustomPrompt="1"/>
          </p:nvPr>
        </p:nvSpPr>
        <p:spPr>
          <a:xfrm>
            <a:off x="1056916" y="2174629"/>
            <a:ext cx="4926147" cy="3951775"/>
          </a:xfrm>
          <a:prstGeom prst="rect">
            <a:avLst/>
          </a:prstGeom>
        </p:spPr>
        <p:txBody>
          <a:bodyPr lIns="71579" tIns="35790" rIns="71579" bIns="35790"/>
          <a:lstStyle>
            <a:lvl1pPr marL="0" indent="0">
              <a:buNone/>
              <a:defRPr sz="2133">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733"/>
            </a:lvl6pPr>
            <a:lvl7pPr>
              <a:defRPr sz="1733"/>
            </a:lvl7pPr>
            <a:lvl8pPr>
              <a:defRPr sz="1733"/>
            </a:lvl8pPr>
            <a:lvl9pPr>
              <a:defRPr sz="1733"/>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5" name="Espace réservé du texte 4"/>
          <p:cNvSpPr>
            <a:spLocks noGrp="1"/>
          </p:cNvSpPr>
          <p:nvPr>
            <p:ph type="body" sz="quarter" idx="3" hasCustomPrompt="1"/>
          </p:nvPr>
        </p:nvSpPr>
        <p:spPr>
          <a:xfrm>
            <a:off x="6590060" y="1535201"/>
            <a:ext cx="4926147" cy="639427"/>
          </a:xfrm>
          <a:prstGeom prst="rect">
            <a:avLst/>
          </a:prstGeom>
        </p:spPr>
        <p:txBody>
          <a:bodyPr lIns="71579" tIns="35790" rIns="71579" bIns="35790" anchor="ctr" anchorCtr="0"/>
          <a:lstStyle>
            <a:lvl1pPr marL="0" indent="0">
              <a:buNone/>
              <a:defRPr sz="2533" b="0">
                <a:latin typeface="Bliss Bold" panose="00000500000000000000" pitchFamily="2" charset="0"/>
              </a:defRPr>
            </a:lvl1pPr>
            <a:lvl2pPr marL="477183" indent="0">
              <a:buNone/>
              <a:defRPr sz="2133" b="1"/>
            </a:lvl2pPr>
            <a:lvl3pPr marL="954365" indent="0">
              <a:buNone/>
              <a:defRPr sz="1867" b="1"/>
            </a:lvl3pPr>
            <a:lvl4pPr marL="1431548" indent="0">
              <a:buNone/>
              <a:defRPr sz="1733" b="1"/>
            </a:lvl4pPr>
            <a:lvl5pPr marL="1908732" indent="0">
              <a:buNone/>
              <a:defRPr sz="1733" b="1"/>
            </a:lvl5pPr>
            <a:lvl6pPr marL="2385915" indent="0">
              <a:buNone/>
              <a:defRPr sz="1733" b="1"/>
            </a:lvl6pPr>
            <a:lvl7pPr marL="2863098" indent="0">
              <a:buNone/>
              <a:defRPr sz="1733" b="1"/>
            </a:lvl7pPr>
            <a:lvl8pPr marL="3340280" indent="0">
              <a:buNone/>
              <a:defRPr sz="1733" b="1"/>
            </a:lvl8pPr>
            <a:lvl9pPr marL="3817463" indent="0">
              <a:buNone/>
              <a:defRPr sz="1733" b="1"/>
            </a:lvl9pPr>
          </a:lstStyle>
          <a:p>
            <a:pPr lvl="0"/>
            <a:r>
              <a:rPr lang="fr-FR"/>
              <a:t>Insérez votre Titre</a:t>
            </a:r>
          </a:p>
        </p:txBody>
      </p:sp>
      <p:sp>
        <p:nvSpPr>
          <p:cNvPr id="6" name="Espace réservé du contenu 5"/>
          <p:cNvSpPr>
            <a:spLocks noGrp="1"/>
          </p:cNvSpPr>
          <p:nvPr>
            <p:ph sz="quarter" idx="4" hasCustomPrompt="1"/>
          </p:nvPr>
        </p:nvSpPr>
        <p:spPr>
          <a:xfrm>
            <a:off x="6590060" y="2174629"/>
            <a:ext cx="4926147" cy="3951775"/>
          </a:xfrm>
          <a:prstGeom prst="rect">
            <a:avLst/>
          </a:prstGeom>
        </p:spPr>
        <p:txBody>
          <a:bodyPr lIns="71579" tIns="35790" rIns="71579" bIns="35790"/>
          <a:lstStyle>
            <a:lvl1pPr marL="0" indent="0" algn="l" defTabSz="954365" rtl="0" eaLnBrk="1" latinLnBrk="0" hangingPunct="1">
              <a:spcBef>
                <a:spcPct val="20000"/>
              </a:spcBef>
              <a:buFont typeface="Arial" panose="020B0604020202020204" pitchFamily="34" charset="0"/>
              <a:buNone/>
              <a:defRPr lang="fr-FR" sz="2133" kern="1200" dirty="0" smtClean="0">
                <a:solidFill>
                  <a:schemeClr val="tx1"/>
                </a:solidFill>
                <a:latin typeface="Arial" panose="020B0604020202020204" pitchFamily="34" charset="0"/>
                <a:ea typeface="+mn-ea"/>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729789" indent="-298239">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733"/>
            </a:lvl6pPr>
            <a:lvl7pPr>
              <a:defRPr sz="1733"/>
            </a:lvl7pPr>
            <a:lvl8pPr>
              <a:defRPr sz="1733"/>
            </a:lvl8pPr>
            <a:lvl9pPr>
              <a:defRPr sz="1733"/>
            </a:lvl9pPr>
          </a:lstStyle>
          <a:p>
            <a:pPr marL="0" lvl="0" indent="0" algn="l" defTabSz="954365" rtl="0" eaLnBrk="1" latinLnBrk="0" hangingPunct="1">
              <a:spcBef>
                <a:spcPct val="20000"/>
              </a:spcBef>
              <a:buFont typeface="Arial" panose="020B0604020202020204" pitchFamily="34" charset="0"/>
              <a:buNone/>
            </a:pPr>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p:txBody>
      </p:sp>
      <p:sp>
        <p:nvSpPr>
          <p:cNvPr id="10"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1"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2"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13"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0422675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2389524" y="4800025"/>
            <a:ext cx="7315200" cy="567420"/>
          </a:xfrm>
          <a:prstGeom prst="rect">
            <a:avLst/>
          </a:prstGeom>
        </p:spPr>
        <p:txBody>
          <a:bodyPr lIns="71579" tIns="35790" rIns="71579" bIns="35790" anchor="ctr" anchorCtr="0"/>
          <a:lstStyle>
            <a:lvl1pPr algn="ctr">
              <a:defRPr lang="fr-FR" sz="2533" b="0" kern="1200" dirty="0" smtClean="0">
                <a:solidFill>
                  <a:schemeClr val="tx1"/>
                </a:solidFill>
                <a:latin typeface="Arial" panose="020B0604020202020204" pitchFamily="34" charset="0"/>
                <a:ea typeface="+mn-ea"/>
                <a:cs typeface="Arial" panose="020B0604020202020204" pitchFamily="34" charset="0"/>
              </a:defRPr>
            </a:lvl1pPr>
          </a:lstStyle>
          <a:p>
            <a:r>
              <a:rPr lang="fr-FR"/>
              <a:t>Insérez votre texte</a:t>
            </a:r>
          </a:p>
        </p:txBody>
      </p:sp>
      <p:sp>
        <p:nvSpPr>
          <p:cNvPr id="3" name="Espace réservé pour une image  2"/>
          <p:cNvSpPr>
            <a:spLocks noGrp="1"/>
          </p:cNvSpPr>
          <p:nvPr>
            <p:ph type="pic" idx="1"/>
          </p:nvPr>
        </p:nvSpPr>
        <p:spPr>
          <a:xfrm>
            <a:off x="3189780" y="1520801"/>
            <a:ext cx="5700123" cy="3207217"/>
          </a:xfrm>
          <a:prstGeom prst="rect">
            <a:avLst/>
          </a:prstGeom>
        </p:spPr>
        <p:txBody>
          <a:bodyPr lIns="71579" tIns="35790" rIns="71579" bIns="35790"/>
          <a:lstStyle>
            <a:lvl1pPr marL="0" indent="0">
              <a:buNone/>
              <a:defRPr sz="1067"/>
            </a:lvl1pPr>
            <a:lvl2pPr marL="477183" indent="0">
              <a:buNone/>
              <a:defRPr sz="2933"/>
            </a:lvl2pPr>
            <a:lvl3pPr marL="954365" indent="0">
              <a:buNone/>
              <a:defRPr sz="2533"/>
            </a:lvl3pPr>
            <a:lvl4pPr marL="1431548" indent="0">
              <a:buNone/>
              <a:defRPr sz="2133"/>
            </a:lvl4pPr>
            <a:lvl5pPr marL="1908732" indent="0">
              <a:buNone/>
              <a:defRPr sz="2133"/>
            </a:lvl5pPr>
            <a:lvl6pPr marL="2385915" indent="0">
              <a:buNone/>
              <a:defRPr sz="2133"/>
            </a:lvl6pPr>
            <a:lvl7pPr marL="2863098" indent="0">
              <a:buNone/>
              <a:defRPr sz="2133"/>
            </a:lvl7pPr>
            <a:lvl8pPr marL="3340280" indent="0">
              <a:buNone/>
              <a:defRPr sz="2133"/>
            </a:lvl8pPr>
            <a:lvl9pPr marL="3817463" indent="0">
              <a:buNone/>
              <a:defRPr sz="2133"/>
            </a:lvl9pPr>
          </a:lstStyle>
          <a:p>
            <a:endParaRPr lang="fr-FR"/>
          </a:p>
        </p:txBody>
      </p:sp>
      <p:sp>
        <p:nvSpPr>
          <p:cNvPr id="4" name="Espace réservé du texte 3"/>
          <p:cNvSpPr>
            <a:spLocks noGrp="1"/>
          </p:cNvSpPr>
          <p:nvPr>
            <p:ph type="body" sz="half" idx="2" hasCustomPrompt="1"/>
          </p:nvPr>
        </p:nvSpPr>
        <p:spPr>
          <a:xfrm>
            <a:off x="2389524" y="5367445"/>
            <a:ext cx="7315200" cy="805044"/>
          </a:xfrm>
          <a:prstGeom prst="rect">
            <a:avLst/>
          </a:prstGeom>
        </p:spPr>
        <p:txBody>
          <a:bodyPr lIns="71579" tIns="35790" rIns="71579" bIns="35790"/>
          <a:lstStyle>
            <a:lvl1pPr marL="0" indent="0">
              <a:buNone/>
              <a:defRPr sz="1733">
                <a:latin typeface="Arial" panose="020B0604020202020204" pitchFamily="34" charset="0"/>
                <a:cs typeface="Arial" panose="020B0604020202020204" pitchFamily="34" charset="0"/>
              </a:defRPr>
            </a:lvl1pPr>
            <a:lvl2pPr marL="477183" indent="0">
              <a:buNone/>
              <a:defRPr sz="1200"/>
            </a:lvl2pPr>
            <a:lvl3pPr marL="954365" indent="0">
              <a:buNone/>
              <a:defRPr sz="1067"/>
            </a:lvl3pPr>
            <a:lvl4pPr marL="1431548" indent="0">
              <a:buNone/>
              <a:defRPr sz="933"/>
            </a:lvl4pPr>
            <a:lvl5pPr marL="1908732" indent="0">
              <a:buNone/>
              <a:defRPr sz="933"/>
            </a:lvl5pPr>
            <a:lvl6pPr marL="2385915" indent="0">
              <a:buNone/>
              <a:defRPr sz="933"/>
            </a:lvl6pPr>
            <a:lvl7pPr marL="2863098" indent="0">
              <a:buNone/>
              <a:defRPr sz="933"/>
            </a:lvl7pPr>
            <a:lvl8pPr marL="3340280" indent="0">
              <a:buNone/>
              <a:defRPr sz="933"/>
            </a:lvl8pPr>
            <a:lvl9pPr marL="3817463" indent="0">
              <a:buNone/>
              <a:defRPr sz="933"/>
            </a:lvl9pPr>
          </a:lstStyle>
          <a:p>
            <a:pPr lvl="0"/>
            <a:r>
              <a:rPr lang="fr-FR"/>
              <a:t>Insérez votre texte</a:t>
            </a:r>
          </a:p>
        </p:txBody>
      </p:sp>
      <p:sp>
        <p:nvSpPr>
          <p:cNvPr id="8"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0"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2"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6" name="Espace réservé du texte 5"/>
          <p:cNvSpPr>
            <a:spLocks noGrp="1"/>
          </p:cNvSpPr>
          <p:nvPr>
            <p:ph type="body" sz="quarter" idx="12" hasCustomPrompt="1"/>
          </p:nvPr>
        </p:nvSpPr>
        <p:spPr>
          <a:xfrm>
            <a:off x="1042702" y="138256"/>
            <a:ext cx="9442237" cy="1232769"/>
          </a:xfrm>
          <a:prstGeom prst="rect">
            <a:avLst/>
          </a:prstGeom>
        </p:spPr>
        <p:txBody>
          <a:bodyPr lIns="71579" tIns="35790" rIns="71579" bIns="35790"/>
          <a:lstStyle>
            <a:lvl1pPr marL="0" indent="0" algn="ctr">
              <a:buNone/>
              <a:defRPr>
                <a:latin typeface="Bliss Bold" panose="00000500000000000000" pitchFamily="2" charset="0"/>
              </a:defRPr>
            </a:lvl1pPr>
          </a:lstStyle>
          <a:p>
            <a:pPr lvl="0"/>
            <a:r>
              <a:rPr lang="fr-FR"/>
              <a:t>Insérez votre titre</a:t>
            </a:r>
          </a:p>
        </p:txBody>
      </p:sp>
    </p:spTree>
    <p:extLst>
      <p:ext uri="{BB962C8B-B14F-4D97-AF65-F5344CB8AC3E}">
        <p14:creationId xmlns:p14="http://schemas.microsoft.com/office/powerpoint/2010/main" val="41771774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Vide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grpSp>
        <p:nvGrpSpPr>
          <p:cNvPr id="14" name="Logo">
            <a:extLst>
              <a:ext uri="{FF2B5EF4-FFF2-40B4-BE49-F238E27FC236}">
                <a16:creationId xmlns:a16="http://schemas.microsoft.com/office/drawing/2014/main" id="{1C92B5B2-6A21-DC49-B357-96EC899BEFD9}"/>
              </a:ext>
            </a:extLst>
          </p:cNvPr>
          <p:cNvGrpSpPr/>
          <p:nvPr userDrawn="1"/>
        </p:nvGrpSpPr>
        <p:grpSpPr>
          <a:xfrm>
            <a:off x="11063288" y="5969000"/>
            <a:ext cx="1128712" cy="889000"/>
            <a:chOff x="11063288" y="6099628"/>
            <a:chExt cx="1128712" cy="889000"/>
          </a:xfrm>
        </p:grpSpPr>
        <p:sp>
          <p:nvSpPr>
            <p:cNvPr id="18" name="AutoShape 13" descr="Forme libre 29">
              <a:extLst>
                <a:ext uri="{FF2B5EF4-FFF2-40B4-BE49-F238E27FC236}">
                  <a16:creationId xmlns:a16="http://schemas.microsoft.com/office/drawing/2014/main" id="{5BA05636-4827-2940-B30C-997790CDA675}"/>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chemeClr val="accent4"/>
            </a:solidFill>
            <a:ln>
              <a:noFill/>
            </a:ln>
            <a:effectLst>
              <a:outerShdw blurRad="204092" dist="29368" dir="13500000" algn="br" rotWithShape="0">
                <a:schemeClr val="accent5">
                  <a:lumMod val="50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p>
          </p:txBody>
        </p:sp>
        <p:sp>
          <p:nvSpPr>
            <p:cNvPr id="19" name="AutoShape 14" descr="Forme libre 30">
              <a:extLst>
                <a:ext uri="{FF2B5EF4-FFF2-40B4-BE49-F238E27FC236}">
                  <a16:creationId xmlns:a16="http://schemas.microsoft.com/office/drawing/2014/main" id="{185C99B8-CEAA-C846-8DC9-4233A0F0707B}"/>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p>
          </p:txBody>
        </p:sp>
      </p:grpSp>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Espace réservé de la date 3"/>
          <p:cNvSpPr>
            <a:spLocks noGrp="1"/>
          </p:cNvSpPr>
          <p:nvPr>
            <p:ph type="dt" sz="half" idx="10"/>
          </p:nvPr>
        </p:nvSpPr>
        <p:spPr>
          <a:xfrm>
            <a:off x="-291639" y="7626676"/>
            <a:ext cx="838200" cy="187027"/>
          </a:xfrm>
        </p:spPr>
        <p:txBody>
          <a:bodyPr/>
          <a:lstStyle/>
          <a:p>
            <a:fld id="{AF225402-CD42-9C44-9B94-C82B5FF63BCF}" type="datetime1">
              <a:rPr lang="fr-FR" smtClean="0"/>
              <a:t>30/03/2023</a:t>
            </a:fld>
            <a:endParaRPr lang="fr-F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t>‹N°›</a:t>
            </a:fld>
            <a:endParaRPr lang="fr-FR"/>
          </a:p>
        </p:txBody>
      </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0"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6543" y="6224663"/>
            <a:ext cx="722442" cy="510632"/>
          </a:xfrm>
          <a:prstGeom prst="rect">
            <a:avLst/>
          </a:prstGeom>
          <a:noFill/>
          <a:ln>
            <a:noFill/>
          </a:ln>
        </p:spPr>
      </p:pic>
    </p:spTree>
    <p:extLst>
      <p:ext uri="{BB962C8B-B14F-4D97-AF65-F5344CB8AC3E}">
        <p14:creationId xmlns:p14="http://schemas.microsoft.com/office/powerpoint/2010/main" val="72514717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Images avec légende">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985769" y="1575245"/>
            <a:ext cx="6549436" cy="4118273"/>
          </a:xfrm>
          <a:prstGeom prst="rect">
            <a:avLst/>
          </a:prstGeom>
        </p:spPr>
        <p:txBody>
          <a:bodyPr lIns="71579" tIns="56362" rIns="71579" bIns="56362">
            <a:normAutofit/>
          </a:bodyPr>
          <a:lstStyle>
            <a:lvl1pPr marL="0" indent="0">
              <a:lnSpc>
                <a:spcPct val="100000"/>
              </a:lnSpc>
              <a:spcBef>
                <a:spcPts val="1461"/>
              </a:spcBef>
              <a:buFont typeface="Arial" panose="020B0604020202020204" pitchFamily="34" charset="0"/>
              <a:buNone/>
              <a:tabLst/>
              <a:defRPr lang="fr-FR" sz="2533" b="0" kern="1200" dirty="0">
                <a:solidFill>
                  <a:schemeClr val="tx1"/>
                </a:solidFill>
                <a:latin typeface="Arial" panose="020B0604020202020204" pitchFamily="34" charset="0"/>
                <a:ea typeface="+mn-ea"/>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12" name="Espace réservé pour une image  10">
            <a:extLst>
              <a:ext uri="{FF2B5EF4-FFF2-40B4-BE49-F238E27FC236}">
                <a16:creationId xmlns:a16="http://schemas.microsoft.com/office/drawing/2014/main" id="{A398B2AA-B1A9-DE4F-B046-63FA156034B9}"/>
              </a:ext>
            </a:extLst>
          </p:cNvPr>
          <p:cNvSpPr>
            <a:spLocks noGrp="1"/>
          </p:cNvSpPr>
          <p:nvPr>
            <p:ph type="pic" sz="quarter" idx="14"/>
          </p:nvPr>
        </p:nvSpPr>
        <p:spPr>
          <a:xfrm>
            <a:off x="1249070" y="1614410"/>
            <a:ext cx="3396020" cy="1710900"/>
          </a:xfrm>
          <a:prstGeom prst="rect">
            <a:avLst/>
          </a:prstGeom>
        </p:spPr>
        <p:txBody>
          <a:bodyPr lIns="71579" tIns="35790" rIns="71579" bIns="35790" anchor="ctr"/>
          <a:lstStyle>
            <a:lvl1pPr marL="0" indent="0" algn="ctr">
              <a:buNone/>
              <a:defRPr sz="1067">
                <a:latin typeface="Arial" panose="020B0604020202020204" pitchFamily="34" charset="0"/>
                <a:cs typeface="Arial" panose="020B0604020202020204" pitchFamily="34" charset="0"/>
              </a:defRPr>
            </a:lvl1pPr>
          </a:lstStyle>
          <a:p>
            <a:endParaRPr lang="fr-FR"/>
          </a:p>
        </p:txBody>
      </p:sp>
      <p:sp>
        <p:nvSpPr>
          <p:cNvPr id="13" name="Espace réservé pour une image  10">
            <a:extLst>
              <a:ext uri="{FF2B5EF4-FFF2-40B4-BE49-F238E27FC236}">
                <a16:creationId xmlns:a16="http://schemas.microsoft.com/office/drawing/2014/main" id="{2E4A373D-9B34-5642-985A-1E0E6C6D80CF}"/>
              </a:ext>
            </a:extLst>
          </p:cNvPr>
          <p:cNvSpPr>
            <a:spLocks noGrp="1"/>
          </p:cNvSpPr>
          <p:nvPr>
            <p:ph type="pic" sz="quarter" idx="15"/>
          </p:nvPr>
        </p:nvSpPr>
        <p:spPr>
          <a:xfrm>
            <a:off x="1249070" y="3784871"/>
            <a:ext cx="3396020" cy="1769167"/>
          </a:xfrm>
          <a:prstGeom prst="rect">
            <a:avLst/>
          </a:prstGeom>
        </p:spPr>
        <p:txBody>
          <a:bodyPr lIns="71579" tIns="35790" rIns="71579" bIns="35790" anchor="ctr"/>
          <a:lstStyle>
            <a:lvl1pPr marL="0" indent="0" algn="ctr">
              <a:buNone/>
              <a:defRPr sz="1067">
                <a:latin typeface="Arial" panose="020B0604020202020204" pitchFamily="34" charset="0"/>
                <a:cs typeface="Arial" panose="020B0604020202020204" pitchFamily="34" charset="0"/>
              </a:defRPr>
            </a:lvl1pPr>
          </a:lstStyle>
          <a:p>
            <a:endParaRPr lang="fr-FR"/>
          </a:p>
        </p:txBody>
      </p:sp>
      <p:sp>
        <p:nvSpPr>
          <p:cNvPr id="8"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0"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5"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19675158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Illustration texte avec images et textes complémentaires">
    <p:spTree>
      <p:nvGrpSpPr>
        <p:cNvPr id="1" name=""/>
        <p:cNvGrpSpPr/>
        <p:nvPr/>
      </p:nvGrpSpPr>
      <p:grpSpPr>
        <a:xfrm>
          <a:off x="0" y="0"/>
          <a:ext cx="0" cy="0"/>
          <a:chOff x="0" y="0"/>
          <a:chExt cx="0" cy="0"/>
        </a:xfrm>
      </p:grpSpPr>
      <p:cxnSp>
        <p:nvCxnSpPr>
          <p:cNvPr id="19" name="Connecteur droit 18">
            <a:extLst>
              <a:ext uri="{FF2B5EF4-FFF2-40B4-BE49-F238E27FC236}">
                <a16:creationId xmlns:a16="http://schemas.microsoft.com/office/drawing/2014/main" id="{7A4DA8E6-EE9D-9F44-B156-9471FA9CC6B9}"/>
              </a:ext>
            </a:extLst>
          </p:cNvPr>
          <p:cNvCxnSpPr>
            <a:cxnSpLocks/>
          </p:cNvCxnSpPr>
          <p:nvPr userDrawn="1"/>
        </p:nvCxnSpPr>
        <p:spPr>
          <a:xfrm>
            <a:off x="5019905" y="4833239"/>
            <a:ext cx="941233"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CB47F055-F155-8848-A065-366D8854B698}"/>
              </a:ext>
            </a:extLst>
          </p:cNvPr>
          <p:cNvCxnSpPr>
            <a:cxnSpLocks/>
          </p:cNvCxnSpPr>
          <p:nvPr userDrawn="1"/>
        </p:nvCxnSpPr>
        <p:spPr>
          <a:xfrm>
            <a:off x="5019905" y="2286448"/>
            <a:ext cx="941233"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A38EB649-487C-CF4B-A63F-18FB5318661A}"/>
              </a:ext>
            </a:extLst>
          </p:cNvPr>
          <p:cNvCxnSpPr>
            <a:cxnSpLocks/>
          </p:cNvCxnSpPr>
          <p:nvPr userDrawn="1"/>
        </p:nvCxnSpPr>
        <p:spPr>
          <a:xfrm>
            <a:off x="5010757" y="2286447"/>
            <a:ext cx="0" cy="2546792"/>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D1D23342-02A2-694D-A838-04133F22D7C4}"/>
              </a:ext>
            </a:extLst>
          </p:cNvPr>
          <p:cNvCxnSpPr>
            <a:cxnSpLocks/>
          </p:cNvCxnSpPr>
          <p:nvPr userDrawn="1"/>
        </p:nvCxnSpPr>
        <p:spPr>
          <a:xfrm>
            <a:off x="4361356" y="3574700"/>
            <a:ext cx="159978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3C21E920-CFDF-444F-874D-60920F181E2F}"/>
              </a:ext>
            </a:extLst>
          </p:cNvPr>
          <p:cNvSpPr/>
          <p:nvPr userDrawn="1"/>
        </p:nvSpPr>
        <p:spPr>
          <a:xfrm>
            <a:off x="8405017" y="2766776"/>
            <a:ext cx="3060744" cy="946179"/>
          </a:xfrm>
          <a:prstGeom prst="rect">
            <a:avLst/>
          </a:prstGeom>
        </p:spPr>
        <p:txBody>
          <a:bodyPr wrap="none" lIns="93936" tIns="47720" rIns="95439" bIns="47720" anchor="ctr">
            <a:noAutofit/>
          </a:bodyPr>
          <a:lstStyle/>
          <a:p>
            <a:pPr defTabSz="477183"/>
            <a:endParaRPr lang="fr-FR" sz="1733">
              <a:solidFill>
                <a:prstClr val="black"/>
              </a:solidFill>
              <a:latin typeface="Bliss Regular" panose="00000500000000000000" pitchFamily="2" charset="0"/>
              <a:cs typeface="Arial" panose="020B0604020202020204" pitchFamily="34" charset="0"/>
            </a:endParaRPr>
          </a:p>
        </p:txBody>
      </p:sp>
      <p:sp>
        <p:nvSpPr>
          <p:cNvPr id="31"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a:r>
              <a:rPr lang="fr-FR" sz="1067">
                <a:solidFill>
                  <a:srgbClr val="424242"/>
                </a:solidFill>
                <a:latin typeface="Arial" panose="020B0604020202020204" pitchFamily="34" charset="0"/>
                <a:cs typeface="Arial" panose="020B0604020202020204" pitchFamily="34" charset="0"/>
              </a:rPr>
              <a:t>Jeudi 24 janvier 2019</a:t>
            </a:r>
          </a:p>
        </p:txBody>
      </p:sp>
      <p:sp>
        <p:nvSpPr>
          <p:cNvPr id="6" name="Espace réservé pour une image  5"/>
          <p:cNvSpPr>
            <a:spLocks noGrp="1"/>
          </p:cNvSpPr>
          <p:nvPr>
            <p:ph type="pic" sz="quarter" idx="13"/>
          </p:nvPr>
        </p:nvSpPr>
        <p:spPr>
          <a:xfrm>
            <a:off x="5961138" y="1774267"/>
            <a:ext cx="1153125" cy="944739"/>
          </a:xfrm>
          <a:prstGeom prst="rect">
            <a:avLst/>
          </a:prstGeom>
        </p:spPr>
        <p:txBody>
          <a:bodyPr lIns="71579" tIns="35790" rIns="71579" bIns="35790"/>
          <a:lstStyle>
            <a:lvl1pPr marL="0" indent="0">
              <a:buNone/>
              <a:defRPr sz="1067"/>
            </a:lvl1pPr>
          </a:lstStyle>
          <a:p>
            <a:endParaRPr lang="fr-FR"/>
          </a:p>
        </p:txBody>
      </p:sp>
      <p:sp>
        <p:nvSpPr>
          <p:cNvPr id="10" name="Espace réservé pour une image  9"/>
          <p:cNvSpPr>
            <a:spLocks noGrp="1"/>
          </p:cNvSpPr>
          <p:nvPr>
            <p:ph type="pic" sz="quarter" idx="14"/>
          </p:nvPr>
        </p:nvSpPr>
        <p:spPr>
          <a:xfrm>
            <a:off x="5961138" y="3122248"/>
            <a:ext cx="1153125" cy="944739"/>
          </a:xfrm>
          <a:prstGeom prst="rect">
            <a:avLst/>
          </a:prstGeom>
        </p:spPr>
        <p:txBody>
          <a:bodyPr lIns="71579" tIns="35790" rIns="71579" bIns="35790"/>
          <a:lstStyle>
            <a:lvl1pPr marL="0" indent="0">
              <a:buNone/>
              <a:defRPr sz="1067"/>
            </a:lvl1pPr>
          </a:lstStyle>
          <a:p>
            <a:endParaRPr lang="fr-FR"/>
          </a:p>
        </p:txBody>
      </p:sp>
      <p:sp>
        <p:nvSpPr>
          <p:cNvPr id="13" name="Espace réservé pour une image  12"/>
          <p:cNvSpPr>
            <a:spLocks noGrp="1"/>
          </p:cNvSpPr>
          <p:nvPr>
            <p:ph type="pic" sz="quarter" idx="15"/>
          </p:nvPr>
        </p:nvSpPr>
        <p:spPr>
          <a:xfrm>
            <a:off x="5988291" y="4370859"/>
            <a:ext cx="1162508" cy="944139"/>
          </a:xfrm>
          <a:prstGeom prst="rect">
            <a:avLst/>
          </a:prstGeom>
        </p:spPr>
        <p:txBody>
          <a:bodyPr lIns="71579" tIns="35790" rIns="71579" bIns="35790"/>
          <a:lstStyle>
            <a:lvl1pPr marL="0" indent="0">
              <a:buNone/>
              <a:defRPr sz="1067"/>
            </a:lvl1pPr>
          </a:lstStyle>
          <a:p>
            <a:endParaRPr lang="fr-FR"/>
          </a:p>
        </p:txBody>
      </p:sp>
      <p:sp>
        <p:nvSpPr>
          <p:cNvPr id="52" name="Espace réservé du texte 51"/>
          <p:cNvSpPr>
            <a:spLocks noGrp="1"/>
          </p:cNvSpPr>
          <p:nvPr>
            <p:ph type="body" sz="quarter" idx="16" hasCustomPrompt="1"/>
          </p:nvPr>
        </p:nvSpPr>
        <p:spPr>
          <a:xfrm>
            <a:off x="7306149" y="1774268"/>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3" name="Espace réservé du texte 51"/>
          <p:cNvSpPr>
            <a:spLocks noGrp="1"/>
          </p:cNvSpPr>
          <p:nvPr>
            <p:ph type="body" sz="quarter" idx="17" hasCustomPrompt="1"/>
          </p:nvPr>
        </p:nvSpPr>
        <p:spPr>
          <a:xfrm>
            <a:off x="7335877" y="3122249"/>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4" name="Espace réservé du texte 51"/>
          <p:cNvSpPr>
            <a:spLocks noGrp="1"/>
          </p:cNvSpPr>
          <p:nvPr>
            <p:ph type="body" sz="quarter" idx="18" hasCustomPrompt="1"/>
          </p:nvPr>
        </p:nvSpPr>
        <p:spPr>
          <a:xfrm>
            <a:off x="7379324" y="4375847"/>
            <a:ext cx="2787777" cy="926124"/>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7"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58"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60" name="Espace réservé du texte 59"/>
          <p:cNvSpPr>
            <a:spLocks noGrp="1"/>
          </p:cNvSpPr>
          <p:nvPr>
            <p:ph type="body" sz="quarter" idx="20" hasCustomPrompt="1"/>
          </p:nvPr>
        </p:nvSpPr>
        <p:spPr>
          <a:xfrm>
            <a:off x="2577789" y="2612434"/>
            <a:ext cx="1723353" cy="1912521"/>
          </a:xfrm>
          <a:prstGeom prst="rect">
            <a:avLst/>
          </a:prstGeom>
        </p:spPr>
        <p:txBody>
          <a:bodyPr lIns="71579" tIns="35790" rIns="71579" bIns="35790" anchor="ctr" anchorCtr="0"/>
          <a:lstStyle>
            <a:lvl1pPr marL="0" indent="0" algn="ctr">
              <a:buNone/>
              <a:defRPr sz="2533" b="1">
                <a:latin typeface="Arial" panose="020B0604020202020204" pitchFamily="34" charset="0"/>
                <a:cs typeface="Arial" panose="020B0604020202020204" pitchFamily="34" charset="0"/>
              </a:defRPr>
            </a:lvl1pPr>
          </a:lstStyle>
          <a:p>
            <a:pPr lvl="0"/>
            <a:r>
              <a:rPr lang="fr-FR"/>
              <a:t>Insérez votre texte</a:t>
            </a:r>
          </a:p>
        </p:txBody>
      </p:sp>
      <p:sp>
        <p:nvSpPr>
          <p:cNvPr id="18"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43890581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hiffres avec texte + illustration">
    <p:spTree>
      <p:nvGrpSpPr>
        <p:cNvPr id="1" name=""/>
        <p:cNvGrpSpPr/>
        <p:nvPr/>
      </p:nvGrpSpPr>
      <p:grpSpPr>
        <a:xfrm>
          <a:off x="0" y="0"/>
          <a:ext cx="0" cy="0"/>
          <a:chOff x="0" y="0"/>
          <a:chExt cx="0" cy="0"/>
        </a:xfrm>
      </p:grpSpPr>
      <p:sp>
        <p:nvSpPr>
          <p:cNvPr id="33" name="Espace réservé du texte 12">
            <a:extLst>
              <a:ext uri="{FF2B5EF4-FFF2-40B4-BE49-F238E27FC236}">
                <a16:creationId xmlns:a16="http://schemas.microsoft.com/office/drawing/2014/main" id="{E646A87E-E010-014C-A519-11D8C287D5AD}"/>
              </a:ext>
            </a:extLst>
          </p:cNvPr>
          <p:cNvSpPr>
            <a:spLocks noGrp="1"/>
          </p:cNvSpPr>
          <p:nvPr>
            <p:ph type="body" sz="quarter" idx="18" hasCustomPrompt="1"/>
          </p:nvPr>
        </p:nvSpPr>
        <p:spPr>
          <a:xfrm>
            <a:off x="1430673" y="4954992"/>
            <a:ext cx="1484011" cy="552147"/>
          </a:xfrm>
          <a:prstGeom prst="rect">
            <a:avLst/>
          </a:prstGeom>
        </p:spPr>
        <p:txBody>
          <a:bodyPr lIns="71579" tIns="35790" rIns="71579" bIns="35790" anchor="ctr" anchorCtr="0"/>
          <a:lstStyle>
            <a:lvl1pPr marL="0" indent="0" algn="ctr">
              <a:buNone/>
              <a:defRPr sz="3333" b="1">
                <a:solidFill>
                  <a:schemeClr val="accent5"/>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34" name="Espace réservé du texte 13">
            <a:extLst>
              <a:ext uri="{FF2B5EF4-FFF2-40B4-BE49-F238E27FC236}">
                <a16:creationId xmlns:a16="http://schemas.microsoft.com/office/drawing/2014/main" id="{F5EA2371-CB46-9648-ACD1-395892AA9166}"/>
              </a:ext>
            </a:extLst>
          </p:cNvPr>
          <p:cNvSpPr>
            <a:spLocks noGrp="1"/>
          </p:cNvSpPr>
          <p:nvPr>
            <p:ph type="body" sz="quarter" idx="19" hasCustomPrompt="1"/>
          </p:nvPr>
        </p:nvSpPr>
        <p:spPr>
          <a:xfrm>
            <a:off x="1428423" y="3387583"/>
            <a:ext cx="1486261" cy="644956"/>
          </a:xfrm>
          <a:prstGeom prst="rect">
            <a:avLst/>
          </a:prstGeom>
        </p:spPr>
        <p:txBody>
          <a:bodyPr lIns="71579" tIns="35790" rIns="71579" bIns="35790" anchor="ctr" anchorCtr="0"/>
          <a:lstStyle>
            <a:lvl1pPr marL="0" indent="0" algn="ctr">
              <a:buNone/>
              <a:defRPr sz="3333" b="1">
                <a:solidFill>
                  <a:srgbClr val="EB504B"/>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37" name="Espace réservé du texte 13">
            <a:extLst>
              <a:ext uri="{FF2B5EF4-FFF2-40B4-BE49-F238E27FC236}">
                <a16:creationId xmlns:a16="http://schemas.microsoft.com/office/drawing/2014/main" id="{F5EA2371-CB46-9648-ACD1-395892AA9166}"/>
              </a:ext>
            </a:extLst>
          </p:cNvPr>
          <p:cNvSpPr>
            <a:spLocks noGrp="1"/>
          </p:cNvSpPr>
          <p:nvPr>
            <p:ph type="body" sz="quarter" idx="20" hasCustomPrompt="1"/>
          </p:nvPr>
        </p:nvSpPr>
        <p:spPr>
          <a:xfrm>
            <a:off x="1428423" y="1889826"/>
            <a:ext cx="1486261" cy="644956"/>
          </a:xfrm>
          <a:prstGeom prst="rect">
            <a:avLst/>
          </a:prstGeom>
        </p:spPr>
        <p:txBody>
          <a:bodyPr lIns="71579" tIns="35790" rIns="71579" bIns="35790" anchor="ctr" anchorCtr="0"/>
          <a:lstStyle>
            <a:lvl1pPr marL="0" indent="0" algn="ctr">
              <a:buNone/>
              <a:defRPr sz="3333" b="1">
                <a:solidFill>
                  <a:srgbClr val="FFC000"/>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1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4" name="Espace réservé du texte 51"/>
          <p:cNvSpPr>
            <a:spLocks noGrp="1"/>
          </p:cNvSpPr>
          <p:nvPr>
            <p:ph type="body" sz="quarter" idx="17" hasCustomPrompt="1"/>
          </p:nvPr>
        </p:nvSpPr>
        <p:spPr>
          <a:xfrm>
            <a:off x="3073988" y="1751225"/>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5" name="Espace réservé du texte 51"/>
          <p:cNvSpPr>
            <a:spLocks noGrp="1"/>
          </p:cNvSpPr>
          <p:nvPr>
            <p:ph type="body" sz="quarter" idx="21" hasCustomPrompt="1"/>
          </p:nvPr>
        </p:nvSpPr>
        <p:spPr>
          <a:xfrm>
            <a:off x="3073988" y="3272025"/>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6" name="Espace réservé du texte 51"/>
          <p:cNvSpPr>
            <a:spLocks noGrp="1"/>
          </p:cNvSpPr>
          <p:nvPr>
            <p:ph type="body" sz="quarter" idx="22" hasCustomPrompt="1"/>
          </p:nvPr>
        </p:nvSpPr>
        <p:spPr>
          <a:xfrm>
            <a:off x="3073988" y="4792824"/>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7"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8"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3" name="Espace réservé pour une image  2"/>
          <p:cNvSpPr>
            <a:spLocks noGrp="1"/>
          </p:cNvSpPr>
          <p:nvPr>
            <p:ph type="pic" sz="quarter" idx="23"/>
          </p:nvPr>
        </p:nvSpPr>
        <p:spPr>
          <a:xfrm>
            <a:off x="6024497" y="1520801"/>
            <a:ext cx="5559263" cy="4481751"/>
          </a:xfrm>
          <a:prstGeom prst="rect">
            <a:avLst/>
          </a:prstGeom>
        </p:spPr>
        <p:txBody>
          <a:bodyPr lIns="71579" tIns="35790" rIns="71579" bIns="35790"/>
          <a:lstStyle>
            <a:lvl1pPr>
              <a:defRPr sz="1067"/>
            </a:lvl1pPr>
          </a:lstStyle>
          <a:p>
            <a:endParaRPr lang="fr-FR"/>
          </a:p>
        </p:txBody>
      </p:sp>
      <p:sp>
        <p:nvSpPr>
          <p:cNvPr id="1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33672883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résentation graphe">
    <p:spTree>
      <p:nvGrpSpPr>
        <p:cNvPr id="1" name=""/>
        <p:cNvGrpSpPr/>
        <p:nvPr/>
      </p:nvGrpSpPr>
      <p:grpSpPr>
        <a:xfrm>
          <a:off x="0" y="0"/>
          <a:ext cx="0" cy="0"/>
          <a:chOff x="0" y="0"/>
          <a:chExt cx="0" cy="0"/>
        </a:xfrm>
      </p:grpSpPr>
      <p:cxnSp>
        <p:nvCxnSpPr>
          <p:cNvPr id="15" name="Connecteur droit 14">
            <a:extLst>
              <a:ext uri="{FF2B5EF4-FFF2-40B4-BE49-F238E27FC236}">
                <a16:creationId xmlns:a16="http://schemas.microsoft.com/office/drawing/2014/main" id="{6C507343-B14D-2343-BCC6-7A4CFB540891}"/>
              </a:ext>
            </a:extLst>
          </p:cNvPr>
          <p:cNvCxnSpPr>
            <a:cxnSpLocks/>
          </p:cNvCxnSpPr>
          <p:nvPr userDrawn="1"/>
        </p:nvCxnSpPr>
        <p:spPr>
          <a:xfrm>
            <a:off x="6941451" y="1701057"/>
            <a:ext cx="466653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D9692825-B7A7-BD4C-9EDA-7BCCC183292B}"/>
              </a:ext>
            </a:extLst>
          </p:cNvPr>
          <p:cNvCxnSpPr>
            <a:cxnSpLocks/>
          </p:cNvCxnSpPr>
          <p:nvPr userDrawn="1"/>
        </p:nvCxnSpPr>
        <p:spPr>
          <a:xfrm>
            <a:off x="6937140" y="3366468"/>
            <a:ext cx="466653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8" name="Forme libre 17">
            <a:extLst>
              <a:ext uri="{FF2B5EF4-FFF2-40B4-BE49-F238E27FC236}">
                <a16:creationId xmlns:a16="http://schemas.microsoft.com/office/drawing/2014/main" id="{428D24D0-40BD-F040-BE9B-C437FEE76F82}"/>
              </a:ext>
            </a:extLst>
          </p:cNvPr>
          <p:cNvSpPr/>
          <p:nvPr userDrawn="1"/>
        </p:nvSpPr>
        <p:spPr>
          <a:xfrm>
            <a:off x="8690110" y="1977944"/>
            <a:ext cx="147017" cy="1133013"/>
          </a:xfrm>
          <a:custGeom>
            <a:avLst/>
            <a:gdLst>
              <a:gd name="connsiteX0" fmla="*/ 5542 w 99753"/>
              <a:gd name="connsiteY0" fmla="*/ 0 h 1352204"/>
              <a:gd name="connsiteX1" fmla="*/ 5542 w 99753"/>
              <a:gd name="connsiteY1" fmla="*/ 537557 h 1352204"/>
              <a:gd name="connsiteX2" fmla="*/ 99753 w 99753"/>
              <a:gd name="connsiteY2" fmla="*/ 659477 h 1352204"/>
              <a:gd name="connsiteX3" fmla="*/ 0 w 99753"/>
              <a:gd name="connsiteY3" fmla="*/ 770313 h 1352204"/>
              <a:gd name="connsiteX4" fmla="*/ 0 w 99753"/>
              <a:gd name="connsiteY4" fmla="*/ 1352204 h 1352204"/>
              <a:gd name="connsiteX5" fmla="*/ 0 w 99753"/>
              <a:gd name="connsiteY5" fmla="*/ 1352204 h 1352204"/>
              <a:gd name="connsiteX0" fmla="*/ 0 w 143072"/>
              <a:gd name="connsiteY0" fmla="*/ 0 h 1338244"/>
              <a:gd name="connsiteX1" fmla="*/ 48861 w 143072"/>
              <a:gd name="connsiteY1" fmla="*/ 523597 h 1338244"/>
              <a:gd name="connsiteX2" fmla="*/ 143072 w 143072"/>
              <a:gd name="connsiteY2" fmla="*/ 645517 h 1338244"/>
              <a:gd name="connsiteX3" fmla="*/ 43319 w 143072"/>
              <a:gd name="connsiteY3" fmla="*/ 756353 h 1338244"/>
              <a:gd name="connsiteX4" fmla="*/ 43319 w 143072"/>
              <a:gd name="connsiteY4" fmla="*/ 1338244 h 1338244"/>
              <a:gd name="connsiteX5" fmla="*/ 43319 w 143072"/>
              <a:gd name="connsiteY5" fmla="*/ 1338244 h 1338244"/>
              <a:gd name="connsiteX0" fmla="*/ 0 w 143072"/>
              <a:gd name="connsiteY0" fmla="*/ 0 h 1338244"/>
              <a:gd name="connsiteX1" fmla="*/ 6980 w 143072"/>
              <a:gd name="connsiteY1" fmla="*/ 523597 h 1338244"/>
              <a:gd name="connsiteX2" fmla="*/ 143072 w 143072"/>
              <a:gd name="connsiteY2" fmla="*/ 645517 h 1338244"/>
              <a:gd name="connsiteX3" fmla="*/ 43319 w 143072"/>
              <a:gd name="connsiteY3" fmla="*/ 756353 h 1338244"/>
              <a:gd name="connsiteX4" fmla="*/ 43319 w 143072"/>
              <a:gd name="connsiteY4" fmla="*/ 1338244 h 1338244"/>
              <a:gd name="connsiteX5" fmla="*/ 43319 w 143072"/>
              <a:gd name="connsiteY5" fmla="*/ 1338244 h 1338244"/>
              <a:gd name="connsiteX0" fmla="*/ 0 w 97701"/>
              <a:gd name="connsiteY0" fmla="*/ 0 h 1338244"/>
              <a:gd name="connsiteX1" fmla="*/ 6980 w 97701"/>
              <a:gd name="connsiteY1" fmla="*/ 523597 h 1338244"/>
              <a:gd name="connsiteX2" fmla="*/ 97701 w 97701"/>
              <a:gd name="connsiteY2" fmla="*/ 645517 h 1338244"/>
              <a:gd name="connsiteX3" fmla="*/ 43319 w 97701"/>
              <a:gd name="connsiteY3" fmla="*/ 756353 h 1338244"/>
              <a:gd name="connsiteX4" fmla="*/ 43319 w 97701"/>
              <a:gd name="connsiteY4" fmla="*/ 1338244 h 1338244"/>
              <a:gd name="connsiteX5" fmla="*/ 43319 w 97701"/>
              <a:gd name="connsiteY5" fmla="*/ 1338244 h 1338244"/>
              <a:gd name="connsiteX0" fmla="*/ 0 w 97701"/>
              <a:gd name="connsiteY0" fmla="*/ 0 h 1338244"/>
              <a:gd name="connsiteX1" fmla="*/ 6980 w 97701"/>
              <a:gd name="connsiteY1" fmla="*/ 523597 h 1338244"/>
              <a:gd name="connsiteX2" fmla="*/ 97701 w 97701"/>
              <a:gd name="connsiteY2" fmla="*/ 645517 h 1338244"/>
              <a:gd name="connsiteX3" fmla="*/ 4928 w 97701"/>
              <a:gd name="connsiteY3" fmla="*/ 745883 h 1338244"/>
              <a:gd name="connsiteX4" fmla="*/ 43319 w 97701"/>
              <a:gd name="connsiteY4" fmla="*/ 1338244 h 1338244"/>
              <a:gd name="connsiteX5" fmla="*/ 43319 w 97701"/>
              <a:gd name="connsiteY5" fmla="*/ 1338244 h 1338244"/>
              <a:gd name="connsiteX0" fmla="*/ 2052 w 99753"/>
              <a:gd name="connsiteY0" fmla="*/ 0 h 1381227"/>
              <a:gd name="connsiteX1" fmla="*/ 9032 w 99753"/>
              <a:gd name="connsiteY1" fmla="*/ 523597 h 1381227"/>
              <a:gd name="connsiteX2" fmla="*/ 99753 w 99753"/>
              <a:gd name="connsiteY2" fmla="*/ 645517 h 1381227"/>
              <a:gd name="connsiteX3" fmla="*/ 6980 w 99753"/>
              <a:gd name="connsiteY3" fmla="*/ 745883 h 1381227"/>
              <a:gd name="connsiteX4" fmla="*/ 45371 w 99753"/>
              <a:gd name="connsiteY4" fmla="*/ 1338244 h 1381227"/>
              <a:gd name="connsiteX5" fmla="*/ 0 w 99753"/>
              <a:gd name="connsiteY5" fmla="*/ 1334754 h 1381227"/>
              <a:gd name="connsiteX0" fmla="*/ 4346 w 102047"/>
              <a:gd name="connsiteY0" fmla="*/ 0 h 1334754"/>
              <a:gd name="connsiteX1" fmla="*/ 11326 w 102047"/>
              <a:gd name="connsiteY1" fmla="*/ 523597 h 1334754"/>
              <a:gd name="connsiteX2" fmla="*/ 102047 w 102047"/>
              <a:gd name="connsiteY2" fmla="*/ 645517 h 1334754"/>
              <a:gd name="connsiteX3" fmla="*/ 9274 w 102047"/>
              <a:gd name="connsiteY3" fmla="*/ 745883 h 1334754"/>
              <a:gd name="connsiteX4" fmla="*/ 2294 w 102047"/>
              <a:gd name="connsiteY4" fmla="*/ 1334754 h 1334754"/>
              <a:gd name="connsiteX0" fmla="*/ 2052 w 99753"/>
              <a:gd name="connsiteY0" fmla="*/ 0 h 1334754"/>
              <a:gd name="connsiteX1" fmla="*/ 9032 w 99753"/>
              <a:gd name="connsiteY1" fmla="*/ 523597 h 1334754"/>
              <a:gd name="connsiteX2" fmla="*/ 99753 w 99753"/>
              <a:gd name="connsiteY2" fmla="*/ 645517 h 1334754"/>
              <a:gd name="connsiteX3" fmla="*/ 6980 w 99753"/>
              <a:gd name="connsiteY3" fmla="*/ 745883 h 1334754"/>
              <a:gd name="connsiteX4" fmla="*/ 0 w 99753"/>
              <a:gd name="connsiteY4" fmla="*/ 1334754 h 133475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37557 h 1331264"/>
              <a:gd name="connsiteX2" fmla="*/ 97701 w 97701"/>
              <a:gd name="connsiteY2" fmla="*/ 645517 h 1331264"/>
              <a:gd name="connsiteX3" fmla="*/ 4928 w 97701"/>
              <a:gd name="connsiteY3" fmla="*/ 745883 h 1331264"/>
              <a:gd name="connsiteX4" fmla="*/ 8418 w 97701"/>
              <a:gd name="connsiteY4" fmla="*/ 1331264 h 1331264"/>
              <a:gd name="connsiteX0" fmla="*/ 0 w 94211"/>
              <a:gd name="connsiteY0" fmla="*/ 0 h 1327774"/>
              <a:gd name="connsiteX1" fmla="*/ 3490 w 94211"/>
              <a:gd name="connsiteY1" fmla="*/ 534067 h 1327774"/>
              <a:gd name="connsiteX2" fmla="*/ 94211 w 94211"/>
              <a:gd name="connsiteY2" fmla="*/ 642027 h 1327774"/>
              <a:gd name="connsiteX3" fmla="*/ 1438 w 94211"/>
              <a:gd name="connsiteY3" fmla="*/ 742393 h 1327774"/>
              <a:gd name="connsiteX4" fmla="*/ 4928 w 94211"/>
              <a:gd name="connsiteY4" fmla="*/ 1327774 h 1327774"/>
              <a:gd name="connsiteX0" fmla="*/ 0 w 94211"/>
              <a:gd name="connsiteY0" fmla="*/ 0 h 1327774"/>
              <a:gd name="connsiteX1" fmla="*/ 3490 w 94211"/>
              <a:gd name="connsiteY1" fmla="*/ 534067 h 1327774"/>
              <a:gd name="connsiteX2" fmla="*/ 94211 w 94211"/>
              <a:gd name="connsiteY2" fmla="*/ 642027 h 1327774"/>
              <a:gd name="connsiteX3" fmla="*/ 1438 w 94211"/>
              <a:gd name="connsiteY3" fmla="*/ 742393 h 1327774"/>
              <a:gd name="connsiteX4" fmla="*/ 4928 w 94211"/>
              <a:gd name="connsiteY4" fmla="*/ 1327774 h 1327774"/>
              <a:gd name="connsiteX0" fmla="*/ 0 w 102590"/>
              <a:gd name="connsiteY0" fmla="*/ 0 h 1327774"/>
              <a:gd name="connsiteX1" fmla="*/ 3490 w 102590"/>
              <a:gd name="connsiteY1" fmla="*/ 534067 h 1327774"/>
              <a:gd name="connsiteX2" fmla="*/ 102590 w 102590"/>
              <a:gd name="connsiteY2" fmla="*/ 705311 h 1327774"/>
              <a:gd name="connsiteX3" fmla="*/ 1438 w 102590"/>
              <a:gd name="connsiteY3" fmla="*/ 742393 h 1327774"/>
              <a:gd name="connsiteX4" fmla="*/ 4928 w 102590"/>
              <a:gd name="connsiteY4" fmla="*/ 1327774 h 1327774"/>
              <a:gd name="connsiteX0" fmla="*/ 0 w 102590"/>
              <a:gd name="connsiteY0" fmla="*/ 0 h 1327774"/>
              <a:gd name="connsiteX1" fmla="*/ 3490 w 102590"/>
              <a:gd name="connsiteY1" fmla="*/ 534067 h 1327774"/>
              <a:gd name="connsiteX2" fmla="*/ 102590 w 102590"/>
              <a:gd name="connsiteY2" fmla="*/ 705311 h 1327774"/>
              <a:gd name="connsiteX3" fmla="*/ 5628 w 102590"/>
              <a:gd name="connsiteY3" fmla="*/ 840195 h 1327774"/>
              <a:gd name="connsiteX4" fmla="*/ 4928 w 102590"/>
              <a:gd name="connsiteY4" fmla="*/ 1327774 h 1327774"/>
              <a:gd name="connsiteX0" fmla="*/ 0 w 77453"/>
              <a:gd name="connsiteY0" fmla="*/ 0 h 1327774"/>
              <a:gd name="connsiteX1" fmla="*/ 3490 w 77453"/>
              <a:gd name="connsiteY1" fmla="*/ 534067 h 1327774"/>
              <a:gd name="connsiteX2" fmla="*/ 77453 w 77453"/>
              <a:gd name="connsiteY2" fmla="*/ 693805 h 1327774"/>
              <a:gd name="connsiteX3" fmla="*/ 5628 w 77453"/>
              <a:gd name="connsiteY3" fmla="*/ 840195 h 1327774"/>
              <a:gd name="connsiteX4" fmla="*/ 4928 w 77453"/>
              <a:gd name="connsiteY4" fmla="*/ 1327774 h 1327774"/>
              <a:gd name="connsiteX0" fmla="*/ 0 w 99753"/>
              <a:gd name="connsiteY0" fmla="*/ 0 h 1327774"/>
              <a:gd name="connsiteX1" fmla="*/ 3490 w 99753"/>
              <a:gd name="connsiteY1" fmla="*/ 534067 h 1327774"/>
              <a:gd name="connsiteX2" fmla="*/ 99753 w 99753"/>
              <a:gd name="connsiteY2" fmla="*/ 689430 h 1327774"/>
              <a:gd name="connsiteX3" fmla="*/ 5628 w 99753"/>
              <a:gd name="connsiteY3" fmla="*/ 840195 h 1327774"/>
              <a:gd name="connsiteX4" fmla="*/ 4928 w 99753"/>
              <a:gd name="connsiteY4" fmla="*/ 1327774 h 132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53" h="1327774">
                <a:moveTo>
                  <a:pt x="0" y="0"/>
                </a:moveTo>
                <a:cubicBezTo>
                  <a:pt x="1163" y="178022"/>
                  <a:pt x="2327" y="356045"/>
                  <a:pt x="3490" y="534067"/>
                </a:cubicBezTo>
                <a:lnTo>
                  <a:pt x="99753" y="689430"/>
                </a:lnTo>
                <a:lnTo>
                  <a:pt x="5628" y="840195"/>
                </a:lnTo>
                <a:cubicBezTo>
                  <a:pt x="6791" y="1035322"/>
                  <a:pt x="3765" y="1132647"/>
                  <a:pt x="4928" y="1327774"/>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endParaRPr>
          </a:p>
        </p:txBody>
      </p:sp>
      <p:sp>
        <p:nvSpPr>
          <p:cNvPr id="2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24" name="Espace réservé du texte 51"/>
          <p:cNvSpPr>
            <a:spLocks noGrp="1"/>
          </p:cNvSpPr>
          <p:nvPr>
            <p:ph type="body" sz="quarter" idx="17" hasCustomPrompt="1"/>
          </p:nvPr>
        </p:nvSpPr>
        <p:spPr>
          <a:xfrm>
            <a:off x="8922705" y="2104187"/>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25" name="Espace réservé du texte 51"/>
          <p:cNvSpPr>
            <a:spLocks noGrp="1"/>
          </p:cNvSpPr>
          <p:nvPr>
            <p:ph type="body" sz="quarter" idx="18" hasCustomPrompt="1"/>
          </p:nvPr>
        </p:nvSpPr>
        <p:spPr>
          <a:xfrm>
            <a:off x="6937139" y="3533250"/>
            <a:ext cx="4666531" cy="1764117"/>
          </a:xfrm>
          <a:prstGeom prst="rect">
            <a:avLst/>
          </a:prstGeom>
        </p:spPr>
        <p:txBody>
          <a:bodyPr lIns="71579" tIns="35790" rIns="71579" bIns="35790" anchor="ctr" anchorCtr="0"/>
          <a:lstStyle>
            <a:lvl1pPr marL="298239" indent="-298239">
              <a:buFont typeface="Arial" panose="020B0604020202020204" pitchFamily="34" charset="0"/>
              <a:buChar char="•"/>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endParaRPr lang="fr-FR"/>
          </a:p>
        </p:txBody>
      </p:sp>
      <p:sp>
        <p:nvSpPr>
          <p:cNvPr id="6" name="Espace réservé pour une image  5"/>
          <p:cNvSpPr>
            <a:spLocks noGrp="1"/>
          </p:cNvSpPr>
          <p:nvPr>
            <p:ph type="pic" sz="quarter" idx="20"/>
          </p:nvPr>
        </p:nvSpPr>
        <p:spPr>
          <a:xfrm>
            <a:off x="6936859" y="1797310"/>
            <a:ext cx="1564052" cy="747439"/>
          </a:xfrm>
          <a:prstGeom prst="rect">
            <a:avLst/>
          </a:prstGeom>
        </p:spPr>
        <p:txBody>
          <a:bodyPr lIns="71579" tIns="35790" rIns="71579" bIns="35790"/>
          <a:lstStyle>
            <a:lvl1pPr marL="0" indent="0">
              <a:buNone/>
              <a:defRPr sz="1067"/>
            </a:lvl1pPr>
          </a:lstStyle>
          <a:p>
            <a:endParaRPr lang="fr-FR"/>
          </a:p>
        </p:txBody>
      </p:sp>
      <p:sp>
        <p:nvSpPr>
          <p:cNvPr id="31" name="Espace réservé du graphique 30"/>
          <p:cNvSpPr>
            <a:spLocks noGrp="1"/>
          </p:cNvSpPr>
          <p:nvPr>
            <p:ph type="chart" sz="quarter" idx="22"/>
          </p:nvPr>
        </p:nvSpPr>
        <p:spPr>
          <a:xfrm>
            <a:off x="1100629" y="2799655"/>
            <a:ext cx="5619000" cy="2580751"/>
          </a:xfrm>
          <a:prstGeom prst="rect">
            <a:avLst/>
          </a:prstGeom>
        </p:spPr>
        <p:txBody>
          <a:bodyPr lIns="71579" tIns="35790" rIns="71579" bIns="35790"/>
          <a:lstStyle>
            <a:lvl1pPr marL="0" indent="0">
              <a:buNone/>
              <a:defRPr sz="1067"/>
            </a:lvl1pPr>
          </a:lstStyle>
          <a:p>
            <a:endParaRPr lang="fr-FR"/>
          </a:p>
        </p:txBody>
      </p:sp>
      <p:sp>
        <p:nvSpPr>
          <p:cNvPr id="33"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34"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4" name="Espace réservé du texte 3"/>
          <p:cNvSpPr>
            <a:spLocks noGrp="1"/>
          </p:cNvSpPr>
          <p:nvPr>
            <p:ph type="body" sz="quarter" idx="23" hasCustomPrompt="1"/>
          </p:nvPr>
        </p:nvSpPr>
        <p:spPr>
          <a:xfrm>
            <a:off x="5242469" y="2047896"/>
            <a:ext cx="1477160" cy="509813"/>
          </a:xfrm>
          <a:prstGeom prst="rect">
            <a:avLst/>
          </a:prstGeom>
        </p:spPr>
        <p:txBody>
          <a:bodyPr lIns="71579" tIns="35790" rIns="71579" bIns="35790"/>
          <a:lstStyle>
            <a:lvl1pPr marL="0" indent="0">
              <a:buNone/>
              <a:defRPr sz="1867" b="1" baseline="0"/>
            </a:lvl1pPr>
          </a:lstStyle>
          <a:p>
            <a:pPr lvl="0"/>
            <a:r>
              <a:rPr lang="fr-FR"/>
              <a:t>Insérez votre texte</a:t>
            </a:r>
          </a:p>
        </p:txBody>
      </p:sp>
      <p:sp>
        <p:nvSpPr>
          <p:cNvPr id="7" name="Espace réservé du texte 6"/>
          <p:cNvSpPr>
            <a:spLocks noGrp="1"/>
          </p:cNvSpPr>
          <p:nvPr>
            <p:ph type="body" sz="quarter" idx="24" hasCustomPrompt="1"/>
          </p:nvPr>
        </p:nvSpPr>
        <p:spPr>
          <a:xfrm>
            <a:off x="6942291" y="2661400"/>
            <a:ext cx="1558620" cy="587581"/>
          </a:xfrm>
          <a:prstGeom prst="rect">
            <a:avLst/>
          </a:prstGeom>
        </p:spPr>
        <p:txBody>
          <a:bodyPr lIns="71579" tIns="35790" rIns="71579" bIns="35790" anchor="ctr" anchorCtr="0"/>
          <a:lstStyle>
            <a:lvl1pPr marL="0" indent="0" algn="ctr">
              <a:buNone/>
              <a:defRPr sz="2933">
                <a:latin typeface="Arial" panose="020B0604020202020204" pitchFamily="34" charset="0"/>
                <a:cs typeface="Arial" panose="020B0604020202020204" pitchFamily="34" charset="0"/>
              </a:defRPr>
            </a:lvl1pPr>
          </a:lstStyle>
          <a:p>
            <a:pPr lvl="0"/>
            <a:r>
              <a:rPr lang="fr-FR"/>
              <a:t>XXX%</a:t>
            </a:r>
          </a:p>
        </p:txBody>
      </p:sp>
      <p:sp>
        <p:nvSpPr>
          <p:cNvPr id="17"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66144792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Présentation objectif">
    <p:spTree>
      <p:nvGrpSpPr>
        <p:cNvPr id="1" name=""/>
        <p:cNvGrpSpPr/>
        <p:nvPr/>
      </p:nvGrpSpPr>
      <p:grpSpPr>
        <a:xfrm>
          <a:off x="0" y="0"/>
          <a:ext cx="0" cy="0"/>
          <a:chOff x="0" y="0"/>
          <a:chExt cx="0" cy="0"/>
        </a:xfrm>
      </p:grpSpPr>
      <p:cxnSp>
        <p:nvCxnSpPr>
          <p:cNvPr id="22" name="Connecteur droit 21">
            <a:extLst>
              <a:ext uri="{FF2B5EF4-FFF2-40B4-BE49-F238E27FC236}">
                <a16:creationId xmlns:a16="http://schemas.microsoft.com/office/drawing/2014/main" id="{AD3B4E00-4C0D-B74C-956B-CDA84213C54F}"/>
              </a:ext>
            </a:extLst>
          </p:cNvPr>
          <p:cNvCxnSpPr>
            <a:cxnSpLocks/>
          </p:cNvCxnSpPr>
          <p:nvPr userDrawn="1"/>
        </p:nvCxnSpPr>
        <p:spPr>
          <a:xfrm>
            <a:off x="6014305" y="1616127"/>
            <a:ext cx="0" cy="3330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9F0E7AE5-DDF5-3841-8199-F2E6E2C429D3}"/>
              </a:ext>
            </a:extLst>
          </p:cNvPr>
          <p:cNvCxnSpPr>
            <a:cxnSpLocks/>
          </p:cNvCxnSpPr>
          <p:nvPr userDrawn="1"/>
        </p:nvCxnSpPr>
        <p:spPr>
          <a:xfrm flipH="1">
            <a:off x="3926489" y="3274165"/>
            <a:ext cx="417563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Ellipse 23">
            <a:extLst>
              <a:ext uri="{FF2B5EF4-FFF2-40B4-BE49-F238E27FC236}">
                <a16:creationId xmlns:a16="http://schemas.microsoft.com/office/drawing/2014/main" id="{7A8875E5-7910-054E-BEC3-9C1A0EB2877B}"/>
              </a:ext>
            </a:extLst>
          </p:cNvPr>
          <p:cNvSpPr/>
          <p:nvPr userDrawn="1"/>
        </p:nvSpPr>
        <p:spPr>
          <a:xfrm>
            <a:off x="4255168" y="1877964"/>
            <a:ext cx="3586088" cy="2852933"/>
          </a:xfrm>
          <a:prstGeom prst="ellipse">
            <a:avLst/>
          </a:prstGeom>
          <a:solidFill>
            <a:srgbClr val="003678"/>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25" name="Ellipse 24">
            <a:extLst>
              <a:ext uri="{FF2B5EF4-FFF2-40B4-BE49-F238E27FC236}">
                <a16:creationId xmlns:a16="http://schemas.microsoft.com/office/drawing/2014/main" id="{4021C08C-813F-644A-BA5D-6D26699177E5}"/>
              </a:ext>
            </a:extLst>
          </p:cNvPr>
          <p:cNvSpPr/>
          <p:nvPr userDrawn="1"/>
        </p:nvSpPr>
        <p:spPr>
          <a:xfrm>
            <a:off x="4580856" y="2139706"/>
            <a:ext cx="2912897" cy="2317373"/>
          </a:xfrm>
          <a:prstGeom prst="ellipse">
            <a:avLst/>
          </a:prstGeom>
          <a:solidFill>
            <a:srgbClr val="00A5E1"/>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26" name="Ellipse 25">
            <a:extLst>
              <a:ext uri="{FF2B5EF4-FFF2-40B4-BE49-F238E27FC236}">
                <a16:creationId xmlns:a16="http://schemas.microsoft.com/office/drawing/2014/main" id="{A663815D-FC18-2D44-894A-88C6F080832A}"/>
              </a:ext>
            </a:extLst>
          </p:cNvPr>
          <p:cNvSpPr/>
          <p:nvPr userDrawn="1"/>
        </p:nvSpPr>
        <p:spPr>
          <a:xfrm>
            <a:off x="4798150" y="2317647"/>
            <a:ext cx="2480737" cy="1973565"/>
          </a:xfrm>
          <a:prstGeom prst="ellipse">
            <a:avLst/>
          </a:prstGeom>
          <a:solidFill>
            <a:srgbClr val="EB504B"/>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1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5" name="Espace réservé du texte 4"/>
          <p:cNvSpPr>
            <a:spLocks noGrp="1"/>
          </p:cNvSpPr>
          <p:nvPr>
            <p:ph type="body" sz="quarter" idx="10" hasCustomPrompt="1"/>
          </p:nvPr>
        </p:nvSpPr>
        <p:spPr>
          <a:xfrm>
            <a:off x="3157068" y="5069332"/>
            <a:ext cx="5720373" cy="691272"/>
          </a:xfrm>
          <a:prstGeom prst="rect">
            <a:avLst/>
          </a:prstGeom>
        </p:spPr>
        <p:txBody>
          <a:bodyPr lIns="71579" tIns="35790" rIns="71579" bIns="35790"/>
          <a:lstStyle>
            <a:lvl1pPr marL="0" indent="0" algn="ctr">
              <a:buNone/>
              <a:defRPr sz="1867" baseline="0">
                <a:latin typeface="Arial" panose="020B0604020202020204" pitchFamily="34" charset="0"/>
                <a:cs typeface="Arial" panose="020B0604020202020204" pitchFamily="34" charset="0"/>
              </a:defRPr>
            </a:lvl1pPr>
          </a:lstStyle>
          <a:p>
            <a:pPr lvl="0"/>
            <a:r>
              <a:rPr lang="fr-FR"/>
              <a:t>Insérez votre texte</a:t>
            </a:r>
          </a:p>
        </p:txBody>
      </p:sp>
      <p:sp>
        <p:nvSpPr>
          <p:cNvPr id="16" name="Espace réservé du texte 7"/>
          <p:cNvSpPr>
            <a:spLocks noGrp="1"/>
          </p:cNvSpPr>
          <p:nvPr>
            <p:ph type="body" sz="quarter" idx="11"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7" name="Espace réservé du contenu 14"/>
          <p:cNvSpPr>
            <a:spLocks noGrp="1"/>
          </p:cNvSpPr>
          <p:nvPr>
            <p:ph sz="quarter" idx="12"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3" name="Espace réservé du texte 2"/>
          <p:cNvSpPr>
            <a:spLocks noGrp="1"/>
          </p:cNvSpPr>
          <p:nvPr>
            <p:ph type="body" sz="quarter" idx="13" hasCustomPrompt="1"/>
          </p:nvPr>
        </p:nvSpPr>
        <p:spPr>
          <a:xfrm>
            <a:off x="5227988" y="2707485"/>
            <a:ext cx="1737835" cy="1209727"/>
          </a:xfrm>
          <a:prstGeom prst="rect">
            <a:avLst/>
          </a:prstGeom>
        </p:spPr>
        <p:txBody>
          <a:bodyPr lIns="71579" tIns="35790" rIns="71579" bIns="35790" anchor="ctr" anchorCtr="0"/>
          <a:lstStyle>
            <a:lvl1pPr marL="0" indent="0" algn="ctr">
              <a:buNone/>
              <a:defRPr sz="3333" baseline="0">
                <a:solidFill>
                  <a:schemeClr val="bg1"/>
                </a:solidFill>
                <a:latin typeface="BlissCaps Bold" panose="00000500000000000000" pitchFamily="2" charset="0"/>
              </a:defRPr>
            </a:lvl1pPr>
          </a:lstStyle>
          <a:p>
            <a:pPr lvl="0"/>
            <a:r>
              <a:rPr lang="fr-FR"/>
              <a:t>XXX %</a:t>
            </a:r>
          </a:p>
        </p:txBody>
      </p:sp>
      <p:sp>
        <p:nvSpPr>
          <p:cNvPr id="14"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6906326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defTabSz="477183">
              <a:defRPr/>
            </a:pPr>
            <a:fld id="{D144AC00-81E8-40EF-B51D-329A4EB263DE}" type="datetimeFigureOut">
              <a:rPr lang="fr-FR" sz="1867" smtClean="0">
                <a:solidFill>
                  <a:prstClr val="black"/>
                </a:solidFill>
              </a:rPr>
              <a:pPr defTabSz="477183">
                <a:defRPr/>
              </a:pPr>
              <a:t>30/03/2023</a:t>
            </a:fld>
            <a:endParaRPr lang="fr-FR" sz="1867">
              <a:solidFill>
                <a:prstClr val="black"/>
              </a:solidFill>
            </a:endParaRPr>
          </a:p>
        </p:txBody>
      </p:sp>
      <p:sp>
        <p:nvSpPr>
          <p:cNvPr id="5" name="Espace réservé du pied de page 4"/>
          <p:cNvSpPr>
            <a:spLocks noGrp="1"/>
          </p:cNvSpPr>
          <p:nvPr>
            <p:ph type="ftr" sz="quarter" idx="11"/>
          </p:nvPr>
        </p:nvSpPr>
        <p:spPr/>
        <p:txBody>
          <a:bodyPr/>
          <a:lstStyle>
            <a:lvl1pPr>
              <a:defRPr/>
            </a:lvl1pPr>
          </a:lstStyle>
          <a:p>
            <a:pPr defTabSz="477183">
              <a:defRPr/>
            </a:pPr>
            <a:endParaRPr lang="fr-FR" sz="1867">
              <a:solidFill>
                <a:prstClr val="black"/>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3A9C55DE-87BF-4949-BB51-DAA7014479A9}" type="slidenum">
              <a:rPr lang="fr-FR" altLang="fr-FR">
                <a:solidFill>
                  <a:prstClr val="black"/>
                </a:solidFill>
              </a:rPr>
              <a:pPr>
                <a:defRPr/>
              </a:pPr>
              <a:t>‹N°›</a:t>
            </a:fld>
            <a:endParaRPr lang="fr-FR" altLang="fr-FR">
              <a:solidFill>
                <a:prstClr val="black"/>
              </a:solidFill>
            </a:endParaRPr>
          </a:p>
        </p:txBody>
      </p:sp>
    </p:spTree>
    <p:extLst>
      <p:ext uri="{BB962C8B-B14F-4D97-AF65-F5344CB8AC3E}">
        <p14:creationId xmlns:p14="http://schemas.microsoft.com/office/powerpoint/2010/main" val="6359827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609604" y="6356359"/>
            <a:ext cx="2844800" cy="365125"/>
          </a:xfrm>
          <a:prstGeom prst="rect">
            <a:avLst/>
          </a:prstGeom>
        </p:spPr>
        <p:txBody>
          <a:bodyPr lIns="68397" tIns="34199" rIns="68397" bIns="34199"/>
          <a:lstStyle/>
          <a:p>
            <a:pPr defTabSz="911736"/>
            <a:fld id="{FB0D79BD-6324-4C3A-9BF7-62783781909B}" type="datetime1">
              <a:rPr lang="fr-FR" sz="1867" smtClean="0">
                <a:solidFill>
                  <a:srgbClr val="3A3F50"/>
                </a:solidFill>
              </a:rPr>
              <a:pPr defTabSz="911736"/>
              <a:t>30/03/2023</a:t>
            </a:fld>
            <a:endParaRPr lang="fr-FR" sz="1867">
              <a:solidFill>
                <a:srgbClr val="3A3F50"/>
              </a:solidFill>
            </a:endParaRPr>
          </a:p>
        </p:txBody>
      </p:sp>
      <p:sp>
        <p:nvSpPr>
          <p:cNvPr id="3" name="Espace réservé du pied de page 2"/>
          <p:cNvSpPr>
            <a:spLocks noGrp="1"/>
          </p:cNvSpPr>
          <p:nvPr>
            <p:ph type="ftr" sz="quarter" idx="11"/>
          </p:nvPr>
        </p:nvSpPr>
        <p:spPr>
          <a:xfrm>
            <a:off x="4165601" y="6356359"/>
            <a:ext cx="3860800" cy="365125"/>
          </a:xfrm>
          <a:prstGeom prst="rect">
            <a:avLst/>
          </a:prstGeom>
        </p:spPr>
        <p:txBody>
          <a:bodyPr lIns="68397" tIns="34199" rIns="68397" bIns="34199"/>
          <a:lstStyle/>
          <a:p>
            <a:pPr defTabSz="911736"/>
            <a:endParaRPr lang="fr-FR" sz="1867">
              <a:solidFill>
                <a:srgbClr val="3A3F50"/>
              </a:solidFill>
            </a:endParaRPr>
          </a:p>
        </p:txBody>
      </p:sp>
      <p:sp>
        <p:nvSpPr>
          <p:cNvPr id="4" name="Espace réservé du numéro de diapositive 3"/>
          <p:cNvSpPr>
            <a:spLocks noGrp="1"/>
          </p:cNvSpPr>
          <p:nvPr>
            <p:ph type="sldNum" sz="quarter" idx="12"/>
          </p:nvPr>
        </p:nvSpPr>
        <p:spPr/>
        <p:txBody>
          <a:bodyPr/>
          <a:lstStyle/>
          <a:p>
            <a:fld id="{3AFD7832-A47E-4AEC-9FC4-E5FC0867FE97}" type="slidenum">
              <a:rPr lang="fr-FR" smtClean="0">
                <a:solidFill>
                  <a:srgbClr val="FFFFFF"/>
                </a:solidFill>
              </a:rPr>
              <a:pPr/>
              <a:t>‹N°›</a:t>
            </a:fld>
            <a:endParaRPr lang="fr-FR">
              <a:solidFill>
                <a:srgbClr val="FFFFFF"/>
              </a:solidFill>
            </a:endParaRPr>
          </a:p>
        </p:txBody>
      </p:sp>
    </p:spTree>
    <p:extLst>
      <p:ext uri="{BB962C8B-B14F-4D97-AF65-F5344CB8AC3E}">
        <p14:creationId xmlns:p14="http://schemas.microsoft.com/office/powerpoint/2010/main" val="372244054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xte pleine page">
    <p:spTree>
      <p:nvGrpSpPr>
        <p:cNvPr id="1" name=""/>
        <p:cNvGrpSpPr/>
        <p:nvPr/>
      </p:nvGrpSpPr>
      <p:grpSpPr>
        <a:xfrm>
          <a:off x="0" y="0"/>
          <a:ext cx="0" cy="0"/>
          <a:chOff x="0" y="0"/>
          <a:chExt cx="0" cy="0"/>
        </a:xfrm>
      </p:grpSpPr>
      <p:sp>
        <p:nvSpPr>
          <p:cNvPr id="6"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
        <p:nvSpPr>
          <p:cNvPr id="11" name="Espace réservé du contenu 2"/>
          <p:cNvSpPr>
            <a:spLocks noGrp="1"/>
          </p:cNvSpPr>
          <p:nvPr>
            <p:ph sz="half" idx="1" hasCustomPrompt="1"/>
          </p:nvPr>
        </p:nvSpPr>
        <p:spPr>
          <a:xfrm>
            <a:off x="1063029" y="1534175"/>
            <a:ext cx="10826659" cy="4572196"/>
          </a:xfrm>
          <a:prstGeom prst="rect">
            <a:avLst/>
          </a:prstGeom>
        </p:spPr>
        <p:txBody>
          <a:bodyPr lIns="71579" tIns="35790" rIns="71579" bIns="35790"/>
          <a:lstStyle>
            <a:lvl1pPr marL="0" indent="0">
              <a:buNone/>
              <a:defRPr sz="2133" b="0">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b="0">
                <a:latin typeface="Arial" panose="020B0604020202020204" pitchFamily="34" charset="0"/>
                <a:cs typeface="Arial" panose="020B0604020202020204" pitchFamily="34" charset="0"/>
              </a:defRPr>
            </a:lvl4pPr>
            <a:lvl5pPr marL="2206971" indent="-298239">
              <a:buClr>
                <a:schemeClr val="tx2"/>
              </a:buClr>
              <a:buFont typeface="Wingdings" panose="05000000000000000000" pitchFamily="2" charset="2"/>
              <a:buChar char="ü"/>
              <a:defRPr lang="fr-FR" sz="1733" kern="1200" dirty="0" smtClean="0">
                <a:solidFill>
                  <a:schemeClr val="tx1"/>
                </a:solidFill>
                <a:latin typeface="Arial" panose="020B0604020202020204" pitchFamily="34" charset="0"/>
                <a:ea typeface="+mn-ea"/>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p:txBody>
      </p:sp>
      <p:sp>
        <p:nvSpPr>
          <p:cNvPr id="8"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5"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Tree>
    <p:extLst>
      <p:ext uri="{BB962C8B-B14F-4D97-AF65-F5344CB8AC3E}">
        <p14:creationId xmlns:p14="http://schemas.microsoft.com/office/powerpoint/2010/main" val="22111268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exte 2 colonnes">
    <p:spTree>
      <p:nvGrpSpPr>
        <p:cNvPr id="1" name=""/>
        <p:cNvGrpSpPr/>
        <p:nvPr/>
      </p:nvGrpSpPr>
      <p:grpSpPr>
        <a:xfrm>
          <a:off x="0" y="0"/>
          <a:ext cx="0" cy="0"/>
          <a:chOff x="0" y="0"/>
          <a:chExt cx="0" cy="0"/>
        </a:xfrm>
      </p:grpSpPr>
      <p:sp>
        <p:nvSpPr>
          <p:cNvPr id="3" name="Espace réservé du contenu 2"/>
          <p:cNvSpPr>
            <a:spLocks noGrp="1"/>
          </p:cNvSpPr>
          <p:nvPr>
            <p:ph sz="half" idx="1" hasCustomPrompt="1"/>
          </p:nvPr>
        </p:nvSpPr>
        <p:spPr>
          <a:xfrm>
            <a:off x="1063029" y="1534175"/>
            <a:ext cx="4926147" cy="4572196"/>
          </a:xfrm>
          <a:prstGeom prst="rect">
            <a:avLst/>
          </a:prstGeom>
        </p:spPr>
        <p:txBody>
          <a:bodyPr lIns="71579" tIns="35790" rIns="71579" bIns="35790"/>
          <a:lstStyle>
            <a:lvl1pPr marL="0" indent="0">
              <a:buNone/>
              <a:defRPr sz="2133" b="0">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b="0">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8" name="Espace réservé du contenu 2"/>
          <p:cNvSpPr>
            <a:spLocks noGrp="1"/>
          </p:cNvSpPr>
          <p:nvPr>
            <p:ph sz="half" idx="10" hasCustomPrompt="1"/>
          </p:nvPr>
        </p:nvSpPr>
        <p:spPr>
          <a:xfrm>
            <a:off x="6587379" y="1534381"/>
            <a:ext cx="4926147" cy="4572196"/>
          </a:xfrm>
          <a:prstGeom prst="rect">
            <a:avLst/>
          </a:prstGeom>
        </p:spPr>
        <p:txBody>
          <a:bodyPr lIns="71579" tIns="35790" rIns="71579" bIns="35790"/>
          <a:lstStyle>
            <a:lvl1pPr marL="0" indent="0">
              <a:buNone/>
              <a:defRPr sz="2133">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b="0">
                <a:effectLst/>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867"/>
            </a:lvl6pPr>
            <a:lvl7pPr>
              <a:defRPr sz="1867"/>
            </a:lvl7pPr>
            <a:lvl8pPr>
              <a:defRPr sz="1867"/>
            </a:lvl8pPr>
            <a:lvl9pPr>
              <a:defRPr sz="1867"/>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11" name="Espace réservé du contenu 14"/>
          <p:cNvSpPr>
            <a:spLocks noGrp="1"/>
          </p:cNvSpPr>
          <p:nvPr>
            <p:ph sz="quarter" idx="12"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18997175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exte 2 colonnes avec Titre">
    <p:spTree>
      <p:nvGrpSpPr>
        <p:cNvPr id="1" name=""/>
        <p:cNvGrpSpPr/>
        <p:nvPr/>
      </p:nvGrpSpPr>
      <p:grpSpPr>
        <a:xfrm>
          <a:off x="0" y="0"/>
          <a:ext cx="0" cy="0"/>
          <a:chOff x="0" y="0"/>
          <a:chExt cx="0" cy="0"/>
        </a:xfrm>
      </p:grpSpPr>
      <p:sp>
        <p:nvSpPr>
          <p:cNvPr id="3" name="Espace réservé du texte 2"/>
          <p:cNvSpPr>
            <a:spLocks noGrp="1"/>
          </p:cNvSpPr>
          <p:nvPr>
            <p:ph type="body" idx="1" hasCustomPrompt="1"/>
          </p:nvPr>
        </p:nvSpPr>
        <p:spPr>
          <a:xfrm>
            <a:off x="1056916" y="1535201"/>
            <a:ext cx="4926147" cy="639427"/>
          </a:xfrm>
          <a:prstGeom prst="rect">
            <a:avLst/>
          </a:prstGeom>
        </p:spPr>
        <p:txBody>
          <a:bodyPr lIns="71579" tIns="35790" rIns="71579" bIns="35790" anchor="ctr" anchorCtr="0"/>
          <a:lstStyle>
            <a:lvl1pPr marL="0" indent="0">
              <a:buNone/>
              <a:defRPr sz="2533" b="0">
                <a:latin typeface="Bliss Bold" panose="00000500000000000000" pitchFamily="2" charset="0"/>
              </a:defRPr>
            </a:lvl1pPr>
            <a:lvl2pPr marL="477183" indent="0">
              <a:buNone/>
              <a:defRPr sz="2133" b="1"/>
            </a:lvl2pPr>
            <a:lvl3pPr marL="954365" indent="0">
              <a:buNone/>
              <a:defRPr sz="1867" b="1"/>
            </a:lvl3pPr>
            <a:lvl4pPr marL="1431548" indent="0">
              <a:buNone/>
              <a:defRPr sz="1733" b="1"/>
            </a:lvl4pPr>
            <a:lvl5pPr marL="1908732" indent="0">
              <a:buNone/>
              <a:defRPr sz="1733" b="1"/>
            </a:lvl5pPr>
            <a:lvl6pPr marL="2385915" indent="0">
              <a:buNone/>
              <a:defRPr sz="1733" b="1"/>
            </a:lvl6pPr>
            <a:lvl7pPr marL="2863098" indent="0">
              <a:buNone/>
              <a:defRPr sz="1733" b="1"/>
            </a:lvl7pPr>
            <a:lvl8pPr marL="3340280" indent="0">
              <a:buNone/>
              <a:defRPr sz="1733" b="1"/>
            </a:lvl8pPr>
            <a:lvl9pPr marL="3817463" indent="0">
              <a:buNone/>
              <a:defRPr sz="1733" b="1"/>
            </a:lvl9pPr>
          </a:lstStyle>
          <a:p>
            <a:pPr lvl="0"/>
            <a:r>
              <a:rPr lang="fr-FR"/>
              <a:t>Insérez votre Titre</a:t>
            </a:r>
          </a:p>
        </p:txBody>
      </p:sp>
      <p:sp>
        <p:nvSpPr>
          <p:cNvPr id="4" name="Espace réservé du contenu 3"/>
          <p:cNvSpPr>
            <a:spLocks noGrp="1"/>
          </p:cNvSpPr>
          <p:nvPr>
            <p:ph sz="half" idx="2" hasCustomPrompt="1"/>
          </p:nvPr>
        </p:nvSpPr>
        <p:spPr>
          <a:xfrm>
            <a:off x="1056916" y="2174629"/>
            <a:ext cx="4926147" cy="3951775"/>
          </a:xfrm>
          <a:prstGeom prst="rect">
            <a:avLst/>
          </a:prstGeom>
        </p:spPr>
        <p:txBody>
          <a:bodyPr lIns="71579" tIns="35790" rIns="71579" bIns="35790"/>
          <a:lstStyle>
            <a:lvl1pPr marL="0" indent="0">
              <a:buNone/>
              <a:defRPr sz="2133">
                <a:latin typeface="Arial" panose="020B0604020202020204" pitchFamily="34" charset="0"/>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733"/>
            </a:lvl6pPr>
            <a:lvl7pPr>
              <a:defRPr sz="1733"/>
            </a:lvl7pPr>
            <a:lvl8pPr>
              <a:defRPr sz="1733"/>
            </a:lvl8pPr>
            <a:lvl9pPr>
              <a:defRPr sz="1733"/>
            </a:lvl9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5" name="Espace réservé du texte 4"/>
          <p:cNvSpPr>
            <a:spLocks noGrp="1"/>
          </p:cNvSpPr>
          <p:nvPr>
            <p:ph type="body" sz="quarter" idx="3" hasCustomPrompt="1"/>
          </p:nvPr>
        </p:nvSpPr>
        <p:spPr>
          <a:xfrm>
            <a:off x="6590060" y="1535201"/>
            <a:ext cx="4926147" cy="639427"/>
          </a:xfrm>
          <a:prstGeom prst="rect">
            <a:avLst/>
          </a:prstGeom>
        </p:spPr>
        <p:txBody>
          <a:bodyPr lIns="71579" tIns="35790" rIns="71579" bIns="35790" anchor="ctr" anchorCtr="0"/>
          <a:lstStyle>
            <a:lvl1pPr marL="0" indent="0">
              <a:buNone/>
              <a:defRPr sz="2533" b="0">
                <a:latin typeface="Bliss Bold" panose="00000500000000000000" pitchFamily="2" charset="0"/>
              </a:defRPr>
            </a:lvl1pPr>
            <a:lvl2pPr marL="477183" indent="0">
              <a:buNone/>
              <a:defRPr sz="2133" b="1"/>
            </a:lvl2pPr>
            <a:lvl3pPr marL="954365" indent="0">
              <a:buNone/>
              <a:defRPr sz="1867" b="1"/>
            </a:lvl3pPr>
            <a:lvl4pPr marL="1431548" indent="0">
              <a:buNone/>
              <a:defRPr sz="1733" b="1"/>
            </a:lvl4pPr>
            <a:lvl5pPr marL="1908732" indent="0">
              <a:buNone/>
              <a:defRPr sz="1733" b="1"/>
            </a:lvl5pPr>
            <a:lvl6pPr marL="2385915" indent="0">
              <a:buNone/>
              <a:defRPr sz="1733" b="1"/>
            </a:lvl6pPr>
            <a:lvl7pPr marL="2863098" indent="0">
              <a:buNone/>
              <a:defRPr sz="1733" b="1"/>
            </a:lvl7pPr>
            <a:lvl8pPr marL="3340280" indent="0">
              <a:buNone/>
              <a:defRPr sz="1733" b="1"/>
            </a:lvl8pPr>
            <a:lvl9pPr marL="3817463" indent="0">
              <a:buNone/>
              <a:defRPr sz="1733" b="1"/>
            </a:lvl9pPr>
          </a:lstStyle>
          <a:p>
            <a:pPr lvl="0"/>
            <a:r>
              <a:rPr lang="fr-FR"/>
              <a:t>Insérez votre Titre</a:t>
            </a:r>
          </a:p>
        </p:txBody>
      </p:sp>
      <p:sp>
        <p:nvSpPr>
          <p:cNvPr id="6" name="Espace réservé du contenu 5"/>
          <p:cNvSpPr>
            <a:spLocks noGrp="1"/>
          </p:cNvSpPr>
          <p:nvPr>
            <p:ph sz="quarter" idx="4" hasCustomPrompt="1"/>
          </p:nvPr>
        </p:nvSpPr>
        <p:spPr>
          <a:xfrm>
            <a:off x="6590060" y="2174629"/>
            <a:ext cx="4926147" cy="3951775"/>
          </a:xfrm>
          <a:prstGeom prst="rect">
            <a:avLst/>
          </a:prstGeom>
        </p:spPr>
        <p:txBody>
          <a:bodyPr lIns="71579" tIns="35790" rIns="71579" bIns="35790"/>
          <a:lstStyle>
            <a:lvl1pPr marL="0" indent="0" algn="l" defTabSz="954365" rtl="0" eaLnBrk="1" latinLnBrk="0" hangingPunct="1">
              <a:spcBef>
                <a:spcPct val="20000"/>
              </a:spcBef>
              <a:buFont typeface="Arial" panose="020B0604020202020204" pitchFamily="34" charset="0"/>
              <a:buNone/>
              <a:defRPr lang="fr-FR" sz="2133" kern="1200" dirty="0" smtClean="0">
                <a:solidFill>
                  <a:schemeClr val="tx1"/>
                </a:solidFill>
                <a:latin typeface="Arial" panose="020B0604020202020204" pitchFamily="34" charset="0"/>
                <a:ea typeface="+mn-ea"/>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729789" indent="-298239">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vl6pPr>
              <a:defRPr sz="1733"/>
            </a:lvl6pPr>
            <a:lvl7pPr>
              <a:defRPr sz="1733"/>
            </a:lvl7pPr>
            <a:lvl8pPr>
              <a:defRPr sz="1733"/>
            </a:lvl8pPr>
            <a:lvl9pPr>
              <a:defRPr sz="1733"/>
            </a:lvl9pPr>
          </a:lstStyle>
          <a:p>
            <a:pPr marL="0" lvl="0" indent="0" algn="l" defTabSz="954365" rtl="0" eaLnBrk="1" latinLnBrk="0" hangingPunct="1">
              <a:spcBef>
                <a:spcPct val="20000"/>
              </a:spcBef>
              <a:buFont typeface="Arial" panose="020B0604020202020204" pitchFamily="34" charset="0"/>
              <a:buNone/>
            </a:pPr>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a:p>
            <a:pPr lvl="0"/>
            <a:endParaRPr lang="fr-FR"/>
          </a:p>
        </p:txBody>
      </p:sp>
      <p:sp>
        <p:nvSpPr>
          <p:cNvPr id="10"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1"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2"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13"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36390039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Vide Blanc">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grpSp>
        <p:nvGrpSpPr>
          <p:cNvPr id="14" name="Logo">
            <a:extLst>
              <a:ext uri="{FF2B5EF4-FFF2-40B4-BE49-F238E27FC236}">
                <a16:creationId xmlns:a16="http://schemas.microsoft.com/office/drawing/2014/main" id="{1C92B5B2-6A21-DC49-B357-96EC899BEFD9}"/>
              </a:ext>
            </a:extLst>
          </p:cNvPr>
          <p:cNvGrpSpPr/>
          <p:nvPr userDrawn="1"/>
        </p:nvGrpSpPr>
        <p:grpSpPr>
          <a:xfrm>
            <a:off x="11063288" y="5969000"/>
            <a:ext cx="1128712" cy="889000"/>
            <a:chOff x="11063288" y="6099628"/>
            <a:chExt cx="1128712" cy="889000"/>
          </a:xfrm>
        </p:grpSpPr>
        <p:sp>
          <p:nvSpPr>
            <p:cNvPr id="18" name="AutoShape 13" descr="Forme libre 29">
              <a:extLst>
                <a:ext uri="{FF2B5EF4-FFF2-40B4-BE49-F238E27FC236}">
                  <a16:creationId xmlns:a16="http://schemas.microsoft.com/office/drawing/2014/main" id="{5BA05636-4827-2940-B30C-997790CDA675}"/>
                </a:ext>
              </a:extLst>
            </p:cNvPr>
            <p:cNvSpPr>
              <a:spLocks/>
            </p:cNvSpPr>
            <p:nvPr/>
          </p:nvSpPr>
          <p:spPr bwMode="auto">
            <a:xfrm>
              <a:off x="11063288" y="6099628"/>
              <a:ext cx="1128712" cy="889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29" y="0"/>
                  </a:moveTo>
                  <a:cubicBezTo>
                    <a:pt x="16693" y="0"/>
                    <a:pt x="19353" y="1106"/>
                    <a:pt x="21560" y="3001"/>
                  </a:cubicBezTo>
                  <a:lnTo>
                    <a:pt x="21600" y="3039"/>
                  </a:lnTo>
                  <a:lnTo>
                    <a:pt x="21600" y="21600"/>
                  </a:lnTo>
                  <a:lnTo>
                    <a:pt x="379" y="21600"/>
                  </a:lnTo>
                  <a:lnTo>
                    <a:pt x="281" y="21115"/>
                  </a:lnTo>
                  <a:cubicBezTo>
                    <a:pt x="97" y="19971"/>
                    <a:pt x="0" y="18787"/>
                    <a:pt x="0" y="17573"/>
                  </a:cubicBezTo>
                  <a:cubicBezTo>
                    <a:pt x="0" y="7868"/>
                    <a:pt x="6191" y="0"/>
                    <a:pt x="13829" y="0"/>
                  </a:cubicBezTo>
                  <a:close/>
                </a:path>
              </a:pathLst>
            </a:custGeom>
            <a:solidFill>
              <a:schemeClr val="accent4"/>
            </a:solidFill>
            <a:ln>
              <a:noFill/>
            </a:ln>
            <a:effectLst>
              <a:outerShdw blurRad="204092" dist="29368" dir="13500000" algn="br" rotWithShape="0">
                <a:schemeClr val="accent5">
                  <a:lumMod val="50000"/>
                  <a:alpha val="40000"/>
                </a:scheme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endParaRPr lang="fr-FR">
                <a:solidFill>
                  <a:srgbClr val="18073A"/>
                </a:solidFill>
              </a:endParaRPr>
            </a:p>
          </p:txBody>
        </p:sp>
        <p:sp>
          <p:nvSpPr>
            <p:cNvPr id="19" name="AutoShape 14" descr="Forme libre 30">
              <a:extLst>
                <a:ext uri="{FF2B5EF4-FFF2-40B4-BE49-F238E27FC236}">
                  <a16:creationId xmlns:a16="http://schemas.microsoft.com/office/drawing/2014/main" id="{185C99B8-CEAA-C846-8DC9-4233A0F0707B}"/>
                </a:ext>
              </a:extLst>
            </p:cNvPr>
            <p:cNvSpPr>
              <a:spLocks/>
            </p:cNvSpPr>
            <p:nvPr/>
          </p:nvSpPr>
          <p:spPr bwMode="auto">
            <a:xfrm>
              <a:off x="11080736" y="6160750"/>
              <a:ext cx="1111263" cy="82787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046" y="0"/>
                  </a:moveTo>
                  <a:cubicBezTo>
                    <a:pt x="16470" y="0"/>
                    <a:pt x="18751" y="825"/>
                    <a:pt x="20741" y="2278"/>
                  </a:cubicBezTo>
                  <a:lnTo>
                    <a:pt x="21600" y="2979"/>
                  </a:lnTo>
                  <a:lnTo>
                    <a:pt x="21600" y="21600"/>
                  </a:lnTo>
                  <a:lnTo>
                    <a:pt x="163" y="21600"/>
                  </a:lnTo>
                  <a:lnTo>
                    <a:pt x="73" y="20800"/>
                  </a:lnTo>
                  <a:cubicBezTo>
                    <a:pt x="25" y="20166"/>
                    <a:pt x="0" y="19522"/>
                    <a:pt x="0" y="18871"/>
                  </a:cubicBezTo>
                  <a:cubicBezTo>
                    <a:pt x="0" y="8449"/>
                    <a:pt x="6288" y="0"/>
                    <a:pt x="1404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endParaRPr lang="fr-FR">
                <a:solidFill>
                  <a:srgbClr val="18073A"/>
                </a:solidFill>
              </a:endParaRPr>
            </a:p>
          </p:txBody>
        </p:sp>
      </p:grpSp>
      <p:sp>
        <p:nvSpPr>
          <p:cNvPr id="7" name="Forme libre : forme 12">
            <a:extLst>
              <a:ext uri="{FF2B5EF4-FFF2-40B4-BE49-F238E27FC236}">
                <a16:creationId xmlns:a16="http://schemas.microsoft.com/office/drawing/2014/main" id="{42A42BAA-1A26-AF40-BA63-943E0E510297}"/>
              </a:ext>
            </a:extLst>
          </p:cNvPr>
          <p:cNvSpPr/>
          <p:nvPr userDrawn="1"/>
        </p:nvSpPr>
        <p:spPr>
          <a:xfrm>
            <a:off x="-1" y="6479979"/>
            <a:ext cx="473076" cy="378021"/>
          </a:xfrm>
          <a:custGeom>
            <a:avLst/>
            <a:gdLst>
              <a:gd name="connsiteX0" fmla="*/ 0 w 643218"/>
              <a:gd name="connsiteY0" fmla="*/ 0 h 513976"/>
              <a:gd name="connsiteX1" fmla="*/ 386230 w 643218"/>
              <a:gd name="connsiteY1" fmla="*/ 0 h 513976"/>
              <a:gd name="connsiteX2" fmla="*/ 643218 w 643218"/>
              <a:gd name="connsiteY2" fmla="*/ 256988 h 513976"/>
              <a:gd name="connsiteX3" fmla="*/ 386230 w 643218"/>
              <a:gd name="connsiteY3" fmla="*/ 513976 h 513976"/>
              <a:gd name="connsiteX4" fmla="*/ 0 w 643218"/>
              <a:gd name="connsiteY4" fmla="*/ 513976 h 51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218" h="513976">
                <a:moveTo>
                  <a:pt x="0" y="0"/>
                </a:moveTo>
                <a:lnTo>
                  <a:pt x="386230" y="0"/>
                </a:lnTo>
                <a:cubicBezTo>
                  <a:pt x="528161" y="0"/>
                  <a:pt x="643218" y="115057"/>
                  <a:pt x="643218" y="256988"/>
                </a:cubicBezTo>
                <a:cubicBezTo>
                  <a:pt x="643218" y="398919"/>
                  <a:pt x="528161" y="513976"/>
                  <a:pt x="386230" y="513976"/>
                </a:cubicBezTo>
                <a:lnTo>
                  <a:pt x="0" y="51397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4" name="Espace réservé de la date 3"/>
          <p:cNvSpPr>
            <a:spLocks noGrp="1"/>
          </p:cNvSpPr>
          <p:nvPr>
            <p:ph type="dt" sz="half" idx="10"/>
          </p:nvPr>
        </p:nvSpPr>
        <p:spPr>
          <a:xfrm>
            <a:off x="-291639" y="7626676"/>
            <a:ext cx="838200" cy="187027"/>
          </a:xfrm>
        </p:spPr>
        <p:txBody>
          <a:bodyPr/>
          <a:lstStyle/>
          <a:p>
            <a:fld id="{AF225402-CD42-9C44-9B94-C82B5FF63BCF}" type="datetime1">
              <a:rPr lang="fr-FR" smtClean="0">
                <a:solidFill>
                  <a:srgbClr val="18073A">
                    <a:tint val="75000"/>
                  </a:srgbClr>
                </a:solidFill>
              </a:rPr>
              <a:pPr/>
              <a:t>30/03/2023</a:t>
            </a:fld>
            <a:endParaRPr lang="fr-FR">
              <a:solidFill>
                <a:srgbClr val="18073A">
                  <a:tint val="75000"/>
                </a:srgbClr>
              </a:solidFill>
            </a:endParaRPr>
          </a:p>
        </p:txBody>
      </p:sp>
      <p:sp>
        <p:nvSpPr>
          <p:cNvPr id="5" name="Espace réservé du pied de page 4"/>
          <p:cNvSpPr>
            <a:spLocks noGrp="1"/>
          </p:cNvSpPr>
          <p:nvPr>
            <p:ph type="ftr" sz="quarter" idx="11"/>
          </p:nvPr>
        </p:nvSpPr>
        <p:spPr>
          <a:xfrm>
            <a:off x="660861" y="7626676"/>
            <a:ext cx="8420100" cy="187027"/>
          </a:xfrm>
        </p:spPr>
        <p:txBody>
          <a:bodyPr/>
          <a:lstStyle/>
          <a:p>
            <a:endParaRPr lang="fr-FR">
              <a:solidFill>
                <a:srgbClr val="18073A">
                  <a:tint val="75000"/>
                </a:srgbClr>
              </a:solidFill>
            </a:endParaRPr>
          </a:p>
        </p:txBody>
      </p:sp>
      <p:sp>
        <p:nvSpPr>
          <p:cNvPr id="6" name="Espace réservé du numéro de diapositive 5"/>
          <p:cNvSpPr>
            <a:spLocks noGrp="1"/>
          </p:cNvSpPr>
          <p:nvPr>
            <p:ph type="sldNum" sz="quarter" idx="12"/>
          </p:nvPr>
        </p:nvSpPr>
        <p:spPr>
          <a:xfrm>
            <a:off x="134504" y="6588000"/>
            <a:ext cx="838200" cy="187027"/>
          </a:xfrm>
        </p:spPr>
        <p:txBody>
          <a:bodyPr/>
          <a:lstStyle/>
          <a:p>
            <a:fld id="{C814DB2B-3EFD-4766-A6C9-C9A5E84D2897}" type="slidenum">
              <a:rPr lang="fr-FR" smtClean="0">
                <a:solidFill>
                  <a:srgbClr val="FFFFFF"/>
                </a:solidFill>
              </a:rPr>
              <a:pPr/>
              <a:t>‹N°›</a:t>
            </a:fld>
            <a:endParaRPr lang="fr-FR">
              <a:solidFill>
                <a:srgbClr val="FFFFFF"/>
              </a:solidFill>
            </a:endParaRPr>
          </a:p>
        </p:txBody>
      </p:sp>
      <p:sp>
        <p:nvSpPr>
          <p:cNvPr id="15" name="Rectangle 14">
            <a:extLst>
              <a:ext uri="{FF2B5EF4-FFF2-40B4-BE49-F238E27FC236}">
                <a16:creationId xmlns:a16="http://schemas.microsoft.com/office/drawing/2014/main" id="{CF624CB7-E18F-164D-832D-825D782EDFF4}"/>
              </a:ext>
            </a:extLst>
          </p:cNvPr>
          <p:cNvSpPr/>
          <p:nvPr userDrawn="1"/>
        </p:nvSpPr>
        <p:spPr>
          <a:xfrm>
            <a:off x="2254102" y="-2573079"/>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6" name="Rectangle 15">
            <a:extLst>
              <a:ext uri="{FF2B5EF4-FFF2-40B4-BE49-F238E27FC236}">
                <a16:creationId xmlns:a16="http://schemas.microsoft.com/office/drawing/2014/main" id="{27ADFC11-F0C8-5D4F-9301-1ED0FBA90D72}"/>
              </a:ext>
            </a:extLst>
          </p:cNvPr>
          <p:cNvSpPr/>
          <p:nvPr userDrawn="1"/>
        </p:nvSpPr>
        <p:spPr>
          <a:xfrm>
            <a:off x="2254102" y="6885384"/>
            <a:ext cx="13864856" cy="257307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sp>
        <p:nvSpPr>
          <p:cNvPr id="17" name="Rectangle 16">
            <a:extLst>
              <a:ext uri="{FF2B5EF4-FFF2-40B4-BE49-F238E27FC236}">
                <a16:creationId xmlns:a16="http://schemas.microsoft.com/office/drawing/2014/main" id="{C3532303-DCB9-9C44-9F97-D141277811CC}"/>
              </a:ext>
            </a:extLst>
          </p:cNvPr>
          <p:cNvSpPr/>
          <p:nvPr userDrawn="1"/>
        </p:nvSpPr>
        <p:spPr>
          <a:xfrm>
            <a:off x="12192000" y="-659219"/>
            <a:ext cx="3969488" cy="102710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20" name="Google Shape;65;p13">
            <a:extLst>
              <a:ext uri="{FF2B5EF4-FFF2-40B4-BE49-F238E27FC236}">
                <a16:creationId xmlns:a16="http://schemas.microsoft.com/office/drawing/2014/main" id="{6B9D585E-0349-3D45-91AA-E4A897AC112D}"/>
              </a:ext>
            </a:extLst>
          </p:cNvPr>
          <p:cNvPicPr preferRelativeResize="0">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3" r:link="rId4"/>
              </a:ext>
            </a:extLst>
          </a:blip>
          <a:srcRect/>
          <a:stretch>
            <a:fillRect/>
          </a:stretch>
        </p:blipFill>
        <p:spPr>
          <a:xfrm>
            <a:off x="11356543" y="6224663"/>
            <a:ext cx="722442" cy="510632"/>
          </a:xfrm>
          <a:prstGeom prst="rect">
            <a:avLst/>
          </a:prstGeom>
          <a:noFill/>
          <a:ln>
            <a:noFill/>
          </a:ln>
        </p:spPr>
      </p:pic>
    </p:spTree>
    <p:extLst>
      <p:ext uri="{BB962C8B-B14F-4D97-AF65-F5344CB8AC3E}">
        <p14:creationId xmlns:p14="http://schemas.microsoft.com/office/powerpoint/2010/main" val="40549601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2389524" y="4800025"/>
            <a:ext cx="7315200" cy="567420"/>
          </a:xfrm>
          <a:prstGeom prst="rect">
            <a:avLst/>
          </a:prstGeom>
        </p:spPr>
        <p:txBody>
          <a:bodyPr lIns="71579" tIns="35790" rIns="71579" bIns="35790" anchor="ctr" anchorCtr="0"/>
          <a:lstStyle>
            <a:lvl1pPr algn="ctr">
              <a:defRPr lang="fr-FR" sz="2533" b="0" kern="1200" dirty="0" smtClean="0">
                <a:solidFill>
                  <a:schemeClr val="tx1"/>
                </a:solidFill>
                <a:latin typeface="Arial" panose="020B0604020202020204" pitchFamily="34" charset="0"/>
                <a:ea typeface="+mn-ea"/>
                <a:cs typeface="Arial" panose="020B0604020202020204" pitchFamily="34" charset="0"/>
              </a:defRPr>
            </a:lvl1pPr>
          </a:lstStyle>
          <a:p>
            <a:r>
              <a:rPr lang="fr-FR"/>
              <a:t>Insérez votre texte</a:t>
            </a:r>
          </a:p>
        </p:txBody>
      </p:sp>
      <p:sp>
        <p:nvSpPr>
          <p:cNvPr id="3" name="Espace réservé pour une image  2"/>
          <p:cNvSpPr>
            <a:spLocks noGrp="1"/>
          </p:cNvSpPr>
          <p:nvPr>
            <p:ph type="pic" idx="1"/>
          </p:nvPr>
        </p:nvSpPr>
        <p:spPr>
          <a:xfrm>
            <a:off x="3189780" y="1520801"/>
            <a:ext cx="5700123" cy="3207217"/>
          </a:xfrm>
          <a:prstGeom prst="rect">
            <a:avLst/>
          </a:prstGeom>
        </p:spPr>
        <p:txBody>
          <a:bodyPr lIns="71579" tIns="35790" rIns="71579" bIns="35790"/>
          <a:lstStyle>
            <a:lvl1pPr marL="0" indent="0">
              <a:buNone/>
              <a:defRPr sz="1067"/>
            </a:lvl1pPr>
            <a:lvl2pPr marL="477183" indent="0">
              <a:buNone/>
              <a:defRPr sz="2933"/>
            </a:lvl2pPr>
            <a:lvl3pPr marL="954365" indent="0">
              <a:buNone/>
              <a:defRPr sz="2533"/>
            </a:lvl3pPr>
            <a:lvl4pPr marL="1431548" indent="0">
              <a:buNone/>
              <a:defRPr sz="2133"/>
            </a:lvl4pPr>
            <a:lvl5pPr marL="1908732" indent="0">
              <a:buNone/>
              <a:defRPr sz="2133"/>
            </a:lvl5pPr>
            <a:lvl6pPr marL="2385915" indent="0">
              <a:buNone/>
              <a:defRPr sz="2133"/>
            </a:lvl6pPr>
            <a:lvl7pPr marL="2863098" indent="0">
              <a:buNone/>
              <a:defRPr sz="2133"/>
            </a:lvl7pPr>
            <a:lvl8pPr marL="3340280" indent="0">
              <a:buNone/>
              <a:defRPr sz="2133"/>
            </a:lvl8pPr>
            <a:lvl9pPr marL="3817463" indent="0">
              <a:buNone/>
              <a:defRPr sz="2133"/>
            </a:lvl9pPr>
          </a:lstStyle>
          <a:p>
            <a:endParaRPr lang="fr-FR"/>
          </a:p>
        </p:txBody>
      </p:sp>
      <p:sp>
        <p:nvSpPr>
          <p:cNvPr id="4" name="Espace réservé du texte 3"/>
          <p:cNvSpPr>
            <a:spLocks noGrp="1"/>
          </p:cNvSpPr>
          <p:nvPr>
            <p:ph type="body" sz="half" idx="2" hasCustomPrompt="1"/>
          </p:nvPr>
        </p:nvSpPr>
        <p:spPr>
          <a:xfrm>
            <a:off x="2389524" y="5367445"/>
            <a:ext cx="7315200" cy="805044"/>
          </a:xfrm>
          <a:prstGeom prst="rect">
            <a:avLst/>
          </a:prstGeom>
        </p:spPr>
        <p:txBody>
          <a:bodyPr lIns="71579" tIns="35790" rIns="71579" bIns="35790"/>
          <a:lstStyle>
            <a:lvl1pPr marL="0" indent="0">
              <a:buNone/>
              <a:defRPr sz="1733">
                <a:latin typeface="Arial" panose="020B0604020202020204" pitchFamily="34" charset="0"/>
                <a:cs typeface="Arial" panose="020B0604020202020204" pitchFamily="34" charset="0"/>
              </a:defRPr>
            </a:lvl1pPr>
            <a:lvl2pPr marL="477183" indent="0">
              <a:buNone/>
              <a:defRPr sz="1200"/>
            </a:lvl2pPr>
            <a:lvl3pPr marL="954365" indent="0">
              <a:buNone/>
              <a:defRPr sz="1067"/>
            </a:lvl3pPr>
            <a:lvl4pPr marL="1431548" indent="0">
              <a:buNone/>
              <a:defRPr sz="933"/>
            </a:lvl4pPr>
            <a:lvl5pPr marL="1908732" indent="0">
              <a:buNone/>
              <a:defRPr sz="933"/>
            </a:lvl5pPr>
            <a:lvl6pPr marL="2385915" indent="0">
              <a:buNone/>
              <a:defRPr sz="933"/>
            </a:lvl6pPr>
            <a:lvl7pPr marL="2863098" indent="0">
              <a:buNone/>
              <a:defRPr sz="933"/>
            </a:lvl7pPr>
            <a:lvl8pPr marL="3340280" indent="0">
              <a:buNone/>
              <a:defRPr sz="933"/>
            </a:lvl8pPr>
            <a:lvl9pPr marL="3817463" indent="0">
              <a:buNone/>
              <a:defRPr sz="933"/>
            </a:lvl9pPr>
          </a:lstStyle>
          <a:p>
            <a:pPr lvl="0"/>
            <a:r>
              <a:rPr lang="fr-FR"/>
              <a:t>Insérez votre texte</a:t>
            </a:r>
          </a:p>
        </p:txBody>
      </p:sp>
      <p:sp>
        <p:nvSpPr>
          <p:cNvPr id="8"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0"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2"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6" name="Espace réservé du texte 5"/>
          <p:cNvSpPr>
            <a:spLocks noGrp="1"/>
          </p:cNvSpPr>
          <p:nvPr>
            <p:ph type="body" sz="quarter" idx="12" hasCustomPrompt="1"/>
          </p:nvPr>
        </p:nvSpPr>
        <p:spPr>
          <a:xfrm>
            <a:off x="1042702" y="138256"/>
            <a:ext cx="9442237" cy="1232769"/>
          </a:xfrm>
          <a:prstGeom prst="rect">
            <a:avLst/>
          </a:prstGeom>
        </p:spPr>
        <p:txBody>
          <a:bodyPr lIns="71579" tIns="35790" rIns="71579" bIns="35790"/>
          <a:lstStyle>
            <a:lvl1pPr marL="0" indent="0" algn="ctr">
              <a:buNone/>
              <a:defRPr>
                <a:latin typeface="Bliss Bold" panose="00000500000000000000" pitchFamily="2" charset="0"/>
              </a:defRPr>
            </a:lvl1pPr>
          </a:lstStyle>
          <a:p>
            <a:pPr lvl="0"/>
            <a:r>
              <a:rPr lang="fr-FR"/>
              <a:t>Insérez votre titre</a:t>
            </a:r>
          </a:p>
        </p:txBody>
      </p:sp>
    </p:spTree>
    <p:extLst>
      <p:ext uri="{BB962C8B-B14F-4D97-AF65-F5344CB8AC3E}">
        <p14:creationId xmlns:p14="http://schemas.microsoft.com/office/powerpoint/2010/main" val="19053016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mages avec légende">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985769" y="1575245"/>
            <a:ext cx="6549436" cy="4118273"/>
          </a:xfrm>
          <a:prstGeom prst="rect">
            <a:avLst/>
          </a:prstGeom>
        </p:spPr>
        <p:txBody>
          <a:bodyPr lIns="71579" tIns="56362" rIns="71579" bIns="56362">
            <a:normAutofit/>
          </a:bodyPr>
          <a:lstStyle>
            <a:lvl1pPr marL="0" indent="0">
              <a:lnSpc>
                <a:spcPct val="100000"/>
              </a:lnSpc>
              <a:spcBef>
                <a:spcPts val="1461"/>
              </a:spcBef>
              <a:buFont typeface="Arial" panose="020B0604020202020204" pitchFamily="34" charset="0"/>
              <a:buNone/>
              <a:tabLst/>
              <a:defRPr lang="fr-FR" sz="2533" b="0" kern="1200" dirty="0">
                <a:solidFill>
                  <a:schemeClr val="tx1"/>
                </a:solidFill>
                <a:latin typeface="Arial" panose="020B0604020202020204" pitchFamily="34" charset="0"/>
                <a:ea typeface="+mn-ea"/>
                <a:cs typeface="Arial" panose="020B0604020202020204" pitchFamily="34" charset="0"/>
              </a:defRPr>
            </a:lvl1pPr>
            <a:lvl2pPr marL="775422" indent="-298239">
              <a:buClr>
                <a:schemeClr val="tx2"/>
              </a:buClr>
              <a:buFont typeface="Wingdings" panose="05000000000000000000" pitchFamily="2" charset="2"/>
              <a:buChar char="q"/>
              <a:defRPr sz="1867">
                <a:latin typeface="Arial" panose="020B0604020202020204" pitchFamily="34" charset="0"/>
                <a:cs typeface="Arial" panose="020B0604020202020204" pitchFamily="34" charset="0"/>
              </a:defRPr>
            </a:lvl2pPr>
            <a:lvl3pPr marL="1192957" indent="-238591">
              <a:buClr>
                <a:schemeClr val="tx2"/>
              </a:buClr>
              <a:buFont typeface="Wingdings" panose="05000000000000000000" pitchFamily="2" charset="2"/>
              <a:buChar char="§"/>
              <a:defRPr sz="1867">
                <a:latin typeface="Arial" panose="020B0604020202020204" pitchFamily="34" charset="0"/>
                <a:cs typeface="Arial" panose="020B0604020202020204" pitchFamily="34" charset="0"/>
              </a:defRPr>
            </a:lvl3pPr>
            <a:lvl4pPr marL="1670141" indent="-238591">
              <a:buClr>
                <a:schemeClr val="tx2"/>
              </a:buClr>
              <a:buFont typeface="Arial" panose="020B0604020202020204" pitchFamily="34" charset="0"/>
              <a:buChar char="•"/>
              <a:defRPr sz="1733">
                <a:latin typeface="Arial" panose="020B0604020202020204" pitchFamily="34" charset="0"/>
                <a:cs typeface="Arial" panose="020B0604020202020204" pitchFamily="34" charset="0"/>
              </a:defRPr>
            </a:lvl4pPr>
            <a:lvl5pPr>
              <a:buClr>
                <a:schemeClr val="tx2"/>
              </a:buClr>
              <a:defRPr sz="1733">
                <a:latin typeface="Arial" panose="020B0604020202020204" pitchFamily="34" charset="0"/>
                <a:cs typeface="Arial" panose="020B0604020202020204" pitchFamily="34" charset="0"/>
              </a:defRPr>
            </a:lvl5pPr>
          </a:lstStyle>
          <a:p>
            <a:pPr lvl="0"/>
            <a:r>
              <a:rPr lang="fr-FR"/>
              <a:t>Insérez votre texte</a:t>
            </a:r>
          </a:p>
          <a:p>
            <a:pPr lvl="1"/>
            <a:r>
              <a:rPr lang="fr-FR"/>
              <a:t>Insérez votre texte</a:t>
            </a:r>
          </a:p>
          <a:p>
            <a:pPr lvl="2"/>
            <a:r>
              <a:rPr lang="fr-FR"/>
              <a:t>Insérez votre texte</a:t>
            </a:r>
          </a:p>
          <a:p>
            <a:pPr lvl="3"/>
            <a:r>
              <a:rPr lang="fr-FR"/>
              <a:t>Insérez votre texte</a:t>
            </a:r>
          </a:p>
          <a:p>
            <a:pPr lvl="4"/>
            <a:r>
              <a:rPr lang="fr-FR"/>
              <a:t>Insérez votre texte</a:t>
            </a:r>
          </a:p>
        </p:txBody>
      </p:sp>
      <p:sp>
        <p:nvSpPr>
          <p:cNvPr id="12" name="Espace réservé pour une image  10">
            <a:extLst>
              <a:ext uri="{FF2B5EF4-FFF2-40B4-BE49-F238E27FC236}">
                <a16:creationId xmlns:a16="http://schemas.microsoft.com/office/drawing/2014/main" id="{A398B2AA-B1A9-DE4F-B046-63FA156034B9}"/>
              </a:ext>
            </a:extLst>
          </p:cNvPr>
          <p:cNvSpPr>
            <a:spLocks noGrp="1"/>
          </p:cNvSpPr>
          <p:nvPr>
            <p:ph type="pic" sz="quarter" idx="14"/>
          </p:nvPr>
        </p:nvSpPr>
        <p:spPr>
          <a:xfrm>
            <a:off x="1249070" y="1614410"/>
            <a:ext cx="3396020" cy="1710900"/>
          </a:xfrm>
          <a:prstGeom prst="rect">
            <a:avLst/>
          </a:prstGeom>
        </p:spPr>
        <p:txBody>
          <a:bodyPr lIns="71579" tIns="35790" rIns="71579" bIns="35790" anchor="ctr"/>
          <a:lstStyle>
            <a:lvl1pPr marL="0" indent="0" algn="ctr">
              <a:buNone/>
              <a:defRPr sz="1067">
                <a:latin typeface="Arial" panose="020B0604020202020204" pitchFamily="34" charset="0"/>
                <a:cs typeface="Arial" panose="020B0604020202020204" pitchFamily="34" charset="0"/>
              </a:defRPr>
            </a:lvl1pPr>
          </a:lstStyle>
          <a:p>
            <a:endParaRPr lang="fr-FR"/>
          </a:p>
        </p:txBody>
      </p:sp>
      <p:sp>
        <p:nvSpPr>
          <p:cNvPr id="13" name="Espace réservé pour une image  10">
            <a:extLst>
              <a:ext uri="{FF2B5EF4-FFF2-40B4-BE49-F238E27FC236}">
                <a16:creationId xmlns:a16="http://schemas.microsoft.com/office/drawing/2014/main" id="{2E4A373D-9B34-5642-985A-1E0E6C6D80CF}"/>
              </a:ext>
            </a:extLst>
          </p:cNvPr>
          <p:cNvSpPr>
            <a:spLocks noGrp="1"/>
          </p:cNvSpPr>
          <p:nvPr>
            <p:ph type="pic" sz="quarter" idx="15"/>
          </p:nvPr>
        </p:nvSpPr>
        <p:spPr>
          <a:xfrm>
            <a:off x="1249070" y="3784871"/>
            <a:ext cx="3396020" cy="1769167"/>
          </a:xfrm>
          <a:prstGeom prst="rect">
            <a:avLst/>
          </a:prstGeom>
        </p:spPr>
        <p:txBody>
          <a:bodyPr lIns="71579" tIns="35790" rIns="71579" bIns="35790" anchor="ctr"/>
          <a:lstStyle>
            <a:lvl1pPr marL="0" indent="0" algn="ctr">
              <a:buNone/>
              <a:defRPr sz="1067">
                <a:latin typeface="Arial" panose="020B0604020202020204" pitchFamily="34" charset="0"/>
                <a:cs typeface="Arial" panose="020B0604020202020204" pitchFamily="34" charset="0"/>
              </a:defRPr>
            </a:lvl1pPr>
          </a:lstStyle>
          <a:p>
            <a:endParaRPr lang="fr-FR"/>
          </a:p>
        </p:txBody>
      </p:sp>
      <p:sp>
        <p:nvSpPr>
          <p:cNvPr id="8"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0"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5"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41595986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Illustration texte avec images et textes complémentaires">
    <p:spTree>
      <p:nvGrpSpPr>
        <p:cNvPr id="1" name=""/>
        <p:cNvGrpSpPr/>
        <p:nvPr/>
      </p:nvGrpSpPr>
      <p:grpSpPr>
        <a:xfrm>
          <a:off x="0" y="0"/>
          <a:ext cx="0" cy="0"/>
          <a:chOff x="0" y="0"/>
          <a:chExt cx="0" cy="0"/>
        </a:xfrm>
      </p:grpSpPr>
      <p:cxnSp>
        <p:nvCxnSpPr>
          <p:cNvPr id="19" name="Connecteur droit 18">
            <a:extLst>
              <a:ext uri="{FF2B5EF4-FFF2-40B4-BE49-F238E27FC236}">
                <a16:creationId xmlns:a16="http://schemas.microsoft.com/office/drawing/2014/main" id="{7A4DA8E6-EE9D-9F44-B156-9471FA9CC6B9}"/>
              </a:ext>
            </a:extLst>
          </p:cNvPr>
          <p:cNvCxnSpPr>
            <a:cxnSpLocks/>
          </p:cNvCxnSpPr>
          <p:nvPr userDrawn="1"/>
        </p:nvCxnSpPr>
        <p:spPr>
          <a:xfrm>
            <a:off x="5019905" y="4833239"/>
            <a:ext cx="941233"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CB47F055-F155-8848-A065-366D8854B698}"/>
              </a:ext>
            </a:extLst>
          </p:cNvPr>
          <p:cNvCxnSpPr>
            <a:cxnSpLocks/>
          </p:cNvCxnSpPr>
          <p:nvPr userDrawn="1"/>
        </p:nvCxnSpPr>
        <p:spPr>
          <a:xfrm>
            <a:off x="5019905" y="2286448"/>
            <a:ext cx="941233"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A38EB649-487C-CF4B-A63F-18FB5318661A}"/>
              </a:ext>
            </a:extLst>
          </p:cNvPr>
          <p:cNvCxnSpPr>
            <a:cxnSpLocks/>
          </p:cNvCxnSpPr>
          <p:nvPr userDrawn="1"/>
        </p:nvCxnSpPr>
        <p:spPr>
          <a:xfrm>
            <a:off x="5010757" y="2286447"/>
            <a:ext cx="0" cy="2546792"/>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D1D23342-02A2-694D-A838-04133F22D7C4}"/>
              </a:ext>
            </a:extLst>
          </p:cNvPr>
          <p:cNvCxnSpPr>
            <a:cxnSpLocks/>
          </p:cNvCxnSpPr>
          <p:nvPr userDrawn="1"/>
        </p:nvCxnSpPr>
        <p:spPr>
          <a:xfrm>
            <a:off x="4361356" y="3574700"/>
            <a:ext cx="159978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3C21E920-CFDF-444F-874D-60920F181E2F}"/>
              </a:ext>
            </a:extLst>
          </p:cNvPr>
          <p:cNvSpPr/>
          <p:nvPr userDrawn="1"/>
        </p:nvSpPr>
        <p:spPr>
          <a:xfrm>
            <a:off x="8405017" y="2766776"/>
            <a:ext cx="3060744" cy="946179"/>
          </a:xfrm>
          <a:prstGeom prst="rect">
            <a:avLst/>
          </a:prstGeom>
        </p:spPr>
        <p:txBody>
          <a:bodyPr wrap="none" lIns="93936" tIns="47720" rIns="95439" bIns="47720" anchor="ctr">
            <a:noAutofit/>
          </a:bodyPr>
          <a:lstStyle/>
          <a:p>
            <a:pPr defTabSz="477183"/>
            <a:endParaRPr lang="fr-FR" sz="1733">
              <a:solidFill>
                <a:prstClr val="black"/>
              </a:solidFill>
              <a:latin typeface="Bliss Regular" panose="00000500000000000000" pitchFamily="2" charset="0"/>
              <a:cs typeface="Arial" panose="020B0604020202020204" pitchFamily="34" charset="0"/>
            </a:endParaRPr>
          </a:p>
        </p:txBody>
      </p:sp>
      <p:sp>
        <p:nvSpPr>
          <p:cNvPr id="31"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a:r>
              <a:rPr lang="fr-FR" sz="1067">
                <a:solidFill>
                  <a:srgbClr val="424242"/>
                </a:solidFill>
                <a:latin typeface="Arial" panose="020B0604020202020204" pitchFamily="34" charset="0"/>
                <a:cs typeface="Arial" panose="020B0604020202020204" pitchFamily="34" charset="0"/>
              </a:rPr>
              <a:t>Jeudi 24 janvier 2019</a:t>
            </a:r>
          </a:p>
        </p:txBody>
      </p:sp>
      <p:sp>
        <p:nvSpPr>
          <p:cNvPr id="6" name="Espace réservé pour une image  5"/>
          <p:cNvSpPr>
            <a:spLocks noGrp="1"/>
          </p:cNvSpPr>
          <p:nvPr>
            <p:ph type="pic" sz="quarter" idx="13"/>
          </p:nvPr>
        </p:nvSpPr>
        <p:spPr>
          <a:xfrm>
            <a:off x="5961138" y="1774267"/>
            <a:ext cx="1153125" cy="944739"/>
          </a:xfrm>
          <a:prstGeom prst="rect">
            <a:avLst/>
          </a:prstGeom>
        </p:spPr>
        <p:txBody>
          <a:bodyPr lIns="71579" tIns="35790" rIns="71579" bIns="35790"/>
          <a:lstStyle>
            <a:lvl1pPr marL="0" indent="0">
              <a:buNone/>
              <a:defRPr sz="1067"/>
            </a:lvl1pPr>
          </a:lstStyle>
          <a:p>
            <a:endParaRPr lang="fr-FR"/>
          </a:p>
        </p:txBody>
      </p:sp>
      <p:sp>
        <p:nvSpPr>
          <p:cNvPr id="10" name="Espace réservé pour une image  9"/>
          <p:cNvSpPr>
            <a:spLocks noGrp="1"/>
          </p:cNvSpPr>
          <p:nvPr>
            <p:ph type="pic" sz="quarter" idx="14"/>
          </p:nvPr>
        </p:nvSpPr>
        <p:spPr>
          <a:xfrm>
            <a:off x="5961138" y="3122248"/>
            <a:ext cx="1153125" cy="944739"/>
          </a:xfrm>
          <a:prstGeom prst="rect">
            <a:avLst/>
          </a:prstGeom>
        </p:spPr>
        <p:txBody>
          <a:bodyPr lIns="71579" tIns="35790" rIns="71579" bIns="35790"/>
          <a:lstStyle>
            <a:lvl1pPr marL="0" indent="0">
              <a:buNone/>
              <a:defRPr sz="1067"/>
            </a:lvl1pPr>
          </a:lstStyle>
          <a:p>
            <a:endParaRPr lang="fr-FR"/>
          </a:p>
        </p:txBody>
      </p:sp>
      <p:sp>
        <p:nvSpPr>
          <p:cNvPr id="13" name="Espace réservé pour une image  12"/>
          <p:cNvSpPr>
            <a:spLocks noGrp="1"/>
          </p:cNvSpPr>
          <p:nvPr>
            <p:ph type="pic" sz="quarter" idx="15"/>
          </p:nvPr>
        </p:nvSpPr>
        <p:spPr>
          <a:xfrm>
            <a:off x="5988291" y="4370859"/>
            <a:ext cx="1162508" cy="944139"/>
          </a:xfrm>
          <a:prstGeom prst="rect">
            <a:avLst/>
          </a:prstGeom>
        </p:spPr>
        <p:txBody>
          <a:bodyPr lIns="71579" tIns="35790" rIns="71579" bIns="35790"/>
          <a:lstStyle>
            <a:lvl1pPr marL="0" indent="0">
              <a:buNone/>
              <a:defRPr sz="1067"/>
            </a:lvl1pPr>
          </a:lstStyle>
          <a:p>
            <a:endParaRPr lang="fr-FR"/>
          </a:p>
        </p:txBody>
      </p:sp>
      <p:sp>
        <p:nvSpPr>
          <p:cNvPr id="52" name="Espace réservé du texte 51"/>
          <p:cNvSpPr>
            <a:spLocks noGrp="1"/>
          </p:cNvSpPr>
          <p:nvPr>
            <p:ph type="body" sz="quarter" idx="16" hasCustomPrompt="1"/>
          </p:nvPr>
        </p:nvSpPr>
        <p:spPr>
          <a:xfrm>
            <a:off x="7306149" y="1774268"/>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3" name="Espace réservé du texte 51"/>
          <p:cNvSpPr>
            <a:spLocks noGrp="1"/>
          </p:cNvSpPr>
          <p:nvPr>
            <p:ph type="body" sz="quarter" idx="17" hasCustomPrompt="1"/>
          </p:nvPr>
        </p:nvSpPr>
        <p:spPr>
          <a:xfrm>
            <a:off x="7335877" y="3122249"/>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4" name="Espace réservé du texte 51"/>
          <p:cNvSpPr>
            <a:spLocks noGrp="1"/>
          </p:cNvSpPr>
          <p:nvPr>
            <p:ph type="body" sz="quarter" idx="18" hasCustomPrompt="1"/>
          </p:nvPr>
        </p:nvSpPr>
        <p:spPr>
          <a:xfrm>
            <a:off x="7379324" y="4375847"/>
            <a:ext cx="2787777" cy="926124"/>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57"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58"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60" name="Espace réservé du texte 59"/>
          <p:cNvSpPr>
            <a:spLocks noGrp="1"/>
          </p:cNvSpPr>
          <p:nvPr>
            <p:ph type="body" sz="quarter" idx="20" hasCustomPrompt="1"/>
          </p:nvPr>
        </p:nvSpPr>
        <p:spPr>
          <a:xfrm>
            <a:off x="2577789" y="2612434"/>
            <a:ext cx="1723353" cy="1912521"/>
          </a:xfrm>
          <a:prstGeom prst="rect">
            <a:avLst/>
          </a:prstGeom>
        </p:spPr>
        <p:txBody>
          <a:bodyPr lIns="71579" tIns="35790" rIns="71579" bIns="35790" anchor="ctr" anchorCtr="0"/>
          <a:lstStyle>
            <a:lvl1pPr marL="0" indent="0" algn="ctr">
              <a:buNone/>
              <a:defRPr sz="2533" b="1">
                <a:latin typeface="Arial" panose="020B0604020202020204" pitchFamily="34" charset="0"/>
                <a:cs typeface="Arial" panose="020B0604020202020204" pitchFamily="34" charset="0"/>
              </a:defRPr>
            </a:lvl1pPr>
          </a:lstStyle>
          <a:p>
            <a:pPr lvl="0"/>
            <a:r>
              <a:rPr lang="fr-FR"/>
              <a:t>Insérez votre texte</a:t>
            </a:r>
          </a:p>
        </p:txBody>
      </p:sp>
      <p:sp>
        <p:nvSpPr>
          <p:cNvPr id="18"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18298261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hiffres avec texte + illustration">
    <p:spTree>
      <p:nvGrpSpPr>
        <p:cNvPr id="1" name=""/>
        <p:cNvGrpSpPr/>
        <p:nvPr/>
      </p:nvGrpSpPr>
      <p:grpSpPr>
        <a:xfrm>
          <a:off x="0" y="0"/>
          <a:ext cx="0" cy="0"/>
          <a:chOff x="0" y="0"/>
          <a:chExt cx="0" cy="0"/>
        </a:xfrm>
      </p:grpSpPr>
      <p:sp>
        <p:nvSpPr>
          <p:cNvPr id="33" name="Espace réservé du texte 12">
            <a:extLst>
              <a:ext uri="{FF2B5EF4-FFF2-40B4-BE49-F238E27FC236}">
                <a16:creationId xmlns:a16="http://schemas.microsoft.com/office/drawing/2014/main" id="{E646A87E-E010-014C-A519-11D8C287D5AD}"/>
              </a:ext>
            </a:extLst>
          </p:cNvPr>
          <p:cNvSpPr>
            <a:spLocks noGrp="1"/>
          </p:cNvSpPr>
          <p:nvPr>
            <p:ph type="body" sz="quarter" idx="18" hasCustomPrompt="1"/>
          </p:nvPr>
        </p:nvSpPr>
        <p:spPr>
          <a:xfrm>
            <a:off x="1430673" y="4954992"/>
            <a:ext cx="1484011" cy="552147"/>
          </a:xfrm>
          <a:prstGeom prst="rect">
            <a:avLst/>
          </a:prstGeom>
        </p:spPr>
        <p:txBody>
          <a:bodyPr lIns="71579" tIns="35790" rIns="71579" bIns="35790" anchor="ctr" anchorCtr="0"/>
          <a:lstStyle>
            <a:lvl1pPr marL="0" indent="0" algn="ctr">
              <a:buNone/>
              <a:defRPr sz="3333" b="1">
                <a:solidFill>
                  <a:schemeClr val="accent5"/>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34" name="Espace réservé du texte 13">
            <a:extLst>
              <a:ext uri="{FF2B5EF4-FFF2-40B4-BE49-F238E27FC236}">
                <a16:creationId xmlns:a16="http://schemas.microsoft.com/office/drawing/2014/main" id="{F5EA2371-CB46-9648-ACD1-395892AA9166}"/>
              </a:ext>
            </a:extLst>
          </p:cNvPr>
          <p:cNvSpPr>
            <a:spLocks noGrp="1"/>
          </p:cNvSpPr>
          <p:nvPr>
            <p:ph type="body" sz="quarter" idx="19" hasCustomPrompt="1"/>
          </p:nvPr>
        </p:nvSpPr>
        <p:spPr>
          <a:xfrm>
            <a:off x="1428423" y="3387583"/>
            <a:ext cx="1486261" cy="644956"/>
          </a:xfrm>
          <a:prstGeom prst="rect">
            <a:avLst/>
          </a:prstGeom>
        </p:spPr>
        <p:txBody>
          <a:bodyPr lIns="71579" tIns="35790" rIns="71579" bIns="35790" anchor="ctr" anchorCtr="0"/>
          <a:lstStyle>
            <a:lvl1pPr marL="0" indent="0" algn="ctr">
              <a:buNone/>
              <a:defRPr sz="3333" b="1">
                <a:solidFill>
                  <a:srgbClr val="EB504B"/>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37" name="Espace réservé du texte 13">
            <a:extLst>
              <a:ext uri="{FF2B5EF4-FFF2-40B4-BE49-F238E27FC236}">
                <a16:creationId xmlns:a16="http://schemas.microsoft.com/office/drawing/2014/main" id="{F5EA2371-CB46-9648-ACD1-395892AA9166}"/>
              </a:ext>
            </a:extLst>
          </p:cNvPr>
          <p:cNvSpPr>
            <a:spLocks noGrp="1"/>
          </p:cNvSpPr>
          <p:nvPr>
            <p:ph type="body" sz="quarter" idx="20" hasCustomPrompt="1"/>
          </p:nvPr>
        </p:nvSpPr>
        <p:spPr>
          <a:xfrm>
            <a:off x="1428423" y="1889826"/>
            <a:ext cx="1486261" cy="644956"/>
          </a:xfrm>
          <a:prstGeom prst="rect">
            <a:avLst/>
          </a:prstGeom>
        </p:spPr>
        <p:txBody>
          <a:bodyPr lIns="71579" tIns="35790" rIns="71579" bIns="35790" anchor="ctr" anchorCtr="0"/>
          <a:lstStyle>
            <a:lvl1pPr marL="0" indent="0" algn="ctr">
              <a:buNone/>
              <a:defRPr sz="3333" b="1">
                <a:solidFill>
                  <a:srgbClr val="FFC000"/>
                </a:solidFill>
                <a:latin typeface="Bliss Medium" panose="00000500000000000000" pitchFamily="2" charset="0"/>
              </a:defRPr>
            </a:lvl1pPr>
          </a:lstStyle>
          <a:p>
            <a:r>
              <a:rPr lang="fr-FR"/>
              <a:t>XXX%</a:t>
            </a:r>
            <a:endParaRPr lang="fr-FR" sz="2933">
              <a:latin typeface="Arial" panose="020B0604020202020204" pitchFamily="34" charset="0"/>
              <a:cs typeface="Arial" panose="020B0604020202020204" pitchFamily="34" charset="0"/>
            </a:endParaRPr>
          </a:p>
        </p:txBody>
      </p:sp>
      <p:sp>
        <p:nvSpPr>
          <p:cNvPr id="1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14" name="Espace réservé du texte 51"/>
          <p:cNvSpPr>
            <a:spLocks noGrp="1"/>
          </p:cNvSpPr>
          <p:nvPr>
            <p:ph type="body" sz="quarter" idx="17" hasCustomPrompt="1"/>
          </p:nvPr>
        </p:nvSpPr>
        <p:spPr>
          <a:xfrm>
            <a:off x="3073988" y="1751225"/>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5" name="Espace réservé du texte 51"/>
          <p:cNvSpPr>
            <a:spLocks noGrp="1"/>
          </p:cNvSpPr>
          <p:nvPr>
            <p:ph type="body" sz="quarter" idx="21" hasCustomPrompt="1"/>
          </p:nvPr>
        </p:nvSpPr>
        <p:spPr>
          <a:xfrm>
            <a:off x="3073988" y="3272025"/>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6" name="Espace réservé du texte 51"/>
          <p:cNvSpPr>
            <a:spLocks noGrp="1"/>
          </p:cNvSpPr>
          <p:nvPr>
            <p:ph type="body" sz="quarter" idx="22" hasCustomPrompt="1"/>
          </p:nvPr>
        </p:nvSpPr>
        <p:spPr>
          <a:xfrm>
            <a:off x="3073988" y="4792824"/>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17"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8"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3" name="Espace réservé pour une image  2"/>
          <p:cNvSpPr>
            <a:spLocks noGrp="1"/>
          </p:cNvSpPr>
          <p:nvPr>
            <p:ph type="pic" sz="quarter" idx="23"/>
          </p:nvPr>
        </p:nvSpPr>
        <p:spPr>
          <a:xfrm>
            <a:off x="6024497" y="1520801"/>
            <a:ext cx="5559263" cy="4481751"/>
          </a:xfrm>
          <a:prstGeom prst="rect">
            <a:avLst/>
          </a:prstGeom>
        </p:spPr>
        <p:txBody>
          <a:bodyPr lIns="71579" tIns="35790" rIns="71579" bIns="35790"/>
          <a:lstStyle>
            <a:lvl1pPr>
              <a:defRPr sz="1067"/>
            </a:lvl1pPr>
          </a:lstStyle>
          <a:p>
            <a:endParaRPr lang="fr-FR"/>
          </a:p>
        </p:txBody>
      </p:sp>
      <p:sp>
        <p:nvSpPr>
          <p:cNvPr id="19"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26505385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Présentation graphe">
    <p:spTree>
      <p:nvGrpSpPr>
        <p:cNvPr id="1" name=""/>
        <p:cNvGrpSpPr/>
        <p:nvPr/>
      </p:nvGrpSpPr>
      <p:grpSpPr>
        <a:xfrm>
          <a:off x="0" y="0"/>
          <a:ext cx="0" cy="0"/>
          <a:chOff x="0" y="0"/>
          <a:chExt cx="0" cy="0"/>
        </a:xfrm>
      </p:grpSpPr>
      <p:cxnSp>
        <p:nvCxnSpPr>
          <p:cNvPr id="15" name="Connecteur droit 14">
            <a:extLst>
              <a:ext uri="{FF2B5EF4-FFF2-40B4-BE49-F238E27FC236}">
                <a16:creationId xmlns:a16="http://schemas.microsoft.com/office/drawing/2014/main" id="{6C507343-B14D-2343-BCC6-7A4CFB540891}"/>
              </a:ext>
            </a:extLst>
          </p:cNvPr>
          <p:cNvCxnSpPr>
            <a:cxnSpLocks/>
          </p:cNvCxnSpPr>
          <p:nvPr userDrawn="1"/>
        </p:nvCxnSpPr>
        <p:spPr>
          <a:xfrm>
            <a:off x="6941451" y="1701057"/>
            <a:ext cx="466653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D9692825-B7A7-BD4C-9EDA-7BCCC183292B}"/>
              </a:ext>
            </a:extLst>
          </p:cNvPr>
          <p:cNvCxnSpPr>
            <a:cxnSpLocks/>
          </p:cNvCxnSpPr>
          <p:nvPr userDrawn="1"/>
        </p:nvCxnSpPr>
        <p:spPr>
          <a:xfrm>
            <a:off x="6937140" y="3366468"/>
            <a:ext cx="4666531" cy="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8" name="Forme libre 17">
            <a:extLst>
              <a:ext uri="{FF2B5EF4-FFF2-40B4-BE49-F238E27FC236}">
                <a16:creationId xmlns:a16="http://schemas.microsoft.com/office/drawing/2014/main" id="{428D24D0-40BD-F040-BE9B-C437FEE76F82}"/>
              </a:ext>
            </a:extLst>
          </p:cNvPr>
          <p:cNvSpPr/>
          <p:nvPr userDrawn="1"/>
        </p:nvSpPr>
        <p:spPr>
          <a:xfrm>
            <a:off x="8690110" y="1977944"/>
            <a:ext cx="147017" cy="1133013"/>
          </a:xfrm>
          <a:custGeom>
            <a:avLst/>
            <a:gdLst>
              <a:gd name="connsiteX0" fmla="*/ 5542 w 99753"/>
              <a:gd name="connsiteY0" fmla="*/ 0 h 1352204"/>
              <a:gd name="connsiteX1" fmla="*/ 5542 w 99753"/>
              <a:gd name="connsiteY1" fmla="*/ 537557 h 1352204"/>
              <a:gd name="connsiteX2" fmla="*/ 99753 w 99753"/>
              <a:gd name="connsiteY2" fmla="*/ 659477 h 1352204"/>
              <a:gd name="connsiteX3" fmla="*/ 0 w 99753"/>
              <a:gd name="connsiteY3" fmla="*/ 770313 h 1352204"/>
              <a:gd name="connsiteX4" fmla="*/ 0 w 99753"/>
              <a:gd name="connsiteY4" fmla="*/ 1352204 h 1352204"/>
              <a:gd name="connsiteX5" fmla="*/ 0 w 99753"/>
              <a:gd name="connsiteY5" fmla="*/ 1352204 h 1352204"/>
              <a:gd name="connsiteX0" fmla="*/ 0 w 143072"/>
              <a:gd name="connsiteY0" fmla="*/ 0 h 1338244"/>
              <a:gd name="connsiteX1" fmla="*/ 48861 w 143072"/>
              <a:gd name="connsiteY1" fmla="*/ 523597 h 1338244"/>
              <a:gd name="connsiteX2" fmla="*/ 143072 w 143072"/>
              <a:gd name="connsiteY2" fmla="*/ 645517 h 1338244"/>
              <a:gd name="connsiteX3" fmla="*/ 43319 w 143072"/>
              <a:gd name="connsiteY3" fmla="*/ 756353 h 1338244"/>
              <a:gd name="connsiteX4" fmla="*/ 43319 w 143072"/>
              <a:gd name="connsiteY4" fmla="*/ 1338244 h 1338244"/>
              <a:gd name="connsiteX5" fmla="*/ 43319 w 143072"/>
              <a:gd name="connsiteY5" fmla="*/ 1338244 h 1338244"/>
              <a:gd name="connsiteX0" fmla="*/ 0 w 143072"/>
              <a:gd name="connsiteY0" fmla="*/ 0 h 1338244"/>
              <a:gd name="connsiteX1" fmla="*/ 6980 w 143072"/>
              <a:gd name="connsiteY1" fmla="*/ 523597 h 1338244"/>
              <a:gd name="connsiteX2" fmla="*/ 143072 w 143072"/>
              <a:gd name="connsiteY2" fmla="*/ 645517 h 1338244"/>
              <a:gd name="connsiteX3" fmla="*/ 43319 w 143072"/>
              <a:gd name="connsiteY3" fmla="*/ 756353 h 1338244"/>
              <a:gd name="connsiteX4" fmla="*/ 43319 w 143072"/>
              <a:gd name="connsiteY4" fmla="*/ 1338244 h 1338244"/>
              <a:gd name="connsiteX5" fmla="*/ 43319 w 143072"/>
              <a:gd name="connsiteY5" fmla="*/ 1338244 h 1338244"/>
              <a:gd name="connsiteX0" fmla="*/ 0 w 97701"/>
              <a:gd name="connsiteY0" fmla="*/ 0 h 1338244"/>
              <a:gd name="connsiteX1" fmla="*/ 6980 w 97701"/>
              <a:gd name="connsiteY1" fmla="*/ 523597 h 1338244"/>
              <a:gd name="connsiteX2" fmla="*/ 97701 w 97701"/>
              <a:gd name="connsiteY2" fmla="*/ 645517 h 1338244"/>
              <a:gd name="connsiteX3" fmla="*/ 43319 w 97701"/>
              <a:gd name="connsiteY3" fmla="*/ 756353 h 1338244"/>
              <a:gd name="connsiteX4" fmla="*/ 43319 w 97701"/>
              <a:gd name="connsiteY4" fmla="*/ 1338244 h 1338244"/>
              <a:gd name="connsiteX5" fmla="*/ 43319 w 97701"/>
              <a:gd name="connsiteY5" fmla="*/ 1338244 h 1338244"/>
              <a:gd name="connsiteX0" fmla="*/ 0 w 97701"/>
              <a:gd name="connsiteY0" fmla="*/ 0 h 1338244"/>
              <a:gd name="connsiteX1" fmla="*/ 6980 w 97701"/>
              <a:gd name="connsiteY1" fmla="*/ 523597 h 1338244"/>
              <a:gd name="connsiteX2" fmla="*/ 97701 w 97701"/>
              <a:gd name="connsiteY2" fmla="*/ 645517 h 1338244"/>
              <a:gd name="connsiteX3" fmla="*/ 4928 w 97701"/>
              <a:gd name="connsiteY3" fmla="*/ 745883 h 1338244"/>
              <a:gd name="connsiteX4" fmla="*/ 43319 w 97701"/>
              <a:gd name="connsiteY4" fmla="*/ 1338244 h 1338244"/>
              <a:gd name="connsiteX5" fmla="*/ 43319 w 97701"/>
              <a:gd name="connsiteY5" fmla="*/ 1338244 h 1338244"/>
              <a:gd name="connsiteX0" fmla="*/ 2052 w 99753"/>
              <a:gd name="connsiteY0" fmla="*/ 0 h 1381227"/>
              <a:gd name="connsiteX1" fmla="*/ 9032 w 99753"/>
              <a:gd name="connsiteY1" fmla="*/ 523597 h 1381227"/>
              <a:gd name="connsiteX2" fmla="*/ 99753 w 99753"/>
              <a:gd name="connsiteY2" fmla="*/ 645517 h 1381227"/>
              <a:gd name="connsiteX3" fmla="*/ 6980 w 99753"/>
              <a:gd name="connsiteY3" fmla="*/ 745883 h 1381227"/>
              <a:gd name="connsiteX4" fmla="*/ 45371 w 99753"/>
              <a:gd name="connsiteY4" fmla="*/ 1338244 h 1381227"/>
              <a:gd name="connsiteX5" fmla="*/ 0 w 99753"/>
              <a:gd name="connsiteY5" fmla="*/ 1334754 h 1381227"/>
              <a:gd name="connsiteX0" fmla="*/ 4346 w 102047"/>
              <a:gd name="connsiteY0" fmla="*/ 0 h 1334754"/>
              <a:gd name="connsiteX1" fmla="*/ 11326 w 102047"/>
              <a:gd name="connsiteY1" fmla="*/ 523597 h 1334754"/>
              <a:gd name="connsiteX2" fmla="*/ 102047 w 102047"/>
              <a:gd name="connsiteY2" fmla="*/ 645517 h 1334754"/>
              <a:gd name="connsiteX3" fmla="*/ 9274 w 102047"/>
              <a:gd name="connsiteY3" fmla="*/ 745883 h 1334754"/>
              <a:gd name="connsiteX4" fmla="*/ 2294 w 102047"/>
              <a:gd name="connsiteY4" fmla="*/ 1334754 h 1334754"/>
              <a:gd name="connsiteX0" fmla="*/ 2052 w 99753"/>
              <a:gd name="connsiteY0" fmla="*/ 0 h 1334754"/>
              <a:gd name="connsiteX1" fmla="*/ 9032 w 99753"/>
              <a:gd name="connsiteY1" fmla="*/ 523597 h 1334754"/>
              <a:gd name="connsiteX2" fmla="*/ 99753 w 99753"/>
              <a:gd name="connsiteY2" fmla="*/ 645517 h 1334754"/>
              <a:gd name="connsiteX3" fmla="*/ 6980 w 99753"/>
              <a:gd name="connsiteY3" fmla="*/ 745883 h 1334754"/>
              <a:gd name="connsiteX4" fmla="*/ 0 w 99753"/>
              <a:gd name="connsiteY4" fmla="*/ 1334754 h 133475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23597 h 1331264"/>
              <a:gd name="connsiteX2" fmla="*/ 97701 w 97701"/>
              <a:gd name="connsiteY2" fmla="*/ 645517 h 1331264"/>
              <a:gd name="connsiteX3" fmla="*/ 4928 w 97701"/>
              <a:gd name="connsiteY3" fmla="*/ 745883 h 1331264"/>
              <a:gd name="connsiteX4" fmla="*/ 8418 w 97701"/>
              <a:gd name="connsiteY4" fmla="*/ 1331264 h 1331264"/>
              <a:gd name="connsiteX0" fmla="*/ 0 w 97701"/>
              <a:gd name="connsiteY0" fmla="*/ 0 h 1331264"/>
              <a:gd name="connsiteX1" fmla="*/ 6980 w 97701"/>
              <a:gd name="connsiteY1" fmla="*/ 537557 h 1331264"/>
              <a:gd name="connsiteX2" fmla="*/ 97701 w 97701"/>
              <a:gd name="connsiteY2" fmla="*/ 645517 h 1331264"/>
              <a:gd name="connsiteX3" fmla="*/ 4928 w 97701"/>
              <a:gd name="connsiteY3" fmla="*/ 745883 h 1331264"/>
              <a:gd name="connsiteX4" fmla="*/ 8418 w 97701"/>
              <a:gd name="connsiteY4" fmla="*/ 1331264 h 1331264"/>
              <a:gd name="connsiteX0" fmla="*/ 0 w 94211"/>
              <a:gd name="connsiteY0" fmla="*/ 0 h 1327774"/>
              <a:gd name="connsiteX1" fmla="*/ 3490 w 94211"/>
              <a:gd name="connsiteY1" fmla="*/ 534067 h 1327774"/>
              <a:gd name="connsiteX2" fmla="*/ 94211 w 94211"/>
              <a:gd name="connsiteY2" fmla="*/ 642027 h 1327774"/>
              <a:gd name="connsiteX3" fmla="*/ 1438 w 94211"/>
              <a:gd name="connsiteY3" fmla="*/ 742393 h 1327774"/>
              <a:gd name="connsiteX4" fmla="*/ 4928 w 94211"/>
              <a:gd name="connsiteY4" fmla="*/ 1327774 h 1327774"/>
              <a:gd name="connsiteX0" fmla="*/ 0 w 94211"/>
              <a:gd name="connsiteY0" fmla="*/ 0 h 1327774"/>
              <a:gd name="connsiteX1" fmla="*/ 3490 w 94211"/>
              <a:gd name="connsiteY1" fmla="*/ 534067 h 1327774"/>
              <a:gd name="connsiteX2" fmla="*/ 94211 w 94211"/>
              <a:gd name="connsiteY2" fmla="*/ 642027 h 1327774"/>
              <a:gd name="connsiteX3" fmla="*/ 1438 w 94211"/>
              <a:gd name="connsiteY3" fmla="*/ 742393 h 1327774"/>
              <a:gd name="connsiteX4" fmla="*/ 4928 w 94211"/>
              <a:gd name="connsiteY4" fmla="*/ 1327774 h 1327774"/>
              <a:gd name="connsiteX0" fmla="*/ 0 w 102590"/>
              <a:gd name="connsiteY0" fmla="*/ 0 h 1327774"/>
              <a:gd name="connsiteX1" fmla="*/ 3490 w 102590"/>
              <a:gd name="connsiteY1" fmla="*/ 534067 h 1327774"/>
              <a:gd name="connsiteX2" fmla="*/ 102590 w 102590"/>
              <a:gd name="connsiteY2" fmla="*/ 705311 h 1327774"/>
              <a:gd name="connsiteX3" fmla="*/ 1438 w 102590"/>
              <a:gd name="connsiteY3" fmla="*/ 742393 h 1327774"/>
              <a:gd name="connsiteX4" fmla="*/ 4928 w 102590"/>
              <a:gd name="connsiteY4" fmla="*/ 1327774 h 1327774"/>
              <a:gd name="connsiteX0" fmla="*/ 0 w 102590"/>
              <a:gd name="connsiteY0" fmla="*/ 0 h 1327774"/>
              <a:gd name="connsiteX1" fmla="*/ 3490 w 102590"/>
              <a:gd name="connsiteY1" fmla="*/ 534067 h 1327774"/>
              <a:gd name="connsiteX2" fmla="*/ 102590 w 102590"/>
              <a:gd name="connsiteY2" fmla="*/ 705311 h 1327774"/>
              <a:gd name="connsiteX3" fmla="*/ 5628 w 102590"/>
              <a:gd name="connsiteY3" fmla="*/ 840195 h 1327774"/>
              <a:gd name="connsiteX4" fmla="*/ 4928 w 102590"/>
              <a:gd name="connsiteY4" fmla="*/ 1327774 h 1327774"/>
              <a:gd name="connsiteX0" fmla="*/ 0 w 77453"/>
              <a:gd name="connsiteY0" fmla="*/ 0 h 1327774"/>
              <a:gd name="connsiteX1" fmla="*/ 3490 w 77453"/>
              <a:gd name="connsiteY1" fmla="*/ 534067 h 1327774"/>
              <a:gd name="connsiteX2" fmla="*/ 77453 w 77453"/>
              <a:gd name="connsiteY2" fmla="*/ 693805 h 1327774"/>
              <a:gd name="connsiteX3" fmla="*/ 5628 w 77453"/>
              <a:gd name="connsiteY3" fmla="*/ 840195 h 1327774"/>
              <a:gd name="connsiteX4" fmla="*/ 4928 w 77453"/>
              <a:gd name="connsiteY4" fmla="*/ 1327774 h 1327774"/>
              <a:gd name="connsiteX0" fmla="*/ 0 w 99753"/>
              <a:gd name="connsiteY0" fmla="*/ 0 h 1327774"/>
              <a:gd name="connsiteX1" fmla="*/ 3490 w 99753"/>
              <a:gd name="connsiteY1" fmla="*/ 534067 h 1327774"/>
              <a:gd name="connsiteX2" fmla="*/ 99753 w 99753"/>
              <a:gd name="connsiteY2" fmla="*/ 689430 h 1327774"/>
              <a:gd name="connsiteX3" fmla="*/ 5628 w 99753"/>
              <a:gd name="connsiteY3" fmla="*/ 840195 h 1327774"/>
              <a:gd name="connsiteX4" fmla="*/ 4928 w 99753"/>
              <a:gd name="connsiteY4" fmla="*/ 1327774 h 132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53" h="1327774">
                <a:moveTo>
                  <a:pt x="0" y="0"/>
                </a:moveTo>
                <a:cubicBezTo>
                  <a:pt x="1163" y="178022"/>
                  <a:pt x="2327" y="356045"/>
                  <a:pt x="3490" y="534067"/>
                </a:cubicBezTo>
                <a:lnTo>
                  <a:pt x="99753" y="689430"/>
                </a:lnTo>
                <a:lnTo>
                  <a:pt x="5628" y="840195"/>
                </a:lnTo>
                <a:cubicBezTo>
                  <a:pt x="6791" y="1035322"/>
                  <a:pt x="3765" y="1132647"/>
                  <a:pt x="4928" y="1327774"/>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endParaRPr>
          </a:p>
        </p:txBody>
      </p:sp>
      <p:sp>
        <p:nvSpPr>
          <p:cNvPr id="2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24" name="Espace réservé du texte 51"/>
          <p:cNvSpPr>
            <a:spLocks noGrp="1"/>
          </p:cNvSpPr>
          <p:nvPr>
            <p:ph type="body" sz="quarter" idx="17" hasCustomPrompt="1"/>
          </p:nvPr>
        </p:nvSpPr>
        <p:spPr>
          <a:xfrm>
            <a:off x="8922705" y="2104187"/>
            <a:ext cx="2787777" cy="944739"/>
          </a:xfrm>
          <a:prstGeom prst="rect">
            <a:avLst/>
          </a:prstGeom>
        </p:spPr>
        <p:txBody>
          <a:bodyPr lIns="71579" tIns="35790" rIns="71579" bIns="35790" anchor="ctr" anchorCtr="0"/>
          <a:lstStyle>
            <a:lvl1pPr marL="0" indent="0">
              <a:buNone/>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endParaRPr lang="fr-FR"/>
          </a:p>
        </p:txBody>
      </p:sp>
      <p:sp>
        <p:nvSpPr>
          <p:cNvPr id="25" name="Espace réservé du texte 51"/>
          <p:cNvSpPr>
            <a:spLocks noGrp="1"/>
          </p:cNvSpPr>
          <p:nvPr>
            <p:ph type="body" sz="quarter" idx="18" hasCustomPrompt="1"/>
          </p:nvPr>
        </p:nvSpPr>
        <p:spPr>
          <a:xfrm>
            <a:off x="6937139" y="3533250"/>
            <a:ext cx="4666531" cy="1764117"/>
          </a:xfrm>
          <a:prstGeom prst="rect">
            <a:avLst/>
          </a:prstGeom>
        </p:spPr>
        <p:txBody>
          <a:bodyPr lIns="71579" tIns="35790" rIns="71579" bIns="35790" anchor="ctr" anchorCtr="0"/>
          <a:lstStyle>
            <a:lvl1pPr marL="298239" indent="-298239">
              <a:buFont typeface="Arial" panose="020B0604020202020204" pitchFamily="34" charset="0"/>
              <a:buChar char="•"/>
              <a:defRPr sz="1467" baseline="0">
                <a:latin typeface="Arial" panose="020B0604020202020204" pitchFamily="34" charset="0"/>
                <a:cs typeface="Arial" panose="020B0604020202020204" pitchFamily="34" charset="0"/>
              </a:defRPr>
            </a:lvl1pPr>
          </a:lstStyle>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p>
          <a:p>
            <a:pPr lvl="0"/>
            <a:r>
              <a:rPr lang="fr-FR" sz="1467">
                <a:latin typeface="Arial" panose="020B0604020202020204" pitchFamily="34" charset="0"/>
                <a:cs typeface="Arial" panose="020B0604020202020204" pitchFamily="34" charset="0"/>
              </a:rPr>
              <a:t>Insérez votre texte</a:t>
            </a:r>
            <a:endParaRPr lang="fr-FR"/>
          </a:p>
        </p:txBody>
      </p:sp>
      <p:sp>
        <p:nvSpPr>
          <p:cNvPr id="6" name="Espace réservé pour une image  5"/>
          <p:cNvSpPr>
            <a:spLocks noGrp="1"/>
          </p:cNvSpPr>
          <p:nvPr>
            <p:ph type="pic" sz="quarter" idx="20"/>
          </p:nvPr>
        </p:nvSpPr>
        <p:spPr>
          <a:xfrm>
            <a:off x="6936859" y="1797310"/>
            <a:ext cx="1564052" cy="747439"/>
          </a:xfrm>
          <a:prstGeom prst="rect">
            <a:avLst/>
          </a:prstGeom>
        </p:spPr>
        <p:txBody>
          <a:bodyPr lIns="71579" tIns="35790" rIns="71579" bIns="35790"/>
          <a:lstStyle>
            <a:lvl1pPr marL="0" indent="0">
              <a:buNone/>
              <a:defRPr sz="1067"/>
            </a:lvl1pPr>
          </a:lstStyle>
          <a:p>
            <a:endParaRPr lang="fr-FR"/>
          </a:p>
        </p:txBody>
      </p:sp>
      <p:sp>
        <p:nvSpPr>
          <p:cNvPr id="31" name="Espace réservé du graphique 30"/>
          <p:cNvSpPr>
            <a:spLocks noGrp="1"/>
          </p:cNvSpPr>
          <p:nvPr>
            <p:ph type="chart" sz="quarter" idx="22"/>
          </p:nvPr>
        </p:nvSpPr>
        <p:spPr>
          <a:xfrm>
            <a:off x="1100629" y="2799655"/>
            <a:ext cx="5619000" cy="2580751"/>
          </a:xfrm>
          <a:prstGeom prst="rect">
            <a:avLst/>
          </a:prstGeom>
        </p:spPr>
        <p:txBody>
          <a:bodyPr lIns="71579" tIns="35790" rIns="71579" bIns="35790"/>
          <a:lstStyle>
            <a:lvl1pPr marL="0" indent="0">
              <a:buNone/>
              <a:defRPr sz="1067"/>
            </a:lvl1pPr>
          </a:lstStyle>
          <a:p>
            <a:endParaRPr lang="fr-FR"/>
          </a:p>
        </p:txBody>
      </p:sp>
      <p:sp>
        <p:nvSpPr>
          <p:cNvPr id="33" name="Espace réservé du texte 7"/>
          <p:cNvSpPr>
            <a:spLocks noGrp="1"/>
          </p:cNvSpPr>
          <p:nvPr>
            <p:ph type="body" sz="quarter" idx="10"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34" name="Espace réservé du contenu 14"/>
          <p:cNvSpPr>
            <a:spLocks noGrp="1"/>
          </p:cNvSpPr>
          <p:nvPr>
            <p:ph sz="quarter" idx="11"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4" name="Espace réservé du texte 3"/>
          <p:cNvSpPr>
            <a:spLocks noGrp="1"/>
          </p:cNvSpPr>
          <p:nvPr>
            <p:ph type="body" sz="quarter" idx="23" hasCustomPrompt="1"/>
          </p:nvPr>
        </p:nvSpPr>
        <p:spPr>
          <a:xfrm>
            <a:off x="5242469" y="2047896"/>
            <a:ext cx="1477160" cy="509813"/>
          </a:xfrm>
          <a:prstGeom prst="rect">
            <a:avLst/>
          </a:prstGeom>
        </p:spPr>
        <p:txBody>
          <a:bodyPr lIns="71579" tIns="35790" rIns="71579" bIns="35790"/>
          <a:lstStyle>
            <a:lvl1pPr marL="0" indent="0">
              <a:buNone/>
              <a:defRPr sz="1867" b="1" baseline="0"/>
            </a:lvl1pPr>
          </a:lstStyle>
          <a:p>
            <a:pPr lvl="0"/>
            <a:r>
              <a:rPr lang="fr-FR"/>
              <a:t>Insérez votre texte</a:t>
            </a:r>
          </a:p>
        </p:txBody>
      </p:sp>
      <p:sp>
        <p:nvSpPr>
          <p:cNvPr id="7" name="Espace réservé du texte 6"/>
          <p:cNvSpPr>
            <a:spLocks noGrp="1"/>
          </p:cNvSpPr>
          <p:nvPr>
            <p:ph type="body" sz="quarter" idx="24" hasCustomPrompt="1"/>
          </p:nvPr>
        </p:nvSpPr>
        <p:spPr>
          <a:xfrm>
            <a:off x="6942291" y="2661400"/>
            <a:ext cx="1558620" cy="587581"/>
          </a:xfrm>
          <a:prstGeom prst="rect">
            <a:avLst/>
          </a:prstGeom>
        </p:spPr>
        <p:txBody>
          <a:bodyPr lIns="71579" tIns="35790" rIns="71579" bIns="35790" anchor="ctr" anchorCtr="0"/>
          <a:lstStyle>
            <a:lvl1pPr marL="0" indent="0" algn="ctr">
              <a:buNone/>
              <a:defRPr sz="2933">
                <a:latin typeface="Arial" panose="020B0604020202020204" pitchFamily="34" charset="0"/>
                <a:cs typeface="Arial" panose="020B0604020202020204" pitchFamily="34" charset="0"/>
              </a:defRPr>
            </a:lvl1pPr>
          </a:lstStyle>
          <a:p>
            <a:pPr lvl="0"/>
            <a:r>
              <a:rPr lang="fr-FR"/>
              <a:t>XXX%</a:t>
            </a:r>
          </a:p>
        </p:txBody>
      </p:sp>
      <p:sp>
        <p:nvSpPr>
          <p:cNvPr id="17"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16961492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Présentation objectif">
    <p:spTree>
      <p:nvGrpSpPr>
        <p:cNvPr id="1" name=""/>
        <p:cNvGrpSpPr/>
        <p:nvPr/>
      </p:nvGrpSpPr>
      <p:grpSpPr>
        <a:xfrm>
          <a:off x="0" y="0"/>
          <a:ext cx="0" cy="0"/>
          <a:chOff x="0" y="0"/>
          <a:chExt cx="0" cy="0"/>
        </a:xfrm>
      </p:grpSpPr>
      <p:cxnSp>
        <p:nvCxnSpPr>
          <p:cNvPr id="22" name="Connecteur droit 21">
            <a:extLst>
              <a:ext uri="{FF2B5EF4-FFF2-40B4-BE49-F238E27FC236}">
                <a16:creationId xmlns:a16="http://schemas.microsoft.com/office/drawing/2014/main" id="{AD3B4E00-4C0D-B74C-956B-CDA84213C54F}"/>
              </a:ext>
            </a:extLst>
          </p:cNvPr>
          <p:cNvCxnSpPr>
            <a:cxnSpLocks/>
          </p:cNvCxnSpPr>
          <p:nvPr userDrawn="1"/>
        </p:nvCxnSpPr>
        <p:spPr>
          <a:xfrm>
            <a:off x="6014305" y="1616127"/>
            <a:ext cx="0" cy="3330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9F0E7AE5-DDF5-3841-8199-F2E6E2C429D3}"/>
              </a:ext>
            </a:extLst>
          </p:cNvPr>
          <p:cNvCxnSpPr>
            <a:cxnSpLocks/>
          </p:cNvCxnSpPr>
          <p:nvPr userDrawn="1"/>
        </p:nvCxnSpPr>
        <p:spPr>
          <a:xfrm flipH="1">
            <a:off x="3926489" y="3274165"/>
            <a:ext cx="417563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Ellipse 23">
            <a:extLst>
              <a:ext uri="{FF2B5EF4-FFF2-40B4-BE49-F238E27FC236}">
                <a16:creationId xmlns:a16="http://schemas.microsoft.com/office/drawing/2014/main" id="{7A8875E5-7910-054E-BEC3-9C1A0EB2877B}"/>
              </a:ext>
            </a:extLst>
          </p:cNvPr>
          <p:cNvSpPr/>
          <p:nvPr userDrawn="1"/>
        </p:nvSpPr>
        <p:spPr>
          <a:xfrm>
            <a:off x="4255168" y="1877964"/>
            <a:ext cx="3586088" cy="2852933"/>
          </a:xfrm>
          <a:prstGeom prst="ellipse">
            <a:avLst/>
          </a:prstGeom>
          <a:solidFill>
            <a:srgbClr val="003678"/>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25" name="Ellipse 24">
            <a:extLst>
              <a:ext uri="{FF2B5EF4-FFF2-40B4-BE49-F238E27FC236}">
                <a16:creationId xmlns:a16="http://schemas.microsoft.com/office/drawing/2014/main" id="{4021C08C-813F-644A-BA5D-6D26699177E5}"/>
              </a:ext>
            </a:extLst>
          </p:cNvPr>
          <p:cNvSpPr/>
          <p:nvPr userDrawn="1"/>
        </p:nvSpPr>
        <p:spPr>
          <a:xfrm>
            <a:off x="4580856" y="2139706"/>
            <a:ext cx="2912897" cy="2317373"/>
          </a:xfrm>
          <a:prstGeom prst="ellipse">
            <a:avLst/>
          </a:prstGeom>
          <a:solidFill>
            <a:srgbClr val="00A5E1"/>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26" name="Ellipse 25">
            <a:extLst>
              <a:ext uri="{FF2B5EF4-FFF2-40B4-BE49-F238E27FC236}">
                <a16:creationId xmlns:a16="http://schemas.microsoft.com/office/drawing/2014/main" id="{A663815D-FC18-2D44-894A-88C6F080832A}"/>
              </a:ext>
            </a:extLst>
          </p:cNvPr>
          <p:cNvSpPr/>
          <p:nvPr userDrawn="1"/>
        </p:nvSpPr>
        <p:spPr>
          <a:xfrm>
            <a:off x="4798150" y="2317647"/>
            <a:ext cx="2480737" cy="1973565"/>
          </a:xfrm>
          <a:prstGeom prst="ellipse">
            <a:avLst/>
          </a:prstGeom>
          <a:solidFill>
            <a:srgbClr val="EB504B"/>
          </a:solidFill>
          <a:ln>
            <a:noFill/>
          </a:ln>
        </p:spPr>
        <p:style>
          <a:lnRef idx="2">
            <a:schemeClr val="accent1">
              <a:shade val="50000"/>
            </a:schemeClr>
          </a:lnRef>
          <a:fillRef idx="1">
            <a:schemeClr val="accent1"/>
          </a:fillRef>
          <a:effectRef idx="0">
            <a:schemeClr val="accent1"/>
          </a:effectRef>
          <a:fontRef idx="minor">
            <a:schemeClr val="lt1"/>
          </a:fontRef>
        </p:style>
        <p:txBody>
          <a:bodyPr lIns="95439" tIns="47720" rIns="95439" bIns="47720" rtlCol="0" anchor="ctr"/>
          <a:lstStyle/>
          <a:p>
            <a:pPr algn="ctr" defTabSz="477183"/>
            <a:endParaRPr lang="fr-FR" sz="1867">
              <a:solidFill>
                <a:prstClr val="white"/>
              </a:solidFill>
              <a:latin typeface="Arial" panose="020B0604020202020204" pitchFamily="34" charset="0"/>
              <a:cs typeface="Arial" panose="020B0604020202020204" pitchFamily="34" charset="0"/>
            </a:endParaRPr>
          </a:p>
        </p:txBody>
      </p:sp>
      <p:sp>
        <p:nvSpPr>
          <p:cNvPr id="13" name="Titre 1">
            <a:extLst>
              <a:ext uri="{FF2B5EF4-FFF2-40B4-BE49-F238E27FC236}">
                <a16:creationId xmlns:a16="http://schemas.microsoft.com/office/drawing/2014/main" id="{F180C0EE-D6D5-E448-BA25-0F29A8EF972A}"/>
              </a:ext>
            </a:extLst>
          </p:cNvPr>
          <p:cNvSpPr txBox="1">
            <a:spLocks/>
          </p:cNvSpPr>
          <p:nvPr userDrawn="1"/>
        </p:nvSpPr>
        <p:spPr>
          <a:xfrm>
            <a:off x="910296" y="6496122"/>
            <a:ext cx="2366376" cy="354181"/>
          </a:xfrm>
          <a:prstGeom prst="rect">
            <a:avLst/>
          </a:prstGeom>
        </p:spPr>
        <p:txBody>
          <a:bodyPr vert="horz" lIns="109836" tIns="55797" rIns="111593" bIns="55797" rtlCol="0" anchor="ctr" anchorCtr="0">
            <a:noAutofit/>
          </a:bodyPr>
          <a:lstStyle>
            <a:lvl1pPr algn="ctr" defTabSz="685800" rtl="0" eaLnBrk="1" latinLnBrk="0" hangingPunct="1">
              <a:lnSpc>
                <a:spcPct val="90000"/>
              </a:lnSpc>
              <a:spcBef>
                <a:spcPct val="0"/>
              </a:spcBef>
              <a:buNone/>
              <a:defRPr sz="4500" kern="1200">
                <a:solidFill>
                  <a:schemeClr val="tx1"/>
                </a:solidFill>
                <a:latin typeface="Montserrat" pitchFamily="2" charset="77"/>
                <a:ea typeface="+mj-ea"/>
                <a:cs typeface="+mj-cs"/>
              </a:defRPr>
            </a:lvl1pPr>
          </a:lstStyle>
          <a:p>
            <a:pPr algn="l" defTabSz="715774"/>
            <a:r>
              <a:rPr lang="fr-FR" sz="1067">
                <a:solidFill>
                  <a:srgbClr val="424242"/>
                </a:solidFill>
                <a:latin typeface="Arial" panose="020B0604020202020204" pitchFamily="34" charset="0"/>
                <a:cs typeface="Arial" panose="020B0604020202020204" pitchFamily="34" charset="0"/>
              </a:rPr>
              <a:t>Jeudi 24 janvier 2019</a:t>
            </a:r>
          </a:p>
        </p:txBody>
      </p:sp>
      <p:sp>
        <p:nvSpPr>
          <p:cNvPr id="5" name="Espace réservé du texte 4"/>
          <p:cNvSpPr>
            <a:spLocks noGrp="1"/>
          </p:cNvSpPr>
          <p:nvPr>
            <p:ph type="body" sz="quarter" idx="10" hasCustomPrompt="1"/>
          </p:nvPr>
        </p:nvSpPr>
        <p:spPr>
          <a:xfrm>
            <a:off x="3157068" y="5069332"/>
            <a:ext cx="5720373" cy="691272"/>
          </a:xfrm>
          <a:prstGeom prst="rect">
            <a:avLst/>
          </a:prstGeom>
        </p:spPr>
        <p:txBody>
          <a:bodyPr lIns="71579" tIns="35790" rIns="71579" bIns="35790"/>
          <a:lstStyle>
            <a:lvl1pPr marL="0" indent="0" algn="ctr">
              <a:buNone/>
              <a:defRPr sz="1867" baseline="0">
                <a:latin typeface="Arial" panose="020B0604020202020204" pitchFamily="34" charset="0"/>
                <a:cs typeface="Arial" panose="020B0604020202020204" pitchFamily="34" charset="0"/>
              </a:defRPr>
            </a:lvl1pPr>
          </a:lstStyle>
          <a:p>
            <a:pPr lvl="0"/>
            <a:r>
              <a:rPr lang="fr-FR"/>
              <a:t>Insérez votre texte</a:t>
            </a:r>
          </a:p>
        </p:txBody>
      </p:sp>
      <p:sp>
        <p:nvSpPr>
          <p:cNvPr id="16" name="Espace réservé du texte 7"/>
          <p:cNvSpPr>
            <a:spLocks noGrp="1"/>
          </p:cNvSpPr>
          <p:nvPr>
            <p:ph type="body" sz="quarter" idx="11" hasCustomPrompt="1"/>
          </p:nvPr>
        </p:nvSpPr>
        <p:spPr>
          <a:xfrm>
            <a:off x="2954321" y="6578612"/>
            <a:ext cx="3968057" cy="237625"/>
          </a:xfrm>
          <a:prstGeom prst="rect">
            <a:avLst/>
          </a:prstGeom>
        </p:spPr>
        <p:txBody>
          <a:bodyPr lIns="71579" tIns="35790" rIns="71579" bIns="3579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r>
              <a:rPr lang="en-US"/>
              <a:t>- Nom de la Direction</a:t>
            </a:r>
          </a:p>
        </p:txBody>
      </p:sp>
      <p:sp>
        <p:nvSpPr>
          <p:cNvPr id="17" name="Espace réservé du contenu 14"/>
          <p:cNvSpPr>
            <a:spLocks noGrp="1"/>
          </p:cNvSpPr>
          <p:nvPr>
            <p:ph sz="quarter" idx="12" hasCustomPrompt="1"/>
          </p:nvPr>
        </p:nvSpPr>
        <p:spPr>
          <a:xfrm>
            <a:off x="11600050" y="6496524"/>
            <a:ext cx="591951" cy="319713"/>
          </a:xfrm>
          <a:prstGeom prst="rect">
            <a:avLst/>
          </a:prstGeom>
        </p:spPr>
        <p:txBody>
          <a:bodyPr lIns="71579" tIns="35790" rIns="71579" bIns="35790" anchor="ctr" anchorCtr="0"/>
          <a:lstStyle>
            <a:lvl1pPr marL="0" marR="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sz="1067">
                <a:latin typeface="Arial" panose="020B0604020202020204" pitchFamily="34" charset="0"/>
                <a:cs typeface="Arial" panose="020B0604020202020204" pitchFamily="34" charset="0"/>
              </a:defRPr>
            </a:lvl1pPr>
          </a:lstStyle>
          <a:p>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fld id="{390D934C-17C0-F942-83D7-3A43A08F4E4B}" type="slidenum">
              <a:rPr lang="fr-FR" smtClean="0"/>
              <a:pPr marL="0" marR="0" lvl="0" indent="0" algn="l" defTabSz="954365" rtl="0" eaLnBrk="1" fontAlgn="auto" latinLnBrk="0" hangingPunct="1">
                <a:lnSpc>
                  <a:spcPct val="100000"/>
                </a:lnSpc>
                <a:spcBef>
                  <a:spcPct val="20000"/>
                </a:spcBef>
                <a:spcAft>
                  <a:spcPts val="0"/>
                </a:spcAft>
                <a:buClrTx/>
                <a:buSzTx/>
                <a:buFont typeface="Arial" panose="020B0604020202020204" pitchFamily="34" charset="0"/>
                <a:buNone/>
                <a:tabLst/>
                <a:defRPr/>
              </a:pPr>
              <a:t>‹N°›</a:t>
            </a:fld>
            <a:endParaRPr lang="fr-FR"/>
          </a:p>
        </p:txBody>
      </p:sp>
      <p:sp>
        <p:nvSpPr>
          <p:cNvPr id="3" name="Espace réservé du texte 2"/>
          <p:cNvSpPr>
            <a:spLocks noGrp="1"/>
          </p:cNvSpPr>
          <p:nvPr>
            <p:ph type="body" sz="quarter" idx="13" hasCustomPrompt="1"/>
          </p:nvPr>
        </p:nvSpPr>
        <p:spPr>
          <a:xfrm>
            <a:off x="5227988" y="2707485"/>
            <a:ext cx="1737835" cy="1209727"/>
          </a:xfrm>
          <a:prstGeom prst="rect">
            <a:avLst/>
          </a:prstGeom>
        </p:spPr>
        <p:txBody>
          <a:bodyPr lIns="71579" tIns="35790" rIns="71579" bIns="35790" anchor="ctr" anchorCtr="0"/>
          <a:lstStyle>
            <a:lvl1pPr marL="0" indent="0" algn="ctr">
              <a:buNone/>
              <a:defRPr sz="3333" baseline="0">
                <a:solidFill>
                  <a:schemeClr val="bg1"/>
                </a:solidFill>
                <a:latin typeface="BlissCaps Bold" panose="00000500000000000000" pitchFamily="2" charset="0"/>
              </a:defRPr>
            </a:lvl1pPr>
          </a:lstStyle>
          <a:p>
            <a:pPr lvl="0"/>
            <a:r>
              <a:rPr lang="fr-FR"/>
              <a:t>XXX %</a:t>
            </a:r>
          </a:p>
        </p:txBody>
      </p:sp>
      <p:sp>
        <p:nvSpPr>
          <p:cNvPr id="14" name="Titre 1"/>
          <p:cNvSpPr>
            <a:spLocks noGrp="1"/>
          </p:cNvSpPr>
          <p:nvPr>
            <p:ph type="title" hasCustomPrompt="1"/>
          </p:nvPr>
        </p:nvSpPr>
        <p:spPr>
          <a:xfrm>
            <a:off x="997187" y="171379"/>
            <a:ext cx="9543047" cy="1142040"/>
          </a:xfrm>
          <a:prstGeom prst="rect">
            <a:avLst/>
          </a:prstGeom>
        </p:spPr>
        <p:txBody>
          <a:bodyPr lIns="71579" tIns="35790" rIns="71579" bIns="35790"/>
          <a:lstStyle>
            <a:lvl1pPr>
              <a:defRPr sz="3333">
                <a:latin typeface="Bliss Bold" panose="00000500000000000000" pitchFamily="2" charset="0"/>
              </a:defRPr>
            </a:lvl1pPr>
          </a:lstStyle>
          <a:p>
            <a:r>
              <a:rPr lang="fr-FR"/>
              <a:t>Insérez votre titre</a:t>
            </a:r>
          </a:p>
        </p:txBody>
      </p:sp>
    </p:spTree>
    <p:extLst>
      <p:ext uri="{BB962C8B-B14F-4D97-AF65-F5344CB8AC3E}">
        <p14:creationId xmlns:p14="http://schemas.microsoft.com/office/powerpoint/2010/main" val="347261776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defTabSz="477183">
              <a:defRPr/>
            </a:pPr>
            <a:fld id="{D144AC00-81E8-40EF-B51D-329A4EB263DE}" type="datetimeFigureOut">
              <a:rPr lang="fr-FR" sz="1867" smtClean="0">
                <a:solidFill>
                  <a:prstClr val="black"/>
                </a:solidFill>
              </a:rPr>
              <a:pPr defTabSz="477183">
                <a:defRPr/>
              </a:pPr>
              <a:t>30/03/2023</a:t>
            </a:fld>
            <a:endParaRPr lang="fr-FR" sz="1867">
              <a:solidFill>
                <a:prstClr val="black"/>
              </a:solidFill>
            </a:endParaRPr>
          </a:p>
        </p:txBody>
      </p:sp>
      <p:sp>
        <p:nvSpPr>
          <p:cNvPr id="5" name="Espace réservé du pied de page 4"/>
          <p:cNvSpPr>
            <a:spLocks noGrp="1"/>
          </p:cNvSpPr>
          <p:nvPr>
            <p:ph type="ftr" sz="quarter" idx="11"/>
          </p:nvPr>
        </p:nvSpPr>
        <p:spPr/>
        <p:txBody>
          <a:bodyPr/>
          <a:lstStyle>
            <a:lvl1pPr>
              <a:defRPr/>
            </a:lvl1pPr>
          </a:lstStyle>
          <a:p>
            <a:pPr defTabSz="477183">
              <a:defRPr/>
            </a:pPr>
            <a:endParaRPr lang="fr-FR" sz="1867">
              <a:solidFill>
                <a:prstClr val="black"/>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3A9C55DE-87BF-4949-BB51-DAA7014479A9}" type="slidenum">
              <a:rPr lang="fr-FR" altLang="fr-FR">
                <a:solidFill>
                  <a:prstClr val="black"/>
                </a:solidFill>
              </a:rPr>
              <a:pPr>
                <a:defRPr/>
              </a:pPr>
              <a:t>‹N°›</a:t>
            </a:fld>
            <a:endParaRPr lang="fr-FR" altLang="fr-FR">
              <a:solidFill>
                <a:prstClr val="black"/>
              </a:solidFill>
            </a:endParaRPr>
          </a:p>
        </p:txBody>
      </p:sp>
    </p:spTree>
    <p:extLst>
      <p:ext uri="{BB962C8B-B14F-4D97-AF65-F5344CB8AC3E}">
        <p14:creationId xmlns:p14="http://schemas.microsoft.com/office/powerpoint/2010/main" val="29468051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609604" y="6356359"/>
            <a:ext cx="2844800" cy="365125"/>
          </a:xfrm>
          <a:prstGeom prst="rect">
            <a:avLst/>
          </a:prstGeom>
        </p:spPr>
        <p:txBody>
          <a:bodyPr lIns="68397" tIns="34199" rIns="68397" bIns="34199"/>
          <a:lstStyle/>
          <a:p>
            <a:pPr defTabSz="911736"/>
            <a:fld id="{FB0D79BD-6324-4C3A-9BF7-62783781909B}" type="datetime1">
              <a:rPr lang="fr-FR" sz="1867" smtClean="0">
                <a:solidFill>
                  <a:srgbClr val="3A3F50"/>
                </a:solidFill>
              </a:rPr>
              <a:pPr defTabSz="911736"/>
              <a:t>30/03/2023</a:t>
            </a:fld>
            <a:endParaRPr lang="fr-FR" sz="1867">
              <a:solidFill>
                <a:srgbClr val="3A3F50"/>
              </a:solidFill>
            </a:endParaRPr>
          </a:p>
        </p:txBody>
      </p:sp>
      <p:sp>
        <p:nvSpPr>
          <p:cNvPr id="3" name="Espace réservé du pied de page 2"/>
          <p:cNvSpPr>
            <a:spLocks noGrp="1"/>
          </p:cNvSpPr>
          <p:nvPr>
            <p:ph type="ftr" sz="quarter" idx="11"/>
          </p:nvPr>
        </p:nvSpPr>
        <p:spPr>
          <a:xfrm>
            <a:off x="4165601" y="6356359"/>
            <a:ext cx="3860800" cy="365125"/>
          </a:xfrm>
          <a:prstGeom prst="rect">
            <a:avLst/>
          </a:prstGeom>
        </p:spPr>
        <p:txBody>
          <a:bodyPr lIns="68397" tIns="34199" rIns="68397" bIns="34199"/>
          <a:lstStyle/>
          <a:p>
            <a:pPr defTabSz="911736"/>
            <a:endParaRPr lang="fr-FR" sz="1867">
              <a:solidFill>
                <a:srgbClr val="3A3F50"/>
              </a:solidFill>
            </a:endParaRPr>
          </a:p>
        </p:txBody>
      </p:sp>
      <p:sp>
        <p:nvSpPr>
          <p:cNvPr id="4" name="Espace réservé du numéro de diapositive 3"/>
          <p:cNvSpPr>
            <a:spLocks noGrp="1"/>
          </p:cNvSpPr>
          <p:nvPr>
            <p:ph type="sldNum" sz="quarter" idx="12"/>
          </p:nvPr>
        </p:nvSpPr>
        <p:spPr/>
        <p:txBody>
          <a:bodyPr/>
          <a:lstStyle/>
          <a:p>
            <a:fld id="{3AFD7832-A47E-4AEC-9FC4-E5FC0867FE97}" type="slidenum">
              <a:rPr lang="fr-FR" smtClean="0">
                <a:solidFill>
                  <a:srgbClr val="FFFFFF"/>
                </a:solidFill>
              </a:rPr>
              <a:pPr/>
              <a:t>‹N°›</a:t>
            </a:fld>
            <a:endParaRPr lang="fr-FR">
              <a:solidFill>
                <a:srgbClr val="FFFFFF"/>
              </a:solidFill>
            </a:endParaRPr>
          </a:p>
        </p:txBody>
      </p:sp>
    </p:spTree>
    <p:extLst>
      <p:ext uri="{BB962C8B-B14F-4D97-AF65-F5344CB8AC3E}">
        <p14:creationId xmlns:p14="http://schemas.microsoft.com/office/powerpoint/2010/main" val="32061368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Slide Titre">
    <p:spTree>
      <p:nvGrpSpPr>
        <p:cNvPr id="1" name=""/>
        <p:cNvGrpSpPr/>
        <p:nvPr/>
      </p:nvGrpSpPr>
      <p:grpSpPr>
        <a:xfrm>
          <a:off x="0" y="0"/>
          <a:ext cx="0" cy="0"/>
          <a:chOff x="0" y="0"/>
          <a:chExt cx="0" cy="0"/>
        </a:xfrm>
      </p:grpSpPr>
      <p:sp>
        <p:nvSpPr>
          <p:cNvPr id="7" name="object 3">
            <a:extLst>
              <a:ext uri="{FF2B5EF4-FFF2-40B4-BE49-F238E27FC236}">
                <a16:creationId xmlns:a16="http://schemas.microsoft.com/office/drawing/2014/main" id="{40F270A8-A0D5-1F48-92BC-97728D7CC858}"/>
              </a:ext>
            </a:extLst>
          </p:cNvPr>
          <p:cNvSpPr/>
          <p:nvPr userDrawn="1"/>
        </p:nvSpPr>
        <p:spPr>
          <a:xfrm>
            <a:off x="0" y="1"/>
            <a:ext cx="126364" cy="6858000"/>
          </a:xfrm>
          <a:custGeom>
            <a:avLst/>
            <a:gdLst/>
            <a:ahLst/>
            <a:cxnLst/>
            <a:rect l="l" t="t" r="r" b="b"/>
            <a:pathLst>
              <a:path w="126364" h="7560309">
                <a:moveTo>
                  <a:pt x="0" y="7559992"/>
                </a:moveTo>
                <a:lnTo>
                  <a:pt x="126009" y="7559992"/>
                </a:lnTo>
                <a:lnTo>
                  <a:pt x="126009" y="0"/>
                </a:lnTo>
                <a:lnTo>
                  <a:pt x="0" y="0"/>
                </a:lnTo>
                <a:lnTo>
                  <a:pt x="0" y="7559992"/>
                </a:lnTo>
                <a:close/>
              </a:path>
            </a:pathLst>
          </a:custGeom>
          <a:solidFill>
            <a:srgbClr val="004182"/>
          </a:solidFill>
        </p:spPr>
        <p:txBody>
          <a:bodyPr wrap="square" lIns="0" tIns="0" rIns="0" bIns="0" rtlCol="0"/>
          <a:lstStyle/>
          <a:p>
            <a:endParaRPr/>
          </a:p>
        </p:txBody>
      </p:sp>
      <p:sp>
        <p:nvSpPr>
          <p:cNvPr id="34" name="Espace réservé du numéro de diapositive 33">
            <a:extLst>
              <a:ext uri="{FF2B5EF4-FFF2-40B4-BE49-F238E27FC236}">
                <a16:creationId xmlns:a16="http://schemas.microsoft.com/office/drawing/2014/main" id="{0B05314C-DAD5-1B40-AA71-6CE5712F13EE}"/>
              </a:ext>
            </a:extLst>
          </p:cNvPr>
          <p:cNvSpPr>
            <a:spLocks noGrp="1"/>
          </p:cNvSpPr>
          <p:nvPr>
            <p:ph type="sldNum" sz="quarter" idx="17"/>
          </p:nvPr>
        </p:nvSpPr>
        <p:spPr/>
        <p:txBody>
          <a:bodyPr/>
          <a:lstStyle>
            <a:lvl1pPr>
              <a:defRPr>
                <a:latin typeface="Verdana" panose="020B0604030504040204" pitchFamily="34" charset="0"/>
                <a:ea typeface="Verdana" panose="020B0604030504040204" pitchFamily="34" charset="0"/>
              </a:defRPr>
            </a:lvl1pPr>
          </a:lstStyle>
          <a:p>
            <a:pPr marL="38100">
              <a:spcBef>
                <a:spcPts val="15"/>
              </a:spcBef>
            </a:pPr>
            <a:fld id="{81D60167-4931-47E6-BA6A-407CBD079E47}" type="slidenum">
              <a:rPr lang="fr-FR" smtClean="0"/>
              <a:pPr marL="38100">
                <a:spcBef>
                  <a:spcPts val="15"/>
                </a:spcBef>
              </a:pPr>
              <a:t>‹N°›</a:t>
            </a:fld>
            <a:endParaRPr lang="fr-FR"/>
          </a:p>
        </p:txBody>
      </p:sp>
      <p:sp>
        <p:nvSpPr>
          <p:cNvPr id="10" name="Title 1">
            <a:extLst>
              <a:ext uri="{FF2B5EF4-FFF2-40B4-BE49-F238E27FC236}">
                <a16:creationId xmlns:a16="http://schemas.microsoft.com/office/drawing/2014/main" id="{FF4A288F-0030-8348-B3D1-EC0225A3A0EE}"/>
              </a:ext>
            </a:extLst>
          </p:cNvPr>
          <p:cNvSpPr>
            <a:spLocks noGrp="1"/>
          </p:cNvSpPr>
          <p:nvPr>
            <p:ph type="title" hasCustomPrompt="1"/>
          </p:nvPr>
        </p:nvSpPr>
        <p:spPr>
          <a:xfrm>
            <a:off x="839788" y="-1"/>
            <a:ext cx="11352212" cy="534221"/>
          </a:xfrm>
        </p:spPr>
        <p:txBody>
          <a:bodyPr anchor="b"/>
          <a:lstStyle>
            <a:lvl1pPr marL="0" marR="0" indent="0" algn="ctr" defTabSz="914400" rtl="0" eaLnBrk="1" fontAlgn="auto" latinLnBrk="0" hangingPunct="1">
              <a:lnSpc>
                <a:spcPct val="90000"/>
              </a:lnSpc>
              <a:spcBef>
                <a:spcPct val="0"/>
              </a:spcBef>
              <a:spcAft>
                <a:spcPts val="0"/>
              </a:spcAft>
              <a:buClrTx/>
              <a:buSzTx/>
              <a:buFontTx/>
              <a:buNone/>
              <a:tabLst/>
              <a:defRPr lang="fr-FR" sz="1400" b="1" smtClean="0">
                <a:solidFill>
                  <a:schemeClr val="accent3"/>
                </a:solidFill>
                <a:effectLst/>
                <a:latin typeface="Verdana" panose="020B0604030504040204" pitchFamily="34" charset="0"/>
                <a:ea typeface="Verdana" panose="020B0604030504040204" pitchFamily="34" charset="0"/>
              </a:defRPr>
            </a:lvl1pPr>
          </a:lstStyle>
          <a:p>
            <a:r>
              <a:rPr lang="fr-FR"/>
              <a:t>TITRE DE LA PARTIE</a:t>
            </a:r>
          </a:p>
        </p:txBody>
      </p:sp>
      <p:sp>
        <p:nvSpPr>
          <p:cNvPr id="12" name="Text Placeholder 2">
            <a:extLst>
              <a:ext uri="{FF2B5EF4-FFF2-40B4-BE49-F238E27FC236}">
                <a16:creationId xmlns:a16="http://schemas.microsoft.com/office/drawing/2014/main" id="{18145D7E-9A4A-DF48-B05A-734B32215B2D}"/>
              </a:ext>
            </a:extLst>
          </p:cNvPr>
          <p:cNvSpPr>
            <a:spLocks noGrp="1"/>
          </p:cNvSpPr>
          <p:nvPr>
            <p:ph type="body" idx="1" hasCustomPrompt="1"/>
          </p:nvPr>
        </p:nvSpPr>
        <p:spPr>
          <a:xfrm>
            <a:off x="839788" y="499496"/>
            <a:ext cx="11352212" cy="738996"/>
          </a:xfrm>
        </p:spPr>
        <p:txBody>
          <a:bodyPr/>
          <a:lstStyle>
            <a:lvl1pPr marL="0" indent="0" algn="ctr">
              <a:buNone/>
              <a:defRPr lang="fr-FR" sz="2000" b="1" smtClean="0">
                <a:solidFill>
                  <a:schemeClr val="accent1"/>
                </a:solidFill>
                <a:effectLst/>
                <a:latin typeface="Verdana" panose="020B0604030504040204" pitchFamily="34" charset="0"/>
                <a:ea typeface="Verdana" panose="020B060403050404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TITRE DE LA SLIDE SUR UNE OU DEUX LIGNES</a:t>
            </a:r>
          </a:p>
        </p:txBody>
      </p:sp>
      <p:grpSp>
        <p:nvGrpSpPr>
          <p:cNvPr id="9" name="Groupe 8">
            <a:extLst>
              <a:ext uri="{FF2B5EF4-FFF2-40B4-BE49-F238E27FC236}">
                <a16:creationId xmlns:a16="http://schemas.microsoft.com/office/drawing/2014/main" id="{A6DC5022-3ACC-6041-9FFD-8E844E120C62}"/>
              </a:ext>
            </a:extLst>
          </p:cNvPr>
          <p:cNvGrpSpPr/>
          <p:nvPr userDrawn="1"/>
        </p:nvGrpSpPr>
        <p:grpSpPr>
          <a:xfrm>
            <a:off x="237712" y="5987291"/>
            <a:ext cx="1714689" cy="870709"/>
            <a:chOff x="355585" y="5987291"/>
            <a:chExt cx="1714689" cy="870709"/>
          </a:xfrm>
        </p:grpSpPr>
        <p:pic>
          <p:nvPicPr>
            <p:cNvPr id="11" name="Image 10">
              <a:extLst>
                <a:ext uri="{FF2B5EF4-FFF2-40B4-BE49-F238E27FC236}">
                  <a16:creationId xmlns:a16="http://schemas.microsoft.com/office/drawing/2014/main" id="{A0D47E59-768E-894F-B511-56591A04A8D8}"/>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tretch>
              <a:fillRect/>
            </a:stretch>
          </p:blipFill>
          <p:spPr>
            <a:xfrm>
              <a:off x="355585" y="5987291"/>
              <a:ext cx="960082" cy="870709"/>
            </a:xfrm>
            <a:prstGeom prst="rect">
              <a:avLst/>
            </a:prstGeom>
          </p:spPr>
        </p:pic>
        <p:pic>
          <p:nvPicPr>
            <p:cNvPr id="13" name="Image 12">
              <a:extLst>
                <a:ext uri="{FF2B5EF4-FFF2-40B4-BE49-F238E27FC236}">
                  <a16:creationId xmlns:a16="http://schemas.microsoft.com/office/drawing/2014/main" id="{0B87674E-2B21-1C46-B21C-5A5BC45C6D6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446835" y="6086160"/>
              <a:ext cx="623439" cy="499387"/>
            </a:xfrm>
            <a:prstGeom prst="rect">
              <a:avLst/>
            </a:prstGeom>
          </p:spPr>
        </p:pic>
      </p:grpSp>
    </p:spTree>
    <p:extLst>
      <p:ext uri="{BB962C8B-B14F-4D97-AF65-F5344CB8AC3E}">
        <p14:creationId xmlns:p14="http://schemas.microsoft.com/office/powerpoint/2010/main" val="5704482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01_Couv">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720000" y="1440000"/>
            <a:ext cx="5314950" cy="2387600"/>
          </a:xfrm>
        </p:spPr>
        <p:txBody>
          <a:bodyPr anchor="b">
            <a:normAutofit/>
          </a:bodyPr>
          <a:lstStyle>
            <a:lvl1pPr algn="l">
              <a:defRPr sz="4800"/>
            </a:lvl1pPr>
          </a:lstStyle>
          <a:p>
            <a:r>
              <a:rPr lang="fr-FR" dirty="0"/>
              <a:t>MODIFIEZ LE STYLE DU TITRE</a:t>
            </a:r>
          </a:p>
        </p:txBody>
      </p:sp>
      <p:sp>
        <p:nvSpPr>
          <p:cNvPr id="3" name="Sous-titre 2"/>
          <p:cNvSpPr>
            <a:spLocks noGrp="1"/>
          </p:cNvSpPr>
          <p:nvPr>
            <p:ph type="subTitle" idx="1"/>
          </p:nvPr>
        </p:nvSpPr>
        <p:spPr>
          <a:xfrm>
            <a:off x="720000" y="3960000"/>
            <a:ext cx="5314950" cy="1655762"/>
          </a:xfr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dirty="0"/>
              <a:t>Modifiez le style des sous-titres du masque</a:t>
            </a:r>
          </a:p>
        </p:txBody>
      </p:sp>
      <p:sp>
        <p:nvSpPr>
          <p:cNvPr id="10" name="Arc 9">
            <a:extLst>
              <a:ext uri="{FF2B5EF4-FFF2-40B4-BE49-F238E27FC236}">
                <a16:creationId xmlns:a16="http://schemas.microsoft.com/office/drawing/2014/main" id="{59BC231A-D1BD-084E-8F1A-DA062621BC32}"/>
              </a:ext>
            </a:extLst>
          </p:cNvPr>
          <p:cNvSpPr/>
          <p:nvPr userDrawn="1"/>
        </p:nvSpPr>
        <p:spPr>
          <a:xfrm rot="4492608">
            <a:off x="-4934542" y="-9517078"/>
            <a:ext cx="16788264" cy="16788264"/>
          </a:xfrm>
          <a:prstGeom prst="arc">
            <a:avLst/>
          </a:prstGeom>
          <a:ln w="8255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solidFill>
                <a:srgbClr val="18073A"/>
              </a:solidFill>
            </a:endParaRPr>
          </a:p>
        </p:txBody>
      </p:sp>
      <p:sp>
        <p:nvSpPr>
          <p:cNvPr id="11" name="Ellipse 10">
            <a:extLst>
              <a:ext uri="{FF2B5EF4-FFF2-40B4-BE49-F238E27FC236}">
                <a16:creationId xmlns:a16="http://schemas.microsoft.com/office/drawing/2014/main" id="{05F863FE-1B4D-464D-90E6-0033A4AC518B}"/>
              </a:ext>
            </a:extLst>
          </p:cNvPr>
          <p:cNvSpPr/>
          <p:nvPr userDrawn="1"/>
        </p:nvSpPr>
        <p:spPr>
          <a:xfrm rot="21023656">
            <a:off x="7277533" y="800139"/>
            <a:ext cx="5616000" cy="5616000"/>
          </a:xfrm>
          <a:prstGeom prst="ellipse">
            <a:avLst/>
          </a:prstGeom>
          <a:solidFill>
            <a:schemeClr val="bg1"/>
          </a:solidFill>
          <a:ln w="825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FFFFFF"/>
              </a:solidFill>
            </a:endParaRPr>
          </a:p>
        </p:txBody>
      </p:sp>
      <p:pic>
        <p:nvPicPr>
          <p:cNvPr id="13" name="Image 12">
            <a:extLst>
              <a:ext uri="{FF2B5EF4-FFF2-40B4-BE49-F238E27FC236}">
                <a16:creationId xmlns:a16="http://schemas.microsoft.com/office/drawing/2014/main" id="{DDB0F631-CE05-CE49-B9C6-BB0CAAD079A0}"/>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tretch>
            <a:fillRect/>
          </a:stretch>
        </p:blipFill>
        <p:spPr>
          <a:xfrm>
            <a:off x="101678" y="60923"/>
            <a:ext cx="1072064" cy="972267"/>
          </a:xfrm>
          <a:prstGeom prst="rect">
            <a:avLst/>
          </a:prstGeom>
        </p:spPr>
      </p:pic>
      <p:sp>
        <p:nvSpPr>
          <p:cNvPr id="15" name="Espace réservé pour une image  14">
            <a:extLst>
              <a:ext uri="{FF2B5EF4-FFF2-40B4-BE49-F238E27FC236}">
                <a16:creationId xmlns:a16="http://schemas.microsoft.com/office/drawing/2014/main" id="{5507AEDD-8CA8-1049-A596-898E3E0C24D6}"/>
              </a:ext>
            </a:extLst>
          </p:cNvPr>
          <p:cNvSpPr>
            <a:spLocks noGrp="1"/>
          </p:cNvSpPr>
          <p:nvPr>
            <p:ph type="pic" sz="quarter" idx="10"/>
          </p:nvPr>
        </p:nvSpPr>
        <p:spPr>
          <a:xfrm>
            <a:off x="7315629" y="828187"/>
            <a:ext cx="5544000" cy="5544000"/>
          </a:xfrm>
          <a:prstGeom prst="ellipse">
            <a:avLst/>
          </a:prstGeom>
        </p:spPr>
        <p:txBody>
          <a:bodyPr anchor="ctr" anchorCtr="0">
            <a:normAutofit/>
          </a:bodyPr>
          <a:lstStyle>
            <a:lvl1pPr marL="0" indent="0" algn="ctr">
              <a:buFontTx/>
              <a:buNone/>
              <a:defRPr sz="1500" b="1"/>
            </a:lvl1pPr>
          </a:lstStyle>
          <a:p>
            <a:endParaRPr lang="fr-FR" dirty="0"/>
          </a:p>
          <a:p>
            <a:endParaRPr lang="fr-FR" dirty="0"/>
          </a:p>
        </p:txBody>
      </p:sp>
      <p:pic>
        <p:nvPicPr>
          <p:cNvPr id="20" name="Image 19">
            <a:extLst>
              <a:ext uri="{FF2B5EF4-FFF2-40B4-BE49-F238E27FC236}">
                <a16:creationId xmlns:a16="http://schemas.microsoft.com/office/drawing/2014/main" id="{FD47407C-19B9-7D43-8149-9C418E1574D5}"/>
              </a:ext>
            </a:extLst>
          </p:cNvPr>
          <p:cNvPicPr>
            <a:picLocks noChangeAspect="1"/>
          </p:cNvPicPr>
          <p:nvPr userDrawn="1"/>
        </p:nvPicPr>
        <p:blipFill>
          <a:blip r:embed="rId3" r:link="rId4" cstate="email">
            <a:extLst>
              <a:ext uri="{28A0092B-C50C-407E-A947-70E740481C1C}">
                <a14:useLocalDpi xmlns:a14="http://schemas.microsoft.com/office/drawing/2010/main"/>
              </a:ext>
            </a:extLst>
          </a:blip>
          <a:stretch>
            <a:fillRect/>
          </a:stretch>
        </p:blipFill>
        <p:spPr>
          <a:xfrm>
            <a:off x="1725696" y="198438"/>
            <a:ext cx="865770" cy="692616"/>
          </a:xfrm>
          <a:prstGeom prst="rect">
            <a:avLst/>
          </a:prstGeom>
        </p:spPr>
      </p:pic>
    </p:spTree>
    <p:extLst>
      <p:ext uri="{BB962C8B-B14F-4D97-AF65-F5344CB8AC3E}">
        <p14:creationId xmlns:p14="http://schemas.microsoft.com/office/powerpoint/2010/main" val="25168860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Sommaire_Long">
    <p:bg>
      <p:bgPr>
        <a:solidFill>
          <a:schemeClr val="accent2"/>
        </a:solidFill>
        <a:effectLst/>
      </p:bgPr>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sp>
        <p:nvSpPr>
          <p:cNvPr id="51" name="Espace réservé du texte 8">
            <a:extLst>
              <a:ext uri="{FF2B5EF4-FFF2-40B4-BE49-F238E27FC236}">
                <a16:creationId xmlns:a16="http://schemas.microsoft.com/office/drawing/2014/main" id="{8B03DBCA-F295-8746-8DAF-8B3EEA7F430F}"/>
              </a:ext>
            </a:extLst>
          </p:cNvPr>
          <p:cNvSpPr>
            <a:spLocks noGrp="1"/>
          </p:cNvSpPr>
          <p:nvPr>
            <p:ph type="body" sz="quarter" idx="11" hasCustomPrompt="1"/>
          </p:nvPr>
        </p:nvSpPr>
        <p:spPr>
          <a:xfrm>
            <a:off x="1579419" y="1083086"/>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90" name="Sous-titre 2">
            <a:extLst>
              <a:ext uri="{FF2B5EF4-FFF2-40B4-BE49-F238E27FC236}">
                <a16:creationId xmlns:a16="http://schemas.microsoft.com/office/drawing/2014/main" id="{0E27009F-9B3B-AB4C-9181-36A1E1A55BA0}"/>
              </a:ext>
            </a:extLst>
          </p:cNvPr>
          <p:cNvSpPr>
            <a:spLocks noGrp="1"/>
          </p:cNvSpPr>
          <p:nvPr>
            <p:ph type="subTitle" idx="1" hasCustomPrompt="1"/>
          </p:nvPr>
        </p:nvSpPr>
        <p:spPr>
          <a:xfrm>
            <a:off x="2368382" y="1034611"/>
            <a:ext cx="2333502" cy="415498"/>
          </a:xfrm>
        </p:spPr>
        <p:txBody>
          <a:bodyPr vert="horz" lIns="0" tIns="0" rIns="0" bIns="0" rtlCol="0" anchor="ctr">
            <a:spAutoFit/>
          </a:bodyPr>
          <a:lstStyle>
            <a:lvl1pPr>
              <a:buFontTx/>
              <a:buNone/>
              <a:defRPr lang="fr-FR" sz="1500" b="1" cap="all" baseline="0" dirty="0">
                <a:solidFill>
                  <a:schemeClr val="accent3">
                    <a:lumMod val="20000"/>
                    <a:lumOff val="80000"/>
                  </a:schemeClr>
                </a:solidFill>
              </a:defRPr>
            </a:lvl1pPr>
          </a:lstStyle>
          <a:p>
            <a:pPr marL="0" lvl="0" indent="0">
              <a:buFontTx/>
              <a:buNone/>
            </a:pPr>
            <a:r>
              <a:rPr lang="fr-FR" dirty="0"/>
              <a:t>Modifiez le style des titres</a:t>
            </a:r>
          </a:p>
        </p:txBody>
      </p:sp>
      <p:sp>
        <p:nvSpPr>
          <p:cNvPr id="91" name="Espace réservé du texte 8">
            <a:extLst>
              <a:ext uri="{FF2B5EF4-FFF2-40B4-BE49-F238E27FC236}">
                <a16:creationId xmlns:a16="http://schemas.microsoft.com/office/drawing/2014/main" id="{71DE631B-149C-494C-98E9-DCC7FC312574}"/>
              </a:ext>
            </a:extLst>
          </p:cNvPr>
          <p:cNvSpPr>
            <a:spLocks noGrp="1"/>
          </p:cNvSpPr>
          <p:nvPr>
            <p:ph type="body" sz="quarter" idx="12" hasCustomPrompt="1"/>
          </p:nvPr>
        </p:nvSpPr>
        <p:spPr>
          <a:xfrm>
            <a:off x="1579419" y="189849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 name="Espace réservé du texte 4">
            <a:extLst>
              <a:ext uri="{FF2B5EF4-FFF2-40B4-BE49-F238E27FC236}">
                <a16:creationId xmlns:a16="http://schemas.microsoft.com/office/drawing/2014/main" id="{3C1F99D6-5209-C44E-B121-EB188E2E9A11}"/>
              </a:ext>
            </a:extLst>
          </p:cNvPr>
          <p:cNvSpPr>
            <a:spLocks noGrp="1"/>
          </p:cNvSpPr>
          <p:nvPr>
            <p:ph type="body" sz="quarter" idx="13"/>
          </p:nvPr>
        </p:nvSpPr>
        <p:spPr>
          <a:xfrm>
            <a:off x="2397268" y="1884363"/>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7" name="Espace réservé du texte 4">
            <a:extLst>
              <a:ext uri="{FF2B5EF4-FFF2-40B4-BE49-F238E27FC236}">
                <a16:creationId xmlns:a16="http://schemas.microsoft.com/office/drawing/2014/main" id="{50C1C02F-4F10-BD47-BB82-7C1361E91CB4}"/>
              </a:ext>
            </a:extLst>
          </p:cNvPr>
          <p:cNvSpPr>
            <a:spLocks noGrp="1"/>
          </p:cNvSpPr>
          <p:nvPr>
            <p:ph type="body" sz="quarter" idx="15"/>
          </p:nvPr>
        </p:nvSpPr>
        <p:spPr>
          <a:xfrm>
            <a:off x="2397268" y="2468866"/>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9" name="Espace réservé du texte 4">
            <a:extLst>
              <a:ext uri="{FF2B5EF4-FFF2-40B4-BE49-F238E27FC236}">
                <a16:creationId xmlns:a16="http://schemas.microsoft.com/office/drawing/2014/main" id="{59679C81-60C0-7747-87E4-B130F23BA19F}"/>
              </a:ext>
            </a:extLst>
          </p:cNvPr>
          <p:cNvSpPr>
            <a:spLocks noGrp="1"/>
          </p:cNvSpPr>
          <p:nvPr>
            <p:ph type="body" sz="quarter" idx="17"/>
          </p:nvPr>
        </p:nvSpPr>
        <p:spPr>
          <a:xfrm>
            <a:off x="2397268" y="3053369"/>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1" name="Espace réservé du texte 4">
            <a:extLst>
              <a:ext uri="{FF2B5EF4-FFF2-40B4-BE49-F238E27FC236}">
                <a16:creationId xmlns:a16="http://schemas.microsoft.com/office/drawing/2014/main" id="{08D40874-3DDB-1042-85D9-7D78753414A2}"/>
              </a:ext>
            </a:extLst>
          </p:cNvPr>
          <p:cNvSpPr>
            <a:spLocks noGrp="1"/>
          </p:cNvSpPr>
          <p:nvPr>
            <p:ph type="body" sz="quarter" idx="19"/>
          </p:nvPr>
        </p:nvSpPr>
        <p:spPr>
          <a:xfrm>
            <a:off x="2397268" y="3637872"/>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3" name="Espace réservé du texte 4">
            <a:extLst>
              <a:ext uri="{FF2B5EF4-FFF2-40B4-BE49-F238E27FC236}">
                <a16:creationId xmlns:a16="http://schemas.microsoft.com/office/drawing/2014/main" id="{AC50021B-6F85-0149-84EA-1010105189F6}"/>
              </a:ext>
            </a:extLst>
          </p:cNvPr>
          <p:cNvSpPr>
            <a:spLocks noGrp="1"/>
          </p:cNvSpPr>
          <p:nvPr>
            <p:ph type="body" sz="quarter" idx="21"/>
          </p:nvPr>
        </p:nvSpPr>
        <p:spPr>
          <a:xfrm>
            <a:off x="2397268" y="4222375"/>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5" name="Espace réservé du texte 4">
            <a:extLst>
              <a:ext uri="{FF2B5EF4-FFF2-40B4-BE49-F238E27FC236}">
                <a16:creationId xmlns:a16="http://schemas.microsoft.com/office/drawing/2014/main" id="{F56D289E-3AAA-EC45-90C0-9934D2362A55}"/>
              </a:ext>
            </a:extLst>
          </p:cNvPr>
          <p:cNvSpPr>
            <a:spLocks noGrp="1"/>
          </p:cNvSpPr>
          <p:nvPr>
            <p:ph type="body" sz="quarter" idx="23"/>
          </p:nvPr>
        </p:nvSpPr>
        <p:spPr>
          <a:xfrm>
            <a:off x="2397268" y="4806879"/>
            <a:ext cx="2520950" cy="360099"/>
          </a:xfrm>
        </p:spPr>
        <p:txBody>
          <a:bodyPr>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6" name="Espace réservé du texte 8">
            <a:extLst>
              <a:ext uri="{FF2B5EF4-FFF2-40B4-BE49-F238E27FC236}">
                <a16:creationId xmlns:a16="http://schemas.microsoft.com/office/drawing/2014/main" id="{9300AD24-D8CC-0447-873F-37F612C0756A}"/>
              </a:ext>
            </a:extLst>
          </p:cNvPr>
          <p:cNvSpPr>
            <a:spLocks noGrp="1"/>
          </p:cNvSpPr>
          <p:nvPr>
            <p:ph type="body" sz="quarter" idx="24" hasCustomPrompt="1"/>
          </p:nvPr>
        </p:nvSpPr>
        <p:spPr>
          <a:xfrm>
            <a:off x="5484229" y="1083086"/>
            <a:ext cx="658523" cy="318549"/>
          </a:xfrm>
        </p:spPr>
        <p:txBody>
          <a:bodyPr vert="horz" lIns="0" tIns="0" rIns="0" bIns="0" rtlCol="0" anchor="ctr">
            <a:spAutoFit/>
          </a:bodyPr>
          <a:lstStyle>
            <a:lvl1pPr algn="r">
              <a:buFontTx/>
              <a:buNone/>
              <a:defRPr lang="fr-FR" b="1" dirty="0">
                <a:solidFill>
                  <a:schemeClr val="accent3">
                    <a:lumMod val="20000"/>
                    <a:lumOff val="80000"/>
                  </a:schemeClr>
                </a:solidFill>
              </a:defRPr>
            </a:lvl1pPr>
          </a:lstStyle>
          <a:p>
            <a:pPr marL="0" lvl="0" indent="0" algn="r">
              <a:buFontTx/>
              <a:buNone/>
            </a:pPr>
            <a:r>
              <a:rPr lang="fr-FR" sz="1000" dirty="0"/>
              <a:t>SLIDE</a:t>
            </a:r>
            <a:br>
              <a:rPr lang="fr-FR" dirty="0"/>
            </a:br>
            <a:r>
              <a:rPr lang="fr-FR" dirty="0"/>
              <a:t>N°X</a:t>
            </a:r>
          </a:p>
        </p:txBody>
      </p:sp>
      <p:sp>
        <p:nvSpPr>
          <p:cNvPr id="109" name="Espace réservé du texte 4">
            <a:extLst>
              <a:ext uri="{FF2B5EF4-FFF2-40B4-BE49-F238E27FC236}">
                <a16:creationId xmlns:a16="http://schemas.microsoft.com/office/drawing/2014/main" id="{80C515A3-2917-F04E-8EF9-B8D6BB3AA14B}"/>
              </a:ext>
            </a:extLst>
          </p:cNvPr>
          <p:cNvSpPr>
            <a:spLocks noGrp="1"/>
          </p:cNvSpPr>
          <p:nvPr>
            <p:ph type="body" sz="quarter" idx="26"/>
          </p:nvPr>
        </p:nvSpPr>
        <p:spPr>
          <a:xfrm>
            <a:off x="6302078" y="1884363"/>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1" name="Espace réservé du texte 4">
            <a:extLst>
              <a:ext uri="{FF2B5EF4-FFF2-40B4-BE49-F238E27FC236}">
                <a16:creationId xmlns:a16="http://schemas.microsoft.com/office/drawing/2014/main" id="{A1C7F87C-E1E8-1448-9DBE-CD9512427196}"/>
              </a:ext>
            </a:extLst>
          </p:cNvPr>
          <p:cNvSpPr>
            <a:spLocks noGrp="1"/>
          </p:cNvSpPr>
          <p:nvPr>
            <p:ph type="body" sz="quarter" idx="28"/>
          </p:nvPr>
        </p:nvSpPr>
        <p:spPr>
          <a:xfrm>
            <a:off x="6302078" y="2468866"/>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3" name="Espace réservé du texte 4">
            <a:extLst>
              <a:ext uri="{FF2B5EF4-FFF2-40B4-BE49-F238E27FC236}">
                <a16:creationId xmlns:a16="http://schemas.microsoft.com/office/drawing/2014/main" id="{14FF84DA-C212-714C-8959-3A3ED40DBE23}"/>
              </a:ext>
            </a:extLst>
          </p:cNvPr>
          <p:cNvSpPr>
            <a:spLocks noGrp="1"/>
          </p:cNvSpPr>
          <p:nvPr>
            <p:ph type="body" sz="quarter" idx="30"/>
          </p:nvPr>
        </p:nvSpPr>
        <p:spPr>
          <a:xfrm>
            <a:off x="6302078" y="3053369"/>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5" name="Espace réservé du texte 4">
            <a:extLst>
              <a:ext uri="{FF2B5EF4-FFF2-40B4-BE49-F238E27FC236}">
                <a16:creationId xmlns:a16="http://schemas.microsoft.com/office/drawing/2014/main" id="{6010E604-BA1B-4F4E-94F9-37A1D03E6491}"/>
              </a:ext>
            </a:extLst>
          </p:cNvPr>
          <p:cNvSpPr>
            <a:spLocks noGrp="1"/>
          </p:cNvSpPr>
          <p:nvPr>
            <p:ph type="body" sz="quarter" idx="32"/>
          </p:nvPr>
        </p:nvSpPr>
        <p:spPr>
          <a:xfrm>
            <a:off x="6302078" y="3637872"/>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7" name="Espace réservé du texte 4">
            <a:extLst>
              <a:ext uri="{FF2B5EF4-FFF2-40B4-BE49-F238E27FC236}">
                <a16:creationId xmlns:a16="http://schemas.microsoft.com/office/drawing/2014/main" id="{37892731-D573-664F-8893-EADD4CBEAA1B}"/>
              </a:ext>
            </a:extLst>
          </p:cNvPr>
          <p:cNvSpPr>
            <a:spLocks noGrp="1"/>
          </p:cNvSpPr>
          <p:nvPr>
            <p:ph type="body" sz="quarter" idx="34"/>
          </p:nvPr>
        </p:nvSpPr>
        <p:spPr>
          <a:xfrm>
            <a:off x="6302078" y="4222375"/>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9" name="Espace réservé du texte 4">
            <a:extLst>
              <a:ext uri="{FF2B5EF4-FFF2-40B4-BE49-F238E27FC236}">
                <a16:creationId xmlns:a16="http://schemas.microsoft.com/office/drawing/2014/main" id="{EE3B2EA8-E277-A544-B33F-53E961CDCC32}"/>
              </a:ext>
            </a:extLst>
          </p:cNvPr>
          <p:cNvSpPr>
            <a:spLocks noGrp="1"/>
          </p:cNvSpPr>
          <p:nvPr>
            <p:ph type="body" sz="quarter" idx="36"/>
          </p:nvPr>
        </p:nvSpPr>
        <p:spPr>
          <a:xfrm>
            <a:off x="6302078" y="4806879"/>
            <a:ext cx="2343157"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1" name="Espace réservé du texte 4">
            <a:extLst>
              <a:ext uri="{FF2B5EF4-FFF2-40B4-BE49-F238E27FC236}">
                <a16:creationId xmlns:a16="http://schemas.microsoft.com/office/drawing/2014/main" id="{BC19ED37-69C8-BF4C-B4F9-0B51B9E7292D}"/>
              </a:ext>
            </a:extLst>
          </p:cNvPr>
          <p:cNvSpPr>
            <a:spLocks noGrp="1"/>
          </p:cNvSpPr>
          <p:nvPr>
            <p:ph type="body" sz="quarter" idx="38"/>
          </p:nvPr>
        </p:nvSpPr>
        <p:spPr>
          <a:xfrm>
            <a:off x="9643713" y="1884363"/>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3" name="Espace réservé du texte 4">
            <a:extLst>
              <a:ext uri="{FF2B5EF4-FFF2-40B4-BE49-F238E27FC236}">
                <a16:creationId xmlns:a16="http://schemas.microsoft.com/office/drawing/2014/main" id="{17BD7125-7BDE-104D-A76B-A944BA406553}"/>
              </a:ext>
            </a:extLst>
          </p:cNvPr>
          <p:cNvSpPr>
            <a:spLocks noGrp="1"/>
          </p:cNvSpPr>
          <p:nvPr>
            <p:ph type="body" sz="quarter" idx="40"/>
          </p:nvPr>
        </p:nvSpPr>
        <p:spPr>
          <a:xfrm>
            <a:off x="9643713" y="2468866"/>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5" name="Espace réservé du texte 4">
            <a:extLst>
              <a:ext uri="{FF2B5EF4-FFF2-40B4-BE49-F238E27FC236}">
                <a16:creationId xmlns:a16="http://schemas.microsoft.com/office/drawing/2014/main" id="{B0B8C0E8-08CB-FF48-A0C2-241E742BD673}"/>
              </a:ext>
            </a:extLst>
          </p:cNvPr>
          <p:cNvSpPr>
            <a:spLocks noGrp="1"/>
          </p:cNvSpPr>
          <p:nvPr>
            <p:ph type="body" sz="quarter" idx="42"/>
          </p:nvPr>
        </p:nvSpPr>
        <p:spPr>
          <a:xfrm>
            <a:off x="9643713" y="3053369"/>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7" name="Espace réservé du texte 4">
            <a:extLst>
              <a:ext uri="{FF2B5EF4-FFF2-40B4-BE49-F238E27FC236}">
                <a16:creationId xmlns:a16="http://schemas.microsoft.com/office/drawing/2014/main" id="{D1F4D694-CBA8-8346-862E-3FD122935752}"/>
              </a:ext>
            </a:extLst>
          </p:cNvPr>
          <p:cNvSpPr>
            <a:spLocks noGrp="1"/>
          </p:cNvSpPr>
          <p:nvPr>
            <p:ph type="body" sz="quarter" idx="44"/>
          </p:nvPr>
        </p:nvSpPr>
        <p:spPr>
          <a:xfrm>
            <a:off x="9643713" y="3637872"/>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9" name="Espace réservé du texte 4">
            <a:extLst>
              <a:ext uri="{FF2B5EF4-FFF2-40B4-BE49-F238E27FC236}">
                <a16:creationId xmlns:a16="http://schemas.microsoft.com/office/drawing/2014/main" id="{64A1BDC2-9E2E-9349-90EB-BE8C1A46245B}"/>
              </a:ext>
            </a:extLst>
          </p:cNvPr>
          <p:cNvSpPr>
            <a:spLocks noGrp="1"/>
          </p:cNvSpPr>
          <p:nvPr>
            <p:ph type="body" sz="quarter" idx="46"/>
          </p:nvPr>
        </p:nvSpPr>
        <p:spPr>
          <a:xfrm>
            <a:off x="9643713" y="4222375"/>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1" name="Espace réservé du texte 4">
            <a:extLst>
              <a:ext uri="{FF2B5EF4-FFF2-40B4-BE49-F238E27FC236}">
                <a16:creationId xmlns:a16="http://schemas.microsoft.com/office/drawing/2014/main" id="{08227E97-9524-F94F-9D77-34D9D36ECB3B}"/>
              </a:ext>
            </a:extLst>
          </p:cNvPr>
          <p:cNvSpPr>
            <a:spLocks noGrp="1"/>
          </p:cNvSpPr>
          <p:nvPr>
            <p:ph type="body" sz="quarter" idx="48"/>
          </p:nvPr>
        </p:nvSpPr>
        <p:spPr>
          <a:xfrm>
            <a:off x="9643713" y="4806879"/>
            <a:ext cx="2326610" cy="360099"/>
          </a:xfrm>
        </p:spPr>
        <p:txBody>
          <a:bodyPr wrap="square">
            <a:spAutoFit/>
          </a:bodyPr>
          <a:lstStyle>
            <a:lvl1pPr marL="0" indent="0">
              <a:buFontTx/>
              <a:buNone/>
              <a:defRPr>
                <a:solidFill>
                  <a:schemeClr val="bg1"/>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2" name="ZoneTexte 131">
            <a:extLst>
              <a:ext uri="{FF2B5EF4-FFF2-40B4-BE49-F238E27FC236}">
                <a16:creationId xmlns:a16="http://schemas.microsoft.com/office/drawing/2014/main" id="{06A29DDF-F810-8146-B005-A5D00BB21F25}"/>
              </a:ext>
            </a:extLst>
          </p:cNvPr>
          <p:cNvSpPr txBox="1"/>
          <p:nvPr userDrawn="1"/>
        </p:nvSpPr>
        <p:spPr>
          <a:xfrm rot="16200000">
            <a:off x="-2708563" y="2708565"/>
            <a:ext cx="6858000" cy="1440873"/>
          </a:xfrm>
          <a:prstGeom prst="rect">
            <a:avLst/>
          </a:prstGeom>
        </p:spPr>
        <p:txBody>
          <a:bodyPr vert="horz" lIns="0" tIns="0" rIns="0" bIns="0" rtlCol="0" anchor="ctr">
            <a:noAutofit/>
          </a:bodyPr>
          <a:lstStyle>
            <a:lvl1pPr algn="ctr">
              <a:lnSpc>
                <a:spcPct val="100000"/>
              </a:lnSpc>
              <a:spcBef>
                <a:spcPts val="0"/>
              </a:spcBef>
              <a:buNone/>
              <a:defRPr sz="8000" b="1" i="0">
                <a:solidFill>
                  <a:schemeClr val="accent6"/>
                </a:solidFill>
                <a:latin typeface="Pole Emploi PRO" panose="02000503040000020004" pitchFamily="2" charset="77"/>
                <a:ea typeface="+mj-ea"/>
                <a:cs typeface="+mj-cs"/>
              </a:defRPr>
            </a:lvl1pPr>
          </a:lstStyle>
          <a:p>
            <a:r>
              <a:rPr lang="fr-FR" dirty="0">
                <a:solidFill>
                  <a:srgbClr val="0E79BF">
                    <a:lumMod val="20000"/>
                    <a:lumOff val="80000"/>
                  </a:srgbClr>
                </a:solidFill>
              </a:rPr>
              <a:t>SOMMAIRE</a:t>
            </a:r>
          </a:p>
        </p:txBody>
      </p:sp>
      <p:sp>
        <p:nvSpPr>
          <p:cNvPr id="136" name="Espace réservé du texte 4">
            <a:extLst>
              <a:ext uri="{FF2B5EF4-FFF2-40B4-BE49-F238E27FC236}">
                <a16:creationId xmlns:a16="http://schemas.microsoft.com/office/drawing/2014/main" id="{2AB3129C-8146-2246-8A53-D0D893F17DCD}"/>
              </a:ext>
            </a:extLst>
          </p:cNvPr>
          <p:cNvSpPr>
            <a:spLocks noGrp="1"/>
          </p:cNvSpPr>
          <p:nvPr>
            <p:ph type="body" sz="quarter" idx="49"/>
          </p:nvPr>
        </p:nvSpPr>
        <p:spPr>
          <a:xfrm>
            <a:off x="6315932" y="1034611"/>
            <a:ext cx="4033413" cy="415498"/>
          </a:xfrm>
        </p:spPr>
        <p:txBody>
          <a:bodyPr vert="horz" wrap="square" lIns="0" tIns="0" rIns="0" bIns="0" rtlCol="0" anchor="ctr">
            <a:spAutoFit/>
          </a:bodyPr>
          <a:lstStyle>
            <a:lvl1pPr marL="0" indent="0">
              <a:buFontTx/>
              <a:buNone/>
              <a:defRPr lang="fr-FR" sz="1500" b="1" cap="all" baseline="0" dirty="0" smtClean="0">
                <a:solidFill>
                  <a:schemeClr val="accent3">
                    <a:lumMod val="20000"/>
                    <a:lumOff val="80000"/>
                  </a:schemeClr>
                </a:solidFill>
              </a:defRPr>
            </a:lvl1pPr>
          </a:lstStyle>
          <a:p>
            <a:pPr lvl="0"/>
            <a:r>
              <a:rPr lang="fr-FR" dirty="0"/>
              <a:t>Cliquez pour modifier les styles du texte du masque</a:t>
            </a:r>
          </a:p>
        </p:txBody>
      </p:sp>
      <p:sp>
        <p:nvSpPr>
          <p:cNvPr id="44" name="Espace réservé du texte 8">
            <a:extLst>
              <a:ext uri="{FF2B5EF4-FFF2-40B4-BE49-F238E27FC236}">
                <a16:creationId xmlns:a16="http://schemas.microsoft.com/office/drawing/2014/main" id="{71DE631B-149C-494C-98E9-DCC7FC312574}"/>
              </a:ext>
            </a:extLst>
          </p:cNvPr>
          <p:cNvSpPr>
            <a:spLocks noGrp="1"/>
          </p:cNvSpPr>
          <p:nvPr>
            <p:ph type="body" sz="quarter" idx="50" hasCustomPrompt="1"/>
          </p:nvPr>
        </p:nvSpPr>
        <p:spPr>
          <a:xfrm>
            <a:off x="1588784" y="2468866"/>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5" name="Espace réservé du texte 8">
            <a:extLst>
              <a:ext uri="{FF2B5EF4-FFF2-40B4-BE49-F238E27FC236}">
                <a16:creationId xmlns:a16="http://schemas.microsoft.com/office/drawing/2014/main" id="{71DE631B-149C-494C-98E9-DCC7FC312574}"/>
              </a:ext>
            </a:extLst>
          </p:cNvPr>
          <p:cNvSpPr>
            <a:spLocks noGrp="1"/>
          </p:cNvSpPr>
          <p:nvPr>
            <p:ph type="body" sz="quarter" idx="51" hasCustomPrompt="1"/>
          </p:nvPr>
        </p:nvSpPr>
        <p:spPr>
          <a:xfrm>
            <a:off x="1591026" y="305336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6" name="Espace réservé du texte 8">
            <a:extLst>
              <a:ext uri="{FF2B5EF4-FFF2-40B4-BE49-F238E27FC236}">
                <a16:creationId xmlns:a16="http://schemas.microsoft.com/office/drawing/2014/main" id="{71DE631B-149C-494C-98E9-DCC7FC312574}"/>
              </a:ext>
            </a:extLst>
          </p:cNvPr>
          <p:cNvSpPr>
            <a:spLocks noGrp="1"/>
          </p:cNvSpPr>
          <p:nvPr>
            <p:ph type="body" sz="quarter" idx="52" hasCustomPrompt="1"/>
          </p:nvPr>
        </p:nvSpPr>
        <p:spPr>
          <a:xfrm>
            <a:off x="1575366" y="3649257"/>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7" name="Espace réservé du texte 8">
            <a:extLst>
              <a:ext uri="{FF2B5EF4-FFF2-40B4-BE49-F238E27FC236}">
                <a16:creationId xmlns:a16="http://schemas.microsoft.com/office/drawing/2014/main" id="{71DE631B-149C-494C-98E9-DCC7FC312574}"/>
              </a:ext>
            </a:extLst>
          </p:cNvPr>
          <p:cNvSpPr>
            <a:spLocks noGrp="1"/>
          </p:cNvSpPr>
          <p:nvPr>
            <p:ph type="body" sz="quarter" idx="53" hasCustomPrompt="1"/>
          </p:nvPr>
        </p:nvSpPr>
        <p:spPr>
          <a:xfrm>
            <a:off x="1558116" y="4251737"/>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8" name="Espace réservé du texte 8">
            <a:extLst>
              <a:ext uri="{FF2B5EF4-FFF2-40B4-BE49-F238E27FC236}">
                <a16:creationId xmlns:a16="http://schemas.microsoft.com/office/drawing/2014/main" id="{71DE631B-149C-494C-98E9-DCC7FC312574}"/>
              </a:ext>
            </a:extLst>
          </p:cNvPr>
          <p:cNvSpPr>
            <a:spLocks noGrp="1"/>
          </p:cNvSpPr>
          <p:nvPr>
            <p:ph type="body" sz="quarter" idx="54" hasCustomPrompt="1"/>
          </p:nvPr>
        </p:nvSpPr>
        <p:spPr>
          <a:xfrm>
            <a:off x="1575584" y="481388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49" name="Espace réservé du texte 8">
            <a:extLst>
              <a:ext uri="{FF2B5EF4-FFF2-40B4-BE49-F238E27FC236}">
                <a16:creationId xmlns:a16="http://schemas.microsoft.com/office/drawing/2014/main" id="{71DE631B-149C-494C-98E9-DCC7FC312574}"/>
              </a:ext>
            </a:extLst>
          </p:cNvPr>
          <p:cNvSpPr>
            <a:spLocks noGrp="1"/>
          </p:cNvSpPr>
          <p:nvPr>
            <p:ph type="body" sz="quarter" idx="55" hasCustomPrompt="1"/>
          </p:nvPr>
        </p:nvSpPr>
        <p:spPr>
          <a:xfrm>
            <a:off x="5484229" y="1896615"/>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0" name="Espace réservé du texte 8">
            <a:extLst>
              <a:ext uri="{FF2B5EF4-FFF2-40B4-BE49-F238E27FC236}">
                <a16:creationId xmlns:a16="http://schemas.microsoft.com/office/drawing/2014/main" id="{71DE631B-149C-494C-98E9-DCC7FC312574}"/>
              </a:ext>
            </a:extLst>
          </p:cNvPr>
          <p:cNvSpPr>
            <a:spLocks noGrp="1"/>
          </p:cNvSpPr>
          <p:nvPr>
            <p:ph type="body" sz="quarter" idx="56" hasCustomPrompt="1"/>
          </p:nvPr>
        </p:nvSpPr>
        <p:spPr>
          <a:xfrm>
            <a:off x="5484229" y="2502905"/>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2" name="Espace réservé du texte 8">
            <a:extLst>
              <a:ext uri="{FF2B5EF4-FFF2-40B4-BE49-F238E27FC236}">
                <a16:creationId xmlns:a16="http://schemas.microsoft.com/office/drawing/2014/main" id="{71DE631B-149C-494C-98E9-DCC7FC312574}"/>
              </a:ext>
            </a:extLst>
          </p:cNvPr>
          <p:cNvSpPr>
            <a:spLocks noGrp="1"/>
          </p:cNvSpPr>
          <p:nvPr>
            <p:ph type="body" sz="quarter" idx="57" hasCustomPrompt="1"/>
          </p:nvPr>
        </p:nvSpPr>
        <p:spPr>
          <a:xfrm>
            <a:off x="5484228" y="3053368"/>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3" name="Espace réservé du texte 8">
            <a:extLst>
              <a:ext uri="{FF2B5EF4-FFF2-40B4-BE49-F238E27FC236}">
                <a16:creationId xmlns:a16="http://schemas.microsoft.com/office/drawing/2014/main" id="{71DE631B-149C-494C-98E9-DCC7FC312574}"/>
              </a:ext>
            </a:extLst>
          </p:cNvPr>
          <p:cNvSpPr>
            <a:spLocks noGrp="1"/>
          </p:cNvSpPr>
          <p:nvPr>
            <p:ph type="body" sz="quarter" idx="58" hasCustomPrompt="1"/>
          </p:nvPr>
        </p:nvSpPr>
        <p:spPr>
          <a:xfrm>
            <a:off x="5473578" y="3646523"/>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4" name="Espace réservé du texte 8">
            <a:extLst>
              <a:ext uri="{FF2B5EF4-FFF2-40B4-BE49-F238E27FC236}">
                <a16:creationId xmlns:a16="http://schemas.microsoft.com/office/drawing/2014/main" id="{71DE631B-149C-494C-98E9-DCC7FC312574}"/>
              </a:ext>
            </a:extLst>
          </p:cNvPr>
          <p:cNvSpPr>
            <a:spLocks noGrp="1"/>
          </p:cNvSpPr>
          <p:nvPr>
            <p:ph type="body" sz="quarter" idx="59" hasCustomPrompt="1"/>
          </p:nvPr>
        </p:nvSpPr>
        <p:spPr>
          <a:xfrm>
            <a:off x="5484227" y="423560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5" name="Espace réservé du texte 8">
            <a:extLst>
              <a:ext uri="{FF2B5EF4-FFF2-40B4-BE49-F238E27FC236}">
                <a16:creationId xmlns:a16="http://schemas.microsoft.com/office/drawing/2014/main" id="{71DE631B-149C-494C-98E9-DCC7FC312574}"/>
              </a:ext>
            </a:extLst>
          </p:cNvPr>
          <p:cNvSpPr>
            <a:spLocks noGrp="1"/>
          </p:cNvSpPr>
          <p:nvPr>
            <p:ph type="body" sz="quarter" idx="60" hasCustomPrompt="1"/>
          </p:nvPr>
        </p:nvSpPr>
        <p:spPr>
          <a:xfrm>
            <a:off x="5484227" y="4824744"/>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6" name="Espace réservé du texte 8">
            <a:extLst>
              <a:ext uri="{FF2B5EF4-FFF2-40B4-BE49-F238E27FC236}">
                <a16:creationId xmlns:a16="http://schemas.microsoft.com/office/drawing/2014/main" id="{71DE631B-149C-494C-98E9-DCC7FC312574}"/>
              </a:ext>
            </a:extLst>
          </p:cNvPr>
          <p:cNvSpPr>
            <a:spLocks noGrp="1"/>
          </p:cNvSpPr>
          <p:nvPr>
            <p:ph type="body" sz="quarter" idx="61" hasCustomPrompt="1"/>
          </p:nvPr>
        </p:nvSpPr>
        <p:spPr>
          <a:xfrm>
            <a:off x="8821100" y="1896615"/>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7" name="Espace réservé du texte 8">
            <a:extLst>
              <a:ext uri="{FF2B5EF4-FFF2-40B4-BE49-F238E27FC236}">
                <a16:creationId xmlns:a16="http://schemas.microsoft.com/office/drawing/2014/main" id="{71DE631B-149C-494C-98E9-DCC7FC312574}"/>
              </a:ext>
            </a:extLst>
          </p:cNvPr>
          <p:cNvSpPr>
            <a:spLocks noGrp="1"/>
          </p:cNvSpPr>
          <p:nvPr>
            <p:ph type="body" sz="quarter" idx="62" hasCustomPrompt="1"/>
          </p:nvPr>
        </p:nvSpPr>
        <p:spPr>
          <a:xfrm>
            <a:off x="8821100" y="2498836"/>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8" name="Espace réservé du texte 8">
            <a:extLst>
              <a:ext uri="{FF2B5EF4-FFF2-40B4-BE49-F238E27FC236}">
                <a16:creationId xmlns:a16="http://schemas.microsoft.com/office/drawing/2014/main" id="{71DE631B-149C-494C-98E9-DCC7FC312574}"/>
              </a:ext>
            </a:extLst>
          </p:cNvPr>
          <p:cNvSpPr>
            <a:spLocks noGrp="1"/>
          </p:cNvSpPr>
          <p:nvPr>
            <p:ph type="body" sz="quarter" idx="63" hasCustomPrompt="1"/>
          </p:nvPr>
        </p:nvSpPr>
        <p:spPr>
          <a:xfrm>
            <a:off x="8815212" y="3090850"/>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59" name="Espace réservé du texte 8">
            <a:extLst>
              <a:ext uri="{FF2B5EF4-FFF2-40B4-BE49-F238E27FC236}">
                <a16:creationId xmlns:a16="http://schemas.microsoft.com/office/drawing/2014/main" id="{71DE631B-149C-494C-98E9-DCC7FC312574}"/>
              </a:ext>
            </a:extLst>
          </p:cNvPr>
          <p:cNvSpPr>
            <a:spLocks noGrp="1"/>
          </p:cNvSpPr>
          <p:nvPr>
            <p:ph type="body" sz="quarter" idx="64" hasCustomPrompt="1"/>
          </p:nvPr>
        </p:nvSpPr>
        <p:spPr>
          <a:xfrm>
            <a:off x="8815212" y="365313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0" name="Espace réservé du texte 8">
            <a:extLst>
              <a:ext uri="{FF2B5EF4-FFF2-40B4-BE49-F238E27FC236}">
                <a16:creationId xmlns:a16="http://schemas.microsoft.com/office/drawing/2014/main" id="{71DE631B-149C-494C-98E9-DCC7FC312574}"/>
              </a:ext>
            </a:extLst>
          </p:cNvPr>
          <p:cNvSpPr>
            <a:spLocks noGrp="1"/>
          </p:cNvSpPr>
          <p:nvPr>
            <p:ph type="body" sz="quarter" idx="65" hasCustomPrompt="1"/>
          </p:nvPr>
        </p:nvSpPr>
        <p:spPr>
          <a:xfrm>
            <a:off x="8803847" y="4235609"/>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
        <p:nvSpPr>
          <p:cNvPr id="61" name="Espace réservé du texte 8">
            <a:extLst>
              <a:ext uri="{FF2B5EF4-FFF2-40B4-BE49-F238E27FC236}">
                <a16:creationId xmlns:a16="http://schemas.microsoft.com/office/drawing/2014/main" id="{71DE631B-149C-494C-98E9-DCC7FC312574}"/>
              </a:ext>
            </a:extLst>
          </p:cNvPr>
          <p:cNvSpPr>
            <a:spLocks noGrp="1"/>
          </p:cNvSpPr>
          <p:nvPr>
            <p:ph type="body" sz="quarter" idx="66" hasCustomPrompt="1"/>
          </p:nvPr>
        </p:nvSpPr>
        <p:spPr>
          <a:xfrm>
            <a:off x="8815212" y="4816545"/>
            <a:ext cx="658523" cy="138499"/>
          </a:xfrm>
        </p:spPr>
        <p:txBody>
          <a:bodyPr vert="horz" lIns="0" tIns="0" rIns="0" bIns="0" rtlCol="0" anchor="ctr">
            <a:spAutoFit/>
          </a:bodyPr>
          <a:lstStyle>
            <a:lvl1pPr algn="r">
              <a:buFontTx/>
              <a:buNone/>
              <a:defRPr lang="fr-FR" sz="1000" b="1" dirty="0">
                <a:solidFill>
                  <a:schemeClr val="bg1"/>
                </a:solidFill>
              </a:defRPr>
            </a:lvl1pPr>
          </a:lstStyle>
          <a:p>
            <a:pPr marL="0" lvl="0" indent="0" algn="r">
              <a:buFontTx/>
              <a:buNone/>
            </a:pPr>
            <a:r>
              <a:rPr lang="fr-FR" sz="1000" dirty="0" err="1"/>
              <a:t>p.X</a:t>
            </a:r>
            <a:endParaRPr lang="fr-FR" dirty="0"/>
          </a:p>
        </p:txBody>
      </p:sp>
    </p:spTree>
    <p:extLst>
      <p:ext uri="{BB962C8B-B14F-4D97-AF65-F5344CB8AC3E}">
        <p14:creationId xmlns:p14="http://schemas.microsoft.com/office/powerpoint/2010/main" val="3992723350"/>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Sommaire_Long_blanc">
    <p:bg>
      <p:bgRef idx="1001">
        <a:schemeClr val="bg1"/>
      </p:bgRef>
    </p:bg>
    <p:spTree>
      <p:nvGrpSpPr>
        <p:cNvPr id="1" name=""/>
        <p:cNvGrpSpPr/>
        <p:nvPr/>
      </p:nvGrpSpPr>
      <p:grpSpPr>
        <a:xfrm>
          <a:off x="0" y="0"/>
          <a:ext cx="0" cy="0"/>
          <a:chOff x="0" y="0"/>
          <a:chExt cx="0" cy="0"/>
        </a:xfrm>
      </p:grpSpPr>
      <p:pic>
        <p:nvPicPr>
          <p:cNvPr id="8" name="Image 7" descr="Une image contenant photo, sombre, lumière, grand&#10;&#10;Description générée automatiquement">
            <a:extLst>
              <a:ext uri="{FF2B5EF4-FFF2-40B4-BE49-F238E27FC236}">
                <a16:creationId xmlns:a16="http://schemas.microsoft.com/office/drawing/2014/main" id="{E618FAA9-4F0B-9E4B-9B89-549E08600961}"/>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tretch>
            <a:fillRect/>
          </a:stretch>
        </p:blipFill>
        <p:spPr>
          <a:xfrm>
            <a:off x="0" y="0"/>
            <a:ext cx="3747541" cy="6858000"/>
          </a:xfrm>
          <a:prstGeom prst="rect">
            <a:avLst/>
          </a:prstGeom>
        </p:spPr>
      </p:pic>
      <p:pic>
        <p:nvPicPr>
          <p:cNvPr id="62" name="Image 61" descr="Une image contenant photo, sombre, lumière, grand&#10;&#10;Description générée automatiquement">
            <a:extLst>
              <a:ext uri="{FF2B5EF4-FFF2-40B4-BE49-F238E27FC236}">
                <a16:creationId xmlns:a16="http://schemas.microsoft.com/office/drawing/2014/main" id="{44B2DDB3-1A6A-B943-AE5A-2515B32F86EE}"/>
              </a:ext>
            </a:extLst>
          </p:cNvPr>
          <p:cNvPicPr>
            <a:picLocks noChangeAspect="1"/>
          </p:cNvPicPr>
          <p:nvPr userDrawn="1"/>
        </p:nvPicPr>
        <p:blipFill>
          <a:blip r:embed="rId3" cstate="email">
            <a:alphaModFix amt="50000"/>
            <a:extLst>
              <a:ext uri="{28A0092B-C50C-407E-A947-70E740481C1C}">
                <a14:useLocalDpi xmlns:a14="http://schemas.microsoft.com/office/drawing/2010/main"/>
              </a:ext>
            </a:extLst>
          </a:blip>
          <a:stretch>
            <a:fillRect/>
          </a:stretch>
        </p:blipFill>
        <p:spPr>
          <a:xfrm>
            <a:off x="10352" y="1474"/>
            <a:ext cx="3747541" cy="6858000"/>
          </a:xfrm>
          <a:prstGeom prst="rect">
            <a:avLst/>
          </a:prstGeom>
        </p:spPr>
      </p:pic>
      <p:sp>
        <p:nvSpPr>
          <p:cNvPr id="51" name="Espace réservé du texte 8">
            <a:extLst>
              <a:ext uri="{FF2B5EF4-FFF2-40B4-BE49-F238E27FC236}">
                <a16:creationId xmlns:a16="http://schemas.microsoft.com/office/drawing/2014/main" id="{8B03DBCA-F295-8746-8DAF-8B3EEA7F430F}"/>
              </a:ext>
            </a:extLst>
          </p:cNvPr>
          <p:cNvSpPr>
            <a:spLocks noGrp="1"/>
          </p:cNvSpPr>
          <p:nvPr>
            <p:ph type="body" sz="quarter" idx="11" hasCustomPrompt="1"/>
          </p:nvPr>
        </p:nvSpPr>
        <p:spPr>
          <a:xfrm>
            <a:off x="1579419" y="1083086"/>
            <a:ext cx="658523" cy="318549"/>
          </a:xfrm>
        </p:spPr>
        <p:txBody>
          <a:bodyPr vert="horz" lIns="0" tIns="0" rIns="0" bIns="0" rtlCol="0" anchor="ctr">
            <a:spAutoFit/>
          </a:bodyPr>
          <a:lstStyle>
            <a:lvl1pPr algn="r">
              <a:buFontTx/>
              <a:buNone/>
              <a:defRPr lang="fr-FR" b="1" dirty="0">
                <a:solidFill>
                  <a:schemeClr val="accent2"/>
                </a:solidFill>
              </a:defRPr>
            </a:lvl1pPr>
          </a:lstStyle>
          <a:p>
            <a:pPr marL="0" lvl="0" indent="0" algn="r">
              <a:buFontTx/>
              <a:buNone/>
            </a:pPr>
            <a:r>
              <a:rPr lang="fr-FR" sz="1000" dirty="0"/>
              <a:t>SLIDE</a:t>
            </a:r>
            <a:br>
              <a:rPr lang="fr-FR" dirty="0"/>
            </a:br>
            <a:r>
              <a:rPr lang="fr-FR" dirty="0"/>
              <a:t>N°X</a:t>
            </a:r>
          </a:p>
        </p:txBody>
      </p:sp>
      <p:sp>
        <p:nvSpPr>
          <p:cNvPr id="90" name="Sous-titre 2">
            <a:extLst>
              <a:ext uri="{FF2B5EF4-FFF2-40B4-BE49-F238E27FC236}">
                <a16:creationId xmlns:a16="http://schemas.microsoft.com/office/drawing/2014/main" id="{0E27009F-9B3B-AB4C-9181-36A1E1A55BA0}"/>
              </a:ext>
            </a:extLst>
          </p:cNvPr>
          <p:cNvSpPr>
            <a:spLocks noGrp="1"/>
          </p:cNvSpPr>
          <p:nvPr>
            <p:ph type="subTitle" idx="1" hasCustomPrompt="1"/>
          </p:nvPr>
        </p:nvSpPr>
        <p:spPr>
          <a:xfrm>
            <a:off x="2368382" y="1034611"/>
            <a:ext cx="2333502" cy="415498"/>
          </a:xfrm>
        </p:spPr>
        <p:txBody>
          <a:bodyPr vert="horz" lIns="0" tIns="0" rIns="0" bIns="0" rtlCol="0" anchor="ctr">
            <a:spAutoFit/>
          </a:bodyPr>
          <a:lstStyle>
            <a:lvl1pPr>
              <a:buFontTx/>
              <a:buNone/>
              <a:defRPr lang="fr-FR" sz="1500" b="1" cap="all" baseline="0" dirty="0">
                <a:solidFill>
                  <a:schemeClr val="accent2"/>
                </a:solidFill>
              </a:defRPr>
            </a:lvl1pPr>
          </a:lstStyle>
          <a:p>
            <a:pPr marL="0" lvl="0" indent="0">
              <a:buFontTx/>
              <a:buNone/>
            </a:pPr>
            <a:r>
              <a:rPr lang="fr-FR" dirty="0"/>
              <a:t>Modifiez le style des titres</a:t>
            </a:r>
          </a:p>
        </p:txBody>
      </p:sp>
      <p:sp>
        <p:nvSpPr>
          <p:cNvPr id="91" name="Espace réservé du texte 8">
            <a:extLst>
              <a:ext uri="{FF2B5EF4-FFF2-40B4-BE49-F238E27FC236}">
                <a16:creationId xmlns:a16="http://schemas.microsoft.com/office/drawing/2014/main" id="{71DE631B-149C-494C-98E9-DCC7FC312574}"/>
              </a:ext>
            </a:extLst>
          </p:cNvPr>
          <p:cNvSpPr>
            <a:spLocks noGrp="1"/>
          </p:cNvSpPr>
          <p:nvPr>
            <p:ph type="body" sz="quarter" idx="12" hasCustomPrompt="1"/>
          </p:nvPr>
        </p:nvSpPr>
        <p:spPr>
          <a:xfrm>
            <a:off x="1579419" y="189849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 name="Espace réservé du texte 4">
            <a:extLst>
              <a:ext uri="{FF2B5EF4-FFF2-40B4-BE49-F238E27FC236}">
                <a16:creationId xmlns:a16="http://schemas.microsoft.com/office/drawing/2014/main" id="{3C1F99D6-5209-C44E-B121-EB188E2E9A11}"/>
              </a:ext>
            </a:extLst>
          </p:cNvPr>
          <p:cNvSpPr>
            <a:spLocks noGrp="1"/>
          </p:cNvSpPr>
          <p:nvPr>
            <p:ph type="body" sz="quarter" idx="13"/>
          </p:nvPr>
        </p:nvSpPr>
        <p:spPr>
          <a:xfrm>
            <a:off x="2397268" y="1884363"/>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7" name="Espace réservé du texte 4">
            <a:extLst>
              <a:ext uri="{FF2B5EF4-FFF2-40B4-BE49-F238E27FC236}">
                <a16:creationId xmlns:a16="http://schemas.microsoft.com/office/drawing/2014/main" id="{50C1C02F-4F10-BD47-BB82-7C1361E91CB4}"/>
              </a:ext>
            </a:extLst>
          </p:cNvPr>
          <p:cNvSpPr>
            <a:spLocks noGrp="1"/>
          </p:cNvSpPr>
          <p:nvPr>
            <p:ph type="body" sz="quarter" idx="15"/>
          </p:nvPr>
        </p:nvSpPr>
        <p:spPr>
          <a:xfrm>
            <a:off x="2397268" y="2468866"/>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99" name="Espace réservé du texte 4">
            <a:extLst>
              <a:ext uri="{FF2B5EF4-FFF2-40B4-BE49-F238E27FC236}">
                <a16:creationId xmlns:a16="http://schemas.microsoft.com/office/drawing/2014/main" id="{59679C81-60C0-7747-87E4-B130F23BA19F}"/>
              </a:ext>
            </a:extLst>
          </p:cNvPr>
          <p:cNvSpPr>
            <a:spLocks noGrp="1"/>
          </p:cNvSpPr>
          <p:nvPr>
            <p:ph type="body" sz="quarter" idx="17"/>
          </p:nvPr>
        </p:nvSpPr>
        <p:spPr>
          <a:xfrm>
            <a:off x="2397268" y="3053369"/>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1" name="Espace réservé du texte 4">
            <a:extLst>
              <a:ext uri="{FF2B5EF4-FFF2-40B4-BE49-F238E27FC236}">
                <a16:creationId xmlns:a16="http://schemas.microsoft.com/office/drawing/2014/main" id="{08D40874-3DDB-1042-85D9-7D78753414A2}"/>
              </a:ext>
            </a:extLst>
          </p:cNvPr>
          <p:cNvSpPr>
            <a:spLocks noGrp="1"/>
          </p:cNvSpPr>
          <p:nvPr>
            <p:ph type="body" sz="quarter" idx="19"/>
          </p:nvPr>
        </p:nvSpPr>
        <p:spPr>
          <a:xfrm>
            <a:off x="2397268" y="3637872"/>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3" name="Espace réservé du texte 4">
            <a:extLst>
              <a:ext uri="{FF2B5EF4-FFF2-40B4-BE49-F238E27FC236}">
                <a16:creationId xmlns:a16="http://schemas.microsoft.com/office/drawing/2014/main" id="{AC50021B-6F85-0149-84EA-1010105189F6}"/>
              </a:ext>
            </a:extLst>
          </p:cNvPr>
          <p:cNvSpPr>
            <a:spLocks noGrp="1"/>
          </p:cNvSpPr>
          <p:nvPr>
            <p:ph type="body" sz="quarter" idx="21"/>
          </p:nvPr>
        </p:nvSpPr>
        <p:spPr>
          <a:xfrm>
            <a:off x="2397268" y="4222375"/>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5" name="Espace réservé du texte 4">
            <a:extLst>
              <a:ext uri="{FF2B5EF4-FFF2-40B4-BE49-F238E27FC236}">
                <a16:creationId xmlns:a16="http://schemas.microsoft.com/office/drawing/2014/main" id="{F56D289E-3AAA-EC45-90C0-9934D2362A55}"/>
              </a:ext>
            </a:extLst>
          </p:cNvPr>
          <p:cNvSpPr>
            <a:spLocks noGrp="1"/>
          </p:cNvSpPr>
          <p:nvPr>
            <p:ph type="body" sz="quarter" idx="23"/>
          </p:nvPr>
        </p:nvSpPr>
        <p:spPr>
          <a:xfrm>
            <a:off x="2397268" y="4806879"/>
            <a:ext cx="2520950" cy="360099"/>
          </a:xfrm>
        </p:spPr>
        <p:txBody>
          <a:bodyPr>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06" name="Espace réservé du texte 8">
            <a:extLst>
              <a:ext uri="{FF2B5EF4-FFF2-40B4-BE49-F238E27FC236}">
                <a16:creationId xmlns:a16="http://schemas.microsoft.com/office/drawing/2014/main" id="{9300AD24-D8CC-0447-873F-37F612C0756A}"/>
              </a:ext>
            </a:extLst>
          </p:cNvPr>
          <p:cNvSpPr>
            <a:spLocks noGrp="1"/>
          </p:cNvSpPr>
          <p:nvPr>
            <p:ph type="body" sz="quarter" idx="24" hasCustomPrompt="1"/>
          </p:nvPr>
        </p:nvSpPr>
        <p:spPr>
          <a:xfrm>
            <a:off x="5484229" y="1083086"/>
            <a:ext cx="658523" cy="318549"/>
          </a:xfrm>
        </p:spPr>
        <p:txBody>
          <a:bodyPr vert="horz" lIns="0" tIns="0" rIns="0" bIns="0" rtlCol="0" anchor="ctr">
            <a:spAutoFit/>
          </a:bodyPr>
          <a:lstStyle>
            <a:lvl1pPr algn="r">
              <a:buFontTx/>
              <a:buNone/>
              <a:defRPr lang="fr-FR" b="1" dirty="0">
                <a:solidFill>
                  <a:schemeClr val="accent2"/>
                </a:solidFill>
              </a:defRPr>
            </a:lvl1pPr>
          </a:lstStyle>
          <a:p>
            <a:pPr marL="0" lvl="0" indent="0" algn="r">
              <a:buFontTx/>
              <a:buNone/>
            </a:pPr>
            <a:r>
              <a:rPr lang="fr-FR" sz="1000" dirty="0"/>
              <a:t>SLIDE</a:t>
            </a:r>
            <a:br>
              <a:rPr lang="fr-FR" dirty="0"/>
            </a:br>
            <a:r>
              <a:rPr lang="fr-FR" dirty="0"/>
              <a:t>N°X</a:t>
            </a:r>
          </a:p>
        </p:txBody>
      </p:sp>
      <p:sp>
        <p:nvSpPr>
          <p:cNvPr id="109" name="Espace réservé du texte 4">
            <a:extLst>
              <a:ext uri="{FF2B5EF4-FFF2-40B4-BE49-F238E27FC236}">
                <a16:creationId xmlns:a16="http://schemas.microsoft.com/office/drawing/2014/main" id="{80C515A3-2917-F04E-8EF9-B8D6BB3AA14B}"/>
              </a:ext>
            </a:extLst>
          </p:cNvPr>
          <p:cNvSpPr>
            <a:spLocks noGrp="1"/>
          </p:cNvSpPr>
          <p:nvPr>
            <p:ph type="body" sz="quarter" idx="26"/>
          </p:nvPr>
        </p:nvSpPr>
        <p:spPr>
          <a:xfrm>
            <a:off x="6302078" y="1884363"/>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1" name="Espace réservé du texte 4">
            <a:extLst>
              <a:ext uri="{FF2B5EF4-FFF2-40B4-BE49-F238E27FC236}">
                <a16:creationId xmlns:a16="http://schemas.microsoft.com/office/drawing/2014/main" id="{A1C7F87C-E1E8-1448-9DBE-CD9512427196}"/>
              </a:ext>
            </a:extLst>
          </p:cNvPr>
          <p:cNvSpPr>
            <a:spLocks noGrp="1"/>
          </p:cNvSpPr>
          <p:nvPr>
            <p:ph type="body" sz="quarter" idx="28"/>
          </p:nvPr>
        </p:nvSpPr>
        <p:spPr>
          <a:xfrm>
            <a:off x="6302078" y="2468866"/>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3" name="Espace réservé du texte 4">
            <a:extLst>
              <a:ext uri="{FF2B5EF4-FFF2-40B4-BE49-F238E27FC236}">
                <a16:creationId xmlns:a16="http://schemas.microsoft.com/office/drawing/2014/main" id="{14FF84DA-C212-714C-8959-3A3ED40DBE23}"/>
              </a:ext>
            </a:extLst>
          </p:cNvPr>
          <p:cNvSpPr>
            <a:spLocks noGrp="1"/>
          </p:cNvSpPr>
          <p:nvPr>
            <p:ph type="body" sz="quarter" idx="30"/>
          </p:nvPr>
        </p:nvSpPr>
        <p:spPr>
          <a:xfrm>
            <a:off x="6302078" y="3053369"/>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5" name="Espace réservé du texte 4">
            <a:extLst>
              <a:ext uri="{FF2B5EF4-FFF2-40B4-BE49-F238E27FC236}">
                <a16:creationId xmlns:a16="http://schemas.microsoft.com/office/drawing/2014/main" id="{6010E604-BA1B-4F4E-94F9-37A1D03E6491}"/>
              </a:ext>
            </a:extLst>
          </p:cNvPr>
          <p:cNvSpPr>
            <a:spLocks noGrp="1"/>
          </p:cNvSpPr>
          <p:nvPr>
            <p:ph type="body" sz="quarter" idx="32"/>
          </p:nvPr>
        </p:nvSpPr>
        <p:spPr>
          <a:xfrm>
            <a:off x="6302078" y="3637872"/>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7" name="Espace réservé du texte 4">
            <a:extLst>
              <a:ext uri="{FF2B5EF4-FFF2-40B4-BE49-F238E27FC236}">
                <a16:creationId xmlns:a16="http://schemas.microsoft.com/office/drawing/2014/main" id="{37892731-D573-664F-8893-EADD4CBEAA1B}"/>
              </a:ext>
            </a:extLst>
          </p:cNvPr>
          <p:cNvSpPr>
            <a:spLocks noGrp="1"/>
          </p:cNvSpPr>
          <p:nvPr>
            <p:ph type="body" sz="quarter" idx="34"/>
          </p:nvPr>
        </p:nvSpPr>
        <p:spPr>
          <a:xfrm>
            <a:off x="6302078" y="4222375"/>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19" name="Espace réservé du texte 4">
            <a:extLst>
              <a:ext uri="{FF2B5EF4-FFF2-40B4-BE49-F238E27FC236}">
                <a16:creationId xmlns:a16="http://schemas.microsoft.com/office/drawing/2014/main" id="{EE3B2EA8-E277-A544-B33F-53E961CDCC32}"/>
              </a:ext>
            </a:extLst>
          </p:cNvPr>
          <p:cNvSpPr>
            <a:spLocks noGrp="1"/>
          </p:cNvSpPr>
          <p:nvPr>
            <p:ph type="body" sz="quarter" idx="36"/>
          </p:nvPr>
        </p:nvSpPr>
        <p:spPr>
          <a:xfrm>
            <a:off x="6302078" y="4806879"/>
            <a:ext cx="2343157"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1" name="Espace réservé du texte 4">
            <a:extLst>
              <a:ext uri="{FF2B5EF4-FFF2-40B4-BE49-F238E27FC236}">
                <a16:creationId xmlns:a16="http://schemas.microsoft.com/office/drawing/2014/main" id="{BC19ED37-69C8-BF4C-B4F9-0B51B9E7292D}"/>
              </a:ext>
            </a:extLst>
          </p:cNvPr>
          <p:cNvSpPr>
            <a:spLocks noGrp="1"/>
          </p:cNvSpPr>
          <p:nvPr>
            <p:ph type="body" sz="quarter" idx="38"/>
          </p:nvPr>
        </p:nvSpPr>
        <p:spPr>
          <a:xfrm>
            <a:off x="9643713" y="1884363"/>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3" name="Espace réservé du texte 4">
            <a:extLst>
              <a:ext uri="{FF2B5EF4-FFF2-40B4-BE49-F238E27FC236}">
                <a16:creationId xmlns:a16="http://schemas.microsoft.com/office/drawing/2014/main" id="{17BD7125-7BDE-104D-A76B-A944BA406553}"/>
              </a:ext>
            </a:extLst>
          </p:cNvPr>
          <p:cNvSpPr>
            <a:spLocks noGrp="1"/>
          </p:cNvSpPr>
          <p:nvPr>
            <p:ph type="body" sz="quarter" idx="40"/>
          </p:nvPr>
        </p:nvSpPr>
        <p:spPr>
          <a:xfrm>
            <a:off x="9643713" y="2468866"/>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5" name="Espace réservé du texte 4">
            <a:extLst>
              <a:ext uri="{FF2B5EF4-FFF2-40B4-BE49-F238E27FC236}">
                <a16:creationId xmlns:a16="http://schemas.microsoft.com/office/drawing/2014/main" id="{B0B8C0E8-08CB-FF48-A0C2-241E742BD673}"/>
              </a:ext>
            </a:extLst>
          </p:cNvPr>
          <p:cNvSpPr>
            <a:spLocks noGrp="1"/>
          </p:cNvSpPr>
          <p:nvPr>
            <p:ph type="body" sz="quarter" idx="42"/>
          </p:nvPr>
        </p:nvSpPr>
        <p:spPr>
          <a:xfrm>
            <a:off x="9643713" y="3053369"/>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7" name="Espace réservé du texte 4">
            <a:extLst>
              <a:ext uri="{FF2B5EF4-FFF2-40B4-BE49-F238E27FC236}">
                <a16:creationId xmlns:a16="http://schemas.microsoft.com/office/drawing/2014/main" id="{D1F4D694-CBA8-8346-862E-3FD122935752}"/>
              </a:ext>
            </a:extLst>
          </p:cNvPr>
          <p:cNvSpPr>
            <a:spLocks noGrp="1"/>
          </p:cNvSpPr>
          <p:nvPr>
            <p:ph type="body" sz="quarter" idx="44"/>
          </p:nvPr>
        </p:nvSpPr>
        <p:spPr>
          <a:xfrm>
            <a:off x="9643713" y="3637872"/>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29" name="Espace réservé du texte 4">
            <a:extLst>
              <a:ext uri="{FF2B5EF4-FFF2-40B4-BE49-F238E27FC236}">
                <a16:creationId xmlns:a16="http://schemas.microsoft.com/office/drawing/2014/main" id="{64A1BDC2-9E2E-9349-90EB-BE8C1A46245B}"/>
              </a:ext>
            </a:extLst>
          </p:cNvPr>
          <p:cNvSpPr>
            <a:spLocks noGrp="1"/>
          </p:cNvSpPr>
          <p:nvPr>
            <p:ph type="body" sz="quarter" idx="46"/>
          </p:nvPr>
        </p:nvSpPr>
        <p:spPr>
          <a:xfrm>
            <a:off x="9643713" y="4222375"/>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1" name="Espace réservé du texte 4">
            <a:extLst>
              <a:ext uri="{FF2B5EF4-FFF2-40B4-BE49-F238E27FC236}">
                <a16:creationId xmlns:a16="http://schemas.microsoft.com/office/drawing/2014/main" id="{08227E97-9524-F94F-9D77-34D9D36ECB3B}"/>
              </a:ext>
            </a:extLst>
          </p:cNvPr>
          <p:cNvSpPr>
            <a:spLocks noGrp="1"/>
          </p:cNvSpPr>
          <p:nvPr>
            <p:ph type="body" sz="quarter" idx="48"/>
          </p:nvPr>
        </p:nvSpPr>
        <p:spPr>
          <a:xfrm>
            <a:off x="9643713" y="4806879"/>
            <a:ext cx="2326610" cy="360099"/>
          </a:xfrm>
        </p:spPr>
        <p:txBody>
          <a:bodyPr wrap="square">
            <a:spAutoFit/>
          </a:bodyPr>
          <a:lstStyle>
            <a:lvl1pPr marL="0" indent="0">
              <a:buFontTx/>
              <a:buNone/>
              <a:defRPr>
                <a:solidFill>
                  <a:schemeClr val="bg2">
                    <a:lumMod val="10000"/>
                  </a:schemeClr>
                </a:solidFill>
              </a:defRPr>
            </a:lvl1pPr>
            <a:lvl2pPr marL="177800" indent="0">
              <a:buFontTx/>
              <a:buNone/>
              <a:defRPr>
                <a:solidFill>
                  <a:schemeClr val="bg1"/>
                </a:solidFill>
              </a:defRPr>
            </a:lvl2pPr>
            <a:lvl3pPr marL="357187" indent="0">
              <a:buFontTx/>
              <a:buNone/>
              <a:defRPr>
                <a:solidFill>
                  <a:schemeClr val="bg1"/>
                </a:solidFill>
              </a:defRPr>
            </a:lvl3pPr>
            <a:lvl4pPr marL="536575" indent="0">
              <a:buFontTx/>
              <a:buNone/>
              <a:defRPr>
                <a:solidFill>
                  <a:schemeClr val="bg1"/>
                </a:solidFill>
              </a:defRPr>
            </a:lvl4pPr>
            <a:lvl5pPr marL="714375" indent="0">
              <a:buFontTx/>
              <a:buNone/>
              <a:defRPr>
                <a:solidFill>
                  <a:schemeClr val="bg1"/>
                </a:solidFill>
              </a:defRPr>
            </a:lvl5pPr>
          </a:lstStyle>
          <a:p>
            <a:pPr lvl="0"/>
            <a:r>
              <a:rPr lang="fr-FR" dirty="0"/>
              <a:t>Cliquez pour modifier les styles du texte du masque</a:t>
            </a:r>
          </a:p>
        </p:txBody>
      </p:sp>
      <p:sp>
        <p:nvSpPr>
          <p:cNvPr id="132" name="ZoneTexte 131">
            <a:extLst>
              <a:ext uri="{FF2B5EF4-FFF2-40B4-BE49-F238E27FC236}">
                <a16:creationId xmlns:a16="http://schemas.microsoft.com/office/drawing/2014/main" id="{06A29DDF-F810-8146-B005-A5D00BB21F25}"/>
              </a:ext>
            </a:extLst>
          </p:cNvPr>
          <p:cNvSpPr txBox="1"/>
          <p:nvPr userDrawn="1"/>
        </p:nvSpPr>
        <p:spPr>
          <a:xfrm rot="16200000">
            <a:off x="-2708563" y="2708565"/>
            <a:ext cx="6858000" cy="1440873"/>
          </a:xfrm>
          <a:prstGeom prst="rect">
            <a:avLst/>
          </a:prstGeom>
        </p:spPr>
        <p:txBody>
          <a:bodyPr vert="horz" lIns="0" tIns="0" rIns="0" bIns="0" rtlCol="0" anchor="ctr">
            <a:noAutofit/>
          </a:bodyPr>
          <a:lstStyle>
            <a:lvl1pPr algn="ctr">
              <a:lnSpc>
                <a:spcPct val="100000"/>
              </a:lnSpc>
              <a:spcBef>
                <a:spcPts val="0"/>
              </a:spcBef>
              <a:buNone/>
              <a:defRPr sz="8000" b="1" i="0">
                <a:solidFill>
                  <a:schemeClr val="accent6"/>
                </a:solidFill>
                <a:latin typeface="Pole Emploi PRO" panose="02000503040000020004" pitchFamily="2" charset="77"/>
                <a:ea typeface="+mj-ea"/>
                <a:cs typeface="+mj-cs"/>
              </a:defRPr>
            </a:lvl1pPr>
          </a:lstStyle>
          <a:p>
            <a:r>
              <a:rPr lang="fr-FR" dirty="0">
                <a:solidFill>
                  <a:srgbClr val="16519F"/>
                </a:solidFill>
              </a:rPr>
              <a:t>SOMMAIRE</a:t>
            </a:r>
          </a:p>
        </p:txBody>
      </p:sp>
      <p:sp>
        <p:nvSpPr>
          <p:cNvPr id="136" name="Espace réservé du texte 4">
            <a:extLst>
              <a:ext uri="{FF2B5EF4-FFF2-40B4-BE49-F238E27FC236}">
                <a16:creationId xmlns:a16="http://schemas.microsoft.com/office/drawing/2014/main" id="{2AB3129C-8146-2246-8A53-D0D893F17DCD}"/>
              </a:ext>
            </a:extLst>
          </p:cNvPr>
          <p:cNvSpPr>
            <a:spLocks noGrp="1"/>
          </p:cNvSpPr>
          <p:nvPr>
            <p:ph type="body" sz="quarter" idx="49"/>
          </p:nvPr>
        </p:nvSpPr>
        <p:spPr>
          <a:xfrm>
            <a:off x="6315932" y="1034611"/>
            <a:ext cx="4033413" cy="415498"/>
          </a:xfrm>
        </p:spPr>
        <p:txBody>
          <a:bodyPr vert="horz" wrap="square" lIns="0" tIns="0" rIns="0" bIns="0" rtlCol="0" anchor="ctr">
            <a:spAutoFit/>
          </a:bodyPr>
          <a:lstStyle>
            <a:lvl1pPr marL="0" indent="0">
              <a:buFontTx/>
              <a:buNone/>
              <a:defRPr lang="fr-FR" sz="1500" b="1" cap="all" baseline="0" dirty="0" smtClean="0">
                <a:solidFill>
                  <a:schemeClr val="accent2"/>
                </a:solidFill>
              </a:defRPr>
            </a:lvl1pPr>
          </a:lstStyle>
          <a:p>
            <a:pPr lvl="0"/>
            <a:r>
              <a:rPr lang="fr-FR" dirty="0"/>
              <a:t>Cliquez pour modifier les styles du texte du masque</a:t>
            </a:r>
          </a:p>
        </p:txBody>
      </p:sp>
      <p:sp>
        <p:nvSpPr>
          <p:cNvPr id="44" name="Espace réservé du texte 8">
            <a:extLst>
              <a:ext uri="{FF2B5EF4-FFF2-40B4-BE49-F238E27FC236}">
                <a16:creationId xmlns:a16="http://schemas.microsoft.com/office/drawing/2014/main" id="{71DE631B-149C-494C-98E9-DCC7FC312574}"/>
              </a:ext>
            </a:extLst>
          </p:cNvPr>
          <p:cNvSpPr>
            <a:spLocks noGrp="1"/>
          </p:cNvSpPr>
          <p:nvPr>
            <p:ph type="body" sz="quarter" idx="50" hasCustomPrompt="1"/>
          </p:nvPr>
        </p:nvSpPr>
        <p:spPr>
          <a:xfrm>
            <a:off x="1588784" y="2468866"/>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45" name="Espace réservé du texte 8">
            <a:extLst>
              <a:ext uri="{FF2B5EF4-FFF2-40B4-BE49-F238E27FC236}">
                <a16:creationId xmlns:a16="http://schemas.microsoft.com/office/drawing/2014/main" id="{71DE631B-149C-494C-98E9-DCC7FC312574}"/>
              </a:ext>
            </a:extLst>
          </p:cNvPr>
          <p:cNvSpPr>
            <a:spLocks noGrp="1"/>
          </p:cNvSpPr>
          <p:nvPr>
            <p:ph type="body" sz="quarter" idx="51" hasCustomPrompt="1"/>
          </p:nvPr>
        </p:nvSpPr>
        <p:spPr>
          <a:xfrm>
            <a:off x="1591026" y="305336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46" name="Espace réservé du texte 8">
            <a:extLst>
              <a:ext uri="{FF2B5EF4-FFF2-40B4-BE49-F238E27FC236}">
                <a16:creationId xmlns:a16="http://schemas.microsoft.com/office/drawing/2014/main" id="{71DE631B-149C-494C-98E9-DCC7FC312574}"/>
              </a:ext>
            </a:extLst>
          </p:cNvPr>
          <p:cNvSpPr>
            <a:spLocks noGrp="1"/>
          </p:cNvSpPr>
          <p:nvPr>
            <p:ph type="body" sz="quarter" idx="52" hasCustomPrompt="1"/>
          </p:nvPr>
        </p:nvSpPr>
        <p:spPr>
          <a:xfrm>
            <a:off x="1575366" y="3649257"/>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47" name="Espace réservé du texte 8">
            <a:extLst>
              <a:ext uri="{FF2B5EF4-FFF2-40B4-BE49-F238E27FC236}">
                <a16:creationId xmlns:a16="http://schemas.microsoft.com/office/drawing/2014/main" id="{71DE631B-149C-494C-98E9-DCC7FC312574}"/>
              </a:ext>
            </a:extLst>
          </p:cNvPr>
          <p:cNvSpPr>
            <a:spLocks noGrp="1"/>
          </p:cNvSpPr>
          <p:nvPr>
            <p:ph type="body" sz="quarter" idx="53" hasCustomPrompt="1"/>
          </p:nvPr>
        </p:nvSpPr>
        <p:spPr>
          <a:xfrm>
            <a:off x="1558116" y="4251737"/>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48" name="Espace réservé du texte 8">
            <a:extLst>
              <a:ext uri="{FF2B5EF4-FFF2-40B4-BE49-F238E27FC236}">
                <a16:creationId xmlns:a16="http://schemas.microsoft.com/office/drawing/2014/main" id="{71DE631B-149C-494C-98E9-DCC7FC312574}"/>
              </a:ext>
            </a:extLst>
          </p:cNvPr>
          <p:cNvSpPr>
            <a:spLocks noGrp="1"/>
          </p:cNvSpPr>
          <p:nvPr>
            <p:ph type="body" sz="quarter" idx="54" hasCustomPrompt="1"/>
          </p:nvPr>
        </p:nvSpPr>
        <p:spPr>
          <a:xfrm>
            <a:off x="1575584" y="481388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49" name="Espace réservé du texte 8">
            <a:extLst>
              <a:ext uri="{FF2B5EF4-FFF2-40B4-BE49-F238E27FC236}">
                <a16:creationId xmlns:a16="http://schemas.microsoft.com/office/drawing/2014/main" id="{71DE631B-149C-494C-98E9-DCC7FC312574}"/>
              </a:ext>
            </a:extLst>
          </p:cNvPr>
          <p:cNvSpPr>
            <a:spLocks noGrp="1"/>
          </p:cNvSpPr>
          <p:nvPr>
            <p:ph type="body" sz="quarter" idx="55" hasCustomPrompt="1"/>
          </p:nvPr>
        </p:nvSpPr>
        <p:spPr>
          <a:xfrm>
            <a:off x="5484229" y="1896615"/>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0" name="Espace réservé du texte 8">
            <a:extLst>
              <a:ext uri="{FF2B5EF4-FFF2-40B4-BE49-F238E27FC236}">
                <a16:creationId xmlns:a16="http://schemas.microsoft.com/office/drawing/2014/main" id="{71DE631B-149C-494C-98E9-DCC7FC312574}"/>
              </a:ext>
            </a:extLst>
          </p:cNvPr>
          <p:cNvSpPr>
            <a:spLocks noGrp="1"/>
          </p:cNvSpPr>
          <p:nvPr>
            <p:ph type="body" sz="quarter" idx="56" hasCustomPrompt="1"/>
          </p:nvPr>
        </p:nvSpPr>
        <p:spPr>
          <a:xfrm>
            <a:off x="5484229" y="2502905"/>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2" name="Espace réservé du texte 8">
            <a:extLst>
              <a:ext uri="{FF2B5EF4-FFF2-40B4-BE49-F238E27FC236}">
                <a16:creationId xmlns:a16="http://schemas.microsoft.com/office/drawing/2014/main" id="{71DE631B-149C-494C-98E9-DCC7FC312574}"/>
              </a:ext>
            </a:extLst>
          </p:cNvPr>
          <p:cNvSpPr>
            <a:spLocks noGrp="1"/>
          </p:cNvSpPr>
          <p:nvPr>
            <p:ph type="body" sz="quarter" idx="57" hasCustomPrompt="1"/>
          </p:nvPr>
        </p:nvSpPr>
        <p:spPr>
          <a:xfrm>
            <a:off x="5484228" y="3053368"/>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3" name="Espace réservé du texte 8">
            <a:extLst>
              <a:ext uri="{FF2B5EF4-FFF2-40B4-BE49-F238E27FC236}">
                <a16:creationId xmlns:a16="http://schemas.microsoft.com/office/drawing/2014/main" id="{71DE631B-149C-494C-98E9-DCC7FC312574}"/>
              </a:ext>
            </a:extLst>
          </p:cNvPr>
          <p:cNvSpPr>
            <a:spLocks noGrp="1"/>
          </p:cNvSpPr>
          <p:nvPr>
            <p:ph type="body" sz="quarter" idx="58" hasCustomPrompt="1"/>
          </p:nvPr>
        </p:nvSpPr>
        <p:spPr>
          <a:xfrm>
            <a:off x="5473578" y="3646523"/>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4" name="Espace réservé du texte 8">
            <a:extLst>
              <a:ext uri="{FF2B5EF4-FFF2-40B4-BE49-F238E27FC236}">
                <a16:creationId xmlns:a16="http://schemas.microsoft.com/office/drawing/2014/main" id="{71DE631B-149C-494C-98E9-DCC7FC312574}"/>
              </a:ext>
            </a:extLst>
          </p:cNvPr>
          <p:cNvSpPr>
            <a:spLocks noGrp="1"/>
          </p:cNvSpPr>
          <p:nvPr>
            <p:ph type="body" sz="quarter" idx="59" hasCustomPrompt="1"/>
          </p:nvPr>
        </p:nvSpPr>
        <p:spPr>
          <a:xfrm>
            <a:off x="5484227" y="423560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5" name="Espace réservé du texte 8">
            <a:extLst>
              <a:ext uri="{FF2B5EF4-FFF2-40B4-BE49-F238E27FC236}">
                <a16:creationId xmlns:a16="http://schemas.microsoft.com/office/drawing/2014/main" id="{71DE631B-149C-494C-98E9-DCC7FC312574}"/>
              </a:ext>
            </a:extLst>
          </p:cNvPr>
          <p:cNvSpPr>
            <a:spLocks noGrp="1"/>
          </p:cNvSpPr>
          <p:nvPr>
            <p:ph type="body" sz="quarter" idx="60" hasCustomPrompt="1"/>
          </p:nvPr>
        </p:nvSpPr>
        <p:spPr>
          <a:xfrm>
            <a:off x="5484227" y="4824744"/>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6" name="Espace réservé du texte 8">
            <a:extLst>
              <a:ext uri="{FF2B5EF4-FFF2-40B4-BE49-F238E27FC236}">
                <a16:creationId xmlns:a16="http://schemas.microsoft.com/office/drawing/2014/main" id="{71DE631B-149C-494C-98E9-DCC7FC312574}"/>
              </a:ext>
            </a:extLst>
          </p:cNvPr>
          <p:cNvSpPr>
            <a:spLocks noGrp="1"/>
          </p:cNvSpPr>
          <p:nvPr>
            <p:ph type="body" sz="quarter" idx="61" hasCustomPrompt="1"/>
          </p:nvPr>
        </p:nvSpPr>
        <p:spPr>
          <a:xfrm>
            <a:off x="8821100" y="1896615"/>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7" name="Espace réservé du texte 8">
            <a:extLst>
              <a:ext uri="{FF2B5EF4-FFF2-40B4-BE49-F238E27FC236}">
                <a16:creationId xmlns:a16="http://schemas.microsoft.com/office/drawing/2014/main" id="{71DE631B-149C-494C-98E9-DCC7FC312574}"/>
              </a:ext>
            </a:extLst>
          </p:cNvPr>
          <p:cNvSpPr>
            <a:spLocks noGrp="1"/>
          </p:cNvSpPr>
          <p:nvPr>
            <p:ph type="body" sz="quarter" idx="62" hasCustomPrompt="1"/>
          </p:nvPr>
        </p:nvSpPr>
        <p:spPr>
          <a:xfrm>
            <a:off x="8821100" y="2498836"/>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8" name="Espace réservé du texte 8">
            <a:extLst>
              <a:ext uri="{FF2B5EF4-FFF2-40B4-BE49-F238E27FC236}">
                <a16:creationId xmlns:a16="http://schemas.microsoft.com/office/drawing/2014/main" id="{71DE631B-149C-494C-98E9-DCC7FC312574}"/>
              </a:ext>
            </a:extLst>
          </p:cNvPr>
          <p:cNvSpPr>
            <a:spLocks noGrp="1"/>
          </p:cNvSpPr>
          <p:nvPr>
            <p:ph type="body" sz="quarter" idx="63" hasCustomPrompt="1"/>
          </p:nvPr>
        </p:nvSpPr>
        <p:spPr>
          <a:xfrm>
            <a:off x="8815212" y="3090850"/>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59" name="Espace réservé du texte 8">
            <a:extLst>
              <a:ext uri="{FF2B5EF4-FFF2-40B4-BE49-F238E27FC236}">
                <a16:creationId xmlns:a16="http://schemas.microsoft.com/office/drawing/2014/main" id="{71DE631B-149C-494C-98E9-DCC7FC312574}"/>
              </a:ext>
            </a:extLst>
          </p:cNvPr>
          <p:cNvSpPr>
            <a:spLocks noGrp="1"/>
          </p:cNvSpPr>
          <p:nvPr>
            <p:ph type="body" sz="quarter" idx="64" hasCustomPrompt="1"/>
          </p:nvPr>
        </p:nvSpPr>
        <p:spPr>
          <a:xfrm>
            <a:off x="8815212" y="365313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60" name="Espace réservé du texte 8">
            <a:extLst>
              <a:ext uri="{FF2B5EF4-FFF2-40B4-BE49-F238E27FC236}">
                <a16:creationId xmlns:a16="http://schemas.microsoft.com/office/drawing/2014/main" id="{71DE631B-149C-494C-98E9-DCC7FC312574}"/>
              </a:ext>
            </a:extLst>
          </p:cNvPr>
          <p:cNvSpPr>
            <a:spLocks noGrp="1"/>
          </p:cNvSpPr>
          <p:nvPr>
            <p:ph type="body" sz="quarter" idx="65" hasCustomPrompt="1"/>
          </p:nvPr>
        </p:nvSpPr>
        <p:spPr>
          <a:xfrm>
            <a:off x="8803847" y="4235609"/>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
        <p:nvSpPr>
          <p:cNvPr id="61" name="Espace réservé du texte 8">
            <a:extLst>
              <a:ext uri="{FF2B5EF4-FFF2-40B4-BE49-F238E27FC236}">
                <a16:creationId xmlns:a16="http://schemas.microsoft.com/office/drawing/2014/main" id="{71DE631B-149C-494C-98E9-DCC7FC312574}"/>
              </a:ext>
            </a:extLst>
          </p:cNvPr>
          <p:cNvSpPr>
            <a:spLocks noGrp="1"/>
          </p:cNvSpPr>
          <p:nvPr>
            <p:ph type="body" sz="quarter" idx="66" hasCustomPrompt="1"/>
          </p:nvPr>
        </p:nvSpPr>
        <p:spPr>
          <a:xfrm>
            <a:off x="8815212" y="4816545"/>
            <a:ext cx="658523" cy="138499"/>
          </a:xfrm>
        </p:spPr>
        <p:txBody>
          <a:bodyPr vert="horz" lIns="0" tIns="0" rIns="0" bIns="0" rtlCol="0" anchor="ctr">
            <a:spAutoFit/>
          </a:bodyPr>
          <a:lstStyle>
            <a:lvl1pPr algn="r">
              <a:buFontTx/>
              <a:buNone/>
              <a:defRPr lang="fr-FR" sz="1000" b="1" dirty="0">
                <a:solidFill>
                  <a:schemeClr val="accent2"/>
                </a:solidFill>
              </a:defRPr>
            </a:lvl1pPr>
          </a:lstStyle>
          <a:p>
            <a:pPr marL="0" lvl="0" indent="0" algn="r">
              <a:buFontTx/>
              <a:buNone/>
            </a:pPr>
            <a:r>
              <a:rPr lang="fr-FR" sz="1000" dirty="0" err="1"/>
              <a:t>p.X</a:t>
            </a:r>
            <a:endParaRPr lang="fr-FR" dirty="0"/>
          </a:p>
        </p:txBody>
      </p:sp>
    </p:spTree>
    <p:extLst>
      <p:ext uri="{BB962C8B-B14F-4D97-AF65-F5344CB8AC3E}">
        <p14:creationId xmlns:p14="http://schemas.microsoft.com/office/powerpoint/2010/main" val="289194976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18" Type="http://schemas.openxmlformats.org/officeDocument/2006/relationships/slideLayout" Target="../slideLayouts/slideLayout24.xml"/><Relationship Id="rId26" Type="http://schemas.openxmlformats.org/officeDocument/2006/relationships/slideLayout" Target="../slideLayouts/slideLayout32.xml"/><Relationship Id="rId3" Type="http://schemas.openxmlformats.org/officeDocument/2006/relationships/slideLayout" Target="../slideLayouts/slideLayout9.xml"/><Relationship Id="rId21" Type="http://schemas.openxmlformats.org/officeDocument/2006/relationships/slideLayout" Target="../slideLayouts/slideLayout27.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17" Type="http://schemas.openxmlformats.org/officeDocument/2006/relationships/slideLayout" Target="../slideLayouts/slideLayout23.xml"/><Relationship Id="rId25" Type="http://schemas.openxmlformats.org/officeDocument/2006/relationships/slideLayout" Target="../slideLayouts/slideLayout31.xml"/><Relationship Id="rId2" Type="http://schemas.openxmlformats.org/officeDocument/2006/relationships/slideLayout" Target="../slideLayouts/slideLayout8.xml"/><Relationship Id="rId16" Type="http://schemas.openxmlformats.org/officeDocument/2006/relationships/slideLayout" Target="../slideLayouts/slideLayout22.xml"/><Relationship Id="rId20" Type="http://schemas.openxmlformats.org/officeDocument/2006/relationships/slideLayout" Target="../slideLayouts/slideLayout26.xml"/><Relationship Id="rId29" Type="http://schemas.openxmlformats.org/officeDocument/2006/relationships/slideLayout" Target="../slideLayouts/slideLayout35.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24" Type="http://schemas.openxmlformats.org/officeDocument/2006/relationships/slideLayout" Target="../slideLayouts/slideLayout30.xml"/><Relationship Id="rId5" Type="http://schemas.openxmlformats.org/officeDocument/2006/relationships/slideLayout" Target="../slideLayouts/slideLayout11.xml"/><Relationship Id="rId15" Type="http://schemas.openxmlformats.org/officeDocument/2006/relationships/slideLayout" Target="../slideLayouts/slideLayout21.xml"/><Relationship Id="rId23" Type="http://schemas.openxmlformats.org/officeDocument/2006/relationships/slideLayout" Target="../slideLayouts/slideLayout29.xml"/><Relationship Id="rId28" Type="http://schemas.openxmlformats.org/officeDocument/2006/relationships/slideLayout" Target="../slideLayouts/slideLayout34.xml"/><Relationship Id="rId10" Type="http://schemas.openxmlformats.org/officeDocument/2006/relationships/slideLayout" Target="../slideLayouts/slideLayout16.xml"/><Relationship Id="rId19" Type="http://schemas.openxmlformats.org/officeDocument/2006/relationships/slideLayout" Target="../slideLayouts/slideLayout25.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slideLayout" Target="../slideLayouts/slideLayout20.xml"/><Relationship Id="rId22" Type="http://schemas.openxmlformats.org/officeDocument/2006/relationships/slideLayout" Target="../slideLayouts/slideLayout28.xml"/><Relationship Id="rId27" Type="http://schemas.openxmlformats.org/officeDocument/2006/relationships/slideLayout" Target="../slideLayouts/slideLayout33.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28.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3.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28.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4.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40000" y="365125"/>
            <a:ext cx="10515600" cy="1325563"/>
          </a:xfrm>
          <a:prstGeom prst="rect">
            <a:avLst/>
          </a:prstGeom>
        </p:spPr>
        <p:txBody>
          <a:bodyPr vert="horz" lIns="0" tIns="0" rIns="0" bIns="0" rtlCol="0" anchor="ctr">
            <a:normAutofit/>
          </a:bodyPr>
          <a:lstStyle/>
          <a:p>
            <a:r>
              <a:rPr lang="fr-FR"/>
              <a:t>MODIFIEZ LE STYLE DU TITRE</a:t>
            </a:r>
          </a:p>
        </p:txBody>
      </p:sp>
      <p:sp>
        <p:nvSpPr>
          <p:cNvPr id="3" name="Espace réservé du texte 2"/>
          <p:cNvSpPr>
            <a:spLocks noGrp="1"/>
          </p:cNvSpPr>
          <p:nvPr>
            <p:ph type="body" idx="1"/>
          </p:nvPr>
        </p:nvSpPr>
        <p:spPr>
          <a:xfrm>
            <a:off x="540000" y="1825625"/>
            <a:ext cx="10515600" cy="4351338"/>
          </a:xfrm>
          <a:prstGeom prst="rect">
            <a:avLst/>
          </a:prstGeom>
        </p:spPr>
        <p:txBody>
          <a:bodyPr vert="horz" lIns="0" tIns="0" rIns="0" bIns="0" rtlCol="0">
            <a:normAutofit/>
          </a:bodyPr>
          <a:lstStyle/>
          <a:p>
            <a:pPr lvl="0"/>
            <a:r>
              <a:rPr lang="fr-FR"/>
              <a:t>Modifiez les styles du texte du masque</a:t>
            </a:r>
          </a:p>
        </p:txBody>
      </p:sp>
      <p:sp>
        <p:nvSpPr>
          <p:cNvPr id="4" name="Espace réservé de la date 3"/>
          <p:cNvSpPr>
            <a:spLocks noGrp="1"/>
          </p:cNvSpPr>
          <p:nvPr>
            <p:ph type="dt" sz="half" idx="2"/>
          </p:nvPr>
        </p:nvSpPr>
        <p:spPr>
          <a:xfrm>
            <a:off x="1104900" y="6670973"/>
            <a:ext cx="838200" cy="187027"/>
          </a:xfrm>
          <a:prstGeom prst="rect">
            <a:avLst/>
          </a:prstGeom>
        </p:spPr>
        <p:txBody>
          <a:bodyPr vert="horz" lIns="0" tIns="0" rIns="0" bIns="0" rtlCol="0" anchor="ctr"/>
          <a:lstStyle>
            <a:lvl1pPr algn="l">
              <a:defRPr sz="10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1pPr>
          </a:lstStyle>
          <a:p>
            <a:fld id="{55EEF743-0E1B-B843-B232-8710B8C2ED0B}" type="datetime1">
              <a:rPr lang="fr-FR" smtClean="0"/>
              <a:t>30/03/2023</a:t>
            </a:fld>
            <a:endParaRPr lang="fr-FR"/>
          </a:p>
        </p:txBody>
      </p:sp>
      <p:sp>
        <p:nvSpPr>
          <p:cNvPr id="5" name="Espace réservé du pied de page 4"/>
          <p:cNvSpPr>
            <a:spLocks noGrp="1"/>
          </p:cNvSpPr>
          <p:nvPr>
            <p:ph type="ftr" sz="quarter" idx="3"/>
          </p:nvPr>
        </p:nvSpPr>
        <p:spPr>
          <a:xfrm>
            <a:off x="2057400" y="6670973"/>
            <a:ext cx="8420100" cy="187027"/>
          </a:xfrm>
          <a:prstGeom prst="rect">
            <a:avLst/>
          </a:prstGeom>
        </p:spPr>
        <p:txBody>
          <a:bodyPr vert="horz" lIns="0" tIns="0" rIns="0" bIns="0" rtlCol="0" anchor="ctr"/>
          <a:lstStyle>
            <a:lvl1pPr algn="ctr">
              <a:defRPr sz="10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1pPr>
          </a:lstStyle>
          <a:p>
            <a:endParaRPr lang="fr-FR"/>
          </a:p>
        </p:txBody>
      </p:sp>
      <p:sp>
        <p:nvSpPr>
          <p:cNvPr id="6" name="Espace réservé du numéro de diapositive 5"/>
          <p:cNvSpPr>
            <a:spLocks noGrp="1"/>
          </p:cNvSpPr>
          <p:nvPr>
            <p:ph type="sldNum" sz="quarter" idx="4"/>
          </p:nvPr>
        </p:nvSpPr>
        <p:spPr>
          <a:xfrm>
            <a:off x="127000" y="6670973"/>
            <a:ext cx="838200" cy="187027"/>
          </a:xfrm>
          <a:prstGeom prst="rect">
            <a:avLst/>
          </a:prstGeom>
        </p:spPr>
        <p:txBody>
          <a:bodyPr vert="horz" lIns="0" tIns="0" rIns="0" bIns="0" rtlCol="0" anchor="ctr"/>
          <a:lstStyle>
            <a:lvl1pPr algn="l">
              <a:defRPr sz="1000">
                <a:solidFill>
                  <a:schemeClr val="bg1"/>
                </a:solidFill>
                <a:latin typeface="Verdana" panose="020B0604030504040204" pitchFamily="34" charset="0"/>
                <a:ea typeface="Verdana" panose="020B0604030504040204" pitchFamily="34" charset="0"/>
                <a:cs typeface="Verdana" panose="020B0604030504040204" pitchFamily="34" charset="0"/>
              </a:defRPr>
            </a:lvl1pPr>
          </a:lstStyle>
          <a:p>
            <a:fld id="{C814DB2B-3EFD-4766-A6C9-C9A5E84D2897}" type="slidenum">
              <a:rPr lang="fr-FR" smtClean="0"/>
              <a:pPr/>
              <a:t>‹N°›</a:t>
            </a:fld>
            <a:endParaRPr lang="fr-FR"/>
          </a:p>
        </p:txBody>
      </p:sp>
    </p:spTree>
    <p:extLst>
      <p:ext uri="{BB962C8B-B14F-4D97-AF65-F5344CB8AC3E}">
        <p14:creationId xmlns:p14="http://schemas.microsoft.com/office/powerpoint/2010/main" val="2271514534"/>
      </p:ext>
    </p:extLst>
  </p:cSld>
  <p:clrMap bg1="lt1" tx1="dk1" bg2="lt2" tx2="dk2" accent1="accent1" accent2="accent2" accent3="accent3" accent4="accent4" accent5="accent5" accent6="accent6" hlink="hlink" folHlink="folHlink"/>
  <p:sldLayoutIdLst>
    <p:sldLayoutId id="2147483649" r:id="rId1"/>
    <p:sldLayoutId id="2147483675" r:id="rId2"/>
    <p:sldLayoutId id="2147483652" r:id="rId3"/>
    <p:sldLayoutId id="2147483668" r:id="rId4"/>
    <p:sldLayoutId id="2147483695" r:id="rId5"/>
    <p:sldLayoutId id="2147483696" r:id="rId6"/>
  </p:sldLayoutIdLst>
  <p:hf hdr="0" ftr="0" dt="0"/>
  <p:txStyles>
    <p:titleStyle>
      <a:lvl1pPr algn="l" defTabSz="914400" rtl="0" eaLnBrk="1" latinLnBrk="0" hangingPunct="1">
        <a:lnSpc>
          <a:spcPct val="100000"/>
        </a:lnSpc>
        <a:spcBef>
          <a:spcPts val="0"/>
        </a:spcBef>
        <a:buNone/>
        <a:defRPr sz="4000" b="1" i="0" kern="1200">
          <a:solidFill>
            <a:schemeClr val="accent2"/>
          </a:solidFill>
          <a:latin typeface="Pole Emploi PRO" panose="02000503040000020004" pitchFamily="2" charset="77"/>
          <a:ea typeface="+mj-ea"/>
          <a:cs typeface="+mj-cs"/>
        </a:defRPr>
      </a:lvl1pPr>
    </p:titleStyle>
    <p:bodyStyle>
      <a:lvl1pPr marL="285750" indent="-285750" algn="l" defTabSz="914400" rtl="0" eaLnBrk="1" latinLnBrk="0" hangingPunct="1">
        <a:lnSpc>
          <a:spcPct val="100000"/>
        </a:lnSpc>
        <a:spcBef>
          <a:spcPts val="0"/>
        </a:spcBef>
        <a:buClr>
          <a:schemeClr val="accent4"/>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357188" indent="-179388" algn="l" defTabSz="914400" rtl="0" eaLnBrk="1" latinLnBrk="0" hangingPunct="1">
        <a:lnSpc>
          <a:spcPct val="100000"/>
        </a:lnSpc>
        <a:spcBef>
          <a:spcPts val="0"/>
        </a:spcBef>
        <a:buClr>
          <a:srgbClr val="4E9D72"/>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536575" indent="-179388" algn="l" defTabSz="914400" rtl="0" eaLnBrk="1" latinLnBrk="0" hangingPunct="1">
        <a:lnSpc>
          <a:spcPct val="100000"/>
        </a:lnSpc>
        <a:spcBef>
          <a:spcPts val="0"/>
        </a:spcBef>
        <a:buClr>
          <a:srgbClr val="4E9D72"/>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714375" indent="-177800" algn="l" defTabSz="914400" rtl="0" eaLnBrk="1" latinLnBrk="0" hangingPunct="1">
        <a:lnSpc>
          <a:spcPct val="100000"/>
        </a:lnSpc>
        <a:spcBef>
          <a:spcPts val="0"/>
        </a:spcBef>
        <a:buClr>
          <a:srgbClr val="4E9D72"/>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893763" indent="-179388" algn="l" defTabSz="914400" rtl="0" eaLnBrk="1" latinLnBrk="0" hangingPunct="1">
        <a:lnSpc>
          <a:spcPct val="100000"/>
        </a:lnSpc>
        <a:spcBef>
          <a:spcPts val="0"/>
        </a:spcBef>
        <a:buClr>
          <a:srgbClr val="4E9D72"/>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40000" y="365125"/>
            <a:ext cx="10515600" cy="1325563"/>
          </a:xfrm>
          <a:prstGeom prst="rect">
            <a:avLst/>
          </a:prstGeom>
        </p:spPr>
        <p:txBody>
          <a:bodyPr vert="horz" lIns="0" tIns="0" rIns="0" bIns="0" rtlCol="0" anchor="ctr">
            <a:normAutofit/>
          </a:bodyPr>
          <a:lstStyle/>
          <a:p>
            <a:r>
              <a:rPr lang="fr-FR" dirty="0"/>
              <a:t>MODIFIEZ LE STYLE DU TITRE</a:t>
            </a:r>
          </a:p>
        </p:txBody>
      </p:sp>
      <p:sp>
        <p:nvSpPr>
          <p:cNvPr id="3" name="Espace réservé du texte 2"/>
          <p:cNvSpPr>
            <a:spLocks noGrp="1"/>
          </p:cNvSpPr>
          <p:nvPr>
            <p:ph type="body" idx="1"/>
          </p:nvPr>
        </p:nvSpPr>
        <p:spPr>
          <a:xfrm>
            <a:off x="540000" y="1825625"/>
            <a:ext cx="10515600" cy="4351338"/>
          </a:xfrm>
          <a:prstGeom prst="rect">
            <a:avLst/>
          </a:prstGeom>
        </p:spPr>
        <p:txBody>
          <a:bodyPr vert="horz" lIns="0" tIns="0" rIns="0" bIns="0" rtlCol="0">
            <a:normAutofit/>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e la date 3"/>
          <p:cNvSpPr>
            <a:spLocks noGrp="1"/>
          </p:cNvSpPr>
          <p:nvPr>
            <p:ph type="dt" sz="half" idx="2"/>
          </p:nvPr>
        </p:nvSpPr>
        <p:spPr>
          <a:xfrm>
            <a:off x="1104900" y="6670973"/>
            <a:ext cx="838200" cy="187027"/>
          </a:xfrm>
          <a:prstGeom prst="rect">
            <a:avLst/>
          </a:prstGeom>
        </p:spPr>
        <p:txBody>
          <a:bodyPr vert="horz" lIns="0" tIns="0" rIns="0" bIns="0" rtlCol="0" anchor="ctr"/>
          <a:lstStyle>
            <a:lvl1pPr algn="l">
              <a:defRPr sz="10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1pPr>
          </a:lstStyle>
          <a:p>
            <a:fld id="{55EEF743-0E1B-B843-B232-8710B8C2ED0B}" type="datetime1">
              <a:rPr lang="fr-FR" smtClean="0">
                <a:solidFill>
                  <a:srgbClr val="18073A">
                    <a:tint val="75000"/>
                  </a:srgbClr>
                </a:solidFill>
              </a:rPr>
              <a:pPr/>
              <a:t>30/03/2023</a:t>
            </a:fld>
            <a:endParaRPr lang="fr-FR">
              <a:solidFill>
                <a:srgbClr val="18073A">
                  <a:tint val="75000"/>
                </a:srgbClr>
              </a:solidFill>
            </a:endParaRPr>
          </a:p>
        </p:txBody>
      </p:sp>
      <p:sp>
        <p:nvSpPr>
          <p:cNvPr id="5" name="Espace réservé du pied de page 4"/>
          <p:cNvSpPr>
            <a:spLocks noGrp="1"/>
          </p:cNvSpPr>
          <p:nvPr>
            <p:ph type="ftr" sz="quarter" idx="3"/>
          </p:nvPr>
        </p:nvSpPr>
        <p:spPr>
          <a:xfrm>
            <a:off x="2057400" y="6670973"/>
            <a:ext cx="8420100" cy="187027"/>
          </a:xfrm>
          <a:prstGeom prst="rect">
            <a:avLst/>
          </a:prstGeom>
        </p:spPr>
        <p:txBody>
          <a:bodyPr vert="horz" lIns="0" tIns="0" rIns="0" bIns="0" rtlCol="0" anchor="ctr"/>
          <a:lstStyle>
            <a:lvl1pPr algn="ctr">
              <a:defRPr sz="10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1pPr>
          </a:lstStyle>
          <a:p>
            <a:endParaRPr lang="fr-FR" dirty="0">
              <a:solidFill>
                <a:srgbClr val="18073A">
                  <a:tint val="75000"/>
                </a:srgbClr>
              </a:solidFill>
            </a:endParaRPr>
          </a:p>
        </p:txBody>
      </p:sp>
      <p:sp>
        <p:nvSpPr>
          <p:cNvPr id="6" name="Espace réservé du numéro de diapositive 5"/>
          <p:cNvSpPr>
            <a:spLocks noGrp="1"/>
          </p:cNvSpPr>
          <p:nvPr>
            <p:ph type="sldNum" sz="quarter" idx="4"/>
          </p:nvPr>
        </p:nvSpPr>
        <p:spPr>
          <a:xfrm>
            <a:off x="127000" y="6670973"/>
            <a:ext cx="838200" cy="187027"/>
          </a:xfrm>
          <a:prstGeom prst="rect">
            <a:avLst/>
          </a:prstGeom>
        </p:spPr>
        <p:txBody>
          <a:bodyPr vert="horz" lIns="0" tIns="0" rIns="0" bIns="0" rtlCol="0" anchor="ctr"/>
          <a:lstStyle>
            <a:lvl1pPr algn="l">
              <a:defRPr sz="1000">
                <a:solidFill>
                  <a:schemeClr val="bg1"/>
                </a:solidFill>
                <a:latin typeface="Verdana" panose="020B0604030504040204" pitchFamily="34" charset="0"/>
                <a:ea typeface="Verdana" panose="020B0604030504040204" pitchFamily="34" charset="0"/>
                <a:cs typeface="Verdana" panose="020B0604030504040204" pitchFamily="34" charset="0"/>
              </a:defRPr>
            </a:lvl1pPr>
          </a:lstStyle>
          <a:p>
            <a:fld id="{C814DB2B-3EFD-4766-A6C9-C9A5E84D2897}" type="slidenum">
              <a:rPr lang="fr-FR" smtClean="0">
                <a:solidFill>
                  <a:srgbClr val="FFFFFF"/>
                </a:solidFill>
              </a:rPr>
              <a:pPr/>
              <a:t>‹N°›</a:t>
            </a:fld>
            <a:endParaRPr lang="fr-FR" dirty="0">
              <a:solidFill>
                <a:srgbClr val="FFFFFF"/>
              </a:solidFill>
            </a:endParaRPr>
          </a:p>
        </p:txBody>
      </p:sp>
    </p:spTree>
    <p:extLst>
      <p:ext uri="{BB962C8B-B14F-4D97-AF65-F5344CB8AC3E}">
        <p14:creationId xmlns:p14="http://schemas.microsoft.com/office/powerpoint/2010/main" val="324453291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 id="2147483725" r:id="rId28"/>
    <p:sldLayoutId id="2147483788" r:id="rId29"/>
  </p:sldLayoutIdLst>
  <p:hf hdr="0" ftr="0" dt="0"/>
  <p:txStyles>
    <p:titleStyle>
      <a:lvl1pPr algn="l" defTabSz="914400" rtl="0" eaLnBrk="1" latinLnBrk="0" hangingPunct="1">
        <a:lnSpc>
          <a:spcPct val="90000"/>
        </a:lnSpc>
        <a:spcBef>
          <a:spcPts val="0"/>
        </a:spcBef>
        <a:buNone/>
        <a:defRPr sz="4000" b="1" i="0" kern="1200">
          <a:solidFill>
            <a:schemeClr val="accent2"/>
          </a:solidFill>
          <a:latin typeface="Pole Emploi PRO" panose="02000503040000020004" pitchFamily="2" charset="77"/>
          <a:ea typeface="+mj-ea"/>
          <a:cs typeface="+mj-cs"/>
        </a:defRPr>
      </a:lvl1pPr>
    </p:titleStyle>
    <p:bodyStyle>
      <a:lvl1pPr marL="177800" indent="-177800"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357188"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536575"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714375" indent="-177800"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893763"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E9B0BBAE-5629-B549-9582-32FB66374BCF}"/>
              </a:ext>
            </a:extLst>
          </p:cNvPr>
          <p:cNvPicPr>
            <a:picLocks noChangeAspect="1"/>
          </p:cNvPicPr>
          <p:nvPr/>
        </p:nvPicPr>
        <p:blipFill rotWithShape="1">
          <a:blip r:embed="rId13" cstate="email">
            <a:alphaModFix/>
            <a:extLst>
              <a:ext uri="{28A0092B-C50C-407E-A947-70E740481C1C}">
                <a14:useLocalDpi xmlns:a14="http://schemas.microsoft.com/office/drawing/2010/main"/>
              </a:ext>
            </a:extLst>
          </a:blip>
          <a:srcRect/>
          <a:stretch/>
        </p:blipFill>
        <p:spPr>
          <a:xfrm>
            <a:off x="10459101" y="6158611"/>
            <a:ext cx="1589779" cy="693311"/>
          </a:xfrm>
          <a:prstGeom prst="rect">
            <a:avLst/>
          </a:prstGeom>
        </p:spPr>
      </p:pic>
      <p:sp>
        <p:nvSpPr>
          <p:cNvPr id="10" name="Slide Number Placeholder 5"/>
          <p:cNvSpPr>
            <a:spLocks noGrp="1"/>
          </p:cNvSpPr>
          <p:nvPr>
            <p:ph type="sldNum" sz="quarter" idx="4"/>
          </p:nvPr>
        </p:nvSpPr>
        <p:spPr>
          <a:xfrm>
            <a:off x="11453913" y="6450614"/>
            <a:ext cx="583393" cy="365121"/>
          </a:xfrm>
          <a:prstGeom prst="rect">
            <a:avLst/>
          </a:prstGeom>
        </p:spPr>
        <p:txBody>
          <a:bodyPr vert="horz" lIns="71579" tIns="35790" rIns="71579" bIns="35790" rtlCol="0" anchor="ctr"/>
          <a:lstStyle>
            <a:lvl1pPr algn="r">
              <a:defRPr sz="933" b="0" i="0">
                <a:solidFill>
                  <a:schemeClr val="tx1"/>
                </a:solidFill>
                <a:latin typeface="Arial" panose="020B0604020202020204" pitchFamily="34" charset="0"/>
                <a:cs typeface="Arial" panose="020B0604020202020204" pitchFamily="34" charset="0"/>
              </a:defRPr>
            </a:lvl1pPr>
          </a:lstStyle>
          <a:p>
            <a:pPr defTabSz="477183"/>
            <a:fld id="{390D934C-17C0-F942-83D7-3A43A08F4E4B}" type="slidenum">
              <a:rPr lang="fr-FR" smtClean="0">
                <a:solidFill>
                  <a:prstClr val="black"/>
                </a:solidFill>
              </a:rPr>
              <a:pPr defTabSz="477183"/>
              <a:t>‹N°›</a:t>
            </a:fld>
            <a:endParaRPr lang="fr-FR">
              <a:solidFill>
                <a:prstClr val="black"/>
              </a:solidFill>
            </a:endParaRPr>
          </a:p>
        </p:txBody>
      </p:sp>
    </p:spTree>
    <p:extLst>
      <p:ext uri="{BB962C8B-B14F-4D97-AF65-F5344CB8AC3E}">
        <p14:creationId xmlns:p14="http://schemas.microsoft.com/office/powerpoint/2010/main" val="3077728782"/>
      </p:ext>
    </p:extLst>
  </p:cSld>
  <p:clrMap bg1="lt1" tx1="dk1" bg2="lt2" tx2="dk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4" r:id="rId11"/>
  </p:sldLayoutIdLst>
  <p:hf hdr="0" ftr="0" dt="0"/>
  <p:txStyles>
    <p:titleStyle>
      <a:lvl1pPr algn="ctr" defTabSz="954365" rtl="0" eaLnBrk="1" latinLnBrk="0" hangingPunct="1">
        <a:spcBef>
          <a:spcPct val="0"/>
        </a:spcBef>
        <a:buNone/>
        <a:defRPr sz="4533" kern="1200">
          <a:solidFill>
            <a:schemeClr val="tx1"/>
          </a:solidFill>
          <a:latin typeface="+mj-lt"/>
          <a:ea typeface="+mj-ea"/>
          <a:cs typeface="+mj-cs"/>
        </a:defRPr>
      </a:lvl1pPr>
    </p:titleStyle>
    <p:bodyStyle>
      <a:lvl1pPr marL="357887" indent="-357887" algn="l" defTabSz="95436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1pPr>
      <a:lvl2pPr marL="775422" indent="-298239" algn="l" defTabSz="954365" rtl="0" eaLnBrk="1" latinLnBrk="0" hangingPunct="1">
        <a:spcBef>
          <a:spcPct val="20000"/>
        </a:spcBef>
        <a:buFont typeface="Arial" panose="020B0604020202020204" pitchFamily="34" charset="0"/>
        <a:buChar char="–"/>
        <a:defRPr sz="2933" kern="1200">
          <a:solidFill>
            <a:schemeClr val="tx1"/>
          </a:solidFill>
          <a:latin typeface="+mn-lt"/>
          <a:ea typeface="+mn-ea"/>
          <a:cs typeface="+mn-cs"/>
        </a:defRPr>
      </a:lvl2pPr>
      <a:lvl3pPr marL="1192957" indent="-238591" algn="l" defTabSz="954365" rtl="0" eaLnBrk="1" latinLnBrk="0" hangingPunct="1">
        <a:spcBef>
          <a:spcPct val="20000"/>
        </a:spcBef>
        <a:buFont typeface="Arial" panose="020B0604020202020204" pitchFamily="34" charset="0"/>
        <a:buChar char="•"/>
        <a:defRPr sz="2533" kern="1200">
          <a:solidFill>
            <a:schemeClr val="tx1"/>
          </a:solidFill>
          <a:latin typeface="+mn-lt"/>
          <a:ea typeface="+mn-ea"/>
          <a:cs typeface="+mn-cs"/>
        </a:defRPr>
      </a:lvl3pPr>
      <a:lvl4pPr marL="1670141"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4pPr>
      <a:lvl5pPr marL="2147324"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5pPr>
      <a:lvl6pPr marL="2624506"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6pPr>
      <a:lvl7pPr marL="3101689"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7pPr>
      <a:lvl8pPr marL="3578872"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8pPr>
      <a:lvl9pPr marL="4056055"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9pPr>
    </p:bodyStyle>
    <p:otherStyle>
      <a:defPPr>
        <a:defRPr lang="fr-FR"/>
      </a:defPPr>
      <a:lvl1pPr marL="0" algn="l" defTabSz="954365" rtl="0" eaLnBrk="1" latinLnBrk="0" hangingPunct="1">
        <a:defRPr sz="1867" kern="1200">
          <a:solidFill>
            <a:schemeClr val="tx1"/>
          </a:solidFill>
          <a:latin typeface="+mn-lt"/>
          <a:ea typeface="+mn-ea"/>
          <a:cs typeface="+mn-cs"/>
        </a:defRPr>
      </a:lvl1pPr>
      <a:lvl2pPr marL="477183" algn="l" defTabSz="954365" rtl="0" eaLnBrk="1" latinLnBrk="0" hangingPunct="1">
        <a:defRPr sz="1867" kern="1200">
          <a:solidFill>
            <a:schemeClr val="tx1"/>
          </a:solidFill>
          <a:latin typeface="+mn-lt"/>
          <a:ea typeface="+mn-ea"/>
          <a:cs typeface="+mn-cs"/>
        </a:defRPr>
      </a:lvl2pPr>
      <a:lvl3pPr marL="954365" algn="l" defTabSz="954365" rtl="0" eaLnBrk="1" latinLnBrk="0" hangingPunct="1">
        <a:defRPr sz="1867" kern="1200">
          <a:solidFill>
            <a:schemeClr val="tx1"/>
          </a:solidFill>
          <a:latin typeface="+mn-lt"/>
          <a:ea typeface="+mn-ea"/>
          <a:cs typeface="+mn-cs"/>
        </a:defRPr>
      </a:lvl3pPr>
      <a:lvl4pPr marL="1431548" algn="l" defTabSz="954365" rtl="0" eaLnBrk="1" latinLnBrk="0" hangingPunct="1">
        <a:defRPr sz="1867" kern="1200">
          <a:solidFill>
            <a:schemeClr val="tx1"/>
          </a:solidFill>
          <a:latin typeface="+mn-lt"/>
          <a:ea typeface="+mn-ea"/>
          <a:cs typeface="+mn-cs"/>
        </a:defRPr>
      </a:lvl4pPr>
      <a:lvl5pPr marL="1908732" algn="l" defTabSz="954365" rtl="0" eaLnBrk="1" latinLnBrk="0" hangingPunct="1">
        <a:defRPr sz="1867" kern="1200">
          <a:solidFill>
            <a:schemeClr val="tx1"/>
          </a:solidFill>
          <a:latin typeface="+mn-lt"/>
          <a:ea typeface="+mn-ea"/>
          <a:cs typeface="+mn-cs"/>
        </a:defRPr>
      </a:lvl5pPr>
      <a:lvl6pPr marL="2385915" algn="l" defTabSz="954365" rtl="0" eaLnBrk="1" latinLnBrk="0" hangingPunct="1">
        <a:defRPr sz="1867" kern="1200">
          <a:solidFill>
            <a:schemeClr val="tx1"/>
          </a:solidFill>
          <a:latin typeface="+mn-lt"/>
          <a:ea typeface="+mn-ea"/>
          <a:cs typeface="+mn-cs"/>
        </a:defRPr>
      </a:lvl6pPr>
      <a:lvl7pPr marL="2863098" algn="l" defTabSz="954365" rtl="0" eaLnBrk="1" latinLnBrk="0" hangingPunct="1">
        <a:defRPr sz="1867" kern="1200">
          <a:solidFill>
            <a:schemeClr val="tx1"/>
          </a:solidFill>
          <a:latin typeface="+mn-lt"/>
          <a:ea typeface="+mn-ea"/>
          <a:cs typeface="+mn-cs"/>
        </a:defRPr>
      </a:lvl7pPr>
      <a:lvl8pPr marL="3340280" algn="l" defTabSz="954365" rtl="0" eaLnBrk="1" latinLnBrk="0" hangingPunct="1">
        <a:defRPr sz="1867" kern="1200">
          <a:solidFill>
            <a:schemeClr val="tx1"/>
          </a:solidFill>
          <a:latin typeface="+mn-lt"/>
          <a:ea typeface="+mn-ea"/>
          <a:cs typeface="+mn-cs"/>
        </a:defRPr>
      </a:lvl8pPr>
      <a:lvl9pPr marL="3817463" algn="l" defTabSz="954365" rtl="0" eaLnBrk="1" latinLnBrk="0" hangingPunct="1">
        <a:defRPr sz="1867"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E9B0BBAE-5629-B549-9582-32FB66374BCF}"/>
              </a:ext>
            </a:extLst>
          </p:cNvPr>
          <p:cNvPicPr>
            <a:picLocks noChangeAspect="1"/>
          </p:cNvPicPr>
          <p:nvPr/>
        </p:nvPicPr>
        <p:blipFill rotWithShape="1">
          <a:blip r:embed="rId13" cstate="email">
            <a:alphaModFix/>
            <a:extLst>
              <a:ext uri="{28A0092B-C50C-407E-A947-70E740481C1C}">
                <a14:useLocalDpi xmlns:a14="http://schemas.microsoft.com/office/drawing/2010/main"/>
              </a:ext>
            </a:extLst>
          </a:blip>
          <a:srcRect/>
          <a:stretch/>
        </p:blipFill>
        <p:spPr>
          <a:xfrm>
            <a:off x="10459101" y="6158611"/>
            <a:ext cx="1589779" cy="693311"/>
          </a:xfrm>
          <a:prstGeom prst="rect">
            <a:avLst/>
          </a:prstGeom>
        </p:spPr>
      </p:pic>
      <p:sp>
        <p:nvSpPr>
          <p:cNvPr id="10" name="Slide Number Placeholder 5"/>
          <p:cNvSpPr>
            <a:spLocks noGrp="1"/>
          </p:cNvSpPr>
          <p:nvPr>
            <p:ph type="sldNum" sz="quarter" idx="4"/>
          </p:nvPr>
        </p:nvSpPr>
        <p:spPr>
          <a:xfrm>
            <a:off x="11453913" y="6450614"/>
            <a:ext cx="583393" cy="365121"/>
          </a:xfrm>
          <a:prstGeom prst="rect">
            <a:avLst/>
          </a:prstGeom>
        </p:spPr>
        <p:txBody>
          <a:bodyPr vert="horz" lIns="71579" tIns="35790" rIns="71579" bIns="35790" rtlCol="0" anchor="ctr"/>
          <a:lstStyle>
            <a:lvl1pPr algn="r">
              <a:defRPr sz="933" b="0" i="0">
                <a:solidFill>
                  <a:schemeClr val="tx1"/>
                </a:solidFill>
                <a:latin typeface="Arial" panose="020B0604020202020204" pitchFamily="34" charset="0"/>
                <a:cs typeface="Arial" panose="020B0604020202020204" pitchFamily="34" charset="0"/>
              </a:defRPr>
            </a:lvl1pPr>
          </a:lstStyle>
          <a:p>
            <a:pPr defTabSz="477183"/>
            <a:fld id="{390D934C-17C0-F942-83D7-3A43A08F4E4B}" type="slidenum">
              <a:rPr lang="fr-FR" smtClean="0">
                <a:solidFill>
                  <a:prstClr val="black"/>
                </a:solidFill>
              </a:rPr>
              <a:pPr defTabSz="477183"/>
              <a:t>‹N°›</a:t>
            </a:fld>
            <a:endParaRPr lang="fr-FR">
              <a:solidFill>
                <a:prstClr val="black"/>
              </a:solidFill>
            </a:endParaRPr>
          </a:p>
        </p:txBody>
      </p:sp>
    </p:spTree>
    <p:extLst>
      <p:ext uri="{BB962C8B-B14F-4D97-AF65-F5344CB8AC3E}">
        <p14:creationId xmlns:p14="http://schemas.microsoft.com/office/powerpoint/2010/main" val="725549198"/>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7" r:id="rId11"/>
  </p:sldLayoutIdLst>
  <p:hf hdr="0" ftr="0" dt="0"/>
  <p:txStyles>
    <p:titleStyle>
      <a:lvl1pPr algn="ctr" defTabSz="954365" rtl="0" eaLnBrk="1" latinLnBrk="0" hangingPunct="1">
        <a:spcBef>
          <a:spcPct val="0"/>
        </a:spcBef>
        <a:buNone/>
        <a:defRPr sz="4533" kern="1200">
          <a:solidFill>
            <a:schemeClr val="tx1"/>
          </a:solidFill>
          <a:latin typeface="+mj-lt"/>
          <a:ea typeface="+mj-ea"/>
          <a:cs typeface="+mj-cs"/>
        </a:defRPr>
      </a:lvl1pPr>
    </p:titleStyle>
    <p:bodyStyle>
      <a:lvl1pPr marL="357887" indent="-357887" algn="l" defTabSz="95436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1pPr>
      <a:lvl2pPr marL="775422" indent="-298239" algn="l" defTabSz="954365" rtl="0" eaLnBrk="1" latinLnBrk="0" hangingPunct="1">
        <a:spcBef>
          <a:spcPct val="20000"/>
        </a:spcBef>
        <a:buFont typeface="Arial" panose="020B0604020202020204" pitchFamily="34" charset="0"/>
        <a:buChar char="–"/>
        <a:defRPr sz="2933" kern="1200">
          <a:solidFill>
            <a:schemeClr val="tx1"/>
          </a:solidFill>
          <a:latin typeface="+mn-lt"/>
          <a:ea typeface="+mn-ea"/>
          <a:cs typeface="+mn-cs"/>
        </a:defRPr>
      </a:lvl2pPr>
      <a:lvl3pPr marL="1192957" indent="-238591" algn="l" defTabSz="954365" rtl="0" eaLnBrk="1" latinLnBrk="0" hangingPunct="1">
        <a:spcBef>
          <a:spcPct val="20000"/>
        </a:spcBef>
        <a:buFont typeface="Arial" panose="020B0604020202020204" pitchFamily="34" charset="0"/>
        <a:buChar char="•"/>
        <a:defRPr sz="2533" kern="1200">
          <a:solidFill>
            <a:schemeClr val="tx1"/>
          </a:solidFill>
          <a:latin typeface="+mn-lt"/>
          <a:ea typeface="+mn-ea"/>
          <a:cs typeface="+mn-cs"/>
        </a:defRPr>
      </a:lvl3pPr>
      <a:lvl4pPr marL="1670141"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4pPr>
      <a:lvl5pPr marL="2147324"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5pPr>
      <a:lvl6pPr marL="2624506"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6pPr>
      <a:lvl7pPr marL="3101689"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7pPr>
      <a:lvl8pPr marL="3578872"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8pPr>
      <a:lvl9pPr marL="4056055" indent="-238591" algn="l" defTabSz="954365" rtl="0" eaLnBrk="1" latinLnBrk="0" hangingPunct="1">
        <a:spcBef>
          <a:spcPct val="20000"/>
        </a:spcBef>
        <a:buFont typeface="Arial" panose="020B0604020202020204" pitchFamily="34" charset="0"/>
        <a:buChar char="•"/>
        <a:defRPr sz="2133" kern="1200">
          <a:solidFill>
            <a:schemeClr val="tx1"/>
          </a:solidFill>
          <a:latin typeface="+mn-lt"/>
          <a:ea typeface="+mn-ea"/>
          <a:cs typeface="+mn-cs"/>
        </a:defRPr>
      </a:lvl9pPr>
    </p:bodyStyle>
    <p:otherStyle>
      <a:defPPr>
        <a:defRPr lang="fr-FR"/>
      </a:defPPr>
      <a:lvl1pPr marL="0" algn="l" defTabSz="954365" rtl="0" eaLnBrk="1" latinLnBrk="0" hangingPunct="1">
        <a:defRPr sz="1867" kern="1200">
          <a:solidFill>
            <a:schemeClr val="tx1"/>
          </a:solidFill>
          <a:latin typeface="+mn-lt"/>
          <a:ea typeface="+mn-ea"/>
          <a:cs typeface="+mn-cs"/>
        </a:defRPr>
      </a:lvl1pPr>
      <a:lvl2pPr marL="477183" algn="l" defTabSz="954365" rtl="0" eaLnBrk="1" latinLnBrk="0" hangingPunct="1">
        <a:defRPr sz="1867" kern="1200">
          <a:solidFill>
            <a:schemeClr val="tx1"/>
          </a:solidFill>
          <a:latin typeface="+mn-lt"/>
          <a:ea typeface="+mn-ea"/>
          <a:cs typeface="+mn-cs"/>
        </a:defRPr>
      </a:lvl2pPr>
      <a:lvl3pPr marL="954365" algn="l" defTabSz="954365" rtl="0" eaLnBrk="1" latinLnBrk="0" hangingPunct="1">
        <a:defRPr sz="1867" kern="1200">
          <a:solidFill>
            <a:schemeClr val="tx1"/>
          </a:solidFill>
          <a:latin typeface="+mn-lt"/>
          <a:ea typeface="+mn-ea"/>
          <a:cs typeface="+mn-cs"/>
        </a:defRPr>
      </a:lvl3pPr>
      <a:lvl4pPr marL="1431548" algn="l" defTabSz="954365" rtl="0" eaLnBrk="1" latinLnBrk="0" hangingPunct="1">
        <a:defRPr sz="1867" kern="1200">
          <a:solidFill>
            <a:schemeClr val="tx1"/>
          </a:solidFill>
          <a:latin typeface="+mn-lt"/>
          <a:ea typeface="+mn-ea"/>
          <a:cs typeface="+mn-cs"/>
        </a:defRPr>
      </a:lvl4pPr>
      <a:lvl5pPr marL="1908732" algn="l" defTabSz="954365" rtl="0" eaLnBrk="1" latinLnBrk="0" hangingPunct="1">
        <a:defRPr sz="1867" kern="1200">
          <a:solidFill>
            <a:schemeClr val="tx1"/>
          </a:solidFill>
          <a:latin typeface="+mn-lt"/>
          <a:ea typeface="+mn-ea"/>
          <a:cs typeface="+mn-cs"/>
        </a:defRPr>
      </a:lvl5pPr>
      <a:lvl6pPr marL="2385915" algn="l" defTabSz="954365" rtl="0" eaLnBrk="1" latinLnBrk="0" hangingPunct="1">
        <a:defRPr sz="1867" kern="1200">
          <a:solidFill>
            <a:schemeClr val="tx1"/>
          </a:solidFill>
          <a:latin typeface="+mn-lt"/>
          <a:ea typeface="+mn-ea"/>
          <a:cs typeface="+mn-cs"/>
        </a:defRPr>
      </a:lvl6pPr>
      <a:lvl7pPr marL="2863098" algn="l" defTabSz="954365" rtl="0" eaLnBrk="1" latinLnBrk="0" hangingPunct="1">
        <a:defRPr sz="1867" kern="1200">
          <a:solidFill>
            <a:schemeClr val="tx1"/>
          </a:solidFill>
          <a:latin typeface="+mn-lt"/>
          <a:ea typeface="+mn-ea"/>
          <a:cs typeface="+mn-cs"/>
        </a:defRPr>
      </a:lvl7pPr>
      <a:lvl8pPr marL="3340280" algn="l" defTabSz="954365" rtl="0" eaLnBrk="1" latinLnBrk="0" hangingPunct="1">
        <a:defRPr sz="1867" kern="1200">
          <a:solidFill>
            <a:schemeClr val="tx1"/>
          </a:solidFill>
          <a:latin typeface="+mn-lt"/>
          <a:ea typeface="+mn-ea"/>
          <a:cs typeface="+mn-cs"/>
        </a:defRPr>
      </a:lvl8pPr>
      <a:lvl9pPr marL="3817463" algn="l" defTabSz="954365" rtl="0" eaLnBrk="1" latinLnBrk="0" hangingPunct="1">
        <a:defRPr sz="1867"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0.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xml"/><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34.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3.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34.xml"/><Relationship Id="rId4" Type="http://schemas.openxmlformats.org/officeDocument/2006/relationships/image" Target="../media/image43.png"/></Relationships>
</file>

<file path=ppt/slides/_rels/slide14.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34.xml"/><Relationship Id="rId4" Type="http://schemas.openxmlformats.org/officeDocument/2006/relationships/image" Target="../media/image44.png"/></Relationships>
</file>

<file path=ppt/slides/_rels/slide1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4.xml"/><Relationship Id="rId7" Type="http://schemas.openxmlformats.org/officeDocument/2006/relationships/image" Target="../media/image46.png"/><Relationship Id="rId2" Type="http://schemas.openxmlformats.org/officeDocument/2006/relationships/diagramData" Target="../diagrams/data4.xml"/><Relationship Id="rId1" Type="http://schemas.openxmlformats.org/officeDocument/2006/relationships/slideLayout" Target="../slideLayouts/slideLayout34.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32.png"/><Relationship Id="rId7" Type="http://schemas.openxmlformats.org/officeDocument/2006/relationships/diagramQuickStyle" Target="../diagrams/quickStyle3.xml"/><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33.svg"/><Relationship Id="rId9" Type="http://schemas.microsoft.com/office/2007/relationships/diagramDrawing" Target="../diagrams/drawing3.xml"/></Relationships>
</file>

<file path=ppt/slides/_rels/slide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34.xml"/><Relationship Id="rId4" Type="http://schemas.openxmlformats.org/officeDocument/2006/relationships/hyperlink" Target="https://www.pole-emploi.fr/actualites/le-dossier/services-a-la-personne/securite-1.html"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34.xml"/><Relationship Id="rId4" Type="http://schemas.openxmlformats.org/officeDocument/2006/relationships/hyperlink" Target="http://plmpl.fr/c/evEjW" TargetMode="External"/></Relationships>
</file>

<file path=ppt/slides/_rels/slide9.xml.rels><?xml version="1.0" encoding="UTF-8" standalone="yes"?>
<Relationships xmlns="http://schemas.openxmlformats.org/package/2006/relationships"><Relationship Id="rId3" Type="http://schemas.openxmlformats.org/officeDocument/2006/relationships/hyperlink" Target="http://plmpl.fr/c/evEjW" TargetMode="External"/><Relationship Id="rId2" Type="http://schemas.openxmlformats.org/officeDocument/2006/relationships/image" Target="../media/image35.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FCC3A4-3AA2-204A-8A93-4130B5460E4D}"/>
              </a:ext>
            </a:extLst>
          </p:cNvPr>
          <p:cNvSpPr>
            <a:spLocks noGrp="1"/>
          </p:cNvSpPr>
          <p:nvPr>
            <p:ph type="ctrTitle"/>
          </p:nvPr>
        </p:nvSpPr>
        <p:spPr>
          <a:xfrm>
            <a:off x="182826" y="2700390"/>
            <a:ext cx="5675727" cy="1477005"/>
          </a:xfrm>
        </p:spPr>
        <p:txBody>
          <a:bodyPr>
            <a:noAutofit/>
          </a:bodyPr>
          <a:lstStyle/>
          <a:p>
            <a:pPr algn="ctr"/>
            <a:br>
              <a:rPr lang="fr-FR" sz="4400" dirty="0">
                <a:latin typeface="Pole Emploi PRO"/>
              </a:rPr>
            </a:br>
            <a:br>
              <a:rPr lang="fr-FR" sz="4400" dirty="0">
                <a:latin typeface="Pole Emploi PRO"/>
              </a:rPr>
            </a:br>
            <a:br>
              <a:rPr lang="fr-FR" sz="4400" dirty="0">
                <a:latin typeface="Pole Emploi PRO"/>
              </a:rPr>
            </a:br>
            <a:br>
              <a:rPr lang="fr-FR" sz="4400" dirty="0">
                <a:latin typeface="Pole Emploi PRO"/>
              </a:rPr>
            </a:br>
            <a:r>
              <a:rPr lang="fr-FR" sz="4400" dirty="0">
                <a:latin typeface="Pole Emploi PRO"/>
              </a:rPr>
              <a:t>Pôle emploi </a:t>
            </a:r>
            <a:br>
              <a:rPr lang="fr-FR" sz="4400" dirty="0">
                <a:latin typeface="Pole Emploi PRO"/>
              </a:rPr>
            </a:br>
            <a:br>
              <a:rPr lang="fr-FR" sz="4400" dirty="0"/>
            </a:br>
            <a:r>
              <a:rPr lang="fr-FR" sz="4400" dirty="0">
                <a:latin typeface="Pole Emploi PRO"/>
              </a:rPr>
              <a:t>Sécurité privée</a:t>
            </a:r>
            <a:endParaRPr lang="fr-FR" sz="4400" dirty="0"/>
          </a:p>
        </p:txBody>
      </p:sp>
      <p:sp>
        <p:nvSpPr>
          <p:cNvPr id="3" name="Sous-titre 2">
            <a:extLst>
              <a:ext uri="{FF2B5EF4-FFF2-40B4-BE49-F238E27FC236}">
                <a16:creationId xmlns:a16="http://schemas.microsoft.com/office/drawing/2014/main" id="{76669E55-DD2D-C748-8D51-978762B3BF73}"/>
              </a:ext>
            </a:extLst>
          </p:cNvPr>
          <p:cNvSpPr>
            <a:spLocks noGrp="1"/>
          </p:cNvSpPr>
          <p:nvPr>
            <p:ph type="subTitle" idx="1"/>
          </p:nvPr>
        </p:nvSpPr>
        <p:spPr>
          <a:xfrm>
            <a:off x="135078" y="5681133"/>
            <a:ext cx="5314950" cy="1305280"/>
          </a:xfrm>
        </p:spPr>
        <p:txBody>
          <a:bodyPr>
            <a:normAutofit/>
          </a:bodyPr>
          <a:lstStyle/>
          <a:p>
            <a:endParaRPr lang="fr-FR" b="1" dirty="0"/>
          </a:p>
          <a:p>
            <a:r>
              <a:rPr lang="fr-FR" b="1" dirty="0"/>
              <a:t>Ile de France</a:t>
            </a:r>
          </a:p>
          <a:p>
            <a:r>
              <a:rPr lang="fr-FR" b="1" dirty="0"/>
              <a:t>MARS 2023</a:t>
            </a:r>
          </a:p>
        </p:txBody>
      </p:sp>
      <p:sp>
        <p:nvSpPr>
          <p:cNvPr id="6" name="ZoneTexte 5"/>
          <p:cNvSpPr txBox="1"/>
          <p:nvPr/>
        </p:nvSpPr>
        <p:spPr>
          <a:xfrm>
            <a:off x="9297909" y="6554709"/>
            <a:ext cx="2894091" cy="246221"/>
          </a:xfrm>
          <a:prstGeom prst="rect">
            <a:avLst/>
          </a:prstGeom>
          <a:noFill/>
        </p:spPr>
        <p:txBody>
          <a:bodyPr wrap="square" rtlCol="0">
            <a:spAutoFit/>
          </a:bodyPr>
          <a:lstStyle/>
          <a:p>
            <a:r>
              <a:rPr lang="fr-FR" sz="1000"/>
              <a:t>	Version du </a:t>
            </a:r>
            <a:fld id="{8BFAFD06-D696-4593-BC86-E6DD17EE32B3}" type="datetime4">
              <a:rPr lang="fr-FR" sz="1000" smtClean="0"/>
              <a:t>30 mars 2023</a:t>
            </a:fld>
            <a:endParaRPr lang="fr-FR" sz="1000"/>
          </a:p>
        </p:txBody>
      </p:sp>
      <p:pic>
        <p:nvPicPr>
          <p:cNvPr id="8" name="Image 7">
            <a:extLst>
              <a:ext uri="{FF2B5EF4-FFF2-40B4-BE49-F238E27FC236}">
                <a16:creationId xmlns:a16="http://schemas.microsoft.com/office/drawing/2014/main" id="{2B61E017-0014-3C54-04A6-6D366548B46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267079"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pic>
        <p:nvPicPr>
          <p:cNvPr id="11" name="Image 11">
            <a:extLst>
              <a:ext uri="{FF2B5EF4-FFF2-40B4-BE49-F238E27FC236}">
                <a16:creationId xmlns:a16="http://schemas.microsoft.com/office/drawing/2014/main" id="{6A84616B-E770-A775-17B5-925EF6FD00B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8289" y="2791"/>
            <a:ext cx="2743200" cy="1193862"/>
          </a:xfrm>
          <a:prstGeom prst="rect">
            <a:avLst/>
          </a:prstGeom>
        </p:spPr>
      </p:pic>
    </p:spTree>
    <p:extLst>
      <p:ext uri="{BB962C8B-B14F-4D97-AF65-F5344CB8AC3E}">
        <p14:creationId xmlns:p14="http://schemas.microsoft.com/office/powerpoint/2010/main" val="34452116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2"/>
          </p:nvPr>
        </p:nvSpPr>
        <p:spPr/>
        <p:txBody>
          <a:bodyPr/>
          <a:lstStyle/>
          <a:p>
            <a:fld id="{C814DB2B-3EFD-4766-A6C9-C9A5E84D2897}" type="slidenum">
              <a:rPr lang="fr-FR" smtClean="0">
                <a:solidFill>
                  <a:srgbClr val="FFFFFF"/>
                </a:solidFill>
              </a:rPr>
              <a:pPr/>
              <a:t>10</a:t>
            </a:fld>
            <a:endParaRPr lang="fr-FR" dirty="0">
              <a:solidFill>
                <a:srgbClr val="FFFFFF"/>
              </a:solidFill>
            </a:endParaRPr>
          </a:p>
        </p:txBody>
      </p:sp>
      <p:sp>
        <p:nvSpPr>
          <p:cNvPr id="3" name="ZoneTexte 2"/>
          <p:cNvSpPr txBox="1"/>
          <p:nvPr/>
        </p:nvSpPr>
        <p:spPr>
          <a:xfrm>
            <a:off x="603954" y="565200"/>
            <a:ext cx="10606217" cy="523220"/>
          </a:xfrm>
          <a:prstGeom prst="rect">
            <a:avLst/>
          </a:prstGeom>
          <a:noFill/>
        </p:spPr>
        <p:txBody>
          <a:bodyPr wrap="square" rtlCol="0">
            <a:spAutoFit/>
          </a:bodyPr>
          <a:lstStyle/>
          <a:p>
            <a:r>
              <a:rPr lang="fr-FR" sz="2800" b="1" dirty="0">
                <a:solidFill>
                  <a:srgbClr val="16519F"/>
                </a:solidFill>
                <a:latin typeface="Pole Emploi PRO" panose="02000503040000020004" pitchFamily="2" charset="77"/>
              </a:rPr>
              <a:t>HABILITATION CNAPS</a:t>
            </a:r>
            <a:endParaRPr lang="fr-FR" dirty="0">
              <a:solidFill>
                <a:srgbClr val="18073A"/>
              </a:solidFill>
            </a:endParaRPr>
          </a:p>
        </p:txBody>
      </p:sp>
      <p:sp>
        <p:nvSpPr>
          <p:cNvPr id="4" name="ZoneTexte 3"/>
          <p:cNvSpPr txBox="1"/>
          <p:nvPr/>
        </p:nvSpPr>
        <p:spPr>
          <a:xfrm>
            <a:off x="323352" y="1387225"/>
            <a:ext cx="11624992" cy="3193182"/>
          </a:xfrm>
          <a:prstGeom prst="rect">
            <a:avLst/>
          </a:prstGeom>
          <a:noFill/>
        </p:spPr>
        <p:txBody>
          <a:bodyPr wrap="square" rtlCol="0">
            <a:spAutoFit/>
          </a:bodyPr>
          <a:lstStyle/>
          <a:p>
            <a:pPr marL="285750" indent="-285750" algn="just">
              <a:spcBef>
                <a:spcPts val="1200"/>
              </a:spcBef>
              <a:buFont typeface="Arial" panose="020B0604020202020204" pitchFamily="34" charset="0"/>
              <a:buChar char="•"/>
            </a:pPr>
            <a:r>
              <a:rPr lang="fr-FR" sz="1600" b="1" dirty="0">
                <a:solidFill>
                  <a:srgbClr val="C00000"/>
                </a:solidFill>
              </a:rPr>
              <a:t>LISTE DES PIÈCES JUSTIFICATIVES À FOURNIR </a:t>
            </a:r>
            <a:r>
              <a:rPr lang="fr-FR" sz="1400" b="1" dirty="0">
                <a:solidFill>
                  <a:srgbClr val="C00000"/>
                </a:solidFill>
              </a:rPr>
              <a:t>:</a:t>
            </a:r>
          </a:p>
          <a:p>
            <a:pPr marL="542925" algn="just">
              <a:spcBef>
                <a:spcPts val="300"/>
              </a:spcBef>
              <a:tabLst>
                <a:tab pos="4038600" algn="l"/>
              </a:tabLst>
            </a:pPr>
            <a:r>
              <a:rPr lang="fr-FR" sz="1200" b="1" dirty="0">
                <a:solidFill>
                  <a:srgbClr val="FF0000"/>
                </a:solidFill>
              </a:rPr>
              <a:t>-1-  </a:t>
            </a:r>
            <a:r>
              <a:rPr lang="fr-FR" sz="1200" b="1" dirty="0">
                <a:solidFill>
                  <a:srgbClr val="18073A"/>
                </a:solidFill>
              </a:rPr>
              <a:t>Justificatif de domicile de moins de trois mois </a:t>
            </a:r>
            <a:r>
              <a:rPr lang="fr-FR" sz="1200" dirty="0">
                <a:solidFill>
                  <a:srgbClr val="18073A"/>
                </a:solidFill>
              </a:rPr>
              <a:t>(attention les factures de téléphone mobile ne sont pas prises en compte !)</a:t>
            </a:r>
          </a:p>
          <a:p>
            <a:pPr marL="542925" algn="just">
              <a:spcBef>
                <a:spcPts val="300"/>
              </a:spcBef>
              <a:tabLst>
                <a:tab pos="4038600" algn="l"/>
              </a:tabLst>
            </a:pPr>
            <a:r>
              <a:rPr lang="fr-FR" sz="1200" b="1" dirty="0">
                <a:solidFill>
                  <a:srgbClr val="FF0000"/>
                </a:solidFill>
              </a:rPr>
              <a:t>-2-  </a:t>
            </a:r>
            <a:r>
              <a:rPr lang="fr-FR" sz="1200" b="1" dirty="0">
                <a:solidFill>
                  <a:srgbClr val="18073A"/>
                </a:solidFill>
              </a:rPr>
              <a:t>Pièce d’identité </a:t>
            </a:r>
            <a:r>
              <a:rPr lang="fr-FR" sz="1200" dirty="0">
                <a:solidFill>
                  <a:srgbClr val="18073A"/>
                </a:solidFill>
              </a:rPr>
              <a:t>:</a:t>
            </a:r>
          </a:p>
          <a:p>
            <a:pPr marL="990600" lvl="1" indent="266700" algn="just">
              <a:buFont typeface="Wingdings" panose="05000000000000000000" pitchFamily="2" charset="2"/>
              <a:buChar char="Ä"/>
            </a:pPr>
            <a:r>
              <a:rPr lang="fr-FR" sz="1200" dirty="0">
                <a:solidFill>
                  <a:srgbClr val="18073A"/>
                </a:solidFill>
              </a:rPr>
              <a:t>Pour les </a:t>
            </a:r>
            <a:r>
              <a:rPr lang="fr-FR" sz="1200" u="sng" dirty="0">
                <a:solidFill>
                  <a:srgbClr val="18073A"/>
                </a:solidFill>
              </a:rPr>
              <a:t>ressortissants français</a:t>
            </a:r>
            <a:r>
              <a:rPr lang="fr-FR" sz="1200" dirty="0">
                <a:solidFill>
                  <a:srgbClr val="18073A"/>
                </a:solidFill>
              </a:rPr>
              <a:t>, la copie d'une pièce d'identité en cours de validité.</a:t>
            </a:r>
          </a:p>
          <a:p>
            <a:pPr marL="990600" lvl="1" indent="266700" algn="just">
              <a:buFont typeface="Wingdings" panose="05000000000000000000" pitchFamily="2" charset="2"/>
              <a:buChar char="Ä"/>
              <a:tabLst>
                <a:tab pos="1257300" algn="l"/>
              </a:tabLst>
            </a:pPr>
            <a:r>
              <a:rPr lang="fr-FR" sz="1200" dirty="0">
                <a:solidFill>
                  <a:srgbClr val="18073A"/>
                </a:solidFill>
              </a:rPr>
              <a:t>Pour les </a:t>
            </a:r>
            <a:r>
              <a:rPr lang="fr-FR" sz="1200" u="sng" dirty="0">
                <a:solidFill>
                  <a:srgbClr val="18073A"/>
                </a:solidFill>
              </a:rPr>
              <a:t>ressortissants d'un État membre de l'Union européenne ou d'un autre État partie à l'accord sur l'Espace économique européen</a:t>
            </a:r>
            <a:r>
              <a:rPr lang="fr-FR" sz="1200" dirty="0">
                <a:solidFill>
                  <a:srgbClr val="18073A"/>
                </a:solidFill>
              </a:rPr>
              <a:t>, la copie d'une pièce 	d'identité en cours de validité mentionnant la date et le lieu de naissance. </a:t>
            </a:r>
          </a:p>
          <a:p>
            <a:pPr marL="990600" lvl="1" algn="just">
              <a:tabLst>
                <a:tab pos="1257300" algn="l"/>
              </a:tabLst>
            </a:pPr>
            <a:r>
              <a:rPr lang="fr-FR" sz="1200" dirty="0">
                <a:solidFill>
                  <a:srgbClr val="18073A"/>
                </a:solidFill>
              </a:rPr>
              <a:t>	Si la pièce d'identité ne mentionne pas la date et le lieu de naissance, elle doit être accompagnée d'un extrait d'acte de naissance.</a:t>
            </a:r>
          </a:p>
          <a:p>
            <a:pPr marL="990600" lvl="1" indent="266700" algn="just">
              <a:buFont typeface="Wingdings" panose="05000000000000000000" pitchFamily="2" charset="2"/>
              <a:buChar char="Ä"/>
              <a:tabLst>
                <a:tab pos="1257300" algn="l"/>
              </a:tabLst>
            </a:pPr>
            <a:r>
              <a:rPr lang="fr-FR" sz="1200" dirty="0">
                <a:solidFill>
                  <a:srgbClr val="18073A"/>
                </a:solidFill>
              </a:rPr>
              <a:t>Pour les</a:t>
            </a:r>
            <a:r>
              <a:rPr lang="fr-FR" sz="1200" b="1" dirty="0">
                <a:solidFill>
                  <a:srgbClr val="18073A"/>
                </a:solidFill>
              </a:rPr>
              <a:t> </a:t>
            </a:r>
            <a:r>
              <a:rPr lang="fr-FR" sz="1200" u="sng" dirty="0">
                <a:solidFill>
                  <a:srgbClr val="18073A"/>
                </a:solidFill>
              </a:rPr>
              <a:t>autres nationalités</a:t>
            </a:r>
            <a:r>
              <a:rPr lang="fr-FR" sz="1200" dirty="0">
                <a:solidFill>
                  <a:srgbClr val="18073A"/>
                </a:solidFill>
              </a:rPr>
              <a:t>, la copie de leur titre de séjour en cours de validité portant autorisation d'exercer une activité salariée ; le titre de séjour doit être 	détenu depuis plus de 5 ans.</a:t>
            </a:r>
          </a:p>
          <a:p>
            <a:pPr marL="542925" algn="just" defTabSz="268288">
              <a:spcBef>
                <a:spcPts val="300"/>
              </a:spcBef>
              <a:tabLst>
                <a:tab pos="809625" algn="l"/>
              </a:tabLst>
            </a:pPr>
            <a:r>
              <a:rPr lang="fr-FR" sz="1200" b="1" dirty="0">
                <a:solidFill>
                  <a:srgbClr val="FF0000"/>
                </a:solidFill>
              </a:rPr>
              <a:t>-3-  </a:t>
            </a:r>
            <a:r>
              <a:rPr lang="fr-FR" sz="1200" dirty="0">
                <a:solidFill>
                  <a:srgbClr val="18073A"/>
                </a:solidFill>
              </a:rPr>
              <a:t>L'équivalent </a:t>
            </a:r>
            <a:r>
              <a:rPr lang="fr-FR" sz="1200" b="1" dirty="0">
                <a:solidFill>
                  <a:srgbClr val="18073A"/>
                </a:solidFill>
              </a:rPr>
              <a:t>B3 du casier judiciaire du pays de naissance </a:t>
            </a:r>
            <a:r>
              <a:rPr lang="fr-FR" sz="1200" dirty="0">
                <a:solidFill>
                  <a:srgbClr val="18073A"/>
                </a:solidFill>
              </a:rPr>
              <a:t>(et non du casier judiciaire français) pour tous les étrangers, </a:t>
            </a:r>
            <a:r>
              <a:rPr lang="fr-FR" sz="1200" b="1" dirty="0">
                <a:solidFill>
                  <a:srgbClr val="18073A"/>
                </a:solidFill>
              </a:rPr>
              <a:t>y compris Union Européenne</a:t>
            </a:r>
            <a:r>
              <a:rPr lang="fr-FR" sz="1200" dirty="0">
                <a:solidFill>
                  <a:srgbClr val="18073A"/>
                </a:solidFill>
              </a:rPr>
              <a:t>. Il doit  être daté de 	moins de 3 mois et accompagné de sa version traduite en </a:t>
            </a:r>
            <a:r>
              <a:rPr lang="fr-FR" sz="1200" b="1" dirty="0">
                <a:solidFill>
                  <a:srgbClr val="18073A"/>
                </a:solidFill>
              </a:rPr>
              <a:t>français par un traducteur assermenté</a:t>
            </a:r>
            <a:r>
              <a:rPr lang="fr-FR" sz="1200" dirty="0">
                <a:solidFill>
                  <a:srgbClr val="18073A"/>
                </a:solidFill>
              </a:rPr>
              <a:t> (art. R612-22 du code de la sécurité intérieure)</a:t>
            </a:r>
          </a:p>
          <a:p>
            <a:pPr marL="542925" algn="just">
              <a:spcBef>
                <a:spcPts val="300"/>
              </a:spcBef>
            </a:pPr>
            <a:r>
              <a:rPr lang="fr-FR" sz="1200" b="1" dirty="0">
                <a:solidFill>
                  <a:srgbClr val="FF0000"/>
                </a:solidFill>
              </a:rPr>
              <a:t>-4-  </a:t>
            </a:r>
            <a:r>
              <a:rPr lang="fr-FR" sz="1200" b="1" dirty="0">
                <a:solidFill>
                  <a:srgbClr val="18073A"/>
                </a:solidFill>
              </a:rPr>
              <a:t>Justificatif de langue française</a:t>
            </a:r>
            <a:r>
              <a:rPr lang="fr-FR" sz="1200" dirty="0">
                <a:solidFill>
                  <a:srgbClr val="18073A"/>
                </a:solidFill>
              </a:rPr>
              <a:t> de niveau B1, pour les </a:t>
            </a:r>
            <a:r>
              <a:rPr lang="fr-FR" sz="1200" u="sng" dirty="0">
                <a:solidFill>
                  <a:srgbClr val="18073A"/>
                </a:solidFill>
              </a:rPr>
              <a:t>étrangers</a:t>
            </a:r>
            <a:r>
              <a:rPr lang="fr-FR" sz="1200" dirty="0">
                <a:solidFill>
                  <a:srgbClr val="18073A"/>
                </a:solidFill>
              </a:rPr>
              <a:t> </a:t>
            </a:r>
          </a:p>
          <a:p>
            <a:pPr marL="542925" algn="just">
              <a:spcBef>
                <a:spcPts val="300"/>
              </a:spcBef>
            </a:pPr>
            <a:r>
              <a:rPr lang="fr-FR" sz="1200" b="1" dirty="0">
                <a:solidFill>
                  <a:srgbClr val="FF0000"/>
                </a:solidFill>
              </a:rPr>
              <a:t>-5-  </a:t>
            </a:r>
            <a:r>
              <a:rPr lang="fr-FR" sz="1200" b="1" dirty="0">
                <a:solidFill>
                  <a:srgbClr val="18073A"/>
                </a:solidFill>
              </a:rPr>
              <a:t>Justificatif de préinscription </a:t>
            </a:r>
            <a:r>
              <a:rPr lang="fr-FR" sz="1200" dirty="0">
                <a:solidFill>
                  <a:srgbClr val="18073A"/>
                </a:solidFill>
              </a:rPr>
              <a:t>à une formation en vue d'acquérir l'aptitude professionnelle (fourni par Pôle emploi) </a:t>
            </a:r>
            <a:r>
              <a:rPr lang="fr-FR" sz="1200" b="1" dirty="0">
                <a:solidFill>
                  <a:srgbClr val="C00000"/>
                </a:solidFill>
              </a:rPr>
              <a:t>Uniquement pour autorisation préalable</a:t>
            </a:r>
          </a:p>
          <a:p>
            <a:pPr marL="542925" algn="just">
              <a:spcBef>
                <a:spcPts val="300"/>
              </a:spcBef>
            </a:pPr>
            <a:r>
              <a:rPr lang="fr-FR" sz="1200" b="1" dirty="0">
                <a:solidFill>
                  <a:srgbClr val="FF0000"/>
                </a:solidFill>
              </a:rPr>
              <a:t>-5-  </a:t>
            </a:r>
            <a:r>
              <a:rPr lang="fr-FR" sz="1200" b="1" dirty="0">
                <a:solidFill>
                  <a:srgbClr val="18073A"/>
                </a:solidFill>
              </a:rPr>
              <a:t>Justificatif de l'aptitude professionnelle </a:t>
            </a:r>
            <a:r>
              <a:rPr lang="fr-FR" sz="1200" dirty="0">
                <a:solidFill>
                  <a:srgbClr val="18073A"/>
                </a:solidFill>
              </a:rPr>
              <a:t>(titre ou certificat obtenu à l'issue d'une formation permettant l'exercice de la profession)</a:t>
            </a:r>
            <a:r>
              <a:rPr lang="fr-FR" sz="1200" b="1" dirty="0">
                <a:solidFill>
                  <a:srgbClr val="16519F"/>
                </a:solidFill>
              </a:rPr>
              <a:t> </a:t>
            </a:r>
            <a:r>
              <a:rPr lang="fr-FR" sz="1200" b="1" dirty="0">
                <a:solidFill>
                  <a:srgbClr val="C00000"/>
                </a:solidFill>
              </a:rPr>
              <a:t>Uniquement pour 1</a:t>
            </a:r>
            <a:r>
              <a:rPr lang="fr-FR" sz="1200" b="1" baseline="30000" dirty="0">
                <a:solidFill>
                  <a:srgbClr val="C00000"/>
                </a:solidFill>
              </a:rPr>
              <a:t>e</a:t>
            </a:r>
            <a:r>
              <a:rPr lang="fr-FR" sz="1200" b="1" dirty="0">
                <a:solidFill>
                  <a:srgbClr val="C00000"/>
                </a:solidFill>
              </a:rPr>
              <a:t> demande de carte</a:t>
            </a:r>
            <a:endParaRPr lang="fr-FR" sz="1200" dirty="0">
              <a:solidFill>
                <a:srgbClr val="C00000"/>
              </a:solidFill>
            </a:endParaRPr>
          </a:p>
          <a:p>
            <a:pPr marL="542925" algn="just">
              <a:spcBef>
                <a:spcPts val="300"/>
              </a:spcBef>
            </a:pPr>
            <a:r>
              <a:rPr lang="fr-FR" sz="1200" b="1" dirty="0">
                <a:solidFill>
                  <a:srgbClr val="FF0000"/>
                </a:solidFill>
              </a:rPr>
              <a:t>-5-  </a:t>
            </a:r>
            <a:r>
              <a:rPr lang="fr-FR" sz="1200" b="1" dirty="0">
                <a:solidFill>
                  <a:srgbClr val="18073A"/>
                </a:solidFill>
              </a:rPr>
              <a:t>Justificatif de de maintien et actualisation des compétences </a:t>
            </a:r>
            <a:r>
              <a:rPr lang="fr-FR" sz="1200" dirty="0">
                <a:solidFill>
                  <a:srgbClr val="18073A"/>
                </a:solidFill>
              </a:rPr>
              <a:t>(MAC) </a:t>
            </a:r>
            <a:r>
              <a:rPr lang="fr-FR" sz="1200" b="1" dirty="0">
                <a:solidFill>
                  <a:srgbClr val="C00000"/>
                </a:solidFill>
              </a:rPr>
              <a:t>Uniquement pour renouvellement de la carte professionnelle </a:t>
            </a:r>
            <a:endParaRPr lang="fr-FR" sz="1200" dirty="0">
              <a:solidFill>
                <a:srgbClr val="C00000"/>
              </a:solidFill>
            </a:endParaRPr>
          </a:p>
        </p:txBody>
      </p:sp>
    </p:spTree>
    <p:extLst>
      <p:ext uri="{BB962C8B-B14F-4D97-AF65-F5344CB8AC3E}">
        <p14:creationId xmlns:p14="http://schemas.microsoft.com/office/powerpoint/2010/main" val="322137258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0" y="1"/>
            <a:ext cx="12192000" cy="435680"/>
          </a:xfrm>
          <a:prstGeom prst="rect">
            <a:avLst/>
          </a:prstGeom>
          <a:solidFill>
            <a:schemeClr val="tx2">
              <a:lumMod val="20000"/>
              <a:lumOff val="80000"/>
            </a:schemeClr>
          </a:solidFill>
          <a:ln w="3175" cap="flat">
            <a:solidFill>
              <a:srgbClr val="3399FF"/>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sp>
        <p:nvSpPr>
          <p:cNvPr id="7" name="ZoneTexte 6"/>
          <p:cNvSpPr txBox="1"/>
          <p:nvPr/>
        </p:nvSpPr>
        <p:spPr>
          <a:xfrm>
            <a:off x="36000" y="167966"/>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CHARS : </a:t>
            </a:r>
            <a:r>
              <a:rPr lang="fr-FR" sz="900" b="1" dirty="0">
                <a:solidFill>
                  <a:srgbClr val="18073A"/>
                </a:solidFill>
              </a:rPr>
              <a:t>GRETA 95</a:t>
            </a:r>
            <a:endParaRPr lang="fr-FR" sz="900" b="1" dirty="0">
              <a:solidFill>
                <a:srgbClr val="FFFF00"/>
              </a:solidFill>
            </a:endParaRPr>
          </a:p>
          <a:p>
            <a:pPr marL="127000" indent="-127000">
              <a:buFont typeface="+mj-lt"/>
              <a:buAutoNum type="arabicPeriod"/>
              <a:tabLst>
                <a:tab pos="627063" algn="l"/>
                <a:tab pos="1973263" algn="l"/>
                <a:tab pos="3141663" algn="l"/>
              </a:tabLst>
            </a:pPr>
            <a:r>
              <a:rPr lang="fr-FR" sz="900" b="1" dirty="0">
                <a:solidFill>
                  <a:srgbClr val="00B050"/>
                </a:solidFill>
              </a:rPr>
              <a:t>JUIN</a:t>
            </a:r>
            <a:r>
              <a:rPr lang="fr-FR" sz="900" dirty="0">
                <a:solidFill>
                  <a:srgbClr val="18073A"/>
                </a:solidFill>
              </a:rPr>
              <a:t> : 	19/06/2023 au 10/07/2023	</a:t>
            </a:r>
            <a:r>
              <a:rPr lang="fr-FR" sz="900" dirty="0">
                <a:solidFill>
                  <a:srgbClr val="00B050"/>
                </a:solidFill>
              </a:rPr>
              <a:t>SE_885179</a:t>
            </a:r>
          </a:p>
        </p:txBody>
      </p:sp>
      <p:sp>
        <p:nvSpPr>
          <p:cNvPr id="8" name="ZoneTexte 7"/>
          <p:cNvSpPr txBox="1"/>
          <p:nvPr/>
        </p:nvSpPr>
        <p:spPr>
          <a:xfrm>
            <a:off x="36000" y="1847196"/>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MAGNANVILLE: </a:t>
            </a:r>
            <a:r>
              <a:rPr lang="fr-FR" sz="900" b="1" dirty="0">
                <a:solidFill>
                  <a:srgbClr val="18073A"/>
                </a:solidFill>
              </a:rPr>
              <a:t>AFPA 78</a:t>
            </a:r>
          </a:p>
          <a:p>
            <a:pPr marL="127000" indent="-127000">
              <a:buFont typeface="+mj-lt"/>
              <a:buAutoNum type="arabicPeriod"/>
              <a:tabLst>
                <a:tab pos="627063" algn="l"/>
                <a:tab pos="1973263" algn="l"/>
                <a:tab pos="3141663" algn="l"/>
              </a:tabLst>
            </a:pPr>
            <a:r>
              <a:rPr lang="fr-FR" sz="900" b="1" dirty="0">
                <a:solidFill>
                  <a:srgbClr val="C00000"/>
                </a:solidFill>
              </a:rPr>
              <a:t>AVRIL</a:t>
            </a:r>
            <a:r>
              <a:rPr lang="fr-FR" sz="900" dirty="0">
                <a:solidFill>
                  <a:srgbClr val="18073A"/>
                </a:solidFill>
              </a:rPr>
              <a:t> : 	11/04/2023 au 03/05/2023 	</a:t>
            </a:r>
            <a:r>
              <a:rPr lang="fr-FR" sz="900" dirty="0">
                <a:solidFill>
                  <a:srgbClr val="C00000"/>
                </a:solidFill>
              </a:rPr>
              <a:t>SE_886064</a:t>
            </a:r>
          </a:p>
        </p:txBody>
      </p:sp>
      <p:sp>
        <p:nvSpPr>
          <p:cNvPr id="9" name="ZoneTexte 8"/>
          <p:cNvSpPr txBox="1"/>
          <p:nvPr/>
        </p:nvSpPr>
        <p:spPr>
          <a:xfrm>
            <a:off x="36177" y="5064450"/>
            <a:ext cx="2754000" cy="566822"/>
          </a:xfrm>
          <a:prstGeom prst="rect">
            <a:avLst/>
          </a:prstGeom>
          <a:solidFill>
            <a:schemeClr val="bg1">
              <a:lumMod val="50000"/>
            </a:schemeClr>
          </a:solidFill>
          <a:ln w="3175">
            <a:solidFill>
              <a:schemeClr val="bg2">
                <a:lumMod val="25000"/>
              </a:schemeClr>
            </a:solidFill>
            <a:headEnd type="oval"/>
            <a:tailEnd type="oval" w="sm" len="sm"/>
          </a:ln>
        </p:spPr>
        <p:style>
          <a:lnRef idx="1">
            <a:schemeClr val="accent1"/>
          </a:lnRef>
          <a:fillRef idx="0">
            <a:schemeClr val="accent1"/>
          </a:fillRef>
          <a:effectRef idx="0">
            <a:schemeClr val="accent1"/>
          </a:effectRef>
          <a:fontRef idx="minor">
            <a:schemeClr val="tx1"/>
          </a:fontRef>
        </p:style>
        <p:txBody>
          <a:bodyPr wrap="square" rtlCol="0">
            <a:spAutoFit/>
          </a:bodyPr>
          <a:lstStyle/>
          <a:p>
            <a:pPr>
              <a:spcAft>
                <a:spcPts val="100"/>
              </a:spcAft>
              <a:tabLst>
                <a:tab pos="1617663" algn="l"/>
                <a:tab pos="3141663" algn="l"/>
              </a:tabLst>
            </a:pPr>
            <a:r>
              <a:rPr lang="fr-FR" sz="1200" b="1" dirty="0">
                <a:solidFill>
                  <a:srgbClr val="18073A"/>
                </a:solidFill>
              </a:rPr>
              <a:t>TRAPPES : </a:t>
            </a:r>
            <a:r>
              <a:rPr lang="fr-FR" sz="900" b="1" dirty="0">
                <a:solidFill>
                  <a:srgbClr val="18073A"/>
                </a:solidFill>
              </a:rPr>
              <a:t>GRETA 78</a:t>
            </a:r>
          </a:p>
          <a:p>
            <a:pPr marL="127000" indent="-127000">
              <a:buFont typeface="+mj-lt"/>
              <a:buAutoNum type="arabicPeriod"/>
              <a:tabLst>
                <a:tab pos="627063" algn="l"/>
                <a:tab pos="1973263" algn="l"/>
                <a:tab pos="3141663" algn="l"/>
              </a:tabLst>
            </a:pPr>
            <a:r>
              <a:rPr lang="fr-FR" sz="900" b="1" dirty="0">
                <a:solidFill>
                  <a:srgbClr val="00B050"/>
                </a:solidFill>
              </a:rPr>
              <a:t>JUIN</a:t>
            </a:r>
            <a:r>
              <a:rPr lang="fr-FR" sz="900" b="1" dirty="0">
                <a:solidFill>
                  <a:srgbClr val="18073A"/>
                </a:solidFill>
              </a:rPr>
              <a:t> </a:t>
            </a:r>
            <a:r>
              <a:rPr lang="fr-FR" sz="900" dirty="0">
                <a:solidFill>
                  <a:srgbClr val="18073A"/>
                </a:solidFill>
              </a:rPr>
              <a:t>: 	03/06/2023 au 19/06/2023	</a:t>
            </a:r>
            <a:r>
              <a:rPr lang="fr-FR" sz="900" dirty="0">
                <a:solidFill>
                  <a:srgbClr val="00B050"/>
                </a:solidFill>
              </a:rPr>
              <a:t>SE_885184</a:t>
            </a:r>
          </a:p>
          <a:p>
            <a:pPr marL="127000" indent="-127000">
              <a:buFont typeface="+mj-lt"/>
              <a:buAutoNum type="arabicPeriod"/>
              <a:tabLst>
                <a:tab pos="627063" algn="l"/>
                <a:tab pos="1973263" algn="l"/>
                <a:tab pos="3141663" algn="l"/>
              </a:tabLst>
            </a:pPr>
            <a:r>
              <a:rPr lang="fr-FR" sz="900" b="1" dirty="0">
                <a:solidFill>
                  <a:srgbClr val="00B050"/>
                </a:solidFill>
              </a:rPr>
              <a:t>JUIN</a:t>
            </a:r>
            <a:r>
              <a:rPr lang="fr-FR" sz="900" dirty="0">
                <a:solidFill>
                  <a:srgbClr val="00B050"/>
                </a:solidFill>
              </a:rPr>
              <a:t> </a:t>
            </a:r>
            <a:r>
              <a:rPr lang="fr-FR" sz="900" dirty="0">
                <a:solidFill>
                  <a:srgbClr val="18073A"/>
                </a:solidFill>
              </a:rPr>
              <a:t>: 	19/06/2023 au 03/07/2023	</a:t>
            </a:r>
            <a:r>
              <a:rPr lang="fr-FR" sz="900" dirty="0">
                <a:solidFill>
                  <a:srgbClr val="00B050"/>
                </a:solidFill>
              </a:rPr>
              <a:t>SE_885185</a:t>
            </a:r>
          </a:p>
        </p:txBody>
      </p:sp>
      <p:sp>
        <p:nvSpPr>
          <p:cNvPr id="11" name="ZoneTexte 10"/>
          <p:cNvSpPr txBox="1"/>
          <p:nvPr/>
        </p:nvSpPr>
        <p:spPr>
          <a:xfrm>
            <a:off x="36000" y="1242573"/>
            <a:ext cx="2754000" cy="5668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SARCELLES : </a:t>
            </a:r>
            <a:r>
              <a:rPr lang="fr-FR" sz="900" b="1" dirty="0">
                <a:solidFill>
                  <a:srgbClr val="18073A"/>
                </a:solidFill>
              </a:rPr>
              <a:t>ENVERGURE</a:t>
            </a:r>
          </a:p>
          <a:p>
            <a:pPr marL="127000" indent="-127000">
              <a:buFont typeface="+mj-lt"/>
              <a:buAutoNum type="arabicPeriod"/>
              <a:tabLst>
                <a:tab pos="627063" algn="l"/>
                <a:tab pos="1973263"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03/04/2023 au 28/04/2023 	</a:t>
            </a:r>
            <a:r>
              <a:rPr lang="fr-FR" sz="900" dirty="0">
                <a:solidFill>
                  <a:srgbClr val="00B050"/>
                </a:solidFill>
              </a:rPr>
              <a:t>SE_882920</a:t>
            </a:r>
          </a:p>
          <a:p>
            <a:pPr marL="127000" indent="-127000">
              <a:buFont typeface="+mj-lt"/>
              <a:buAutoNum type="arabicPeriod"/>
              <a:tabLst>
                <a:tab pos="627063" algn="l"/>
                <a:tab pos="1973263" algn="l"/>
                <a:tab pos="3141663" algn="l"/>
              </a:tabLst>
            </a:pPr>
            <a:r>
              <a:rPr lang="fr-FR" sz="900" b="1" dirty="0">
                <a:solidFill>
                  <a:srgbClr val="C00000"/>
                </a:solidFill>
              </a:rPr>
              <a:t>AVRIL </a:t>
            </a:r>
            <a:r>
              <a:rPr lang="fr-FR" sz="900" dirty="0">
                <a:solidFill>
                  <a:srgbClr val="18073A"/>
                </a:solidFill>
              </a:rPr>
              <a:t>: 	24/04/2023 au 16/05/2023	</a:t>
            </a:r>
            <a:r>
              <a:rPr lang="fr-FR" sz="900" dirty="0">
                <a:solidFill>
                  <a:srgbClr val="C00000"/>
                </a:solidFill>
              </a:rPr>
              <a:t>SE_882744</a:t>
            </a:r>
          </a:p>
        </p:txBody>
      </p:sp>
      <p:sp>
        <p:nvSpPr>
          <p:cNvPr id="14" name="ZoneTexte 13"/>
          <p:cNvSpPr txBox="1"/>
          <p:nvPr/>
        </p:nvSpPr>
        <p:spPr>
          <a:xfrm>
            <a:off x="36000" y="635681"/>
            <a:ext cx="2754000" cy="5668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FOSSES : </a:t>
            </a:r>
            <a:r>
              <a:rPr lang="fr-FR" sz="900" b="1" dirty="0">
                <a:solidFill>
                  <a:srgbClr val="18073A"/>
                </a:solidFill>
              </a:rPr>
              <a:t>GRETA 95</a:t>
            </a:r>
            <a:endParaRPr lang="fr-FR" sz="900" b="1" dirty="0">
              <a:solidFill>
                <a:srgbClr val="FFFF00"/>
              </a:solidFill>
            </a:endParaRPr>
          </a:p>
          <a:p>
            <a:pPr marL="127000" indent="-127000">
              <a:buFont typeface="+mj-lt"/>
              <a:buAutoNum type="arabicPeriod"/>
              <a:tabLst>
                <a:tab pos="627063" algn="l"/>
                <a:tab pos="1973263"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17/04/2023 au 27/05/2023	</a:t>
            </a:r>
            <a:r>
              <a:rPr lang="fr-FR" sz="900" dirty="0">
                <a:solidFill>
                  <a:srgbClr val="00B050"/>
                </a:solidFill>
              </a:rPr>
              <a:t>SE_885181</a:t>
            </a:r>
          </a:p>
          <a:p>
            <a:pPr marL="127000" indent="-127000">
              <a:buFont typeface="+mj-lt"/>
              <a:buAutoNum type="arabicPeriod"/>
              <a:tabLst>
                <a:tab pos="627063" algn="l"/>
                <a:tab pos="1973263" algn="l"/>
                <a:tab pos="3141663" algn="l"/>
              </a:tabLst>
            </a:pPr>
            <a:r>
              <a:rPr lang="fr-FR" sz="900" b="1" dirty="0">
                <a:solidFill>
                  <a:srgbClr val="00B050"/>
                </a:solidFill>
              </a:rPr>
              <a:t>JUIN</a:t>
            </a:r>
            <a:r>
              <a:rPr lang="fr-FR" sz="900" dirty="0">
                <a:solidFill>
                  <a:srgbClr val="18073A"/>
                </a:solidFill>
              </a:rPr>
              <a:t> : 	03/06/2023 au 28/06/2023	</a:t>
            </a:r>
            <a:r>
              <a:rPr lang="fr-FR" sz="900" dirty="0">
                <a:solidFill>
                  <a:srgbClr val="00B050"/>
                </a:solidFill>
              </a:rPr>
              <a:t>SE_885183</a:t>
            </a:r>
          </a:p>
        </p:txBody>
      </p:sp>
      <p:sp>
        <p:nvSpPr>
          <p:cNvPr id="16" name="ZoneTexte 15"/>
          <p:cNvSpPr txBox="1"/>
          <p:nvPr/>
        </p:nvSpPr>
        <p:spPr>
          <a:xfrm>
            <a:off x="9394868" y="470891"/>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GONESSE : </a:t>
            </a:r>
            <a:r>
              <a:rPr lang="fr-FR" sz="900" b="1" dirty="0">
                <a:solidFill>
                  <a:srgbClr val="18073A"/>
                </a:solidFill>
              </a:rPr>
              <a:t>AFPA 95</a:t>
            </a:r>
          </a:p>
          <a:p>
            <a:pPr marL="134938" indent="-134938">
              <a:buFont typeface="+mj-lt"/>
              <a:buAutoNum type="arabicPeriod"/>
              <a:tabLst>
                <a:tab pos="630238" algn="l"/>
                <a:tab pos="1974850" algn="l"/>
                <a:tab pos="3141663" algn="l"/>
              </a:tabLst>
            </a:pPr>
            <a:r>
              <a:rPr lang="fr-FR" sz="900" b="1" dirty="0">
                <a:solidFill>
                  <a:srgbClr val="C00000"/>
                </a:solidFill>
              </a:rPr>
              <a:t>MARS</a:t>
            </a:r>
            <a:r>
              <a:rPr lang="fr-FR" sz="900" b="1" dirty="0">
                <a:solidFill>
                  <a:srgbClr val="18073A"/>
                </a:solidFill>
              </a:rPr>
              <a:t> </a:t>
            </a:r>
            <a:r>
              <a:rPr lang="fr-FR" sz="900" dirty="0">
                <a:solidFill>
                  <a:srgbClr val="18073A"/>
                </a:solidFill>
              </a:rPr>
              <a:t>: 	29/03/2023 au 20/04/2023	</a:t>
            </a:r>
            <a:r>
              <a:rPr lang="fr-FR" sz="900" dirty="0">
                <a:solidFill>
                  <a:srgbClr val="C00000"/>
                </a:solidFill>
              </a:rPr>
              <a:t>SE_885129</a:t>
            </a:r>
          </a:p>
        </p:txBody>
      </p:sp>
      <p:sp>
        <p:nvSpPr>
          <p:cNvPr id="17" name="ZoneTexte 16"/>
          <p:cNvSpPr txBox="1"/>
          <p:nvPr/>
        </p:nvSpPr>
        <p:spPr>
          <a:xfrm>
            <a:off x="9396000" y="939269"/>
            <a:ext cx="2754000" cy="566822"/>
          </a:xfrm>
          <a:prstGeom prst="rect">
            <a:avLst/>
          </a:prstGeom>
          <a:solidFill>
            <a:schemeClr val="bg1">
              <a:lumMod val="85000"/>
            </a:schemeClr>
          </a:solidFill>
          <a:ln w="3175">
            <a:solidFill>
              <a:schemeClr val="bg2">
                <a:lumMod val="25000"/>
              </a:schemeClr>
            </a:solidFill>
            <a:prstDash val="solid"/>
            <a:headEnd type="oval"/>
            <a:tailEnd type="oval" w="sm" len="sm"/>
          </a:ln>
        </p:spPr>
        <p:style>
          <a:lnRef idx="1">
            <a:schemeClr val="accent1"/>
          </a:lnRef>
          <a:fillRef idx="0">
            <a:schemeClr val="accent1"/>
          </a:fillRef>
          <a:effectRef idx="0">
            <a:schemeClr val="accent1"/>
          </a:effectRef>
          <a:fontRef idx="minor">
            <a:schemeClr val="tx1"/>
          </a:fontRef>
        </p:style>
        <p:txBody>
          <a:bodyPr wrap="square" rtlCol="0">
            <a:spAutoFit/>
          </a:bodyPr>
          <a:lstStyle/>
          <a:p>
            <a:pPr>
              <a:spcAft>
                <a:spcPts val="100"/>
              </a:spcAft>
              <a:tabLst>
                <a:tab pos="1617663" algn="l"/>
                <a:tab pos="3141663" algn="l"/>
              </a:tabLst>
            </a:pPr>
            <a:r>
              <a:rPr lang="fr-FR" sz="1200" b="1" dirty="0">
                <a:solidFill>
                  <a:srgbClr val="18073A"/>
                </a:solidFill>
              </a:rPr>
              <a:t>DRANCY : </a:t>
            </a:r>
            <a:r>
              <a:rPr lang="fr-FR" sz="900" b="1" dirty="0">
                <a:solidFill>
                  <a:srgbClr val="18073A"/>
                </a:solidFill>
              </a:rPr>
              <a:t>ENVERGURE</a:t>
            </a:r>
          </a:p>
          <a:p>
            <a:pPr marL="127000" indent="-127000">
              <a:buFont typeface="+mj-lt"/>
              <a:buAutoNum type="arabicPeriod"/>
              <a:tabLst>
                <a:tab pos="630238" algn="l"/>
                <a:tab pos="1974850" algn="l"/>
                <a:tab pos="3141663" algn="l"/>
              </a:tabLst>
            </a:pPr>
            <a:r>
              <a:rPr lang="fr-FR" sz="900" b="1" dirty="0">
                <a:solidFill>
                  <a:srgbClr val="C00000"/>
                </a:solidFill>
              </a:rPr>
              <a:t>AVRIL </a:t>
            </a:r>
            <a:r>
              <a:rPr lang="fr-FR" sz="900" dirty="0">
                <a:solidFill>
                  <a:srgbClr val="18073A"/>
                </a:solidFill>
              </a:rPr>
              <a:t>: 	03/04/2023 au 24/04/2023	</a:t>
            </a:r>
            <a:r>
              <a:rPr lang="fr-FR" sz="900" dirty="0">
                <a:solidFill>
                  <a:srgbClr val="C00000"/>
                </a:solidFill>
              </a:rPr>
              <a:t>SE_882875</a:t>
            </a:r>
          </a:p>
          <a:p>
            <a:pPr marL="127000" indent="-127000">
              <a:buFont typeface="+mj-lt"/>
              <a:buAutoNum type="arabicPeriod"/>
              <a:tabLst>
                <a:tab pos="630238" algn="l"/>
                <a:tab pos="1974850"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11/04/2023 au 06/05/2023	</a:t>
            </a:r>
            <a:r>
              <a:rPr lang="fr-FR" sz="900" dirty="0">
                <a:solidFill>
                  <a:srgbClr val="00B050"/>
                </a:solidFill>
              </a:rPr>
              <a:t>SE_882921</a:t>
            </a:r>
          </a:p>
        </p:txBody>
      </p:sp>
      <p:sp>
        <p:nvSpPr>
          <p:cNvPr id="18" name="ZoneTexte 17"/>
          <p:cNvSpPr txBox="1"/>
          <p:nvPr/>
        </p:nvSpPr>
        <p:spPr>
          <a:xfrm>
            <a:off x="9394868" y="3701245"/>
            <a:ext cx="2754000" cy="5668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CHOISY-LE-ROI : </a:t>
            </a:r>
            <a:r>
              <a:rPr lang="fr-FR" sz="900" b="1" dirty="0">
                <a:solidFill>
                  <a:srgbClr val="18073A"/>
                </a:solidFill>
              </a:rPr>
              <a:t>ENVERGURE</a:t>
            </a:r>
          </a:p>
          <a:p>
            <a:pPr marL="127000" indent="-127000">
              <a:buFont typeface="+mj-lt"/>
              <a:buAutoNum type="arabicPeriod"/>
              <a:tabLst>
                <a:tab pos="630238" algn="l"/>
                <a:tab pos="1974850" algn="l"/>
                <a:tab pos="3141663" algn="l"/>
              </a:tabLst>
            </a:pPr>
            <a:r>
              <a:rPr lang="fr-FR" sz="900" b="1" dirty="0">
                <a:solidFill>
                  <a:srgbClr val="C00000"/>
                </a:solidFill>
              </a:rPr>
              <a:t>MARS</a:t>
            </a:r>
            <a:r>
              <a:rPr lang="fr-FR" sz="900" b="1" dirty="0">
                <a:solidFill>
                  <a:srgbClr val="18073A"/>
                </a:solidFill>
              </a:rPr>
              <a:t> </a:t>
            </a:r>
            <a:r>
              <a:rPr lang="fr-FR" sz="900" dirty="0">
                <a:solidFill>
                  <a:srgbClr val="18073A"/>
                </a:solidFill>
              </a:rPr>
              <a:t>: 	27/03/2023 au 17/04/2023	</a:t>
            </a:r>
            <a:r>
              <a:rPr lang="fr-FR" sz="900" dirty="0">
                <a:solidFill>
                  <a:srgbClr val="C00000"/>
                </a:solidFill>
              </a:rPr>
              <a:t>SE_882877</a:t>
            </a:r>
          </a:p>
          <a:p>
            <a:pPr marL="127000" indent="-127000">
              <a:buFont typeface="+mj-lt"/>
              <a:buAutoNum type="arabicPeriod"/>
              <a:tabLst>
                <a:tab pos="630238" algn="l"/>
                <a:tab pos="1974850"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17/04/2023 au 13/05/2023	</a:t>
            </a:r>
            <a:r>
              <a:rPr lang="fr-FR" sz="900" dirty="0">
                <a:solidFill>
                  <a:srgbClr val="00B050"/>
                </a:solidFill>
              </a:rPr>
              <a:t>SE_882923</a:t>
            </a:r>
          </a:p>
        </p:txBody>
      </p:sp>
      <p:sp>
        <p:nvSpPr>
          <p:cNvPr id="19" name="ZoneTexte 18"/>
          <p:cNvSpPr txBox="1"/>
          <p:nvPr/>
        </p:nvSpPr>
        <p:spPr>
          <a:xfrm>
            <a:off x="3140564" y="5406841"/>
            <a:ext cx="2754000" cy="1397819"/>
          </a:xfrm>
          <a:prstGeom prst="rect">
            <a:avLst/>
          </a:prstGeom>
          <a:solidFill>
            <a:schemeClr val="bg1">
              <a:lumMod val="50000"/>
            </a:schemeClr>
          </a:solidFill>
          <a:ln>
            <a:solidFill>
              <a:srgbClr val="000000"/>
            </a:solidFill>
          </a:ln>
        </p:spPr>
        <p:txBody>
          <a:bodyPr wrap="square" rtlCol="0">
            <a:spAutoFit/>
          </a:bodyPr>
          <a:lstStyle/>
          <a:p>
            <a:pPr>
              <a:spcAft>
                <a:spcPts val="100"/>
              </a:spcAft>
              <a:tabLst>
                <a:tab pos="1617663" algn="l"/>
                <a:tab pos="3141663" algn="l"/>
              </a:tabLst>
            </a:pPr>
            <a:r>
              <a:rPr lang="fr-FR" sz="1200" b="1" dirty="0">
                <a:solidFill>
                  <a:srgbClr val="18073A"/>
                </a:solidFill>
              </a:rPr>
              <a:t>BAGNEUX : </a:t>
            </a:r>
            <a:r>
              <a:rPr lang="fr-FR" sz="900" b="1" dirty="0">
                <a:solidFill>
                  <a:srgbClr val="18073A"/>
                </a:solidFill>
              </a:rPr>
              <a:t>GRETA 92</a:t>
            </a:r>
          </a:p>
          <a:p>
            <a:pPr marL="177800" indent="-177800">
              <a:buFont typeface="+mj-lt"/>
              <a:buAutoNum type="arabicPeriod"/>
              <a:tabLst>
                <a:tab pos="627063" algn="l"/>
                <a:tab pos="1973263" algn="l"/>
                <a:tab pos="3141663" algn="l"/>
              </a:tabLst>
            </a:pPr>
            <a:r>
              <a:rPr lang="fr-FR" sz="900" b="1" dirty="0">
                <a:solidFill>
                  <a:srgbClr val="00B050"/>
                </a:solidFill>
              </a:rPr>
              <a:t>AVRIL</a:t>
            </a:r>
            <a:r>
              <a:rPr lang="fr-FR" sz="900" b="1" dirty="0">
                <a:solidFill>
                  <a:srgbClr val="FF0000"/>
                </a:solidFill>
              </a:rPr>
              <a:t> </a:t>
            </a:r>
            <a:r>
              <a:rPr lang="fr-FR" sz="900" dirty="0">
                <a:solidFill>
                  <a:srgbClr val="18073A"/>
                </a:solidFill>
              </a:rPr>
              <a:t>: 	11/04/2023 au 22/05/2023	</a:t>
            </a:r>
            <a:r>
              <a:rPr lang="fr-FR" sz="900" dirty="0">
                <a:solidFill>
                  <a:srgbClr val="00B050"/>
                </a:solidFill>
              </a:rPr>
              <a:t>SE_885168</a:t>
            </a:r>
          </a:p>
          <a:p>
            <a:pPr marL="177800" indent="-177800">
              <a:buFont typeface="+mj-lt"/>
              <a:buAutoNum type="arabicPeriod"/>
              <a:tabLst>
                <a:tab pos="627063" algn="l"/>
                <a:tab pos="1973263" algn="l"/>
                <a:tab pos="3141663" algn="l"/>
              </a:tabLst>
            </a:pPr>
            <a:r>
              <a:rPr lang="fr-FR" sz="900" b="1" dirty="0">
                <a:solidFill>
                  <a:srgbClr val="00B050"/>
                </a:solidFill>
              </a:rPr>
              <a:t>AVRIL</a:t>
            </a:r>
            <a:r>
              <a:rPr lang="fr-FR" sz="900" b="1" dirty="0">
                <a:solidFill>
                  <a:srgbClr val="FF0000"/>
                </a:solidFill>
              </a:rPr>
              <a:t> </a:t>
            </a:r>
            <a:r>
              <a:rPr lang="fr-FR" sz="900" dirty="0">
                <a:solidFill>
                  <a:srgbClr val="18073A"/>
                </a:solidFill>
              </a:rPr>
              <a:t>: </a:t>
            </a:r>
            <a:r>
              <a:rPr lang="fr-FR" sz="900" b="1" dirty="0">
                <a:solidFill>
                  <a:srgbClr val="FF0000"/>
                </a:solidFill>
              </a:rPr>
              <a:t>	</a:t>
            </a:r>
            <a:r>
              <a:rPr lang="fr-FR" sz="900" dirty="0">
                <a:solidFill>
                  <a:srgbClr val="18073A"/>
                </a:solidFill>
              </a:rPr>
              <a:t>11/04/2023 au 22/05/2023	</a:t>
            </a:r>
            <a:r>
              <a:rPr lang="fr-FR" sz="900" dirty="0">
                <a:solidFill>
                  <a:srgbClr val="00B050"/>
                </a:solidFill>
              </a:rPr>
              <a:t>SE_885169</a:t>
            </a:r>
          </a:p>
          <a:p>
            <a:pPr marL="177800" indent="-177800">
              <a:buFont typeface="+mj-lt"/>
              <a:buAutoNum type="arabicPeriod"/>
              <a:tabLst>
                <a:tab pos="627063" algn="l"/>
                <a:tab pos="1973263" algn="l"/>
                <a:tab pos="3141663" algn="l"/>
              </a:tabLst>
            </a:pPr>
            <a:r>
              <a:rPr lang="fr-FR" sz="900" b="1" dirty="0">
                <a:solidFill>
                  <a:srgbClr val="00B050"/>
                </a:solidFill>
              </a:rPr>
              <a:t>MAI</a:t>
            </a:r>
            <a:r>
              <a:rPr lang="fr-FR" sz="900" dirty="0">
                <a:solidFill>
                  <a:srgbClr val="00B050"/>
                </a:solidFill>
              </a:rPr>
              <a:t>  </a:t>
            </a:r>
            <a:r>
              <a:rPr lang="fr-FR" sz="900" dirty="0">
                <a:solidFill>
                  <a:srgbClr val="18073A"/>
                </a:solidFill>
              </a:rPr>
              <a:t>: 	22/05/2023 au 27/06/2023</a:t>
            </a:r>
            <a:r>
              <a:rPr lang="fr-FR" sz="900" dirty="0">
                <a:solidFill>
                  <a:srgbClr val="C00000"/>
                </a:solidFill>
              </a:rPr>
              <a:t> 	</a:t>
            </a:r>
            <a:r>
              <a:rPr lang="fr-FR" sz="900" dirty="0">
                <a:solidFill>
                  <a:srgbClr val="00B050"/>
                </a:solidFill>
              </a:rPr>
              <a:t>SE_885171</a:t>
            </a:r>
          </a:p>
          <a:p>
            <a:pPr marL="177800" indent="-177800">
              <a:buFont typeface="+mj-lt"/>
              <a:buAutoNum type="arabicPeriod"/>
              <a:tabLst>
                <a:tab pos="627063" algn="l"/>
                <a:tab pos="1973263" algn="l"/>
                <a:tab pos="3141663" algn="l"/>
              </a:tabLst>
            </a:pPr>
            <a:r>
              <a:rPr lang="fr-FR" sz="900" b="1" dirty="0">
                <a:solidFill>
                  <a:srgbClr val="00B050"/>
                </a:solidFill>
              </a:rPr>
              <a:t>MAI</a:t>
            </a:r>
            <a:r>
              <a:rPr lang="fr-FR" sz="900" dirty="0">
                <a:solidFill>
                  <a:srgbClr val="00B050"/>
                </a:solidFill>
              </a:rPr>
              <a:t>  </a:t>
            </a:r>
            <a:r>
              <a:rPr lang="fr-FR" sz="900" dirty="0">
                <a:solidFill>
                  <a:srgbClr val="18073A"/>
                </a:solidFill>
              </a:rPr>
              <a:t>: 	22/05/2023 au 27/06/2023	</a:t>
            </a:r>
            <a:r>
              <a:rPr lang="fr-FR" sz="900" dirty="0">
                <a:solidFill>
                  <a:srgbClr val="00B050"/>
                </a:solidFill>
              </a:rPr>
              <a:t>SE_885172</a:t>
            </a: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dirty="0">
                <a:solidFill>
                  <a:srgbClr val="00B050"/>
                </a:solidFill>
              </a:rPr>
              <a:t> </a:t>
            </a:r>
            <a:r>
              <a:rPr lang="fr-FR" sz="900" dirty="0">
                <a:solidFill>
                  <a:srgbClr val="18073A"/>
                </a:solidFill>
              </a:rPr>
              <a:t>: 	03/07/2023 au 22/07/2023 	</a:t>
            </a:r>
            <a:r>
              <a:rPr lang="fr-FR" sz="900" dirty="0">
                <a:solidFill>
                  <a:srgbClr val="C00000"/>
                </a:solidFill>
              </a:rPr>
              <a:t>SE_885173</a:t>
            </a: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dirty="0">
                <a:solidFill>
                  <a:srgbClr val="00B050"/>
                </a:solidFill>
              </a:rPr>
              <a:t> </a:t>
            </a:r>
            <a:r>
              <a:rPr lang="fr-FR" sz="900" dirty="0">
                <a:solidFill>
                  <a:srgbClr val="18073A"/>
                </a:solidFill>
              </a:rPr>
              <a:t>: 	03/07/2023 au 22/07/2023 	</a:t>
            </a:r>
            <a:r>
              <a:rPr lang="fr-FR" sz="900" dirty="0">
                <a:solidFill>
                  <a:srgbClr val="C00000"/>
                </a:solidFill>
              </a:rPr>
              <a:t>SE_885174</a:t>
            </a:r>
            <a:endParaRPr lang="fr-FR" sz="900" dirty="0">
              <a:solidFill>
                <a:srgbClr val="00B050"/>
              </a:solidFill>
            </a:endParaRP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dirty="0">
                <a:solidFill>
                  <a:srgbClr val="00B050"/>
                </a:solidFill>
              </a:rPr>
              <a:t> </a:t>
            </a:r>
            <a:r>
              <a:rPr lang="fr-FR" sz="900" dirty="0">
                <a:solidFill>
                  <a:srgbClr val="18073A"/>
                </a:solidFill>
              </a:rPr>
              <a:t>: 	03/07/2023 au 22/07/2023	</a:t>
            </a:r>
            <a:r>
              <a:rPr lang="fr-FR" sz="900" dirty="0">
                <a:solidFill>
                  <a:srgbClr val="C00000"/>
                </a:solidFill>
              </a:rPr>
              <a:t>SE_885175</a:t>
            </a:r>
            <a:endParaRPr lang="fr-FR" sz="900" dirty="0">
              <a:solidFill>
                <a:srgbClr val="00B050"/>
              </a:solidFill>
            </a:endParaRP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dirty="0">
                <a:solidFill>
                  <a:srgbClr val="00B050"/>
                </a:solidFill>
              </a:rPr>
              <a:t> </a:t>
            </a:r>
            <a:r>
              <a:rPr lang="fr-FR" sz="900" dirty="0">
                <a:solidFill>
                  <a:srgbClr val="18073A"/>
                </a:solidFill>
              </a:rPr>
              <a:t>: 	03/07/2023 au 22/07/2023 	</a:t>
            </a:r>
            <a:r>
              <a:rPr lang="fr-FR" sz="900" dirty="0">
                <a:solidFill>
                  <a:srgbClr val="C00000"/>
                </a:solidFill>
              </a:rPr>
              <a:t>SE_885176</a:t>
            </a:r>
          </a:p>
        </p:txBody>
      </p:sp>
      <p:sp>
        <p:nvSpPr>
          <p:cNvPr id="20" name="ZoneTexte 19"/>
          <p:cNvSpPr txBox="1"/>
          <p:nvPr/>
        </p:nvSpPr>
        <p:spPr>
          <a:xfrm>
            <a:off x="36000" y="5679132"/>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MEUDON : </a:t>
            </a:r>
            <a:r>
              <a:rPr lang="fr-FR" sz="900" b="1" dirty="0">
                <a:solidFill>
                  <a:srgbClr val="18073A"/>
                </a:solidFill>
              </a:rPr>
              <a:t>AFPA 92</a:t>
            </a:r>
          </a:p>
          <a:p>
            <a:pPr marL="127000" indent="-127000">
              <a:buFont typeface="+mj-lt"/>
              <a:buAutoNum type="arabicPeriod"/>
              <a:tabLst>
                <a:tab pos="627063" algn="l"/>
                <a:tab pos="1973263" algn="l"/>
                <a:tab pos="3141663" algn="l"/>
              </a:tabLst>
            </a:pPr>
            <a:r>
              <a:rPr lang="fr-FR" sz="900" b="1" dirty="0">
                <a:solidFill>
                  <a:srgbClr val="C00000"/>
                </a:solidFill>
              </a:rPr>
              <a:t>AVRIL</a:t>
            </a:r>
            <a:r>
              <a:rPr lang="fr-FR" sz="900" dirty="0">
                <a:solidFill>
                  <a:srgbClr val="C00000"/>
                </a:solidFill>
              </a:rPr>
              <a:t> </a:t>
            </a:r>
            <a:r>
              <a:rPr lang="fr-FR" sz="900" dirty="0">
                <a:solidFill>
                  <a:srgbClr val="18073A"/>
                </a:solidFill>
              </a:rPr>
              <a:t>: 	27/04/2023 au 24/05/2023 	</a:t>
            </a:r>
            <a:r>
              <a:rPr lang="fr-FR" sz="900" dirty="0">
                <a:solidFill>
                  <a:srgbClr val="C00000"/>
                </a:solidFill>
              </a:rPr>
              <a:t>SE_885127</a:t>
            </a:r>
          </a:p>
        </p:txBody>
      </p:sp>
      <p:sp>
        <p:nvSpPr>
          <p:cNvPr id="21" name="ZoneTexte 20"/>
          <p:cNvSpPr txBox="1"/>
          <p:nvPr/>
        </p:nvSpPr>
        <p:spPr>
          <a:xfrm>
            <a:off x="9396000" y="2500778"/>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PARIS 11</a:t>
            </a:r>
            <a:r>
              <a:rPr lang="fr-FR" sz="1200" b="1" baseline="30000" dirty="0">
                <a:solidFill>
                  <a:srgbClr val="18073A"/>
                </a:solidFill>
              </a:rPr>
              <a:t>e</a:t>
            </a:r>
            <a:r>
              <a:rPr lang="fr-FR" sz="1200" b="1" dirty="0">
                <a:solidFill>
                  <a:srgbClr val="18073A"/>
                </a:solidFill>
              </a:rPr>
              <a:t> : </a:t>
            </a:r>
            <a:r>
              <a:rPr lang="fr-FR" sz="900" b="1" dirty="0">
                <a:solidFill>
                  <a:srgbClr val="18073A"/>
                </a:solidFill>
              </a:rPr>
              <a:t>AFPA 75</a:t>
            </a:r>
          </a:p>
          <a:p>
            <a:pPr marL="127000" indent="-127000">
              <a:buFont typeface="+mj-lt"/>
              <a:buAutoNum type="arabicPeriod"/>
              <a:tabLst>
                <a:tab pos="630238" algn="l"/>
                <a:tab pos="1974850" algn="l"/>
                <a:tab pos="3141663" algn="l"/>
              </a:tabLst>
            </a:pPr>
            <a:r>
              <a:rPr lang="fr-FR" sz="900" b="1" dirty="0">
                <a:solidFill>
                  <a:srgbClr val="C00000"/>
                </a:solidFill>
              </a:rPr>
              <a:t>AVRIL</a:t>
            </a:r>
            <a:r>
              <a:rPr lang="fr-FR" sz="900" dirty="0">
                <a:solidFill>
                  <a:srgbClr val="C00000"/>
                </a:solidFill>
              </a:rPr>
              <a:t> </a:t>
            </a:r>
            <a:r>
              <a:rPr lang="fr-FR" sz="900" dirty="0">
                <a:solidFill>
                  <a:srgbClr val="18073A"/>
                </a:solidFill>
              </a:rPr>
              <a:t>: 	03/04/2023 au 25/04/2023 	</a:t>
            </a:r>
            <a:r>
              <a:rPr lang="fr-FR" sz="900" dirty="0">
                <a:solidFill>
                  <a:srgbClr val="C00000"/>
                </a:solidFill>
              </a:rPr>
              <a:t>SE_885128</a:t>
            </a:r>
          </a:p>
        </p:txBody>
      </p:sp>
      <p:sp>
        <p:nvSpPr>
          <p:cNvPr id="22" name="ZoneTexte 21"/>
          <p:cNvSpPr txBox="1"/>
          <p:nvPr/>
        </p:nvSpPr>
        <p:spPr>
          <a:xfrm>
            <a:off x="9396000" y="2967459"/>
            <a:ext cx="2754000" cy="5668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PARIS 12</a:t>
            </a:r>
            <a:r>
              <a:rPr lang="fr-FR" sz="1200" b="1" baseline="30000" dirty="0">
                <a:solidFill>
                  <a:srgbClr val="18073A"/>
                </a:solidFill>
              </a:rPr>
              <a:t>e</a:t>
            </a:r>
            <a:r>
              <a:rPr lang="fr-FR" sz="1200" b="1" dirty="0">
                <a:solidFill>
                  <a:srgbClr val="18073A"/>
                </a:solidFill>
              </a:rPr>
              <a:t> : </a:t>
            </a:r>
            <a:r>
              <a:rPr lang="fr-FR" sz="900" b="1" dirty="0">
                <a:solidFill>
                  <a:srgbClr val="18073A"/>
                </a:solidFill>
              </a:rPr>
              <a:t>ENVERGURE</a:t>
            </a:r>
          </a:p>
          <a:p>
            <a:pPr marL="127000" indent="-127000">
              <a:buFont typeface="+mj-lt"/>
              <a:buAutoNum type="arabicPeriod"/>
              <a:tabLst>
                <a:tab pos="630238" algn="l"/>
                <a:tab pos="1974850" algn="l"/>
                <a:tab pos="3141663" algn="l"/>
              </a:tabLst>
            </a:pPr>
            <a:r>
              <a:rPr lang="fr-FR" sz="900" b="1" dirty="0">
                <a:solidFill>
                  <a:srgbClr val="C00000"/>
                </a:solidFill>
              </a:rPr>
              <a:t>AVRIL </a:t>
            </a:r>
            <a:r>
              <a:rPr lang="fr-FR" sz="900" dirty="0">
                <a:solidFill>
                  <a:srgbClr val="18073A"/>
                </a:solidFill>
              </a:rPr>
              <a:t>: 	11/04/2023 au 02/05/2023	</a:t>
            </a:r>
            <a:r>
              <a:rPr lang="fr-FR" sz="900" dirty="0">
                <a:solidFill>
                  <a:srgbClr val="C00000"/>
                </a:solidFill>
              </a:rPr>
              <a:t>SE_882874</a:t>
            </a:r>
          </a:p>
          <a:p>
            <a:pPr marL="127000" indent="-127000">
              <a:buFont typeface="+mj-lt"/>
              <a:buAutoNum type="arabicPeriod"/>
              <a:tabLst>
                <a:tab pos="630238" algn="l"/>
                <a:tab pos="1974850"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24/04/2023 au 22/05/2023	</a:t>
            </a:r>
            <a:r>
              <a:rPr lang="fr-FR" sz="900" dirty="0">
                <a:solidFill>
                  <a:srgbClr val="00B050"/>
                </a:solidFill>
              </a:rPr>
              <a:t>SE_882924</a:t>
            </a:r>
          </a:p>
        </p:txBody>
      </p:sp>
      <p:sp>
        <p:nvSpPr>
          <p:cNvPr id="77" name="TITRE"/>
          <p:cNvSpPr txBox="1">
            <a:spLocks/>
          </p:cNvSpPr>
          <p:nvPr/>
        </p:nvSpPr>
        <p:spPr>
          <a:xfrm>
            <a:off x="3211382" y="-99748"/>
            <a:ext cx="7532817" cy="430883"/>
          </a:xfrm>
          <a:prstGeom prst="rect">
            <a:avLst/>
          </a:prstGeom>
        </p:spPr>
        <p:txBody>
          <a:bodyPr/>
          <a:lstStyle>
            <a:lvl1pPr algn="l" rtl="0" eaLnBrk="0" fontAlgn="base" hangingPunct="0">
              <a:spcBef>
                <a:spcPct val="0"/>
              </a:spcBef>
              <a:spcAft>
                <a:spcPct val="0"/>
              </a:spcAft>
              <a:defRPr sz="3600" b="1">
                <a:solidFill>
                  <a:schemeClr val="tx1"/>
                </a:solidFill>
                <a:latin typeface="+mj-lt"/>
                <a:ea typeface="+mj-ea"/>
                <a:cs typeface="+mj-cs"/>
              </a:defRPr>
            </a:lvl1pPr>
            <a:lvl2pPr algn="l" rtl="0" eaLnBrk="0" fontAlgn="base" hangingPunct="0">
              <a:spcBef>
                <a:spcPct val="0"/>
              </a:spcBef>
              <a:spcAft>
                <a:spcPct val="0"/>
              </a:spcAft>
              <a:defRPr sz="3600" b="1">
                <a:solidFill>
                  <a:schemeClr val="tx1"/>
                </a:solidFill>
                <a:latin typeface="Arial" pitchFamily="34" charset="0"/>
                <a:cs typeface="Arial" pitchFamily="34" charset="0"/>
              </a:defRPr>
            </a:lvl2pPr>
            <a:lvl3pPr algn="l" rtl="0" eaLnBrk="0" fontAlgn="base" hangingPunct="0">
              <a:spcBef>
                <a:spcPct val="0"/>
              </a:spcBef>
              <a:spcAft>
                <a:spcPct val="0"/>
              </a:spcAft>
              <a:defRPr sz="3600" b="1">
                <a:solidFill>
                  <a:schemeClr val="tx1"/>
                </a:solidFill>
                <a:latin typeface="Arial" pitchFamily="34" charset="0"/>
                <a:cs typeface="Arial" pitchFamily="34" charset="0"/>
              </a:defRPr>
            </a:lvl3pPr>
            <a:lvl4pPr algn="l" rtl="0" eaLnBrk="0" fontAlgn="base" hangingPunct="0">
              <a:spcBef>
                <a:spcPct val="0"/>
              </a:spcBef>
              <a:spcAft>
                <a:spcPct val="0"/>
              </a:spcAft>
              <a:defRPr sz="3600" b="1">
                <a:solidFill>
                  <a:schemeClr val="tx1"/>
                </a:solidFill>
                <a:latin typeface="Arial" pitchFamily="34" charset="0"/>
                <a:cs typeface="Arial" pitchFamily="34" charset="0"/>
              </a:defRPr>
            </a:lvl4pPr>
            <a:lvl5pPr algn="l" rtl="0" eaLnBrk="0" fontAlgn="base" hangingPunct="0">
              <a:spcBef>
                <a:spcPct val="0"/>
              </a:spcBef>
              <a:spcAft>
                <a:spcPct val="0"/>
              </a:spcAft>
              <a:defRPr sz="3600" b="1">
                <a:solidFill>
                  <a:schemeClr val="tx1"/>
                </a:solidFill>
                <a:latin typeface="Arial" pitchFamily="34" charset="0"/>
                <a:cs typeface="Arial" pitchFamily="34" charset="0"/>
              </a:defRPr>
            </a:lvl5pPr>
            <a:lvl6pPr marL="457200" algn="l" rtl="0" fontAlgn="base">
              <a:spcBef>
                <a:spcPct val="0"/>
              </a:spcBef>
              <a:spcAft>
                <a:spcPct val="0"/>
              </a:spcAft>
              <a:defRPr sz="3600" b="1">
                <a:solidFill>
                  <a:schemeClr val="tx1"/>
                </a:solidFill>
                <a:latin typeface="Arial" pitchFamily="34" charset="0"/>
                <a:cs typeface="Arial" pitchFamily="34" charset="0"/>
              </a:defRPr>
            </a:lvl6pPr>
            <a:lvl7pPr marL="914400" algn="l" rtl="0" fontAlgn="base">
              <a:spcBef>
                <a:spcPct val="0"/>
              </a:spcBef>
              <a:spcAft>
                <a:spcPct val="0"/>
              </a:spcAft>
              <a:defRPr sz="3600" b="1">
                <a:solidFill>
                  <a:schemeClr val="tx1"/>
                </a:solidFill>
                <a:latin typeface="Arial" pitchFamily="34" charset="0"/>
                <a:cs typeface="Arial" pitchFamily="34" charset="0"/>
              </a:defRPr>
            </a:lvl7pPr>
            <a:lvl8pPr marL="1371600" algn="l" rtl="0" fontAlgn="base">
              <a:spcBef>
                <a:spcPct val="0"/>
              </a:spcBef>
              <a:spcAft>
                <a:spcPct val="0"/>
              </a:spcAft>
              <a:defRPr sz="3600" b="1">
                <a:solidFill>
                  <a:schemeClr val="tx1"/>
                </a:solidFill>
                <a:latin typeface="Arial" pitchFamily="34" charset="0"/>
                <a:cs typeface="Arial" pitchFamily="34" charset="0"/>
              </a:defRPr>
            </a:lvl8pPr>
            <a:lvl9pPr marL="1828800" algn="l" rtl="0" fontAlgn="base">
              <a:spcBef>
                <a:spcPct val="0"/>
              </a:spcBef>
              <a:spcAft>
                <a:spcPct val="0"/>
              </a:spcAft>
              <a:defRPr sz="3600" b="1">
                <a:solidFill>
                  <a:schemeClr val="tx1"/>
                </a:solidFill>
                <a:latin typeface="Arial" pitchFamily="34" charset="0"/>
                <a:cs typeface="Arial" pitchFamily="34" charset="0"/>
              </a:defRPr>
            </a:lvl9pPr>
          </a:lstStyle>
          <a:p>
            <a:pPr algn="ctr">
              <a:defRPr/>
            </a:pPr>
            <a:r>
              <a:rPr lang="fr-FR" sz="3200" dirty="0">
                <a:solidFill>
                  <a:srgbClr val="16519F"/>
                </a:solidFill>
                <a:latin typeface="Pole Emploi PRO" panose="02000503040000020004" pitchFamily="2" charset="77"/>
              </a:rPr>
              <a:t>SESSIONS CQP PSGE</a:t>
            </a:r>
            <a:endParaRPr lang="fr-FR" sz="1800" dirty="0">
              <a:solidFill>
                <a:srgbClr val="16519F"/>
              </a:solidFill>
              <a:latin typeface="Pole Emploi PRO" panose="02000503040000020004" pitchFamily="2" charset="77"/>
            </a:endParaRPr>
          </a:p>
        </p:txBody>
      </p:sp>
      <p:grpSp>
        <p:nvGrpSpPr>
          <p:cNvPr id="78" name="INFO"/>
          <p:cNvGrpSpPr/>
          <p:nvPr/>
        </p:nvGrpSpPr>
        <p:grpSpPr>
          <a:xfrm>
            <a:off x="9558608" y="6485098"/>
            <a:ext cx="2196488" cy="338554"/>
            <a:chOff x="7237" y="-6453"/>
            <a:chExt cx="2196488" cy="338554"/>
          </a:xfrm>
        </p:grpSpPr>
        <p:pic>
          <p:nvPicPr>
            <p:cNvPr id="79" name="Image 7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37" y="8744"/>
              <a:ext cx="274426" cy="274426"/>
            </a:xfrm>
            <a:prstGeom prst="rect">
              <a:avLst/>
            </a:prstGeom>
          </p:spPr>
        </p:pic>
        <p:sp>
          <p:nvSpPr>
            <p:cNvPr id="80" name="ZoneTexte 79"/>
            <p:cNvSpPr txBox="1"/>
            <p:nvPr/>
          </p:nvSpPr>
          <p:spPr>
            <a:xfrm>
              <a:off x="196444" y="-6453"/>
              <a:ext cx="2007281" cy="338554"/>
            </a:xfrm>
            <a:prstGeom prst="rect">
              <a:avLst/>
            </a:prstGeom>
            <a:noFill/>
          </p:spPr>
          <p:txBody>
            <a:bodyPr wrap="none" rtlCol="0">
              <a:spAutoFit/>
            </a:bodyPr>
            <a:lstStyle/>
            <a:p>
              <a:pPr algn="ctr"/>
              <a:r>
                <a:rPr lang="fr-FR" sz="800" b="1" dirty="0">
                  <a:solidFill>
                    <a:srgbClr val="18073A"/>
                  </a:solidFill>
                  <a:latin typeface="Pole Emploi PRO" panose="02000503040000020004" pitchFamily="50" charset="0"/>
                </a:rPr>
                <a:t>VOUS POUVEZ ZOOMER EN PLEIN ECRAN</a:t>
              </a:r>
              <a:br>
                <a:rPr lang="fr-FR" sz="800" b="1" dirty="0">
                  <a:solidFill>
                    <a:srgbClr val="18073A"/>
                  </a:solidFill>
                  <a:latin typeface="Pole Emploi PRO" panose="02000503040000020004" pitchFamily="50" charset="0"/>
                </a:rPr>
              </a:br>
              <a:r>
                <a:rPr lang="fr-FR" sz="800" b="1" dirty="0">
                  <a:solidFill>
                    <a:srgbClr val="18073A"/>
                  </a:solidFill>
                  <a:latin typeface="Pole Emploi PRO" panose="02000503040000020004" pitchFamily="50" charset="0"/>
                </a:rPr>
                <a:t>(CTRL+ROULETTE)</a:t>
              </a:r>
            </a:p>
          </p:txBody>
        </p:sp>
      </p:grpSp>
      <p:grpSp>
        <p:nvGrpSpPr>
          <p:cNvPr id="28" name="Groupe 27"/>
          <p:cNvGrpSpPr/>
          <p:nvPr/>
        </p:nvGrpSpPr>
        <p:grpSpPr>
          <a:xfrm>
            <a:off x="9194344" y="5894799"/>
            <a:ext cx="2925016" cy="523220"/>
            <a:chOff x="4267200" y="5891731"/>
            <a:chExt cx="4084320" cy="523220"/>
          </a:xfrm>
        </p:grpSpPr>
        <p:sp>
          <p:nvSpPr>
            <p:cNvPr id="29" name="Rectangle 28"/>
            <p:cNvSpPr/>
            <p:nvPr/>
          </p:nvSpPr>
          <p:spPr bwMode="auto">
            <a:xfrm>
              <a:off x="4267200" y="5891731"/>
              <a:ext cx="4084320" cy="523220"/>
            </a:xfrm>
            <a:prstGeom prst="rect">
              <a:avLst/>
            </a:prstGeom>
            <a:solidFill>
              <a:srgbClr val="0070C0"/>
            </a:solidFill>
            <a:ln w="3175" cap="flat">
              <a:solidFill>
                <a:schemeClr val="bg2">
                  <a:lumMod val="25000"/>
                </a:schemeClr>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sp>
          <p:nvSpPr>
            <p:cNvPr id="30" name="Rectangle 29"/>
            <p:cNvSpPr/>
            <p:nvPr/>
          </p:nvSpPr>
          <p:spPr>
            <a:xfrm>
              <a:off x="4689565" y="5891731"/>
              <a:ext cx="3661954" cy="523220"/>
            </a:xfrm>
            <a:prstGeom prst="rect">
              <a:avLst/>
            </a:prstGeom>
          </p:spPr>
          <p:txBody>
            <a:bodyPr wrap="square">
              <a:spAutoFit/>
            </a:bodyPr>
            <a:lstStyle/>
            <a:p>
              <a:r>
                <a:rPr lang="fr-FR" sz="1400" b="1" dirty="0">
                  <a:solidFill>
                    <a:srgbClr val="FFFFFF"/>
                  </a:solidFill>
                </a:rPr>
                <a:t>Formule </a:t>
              </a:r>
              <a:r>
                <a:rPr lang="fr-FR" sz="1400" b="1" dirty="0">
                  <a:solidFill>
                    <a:srgbClr val="00B050"/>
                  </a:solidFill>
                </a:rPr>
                <a:t>cours du soir et samedi</a:t>
              </a:r>
              <a:endParaRPr lang="fr-FR" sz="1400" b="1" dirty="0">
                <a:solidFill>
                  <a:srgbClr val="FFFFFF"/>
                </a:solidFill>
              </a:endParaRPr>
            </a:p>
            <a:p>
              <a:r>
                <a:rPr lang="fr-FR" sz="1400" b="1" dirty="0">
                  <a:solidFill>
                    <a:srgbClr val="FFFFFF"/>
                  </a:solidFill>
                </a:rPr>
                <a:t>Formule </a:t>
              </a:r>
              <a:r>
                <a:rPr lang="fr-FR" sz="1400" b="1" dirty="0">
                  <a:solidFill>
                    <a:srgbClr val="C00000"/>
                  </a:solidFill>
                </a:rPr>
                <a:t>intensive</a:t>
              </a:r>
              <a:r>
                <a:rPr lang="fr-FR" sz="1400" b="1" dirty="0">
                  <a:solidFill>
                    <a:srgbClr val="FFFFFF"/>
                  </a:solidFill>
                </a:rPr>
                <a:t> en 3 semaines</a:t>
              </a:r>
            </a:p>
          </p:txBody>
        </p:sp>
        <p:sp>
          <p:nvSpPr>
            <p:cNvPr id="31" name="Rectangle 30"/>
            <p:cNvSpPr/>
            <p:nvPr/>
          </p:nvSpPr>
          <p:spPr bwMode="auto">
            <a:xfrm>
              <a:off x="4478764" y="6000206"/>
              <a:ext cx="215156" cy="95794"/>
            </a:xfrm>
            <a:prstGeom prst="rect">
              <a:avLst/>
            </a:prstGeom>
            <a:solidFill>
              <a:srgbClr val="00B050"/>
            </a:solidFill>
            <a:ln w="3175" cap="flat">
              <a:solidFill>
                <a:schemeClr val="bg2">
                  <a:lumMod val="25000"/>
                </a:schemeClr>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sp>
          <p:nvSpPr>
            <p:cNvPr id="32" name="Rectangle 31"/>
            <p:cNvSpPr/>
            <p:nvPr/>
          </p:nvSpPr>
          <p:spPr bwMode="auto">
            <a:xfrm>
              <a:off x="4474410" y="6213566"/>
              <a:ext cx="215156" cy="95794"/>
            </a:xfrm>
            <a:prstGeom prst="rect">
              <a:avLst/>
            </a:prstGeom>
            <a:solidFill>
              <a:srgbClr val="C00000"/>
            </a:solidFill>
            <a:ln w="3175" cap="flat">
              <a:solidFill>
                <a:schemeClr val="bg2">
                  <a:lumMod val="25000"/>
                </a:schemeClr>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grpSp>
      <p:pic>
        <p:nvPicPr>
          <p:cNvPr id="4" name="Image 3">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11360" y="3951092"/>
            <a:ext cx="108000" cy="108000"/>
          </a:xfrm>
          <a:prstGeom prst="rect">
            <a:avLst/>
          </a:prstGeom>
        </p:spPr>
      </p:pic>
      <p:pic>
        <p:nvPicPr>
          <p:cNvPr id="34" name="Image 33">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11360" y="4092797"/>
            <a:ext cx="108000" cy="108000"/>
          </a:xfrm>
          <a:prstGeom prst="rect">
            <a:avLst/>
          </a:prstGeom>
        </p:spPr>
      </p:pic>
      <p:grpSp>
        <p:nvGrpSpPr>
          <p:cNvPr id="3" name="Groupe 2"/>
          <p:cNvGrpSpPr/>
          <p:nvPr/>
        </p:nvGrpSpPr>
        <p:grpSpPr>
          <a:xfrm>
            <a:off x="2647904" y="1498024"/>
            <a:ext cx="108000" cy="249705"/>
            <a:chOff x="2647904" y="1521839"/>
            <a:chExt cx="108000" cy="249705"/>
          </a:xfrm>
        </p:grpSpPr>
        <p:pic>
          <p:nvPicPr>
            <p:cNvPr id="35" name="Image 34">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47904" y="1521839"/>
              <a:ext cx="108000" cy="108000"/>
            </a:xfrm>
            <a:prstGeom prst="rect">
              <a:avLst/>
            </a:prstGeom>
          </p:spPr>
        </p:pic>
        <p:pic>
          <p:nvPicPr>
            <p:cNvPr id="36" name="Image 35">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47904" y="1663544"/>
              <a:ext cx="108000" cy="108000"/>
            </a:xfrm>
            <a:prstGeom prst="rect">
              <a:avLst/>
            </a:prstGeom>
          </p:spPr>
        </p:pic>
      </p:grpSp>
      <p:pic>
        <p:nvPicPr>
          <p:cNvPr id="37" name="Image 36">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3215175"/>
            <a:ext cx="108000" cy="108000"/>
          </a:xfrm>
          <a:prstGeom prst="rect">
            <a:avLst/>
          </a:prstGeom>
        </p:spPr>
      </p:pic>
      <p:pic>
        <p:nvPicPr>
          <p:cNvPr id="38" name="Image 37">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3356880"/>
            <a:ext cx="108000" cy="108000"/>
          </a:xfrm>
          <a:prstGeom prst="rect">
            <a:avLst/>
          </a:prstGeom>
        </p:spPr>
      </p:pic>
      <p:pic>
        <p:nvPicPr>
          <p:cNvPr id="39" name="Image 38">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1184261"/>
            <a:ext cx="108000" cy="108000"/>
          </a:xfrm>
          <a:prstGeom prst="rect">
            <a:avLst/>
          </a:prstGeom>
        </p:spPr>
      </p:pic>
      <p:pic>
        <p:nvPicPr>
          <p:cNvPr id="40" name="Image 39">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1325966"/>
            <a:ext cx="108000" cy="108000"/>
          </a:xfrm>
          <a:prstGeom prst="rect">
            <a:avLst/>
          </a:prstGeom>
        </p:spPr>
      </p:pic>
      <p:sp>
        <p:nvSpPr>
          <p:cNvPr id="41" name="ZoneTexte 40"/>
          <p:cNvSpPr txBox="1"/>
          <p:nvPr/>
        </p:nvSpPr>
        <p:spPr>
          <a:xfrm>
            <a:off x="36000" y="3070944"/>
            <a:ext cx="2754000" cy="1951816"/>
          </a:xfrm>
          <a:prstGeom prst="rect">
            <a:avLst/>
          </a:prstGeom>
          <a:solidFill>
            <a:schemeClr val="bg1">
              <a:lumMod val="85000"/>
            </a:schemeClr>
          </a:solidFill>
          <a:ln>
            <a:solidFill>
              <a:srgbClr val="000000"/>
            </a:solidFill>
          </a:ln>
        </p:spPr>
        <p:txBody>
          <a:bodyPr wrap="square" rtlCol="0">
            <a:spAutoFit/>
          </a:bodyPr>
          <a:lstStyle/>
          <a:p>
            <a:pPr>
              <a:spcAft>
                <a:spcPts val="100"/>
              </a:spcAft>
              <a:tabLst>
                <a:tab pos="1617663" algn="l"/>
                <a:tab pos="3141663" algn="l"/>
              </a:tabLst>
            </a:pPr>
            <a:r>
              <a:rPr lang="fr-FR" sz="1200" b="1" dirty="0">
                <a:solidFill>
                  <a:srgbClr val="18073A"/>
                </a:solidFill>
              </a:rPr>
              <a:t>VERSAILLES : </a:t>
            </a:r>
            <a:r>
              <a:rPr lang="fr-FR" sz="900" b="1" dirty="0">
                <a:solidFill>
                  <a:srgbClr val="18073A"/>
                </a:solidFill>
              </a:rPr>
              <a:t>EESP</a:t>
            </a:r>
          </a:p>
          <a:p>
            <a:pPr marL="177800" indent="-177800">
              <a:buFont typeface="+mj-lt"/>
              <a:buAutoNum type="arabicPeriod"/>
              <a:tabLst>
                <a:tab pos="627063" algn="l"/>
                <a:tab pos="1973263" algn="l"/>
                <a:tab pos="3141663" algn="l"/>
              </a:tabLst>
            </a:pPr>
            <a:r>
              <a:rPr lang="fr-FR" sz="900" b="1" dirty="0">
                <a:solidFill>
                  <a:srgbClr val="C00000"/>
                </a:solidFill>
              </a:rPr>
              <a:t>MARS</a:t>
            </a:r>
            <a:r>
              <a:rPr lang="fr-FR" sz="900" b="1" dirty="0">
                <a:solidFill>
                  <a:srgbClr val="18073A"/>
                </a:solidFill>
              </a:rPr>
              <a:t> </a:t>
            </a:r>
            <a:r>
              <a:rPr lang="fr-FR" sz="900" dirty="0">
                <a:solidFill>
                  <a:srgbClr val="18073A"/>
                </a:solidFill>
              </a:rPr>
              <a:t>: 	</a:t>
            </a:r>
            <a:r>
              <a:rPr lang="fr-FR" sz="900" dirty="0">
                <a:solidFill>
                  <a:srgbClr val="000000"/>
                </a:solidFill>
              </a:rPr>
              <a:t>30/03/2023 au 20/04/2023</a:t>
            </a:r>
            <a:r>
              <a:rPr lang="fr-FR" sz="900" dirty="0">
                <a:solidFill>
                  <a:srgbClr val="18073A"/>
                </a:solidFill>
              </a:rPr>
              <a:t>	</a:t>
            </a:r>
            <a:r>
              <a:rPr lang="fr-FR" sz="900" dirty="0">
                <a:solidFill>
                  <a:srgbClr val="C00000"/>
                </a:solidFill>
              </a:rPr>
              <a:t>SE_882973</a:t>
            </a:r>
          </a:p>
          <a:p>
            <a:pPr marL="177800" indent="-177800">
              <a:buFont typeface="+mj-lt"/>
              <a:buAutoNum type="arabicPeriod"/>
              <a:tabLst>
                <a:tab pos="627063" algn="l"/>
                <a:tab pos="1973263" algn="l"/>
                <a:tab pos="3141663" algn="l"/>
              </a:tabLst>
            </a:pPr>
            <a:r>
              <a:rPr lang="fr-FR" sz="900" b="1" dirty="0">
                <a:solidFill>
                  <a:srgbClr val="00B050"/>
                </a:solidFill>
              </a:rPr>
              <a:t>AVRIL </a:t>
            </a:r>
            <a:r>
              <a:rPr lang="fr-FR" sz="900" dirty="0">
                <a:solidFill>
                  <a:srgbClr val="18073A"/>
                </a:solidFill>
              </a:rPr>
              <a:t>: 	06/04/2023 au 02/05/2023	</a:t>
            </a:r>
            <a:r>
              <a:rPr lang="fr-FR" sz="900" dirty="0">
                <a:solidFill>
                  <a:srgbClr val="00B050"/>
                </a:solidFill>
              </a:rPr>
              <a:t>SE_882974</a:t>
            </a:r>
          </a:p>
          <a:p>
            <a:pPr marL="177800" indent="-177800">
              <a:buFont typeface="+mj-lt"/>
              <a:buAutoNum type="arabicPeriod"/>
              <a:tabLst>
                <a:tab pos="627063" algn="l"/>
                <a:tab pos="1973263" algn="l"/>
                <a:tab pos="3141663" algn="l"/>
              </a:tabLst>
            </a:pPr>
            <a:r>
              <a:rPr lang="fr-FR" sz="900" b="1" dirty="0">
                <a:solidFill>
                  <a:srgbClr val="00B050"/>
                </a:solidFill>
              </a:rPr>
              <a:t>AVRIL </a:t>
            </a:r>
            <a:r>
              <a:rPr lang="fr-FR" sz="900" dirty="0">
                <a:solidFill>
                  <a:srgbClr val="18073A"/>
                </a:solidFill>
              </a:rPr>
              <a:t>: 	06/04/2023 au 02/05/2023 	</a:t>
            </a:r>
            <a:r>
              <a:rPr lang="fr-FR" sz="900" dirty="0">
                <a:solidFill>
                  <a:srgbClr val="00B050"/>
                </a:solidFill>
              </a:rPr>
              <a:t>SE_882976</a:t>
            </a:r>
          </a:p>
          <a:p>
            <a:pPr marL="177800" indent="-177800">
              <a:buFont typeface="+mj-lt"/>
              <a:buAutoNum type="arabicPeriod"/>
              <a:tabLst>
                <a:tab pos="627063" algn="l"/>
                <a:tab pos="1973263" algn="l"/>
                <a:tab pos="3141663" algn="l"/>
              </a:tabLst>
            </a:pPr>
            <a:r>
              <a:rPr lang="fr-FR" sz="900" b="1" dirty="0">
                <a:solidFill>
                  <a:srgbClr val="C00000"/>
                </a:solidFill>
              </a:rPr>
              <a:t>AVRIL</a:t>
            </a:r>
            <a:r>
              <a:rPr lang="fr-FR" sz="900" b="1" dirty="0">
                <a:solidFill>
                  <a:srgbClr val="FF0000"/>
                </a:solidFill>
              </a:rPr>
              <a:t> </a:t>
            </a:r>
            <a:r>
              <a:rPr lang="fr-FR" sz="900" dirty="0">
                <a:solidFill>
                  <a:srgbClr val="18073A"/>
                </a:solidFill>
              </a:rPr>
              <a:t>:</a:t>
            </a:r>
            <a:r>
              <a:rPr lang="fr-FR" sz="900" b="1" dirty="0">
                <a:solidFill>
                  <a:srgbClr val="FF0000"/>
                </a:solidFill>
              </a:rPr>
              <a:t> 	</a:t>
            </a:r>
            <a:r>
              <a:rPr lang="fr-FR" sz="900" dirty="0">
                <a:solidFill>
                  <a:srgbClr val="000000"/>
                </a:solidFill>
              </a:rPr>
              <a:t>24/04/2023 au 16/05/2023	</a:t>
            </a:r>
            <a:r>
              <a:rPr lang="fr-FR" sz="900" dirty="0">
                <a:solidFill>
                  <a:srgbClr val="C00000"/>
                </a:solidFill>
              </a:rPr>
              <a:t>SE_882977</a:t>
            </a:r>
          </a:p>
          <a:p>
            <a:pPr marL="177800" indent="-177800">
              <a:buFont typeface="+mj-lt"/>
              <a:buAutoNum type="arabicPeriod"/>
              <a:tabLst>
                <a:tab pos="627063" algn="l"/>
                <a:tab pos="1973263" algn="l"/>
                <a:tab pos="3141663" algn="l"/>
              </a:tabLst>
            </a:pPr>
            <a:r>
              <a:rPr lang="fr-FR" sz="900" b="1" dirty="0">
                <a:solidFill>
                  <a:srgbClr val="00B050"/>
                </a:solidFill>
              </a:rPr>
              <a:t>MAI </a:t>
            </a:r>
            <a:r>
              <a:rPr lang="fr-FR" sz="900" dirty="0">
                <a:solidFill>
                  <a:srgbClr val="18073A"/>
                </a:solidFill>
              </a:rPr>
              <a:t>: 	09/05/2023 au 02/06/2023	</a:t>
            </a:r>
            <a:r>
              <a:rPr lang="fr-FR" sz="900" dirty="0">
                <a:solidFill>
                  <a:srgbClr val="00B050"/>
                </a:solidFill>
              </a:rPr>
              <a:t>SE_882979</a:t>
            </a:r>
            <a:endParaRPr lang="fr-FR" sz="900" dirty="0">
              <a:solidFill>
                <a:srgbClr val="C00000"/>
              </a:solidFill>
            </a:endParaRPr>
          </a:p>
          <a:p>
            <a:pPr marL="177800" indent="-177800">
              <a:buFont typeface="+mj-lt"/>
              <a:buAutoNum type="arabicPeriod"/>
              <a:tabLst>
                <a:tab pos="627063" algn="l"/>
                <a:tab pos="1973263" algn="l"/>
                <a:tab pos="3141663" algn="l"/>
              </a:tabLst>
            </a:pPr>
            <a:r>
              <a:rPr lang="fr-FR" sz="900" b="1" dirty="0">
                <a:solidFill>
                  <a:srgbClr val="00B050"/>
                </a:solidFill>
              </a:rPr>
              <a:t>MAI </a:t>
            </a:r>
            <a:r>
              <a:rPr lang="fr-FR" sz="900" dirty="0">
                <a:solidFill>
                  <a:srgbClr val="18073A"/>
                </a:solidFill>
              </a:rPr>
              <a:t>: 	09/05/2023 au 02/06/2023	</a:t>
            </a:r>
            <a:r>
              <a:rPr lang="fr-FR" sz="900" dirty="0">
                <a:solidFill>
                  <a:srgbClr val="00B050"/>
                </a:solidFill>
              </a:rPr>
              <a:t>SE_882980</a:t>
            </a:r>
          </a:p>
          <a:p>
            <a:pPr marL="177800" indent="-177800">
              <a:buFont typeface="+mj-lt"/>
              <a:buAutoNum type="arabicPeriod"/>
              <a:tabLst>
                <a:tab pos="627063" algn="l"/>
                <a:tab pos="1973263" algn="l"/>
                <a:tab pos="3141663" algn="l"/>
              </a:tabLst>
            </a:pPr>
            <a:r>
              <a:rPr lang="fr-FR" sz="900" b="1" dirty="0">
                <a:solidFill>
                  <a:srgbClr val="C00000"/>
                </a:solidFill>
              </a:rPr>
              <a:t>JUIN</a:t>
            </a:r>
            <a:r>
              <a:rPr lang="fr-FR" sz="900" b="1" dirty="0">
                <a:solidFill>
                  <a:srgbClr val="18073A"/>
                </a:solidFill>
              </a:rPr>
              <a:t> </a:t>
            </a:r>
            <a:r>
              <a:rPr lang="fr-FR" sz="900" dirty="0">
                <a:solidFill>
                  <a:srgbClr val="18073A"/>
                </a:solidFill>
              </a:rPr>
              <a:t>: 	13/06/2023 au 03/07/2023	</a:t>
            </a:r>
            <a:r>
              <a:rPr lang="fr-FR" sz="900" dirty="0">
                <a:solidFill>
                  <a:srgbClr val="C00000"/>
                </a:solidFill>
              </a:rPr>
              <a:t>SE_882981</a:t>
            </a:r>
          </a:p>
          <a:p>
            <a:pPr marL="177800" indent="-177800">
              <a:buFont typeface="+mj-lt"/>
              <a:buAutoNum type="arabicPeriod"/>
              <a:tabLst>
                <a:tab pos="627063" algn="l"/>
                <a:tab pos="1973263" algn="l"/>
                <a:tab pos="3141663" algn="l"/>
              </a:tabLst>
            </a:pPr>
            <a:r>
              <a:rPr lang="fr-FR" sz="900" b="1" dirty="0">
                <a:solidFill>
                  <a:srgbClr val="C00000"/>
                </a:solidFill>
              </a:rPr>
              <a:t>JUIN</a:t>
            </a:r>
            <a:r>
              <a:rPr lang="fr-FR" sz="900" b="1" dirty="0">
                <a:solidFill>
                  <a:srgbClr val="18073A"/>
                </a:solidFill>
              </a:rPr>
              <a:t> </a:t>
            </a:r>
            <a:r>
              <a:rPr lang="fr-FR" sz="900" dirty="0">
                <a:solidFill>
                  <a:srgbClr val="18073A"/>
                </a:solidFill>
              </a:rPr>
              <a:t>: 	13/06/2023 au 03/07/2023 	</a:t>
            </a:r>
            <a:r>
              <a:rPr lang="fr-FR" sz="900" dirty="0">
                <a:solidFill>
                  <a:srgbClr val="C00000"/>
                </a:solidFill>
              </a:rPr>
              <a:t>SE_882982</a:t>
            </a: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b="1" dirty="0">
                <a:solidFill>
                  <a:srgbClr val="00B050"/>
                </a:solidFill>
              </a:rPr>
              <a:t> </a:t>
            </a:r>
            <a:r>
              <a:rPr lang="fr-FR" sz="900" dirty="0">
                <a:solidFill>
                  <a:srgbClr val="18073A"/>
                </a:solidFill>
              </a:rPr>
              <a:t>: 	05/07/2023 au 26/07/2023	</a:t>
            </a:r>
            <a:r>
              <a:rPr lang="fr-FR" sz="900" dirty="0">
                <a:solidFill>
                  <a:srgbClr val="C00000"/>
                </a:solidFill>
              </a:rPr>
              <a:t>SE_882983</a:t>
            </a:r>
          </a:p>
          <a:p>
            <a:pPr marL="177800" indent="-177800">
              <a:buFont typeface="+mj-lt"/>
              <a:buAutoNum type="arabicPeriod"/>
              <a:tabLst>
                <a:tab pos="627063" algn="l"/>
                <a:tab pos="1973263" algn="l"/>
                <a:tab pos="3141663" algn="l"/>
              </a:tabLst>
            </a:pPr>
            <a:r>
              <a:rPr lang="fr-FR" sz="900" b="1" dirty="0">
                <a:solidFill>
                  <a:srgbClr val="C00000"/>
                </a:solidFill>
              </a:rPr>
              <a:t>JUILLET</a:t>
            </a:r>
            <a:r>
              <a:rPr lang="fr-FR" sz="900" b="1" dirty="0">
                <a:solidFill>
                  <a:srgbClr val="00B050"/>
                </a:solidFill>
              </a:rPr>
              <a:t> </a:t>
            </a:r>
            <a:r>
              <a:rPr lang="fr-FR" sz="900" dirty="0">
                <a:solidFill>
                  <a:srgbClr val="18073A"/>
                </a:solidFill>
              </a:rPr>
              <a:t>: 	05/07/2023 au 26/07/2023	</a:t>
            </a:r>
            <a:r>
              <a:rPr lang="fr-FR" sz="900" dirty="0">
                <a:solidFill>
                  <a:srgbClr val="C00000"/>
                </a:solidFill>
              </a:rPr>
              <a:t>SE_882984</a:t>
            </a:r>
          </a:p>
          <a:p>
            <a:pPr marL="177800" indent="-177800">
              <a:buFont typeface="+mj-lt"/>
              <a:buAutoNum type="arabicPeriod"/>
              <a:tabLst>
                <a:tab pos="627063" algn="l"/>
                <a:tab pos="1973263" algn="l"/>
                <a:tab pos="3141663" algn="l"/>
              </a:tabLst>
            </a:pPr>
            <a:r>
              <a:rPr lang="fr-FR" sz="900" b="1" dirty="0">
                <a:solidFill>
                  <a:srgbClr val="00B050"/>
                </a:solidFill>
              </a:rPr>
              <a:t>AOÛT</a:t>
            </a:r>
            <a:r>
              <a:rPr lang="fr-FR" sz="900" dirty="0">
                <a:solidFill>
                  <a:srgbClr val="00B050"/>
                </a:solidFill>
              </a:rPr>
              <a:t> </a:t>
            </a:r>
            <a:r>
              <a:rPr lang="fr-FR" sz="900" dirty="0">
                <a:solidFill>
                  <a:srgbClr val="000000"/>
                </a:solidFill>
              </a:rPr>
              <a:t>:</a:t>
            </a:r>
            <a:r>
              <a:rPr lang="fr-FR" sz="900" dirty="0">
                <a:solidFill>
                  <a:srgbClr val="C00000"/>
                </a:solidFill>
              </a:rPr>
              <a:t>	</a:t>
            </a:r>
            <a:r>
              <a:rPr lang="fr-FR" sz="900" dirty="0">
                <a:solidFill>
                  <a:srgbClr val="000000"/>
                </a:solidFill>
              </a:rPr>
              <a:t>25/08/2023 au 15/09/2023</a:t>
            </a:r>
            <a:r>
              <a:rPr lang="fr-FR" sz="900" dirty="0">
                <a:solidFill>
                  <a:srgbClr val="C00000"/>
                </a:solidFill>
              </a:rPr>
              <a:t>	SE_888509</a:t>
            </a:r>
          </a:p>
          <a:p>
            <a:pPr marL="177800" indent="-177800">
              <a:buFont typeface="+mj-lt"/>
              <a:buAutoNum type="arabicPeriod"/>
              <a:tabLst>
                <a:tab pos="627063" algn="l"/>
                <a:tab pos="1973263" algn="l"/>
                <a:tab pos="3141663" algn="l"/>
              </a:tabLst>
            </a:pPr>
            <a:r>
              <a:rPr lang="fr-FR" sz="900" b="1" dirty="0">
                <a:solidFill>
                  <a:srgbClr val="00B050"/>
                </a:solidFill>
              </a:rPr>
              <a:t>AOÛT</a:t>
            </a:r>
            <a:r>
              <a:rPr lang="fr-FR" sz="900" dirty="0">
                <a:solidFill>
                  <a:srgbClr val="00B050"/>
                </a:solidFill>
              </a:rPr>
              <a:t> </a:t>
            </a:r>
            <a:r>
              <a:rPr lang="fr-FR" sz="900" dirty="0">
                <a:solidFill>
                  <a:srgbClr val="000000"/>
                </a:solidFill>
              </a:rPr>
              <a:t>:</a:t>
            </a:r>
            <a:r>
              <a:rPr lang="fr-FR" sz="900" dirty="0">
                <a:solidFill>
                  <a:srgbClr val="C00000"/>
                </a:solidFill>
              </a:rPr>
              <a:t>	</a:t>
            </a:r>
            <a:r>
              <a:rPr lang="fr-FR" sz="900" dirty="0">
                <a:solidFill>
                  <a:srgbClr val="000000"/>
                </a:solidFill>
              </a:rPr>
              <a:t>25/08/2023 au 15/09/2023</a:t>
            </a:r>
            <a:r>
              <a:rPr lang="fr-FR" sz="900" dirty="0">
                <a:solidFill>
                  <a:srgbClr val="C00000"/>
                </a:solidFill>
              </a:rPr>
              <a:t>	SE_888510</a:t>
            </a:r>
          </a:p>
        </p:txBody>
      </p:sp>
      <p:sp>
        <p:nvSpPr>
          <p:cNvPr id="42" name="ZoneTexte 41"/>
          <p:cNvSpPr txBox="1"/>
          <p:nvPr/>
        </p:nvSpPr>
        <p:spPr>
          <a:xfrm>
            <a:off x="36000" y="2321819"/>
            <a:ext cx="2754000" cy="705321"/>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ARGENTEUIL : </a:t>
            </a:r>
            <a:r>
              <a:rPr lang="fr-FR" sz="900" b="1" dirty="0">
                <a:solidFill>
                  <a:srgbClr val="18073A"/>
                </a:solidFill>
              </a:rPr>
              <a:t>CAMPUS SECURITE</a:t>
            </a:r>
            <a:endParaRPr lang="fr-FR" sz="900" b="1" dirty="0">
              <a:solidFill>
                <a:srgbClr val="FFFF00"/>
              </a:solidFill>
            </a:endParaRPr>
          </a:p>
          <a:p>
            <a:pPr marL="127000" indent="-127000">
              <a:buFont typeface="+mj-lt"/>
              <a:buAutoNum type="arabicPeriod"/>
              <a:tabLst>
                <a:tab pos="628650" algn="l"/>
                <a:tab pos="1971675"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03/04/2023 au 05/05/2023	</a:t>
            </a:r>
            <a:r>
              <a:rPr lang="fr-FR" sz="900" dirty="0">
                <a:solidFill>
                  <a:srgbClr val="00B050"/>
                </a:solidFill>
              </a:rPr>
              <a:t>SE_888513</a:t>
            </a:r>
          </a:p>
          <a:p>
            <a:pPr marL="127000" indent="-127000">
              <a:buFont typeface="+mj-lt"/>
              <a:buAutoNum type="arabicPeriod"/>
              <a:tabLst>
                <a:tab pos="628650" algn="l"/>
                <a:tab pos="1971675" algn="l"/>
                <a:tab pos="3141663" algn="l"/>
              </a:tabLst>
            </a:pPr>
            <a:r>
              <a:rPr lang="fr-FR" sz="900" b="1" dirty="0">
                <a:solidFill>
                  <a:srgbClr val="C00000"/>
                </a:solidFill>
              </a:rPr>
              <a:t>JUIN</a:t>
            </a:r>
            <a:r>
              <a:rPr lang="fr-FR" sz="900" dirty="0">
                <a:solidFill>
                  <a:srgbClr val="18073A"/>
                </a:solidFill>
              </a:rPr>
              <a:t> : 	19/06/2023 au 07/07/2023	</a:t>
            </a:r>
            <a:r>
              <a:rPr lang="fr-FR" sz="900" dirty="0">
                <a:solidFill>
                  <a:srgbClr val="C00000"/>
                </a:solidFill>
              </a:rPr>
              <a:t>SE_888511</a:t>
            </a:r>
          </a:p>
          <a:p>
            <a:pPr marL="127000" indent="-127000">
              <a:buFont typeface="+mj-lt"/>
              <a:buAutoNum type="arabicPeriod"/>
              <a:tabLst>
                <a:tab pos="628650" algn="l"/>
                <a:tab pos="1971675" algn="l"/>
                <a:tab pos="3141663" algn="l"/>
              </a:tabLst>
            </a:pPr>
            <a:r>
              <a:rPr lang="fr-FR" sz="900" b="1" dirty="0">
                <a:solidFill>
                  <a:srgbClr val="C00000"/>
                </a:solidFill>
              </a:rPr>
              <a:t>JUILLET</a:t>
            </a:r>
            <a:r>
              <a:rPr lang="fr-FR" sz="900" b="1" dirty="0">
                <a:solidFill>
                  <a:srgbClr val="00B050"/>
                </a:solidFill>
              </a:rPr>
              <a:t> </a:t>
            </a:r>
            <a:r>
              <a:rPr lang="fr-FR" sz="900" dirty="0">
                <a:solidFill>
                  <a:srgbClr val="18073A"/>
                </a:solidFill>
              </a:rPr>
              <a:t>:	10/07/2023 au 29/07/2023	</a:t>
            </a:r>
            <a:r>
              <a:rPr lang="fr-FR" sz="900" dirty="0">
                <a:solidFill>
                  <a:srgbClr val="C00000"/>
                </a:solidFill>
              </a:rPr>
              <a:t>SE_888512</a:t>
            </a:r>
          </a:p>
        </p:txBody>
      </p:sp>
      <p:sp>
        <p:nvSpPr>
          <p:cNvPr id="43" name="ZoneTexte 42"/>
          <p:cNvSpPr txBox="1"/>
          <p:nvPr/>
        </p:nvSpPr>
        <p:spPr>
          <a:xfrm>
            <a:off x="9396000" y="1538822"/>
            <a:ext cx="2754000" cy="843821"/>
          </a:xfrm>
          <a:prstGeom prst="rect">
            <a:avLst/>
          </a:prstGeom>
          <a:solidFill>
            <a:schemeClr val="bg1">
              <a:lumMod val="85000"/>
            </a:schemeClr>
          </a:solidFill>
          <a:ln>
            <a:solidFill>
              <a:srgbClr val="000000"/>
            </a:solidFill>
          </a:ln>
        </p:spPr>
        <p:txBody>
          <a:bodyPr wrap="square" rtlCol="0">
            <a:spAutoFit/>
          </a:bodyPr>
          <a:lstStyle/>
          <a:p>
            <a:pPr>
              <a:spcAft>
                <a:spcPts val="100"/>
              </a:spcAft>
              <a:tabLst>
                <a:tab pos="1617663" algn="l"/>
                <a:tab pos="3141663" algn="l"/>
              </a:tabLst>
            </a:pPr>
            <a:r>
              <a:rPr lang="fr-FR" sz="1200" b="1" dirty="0">
                <a:solidFill>
                  <a:srgbClr val="18073A"/>
                </a:solidFill>
              </a:rPr>
              <a:t>MEAUX : </a:t>
            </a:r>
            <a:r>
              <a:rPr lang="fr-FR" sz="900" b="1" dirty="0">
                <a:solidFill>
                  <a:srgbClr val="18073A"/>
                </a:solidFill>
              </a:rPr>
              <a:t>GRETA 77</a:t>
            </a:r>
          </a:p>
          <a:p>
            <a:pPr marL="134938" indent="-134938">
              <a:buFont typeface="+mj-lt"/>
              <a:buAutoNum type="arabicPeriod"/>
              <a:tabLst>
                <a:tab pos="630238" algn="l"/>
                <a:tab pos="1974850" algn="l"/>
                <a:tab pos="3141663" algn="l"/>
              </a:tabLst>
            </a:pPr>
            <a:r>
              <a:rPr lang="fr-FR" sz="900" b="1" dirty="0">
                <a:solidFill>
                  <a:srgbClr val="00B050"/>
                </a:solidFill>
              </a:rPr>
              <a:t>MAI</a:t>
            </a:r>
            <a:r>
              <a:rPr lang="fr-FR" sz="900" dirty="0">
                <a:solidFill>
                  <a:srgbClr val="00B050"/>
                </a:solidFill>
              </a:rPr>
              <a:t> </a:t>
            </a:r>
            <a:r>
              <a:rPr lang="fr-FR" sz="900" dirty="0">
                <a:solidFill>
                  <a:srgbClr val="18073A"/>
                </a:solidFill>
              </a:rPr>
              <a:t>: 	07/05/2023 au 26/05/2023	</a:t>
            </a:r>
            <a:r>
              <a:rPr lang="fr-FR" sz="900" dirty="0">
                <a:solidFill>
                  <a:srgbClr val="00B050"/>
                </a:solidFill>
              </a:rPr>
              <a:t>SE_886002</a:t>
            </a:r>
          </a:p>
          <a:p>
            <a:pPr marL="134938" indent="-134938">
              <a:buFont typeface="+mj-lt"/>
              <a:buAutoNum type="arabicPeriod"/>
              <a:tabLst>
                <a:tab pos="630238" algn="l"/>
                <a:tab pos="1974850" algn="l"/>
                <a:tab pos="3141663" algn="l"/>
              </a:tabLst>
            </a:pPr>
            <a:r>
              <a:rPr lang="fr-FR" sz="900" b="1" dirty="0">
                <a:solidFill>
                  <a:srgbClr val="00B050"/>
                </a:solidFill>
              </a:rPr>
              <a:t>MAI</a:t>
            </a:r>
            <a:r>
              <a:rPr lang="fr-FR" sz="900" dirty="0">
                <a:solidFill>
                  <a:srgbClr val="00B050"/>
                </a:solidFill>
              </a:rPr>
              <a:t> </a:t>
            </a:r>
            <a:r>
              <a:rPr lang="fr-FR" sz="900" dirty="0">
                <a:solidFill>
                  <a:srgbClr val="18073A"/>
                </a:solidFill>
              </a:rPr>
              <a:t>: 	22/05/2023 au 13/06/2023	</a:t>
            </a:r>
            <a:r>
              <a:rPr lang="fr-FR" sz="900" dirty="0">
                <a:solidFill>
                  <a:srgbClr val="00B050"/>
                </a:solidFill>
              </a:rPr>
              <a:t>SE_886003</a:t>
            </a:r>
          </a:p>
          <a:p>
            <a:pPr marL="134938" indent="-134938">
              <a:buFont typeface="+mj-lt"/>
              <a:buAutoNum type="arabicPeriod"/>
              <a:tabLst>
                <a:tab pos="630238" algn="l"/>
                <a:tab pos="1974850" algn="l"/>
                <a:tab pos="3141663" algn="l"/>
              </a:tabLst>
            </a:pPr>
            <a:r>
              <a:rPr lang="fr-FR" sz="900" b="1" dirty="0">
                <a:solidFill>
                  <a:srgbClr val="00B050"/>
                </a:solidFill>
              </a:rPr>
              <a:t>JUIN</a:t>
            </a:r>
            <a:r>
              <a:rPr lang="fr-FR" sz="900" dirty="0">
                <a:solidFill>
                  <a:srgbClr val="00B050"/>
                </a:solidFill>
              </a:rPr>
              <a:t> </a:t>
            </a:r>
            <a:r>
              <a:rPr lang="fr-FR" sz="900" dirty="0">
                <a:solidFill>
                  <a:srgbClr val="18073A"/>
                </a:solidFill>
              </a:rPr>
              <a:t>: 	12/06/2023 au 03/07/2023	</a:t>
            </a:r>
            <a:r>
              <a:rPr lang="fr-FR" sz="900" dirty="0">
                <a:solidFill>
                  <a:srgbClr val="00B050"/>
                </a:solidFill>
              </a:rPr>
              <a:t>SE_886004</a:t>
            </a:r>
          </a:p>
          <a:p>
            <a:pPr marL="134938" indent="-134938">
              <a:buFont typeface="+mj-lt"/>
              <a:buAutoNum type="arabicPeriod"/>
              <a:tabLst>
                <a:tab pos="630238" algn="l"/>
                <a:tab pos="1974850" algn="l"/>
                <a:tab pos="3141663" algn="l"/>
              </a:tabLst>
            </a:pPr>
            <a:r>
              <a:rPr lang="fr-FR" sz="900" b="1" dirty="0">
                <a:solidFill>
                  <a:srgbClr val="00B050"/>
                </a:solidFill>
              </a:rPr>
              <a:t>JUIN</a:t>
            </a:r>
            <a:r>
              <a:rPr lang="fr-FR" sz="900" dirty="0">
                <a:solidFill>
                  <a:srgbClr val="00B050"/>
                </a:solidFill>
              </a:rPr>
              <a:t> </a:t>
            </a:r>
            <a:r>
              <a:rPr lang="fr-FR" sz="900" dirty="0">
                <a:solidFill>
                  <a:srgbClr val="18073A"/>
                </a:solidFill>
              </a:rPr>
              <a:t>: 	26/06/2023 au 18/07/2023	</a:t>
            </a:r>
            <a:r>
              <a:rPr lang="fr-FR" sz="900" dirty="0">
                <a:solidFill>
                  <a:srgbClr val="00B050"/>
                </a:solidFill>
              </a:rPr>
              <a:t>SE_886005</a:t>
            </a:r>
          </a:p>
        </p:txBody>
      </p:sp>
      <p:sp>
        <p:nvSpPr>
          <p:cNvPr id="44" name="ZoneTexte 43"/>
          <p:cNvSpPr txBox="1"/>
          <p:nvPr/>
        </p:nvSpPr>
        <p:spPr>
          <a:xfrm>
            <a:off x="9396000" y="4920123"/>
            <a:ext cx="2754000" cy="4283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DAMMARIE-LES-LYS : </a:t>
            </a:r>
            <a:r>
              <a:rPr lang="fr-FR" sz="900" b="1" dirty="0">
                <a:solidFill>
                  <a:srgbClr val="18073A"/>
                </a:solidFill>
              </a:rPr>
              <a:t>GRETA 77</a:t>
            </a:r>
          </a:p>
          <a:p>
            <a:pPr marL="134938" indent="-134938">
              <a:buFont typeface="+mj-lt"/>
              <a:buAutoNum type="arabicPeriod"/>
              <a:tabLst>
                <a:tab pos="630238" algn="l"/>
                <a:tab pos="1974850" algn="l"/>
                <a:tab pos="3141663" algn="l"/>
              </a:tabLst>
            </a:pPr>
            <a:r>
              <a:rPr lang="fr-FR" sz="900" b="1" dirty="0">
                <a:solidFill>
                  <a:srgbClr val="00B050"/>
                </a:solidFill>
              </a:rPr>
              <a:t>MAI</a:t>
            </a:r>
            <a:r>
              <a:rPr lang="fr-FR" sz="900" dirty="0">
                <a:solidFill>
                  <a:srgbClr val="00B050"/>
                </a:solidFill>
              </a:rPr>
              <a:t> </a:t>
            </a:r>
            <a:r>
              <a:rPr lang="fr-FR" sz="900" dirty="0">
                <a:solidFill>
                  <a:srgbClr val="18073A"/>
                </a:solidFill>
              </a:rPr>
              <a:t>: 	05/04/2023 au 05/05/2023	</a:t>
            </a:r>
            <a:r>
              <a:rPr lang="fr-FR" sz="900" dirty="0">
                <a:solidFill>
                  <a:srgbClr val="00B050"/>
                </a:solidFill>
              </a:rPr>
              <a:t>SE_885997</a:t>
            </a:r>
          </a:p>
        </p:txBody>
      </p:sp>
      <p:sp>
        <p:nvSpPr>
          <p:cNvPr id="45" name="ZoneTexte 44"/>
          <p:cNvSpPr txBox="1"/>
          <p:nvPr/>
        </p:nvSpPr>
        <p:spPr>
          <a:xfrm>
            <a:off x="9396000" y="4308025"/>
            <a:ext cx="2754000" cy="566822"/>
          </a:xfrm>
          <a:prstGeom prst="rect">
            <a:avLst/>
          </a:prstGeom>
          <a:solidFill>
            <a:schemeClr val="bg1">
              <a:lumMod val="85000"/>
            </a:schemeClr>
          </a:solidFill>
          <a:ln w="3175">
            <a:solidFill>
              <a:schemeClr val="tx1"/>
            </a:solidFill>
          </a:ln>
        </p:spPr>
        <p:txBody>
          <a:bodyPr wrap="square" rtlCol="0">
            <a:spAutoFit/>
          </a:bodyPr>
          <a:lstStyle/>
          <a:p>
            <a:pPr>
              <a:spcAft>
                <a:spcPts val="100"/>
              </a:spcAft>
              <a:tabLst>
                <a:tab pos="1617663" algn="l"/>
                <a:tab pos="3141663" algn="l"/>
              </a:tabLst>
            </a:pPr>
            <a:r>
              <a:rPr lang="fr-FR" sz="1200" b="1" dirty="0">
                <a:solidFill>
                  <a:srgbClr val="18073A"/>
                </a:solidFill>
              </a:rPr>
              <a:t>VILLENEUVE-ST-GEORGES : </a:t>
            </a:r>
            <a:r>
              <a:rPr lang="fr-FR" sz="900" b="1" dirty="0">
                <a:solidFill>
                  <a:srgbClr val="18073A"/>
                </a:solidFill>
              </a:rPr>
              <a:t>GRETA 94</a:t>
            </a:r>
          </a:p>
          <a:p>
            <a:pPr marL="127000" indent="-127000">
              <a:buFont typeface="+mj-lt"/>
              <a:buAutoNum type="arabicPeriod"/>
              <a:tabLst>
                <a:tab pos="630238" algn="l"/>
                <a:tab pos="1974850" algn="l"/>
                <a:tab pos="3141663" algn="l"/>
              </a:tabLst>
            </a:pPr>
            <a:r>
              <a:rPr lang="fr-FR" sz="900" b="1" dirty="0">
                <a:solidFill>
                  <a:srgbClr val="00B050"/>
                </a:solidFill>
              </a:rPr>
              <a:t>AVRIL</a:t>
            </a:r>
            <a:r>
              <a:rPr lang="fr-FR" sz="900" b="1" dirty="0">
                <a:solidFill>
                  <a:srgbClr val="18073A"/>
                </a:solidFill>
              </a:rPr>
              <a:t> </a:t>
            </a:r>
            <a:r>
              <a:rPr lang="fr-FR" sz="900" dirty="0">
                <a:solidFill>
                  <a:srgbClr val="18073A"/>
                </a:solidFill>
              </a:rPr>
              <a:t>: 	14/04/2023 au 09/05/2023 	</a:t>
            </a:r>
            <a:r>
              <a:rPr lang="fr-FR" sz="900" dirty="0">
                <a:solidFill>
                  <a:srgbClr val="00B050"/>
                </a:solidFill>
              </a:rPr>
              <a:t>SE_886006</a:t>
            </a:r>
          </a:p>
          <a:p>
            <a:pPr marL="127000" indent="-127000">
              <a:buFont typeface="+mj-lt"/>
              <a:buAutoNum type="arabicPeriod"/>
              <a:tabLst>
                <a:tab pos="630238" algn="l"/>
                <a:tab pos="1974850" algn="l"/>
                <a:tab pos="3141663" algn="l"/>
              </a:tabLst>
            </a:pPr>
            <a:r>
              <a:rPr lang="fr-FR" sz="900" b="1" dirty="0">
                <a:solidFill>
                  <a:srgbClr val="00B050"/>
                </a:solidFill>
              </a:rPr>
              <a:t>JUIN</a:t>
            </a:r>
            <a:r>
              <a:rPr lang="fr-FR" sz="900" dirty="0">
                <a:solidFill>
                  <a:srgbClr val="00B050"/>
                </a:solidFill>
              </a:rPr>
              <a:t> </a:t>
            </a:r>
            <a:r>
              <a:rPr lang="fr-FR" sz="900" dirty="0">
                <a:solidFill>
                  <a:srgbClr val="18073A"/>
                </a:solidFill>
              </a:rPr>
              <a:t>: 	22/06/2023 au 12/07/2023 	</a:t>
            </a:r>
            <a:r>
              <a:rPr lang="fr-FR" sz="900" dirty="0">
                <a:solidFill>
                  <a:srgbClr val="00B050"/>
                </a:solidFill>
              </a:rPr>
              <a:t>SE_886007</a:t>
            </a:r>
          </a:p>
        </p:txBody>
      </p:sp>
      <p:grpSp>
        <p:nvGrpSpPr>
          <p:cNvPr id="46" name="Groupe 45"/>
          <p:cNvGrpSpPr/>
          <p:nvPr/>
        </p:nvGrpSpPr>
        <p:grpSpPr>
          <a:xfrm>
            <a:off x="2642754" y="3318412"/>
            <a:ext cx="108000" cy="1618126"/>
            <a:chOff x="2655524" y="2857562"/>
            <a:chExt cx="108000" cy="1618126"/>
          </a:xfrm>
        </p:grpSpPr>
        <p:pic>
          <p:nvPicPr>
            <p:cNvPr id="47" name="Image 46">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2857562"/>
              <a:ext cx="108000" cy="108000"/>
            </a:xfrm>
            <a:prstGeom prst="rect">
              <a:avLst/>
            </a:prstGeom>
          </p:spPr>
        </p:pic>
        <p:pic>
          <p:nvPicPr>
            <p:cNvPr id="48" name="Image 47">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2991946"/>
              <a:ext cx="108000" cy="108000"/>
            </a:xfrm>
            <a:prstGeom prst="rect">
              <a:avLst/>
            </a:prstGeom>
          </p:spPr>
        </p:pic>
        <p:pic>
          <p:nvPicPr>
            <p:cNvPr id="49" name="Image 48">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135511"/>
              <a:ext cx="108000" cy="108000"/>
            </a:xfrm>
            <a:prstGeom prst="rect">
              <a:avLst/>
            </a:prstGeom>
          </p:spPr>
        </p:pic>
        <p:pic>
          <p:nvPicPr>
            <p:cNvPr id="50" name="Image 49">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269895"/>
              <a:ext cx="108000" cy="108000"/>
            </a:xfrm>
            <a:prstGeom prst="rect">
              <a:avLst/>
            </a:prstGeom>
          </p:spPr>
        </p:pic>
        <p:pic>
          <p:nvPicPr>
            <p:cNvPr id="51" name="Image 50">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405939"/>
              <a:ext cx="108000" cy="108000"/>
            </a:xfrm>
            <a:prstGeom prst="rect">
              <a:avLst/>
            </a:prstGeom>
          </p:spPr>
        </p:pic>
        <p:pic>
          <p:nvPicPr>
            <p:cNvPr id="52" name="Image 51">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540323"/>
              <a:ext cx="108000" cy="108000"/>
            </a:xfrm>
            <a:prstGeom prst="rect">
              <a:avLst/>
            </a:prstGeom>
          </p:spPr>
        </p:pic>
        <p:pic>
          <p:nvPicPr>
            <p:cNvPr id="53" name="Image 52">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683888"/>
              <a:ext cx="108000" cy="108000"/>
            </a:xfrm>
            <a:prstGeom prst="rect">
              <a:avLst/>
            </a:prstGeom>
          </p:spPr>
        </p:pic>
        <p:pic>
          <p:nvPicPr>
            <p:cNvPr id="54" name="Image 53">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818272"/>
              <a:ext cx="108000" cy="108000"/>
            </a:xfrm>
            <a:prstGeom prst="rect">
              <a:avLst/>
            </a:prstGeom>
          </p:spPr>
        </p:pic>
        <p:pic>
          <p:nvPicPr>
            <p:cNvPr id="55" name="Image 54">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3955355"/>
              <a:ext cx="108000" cy="108000"/>
            </a:xfrm>
            <a:prstGeom prst="rect">
              <a:avLst/>
            </a:prstGeom>
          </p:spPr>
        </p:pic>
        <p:pic>
          <p:nvPicPr>
            <p:cNvPr id="56" name="Image 55">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4089739"/>
              <a:ext cx="108000" cy="108000"/>
            </a:xfrm>
            <a:prstGeom prst="rect">
              <a:avLst/>
            </a:prstGeom>
          </p:spPr>
        </p:pic>
        <p:pic>
          <p:nvPicPr>
            <p:cNvPr id="57" name="Image 56">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4233304"/>
              <a:ext cx="108000" cy="108000"/>
            </a:xfrm>
            <a:prstGeom prst="rect">
              <a:avLst/>
            </a:prstGeom>
          </p:spPr>
        </p:pic>
        <p:pic>
          <p:nvPicPr>
            <p:cNvPr id="58" name="Image 57">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55524" y="4367688"/>
              <a:ext cx="108000" cy="108000"/>
            </a:xfrm>
            <a:prstGeom prst="rect">
              <a:avLst/>
            </a:prstGeom>
          </p:spPr>
        </p:pic>
      </p:grpSp>
      <p:pic>
        <p:nvPicPr>
          <p:cNvPr id="59" name="Image 58">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42754" y="2099804"/>
            <a:ext cx="108000" cy="108000"/>
          </a:xfrm>
          <a:prstGeom prst="rect">
            <a:avLst/>
          </a:prstGeom>
        </p:spPr>
      </p:pic>
      <p:pic>
        <p:nvPicPr>
          <p:cNvPr id="60" name="Image 59">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42754" y="5938408"/>
            <a:ext cx="108000" cy="108000"/>
          </a:xfrm>
          <a:prstGeom prst="rect">
            <a:avLst/>
          </a:prstGeom>
        </p:spPr>
      </p:pic>
      <p:pic>
        <p:nvPicPr>
          <p:cNvPr id="61" name="Image 60">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725612"/>
            <a:ext cx="108000" cy="108000"/>
          </a:xfrm>
          <a:prstGeom prst="rect">
            <a:avLst/>
          </a:prstGeom>
        </p:spPr>
      </p:pic>
      <p:pic>
        <p:nvPicPr>
          <p:cNvPr id="62" name="Image 61">
            <a:hlinkClick r:id="" action="ppaction://noaction"/>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02893" y="2759261"/>
            <a:ext cx="108000" cy="108000"/>
          </a:xfrm>
          <a:prstGeom prst="rect">
            <a:avLst/>
          </a:prstGeom>
        </p:spPr>
      </p:pic>
      <p:sp>
        <p:nvSpPr>
          <p:cNvPr id="63" name="Rectangle 62"/>
          <p:cNvSpPr/>
          <p:nvPr/>
        </p:nvSpPr>
        <p:spPr bwMode="auto">
          <a:xfrm>
            <a:off x="151057" y="6485098"/>
            <a:ext cx="154086" cy="95794"/>
          </a:xfrm>
          <a:prstGeom prst="rect">
            <a:avLst/>
          </a:prstGeom>
          <a:solidFill>
            <a:schemeClr val="bg1">
              <a:lumMod val="85000"/>
            </a:schemeClr>
          </a:solidFill>
          <a:ln w="3175" cap="flat">
            <a:solidFill>
              <a:schemeClr val="bg2">
                <a:lumMod val="25000"/>
              </a:schemeClr>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sp>
        <p:nvSpPr>
          <p:cNvPr id="64" name="Rectangle 63"/>
          <p:cNvSpPr/>
          <p:nvPr/>
        </p:nvSpPr>
        <p:spPr bwMode="auto">
          <a:xfrm>
            <a:off x="151057" y="6654375"/>
            <a:ext cx="154086" cy="95794"/>
          </a:xfrm>
          <a:prstGeom prst="rect">
            <a:avLst/>
          </a:prstGeom>
          <a:solidFill>
            <a:schemeClr val="bg1">
              <a:lumMod val="50000"/>
            </a:schemeClr>
          </a:solidFill>
          <a:ln w="3175" cap="flat">
            <a:solidFill>
              <a:schemeClr val="bg2">
                <a:lumMod val="25000"/>
              </a:schemeClr>
            </a:solidFill>
            <a:prstDash val="solid"/>
            <a:miter lim="800000"/>
            <a:headEnd/>
            <a:tailEnd/>
          </a:ln>
        </p:spPr>
        <p:txBody>
          <a:bodyPr rtlCol="0" anchor="ctr"/>
          <a:lstStyle/>
          <a:p>
            <a:pPr algn="ctr" eaLnBrk="0" fontAlgn="base" hangingPunct="0">
              <a:spcBef>
                <a:spcPct val="0"/>
              </a:spcBef>
              <a:spcAft>
                <a:spcPct val="0"/>
              </a:spcAft>
            </a:pPr>
            <a:endParaRPr lang="fr-FR" dirty="0">
              <a:solidFill>
                <a:prstClr val="black"/>
              </a:solidFill>
            </a:endParaRPr>
          </a:p>
        </p:txBody>
      </p:sp>
      <p:sp>
        <p:nvSpPr>
          <p:cNvPr id="6" name="ZoneTexte 5"/>
          <p:cNvSpPr txBox="1"/>
          <p:nvPr/>
        </p:nvSpPr>
        <p:spPr>
          <a:xfrm>
            <a:off x="297962" y="6435912"/>
            <a:ext cx="1499128" cy="215444"/>
          </a:xfrm>
          <a:prstGeom prst="rect">
            <a:avLst/>
          </a:prstGeom>
          <a:noFill/>
        </p:spPr>
        <p:txBody>
          <a:bodyPr wrap="none" rtlCol="0">
            <a:spAutoFit/>
          </a:bodyPr>
          <a:lstStyle/>
          <a:p>
            <a:r>
              <a:rPr lang="fr-FR" sz="800" dirty="0">
                <a:solidFill>
                  <a:srgbClr val="18073A"/>
                </a:solidFill>
              </a:rPr>
              <a:t>Sessions visibles et exploitables</a:t>
            </a:r>
          </a:p>
        </p:txBody>
      </p:sp>
      <p:sp>
        <p:nvSpPr>
          <p:cNvPr id="65" name="ZoneTexte 64"/>
          <p:cNvSpPr txBox="1"/>
          <p:nvPr/>
        </p:nvSpPr>
        <p:spPr>
          <a:xfrm>
            <a:off x="305143" y="6594550"/>
            <a:ext cx="2385589" cy="215444"/>
          </a:xfrm>
          <a:prstGeom prst="rect">
            <a:avLst/>
          </a:prstGeom>
          <a:noFill/>
        </p:spPr>
        <p:txBody>
          <a:bodyPr wrap="none" rtlCol="0">
            <a:spAutoFit/>
          </a:bodyPr>
          <a:lstStyle/>
          <a:p>
            <a:r>
              <a:rPr lang="fr-FR" sz="800" dirty="0">
                <a:solidFill>
                  <a:srgbClr val="18073A"/>
                </a:solidFill>
              </a:rPr>
              <a:t>Sessions visibles mais en cours de conventionnement</a:t>
            </a:r>
          </a:p>
        </p:txBody>
      </p:sp>
    </p:spTree>
    <p:extLst>
      <p:ext uri="{BB962C8B-B14F-4D97-AF65-F5344CB8AC3E}">
        <p14:creationId xmlns:p14="http://schemas.microsoft.com/office/powerpoint/2010/main" val="20236092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7"/>
          </p:nvPr>
        </p:nvSpPr>
        <p:spPr/>
        <p:txBody>
          <a:bodyPr/>
          <a:lstStyle/>
          <a:p>
            <a:pPr marL="38100">
              <a:spcBef>
                <a:spcPts val="15"/>
              </a:spcBef>
            </a:pPr>
            <a:fld id="{81D60167-4931-47E6-BA6A-407CBD079E47}" type="slidenum">
              <a:rPr lang="fr-FR" smtClean="0"/>
              <a:pPr marL="38100">
                <a:spcBef>
                  <a:spcPts val="15"/>
                </a:spcBef>
              </a:pPr>
              <a:t>12</a:t>
            </a:fld>
            <a:endParaRPr lang="fr-FR"/>
          </a:p>
        </p:txBody>
      </p:sp>
      <p:pic>
        <p:nvPicPr>
          <p:cNvPr id="6" name="Imag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87548" y="1680283"/>
            <a:ext cx="4031411" cy="3815874"/>
          </a:xfrm>
          <a:prstGeom prst="rect">
            <a:avLst/>
          </a:prstGeom>
          <a:ln w="28575">
            <a:solidFill>
              <a:schemeClr val="tx1"/>
            </a:solidFill>
          </a:ln>
        </p:spPr>
      </p:pic>
      <p:pic>
        <p:nvPicPr>
          <p:cNvPr id="5" name="Image 4"/>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4498916" y="1891641"/>
            <a:ext cx="4115936" cy="3419355"/>
          </a:xfrm>
          <a:prstGeom prst="rect">
            <a:avLst/>
          </a:prstGeom>
        </p:spPr>
      </p:pic>
      <p:pic>
        <p:nvPicPr>
          <p:cNvPr id="7" name="Image 6"/>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556884" y="5340587"/>
            <a:ext cx="4354737" cy="1489494"/>
          </a:xfrm>
          <a:prstGeom prst="rect">
            <a:avLst/>
          </a:prstGeom>
        </p:spPr>
      </p:pic>
      <p:pic>
        <p:nvPicPr>
          <p:cNvPr id="8" name="Image 7"/>
          <p:cNvPicPr>
            <a:picLocks noChangeAspect="1"/>
          </p:cNvPicPr>
          <p:nvPr/>
        </p:nvPicPr>
        <p:blipFill rotWithShape="1">
          <a:blip r:embed="rId5" cstate="email">
            <a:extLst>
              <a:ext uri="{28A0092B-C50C-407E-A947-70E740481C1C}">
                <a14:useLocalDpi xmlns:a14="http://schemas.microsoft.com/office/drawing/2010/main"/>
              </a:ext>
            </a:extLst>
          </a:blip>
          <a:srcRect l="3476"/>
          <a:stretch/>
        </p:blipFill>
        <p:spPr>
          <a:xfrm>
            <a:off x="8511396" y="2012830"/>
            <a:ext cx="3893846" cy="2392809"/>
          </a:xfrm>
          <a:prstGeom prst="rect">
            <a:avLst/>
          </a:prstGeom>
        </p:spPr>
      </p:pic>
      <p:sp>
        <p:nvSpPr>
          <p:cNvPr id="12" name="Text Placeholder 4">
            <a:extLst>
              <a:ext uri="{FF2B5EF4-FFF2-40B4-BE49-F238E27FC236}">
                <a16:creationId xmlns:a16="http://schemas.microsoft.com/office/drawing/2014/main" id="{41667E04-414C-41D5-A66B-5537DED854C1}"/>
              </a:ext>
            </a:extLst>
          </p:cNvPr>
          <p:cNvSpPr txBox="1">
            <a:spLocks/>
          </p:cNvSpPr>
          <p:nvPr/>
        </p:nvSpPr>
        <p:spPr>
          <a:xfrm>
            <a:off x="1179023" y="101676"/>
            <a:ext cx="10754185" cy="738996"/>
          </a:xfrm>
          <a:prstGeom prst="rect">
            <a:avLst/>
          </a:prstGeom>
        </p:spPr>
        <p:txBody>
          <a:bodyPr vert="horz" lIns="0" tIns="0" rIns="0" bIns="0" rtlCol="0" anchor="ctr">
            <a:noAutofit/>
          </a:bodyPr>
          <a:lstStyle>
            <a:lvl1pPr marL="0" indent="0" algn="ctr" defTabSz="914400" rtl="0" eaLnBrk="1" latinLnBrk="0" hangingPunct="1">
              <a:lnSpc>
                <a:spcPct val="90000"/>
              </a:lnSpc>
              <a:spcBef>
                <a:spcPts val="0"/>
              </a:spcBef>
              <a:buClr>
                <a:schemeClr val="accent1"/>
              </a:buClr>
              <a:buFont typeface="Arial" panose="020B0604020202020204" pitchFamily="34" charset="0"/>
              <a:buNone/>
              <a:tabLst/>
              <a:defRPr lang="fr-FR" sz="2000" b="1" kern="1200" smtClean="0">
                <a:solidFill>
                  <a:schemeClr val="accent1"/>
                </a:solidFill>
                <a:effectLst/>
                <a:latin typeface="Verdana" panose="020B0604030504040204" pitchFamily="34" charset="0"/>
                <a:ea typeface="Verdana" panose="020B0604030504040204" pitchFamily="34" charset="0"/>
                <a:cs typeface="Verdana" panose="020B0604030504040204" pitchFamily="34" charset="0"/>
              </a:defRPr>
            </a:lvl1pPr>
            <a:lvl2pPr marL="457200" indent="0" algn="l" defTabSz="914400" rtl="0" eaLnBrk="1" latinLnBrk="0" hangingPunct="1">
              <a:lnSpc>
                <a:spcPct val="90000"/>
              </a:lnSpc>
              <a:spcBef>
                <a:spcPts val="0"/>
              </a:spcBef>
              <a:buClr>
                <a:schemeClr val="accent1"/>
              </a:buClr>
              <a:buFont typeface="Arial" panose="020B0604020202020204" pitchFamily="34" charset="0"/>
              <a:buNone/>
              <a:tabLst/>
              <a:defRPr sz="2000" kern="12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2pPr>
            <a:lvl3pPr marL="914400" indent="0" algn="l" defTabSz="914400" rtl="0" eaLnBrk="1" latinLnBrk="0" hangingPunct="1">
              <a:lnSpc>
                <a:spcPct val="90000"/>
              </a:lnSpc>
              <a:spcBef>
                <a:spcPts val="0"/>
              </a:spcBef>
              <a:buClr>
                <a:schemeClr val="accent1"/>
              </a:buClr>
              <a:buFont typeface="Arial" panose="020B0604020202020204" pitchFamily="34" charset="0"/>
              <a:buNone/>
              <a:tabLst/>
              <a:defRPr sz="1800" kern="12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3pPr>
            <a:lvl4pPr marL="1371600" indent="0" algn="l" defTabSz="914400" rtl="0" eaLnBrk="1" latinLnBrk="0" hangingPunct="1">
              <a:lnSpc>
                <a:spcPct val="90000"/>
              </a:lnSpc>
              <a:spcBef>
                <a:spcPts val="0"/>
              </a:spcBef>
              <a:buClr>
                <a:schemeClr val="accent1"/>
              </a:buClr>
              <a:buFont typeface="Arial" panose="020B0604020202020204" pitchFamily="34" charset="0"/>
              <a:buNone/>
              <a:tabLst/>
              <a:defRPr sz="1600" kern="12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4pPr>
            <a:lvl5pPr marL="1828800" indent="0" algn="l" defTabSz="914400" rtl="0" eaLnBrk="1" latinLnBrk="0" hangingPunct="1">
              <a:lnSpc>
                <a:spcPct val="90000"/>
              </a:lnSpc>
              <a:spcBef>
                <a:spcPts val="0"/>
              </a:spcBef>
              <a:buClr>
                <a:schemeClr val="accent1"/>
              </a:buClr>
              <a:buFont typeface="Arial" panose="020B0604020202020204" pitchFamily="34" charset="0"/>
              <a:buNone/>
              <a:tabLst/>
              <a:defRPr sz="1600" kern="1200">
                <a:solidFill>
                  <a:schemeClr val="tx1">
                    <a:tint val="75000"/>
                  </a:schemeClr>
                </a:solidFill>
                <a:latin typeface="Verdana" panose="020B0604030504040204" pitchFamily="34" charset="0"/>
                <a:ea typeface="Verdana" panose="020B0604030504040204" pitchFamily="34" charset="0"/>
                <a:cs typeface="Verdana" panose="020B0604030504040204" pitchFamily="34" charset="0"/>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algn="l"/>
            <a:r>
              <a:rPr lang="fr-FR" sz="1800" dirty="0">
                <a:solidFill>
                  <a:schemeClr val="tx2"/>
                </a:solidFill>
              </a:rPr>
              <a:t>Zoom sur la rémunération pendant le CQP 106h </a:t>
            </a:r>
          </a:p>
        </p:txBody>
      </p:sp>
      <p:pic>
        <p:nvPicPr>
          <p:cNvPr id="13" name="Image 12"/>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27000" y="101676"/>
            <a:ext cx="1023855" cy="955545"/>
          </a:xfrm>
          <a:prstGeom prst="rect">
            <a:avLst/>
          </a:prstGeom>
        </p:spPr>
      </p:pic>
    </p:spTree>
    <p:extLst>
      <p:ext uri="{BB962C8B-B14F-4D97-AF65-F5344CB8AC3E}">
        <p14:creationId xmlns:p14="http://schemas.microsoft.com/office/powerpoint/2010/main" val="35085069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base">
                <a:spcBef>
                  <a:spcPct val="0"/>
                </a:spcBef>
                <a:spcAft>
                  <a:spcPct val="0"/>
                </a:spcAft>
                <a:defRPr/>
              </a:pPr>
              <a:endParaRPr lang="en-US" sz="1100">
                <a:solidFill>
                  <a:prstClr val="white"/>
                </a:solidFill>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79023" y="101676"/>
            <a:ext cx="10754185" cy="738996"/>
          </a:xfrm>
        </p:spPr>
        <p:txBody>
          <a:bodyPr anchor="ctr">
            <a:noAutofit/>
          </a:bodyPr>
          <a:lstStyle/>
          <a:p>
            <a:pPr algn="l"/>
            <a:r>
              <a:rPr lang="fr-FR" sz="1800" dirty="0">
                <a:solidFill>
                  <a:schemeClr val="tx2"/>
                </a:solidFill>
              </a:rPr>
              <a:t>Chaque référent PRIJ a pour objectif de repérer et accompagner 10 jeunes vers une formation dans les métiers de la sécurité privée en vue des JOP </a:t>
            </a:r>
          </a:p>
        </p:txBody>
      </p:sp>
      <p:sp>
        <p:nvSpPr>
          <p:cNvPr id="7" name="Espace réservé du contenu 2">
            <a:extLst>
              <a:ext uri="{FF2B5EF4-FFF2-40B4-BE49-F238E27FC236}">
                <a16:creationId xmlns:a16="http://schemas.microsoft.com/office/drawing/2014/main" id="{C614979D-E44D-2443-89FD-536EC647344C}"/>
              </a:ext>
            </a:extLst>
          </p:cNvPr>
          <p:cNvSpPr txBox="1">
            <a:spLocks/>
          </p:cNvSpPr>
          <p:nvPr/>
        </p:nvSpPr>
        <p:spPr>
          <a:xfrm>
            <a:off x="646385" y="1974044"/>
            <a:ext cx="5449607" cy="4771306"/>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lang="fr-FR" sz="2000" b="1" kern="1200" smtClean="0">
                <a:solidFill>
                  <a:schemeClr val="accent1"/>
                </a:solidFill>
                <a:effectLst/>
                <a:latin typeface="Verdana" panose="020B0604030504040204" pitchFamily="34" charset="0"/>
                <a:ea typeface="Verdana" panose="020B060403050404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p:txBody>
      </p:sp>
      <p:sp>
        <p:nvSpPr>
          <p:cNvPr id="8" name="Rectangle 7"/>
          <p:cNvSpPr/>
          <p:nvPr/>
        </p:nvSpPr>
        <p:spPr>
          <a:xfrm>
            <a:off x="1074506" y="961503"/>
            <a:ext cx="10273141" cy="707837"/>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Enjeu n°3 : à l’issue de la formation, sécuriser la mise en relation avec les entreprises attributaires des JOP</a:t>
            </a:r>
          </a:p>
        </p:txBody>
      </p:sp>
      <p:sp>
        <p:nvSpPr>
          <p:cNvPr id="19" name="Titre 1">
            <a:extLst>
              <a:ext uri="{FF2B5EF4-FFF2-40B4-BE49-F238E27FC236}">
                <a16:creationId xmlns:a16="http://schemas.microsoft.com/office/drawing/2014/main" id="{DDB00EA9-B025-4340-839B-11857B176D2C}"/>
              </a:ext>
            </a:extLst>
          </p:cNvPr>
          <p:cNvSpPr txBox="1">
            <a:spLocks/>
          </p:cNvSpPr>
          <p:nvPr/>
        </p:nvSpPr>
        <p:spPr>
          <a:xfrm>
            <a:off x="551232" y="1413430"/>
            <a:ext cx="10847138" cy="1609434"/>
          </a:xfrm>
          <a:prstGeom prst="rect">
            <a:avLst/>
          </a:prstGeom>
        </p:spPr>
        <p:txBody>
          <a:bodyPr vert="horz" lIns="0" tIns="0" rIns="0" bIns="0" rtlCol="0" anchor="ctr">
            <a:normAutofit/>
          </a:bodyPr>
          <a:lstStyle>
            <a:lvl1pPr algn="l" defTabSz="914400" rtl="0" eaLnBrk="1" latinLnBrk="0" hangingPunct="1">
              <a:lnSpc>
                <a:spcPct val="100000"/>
              </a:lnSpc>
              <a:spcBef>
                <a:spcPts val="0"/>
              </a:spcBef>
              <a:buNone/>
              <a:defRPr sz="2800" b="1" i="0" kern="1200">
                <a:solidFill>
                  <a:schemeClr val="accent2"/>
                </a:solidFill>
                <a:latin typeface="Pole Emploi PRO" panose="02000503040000020004" pitchFamily="2" charset="77"/>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16519F"/>
                </a:solidFill>
                <a:effectLst/>
                <a:uLnTx/>
                <a:uFillTx/>
                <a:latin typeface="Pole Emploi PRO" panose="02000503040000020004" pitchFamily="2" charset="77"/>
                <a:ea typeface="+mj-ea"/>
                <a:cs typeface="+mj-cs"/>
              </a:rPr>
              <a:t>Création d’une Sphère sur « les métiers de la sécurité JOP »</a:t>
            </a:r>
            <a:br>
              <a:rPr kumimoji="0" lang="fr-FR" sz="2000" b="1" i="0" u="none" strike="noStrike" kern="1200" cap="none" spc="0" normalizeH="0" baseline="0" noProof="0" dirty="0">
                <a:ln>
                  <a:noFill/>
                </a:ln>
                <a:solidFill>
                  <a:srgbClr val="16519F"/>
                </a:solidFill>
                <a:effectLst/>
                <a:uLnTx/>
                <a:uFillTx/>
                <a:latin typeface="Pole Emploi PRO" panose="02000503040000020004" pitchFamily="2" charset="77"/>
                <a:ea typeface="+mj-ea"/>
                <a:cs typeface="+mj-cs"/>
              </a:rPr>
            </a:br>
            <a:endParaRPr kumimoji="0" lang="fr-FR" sz="2000" b="1" i="0" u="none" strike="noStrike" kern="1200" cap="none" spc="0" normalizeH="0" baseline="0" noProof="0" dirty="0">
              <a:ln>
                <a:noFill/>
              </a:ln>
              <a:solidFill>
                <a:srgbClr val="16519F"/>
              </a:solidFill>
              <a:effectLst/>
              <a:uLnTx/>
              <a:uFillTx/>
              <a:latin typeface="Pole Emploi PRO" panose="02000503040000020004" pitchFamily="2" charset="77"/>
              <a:ea typeface="+mj-ea"/>
              <a:cs typeface="+mj-cs"/>
            </a:endParaRPr>
          </a:p>
        </p:txBody>
      </p:sp>
      <p:sp>
        <p:nvSpPr>
          <p:cNvPr id="20" name="Espace réservé du contenu 2">
            <a:extLst>
              <a:ext uri="{FF2B5EF4-FFF2-40B4-BE49-F238E27FC236}">
                <a16:creationId xmlns:a16="http://schemas.microsoft.com/office/drawing/2014/main" id="{C614979D-E44D-2443-89FD-536EC647344C}"/>
              </a:ext>
            </a:extLst>
          </p:cNvPr>
          <p:cNvSpPr txBox="1">
            <a:spLocks/>
          </p:cNvSpPr>
          <p:nvPr/>
        </p:nvSpPr>
        <p:spPr>
          <a:xfrm>
            <a:off x="551232" y="2256777"/>
            <a:ext cx="10922327" cy="4351338"/>
          </a:xfrm>
          <a:prstGeom prst="rect">
            <a:avLst/>
          </a:prstGeom>
          <a:ln>
            <a:noFill/>
          </a:ln>
        </p:spPr>
        <p:txBody>
          <a:bodyPr vert="horz" lIns="0" tIns="0" rIns="0" bIns="0" rtlCol="0">
            <a:normAutofit/>
          </a:bodyPr>
          <a:lstStyle>
            <a:lvl1pPr marL="0" indent="0" algn="l" defTabSz="914400" rtl="0" eaLnBrk="1" latinLnBrk="0" hangingPunct="1">
              <a:lnSpc>
                <a:spcPct val="100000"/>
              </a:lnSpc>
              <a:spcBef>
                <a:spcPts val="0"/>
              </a:spcBef>
              <a:buClr>
                <a:schemeClr val="accent4"/>
              </a:buClr>
              <a:buFontTx/>
              <a:buNone/>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357188" indent="-179388" algn="l" defTabSz="914400" rtl="0" eaLnBrk="1" latinLnBrk="0" hangingPunct="1">
              <a:lnSpc>
                <a:spcPct val="100000"/>
              </a:lnSpc>
              <a:spcBef>
                <a:spcPts val="0"/>
              </a:spcBef>
              <a:buClr>
                <a:schemeClr val="accent4"/>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536575" indent="-179388" algn="l" defTabSz="914400" rtl="0" eaLnBrk="1" latinLnBrk="0" hangingPunct="1">
              <a:lnSpc>
                <a:spcPct val="100000"/>
              </a:lnSpc>
              <a:spcBef>
                <a:spcPts val="0"/>
              </a:spcBef>
              <a:buClr>
                <a:schemeClr val="accent4"/>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714375" indent="-177800" algn="l" defTabSz="914400" rtl="0" eaLnBrk="1" latinLnBrk="0" hangingPunct="1">
              <a:lnSpc>
                <a:spcPct val="100000"/>
              </a:lnSpc>
              <a:spcBef>
                <a:spcPts val="0"/>
              </a:spcBef>
              <a:buClr>
                <a:schemeClr val="accent4"/>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893763" indent="-179388" algn="l" defTabSz="914400" rtl="0" eaLnBrk="1" latinLnBrk="0" hangingPunct="1">
              <a:lnSpc>
                <a:spcPct val="100000"/>
              </a:lnSpc>
              <a:spcBef>
                <a:spcPts val="0"/>
              </a:spcBef>
              <a:buClr>
                <a:schemeClr val="accent4"/>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fr-FR" sz="1400" b="1" dirty="0">
                <a:solidFill>
                  <a:srgbClr val="000000"/>
                </a:solidFill>
                <a:cs typeface="Arial" panose="020B0604020202020204" pitchFamily="34" charset="0"/>
              </a:rPr>
              <a:t>L’objectif </a:t>
            </a:r>
            <a:r>
              <a:rPr lang="fr-FR" sz="1400" dirty="0">
                <a:solidFill>
                  <a:srgbClr val="000000"/>
                </a:solidFill>
                <a:cs typeface="Arial" panose="020B0604020202020204" pitchFamily="34" charset="0"/>
              </a:rPr>
              <a:t>est </a:t>
            </a:r>
            <a:r>
              <a:rPr lang="fr-FR" sz="1400" b="1" dirty="0">
                <a:solidFill>
                  <a:srgbClr val="FF5694"/>
                </a:solidFill>
                <a:cs typeface="Arial" panose="020B0604020202020204" pitchFamily="34" charset="0"/>
              </a:rPr>
              <a:t>d’ouvrir une sphère (</a:t>
            </a:r>
            <a:r>
              <a:rPr lang="fr-FR" sz="1400" dirty="0">
                <a:solidFill>
                  <a:srgbClr val="000000"/>
                </a:solidFill>
                <a:cs typeface="Arial" panose="020B0604020202020204" pitchFamily="34" charset="0"/>
              </a:rPr>
              <a:t>réseau social interne de Pôle emploi) </a:t>
            </a:r>
            <a:r>
              <a:rPr lang="fr-FR" sz="1400" b="1" dirty="0">
                <a:solidFill>
                  <a:srgbClr val="FF5694"/>
                </a:solidFill>
                <a:cs typeface="Arial" panose="020B0604020202020204" pitchFamily="34" charset="0"/>
              </a:rPr>
              <a:t>à destination d’un public élargi qui se destine aux métiers de la sécurité</a:t>
            </a:r>
            <a:r>
              <a:rPr lang="fr-FR" sz="1400" dirty="0">
                <a:solidFill>
                  <a:srgbClr val="000000"/>
                </a:solidFill>
                <a:cs typeface="Arial" panose="020B0604020202020204" pitchFamily="34" charset="0"/>
              </a:rPr>
              <a:t>, qu’il vise un emploi temporaire dans le cadre des grands événements où à termes une orientation plus durable vers ces métiers (en bénéficiant de complément de formation).</a:t>
            </a:r>
          </a:p>
          <a:p>
            <a:pPr>
              <a:spcBef>
                <a:spcPts val="600"/>
              </a:spcBef>
            </a:pPr>
            <a:r>
              <a:rPr lang="fr-FR" sz="1400" dirty="0">
                <a:solidFill>
                  <a:srgbClr val="000000"/>
                </a:solidFill>
                <a:cs typeface="Arial" panose="020B0604020202020204" pitchFamily="34" charset="0"/>
              </a:rPr>
              <a:t>La sphère associera également les </a:t>
            </a:r>
            <a:r>
              <a:rPr lang="fr-FR" sz="1400" b="1" dirty="0">
                <a:solidFill>
                  <a:srgbClr val="FF5694"/>
                </a:solidFill>
                <a:cs typeface="Arial" panose="020B0604020202020204" pitchFamily="34" charset="0"/>
              </a:rPr>
              <a:t>entreprises de la sécurité privée attributaires </a:t>
            </a:r>
            <a:r>
              <a:rPr lang="fr-FR" sz="1400" dirty="0">
                <a:solidFill>
                  <a:srgbClr val="000000"/>
                </a:solidFill>
                <a:cs typeface="Arial" panose="020B0604020202020204" pitchFamily="34" charset="0"/>
              </a:rPr>
              <a:t>des marchés JOP</a:t>
            </a:r>
          </a:p>
          <a:p>
            <a:pPr>
              <a:spcBef>
                <a:spcPts val="600"/>
              </a:spcBef>
            </a:pPr>
            <a:endParaRPr lang="fr-FR" sz="1400" dirty="0">
              <a:solidFill>
                <a:srgbClr val="000000"/>
              </a:solidFill>
              <a:cs typeface="Arial" panose="020B0604020202020204" pitchFamily="34" charset="0"/>
            </a:endParaRPr>
          </a:p>
        </p:txBody>
      </p:sp>
      <p:pic>
        <p:nvPicPr>
          <p:cNvPr id="6" name="Imag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742615" y="3446243"/>
            <a:ext cx="7424704" cy="3161872"/>
          </a:xfrm>
          <a:prstGeom prst="rect">
            <a:avLst/>
          </a:prstGeom>
        </p:spPr>
      </p:pic>
    </p:spTree>
    <p:extLst>
      <p:ext uri="{BB962C8B-B14F-4D97-AF65-F5344CB8AC3E}">
        <p14:creationId xmlns:p14="http://schemas.microsoft.com/office/powerpoint/2010/main" val="3517661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base">
                <a:spcBef>
                  <a:spcPct val="0"/>
                </a:spcBef>
                <a:spcAft>
                  <a:spcPct val="0"/>
                </a:spcAft>
                <a:defRPr/>
              </a:pPr>
              <a:endParaRPr lang="en-US" sz="1100">
                <a:solidFill>
                  <a:prstClr val="white"/>
                </a:solidFill>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79023" y="101676"/>
            <a:ext cx="10754185" cy="738996"/>
          </a:xfrm>
        </p:spPr>
        <p:txBody>
          <a:bodyPr anchor="ctr">
            <a:noAutofit/>
          </a:bodyPr>
          <a:lstStyle/>
          <a:p>
            <a:pPr algn="l"/>
            <a:r>
              <a:rPr lang="fr-FR" sz="1800" dirty="0">
                <a:solidFill>
                  <a:schemeClr val="tx2"/>
                </a:solidFill>
              </a:rPr>
              <a:t>Chaque référent PRIJ a pour objectif de repérer et accompagner 10 jeunes vers une formation dans les métiers de la sécurité privée en vue des JOP </a:t>
            </a:r>
          </a:p>
        </p:txBody>
      </p:sp>
      <p:sp>
        <p:nvSpPr>
          <p:cNvPr id="4" name="Rectangle 3"/>
          <p:cNvSpPr/>
          <p:nvPr/>
        </p:nvSpPr>
        <p:spPr>
          <a:xfrm>
            <a:off x="218536" y="969207"/>
            <a:ext cx="4008408" cy="5355312"/>
          </a:xfrm>
          <a:prstGeom prst="rect">
            <a:avLst/>
          </a:prstGeom>
        </p:spPr>
        <p:txBody>
          <a:bodyPr wrap="square">
            <a:spAutoFit/>
          </a:bodyPr>
          <a:lstStyle/>
          <a:p>
            <a:r>
              <a:rPr lang="fr-FR" sz="1400" b="1" u="sng" dirty="0">
                <a:solidFill>
                  <a:srgbClr val="000000"/>
                </a:solidFill>
                <a:latin typeface="Verdana" panose="020B0604030504040204" pitchFamily="34" charset="0"/>
                <a:ea typeface="Verdana" panose="020B0604030504040204" pitchFamily="34" charset="0"/>
                <a:cs typeface="Arial" panose="020B0604020202020204" pitchFamily="34" charset="0"/>
              </a:rPr>
              <a:t>Exemples de contenus pour la sphère</a:t>
            </a:r>
          </a:p>
          <a:p>
            <a:endPar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endParaRPr>
          </a:p>
          <a:p>
            <a:r>
              <a:rPr lang="fr-FR" sz="1400" b="1" dirty="0">
                <a:solidFill>
                  <a:srgbClr val="000000"/>
                </a:solidFill>
                <a:latin typeface="Verdana" panose="020B0604030504040204" pitchFamily="34" charset="0"/>
                <a:ea typeface="Verdana" panose="020B0604030504040204" pitchFamily="34" charset="0"/>
                <a:cs typeface="Arial" panose="020B0604020202020204" pitchFamily="34" charset="0"/>
              </a:rPr>
              <a:t>Information sur &gt;</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Les formations sécurité (date, lieu, contenu…)</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Les événements Sécurité JOP</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Le marché du travail</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Les recrutements en cours</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La présentation de différentes facettes du métier, différents lieux</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L’actualité JOP 2024, Coupe du Monde de Rugby 2023…</a:t>
            </a:r>
          </a:p>
          <a:p>
            <a:endPar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endParaRPr>
          </a:p>
          <a:p>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Mais aussi </a:t>
            </a:r>
            <a:r>
              <a:rPr lang="fr-FR" sz="1400" b="1" dirty="0">
                <a:solidFill>
                  <a:srgbClr val="000000"/>
                </a:solidFill>
                <a:latin typeface="Verdana" panose="020B0604030504040204" pitchFamily="34" charset="0"/>
                <a:ea typeface="Verdana" panose="020B0604030504040204" pitchFamily="34" charset="0"/>
                <a:cs typeface="Arial" panose="020B0604020202020204" pitchFamily="34" charset="0"/>
              </a:rPr>
              <a:t>d’autres informations qui peuvent leur paraître utiles quel que soit leur orientation future</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Les applis utiles de l’emploi Store</a:t>
            </a:r>
          </a:p>
          <a:p>
            <a:pPr marL="285750" indent="-285750">
              <a:buFont typeface="Arial" panose="020B0604020202020204" pitchFamily="34" charset="0"/>
              <a:buChar char="•"/>
            </a:pP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Certaines vidéos </a:t>
            </a:r>
            <a:r>
              <a:rPr lang="fr-FR" sz="1400" dirty="0" err="1">
                <a:solidFill>
                  <a:srgbClr val="000000"/>
                </a:solidFill>
                <a:latin typeface="Verdana" panose="020B0604030504040204" pitchFamily="34" charset="0"/>
                <a:ea typeface="Verdana" panose="020B0604030504040204" pitchFamily="34" charset="0"/>
                <a:cs typeface="Arial" panose="020B0604020202020204" pitchFamily="34" charset="0"/>
              </a:rPr>
              <a:t>Youtube</a:t>
            </a:r>
            <a:r>
              <a:rPr lang="fr-FR" sz="1400" dirty="0">
                <a:solidFill>
                  <a:srgbClr val="000000"/>
                </a:solidFill>
                <a:latin typeface="Verdana" panose="020B0604030504040204" pitchFamily="34" charset="0"/>
                <a:ea typeface="Verdana" panose="020B0604030504040204" pitchFamily="34" charset="0"/>
                <a:cs typeface="Arial" panose="020B0604020202020204" pitchFamily="34" charset="0"/>
              </a:rPr>
              <a:t> Pôle emploi (#On est là pour </a:t>
            </a:r>
            <a:r>
              <a:rPr lang="fr-FR" dirty="0"/>
              <a:t>vous…)</a:t>
            </a:r>
          </a:p>
          <a:p>
            <a:endParaRPr lang="fr-FR" sz="1400" b="1" dirty="0">
              <a:solidFill>
                <a:srgbClr val="000000"/>
              </a:solidFill>
              <a:latin typeface="Verdana" panose="020B0604030504040204" pitchFamily="34" charset="0"/>
              <a:ea typeface="Verdana" panose="020B0604030504040204" pitchFamily="34" charset="0"/>
              <a:cs typeface="Arial" panose="020B0604020202020204" pitchFamily="34" charset="0"/>
            </a:endParaRPr>
          </a:p>
          <a:p>
            <a:r>
              <a:rPr lang="fr-FR" sz="1400" b="1" dirty="0">
                <a:solidFill>
                  <a:srgbClr val="000000"/>
                </a:solidFill>
                <a:latin typeface="Verdana" panose="020B0604030504040204" pitchFamily="34" charset="0"/>
                <a:ea typeface="Verdana" panose="020B0604030504040204" pitchFamily="34" charset="0"/>
                <a:cs typeface="Arial" panose="020B0604020202020204" pitchFamily="34" charset="0"/>
              </a:rPr>
              <a:t>Des rencontres avec des conseillers ou entreprises (chat live)</a:t>
            </a:r>
          </a:p>
          <a:p>
            <a:pPr marL="285750" indent="-285750">
              <a:buFont typeface="Arial" panose="020B0604020202020204" pitchFamily="34" charset="0"/>
              <a:buChar char="•"/>
            </a:pPr>
            <a:endParaRPr lang="fr-FR" dirty="0"/>
          </a:p>
        </p:txBody>
      </p:sp>
      <p:pic>
        <p:nvPicPr>
          <p:cNvPr id="10" name="Image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09282" y="1621634"/>
            <a:ext cx="8082718" cy="3594890"/>
          </a:xfrm>
          <a:prstGeom prst="rect">
            <a:avLst/>
          </a:prstGeom>
        </p:spPr>
      </p:pic>
    </p:spTree>
    <p:extLst>
      <p:ext uri="{BB962C8B-B14F-4D97-AF65-F5344CB8AC3E}">
        <p14:creationId xmlns:p14="http://schemas.microsoft.com/office/powerpoint/2010/main" val="4209062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p:cNvPicPr>
            <a:picLocks noChangeAspect="1"/>
          </p:cNvPicPr>
          <p:nvPr/>
        </p:nvPicPr>
        <p:blipFill>
          <a:blip r:embed="rId2"/>
          <a:stretch>
            <a:fillRect/>
          </a:stretch>
        </p:blipFill>
        <p:spPr>
          <a:xfrm>
            <a:off x="0" y="0"/>
            <a:ext cx="12231285" cy="6858000"/>
          </a:xfrm>
          <a:prstGeom prst="rect">
            <a:avLst/>
          </a:prstGeom>
        </p:spPr>
      </p:pic>
      <p:sp>
        <p:nvSpPr>
          <p:cNvPr id="8" name="ZoneTexte 7"/>
          <p:cNvSpPr txBox="1"/>
          <p:nvPr/>
        </p:nvSpPr>
        <p:spPr>
          <a:xfrm>
            <a:off x="0" y="3248247"/>
            <a:ext cx="6337005" cy="523220"/>
          </a:xfrm>
          <a:prstGeom prst="rect">
            <a:avLst/>
          </a:prstGeom>
          <a:solidFill>
            <a:schemeClr val="bg1"/>
          </a:solidFill>
        </p:spPr>
        <p:txBody>
          <a:bodyPr wrap="square" lIns="91440" tIns="45720" rIns="91440" bIns="45720" rtlCol="0" anchor="t">
            <a:spAutoFit/>
          </a:bodyPr>
          <a:lstStyle/>
          <a:p>
            <a:pPr algn="ctr"/>
            <a:r>
              <a:rPr lang="fr-FR" sz="2800" b="1" dirty="0"/>
              <a:t>Annexe</a:t>
            </a:r>
            <a:endParaRPr lang="fr-FR" sz="3200" b="1" dirty="0"/>
          </a:p>
        </p:txBody>
      </p:sp>
    </p:spTree>
    <p:extLst>
      <p:ext uri="{BB962C8B-B14F-4D97-AF65-F5344CB8AC3E}">
        <p14:creationId xmlns:p14="http://schemas.microsoft.com/office/powerpoint/2010/main" val="184754820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base">
                <a:spcBef>
                  <a:spcPct val="0"/>
                </a:spcBef>
                <a:spcAft>
                  <a:spcPct val="0"/>
                </a:spcAft>
                <a:defRPr/>
              </a:pPr>
              <a:endParaRPr lang="en-US" sz="1100">
                <a:solidFill>
                  <a:prstClr val="white"/>
                </a:solidFill>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cstate="email">
              <a:extLst>
                <a:ext uri="{28A0092B-C50C-407E-A947-70E740481C1C}">
                  <a14:useLocalDpi xmlns:a14="http://schemas.microsoft.com/office/drawing/2010/main"/>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73490" y="236952"/>
            <a:ext cx="8435527" cy="599053"/>
          </a:xfrm>
        </p:spPr>
        <p:txBody>
          <a:bodyPr>
            <a:normAutofit fontScale="70000" lnSpcReduction="20000"/>
          </a:bodyPr>
          <a:lstStyle/>
          <a:p>
            <a:pPr algn="l"/>
            <a:r>
              <a:rPr lang="fr-FR" sz="2400" dirty="0"/>
              <a:t>Focus sur le secteur de la sécurité </a:t>
            </a:r>
            <a:br>
              <a:rPr lang="fr-FR" sz="2400" dirty="0"/>
            </a:br>
            <a:r>
              <a:rPr lang="fr-FR" sz="2400" dirty="0">
                <a:solidFill>
                  <a:schemeClr val="accent2">
                    <a:lumMod val="90000"/>
                  </a:schemeClr>
                </a:solidFill>
              </a:rPr>
              <a:t>Les titres, les conditions de délivrance et les </a:t>
            </a:r>
            <a:r>
              <a:rPr lang="fr-FR" sz="2400" dirty="0" err="1">
                <a:solidFill>
                  <a:schemeClr val="accent2">
                    <a:lumMod val="90000"/>
                  </a:schemeClr>
                </a:solidFill>
              </a:rPr>
              <a:t>pré-requis</a:t>
            </a:r>
            <a:r>
              <a:rPr lang="fr-FR" sz="2400" dirty="0">
                <a:solidFill>
                  <a:schemeClr val="accent2">
                    <a:lumMod val="90000"/>
                  </a:schemeClr>
                </a:solidFill>
              </a:rPr>
              <a:t> obligatoires</a:t>
            </a:r>
          </a:p>
        </p:txBody>
      </p:sp>
      <p:graphicFrame>
        <p:nvGraphicFramePr>
          <p:cNvPr id="3" name="Diagramme 2"/>
          <p:cNvGraphicFramePr/>
          <p:nvPr/>
        </p:nvGraphicFramePr>
        <p:xfrm>
          <a:off x="660773" y="2444436"/>
          <a:ext cx="4312860" cy="3455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520205" y="797476"/>
            <a:ext cx="10393378" cy="1600438"/>
          </a:xfrm>
          <a:prstGeom prst="rect">
            <a:avLst/>
          </a:prstGeom>
        </p:spPr>
        <p:txBody>
          <a:bodyPr wrap="square">
            <a:spAutoFit/>
          </a:bodyPr>
          <a:lstStyle/>
          <a:p>
            <a:pPr algn="ctr"/>
            <a:r>
              <a:rPr lang="fr-FR" sz="1400" b="1" cap="all" dirty="0">
                <a:solidFill>
                  <a:srgbClr val="289DBD"/>
                </a:solidFill>
                <a:latin typeface="Helvetica Neue"/>
              </a:rPr>
              <a:t>QUI PEUT DEVENIR AGENT DE SÉCURITÉ ÉVÉNEMENTIELLE ?</a:t>
            </a:r>
          </a:p>
          <a:p>
            <a:pPr algn="ctr"/>
            <a:r>
              <a:rPr lang="fr-FR" sz="1400" dirty="0">
                <a:solidFill>
                  <a:srgbClr val="414042"/>
                </a:solidFill>
                <a:latin typeface="Helvetica Neue"/>
              </a:rPr>
              <a:t>La sécurité privée est </a:t>
            </a:r>
            <a:r>
              <a:rPr lang="fr-FR" sz="1400" b="1" dirty="0">
                <a:solidFill>
                  <a:srgbClr val="414042"/>
                </a:solidFill>
                <a:latin typeface="Helvetica Neue"/>
              </a:rPr>
              <a:t>en responsabilité de missions de surveillance et de prévention</a:t>
            </a:r>
            <a:r>
              <a:rPr lang="fr-FR" sz="1400" dirty="0">
                <a:solidFill>
                  <a:srgbClr val="414042"/>
                </a:solidFill>
                <a:latin typeface="Helvetica Neue"/>
              </a:rPr>
              <a:t>, en complémentarité des missions de sécurité publique menées par la police nationale, la gendarmerie nationale et la police municipale.</a:t>
            </a:r>
            <a:br>
              <a:rPr lang="fr-FR" sz="1400" dirty="0">
                <a:solidFill>
                  <a:srgbClr val="414042"/>
                </a:solidFill>
                <a:latin typeface="Helvetica Neue"/>
              </a:rPr>
            </a:br>
            <a:r>
              <a:rPr lang="fr-FR" sz="1400" dirty="0">
                <a:solidFill>
                  <a:srgbClr val="414042"/>
                </a:solidFill>
                <a:latin typeface="Helvetica Neue"/>
              </a:rPr>
              <a:t>Les activités de la sécurité privée sont des </a:t>
            </a:r>
            <a:r>
              <a:rPr lang="fr-FR" sz="1400" b="1" dirty="0">
                <a:solidFill>
                  <a:srgbClr val="414042"/>
                </a:solidFill>
                <a:latin typeface="Helvetica Neue"/>
              </a:rPr>
              <a:t>professions réglementées</a:t>
            </a:r>
            <a:r>
              <a:rPr lang="fr-FR" sz="1400" dirty="0">
                <a:solidFill>
                  <a:srgbClr val="414042"/>
                </a:solidFill>
                <a:latin typeface="Helvetica Neue"/>
              </a:rPr>
              <a:t> par la loi : elles sont régies par le code de la sécurité intérieure (CSI).</a:t>
            </a:r>
            <a:br>
              <a:rPr lang="fr-FR" sz="1400" dirty="0">
                <a:solidFill>
                  <a:srgbClr val="414042"/>
                </a:solidFill>
                <a:latin typeface="Helvetica Neue"/>
              </a:rPr>
            </a:br>
            <a:r>
              <a:rPr lang="fr-FR" sz="1400" dirty="0">
                <a:solidFill>
                  <a:srgbClr val="414042"/>
                </a:solidFill>
                <a:latin typeface="Helvetica Neue"/>
              </a:rPr>
              <a:t>Le </a:t>
            </a:r>
            <a:r>
              <a:rPr lang="fr-FR" sz="1400" b="1" dirty="0">
                <a:solidFill>
                  <a:srgbClr val="414042"/>
                </a:solidFill>
                <a:latin typeface="Helvetica Neue"/>
              </a:rPr>
              <a:t>Conseil national des activités privées de sécurité (CNAPS)</a:t>
            </a:r>
            <a:r>
              <a:rPr lang="fr-FR" sz="1400" dirty="0">
                <a:solidFill>
                  <a:srgbClr val="414042"/>
                </a:solidFill>
                <a:latin typeface="Helvetica Neue"/>
              </a:rPr>
              <a:t> est chargé de faire respecter les textes en vigueur.</a:t>
            </a:r>
            <a:br>
              <a:rPr lang="fr-FR" sz="1400" dirty="0">
                <a:solidFill>
                  <a:srgbClr val="414042"/>
                </a:solidFill>
                <a:latin typeface="Helvetica Neue"/>
              </a:rPr>
            </a:br>
            <a:endParaRPr lang="fr-FR" sz="1400" dirty="0">
              <a:solidFill>
                <a:srgbClr val="414042"/>
              </a:solidFill>
              <a:latin typeface="Helvetica Neue"/>
            </a:endParaRPr>
          </a:p>
        </p:txBody>
      </p:sp>
      <p:pic>
        <p:nvPicPr>
          <p:cNvPr id="6" name="Image 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078084" y="2529487"/>
            <a:ext cx="6983307" cy="3617641"/>
          </a:xfrm>
          <a:prstGeom prst="rect">
            <a:avLst/>
          </a:prstGeom>
        </p:spPr>
      </p:pic>
      <p:sp>
        <p:nvSpPr>
          <p:cNvPr id="2" name="Rectangle à coins arrondis 1"/>
          <p:cNvSpPr/>
          <p:nvPr/>
        </p:nvSpPr>
        <p:spPr>
          <a:xfrm>
            <a:off x="7625750" y="5957977"/>
            <a:ext cx="1236453" cy="1265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149416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p:cNvPicPr>
            <a:picLocks noChangeAspect="1"/>
          </p:cNvPicPr>
          <p:nvPr/>
        </p:nvPicPr>
        <p:blipFill>
          <a:blip r:embed="rId2"/>
          <a:stretch>
            <a:fillRect/>
          </a:stretch>
        </p:blipFill>
        <p:spPr>
          <a:xfrm>
            <a:off x="0" y="0"/>
            <a:ext cx="12231285" cy="6858000"/>
          </a:xfrm>
          <a:prstGeom prst="rect">
            <a:avLst/>
          </a:prstGeom>
        </p:spPr>
      </p:pic>
      <p:sp>
        <p:nvSpPr>
          <p:cNvPr id="8" name="ZoneTexte 7"/>
          <p:cNvSpPr txBox="1"/>
          <p:nvPr/>
        </p:nvSpPr>
        <p:spPr>
          <a:xfrm>
            <a:off x="0" y="3248247"/>
            <a:ext cx="6337005" cy="523220"/>
          </a:xfrm>
          <a:prstGeom prst="rect">
            <a:avLst/>
          </a:prstGeom>
          <a:solidFill>
            <a:schemeClr val="bg1"/>
          </a:solidFill>
        </p:spPr>
        <p:txBody>
          <a:bodyPr wrap="square" lIns="91440" tIns="45720" rIns="91440" bIns="45720" rtlCol="0" anchor="t">
            <a:spAutoFit/>
          </a:bodyPr>
          <a:lstStyle/>
          <a:p>
            <a:pPr algn="ctr"/>
            <a:r>
              <a:rPr lang="fr-FR" sz="2800" b="1" dirty="0"/>
              <a:t>Des questions ?</a:t>
            </a:r>
            <a:endParaRPr lang="fr-FR" sz="3200" b="1" dirty="0"/>
          </a:p>
        </p:txBody>
      </p:sp>
    </p:spTree>
    <p:extLst>
      <p:ext uri="{BB962C8B-B14F-4D97-AF65-F5344CB8AC3E}">
        <p14:creationId xmlns:p14="http://schemas.microsoft.com/office/powerpoint/2010/main" val="13942348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B3A5291-6E63-4645-9D9F-D129A56F0EBE}"/>
              </a:ext>
            </a:extLst>
          </p:cNvPr>
          <p:cNvSpPr>
            <a:spLocks noGrp="1"/>
          </p:cNvSpPr>
          <p:nvPr>
            <p:ph type="title"/>
          </p:nvPr>
        </p:nvSpPr>
        <p:spPr>
          <a:xfrm>
            <a:off x="134504" y="2766223"/>
            <a:ext cx="5683250" cy="1325563"/>
          </a:xfrm>
        </p:spPr>
        <p:txBody>
          <a:bodyPr>
            <a:normAutofit/>
          </a:bodyPr>
          <a:lstStyle/>
          <a:p>
            <a:r>
              <a:rPr lang="fr-FR" sz="4400" i="1" dirty="0">
                <a:latin typeface="Pole Emploi PRO"/>
              </a:rPr>
              <a:t>1) Contexte - enjeux</a:t>
            </a:r>
            <a:endParaRPr lang="fr-FR" sz="4400" i="1" dirty="0"/>
          </a:p>
        </p:txBody>
      </p:sp>
      <p:sp>
        <p:nvSpPr>
          <p:cNvPr id="4" name="Espace réservé du numéro de diapositive 3">
            <a:extLst>
              <a:ext uri="{FF2B5EF4-FFF2-40B4-BE49-F238E27FC236}">
                <a16:creationId xmlns:a16="http://schemas.microsoft.com/office/drawing/2014/main" id="{F233FD94-15B0-9344-9F42-F0F8C533BD05}"/>
              </a:ext>
            </a:extLst>
          </p:cNvPr>
          <p:cNvSpPr>
            <a:spLocks noGrp="1"/>
          </p:cNvSpPr>
          <p:nvPr>
            <p:ph type="sldNum" sz="quarter" idx="12"/>
          </p:nvPr>
        </p:nvSpPr>
        <p:spPr/>
        <p:txBody>
          <a:bodyPr/>
          <a:lstStyle/>
          <a:p>
            <a:fld id="{C814DB2B-3EFD-4766-A6C9-C9A5E84D2897}" type="slidenum">
              <a:rPr lang="fr-FR" smtClean="0">
                <a:solidFill>
                  <a:srgbClr val="FFFFFF"/>
                </a:solidFill>
              </a:rPr>
              <a:pPr/>
              <a:t>2</a:t>
            </a:fld>
            <a:endParaRPr lang="fr-FR" dirty="0">
              <a:solidFill>
                <a:srgbClr val="FFFFFF"/>
              </a:solidFill>
            </a:endParaRPr>
          </a:p>
        </p:txBody>
      </p:sp>
      <p:pic>
        <p:nvPicPr>
          <p:cNvPr id="5" name="Image 4" descr="Une image contenant texte&#10;&#10;Description générée automatiquement">
            <a:extLst>
              <a:ext uri="{FF2B5EF4-FFF2-40B4-BE49-F238E27FC236}">
                <a16:creationId xmlns:a16="http://schemas.microsoft.com/office/drawing/2014/main" id="{AA4650E4-77C7-BC22-ACE2-B5E936EB2B0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37520"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Tree>
    <p:extLst>
      <p:ext uri="{BB962C8B-B14F-4D97-AF65-F5344CB8AC3E}">
        <p14:creationId xmlns:p14="http://schemas.microsoft.com/office/powerpoint/2010/main" val="42416029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cstate="email">
              <a:extLst>
                <a:ext uri="{28A0092B-C50C-407E-A947-70E740481C1C}">
                  <a14:useLocalDpi xmlns:a14="http://schemas.microsoft.com/office/drawing/2010/main"/>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98579" y="316144"/>
            <a:ext cx="8435527" cy="599053"/>
          </a:xfrm>
        </p:spPr>
        <p:txBody>
          <a:bodyPr>
            <a:normAutofit fontScale="92500" lnSpcReduction="20000"/>
          </a:bodyPr>
          <a:lstStyle/>
          <a:p>
            <a:pPr algn="l"/>
            <a:r>
              <a:rPr lang="fr-FR" sz="2400" dirty="0">
                <a:solidFill>
                  <a:schemeClr val="tx2"/>
                </a:solidFill>
              </a:rPr>
              <a:t>Contexte du secteur de la sécurité privée en IDF</a:t>
            </a:r>
            <a:r>
              <a:rPr lang="fr-FR" sz="2400" dirty="0"/>
              <a:t> </a:t>
            </a:r>
            <a:br>
              <a:rPr lang="fr-FR" sz="2400" dirty="0"/>
            </a:br>
            <a:endParaRPr lang="fr-FR" sz="2400" dirty="0">
              <a:solidFill>
                <a:schemeClr val="accent2">
                  <a:lumMod val="90000"/>
                </a:schemeClr>
              </a:solidFill>
            </a:endParaRPr>
          </a:p>
        </p:txBody>
      </p:sp>
      <p:graphicFrame>
        <p:nvGraphicFramePr>
          <p:cNvPr id="3" name="Diagramme 2"/>
          <p:cNvGraphicFramePr/>
          <p:nvPr/>
        </p:nvGraphicFramePr>
        <p:xfrm>
          <a:off x="911888" y="1045028"/>
          <a:ext cx="10368224" cy="497393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2290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cstate="email">
              <a:extLst>
                <a:ext uri="{28A0092B-C50C-407E-A947-70E740481C1C}">
                  <a14:useLocalDpi xmlns:a14="http://schemas.microsoft.com/office/drawing/2010/main"/>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216687" y="259717"/>
            <a:ext cx="9294387" cy="599053"/>
          </a:xfrm>
        </p:spPr>
        <p:txBody>
          <a:bodyPr>
            <a:noAutofit/>
          </a:bodyPr>
          <a:lstStyle/>
          <a:p>
            <a:pPr algn="l"/>
            <a:r>
              <a:rPr lang="fr-FR" sz="1800" dirty="0">
                <a:solidFill>
                  <a:schemeClr val="tx2"/>
                </a:solidFill>
              </a:rPr>
              <a:t>Les perspectives des Jeux Olympiques et Paralympiques 2024 </a:t>
            </a:r>
          </a:p>
          <a:p>
            <a:pPr algn="l"/>
            <a:r>
              <a:rPr lang="fr-FR" sz="1800" dirty="0">
                <a:solidFill>
                  <a:schemeClr val="accent2">
                    <a:lumMod val="90000"/>
                  </a:schemeClr>
                </a:solidFill>
              </a:rPr>
              <a:t>Des opportunités immédiates et des besoins importants </a:t>
            </a:r>
          </a:p>
        </p:txBody>
      </p:sp>
      <p:sp>
        <p:nvSpPr>
          <p:cNvPr id="7" name="Espace réservé du contenu 2">
            <a:extLst>
              <a:ext uri="{FF2B5EF4-FFF2-40B4-BE49-F238E27FC236}">
                <a16:creationId xmlns:a16="http://schemas.microsoft.com/office/drawing/2014/main" id="{C614979D-E44D-2443-89FD-536EC647344C}"/>
              </a:ext>
            </a:extLst>
          </p:cNvPr>
          <p:cNvSpPr txBox="1">
            <a:spLocks/>
          </p:cNvSpPr>
          <p:nvPr/>
        </p:nvSpPr>
        <p:spPr>
          <a:xfrm>
            <a:off x="540000" y="904875"/>
            <a:ext cx="11190108" cy="232258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lang="fr-FR" sz="2000" b="1" kern="1200" smtClean="0">
                <a:solidFill>
                  <a:schemeClr val="accent1"/>
                </a:solidFill>
                <a:effectLst/>
                <a:latin typeface="Verdana" panose="020B0604030504040204" pitchFamily="34" charset="0"/>
                <a:ea typeface="Verdana" panose="020B060403050404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algn="just"/>
            <a:endParaRPr lang="fr-FR" sz="1400" dirty="0"/>
          </a:p>
          <a:p>
            <a:pPr algn="just">
              <a:spcAft>
                <a:spcPts val="900"/>
              </a:spcAft>
            </a:pPr>
            <a:r>
              <a:rPr lang="fr-FR" sz="1600" dirty="0">
                <a:solidFill>
                  <a:schemeClr val="tx1"/>
                </a:solidFill>
              </a:rPr>
              <a:t>Avec la perspective de la coupe du monde de rugby en 2023 et l’organisation des Jeux Olympiques et Paralympiques 2024 (JOP 2024) en France ce sont autant d’opportunités d’activités, d’emplois et de formations pour le secteur. </a:t>
            </a:r>
          </a:p>
          <a:p>
            <a:r>
              <a:rPr lang="fr-FR" sz="1600" dirty="0"/>
              <a:t> </a:t>
            </a:r>
          </a:p>
        </p:txBody>
      </p:sp>
      <p:graphicFrame>
        <p:nvGraphicFramePr>
          <p:cNvPr id="8" name="Diagramme 7"/>
          <p:cNvGraphicFramePr/>
          <p:nvPr/>
        </p:nvGraphicFramePr>
        <p:xfrm>
          <a:off x="712995" y="2155979"/>
          <a:ext cx="11017113" cy="432816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9716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218929" y="0"/>
            <a:ext cx="11352212" cy="738996"/>
          </a:xfrm>
        </p:spPr>
        <p:txBody>
          <a:bodyPr>
            <a:normAutofit fontScale="85000" lnSpcReduction="20000"/>
          </a:bodyPr>
          <a:lstStyle/>
          <a:p>
            <a:pPr algn="l"/>
            <a:br>
              <a:rPr lang="fr-FR" sz="2400" dirty="0"/>
            </a:br>
            <a:r>
              <a:rPr lang="fr-FR" sz="2400" dirty="0">
                <a:solidFill>
                  <a:schemeClr val="accent2">
                    <a:lumMod val="90000"/>
                  </a:schemeClr>
                </a:solidFill>
              </a:rPr>
              <a:t>Une nouvelle formation « Participer à la sécurité des grands évènements » dans la perspective des JOP</a:t>
            </a:r>
          </a:p>
        </p:txBody>
      </p:sp>
      <p:sp>
        <p:nvSpPr>
          <p:cNvPr id="25" name="Rectangle 24"/>
          <p:cNvSpPr/>
          <p:nvPr/>
        </p:nvSpPr>
        <p:spPr>
          <a:xfrm>
            <a:off x="5734995" y="859541"/>
            <a:ext cx="6457005" cy="6563335"/>
          </a:xfrm>
          <a:prstGeom prst="rect">
            <a:avLst/>
          </a:prstGeom>
        </p:spPr>
        <p:txBody>
          <a:bodyPr wrap="square">
            <a:spAutoFit/>
          </a:bodyPr>
          <a:lstStyle/>
          <a:p>
            <a:pPr marL="342900" indent="-342900" algn="just">
              <a:spcAft>
                <a:spcPts val="600"/>
              </a:spcAft>
              <a:buFont typeface="Wingdings" panose="05000000000000000000" pitchFamily="2" charset="2"/>
              <a:buChar char="q"/>
            </a:pPr>
            <a:r>
              <a:rPr lang="fr-FR" sz="2400" dirty="0"/>
              <a:t>Ce nouveau </a:t>
            </a:r>
            <a:r>
              <a:rPr lang="fr-FR" sz="2400" b="1" dirty="0"/>
              <a:t>CQP</a:t>
            </a:r>
            <a:r>
              <a:rPr lang="fr-FR" sz="2400" dirty="0"/>
              <a:t> (certificat de qualification professionnelle) intitulé </a:t>
            </a:r>
            <a:r>
              <a:rPr lang="fr-FR" sz="2400" b="1" i="1" dirty="0"/>
              <a:t>« Participer à la sécurité des grands évènements »</a:t>
            </a:r>
            <a:r>
              <a:rPr lang="fr-FR" sz="2400" b="1" dirty="0"/>
              <a:t> de 106 h </a:t>
            </a:r>
            <a:r>
              <a:rPr lang="fr-FR" sz="2400" dirty="0"/>
              <a:t>(3 semaines de formation à temps complet et possibilité également de formation en semi intensif) qui </a:t>
            </a:r>
            <a:r>
              <a:rPr lang="fr-FR" sz="2400" b="1" dirty="0"/>
              <a:t>permet de devenir agent de sécurité événementielle et d’être ainsi au cœur de nombreux événements festifs (concerts, festivals événements sportifs…).</a:t>
            </a:r>
          </a:p>
          <a:p>
            <a:pPr marL="342900" indent="-342900" algn="just">
              <a:spcAft>
                <a:spcPts val="600"/>
              </a:spcAft>
              <a:buFont typeface="Wingdings" panose="05000000000000000000" pitchFamily="2" charset="2"/>
              <a:buChar char="q"/>
            </a:pPr>
            <a:r>
              <a:rPr lang="fr-FR" sz="2400" dirty="0"/>
              <a:t>Participation aux missions de contrôle d'accès, d’inspection et de filtrage. </a:t>
            </a:r>
          </a:p>
          <a:p>
            <a:pPr algn="just">
              <a:spcAft>
                <a:spcPts val="600"/>
              </a:spcAft>
            </a:pPr>
            <a:endParaRPr lang="fr-FR" sz="2400" dirty="0"/>
          </a:p>
          <a:p>
            <a:pPr marL="342900" indent="-342900" algn="just">
              <a:spcAft>
                <a:spcPts val="600"/>
              </a:spcAft>
              <a:buFont typeface="Wingdings" panose="05000000000000000000" pitchFamily="2" charset="2"/>
              <a:buChar char="v"/>
            </a:pPr>
            <a:r>
              <a:rPr lang="fr-FR" sz="2400" i="1" dirty="0"/>
              <a:t>Le contenu est allégé comparé à la formation sécurité complète. </a:t>
            </a:r>
          </a:p>
          <a:p>
            <a:pPr>
              <a:spcAft>
                <a:spcPts val="600"/>
              </a:spcAft>
            </a:pPr>
            <a:endParaRPr lang="fr-FR" sz="2400" dirty="0"/>
          </a:p>
          <a:p>
            <a:pPr>
              <a:spcAft>
                <a:spcPts val="600"/>
              </a:spcAft>
            </a:pPr>
            <a:endParaRPr lang="fr-FR" sz="1050" u="sng" dirty="0"/>
          </a:p>
          <a:p>
            <a:pPr>
              <a:spcAft>
                <a:spcPts val="600"/>
              </a:spcAft>
            </a:pPr>
            <a:endParaRPr lang="fr-FR" sz="2000" dirty="0"/>
          </a:p>
        </p:txBody>
      </p:sp>
      <p:graphicFrame>
        <p:nvGraphicFramePr>
          <p:cNvPr id="19" name="Diagramme 18"/>
          <p:cNvGraphicFramePr/>
          <p:nvPr/>
        </p:nvGraphicFramePr>
        <p:xfrm>
          <a:off x="1218929" y="859541"/>
          <a:ext cx="4371643" cy="516658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36776371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B3A5291-6E63-4645-9D9F-D129A56F0EBE}"/>
              </a:ext>
            </a:extLst>
          </p:cNvPr>
          <p:cNvSpPr>
            <a:spLocks noGrp="1"/>
          </p:cNvSpPr>
          <p:nvPr>
            <p:ph type="ctrTitle"/>
          </p:nvPr>
        </p:nvSpPr>
        <p:spPr>
          <a:xfrm>
            <a:off x="128986" y="1982634"/>
            <a:ext cx="5314950" cy="2387600"/>
          </a:xfrm>
        </p:spPr>
        <p:txBody>
          <a:bodyPr>
            <a:normAutofit/>
          </a:bodyPr>
          <a:lstStyle/>
          <a:p>
            <a:r>
              <a:rPr lang="fr-FR" sz="4400" i="1" dirty="0">
                <a:latin typeface="Pole Emploi PRO"/>
              </a:rPr>
              <a:t>2) Organisation pour former les Jeunes du PRIJ</a:t>
            </a:r>
            <a:endParaRPr lang="fr-FR" sz="4400" i="1" dirty="0"/>
          </a:p>
        </p:txBody>
      </p:sp>
      <p:sp>
        <p:nvSpPr>
          <p:cNvPr id="14" name="Espace réservé pour une image  13"/>
          <p:cNvSpPr>
            <a:spLocks noGrp="1"/>
          </p:cNvSpPr>
          <p:nvPr>
            <p:ph type="pic" sz="quarter" idx="10"/>
          </p:nvPr>
        </p:nvSpPr>
        <p:spPr/>
      </p:sp>
      <p:sp>
        <p:nvSpPr>
          <p:cNvPr id="4" name="Espace réservé du numéro de diapositive 3">
            <a:extLst>
              <a:ext uri="{FF2B5EF4-FFF2-40B4-BE49-F238E27FC236}">
                <a16:creationId xmlns:a16="http://schemas.microsoft.com/office/drawing/2014/main" id="{F233FD94-15B0-9344-9F42-F0F8C533BD05}"/>
              </a:ext>
            </a:extLst>
          </p:cNvPr>
          <p:cNvSpPr>
            <a:spLocks noGrp="1"/>
          </p:cNvSpPr>
          <p:nvPr>
            <p:ph type="sldNum" sz="quarter" idx="4294967295"/>
          </p:nvPr>
        </p:nvSpPr>
        <p:spPr>
          <a:xfrm>
            <a:off x="0" y="6588125"/>
            <a:ext cx="838200" cy="187325"/>
          </a:xfrm>
        </p:spPr>
        <p:txBody>
          <a:bodyPr/>
          <a:lstStyle/>
          <a:p>
            <a:fld id="{C814DB2B-3EFD-4766-A6C9-C9A5E84D2897}" type="slidenum">
              <a:rPr lang="fr-FR" smtClean="0">
                <a:solidFill>
                  <a:srgbClr val="FFFFFF"/>
                </a:solidFill>
              </a:rPr>
              <a:pPr/>
              <a:t>6</a:t>
            </a:fld>
            <a:endParaRPr lang="fr-FR" dirty="0">
              <a:solidFill>
                <a:srgbClr val="FFFFFF"/>
              </a:solidFill>
            </a:endParaRPr>
          </a:p>
        </p:txBody>
      </p:sp>
      <p:sp>
        <p:nvSpPr>
          <p:cNvPr id="3" name="AutoShape 2" descr="data:image/png;base64,%20iVBORw0KGgoAAAANSUhEUgAAArcAAAK1CAYAAADSVcZ8AAAAAXNSR0IArs4c6QAAAARnQU1BAACxjwv8YQUAAAAJcEhZcwAADsMAAA7DAcdvqGQAAP+lSURBVHhe7P15lG/ZVd8JnojfEHO8eFO+fDlnKiWlUik0C2EEKWjABg/g9oDLppuyjcEWC/CAm+726sa1aLfbbbtdLDB46qKKttvlcle3KVxtu11tbIONJSTASAghpXJQTi/fe/mmeBHxmyKiP5/vvjdSierPhpLWevcXN+695+yzp7PPPvuce+69S+3O9iW7fdVXfevPDrdXP/CJn/9X7fG3vbMtHy23X/zlf3/7j/wv/pdv/LEf+2uXOrCT7fd983d98NJLL/7Mrz39H9vXf+3vab/yiU+0y5efbov5tK2eOd/O3ntvO9zfbZefebodL4/a0vJyW1sZtvVBa4ujQVssJm25Ddrk8Lgtj9ba6sq4Ted7bX6waIfkba5ttLX1UVseDtvR8VE72L3ZjheDtra21kY76+3shYfaB+8/1+4eUm603Jbg9/i4tTn7aGmpjRvmSMLxEviXl9phOyrGSV46qvOlpQGpA/LYgCGhmXVMwmC4TKI5S21xWMfBADrgE9USQOKV3mLpqEGpLR9TBppLx+IynUxoDJeHyHxEEnnC8d/9ELmOZJqrY2i7ebnsD9xL8nO8aAtoHYNzaUmNLbXR0XFbgbelZcqDd0aZAXmrg2EbgPPwcNFm4JoujTgOyYdq+IU+cAfU0TI8DYbUiwTlWVrIYb44YRNcHGBLHfa8FR/KhxweD5Fd/IhOtQqFfj0ClzJeC6+KkROe1ZVwsNrp6hg54Q9+oRrY6JzTZelIM7RTSuSFj4NppkotfLFJ4QgdWcg6U4hD8El/GTtsy9Q5xI/lnTLH6EJsS0cL9HjYFm3eXR+34dIYPMuIqa6VmRzh5RlB54s52YPUVwSnfLZjYA5VyiE8qCbzqD3gjo+tnSMoqLBBZBjA1+EC+gAvaBNeR+jsgiMjgFQh5UreYeSYN8w/IIfIqZVZL7FVaKPuXKtPZU+dSZWjulfvpgwGI1iVd+0KeOVCbvmJzqBr4xiC9/Bwnva0Ml4BL7Tni/BmOemrf8mEddLmlJPKEXi03RFp4QPbnsOjVTXAdqVhHXmiDQaEcse2k6Rax8tY9KDNFrM2wn5LH2pTjuTfK8vwXx5IG0AvyLv6R820R1JIhxJwwpgOlwMLDWObtudcpv1VWz3CRk9sTRtAZ/q2nmftILKx225JoOwhdkTda+vAiavsQXmFxwZoI3DYbYviSwA26WqnR/rKoAben/YIg9LnLHqM7rlewrYPgRendTDAVhboWi3ZJPQFwScO5J2THl6Bl78lZFcMZfSo7o/AGZYoo08r/opTNORp9HKIvLaV8XjcZtNpG9kAhBXcEsqTnaSqrvAijb6Nmq/f119Y58fqK5u6B8drl9ngNvuhePkN4XsouyEgTdkrYIseKRdZ0Tq8Rla2Q5WofszkXD6sI/Wn750c2S60L9ooR4spq1Ur/gWGNR6P0D18UzfWUXhI2+r4sRC7pIpu/mULPTApS5gWK0XCVK6kRV1HCuxWSOpK/aTerFyQxryQUd9sqZ4Gqs0mz2WP5HjMn9gLc+ohKcAmVX7Ln6Zs6kPZLIjebUukKZ+lCjOlxW19Kix/0Ym41E/KHrd1+vo//Oe+r52/52JK9dtTH//V9pN/7YfbxvpGrvUs1RZAFd1IGnymsS/Lmzbq1gm6pE7kJuQtK311Kr91PLR/It/6XMxm7dF3vr098K4n2id+5ePxf271/872JbedvesN33Lt+qX/1bWrV6jFlXblyovtytVX2mC89pf/zb/+p/+0AzvZzp9/fPPlV57/F1euv7IzGG+1z33u6Xbr9nUMaxajXhqN2+rWpjbfDm7ebgMcwgNnttvv/ep3tHvuvdCefvFq2yMqPKRzms/20+kdr6y3I3ody2wN6DzXTrcZRjejI9rbvdUmdDyHBMmhQMD70IN3tW983+Pt1vUbGDadUZzga0Zqh6ZTiIPUGeA87RR0EjbcgQE31+a7u6Xzorwdhg7a4FGHYeeTQAQnsgytOB4DWhtqyoAD/EkODZsTeTRckxOcJdWNBHnyDD48xhEhq+wbzI1IHNHxEzq0sR0vndIKsGM7HBrfBun375xqZ8fIjV5Ora61bRzqXdtb7ezaajs1HrQNgvMh/nQ+JwCDpfFoCC+cwN+IAUH4g3Y4kyWdRfSnM6f5LxsMeqkc6BNYAwn1YwFAoudjnLbOIT8yDaaG8OpPvDqP7BYweFZe5adspUf41NWygR2X+ueEm5aRXvBwNNpGFzqsMGJ9kO5ABEzwaqDUOTM6I4sqkkFUHF8CKepLpyZOZVYWynu2nOuyI+t7oBcFlwFg7IvY+wgl2JEfGsQGRwWZ1qn6kk1tAVLgwW6U010QjlALTeHSgXoNXcdSBlgZhIBTjoRU7wPz2R20OYhB4egYGxEH+tc2ElCRpU5VU4JIEtKJk68tGvRUMAU/6g8mra+0F6kpk/pFwsCIPzxUGayNcspNgIQ+7Rys/1QOAtqmBhytA2skAZ0DBoQwKLbc0ApTnwTIJX66HE44JUGa1kvRVHpYItFd2GiQ88gBlINw7SC8IntsRnwo1Gt51trV1SpXY+BtX1XjXTBKfZ3IK1N20shWWIViS6bHLrDkl0DYHX3JkygXc8+lPWhz9KlPsz6TB50FOrDdLxEcaql6gilteKhdMSi1DizrFnOUL+CVXF9yjDLjL5VAxZKvTc/1j8KTp50fdoG6bUreo+PYhPXiqXYeAvzR7uRRnWoj6iXpnAFnIO61+9BBiE2WNhsuyPMXfbhbR9JFV/IwGMJvHBxymOgmWXYoUFJYB1CCkIgsBqgCeGng5ma9KFdvRykJgtJMlQtSr6Evz9Zoqb5kqUCvZBRSfaQseaYHrfxjE6HNb4j+ys/p47UX9InN21YzoLOtKlt2rE0SypI2lFaVfPlb0oFSvKyn9G+e/usoo61UXzabZ5igjH5Duwmr+bFxfoxu0oeQfwTPOTcd/rQZN5Ijniy4JR8mw5LlwGa3ED3xLzh6mwFPgkmhkDtBsCyZCc5csktArqrtdLS0Ly8lmFqqc49u0Qmb2fc+8mB7y7ve2VbX15Pmtr+72z79S7/Unv/Mp+NrlsWnHYZnCllPYUMdUoBdWdwSB+QUnthVYxjvNrOla9uvfs/WpH6pY9rr2XvubqcuXmiXX7kcW3FDI3e2L8FtOByu/NR8Pj2zINC0c5vOJjjc+VV68D8ynd6cdHAn23A8/ksHt69/0xw4DX/31lUMpnOAWg52srK1lSB378bNdm5rrf3hb/pge+Yzn2kvvHyj/favfi9l9trN2zMsDOfhDAyRw+F81u46tdr+4vf98fZzv/DhNjkchBfNcjBc5Ygxgnwb73z/5rBtb6+34xldVxoQpm0jS2vWlPmRfKwjs5VxHqfJuXj0Is6PGFsZDNhlDeU9eKrR2CjSUeF8DpfppEgzYDi2EE7HoMeeewj/+m9b2dJJh0MTtLwBmE6Dn75NzDoCgw1/cQrqAEc4SOdz2LZG83Z2ddDObxCojgYEuHTIlDNv5XjaTo+W2kOnT7Whgf/Bnsox3mn7e/ttf/82NI/a+ngcejcn1OUInuOFVIMN2JlJmXHXYagO+IIHHbjOQ0emkygeIxK6NA045TINyCF1YTi0ggNak0/ydAS6hDi2OBDL48QTpcBoOqzMOQTOAYR80fWzGyxVWcvIW4iRY8cPCftiBl50JOofOJ2wM19xsgYbIuXgqfwe0nF4NKh1hlBXJp42cCYLBw5wdVTWEbsdWOqPHTh3WdCWrGZZcVs6MnjtZhy5Lgcon2DEqOJawaXuF8fz1Hk6M6BiC+xCRTccE4CGsUKYAZrtinQ7WHPka2zg5jncqB+y2KBFWa/FnyBYfAPbJbnIniP/lMLZSPUz4J+ghEeR3Tp1lsp5OdtDyqgTcXGeIBNo0xOMG+xalygJkOhMvqQvHmWSKWcNvXuRIF664u5kpWQQZ5ZY2YE1r+xPCDZAPJqybPtLgEFCGCHVI1t0TjnbtDI7SBqRv8LgL4GX9tXVrRjl0TseGFzqyfTSJ7nAK69WucD2bELxJXKCTjwmELetxDA0TIJWEahLDuSQSu1qU2zqX/s9BLcsGMarAYOnIf7SNMuJTp3Z+SqP/BlYqpe0EtIdZKnbSA3+6Ft4f6TbpoomROUx8um3TO/456f9q0N1LzZ5z6wWvwpCxCfTXbpBhpDCIbgWkDYU4bAuUA8GY1I57wYOMY6UKdk8VZXeOcsGT6CjrAElA3PyTwZd7H0waUCSJFOBjz0EIjXPlW1cfyfdwh2pwGWedWhBD9o+SdARniM0MrCEQQfoDsSKVMlQ9GOhwZFBtemBol44OJhQo24L4B1wKKcqCFj4YAdEjoMMuBG8Kocw+pm+QGxJSI8gSpuIsXtd8iRoVIACrU1Zel5JjD/gomZQ5ViZaOXgKwuIdmIbtoGomX/afwZIHY6wy14cvPYzJTxwXjbozs+knLOLM5BVVt8h7BufeLw99JbH2nhlReBs169cab/y7/5Du3H5SuzAgYHBuIOWYFMXYgt+9ONgEbky4NYXKQB5oaPOUgkduLyaExxsVV25to84e/ELg9v6f2f7ktq+6t1f9ycfuvDgo1/2+Lvb42/+sra2stre/db3tHc//u6/dPPmczc6sJPtK9/35PvvPXf2T/+h3/XN7avf9/52anW1ffvv/APtkYtvpLGPcdoaoDMHc64HbYTBpvGR5izs0y++3M5ujtvXv++Jdu70RpvFGEF8uGjj0Wrb2lhrp09ttPvPncExTmONy8ujGOYAAx7T8N728IX2O77+yfY/fPSTXM/bufMbbYxDqwbcNVCZtfHn2qCIxgyMDUykh0eL8OnMVjoKHbYOXqdFfjmzzqTBl1lcupX58SwdXWZgumZ6iFeL06GVLI7mwIBXXPJkFGOwY2Am7sDRngzyPEuvuKCDnLWt40W7b2Xc7llfa1vobgjNo0MCUXQzoOzGyrDdvbPR7j21RqA7b3uT3bZHp3hjdtiuE8BdY9R5Y3HYbnGcoNfl0YjgE2kMWCGjo1If6SDg1eCwds/hUVagE4eXhi7f8Atf3v62O0XCdrRMGeQqZ0LwTSSxtUxAPpi3i6vH7a7RUdsEbgwuHWnqN56l9syEe66jdVcN6NLOY2SHAX/ldFOKXQTCWZ7rjjd5MAdFdzNa5FMuoODSHJSpZtOrXD97FLICUE8JkpFtWX1TvL9lnJl5QHSBufWH/Wamk7IORDL7GWKlPx0jB4knfTmz3yTIB1YVJ61+g6+Y8BiOKFicFd927oTl5LubrK47Xno5kLsCCtOiQfQqLHWjbWPjx+xZniBejhVKlT0jRGagXV6hNUsAssFVOyTkt5itn/bSX4kXoLJx01EQ6ebnClg1Wx1LzYJZL/0tZmkliJVv8hMgUwHOgCUXOGcGvTLYTvVaEBzadQU68mS4Vzjdgg+Yk5luJJ6BB8tFXuCQR7qGIbIuTO42eK5aFIef1Zh22ulF85s7kOI8y2Y8OanzomMwYrJyQowUqGB/mkps1tkwjhlEUi53EShzSOA6pcyMc49SycwaND0PCc5zJkHOxent79grOVKObqUtw2zid3mCsPwFT/xAci2hnPy3DHjjD7rc1BVE+05fkMyyGsBTTlkjL7u4DGTlZ4SfPnSpCql9kxSlfOpB1H/S2DzWQFab7upU8rJDegVu+Fvv6nW8qojAB6//PC+EBiPqd/lYncMP4LYRsykCQCHXrtI0KS9c6CmjSACsVqLuy57jH/UH5ogHfOrUepeW/kF/YBuzucS/sQUUJsI7e1dVdR0EHot2dGw2//o9soIl516yp21lQA9PXYa4M4HBpfIqUy+/k8LuCZRlnj+9jZLF99cZBa2HoKvypEXikJA/kCgce9VD7bUkQnqVVLLKc7D2YPwrPFkSFiWp+8N2/xsfbStra2aebNODSbv56nV8sFM69pDILW/wn3ZB8Qp0K22B3bmlnk01g105woVlNYAYgRyqL9M5iy3hm7q8wP6GrRuC3dm+VLa3v/3JHYzoH9062Nt0BO16oZt7t+iExs9evjb/owS32tTJ9uSTTw6v3Zj893sHk7uXMbqrN28CP2krq+vtpVevtv2D2y5liDGtrK+21Y2NtnDmcPdWWx8u2v333ts++pnn25Wbu+2lK6+21ZFrcGkUBHDLBHQrp7ba2mjQzq4ut1/71FPt6m3XJmJWGKA4t0bH7Wvf+3j78ne8tf3cL3+yfeb6vL3lzGY7d2Gt7e3up8OwFaWfofHkkNZagUPsW6MHl+nOOmjQx85K0NAyYnYD0PQahVcjKEdEPo3AmVGD9RXy10lexdEsz2d0ktDpgix/lu4bVhpztbxu97zoGcBsAHc3Oji/ttoW06MEqK9OF+36dN5uUy+uq11GV2vjQdtaXcFZHbeXbu22Vwlz9wgGpqA7BJ+3LIk20uAPUcQchzdFL8qoqyoFlBOrACYnHUumdw6Mv9FwmMC47xwyS0eeP285j9DDBvh3RnMC8kE7DX8bBE3rwBqMuIZRB1Sz6aXHkKuJAFQuR6UXHUwS2XI7T8fDX2YsPO2u5XRoR8LPmeDMitsBYDeBQS8JkMwPStIoaDBmHejMtQcpGZx7pM9K4OkmRzpEBzpmCmF/KGo3b4+J1s4x6MHpMfYR4cRjd8RRPMKyx5IE6dSbYI495bsM1WSXk9WM4HdAI1/OsNSAQFgwW8fiAK+zq9LOrJMk07k6QOvwh64ydAFcuBNPTkpnHL3M8grxc64cFdSqLeBIlLaQvd1El2Glq9cEDinKhr6JFG1j8isvBpHLDIbkqS/nQDTmAQEktPowXTJDz71weh06niKLvNjZRhZ3cUDDc4MM9ebMt3Dp4O3dSRN/aj+ySKfqm5Pgiq2jh8KsnOqsZC3q5Y8ykymKPo2jM3UG0MrkOlMxiMeVEw6kg1G+w6X57PJsGmjk0467dFtH27F57gqZwKCrswQz/pkHxhKjEuTXmXBhTM8se6BSm6lPtSXvdUdL7mwT/JNTjtG3EwLWB/iqXRBIFMJgksfX2m4ni2WtG+s+dMQdJrvrbgtNgdWLZdVrLCcBTdVV8eokRODVSxWmnPAUsBDZJtWMXen5NZ9hkvWfgsnvOfaf8peuk4mvpM44q2AOmmRZXHy2X/lUHvnT/6hHSYVFTjJTGN7MMV94UclrhwcYbUiyljU9skpXHEmUFhgEkpjHbJ7zl/KFXzgR9RMD8usmLulaNLAdDvk/cUaen+z85yB595Qp1Kn7oLVoh0s8GdxU0YL1F7qck6C2Y1fCcy0OLy3khNWT3/y72sb2dlL67cpLL7WP/Kt/E9glJ2ik38tWhTua1kPJ209ApW32DLmFzzAQ/bhVP2CWdUKa7YODz2Y4c7tz8a47yxK+lLfN8fb/er6Y/i4b5BGBVCNA8/byfDr5M09/7iMf7cBOtuFi83/PiPwP2kndYFR1MJm2lZW19ur1q1jLoq0S2HpbzodRxgRgaxub7XA2bXvXrzGaX7R3vvVN7ec//lR79vKN9uxLr7R7drba177niXbPhZ12c7LfDsc+JrXcxvNdAuH726efv5yZEu30aH7UPvieN7f/2W/7svapz77Y/vG/+Pdt6+IDbXs8bm++f7vt7x60BTAxfuAr6LDp2fBxAmkApMUZlpNOMGcHQwMDqNo5m03Ectr83BkD0ns3ZdM08BjSODYpdi/B6Gka1UqbE2amFDLY4ICnRxJl8NngbOiky6DLF9LxkG+Ask0gub26lhmKV24ftCsEldcPl9uEYGAC/zMgXVeXHRwTCr56sGi3CHzm4LZjFL+dqc46TkF6yDudOTtH6MB1ZESnid3Y5aVmXgwIKk3HFJdEGWd9XDIhLmcWjF9cv7gJ4Kk2afduDNu54WH4X6aqjuBvuDxqK3nYxyETNUqhdPOU8ZfzbgalvBKn0gaaOD91Ja+uJ1br8qJHs3xulwM+QIZVkj3vHZBbBUmUCc1DZOvcGvXttGsFU8WTwvpLgAwb1ocdVwrwT11JPzMTXoeM5cVPjlUpmk6H8lebPJfNCSD8UNykp2LApaN2xtNuNF2pwS3pOtGKqyvoM+BTFxWomQ6MuGB4HH5gQN2ITx5Sd9qUWmDjIvbLtbhTRFlk3PSkWbbcd0QIndcuyj6UrwK96IjCvW6VIp1rl64+DUoNbKtDopQ8qnslkhaglo4tWJ6SXGCvlZrBhufCBRZbEheQ/pLIliDWEy5L/5bWEEs+dZbODwAHhLbN3F0CMm2F4xzenA3LrCF2Ypp3lJzp6pcZ1WyT6LFRro+BE5+bAZZpmQF3l7B27JF055VjB+JHdluF/ORnkjyGftVOvwW7tLqfWwL68CF+ftEJCZIIP+KEHw06cF6bbP1wrCQ2ddjxrZ86oS1O27vlSDdf5ODONT/1pvkI25ey7dgvSNu1xSc2ot6KreIj5Tw3wcuq/2zJU76qlwRIYbNgwy8nFch5bcniIPoJjIcuX7h+C/EC8Z86sCmmObL1tmxetUeBpCeq0oXqjR0Hr7qwnNrBfkQcmbQVqj/X/AEa/bl17CRwBU4eBEu1IaN03EI6hZUP7ADEd6DLpMBr1bv1bBmhS+e9yNGvR375g0ZJw+ZBOdiThpy5M8X1awM9y1dZYV325S9F2VPMPDdp8Sf95CWdMuHBtDrKXM+X194FOHf+XHvX13x1G9GP95sPaT718U+0T370Y204qqUKltIMZE984vE6fHS8JViXruekJ5ANT+Eq53UwRTurejS55Kbe6H/P3H2hnb6z5vZLd/vQk3/g7vvv2v7HD549N3zD+fPtDefOtkfPnW6P3nX2E+/bOv7uf/Pcc327z/ad3/A/f+yh86f/4cPnziwL/8j5s+1By1y4i3Jn2hvO77T77763XSKQdR2otxlW1tcw1EXbv3G9rXP9zsceav/ulz6FpaxkZsOlC29+w33tTY/c2/b2DtpzL73aJvNFW54ftN/+NR9oH/mVX2/702kaiY3zvV/2pjabT9t/+8/+XTsabbeVzdU2HIzalz9ysc2m8zaZyjKBBMZq117BRVJoCGXIJw9YpJVo0AVjI7eBVOfhmRZPRxUtgAEj9wncAUG8D/escL1BFHI3we0OKE9vjJI+I5Cc0tjmYKyiNCT4cBWjVOj9oEeD02EBb2A7AteYkHFGMHd1ut+uUfA2JRZLI0BrDV8cJrtvl9gDbt/j0XI7IM/ZWp/ylY6OMsstZBz+DHRnBMoGBAZDrlxehYWRgYfycd03/jjHyM1/YDPb5EkEQRTyfRvDKZzSxTGyE9Re2By3VYgeTA7b7flSO4CnQ4MXYHQIK0PojgnQ5z6P3emgwyVZO790ZakfXXg5yNBFHoMynZG6l+91jutgOrs2blvIsAl+b4POsRur03quwJVwhbpSH1pDnnrNeSQEJ7A4v3CDvL5pILTEIQ+pH+C6Di6bwACkY4lnNeCXTUpQB+oxrpyscr52GiLkHHwVnJkHbpAbABrmRHLg+5nVBO+Why9TvE3u8gaXTRgQV7747IxgIPSkK31hDYYjBT8ZJN2I2SP52ZSNgxz19V6zPJzJd4crUOggG8KK1T3tJDKrBTkqav6PmsBhWtaBcpbKUVmk5U/5AldcyIO5PawyZAZL4E63wpRNhGuKqV/LIyX82j7EYR2ls0oWFo7e3TOrSlkDj1rIIJzVn/kezSC4XBtswHskD5TzIUJxuuXmEGm5xa48IQN31gX1U+zSBjIo1hZLrzUbiBzg1J9VMMUP+ATO4I5eOa96KHr1X9UBm7qu+gl09AACkwFMoGOB4K8lFK7Tta6KmtlkqDdgMqVs3fbX4PeYNiQcm8uvFvjw2KF1CR/WuzD97FfNxlkeVFzre9OuxWly6qI7l9H+PNwoj+f+47+w3V68FKybsGWr3eaJcJbOOUmWJUVbMFFdqW/5zUY+7JPW6YS87KRHBpF4xqm0epgUpQ5zzK4dgYMkMTk4ip0Bm4e/OneTKgG3524de8lMvQQ3F2Qob+BIiu64iu6A09+UHkk9sQ0vclo4U95fV5brYNTIrY+kBvC1ch7Zo9Vkmac9dBYg79Y56aJJ9ZGc2X5LxQ4CGFQ2CTfbgOnZhQtsl8du+9VHvfGJx9obnniCINYpk9pefeWV9msf+Wi7+uKlPM8iBttFdEDJYAAv6ucsnHNJAm3QZyrSLpUd/L3lf74tVtAriCXdwR1GadP0I+ecub3nIsHtK5HDzb7szvYlsn3PN33t33jo3M77Hjyz3dwfvWunveXus+2Rs9vf9Sf/0X/9yQ4s2w/+4A8O37q28lMPnT39wINndtqDp0+1+09vtwdObbbHLp5vD5871R7aWW0PMeL51EuX2+Vbt2KU4/XNGNI+Ae8q51/1rre0X/rkM+3AGVYMan/R2nMvXyrDHa23p55+sQ3ns8z83H9+o336uZfb3mTR1kZ0nwQxL718pf3aZ19oNwhil50ZJIodr4zbY+dPt82tcdu7TUh5uEzAM0wQ1z9hbhDpEgINvpqgsziLzA6UeePwbCyxb9d9VoPyejxiRGmDIMVXGFXgbHDoDJSzlYfQW2qnN9fSMPbmh+2AcjMbFkiz1lZ3T89ZHbBdnO3wqG2Nh20rM57HBGfH7TYd4m2gDyxrgKiD6XiKlyTNwNFZ3H162SmdzdwAFoQ613SewrHpY+zcsiwAPJvwfooYZBPYTVC7HjbrOrmWnyy1yJFEfQOJNv74BHbzzFhFFxfg+VHq/u6VYRsg82x21G5Ojxu13iaUmxyjg8wwUwpns7Ky2vYYfMyJKjLKBrkdRzpR8atrzuU/TtF6Mp+Bi3BDvNipZQLp0VI7i053kPbhu862reN5O4NtDKhIg+dpnJr8Eligd5Vn+OiDX8fQzrq46AdFcJ7Owq2jmR91kQ4VOH/RfXhhtz6rBFu0lf/eBVAOp50NSobAmkOqRbNDoc7RT2YbgTNgdSZ6RD1az9qUt9THx9gW9GspQUKF4HbZizFqZmg59mteg1cY65pjzfLKszKqE/JSn2HZP/Llzb0CUNdKumY+pKDt68X44wJo0qx7rylR1wbe2H+1hg4p/Cl/ZijNof5SvhBEx13h4IqWlFP9CyAu4Qm6jtkdHsm61RT78G0C2Qxe7PC0eTOrA6s0ssXHnuAUfD685Q7DwNsxy4GcWCfwAJztKs2sawfiUNleuUc8d+GFKKbCn+fO2NoGBYqerDfOLWPQHLpcBdxCpCXghV7ezMKvMzX+QbHHLz12ZTMgr4GUuLthkciRMfYbpRaNkg+bGo8JttAbthtd6PSgVcFpzkLDojWwlzx03EUtEnaXrMhjNq4Ho3q9IcYTPScAArhYsHz5nf5VSqW3Ororq7aUawj1y09iCw7GSaulFJSDjHxpVvYnzuzJm2VlRswD2oo+XIZNr7owHz1FCLPUSrwkWfIr/Zqp99gPRCKgmzCg8KqCZXdtqtRuRlEv2WIX3SbvbklJOc67i/Iv/HUwXXb+9TYd1klIHnylLBdpQylWOvQo3/3gWrjUPSchowykqzt598o/cegtsueaf+IxE10WEBv41I2bNLw2yzK5+xjexEKahDkr2uo9CaQI3OODlw7epHc/+YF24YEH8FVlJ26vfO6F9smPfKzt3tyFBvWCrcU2pRfeKAuO3n6sJ6XJZIV4tEVlJU+dBESC8lWlo0L5rLrAZ6s/aHi38Ny997ZTd5YlfGluP/Gd3/nY8eHx36HesbMy8SG1hy//19/8w3/jf9OBnWzf+sa3fC9w36ERaMF2MgaMYwpkNpO0zLgSQDx7a95euXWjzVzisLndRozI9m5cIWBca1/+tkcw2IP20rUbaYCrp84SmK20Z1640p5+4ZW2ubHW3nLf2XY3gcuAcp947oV2am2tvfuRe9p0Om3PX75G0ATN1TUaIrzIx/pGu7gyag8/cL4d3DpoY/IvUGYHgVbpNLYJirfoY8c2UmXFodlA8lCEDTMNRAefUIRrnHgasY2CIHhGsI39m0sPiONNc0ln6etzZvCwvrqa5QTX9qftOoHezPZCZwAgpaoROnNXszVITuC1Bc9n19fbOnQnk2m7uUCH8DSLU7Cp8s9dD5aW6Vo3AlbOMlMLkK9GiyPLz1vtykUjFYH8ew3tFYqfXxu0CxvjNljM04jtMQzCVn0bg7ok2NeBjOAhQUpmCeEeuSI//6znDfCeQxUPndlq6+DYh/c9dHKTAYtBuYH3DL3PkUtZXO3iwzzqt16TRP3Bs8OHMdyvoBMHIBWUV7Bkx5Y3RNApj5HYV589sLbcHt1eJZgdtLWjeVtH3jXyN1yPBe28Ki58YpfwPorDQyuL7jY45+m8SO8dWmhCR12nbuA7Tu4kzzqUr7QNLQC1GYiQxVU5V9LRl/pUNnVlJ5/lE+Cs2+acgyB57lA0uCVW7yRmo5595ZeTfyukijudK0TzMCQgLm1AGtqfbZa8dBLiNgx0/tRXXpXjjoPXOnq+IG5nkxlhsi2fzsCdtMwWilvbgHQexFKFnAsjDn/CvvarugIxPFZedGJBTYrdBzdJSHn1GdrAS0/0bikBbyG9bEemTpFJ+6NO8i5Zilt3sW3SF9ilyJQxqEWcjg+NYsOYRBJd2GJbrSASEOs7BaRqZ2+zFi5cszlzy1nnEB2MqkYxC+D7Y5W15BGDW2qUdlltXh2qC1+nZyDqQ0kGUJEZXgSqc0hob/ISfkXJv16mCOUyBm2U67y+EFrkeafGfJc/xU5Jc/ZYhvQNFs0aSdpIdMaWdhB7VoaqsxMbC050qr0UI0nTp1Q9iJsEUXE9py0X7+zUj5pMYAouedUmKZTd+rZ4SMdewm7oqA413+sz1+DxsopX3XFqYXRb7ddrd8sFV19HpKb98itdsnX1H+SWIr9KKZcpne1CN+/D5qj995MK8pD2YwmuRZu7MOEj1PkDXoBui6rMCn6yS7BAu1l3Pbj0LKzmRd4V41h8Jc2yoefm/4Lw2ON0E1facLaCUy/lT6zoSs4gAUOKjVFXlrANpgQwJ3IpiDwof+cbbD/qo/RakwiFn10EIeCRzbRkSYtr5bQuAHG29oPf8rvb+vZ28vvt+aeebr/y8x/BjhcJaPMKNgfeUEm8oo1Cs+wXvjhYH9aX9RdcwvlTPolpN7IlH1w7cWC6KGSw6hjdQetMZm7vvC3hS3KbLgZ/dXo8GB7MMAatGqfn0/XX5rP/rCBe2378u77vIaznh3SwBnM+oHTkrXI7IQxlSrDkE/sHSyttStfqMgEdg7flFjMCKaxnuDZuU4LEj/3iL7YV+h6d7trm6QQ4zlouEfjO4WE4PG5f8Y6H2of+xLe2f/WzH2n7u4ftG7/ibe3b/8jvbm9606PgXm3rBIQrY5AQZBxLAxwvXT9oLzz3UlsiAN4aHrVTg6N2brzc7t1caQ/urLY37Gy2C+A+TWPZwoGvYMw+jLRkYYxaJ+3T12Xp6oTOiL13iOkYuZ7Dqx9EmAO2QPYZgdc+rLxC3osE1ZfBuYdeFnb66GQdOqdolBscR+gkbRHeBkYwh/M2mx60/flemywv2nTsLf05yQZmo9yStnKcg3AmMvM2Okg6XB232cvwbDhDMTpdgjz4EI4oiB1HEAdw2NbHR21r7bjNp7cJpPcYePjmA4IocJxy1nl12L0b1+AjN2jpLHBaR7NutppAzCATXNsE5r6hYnY4aQcewbNP/jH8Z8ZUh4RutI05mNTVAQMdndHGyiAPEPoqt008zWlUftdouZ3Fc5yiHjaOpuhqDxp77czwoF1YOWoXluft4vKs3cXoZIPz8dF+2+B8MTtoK0SH8upbCVZ8mI3zc8hwkcHGmeGQINgAGrfrfX3s4nBAAI+uE3SQpt+SV+ufA/VMgEzdHIEjAx87aF/Ijr1qKvZ1dtQJ/Gw46Jt/7NZROXk75gSQ6GG0PKUatAaCZjQ+Ar+7Ab2698l88TlTlvePAjkmGKoHybQT8aJFcFUQjA1R8a6P1VFb+6b1HTsWELi8wgscZNNmyKEu5SlBMNfx11wrswG9H6LIa5GgZ3zmcocZ9umDQ5ldBLCfBemfpk8A4AAI4pnRVg7S04lzfhKOiMPrTlc1cy6kLU0e7OTNIxUebNHHOIYj6meh3ftQGnXnuTYvXpfL+Ho++ae2SCfVyhEp+CSVZTrRih2it9dtM9CFb+kG3HpEl8po4ItAtHHfqiC8b1PxTFVBiN1O1YdfnVmsOtB3oFNsTdxZZ+/dBnxA4lz0kvdFhKasiafoqyYUT9v1TSmyUXYYOdhLQx2fDHy98+PsZK2NjKZDM50/Rwd2qraCUM49sufBx24nOzyI2Wy150NffpTDO1k+QJpgQLzsCbqBOrlTQOCgEzPgCs/yyYjbgXt0g23EV7JPGfT7xhhr1rt42ktnkrHN8MK/zPh6ZR77ib2QoPaKR6GFdecaHqq8QnT+WhuQHnWohZauK7/MoCPAuasx9N9ZlREY0sRhO0GfNSuO/PZ1ZPdLmkJbtB0//RYMKhRgz9WP9tQHmWGlpIxsCqKaZUtjtT9MfofWo2VSCsDUGXxav1U9phc+YaQSHYDa4M5AL8FeZ/vKoD77zToyXZtwRl7VpB4oI34RR3+xWxmFB5liF0sGK8pmOyTBu13SP9mE7Y/y6WVVXuwgr/5E5s2tzXbq3DnyO/hu2711q928eQu9E0/Ilzt2lveHK4x8cdDO/BmU14eW4BZc3pWIzUkbQKu4p1BHdCbv5EcONutF3aUGX89ONizgzvbFvv34t//xDxI9/R99TZCVGMdOOqP9f/IdP/5jf6WgXtu+8T3v/sc4zMc0Smc8tS1f8TPDOAxIJ9jGfDHNLaoZnaTR64s3brTrt2601Y2VtrK10ea3p226e63dsz5up05vtSsTAmwM1aayIPAxTjAonk7n7ekXrrUXPvvp9tRLV9sEelsby+3f/tyH28efvdwWo1Uaho7ATkaHZpC80dZHK+2973y4DXZvtxXa4jmCNdfDzgmoJ7f2EqBtrQ7aGgGvnZ5Lc/MGAeTL7VmO6RTEbMPlbE6L8MtjuaXJtQ1K0/eLSjCLtQ/bhNPp/Di34Henh23vaJDZyiN4HEPr7MZqu3t9Iw8/2WmmMeo9wAXhrJvdXSwzKHDGtsJK68MHu+1oiZftGezu+ZVD05Pldj66MUCO0wDCNNfuZvStM0AIO6BVAhBfy7U+8AtwfnsLeWn46wwQHAScJhpapdyCgY40zLdTHiGit8lduuBSAuLjdg+DlAeoz1V5nC7aLUzo+uyw7RNCTqE1g7noC9iFva23rTnY0TcC4RX0uY1ettDkWRCfIdhdIxBfGR4SWDMooewmMGdX19spePIhtVXKbRMAb1L33qp26YEBhUtVVkbDdjCZEWT7Ngl4PV5rW6NRO7+BbA6+ZtN68AeGDDjyBSpDQnhNvVsX6MqxRmYgOY4GDH04H1vHJFFz4R9VUHcVuCOMYwfoc0rdOmfq6+riTCmxDFxMhKv8oGHg6lFV5IGwLs/gNMEDxKsTVW+kY7/Wq3Mq1oGX+SoUdeM7ae28hoTEUOWaYuggAZdf0PK2vnasnWGfBvguq8jbLtgy+0SWJu8ekZKuThyIySU8ozvxUyXBJ1ho+TOQ0J65dubdTsRzd9uItp73jVLIGU0lTosPAo4wUDv56MUTZSwesWEqKbBqRpvSrgU7xAdBz4BWhuTUU/socfVvaPDOjB9FsC6cOfWpbAce+i47bvWXL62hz7xCLvXGgWvVpo24y4J71s9iY/4kJJvalD4hC5xobAZbCcso4EDYYDTI9HXyynk/e5r11uhHW6aiOiLyXcGbm/8d6IhXNJllNwPiatRBTAI8BiVunhpk6kAc5KBM6gibsC3AVGoQHAnaHCmgI1VfegGcvdYYOxyra3H2AahwZiQgkmXy3OrWcVl7Bh5WCud5UA1OJ/YLwqsEeNISyOZavCFQ9qn1oAP7Eu9OOestr6FLqbwS0jPxsPV82TehNeoBmmCpWdZiTnVIzDZt+5BLc2J78CfmBIMxPm0OLrqdBIqK3/rWPuSJ8mE53JYM2YFTD6CRH4H69wGTKgdA13ZyDg5xenQAE76jh5JRXP1dgKjGcmT2vkua+YmuQ1kD9QqurTzR52ubAfJQ+cqQd3GHVeiHV/KCXzj5MJgXUacPd7bIx0bplLGA5pSBApcO8oJfRGzSFLs2lbarP8b2HnzTo+2xd7/zBJ/bddfb/sIvtssvvgIMtSV68MiNfH7+2tzioHjNFXWcOxrYzYz4Jj6E9mzZgGQnjV2MBrgj4g5Skhc/A2/n7rmn7dx5z+2X3oaD+Ku41DIcjL46Kacp2hfM2v7od33Xf0qVf10aBwZA6JJOpWa1dIh+GtaAjWzSXPu5Phq3MQZRo8PqcH0tGDbXrsyO2hve/vaslXUGZLJ3i4BjijECz3E2229XZ4P28792GSdqp7/c/sPHX2off3FCIIjHxPh8W8ARBjne3AaGxre/aC/f3mvTvcO2dXa7rRBc+7CaDviAAMyg0y+d6TydOdwiuBrNJjh/jH/oZ2rnBH2zLKNwBsuZKTsPAx4ExdHqNAcEoM7Ucg6v3nqfogsd5GC4gvNmtImst0mb0Ip8Ldf0kMB6stv257fbce6o6PRx9eQ5yNyfL7XbHPcoN4Fe3d4RDgdDzyQfvnye3rxzNuSxx5HTiA2CnVnMQ1/o3TDDTiHuBtkHIBnRGYzZV0drvgijHdqDke+DS94S3yZY3RwDu5jBHnWJvrLmFJlHOKgN9LxDUHwaPraXCDKp+x2cy5D867fn7ZW9SbsOL64VPoTe0vIYzdAhwaz9tfYib850jUnfAOYMsl3cWgc3/Ez3CZ4W7a6NcXvjzlZ7bHOtPYg+d+yaqbeDyQQ8zoqNs8760p6vR2vtGrrbW9pot45G7TojgBv0nXuTeWzOjmBBWddOnVlbb3fR6Z4hbXXurC8BATw6MxPvy57OTL1xaZCZ+mfX8blUw9mNgc4Y3Q0YvCQYRbiRcqLTQQIedG7nA8zoeEgQv07HNqKecaHA6uRta4xjopd+ls524oxtvkAGS77XeDDA2vxgCLr2QbmxsxccqxOUJ2CdKbQq3YJTJ146r48+OFNLFni1ITso5TGQ8722fpCkXtFFHjxoUwbWh9QxYVkCRDtqHb1vCzFC0F5AH/q1RreWsXhL2o9kRJ3kOYPjbKIdTNZkqpuYHQj4syNxANT/MmDEUo6pp8yUU2SITp2pzDpTiDqIrS9ooWlsYcl89W6wg0350OWSHw0gP5+clS6+KW4LhPKbZQ/gk5WFd3zYbSumpXN0p9gR9uTHuxt0jqjLBLWU0T6yqTN0oyz1YQokIA91hq4dt/qyjaUdWI6jtIw4jrHDZcpYn4ClM+YQP+pSJt8FviRd/Z0BD7CuOc8sPgaHVjhXXuuHOmBPEGV5jnnfp3WpnwBfvqinvtWtgkiUPSID7/uaqe7caVIPsVcZ6uUVEFraF2exE3UXucxml67LFAyo8pEU6i4BGECwgW2nheSnHpwkMRBBQfBWPtUJAgOfqAtalgsTGk+3V8CJXLRDKAkARNVpePcMGP1A6rTLr8ElbV9A8rXTCACIpQy+5N8tQaVH9goEw0h8qr4iX34TNf/sn9yDQyBpqwT/1C26SLtV59Y5+fJRS3mKZ9tLZhEx1gRxprP7xbIjfQ6KiO2FKNe2Z88oJ73wyumQvsrFTHmnuTywhXfq4pi2onMwPe+9xuK4Cp74OcAjN+CSsV3HrsTPXvSAMxMgzaPfFMXNQ1oKZbXRBPwihh+XKw7ZB7Qt+xZnzJdGw3bPIw/F/3z+du2VK+365asnciuncsBG9O/beEq+qje3DI6hDQWSSYMpteFdzXakPdIOogehJa4vhg/scp++L8XZwovpUfjrt7K2O9sX7fb3/sR3/yEc7vfa4HT4dmppM+34J7/r7/743w5Qt/3ohz50N1b80xgEkamGrc3QOHR07N4GiLOxQZLuukpH2+trm+0pRl8vX73S1lbW29rmFrCTNru93w4JNj7568+0m7v7dDwrubUsjmU6pjgnGxi/ndG0/dW/+APt0tOfbi9evtTe/NC9maXY3d2TDYyVNuOtVOSwkRytDdrDq+P2yKP3tKPJtC0fEIoCb/C4vxji6FfSWbfhuO0TYO/S4HwYyyDVDtSZDWeODTrsDOhfyLHh2Ch0IsgMLRsy4tY/HShQtJl0vnPSbHOZybHzJN/vbTtDvYujmpDm7KaBGgok3w6Na3FZCew1g+SpDlpni5MA38DvvtJx65LSKXTwNtTEad4SB07tIShIOUcuZ6ydgTWw9PU88gcrci2mBCwKRSxIkE08Sf4EWdSBQdcauDbYx/NF20Cesxtr+YzvTYLOCRjsaufQOnQ2DTzSzy170nRAOky62cz0bnHcRq5t4tYVeKu1vJRAziXsY2dthOOjbmaH7SYV4FKXrEOWP7BYlzdc1wuNQwLUKTT3YfzWbNZ2SbsNzhm9shPGSjhAJ6vIvgINP/yxDD16kNJ56pQ/dmvZgZCOUztAiGxeq+JlBmEj9cG+fERgAo16cwaZ4EnQh3zq02DKdB2hHY1dukdpuBlwWicGInYaphtQ65bzpgY1aOdFxyIO9/jZ2FrBatfpHPjJI5yTUzN1CZKlD386bOvEJRsKa4AjErmpryHBMWoQb93Sw05cDmMKl9q7qKuzlxrnqWPocuGt+PgPaBo4eu6AOV0b5eqWdrBhCx0h0rIuFF5ySTll8Il+242bHVXeycxenZctIAeQatc5ybWdtlWprAXAzkW4Rc8OrjiknKmCJYCIbFyZYBEOgen4qXV7yGNZCcB/bruSZns30Jtb3HpIsBGKXV1Zrw6isFN4jaSUy61u6Sq7e0f/mFGNviKDksicmqxy/ldfnOeBSC3CBg8FeYuNGhiZwrX25cxwBm+wax2j8uhMbGokvpwz61WtpDqsY/gw0NbGtI4yF3WiLwLO4NgtplIymO4ur68FGtg+vtYA2RnRom89WEbrAKt6iVhSKM7kwboLFvViOhdit168DE+kaWsaoRMtISse89jNyoyhNMKDLbDkJwkNCCgRZQzn1BO6V275DmV3aVTJ6Mcy5ouEzbQ66yQAbc3umkQadZnAkPRiTvoyx4k7W4Ja21DwS7X8gpvYU59eKKt0LNaVDUKhctml9bKzFRb1Qb3JmyywG5pKKSpCPx33gbdteBm7Yten9bnhs4QLssgfns3n5wm7xwpsrTN1aDp1KOoOv054dXW1ffB3f1PbPPX69bbPfPJT7TO/9CttPvXz3AWfd62DKMt+wFlUSYeEiEtGaGLM1V6KvliFzTnJGVR0pfUzsXTwZXKj48EBY96WcPH1b0uo/3e2L8rtZ37wB3Ffwx+yA7ML81ai31xn1D4ZHC79pQ7sZDueH/8IlrJTRm2n1Tkzf8eM3DUi8pydMWCK8yZ/MKJDN1DEcOYYymwxbb7zduvMmba/P2/veOPDBK84ftd9gqKchUbLCEurW+y19ZWj9srzn25/4Ju+tr3t4TPt8YfOtjed32gXiQtXnC32NpcjQMJQ9zmBzqXrBwRGE4ItP4Cw1G4yWjsA5w1awMsHk/YikdulCYEmfO3hqKc0HAMhydcrXexcOIcJ/beBaXW48RjIXJ227UkP7myAzs+DcEK6J6hz5ud4re3NRu3GDF6mR20ffuaH7DRswrp0fOqy1mraDXuljvkvovBWTsHZ2ax34yh34VBdw7A/o52sxQTG9++i3gRacWQwrPP21v0EmaakO7M8Af4avF1CL1epwH1ILggyhjoU6QBvra9gIGc3R+3c5npku7o7YXAgHlxfOmNYHdbMkoHgMnVjMLkxOCY4XrQ1GNjCS58aO4NsBzlsB9CzS3YWdUSwf3w8atf25u0q1XqFQPo6gegugcvB8qjdQtpXketV9LaHMmbo3PreQ6c3J4fwAj5G5/PhqE2p19vwvk+l+PS7tlVLIY7b3VsrbaMRqB47KNIJqnscKPpXBnXpMg47l2NglpemDAwIGl3XC7x5mWnF7oeWWZ4314gPkcmAVV0ZlniTa0jYPyQk9yFG57LH4Fwh38f/ss4NelWGDV31FkTVkObt5gpe3NLx2UFrnJxrE3HG7AazlhdPP4Pkk/f+uCRNW9KY4ImjH78o3095DtJzH1Pv+oS8i5c9aO0N7F2l549EdxlLpxYYjvKF3rXTBLlkZNkFJiqt0BEX6c5yGuc6c1fiFRfickYsM0YkuWuzDshIokDxaT3F9lMYmtYzZ3OCjhl86Q0ElKeKp6vNOjsor7Yt9ROdwGNoAZNOk+vo2gBGeHKAEmNoGDSqm8w8Yb8lEzl2vMEHUCiWr7CcA1QHnj4YIxZTi6bgCsFOee3GJSHRrxvlhJVP1MKmPZR1eTfAAaW6yax7F3QaAIDA6gp/4taX1e1z5XaHXoLfou3sd2bFo1X9X9VFvn4FvDZZ62j1P0JBF3mc2XKOX6kcaCmG9uquych36AlDnRsUZhaeU9ipulDCXMCz5ZAxfQjp0YJ5wGcmOXZr4K3NwxuDzHoLTbdBK3Uhh6k761v9iF6+u7rkn63lODro8HmXhDxrLnyrr+iJFDPEqRFS1lnuzCSaCmw0RHrCQIVgdwbWSlASaYpKezQoq/ZOufhx9GVQ1knhtf2J+dZh2WClV00UPttIzmzb1prX1lX0Ip/kmS2e6Ne0SJ26cROPwtXsOnaHUdYt/dqth/T7QoLHmXjbrHdojjJ7UHbymo1IX6Li5udplE8CcuSOEf72EH+aeiHNZ2fO33dPzj9/u3Htert+/ZrKBg8tGmS4e9o3eCmr1qMyymn/3sGQC+OQ2Du0D30IBWNMv6kOrG90rV1k8EzbcXIvS7v0rVXRkcH2osp+41at7M72Rbl97Zu/7HtxzH/Y2xrps6hY65DG8aN/4u/92D8sqNp+9Lu+5/djzn9RZ5UnE0nTaTu6jCNn0yCqoVfDdlSaWVBC6KdferVdunajLREY+DDZeIWuEyc8HI7bV7/5rnbz+tV2+fYsBtnfCjhczNqp1aX2wXe+uX3F+9/d/tm/+vl2/q5T7XPPv9hevDLL67l++5Pvao8/el977rkX2u5kQSA9bhubG23Z9ZcY/t1bG222u2g3Dwh6MNJbBEQ38Xm7COpM4J7nNNBdZJrA+SLOtByMDkp3qQOuWRZ25FF2m5RbZiLSZm1O6i7NP3oUh1tef0RZlzPYmaTj4BiHGufFHyS9PVxbdYZ2wj704q2sYEKePtCuW85wkcgkCdQhSChnffjTFfnQ0hBu8k5Yjutcb0FyDVpxbNSTwb8NnK6MEMwZ22OCwaPM2tZ8oeVdd7loG9A9tzpqp3DYvt/2YFZfTDMQtlPM+il51Omwl7KwCNL7YHFMva8ouz4JhzKjN7w5neVdwMfU3wzn5NfYfMvEqzB0A4F9KG+qM4V318v0M2A+uLRCXcul67sPjhZtAs1puEbXyOKWh6bgj+LIYrDvDPY4/E/g17XMzk7Xq7h0XLYJEg1UoJSgls5iBT7QcHQsTL2PmBpDF+pTe3AzGHV+qGZtsSKcah4Kg9GKPaBFgbrFTBpwVmV2riUNejDEdXtKmlceoS8APIhHfqQFi+nw3bKOs4OxrLx6TAcYZNUZaSPp0MSZn+llh1n7CU5tqWhytO2j06DoynlRnLhZ/1gS+i7uq2wyUxfqmHpAb2XfloGO9em5fAFfnbOlpVN1bZCRW+HozTDJAC2DbMpYS27OppbvsUzVneQr7GHnL8EVZWppAqQt4zHlZFM9lMZcYmGaeWJLu+Y6fg/5sskkp/oAt3Ti8hp5C6dnkQcdZlZfH0e+XiOlOqCU4NSTYBeectqPepU2hcNv9BK+Co9ZXdH4CJpTkMmP9iAMJ8k3y3bqORRy7YX49L/qVzvo0yMTJwm2ZTDycq4YpieX9K680JZ1l4p0Uo49KOQDmU/KcAiUONVF0rWLwlt+0jLySt2kjL66K9Nt4slmci56Gbs8/lXdFR/aoFsPq32LNYMb9Uxy2RaAFAgKG6iF3cXkNUer2xT32jgTVP48VkoV5Vhc2EbUA9c9D/yS4MYx12zq2WT/J034ZPkvtfsafHcsXqtMl116cIt9siVBOHbrWb13dmJyNpj2WptKqwJOWxEgNFKu6ASSvA57yMSmusYTea1OftqTfc94NGr3PfxAe+L9702Zftvf3W2f+A8fbpeef56+vdprbE9i0LAuPXUrnQDgH4DRJ3T7TXtxOxmocOi4PUlPUMsxuNjM867N2XsufsFHHF7DfGf7otp+4tu/b4dR6l/wVq23iNw0iPnR4sbh0uJ1s7Y/+qEPbTJu+xErNXZMjafzxzM4H5uHjAhQ7GCtcIMY170ZiMUZEqRur/lWg7W2mBOaTOaB9L2IG6e22+7erbax5sM4wzYYr7ThykoWvK8Mj9ubHzjfftfXvL/dOpi1z16ftV/65NPtsTc93q4TrH7q5avtyu6t9uDF0+0r3/HGNj7cj0mO1tbhcd5emhy0y1em7dWDebuCgV6eH2ZG8jbcO4O7S0RzbXqYV1ZNMWjfepAAlN2HLlzT5xKC6jwRCVN3dsYrZwsMntdRiLe57dcMpFyvbLdbbY4GBg4bvmkJyoheEvihozhWy3KeJtYFHk64qLbeidrRVxp6JbjSsVS3LY4KgstJgttA1cLRRDX+ZQK+8eG8bUP7DDo9Q51fJEA9zXE0nxMUwRlFDPJcK5t38i6N2gEjcnVgZzKmjtfB6Gyjn9L1lV3eKnckbGDojI1r++J0FMJy8JnOV/kyC1+drEG4gwCXg9wigr5B4WuY4FXKX4L+i9jIy/Pj9spiuV1mv0nZPXBNlM8OPjVQTtOjDytN4MX8feAOqGvh4jjhJzDU+z717wyuwXQ7JuSHhjOXzk5mDgxeV9nXYF85nW32wxa+Fi1vM3BkT/mRO3gNSmv2kzaAjnJvgmv16SvSMrCgfL3iizx2Z5ecffAhIWvM2SnbjzObCRopnzaUdCR1T5BRduBukJOZEX7pjMOT7ZAOWfpEz7En8YErnbk75wZc1qc6lFLeMRza5Koo8FUnyyl7ahS55WMU2aSJZfU42fUbnJTJUT4ludbmXZ9rPTi4sKABsvm5HSsf2rR8aCvhS0llHe4iByDgMpAVc+jITMpbxrXGfZlqP27qIbvX0EywRjkHX+nwOFjGDk99ANnhMJGdozwkIGVPgkd1BY5+QCBvh7Z5ylg2IJxYwnYtr1XcNOw3DRm+SYumIre0y07dgtdf8IGYa+ug2lPtVpez0lg66Jxhpd4cGclHcAmDf+AaCNK1nS5Y7WiAvX7qB2LOYOf5CTHHvmzT2qsq6+oLvPJTe2EoWChynVqxIOe2QdumuSaFlhGO8qWixKFsngqhbqrOcjuccwMfIKqMR68sy57r2A/1p06AN01+3VJH8m1C8krv1nfk6eyxRDG3/tejeWz5x0EydZpztzxkR2rq0Gv+q0d/2dRJiJGiyB0P+nR1XzKXDYg0dWvRrrhbDY7MFpitAzDdj2jENjtbs87VfuQXVp47voXo06ygak9ciBe7Sjn0aB/grizp0Fy467FKR8e+46UegBYZaeGJEvi8Hq5sq/qlmsSxbuwfu1YcW4Qn0qxfg8fhyqjd89D9Kf/524vPPNuuX72aCTL50prcIgqn4tH+rGeX8tTSSKiodLbSoTU7iow1Y0tpjZQ95kMdZU0t59UO2NWrRa0bqXn+GzaL3tm+CLfN1dkPrLbjc8STce0xUip0+Xjph7/r7/ydqx1YtvHxiCB4+W4DUufINF5tw1k4gwKXMowwYo2tOnBdqzNJ1QkMFod5UGljfQNjw05mPtlNSSzr4PZ+e/rSjfbggw+3tVVCijjTcmo+JLOxvt6u39pr//zffBgDHLeXXrkB76sN0PbK9Rvtp3/mY+2//5mPtAvndtof+qavbqPZzTY9MMxp7fr0qL26N2nn7r+rbZ871aYEOAaxeR0VjcFb1gfYrbfTDeL6zkw9yIc8xMBtExi/A4E+WBkjp69uyg6IukDachyk2R5sUlmTCBLb0wCgunVmw7OAzpEmizIhxbVfH9MZOLNUa9KMCbzlJlyGIOhTOt77c1F8pjLRo/zVmlydXufq5IHdIGsNGr7f13f97jAC9mteG8gygm7mheO4KA2/hzo66vnQW5QlRep5azAmmCfoNwAmWJ7paiCQdamWs+OODVHn9KrL4fE1OXU4tYbN9dl0fMDtO5Nu0InT2YWHVwlsr80W7bZ50Pczw/kwBTLkKXb4sAPqZ308n+FFJ9Stb0eYw6l8J2DRTqnjzO7Bx8z6R0hnZRzE+DoysY1R4Rqwa5Rap5zvGR6jG1d9jqgzV044Azt2TSkwPpvr1+icnSUZDNYvwS50nGWrNbQ+1GOQa/BrG4Mj6HoL21fdJQ1h6mES7Yf84EM20mxjtiV38aUTFlAN9PWbn5jVA3lWtvoFh5em+7MKcnvOQlwbONs2s85WegXAsTody2RGhOt0VJJlT1vguh6eqvaSPWiDPNfST3qHr3Ca7i6q136WSi3G1iVQ8gmYPGSieKD8k1cHJa43zYMhHNP23Pmlvju4+JrCGEo12A7S2IZ3RbR5O2vtyM7ztZ2f/HdyIXHqQjvQz4UpztVpWKGMTAjed6x2uDUhQKJohO94cDlPzSSpq6qj3ndkKIPcHqsN1uy0A+IECqTTkijjenFxi0uaZRfqoUhKr2gqkZnxDeE9gGycu4G3Btn4Gdp29MxOMiz25WWSa/YsydD2YNhgM4No0Yi7q/dq85a1nPVRR8mKxhP59EpoeavNYJ20k6UbQCsjijf9hB/8XWiKCB4q6A0CNmGkFQJFW+XSBtV9ZJNnZE7xnm8u1K2MRW9FOngSKPfp4FTbnmVCIRTNBi5shOsk2kJl2zZf3Kg/cGnbII/s1F+1cSViC2BH0/bPsYJc8XY8dPy51Z0a8rnu+XPv22fOg9SydUR4Dspbez9AqAkSSsF07Eq+AI8Oej2zpb76OjOJsoU5wOAoum6e922zlgbYvnp4YojxuN3/xjcG9vO3q5cu14cb8K2RO6mW8L/1hXzyQFLvv4Spo/wVDe1DoFzVKZblpJFDREpEQPFYl7m3ynlX1qycvH7raurO9sW0/b+/53vuWx8s/2lfkUWsQxBpJ4p7P166tDU6/msdWLa/+6EPPTo8Ov5+Z6R8Wt5ZNx+M0LX5aiQ7eR8G8jOoBgne/namyTWFfkmpZqVa214dta3NjTJS34YwcMaltZuXr7VnXrza7r33fvASgBzsE/DutnXipbPb2+3pF15t//U/+7ft8s1pm+wftBevXGnTyQSa3iY+bq/enref+dhn2i98/NPtibe8qb31/nPtdJu2o/1pm8+OCHD32/m7d9q5nfUYvzRdT5sPC3iE7xk85w0PyGuTcDbE2Q7Qx6h1+d56XmXPeknkHKEz33RgE7GRpxNENuKnlIsjZTfQywCYcrgnrslMqxe5tNKM+E9TpQFa1MZkW9QhA8IlP66FsmzaMo4IbJz0naf4BQ4x/+z+Mtu2ia5PjUYEswZtBGU4GV975rpDX/2T2SuQZg0b9Sl+P66gPOmc6GRcG7o2GlNHI4LCw7bLfhs4w0Odg6Nvw291HHb4WdaL6vic2YHHOFDch/vAQYYfveAcHlwCMUdndi4u2SjdlAOz4xGPKDPokAJlSQTCQEWnqY7Qy3CFfAPNupvgrPOYgMx6czbWYD98UnJjdZD3+vpgm+8e9oG5VfTj19rUn3ZuYJ93EnN0+dwIXPWQFnLZQVgNqlJYTrJ2lvKuc074Al8OcgrXENzDCnTNAy+gJ+fK6M/Ek/TQQHfSk658WFfAZY0e+U5GZ/YBBtVYOm7g3EglrWwq60dzZT1pV+SmjoWULrtnXUcRU81siGsqKQmP2lzALcSf2DIr4yVy2fklmGDz9T7idMlINQn44zqwdHKh3/FDK+S/T27rQwJQNNjCK+fpwE54I/8Qq1EvwKgn2QtTKSYdeeaS8q6r8+0g3jVw116yjEG8wlhEHYSDuqo7LBVoJgme5SlBAH4ucJwrY4IPjynJf9mHTh+UZMNnatMdoxRNWFG7+ClfazzVlfxDhwtfV1ZtwULyQh2c4OBfhOQPebJ0xMQOd0ijI3dBhTGnZh+97uxFP+A5ZbUSmTA9M7u2RvBVEFZ2mIE7dPM6LfbKL82pU2tFfyL5ulYXsMF1mGZPPXZ1IYR6iez+S4o8sINbERzg6RXi50JJNNoLbY2yUou2uY4e4NyxWNKCy1Jkyk+nv8hpkueW86AcHX+goXxv1wWTpSIdfIeUfGHkIBjyA1GOSZMfdG9e2Y96rV8hNqevSn7gVQ2YLXyoO/lVGLixXYFTmKoPC1vaYx0yMDy5FCk7yLNelmvbj4GmMr5WSERs0ku6vNn+9e1l+4LKv+hcImQZeQtOwJMnDliNTXCtb6sJLWgHB9BReiDz+s57H3k455+/+ZaE2zd9aNw+Cg+K71SuDDxJjez8fBNOJgPwh0qgGOb1OjAxZ5bjgEtr9UC1deBGO8cIvapnLmpyqTRl+fx/3dZZz53ti2lbb0c/tL7cVu2IbSKOidyXB0t/5Q/+2I/dLqjaBodLPzJqx8M1KnoDL+FT7puDUdscjtkH+YTrFvs2faxPvbsm09v0znq5JtMAQcM4s7XetjY2Evz5VoM0BG1tMWu7u5N26YWX2tGMUAnnsElU8Nsef7C9762Pts9dvtl+6SnyMCXXRPqQ0SNveLTdd26HQJORPTTGmzvtFz9zqf2f/vY/aG954q3tnQ+cam/e2WpnV5fb9cm0PfXZ59qtm9fz3kUdBxwQcIDR2RP2Yzo8n3S2A/OhCAM2X+jtq3O0bGfq1mB2HQfuRxicqTWItyH4YvIDGkVmg5XHpnZYe2Y1KO/DdkfKbIuySdBIPcaf0ejLj9PQfKAOkXztj7fN63UtOgOZtpxODNw04ARBNj5bWNfu4laTQBK4fZXPKjDbI4Lboa8AW24z6DhTehk9Xj9cyppj19bGx4ShkisPOORWExrJTLIyDig/RN5B25uzLwZtnyLO4PoqqXqzBAkE/XacLr/wFVAGdT6cZFBnv6Rj8q1Gc/C6zthXYqm5sACcDyjY4bllDhml5LVEKMqOWR0446l9ZUkNaW7qWptOAALsCpTXsKcN9LYNbzujY4L8I9L9aMeinVkbtQtrw3YBtk5BZx1+M+sKjnwNDZwuDRhCewyO3P6HT9cwa9e2nbxCjTI1o+cyBgQDzqUB/XpsZyzqoSTO2a2jmtFz1zmTKP9UQvZckWq9K3PS1A6qpe7rQTHgTSMPEIIfu3zgDD48dnmIFP33ZUxQ54tll5PUjW1rHJDwBccplwTo+6QwKgSK+jELfqUXEM7TAaIfgxGrIcEQSX0HZxmDM78O5gN9eR0V+sjHIMIQUPBk7ftpZrk3yBKH5Z1l8zws2h5VIPayTMU4uMwyj+AAlqPv6lYT4S3yiMjgRxuRIGku7bFtkqf9RGfwoNbM12I9BUXqTgreaZjRfuvWqrSQQ0VQTpYqUdtFTpNJk28fuFH+og0IsiXAV190yAY79ahtlUmQSJr8GcQoeOldHOzkJWiL3PUQlYT0EUXbSih5yj9Ued+p7Ym/unMhy04wWM/AkG/nru59U4XrwR0Epx4h665+Y8vw5cd4jhwAg1M7VnfmqwzpJT02hL7Ri0lcwJP0kVuE0MsDTp1+xCue9Ea5+6JOxCPXtVWwCd1uqyBU5XMM/tQwbPR7+QQHpMZheXizC8gysACfWnbgaJtVlliGeINbyqU30ENbDlWxkzeUERXXAKYu0wj4qzT+gHFwJIfaTh+MKn7JLSukCVNFlYJ86XuNNaMn7a/szfLYD+niEi4DNHVJW40Gw2DhzRYyRSN2JWJ5k4aMoAdbnkcqhXJdGmrWPrRnIRxBJE+9BCV4rG/rIzj6O37yhx7NA0wa6tkHRJXttQe3tA9RDNrpM2fbcKzHff127fKVNtnbpzzWBN9OmGUSSJtzqZujeqWOTJ6LUt0gETz5i1eRZ32ZugJWXauL9KXwbJ+z5BuISDPFGlO86LDT12/citqd7Ytm+8T3fegdW8vH3+anSB3pZLYOIxgtLT118cLOj3Zg2f7+d3/v71prg9+xgiGt4RzWgTeQ3SLvNIZ5nuD2HD38WYKGHY5bGMAmsAaAviM1s5zszmCt4TjGdA6ZEcIsFgc+8nPcppPdPKXvetXxeKWtrK60tz/2hvb+J97UTm36LlwCmdGqw6wENOOVtfZf/MT/tS0m19rZs6ebn+CzcQzWNtve0lr7qX/14fby5RvtT/2R39m+4rF72/7soF3bnbXbRHCTOAg7ewwYg4XLMnRNGdls5zYiHwBzhllgJ2fX4HMNuVa5dk7QWemUZ8/TpAahGZUiEjD5jC+04qztaECS2XFbQ4iQnuCXkI9g0VvVMEH+MI23X/8oqE7Cuax07OjINP9VJ1YNLHDkZc2r6Esi5IBmvO9xAtA96uQ2dXAdXV4+mLVXp/XGBJdoLOCJ2okI8WpQzXtVKa8jmSDjTaL3XeLdvdlx2+fcdwV7S9bPQMQ5YhuOhJ1lWvCrF2DrVMAKoGjVWb2TVHnkF4QEWnmiP84H8l296KzsbKwDdZfOg/Q82QodZ6VHyOKSGIPKJQcPh9M2PvJTvNQZyBjIYZMEtTjmnYHXws/bGvg2qZOVnPs1s0ZACx15gg/7kczQUt624mxvlt+gK1Uq7VWAVtjzRgE0RnKcobvBpLeW1YkFMusKDlCRRBq8phvlOq//sQwwPY4KRh3gkIae+9u/sR1kxagKFn7VT+xDXBqANkhuBgF2JNJRN8pmNWFnGQSFV7kquyp8nEMry3TAkvfnctSi6q4DbQgkdlN2qpZZoW2rH7+aps2kQ5EfaNuxyZMy2SZcE5d6FgZYkJKnHdhBggyM2mHd2QE7OOTFtwEAXbQtb/uSJmkLBoXWVzpqT0QEefVasAZTQEbeys5MlJWGKpEE2K7jw7bshDMzB1x95AOwBHy0cflKvRi6IRP5AfAcBvM5XHgGE/IVL/XaIn8OlqpcdO4v+tauKSv/yOe1thCswCcQtv1AM5amLBRwZilKId3BYIIdL8kvaqKzvQDG6CJ33eA/yw9KmaQBZzl1Y7rFtMPYrUpUQdBlt4ysCuTdnuW8+q2n4y6MfMobZbRTRQoNcHFI8UJRdJLOBWUsV2XRpXoAMHbNliDDna1PK3mVtAZD6sljfBCM5vY6aZmR47x8DxzEJ1nnnKPDsCBT8g68ekkgmU377Emb5l58xG7wrFqstphgmSxVIr5wCR7pps2OtB3LlW1lcEyZfM3N9qz+qSvbvu1bpYorOqZA/67VBOTYWN0JUy7SkSXWAQP+ZLPXp7/4HOHMSHtDNzpv+p+6c2cetr6s5ZIHvFLl/cGxO4r1/+ovW73DmWt8ijxlVpXcLLtBrtQlcLEv7EkqJGa3X7GtbGxvtXN3323O67ZnPvXr7fat221EXOBgS9ra9nH3nlo1nKVwHQ2q7zVa6FI/ZD+p/NqTvNXyDoCEcednO4WNtAX1pd3oI0t/Bfs/tsnBne2LaPtzH3zvj9NpPz7B2TkTpzH7qicM4c/9jr/2136xA2s/8e3fvro5XPspgoYza8NlOjA6dozExmiQu8n1Jr3q5uiwrY8cGVPVpOeWX2f9dqoxosNZ297cbJ+7drM9dekSQeyojVZW24hAdv/GjTabTdubHnmovXD5Wrvn7FZbBd8v/Opn20c/c6kdru20wRhDWxBIrG2D/7A9cG61/eE/8M3tCpHWU5+71FbXVgg6cBUEXPPlcXv6pRfa5eeebd/1x/6TdunSs212e0rjHaehGgjrcLK4HOc81+htdDQSjTWBCjJ47oyKyy1WkdUZ6xWC+TgJ9GC85mytD6E5WlVgP1fpZwQXCxsSOAUlyMsLy2lA3ro3yEtHa0vU/dl4aEFpfPnpSMizEUvLfPg7ImAbUQ/OptaMQ/kIsbilyyQtOEBrB+DssjNTc+hO2PcWi7ZPZ2xQOkdfEzojl2j0n8SMrxePDoCgQ750JsvIdDgnGEgvibTA+5nV8ZjOEVjiB/ivAYr1rcOxX7T+s660c2LpjISPwy/+xZmZXL2I64fZhI2TJFgyMNJtyxkuKHkGHvUqLQNSBjx6Joq7ptnFDX6JeY3zFWRY43zDoJZzv7om3AI9+E5WUCYsn1CZrtvN7D28IWUeErKavG3nF2ucea01zbQX4BxoucchilSZOFaQyTWbdRIdcG0HBvekWoZ6FIdKIj0BB1lxturJwqTzlzR5KEdsuY5eAjb1b8eOrkIWubQ1qIYF/qlnN2Uhg+OgHc6wHwoYl2lLAZX71H+IBmc+48pARK06S2Ldi8bOIPUVjkyR3ZIjHzCATtIVIHJ7DQWSFDm3mMky3fwEmuSFB9ungPKhXJylrsgz1cFf1id3nXnenqBuTFf3Cixr6MXO2YGh53Jhh2uwbuATGyfV5SMVXKoreIGffHBCfrBjTauCO3mTAyURXHksT1WQYJDmzI+tOPXTK56tShlcUjO+sgrhvVZmDKZ28mLr1KtBowz4uXL9qjakbhzo67dKT+LnqL+VXGSU/95WisfIxpWBR82Ca8PQpw5qLTc4OlYVLzNc5MmLZXRZCUB7IA4VFEoB2vFHlefgPEEk53kwjR1B2c0Hn8qSZ2lyqg2FG46ZycO/mhH87HkIUfuUJv/y62jZzsQmfAaOXKftkahu1HGokW9diySBH+f56IJpAVY/YrYcdUCSu5ZnG/AsokpXIHXBn/5hwcA4n+yOjoKGLHVfPAZWGmSKM+00eClDun6hYP1ftAoRW+R0COkp/CVZ/juVoh/7gwog5VnepQMuEyiYwJPz2DQ/Jz+iUzODWLq2N/2FCZQBu8UOHahoebLEGZZFbrX3FFWSqM4UaFsI20qwTZ7s2tfW4IUS8ieM9pXybCC3T9ze2Wnv+Iovb+fueX2A+6sf/eX27K8/1aaTg+Kv/kJbOexnBzhjB8n5KXevPzbtLc8HWCj6UT7vsMr7MW1rWH1qbAxbjEDgjP5KXu1uQTs8C2933pbwRby98L/9/ncMjg6/ZUCwOdQGXKg4Z8R1vPzL3/xjP/ZfFlRtd29tff/6cOnRdWx/dWmRB5LWlw7bJvv64LCNB3OC2uO2MTZwO8RhTDVxDKZmcmzwvts2M1A4PQ0mL74fjrEZAquDg3bISHZMkNuA+3/+m19sz7x8rb3rrY+10xj781dvtVsTnAeRk3feDC7m80lb3zjXPnfVoIcRH3yMlomsMFB3v6I0ne+34fqZ9slXj9qf/z/89fbOJx5vb3r4XtoUsPQZQxjTxxqc+TL7obdmKePDYtq0rVI5XDdsYJpXQ+EEVsg8ns4SuNmZuWZ3n4bpl8ScpfQ9qM78+V5X523ENZ85GwRvNJo0ThLr057ko7vBkPTlOY6SPPh3MJpA00CdjjLrMnEGfijAW2l2fHkQCJyZraT9De0E4FWXk5fH07jzhSxQwhqB7KBNGZ3PlsZtsbxCMOf5ED7gEh691Qq7wBqwRHJ4xl2BY0xdGbC4TnWNAccKdBzorI+X2wbKXAPvGvhW825a6hienWXzXbc6TN2jt/XVtw/J+baICZ3h/tGM4zxfmpqReYi9OC9v4Cv/OvUj9HmsEblHfzCpnJwLYoDtYEM+/JzwmDKr6G0DHk6PRm1rRFA7Pmyn1oCDCW+D5+MP8LZYWYMH3+l7nFeN3ULuA5DOwZs3O8gHvBuc+rq5OD/s0EDapQlx7NjFoZ9xzRei0Br8JLDEPvyall8uG1NPQ9pYxICuHWrWNMNLOmd0nplSymSGCdmyjlNnjUyRn83wRt1qknYWrjtbps2ApM3Rp3blL7MNdNwGDYjKAGbRpkvT5ntI86YAcM0NruA1r5HDSOykbVtZG4l8dbuv8pXPDgTVxtkLh6qQX9LC0xFy7tptAwxfKUcOMtlpHaFz9aQ9U7/s2kWCFOEMgj1XezIbnGrdQTd64DoBtjaJ4L5/lFqssp18SSHft1+4bns2ndBkSe3wJPBFT0cGnfog7CK356MtbRxhdB/gdE29gaSfyF7Cj0TzOMkEiwAhauQFKycO8OAc2ZIBhLJYysFnvVOWuqANeBcj64jlhbacJQoMcOsVdejHAVxE0i4oQ5vz61xT/U7oK7PLteTIumaHP/XooFURqHHkA05fkYESuOBJLtS/diI12yAl+VE/KNBb//nohXUGxDJtzs93V2lkhcd4BPCmhrAVdSLNoiVudpp7+EsbLcrWbGghh+fahb7Q2WOSoANeki3q5IoDRZRV/g744UjbVi6waY+kygOiWBGQAWtHC4Wz4y/YrRvpkdXVj2wBw3kt3SHBvkLJZIvNBxntD2pdLzg9T5urdlH6oIR1KH3LxG4GaesKYrmh/RBH60YRowtwWjYDWmnbdrFF4QEAxFzO1BO76kxQDd58Nhs+TmS3uFmUVcp8AY5rl9I5OSJd+6bM4ltJ0KJ3oKC2CCY7Z/se/ErekgQWSx+pM+rS/sBPRMtPHiQTMz4A8myU1UY5c++3ql1wwVO1ydrLvpTNRPSGfQwdCEQnAERG/qgbP9rw4JveILrXba+88GLb27+d+tL20nfKq3f7tDX572yupCm7zrIFea0O1ez41gJFIzCwQhfrRMjxQnvXBiRBPdFXTGlvLp9yGZXLiNSS+kUZ7K9tYL+zfbFs3/fVH/hxavgxm54PFPnwjsaH3f/R/9svfOSpDqz9zPd8z300mn+IDx3XkgQDKQIcHFsepiKo9K0BQzsBKn2fIG4Ph+57SIkXMkvobW6du84tt/aAu3x72i4dzOmIcETs22fPtsX+fpve3k0DtOn8+jPPtWcvvYqDH9PJeCOYRoOxDcc4fQLoYyLIY/r1R+4/056//Gp7/sot6FSnczQ3wCQIgJcHLz7SXrp2pR0w6rtx/Wac0MZwJa9xsiPz1U4GojT7zOiNaUAadxyzx87huWRDudfRgY1AQ5+qP/D4MJROw59/NnNhbL0GMnmfJnhs+HWbrJqHTldHlU5d52gjJz0zT0CIJ047eMxANso7S6dTIJndQuwiomXGqfEzcMn6Qhy9D0WtEfzpWCleu8UooyPwIR8/ZasTdNYlgSi0+9u54l+mLn0Xq0/+u2bWd8quwaevuzK0SdBhwMTRWSFFSFAITXmMbpQImQ2k1F06RvTtOkwXp/gWg0Po1yvDzFd25VE/IBQPjDuDZXApTT+WsIGzdo2300tSUjgHLxsY6ZC6dY2xtjeZL9oBxHZztwK62OVt0vepkH30OQNuBr86s3yEwt2f6mWvt36AH/75n/rrzjiHP/bYAXzKRwXHyQ3vbn0ZjxWoByB7Zp5iWV3nbL1LW/cJ/GKO/RNku6Wjto7chcusJnDImC+8aQvUTa21ZAePpNRlZluhl6AFvHaGBnSRLR2C+ZRBpFCRB3mTZzqCBG8gqLwqE4MyCAFYGs565mnojkv/a6PRi6DsYQK4fJCBc+3CujeIUQsuZVHuYkudBovYO/lNB5bzBONgyd0RdCF8ZrHEC8G8B1r6ntseO7Y9RsmRt+Czd5mRE/y5wi7yIIt5wGedK9DC1YOofX07e01QlPovmuFcQdjEXZ1wBSHRYVqc2DqapNmRunxjjN8pj8Mx8EKEBVBCA3kzK6e88JqlACKTRvTEtbIpt9i7wmlJuQA4/klYYGLK8kN56NfEREqKMmWCgj02oU7hnOrr8CpDsHJmWKZd17lKFyy+RTm4yADJfI2CP7lw8FHcAG9Qk9LS4kzdU8Zz+Qs/RiXBIlVP9T78ujqwTF6NR6HYf7gEnrLqy/ZimSynsF1IU1qFLVuKkWLwZ7sTVx6miz60HetWOwRA/jhYRM7CncJ2OETGf8lTxqCMo0omNend7qbporC6tkCQlJ7dDOSETr9CvvYkdK91+ZaGeQv7Onx3ZsWhGntDN16FtWyWpXRnA5Y/9vO4/PywQdjhvzhtf9EbibkbSnrkdpd++PW8/Lnasf3prqURf4Gdj+ifHn7sTe2J970n8P0m7M/+s3/Zrl+5mkFDaco4V69oHXBN+aJF+/QH8dSC/Ml76AgjQqhCW7tVO04oWKGW1+YcdKYeyXRWuAZUDIpJtC88f98XvudWqe9sXwTb3//D3/6O+zfW/3MDCUc1dRtWA1z+11/34z/yvyuo2v7I+778bw+XBu/SEB3V5ilzLjKO5Bi71qNxMsX49xbLbcIIyVc75V2xfcPAeLxtq2lrkJdu7rbP3dzLK5iODydt88w5jgTGN260wXAVCF/phFOl7BrGu0mgct4vYW0M2goB7tn1cbt7Z6sdEUw/99Jue/bVvdA5TaCzvTzDCmcJBMYECRfPrrXJZNomBNMHs6N2Yft0u3ttva3RyDeJBzYJjFxLuUHQsArP3uaswMnAzFvatRzBB+lWSfP9pwaNOkhfI9W/vzHOAR7UlTMQmd1TiTpKcNRaW3WGBmg5jiZ7p06p6CiAgVdv1g+uh+QEOQTYOiNnZKST22wpiV5thJahuP5FZ6jTz2vKgNmgrEG8t9GFl25mDu1Z2dIpcmp45AcKBsiUmVGufXDEtcfOzui+EzBDJIMbg0twe1vTgcHasNK5TEflN8P9pXsh3w4faTLTVDqDDnLoX5x5c2CTkT4/3SdY+FNeBirOPsDnYm7g6iycnRX1Bn3vJjgDosN23bNwvsXCBxqtQ+3uYOEM+3GbkpfXv4G9Bl+mQZG0GTw72VaSw6EejXpJQK3YHuPwnR2RP7dykjpN/sBTMoMyzjWVBagSqRidakJmK5YtwYmBhUiA1SnDCri0AU8MsoG3HgDShlL/FhZ9MHeyd+sprTPTM9sgDnnsAnXTDaqU0UC5r2f/Ba/ySpu6rVqSI7Ote2Boi5+/TCRBmPLBW32wQ3ihoYN+YSY4OIk8NGvyRCgscOC0vvzwR/9FoAoGhaHulRfY6Jvyvd4BY5Mhz7Er9cm5du2yIE1b3BSGGzs6OMi1GuDEcxlPErJa3LZZiEMgQQJ5FSxidwSRGWiwOXCwnLNvtAJkhUrqN9XMJs8la8jCX+rR8p3uwpvtnmMCCfVBcnZwe6vbDjYzX+wiy4ALGQ0OxatdqJIslwheywAjbn86BPiPpBxdM1zBnWlqhvMyViEifz7zKz+dbdhsS2v+IlzA+8GZKXk1lxi5SEAdPNocmzpnDz/KEXuQN86tX+C1bf1EuLABkFf+0T3QkT8BFHnxjeZ2sFm+hMIVLWnRV0dTBPKe+pZmN/CQtgXkjxyzw6dp3Za7FOabbtnQLj17Lkb5LV3Ki3vZa1e12B1tzXS2ssmeJjhJNoC3bPmEkhiqgc8B3UpPDtSXfHvqph2ZLu/KnVLyGAB3BwmWrrL6k8CHBYirKz0SjEjBdl1LnEjuduW2DUYXJGX9qqgDh/8m0TJpm6VszouHBL/SlqeOr96+1F1oYstbO9vtsS97a7v/0UdTvt+e+9Rn2sc/8rG2v3cbGiWCHMf/gE/a9g0JViVF/9XPkkcGoMuO3IoP9el1BcH2w9VG1MEguKhPEA/oZ0xXrEy5EaOcIbA9c8/rP79L6TvbF8P2be9694/ct77yuB2PhuVDXBoaMcJ/8hMf/cgLHVj7l9/7Zz9AQPp/iRU44lry1j9OgUsffspnaXUmGIuGbJA8xQh8w8AUq5rZuFPY0RQGrRFqeBjLqwSaL+wetFsHBKUEqxtnzybw2bt6BVxpT20+m7Z3veXR9pb7zrWHLmy2b/yaL29vfoDzi+faB979RHvbY3e1Jx65v33isy+2l6/dbmc3Ru23f/mb2x/7/d/YHr7nQnv1xWfbd37bt7R3v/Whtrm11t755vvak+9/Z9ukhSzv7rbzBMhrjGANaF3zOBqNMktSjoUfchkYrXK9xvUq8vhQnO+zVRYbpnsFCp5XyXwAAKP3mLk0dGGwq5s3wNdxus7RRuUMsdLauG2MjkZzizQawJlIK2UoC49xPAbGRGDSykbQmTrIBWVs0eAbokiDch/wO782aBvyI1B4rwDHYEEP7NO+YnDgIn+6v3BBejnCKiH/6iXy6OyAdU7dr4w5Q6tunMmHwcxQu9zAjtgZvMjCdWbzyJP/BNeAG4BV0K+D1Cn1WnVLbcR5m6T9yNzA4BVjVK5VE0QFHgdq6bwJwjijbodt5kNvBFU1W0sqvEdn8JRb5BzdU44/RTCQjS7d5Ik0Bx1uhn0KVF+FU0PWvfUIX+CzWtWoabF94CEHz8opr7Y8ozxnntFD6EgDXAAWDMIhixTLstS9UFUXBvdWn/nSSwAmDoDATNCuwsrtFs6gO9GqWA0UlEu4dEy9uMAZ7NXMbklgpngMXAy+ynsUDxYLP5YDjXgLHwkEfw6GYmpiAbjIgDWdZbiu65CxXEI/NoMG6i2oFNbC7Ope3OCtThK+KKNm3FO3wBjo2+5CM5UindrUuWt4q1zVVPyVTHR7OlD23OIXhzDwIptCa5eZ4Qx+A0fShZeUegGw9GBJ68/C4RDeaDkA1KxoSSsnNfgRj3do0A5twU44NMAidaVM8KD80Yv5yoMuqIAK+ISv/WTjomZ2xWExJJZPfzIbLuHTc/BV0Gm9Y3FdReetEh4loJ6Cp64T6NCQEiD7Ey6ZwgUzKDjGkAuvWULHx4QppTddPagzYS3NXqJGhuINGAP5oFOGrnKCgV8KpXidQEmbdgssf32BkOa/9Hp+uIBOwUvEtPBeqqh/KWgCJ+bJDIn+PBebjNimg4pz25R3nQIiVY5VPNDhwy3VQFqHLbvY1atXlrGEAyw3z9VvdMx5/EgykEujhP+YWk/QOu0ollWKsPgRsO4GKG/l55wt/irn7P6x112B2lI+2Z6wdRXh/1638mbbkyfr8sLFi+2J9767nblwIUX67Vc+/JH27Gc+m+dx1H1khG9l1EfFx3EsSeVRCt0mY+wVhCJdV5dWk+fph9QRf8puO4w24Nc7mJG5g7e9e0fs3MW72+l77r4T3H6xbb/7nU8++uSDd/3oXWuYOqMQbW5OT0Ul/5Ov/PG/+dc7sPYzP/iDw+HBwU8vLR3eFadjJaeCMXyMQjP23bDl/DFsEBmnuEDbTm8O3BTDsYFUOKwz10jK+Hzt1Iu3b7eXb16PA1/Z3iJwHrXb11/NE8/j8Wp7lCDW4PPSq9fatd29dm1v0p57+Wp7/sq1dn1/2q7N9tvV6wft5cuvtLc8cLFtAXv56rV2c3/WnvrcC+3FV660tVOn28H+IaO+eXvp1evt+t6M80memL+4Nmojg6hOHpcdK6mOSnk16Ly7F6kNcNfpiDfGQ4I5g0BkUj4bR2QzEC5Yv1Tmy//z0B14ddA+WW/jcJZM7OrCmzu+4L/v9DNz0zU+j3F07MJGgyhY/YujnJUKtUHWdd9RuPmJTt/m4BstTo+WkJd6oK4MPAz5/JKYD1DpJPxlRtl5dhGIw3oFn2so8+39BKfO3Ps0vHrhiIwGy/n4AzJkKQP1r5zqUH36GrUaNatXruHdHU6z66i8DeRMv5p0JtwO3lnDODL20gPQ8KSDzhpHpFB/zhL77t712Jl85y/8Z8kCNJ3l9aMdPmVf4a4yMuCCxwQI8JMASOVQOBqRVrEcpEXbcjoz+avryJa6JQtcCQShk8BYXmFAySwKmFAdTs/kFDjK2FlkRit/0hcuZ9RN6c9y9Qo59RtWa6Msf2xAKQ+8SVB0ZRDQp16KXnUKwR1ZtHR+6tsrEFnvuRWXsuKUt6BR8gS36jDYgHkteOl5svPqzsUjLNmZffWIPEFnMX5eWDqduO0xS5csChwsau7hudN96IGwnxkqGsIoh8F1IfSQ+uAIiuKBc4/i8Fz7qiPWIzH049reyEtGAibpmZOgi2N0W3Va/LMrk4eeE5FGvXBI+X7WPJjEB18ZxJKfICoZZgELonqDCzjIz+ySZfTDHE330kKS6YP22Ffw0VZhrqo3Ggor2SlYvkUcVS54oiAhKNclFw020h10ZkmGMFRIX++9zsUCVsjZfpVXXK/hCJ8ChgvlrRKpS47auMCRzzT3gBQti57oyaNydTyaJEDsQcCULXzmqoEaMJtU9aA/87pKV63Jl0VCL1dByz/24Iy0nIqB6w5/8tnjC+TLX5DLo/kFZ4pMpxhX9hnylZnUTl9uqZdUiFAlt3VZ9l/0inTx4a8jVxt5JzzmvwmcAiSGsttug5Y/KjaXVUfWoZDSLX7jsTu6hduiDr5Ke6bVLL5yFq7A0jeFQmfr2XKgTKcvy8yni/bQG9/Y3vfBJ7Ps8PO3n/+XP9NeefkSetD3xZvKmci5hheOWFxg0+746/1PxOEsPKpHz/s0isij7YfcumDzGQHh66FH/YnlpINe5ot21uD23jvB7Rfd9i1PvOuvf/l9O+/aJCpxHajrbRfHS4v50vLv+y8+8pGTr5F96O3v/E4M849l0XYqtqb9y3SdkTOAxXyofys2HTTHvuPzFqMzuXYaftY0gREdvU8lxsBIf/n2fvvMlcsJmJYxaI16snu7Hc4mtO3j9v4nHmx3n90ioL3efvWZl9unP3e5PfPiq+1ZAtxnLl1rz9+ctBeu7Lfp7KB92QM77eDWrfZz//Gz7Rc//Xx76vlL7QCH/JnPXSXIvU1QutH+/cc/C57n2pve/FD7skfubYO9Xfz0YQIqv2rlQwaGSLoVg5uVIYHs0I9TDPL6M18X5XrbVezZWVmDTGc6fXhsBanWON8gz3XJvlHB4CsznchikKXcuLEEq1naYaOCjreOa1YKwuhb12KjT2AGjONHubLDq1tb6l3dVpH8t2GS78+mP6QWNsk/ReVsQdCZWdolQV4NPPJgD0frtjoqiwPQ4dYp1K1iU4oXP35gEJkHbuzoLKuDIz/vjozXUCadYRfckiJ+nYBP3VZwLYcVhGSNo7ywC2vAA1r/Sh47I0VmE70BY9ZYKSP5tZwEvRNd5/l0HRH0tMniizMQTAmY0l1Ax3y3dDxseXuBPHoObF7BpgwIoj7tDnsZoiiLdbtwllNmCcQuoBte3S2Tzkn8tJF4XTts+Kt7vZSloOW7+vt8EqFrQrgPUIjm113KZYIKcIte5OrM0xPG0HptcfOklP3Yls33mECOPdDduUxkAAtE6MBLBjyOZEGgX7COxBvGSZai1ALvUTHJtm5POOFa3fjmk3Ta7JITXpq2B7sUvY981JPd8hjx6sivOtVQsWSu3Yr37jy75+LQajk3z6SAkCI4zFlLcl1BCtf8S3BLfr+eUODoJ1ele+04s/4iYbPOTvgKrdJ7HtBM26FVW+/my5abp+rUE23GcvIjfmiWLdgW5dJ6UUNFqzixWLXqpMWu6ty82rtzVS4d9QyYfi/69Ce85QMIVG5jUyD2qS83v67LNjhlr828Eil144VXnvuLHIW6tg4XWx9Y+V/VRZ38E0Xw5+iZMOqiwxmYTr+WhZ7nkYPf6zZhPcqEfHEMfEfHgEutlq0GS4HKT4qldF3kSHnLUi4DJRycECc8e+UJh0rngkwH8OreZhTfb1sIfAcjmLxYOT3CoAI2gNaVeqOc1ZzEggl4ID0zvZOZ/wkEg5588FcGPBvEcpalcZQsOyw/VQG4+iksvV3LcenDfI/sXLt04WSihX/Wa/SYMhzVE0USM4QXAQftjW97or3l3W/n/LVN3/iv/7t/3m7euAmqwiCp0PUY2p5qi5IzXXw9buU0XyX1tJGLfqAKlk6sCwtkVp+jZeo5GcCiX8Grfs8R2O7cc+dtCV9U28r2fY++5fz2t51Z8ZYhQR2VPDXAPT76+1/5oz/6qQ6sffTP/tlzw+PDv5wZOXolA5nxst9TwgHGGDCV1KZm6ayk+bhr4BPyaChsNVthYyIQIclAzfWfflHsrtVRO7s6LgcN/OL2QQxsZW0z5XxNzu0br7attVF7+2MPtSceeaCd2dpqKwTAm9tn2nC03qbT4zabAXfg7OeobW6utfXN9Tbe2G6rG6dgYNzmOOYrBwdt48zpLHsYH++3ne1hW19fS7A1p3PO7CUyub43SwjQTdaP0hAMWrPult2PIPjwVB90+raAfBSB3c/Z5uMVINnkaJ7vhU0wSxct3jG6MPjxcSADxATGyOpHDaIX4NYGR9D2jRTwQLi35n68aKvU0wb4/CysX9myXuoJewpaGexxTKTliW/02gfikKyH+9gzW2vbtx752SoNIHzK2luacdAW6Bq8MJkhJc3Za7/MtmJnhxPw6XyfZvfrYr4nYAIvHl1r7cAm8Y8/nQYXOo48WIhGDHyl2z+EUw8AGXga/Mdq4oSzUT7LWeSRMg48agZc/GZXuOwgw9ljZ8zzAQbhwGXQ7DIExjqRL+Kh0+CTnsbpJt3Q7vhOou5U+9CWX8uTtQSqyuTadaN2cGVGT9px8ECTbODgp2F7J6884vVQwS7nHs0yh2OqlYSqUmRXGeEVXKKVOdMC6dbhTbqn4pcneGPPLDzXGVAAILs+pS/ZhEMc+0AlW1/eU3lg9w0SPr3vemUHr3mpO9L5MGoeCJMc+rOUNlTLJtSYdCowlYbLUtJB8udmJ56HOLzm/NiHo2gXqSHSak1/4cgmHOVTj/xz73F7Sz5aBk/SOc9adIGzeXytLi1oN+ca8xEJWqe8pU2oX8q62YkFhXTUIUqxZHW26tNyDkBNBbt8y5T0yTvE3vL+5l4G6UDF+jFwr7X45hn6m6cy9Y3Wl2wWH9410f84qLRd1scD9LraGJDAObvqr5y03b91UvXSYa5rYGuWGhzoO0uiyFPIkAth2AgfrrNGKxFMfirbC3HUr2SwXWHQggVIOHmwPmwbnERn1lE2bQmm+rbgFqkFpe4tJ75g8Zwt/VBwKR/yWA7ezJaH5eXXJHaXVAVz0gbWslyGLyCqvjjjKL4gUpe24YI4san6VRlz08+JFx5sl+rYpUHBIWSOwYAY2rr8RkskUm+WjU0Vt9qUcpUuDLTsr8v+tZmoCULqXbvInQpRUSS+JxMAvb7My7RB2PBKzcR+wRnb59pPpPtMQZaaqT9gM5iTDvtJ/UJTvaQ8BH0+QnmK09qELg3BnzP+UKj11PVTyLDcFZDX7Z2tdvrc6UroN/i78tJL7fbt29FP3olO+fyHT9sqGaTXLnwmQ1QEwlpfeSOHvEQ5XXuN1NgcFeDbJIpfLa6YSnEUIF/urnuvtslOHgrm3+u3L0y5s/2WbsPB8l948OzmcGs8bHM6ZAOe+dLyZLq8eN1DZKvz+Q+Njo93hjhLX2G0gkEn0MVg8iSyDoc8g90BBmLA5lrLPEBlC4rNYUJxBpgMuwaTUdFh3U72rQPOchrc2ZkdzmcJCFbX1+Fgud1/17m2f2u//X9/7hfb7u3d9jt+29vaVzzxSDt3epPAdauNVlbaYjZLALy/e9CGazvt/IV72lkCYBeED/zYg7hxypPDabtMA3nwwk5775sebC987oX24V/+FE1+3MbrG4FbHY4inx2KL7s3OKK3oNEQzBLEDQ7nJw1osbDbRW50YRlvja/gGUY4VDtIgyyD37w9ABwnDoTdctWY2GlYPpi3Bs4tdLJF5gbHDY5bFHL3owPqKV97A5eP2q2iRj8N61rXdG4EwstLc/iGV86tq+QBIz2Dj33r29ZsnbB7Kz63gNNhIQ+0rK+8oD78qQrrH1pk+hBdfXIYenGquFn04RemDHT8KIY0TgJcyroMwIr3XQq+Zkz6WbZiOeQ4pr6xjBohs2k7CQi4Nlh1YrPW9aJH9K/t6CSd+3cgpUNSo1aLwbNall54A5dvPMjryCwPLR1e1vsiM0i5ZpeeOBA4dx2QwaPpdmyGDVzUzl9mUtiybIDTdH4qi0w7XDlSNm09Th/dA8VunixQ89SL1xXwyzX1pDMl+ZjoJdSAE29cLkcxxCT5GXhRWSQgK2nRpnoiSLe9eR0+VYyF4NHO1PpwcGNX510KROVoYOFecPJm/Ws5ZT9VJ6pLVakb35GZTl68XPtg1eKQ4I303BomXX7kNLQ5+OEAhc1MnLiAXdCO5L8+Jyvf4oO51GXxkwDIeiQt6+xILt1AB2Dpy/ohclqsD1DSCWtWXpcigeefLJGnPFlXSuF8qQo6riO3E5N3l2UY/IuidGA5/olLDcFT2gk8itwlXnadA+Sydn1VX0qCRxFi6foDb9PiUww4qsMEjrJZVwtqacmznbS2lDcB6G/BUBGBaZSnbg1k+qBKiLRf+OkHYgasmR3j3JLuNYDRNuVDPvVT4Daz2/IOUnb5yVBU3sIfvFpX8CGOqmNlK11GVmWwvYmIzOjNSsUIPE8b6XmWLjxnwBU96Xe6PM+RO4Mj8sRdgwo18Hkb6XKQBxchqP3bAvt3rBbdsjs3H7QUtz7ntcGSbddjye0khwPjtH1ppm2wk1Zoiqa8yrPPa0gjwRAy1cCvYHpuhRUHlIATF1YCudShSLOTIA5/gEQmcFmH2nVwREbg2Gl5XCGb59RLDSBLptiF0P7LedW59R/9g6t/3sGGU8Fjx7HsSUp6tBXvZNkraNfuZfdYBnwV2x0t9gTtOBbbfA22pMRPGdyRd7GYY5um2lbgH99+5sypdvb8WTC8tonvqV/9NXDZP1GWX9fqTnSm/L4KMpMJJNlqbIt5R3RKlG9zIK7PlBsfWvUuS+4qEyuQmV2elp3gyYDKesUzy6e25NK/fpfQb9jU253tf6Lt/Pn7Hj07Hn/b+GiKkRtkOOPCfjj40a/5kb938hDZr/z5737PYPnoOwzuVugs/ba+M2HLdGCYSZyABtQ3/rxyiGufTB85rQCMDUzD0sLT4Em3ExVyAoIJwayzQGscT69u0cDpvObzNNUhgbczHDunNtvb3/7WtrJ9uv3Hz7zQ9ueT9ts/+O723rc9mvfo2niXFgR6WztttLbefvbn/0N75ZUX2/33nrcvbEuZhSyDH0H7U0/9evuGr/yy9nt+xze0q0cr7Weefam9NCZ4u+dUXj9U35aWT+TzVUuUTcOBT2/HG2jpTgyWErgBN6dRymucJI3JWZvMHJLmzHPN0Dr7ywAhvIjPYJjddI5rNJxtAmNngA3rN4A9Be+nyNvxOBq0bXS7TQS9hdfdoIPZIBjdoJyfiHU2eYSeXQaxSn3lS3DiJ0jNOjbwVfBSjtZmGSdn3bDryFFDgmwHC3b6juKd/TGINF3cvuPYNcfKZ6cmIjvPcV5L1eFlN8j1Lcd+2tdgyjdyTHHkvk+XgRRppa/+1qwOxlG476UcGGQHPzbTBZ+1BAG7UH+c1ayuM1jyaKcFLOqfw/MBoD4cuU/+PokLnFhmkEnXJSaYEW33sxOvABP+9VtdBwLGOPd0KuwRDnniTAUMa8W/jlzHaCdluXRqJJnmq8d8tYwPKcaxCmOejtbW0+GvdwEbeBtwoh+Oqji155HdNMv6lonFwrpCvxirD+9UhwUKdORsYwLX8Fm8lIO3fihH/hydOhNrUFk82UEqD50Hx9KCMlioBmeZDQeZH27xwUqPLn2pQRz82h6hD5voyGt3bU15xAcW+cmOzOocWvJqW/KhM1U5Jwg+Qi4D1yorC8hpwwQLl5RxJ41r26xLThw8OQM/pL1YFwaAUk1wB+IlZ6ZwRMoolprRUscMzogV1W9ePUW6zSa2AJ8++ClRO3+yi/3Us69Dm1PO913n7aLswAAgf3mDgfpQL50N2SFn6Y7+gYPuUhvOunvrotOjXNVMLeXhFsXyh75Is8tWX/ksOLs+s9oLkMAov29lkR/fDy1hfXVhcocGqT5kmUGWF+LAv9e6+hq0awXWPZyEJ9WlThLEw09ew0R65AEmiITRrpHM9qaM9hXeGHHZkrq3OcuBQaC2rrjaV+6yyCfXCcw4z8ApgZJ8U5fQrAEN/MpLdkmbV/ZluWypjpLVY9mlIvmgq1rr6kW2YUo+arAgPPpMZVNOA+MYe9AYvUQSQICBD22GPlCCXVFO4cOP0Lh3vkX6/exyT0cL1n58L7oBFNCFA5j4WDsdAG3LZUPi63WkDmwBuhbtnB38BsS2G20huJSBM71o3oUMWjcP6sC7GtT8Sd+nJAl+wx88QVI84Rc+tHlaCuf05iAz3T2DaXIr0NSPKKOyCiNfvl1FfNqofZN1FU9r4Xb+4oV24b57wPHaJu8vPPUs+psHT4wQbmpwEG9FklrjnCRMHz34SjFoZJJA/PKHFeonCaptGmrDtqB91lE7Fk+3aUfoOXYJhJZbk0FoUpl7JX7e9nml72y/1dvi6PgvvOWei8PR8aztTQ7ygA0d4435aOUvdSDZVo/b3xgNj4e+2HhFR+mUvIEHZu9T8EvzGR2FzcUGhRsjANM4rXxqv4whLQKTwGg0Zl8wbUA4xWik6+daD/wWOWCra4RjcRS+nBwafggCnJ/49U9j8Pe1Rx96Y3v56n77yZ/61+0f//Q/bw8+/CANCFdNY7FjsFX6GpCD2aC9/R3vah/4be8BzSzvuS2Ls/OYtzef327n7tpu/+0//eftFz7ya+36dKk99+q1tti93Y4IHCc4Ct/w4K37me8JhV8bj87ERiYNAydhfOK+4A3ccFA0EnWRwMsGY8NWF7ZHHI2O3fW7CRDQ0wp5BrUbADgj65fP/AzseoJYglla3TYx4zowa0iwTv4qurFMPqRBfSSPYHCdTmkdHlZpuGvUzQby+gUuZ39XoJURf3ixHuHHI3scLXljnIPB/wpCrC+PCGxJt5NDegPkdfj2bQTurjum2UcfqtblFHhM7ML6tm4XCW4PDOpIU09iMvCYh2aUkzqx/hbO3JEeJ2QHv4TTRKZ01oA5uu5nmqLjkR27H+Aw5E7tRBZdjfh9V+1tZN6F3j5wE2z2YDanPsGA15ayt5gcfVvGDkBHXIE+CYHwP8fIlEuOnFDAJP+lNOXkMdecQBIZXICiyTiQI592IKwfrJhhk3bU6aREDApls2OZqUbsbIZOHHj0cqsb/bmhgh2OLjnB09EAeGgdEW76omdnH8hXB47srCUkS7p3BxIsmgZtQcSdIKqXi3TbKmdeomv5sm+mLLsyHRvwsLtEJwM4jkpXS24IdLnOx0VkmD3LPShrcJOOOPw7S2fHIW/VdWRWjN3Z4EPrhTaQWVh4cS268h0fVifmbIw6qdvjwARn8e8ss51PzWrSmdIuajZLPwOv1EWsl7q2vg1aevtL0ASPwatuwCnvsWv46gdFfd2kjrFRn0eoOWdwyKuDyMGIujEIoAh0/LKYviQf2wCPvjMfA6GNLLBNaUe/7BIW+/IAnRqsgmdM+xM2A0DYyUzmaBzdpE6RzTL9+3YTEGqPpKYdYfgJMtBVDVtSw8hvYO5X7NCz3Iq/ah14+fDnFecqRH2g45XRiCOp4gXCh4HJCg39iwPjfNmRRAee8h3bQm/ucmDNe4fLQMNZc4N7/WQGqtJjt12P0X//SkZTawYNDF5Dg6LRrecGt16nHXMN1dqBdc8GztQvOKwvWUoO17mbRIKDEXs30ZieL9QJBXJxq98+GI6fD1rT6poi0XM9eKfc/okfXbqDufaEkeG/13XaRGwem1CGKo5Ny5uUZAmYACOdxMSk84nw6so8yoYh+KR+hDXZPiiDEfh3tjksRkf4ED9wEn9FvjrTe3tblrp2OVc9gCw1dRuJ2PVn6pNd+0EW26i+XQn7IN7zmvGkPWB3ak25lVF6DrLP339vO3XunMyfbLadF5/9XB7iqqC0kyWiYUdOMMBr7Ea8GqCOPkYgfP0MXEfEFPW5a72Qd2LhHz7DQXTEkbQhduiuT4uH8gjBvCVKYQr0C7bOwu5sv9XbfW94/FFs/dvuWyUcYaR4MJtl9Do4Pv7rX/PDP3yjA2vP/8D3ftvK0vEH8iED7N0vfnmrezQyQNPZWMnlnLJEgd2GbNUeMkqNc9d0qPyswTv2oYkRnVV19s7c7tFQb5G3T4e7vbre7t3ZqQ4AI9LZ27mNV1cIJI/biy8922Z7L7f1DTqDrbvar105an//n364TWltK/D3yMWzBGSulTtu124ftJu3dtvxbK8dzvax7LJAb0Hcc2aLIHLS/oef+wVwTDDQ5XZ9b689c2uaF/ovb/k2XIPVvrHJO1ZsW6EB+SDW/pQAbTEgAHEGcsTRUa7rSzNwiM2TRKzXzVYS9M2Ry9c81cvA/ZIbgSxefRXH4hIOBwvqVUfvsg7XyK7RAH2XroGj65xXBuO2ssxOiDOClwF68xUlOjJhfAvD9nDcdnBcBsWn2LfBvQFvLidxdqgcHyoh3UZIkcxy+dYBHZgfQVi2rnHGvv0ga6cp4y3WoXTgzVlpZ9cNQuxY0+ErMLLrFOy0Xa4wRDfO9TuzWau0+en8cDre3hSPPDjLF0eN3SwdwSW0DcLymiGYrcGStUEav97p67e0lxptwxedj7fHfDOHM3hZRwoFscy4PiKQ0E3ZOfTpdiu+oqxmLdiwOVDoDdFRndhhqTSdtp2/wc/cQQ+/vPHBQBReybEqsjvDYgcwI33CeX1FB72RKbYQUHpowGbZGOW9A+AgyQ6kvkjlzBx2JB3aad5hTFk7DmdfMjuDvq0CP4LioCLtCyKZxeSYZSDwOAFH8KAvZ2asMx9MzGwefKhLDaI0bTb8RA53BhPaOoGZH2XJEg8Daep1KbOgfjnPLw/WYCMdF/IiWerJJpgH/IJbnZJFJ5Fbw16bB1/e8lsaGNhLdQoNz8FH8I73gZ8htKWLLZFuFyUy17H6s/PM3Qhs6TBBvxVpPdam1o9o/4vlfY7qTTuCb9qWnbjdtkFUpEB/yuFyJvWbt0aYTptzXbh3GmqJizWHRWFDDvANmPLqIPKlbQBdQRTotT34qwDHBzvhmvMjytnVHxnAqgd4KA9Km+ToAGKsjzDAQDfiU4Wd2UQPeVgXW8gODT8XTtXDF/qyfYGXyqJAnRr8ZN0/de7uVoNyZXS3rL4BB9vlu9nuHYiVfZTta8T6gczCkePnT7OMS1zIn+ALZp3dDJx0wOVdl3xVMTyDBzAnNBAFlNqLTVIb5SgO5Ep7FE5fgk4SMEHVoZyDFnUcL8wf1GUZ4BQowbtN3XlHxUDMANBBkMYaiPwTCzQop9asY/nyTocOp56glxfr137LlkcawLZL1/r2e4JxfgnA4CEzst2veMKmlvHitp8MUA00C5cyn7x1BT6jSm0InZntZoBom4+NwpsD0Hx4Jj+gkMshUPoJ9U9SAjb1bE3mWOXl1BnRfG5emqpXofHj+t3c1pfftH/OhaWcUvgvM7Yky6ftwVv6EZGt99Xag/VXr25TZtvqUTt99mzb2tou4G5T1ldffLFN9+jTkaMG37ZJfD92Zp9Ch4F9ZMga2kJkeZW+id3+yAGSganeyi9tarYKbXBfn13Xz4BXGiARX57XAI0z8g6ylDVLEEm0KXH5BZt6vbP9T7BtbJ3667PZ0bv+wFsfbY+f3cEwHO0sXdq6PfvWH/6P/zH9+zM/+O2r44PVn8I7EyPVKEWHXK9twhBwlhpIRmq6Jyo5wagVbeOl8g8wkhuLeduljIGinZK3oTNrR5qNDcumMXUBAGlXdvfbM69eNr7AuEZtdWsjbz2Y7O+3B+46jT1j5Ht+ntXGQEc9mbXl0aDdRTT45//Yt7SdzUG7sTtrtw7gEZw3Xr3SXrp6iw6ZJg0Payvjtrl+3M6dvqs9d23e9ibO5PkZ0mE7u7nR7t9ZaRvnd9rBpZs0djo8mMstWnjz1WS2qTwMwjF3KJFBZ123YCN8nEPN6HCk0WQtEg2qZhxsEOVsbDA61OrUq7Hrg+wcnJnSLdlmhdeJWVaH6KyCLtSOkKYNH+Y7u8NAABoubzA4XqHsOvp1xjVrfeHFCR15y1pX67RIoiucHid+oCIzV/CkY7WRK5v14UNxq7Ra+XLdlZXt7Jb8Wa8OWry9KSwFYweRQkcYOWpGT1vRORR+pdKOHHVTkD8dobh1JNqmPzcdRhwKaVYALpLgg/86JmzBMYMo+gcjZ9SAwWHemZu+zzqqJQ12SjUjWjz4L/jDT1x7eLTOFEeS9CxgrABWmY+dcYuXpg7FAaSypXOgQMkXhJSpgKseqCKB8h67bOjwL0hIo6qT5qUdizwoGJt2lNvy1h8MGwAfYbvK7HtsK9w232A44VYCWducAbwz6M5VwDS8csQAtOHYLDaGlZQ9hbRlXDoCI5zrA2Q7uxyK393y6oAyri+M3ZNu0GgQqB04O4v4qWflgkTyE9DTnkYGQgQH1mp0xtGOMwGQdS7H4HQXkfVXa1VFaqDtmfTsvu1woQPvasOe2c5WxUqXkrHvGIs7MOq3Hzjou5QwAZTlNEfOBVVltjvlkKn+bQS+5UGHYF1lE70aUW/yT+EEixzrFrd2q3zS0h5LT1AvOS2tnBC0U06FiA7E2dE3Wq004NRTyMZfWZrNwIYTpxJMELvtXQxutrtQDK906PqxBFWyVwGI5REx/to613ydnbecBfvBn7ik4JmWIHTq18Ig0u7zRg2hQBo9WKTjhWIpqw6spPqR29mCdwFkJIMlfQj4CsLdrWsnZDvoC5w+D3Tpa8iX11ALzo5v0tLGJR2+whR41G9hL3+tXUm7fENR1WZM4095SiC2SrOdaN9lg2jEa20JCMt7TPAOTX1DLaWocidbeHVnkzf+EhTbvpIGMOnh1vp2h1dtLYiUiVxNOXVGoazdzWYdyVfnm4CM7wO3aDOrm5pUZnGJTn3JJDZA2bRPMtIvaUMcSwtQAyw+HeJpS+qRGKA+CkNZ5VUOs7R5YeHt/ofub4+96x1t5/Nmbg/n8/bxD3+kPf3rv154bJRpmPLIBl29l/YpmpoBN13uInnS5S9GYp3058Knzee02+WRvPBe+nICyL7RwYV8a1fOSp+752I79Rs+4lD/72y/pdvj73z/o/QJ32aDHY9HdHw6HjqCwfJfefi/+q8mHVg7vrX2/YulxX3eLrEj9fkPXVoaMIGF7aM6FDtHvx5mE8YBULl2+FMAvKV/6PfQGRGJeI6xGAT59PwBjtRv9k8xwRkjLoOtre3NdteZU+147szwRpv76V1ojde2Gcmv4ODG7eyp7XZmZzM2PZtM2mK6H8O/fPOg/Zf/8KfaPWdPta99zxvbwxfWm2spztBA7j13uh1NZ+3seN6+4X2PtmvXFu3fferFtjYat4tnzmRm2Lmxa/vT9vL+UnvgzEZbYOvOTmT2BVoGswfI5K1uA3XXuE3g3QB+SiuemIZuZscjgvRh22dUeJuCu+hln0ZggGDAoTNRazY902q9EDok2VledepMk/pe0FnW9/ErkHFdsroLffA6E+mXl3QiBpuOsvsZGNdGr3vrxVrxdqMU4VUXoMPMqBlOXEM4IELyjQfryyvOvTUfHHTG1oDXJu96SmeZE7TKKI09t3fBVzMqBjc4AwB0cPKkI9E52tbtXJ3tde2vAagPyq0h+yqM12ebdVUGHvDq7DHOdpkRuSNx+ckrz5BRXpTV4MjZbR9qGQGbN1aQq2odwDgiz6ylekdib28vCHDmHmFgQpmpnOrU+Vm/zhrX2kH4hHnXQNdtK3VbXZtdiAM6F5SgtQpoDAiglbc1oC9VZD+sruxUbBX5eAL1UbMpYFQ5Ok1o55v+5Gtf5XgRmzw3nadO1s7IQaWzt/uLWTug3AQ8PrBne5ogvx+iyLIPghNrrQ86lW96OMd512AogxD4tDOrQZJzldQQSsgDd9DNDK2w4JoeuozEfHWKNJTXsTsTd3g8j27nVIqzd74tIz91DT2D6cxe0wH4FbNljCAzoMA4o2f9VRhKEIQtW2/5OpcRQAJFcmlLSxh/ZuSgtbzkg6aUBV9mSOE5XR10XObTr1mthzeFV93gwy4y+9bJrv3HPqGvzZiW7+sDrw58JeIhg1lfSecASEhAqAvwYpvews8MGtfaQDo9+Ik/tP3Ai7JVm4EmdWVZ8/W3GfjY/vnZwTp7aLvUdmqwSzse+shm2XLipgE2o/HbyTpzHV05YIQ+mDUtWIhcmSVG/gq+KZ9brvIMXEjyD/3bYmOHXrJLX5yxXfKzvtE2Bu7QYHcGKzaOXryj48dhbJsGA+old1LQxxJHA85++QgUuqP2rbxlfcfI5dpvzMxqgkfKgleR88BydBUC/PPAtbKxJyX8mqE2AcQe/dWsKi3Vwb22FNIqE/sVofKhF6/dwiHn4lW1tsnSju3EAZL1WbDVhqQBbm0EDrjkaBsf1gQOfNbspP69a4/QS3BpnvJgK9ZFlrx09iDXtRukl2ze+aoBojZcdq9t6JncLOeMow9nhQsKRT/gzkQJ/ZgeTGxpByIVyAATfHlYSj4QPJDUY9ooOvROo2PU1CkYchcC3Np//55tg1y5sS2polqaBGryJZWBGsdajy9/8JA8aMW+xEddHM7aPQ8/kA8jfP5m23n+qWeDO8F07BlpTOhkjE+Wp25Xf/3D1dWq7ZeqTeRrgkGmYWNjwHvXQNz14Jj4+IX5CKSGoYhFUI5qSJv0GYXo8jdsynpn+y3eqJjvw9kQr8zavadPt4Hvkj08urRyY/q3OpD2ie//0N0EXX/OwM3Z1AP8gPvE4AsD6h2+fbvryZw9OsQgPGoCdttWuH7EqGx4PKYU5TASXxOVoAKHNh/QGGlb/UMtejCNPw6QjmW6T3DL6YggfLS62l69caNdvPuu9tC9d7fp7s125Bo1jRRDnwL/sWeutv/mn320ffjDH2tfRYD72AN3tU9/5nPtpWu32jb9xJPvebw9eH6zTWeTdnAwb9dv7aehrxI462RuTA7a527ebru3breNrc02dC2bDgVHYvM4gJb6yI1L+LJ5uR7QQPcAxzSHhxkd8wHtaILle+t2jlIO3aMvAgbSJojq8gW/2KbOvGXt2lSbf8EYYBhcLCXPAYCfhZ0gZ+jjgBKM2ITszeAhr+4ZjeDE9HRjyQ9dKgrxwKtj4oR8VWz16CDsuHSRcRb84ibEB15fX+a7fQ3wcOOZ9Ywf5ufsUToT6qyCTQNY1xOPAptlDHCRB9vwdC7sd9nFMpHz8vKc4HFRrzsDyxp6yDIXzsekeRvWW7AJVuA5H4hgr9k7NUU+DtEHF6WZQNzekT230/wZ+FDGDlcedUZZA4pcOqnMmkAvZdFnLaOooFY5qwO1o0Zu0tRRdOUOvwYv3uKq3SAM3kQPHgePYChn7Dlq0nFGFq5X6Gx9FVxmPkAG+mx23PJlUJgZVBAkBODazvYIXTojPScYWqITdY2qbcaBgbVCcZFkpzj0rQOYoC7sPK2uDHLQoZ2sGljGzhkJRuvOvjuYCr2o0yM7wtvG62tvZX8+AJZBGCS1L2+D5l3IahXaCaBtn+JLcGcHb3si35lKOaN9GRzYychebvFDO/oDzjedCGNdaI8+HFW3pvUT6A0eVJ231tVDrY2zHhTUgBk4mYMnt+qK0Sc6mBEIuL7Ph03VV6cetlhF8Yuc1pxpebjOiqLDTKeqfdsRkiYFK1EcBj2pUHBrMzBKHVuWotRTOvIYhEEfwR37gDbhkiVljwpo63amGhmxR+xA3vMgrjyR6KdAizv5gGNxcx49QEwrl4fYADrLbCQF0q7VF9cGKj48BiD0aXUMhFwXW+0CGBgwcPDVdVScYNCVKSA4r5nJ0qn/qUaCQHFTT6ljcKUtiVP5/e8OPGlVTcVjAk6xqVvK5O4EtmObqHSPbBxrNlZ8tvOSLcisSvVoA+VPruqDAbZJdYVdsYvJWlMf6slr95SwPgFGhNiqAW4Cd+zFQZiyZDBD4QqkOmzyBaw+Jl/ai00blFL33WAkP8AzgKHUCJ3DXV1Lj2N4Vl7sSF+SgYyJChBeVA9yWNBgDdgMRPhpj85yi1tuUr+RgHNgc0amgx816MOofsp8mUGkP7KDv/dzGdjDB911tSX5VM/g1UbUn3rX7+kDnVjR9kyrQQ68cJ43raQ8g1O40GbLzqpOsj43uI/bXffe2zZOnSLntc1BwUvPPJuBozBZRgBRg9fYPryaXrPv8Gz9aBvUTdW52tHn03vT7+SBNOjl4cTAyJG+jJgkulR/cAdfafO0fd1IvaVFmaQHkLDq4zdsVs2d7bdwe++TT969mC2+I2tHcAJbVJ5PWE/b0utmbYfz9oOHx8s7Nkw7M2ced11eMJ9zTseKGRiU6RIN5ny8zFkfb3kuOLrGb4pROOOgxWSE72nXuNLXYOwGxxN4yRhM4yHPxrC2upZZwDlBqOvdRqvjtn16p710/Ua7efMmo0tMcDZNA9JkXTxuo5vh7H/1+Vfap56/1m7f2m07W6ttuL7WXH/rrYXdW3vtFz/+mTQtO5frN28REK62FZywnaFrIi/dvNFeugQNguGxMhCA02ZwVN6Chkf4y+18HRdiqANnYH2y2kB/Skrd/lVeGgFySi8PCAmPs7LLS3imDt1pmQb9CRK4npkGUbs3850FSEDNntdnQcvbv3oWstO44gy7/zoJZ3UNmA1yvT1oXfit+wTkwOmYslSBFpr1SnGSNH7OnR1aIlpNB6izsgOXFnsIKhcBwXE6EVwHaUPK5a0Q4JEPOwg7dJ1GaLFndI8tuNkhObKvdYTdLK51D2Te+Ws6+LWbFXBt4HgZbrR17GSFsmvsG+jWh+XyqjWOBqTlkEnjJF9No+McYXB5pzC4nY3I7CH1YUCbtX7aZ3iDH+EgmrkY5KmOVV3hyOXbIzgiLzbkV99cqalqtGmhrBWyE9CKL+cd/sycAZoZdnhMH6xzTGdhPWEt6s08Oypkt2PwlqVOOA9ccYzDDV5xwAt7zbhUR6PmayZ6gH7QGdhdpqLuHAJJt6qvk1P6kbFk0Xadgc8aRBBabdqO7eAQv+AMsQMwuXZ3UJYj5b3jASpohAtS4cy19pbD/n3XdF45RhmqQU1Do9ZCW65iTfkpa63ZGe0axsVHOfl35tcumtPYW3/QTuMXUkxe2JHHNmdazcTCG/xZ1nwfIqkZKRKcllkaxT8JL7Sbqk8gxbl6ymycTFmegrY225F1V2uraafwKFKDWvVrkGCw4Np1bey1zlF+6Ww9QsM2KL6TpRfZUIyDgQQ7yh0vQgngraAcKad/145MUSHYgBzHVtQdMNpx+CEngwbylKlfPyzeqN0KEl40yk69BRc4605U4dd2ZVNREkpARz8fWdgpHP2RlPzgqcoizQCQDDbJVa3LgXmSF2nJ58BfyRO8Sz+zf/JkGWQPWFdjwApzsmvY7grGIbznWHpz7zfbvVeRESBZcDCXMjBpG4tvCONVx7kGxje1ZJ03cNEhEMFsduiZhbfFdkKTXY7tHautidP6t6/UdiUmfvHZvsnTrsRq+RMK2g8/8rJulJQ+Lzpk7zUbvqiDfHSl41W8whb1YjR3F0iuBzMpR7J2kNvv6NLXZJVdUD7ysiMXYAXHnmVgllPdIgg/IYmPUT7hyj5Pnz3ftk69/v22trGrL77U9vd87w1yhwb4bKfs4klkQZtRtxmYCAO+nl4Y6mUizzaip7aw3EZe67eTOXLIJ/+zLp6Rvv6pJhTgeU7gDkxw/I9scHZn+63c5vOlH5jPDlc1posYkVP9e/Ojq3ufN2v7sT/zoUcJTr9jQqVNcKIHdEy7VOJtjGmfSj6ZxSXNtwXMgJkc6ug0IZ3PUpty4eyltzdtKDS19Be2oTRWymSWCIOBhZRz14jttNZH4zQaN19H5fna9ia8LLfbk/22fDhp4xENyqfknXXSudJyfGWXznmKkX740y+0f08ge5MAdpXe0lnnX37mUvvYi7fTe/qk/WQ+aS+9/EI74DheX8VoD9tNGtCL1/bb6qkN+K3OU76cccqTsrBVnRpSOfOlgHES8q9D0SGZrpw6IRsPaTS0zMhy7RpIMYOwHBw/L3WkwhvgHC7NcfI+1ua5ONBlaKEpHKD91UnjhA+1mLVB6pc069b1YO7emu8fLnA20HqAYgJWZwBqEy/XObUy5d88qegQlE+HrHzWlzMr5OscwZ0ZV4PiTi8GBvVuWR0Y5+qQsuJxKYSzBM7vZrRP/RpIr4LT4Cs7vPi6tFVG5uvD47aJzC5n2KZ+/craNoz6yME2vPlJYT9xvEqfv4rX84MXeRcwOvdBuk307L4B7TVUNMYWfFdvHtYj3/cSjyjnbLEBdz1MhJkAbzCCQPAdQy0nTpIacLaakA0ni6OkjlSlujLf8zh9HW2fDw5YxMY5B6h3vGVf1FfqkXLaMlh8a4VBeZZIwIu3DEewMQTMANDWpR2Iz0DVBymH2GwC/XQ6Fbz4QIT14xKQvH+a8xXyVxDAj3qsEECNjhhEYj8OAKwLZdAO5FAL0CSy1pdrlzjEJoHLMiT0KCNav/WcjbzAWlZlUEY7cU2wtpegSd0RXGOl4LcVQA/QxD3A1y0/MNjhC6396EgAcEamQipz1DqSUqfWTm+3FAxOA82iBz7SDWqrM1XLaNF2TC4JgVfYQCObmO380+klD52nmmyTwU5eH4qxW7eQN7iwkgPKplxik41o1QSO4YOfS1x6/6F/9s6J9mHAUcEofLBHbnAoWQ2+ggWk8ijuoA0O60dm4kvhSwmiIfEAFvv0Bw/maauxT+rQQKXDFr+QJ8gNHihoFTjDBRogSE9+4ZGzBG5qVPps/dKIbMVwMEcP6EhSubWfTqSXw0TB5VA3p6bNTqIFQq/3s6blx3mCK9O1F6+lJGsFEZyUCE7xFYRb99/07FXCZPlJLnJ6rGt+2pY/7EJ7CI+Kzu7gtgJzISrfssVD5aUchFADm/YjX5WWSqJsBb1VJj6DrPBeDGYzWXADr/haaZlou0vZaBsYzinWF9U0wrAJlLGI+E0CzQmcGX2Q7XnWpctsZbF3OjTbdkPbsmAvYw8TkAB6XtexO8FR2l33XmxrWxtJ7zeXHz7/mc/m3LYCIzCHfdu4PPcQOtgkdW47kUgvZwcAfspqM9iZLSB1pCzqquexqwPh088Lz26JrGcOOfOgl6oFT8fD52+pzjvbb82WWdv5/E/OZ9MY5v1bp9uEOiFg/Ztf83mztrvT9ldvHy8P96i0PQxolyB1jwhlitubYbDebt8nfR8DOaCCXVfr0fWN3tJ0xnZC0JoZXWd+wZknvantrEPCEDIrlOBLY7K5aSTslHWt6OmtbWwLRzxeadODmnVNW1lZbyvk7Wyvtu21URusjdlX23DszjnGtzJaiTO/tD9vz77yaju9PmzvffzhtrM+bhcvnKMPHmK8NkyN9qhdunyJgJkQnvJyMpkdtmdv3G6TKaHlALpaMAavoaeByCs7p2lXdqoJ2GwEypMjcqIfb3nE0QBnGzPfkarBrz8bCKjTyJQ/+NWDpwQpPnlrJ9m/Lkk4O5+8ZgkcBmI2Tfm2jGVtrP06L6l6iyUBhQ7ONBuz58LBazki0+popYQfAxnri18F3dRXdoMc6s/BCxe5RRp9whk7paHnwOaoZpmR0Vvc8lBvCVBQaQHvLWfO4ziSalDpcoTW1rjyPb/r9BAGqyvUxQo6WWPPJ41Nh9HMSCKPM6h+NW6FTtiH4lZgyc8e++qy9VF9LtmZ4S143GRw5Rso8i5gywI/hkZmneHVtcsJwIFxrXDNRNhZuMMnulK3qqs6jQpAlCYPzKUiOLpTz1gEeY77wU1JJ8eko06rfq1r60r6lOV48mQ0Sc7G5rU05GXmVcKUiTMXFzIEcehSXD5tM8rCeV7zI07BuJa+RQztEt4hlMXzVLBo2FFf5MysMT9ryPIGpLmdnlpWC/IrXbTAQRYKrmymZjDrVmDVPgDZBOTa9avYeYXN6AF4155nIAZNxA/CzChCI+0G/AlKFF5/oi4CbTtxTyGKRQqKFVzN+HoXAtyQT7AMRAU4dFx2VOoapTNMB45UafuTXfec+1/9dDqFryzDqdzoWsS2xbQNoeUhduMldEXmKenOsFun/tJ+3Tl3llU6aZ/CU6cOZMIj7SA0sGcDFNuOgyclKV0lu/jjJEEtespWSE/2BEEahMng9kZ5DRzgAl25RSZoO6jRl+gT1E3NAFOPyecPZkqr2l7Zn0E4BcQWpiqoDFovclBGIMGjHJ5VeeUWNhjlLeX0SsIjNbx4JWr1qKzRj8fo3HxLAw8P0vvCYIQ0dZCNY85LfpfT5Za6/MGX7IZu6LNDo7g13f+L1JF1Ig/Kmprt0UM77Y2EwHDsd+1DDLDfqQX+lQHM7mISRvYFLz3LaSAjv3WSTMuZkfK1VbLloSNf1JkPXWtXYjMtdsdV6t8CoUJdoMeyWY9BHPnCLEeTUk8h0uuD814mcKs/dVH2XTryroG2k9nmxbzd84YH2/aZ18/czqez9uJnn7Yq06/ql/QBVe/4V+wkuOAjb3aAEfUQeuGNTHd5Jy9tLnYdzuzQyNFmcm8qu/DlF1IMfJEGHvE/ct/5pwyaA/T67TWt39l+07f54fIPTCeT1bkzoVTahZU1gtvjG7eHw/+8A2k//d3f/cHJ0tK37FHf7vsYxz4V7ytonXUkLE4wOwXWwPgAg9zHIHw454C0AyzOB6pmBLVTzi3TvxorbSAtVmPnp6PVWrAMR5u5IHttNGoXzu5kTaHB7WRvT6DwPJ0RDAzG7fTpU+3s9lqKaERpSqK2ARHMZKE/OB97w/3ta9//Ze2D73xT+/r3PtHe+9C59sG33Gt7SIPxIY/BcNyOCGgnLl2gnLdXn7t1u928cqNtbDOC1KhpDDFz8fuLJ+kcP3kkI4/C4PQVJU23a+DeXiTL2UwbdvkHG3N16rY5HWjWVpHfz+QAAiyZCWrZybdjdmbNx98M1nzIKx1MolwQe5BPjjoC02q0zTn6SLDEqbTqNqTncJoeAV7JT+diesorQQUy4vEqgbt6wsl4zEyuAxVwzuDTuq/1xC43qcD6tSOBLtjyOV5g1HV9ACMUEvTLf143Bi1vo+cVaaQ5B+bIviq6DqkLZZSzMA3LTgGgG1WX6/LU7OBAX3mFi3VHksqvulV43Vx/e10bJa0rjy/lCoDo064ylUNaHTOQUI+SDM5As3VygEDH28/aOruU2Vp2TuP4xeqgQ2mqcDcISuDW0WeXVtZ4ElvahGw6ddvMNrqMHtnBl9t95MnVIQHQnF295zV88JfXg3HtBzZs1y4nAkWRVhbFZw9d6gi2UasdH+fORMtxaKQWBDGHApSwCDahPsSjTZmYp9gtKS1kyDrSBEYdDDwdObiCrwpEzBM359C2Lo4IhhfseUiQuuiX79jl2EEmCLSOOC92aFvs/eAtgW6kqvbpYDszuB4RImtFKedARxm1jtqrvYhe+KxBty6Bq4dP0I15HqHhrmAJ7sKP+gA/yQlqrBy54FxvYSdvmQTYQiqznb48ki9sj8s22afWDBllxCkM5fqBkQOuBMgU8T2gWQvOr+yNrSqYsvlX9clptR+N3gvZAFpZBNaZARS/w2lv+wlQoJ8gl2PNtnd3LEjJQKuwURzOKS+/wcu59SjCSMV5BhDs2pe2pYxiTCBN3+DmYDABiGwGxnP24OnPKQfhrN8FSLMyMHdLe+M8+LOBiDIVfGEzFMxP+/Fa6zdNhJ1f9iFIdaJsJWcFbZlAUd/gkj033az4SCINDkOLNHkkr+pGXNIEW8dXVAx89NslZICddAt2ZZJVdqS2omaV08mrrJ6SY9ETPlyaVJjlx/Yifs+FMsf6p/7YY1MoLEsQ0kYDErwJYP3lGhjbBTgil7bFr8yq8Epb+9C+zNcX3/PIw/S7r38N2Hw6bS8/81yIOGCmIKoFXqcq77T1TC4ot7iFgX9qF1h2NnHLl1v0zZHqI03a2FPkI099xcYBkE3tl93AV4dru4q9pO8XQDk6xJ+3WRd3tt+C7b1PftPddCx/coaRuEZJe7zvwjmd2N/6vZ/3XlscyV+1w3NJwgGV7UcJ8uJ26jAzcBR0nV0+p8peXzUrV+uDZhNHNVS6s3aT4zk7gTG7Ha2NzFdp9Y1QY8uLkHUYEDBYMtCxA90cg4Pe2jWHhxPC5iNnW1baPgHo8y+8kpmJe+860+Z7kzbfP2izg/08XObIb0rw7vUOeO7d2mk3X73ZjiaT9i3f+GT71Gc+0978ljdg0IRZswkd6TSG7fta92/ttj12H9q6Dq7hymq764FzeUI2/KY10JCAt4HFiatIdl1LNaVqxKZkZIiXswNPq0JeO7bcLq7pBfIBpVQavWV0BGkvOBFwuovbBzhyRp4wa4MROlrNLJ6OKW7bzpzjwvXH6MHRuHSW6XF1It62tuMLafAbwmVdIzVnOXHofqiilNFBy2/cQKIoEqjvNGUdy4D6ET8wCcKcpca29HeuL7azSvCCnAlqrd/sPhClHVXQa7BYbwvogxRdKUjcFBi9qRQ7xMJXAVzZHmXIM2DLWmh2pfGOgPak3XnnQLyeq+v5MYMagyPpUTa2DKzBoeN2cRv4eXfBQNz3zRrtpMOEnlVZmNhlj3/WUW5bJ8HOix2A1CkGVAGV4njuUhR1lhSuqVvqVxmtL18unk4Xmq5/VnfBiT2JPrPg8OSDVr3DlsU8+IhO7BxdG6jzdVnIjHrzzSQ+BOqbUWynPug449zbNQfihMc5NCfUc780Jp2RXjy77Zea5zxBEzgrGFSmjreAQjtG7bXBAYm0p2XfkRqeqi77h87cLattq9C0AnhzqYo0YYlNa8A2CagzGy0oPOS1Xc4gw0StcVWntkssALsGXZWkgOvWs4TCFPJsMSJKPfEzKM0bRYDzrSOmmeNZGAMuciJPtYu+ZVqDtSUApFKzplZ8tmH4PJlNlXfKl/8r/AkgRKCxmC8tdd3pW32og6TzJw+ugc7MsvpXp8lFpxqHMPyTfgJa8DhQTPvlIKyiZ++vs6MnYNLRc2nQ6F2XupNQAUg/Y+ykgbIlyAQ3mNNm5UGcoq07RJyz22Y6jx86Hbf8tGzwk2W9+N+yrjf3ysIlA+fZLUdpgNSddphgTVi2k0GuNLnOHYNOJlNsSQm42ePtSO8Drgr65FnuzMc2QRw/H2xKqLwllPpQLySEj7QN+Y3HRiCLeKRy0w/INFvdMfOsp9lzDy/iA1cNgBWj9KT9xFYsZxl+QQJ6DznlX3xBQKpuaka97K/fDCr7gYq8RLquTYleXgPDXq3EWVFwiN/yqRPSsoOnH8Dyg3XFyp4BeKoc/MAop3C2W+9kdto82SvIX2o7O6fa9s7rZ23dbl2/3q5euQYsuEcOwqGr/NIIdbVlLnJD2/OSR3Y6KjpJj2SURorZTHTYf1DhcBHfZhuOfTkYh/f0y8qq7Qul3ZBuidq/cAtrd7bf/G26NP8BDHZ1PsWhUClW6vba6gSD+uGCaO0f/6k/9W2z4+P3+AqvvEKJys1SAywonVGOdFpUrw+F5CXOXOfBAgwiH17AcKa+MxbjT8dMR2JwI6gmZsPSaAzVxnR+Pt3ue0qdm6svogwTVO5sbWBYs6yhXcwOMHzo2XHg+D7xqafalavX20P3XGzLRCRH81mCOTu1JYPnpZU2Atc3vPdtbb57q/3kf/f/aR99+pn2wiuvtH//iefa//lv/d/bhODVJ/gvntlpGxvr7Xg8BDe0bk/btcvXCIxae/nmHrxP23h51lb9cAUdygAa3n7UkcT55oc+kdtGUzMSmHv6d52CazKX2hi+N8bj5lP4eZ0KYM7COvuTcLGrE3HYifgwlZ8izlsAaMrp+DovD0g1POT2wabqPHUo4tWpcCzvmAboSYIrG6nxBXmuca2ZFFsxMDBatzJ1O9SZNFNj4i4Hm0YdXNKyWMFkFwfplvCYj1QYcHDRB3LOhhrwxBj4M6Ct2TXLQIlzg2QDUe8M+FBdjiDw4TxfI2dAqjMJV7FHtK/DhMDRIWkcnfHL2tDsRd8HI7V7Z/rsRBboTUmrA8eGxIVy7NTycCD8+do3B3czqPmhkQlM+y7kfBQAGWq2VFx2BMgFDoMsOxfX2IZLaMIGdm1QqegEmPIEfK27Vh47f83FlqWe3eQESe0YKZuaQHZ1U29NUP4A4py1I4eIzgy7llnlAgNvzr4ZrKojaVA818u+nxe86WSA9QMUHl2yk7ZqO4WG8Nq6t2XLqYOLtAwYrGcNgc13PULkhIZ15N2EDOKgktrH5hJMoG+XIhiAakvKaWfl2ws0UNuAdSaOzD5b50bRwGeDwXwq1uAefhJIhjdtwfrWFgrUOzOwRZ2brk+yrhlWMfD2XdWxwQQ76Bsa3klRCGXPrWhwWYfWqQM3uRow+LCNZbmRedogyu/fZ608WlJuTSOgKlAvaTvmcp1AVNiI5awtOG1/6MZX4UVfgOShM3gw4OGyBmgWtX2LV8TqiMRqzdifzsf2bP25gaMeXASOehI7meFDu9BHaEuuxRdhlmrAW5CHjDSLAs4WPCZzLQ7ggPbK3OA5mS3laL+QvqMqOjTJSH17XyftUTKwXMNSZdE+6kycnntVdwKkR71QQFVkxhx+VYM8xd9BM0GY+qU/kWTdNZPLHtb/7CKnjP7RwLXsjrYKcj3EIXWhzZRXqkGF9uvbfiCMDTn8NR10YPWnx5ZlByFAoGPgO/rx0ejSCRVtJ4NYftaHKuoDcfcaUFR6ePTHdS+nTaje8AKAdcYvA0XtNkWUixPTUy4XOXeL/cJXVQlpwKvxvJKN69QhZRw0a+C1jMz2iZ1RqB54LXm0V+nUAB920lY4BhDKwKUPYku9dDjKP5mmzIt24f4Lbbzq48SvbXu3branP/nJPFsj1vh+9SaPXItL7di/GKP0fshA1D5FX+zA2Ds++hHb+xH1qqwD6mGZ2MGoxoGJ9ppldxIWhzqDNeWI/NJQ5/rc5EGD1LSX37B9Ycqd7f/v24OPP343o5k/uTAQ1Bo0BYzvvrNn/tYf/LEfu2TKT3z7t6/S2H5IQ9M5uibXblYDyrfrSbe7ToBrpbqRZqXrqK14UefWj46eDiC3PzEunUS+AhTzAyvF63YZRkhnUg81mWMHJxz5GHsCquFqOun5fB6eZpP9tn970g72adk46vWVURuubsQAhXNbGyzaw+d32u61l9qLN260+fZ97Vefu97+yf/jp9uFC3cRuGzki2V37Wy13/tV72vvokGdpSMeHM3adLIHImd/D9vnbu21wQGGvzLIC+ZXaBD9LfK8skrnA/9+ijiPx3E+BGbIsC9zfr4fEp5GBPB+HGEMkz585Gf+UEc3EtRBG/wqsyHPEfwP2g4N+TQd+DrlvPYBofpqEzRpNagr+kqHDR929EN3ymT0TQCQF2Vz9LaZgTQKirPsO147PB2B7TLp1ElujVJBzghZ/zZuMFXnS70pu47AcjpnNe4RA4iT4o9qwZFLm10AP8QhLiozSwbif+zEoVEBOcWxIW/1maaDJv4r3OLTufoqHair2XK+2Au8Cpd3yJJuL6ktJnCAtg4vD8/Bn3qye3E212OCU4qJz6MPciUo8privpf1EF/GYI/dNeY+PGkgqxNVA+zI5V2O25NZPi9cXwCjPoD1naULv16GbM6W5m0XwVWBocG63WVeuRW8XIPb5TsJyPCufl3Lr/boaH2PrbDOHud1WxztOqmsPPVrFZAJ9yB2VyXooAah6ABaBrX1gCG0OEqDfjs2qi2mc2O3Hi2e+hS/OhGnbdR6ji6BVQbbN/QTwJGnXejw1X7aOXy6+R5qlwFlbawBlvYjDu2XY7/XrWPgPU/9Shu62o9vCLDLQJ/Wo7aSgYwjUcja+WdG1cA3HTxlSKsOFz4oZxcmjw7usmxAQaHhu4fDA/LnVU8oySNJ4MIXuVPGwEB9qwPPxZFuEplPtpCy43ctrO2wbF07Vx/uuQ0rDVlXZei/OlDKw4Ov5PJUfviLWjPIyGuj4AE7SyfN0YpU/5kzJJjTF9u9R5bUvXYPzyDJG066epTvzPKFKO0PfhfwZNuXpmnqK+3C3XPwJfjt9OmdMgNkYcv2orKk+eowBxwaijKmzoUlKfXELh7TxGkb5Cz1Gf0AX2/rsGYoRHVlzT7lbCv6EydYqi2Dh6NLBrTznmdpqzsLx545SzJw2of+p2wFOMvHx3R2krqtdqq+DND0tfaJ2mO1CcsBBfIMgtL+tWDrWTrKhCeCTvGi7sgFd004yBsbidaDPwP2shN4DP7XwFSkujMPIYMvdQOQx8zKslk98a3ZacPaGEg8Fv0l+jS/yIe9AKPuqXbEqEkiyMYfw0nhUVZtCj2r+wSWUaya4keB7AjtsZSsero2CY7YzMlunyUc+Bgl1+TYUXvwLW9p61tbkaHf9ndvt+c/+0wCytJj1/Y5ZvBpxUYu5SwfX3YlTngYECxTVhdXnol0/Qb8e56HeFWK6Rz0+S6ntB8odqEJPSf2nMhooxFpTnJ0Nhd7+cKNUne23+xteXn8A9jRqvW3srKShjAejReHu3t/pQNpq2sbf5q6eqheMk8lYghxOByXnFEFxkp2RJsfuNJRYg125HGy1ia7jjRP+4vYhtEZfN/ZefTWgR4ZGyERI2NUlVGxXTYObX28wu4TkwR2GNNs5ovbl9uY9Ft7k3b+wt3tHe94W8pIY7i+2ZbH621lPG5f+65H2/d9x7e2K7NB+w+fvkKfuNZ2Tp9uX/WB39Z+z9d/wCYqI+3WwaT90qc/3t7x1gfa7/zyJ9r9p9bQCw0I+W8f3G6fcw3u7rTd98ij+FE6KgTy29U+YLQC3THBqKFHPkKA01sB5wq6zVsDULgPOfmUu8uCvPYTuwaHus98FKHrqAwqffWUT6+PSB/SChlptBXo+QqszNzYvnSnwNrWjPcS2HVHnaUtzIDFIMfG72xe7Top6EDPYMIuv5q5nTz5XHmbqW6jWi0GyM432zmzc5RzHVHWJKYp67I7XpC93ATlSXCWOq9+wakFgBxnUNKJGTBIz9l6Ir0lorwlA1dGRMvunNd6YOjilMI5DsUvJ2VWFtLab2Z4ccIGeM74ZUYLmtWpwwl0nfHLA3n86utZcuiXvAzYrAWu4cl0+dThUSgOOXS4Vq+2g8Kt869gzIchD6beoYAXgwLqdmGwYQdBZfn5VNe51vuPfTfxYT5qMDVIBYPvN/auyAy8U/RUX+8zCB62A+j6BhI/muC68xpY4nCRw6/42eGn0wePsitrlnhgkzOiVc/jkMGdjpejNuKXt4iXw38FRciXHZDYECfCIagO27anDtJZYL8G5T4YakdhMDXECOtVbxSzqPYDoszagyfrsGFeOxriQ+zMtB1tzjrWVm0NUAfGOscOIG6HbVWED+AcEvrJ7ny6G5pxNcAaRFg/ym/QY7/DHwWLd1CUrYiMnHRC4FgCl2slXSA1NlDArl2PauelnRocOiiswQI4kCMz8c7WIUM6aflEXv1aXBhZfsjA9h17teODrjYjjPo18MiyHfxjAhnbB3WCchJcZzYe28zMPvgykIIn7chdM1QeX0WUgIwysgJi2tMig2ZnoryjYr2rl9gse77Spz2CU3ui4ihvgEA+NmaAcDRzcK78ym5BK4DzZfqMJYbm8GZdVaCi39dngwe+LUAyWgcCOZ1x9kMwtSwjjKessJ4adPiEsW2+ZkPAQ92giNRtv8mjcloRCSqlCwKrNP0PCjDY9bV0tut6i0vpPbKjGwv3P9t8zW4qQ/ESP3ByrL0G0/LEbqPGXo48UsMZQHS8KrH6MkDU0t2k4ybtLAuLOvnBe9pjzitNSOHjY/jrZ6R73gLOlhlbdq8z+NJArCfpoiPrM30qDVHpxZvb/8Bpp6FNWoLd1Ffhtv26ZTDFqSjzSkBoLDvQQdFqlET40gvVJm/aVfSFrdcdMiDBrf+MDdlGsJGFSyH1+8DGXuQZBJmJB84A28kZH5i+/01vbqsbr39TwsHefrv83AsVN1DOr21qQE7Q+TxDZu7RmZ+dtt6OtaUjcY4hOWp5LdtCW+d6Du0ZfBzRSwPjJEnuxnGM3lQp9uZdJ9Wk+ahq31Nvu7F/qeV1pAHsnWY4KZs50U5tpdk722/adv78g3dvnTn/9wejwXC6d7vNJ7O2mM/aI2fv/sm/+S//X/9AmH/wnd95jnr5R1jPam5FUFEaUhyRjU0jtBFY2TaeNJSuA6K8jtmXZk+nsxgq5kFDY4/hV2elw9e4DSY0AzszZ3CwdQxDs9LQ5UZ/v5x3tD79yrU25/xo7rflCRQ3N+B/2g4O9tvFnfV2bn3YXnh1t71ya7+NlhmdMep8w12b7T/9/d/QfulXPtF+9mOfbLtzzHE4brPphKB03r7qPW9v/+LffqQtrW5g1ON2nUB5TM/0Fe9/W3vP429ps715e+H6DYIMdDBab2/eGLVT5861g+s3s3win9+jRWm47gloEUJngxZq5tQj+kmAS74fQDBNhXkLWQ1kdMuu43EW1dcz2VBpU7pP9KijUDc0Kr0dDUl92iGPcAKZdWKf4oCsg8wQcZ46M4EtTsw/9Js1cvysS4OTzOJE4e7VLNWxow079gTBZqWugeWYoA9efT1a+jy9IbyYHh6qBw+2mn+LpFWerDgnYJKmA1UXXDuAcmbEjl68yu2/3DYjLzZnWnZgtB0udPhxpuhc6TLwCn/CQUWcFmRPCM8R9IWDk3CKXJERsFyHIIGkAQ3yGSRmlotjhIBydVBsXCplbv9zlJfMjhJcGAQXanRuHj9n++TbZToG3NI0QHW3U5Jv0+3rix/bGAEt5TA92hl8oK90KOBJUBt61Cd54q2AjzbL7vKKBLUG9sBl2UE6IttdySPtrPWTQ9s+8NqlLBlYqih5tg6SaH4JRnHyIZBbpzQKYZQQshzZg0x+ld7qxbYUkp2w3GqgrJ153R0S5iRY4qJ8BEfwiMktGPmXQDyf6sUatBsLRI6SSzKSt53Jv7zXQyFaj3gogT6SKzzFDZZGI1uuASLp6NLZWm+9it+mIyfKG4sDrV+DSoCvI1N+ysh0aHQ6MwZKYAv+rD1WLnWcAZcwcsiR/HT2FE6LUs/iYHeW1iIApi4tIT+Z/QoG8wpO2QUu2aJumrUDA3gJEq7JSICkTUBQX76M7FnCIohlgFWjsqH/qpLWbcd1FEy6/k/Z5NU6ACcaCYxtQZjYD/blXjYiNutaefUh+lDxxbIjV6RUAGmBX9TyYhuXGe1GPadPAa4vI92aPCGXQiEd/tVZ11b9kaF8pqiX6MQrYMQvb9E1e/BztK0ILz7r2vOa0S0fKG436Wsn1ml0C0wNcqCh7B1fxY02ht2JP+234zDI+Cc4Z2lH6hk85iW2lk9zTci5p0LXeWZ4PYeueFWLbCWTcjm3TjQm+FKj1oUs9H5XNwDzwWEZZVEPsRtK9J8ZlwcnakRad1E5p2zsQ5y0f+nisUJXPyVcnbe2tXOmvffrPtjWNnxHzmvbC599un3s3/5cG/reRXnmUB8aMVe/D5+eRi9d3VXnFf7JBr/9Z7XTmqm3USKHtiOsslIb8uGAJKXlTTEom75FXbI7madfsA/zLQ3OdJ+75+52+jd8ftfqubP9Jm5nL9z3/Ztnd75Oh3Gwu9emB34d5Gjxpgv3fOunX/jsNWF+33u+8i8dHR5/UHu00ssxWYKdSj1p5KTktoxnpOeWg50TDszODCtJY3VkpuPRzguaI9aSdTwB08FrUNpj5WtVMUCOBnhGPJf3pu3K7RsUpjkQnG6cOYUNHuftCePDaV7ev+9ru16+ktuMd28P2oXTa20y2W8///Hn24tXd+GnSBncLh/N2wN3n2u/8PFPt+PRKs583Cb7B+3lS6+2p59+vq2trrY3Pnx/O5oetCs3rrXB1iivo7rv3Ii0BTwZXFbD93aIr+6hu4aADkdHrfa4hkddnetl/ZBA1s3R6GybdtTqRkeno7VsdXc6ImWvgMqHXtJR2mA7nL70f0yeKZbNLTq116WlQxY2bbCcWa/b4MwFjT1tz3+Wy4Ug0X+le04ZCpRjL4BcgzOjf+DCPshc55wgQtg4AwrozFWUzia1UGUz2yUuknSIua0T3rQ34CGvFGE1MnDA8dftKNLlRRktn0DCE81F25RM6aD/BdpCergUEkaHBBy7BOzQne2sAJtd/mQEmr3eiqNwyIU6kl9ByKeM7cL1wA4cbDcupTDAFLb0Vq4u9WbnEHnAGMcMvPjUz7JLGxaRs26HVmdqB+OaTtuQa3Vd6pCH6+SM6wS8ysW1wPKsPH6UxAf2+k+11iC19Kgs6XDZ1V12UylcAWl1tHkIJ7g7/NCu+hcGe+UqT62Dp4J7eXYDll0adkCZsSFJnUWFXb68ehwSXIEMmqRzzHq+ZNqJSKV4A0uo+gEHjbCfKRJllqqoW1FYFl6qLZCUZE7slEJI/gExg7/qdOGc/IFFzQWHsp/IE7ydT+QiJBAqQaHY9QPQCxn1LE/smT3ubEDdylAfLFSQzZkyWoD8tKOU7Nq4e2iT5zE/BbIurFP9qzZInrLIj8WVUd2XxIXH/8oA5tJNbw/8C8/+hOGf5YF197z3/6GbctqdPMkHOcgSuglosFHybL9Z5iPO6Ln20r9nETZn6k688WUeuS4I8Ds4Ik3a/MufdtHVRJXhaBOOTchIIeVQlFJvEQxY7MSg1FL+qk+zftBNR7eUIKnCn7pQbvI9B7zYUUfYTcGRZrl+d1ZSLmFHSdOmONZ5tb+QYffck5LTs05Dtm/qsYJj4SoYFiyAgQt3RdI0CXjBbh1RvMMmPpMpH3psXJuWPiDtR59UsNGFp/yLXXmKrB57u1JueXMre+BaPPIhTtKKncJpcqcoTujraMtvfNtb2pvf+Y42XvFdQLXt3rjRPvnRj7VnP/2ZNhp790AeoAGzalEr7pfZhBHO80A1RuDytQThYUt4LDA0/bO0abZl872CQ3ydMPGl0lJ2bFkklgik8uhDaKTKeTiftrP3XGhn7r3nTnD7W7U9+fa371w/HvzD9Z2NVUchk9uuVyUwHIz+m4996hf+rjB/949/6FGc+k9yuqyjiu1pPFRmHBOXuf0l8PJR58RrqxkVK18HpzFwxR6zEUcHq+EZUNl5hga/3IKLYXXwwDkyrlkRUnA0Vybz9uyVl9pouNIWB7fb6o6fwx21GQHpAAO+e2errYxX2q89+0I7t7XW/swf/f3t6c+92H756Vfai9f2oA9ODU1vB84BDvbc1nq7tT9ru/aLBLw+tDadL9qrt6Ztb9ba3XddaI/efbbtXX+pnT11qj1167i96+5tAstBm0/h3EYFXncbTT19W47HRCWRnIaN2tJw1FFmVrmwk9PJOVqUNR1wvqoFsPjAmkJ2dA4ZxJ0GyZ/rXtWdwYMNN8EP4IVIfjjyV0EOBbo9nSY4c3uPa9dVCSq5dKKApRZITEdNvaR8mBeKa+ojfIVJ8Sgh5xFGCC+91hZSwhSykJNO3QDYzi16orwdi0cvvc2q8OrWTd0mnbQE0sofCjodd/LYHUgYq0lfgYQwnRKgQw54zo00SClPgpSUL1lqbTKutavMzEjQTuI4KVNwne4AwZ9xLa8EsM7Up7NFZ5TNrKx8yAzy9uv/tAgHjfLirJ16iSNWf7YV9QWDtba05BbeOcmuqywY8uXdGKn/Ml70FTqWEdatK2M+ew0WK/BTB8qknejD7cxNTbBJGsU6O7bWopLk9zC5/WieHasQ4Yv8XhzRcVG4Kj/ZwomHP9t3HsiJlUEPzvQy1TGaJw/FdwUu1YFIg1YSGPEkMOnqsdoIyRa2nHYDUIXdbCQLEpvwVqvspaxZ8uYReJQir6UtaDmbZh7y9MFGMMdetCf1IoWSU0ReyYNdv3YVO6e8dAzy4iPFEZk8s1znB8GlPlIt6Ni6VmqD10giWWyrAgTKeg6Qt2Vzd0165CQQJU3aASVV26k2V2XryJ7LnifLVnpk47rEVpt14XUd1Yltx+vaAyUS8srGgel8lte5jatsnYY75pIfRlye5o900dg/JITq9Cctjy4pUeG6s/Db2YdlPPqPlLJH6AZn6HONUIU7FJNXm3QrNSjyn73TR47kZ3DIue3VZA/qp7eb/NCzbTe04c0mJUzwhV4Skp965+fRtmcVdRDs6COySVON2SZsA1wKYCPuyrr5Xxv30paT3OjOvEHKykeugbF+xePSBZcFmJh6Z88dPm0ImPhMbTTlqlDaeAiUnchdadUk+A6MV/yrk6QJbwX4i335rzC3dz/5gXbvIw9l+Vy/XX7hhfZLP/tz+Sqp9usEkJp2TwtXYRSvFPLAra3pP929zg89qs9YmPx5Fj5raZ7LzFyP7h1NJT25awfWDIU5L92WjkoMaeGrjSvuufgFwW39v7P9pmy3Zkd/moBoJw7RBSO07rrtsXSy1pYg9i/PsewZbcavDlkjqWA7a46exyy6RhqjpVzZdt1SzWyByPxHxTqjmCfQK7Q4ydP4cptEBATKBls6L39pch0edx92Orf9/2Pvz4N9y677Pmzfe3/Tnd78ul+PD90AusEGCHSDAEhKtEDKlEQNtlQVlUuxLRVdTmxWFJuusiqyS1VRUkoq5ajiilylVNmRErkshyWXXJElS5ZEigQYkgJnAA00pm6g5+73+s3vDr/x3nw+33XOfa9BxZRF5r93fnffc87ea69pr7322vtMm8yK6j6wPO24WLXBYNSGBLjX7+y1+WDYvuejz7YdjPIHPvaBdmpzu71+9U57/cqtNpv5nH3htatowHaEjeF6++ynPtbWlgs6tStkdArqH5F/g+D/vSs3gR+0D15+sn3ig0+269Npe/fGQTv/2GNtvDVqC+91RD47gA7MW8fy2pysTDigqS82DZ8Dn+DPO2rlRN2pN5ySA7OuJvf86W3x3AYrceiU5el+IDofk05lAFX3WupcoUubGBCFXtepXb2pgKM6op06q1HelCSkzgEmdHbCZCXGOuHPhgGKHludmmOqxFGms+tYK6hYHtWLvPIk8Zp3vopbZxBWSIUjjhlasR1oSF+HIDh/RjvAUgsevNQjfk4yXnkkA+rNQVFeRK4/zAJk59wzcAOd6gUUXbkaUAKYh76W2n45qrShSVppCeSDSXWxVJ7wJNGgC6xyCa+s6s12yCWxlJMM/tQdx2V55qOl1KVydILNwIf5tqEDvnZk0JgHzzK1GzLOaxcGA2VnJnHmsj592bbKRz0MtDPwaFgVVGcFj0BB0DzYtxJPtYX1OrWlTr2vU4ZjAbIYHQRApVPmoCuIgZyTNFs5r5Cjqg5fTdgmlqjNk0mJe8rFWa/8kx94F7u62ABv3cgeeC/bq2P1mld8cWQb5FVxdYZM2o8+hmNlxxACD8/KG9uIlqu+tu+5MxPf6OB52sIvGRJAJpqQR/WizvkZRGfCAgb5UQYOE0S6ous99FQutVmXU7AEzrbIbSpWNFGiffgvV6nCJ0metQtgfDilgtquvyNX7oxfH5PqrRaxMcrqQRhsRdrKpH2BXlvqVyFBADPpIEnaiFfYDFpsO1NuJbEc+AQJwoM3D6K673AlIIFf21k1ClMTIPjnXIsOFvgILlcpweVKoy2tvP4c8Cu4ki9w+dclN8DT/tG1WNkvaFBvWerfzCMr4vMNNj6j0bev2ox9UFZBDfZhQoYsopCURbblUjuRnsnOkKtktnZ0GqkBQrck86JDHY5jCBnhsdNF+Uz0pb2Hd7KrKCCpGySF033vOyqX//6JF0XmViLy7e9qVlvMe1cBEk9NptjAEZnDAxWT9GHakP5N+urb64Jl6/IXHqWXNiwmbe88+Ab++FrO7UHqSd0FjlRtRzuIB5tK/wkr6ixHcplfjoX1uLMHf5lYmwWE8gWejOFw1J567nvaaDwJpn67e+tOu/rOuwS8yAGc/TKBtbwos/5N3PAkm+rEPh1eKYufAVoa/aq4/c5+ltumkCP+WQsgb6nu8Jf1mfAhSRnB4/3G2F1bm7Nf4ATo55C3nbzf+zi6gPZ9m1w+2P7/sP3xz372zO392U8OfFIJQ86bEug1GO/fefvtb31RmL/+b/07P4RZ/EmbIc3CPztFlvNJZSx2uFWSN+97I30CAY4ts5Nm5cumjCGVo7Fj1OBdnVhgDk86QrpPHWTLLgZaeH2XnauselCN0vvaVjO7PdQJRvdni/a116+2L738Ztva2mwfvvxI+1v/3T9qb1y5kRvYV7NpZqT2YWeCm7u7bX1rux2S/73PPNnWvI8XQhm4sWoot+ly3vYOpm26t2yv3pq2l9+8QvC5agfLZW7p8D6f4pTOY0fjuIIZ9EKH0hE76Bjs1r2QYT/6yWorCd/j02iUGyB2zlN8cd46czueTlqVDQiEwLuyo9HhyFE3cTzyHg7MMFc+kEWI6JV/pDg08CtnfdrVlTzaMG0p38ihj7A9RaO+UsYxsIHRUdi+HBV96cgNSVsh31ZWFun1K4HqJDrqAnfb3tBBmOhdYtpHHKuWJHn/Q8Uogr2Tml4nOp/Sl7JxTqpbM8puowvqOzlw6Is4HOdhNO3IAQqo/OBPCfJYVngAnlSOG30ZUClb8kvayO0xuHRqJ29AkDfOneHnQyeUG+5bXz7q7Q7Ci0OduCpngFYBVOlUu3Fgpsw2oQ5MQq/rR5GFLDKcp+QpdMohm7r6e4qFIhVWJzbyn1s2yFXnnfTghw+DQ/VAlUxIqZUHm8Rif5N+2qsPVhycLMQ6kSUDpdhCBwonPHOuMbEXRO3U+5YdfIWpIMcgm5xo5B6sxbaD+kPj5tke8t8NwFQmU/rCW6NIx0JTIVmB6y02gR35+eiCvHquX5ETTmOXVFS+TJq6oCkiilC6/UamlmzAlXcLS0Ud2I9sO87rRzV1bl1SbqMBWjlSKAXKhY9+5V0IcUiOc+lLQT2JJ3q1KOxQDqzwPiyYve1qKgInbFMEYjllk5eufmAhkokxecEeRZpX54VCjCfazt529ki+cjuCSItABwu/6Fr8lSda/pMXGyHHJA+lS+zivvFFu4uF9LoJbjHFQtPPO6TgkB/w6Y/JjvlRFP5Tv+hbIS1DoeymzHN4iM/yOGAnR9kiuXrpjtVwdBoewBDbj8SROXDRi6jEJTcmjjJmdPy6Dzv8Ul/4IhRbprC3oepnZUO16ig2cVDPipGTUutYN7oWxn4nxgCZwVZ6ylEZB/JAIzZEffZ5uFwcJH26ta0nP8pokf8kpQ6TBLI9+3OO3Vsv7S2suKUDbPGw3s6eO9fOnL/gycnmZPTG1Svt4O5BJtV0yXrDCDpQF+FIJMoP3vjb9FvZcrFD/st/ZgJoDWzKvlvjKceMhY7h8pzJFXkeeyRrwZZ2cbEkXp061U6BUeddne/efmvOg+13ZfuFL7/8H+zPl2c2xjYeAcJ8TpBBE6+v/x87EL9Y9JcNKvRqrvBoaBnkMNjcL2jz0GjliGxoGxzDcHYDfA3osSraX7hYaowNOjhbB2pg7QDWxXgS0EEonSD/qN8nzgMJvKu6p0ajPJClk3BmNz8kYEUWH3zwc7vfePXt9t//3C/n60pf+uZb7fO//uV8wCHvtyNQtXPEAcPD5vZmG21utu+8+Xb79htvhlcHNN2Zs0lXY3x7wo2DQ+odt2+/ebN97gtfJX/elhur9ta3X2v7+4ewKZ/8RV+YPLDOnL2PODKC0aDWtx/Wq5+O8gonP0mcV0BxnqAMNBVUdJ1OXWW2qN5cmbEzqeeCM0CugMQOWp3PVTc1J0N2JHMzLpMcBOXP2TxDOjz2kOS579oKtClzn3YmBTIFXR6n7hPUgTM1wwfyWpeMkPLyFkXSN4AwZfW/C+JzOdHo3oDAuuordbEj9gZhtSpOHsTzWi2OK/AqB+XT+gaPJ/qEWT8qoo7CA3gT8JIf/oAx1HMg9D3GfXCQABt2pOCqTZwYf6YEvuwzKVljUgcFy8UpLoPQfFaavU+h1wNfBqZrrX9HtAFvXvMlPGj90IkfU6gVOVcEqm0lqcJtl9gTTIl/RgQ7DX1lQNfRs7ZG+7jXtv3p6EHpSlZBgh46BmwJhnD2edd0ZKxBIQMjP+1QydSjLedql7p0b//3SX2df1YP4dvPLKvb6Ab86lveM6ik7fQGxZ9AeUUPgFThlNbGru0/PoGeVVJk3WDkCRzlDq62fHbyYT3aoh84EpyCv15q77k0mAJSngBVmdWpsSN7e7d4UF0G55Mv8oHDp63zii7xBRcVzJc4hNRzXV60b5jPnvNMVhyYkVE7Sb8AqlYIhaO6CTnEZxupE3tqHlCRBnnyrsyuDrpPcCSsQqrHCDInC3/GoGq9+EVxKz/6NvirgKzoSkuKkUH8tgNw8YNwnlbX7siu9tJ+KImv4RiamcSlqhYC5shY/oZddOktVdV/AcxW+lIn1b8qP5N59uEq8oKDJIinZXNyr56xCe1NAp6zj2wKDB6xiDaBXsMesSH9RiaIwMhnTVVK/AjhHkLmWS+XlYNKnCRV7+v2tMP0y8qOvQlLQ8YE5D/4tAnriks60Ur2kRLk6ijVRSPvJu1FLOyFNGhdh2aaCeAKuoSh37KXZKdxKUNOr2N7w/KKHsreiZIrutLRXvLhksB0KQMB+ZkJR1DqiEtOii0y84tuZRP+kq+SYE4ZhbH9smIeOp0+l3gN7TIw6t82pr1D4549BLsNDpxnGU9iFyVfAND94x962oP3bTeuXm1XXn9DBHbJ9Bl9S721wVgGLPCahSNggttyiaHXNBl41PEcP+ObQlZrPvjqSitaJvXleYsK57adNpC2VH/sY7u2iG9sOaJukk63ayXKyy7fv9mOD7bf5e3y5csTOtKfHRAc5u0FKN8PLCyWi8/duf7Grwnzn/87/+s/QeD5AwlYMI44aBtqnUbTMMjI5RDa1e7mL41oY+eXrqTd0fjU05A5sUPXrJLzGAWbnTsOsRsISIAkxQJjYmzUTYeXX469QPHQ2fNtCe/es7mY+kWxFYHtOPfeuhI0GI/ySqYvfuP19uTjjzD4FZ5L5063xy7stjObw3ZqcNQeHh+3R7bH4Bm0n/2nXwRkvT31+MX29CMX2pMPnW0Pnd7OGwtu7N9p+6vD9qGLD6Vznxu3dnu+aPvHowQ0cf78cj8ngjjI59IZKSsNdhiSzt9AoL7I5bFOjD2Ac/CpVR2al0Zq9c9OqqOWBkEGekkg2XW0BBDUqsDDTqg7Ln3pFrsufbJVIAQN4O2EDO3IY6cUj8EYMlAhgxhw6dXyBD6DHh2QkyEHPofFBORgU05XBmAquNOE/k+7cQTAiZPhWBlEXyuv3WDEPpMe60qP6srrCq1SZNADzq+EGX5kQoVe8nUtku8hnBJERm/gyIdGOL434eKYfO1AuXLJFX3ltVk0qiupfnXMgbXgu7YJDvigzRw80xbwp9yK3H+IITIwwPqlL+3UPOlZX56yes+5gbh5nJZctIO2EufeJcvCJ+U5dABh76q9NtEGtJkTPJvR+y7gPxOdNARU4dchPQ7YNjRih/c4Xu0LuUvXwNnE4C/a6lq+OxshGfiIUiPwqocdNLzwryzMxA82dOX2AatW23KsMVKuJN5SkVseyPLeZH2ENBOQpZo/AxRwQicqYC/tGiyA55S/2KyoFd9gNG8xYG+yD9Q9xHopB/uyoEgVPlUZByR5p4BD4FCGZSJWbdVK6IkGl1e33GfOJta6nCrWgk1Q7IhbCstfXkmkLF27xBdKM/zLt+XKQb7tDFwFtSbB0HB00MnQDazRLyAeK1OCKfqmoFGSvFhHGkkRU1WGZwPomgqVXVYTK2e4i5z9pM9WwajDa7Emr7ZdxKg+AnJxu7nPof1M/XEojH3GfM+rjYXVxtSJSaWj19iIGiaXQ7Gl/SkPzcopmf0jI3bDPoE6NdVWBcUlt4CIfU8XnJiyGOB5ZNMGbFeRFn5/+llRaevRDufiSmDcYdfSIgdVcw8sYDb5iWwIImRo2unYA5okrsKnhB1/1rFTeSQ79L3k+6/TgEk9usWePfd/7KW0YE4lfmFI+7HF0RC4nAj3NpZ6wU++PlsZRBWlO3mCN1ImUsKSp4581sBbC7WmfOlPvKHQUYY1k/0rrwOVlnlwaPNGE8EtTylQ0PbBj35Pbg+8f7t59Vp77513o0Nx68BqbPXz7oybwGQMY+94k7EGCgCmbeqWMWmUfuNT4tuRyWahMyqHetUv53YaNUldcfXC5H3NBr8EtHn3OD62Jong0nz9qaPQvrfFnB9sv7vb3l77cVR7YbK5mUv4ZUQ04vzgf9+B0IiLv3jSKJbzl3GR43ICWp0Q9zqeDtAOqYPV2cYAAoOROGKJQ3zgKaMxuIkrhQTnJDu+74mrYJh8jKefgcYYgoNEQLvOjPPDl59Ohzoe+KWyeQW3k0lbHzuLcgBobXM8bj/wsQ+1P/yZZ9v25qitjbba888+1X7kkx9pzzx6nkB1p33qyXPtw2c22yc++IE2Gg3bkxdOtX/5+z5MnWfaj37vE+2TTz+ch9Km8wNozdvzHz7fzkyW7Qefe7aNBjvt5mzVDmDPzmSg5/020Rf6raCvOnmNHFGkSkC/lFHeB8Dq0leSZAaagdQyAlsETyBCPQM9g5ugSWBjh9aR28lri5NQ7zisvAJKLiBZAwjt50ihHsFfgSbgVLaZbJe0U9qec+j3s2xxpDE4S7sWmvCSmS0Kt5p8Kpf3DztIOFjni3TMLqIPyg0CtScnTFk7pGJuxyAvn3GGprPuTK7kFToOwq52Z8DSVqI/bE884vMYehGHPOHCE20in/0tDFmlMMcyYCrghB5yyENW1iGaDydQr+4gLlq2R13K00GTaC/bLzhIviZsxcFJW6GXrFLBa93HqB7RFXK7WmOHsQ0jI3BOVuwP9r1qG5XsfZHYxno53jhl6vslMbsf2k1b5EtPpFxSN4P6FIGneMxpv0cK+dB2HJDsa6FJcssAH3sBpzZDHbk3iHRlGAoyEl3a6FqfTwjnmLb2S1pHft0H/LJF9cjpUnKCQY6dgFJUdidTlqtlV0WUiSx15MN8Asa/hC+pkweAefXBl6Ifn0XK4Kue2WsDtrhSS0J+hJGr9IFOuNgjubELUvqefkShweUDZ/aV4Ov8S/8mFBm0DxhcqIsE2dDOV6Ko4yq0q+bRa4ghKbYS3DJkIOTEw76tvoGxn+oj5DWv0pMK9dMn1T1QGXQpkm8xm5d7QO0FVtFe41fAxV50wSRayTK50G4zQbS+OrN+N5gHa3gQO+XiA0ZdisRfTR7RI1m+81PVJrBDnpq0Wt069nXbos4TqIJXeZWp1OgxUtiGYdL+X7IgNcdd3017kYSKnQbpiZ1rGT1QBbJSBQ99aM3VSrkATlraidVz9SBVtD9phtPoOsAk+3JvRL3/jB+HTt0+ITygwMiX8teESH7wTdhF+j3CZuIAzhRzXvKbJ10OwePiqqdhRSWAM1uICGClOswHOgJn2wmipjpagtwHHisF2KudpqJf/VFAbVo/Ihn1o18wTz4yNmtT+Jjqi2t58Nl60tWmspgAXPk1sILLh7LUi/4q/JBsz5LbjDrug1+hfAvCEx/+IP6kk7vbbl6/2a6/dxNRGfvBn6thIDzeGGPLLi5AJ+3kPevoQ71p4/S5uX7J1/ppmxoMW7EARXioMa+SdqR9y6y6jCzYtX4ANxj54v+VVb8PDr9QZ6oVXsBF/l3b+6V5sP2ubMdHy5/UIY+3Nhk0dAy0zNHxF65ff+tzlv+ZH/tTfxKDfb6cGAZJk9q2Nq6dLTM0ynrjMzBxtSszSQ2Clo4Dx7ASsAKFZ+YYTBi4g5o49XV5nU94sq6XXdbzgFj/vjmtQtIFxBGG6eUHBwt72RNnTzHQLjLIu1/OZ20wHrTh2E/0FQ+6rdVq2g4zSV3lIwKuem0AMyTYJZptbThsB8BMl/ttd7hoP/YDHyWQ3U+QPJgANxq0MR3zcH/a7k7n7eKlh9touNsef/hcm6/m7V1mDBCBIno59nX6pRMvQ8uqD5TFEUZ3pqgzY5lBn0GxQZ3BSb1DFX3BpzpTBjuVq3G6Hu+JVSo7nN1Sp5pLdJw74/WDCw7o4kel0K9j8ei8rGsb2NfjROPs2fsQhsfQzOzbtgwe6KBrW1KubWbbJV+EobzuVwSfQrkhg4O2D8tVwOmmo6PTc+SMuoI9dWXQSD52OId2rRib1AkBJsd+/ODeO1zVnbcdoFf1Zl1/4kNWyEGKf9hQgn1Y0rTiYMGROvKHfAari2NvKqj6rrKqU28JUe+1ylptE12LC/0xfSJV4KM8OVYmzm0n7Xq5NiN1K2JOMKIHrQPdD5hg0YaLBfSZjNk+KtXWrMtcnR7NgUDoKoC2T15W9YCDUpvm3nE1jK0k2IZnKTkQkHIriwOe7SlfpMhP3ZAhiSfvJlYa8FJc7aq9pVweOEAHVOcYvpCH4tiKkmmXltnvfdeyfcFL476kH5Tp10VJOPmVHtpZcxrhl8mwCtsXYvJIFXBrp9i6A4mNSF13xoIG+kPgvRITm0eY/l7ZfAuecvVtLW3GJ5bVcb0RBATwaeCu3WZVF0D3rijbQyKPOgjv8iw8U0qI5xVj4PRtGuKqq1vVTwxy5NGVbWV1AmKf22CwdWUng6kywouy+iaQrDJBt678uOYrXlezDQxLF7Z2NKAeqUh1dKL1aSXK4xF82E60tcm+UTZpSdlC7evYoNhbSeJrfGH9ysCoax3kELsyGVjKg1v6Gejtm/YRpaxJtbhtDZIAOScfmNznG/5LP/qE5HOs/rQqfb2+R28gZe1bWo4xTjYjT/RcelBkN1EEt7bTJ9UBzXpVXAekHbKrFdbKyoG6Uif8TyCm31KHbLFt8JicHCeIQ3dpA7mQL/M5BbT44l/oaKScKFEmmp4WpyGrPefBQiqXHiwGHtraT/Lljb00tUHpJ4ACWW5zoTztCfMJqm1TdO/e90rb53xQUIkVSbxKpv59p7T0teGMveDKKnIEUG44pZJ1fSYlQa68kZRA/2Vb9+1hnvpzTCh/ZEAJjA9c5SMc6JCGqTbsbbL21TyVH78M31598/gY2qcunG+7Z88CGSWebNffu95u3bpD22Nrnfy5xx180kmfic7AawV4rtuokFMdOjZzHL+vvfGrmKbkyRshtGHglCtXlsNn+XXrei+7C0zeirRE1wQFGbfVhUSPF/DQLU6I9f7NnAfb7+L2hz/56T92/XD173s5eefcqXyn2Xe0Hu7d/fdu37z29c+2zw6e+eSF//fp0eCcD7a4UqQDxsR1QWkfB2sf6EmgSoPXmw84x0hSDh07Xjo4VYTP4AK8K1mZvWmnGDAmxK4GhABz7IBo546BijI27QFA0MtKCSysBmtte7TdfvnrX2vrE2Zr84M22NwkaN9ux9NZmx1wDh9PP3S6/St/8Pe0f/K5X2/v3DloG5s77er+sn399ffam7cO2uvX7rYXv/V2+/a1w/aV12+2fYLkP/5jP9L+1s9+pf3sr3+nffHld9u33rnTbh3M2v5i0d69vWi3b6/aN9662X7uV3+tvXX7bvuejzzVHh3iTI79vhT8w3Fd4kZC+I6DQ4/J51+tYCk954HRwZYunF2qS4d/ZdfB2FH6TXwZJDiuS1Dgo1PmTRPiVn/UieOh3GSnV7+1UqSz1ilJyyp2bro2+gY7sMkk14G5+KwkoSrz3F/aSCdvUf5LT7BqU4OgfMVH2uggJDiWZkcE2gz2HN+zISsCaFCrQ2GvY8ngoo3gPBIcSwtQa4YHZcLmpO9xnGjPA+dxSNIERXQoHDpTtXFwHNsu3nag3LLaO3h1oa/LbQTCWAZMJiKc1wDuJl/wLFfka/Py4GqBKwhp1yW14S0rEZaTEK+CtOhIjuBBO5fZjn+bQn502FkdNGCyHMecT1jKA8SUW66FSduqgxDo5O5kir5Ud5L5UvWYAVzayQMWuIEfJwk28vgPm3XVx3P4VWI/LOLKlzS8KSa3PFG3SFFHOfjp1GsVWhlVAVQhnlUjBh8DKwBSVeMI69FBvdXE1VmqaR4Z+A0U6hIymM0D0PabHy2xdfqS9ChPv1BYNuUS2CaStzQSWpOnBDKU1Wql7FuHc8EC47m5gULy0koYTR2PsSto5f7b0ARCO4ZePpoRFBIvOGrUxrnHtqMySTMBBe2RMuxIOZVZ3iFdiZP0Hf7kRenI5Lxwy2eUZpvaL7rcBCxmY5sJwrHJrCxaHtz5V3DxK6DxRePA1sqc/Im4aGnS6rF8DhRsbCqpsxOZge37ZFbwPRc37arui8+iax1x5UdbJ1jv+404gPJfZKKuY47tFnrARkdpd0nLjH3EOqlJRfu/7WJwXfQsKfJUJiPwtoe8qmfwkQGc/chJDjQDSxX4qMlQlYktfCkX59Zy6mQSjfTksafhpl5sk8SIUgFn5OGXBwM9sh2BAzN7knug3buI4RZ01BNXcaNwBae+7aNqsPoL8JFLwQNZsip3B59+EppgFF4yFsKLfb7KbEv9sUXyok1UQJlJvivElpEfHBwLm6CSvbadRTEKXY1dJ7h97oXvbR/+2HNFv9tef/mV9qUv/Ea7fuVG4onckhWa7rqD8ALf+kb9ANkGtGUrBad9yld9eIJzYKIjbDtjrLIhj2Nm6Z2K4Z1ycdgO3a8jykZ7cexPIPvIw4890i4+drFdvXI1enWr/w+237Xtx3740z85HizSOL5xwOZYzOZffO2Vr/0dy9+4/N6/eW5360NpqjRoNU6lcuSZXbF3gDdhGTEgUzlvjIO6lsXIMayaZWL6GOJ0PuPIToUJWG4zY9SuJHicLxVpYPCY1/lIUyOlXLgE0/JG+WBt2ba2TseYHEz9Pr2fi9wYj0Pj3M64/b7nv6e998Z32h/40R9pT1662M5NdEiuGmG4TnvxIth7m073CZiHbdZ22t//+z/d1pbzdDQf5nJVQSc2GWy2W/t77QsvfREe0MbGqbZLMPyH/+APtjMXd9vk9Fab7G4itwbuVi7Q4NXAfkFgE3mQO5cCgciqoA0BLXVuIFTy2uHQM8eWwyI4nCjUZEGH4Ku/KA28gyRcAqvDlibJinHg/UpkXZLJmyJAaGfmLzCgCG8VEFT3tMMnn31m3R19dZz6tjckxGv5EvlqRaIcmjI4IFnuOzcjBOe6QQcT7aq/vOvs2AHJc6oGLkGIDMqHcro3H4DwQ70EcwyMi6OF942nXB4WC3RDXZ1iBgAYjVTk6ci1Zx/6qnuzXMVSDvkq3KCNgO51dGEKe6zQUz7QUiYsyqiDFk6tOVxjyx7jPZVRGHmItSO393Mpkf/ltYJzztjr/LJCYBuxP4GUb/HJgKsm3tQtvxjSYm6biscspJRP9JgHQl2VVZ4wgu3Ds7p2U6diX/nGDTqvr7bpHwwzwESM0M9/8vTr9mTnp+sGj/TyjQH5yOPANaf91YM2WHZYNh4zFI88kZMEPtgioS14cqW3gcOV194ODNxVu6xEOIRP8FIV6ZMM0STZDX4YdK+d+JBp2a/2R67M61NUA5yL2CsWy6MpZdgk5fEt0haHdiM+QO0/ygGjxT181NfT1AsIgYld2n6c6MNy9Umbi68Cp8Ete5lVhrQHKfc/0vbqMMG17cEvXIQH9CEN66hI8OcqjIphkwcvrcZm5aOTmerUKXvUiPNQkfxBq+7XBcDBXT+I3L7c3tTbXLU6GzxkZZV9DECZu75sX7p3f2g8m10ktpDVMGD10wngTT1OIDPRIPW3psUJ6IfKWIAQt7Sr2M3xIzi0BRuSv6y8Aye8PORKEmX1UJ54LFcH0FQnHa3QF3/8XVAVbsuUCD7Cs5nI7W026qeswSsEtLHwdsgg1jI6zYU2R/KiOKRMyM3nOLbiL2D8684rgJRXA2nspwvcsgCCHQnnKOnijqZk21cAB3mqZjGKpE610az0VkHwSipXUawb2pTFYt1XXlbtSdqBdpHEr/QiLfBoM9AoW2FLGRvn6lPFWEce5uisf0WmBuf7vPVRRpbxQ7KHbP0qsld+5U+/NgT2qWc+XHq5b7vyxrsEttciFxzJXehVsOl4okT80uYKqqwlU7+qboovkXf6YWhENniDr7xf3WcamNh7dQ+lqpzYhUG4Xr7QgJN+KxdqQTQGzYqY1d6O2ndvFD/Yfre2P/Lp554nIPpRG3ky2Uzjp8GXi/4NCYOd8dZfOLs5LqP1kmEGOBwOLVEmzjkN66qu79vMJVoHxZXJhiTR6zITw6h8atDuiEUlwLXTjTZGtnpsxXsB46Ogp6fUEGMmnGeAp7ad0oFEEC/P6le95FtvcFi1s5tbbWBnHw7y/XO/U73hfbcj78Odtr29/fatl99qf+9nP9d+5Pe+0P7lTz3bPnh2qw2Xs7Y4PMhKmvR8sno4nrTD+ap98Omn2meevdy2ddQQXM87JeH1GOdGELUx3mqPP/ZYe+zMpD12bqv9k5/7pfbFV99pbXuzbW5t+qAo+Ai+vSTB3oDVFcFMDNB5Lh8jh5f0dBorus98Ne1kVh/URzZX8xy05jiYuXpFRwsDCTym7wENesrsPOJcOEjpeOy/aSsDFnRHT0vQaZtDT/ywkZR7lgmWdROpEmzks692sQ71KclKtLRtK2DTdrZDqthdsZXIpxzyRwuScmUKW6rbApTbciB0xvJK/QRzyKhTsH1BHXx5F6sJGGpHR1VERfSJabDBTydQBUbitYAEo15iyld7yFG/prQB+L2XWVk1sNgwsLFVyuohtW5iQHvU614M4MEgvU5mmWb4Iwv5HX7WR3Gsocu5H9jwqX9FxTVCrXOi0MnHAdJmRT8rfetDWGeSR99bG3quvSg9NHG4Bl5yYvv0AV7aQuVRL/yjnxP7iG4gHtr2PXB5br+yjiqVH2gnkKEsgQnZ9+xAHdvRrMs5yf4aP+JePhwMqJyVJu2NdqtAyDzqO/BST5wZRGM72kzZlBMUdax+reskwPsjHQN1Rf1nrN1sXy/5GfCrS8CDI7e0yNOxl2adZGhbUqSm7UBSGUereeSyfehM0X1uVej0oOzpi9p/dKZO+EextlfBCpRU1skGE/LJAI2obYNO7u0dmWABV/e+MjCStA/lNGbRlDNZAzYTbpg2sJZ2bNgsGVBOuKk+XMlFAQMGHwq1eZTTdi3Xo42rE2ipB7BBkXriwUa8VQKG1V34Jjf3WccvA0PyUncmTNDWdrsOB2y3IVdWw8K/cthmtB20DYQMbOvtH8orrCqs/qz+EyjRxsHR6Sg8UNd2dVU5bWursq/WKJ0loBYfcAaz2kdWgP1F5/IptBsnAJfu2INAfWi/udUN/uXBdgeykvwgsvDarQFusKl3ANW1+HoSltZlbidBpTMDSFRSvJAy+ZAyCLwKgVuhvvqCkHWAx+y9eb8dk2Kt6dwSVF75ADYItXQQEDwWLvym9sYvty7Bl0GY+oyewkDlVyG8cWgKJvjOO1nTR6hDysJUbEkYjrHdjPdwljriVJfskmTV9hNW+YHp5cttEzSmdmWAmECRXwhQJ7bOedgE0fb2Vnvuk58g7/3bu+8Q3F6/UcE/uL0FLjwFP3vt0P4MjfLD2gXnA+WtNlku0IMwwHoFSB7iR6ITf7STKidPf5bFOGWC56W0vLc8q3tlZ11LUMYemEzo4m/Arb6/a1PaB9vv0nb29CM/uTfdY2zcIgAjIPSG6tXRq5fO7WTV9uLDH/6Js5PJh3IPKw2S++VoNR04TUYjO5zSeWy0tJYG6w4z1jZp4DQZmRkEbW47HHgMNjTefLDAQ3p0Zn7BBxzJ7pIHQjJseyx9V4d0Apg9qDUyul4bUHeDtEZg+sRDvv8OvAzqq8U0n+IdjUb5BvUM57BHwPvo5Q/mFoRvvfpG28HAf/gTH2zPPrzbNqUjp/CuETso6c2+/p0326dfeKad3hm2xeywzQ/22mK6j9FizfBwGtx/4IMfaB9++mx74YWPt1/8+ivtF16/2l57/Wab3pplsNEj27Fc8Y1904sSvCJXH5jocDgkKWsNmL7myQDW+3VPVo7Iz48Kak0ewnPqUG4HDxrxdnolZcCshkmbKpttl4FECHQojO4wKyzA1XtYdeYOEeSnHPiODzHr8PIaK1AXJnng2ADWY/BmxZYCX9fkQ2Du68XpwJFkSyfszLlWNLQnCkIHPMmH5yQHZGUUruTx0FXkhYOAlZQNGEjBs6mCHF/27j2Nc5yl/NRqBphAG747/guvg54rscDgmDIZIeU4+rGubzqgrvlMpKqNdbL2kmidval0lYEJ2tG3/3XqyoMi7A8JdtzDp3hCm8Rf+Er/4bgcb+kv97jj2OtYHaObBI9w5w3p9NVs1LPPiMkViwSdgZdXctF73wYqrVZ1TA489/Rp8JoVDnnRBsFbQaIwIVODKrDenuAqoffSGuBYL3VVeHqb7ao+oK1MGQioLwzFBsAi0neIuPADiwMI79JCjtz24+SJnxImAWs1EZ6s/rJ5y45qgAIw6AKYAQOpH7BwAFTH4S3HxVOCDPUSHvRxMqccYik7cgA3EFCLcpE2QghlKXnUUeHoZU9Qb8tKrsPpg2puklsf2EeREd49Mqg3WJSGE5X4AlLZUuXH3crz2gh89hXf/oG9h1bZrJOu3IMNfD9pC1vqAZ69zcWL1VmV8hwj0SYzYSP5OqR+IqsMXQtGH8qV28VIqtx880qvJE+RIfLadjRUBXnUDx/SUFCrIR977S64qgkrr/vFZ0VlylyaNfSw/UUjb+JK4NPJaRLYdvWkAmny4LEf63oc/E/bUztMDC0nVdvLa6dT25vzNB86sv8YmIoLKmxl25yKkXPrci7u2A0U0Ulwhhop+nTSiz6FC6xJdLYDMCIFtia2FABTeMUPD+Rrr/VarBpbN+yL9k31g0wZK9SjtkQSIxi6/g5O27t59aP6RHw5QPqm6qjSBDNwCydDLnQpL7zIh+UJqrErcXkVy9ftiah0SV37GvvIRL2y0zRJG29O2sOPPxrZ79/m01m7dfNmXYEUnXKoN+T1+QIX3Fxc0K61EW3Vvpomgr4yeO5VtwTf9i15pTwT1ejEvlV9x5Zc4CwdRzJxA87W8p3YeX1gFEqmGqSecgmlXcS+k82/79pg/cH2u7E999ynL73w8e/5U998+XUaic66NcpAt5ov/8rnP//5Zbt8ebI93vwLTz50MQFD7m2ygTvnkrZJ65vfvZ2TYC2DGADp6ukVwACsCzBgTXDq3sa2kTGGMl6NptwjAFSxo9HhoOG9cuJzRSsBrPhJMWFgxVUzUR3yert4ejfOzoHJmbtvTdBhbG5v557Id+kIz338uTYZjPO+23/wS19ur717Fec9bx++dLo998SFtjVyQMCIp1Nor7eX37jW9u7eJdidESzvkVzhXaCPGnAeOjVqH/rgufbExYvtC195s73zzu321t2DdpteMNrZauPdTTpdhTcOsuoy+lSydBrlqa6j2jhUOcw2PUFXyG2ZjieOjYHduqasAqkzQNNRgc8gFh1Zh2Pq10Bovh1MHtQxPMlP1wZS09HWBWbvU6wnTvtXVhUcnMKXe8ASGCU4Ar8SVnDVyaVP01kohQ6jMwudgvsMDtnjLDmWnrcGxB4skABbyS5/Ol7lLPsRwjKDLDehM4BxWoMkMNLyoHdk4iA52LsitXY0SEDppkxpl7QJe6Ke4ABzDeDyWnT7S+3acG5dQF+xRWQUm4OHwvW3AjjJUCTxqBOZ1an3/AUcBrOaoVVh/DXogQzbV/a0JafKoYyWZdAVgXjlC7lqkOJEfjh26SKXazmnl2QAFFqsZQtF34EYjRQsyNUn6IuHYhm5ali2UtHWMbN3ECHZltpkTUYTHpVM5OsvSlDri61gC3P13wrwcgYfHGC7jM3Fb1fHVXNv6bFvauv6CdtMPXsZNkG0OKC7tjI40yYoM59aCRCRuwb76lMZoEGknUrGlj9pcxPHCVKSPFfXlCfVQKcYwtaE32BFP1J2Yrs5gZBi3l8N5hqIkQsd6LPUo8FoBlfyLJVY/FzaCetFxvQ3G8FEWVb5wZO+AR/VH4qZ8JmJBtjhJQ9BKaCNqo+URxDJn7IqfN+OWQmXiG1iP2YvjP7EvhIdaWtWS/LX0exS+mPwq0sgaRhJpz+flHMeHVgmT11dOOkn9PbBTKaw5dhshy8+UVmT4A9kjleBsG5Hw/brwaJvIcjSzjiMfiwLX8IICj1yOSlqdeJme7BLH81ZcMAK9NGZAWDHS0xeuYAvv2YSR0eEvfUBy76CIW2gbKdsvvxP7JFT7SbHlEU2FBp9BR9MBgcn0Z0M1LEk46B8WBhLdNzRlgwEc2tUhFJS8YEnhSZySfIo7iOcvGjsYyK17Uw2bFacyY9MsbGOF8rz4FnwFWzftmlfZaJttackzu2zGbc4H00m7fEPXJbg+7a3Xn293bpxCxw17i2Q4bi7zdC8OcFz6dYkzgpu01+RM7Yi71kcUL8dT+qXDhX/3PNouflO9nVKygsWY5L0bCfXKEXbs8+KQ97L64oAqNzCx4EV79tOTOvB9jvbBuvHf3a0djj5ymtX2sb2pK0PaIjl6lY7XP8blu/eWv7E5nhw6ZFzF3BwNDaqj/Ozk8ZJ1uzeQbzusdJ8gKAxbSSdqY1XAZRuzR/GLpjl5KW3kFuzxPrFYWo8WFIuXWH8rpRlOMUWewOwZjozOf1PB+cM9aHdbeguaqDUUH0zAYGob0KYnD3drt7eazevvd12QLa3d9i++fbN9vkvv9q+deV2O3d2t/3IJz/YfuQTH2pnhhg7QSzstGt783bz5l47Ox60iUKDd320CR/r7fRorX3q2cfb1u6IoLe1L339zbaY2QFauz47bIvhvE02lUmjLhefjpPOpRx2vnJcuYfWM/mmWD0YHGSg5qfKEhBGuaUE1J9OKHwNOuC2E1pMciqRYFBnwmCWwVuYLilLZrDFWTp3Bdw60b5lzTfAhT/lCKQMsAlvG4pHaOAyMIM7/AiLrhN8uAniQEIZNZGpeC4b6z52AFjdl2Vtt+J5qUMmeBGrjiyXMKkfvVBftRjI1IBiHSkonwXFX3yKcnOW/9GLq1DIKh51hX379a+631RksAsdAQxu+sFVNHnowbYxPwOEfGvf5tdArd0Cwfkyk7QECSolPHuOnDAdHcGnQcoCvE4sMkCARxqxcfLq8itJ5cgfuH3DgE/u5z2ToaUeoLqEBwL40Eswn17bVQtU2Rh7lT1QVxS64hrtZzCEqHTti91qj3o0uK1L/cpDRpcfxagPf6nqYD8kqWvHTO2l+LS9NiKfA7qVhQLIeto3AdYGddWBUtmC1S7g2XD1kRq2GT7HNhBCRIGjjjaV4CxyyaB2QR1wq4OTYAKqcl+a40xBgJEXS4Syotk2SXqIKjU7bcqUkL2DWikXPOKmQtoW+LxSKm1dg3YujYavQFOHA/f8URodOTkKZ8BJy0E5AXXPt/JYE0Jd04emGqCXdHTlG0m0AesJE+GF5zz9UXyD6FP6+isB/G8sIs7In8rCQIEkmkxc5TJ9Sd4z1INLuuqBKmaKOMwV7ewgKOoE8JFRm/FYXkOmUk6EKzxO/tJfPQaWQ1LxpJ487/OFiZ1UBxdTkvDxD+jRKyhV33oUlqpOYKNbdRgZtbJwHWDHmgABU/5amcMZWXgr4QGp10EJpl+iitXgN/REECWRGeJmlg3ca8fyfQl0EdL+V/rvLFiaYVYiJikJn+syWb1NX2VMd+U1b7CBsXrbgTqoanJem/DhopvoqwRKkTd2GzhSZKiAmX8kbQzcJWDaqgJ+daD9w5PtlLrl2yzUVhCBcsYC9jVRI4++vbW93T700WfB8P7ttZdfbbeu32ICbLBJhgj4yxtTGEPcJwbIxFAOKEt7oQMCTdn1Pid6JCzUWFRBrrajX6uUMZTqvpZS55BxgkN107UyP7DJg00YzGEo/TW0lIds7dOS+7dUebD9zjY/2rA+2/uJt996ox2sj9r26VNZtT1erf7al770+VsXLz63w9mfHw3W2/kzu2kYB7VqEIyaYxsobcdWzsYGLMOJ57fp+Mv9tml0bbccQm8QmnR6ZvVOz2qTjp2HQFXaYsuDGBiYg6Cfe6WfUYUyymuoNtnZWzuzNW4jDqyvweeDFLN5G4w22vb5M22BzF998cV2erLWhoO1dJp370zbe/ON9sbtWbt+50776FMPtd//fc+2yfG0Ec/mkvsNZocvPPOB9uili21tPG4bo3Hb3Ry3yxdPt4unttov/8ZL7de//mruJV3fhE/2r1+7TWB8FzoYNp2rZqMatxpw47/ypgN1nZncXFZGB0p/Mgh1ugsOdF1tUJ0swSpA5qlHnYTndekc3B0utwRntGE5V+raDCjR49Sxm+qAQrSjL26q1yoNddBreLHNJUoK3W4v0jgqYchI6o6FyKAfvGzQknvZ6wc3S+rhQetZQ97Fp17gIc5UsgUvTIKdTi/KWvSQH7lcQc74TQkoJFS0lDm8ubcNoOEgL14DXqxLGZKAd4uE1ue4VhahJjNx1mhvY0GAvswqtCvg8pJ7KznOLSmAJjgJTfF6rLOHO3jUAkoHXV0T+HNpmDOlMGVlADx+PMMJklpQai+PZWUy9cUvTvWnDXgiPs8MJ22LaDVJTYjL+2GjLQbjBDmBkb445K/TM8j9BKor30JYK/crJj8Kry5Ovoy4wlkN7Tl04N/XbQ2Co7MJ6LmS6uqswUn/mqHaV9s4UPp6I9swVzIoydYfsNfW9D3atSTVgDJkwLItwR2dwlNWBJXHfgL/Bg1JakiYyCNi/kV58El75cER9yYxY3++es9jEPlX8Az8wqz50Cn7bKLhJ5UcKwdJ/eYSMiCmoOh/nV7Dd4xaXVhHHMhkAs6/nPozS7zIo5WYqs9V2woDUwJlryXoY2pproNLvwpk8LuI0OOUduS0ij9x9WXK5C9l2h1lRC1ZSRYV9ZzciiWYzISWcLklRppRQlcuALoJr7ItTkcA65FQS+ksjVVwCZLd5Cd12NwHl9Ipp+UWuAND5CdDe4iMFpLSFYCAUN4nHD6VsLa6kiF015/S9sVX6bnspU+FEJuhTnqQdQGrc+1K3mpF0M9MZ3VV+xIPtWP/4hUHx1GNeMyHP5i0NMkuHTHlXYfvJNfAVt9knuwAIea0YTYrceyYH1rdFtSOLepCyYTjP3y56KDfq+CQGsHllQB4kW/7zob25DhmHWHkDF58aEvb6vcm6snzKeKUx5/+rSu3b7/1brt7Zw8W7U2yAY3Ihb0Q3A5AoU85WcGO7kwcCiNtr4SqAOoqs1bv2OA4KW+RnKZI/6uKQFTfCaw6sK60TT0F/uQrYzbH8UU6Z/eSum+T9wfb73Q7mvz4Y+e2L8wwmO2zZxPgEQQul8u1v5LywezPbQyGl7YI4LY3mck7wFlN47ShaAWDC2c3vnPUixsZEGmv5NvIdgZaNv0Fa3CvKTjgFKwGUxDWK4dmA2s88ENeOvuKwToDhvf/rTFwV3DrS9q94X/dS1Smjo6B9xBE26NJzr3XdTEjuJ1r5EMS9bd22h3ynn36kTaeDNtwNGxj0mRzq7167bD9gy+81L747e+0S4+ebc8+fqF9/MmL7eFz2+3V115tzzz7VLv0+CMEd6M2RvbnwfHpj3+0/fJXvtH+u5//tfbl196hUyDLmI5GB37n7kHbW220XTrmcEt35UDR6VK9VH+AV5SqB1QrlCEZkGpI1TBBIOXTp4BUgFj7lZ3SNvGc8jggE0gT9NmpkhywSOCplSOdUHU4tVftBN6u0/advF9NyUZeVi1wOOsy5kwAAP/0SURBVBVG6RDgz4GKve1gw6WtwS0vkVE5rEd+grY0tLK7mtjBkBdewZoaIBmujzEjrIAycUjbyY1OWo4qeOIIm4htRU6cDDrJij8wWa+QFjrKijQwJTdw4UGe1LN4wCcv8kiOK6yAxDnVpXYdvPpWT6UTB5us6LJlckeFnFGclfqsmOgCxQP36/QneM4lMepKqdqnhIKVLkCHI7IYEqofiEU+yRNXLp2xdzMwc8uqDPlJqUHyD0QOpPpUFZvVC44TTCkp9F1hF7mwK1eA1Q/5gYBfV7Ur2JOvYsKLM+oOFJQ5sEAf2Ky0GqzCvS2W9gou+7HBbMY2Ug2qmRiEknLqDzxXJo7TAObTFuQUD/UzMB/Ai0kdybP10jadbPa4oe1owNzJJT/i8SEcVBa4XFZMe0EV/WeyD88URi9pW/kLq51uwiI0wJF3iGqPhYYyPZlVHeahLU1w6sMwQmBd33PUhU/zkh3GOjolp3q3nymTYJHfY0DVSaZ/NkRsQzxqib28WE8a3aocp0DH4qTKz3LOtQl9gvYIDwl+aJvgE045tRH26ff0N8cBW8Vy+0O0A0ze+KAYqWNbUEd2+MXelNHUb7HFAKcsT6lzWgEpFdnb8kXLra9b7S1O21BodZt7XFPcwYkCOFNUa30V2etREBoskxSv9kkptlp7saQt0resjaeJnVguOvZikV4YLw2HDkmd5P26nnscet6NetxGVPMtahvUXWdmnr4DB7R68ZAkHVoR4qYEbuhogGKDFYPNwhNleWc1+EAj0/ypmArAZY/M4pdA2UXOfqItb9IMz+5EkNUOJ3ZVT4is7nsFBbz9gpf4/OXcq0JIZvXEzZhdvREEiDSKenUTv7bAjv6jL/QWOK/Q5hVstrkgMGcyzhhujtuFPEvz/u1g/6Bdu3GzTZf1xidxG4AmUA1nyRGUjTPx8sv4BD/ez941bPqab+V2Eq1208ehnWQ/B36APHm3tbKYb4OCQr9ROq69h2AnScUfGkTpCW5tRyh04CdbVPRg+51t21vjn/yeDz7R2mgTZRMY0Igbw8HffvFXPv/m5cufOHO0XP3kmODw1OZOWy0OSusaAMlGyr2cnGo+GeAwCmeCG/mmfGcr4NQhaCbpvA4OdoSU2fqmvgMDWwWp13dogyUHLQdDO5LOv3fyzrrvvTfXekpmmfRW7fzmdpxXLjcs5u1oPoc/O85GW9B5ZvD7iY8928a+/gzcvnpotZilzuHRsP3cb77S/puf/oX29FNPt89+7+X2wocutVt377a3rt9qh8slMi/bWYLVT33sqfbE5cfbL/zmN9vB2phgeRNa05a+tjxq+8tZuz1ngN3eaWceOg19Rj6dgh05PCsAu05Gs9Sx6kiQRVImg7O8yFpQnUvXOYAMfAU7VHKjQKfnAGMwkQdp0GtUbOLYgKycZhq3rfCKaUvq2FSqrgaEGujNKIdWjsNXjyVIsnqh6PjQJopWVntow/41POEYnNnCnI6XAJRR0zoJEuUJSB9eyRec8IqurOUyHEitHXKdnXhJvMIEAx33DkK0M7BZHRUvgvU2py5yD6rnYOtljiNV6NQTvp9amMo9ZjUUutpt5fOfXQVC63nIILc3GNjBw5AK/WCm3OKrS1+2KwW2t4iFsR106p50+rZO7pVG1+bLnw5Tj6p7VMa8UxM8/CU/H5XI3sv49D54gXPQQR1c0Yf0qR+dKpn4SNLPgAZ8RATGHmy5tLU1W1n2MmDHXoFRNmzBS4DynYEW3Moo3qzyAWkQOKROBgrKwjL48sGINYJA8EQyCcCAt0foO+otIdqrbS7n4rLt6yGO3IYBXA2U4PNY7qnvqk1WTLu6PkUurwmE0xdlhERb5T526NhSZQMcaQeuNGnr8BqbED9J21Rfrlrr+6JD5bNNpB8ehJdndIidW8cs+11WMaVFRuIJkm2jHkLbMmAd/DMZEpqyBMvK5CRauaiT28AitZs59hm1Cx1o1cKASdroGIK5Hxm+RF1WIV3tRDrkizLalo9KHvf+x/7lFtuIzeYMZOAieVq42TrbLpTarLpKduDiowpMLpLpvjTpxh46boWbMvBkvLBm9kKRH9CCVde2l0lYFAVoMq2SY0HtP/aPcGjBCU6SutZm0Hdd0ZArKMkHdb0HONSAj12AS3WEbuqXFns+qrZ9dkBb6CuogO2pQ1lLfdTjrS5WziQe3dsbtZl1Isf6NLp42PxnXWjY96wTf6cuLKaO/cJx3ozwkz5QSb8Wf6cdLvXBcN3JJnzYhrGgZKsrp4xpABgbalMG2/HXJDmtSvYl6LpSj27tl95OlIfGmACnt1M39g14Jk7qEBo+ULlAr7aIt0/snDndnvjgk6F///b1L7/Ubty83VbocolOjBjEox5c4KiVV1tBv1CBtCvKeYMMe+lqZ+rHVsqCy4q+Ch4qk2ep7Yo+OAs8slYATj5tFC0nthCni4EkYDJ+97Qdg7QT9Sqtri3u36T2YPsdbBcefuqPbawdf8RP1H3tW6+32eGsHQ8mBrf/ieUH01v/AYZ9ZjyetNN+sczGIN9hUAfvrM+ObpPFWbDFmPk/9zUlGr6Z1SPoPLpPA49aYdGdOvDHkLRsjh0k84oj9g6EmVGD2lVan2AWt7RMWd3w3CRjEOsHEzvkbEoQC8wTD13MBxv0FBqVwa3OwHfLHuzttdfeea/dvHuQ2xWm01mbH+631fSwrXwTgh98WGy0a3tr7Rd+46X2xtvvtOefvdzm4Pmv/+7PtG9849vteHrQdjYn7a0r19p/+/d/huBzAp1l6h8T/B7e3GvL6QJDX2tf/dar6Pq13PNbgxZ6KQmiqyTEUh2+ysTXk+QhJOAM4HyrQO4H0+8wwz9yls9xrXx5bIehO9IZ1bX33/qqsQxq6FM96OSPM7DX5V43Z5LClDOCpj2RgVqO7H/q31I9bvbgsMNKc2Db2iYA5nU+8i4dfhk8PbIdyY+8gaceMAZkzCSQi6DNwVo+oSXvBuPyqsOPQ4APH2qJU6K+rd/PurXDDEjAODly8FYPvtKFXUdfLZdtaD+ZD2kvkYUCWQHCtnV13PM+uErAgE4TlICnLk3LI/pCVwn20RdV4Yl/yOaqrIPRUb3+EnrYtLoFR/iHpoOYtg4wQJI0QOLc4Bje4y5hNPc2w6gr0TZNJPGv41sdHCUopI6Ok18uBZL6e91MWUUkeT+3bW7bOFDKV9rJvXySqFE8M1ioowG8DkE1oN8fe+3Aleg0ivoHQP44VmV22g2XZL1/n0rFd8lSE4AaQEFXugwxUBE0xN7lj6wKwjmmDigAAa9DFrRzT7H2BK30IflAl6WTWhmPFLFlKsNODdScAxe74Bef4IMmsQs1bv2ARBb7XU0MFavaXG1F/2l3219Yg0D8iu9QDg1Jg7Pzk8qQqw8SSB0Pqn08zG0BJhj1vyYBlugeVNF/PYVd/tMrVk5X/BqbyQ20iA6/obngvJsoKAtYN+hrA9Laat5G5E+AHSHoiHbOwoHyoH73Clx2hZ6JXIqzbpMp8tfEL1xkcVMf2oFMo10I+75S5Y6eyDbQEI8+vy5Xd/WC0yNPFYS2US7h0Z/hjT5GJOIKTNfm6UPQtA1pUPbYpxMs8uAAFFo5qGi72LppwCTEeqGnfsAjPyi+3kYgT6KjELSRC/wJzmIr2CTyZYwqNktD8Kpdxa71ASZpixvec0k8NIEh+NHP6qcMqgABUP8B73kQaoHubL/Cka3jI3qCPtBZMRcgCxf+wM2hDMEHcsCzfcqJoFNdJ1quGNM97XZlU9CQDtBIwX8K19a9wgEvOCQk5xw4xiT79vrxnKD2qI0gNDiatTH2MKH/blI+QiGZSiuTb41Bbscoebf99AXKmVudTOAnFuacfNs0fVtJqkr1OPgC3+6ZU+3JD32AkvdvrzAW793dBz3+Mj4WffdBZo6xPfBrd5mUAZf7Zykwpc/yF/2y86pexkfgLJCP+A76Qv8BlsUc3tW17eDYJyNwqv/RU2nvJ5+SJ1+bc1ynUU9wVp33b7bJg+13sG3tnv+rmMzT12/eae/euJvLAZPt7c/9xs/99H9y+bnnLk33Zj+1OlqNLp490z7+xGPt/MR73TBsDMz5jE1uyySvC0j61QPbTjtwc5fVWrphX8dCA6BqYozR/12FdGNx4mAE1nEmMMZJmi9+CdRqiTX8R4qlAAuYT4ALbnA7Wxy3b717NQ8lHS19UVNr451dYAZtemePIHjRXn/n3XZ7f1mdgsA0DhOZTma9dIYZdv6NV19v482t9va1O+3a3RlOiU5I2bVbd9tLL7/R3r56UxZJJYvvvD2Gpoa/gWH78vgLTBbOUucuk4nB+jBOLZ06Dkha6kKyOin23bEq9D2DDqDqY4igOq44avAJm8HZvOCw81BPt5DgVY78R7IOvwH4vL+zJgpk6wHyp2PriFdRaookAQLtnLaTThxv6Yiei/4TaqTcLe2oM0BG+ckqq7wDI0++ezh4wFmrWICTbMPki4R/mf1yYEDrak8eZpK5+kMk6FJHWYRNJeT2jQ0RizpxavLBT7z+z4cpoGNdL53lakQgimacnvqi3EEjklloufiAkWd5DzzFCSgAymAGvHTE6aU2Z/OIwCBTe9vPSUB0GEFUF62DfA7o6kBmpW8P0jaj+3BAnSgMXmyXLrd4LCbVs3biANWvODkgqt+0AfVc+fSNDvKgrMGTvRS0J6VAAgYxJwUdSZs1KSpCb3mgzAwEc7BUAo/JAY5zK8mzyfxUJIt9abw24Yt/4Gw3jiMHcNLPyj6b507UKhJEt7aTPJgPfsllZZj6WbEkIwMtsksuerINYMx86UQYE8fyUbLzEy+NW/rWntWINgKUspqPHkWdh8kij1Lx0wCVgF3uW7Yc+GpbKkSJWojl2hFysvdqV9BSV7kNSOz3NVGq/PBMMgbThrW7gQGpq7kd/wNwG4h4m1Yl9Xjcxgaf4c8g1Xa2Bhu4MrGTNVJuVWGzNHxDPCzLA/voesOVx8rPymBgHeQtt479gF9g0aV+XRuLHLUFPxwZNIYJkFuHBo+uejugtpKnTv/f8sLT09YWxCP9jgdxWCyTQsdG5JlMkrmxBfLiOeE5gXlK5BWctjebciS3+xfegFee4k/YKk+fYNMMxKw9xZdQqGcoWzChZ/kIr/CkM5EucAlcZT70TOCHt7IfdVlyq49MttlrM4WBc3hIm5GG6HcIYK6GCSmf8GMtJ1sGgbZ7JpIEoeqn6uMnsKvc3qN+sIsxwezAPOrkCpWEvcKUSbabssCTK7npm7KsZyBcjtGqA8FkSP7UHYcJGOnbkTNcAnPUnv3Y97Tv/+zv9ex928/+Dz/brl65Dk79kHxIVF3CKXR6207roqp8aAN+3NJ3zed/jR3VVlaxVtqjslNuim2RpywJmJHDVWh/3vJomVc1C52w2n61Y65gA+DrQy89cak9/NjDD75Q9ru1XX7u08+Pt0/9KENVe/PmtN2e5m7ZNhrUvbar2fqfxwHt2IibjAg+mBUjTN/SudCENBo2TWKw4DizQB0WiRZk1uMlezorBua5dWMqOguMwc6YQR1n700MeZqRfe8g05HJyWU+fjEqjTWOjxIdj3hICZZ6vOKkPO8nBNfDZ3dOVjaGw2GbzWZ5ldeGqxGLRTuYrtobN6ZtQWDmhxo2CEDrAQG43Ri14Wi7jQhSt3fOtcOjSfv8i6+3G6tx29g63TYmu219sp0ZWblDlUJnH03aaHMn/Dg4Lw732+Ht2+2dvb32yo2DdvP6Ig68LrE72CmQurFr9HpUx85/6TjK5QqYYMDZQdVF7xhyL6SXRaGl4zJgUfeqSh07uGbxEXrqJAMX+/zsaJyq7XpoyNWaThb2VM/gliA1OlXH8iJlaNnJdRJxXMjU0fJ+JTvzMsH9QimCKxuobd76KAKDmbxjVVGE7Ug76SVdr9HIDPLqyVr1C2/sfZWbKlAHrubOOJ+T4X3gBrS+YimveYGySV7ikEi575bkg2dT6s2Wyzb3xf19ABi5gY+NdTNwcae9Kgip2Xjf6urNlQiOXL6VpsxBLnmBMozoZCRlwgNPGQzAGYenfCR74xydJ9BBn3lIi8HBe91WrkanfR3soA+ZekNGhhv26C96UQbw+XGR4zklOlrbYtZGGgYVa5KivBwDq0RQgB7tTT6IQQS36IEi8GoDZOj5oUOjtCMmj7W6ZULT6kfe0KcrRnUrStFKubqQf4xOzcG2qPlXbaTuNJSQgG7K4Mp8qkX/6Vfqn2P1Z9CKuMjBgKVO4WVomXIgm0m5XO0MRn0N9O0n2kQmiNByAi0HEoofMQ+/EPLUS9Cq44NYriZIMzYShVebgNv69aEKYa0sg7Qh7UdOZ5fKYp3Cpb3wF5gKogdtQd/RwsRRK7zu7TdeYfDViNSVLvQziRO5egGPMmVFjvKOfcqxS/hQt3N8Xz4RbXtTXx0O0UVW2IIIHdjXaLO0i3Ylbn/gNxhK30dj5iMw+gy30ZuDvquU9t5O2s7eip8Kpm0zZe7tmWPOKzgGkjxhMzkAhQGPXajHaCEl4FJe4aQuBfusfSeZlBdtdZP2UjfiplzvoPzpA8J6bjsLT7J/cBA+kKpL/PSHlsg05crrVlcePSCfrKgGGPtI3pWOHtOfpGfrQSNaAz78I2teR5hACT8YuxEPe30RqK0p57EdcHrbW63asiF3pkWuWFKu/y0+tB3qaEPpr2UnC5ygtwjU7ViQzRgAf6TcL4+i9c6u+BrAak+JwW1/dOBbdHwTyWyhD8VPo2tl8wrPCE4de129zqss1QX+1aRievshN3leoar68Kd9oCctPPVor7PnzrZHHr2klO/b3n37nXy4YbGYpw/7JcP4NXCZho71oIkPB7dtFF/Oue1TvkSNMl4toK9sKQC5tD20yWiWBPniP6kDntQpXmwTb6WI7XXyaSve7mg/j1lYT9446czmfZu1Hmz/gttyufhJG23JoD6bH2DMq7a5u/Xyr/zsP/47lz/96UtrGxs/sTHw0vlR2x4N2vlT2zSWgyNGSL0EDulxdno7Co1LYw7oULl3yO5gZ7QhOStnZ557DUdjxWwByOCio+HYe3bsSBLJQECKocmstOE9KyUcOKhpgBmOYEVauRTpd/WBSVAC3dObm22SxyQpH42gc9QW0z2B2+TUVj7E4C0JS3Rhb98gsBqMxm0wHudl+AYxE3Ccp2NpyoeHhB4Dgn1wueq3sbEJ3h0CXAJe6G+wt35wUXe+v4fMGDbnvlz66nTe3j44pOPXAO4sL30ZHXiQDgNsGbh66Jye+TiNCJtAxYHDtqhBPziSqmNaP7g8sJA81dm/fsWgy9/QF7TDSAVMBh86BDuhyWHCjuwld3WK0wSJAVeQUWYsZ/Pbcmkb2wO959K+e3DkVgI6fJwqW95NerzM5Z088BXfMGwL8E+BPWTGOwPGQcyPPHjsbST5yAG/OCYE89xV/4RM0hK35cjq+3hzb6486azJIyuDpMlj2xZpEcWBGxDtEFr10JEJEYBzIqJ+EtSDT3kg0yVtuHOGeir4UOlZ2XPQgH9tQTiboVZR4Y1f3avsgEM7clgvFLfNOnwW80trMslLXwF/Jnr8OI26xehDkgZF3kZgO9gHazWyBg2bTCer09XWbF9t0suB6k8e4BabVR61WJdErZjAynZfn3A6Dq7cHytlaToI0n4beSm7dKrvngTcYZQiRxj1BV4nTBmOVQqbfElfecSfWxnEZV3ltbwTOIGE+hGYBFYGHPlUNvBbz7YnP4GS7cmZOvPeuFwaF1Y05FsPAiT26k49R//2CeqoK36+ei7tA15XVXPrlUREZDtRT91Xu3fyex704gKse9gmQQH5eaiRbIMX+1DYDQ4zXTvzyhatAY/a9wxkudMFWj725LWo6Dc6cRDXx07I9faosgUnnEuCJNOc8ik8LLGnKY0/o3wZOrYVG3r3diiFlLNMhNnUUSa+FFTwqC2VXOqnbiFR1tJFdti3bW2X6MeIrODaHjYr2BLQYAP1wBF4uk4nTNoI/GrMNtGvi5jcwMQ/F3PhIRMWkvtcBVIIeSMl33Y2gVOxcrUicsEP+9i+WuA8fjn1Qypm2mEMT8oiaHytttLhVk/1ZhbaVpn4ZbIFP+HJusDIi7gij+iSLf6u7bUd9dkd62+99cmPHpS/lm+wh2b1MQ6LreAEk/VoW3EYcJnUv68V9LkNl5Nse6e+c2C8+UDdxt9R1w/crK9tgocwFXyxIwRb6gtWQ+ror9exyY02XRu1A4/hceFzKy74+FVCdOE4vDGkrQxso1/l11aKX2FsEPVYQaP6sN2UDTtgPJjPl+3M+QvtkScfV2vv2178zRfb4cFd2t12U6/l5LU7b5/MbSr2ItrDL2Paj8OL9gYNfUQWJ6g1hGdjC8eBjAG2IHDWIRN8ejTy4C+TYYiM2NueBv/aUL5sylgPeYL8srvcj02GvtHgWrnrU/VSjSWcbNZ7sP0LbJcvP3dpdTj9U/O9u22BQdhI6+OJn939v1g+ODz680fL1cRGH22M2w5py86CAWCyWf3wScENHaANrTFtaDAzjHqKIcyAZQZlQw9othGdxnKTgyaDokbnPZc2+pgOVAmjonO4guUHGjZcXdHpYFiulvRPJw75jeBHW9Nh+kWyEXVqjROjW1/QqQicNghYlY0BfUygnjCYjmznXUzhkZHFl0HHqOk8R7NpVli9TO7KjjMrbJA6q3ZwsNfeefct4ObAHQDn/bR0jBW0FocEeOSjjg3ftLC9S/5RGw/H+XrZgE6+O95uIzoNEXS7Do03qX+03GhD9Qpsgo0TA7dnswsPdBBOTy7XUxYZu0sveUdsbnrXUVSHS3vqJNQv9awDEWrVSnqcoeilFPp2Ph0hPIQFsEkT3I4z9r04Vc8z+AKEHl1h7XE5JLia1DtjUJFobw6ySACMbsLBfEHS+SeQg675cxzADFxy6UBXQSplGXRr4NUR+7GFBAscx9kmSNVjEFQR1LmyQbPghEHgl2g0UXjIRIgs9aBj0mll0hB7QBaDdpJyKBsaiVwqoteWK5vKKyZ3eS8kB+b7MwiXLz1YOSxgVCTJgdWcrM5ZADOZZAijDik3GDaIwRoCIL/2j0wC70uWFgT/S9EqAV2gIeXsaNuYGdAsx4gs0xqcfDpYJoACVPrB676zk+JZvuCTPHEpi/224wx4+NdAdNTorAZU8dSAUWwBTV1/2qicFS1Ryqw0TQCXNsgDrxNpGjfWK56+VFzYne1kj8lDc8LAGFirLeC7bi8BTwhR0QSk8vg9+P5+z+AFjsPwbj8YYuvr6M1SWbRyBQnqq/gV1nzhZcyzBFDAlF6Bo8hihY1OoB9huj6SfOANguoqgsEn9a3HL/f7MVnICiTgTugqGLYfkaBv3/F+QvtA3d+pPPYB8ZHA66sL7XPpP+B2mHf1dklAIuwcBgxuZtCYUabu0tDsstoIs8pnJ8qqZCmFrdrUP1eylFkek8FWdmtb2g7i0H5sOWHqnBLAS//Wyu1Zth82Z19PA3BugJLVVXAaHMaS7P/dfekVHMGbCZvIBi+VTTslq4OVKnS09MqBDHpIu9muaUfrarUgcK8+hLUvsE9fAt5nEfwMroGx8krPtpa2EvlfGulPRSm4XMFzXIr/4Lwmg7Zdx2XawBryUjjz9ghgyAp6bV4/mkmBq4K0t74ykwvLo3/29HftxKp1Rct20oYqeHXV1elDYADS90nHyenqeEi5D2hRThJ+Rtmc+gtol/1pl+6BIdhdaE+MbQl4oTmL2BXc5t71bkDIKqZFxBHKkisDjmfyT9uqD06iG/vuYrFoZy6cb4994LcGt6++/O18yEXYTFiAry8hOnkCnfaF/Q4MsOWhs8kl4/eSsZuc+DFjDa/2jIAfwl9WqemHtoQ6d4FHZGXFaEpfQr7jraYrv7aXsVHMkEqZxIBTm1KxmbzZl4gH1EC/enz/psQPtn+Bbbo8/LPL6f7ENwI42KvX8eb42qn11d/49Gc/e2k0HPxEHohi5jEejwh6/WyjQSkdgxbL5xmplXtoCKzWMGQDrHQuUr9isSQv33TWQdKrvB9FB66BaBAZRjnw06euBM9IB4tlO2BQM0CpjkxH1BgdF/DMx0vwwZedfUXgl1k/HcFLK359xLgU1pOXxMl0tt/Onz1FgOuMV6cijlWbT+dtOBrnVoWsOiiztGcEngsMnnOD1454m4HHVwi15byt0dF8NZnHRysC3dUMgx60wWSbc4PlVdu7czNfRNveOtMuP3q5nd4+3Vazebu1d7u9PT1s++honQ6Z1YhOVvtDb9h2KCcSvqfXhz6c/Rv4QwCniu4DEx+YTulMVKcdx8iWAMPELwG8ddOL0lW7uv7XCYIT6gl+cLrePycE5GsDTkfhC8BhG18FBmihYvY6Tp2bPOk8gOc4lyRtH2DqYwzoHdvJzf06U+83poa2REuSbEv5ppy9+OJ8sZn1jZqcZBWv01WCPdWRU+1EevJQQWoCkDgTZAe/D0CVDnSYylT68T5R9xkUEkzUqpp81uXjKqvLeg496pr/0YF27KBBGXrTkTo4+F/4aiXK2Ns2aJA99XFu1jXPFWwDMapaLeUVUNo+4IK3CigCUTijc/lX8+Vq1YSDr1S83KVND3C+BvblYEUFtIMIMiprnuqltsGeXx/MitoJRtpItENXdardxV3iUY7eElx6nCx5sr07GWOHYmdTPhOKT0BHUS4xp7Ty8vCQeYoaeVMzx77HlkKKHEwqhWinN/8n6PR8Ay5C33pZX6W0eLUdMwGzoaJX0RSG7kSk2fnQnTija+xAvYSGEOaxT3BBUmvuFwhmi+Qyrw3cyWaAltm4fIE3NITp5NF/yZcjYnQBPX++3s+AJAEwDWjrWlt6PW3pueqvbJaFD/isQLbve9apuvJdctF20J+jm6y2WY+yLAhQrvX2AVj8BPvUI9/TYDI77d8n8QojeO0rSKwtUsUWKCOlj2jjMgVU7tmOjaKuBBvIlxOSeNGfWITVBqs+XpO2FkwdVPAipUgamv1mQLOy31Ileg5n2kfHv3jIqytVwMandDjsU9D356Z+DGrto+mHlOlXTlRDu8p2fAu0bDNNoiTQv3hcfUFfZ1tUMtjELuwP9iVbj72yFy/Fe/pB8BhM2vNKF1GTHHPgpOkYX+7nlPMQFMlgVB6ywCAMZPIsAnj0e/rm0Jc/YGbAzMA345iRL/46V9vId6VXm8pVJ+qt8CkL9k6cvEIwE8+GfhG+4dH2ysILddmBKcTRkXYMr2RWUuMKom7hFSKjzUm7eOli29reguK9zfH2zTfezsquSPWd6ikVSVAoOoFV8/oR9YS+0M8aPtIkyNGRt3BAmXoUl65J6b76TeTKNRv0rF06cXMzUPdYktaongYt9Y9kddW7Fh/M8S9xDWfaWlG5t5nzYPufuPnRhunB8v9F2295qdzGHRDcTba3/vJv/uoXfmb3ocf+0trR2g/NDvbbkkDT11ldOHuuTcbb7erMwPOo7WHJzuYO5hg89uR+H8Pd53hvcdzukG5QcOVg3vZmq3aI4yaObLcxrPfIuzNdEWCvtZtMAd/am7f32F+dzsA/b1emi/bO/kE7pMcdgs9P1t4iALyL4d6er9q7h7N2ZTZrt8WJoV07OIxzvothXaf+ATa1D/19yu9OrbPWbkP8jf3Ddmt/n04CI8A6kK8PRm371E6b7UEPee1I2dIx+EuyQ6bPxFA1xOwdhPlbzQ/BhzZGw7YxmsRJGHwvp7594RCUG220tdt2d3baIQHzdAodLHy0tdXOAv/QJsGFEZ3dTSIQtuv5miRXtg1ivYe27pvVeZZDNV825Tm80SHtn3niNdh0GPKvE9FxRKQqsUKOSPKrM6A0daKD0oPOTaB6cKucoh01rtHezlGtUumcORMvfFgnX8GBkXLgBlA1aAc3cokvKzPwK8Zc5tdpdNyHebZcCsfL1OX0Wkkv14GW4LW/DCl01SjedaC63f6hsxqU41ZKpo6uehmA21XrlCVfnt3UR8F6IE5xhQPIODAFLs5QaNrCCh5bx6KcFo/RjWfuLE5ZKnLgSbUBWJJlnntVkyDDKiDMqlL0YBKm+9EmkQJZclkRG+8fzBGP+pLnBLf8HLiiG8sAq0uysiMvDirVZjRXbfCnHsXmf+mrUwcLQcTuT1l17faRguK/KAOuvSoLVMiTp6wMhg5YoierWK4mShsZXPwpHpGeeYWl2k2OsnoIrrJvCXZ7kwKSX6tFnCN0lagP8KDfvu2djFWQU78aoDgnz1tsrBO+zWevrA74wS9/4Qx6DOplI5UKm2xxLgsOahwrvwXhiwP/u2nbBqjCWB5bY4OF2tNeCUw8oTDlrgiB1sHdc2Htg9mkZfsBkKAN/isgUQZ5Eh/lVjKJGx5kIVdHQivSJ0+21LXos+KZ9uJnYSDMsj9rHcpT5dG3v9i3P8vZpz7HoKpg2vrkBKF0JFiwpSXr8r+Dz6pff55SN+wj9MqHlFhFy1tKMgGxrjWkwx8ggXNi7nnsMpjcCs767p0I5BkQ9dZxVTyW3JUbBnMeO/AYGNvAB4RjD5RaW7tJ4ORxcLrveALOROXam8TRyeR/gb1yEx8BC9KqoFr4YFGC2I117i1QWEKCEffhF8BMtMmRP+2o9/MFzwl7yxLwKhNlBtn6FgNqn7SIbPCUqwCqKvKbK/sci0ScHrFPTpctrVzho+6Fixfa8595vj32xGMU1mZ/f/nr32q/9PNfyIKV8UzwwKBeqZ9gdJZpCT9gwJk821byihLa1q7A1cFGeZIlrDLwi+5SB/sAzsUDx+Rs2rjt5iIB+dpO5rKcaH+x54iOXqiiDTz6xCPt0mMPtSv3PVCm9TzY/idu480z/wsM4l/zgwYGtTbExsbGdOfc9p/+wIef37l7++bfXM2Xg9nhAdAYxmgzbwcYjsftkMFytiLAdXUVQ5pyPqVx9leLtk8LWr4/nxNcLtqUXrKXVc3WXr5+rfmmgEPybhwQSLpqijHcAfYOsNYVh6sehxjP7elhVh4Ij9pd6L12+077zo2brU1G0J23uwSuNwgcdRDSm0obY3LFV37kbY+A+A6BspfjvL/o5feutb35FKN2RXpFojtiRzvnzmOIBOHQMHDVeLHJ4HaFxaThem/t0Pt1MfjqQFooCf5csd0YewmcrgHe5WxKNiH3gO5Fnccffrg9c/YMnRSefN0aetAhbg7H7fKpbXDgDmgHHbRB3gDaedsD+k8QCyWdjr1BDnU8lttB7XmuIMrR0PYC3tClOiC57POWiXQm4bsNfNYSLRqhGMmBVX5hMwgKj47M16mlflYuehiTdSQmUjt+dWoD0ehQnbpCGESyDnRwAgv/dnbF8GaTeL7gEgdlCbCUX8cgAfQmn+LhV/ewictq/AuMh0rBj32IAetqbnlWIQyma1Dw2ImDOouMKUcr0s9PR0M94N0yCMoXdcyxvJwiOKClz06Am3zLZZb//XHV6MpLPnHG0ZKnDSb4AzT8wUf0A46sDJFKI4XHI+XLyouySouK2kFsNPqKBgtGesDYDiWnOrVa1VFbshm91+jI4CCc9VODsqqjBoo6ONNPEtqCx5UN8sCjrUQMz0386k0FFmr3DO4n+Ez13xQpZQhQVxIz+etsXghvQ4plc2KbJwiN0uRIWcmPTZGsKi+dbuxQsSmOAydCzrMaKjCEDcwcfOWPjp9j56Gla/Vj3crz3Hp0ZerCVV+O3WQ1EU5rD4/y2ZXncrby2278OClmZJGUVVSliSzITV3liCziEDBJrQDkZA5dVEjCecqEZUfdauHCIau40pTV9FbS1QLqycAmK2C2vbStmQYxWc8c+cou+izWhdVSxKOMqRlCwY/Cc394IKynzQsHIsmx48zKadNqdwA7eoVZXjpatiVl0aNS8GeZ0rrFl2QvVuloo+Qoo/n+lDFQnTCdUFVP+xF/sAdPdEJptJbgVvn4C3OW39eHORc2ybrWA44ek3NBavJAIi/lVEw+Uhwfe8tBVxd9yEuI6WxEBK+oMPYZ32ex9kRe3jGNvk9ua+Nc2TOBA8zbCaI1zkXbcZOOJUu5pamECmfZROSJSb7CW/U3bSorw9LIcXpTYO/ZbXcsAU5sK/2vW/QBnpoAoMN0zo22WKzah7/nmfbCZ15op8+cDqybV1p/4Wc+3177zutUUmwwiZOfVyDFqn3EhjrVpc9FJxRKzGN/ucpDOT+1H5nCp3mOrVLsxj904AP04pFebEvkbid0+Bf/o4yMIuZbLsJu87mDS49fIrh9+EFw+zvdds8+9F9h3Bd8d+1ke0KD6kDa33jlpRd/6qEnHvtLs72DH3LF1uBvnaDNy3o21vHgqC0Xs3Z3fthuE7xd37vb7hBg3poeELDukWf+Qbt5uN/uEhhPF1P2e216eNi+dfWdOOV96ltnn7K9+UG7O6V8cdgOZ3tttlw0P7AwOyJ4Bec+NPbAdXP/bnvz+vX2zu1bBNjDNidoPJzP2u3926m7T50bd++2276NQP6oG77g6dbBfptDZw++3r15M2bpKqsvHvXG78lwve3unKLvIC9B5xj8Yyw4Xy4zYIVng0ufLN8keM0N8XSGdBQ2n34cqCMmCXHsOBoHeUc4b3Vw8uBbEx6/cKF9hODWIPz6dNYWBOS+AmRtMGqnqe9TpgfIvzdfJCDfo/5tYO5yfpvz95gQ3JhOCeiZOMyXbWsCXjqeXTc329PZ+g4Z58FPx2JXcnD1tTvVSe2IJoroeHRP6qMVxSFfGXJPGfIFF2Xpn8ElNvIIPKWmy4rDtdD61tEJdriyT792EGDTgZBf7zcujDoD3YrVch9onLP05b5kEhEo0HVJqINRmk0OJtT3BgTbtR8olC+re0UheXp5f7XJI/rJCp4DJwk5HAjjwlOfMpkix1qlZx0RPMlMOJA3RCS/VkpK3ARsPS4ySlZh0aiw5Bgg2AZqIgMw9c0L5uAX1npsnNoGVshwSn6cproKPmWUbQeTYCPTDDiwLqepCd5eo7VCK7S2LEQQ8L+IqTP5D13+KWNglDtwBhPyXElGYnHsxSEvDhyuHAc1/zIABA9ZHmD/tYKBhq0XWh4WkP/LnnIEfFm2ba2KgoM/B2rPhXLrA9bUEif4sw8NK3DIrwJKNSAdyyHBmYe2rbYtsOdOhJxweOnYwcpw8+QSPyxGDHmgHcVVNgINCu1/GeDCpPhoI/yJcFmZU0YD0tC0GsfIkPvO5Zf82JdHnlLmAmWCa/Gmz4BTALkFKFdYSPcG3BQG9xoTTesED/A1ASx44YIrwJ2uOUm/6sqqVD9ASh3ouOtoBy753WZ2qiifmg0Y7YQOOBFHbN9MeU59OYlKAxccKsdMNo7QkXUo119VC5Bf/HokTMmfg6ojfM0SUjeBu/gFyp8/T9UdkgKa5wsAlrN7OhIZf54We+B2bEAmmxtC0vJfqUJ76bgkPzYT+/OKFrxGNvF2dPjFP8FDEBmlusmHMGb1PPhDhvi/DkbbcF83NIixfEvxQhl4i5/yGe79pS8BVDRsX4ey0mn5p4JxE5X8eXVH/jK5o6ifUgFKWem5xpUuvy9nczKuzMKEe2Dk2cBbfH5cxJmjTbRkFvap3/vp9sKnny+b6DZjlZ/+u/+o3b55m/olR28/ZfvSK7uSUGwk50XTPipcAlv7Nv7bMv/JZ+GqhYsie4+G9NSpfbo0TGkENr+Sug5ty6QXo7KqZYpHcPvYbw1uq8aD7Z97e+ojn/xjRK1/z941IlgbEiT5QYOj5ep7x+O1N5dt9M58upjk3i6CW7c4NBTuzc916Y7uqBGh/brPxD1dBJhcFsTZZNCiwCA0rxyi43vjPVFjO/Kcjl2rQdW4GtjG2jjn2oODiTC+k9aV1lye98k0Z/sGlMCMATykzJVZL3fYRbMCR5KXvIwayxvB2+FqBr8Ep95HupzB37xNQLJDgL812YbGtC02xm3d1eODKUE6dWAhwT20fCfkZDJoNwiAD49HBFS+cgoeCIbtOAbleoLi3TtLNWcYU2bOxqNxu7Sz2+CCIJXA31Vnts3N7fbI5pAgbQy0bk6eSwfs0mGcdft+3uAmd7Ixaf/GRz/Qtly3Is+VdFccnbq7U2/lmNQD+Khfqz3iFHmXHPSb/ItbeINgnEXnVPUrJv6SfLemT38aRmIMuY/PEnWcVUV+VIWmr59BBzTzwAlRloaApMyVZScL4tW6fPsBjeJcILxWQAF9n2bVPiwGn/q0/b2POU+eUtvbNrQB9bNP2gPWZ1PjSHRQygxvKxlhM6xIm6hnmeHQByaG4M2kBL4kn4Deepk0AEcwYAjtCoh6iqTAOTj0AVsNTpbpOOt/7nXjKO9YDVXyuvquBJ84e+VeertF4RK3JfIeB0i+mzTiQIXxFz4psBiYuo/OYN324EibsZ4AmdyExVrdt64tEMcrLcoDUDqzsQw2DChccYhi5JPz9G8ChHTjtJH0qO8xsOsr4a3n3Xj81AODhg/fqBGZsL7yG6U5ucmrtYrD1OVf4sHSUKcXUupwEFuwKHonXwWLXyDqaL9+0ajeUCKAbaAmwKigtjV5KXIvmizjeIyFcx7UdojUsW5hkGA9iCa/9gX4I9uAKB9UsUzEPW7rBqbwp6DzkwmwwQTq4I7bsy66zlPc4Fw7xv4oOJlgkCdIjmUBIr726Ajf1TdV3eIjGvkno05rgz/zqt0tsBycHocuWRzXapc2BwRFcmpd6ym79qZI2qTlff2s7Mpv1ybKZY0EEclKAQlwbWMpHfLsk0Gk/rSRqhci7ujTIg0uEYEtEL0NCkMdf3JVtqLerR5MaYOEdcoFzSX9rvp3pEzNwgevnHjuJfHoVaLiTK47jvmzJ1mkrUVe7ysFnZD+i91Q7j3g0Z+8Ul63WGkH5PMnzyVY8ZygUnnMSnBr/QIpadyqDbRHbUdeAl9UbSXKPKaPadTyzJkgORW4QwUpbIw6tpO6B9af7ttbm6KjYsGKpV82KOYXPZCV+4Q5EFc2qtkn+jHd+j4Yrn3lthw22Sp47xOX7+S2ofTI95md0eZW+5//2/96++QPfDKl2ahy9d0r7T/9i3+ZMdXHIdVX8eZPPSePAcePG/nxhIxf4RH68CT/yqM95DiDGMWR33zwhXWIqS8FkFdSSc6hOqUsY+gAPOBfYFue28Zpc7GFBijgJ+MrZ76l6YXPPN8+/pmPtRe//CK6Lp3U/wfbP/f28PmLf3W0vvH0NoGtL15epyHHa8f//Zdf+tJfeejCo/8RI8KPjumjp3cmBFHrbTRk8CfDV2NMaAzT4HjQRjTmmU2CUTqyr/4aefmdhnOwp3pCpgF5o/FmO3Nmiw6CC9TIbWgMul6qrq1sJGg6s70FLxgExzrkfC0HYxkNh7WaCg/jIUEleRfOnGuPnr/QNrc22/xgnk4xhFZ4xDC2GPi2NzfbQxfOtctPPNw2CcjGEBsTvG6Ce5dB7NzmqD1y7lx77Oy5dmFx0J5fTttzv+/3t8cHy3ZmgKnG/621Rx5+qJ0/c6ptELyeBu/+/l4bjjaRkYEEmTY3VujPdwMbyCE7hj0eDQmYN9rpU5O2OZm0xZwpw2i93QbHHW/1IBhN3yItCaKv3r7Vrtzdb2/v3W7XKL8xO2hX79xqN/butmt7e+3K/t12nfxrrt6Sru/N2x/78GNtE2e6AFcGQBB6aS+vIUNHuQQVXTufcEVBZ911RPTlwJQG6YKSjOG0mW7Fzuc/O2xdPrWtqj2P0SVY8xOuVs1IwviPLe6rG6gMS9dxTE5G/GLNGEIj21+64ghf9+r630vvHqgj23vI3u+uj6mR16xQxyDRVWDfNDGyIk4qn2eMI0WvOJZ8fQsbls9CD17O+s+0ZkAVBzK6+uNA7ipw/433OCPwG4riouLkrbJOIZREeKKLOK1OhgQ+HOdhKvCbG8cdg1fHbOhAvcYJB0zvKZ8S4LCDTR3Bgc2gQz2zbeOQC35+fRsE1jwDhlTiCH46dAbVCSiC1XwLPO9+VgnHKUUfSi8ZmZISOKgiW3H61A889NVPcCGKgbrtpI3Vw2alqfxXxlDzP5xqCx0ufynnvA+8tNtcXiQ71qlc1pW2cAhmKnwVLHhmgGd+OR7wc26AJc3QJc/7Ab1XMA/ZsDewogI4OIyw5pdOzIsFOfhEpvqpoDwx7SSd8i4SynEvS/I6HYjLiV3xD0Z581y62deZW1aW4Sm2hy2X7OgR5nIlQrlJvgJtQd+kkwYmtd3LBzxU3+dHAZoBb+FQqHwIhnHA/nSy4kq5CnAnnPXCO7rtcRUvbl2d8KGcbraje/HcO+/1IWl9iwJn8A+cktsylts+8i4K9WJlQJKAkNcep/VzwF/HZ3FkRuEKPrGzLxlFJMkqs20quKFNaEfbuto4VIInV6lOcFmHYxRUEx3OnBzRMbJYQ14mm9Txdrb0A2BUqBPEe34JBdhPskmHXPBnguA5p/p1+RO+bJFj7CmTX3/WYSs52Dw3y+ryRiq7Mq940Z4cZ+vqn6BICW/i8g0d1UdL1jICg2Eqca6upWtR77+TpED/chz2QesBzOaKl7/UsZ1FZwuV/XXDRLEsjADZC88J5erCwPgDT19un/i+T7SzjOv9NmdM/cpvvNi++Gu/iVjAw6P465Y4cJCnzvJqUPYn7dkl27EmW3VOlfhNWi71vUKiLhxPlCXy0H7RZ2AtJw+6/b3XqimIECq3NIJNQXIrlvLws56Alvh+3Ecefbg9TKxy/0cc+p70YPvn2C4/evn5wfLu//n0xlF78uJOe/zMqF2YHLVHz+z82U987AM3xrNbPzWY708uXxi0Zx8luJ0ftK21WTuDlh/a2iWgPNN2jzlH+Y+cbe0Tl8+0/esHbTgfEGjpHG28YdulYR8iIhkQTB7hxT/6yOl26zZGdzTH2EYkP+NL4xEkr20QANJ5n7pwqh3sz9rhxg6On4E/AdEwOAY43ocJRp/BAC6c220f+9gL7Qd/8Pe0nVOETm+9186tFu0MJrQ7Grez25N28fROe4yO8NynP9l+34/8QPvOV77Zdo8O2mNndtql7dZOjedt59x2O3v5qXb+4UvtwvxO++DisH3if/MX2tVb1xmoCIz2rmK8x+3pz3ymnXrsYnvz5W+2dv1OWz/ca89cGrfd1Xvt4Nqd9tDuvJ0aTttgudc2j6fQ4fx40Z44tdGefcjV2u129Y132ocuDdtoSSA6P2xrdMjZ/rTt7/mJ31lbHd7Jq8XW4GHsSsL0VjvmXNjFbJ8AHjhfT+ZqL3rbPX2+/UuPX0BLOK21Wl20s3k+pA3sN3ZwAwxXvI/oPAkydSB2KJ1YHBz1XD3Cw+Bq4lC8Z8t7sftViuDhON0/HVaHUA5HOqa6dQP8Gf11JXRo9vUS7Q5GB0K5TkwHq4PGF+SBA51Bguj4I86tALi0dUmb7JmAufgILEEsenSg8qlq35+g6/bcd32KL8EbSHU0chkulBu8OhVXLkfoaUDK2wTMB87bIsbwmWA3QSV1rISH659WF6diynNWU9hTVHynRk6QHwmF9zSerGBsQPWHkSE/ehcX2Znt6+nZhNIBq7KMa8JgU8JGHhDn8npPEZi6pGtlyqNr2t49yBLgWRRNkMeR/OuMAc6qjG+RELxWDZRbKC1KvMrCAOPKR+pLJgBx/lGRJDgx+A4jBUZZAWgjNWCnWtV1UCdfNtJeFlsVHPIqvQr++LOtKEuAgVIyQMWODCC0Y8pUHxNQqpFfdqq2XaEyrxMK61xlhd9VowQGaRcSuLPyqkAwoyVn9Z9Tv1oY3MDlrQ2c1gMjwAMb3oCRL6uLMzzKb8dz0XEljf/Rk0y5E4fl4ImKakDMa+nQqfpwcDcgkm56K3yVWaGB9GFOQlO86DD80X+B4zD6iYIBs19VblcneKRHniAn50IUjJhTpqD1l6RN55d6wJLpvtqUzI5+eOlweRycJEtTr7PRlFMtgahUe3w0oHoOGJmlYyA4d7Jl8yQPpVTgZzltx05cnCSJL3oG2OBQ3ObVK+O0FvNJ0qeKeMoGeprCYzdZdpND6ZInbpI+V7v12N6SAF5/q/LcJKauOBQiK4epDyx7YUMUxhM0U78CTduYPPUZ+Bg06KJoYJSZ/Cio+un9zyuoU0tqQl9sqH1tQVyZTJOCVZ5Tx72b8qgZfiKRectBElsiiSU4qdPfY5vaHIQ2cgqTN2FIJAD+Iz/whTh6gOfSO7ZsNvneV2tg+9zzH8uiVr9ND6ft8z/z/2nvvH01+LQxseZtJPKfKzziJVc+SvDIaf+2GfXPGc9SFEkiiwsaNok81GICWCiIDoKs8jLBIScPmkJTuzL1Ps+V/1g/57F5dOGV31wZo2TJePbwY5faIwS3D25L+BfcXvjQR/6fD08WP/7xp8+2P/gHP9ueuPx4u3Hrxhd/8E//pRd+/X/4qf/d1/7Bf/4X37r2bvs9n/x42xgP2s2bBGIYyZ2Dadt8/IV26ekX2qu/+I/aZNbaB54/y+B5uv3MT7/W3iVwHWwftxtHXrZfa4+ND9tHzx21K9NJ+6fvHrRPXNpt33lv1u7cvd7mO+fabLTdVvMpuGl0AtLd0VF79ux2e/Xqtfbq0YgOzMC8cAV10HaGk7a4fqV99Kmz7V//t/54G+6M2t0pg8x8re1/5wvt1EtvYxwYwv6yzU6ttfmjm23nzMU2fOLpdney204vZm3vZ36+PXRx1rY++YNti8B+7+bb7fDUI2114SPtaH+vnfrmr7Wv/xf/ZXvs//b/aHfHWwTwzAj/6V9r49HFNrv08Xbz1W+245//h6199fU2nw3ap/+jj7Xj62+0v/dfXWnf3DlqB8P1NvO7vBjycOgq9qBdPL/DpGG3zY9Ot7/1D3+1ffYHHm/vXpu2d2/cadPVdru2t97eu+v7hekjKx/ca21rNGpjOuNgcNhmRFPz1SCvSDMI0dHkVViT7fbEo0+1f/+5R9tQh4YO64suhiK+yIs8+7HwuTeETe9Cp/L2hXx0gwBGd7JY9gMm+NMha5DIwx1A2CXLsZLfX/K0vgd2bnuf6MCdlWIB5TWDLXWwnTVf4g3irOhYhjwO1gbRfkksAYPODZq+bzCrBzhZcfiw2ARY31/sfeGSnBP8y7cy+NLssY4AuXyp/QHBwIw6ypBAA1yJjagb94YT86rCCNreZuLAIm05N2CBDHyjbwK9ZR5o0+FtND88400kc70a9PKWDekql7JDRx2qeFcPEpQpkyJDV7uwKqAqiDK5UZnO5sm0XL7Rl1+kkxEHU7IocwCc5zKe7ZiVIHTlK/gygCkXKbd0eKS8EAI6DtTBzlfsGSW7S1sAJ4z8+HoarzZYSI7NCXkZFTu4HAJA5kDrT52NmLjmBeWdPqSVIAz+xKtOS/dKqV3hzGkrsUYvwNQqtKg5BoHShKA5yhh7dCUenUB748hA1IFdu5JXwFEwUPDrq/pobxCKT8XHdtWt+O2a+UX7na6Ecau6IvZXT8/bD8RHcXBgz8D7ZpUlcsuPMOqmpKcOYMpmG6oT27NWRikNPBLSlq7UeTuTr1N0YMzqevRDa2k34tRopY/tpa/AQ13StR/ZBuAEX33dqOSRwxq4mQ6CDyh+0Ub0GyuHluLcaxd1Tz34rYGWTdiujTLgAyuLPrAqW9aXjFKnIOeUmREE7CJLpgFpkyhBGMs8A6dXgbSB5AeP8ojYliv8nlojEz/6c26RgQHbvH9oVR2bYhH8gbHrH9Wv1YKIwrfl4PAVfP6cTXtFAHHps/JXFi/PusX0x0z8YkDQgyEJ5BYBeYWqSMVLnUgoX+EHnaoHuUVOeaFUJHWeapRyDHY24PUpAsFLbEdZ2cdSwatGfbes/FnfTXsqfQ7rapX9Bb6Ou9dVSU/3n9fyRd8ueDhZEp/yli3onm1EfVfxYvvYAMgoGDC58iFfJNCSqs1Kl1Vmbf2Cdq0MtqbjUfwOMEMm9fnUulc64FN3Jy5OgCw9klM6kimNAF6Xi3n7t/+9/2X7vh/8NOX3thvv3Wj/6f/h/9pu3fFhcDKAtZkMLLWJek+y5yWPYkYW/6snyuRf95orF/zk3zHE9vDVlKnLGFMypTqV5J+9ulEP7OQ5V2/Uj3JFb8BRXnpDB1RWZxtZTKixajqbt+e//5Pt49//8Qe3JfyLbM8999ylnY3Nv3Z2dDi4fHrYPvjoxXbx4kNt+8KT//GP//iffnXv2rd/av3WS5PD+aLd3Zuj5G+3s+dOtQVB5mtvLNps42Jb2xy0N155u92aLdqnXrjc3nztbnvjyry9dudue+g0HYame/vurF3YXbTnH8Hw7my0XzskyL11h8CDPnu436aTSdvzsm4+y7ls841Vu4tBvHl30faX6+2QafiEht8ibwuM21jTxuHtdv7hnfY9P/SZtpytta/84j9tb/3df9Qe+eab7RdvrNpPXZ22r0zvtOt0zJffXrRvvvRmm3/rm232T7/aNl7/dvvat/bbrQ8929Y/9EJbnD7f7vzar7TBrdtt48x2O3j7a217uGx3f/3FdvrH/hiB5EabD5HkjStt8e2vtLd/4R+39S/+cntq4247nmy0g/lW2/nx/7C13Umbfvk77d3Dg7ZHoLGc2XGO2/Z4o22OsWpke/fK9fb62++1t24s2vZkDb2u5TO/M0a3uwdzcPnmQKwbee3DwwQAawTVDpIGn/YHIXRQo7Yx8itoo7azs9s+eW6bQhyFnVOHkFVEUtfZzMejJAgRh04rD8PgAXS0ks1gRYeUahyDTJivi6KunSursQZzckFPTB5OW0epA/FWA84SNBow+p36MXtvK8ntCHkiGozgqIG0+PUyalaWrU9e7u1Tfvl30GanE84qqrTDl04j3MZxUSGzZT9R67twfb+idzsrhjqwnp9Xduj3doYxVcaI5pUA5jhZWc5AyW+unoCZLhd5i4cDSVb2kNjBxzuNo1PqKXf0AA2zij8KgJS2w5GOS4dWjg4Z3MOj3AijWuMsqYMqop84QHLSCCTbXTn8dGWtfNjGpQc3ijwpvSaD4pzDC2j6di48ZMgve/WfQMhg1DIg8yAMWfLlYCRusdZ9xshL8O830sNeNKaN2Q7iRV4r0A7KZNBksOUmdvGgvcLPeT5SIM1YDuVOCqLnbsAArzznUJ7hza+e1epa8aigBUs5+vEBlNz+gE0ksObnxyt6udRt8JOvfIxc1K/BKO84lrGUK46yQcdJFHV9YDQfMKHcAAIylMsLcsmP/054YSCUdxBKJsQtUo/SI1cbNfbI5U3rUi+rs9hlggVpy8hJ+wQj5RVkrZZqlE3DQQ4zE6jKGPiSgy1X4GWqNheTmnXQVl73Dq7BRbng6j0/2QpmqVeAUjoDhkLrpM3ZIqI4PdBWhQGZ2VXIJm5pcJ4+px4t7vILBBkgYBWvGQAG63IMDKf2uzouHRWntre0wa0+gXAf3Pxy+0VkKxmkFconfEqvOyY/Ns1x7Fd44GzntIFMlJIQV3/FuZMPsrQlA/C8dk87hI6rqbZZgvjQK1r9/dD+l79M6FV4cuS6yt3kPX0QO/UBw+Am3wUPJ/BAxG/KhD4kK7Ns+npL+zaqhiMfG1MEJ+hao1f2qo91OgBPeU6qdHw6obCSPzCKNHWkpA3FzqyletSD5/IBjBhKF+CEpv6ev+AOj1TSbtOXgDUQdFzKF05T2bHwqF24eL59/7/0A+3chfNk1qY+33z9zfZP/vHnCJalqd+mErjzoR90ltamyF5hm8kpACmrYNV2TVUxqs7oR8BcNQJviswCqFZfkQX8WeipKklWc2+31FZL9wAETizs4cG2zq0qkZu2YOx55PFH2sOkq1euRKdu9f/B9ttuy9n6n8XwJ9hMu337sN2+8lq7+p0X3321fetvru7e+olvfP5vn3GGvH931N6dTdqvvnyn3VxttbdmrV0noLz27mvtG7/+ubY/3WxfeHdF2VGbDscElMftGvgP5gSrpHxak0bcGtB5GHEOGZTew1ru0M52HB9cOT5ydWGIAQwIZNcJZDG9IwK9dW9IWObLY7uYygTD0DzyWcYh++FRu3bnanvpvSvtlw5H7Zdnh22Ek9xnpDg4P2iH64t29eqyXVmtt9nkVjvPfnzKS/vLNtuZMEv0VV6n2/X1MfwM2v712+2bL/46vNxsa+fHbboGRWivHQ3areOdNji30zbOTtrapfV26qMMxY+D79HtdnvzXNs79Xzb3iH8xvh1cnbA6cLZsINH3QM8Gk+aN7DnyySWYOCTMZ12/ajNFjMCMkImguD66AV46AwrP+XGsZ3RIc3Ovj7ZbiOC8o3xFjn8cDa+y9eHsfyqUF66TR0dhI4wTtxGt26cLR0FPlwtyb2L5pMSiJK8/1Rq8ues0b0YHM59bb5vj9jOKvqw7QxGue96kw7oa7R9W4GrpyN6tEFqLseTwHKyOupWHVbnTptKXzl0LLnrEf2sOwj4uB02oMMXGr35UNec5BeWDDrz+V140TJ0YIfqHdl9ubhThbwoPKXwAE8+kJjAG5zeJ57bM3S8nHvfma+bm9IeU2zrAPuZcewDDd6HaRDmi8mlXVIU3+olcYWywFsVVZsVZfWnvBWI52GGDIz6XctK/0JHKzh95a0VRXQibjPEJjgk5NyIaIOOsIF9ygcKohy902Y6U/FnYLS/UCYuzzPo59zBpOwnAxqDb11id5JUNmS+Tl/ckQPYDPC2K9l5KDSylHwJDGxjHbiOm1rat/ZEZg0UgKpyh1M/iqCNqjV5Sn0K88Uk8IRPcOU4aMHE3occixYJhJLXNtLj5A+7Ds6QA8arEuzrRw10oljqRrvzIdUMdujNmN1XEtkPfQ2Y7V2rz8I7kDnRpK8yCDnhUigDlHqnJ/xRp3SkPGodTYt7IP704ujAe3X9WpgrsVkV5dgVsqzOUk/2pJeppI4a+FxZQE7tIH2IfSZXHELCeSATM/mFB5JtlAmMP08kLL7CnvZNe7GFD5P57JONPxfSlgQdnJcNqLy65xJcKCYtzGkVF18WF27lJjl+w3gCCIEpk6/QJFkWbZFvrb5v1ARM3UirdGpwF91mb57tIg/goHJ0r37kT1lgXpJK46X8tBWw8c/mO04BID9GU8oaJUfRtU9QB/LIp7zSUHaA/byxOs9HDABXl9px6MmfExDGJoPNAeOcTtlerq1kEoIsEIks6li+4rvgpYIwyiM3x/i7FTicwNctOVal3/uGHpUM7uqf8KYt2acHJH250OBRPOtpc9I1IPbd6Wkv2tyHfk3aUPRGdtpI2/GqDLj1YZ5rQypMLqlAmexYwTqVUqr/Ze8k05qRFdm8vcsPQKznzUOSV371qW6VQZqiZsyFlmPK0x9+up267/Vfbnt399pXv/iV0ld0pYbhh3EuQTcyZvyLj6YcfIVX/vRzLij5jAqwCgGsbdBftdFflSRqznol85L/JpB3+oTf6I1yebcNhOeXCTT4tHAXdFwBdis/Z77Hth+YoXn/JuYH22+zffby5Ql6/ImNo8MEHdP5FMMykFn7q+3VNqDZf3LnaNom6n3a2mMXdtomgd7m5mkUvNHOn1m1jz8zah+7NGqPrVEXYx2cf7S1UzsEnDOqzPNlMQeofKOcgXgwpEMSMBgIeKmE/oexLNucTmDgMFtbtYOuns7BcMVvcHtp4DR1z419K4DfrNKQHAAGeS3Yy6+81OZD3x87bLcxlounlwSS0KCjnHlorT1+cdYeHczySd2NM7O29UFvrVjkwbb0SY3xzPl2fOpsu/HW3fadz32lzV75OucT+NNP2BkIpDDQjYcvtTXS8aVH2/ipDyDzpI0fG+PYhvBwoQ22NhPEGoS5euinBhcrnJArPvD9Yeo8+8wHE9CO4c/Onvt7kLNWmAicHSxJOiRZO2YfP6GD2hhBY7eNzz/UBtu7mZlnsICWztWXu6u/KfzWO4HtmCTgfCggT2t2Hc8VIYOxBGR0JFdkdQAOlAZa+nQfLKke1vUyd/CUFdYe1j2w3ptqWzF2py49NHrLgECKQ0jHduUYzVrmj+wE+16WAaZehaPjUfsGuDooNuANIFyh0OEYcBq8Mn1Cz2VDC4zKL5ctsmKLDnXU4gafDtH3DXtrQ3gEl85Ne/LzolNS2SyBEwS1Pa3NLxcdOVv3sllxFNtFhZFTJ19yyGW5vaxIka+uHdHN1YzUhQ7UPqCs8axu5Hvp6wjGrGu9CiyxOStmU5ckjCGr2rYR+zji/JykSE8O5CUUyKOMNgpnFKtbm7RWDhlCca4G0+KPnix0Lz15ZXDJ569N8BRq1M0lcPbev22wngEfnVZZ0Ek8+hWbP5VmMOBWUmoDlgAcfthTp4JT4LSbFLEnP3oPtAMGuF2pUu+0+RH+wG/W21/1H6o2K0i2c/pfpCOokR9S7BMeQrKDAyww0qUfH9FY+ZoX8ObJk8Gonw49xslEFCppW7EnbUx2gDU4KZ6lyT4DJcdJlFFVrvK1O+sii/YRq4HHBBnugfGfwYJY/UZ+aELHt5BoZwoRqUroBLr5LLn1ARdVggQwuFUbBalnoSXNDLwSU/7oBzh5MgmqnOCVF8+1wRAQL3LZToWTnThD0TIyTNbPQXK7tq+j/HFo8GJ+JmDwHZyknq8+GPMXbjkVxPL4OvhRr/b63lbscfGvTg6s18tG5fBAfcSPrAl4RHiygUFZqkrKVHMmP+BcYSP6BoNl/Y/tm2CM8mMawjfIZAwBhurRe+9zFdAATLmzYkm5/MVGqJMEhxXoYe/SBTiyypo0c4UJndnoSiwufuKqFWzpSK/aQx/CCaUed/UQvu+38QmWgce30DBMxZYqwKbcNowOhKe+DYDclpoS8KfhAGarwLDjGVmpUnrmJ33bzAHESZ9SSUNePLOeiBwD8uVH6ykPivjIRz/Szp47Exr9dnhw2L79ze8gJ/EBfNi2HClq8NYCAj/8qpnymRXvKEvc8KNi0WtvC/Kon00fUb40gvDqAt76SbbjFvXUgThddIkN6pfIl4OsguOrvDKUZ1Iy9qtD8SmnWomCSCX7/ZtYHmy/zbbYaD9O413w/aIGKjf2Dtvb7x1Ob+0t/trqcPMnMIJLfgdZVWsiw8GYBiAgZGY4Gu62/Tt+t/lOe+W1vXaDht6lg2yMz4KZ5qdN0n84djBwQLJRXC1zmKf92NhrQAC7EuhjGTpmB5I5wH7abwESY2svYu/iRLZEQFC8j2UdrDTC9TY/XLbb18gBp5chNbLTRORbBLvb87X26Jlz7SNPn2pP7lZQs3lxrZ3ZHbbT8ExYipHrOCgbj9qIkH7t8GpbP7gJP34xbAyPOg54hV8v/R0t4HA1bWvjUwTKTxFobrX1HYwXIZ0hbwzqcSa/hnYA6Ix092DVrt2cNV+5t3v2sfbcRz/WdgdbbXdzMzPtxcKOAPPD7bY+Os2sfJs0aeub2+2IAdQiNXS8gaZ8O8Sp0214yk6twAjCTmegWl3dyv24dsbwXYGggXZkEMZOxF6dObAu6JxJ5C9wbK6Kzgk0hTMwk4GsENF6xhJ1udd7vWgr6s0ImA0ybKuselL/kIApAac0KAtNnT14HJRsf/flegjKFBJYaeVeN+hWcGeCXlYygZYPHTaDlMGs9+j60Jh7z7WpeihIS5NWXFkctW6nVlZ1WqWrGZOcGVY3x7HO0Y6v5qmgxFpeBiN5z6L8QKfcvvx1+IJTZ1/yuOmQq984kKNC2kH62rcuvm49KLkiH/JTqWoLZxAThwoP8KmGHEByDA4tNq/uAJeBrp9XrkuYVhepEOqc1jfRFtJVdjdIhY4tmjeYkDLoAas9ZfWclOCZ38ngSMW0Fm3kK3TygIYbvKb5gp8UXRQvtmHJ1v08Dhj52hVy6eTNqwCLbPbybaZ1EjQDn4BDWiQDzUVkp0geRKl9wWGCOBmStKUhhT7iizinru1pvayUkAfJdCX3WSXEn/X2LKoMNmpM3VLfe62zmk+j+FlfL1dm8Bc/mGtgdOC2LeRbfEy6yFsaEHFuj4RiZNZiIkmnd/dlQ+EyeHN/7jpc0fYlN5hpe8uSpOnMCT7qLR8+pOJKYUQubOBN24JV3Sqz7RaSXZ4y9hxlok1h+WztVnvUDvlnJgpLs7spu22Smh7zXxvqkdt+SejXPOgUpHyxj1DYGPvqp+pHMHgB3DP3/JH4ARebIKW+v0IBrLqi7TocgYGekpfWpVnJ9o6vo82plRQdBL7DXWQQV1uREpuy6YvIT38jK8FMtKStkVC+E2UnR0uyl4xhy+gIzNqM7caxzw+Ub85Z6oYHAqYVwZFf21x6vy4Trtgk/S/0wV32021httqTAw6BI8UuvfcXe+nbKFJoUwks4Rre5MsrdVnhBLFxr1oY4NPLT3TtSV6tivYyWJM8jtVNKACm/pSnIDrdojPb1LZxrz1lcijL7jlIHwSRPkkrMU+/KHb1tLm91R554rF8QOn+7WD/oL3z1jvh20oJOiOBvEQ1nFNEnsYS+zFfWJKfxw6c9NybAlPltok+zAhYrPG/8JiVeaBOrjQFX9X3ClP5NPKrOcKMePOKTXQtXMrJy2p49tJ9/6ZYD7bfZlseb/yknS2XNfjtz1q7cWv2t4npbq1mqz+/vvASHU6Y1lDHt+7uY/zVKqPJKYKXUXvrvf321o1le49o58zpSTuaERzcnrbjhYZjMIBD7xuZ1vNTu0uiajuuQZKGosO30+iEteY4BIB1Fj70ojG4WqSjM8+Hg/YxtEOSQdDxHP4WW204PWp3wObnXe/e3mgTIuSLBJDnth8lwH24fWiy0R4C9vxk2JZv65Aq8NJoQZL37q7tXW3tvVfaafFOZ206tdNbDn1+GziG/bfepP6bbbwioD6aJdg9Joj2ni9vCF9Np20fOjf3V+3udK3dOVxrb986ai9fX28vvbvRvvrNK+32lTtIstFGdExncIuZASkB1GhCDDuAJscb43Y8GLYVwW9WCglDjpwZUk4kzoyPvR0ECdIxVfDJ1jkK9nFuQNkvK0cHim5RbBLVaqXSYIHAFAi/6ubkYk6eAWz/ZKftpWPJrQ+kGR3zkFmsD26hggS1B0AeUtcvyrl6PDNBJw/BcZwnxL0NhYlJLiej2wQkOPDVkfam36ClwclfJxeDHQ4xATZ0IkO5Fo7EEQk9SnkcNpmupFborLPgnPazhoh1Pln5BTZBrVip20nKrJ+gi8B2eDxuGyswYOPeXyweLdtJYd6iAA6tuFxi6b2cnqsxDAgEIwMmSL7fVUeYVWTYRBrOwQkOwwWDPO/5rQAU/KhpQP0NH+6iDV3NMihOyK582JtaUNa8HYPzCnIUopQkhDpxVd8VdZNONiRIDGGZOLq61wdIFmawFE0Aazs5MiBVVSbaI5PXBAXCAGXdQEMnTHhsUm70gvzRr1C0N9Tva1cwEAzkQybAhh/yxFcDCBD6B2C99DunRr79Hvwll/bkp5m9P71qRhXUsc9TXoJVv5Z3dvYHJwKWZ5JCJa2pRiLbFxq0T+zRfPfaKMmJo360X9WtgR9+JcrmaU185K+sqwZSOStaip+kjaif2A5lYcS6fQpmeCYBnweCjv1ivzot+JAXWhriho+sCUQO9sLBXK4AxIbEyP8wamXtEkiVwXF6FcfiqkvQWCDt5mVpVx7DIrIHukNhuyeZKR/ZF38C9u1aLVPHfZBZExSBUrXaiT+5jD1St67oWM+CPqnXOqw2BXfk0474z6F43Tv25Fg4IGx/5c/Yk3x4Fre+ioap9hITUoFXfMGgTOz1VVnFJN/2rwmU7AUwbObKmbYCLRcGyl6sACApwbU4UoG24TyTTfHLr3i1L+qoW+HUlGTSf9Ov9DvmUS5ayt33basMxZdY1Y8yYcexOetAqIeVsnCmnADOidW1VQ0rdbRVjqtNqcdOrgMUXtkzxllWfYO9uAQxkRcrs7/SGHrXaCH0HPv1W8475AvcJMftRy4/3nZ2d8Bwb5vP5u3NV99oBwfEKpn8Awh++UmbO6GFL7VnKoUA0rVx8s0O37Z16d6JchZm4M19+BU1OfdWwfXFTh6saVOyl+ec8Z/zuJOOhnaojhzvcgXAhgpPyo1O1JXVv2sT6sH2P7J99PLlH2a4+0juJTtaZOXw9M6oPXph86+Ot9d/YnN7fOnU+XPt0lMfpDln7dRw2S7uLtoPfd/j7cLmrD3x8Kg99+HN9pEPbLTnPrDVntjZa598ZrOdPnOOQGDazq/vt5HrHj6xPD9oa9M9+sIsKxzHxxjebL9NZrO2xT4rfPPDtpzdbSv2q8W0rchfmx1Qd9GW82lrsz3yDV3nuQRzSNkcOC1Dp+BrnH7kwqz9kScO22e2522wv2xn7xy2S1vb7czGsD1EvWfPt/bB1axtfnu/zW4Rwrn6upxjpFgXNHbPnG6j3d02gJ+LBJC3bxy0PfTiKoIvjTag2dqcts3NjXbp4VPt/Hm/ikaIjTFuDEdtuFy0gau6rgQyVb992Nre7LjdZdJwdY8Ad3/YXt4btp//xrX2d372S+0gs14DBZ0LjaID0LapD3PYOD8vF6+N6TBrbWrgh5wO7plJpnPQvewEnOsi0nHIrg4Z9ZC6TkpZVmnpWXNSVqWo6gQity4giPc9GTDMyZOW9/oy3CYIdOUhqw/Wcw9O8XmeS/jwYSAL93HeDhDW9UneBNDWA68BdeDJ0+FkwAB/7lOzDsFNdf7Cnctz0FGmyMd5LikqICkO0vahnWwLBxn1d8/p9ol8UjkjaLI3QOhXc0CeLauHHOcdnwaFlOaWDZhxxdKBZKBjJ99V1JyD34kPUsXhu2qmOzd00wEiQezMvTzpDHMsbjx64QG3dCNLBbJpUeTYWCOAIfAJXnSjzAk04N1fVuOCC76o7yXUBPPk6iQHVAo/1FeRoKhyZSWvBkwzRc65Kznk18RIGGkqCz8ry6f8EdTCaqXKzr9cNqYcDbPD6aO8tEsqGvRYYj00AJztHBwQyi0D7A2w5NE2jg7Jl1fPK5ggv7ODwiacoyNl4rIII1OEBGfss9KHJLE7Uj+gOQy6Alu3hIQz0Arp2r26KwErKDKf9kJE9aKOtOUKjEjQ6lenbafcKx5dE4SA04FaeWwFrzA4wKlL2zWVlAWZpBQ1socy/5UTIINK2z4/5AHWAKB0BbyJX8kWCyOfMm1DfixN24SRtKd4qx90vMoKv1zWpZ59IN3GnwECeycP0hdXWDcpN3u34OzOZC1yIF/syp8NAv4evngiS77JTBuaxz7BfHRTKXVB6i8UBXJPxa4o54od+cyMbdjSKaz/Xb34U/SauuoM/aoLaxUfQR3b9BYbFzJsjfw6IGWP3zAPBrIoJCOU21q2sSLYXln9jWxAi9xawGUSEo7Y1E30b58vfwIw2eoQKI2PTfkoSFn6GIjUcU1gKErDlf1EIC+7dW1HSehX3yQbA4/d1Gm2lGsBWXwo/VrR+i5+yX500fETnDJVjHUbuSIl5daIJM7zZ39U3y5sUEfbhkb8pSjiBzyXJv9I8vTMc8+2yX2v/3K7ef1m+/qLX4/+cqsA/jv+TaZtCxAWPU9PWjgyZHJ1gl+JLDOFidD0VHfmcWQHV9+HS2RyqqMA47gOloxFnEtbHZkKmEN0KC/qPaRsZfUvD/LyWzeb9MH2P7IRmPy7eaciClz6FS6CuIdOT37t8Yfbrz18fvIfnjo9bDuXHmlnnngGxRMQDmftydOD9gPPnG2Dm++10eGVdnHie2RXBLLT9uT4oH304jKXCtrxXju9frdtTdabT1LP9m8T3N7BmGcY1SGNeKVtEuyeWi3a5ny/TQkyDzlfkFbTg3Y8BWY+J6BdtvFotwJe4JZL+DwiuGV2tpzuEwAfpOzwAPyHt9pndqftX3t41X7w1LCdanfb9vG0HQ+32v6Nm+3wnbcJ3MbtiLrvfuO9dgB/GtHxjXfb8ubbbfrW674crx1tbFJn0lYEsN+6tWw39+dtdvW9trh5tU2vvweud9pyuN7GD11os/Vhe/2dw3Zlr7VbvsLgOy+3g299vV2fHrWDxUY7XKy3A6LFAzrslGhuTjrE0F/Zb+1zr9xotxkR374+g8as7QNzsFy1xZxI2Pun0M2RX09b+JU4+8NG26ezesnETp6n6HEQ6USuOOMoFnQQXyeU1VL2rqZ6XyAYk5eHrMjznr85sHnYhg5mIJtvRtFrs0IMrBMGH/w7PvZpdEM2g1NXHoBJx4/6dANx9LmU3zltC+KcSLkXixSa0MptD65gMKteMtobUKzYLwjcvLd1yeTHD1l5udkAuPyws+XeWZEkkYRzylRf5wUtgDLDdpCSOTKPdergZhZDUp7iO/fPxkvJJ05GPnVUABSMA4ruVsnn6F9aXsIneQzPBoDH3iNMBS+rG2C4wlrBAcFKnLS6AI5kfZ1sglNoJyGPAfQQOVyfT6BsXYcyFF+rzg5EHEPLIFpOgxedurKce7c4ln5dyjUYBq88glNt5AEM2lZH7wMjiB9atfKi6JSTErDaZExKe/jABE/Acq4DT3CnPOFNvhBQ+tISaWi6E0fllYO3Tev2j2N06CVaJz2IAN5y7D5dnkCW4yTkVSdZgUeXWdVib6BoX9AiOYSee9pV3hSEekFMyoqgxElK1D/A5oDjJMekvS09h8/+NVBkQxNjNtm+6gXdbvgVEQoBTZk8xVDtMNBTVwk4ZQzk60e0lVcAcp4WFVN4cROvg1sCqyhJ/ZpvhZKPrOLJFW+YXT92rx9XtqorU2pe2uqew9RzsHbARHPkCW+mMCKVXwHhRhkNCrRNbIlQgOJKFCAaOLKXX+qGt5KilzfHSfd+6sSyopu/ZIWBKEs+wYXQVWYe0odO6T2SqGO48qqPp5E2vAOG/PblBNnWDaxtX3UjWydzYOxHnb4EuWdyah3JqS8KsSQYxaay4ip8km1FYYcjSERgPezAX+ghkx95CZN9TXlhH/zRe4/T3hYrA7au6OStKsIEvcxrO1TUxhWdfQJl5DFAFKey9pNBn2WAoaKh0Ws/+I7YpbYTR0tP1i7VqzoErNdR9A0vVs3YEDhlt/cT9IpDdjhL33TSq1zpC0okmx7Li3IzVvQ/TZ1U98EjFXwmUU9R03KKkbrgctEB/M989Nn3vdvW7fbNW+3VV16FmLGHcllRenCvOjnWX4iQEuwAfOrQYyglQUc+Q1QGLBNOvyoea6a++qirjcd5+Na9+rUe8BqZEoHL18ZFjcljB0j0AS8baZ/CmdtdAHEkPhlnv2sz/H2w/f/YnnnkmQuLtfZfMCgO8l0pnxBG+TuDyV/Y3jz98Tv7sz9z7bDlbQNf/+LXMJbX2neuz9s+QdwrBGVfeul2e/GVq+2rr07b1149IsA7aIerzTY7mLWrs0X72pdfaq/cOGo3hmfb3gHB5O1b7RazvtFgs83v3G0vX7vd7hydSmf086gHh3cxbpraRvXtCuT5QNHx2mY7dfGJdue9N7AEZ3UEiofTdtPXZi0wBN+K4IrWctFeffnVdvNd+Hlv2L5+97i9+N6d9s31nXZ990J7/a132ysvXW/fvrbdvnj7dvs6grx1dNC+Mz3X3pveaHeuv9Pe/da32qtfeal956Wvta998432m+9M27cP1tqVa/N2Z2PQXnv99fb6y99pX/2Vr7avvfTN9rWXb7Svf/tW++or77Qvo4dvv0WAThD9nd/4jfaLL19tr9xZtOvec4sOFwaIcUZsR4RwBOWjzUmbovur1w/aFXR9nUB4z1s2mAzofbJKgX7sAAaNfu535mvSvP/WjoCyfC1KguDFFDhfe7XWPvLwBZfncttAfBgpAzYdxWAx97uC127jCiouJPn2fDuSnSuO3mMbhM4bnhzM+MXlkm0CW+Ayw/RctjjuV6bEk75MXoJn8uJGHCQ819Egp47clS9xibicpx2eU/gSj4FKnkgn31SOAzzSyqHA2o3hJ06GvMyckccAoXdf8icuba8uAyIPunF1zcBKhAnwOMzKobzileS48hnsDRo57gPPPGwlE9ISPpSs73/5XeXduzrs4XDUjhcGDLafATGDi3g8pqZBc1YalIWqA2i7mpMHbMwTJ8I5GOY2BSWDYB4oY+/DH4Ks0wh5AAQdKJ+3HuhA5dM3GzhQ6uw9Vw0O/t4aZLyWy5sMhrZj3QYBI9ZFb1khRA7rOiY4aPo+3LxlIDoCL4woSwW8KgPekT/OWxk5zKCZIrVVcmU1SvrigYb8ZuBDR9piPaynBWaXehAkoSHbVKqcGrTad6IT61tHOWSacoMz821/A6jo2jwLORdWwLyCKxXEZ6qQQx1JW86XS2TELqWViQXlCSiAcTDLVQYBzQBvUIk/spitNNKhwL4nz2bLF/vgJM8Jng+hJMgBVpvRD8TeQlcYU5CCX7uzLYAXtTTDcf3PqXsTGdKp1d+ub5FXA78w5t+rI7/aSyY+6F0+AidQB6sUBW6rFM/+bK6AiawqFZz/uiR96+Qc/EUfevJAsnooeEyy32bSa/UQkEPKQG8fTiuaTx0LDTaKrror3UCBMrP1DTlICqy0rC89i7qfR9G5wUzO3SslvMBc+o48yA3F9dARlKSt7EKL02ps5sVHizMopQKcDPX2Ijy7anf6XMdXZKRefJbEBC9Fs/NEevQT6mWzPrsK+t3rX4qWMoUpihKsiY4k744pnqvt1CcpT03ebetOyyVy4QlN+UoGybGA/wKSoAgIuA062Qtum6T/eEJeTXDgEd6k5UNkf/hP/FgbT8YiPdm+8dVvtC/8whcYJ+HE+4YjU5WVb5YyGY4r4pYBxxWO5V/Q8tvq1/bvqsODHkZ79FjbLTD/4UsSjHvqBFNrIr+n4Qqv+K0vMsthQ3s2I7oA3xH8qhmryIlyPvbko+3hxx563xfKiuKD7Z+5Pfnks3+OlvrLWyoTI5hPdRx71ybb209t7a9+czI4+tDu9qhNtkbt2q15uzabtvlcJ44zp75fCFuS8qUpnyYGx3lwnfJl5sNFu0vwNt282AYEdYu9vXY4v9tW4wnno7axdyNPpW+eO9+WBH+r6V1YsdPTwBoHKQHNaNDWRzttsH2m3XzrG20w3mpHcwO/BbAYGskn9f3y1vpy1W5vDgmeT7f95UGMaYPANw+P7T6U1d7p4c3cm7dysnqXkJ4gYnLqbBsSTK9P94FpBJsElQY79jrHYl0sAeTCFWBni6R1v662gexbkxjicjZrQ++T1biXy7byow3DZfOVtvnSFfpyRlfOzMFAoyfQRx++U/BwH36Z0fvqEXoIyS9OGdzaFWpYWBIQbxjUgrqzbzrgIA+u2Uv89K2F3kLwb/zQD7RTPnRAXgI2u4Kd6aRHMOgPhnHaBj06qThbSuzcdmx/9USr90LS1gs/1CCELtROLn1x2QULcTltcaAnvFIcBMlO7QDvrLwCqLhrjmsmWwE4nR+Y8OuKqgOV+haSPHnZQKasbpBCl7p94GBwJUwGWsK4rNCtG4hUcBuJhBeGvYGWqnZtUh0Y1OV+Ls6pTIKOO8/hwTYsyc1Db+g88iFApFFGS6jX66Pf5f2RlOYtIUwSnKSssFdr1kpkfSRCzBJdrTENQDdS9FVBrprkVgJzAFTuWoGURMmW1Rb1q7dUuerd9vAQ+R1UdbrZwlfntMXFme0QMaSr7qnrbQyugjkCuULtKqYP1WlPBumZfNGHbEcfOPL2FAceEZetyxOISVmBB1y5HV8jH75BBjoQwcMTLQbO0r+B/xJfkC8/MfsxWKiV3dKpD1XZLs0JjYJ47CouiPpJnLiFtr3TxujID4/U63dKR/kQCH+0Kvq3LbuN8po8iBxKHNruBv3mZMU3uq/20JbAkAFV2ZVZmWqrAwMNW8J89S9OB3brCpMeAjLPElwC5y0qAoszWNCffDjgi6cmC4JIU36LgH1RH61ETnzVnfIKkGAt/ck88dPfyENzRQPG8sCSh2aAOzbCSWxNeui6FiHMq7ZMAEq1CqhkQ7x9H9IOky0HnqWetEHtjor+CdTLa02JiTPFnU4FhEdOKsCzlcEqPv4ycdEGBLVe5LUvFEYUCCzlnEg2AQkn+hlfJSc2qscPJfADr7c2aZ8RQvlsYAOX+KSgJB/84qJyJhbhKZxBo2zL46Cpo+yDk037E0faF5kiK/WCiyIfFK4H/Bw24LMrF5N8ugWfObYXhxHddqZegnVxBBB9yJsw4rQMIlhX6cU3AoAnT/PLD8RcJOk/QiE/Xv0RVl4zyaeu8mfiRUexr6cdGUvS/+HReuWvxCtZKNof43tgAV77S/01DjoWaDvUNQCB++//PZ9uf/Lf/J+1ze17K7fXr15v//jv/cP2cz/9c22wuQUNJ5xA04YOX+U/zeCYf7ZHbBUmYr/SR8a8V57zPATGTzugiqqIvalXc7pdTcANzPnLGxiCzzJpSEuapVN1r5DKbX3xeVAP3dt/q2/nYzizZfv+H/y+9onv/1j78oOPOPzzbY8++uRfHw0HFyab46xm5IX6w8F/Rsh1eTUa/5kDgp/3CGbf3Vu0xWBMUMgAbKNNfD/rqK2PCaxGvj3BAJd8jPNwMW+3aZC9mffvYhiHh21KIOvlzbwQek6AON/HEWNwOtwFjbectcmQluUvjsWEFWYQ07Bm+21592bbHI0waiwHOr683we//NpXGttX8SgHBjMiCByBY5MQfDzgHLi23KNs2saADqi/wSA5Id80PFr6XFNbjx426i0Q41He+zqkMw5HG213MsxrvUbro7a9vU2QQkDCoL4zHrYJQdUaMk/gaQt92AGH0J2AazACJ+UGUknAqCsXmZbzGTHsDMe5RDetjaAzJKhDbODW8pCZb1DI+2ehl6CM+m4GEDqCOGtkddhIp49zWss9z2eH0E7nTX+k01hRSIIF+xbnvldUR51OBZAdX1eGlpOEt1P6cF5eU5Y+2HVWe7fscOxALOMJaKhTq4sisIPr6Exm6Ki9H5VjcWFPOsHCys88UOiE5NRL7Xb8rIhRrk3IYK1gWo0K6kE8ah4EcSL8t9yANatcJupoV7lcJi1QRWehI6eWkeRaxw+cAz1F4OJ/5/SL06qTe2OtYxIwm3D5C6zsOPApT77Tb/0Ot+0jn3XJ3wEm/zl39XSt0eviZGPz2HqVqYvSR/5TRzzljCsgzW0RBh3FEHhlA1jrQlAJlD88p8wBqHioAVVRi/eck/JpYcAdywsxtWibcuQkMutVbfJBado8jVTw6jT5TAZJtRqDTCe2ARzHXqHIanraFGy2gcUiQT7fCJEXqMscWZk0SQf46MR26oxeudRJSIlL+6RMOYMztihl6jnw90EeOpKFk9s4gBfOs17zlieQh747sSRII9U9quKPZskCBj6KI9vetvDcfO/nxYzDc8HaVpZl1VgDcQOXk5QckiWposGBfUBWlM1kIZt2lj4Ztqxgfyv7jDwK0cFkNQxe1W1NrICBdgIhSsSovxFNWLUcRmhy/FdnM0EsHjfPkhN6lluQvigejqUS7BTGBPxnubrkFGSpY5IDU2FUf+6oHRAASqDIWeJH85mQCdTbvcwn8AxQALMHTdpFVJFFXLZH2r98UvkToQsPuTl2YpQ3HoQd6Yuvwx98lKcd1RN5tombIG6WC8hmlkeBAK/+LPyos/QzjtUReb6X3BDTNtcmqrDo5V7fGAjnlnNefap+aXOAtXmpK2CgQZwFhKqac1UVn+0pdBx75FJ/G33zE1w+9QeZ2HFsnvpz0cH2iQ+J3gqWIsiqKzjhOCuXSg5MtYj6ogBMxgvyK6rwTnD9o3/097fHnng0Zf32xquvt1/5pV9tt27eoRp85k+Z5NXRuWjLhjKetJdJvpW9UMGPLAoo+8VP8pPnlSt54gyEdVUqFTKZTECfSREV4EO/lT5vVXSRMUXOyKPHMQZjR5aRnX4pbvS8IkZ65NGH2yNPPtKu3PcRh+LkwfZbto9+3/f/8Npq4+disLEqFOyS0vHR99Jhfg4NX7Lx02joUl3nM3NxetbRnDsj6Rrf88zUOuWXUdJ4GIuzMXuF5MyP6WqgQEg2WELInMLNCX/BTmNXjh+S8CtAbicdHaS1iuBc0yp0bAd6zVa+goY6QaSRCV8Dh5/DXfctB5ynowpDKsfnDNUT7awGXQdkj9MJnKWdyAtOjdlzDNx3Ti68fSBlSks5TtaBwtmxr/xQV75v1mC6H4R8EXy+zqNupMFPOB/wihz8yKAtSh/67XRF6XKcjnbkxyjG7Y8+/31tRxzdQOWlbvufUDVobjABqdUr9eqs09vBSnNFA7TA1exVSRzshcn7AKmvY8hDARSqH9vL1Wcv26sTqokgGD2PHphMiCMikHL7AfXSjvyEyQqCddLu2o8TGj9gETu1WjljAx30ceyHC6C7ROdWy8Na8J63a9i2wue/ei65cqlXOuoQ3l1V9pKvtpZbAiASR8fEIlzAo1cNbJe8+YOyBD8CCgEed0CVj0Nus+TXNlSfTvDyoQNtTr0CUHaMDKjM+9+U32E/kzZtmolfPhDA5BPpUQn44cW6WXUg5dYEV1JwhAk0gPGBl9xCR7l92QfynMWJ1lsVvHfSVTnb1ten+bCfhcrj1YQJE9gFRNal6+0GRPIZMLGvAUGpMi3ou/K5XJM/29u+bLvZb+Ejb8LAlsFpAG8/8z7vvKAdSJ19TX5UhPKDA/u3vTcI5tWm68S57B/jBT6mZFtBibp55yc4ez2a7E/+YnYidtVXzXqoL8A+ltqhg6JVaLD4GDuUQExSPTW4kR+nrPotebBY/sRrsOz7MXz40k/kem8moEzK4V/7EjcEMnk0mYcOaxJloTxRAaTqwPYVPiW2o9W1b+GsG/hUyz8n/9EBHWo5X9SVn8ADS33BgpdKuQ/V0ZPNj8MonxvFJPGqLNpYnNTlL5tYtOEEAWLkL3X5pz/0vd0j9GU/TB35tv1FXDXADay6Ic8JKxwkPw+IGgyhVy1G+n1vTU0NmK3sQ5kqP4N/B6lsyitt9W2wZDFqzmbfjt+Ghj6SQ6DJ05ZF70oDupFn+UQS7IlW1TTST7Rh8ENPzu149i0ymJvRD2xPiKsjPaJF4Vf/lLrKyk/CwOnvXJmNCAKzyYZvXXGvfURs7cX6AhZwykMaxmvcYUNoVZvV5O68O0g19SNA2Y8sqIvSmQ4699r6Nh5tHb/kYpVXHzMeunAjr/YLamdMEg9l4vG1kZGpkzE8FWh4zqo/e2H1WS6iBR8w+ZofYC4+WcXMPKiGzOlfwFUQKL5wS75163h7c6v9b/9P/3E7c+79H2/4+Z/+XPvbf/O/CQ0/YLIxwF85vkkPZBlnbXv5Ar+2zyk6KX16hVKfRgnlLphYDoD8mDo7zv3T/HIFS1tz8cG2oG+lLv+9eml9+/iCibRXX+2Hg2G9tsyVWYrZQICu4k80UvqxD14r9+LgsH3qU8+3T/3eT7Yvf+nL4c2ta/0H23dvy/ny3/V7zAsfVKKxdODLxfJzDGr/dwKeSwY9SctFjFBDWMyBx4FWWdU1T2coDt9eoGEUXKWl5eRj18BJQ3wk6oa+MORpHF7+cJYSHMJ1tODrHg3qiG9JShm4wgPnGqD0QqOjbTqhIQ6SdO3EJldPA08Kj9FDnZvuwVEOf3Zyj0/odGVFw9sl7LTKcI9GEjA1aNvhoRH4Dib4CoflCc7Fe1/q8WTgoi2igy7PWw98DZm6iB5wzOVkdAGylN4T3szRNVRJObr+ROdU+0p9/ZPzfk92nfdY6ihnOuP+uNt/d+q3HIdGcZRLRWJ+H2AdyGYNaD3t+zayK08Pc69y0HVblSthHXWourO+xvu3HvYEJU4weTor8/Pv/TVL1129kw0HHQFI30Uojr4Dr5oC1MBvsq1PmO03K5jNzyC6atR5fyyGyqt9ju9D06OtLOXRVWYUSdIxCyDLVbEgw6tFJg5PcJPZy97T7GsFliRPonLAOimVhvs0Vi9BR9e9/82qDA+S17VAtlDs4Cvdt51k3Qff4RJH4Sk6JxD3QLNVmTD+fiuNk7pk91VLb3Xs1okXDKXr79562WvrcVqvT8nhr9dRFZjvqXnFZbbAvT/l/0kGWCrzBEUVwJ/Mn+j7vs0s8vt6PY2TvVtX7bs0+s/cCo/0cnZfun+rvPfD3Ld1WT2176aYPP5VfgcsYQ/7LYzcl/HPQPRdpydbD1rpHtQJzWq4oA9Md9o33f3JLfuuLCx5TOepX23303HrwE42S99fv87t033N2FDPDFvBm+dRV4FU+fm7b+sykok99J3dLTjc12G2arx7+5PN8/t6VJ32Z7WBpPDcq6tPdMX0qacvt+1dv4N5b5sSCF5550o7PDgocl1D9DSUu2S3jHSCt2j2vqHPDuyJIGRzfL8PKP+cw8B53oP32j7ROrvuqHD29bIBFV67RJmwabscn9Q82X5rzoOtPfLIIxcWy/U3OJyotFOnzrfp7KAtptMpmpyc6DyttN7Gk0kbj7fa7Vt+SBelRuv8I5h0xra1fboNRsN2sH+7ZmppNcq7BvQ+0c2t020+P2yzw/00okVpQ4M19qfOXmhz35Qwm3dlwhCMcuLsyftZvRXicP9mOqn5bmVMR23ELG482Wr7t67XACwOIA2YYhzgG2/uhK3D/TucV/AnrMYqut1zD7X5wV6bTekYAgZN0XF1ZAT+dWZcB/u3InutdLAB4qx0wIx39+z5dvf6teKPvNTnT2zWHY43yV5FD8m0zNmjeuC3feZ8AtXpHjxmyipMzwXlu2ez2jv3bRKueKtEEQXAQWCNWeGkPfPMc+33PvFEm7jq1juxNSYpzApz6Ruc+dRueFPHqZ6VCde4vLRrLVfJ5M8ZNZP9XJZTdub7WX2wtlVNrp7lYR1XGzdKHtVgwJtwCWTSc0VL+sY4R8xPy2I8pzzt0sED4P2f6fSWA9iLktUIZaE2rIaGRVhk8Hlri7PqXDZVXsBF7YpD7iNedbK62qsdc+zKrSsieUuB6OWvs0/XbCSpc3PlpW75Oj5ZbcnqkasK8s3/vMxfOeWZsrQxP+t7D7grsZGBWbhvjqjLnRIM2uhBfpfAufJAsbWlCohaY6LHqWsfeYoaXcizn7K0MfM0t/SBZQcv1Af/+srbeECCMoEoISG04NCuqw5zi4TZMo+NaGbhfcD/sOAqpvcrM1EEefUD2wmerQNQrhaAJAEtpfYn5ZKRrNq6cpgSbEUaHgqjHtOgggLL+foKePfgDTZ5VgtRLrrkzFVwi5RVHv1KYs4jCPpQaKshm3ZxtGKiCHDMFbjwRkX1lOB72NFHt7mnNHjkD67Jz9fQwOPbMWwXppQiL3qu6Gi3IAteNmGOXVXVtsksPaV1RBvc0tZglNlL3BFE+sCFR9s1wNRKOfyD137l6/OU1+PgVC5/8mAdYKNLfuHT1SbreCpd8uShY4V/FNC+FnqalTnoe5y8IhCetYE0ifg5zkpVBymv99CVLXqHuf0gq7uxv7QqqXQRXJQb1EUnbFkZ7ewiMkQu2xGAVKp6UYN4oQpX/NeW8V9SkC934hQx57ZxPdCkfXAgba86yWjaSH7BJT8WgTOLD5RpJz4boI+oe9nZF4vBo37zW1nfqyWlP/2xV13kz4zIDT4tyT5sR/Qd4Potb9uplT/h7rVHVotd8VYG29J84ZQlugtoeHX1t2yq5LDQ28xyW5s08Fv6t/gLTsui7Zki0f6Kdt3vq16hjZ3JvONC3XLAGXgpJtfa/XbvOLSp7RiRhSZZoULaO/XYEDF2Eto5Tbn8C68uRDOajNu/+if+UPv9f+j3n6y4un37W99uf/+//Xvtq198kZihbqMsVuETWylfpb2WjOEVInmWAB/hw8oHs1ldTaWgxnFltpb1vfrGUfoDEIiu0iOa5/IOoy4u5RYoaUZAyGRMWGWhrr9aU/JpVZx6IjviWTqGoicITA+m7VM/+Mn2yd/z/PtWbuv/g+1923i887+icf6IDVHOQSW6cnnkWB1HZiNY1huaRrGc+TQ+eQC5CqtRuwqZxuW3ms/S6G7mp2OlsekMNEituBq8ajDS6eprGAzgq4WvuyrHEgclH3Z0ynOZYp1AhCA8OEUBjPX7S4QaiyuxQZiywhE8pBgT+a6aWp58VzrlM6udHQ8MfMpjnQRCkUOeDCUIKjB+zdX83GpgR6W+dews85mvOSvXkLLw4HlyyIPn5UJ26rir77F6NmiVL8FLxp7HTjcEBiv0SGY6hnleComTI29tvN0+8sTT7RHvIabX+CCQ/aHug1VX7quuztQOaweujmtwB2wklVv+4wh0EhlUVDz7PmgwIHWDA/7reApWJ+SFTKGziUasek9kSuDOYX31Sa2Bi7w44cB0lfp9mg/8FFlPauHNeuaDpwJI8uVRPDoQgHNPppVip9gIuvRYmAxu4IjTJE/9J8gEUtjAaHrYRnL5l8t3UrI4e/9zQqG3FcSpObqAO44Lu03gbnvJsYjgQXkd5PNQpHKQ3d9vnvpsyiA+5ctX4KBzyLE9cUaNOcn3FddHOI7b4WLZFvBqfuDhyQfmAneS0EHKDJCF9UVnDqID5Or0CpN51zCHugjbO6+kcQ8/5qeMyMByB1Afxsw9tpWR2zAAD++RhV/shVPjdYPrPGkfPaqUcvLabO6Ntoy+4eX+KtUIHBi0375GCCSPViRVgOBHMByM695WMrR3AnqDCOvlnlhpAS99jwXzX8o7/ecpOLYMyOyrD7OhN2+DoEsha93OI6T9PG8GC4/ghr46Sy3+ZXANbN8H7C/FU6wodQtWtRkIxrartNNlsOV/7FF9iwHc9SBcJUGLZxEWiOfVP5QnGuWYgrSVcJUq2NEfdeVqlmrlM8oexWOezsWdutF2tKHCU/9tD9sleNl5RKuEXiXPC6bg7YMdbraUqyoLPSff1G/mWxQ76mA8SD6AJ8l6tLs07c35gVfaPWzsBD7CH6exEwr786AX2B0Ey19xclJmcbWTP5HHqiFU1dA4ZdIUp37AVlC+slEOUoj+KasTOZXv7ox9adpN/tTVKvaeHHyBmzLWR49IKQKW49gQGWalzTUiaXHsoTIZ6PZBmVtkzNYdSLM/hhfvOT7RP2Xug9tTuFbWjE2ci7/alrNOF/bTjKfFBuJTiwLbR5rmy6I2J52drc32RwluT505fULH7atf+mr7zV/5YpvN8GrosIvB6x9wwe0ePGpA3TiG57YcoDLO+xOQv94Xuplf98myUa4IYolvT76yyF/hs6nrljDl5odMuR2oq2krZXInDrPc3FOQbAXmz/jgkSceIT3crtz3toQHwe0/Yzt//qG/zuzhQgZykg8tbU9GmemMR/WhgL4DmHTsO9ubbcyINALOB51q1cQW8FaTEQEz+UPLJ5T7FD4FGhANIdh4stlG40HucR25Cku+99p6g7lGJO3RiLKh+A3KNBORUMyxxr61vd1GjCJj6PupvQSunZF6f54rzIPxRhtCZzTeTGeyd8QYYGJEsDdhxpcHw+DXevLpIJUVtXHxbtmYY3GmQ2q84qHMh+8m4Fce3xARJxZdadRrbSKP8OarSeQhs9oYtzIgP/nikI4wqQ8TNfs8hkf0jBxDH2qj3FU7b/eIDJAZQnc8sZ1I4zFpMzAV5Itno5165LH2qUcvt51J5yCoiIjpeP4pS7RGXjk35St33281IFcHtqdVHQc0jgnWks9mnRwLT/Wgy/2NBoy6NPLhK/JLsFhITZvHL625OmFFeZEDkzChL15OclsKxxk4ESr3klIuX7ahq68Osh4LX6+U00kL1+Wxt44w4nAf+NBAOvbK6gM1OvfMoK0bPpQeHRMgGUgSuyW/r9/vvTezXz0TRiVHF2GcGtYDtpdUmV0tgNQ9HsVHhjx4P6n0nLL5Jb4pfBvYGrgmSE0QUoGsn3L1Pi2/cW+gmXtRSU4yvBvQLxAyJQoN9eXqs8GteCzznluD9tCFhwW6TZDMcX3b3rrsAyt/HIPMyYL3X4s7K1LkKZf9QatGdZE7ifNYRQqikegnAzBwbrED+wzlWa2NoXLeL913Nh1cAllHzoT3HDAnaAlsA9UxxcBiEEpD5bznIYFoQVURSf9mn6vVeMGggJzChbo8ciJdbSeoLOxk11oijrg41w5T3uHxBNCCcQNHFRc9QcII7Sb+2BIChr9ASr9XIjmdPacaQEVCGOpwHhuVNnJlwOY8TIuTXW3CStu+gC2IRLyhB/AJYOHPRMii7jx1pCM9T+QU3dousQF/4iBDvrJZZlaOObKeMB180JBfXIKPjNgVCfOr+kbPlN0LPPzD39QZvNiW4jC/bDLnyVCb1AXG/m1WAg112rWlhhJdpn6KRBA9xd66dojM8kV5YNxSLi3oApYrGuImO+wCF9ycFNmCtU+etBObtlKb+u1si/9ZcAFGeo7lSpNmI89gN7bWbZlMiZKffik8WUN48qzjBFbduMClOMkHpjAXb2LQR5gX+qDNm2OUQdSB4L+ko4iOe5xFVn85rElh7Z26Skc7z4p4YCgQhe3DuWisIpwrl5ceutj+0L/6BzPe3b/98i/+Snvpxa9lQpwKahEeE4Dys6Uc6aRt+wYv/1KWNvCnDvUPwJngQVR58DV7stQ19W0LTji2pHQlluBTDnRuDBAZlEc4jsMPezUjfZHa3mKJP8GfuvdcX/3o45ceBLe/3faJT3zihxks/pwv0M97O1HwJsHUqVPeemBQNkp71kurbdj1BKRnzuwkoBoC4zs6a3VXGAIygtHdna22uWWAauDpgxUGCFqQDXGcz+NtbndBHfAakkFbv21tb5GKB/Hle+4GbLYuhuIbA3bOnKKcwBKYvFJJHu2EJHnaPbXbhpuWG6BO0rFrQCoj80XP2wTpBr8GxzrtMh/2yLG1u9vxUIFjXtckAwFZS/C7c2a7bfq6MQJPb7a3SDHlQZlOnzuXALp4KD2V4dNPBuBFzp1TW5QZYI8T9CSoggdnaPKwvbud+upaPYijU0Qbbe3kPqOJkwzqGyxnVRxdeQ+venj26afbR86erhG+k08KHuFe+G/ARReH36CFvnZgW6VjJ/U1ywmmc6IjV8/jIjjOQEVKMKTRBDVwK+sAI1FBrHfS7WkTcDkwZijRyVK369ayUkfUd+DMq8PY+3S99Z33ZqWIXfSePFeAwYGu6gEO6slieCg8GdKpFB6oW8+plPziF7vJ2zYSxJFO+OCHdgngVsHrZVjxKNNJvR4+DhCe1G3krAAznygGIAEjxwac5hsUegnSAVi8rqbOwZBvz1M+Wx61A5zzFFz9KmyCitBXFmXARjj2/YgGoeKzTdwiHzDRS+qSQdUsSMKj+k3gSn7kjGy2jXkGza76Wq9oGDBrQ05ctBHrxA84CePctlBub4sAtJTiuT9GE3VVE6WiIe/VJupLnNAoo0w7Nl9B58SGdkkAR5apICAgbm1EG+p4Ktk9l9eC9Z8SJmDlOL5JOwKF5fJQuIuf5MTOSh8axL1fiqsM2r39Bq6XAcTiqURjWk+bVI8QcjKbQY9fAjUgPAsvHVMOcGSZA85kRF77X/oXWcILEnugLFtXR/AMsAKR2fdb2z3VA1d1ejmTKPMofKtDMq3Wt5vJtspjM+AKNEDxEYERAfkC8i++xZMiyM59l5fjQJGqXoI3YMsnVamp2tL84kObFWWCkmLwZF/HAHX+Q4HdiyOV3fXnEpEmJ/F18iBuYeJTlKuTj7zU0RYlRROFjLCeR8cCcNTpxoJaKUwrdvwUrjQEKZPwZOhElQ8geSF5mCCKA08d0xK6h5TyifCe3tVPHnQthkjVL/TNeU2dhkGB7DlfDH9FsTbqFm+Uc+Dcwb1J3NG/PASPewA6/VhRsvylzBS8wNObCpe0SdplgnDy9QxFt/CcyB00QJuoJQ/GK5944XvbR1/4mKUn29V3rrRf/aVfbW+/+c7JbQVu1QzgRvHhXbYosjX07CohD2hrK+qUvq4dRdaAkk8dakekuhKg7GycB5+HHMR2PZH/4MSv088TrKKDtLF8+LPYf2yhoTGh03rNmu0pTuoztj/6+IOV2992e/KJJ/4yM5/ndELzmUPRWpsQJG3tjvD1roBiQHlCkgEMA/BhMoPVU6e3cs+Q9yg6yNSKIkM+yZXUrZ1NAj7LqU953iVL67jiZqNvEbBNNjsaNLSrns6459NZDMTgdnNznCDWhnVgiUPSCEEkve1T29nnnhOMwve0Gvj5YJUrvts7lI/p2BvD8ODl4NA3kAd+sjWBBsE7dKUPgtwPnIfF4MFXfG0SNG74WjJ4gBAsgGPhquiqbRB0b+1OsvK7NsA4O31Y11sVXJndMcAmMKUI9PAyGGdw9pYMO4Srx1s7BqTWVw7lhQcfDFst25hJwhZBuK99yswRWgas88MpPBy1wWSzbe64qox86lpdAWddb6Z3YvDxp55qZ5BTZ1duEBrVnezTaVflMs+AuutlcTQcBEaZbBddj/89MWiJYBbSS8VnPYNBO6RldtJ03uASd5BwVA4z7wI0iRH5LaaBkuTHLVnCo6+sYHIWlwFOg87wy2nlmlf0EuDwo7X4LxgYzTfnGFsPeoM0yoMHHAVYx/zky5PwIvvI5MDmJVptyI9w6CSj1VRDMp2ivILM+vLjJX0DfgMt9e0tBAcI7gqrQW7dYuCq6Ead0w4GvQaSc/DWLQUVXPqRD1dYc/8YuCgqx0mZTw/DZHhTmQmXPC6oyKQo5gXUPI4NPr1NJTzbCOouyjDBf+zCILmyDNp1zN7KehKERm7VxB5l1G0LVANX6HW01Ie0xV8/gZyQiVgbFZeH7K1DdvmfOs/kzrbEXkJfnsKDx+ALGv2NPJT+AchxBUCeu9VeDjJxD13tw018JGim9dGNMtRKkqVahDDUVj7tQvzwlqtPlPY27gCpvPJozdSWf3Gl3Wqv2uXGrNKRlYCHNwfxun9d/EK5yVvZZvXVkj+FgIpTW7WOq9GukolbOer1d2weizdwyUiex3VakqpcKcQmBPE4yR/FoEibcmypkvfBgO0ZmicltbkXJveiBq9lRcg6ZkUHnievdO0+eAIvBXQFcBYubAdyoge2/JeG5ehBWHFU22gj1AlufZbUxQenEExdD3PEuUwEf/1SQuXg4lR7tMepY4OQaht1ULjKxPwXtAlSMq5FJm3JjXL4DX4OvSUjeGj03LK0Jn5xlJ1425JNFyiz1aXwUlA2+PCefmHDKdkVKEkNm7CuFakXzcmo/0RqdnirLIaYwNiWJ4mirJ5L0/FR2A7O/wXRbRyaUx+LqcA29U1h3r3/CG2VC4BIEx0gQ8eLx45g/rzt5+yZ0+0P/Ct/oJ2/eD44+u2lL36lvfgbL7aDvYPcXlfC+WpE6uFI4ls6GdKA1ZLog+AW2gah2p9FFbArMxyVw4F61bVvYVzJUw7hrZ/FNI6rH4pZ61hSjkzYkZu1rBfyYgO2+LIeMOy1E2MtNxfNXLh69J9xW0L9f7Bl+/SnP32J3Z+YjEdth2CyXiellm0GjN9G4TckuNs9tdXGBkh5dUWtKQhJm6XD7BCEuZKrgsVifnVmzBA8BpJbW9DQOKhYdTUGagBnwLwNDjtazMYOQ+p/vr92h2BzQjCns7ZehhY8Kt0kTmICflcv+45igCEuYYTdmngLwYhyO30vA9iB04nI/44BM9XDeugbzOm0+E9g6S0ErhJ7H65k/BRtvpQkJQLETW8jIJhVSKnfc4gGI96m4Epx8Sh16ZuKhu/BBQcwcQ5RUkHFOcsNM1BXnA3oDW7Vlz7bTiS4W14xZbDuRqZf51pmRPREfq0DBc79mo2Yk0LPgUCdGTipCDINeuTDjic9YLrel8HcQUPZ1Gj0wLE61AlIR/Hyjj8ZLZY6vB6LxzYQljNtUDbV/TE8w0fd6y2Y96oyOQhf9ZqVgOOE8kBNXgqIY4KObtb7M6kc2vyjiHOODeBLVpM8iZwMMp1fONFwU47YIG28hhw5FhS5DSz9xKLL4U7OfAetN7b4kY4huMIKSc3OGJCm0J0SiXnJ3sv9BqoGqAa5C+xmBo4D8B9Aa4/9bcrvIvs+Otg/HrTD4yHlwAO7RAdMMRMwu5KUQAg8teLKsUKYl/Zlj/hwHv1zqmDAGaBT7rlyc5BVWOolIIw6KOenhrwU5lEeVOMIbPkvvbq/d0VCNmATxBcCTcdnsapPoZBMfKQRDPAO8go8AIRwbEYbFI/ao04S51SLDFTNZt0IwF6eXdnOc2PahzKDUztSB+E4dLRX7UWM1Qe871y5tI281ido0RhorOmBuaUJZUIHyGiuK0wJ6l0AoC1Emwf6KLUH5l524LwHUR1gHtgGx9DZgGk8CfaizeYu59iuyhd3vJdMWF9ckafKvJ3CdhC3q291/7bn6tr+BwD59g/LvXFI32ubBJ+APkSU+uCErBIl6FUG6gsSMH0sDRe5rUsqjVSPtwHUhHk9iVrhtHLRt0WVQXzmiaEUXHq2/2bCmEKTDckeXTh+1ISxUrUCeei52rc7Dy7PRZiq4TCTHE7ys0j4rk4fqCiBR7ERj1VcV142Ah8mgKKrsFd1FCBYIgiwXdJAS2eUsdf2ViA4diFE/ywuGHKiE52ToiPbC1pDDCb33MOR76n2U9zZI9V4/aiN1rwJaZlzP9XqAzK+Z3sITvvcMHW0KeybtlbKcGpe8JJgOV8WFKZESTI4gy0ZLDjSCBjfFy+d2A1w2fsxIcr8XHjaGt3YAyITKJRJfzggf0M7om/GP8Mn6Nj8R0ulosoFJxXzaWdli15LTx5r+3nVIfK47nTm9P+XvT/78Ww58jwxy4j4/WLft4w998ybmTfvwrvykrwsFquKXVO9ST3qUktQC5iRMBi0BEkQ9KiB9DISBvMw0AB6kPTUwEgYYVrTml6ru6uLVWSRVbxc7r7kvkVExr7+1lj0/XztnLyXVP8FRfovPI4fd3Mzc3Nzc3M/22BcuHoBRL8Unj56HHvbW1GFAfFHu1XVvHDvNHiYO5AB8gAnCwFv/Zixov9Lftz5YBDf+o/NIKJHedU4I3U4AlvuYiMMrgLaaecOCbXNeNEDMcA0iV3k9jEeTkWHLTulsRcmTVSuTh05+2qgmb8JRbh8fu4fSMl+t6IO8Fhuy9FpN2N4cCAGeyvRI+nyeVA6lo8UMFiPm63o5SMG/d3RzT21SnectuXQdUnpO6LVqEvmcoblLA9SJrzd0kAmg25NuieNpgZtR/TLUR5Q7JWjyNOGKGmP0qw0/WSg6I/0yZFUfd5Jx8qLDzWg0O1mXQrSLWe3EnxNDf5U1Up82m5p8OTucVe1J6qqN1BVx9MW4eGl+XGkwSiV7PfObdKAPk10M5sYERmNbjnjUr5u1eulrVJC6DDwjxsN5VXVTu6HhQcNNjGSXxRrx2lLcuoWfjmiVSGnzTaOogsvpzwAJgX1rRFyuqsMVuGgndxHDH4MYk9vf1R7+ChGlmH0qM/g5GE5LsmwMDEN8coKD1pqRtQOa+K/EpeWzsUIu8f0seh4AAqPxg8ZXhiwEw137JAxqfoLWMLVwadfZMlxOjENDC4mcQxZ3t+lYgad+DNO/ZwnaOO2U+0Mtx0qhHK16YlDR+R/Rp6JfDeX5UQhnOiD6rA7CAb7qwx2ndvIGi6nJvBwCjFlCdpkbcDYLfC9lKqTkxVtEwQGT5VwZjBwGDWvtCUjy8GaAp48KydOCIkryUi6q1RVeXwiQ+wLBngkIGdUxsmOrPJsAFVemGwZNDiEps4RIrv+1GOiFyQTILcWsHvraUz8gudU+TaU9KNQ6GD+yz7FsUDOLEToHDg1ZfpQOOjHjG6G5UEgz4PJ56qHEAWfzqYkoCLgKWNnlPrWIaqAx/Kj5ckLE3fuDMGG5Kk0D7TY8U80jl5MIG/aoDTnKSlRRS5FXxiPyrwI11/2SAaOfvBIfDE+qIYm45jhiLi+yqwDitDKXTH4Vo9AN6HEZ+YLDfOO4Zl4ueLDA11VleTXwaSv0NI/ZGjHUHWsa+IZu1Iu0MFopxacjuhkOn20lt6At9xdhRNoJzy7deTnhMu5SoWLesCRTTrL4Jsy5TFxKyMdAXhQmWw4feF+gj6AxgOX4CHqR1toN+eGwf4oT0hchzJHpc0EMDq4HNzZZrrRfCofnM9lJljahNwYYWc0ToDnbRM0xWhNSPnoQ+G8W9a0gXL9gz60sp8KeB2yXeTR59hnpVFA1eQAHY7oBu1NB9pIlM52q4rzvHB2kSHVj9hXZJR1fdXMTGMPBCj+0D1gUgfAh6ygAQ/0P3xkfzuNvohJ7Adpywz6khfyYeGTTi98Zdo7/y4vnD3Rdhr89B8RePcj+JCTsDKeLHd4VNvMH7RoHbioh6OafQNfyA/HGrw40F3CgcyxNLRbIhCOol8KnjweORcJ8+RS4IRfMs480oJhTvEYRD7CY92EXuJB2Oy44uzhvKPHPEjd11eNy9cuxouvv2LcZeDVX3/+x38aK3JwmZ+tq/qhm/gRdIN3zWkf7VC7bPegBZ/uK3QHHlVeHuHPcgGX8Kgg+zUjUk5pGkWist5hr8UzvKsAfCbnOh4mntf4UQ8uoFHaTWBAhg1jR3lmfjpmF87+0kcc4O83oQi/88YL/7D3TGtkQF7szORQDHfL7zvYiesX52JmrDe6T+pxdmwgpkblPJ3WYkgeyML4WIz2nMaoZvOLS9MxMz4YHfXtOIewxwbtlNXqrZgdHYqr03LMjg7i8uJMjPVpUjhuxNnhAcV+1e+IxYmhWJgesfM5qGXd/NSwcPRHbWcvDtSdL12YiT5N7ZPDlZgZlcNdORMjvZ0xOtgXh/V6DMg5PT/aH73RjAXVnRAivkY2Ldpjw0Oxtbcrx68rXhWfTCTDPZ1xfnY6hjSqRqtdsTA56vaJtRjuFT/Tw9GnQT0xMBBL06Nx0Gz4wwsLks2S+BwS7cmhnliamfQqtk86dXlpKkbk6PcK59ToYIwPyZk9acWYnN5Li3NxprkXUyN9MaF6A1oA9GlJvXR2THTkDElJp8eGY2p8KAZ7uqK/eiYWZ8aEuxn9UtjpsTHldaleR8xOjRh/RU43x9nx0ehsN1QWcf3yhRgUM/KBRUfyHQNfd7QkI74Md35hKcaEHzvkF6Yz4cpQ+OtY7MpoAPmLcpI5RsOrf7XNL9m38WIAKsr5tEHUOTtMfhiCAchoxNDaKCpte0k+VXG4qI9DBIUCxkDwgwHB0Ml9w2HOcapBnQnY9YpePHpiYIdAox2jym5pvkZG9QRSOqwczZMI4CgyIWIAoA1d+Be0jQuGw5eeWZSoPI0J+AWjNgDEz4Zb9CnP3UPhkYXiFU/swnFHFzu3yMflGDF2ZAvnltsXxCxYxLmObhgGT2fK94OG3nEVG6KHYwMP3tX0EaOmlNoLfiZj947y2Jlye8wy8JSoYW4neNmtpLHpSvmBL8goze4t95JTA8fXEgKWfIymcHinXGmRlpwhIpiSVgreRt4kVR++7fwpsFOLc1JOiu4zAUKJSRNOqEpd/pF+vtspPGgBfYTDyaKNtqfcqYD+yTFFHuAVPk+sOvoyJLLVkYUh/UIebbA20z6l0BMu86Ujzg68FpLwr3zg4YWlRfLToQV6peBL58LlRa1IGXehH9DrEG2uDqWuZn/CK2OKrxWyaMylTJYjah/BTVuEx7u76rvnTiY8CxBUhgNeJyKtNKHApzzTEw/Gyz/LUCpIm+gzyb10ypRDFzqfI4MJnPkAHnwnfhZxYl/tV1A5Je4GBTvkqgxZ4yHPeI3QeBjHxouMdI4crWfFeHW/lvVclzoJQ33z434SnKKdIxW7jujaGYa+caiO6tk5Uo6dV3BAW2mO6AoNto7AvxCBk/r8oz2g9GYLWKCtlGGVb4dS45gmeqknZ4t2AJdfHoQ27SxwGT84aIvOpXc4bN6xL2LZd6UusePKhkv2q2CgST64RRterKvUATeOq/Bw9ci4CjlA3w+qwgv2SvXshNMnbi5jh//wAB3wq24xhtD13OlX26DjNguvBI++oxjWbdqvOrwhhHZj05lL2KC0/WY86Jwvi/JAerY75ay/7Gv3GbYC2ahMomUjg7cGJayiKnDVcUhz3dfefi3mzi9R+3n4+L1fxEc/+UXUD+uiLWxqG/jdh8IrdDRA7CQ9ypin2HDwva6WhwBQEUVkU+qf+VTbS7008zomTpWrGlVtg4voOYFWnVFvY7YUkCWU7dTChOCQNZuNjCFyUC7Qq8uUROKnvlLGbQmzc1O/uef23xX+8//1H37v4uLMP8ARk3cbN65fjmE5nIdrT+I733orLpyf92dyL+t4bmEuTuq7cVZO1asv35RDdRqDcki//q03Y1LO2f7q/fja66/HeTm4B7u7sbK+FUvnz8ZrNxejebAXb7z5hhxSTfT1/bhy9XLMn52WQ3kal87PxOWLS9GrzsHgL5ybj7np6VhZXo7N/aP43jdejo6jRsyeHY9zS4venRyRk7g4txD37z2KgeGRuHllUT3fjps3rsnx7Jd9acX5pbkYl/P3sWDOyin8zusvR7NZj2Ex/dKN6zEoJ7WvuzuuXFqKhfmzHuQ4qC9du+r02NhIfO3FF+L+w+U4bLTitRsX44Vzs55cz46L5tWr0d8tA94+iq+//YrS3RrwR3FudiqmVDeOmnFxYTZ++xtfj2ePHsQiN39PT0VfT9WO9ItXL8mh74qezuO4emEhLizMayCfxJAWGa+/9GK0Dw9ifKA3XhMPPZ0njreuXY7zMzPRksO+JAf9+pVrUW3V3Jbf/dY3NfjbWtWq7XK8l6bGoley4qMWTzb2YnFhMaYhrMnbBlCTGsPKr1XSoOGyOgOXtlOShs3DzrpiZ5GBpwGIsaEOgy7vMcNYYWCFmQGon+/9FToGpcCcz8AjzTBkUvAEAawKGcjy6zWoc0CnU5EDGSMGHr+cSpWZPOx8KtIWFamcgjQMnKdToyxjSxzsIJdtgAfwd8mRSS4w0JooMFbipQsDZsaBg4Cw0AhwOZsdFKVlcbiM3VWYFWyWdzmpoyO3kPAAWEtyYreWP1/2F3yaxfyBFOxgyclQOAVnNIruLfFAn8ADk4R3bZVZPuTJ0W+QAJHw4bTmLjkOsDM9jTipgPthh9ZHDCy5yUcaW6VtNEUdWnLUONWc5B0Pu8/wqMzSuIIE48/CxvJyW6VDTOBisyJH35O7GgIlFXtxQs8w+dG/cEbfefKnj4UGJ5gJnEmNVvMFIxxHyrmyVPa7J1tQIGFNokTvNhb57jPq6YjOIxvo27GivzTxMNl3aizCm3XALSVPXKp93VxaYJwIoR1z8MK/6tg5UXNpBxM9PAIFc4kv+xbKlgNF0jeXSWbWY5X7XClw2FG2Xop3FXhXUXwA6ag8pCIA1yPYKQSHAEpnK/kgrTKlc0woV2XINmfmzHMdH5MG9Lx7pnr87HBSSDAe+kO8qX45NiUKl0EazL6tSXXo6xy3tIVoCgU9cnUseHMa3PCrDFJCI14UXQpA8kjC7VDfWL7KJJ882gwTYEem9L+/zEafwQP4FekbFs+mYVjhQI/U9+DBNfSRPhDsl3yBnnspabK4VNvRS/oWHOnYgAcc6VjiWCMnnHyid2J1JAIrUNVN3bDOME5UZNurNgL2XCYI+3l94RV/pXOppOhCG16zncDhxCN/O7BJTMesn8ei/UTLkquZ8KB88W2alqV4Un1wQs9yg4btxZc0zbDLcI7ZWAEPMEKAeIQD+WR7sMqqITrlG3XsvPtc8IqMSr4aN7s0H7/91/9adPf2qMaX4Rc//Ek8/OKe50A7rcpTTThTFHb1Abe75fjJMvAS6cfnV+iIgk8cijq37TN8ysdvBGGoCyd59Lch9KdTRf2HHimO9FVBC3zlGyG80QPeoi5l8Afv2HY2CY5lYJqa53lbwpwc3N98fvffEf5nf+2d//fB0cnf2d4/UMfIOFd75AA2Y2trOwYHB2J6aiJqtUPvvHh3zA9RcUW/Hc3DwxgYGorR8f7Yqx95t7d/cNgT9/LqbuweHsfU5HCMD1diU85ub/+AFbnVPI5G8yT2qd9diZnxYXVYJbYOGurAZnT39EejfRJryyvRqgzGpdmh6JADuc+OoYwFO2PshB3WWrG9exADoyPRJ6+Iz9hN9/fFoWBr4q9HK+gj0doS870qH+Qe1+6OaKk9PdWB6JES7e7t+xJoZ293tI6OokcDt6+3P7aaNQ/SausotmmzJsGBHsVuDVvJglcb8anRdnNPOBoxOjEm+R3LidHg7xId/drtpg0bDmNDMuV+Y+r5mvqZo+ju6xMvjeiSQPvFN0/MH4kWDu7wyEhsbdfUzlqMacZvqU2HGmg9ff3Ro/OjRiNOK11xpHbUVx/G6PBQ9PRXJVNJUHRHBnhIryue7R3GXu0kNuTcfv3Vt+KlyQHxwxshNBDEF+z4Pi1FBjuDjt1DP1wi3kvnEziPcyw2xowWnvCfQSpTYeOEMftycKmqYRmQvjdYCNIcYEwoKyCxIqaO0dZRdHlq3waAqOLc2RWA+tSX9ckTTnYs/QADZarrS5UypsaIIYAJtZNLQfSDqQg/jg/hjBxbCTJ5Z9bAZNkpxjGUW2j6uC+0R/UFwkN6OMH+9CQNdrtwzCjP9zxblor8bwt3TXpVk774jQrCbRYQKGmLAZ7Fu2CRAfSZvEsHNvsL1RF/8AA0bVP0PbLkFfJEBkwIxkue263JWmlfnodX0oLxm0egLZgE1VEV84t2agWTqXjx5T/Bn4gpIp/P9U66CFOnbI7VQ3L39ASNDmSIYZb8Vc5d5F0a2yxcfJlZglArJAZ0hAZK9oLjdYB+KFNl7jswmmcitJioRQO+VNe0gKaCoKGZr/qBMdqOKNQu6yyiRKbIELwCoaqr44wgodQruPMONvIDD7ihoHrwZV0TL9Z7CpIB6TDWA2GIhupzH531mUK12fBggzGV02f54RBegyga0hdjUjnt4v5gUvxxdYGX7WOvwakC/lSHQvFiWmfS1jg/yzONpupMemB4Gi9Yayz9aF4SxvIu6oDEdZXnXS3L9ld59En+lM6HtAQPOXDoyG00hIoycdDsZKNz+iX+7BdVc1QN6xTI/QEY8IFQAb2xw1rKlXPaQ784H9w6WOfFq3B47MEcXkhRDl2/gUJIfBsSiIv2MP7ZteecT3mrkpLkKam2JIuMDeWBS5JkvD53xtAf8cOL+mkbARYZOpQXObRemkVmXlERurw6A5j4oznQ8QJOaRxL4PyAmQin7ECF/MCWTlIuSCGkccXA0l9bbYdSZ4fsnuarY+Vnk7OcPvMpAhAmfgRsDw8080XNlGjyYvyqgz7IOicO65LarTrYEOBT58CtaJQ59n1CvwoPvOcDZHQjbaK/dVRd9xGciyg0UYM29kP4X3/n7fg7/+H/xNi+Gv4f/6f/S3z64aeIWBE9ZyQjHfhIvvw+W+H11RXhZnoGznKkI3TE/tDBOeaTV/C4nzyesdnYBuqoCjoBDo5qg8epgqTttnI1T4IUtHDpZxgUI5vnAAZkelwOZMtIsgdOodFsxRtvvRJvvH0rPnj/Q8+HhKT0ax7+499/9+zS2cm/xY7TYeM0DtoR6zuN2JEzdNwzIKfuJO4sb8bTrVasbzVienQsJuXM7h20YmX/NHbbVeaiWJyaidV1OYkn1bgwOx21+nHstzWxayBMDfTG9bmZGFBnHm7txZXZSTmiXbHXkLMm47xVq8fZs1MxPzshR3E/puTw3Vqai7Xt/WhV+2UE2r68fnFu3PfZ9GowL0yN+qGvAzmufJ2sKQd097Adh3u1OCf8rAjPyPm7ujQTV6+ejyOVy4eMjcNmXJ4aj7nh0Tg82I9rVy7GtcuLwTfQVzfkBMq5Zrfm6uJEnNRrdjJeuXElhvu7o91qSjZy8tunMT8yLMe4Eqtb++LlbAxJJo+3avF0vxVb4mFiZCBGh3riQDw8E82VvXrsqd7Gfju2DwVTb0X9qCM2tw+iW+25fvFCTAnPk2e78UwwDJxrF5Z8+b8m+KtXLsXM9Fm34fHqXhzImZ6dnI6K5PdsZUPOeF+8fPO68NXjgfphfecghgfVzqmF2N+sx2H9TPB+Xt7uUNWk262xUdUIeL7LdEadKOPLwGZnrUeDhAcGgKlo6Y9RrCiPe5S4zMWDC7xzoco9gB1y0nUU9ujWwOsRzl4ZCY7cslFRW3o16Hs1SKuyGv1qb5/SPRqoPSrrVnRasVv5ealP5TK8PYJlHd4tmuWDCux2dIsP1xF/PeKX8m7jUNtEi/5HrlU5AThxVcGzIIKXHhmbigwUOw+5+4wMjmRsmKxFQ+2y4yVY8Pil/7ItXGbjciwPc/i+aJUzV+QlPnZ7cWThHcPDBBXRlPXdVx/tSby8hzY/TCGbpoiDyESUJgzTSsTM53nu8jBx2N5lnhJqqo5pTGlbRefdcKBzjGw6ERhPJjzq658CRpl8scYfCI2DycMOrWTpj55QTt91CafKSnrwzT2+TGs4j9BJzBh1CsUTfJErXEzkbpHgkAlN9a6nfjw0wUKOO94ldUXNsQJlEYSzDYou6SlqmUTACo2c6EiC0D/hpsxvPxESdY/bTFMJnjDVN/42PT/x6jocFb98wPHLOgXRlIei5aSIHtjdEBzugdxL9unMPxMd75jhYT5rlOD9SjdFT1wqx6kqJzIWJtQDJl+VhjMKAclWvMIRsm4p3TzR4va0S5F3EmtBLQEea0FWPviH1L1rBE7lwUdLfcEiKx+gAgbOMya8aCpSn8WXX/2G/ijP8hEr1EWuvL3Ciwr125E6Bd6Yb6FD2oKTDnFUttpclKFT6IHlpwyQ6o9bjeCDPvHjTeIb+KwLv4nXi1jrgPQHGso0H8jYqLLtwD53yFTfWkg5cLQBOciRgAk7mEVdv+kDvTA/iQee/bAsCy10RLkekZYLvJGmD4UEfoQ/edIpY0yEcZlUGwqSqWgL1jwJL9isc9DSPx6OtdwNC5wyGSwFLVVLTODXqW9LUuSNKu5zU8ExKvilTdKTI+lMXelDwbGwriuPt7JwbEl3juSow671B7zgM0/IC90xp+bND5yqHDoYCuuqIosc3uDSFt1jyaspeL/TuijHmjIW/N5rNaAlPaLPuXqW/XQazeO2dBo95+uKouWoMtrvNidtxgLjI8dK8iB0mpePon9wIGbkM/xqYMd2fXMrWrIL0KV/wUl/ZZtT5rYDosebfeCRcYFs0XFo4EwiB3jmB5yviLkcXultdEncy36xqYJeeHEBIyVhnamq2wS97G/Rhjf4QRcNnnT4y7fTZHleZUp4HvTOAaasXwlw82sfjro6/qfDw5WuS3Mj8ca1hbh1YSaGB3gwivekVqNLDhEPrvCA1vmzQ/Hdd27FpYWJaNWb0WifiQajQ07B9NkJTbSncf3S2XjzpStRVf1DO3C8SeAoLs6OxLdevRnnx4fijeuL6hh2OKUk6iTuBZ2amYoXr5yPSzOTcfX8QkyND0ej1vQrkNpybk+azXjx2oW4ee5sTPbL6ZHDdXQqZ1Ydz4CqNRtRazXiQA5rf28lZoaq8eK52bi0NO8H4OqtVjQa7Wjx4FV/p3h8IUZ7u+Lrr78Yly8uSpEjanLkDwXDjPrS5bOqPxOvXZ2PCzMjcoKOhb8d+02pnYzRFeF946WrfsBteHTY9/w2VVZrdcSeHNkri7PxDdE4PzUZ3V0YEk3kcobPVAc1kKp2fl+8sBjXpibUprmYnx61AW539MRJV77rd3FiJF65uhg3lmZjoIcn4tVf7Niw4qt2x7Qc/BflmM8OnYmrF+ak8A0ZcJULpi07fnZiMl6/dSOuiVecc3Bu7+zIZp7YqcsnaHOX0M6HjFPeyM9ubeHMOabTxtD0pSUl8rJROsIVHEKe1tWRS788bFfVkVsLWCgw0HCK2aXhoT70xI5xQZu9OTuN8KRY1QCuqo2+z0p0qFeRmvHgAvsmzgOn6Ni5E04e4rJji0MrI1KVQa0oTcRR5vaCvBdS3Qse0uo75gPfYgGv4tn+pvJoo1BrjsHBw3VVVD12L+3oIhF4FyDtox4yyXvg0vAcqS+YTPZ1XhPSpsp5Ry2vMPObBFTHD4NhypnBxYeYS0OrSH/na78wbDlB4Ahh5DGIGFzfr6h+9CddNRbYDUIm6WDnRE6KCdcHLCRHRe+qkDIA/xT1R74dY3JEQ823U+NXr6mciQcjbx0QPuSPHrCA8GJB9bwbiR1GluLZlzDVRB4AUYnbWDp2nvxsrDHs7EKlAyxlVBnASmvMGU4IaYKdL8HAF5MQMiH6vcBi2JOOIJg8eDLRDpzwtAs5giu/ukY6J85Srp7s6Qt1KjKwzMADH65POc45kyyOYeJtqa+Nj915HcsJHrrZTtEQGupmmWDU1rbocTwSn7z6rexnPp7B4qgm+jUJgrdpaOkd9WM5KeoInN1j2ZT8iAZyod3UFU7xggMEr+YX9qH/nCfe1CH5mHbRt4LwVQXaAM/A0UfqV78nWUfo4IRaVtB09yB3znUkQqdoJ/ryVR3zrp0K8gdPnsIFL16UY8cIHOLdb1fREbnDv3cnieChruDoO6IDffQcY+Lzm0zART10RSVfdqdGjxbQ6ILHlfLSUUQ3yMt+SL1QnuTqcrcxQzlOLIcy0kZkk0ynfIk6tYOFDsk+eBmtPoeOZWkeBO9+oQ60qaNzEcirXowDbnyTvqmuo3L5bqb7hX4Xbvr/oHUch6KHg0vkDSv7cmgPZJdap1y5Ex5o0za1K9uaetMSPRZVpQ5B23KTzNB3fwxG9BritSXeW5IDH3ThHd7olJ1VMQ8sc9/RscoVrfMq4136Hv/QlazzYzCShXAdaR7ind44ln6Nn2WO7ql9iuitnxUQj+XiZGxqOs5dviSMvxw++tmHsbd/oGErecOf8uh7Osw6Bg3aID8FfvJ9sraqlon1RvVwRlk8ifWCb/EgG+FdWXDRP8q3ohtGo0lHlciMyJ6JDo6vHWTjSZy2S5IFtGgHb0fwIl9lRFjFL2AM8TtiYhecRw8E1AZ07FcDpvfXPgwOjv/Dnt7qyNhgT1xcnIjLcpK6NOAfra5qluQ1VR3R29UVX7s6Ff/et1+Ndv0g/uy9z+LRdjs6e/rUQe3orvbG3uFBTA70xpsvLMYXD1bi/fvP5CyeRnffYBxLcWS246WbV6OvehLPVnfiB58+iTOVAXdeR1dPDPV0RePwMGr1E78f9+ef3o31uhSjqzN6+gfjYHsvpsdG4rIczqN6PT76/EE82WvIWexTB8tMdMp5E2xbI6K2sx8vv3AlFucm49GTp/H5o7U40ERw1GhGZ3c1Nje2Y250PB6urcbo2HDcebAcd59uqr24WFLcRiuGpB1vfO1laVYrPrn9IJ7WjuJQzitTd11OdLeG9pVZOfmqcX9tJ7Z25VgLP18FYxc4modxZX4qbl25LIfzTDx6tiad7Mr7gRoH8XtvfC2uzk3E5GBfDA4NxMPVrfjZpw/jQHW5dL63uxet/X0tFhZibKgvniyvx+eC2TpsCl9EXTw2avtaaODs98X45Gj8+Uf3RGdbA1lGS3iacvTHBipx89pF9+GD1eWYGhqMS4KtyMFmdckgwellfJD2Tp3aZCdQaQ8ShGLLJng5sOkwAZsub44tBhr+CBfhgC3ghJuAs2Vc7EgID04ydCgtIxslVC3v0YJG4iY/YcFTZrGKzXN+OEUqEZ9+FZJk6Hu49Ge3nJkL5MrDYcUu2HFTLjj8GVwg02IWoImXiR9jxM5d5uPwqjU2VMgE1CqHlp3VUzklWiyJTkOC1HrHkwUTmHcMBI4j4XqK7Iois+e7n+SLbhp0aIsWk6jSGFOcc/eRcONgYzRt55TrS4GihyEEjY+q7z4u8sSJjnCReMg0HLIxjwbJPi/yLVv6BwSKee+heBA/X97TJ7kgH8sIOP0zrPDq1LdZAGf64M5A22mHyz0R6BxlUKOQZjIIVMoYXsoSzD4TL3lmWTEnJJwFwYBDdZnUkLIdGIQlOt4t1DmTFWXsXuLUsBuFQ1HKInFSDzVigmQiVlo01XzB4KwUuFUHB5CJPx2WpGF+RIOJ3RO44eET5wt8Shd0gYMPPofsj3tAT/jYLWKjwQ4D/Kjct+WIDyZ7nABwsSFQOmUCF5zSMIfjT54aRb46lv9uo8CVp58cI+9Con9F/ZyM4RX8ZT2NFZ0rFxQlAtUoAkhLnCRVh14jk//oB0dzIjxl32U57nUJT7nS6CBnOjU/tKHg3+XKNzYB+RaRkjNkSr6xJd/lGKQ/y5FAGhiGP3JFP5Ar8rQDpTzMegkPn8avwPF52rDJn+Uvvr1wEAHTVXkurujjhE2nCn6BU0QHJX/3J32teugCG0HHLB1lY70IQQ6qS584AqPIYpivFvIheHB7V15HL5TFPPiQGfbTY0Cn6A8OM2U4tXZswQ2fwnOCviqP2wKsr+SpPPUaoUs2tFECTD3JthKRJQtXy8XwKW/DkIfNAofbk3RygSD+DKMgGfIQLbY1nT5oUYadPBPXX74Zb/3WN4H8pfDP/tE/jbW1TfMLfg70MfqSeqCE8iCXeq0841eG+AK39VMM2x6Ij5adTdVR2le8qM9Pxxxm9LHOrZ60Kemgh2JZ/78STB67R/8LUsiMzzwocAIO6zQajDwzH4gjzZXcbzu/8JsHyn4pLJ29+L16Z/UfrG3uR7vV8pP4SwvTMTAqR+lnn0a1qzf6urvktFbilQvTckDPxPLTjfhieT+2ZHW5iZtVxcjwaPRKYwZ7TuPy9Gh8cn81lg/asX9YDz4zixI29nZjfmbM9/EeHLbj0U47GlqFNEW3u3sghityBBr12G9IDdrt2Njb90qzLod3eGLa995O8d7Z6qk/RtA86pBTueXBg0GpdFUFux+V7sGYlrO4ODMu3o7i89uP4snmQcTAYOxvbPpjC9wNO9zTGyuiMTQwEI+XN+LZds0D7kiO+EDfQIz1dMTo6Fg8kZP/2e3Hcdg3Evv7B/J1NW3JiR7u64oZOab74vlQDvn2fjPq7Va0dc7HH3h7wvRwr9/mcNRsxG6tLqe4GZWqFL9ei99555UYUJv3a4fxyYOn8bPPn8bqjhxXLRaOm02tXrvj2dp6zEyMxs7eYfzss/uxWjuOhui3hYtdHR5wk3BjaXYqfvT+5/HZ6r54EQ7J9FQGkG9otxu16O3r0bEZB7WD+O03X4yx/n7ROI4qr1vToPElbg8ihXLkFQPI2czgFBQOqzMxEBpogDPobAQ0IMHD9JzvDwXUiAzLBOV7WAsaHMtyglFQ17ScBRkZBPFYgCV+IiBMxEDpXLrCYPelNOMh8J8TdYaSfsWWeOA+YQwb9OAseVCem4khEwcuB6/qUR2bobQfyLEhAhSDhexKPtIgsbPAvdE14WwzucIC8irw2bgqDVmMGGzh1OUtEjKixiWCsCUg9jHTWDEl0nqCjmoLQBhS4Pi5qV4YME0oX39+/ZES7K6yaLEjqWMJ4x1no3IvqZwT6pFmJzjrlfDwiSPqXX81hh32vFyffKYDqwBPitxmQqOhk/fXggc+MvJENYsd/FngfU+b6CEnWPEOluCYdFzAuWcRHYXLk5xolDtdUIADwOkrJkg7GkULvDOiIvLoK5yBdApk05i8TQ/IxJcLDPDIPrhMR+Ni0hZ96R6Og3fjxROXaHFgmbBzl5R64E3nA+cmd3sFL9o4suXkyw6dnWNF+LKTbFrAMjqEU0c/4Cfa3JPp2wncpqSHEwRMOvRMrORJIl9xbi1HpflPu9DBUm4CVTFtTp6AI8AD4yIXfUDrSGXl+Qee59AKJChTW1zO0UhcqoMSRZ87CJc5AEj1knaOKXB5wudEbbYjVVQjeCFDwnkpr3RSaFeS9EKnSANj2Qg+5YtW0rf0OXKkj7N/ynOe8Si/8OdFifKonzoHjhI/uMlXfwuWh229aFG/21FVZIeTqzjgzoiTqX6HnnWFY8I/fw+2CFlntBCHJrIwz0rnVQDB6Zyd1KZK2F1FhG0ph50rMQVOxooF5XTqGO9UZSeZ9nIFoil+y3HBlQDrlAid6eoSPuSQepJOuY60jz7RCfYQHU87KZmIlGFUh2zqoT258EwcCaF8ATDuXVdpyg2PjktmOJxp75Jf+BoaHopbr70U5y6fN44yrD5djT/+l38StXrDfPhP7UUrxKqC+gnDDHnJigT52b/wXZ6LO2iKPm0p9QrZeizoCH70m36Ghj/KAQ7BgQ/9of1lnqpQw3h9q4FsYGZSSsi2E/M0a6TzCn39ZDxx+Ofmz8bCb75Q9suhu2fgP+0dHrm+sbkb69sHluvwQDW2a7V4/7PluDA9HNcWhuPC2cHok1P48w8+j9nF+ZieGouVlbV48mwjhuQ4vf3ihXjx4nR88MntfIXX/Gzcf7YT9x8tx5Ccu5mRwRjQEKr0dMWnd5/Gay9dlQPYE5/fexi1RjvOjo/G69fmolsz5MrGdizNTcaV87Pxiy8ext7OfszPzcbp/q5f1XV/dSP65LyeU2euLj+LNfEecmzZmdrffBYX5mbi1pXZ2D3YiVWV7e/KaZVCVfqH4tmTJ8EDK99944b46o37T9fixSsXfP/v7n49tnf3Ncob8fKV8/HqtfPx0b0HsbYt/HK2u8emYnNjI/Z2d/36r7devOxbEj76/G68feu6JvDOWNvaje2trRjp7Yrvfv0lfxXt9r1HwdO63Ad82jxUW8djbecgBnrPyEmvxgd3HsePPrwXm3uNqPb2aCCcREtOep8WDOyc7x424vP7y/FofSc6egfsCDTlpPK5Xz63uyUHfU8O9Q/f+zjO9A6pDzWweHCtuxIvXl6KsYG++Mv3P4tnO7vxqtp1dWFUBqonDvcPvNrj/YC1A95HnAbVL41mAEoX7DhIKdI4YQgwNDkp5IDPgW6L5XKMaAFLHcfCSFEH4yEA8OvPeU6YHpNT0vaK3YbGF3fEF8YNWtDPaF5VX1nJR3H0hK4y+PJOi/HqnMkEA+n6tBU+4CHhMUA4xlIQ94HxFvhl6512BfjSf+4N80NV4CbPbYAuOya5a8JkkxecSmOjKVR5joIlPzFnHg4k1w4MK0TYMxzDLjW+vJ/WkjRd2IEXAQkQI0vwfYDil7rkgMvOqOpyywg0nkfyFX2bB8CqaycV/oTAt5Iov7wN5Hkd8cIbLbi1pOJ87yeYt9yRNwvuWhxa6PueVckX4146zeAyn+KNRRM0WSxLC9yX1jHyFMu+S91MOYssVACyntAveQ4HWRdGcB7o/9xJynv2vhq5JGqnQQiZgHJyS1rGCU0dTF94cIQ8iXEU79TDmSg/jQw8P5wJ6PoyqvCyg5uXeRNX6pxoaXLz5Kc60MSBtrMseVl3VZYaWUyOyItJTEdyqWdcwIlx8lxHbXDUCTznYoi0Ajyaz0xbbhp3yMunRUDG1jnRov9xU+kcHvikX/M8K/Df6mcEUOEIXQvFsPzyNg+K4EEH0oqkvXguWuuo88zhPMcyfeRx7hxTtT4AA5KSetbJCExiAkRpIjphmaiFOoAbPSCP+z+9qy8BcKQPPcapoxr0beJAp4o0EfkXaTvGgkt5UE94lWqpTXkZHt6gDZz6z+3SUfnWFcHmLS3oN0eVSe44p/R1uXtrHikv+Eenyx3XtKtCKDjLig41P2onZYKnPV4MiRbn6KfxCbR0vikjjz4zXR2BM96iXjqpKAz2GxkkDd+fDKhlLZpWSPpesD6qtGANeZDmQVaQ+jWQOkcPbIcFlG0iXw5/+ziWLizFa2+/GuNTE8KfAZif/ehn8dEHnxgXvICdpqezmX1EW/KhVsppR/avtYi06pp7wXqTxUnRdossDtPyG0I8JpVPFO+cW8YahIxDxkHpfBLcDcaX/U8GWOErF4J5Dhh+i1H7Jw4No74+Por5f4dz+yWVX8MwObl0tlKt/C0eGuK1VEdnqrFaP4kffXQ/vv+D95VXiRcWB+NbL8/HpfnxuPtsK75YP4rteituXJqOFy9Mx5lmI6aHeuOt63PRODqMZwdn4sOnm3GmInVoH8WRloNjg91xZXY4Bgd64s7GQTxrygk9qPm+W97byvv9XpVjuzA1EAcHB97hbHj3tCInTetQac/cSI+c7JlYlxO2vHssp3MlNrc3xcO8X6HF8MNCVjor8a2XzkWjvhe3Vzfjztp+7NabMTM6GFdnJ91u7rPkQa9dOZAHrXasyllemBiOG+en5eR2iN/euLE05QnhoRzr1f0jGZ3TuCEZ4CiiUP3+QsRJPN3ei9XddtTbtXjrxvmY7O/2xxMuzU3FhdkJ38P76cperOw2Ylzt/9aNi/GNG5c0mLriL35+J3766f24u7ofcmvl6HZp8jgJPqdbkdMbRzJtGrwPtw5jZb+hFvKQlBwO1fWX16S93O5R0yz43qdPoqOn1/c/cqm62tMTS1pkvH1jMS5J6dfk4D/e2o9hLTTYoX+6sRlbzZaMhZB4Yu2IhgYSkXuzGhInRpWdAtJ1xaYsS0s88EBLpolpgD0JMIjFX04EGFzuB9Qqn7RgmBw8cQgHcDbQtEHytFFmoArOl4VxQgTnexFVD4PniUL1y4kGunZwXa98sEeupM5Nr+CrNMpN1eEDCFLxkCvv+18bgiXimBC5b42va6XjXOAgCimX89gVgU8/QCEYTyIdtLHYadM5NGgzVq9LnqJc5by3GVHjICgfQ6XqMl6U6xxLpL5Hp8RC5gHrck8TNmblLgFRVkx8EnWutCAc7LAADh6V8ZAdd+nhnKIfKVmNFeHnCkb5YBxOarfyedDQR0c5sDpnN5lbELiXulveLvdTc780dbgnGwcapzh3eN27ogMN7rFVHnR1FFdSN7UO5UVG5FgFlUYXxJPvxNMpEwptyz7GKZB8BdxUPd+XKqGhT5aW8v12A517Z13HnARw+MCTCxH6sikadgAU/Wlj9QeOBvqBnjDHsBuCVaGv7dDAB3gEoz8RES1IKw99wwkg0v/sgNGNMJ9v0qCuyk2XzygTwUUbEy8vYv9Sr8UndCjTEX5KJ8S9J2YYtjibxq0jC1LosqOWCzNNtsiVmVdA0MEpAM64lG0nXUfaZ51RBFzVMpKWQNG98iX6PHyaD6DCiSQvIG6hMpza5dtJVM/6StC5rwrAs8/NiXlLGQqYEoE7pcrYeztLynC/qRBsRMtL5cgHmfq+UNX3Pek6pnwEK9xgTCfEKTL1P91rZGDdUjF0cJrAyc49Y9rj3EfBcCSfPlM+dijtHLwhf7dIqYzO0z94yfEKveRfpjOOFNuSF/R836iO8OaNAaWNW/nYtJbyHHXOQh0c1jfJmoVPadNKBxRerA8qgw+cSHRLrCjon+WS4xNKtKF5cpQ6CS45SugosmEwuy+Utv4SNYYa5k1jB53T0W/30dELQ2y3Irzgk5qK2op8T2QAoIkjiF4kx+JS5bmAUZ5sQ4foWr8pE1+GVRVrEO07YsTg6CVvOM6z52Zj4cKiuPgysID69KPPfHseckMV+Cz+8/5UJvz7SgxtUF45duw8K3r8Klp/FITSkSB0smkwYBYVgEP/E5Y36RiGuvlXYNGxgKF9pKnOJ++Zq9KxpVD0LRfKwAUmeBOPFkjyWY6pL7FnwCb/2oaFpXP/K00L3612Y6qO47wcspN2Oz6+uxyHx9WYHBuK81P9MT4xEh/cXol/9d692Kh3xL3P78bY6HBU+4fi7r0nMTU5GIvnpuP/+d/+eRxW++POw9W4e/9J7DXynrGl6eGYHx+Kx5v78fP7OxqQXXH/7t24fu1yfCbYWr0ev/31l+LJ8rP4/vv3Y7ddiYeP5bwetuPgmMt+J3JiZ/y53E9Wt2Or1o7ltV0ZkK6YE88P1tY1gKvRJWcc5++3v34jfvrx4/j4sRw4wXJJZm56PKbGR+Oj+49jaHzCl+7/8uefRbPSE/cer8XQQLccwq54Jmd1eGQ4lmbPxr/8/o/js5X92G7JYB414ublpVjZ2JGjJzWrdMbt+w/j03ur0ezoji/uPY4bF+bi4cpK1ETv5etXYlN8/dl7H8edZ7uxsV8TzcO4qgHIPb9/Kae2flKJjz75Is5OTsXAQK/fqoAzW5Hj3NPLJ3U7YndrQy064y+TsbrlFSy8aqqi8kq1O+r7+1Gv12JgWP0h55jQiXOsAf87b70Ui5Oj8ZOPPo976/sa2FXJej/efPnl+Fh9+OzgNA53m2xKy2hV0imTFfL9XhorvFOTse17sjToMIkMPBsWRQYT/5ngGIIeXrJK1CWd1gRjkAOSAUqGcYg/Xp+ECcZ5IeaEq5qCMzbDwQuDXbiYMVwf+gSMqbNUJLfWAx5YnBgMFSDipzC2pTHDOTI9pe2s6GgjTEK4SuPuXV/R4vIau7B532NOtiwGcAo8McKfZi0MOKtvO/oFXyV/9B1OgGUhnJYlhkn5GHJ/2IAnwdRGmsHqO+WUOMya8SQuxAG/4PEEipEEqGgPeQKxQ2lnj1zllZOnMMvp1EJJeUgbHqnDbQZ2VHXehVHXxIjD4gcahMxf7tK5NUCNf74jB1+kIOgJQlSEz2+9UJYnFDF8rIWlnSlhAD4rZfROkGDyS0HikAYqLx13OTASKpfyU6jIAHkKJLkxTeVKBKWuutWeyNxP0gOegmZRQp95Z4u+0LlACpqWqOqnPNwXguWXE4kp2wnTwTTsgEpnaaM1lDr6obPUoU1gxckwz5wLxhMcY4fOJG2+1AYVqliwyRdpkAJSnmMDwOvXlEFfebQehwK+9Jf/qESgDdQXHjt+ZbYSid/A7mtC/i+BVEeRJiMTyjgS/I5jJ5WrvJQLYw86xqhs8EoC4o18HIgkh3wMAQLn+e0hOnf/OY/6RaOSsPsLRxYZMqY5N3n9Sr7cV5I1Z0jTfSrhWObUgRclrak+Cpd0A7rlzh1pmAIVkUDfmR/BkMWYphA6yWUC0iemjzyUh8yxCyfqN98rLQKUuJ6rIAtomj3PWe4n9EXnONTIk/47wxjSzzZCwLS1rGdU9DFHdFAloIEvYN1+hVL3ygUbupt2FTqu4FhishxclbbwH3tY1ks482IY2pFjmTHGnGac5kd44EPw2QqcZmGTHmGvueUBnmiTpUr76SvB2aYW9SFk51YnfVw55l38l3/5k7s8s/KP/5t/Yv/CzqDMinf8RdRzg/ClasEN/S6uJRMopx6oDJ4oVydxdYpz20aln9sFfuKjlC28evc0Gc00ODg3vpQE5ewK24YKH3rFg/MSF6VITuDigxOiYOHs+QJQWegZH51Z8D23v/lCmcO78W7X4XT7H1Y6O4bOyCfq0YD5zovno/+0HQ+ebEb/yFj0cG+oVnL3nqzHDz58FM2ugdjc3PIrpj76+G7cebwancOjfi/sgyersRO9sb+9GQcHJ7F2cOT7aXv7uiXlzljdwsGrq1MqsbWxFVsHx/H5Fw+jIafqTLUaq6vL8WjzUI5thy+X15rHcRiD0WzV5NT2+y0HT7ZwjMMfhujsGYjd5pn48OPbcdrfJxKV0LiIavdQ/Nmf/SB2O0bktMlAtJvSxErsi5e1nV1PbDgSW4edvte1LYeys38gtvb34un6thzVii9zfPrZ/bizvinlqUgHpeqdVTm2W37tGIZmd+8gdvZafiNBo1GLyvBkPHj4KPZEs9o/HHfu3ItffMYtDftpjLt6YkeO9srqs9hvHMVjOcm8Uqkm5/T33rgRw32VeLq5rUFUiV45rS0p+cHOjoxnlxYcTQ2Yk+jF4VU/dXXmxcCanOXG4X6cSv5NvtA2OGTj0iUnl6/YXJidirt3H8U//8HPo3WmqoF0HLvHXbH2+E6Mjo/FneX1GFU/s2iodObOoprqgHuYvnIxGjmQr38enPrneUicce5dRwFhKOkLBqodIp3nIMRAiCk7rpyrjNcJ6cSOCYwXIWs4oXwxlUCZFl4o2fjIYLUwjaqLsfLOgYa0nRjBeFUu3BwbqsQuBzB+0lfkzLHyEje8K091y9dT+Sl24WaB5nsoBVg6hzjLuWtKPSFjS0YHds/A644AL+cSEHVyMsIoKRP7I5wYqnQWkWsaSo5CrfICP4YM8QiZqZOGmDLZxeCWAWZLcPmeVsFgPJFGvuOXfVvkL9khS7ULo8xeAPd6JT7YzfaZG/qJHQ+BN6U3vI2EnVIzJhzqPuvAlw6YfuIVx7vscxDbYVXST3Pr3E9Tm1jyahwCxoDngkMJ0Wbyh08bbyXZK2SBRR8xUVrGyAd45SNj+icv7ydNLi17FwsGBevdTelQvsoMnKqresm/QMCpBOJAPhzBjaPqMoIyoY0YuYSMbrHj5QfQwKVzT+FFn0HHjh51/D9pCTTlLjhV9Uku5FgcZV/6vmMVMsFRy4sag+q/8nmIkHJupYEWOL7Kp3GiM/IO7IQpIDvDJitFW3QCTvRZDUMuRPMuAORnytQTX95d0gly9lHVQZe46QvqkYlOUI8+ZkFI2+ij5OG5nihY3rRZR/rYvLsgx1XRch1TH9x+1af/TUPtpD78KTvh4UVH9I1FDH0FXfBmv5ChKBjeFWyWVR/bYAdcaTvLhgGd0pmy3DxO4U8njCic1BICGaROpPMGLe/Qq86XPCMXaKiPkb3qoSvorV0/0iAv5JT9jr5A12TsYIG73Kkl0A7LgsCCGR0oTqlIutRF6iAr7DW8eKOC+oKBqu0jrVKGaTK+dYAmbWTMm09ogAv8wuGraK4qvaNt6JXwM45zPAiL4JARdpnnQ/yKMMOgc8gL+UkOEqx1R/lelEJPsNhTnj85d2EpvvbGKzHxlVsSsIuffPhp/Pmf/8SLSh5KZw51XZWXeknEaYV7y1d/tIU+4RxZMajU+oRXO/iSGj1k2ZBXlCH3lIVwFYtOBEVfZncoraPnTmQjRnhwjvpAueUYQ7KKg8eE0qU+mBe1G9545iCP3HM7Iwf3N86tw/D5gd/f2Nr8j2bOjsb42FD01w7ireuzUswTOVn7MbcwGd2dx/F04zBq0iqcu0ePluVENeX0sLvYmzspUqKRkaEY7B+M5dVNf3yg3WrEuYtX5TjK+Wo0Y3BgUOV9cVBrxOr6VnTJMR2enI0zx7wP9iC6+4ZiTDhajXrsHdY1aXRG/8BwzE1Oxd7aig1iRQ5oS+q5d1CPVr0dI2PTMTkxzUej/eqvITnZXD7llR84XdOLl6MpfEQPXCnbme5uP6i1v7YZly69EFtbW9EzMBb13Y0YVln/0ITv/z3Qio/B1tMzEt3ji1Fbf2gnYHxiSsrYGdsba75Xdnx6Xspa8UcajluHMTk5GVHpio3NPTtQGAoUlFd3sCPe398fvUOjcf/puj+tO9Rf9fv5vnHrYozKkdzc3ouOnp7okRPxbGVVg6grBrQ4aGmk45SAb6i/10Ph8PAwb1gXn3yGkImO14n09PTmw3atk/jg40/j9oMnWjz0e+gcNet+zy0f+rx9/1GM9FXjhfNzvhd6eqQrRofYCW548PEe2y5e7iqn1S/Vx9irLQxSH/XfbUsvx2PSDqxKmBA92HUgksa44ZzagAgKA2IEwKmu6yh44KuAAStlVP1i0hIB7zKo3E+aC5aJAyN1JPn4gZ7CAcpXZ6Vzy250+VAOt5Z411R1MDLwQjtgJA1plx1bHt7IhyhwhJWPwcKIm+9sZxrubL+dbuUBh9FnQubAv3zoBMNEBgyDp5CjdIoJ0bcfUEoeBkyJdEaQp6solU4OMvCkonMmeEp4oIj+ZxJx0BFYHBsQ5OQpvhWTP/jNCZVetUx1TLlpEhFfefn/xA/D5QNWkoNxKrqvdFQjwInRNS7OlU8xrwtioYCc+CQLkUUu/crk7OUZDdMfcoUvPyziHRz4p3/FlwTnNsOH6nhipC9gosiz/ujI5Vv62Xm0VWleRUR/Ib+2bFMurlJ3U97FUQl+8OYMGFCARfomX60G3ZxkfVuExqdvL1BEFq4HM/BIXX7Kcj+BUix7slI+XWAlUMj2C1blBVmHUq6lo5LOE4hE294/+JIktK3LBYJyYjZuQOlynVuWnKrcMIK3Q2JakiGOMjwKlh1v64v4L+XJsgnd85UcIQIXfLIrCi73P/ngLWBJUxd83M5Dm1TAnyIZ8INAsn/h2bIUXcY4OOENPKUTxdjBocNOO+c53wlX0s43A6ROGJf6MB0vwRmGtosOQhIPwECb9trB8U8B4Qu6dP4I5CM35XjOwW7BdtqqbK/f4Sw8XpgpzwsDA4m2GU28XlyjXyrzTl5RZFEp2g6qDP0kn3b4wVnSBWy2xeiUEjfCkzxyrnQxrso+sybQVmX6gVMR43WExkFNyvjRoQT4wNFUOTm+l162R6woIAVIpx65b+hSQWKHeIORNzDEE4s39Kqjq+K5nqsevB3Jfe9+oT46Ln7oE+HyYsn5aqXwE+gZPjT11juvybl9Obp7uIkqQ6vZin/2j/9lPFlZgQPJQvyBp5xohIL+QEJd7IpZHjQMrUHO+m861EU+4os26Uhf53hJOYCHiPwddIAeH8DpkH+Q4qHBLgDQdJztDQPR5H4uzSX+YIfRYG8oS1l6Aesa9Lv6QALk4VDQsMu/sDCr+Ju3JTi8tjD/n2/G6ZVbi6OxMNofty5MxVBvT3z6eDsOm0fxzZvzcfncXPz053fjxSszMTXYG8vPdqNWb8UlOcSvXJqL3oH+2K834vxkb7z7tetx78HTqJy9EMfbm/E//Fu/F53HbTmQfB52NC5P9/m1VFtHndHXNxpff+u1uDBQj/W9pjr6WA7e+ZjF2evsizOT56O/qxrznfvR0yGHVhrU090bE30RA2NnZTR6oy2H9NpYZ9y4OBcP1+UUdsjJQ3/knH/j1vUYPK7FysqTqAp+ce5sDFb4WtmJH8QalAP6wtmJeLxdi9kbb0fl6CDeubYU05LD42ervlR7a2E65i7djOP+sThYexzjfV3x9VtXYkdt2NjYjDdfezlef/WlWFvZiFZFvA30xvfeeDH297ZivX4S55bOxbX5yThpNWNHDvvIcF/cvLAQV89Px4O7T+Kdl6/EhamxWN9vxe3bd+KFy0uxpNXXiRYGE5PD8WhlJ6b6KvGNV6/FzvaBHY/hge546+bF6Kt2xrOtPRsF+QIx3lPxPcp9o+PYH4aFjQcfnFiamox50dne34tqb59fA/aNl67GulZ4UxOj8c23X4uq6k5MDMp5H4rt9V0tSrivl8EmR0B4fLn8VFO6jA0GksFvY6FB5JecaxDy/lKMjcA10Kkk4ypY3wepH4ickmFj7HrBQT2d5RO2OXHwnlRWtbzNgFUtl7kxPtQBdz4FrrTg7PBoYHs3QLMShjINDYbApjuNJYZIPxssnSMjHBXvxwmofDWOd3eE27sE4sWOFcbbxgZjZizCxzRGXeSiP/GEc8UizJM7hpAawpcTKAbZGGwc+dlwIR/9aDf3vKYnIUCAFdOBYcLJOuTZ2YG2/iMzsJayJFLDD2LoD9mZDD83VXypXz0xAqJCdkr84nTy4FF57LA2MabwQJuUb8OMMVWSSZsdKHCyQw4uO31aXOGY4sx7xxsjzMSmMvoH/tEQf2efScZ9I3zAKYKbPkd+HC1/6sKTiFAOHzb28EUbBYdmoQfeQRUIvQ/P5kmwdhYYK4rwgB5QN/WCLPFFe0DvMrCozARyMvNXnRTgyfcYglvF6CNypa4OHi8cjVNkPU6KTHYDO7rcITqjF2l/TvQ4a0z+6gaXgYhaBKFSvlrpDOFDDyVnuoSNQ/Ar6XGEXlmvBUv/ZRXRhX/jUSzyzRfIVcD9m8gJx488ynKSLOrpRx5tLXXHu8Lg0S/HWbbHucLhBajgvQAkjU4ZY/6SV7fWIfvx2H1Jfd8y4vxsG30uEqaPjtAXXqzQDsoALLCZVwGDiq+9oQ9pFzLkWIWM6EuQ2VbGSyE7FcKPWAZKP/KVA08Qcmd8We5FuXjRQWDHqf8CQUfgweouHMC79YbjBJpK4zyLtrkX/pQ1ZcohX9Gl4OOeU/RK5+B0UAP5gZ361g0iRfStiCTvhlYaftnRF+/Ko99aXAWSvSvhXRkq4LFR9pmz4YVlIvdhw2vKR/ygg9I15ynLXxMjzYnCc7RqOrzQp5QQ6VsH5bnDpOMCU7/BtM7FKyDIhWIQcCved3//t+L8pV9+S8L+3n78f/7r/y7qcnLdbrXJeiIM2Qa1ncmTDqG95p12a6xAWpDYXZM1z9STZevkSi6lmcd/3nKTfYO1z7aQY/uiMsuPTPiWrwMmL5IgL3ppb9CRlJPrKXK0runPMGLEp5ACixAjPxYG7Nou/uZtCRH/7L/4382vbtf+y00tE8Yq6rD2XrzzjTfj9t3l+Ozek5icGolL82NxQc7Y//ef/yDeeOVKfPftm1Hbq3sF9r23rsSrcn635RWsbO7GuYmB+P3ffScONrfisDISk83D+Nt/8GLUDve1ctqJycmRmJcDzGXvkemFGJaS/P7bl2NipDfur+7EphxC3k7AK6r6+nvlENfkcPfEucmu6OqvxPJOLbq6u+O3r5+TAzoQzUYzbs5NxPe+/mJ0jw7Fz+89kkMmU6pBxU3ZN+V4/+7rL0Sj2faK6M0rczEnuM+fbkT98CDmp0fizRevxoHSfHrwnRfm4rvvvCRH/TA+uvMghoeH4s2bV+La0lk55IdeoU4PVOO6HNA7T1dja/cwvvny5Xjz8kxsq/17jdO4NN0ff/C7b8cHn3waTzf3/IGG7775Qoz1dsf+QT1ekPP8195+SQ5qJX78o1/E/+Df+04c7mxGXV7rs/3DmJ6Y9AM+61vr0VYbNnaacWl2Kv7Hf/u3on3I7RrH8bL4+YNvvxZ7B3vxsfqps68/Jnojvn39sm+9YJey3jjUQJAcGFA6/tYbN+Pdly/FxtZOVCXbF2YG4/e+/nLcvv84bi+vxdWl2RjUoqYp+WGcuXyzvVezHBlABAaLx5aQ+gduDUImOCwBRoEb78nXsFRdhi/nXDKXc4qDqnrUz5jOIfX4Zhjv1WR44ycja07SeVECFoga1N7pEz5g00Qo4mGJD+6TPZUBznt5k0/vFKgKhgQYDAY/JlXuN+VYPjjCJWaMBxx5EoUkExi2WUf/suFKJW4MN7vaORlTV7SZHOAFOIHLdVGZcMhwwT5wyFNZagp5tKmgoTSTDnx4Fyqh3AaQUUbbiUx1+Y7inMhAAz0mftjx3GAeEg/RMhVuHhrJS6bKU9/48r3gqeOJBERaCDKh0m5YgKblozq+dxYQydrtVh5OpCdy9S14cZa8CIE+R/WT26Y/41RVZIiTnE4QdfMIP74qgQyoC++0VxEEyAnZo0uenDjQNuHzu3FNUxUV0GlPhMpz/7sKPcXRDFJoeF9iNn6VCw15YKG34N19ogx2AS1b2kQ5abgs+LB+KF32J/S4hGiaKjBv0KKCInJG1bjEjK6SRh8sryIkJwrOIq0c4My/0kalf/CoHPgkH130brQACsjEoWgnAWCPIf1JdjxwyNgEhL5NNPoPDvpfp+gIdVkgGp/+uB2HRaH1zjygb4KlmEWWfpax+gNeMwfc8JH8+rIx8lIJi9cchwCbSsqyyAMvYxXHzEEIUjsUgDE+JT2uJFfZNYgZHJmrbRxdgUzjK/AqUp9CF3PuU+QhHsi0U5I8ZEidoIKdakVgC4ouT7o+CCd8qUxpQtq63EzgYljipv84Ag8vwicA+tMLLuVD3fZE0QF8xgki/sQvspHcOQOnySq6HOQkqWMU2C8Ackxbh0UPnrGX2HlsefnWE/hGh/jCmgNw3JZGUmhw8qDjugAK3uwZAGCy6Cm0Lv9r2vDiw29qUAfbpntuF4DyaZN1XbycW5qL19/6WoxPjKswA1dKb392J/7s+z82DXhEZ9FLt0U4dPB4wy4rRz/yGH/IUqiF2/YBOJ3zNUxbIGXRIGCzWHOZFCI/l57PMFDGD1mDi/eeQy8Du/xdOu+0jeST/y0NHvSINllO7oys4M0h8CmqanRxe4WcWZhCEvRV++hIjq2c28WZ39yW8NaLi/+bv7z77DuryxtxIMdxYHgwnjxZjk+erMXM2el4YXEijho7sfFoI3748XJ0DI/ESDRjYrg7Xrp5OYZ6Ij6++yR+evtZbMkJ45IdO46bO3sxM9QdlaOd2K4dxIf3N+Lx6nbUT7ui2TqOqeqZ+N43Xo2L86PRXz2Kf/qDj+P20804qfb47QkjAz0x0dMZs4NdcXFhIv7kJx/H4516bO8cRv/oaBztrcfl6QE5rwtx/cJs7NUO44/+4qN4tLqbSlapxN7WRuzu78XYQMRrt27E9fmzcbD2JL5Q+zbaZ2J/azd42n9z7yD+2lsvxtBRTXDn4q6cvT/94F48qx3F7vaBL/Ffmh+xQzk50h2nrWZ8urIf959tRE1O8/5+LXZ3NmKwp0u0umNj85kGZFe8f2fFH4hoNBrR26XBd3Y8FqfHYlxOenelGn/24d148Hg5Jvqqsba5ETevXvK9uA9Wn8Xm7l5s7jfj6fq+cO9IOytS9ma8cu1iLN+7G++8eiN29g/ihz//NJY3963/E+OD8eoLS3Ht4oV4/6PP4lADhVestZsNDz4+JzuufruyOB0jcv5eu3ktPn/0OP7i4/vCJbfupB7Xr13SgDmNvb3dGBU+PkTRaGvwaETaYDNUNcgY3hgLAsYgLaTCVwyzzZkNAZdy80l9LszY0DFwVdODH1gqCMZP0TISSSvPTwYLgG+dYxVKY8aury8N69wPe1EFnInchsIobRyEUHWYCIh2OBVtiBn8AkxnDMeJSoKzYySS1Fd5TsZuqSP/wSwIFYsfA+sU3kCpczsvz4/gp02g0zmzovCxY+BdL+gLgR+KQYbQEi7A4I3oh/BcX1Fl3lEWXp2aV2U5waTs2y9UGceVXS8/GKi0nVrB8GER2g4/0GAHFzycZ4BHnQgPWTysZAMqWGW5/Dmo0u5DAn2hNDRsmEXbaUUJX862ztglIdAGvG8FywsK4Fe7kBUyQJbULlws4Uz+7ZC4liYI+goY5Zk3ZEdJsp9BCfqPfkV/rAMcDaf/gmN3m2ZkhBc4IqA3xSJMZ+gICypunYBPt03EoJrQ+Z+zbF3mQZc3xohBTnwUV26LYWFYgXUC+J7noU9GqrTrcW6qPlpmys/FHZcnC/koH1eBBYfb450ifgRk4ITrmhiIkLmShhEfkEdP6DfY8sQKPgNBExh4oZ/ZUU18GROlUUNPMcdQllO/aKrrZfuLdhs/Uf2KnlKryHPTqKsGUJ8M7xIqH0Q4JdgV41d0H7keghQM7fJiTGXmJXWHetABr68GKY97NMVyQVuV0QnSZgRUlmzRHvpT9dQOX24XVOrylzxA37wR4KWon3iQDXDCIlw4Lmm/FKBNuc7T4RFcobcWAnkCIQl96wdlBgV3BvTei25+OIr20NAFABk/9Inqqv1sWCSuPBbIkkf9szick3noKXYtnVtK6BPxi6Lln3LR9fyRtj4Aqkg59kC1XOr3VSvP9omuM5ygdOQAvPVMRy77v/PNN+LWKzf9AHYZuGXvj//ln8Z9zenIlL5Fw/2GGjWCTWje3oFT6oUB+EqcKkdesA8fpqsy10EpGE/onIIXIXS4ghccyodd+iE3DKAKViIlJJX2n+yCeDAd+BNSeGUuhQcC5MDw/Of+VSaEBQJGYE6lM4vzM79xbgnDg0P/8P6z+tDe/n6Mdx7H3/zdt+O+HLdne7VYmBqJ3o6jaEpgPaOz8Sc//TQGps7G2t0H0T48iBs3FuKenOIff/zE9+NGtRqV4eF4+vBZDE+fjdcuT8fy2nrcWanF/SfrcWZwIrqGp/zQ06ActcWRnrj60vX40Y/ekzP5KI4qIzFx4Ursivbeykp0nzRjZmog5CfG9z/4Qk7ocQzOXZSjVBGN+1E9bsblc/NeyfHRgp/f56MMw5q4m3LqeLFRxF6rLWf7UE7wuWjK0f3hex/EF88OIvrGoqLIzmjtYE8O8ljMT47E8qOn8f2ffBhPax3RO75o47e1vR6D3V3x0sVzGgQn8eDRcnyxUY/TkWkr2O7+bmzVmjHS3xtvvXwtbm/W45M7T+J4YEzK2RX1Rt3vn+VWh2k5/CtPn/ktEp+tNWPvYD9elkN5KJjuSpcd+9XdWowND8WlmQnhrsUyD7N198rZ3YvzU+Nx7/btGOobiA+F44P7K9Fscj+PWtvVFQ0tLKZGB+MXn9yLhjyi3l4+GlGzMeO1V4f1WswOV+PmhcV48GA5vv/JnXi6STnvCGzGhblJ4eJy4HHMTI7ZyG1sNTVI07ogUw8VLseLJgaHyCUcTABDia/X2BnCWCiH/34/KzWLgagKzw2GbwuwtQRDMXmobn46UjQ8sokY2Uzb6OjIzhmGgcrIACcN9pgsbRGxjMINrxhS21kbjDQiNiz6bwdARtk7UZ74BCFDmxOReFE+sPon35n2k6YMk5VtYUJj0sQ8e1JVORO60xg4pYnQRS6+1C5Ydia8SyUHinLTgVcdWZi3NTM+dxTBJQjsKOVmQ/VpUem44gj79owSl+rkpEUUnCLyBY4yd5oxuNnekWBStXMLDllqy9N4iolJ51SjOlS6cKyE3KIVnzaqZR34owBelWVHWvl0KyRyIYHMOBFMIjUOXx6kElSpT5oEVF2AtA1Q0C5zckIGVTJJIuHQhbwsnvlcOmayYFICDHbMK9E15PgwYSMT5VillIssfdQ/T4jk6591Tb8sV6aC/4sfw5IWLR/1P++pVpl4IpM6ZRmNtyhhjFMwFXrrKwCGJJdFko4GdgVlF31unK6cvJW4OJJJMHyeGtZ/6JLO2GEFyVfAs65glF+OERwb9wGVfymQT1S+ZZtwybtPnYKenSqli94xPY4lrwmnHwjAQ14mDed8gChThse1SigjAOd7NslwWQY7kUaSV1+yPxkDcm7FczoTdJuOZRt0bnKuKh1R45TUOeMwaaMrPqrEjiX1IEg9ONO5axkftcvIQuE4dU34DE9aJcibWwZoqxdpKgCL+xmG4LfQZTXAlVicZVmOC3PYAT+QMxEdGLeygRrs6BNFZfvg6TlsEdzvKk9+Gc/JE5UY27QU/bAsyCeowLdYAWsIkgAb2uwKyHC0x3ZXZdnO7AvAkRn2DsrgJv71v/W9OK85+qtha3Mn/tt/9C/8vA/tQ6/g0f0p/Ni63MDQuJcfQbl504EIO+ikeTR/ghBjxlVsECB9YK2jnOfB00/et87VSJAlHQfQFfVsW5XONzAoqnW2RaYLXtoIhPodXCdHrp/9oiT86MdMy4PivC1hYfHX/IGyf/5/+0+//Uf/+i/+l4ddcoDk9Lx1bSpevHA2PnmwHT2Vzrg0Oxrr2/vxl588jNWNWjza2ImF+Yk4NzIQDx6vxbSc30btJJ6syRltHUXvcH8MDQ3H8Gk73nn7Rnz66V0p12b0DQxFvS1Ha+5C9PT1x9nqcVyeGZYTu+UboPu6e+LjeyvRd/ZiVIdGYvC0Hq+em47eqhyrvZ0YHh6Mh8+25ZwNxvDChajUDmLktBaXzs/5wTQejKoqPt7Yl3M9HfWdjejsqsTQhJxP9e0rlxZ4jUFs7Oyns3TSGUddvdEh55TP4w4d1+LtWxf85bFB0e/v6feDc0c9Q1Ht64vq0UG8fH5eNLriIzmDU5PjsXkoh29wOjq7u6O7ox3D3TJuUizu65lbXIiDTfFbGYiesVkpXzu6WrW4IHm1j9tx98lqjI+MxG7zNDa2t+O43YpHq5KF4Li3ud46E83aYVybH9XiYyA+eSjZDI3G9vZmfPtrL8f6xlosLSzGYasVT1bX/DBfT/+ARsBxbKmPduvtWFdbz4kexrjWlLPf0+PR2ikHdnygTwuWo/josztxRm1c39qJDn8m+CgGNId3yknmvkatdfwp5fV1LQYkyBxLMgDIkEGG0SGTgeiyHOjc59lZ5TvlglbMVawMAfSVYix7sDPuzuCYk0F+Gh+MJsaDWkwY1OcSqXcQqK8KHMGfDwxhUFQm/DaGyqe8Uw54OtNqiBhJQyJiSmCI7Ci6jkLRHtsWgXhXCBusPAyEDTRFopOTOWiSD/LtpJIpA+l7QgXn3R/KwFvUAR7DBREMlp+ehp6iFxAQVx6BnTiplHAnHUxY7lKnMQcM+ZJIeeQRmsgSEN5E4f5BZpogmDAtcPHph5+oThuhrfZ4V14RA2650F76JcmZvec7nbCqgDyoA182s7Qbiw2syt3XWdt0XJ986AOm+qr+HN6Zogltw6icvjAMvAMPmGFpl5F4sQAMMWVsCOMvjzkxZR10VayIHPqWER7AjgxTp1Suf/DtW0fAmehcj8UWVKDpSbtQoJxAnaTUdBJz6op5ARX0DJh04Mr3/yl40WcA5XsGhGNwZHTQISnSf+Aq0g7Jb7amKDMtsDjHkXYwcqEFdDLGAQdER+UnpEk4lfznQi4XIfQ/PCfmhCsoGG8ZSCmXNmWGg9MFkTL9JQQFOufAP2UjX5+bXiFPxO9i8SL88GOdFCwSARvjgOZZXAUhS8snRihdS/3MekZoffqq1BI6caFL+blu8qCn8qLNTospyxJU6uN8kDLHJ5lpNZUUAh+hb1LG5vpZAoDgxQvqTXXv9CmfZxEY35TTRvqBq1tlWxKXgukCpz8xgEPlDyOoMPEKDpyi6Q0LwVITfpAo/MA79LHl5cNd5o0y80cW0oc/5z63NZaB4QkcizT54scw5iUdwi9hC9xuF9SwDcgR2Z7G5MRYfOe734qR0eECXuNMxvPO7Xvxb/7ND7LdwmUKQom+0CbaSR76wmvVcv6ARuJlYYE8gXV9GNQJ/Yu98ZzhfPoXGugcYzyP3G+NiLCHFhUBcQuf8xWhIwq5yNU5/WlnOv9Mz3UF5/5Rn5hnYKAuQtgqIjvYfMRhcemXd27z/69RaB61/kfdcojGqqcxN9IXL794Ie4/Xo6D+kGMD3YH3ybYOGjFR/e34se/+MxvObg62Rff/OaNODM0GHceLMf85HC8cnEmJod6ol8Ozfnh3vjO16/GZH873vvwkYzyUbx6eS5mxkejS+npvpATPRPXX1iMpweN+OGPfx6XFmfj1Ytno6ezFc21x/HOCzPx3W/ejK6e7vj8wVoc7jf80Nfc2GC0d1ZjfvA4/sa7r8Tc/FR8cu9x7B024pUXzsd1OYOdclS75RR3dxxFRSp2cXQg3nn5emztHsTtp+sxOzsV33ntclye6o2GcI1UIs5Pj6itlXjv03v+yMPvvPtmfPPmuajUN6J6Uo8XRefmxaX46Ivb8Yvbj+KcVkXvvHg+JiS3M0ftGKp2xfWZsTg7Phzf/8kvYrizGb/31s2Y7e/USgvHtzNev7oUk8ND8XBtNw7OCP7ahXjj2lwM91biw7uP4v7aTqzuHMZAf0+M9VdjUw7n9sFhXFiYivnp8RiQBk/19Ua9UYvjStU7ga9eXZQsz8WEnH9eszbW0xUL4yPx2VPx3V2J77z1Uozx5TM54F2VSox0nYmbUvzRsbH4k599Fic91XjlyvkY7KlET293VDRAuVzTbLfj6dpe3H68Exsbh/66mW8DkM5obHnAe3Aq4ng5qsA7hQwmRRszW4I0ibwHkVdA5Wu55ABiYAXK9OiHtkSXJ+ptMsUH93JVVcZbOio68hw0uKCL4chPSnaoruopMvfb0GBMYEz0vSoXr2kDSn7kUKqcj2AAj0PK+yZZZZcPnyXXaqvyXUP1Ra5oM3VoE+cYQ+qpjnGIH+XlN9lVpnPu4WXyM19C5npF2owpml3gyIRH/gr5YbCw5sgJOuaQdiJr1TFzwpfVoC18yJ8+gmfaJVnnU8mqLXAHwWNQmXwwvJ5ASzyK8ANvKklY10sjDE/KSl5cqLQqeedYafdFUeZdp0RdyKHcDU8YCst+IZBOMegIb6qY+HLysAwLfFSDIzon4VI+DqILGfhF1SxPHe2wKp1l0IAnUqmz7FrJ92CdKHgBIQjTUQ9oDBo754qu65WJhCxsdnRd5Us+7GS7v/hlmokVh8ZyUAW3U7S8uCnq+2qF5S8QeCAAzjFRF0H4DFdSRVPyR5p73aWa3pVyv6kusv0qCroIPL+EGzgd4DTlXATSyFlMl/3mvjc9+AakwEVAJpy4OSrRiZ0r+CZTZYyhEr7UEcoSD2MsdYD+cETI5guZp3CAzRR6kn2ROgln8CaK5HN0d3GbTSHQgnjqXulYKtAxBQ84L5xaF2mTvRfqCyc8qcByBYdqZDsSBRE20RXjUjVLq6BtMkrQT8jIpTqkhAQMQ2LaDpl+4OZ2CWHQT/j8g2+VFrx7p1P6mWok3hPCfY3uceQKFPiSkaxzfCzrTKHybCU7+Jw2D34CTz0akvBQLQPYQcXC1norGI8jZVpeHFWet7eUMlJacGJTMhA2RTdfZfllQvCBVH+inY6a2ivZU69sL1fYXrh2WXOnnIuvBB4k++Tjzy2rHBF5md8yEy7bEyFgLj3SZMFmSeqaYJS2g09nKc05R28CKPo5AmVxGxm3zuWbWYpzAfuDIuKTzRSuBNDF2N+04YVcfKT92X+QIE0zsUXcOpb6lvTTPlHrS55s1zgnkK32KPv/LyC5X5vw9999t+f9n33wh7duLsYLMwMxNdonp2c07m7UtQo8iaH+rthvNKKhlcD4xEQMTU3EwvRovHFlLqpdRzEoJ3ZjZ1dO03F8/dWleOnyTAzKkPImhBtK3/7iTozI6eob6I1hOcoVKVBz42lc0MLqytJobOxuxfpBM/alDc/W1+KbX7saPc216Nh6GC+cm4iDdi3uPluPg9aZuP9oNRYmBuP1y5MRu8uxONkrZV6Itc0dwZ0I1240a/txY2kieo+2o3+gGn1y6s7U1+LdG+ej57Tt99XyUYbdw71Ymh+PK/Mj0Xm4EnO97bgyNxkf3L4fZ/r64v3PvohtwSycHY6hM4cxfHoYr19ZjMODvbj36Jkcy+54uLocLylvqiJnfGs5Tpp17z5PSka8f/bRg/uxODMkR1KN3XkU88Nybm9e9KUkHtCq9vRGq9WMly7OxWU5ryPjZ2NEMib/4ZOV6D490kDtj5XdugaGVmJ8dGKoM3733dfi/oNHsd08jp/evitFPolXblyKc+KfDzUsaqHxzVevqm53DEoG3b3VGBrsVxzwgJmfHo4bVxbszG0eHkW3nO16qx5V9VFVju/4UF9cu7QUE4NVn3f1DcauZDt3dkBGRENXlgdj4pHFnf6iyVCysWXw6cjQ4/6DI96owFD2gJYzq8grkxqaJLjPGQcQQ9AWcEPOQUsMtjQB+zU9GooMaOpjMsBgH0K0MJo8xJR1wZu7nzyF72HvSUBR5bnSh2cjy8HvH4ZCpx1ypjEGgseGAedVsfBj9O0IKZ+WUI7Rxmn0E/oqT0MiutBAwOAHufFpUlY6DU8WuE2KpRNW3ltMtCE1nP/cFuRalpsOEwtWClqmBw8qo73+kZeGG8nxAAYzJo6SHwgxKi4xy7DSYaapILSgNgDZipBhUuMravSz71EkGCaZSgOtqIb5Mj91KVYCeeTtJMoAWSqO+SBtbCrPCQr+FVw5E/wsM+NXkvrSnfxKUMIZtf6VdelvT8CcPm8QaTVRPMIX0MZd5APsy8g6YfJgEcBkTBvddB154ANs6AJSLCco6nLuflIjeQiNVMG9xWRKz9uYv7wnlMvYySt6gaMGDEjZbYdCOmnQUFlRB30CJ+LIf4K0Xkos6iN+pxqbrk9N5SMTqHtiNkXwmkPFEhfy8al5ybSoUVbAkZcxZVlK2LIlLViocnSAHgj0Rz95UBZlrgEOnRtecOm8kU0pGBNfGSwL6riCcFsfyAPJl+jzSCqP3u0CRHWhmVDFf9PKYLpSNrerqGP6OqIXqRsJ734oBMC7xkvUqGZKvmiD6VIPW4g8xTfjU/jtWAk+ewuZE8GcP/DZqVMd6zkNUyZ07VDDoMphgnnCfc+ZYNwn1JWN85UU+NI50LkLTYA+Njd58CIYLKJzIqcWbNwf751awbHLCy8FG7Zvvn8eHkCoI33BrVR+cwj8OaQe5m41/Zd8ui/FJ/3K2HP/ChFtLj+7bUD4UH1ollmU2cYIHjIvvnQ9hkYGAX4edrZ346MPP3N7EZptQlEf+++o+tC0EyqbyHugbR8NB//oWfYF0ZLTEb5dptOyD/P1bSk357kO/ZD5fhCO6sJnmwYKYJTHOPDtaapNfWYYO/+klW+9E2DqFwG+RF5jwHIli3MYgsivBEH/+oThpdG/06gdDtx44XwMTQ9FTYL77NFmPD04jn4t0wbYzdNKaGp8MBbl6E1Njcbo6IAU4DCePlyN8Z5qDA4NxUGtGcNyjOdnR+PkuBW15mHsrW/G2vpevPqiHOFu+aP7+3Jo1FkqO2kfxB05cH/yo4/jVB7Khfm5eContre3M/o6eSnycdx58DT+SOWbtXZMT43F7kFNDmtfnJ0aiH45bgfSmqeiwWuxLl9cikrlTDx8vOyvk/T3dkRPtctfN+nqlGMuh295ZS0G5bhOjw36UsXGfiO2DuS4Dsuh7+uMqbGxePR4Na5fOh/NM13xT//kR/Hz27ejUw5efyWit68aj5ZXPSmdW5yOH37wadx5uhKN/a04bu7L2TqSQ1y3sr5x86o/bvHs2Uo0GwdxxANtQ/3R3V2Jw0YtRgf7YnFsPB4/XhH/2+ZrROej4uXiubk4kKz6us/E1ORoPNk8jA/ur0ZTq+m+EdWbn5DD2hPnZs/G063D+JOffqLjdnR2827AI7/eaxD8kyPebf34k89iaWFW9Hut7139PbHXrMWT1Y3oHhj0bvVffPBJ1DUgMC69gz3Rqjei4tsjJmJaDnqtdaA+SOfW95MyGBly6k+/yotGM/CkU/zPV/0Q+fjtURypHgOWgX4kb453PfKJzGPRbmhEN0+6BEU+zm/xqigRYSLBccUhdlQ5xtKX6YXMRo086DKWFXlgBmcWn5EHG/3FLQwyP6VdQ+XIwlGVK+wWy9JgsMkj0BYbPFohfvy6K9NKOaXxSdqEdDoI8CX8vC6N2pKFnQpHeBKsDC31/ZCcjkB6d8BlOpFDWhr/bGPusOAIOYhJG0wlgcrdAGSQhtNOBPIBRkB2Cj0zCp5zVxQNok6eO5cwojyqU8XVBGuHX4VQBGdeegcufwjfmwmi4U/pur5KBPPcmRIe81XQ8iSuU/AR3O4Cv84cs41lXsKZP+qKnidvyooI+q86tsAgVvNO44Q2ndhCh8EvpgwDamgJhkmGxQdtAJC+S55T1uncAFvEYpFXBnB55wdc1GGmV3+YN+te4k6HhxqpH/BN9ILMzNJGs2C5Pdc32CJSR0eKWexRhhQ4lrhE3pF/3p1XzP6mIgUJR8j6hKwtaP8vEWV/lAH+dVDM/CxJJ4IUdARFXfLcHBVQ7ExXTFAFicRk8n/y577VsZzYGfuWJ3LzT+Vi2os1iTidDZ1Tz/ghrQUEum2swlF6FPCBnbKtAon+K5YtIYLfMhEsRy9IlaYG6edtUjQNeDWcalIufijNQZTWxOKhnFoJoly1BfrK5TVOsMhiyvaqkJXHjo7Gq0CLUmeybencpMz4IScLXxF5w5dxFXTI5yd1kH0TDypyW8GidmWHJKwdKkXepZq7hrQVIPgHTvVArUU0cvFzBMrgXeMJJxi12fvkKs82UaHkLfsUuwo69zHIaTS4kZfL3ELlKSJT0bPMxBJfET1/6ZzfN//VsLa2FU+ePnO6bB+BBQxtYaFdvsmFxYLnFQGm7kkuKoMf16Oq2kWfwSiS96vT3BTgk0fglAWQ83nbn+2b+VY/0W6dsrmg6Ur5zE1aPCPn7Hzxg00BHpzJOWPL40vRY1+LltQD+gOKySc/M/ErgTnx1yb8/d974/9cqe1derS8GX9+ZyX2a53x5Mlq1GWV++XYcv/JxPho9MnRXZEz1Djuit3dvfhcDtPc/JKcVDnBghubnIzb957GD9/7PB6u1+Sw7UcPu36VapyTY7X29ImUbzzuPtmOdTmV65s7ce/pRhy0O2OsK+KFc/NRbx3Hv/nBT2KtKYXq7JbzuxqP1nbkdI7EzHCvRiAfahiLP/rxT2OvdUbO8FqMDA1HvbYf05Pj0dfTF+tbu3FvZTtur+540J4e52D7/LPPYursrBzZkTjY2/JHJA6OOuNf/ejn0RatdqMu/vpif3tHjuCceKzF3ZX1eLq2HQfNk9iTE7z6+GnMLSzG3tp6TMrpvPNsLz74/F6s7jTi8FDOoJzPqZEh8TIWw3IgN9bXYnh8If7Jv/1RbOy2vPs5ODSggXPkG8Inx6djS/TeF46P76/EiWR1Ri7f129cjnrzIPYl2/16O56Ih9WduvqmEZv7rXj8ycfx6pXzMTU6HE+e7cankvuD5WexJbnWm2eirYXGSf3AOzlHrXZcmhiM6xcW49HqWqxoIbC5vhMh53VCxmB5YzdeubToPj9sMMgjDlvNWH/4xG80GJ2eiKda+X725FnMTZyNrb1DOXmSKZdgPUAZUEQGF06NjI0GJwMNY8dA94QhI8RA9VgFzgZNP2Vzq4LHMzsfMi6MYxsNBqcmBN6cwDt9PbGQz4u+ZYkxarx7V3+2c/6qlypz60KX2o5B4eG1LuHkJ6QK4OAHbvJET8lO0fYugbLQGxsvWiNDhDHB6NqogUHHdJL1Kwy8ZaA0RhDcTIAYM5swwUPKIMjAcpBMMFAcKYAHHZUlIOVh2FwCEv0XjnTQAci64DY1wfOuWqBtWAk+IC1qFHUog29FG2RgVA9eYa5sk+nSLPx96tEuIFSeKNwqPwBmx7WYkDD1fm0VjcgM800o7/nLXRuoQU91gfGZfiiHAnOnb35ROTznRABP2fr8x9GIFMUlkx84oK0/y4Ii4aFMKHyOU8JGPZMaGkZBvk82nRX3p/KyveLN5+Qrw9LIwGnSUo7qoYNE+pr2JYQV2eeA4diCwO2EFhAkDY0DRoK2iEcTTLnQ9mQg08D7XH/Zbufov+Qj+jy0ST2RLkKmgTJvimhSGcp+pc3gTb0lKBM6bgCOkynof5YS0uF3CmjfzkSex08OIpUk33Y8yYKeSxRU2U1RHXTF40KF8ORiyOuYkqcefCjAftHXBMMR4d11Eg/l2T6d6M+SIKm6ZR/bOXNacOIRByNtmaCLPJD7IofqpTOmikKETvqo3+npkceE72enGNrQhIj+6CsWfm4B7XQm1UmBK+vAjg4+Mkj5GQba4sXlArbOAWckykMeJBMcIP4yi3YpGkcBUPa3x5eyaAO6g50xPRVbD4sycmyvjDzLnqc9rpMT7CN4GTvgSJgSn/6pDDz5mj0cOpWmoCjMISUpYYfZcc737OYOJpjSDsC/ooBdX/heunU93nzzlej5yocb9nb347333o9fvP9p3sMOjyBxUFokM0JbRwnFetGpMtks2vUl3QLWgNkW0rnZk/KFf5W4Kc8jucjHP/QN7ikTQhFDJ/NBVWUW7Scgk+dpV2DUpkwTVtITXuw481PyoxMBHx0d+YGyX73n1nV/HcLvv/v62aXxwccjp8ddTzaacUeOEU7G6XErKnJYq5Iak8DIYE90VyI2tg+jVuuItfX1aLQjZgblb550Rq8cz1k5lxub+/FkdTOqlYoUrEcddhoD8jBGzw7H6rONGJTC7DU7Y+2QPu2IofF+OSqabrY246XF+Xi08iweNk5jZLQvOrt7pQRSrKOWHJRjOSqqoU5jVbZxqLR6iQ4dFF+YGj9g027KmTuWI1SNpgYFFxG7Kr1+LcbRUSN61B7vmmmwVLq7vVN42NCgUcd3njmOkT65RWoYTiGf/aOcd7vyXtajZjNqh3KA5WOfn56Lh08eRqNvVCvZdtQkt6PaYUwNVO3o77fqMTI1HYdyvvtGJmNtqx7VaMTazlbMLi5Ef7XTX3U709UTu9tbfkdtvd2OsemZ6BusxuxQd9Tk1O7X4VsOp8poa09vn/S2EgPtjXjnxcvxbG8/HqxLmJJLb19PHMpZ396tx1jlNG4sjMazRlNO8X7M9Ff8xoVHcpB5u8POzkEsDXbGOeV9+kwLg5Ge6JITvC1ZbMiCN+T4zvVX44XFqThT6YpPtfBpn3TFty694Dc5sJONR5TvomV0elQxLD1gyZOIlcWurosUkL2GsQY2PwJt4hKNJwPl+3VYwokhBnOFPhcCGw8rJgNfdKVTfshKBg9jbSdFxVZewfIOXVsigvjsEE4uzR+pjyVJ78L6lSv0rw1eTpjgoy24lZ60RJsnUJnmfG8hZeikgPOpY9ETXlOiCcDpP68f417iLnB4hYUhF4zaY0MPr4K1ARdeHAI/jY3hor2JRRCqpHYkmZxoMaLSUKxail0xd4mEkl0SZKqkHyCDf+oXsignHyZbT3J8JQ/ayjd+kJkvGghpeEesauvxkeuBkwkaQ84YJBgvcErT5JwA4VkTOSjgUT+4wMhmf0uulmEioeusLLRdeTb8bi8FyTfnJDy5Qd980jdMLMLPwzy0i3PhBzPOjnfODcci5VjyVlr90tXBPeTCLUCOvlVCuKlJm8Re8nEM71nXbdevvMRPFZGzPOkouCLAMXpreai5wNppgGe1E31iYkr1oG9z2srdO+FRuYpUn/GQrlQGZEOEN+SG7QMyFyzg55EmcmhD9lnmu58Yt0W+ZSXZkFaWqCao6wDrWuLBDVSe+HULVEa/lI4P49g6rPznTo4i3QmI/kPdPxpih4E2UaasdCB1LFpp/XEyj+4fcAgWWYHHC8QC3vwLH3idI6eJy/NAenGiYAeVGpzTT5gM6wxvRWCs0D/gEXYpDe8O5R5O+gx+GE9cbmY80hvuaca+6qA7nZIrcMr0mFa2yjRMSSib+Yng+/ehB3dFGf94aMuLHnhAH8iGZ8FzlRFdQe9JU+6PQ1BTtCCETGwPxZ9lT/0iQKY8Z+5DzzXjmU8BJwBljtBP3t2fGivZn8Bk2rZYp26b/jymxFvKibYUchY2nZpHOMQfIJt2+AMhLsemki70F9pqN/VZbPJpeawHeEt+jRsa6oWcH4RHZ//z/+DvxTvvvB7d3V/u3N69/TD+X//VP473P/xUfQo99Rxsq77bpTR9RqAfwV+2QQk51jYCbrM/eqKQ/auxAIj6g7HPjrYA9UN2kqL5A53/U+Qj47s8tf2jPlKnvdJZ4wCVWPJCnHPh8u1k8Ge8RmZe0VOOaS/oJ/6Hv9L2ztdfjXe++Wq8//4H6dgrZEt/DcLus+0/3Km1u7729kvx7rdejAuj3dHFQJLz1dV1GrX2cezVWvFYDtD9Z43YP+6M/XY9mhqb3epo3n+7KWfy/vJuPNhox+rhsRzbjnh5aSJuLUzGs+2DOKzLOR0ci+1mxOjEZLywNOVdzZ7urpju7/SDXKMjfJ3spbh0fiZmZyekABW/XuNUTl27cRKHByextXMUG7vt2GmckWPYiIPdQztha9v12K53xV6rM3ZbZ+JAThiXuY8bdQ0OKYEcmmOcwyOViYfN+kkcyPndaZ+J9b3DqNfrdkwPDuqxtd+KDTVua5ed2JZot+K4JYcZpeuqxvDoaFy9uBh/63u/HUP9A9ErTVkYHoj+7o7olnF65fK5uHHlUqypfmd10J8UZvd5Ybg7vnn9ohzj7thqiOcD3m6w453nauVMnB0ftWPBvT5iNe6t7MXTtYM4OFT7MbaigxFmB3Ki0ozvvHkzvvmt78TGzp6c4814/ep8/Pu/9XpcnBqKvY2nMTvaE9/5+uuxMDkWy0+exdO9dvQMD8Xl2bPRq/Ycqw9nz83H+fmpaG1vxN2Ha/HyravxvbdvRVf9ILrah/HOay/E7/7WGx74Tx8ux9JIXxxXj/yO2ivnRqO/0pZhEC6NRF8ixGj4h+HDlGG0MjJZeIv2mGMx2BUE5mDzfVilAAD/9ElEQVQDLfkRsVt4RAxsHhIrP/FaFOSECU6B2xkDn/JcKoTkeecFOOmyBz6kZYC5zKNqxsXusXdCTzQJKsrMSL6nUVHsVn0equsSv53qk07pYlV4qiLaI8QuF0/sD/TIqFUFIzX2IsgLKtJlk5TGrGB+cfTYWcYo20CJFvwyTfGyb78Gjf5m7iMqj6zSICPr8qthvvdPIHZslOiQHLwbCzHBeGeKCUdH2u4Jydxk34DP7wDmB5FMJT3hUhXxARCGHYNPVckfnDqx8Vek14l0AHMEONyvdIiO1grQgEeRfqP/qJ+3CqT+5B3V4KIsjT39SR+x14WRF2HLsWgBwky+zX9BEBo6NX4d/QCQylAFgp0EFSCmLukAbeUHLb6E577TOTtYxmXdpEFAZU/6K3voM3VJCw6ng8nYDotiTpDJLQEOSfqSosrsBLos41egHJJ31EH/VIcSp5XiB1vmnQUNfLELZj4T7sv+Fn+0RceUHhiET3IngIsAB6DHUfXDdG67IldIlE8d4y1qwL/bKRLl/ezuf8HArTmxHMjjJANkGRcg8U6XYJAZWXkLEotQ8UG5wcBEC1MHcKhosXVIJYiTL2KBwVdulEfbk1dwgwMGBE9/lPnKor/8uit0QnBgxNFAF7q0UOIMODuw5Jk2tzARlQdy6gMkWAtDTJcLlQ4MDzJUsUp89GfXWVzBuHAUIshxBe9yqLmbifHsr/YJgEUyPGQzktdsN3XJVAuFHPxedBR9o2JHCtJpF7uyZbzLFaNIW+ljoAynwCn94PexSqfKsQgVXzlTgrT/FXJDp20PjMWl5gcnkL6QBEyBnW/uweXqYParMjpYYOiMPlTsJK2o2nbESzyEpAFu/oExeYP+4MBA3HrxhV9ybAkrq8/izr0H3kQpukP14VeFRsQhjw6wpEL0yLhSlIrIz0ZZWcgt2yIuQ26SeET2tMMEjAc6XmgrWtcKMrY/yK6EF+7jU54YSTm4soJ7CPmT5h8x/xkECeBcMz/YBlNf/902ykrYrwTa9WsRrs4O/f1JzdDt3XUZ9IN49dKcv8Xc1cll347Y2TqI1ZXNeCIHaeXxRuzvtGT5u7UqaMWopP3f/62XYqq3K27OTsUor8ASzs5KNXr7uuLczFAsDlbipYWpeP3SlDqzGk11YO24ri5oxpW54Xjn8mRcmhiI0bERTe57cfPyTAwdt6J12Iz20XE0mo1o835ajQp/XpDOktGRlYlWS46nJnWvmKQkXOY/I56PmjKQqoMRSSPDU/9yYBlo0kJW6yh6lyKfNz06asuRPcjXRYFbiupXe0gxeVtAQ9EvwpcSjVRO4msXl2L96e2Ymp6MSbXvXTmFi+MDcSrv5vCkHrXWbgz09caVqeF4+/pSVNqNuLE0Ej391eio8hquzpgZGYg5ObyjnSfx9tWleOnCggZdR/T1D0Z9vxmbK2uxvb4WW2ursbe7J5YkWbWvotXXrUsLsTg5EI/u/SKWJifi4uRQzE/0Sw612NhaC3VD9HUcxeb6gxgd6IzhSme8fH4udjafylDWYrh6EkujvTEvZ7Vy2opLs+N+bdn9p49kVOpxQefzA5WY6MXRO5QTexyX5ibjxXNn49LVuThsHsRrXzuvBYrkLVo5SeIsYPiV5t17GmwMVQByumGQYijpP4awhqIHtuQtA+EdNJUxsZ5IRzAS1LOrKHmhi37rgPCwH0P/eKcM54TJl77VKZGvWwGnpOpjkDAcWjGITxwlX3bzT2kZK25hqHSqTHyzQOlWxW7BVISX2C04PyUsXD1qSlW4etUdveKzl3x0T3h4kwOxU7zxGVkMl9TGAWPNpFyRQ9RNFHfUqyqPCRkHyvORjbx4zxPrIJE2N0W/6fYlXreZKDGnI6IqLAgZK8LJjh+6n2YaRuiDPKqa5Ea+ypXWUDB/yCj7RkWOKT8kSj/zJDHjgMkGmNIRyr6kT7K3HZWHu3qsmZrJEiyUJIT6TTwzydFnLDnYScN5Ly/7ghMaloMOwNvRVTn3eNsxBh9tF5zrKNpKCI+peHIUnBGkLWBSwS5YhnKluC+61GFVtPx9v7bawoKlQ+2Teri4Q/oKKLKiNTDGEfmx2NEI9xEYO5TUUwOdhp4YsUMHjH4ky8mNMu+8CSm8A2PJpxCcQ3BNmFekH2maJ2PLS7BqHzL1l8WQFRDQFRwxH3YhDazqsRoq8KW+QAvKyJA85Mkun/DrPI/WEvNM8LusoS3cnpzLYwGXDyfp1HJLWpJqkRYveAYK1gXVZU3FDpfHQgGTekgEIz+j0VHnGn9eNNA2YAsZp+5kLQtV5QwtYsoam5St5jYmuglQBsXRiWyGdAD8UCnnEqEg2/3sLxpCC4ahqx+OKAukUpbWY0Sin8eZytAnFsF+VkFthL9c8GHnLXFF2Tu3gyh5CI/7jAA51eXZAnJzYQEtirAbSc+6VVYAr0/FmcaC+8voOJpBO39c4TrD7YTSiy4V4WTTZvoD28MXCJMqPKia5EJMvdb4og06WuaCYuEBLuSHvWYxlgpIRAuQbUbosNhHcjDke3AL3uzkiSDtRI4Sjtkn0tZbL1yOgcFffksCtyTcu/cotnd3YSntjKFpk+hIPmgh3Y4NxpVgHuaKMSppGakG75NFvbxAcDszDXH6jNdhljbb+kR7dU6WdUh13b9FpAweEjsa7VFKIwVLWrpJ34k+ZBjnQHrzAjI6sy2EnkuERULxnKhyZMQucy58fjnQO3/lw3/2H/3tm6+9cu3/uDR/NtZXt717dyIHjFdRce/j/l4tdnb2o95ox/BAv19LxUcXTuXcMghazWYsjPdHc3sr/u4f/Hbs1WrxdPsg6hrolE2N9fvVWEuz07HR2ItnGzU5RkdSmo4YGazGy5dmYmqoLzY2Nz3JD/RUY6t+FE+2G7GrY7VXdNRXDeFtNnh5lJRFfFW7e3Ves0Ec6e2NcTnX83I0ubR0IKeYrh/sq8jhHI5qV1f09fbEeJXP2km1pYgc+bjBdF+PnA0NvGp31FsNVTvxu23rNTnCco5RbL4/3lXpkj8tZ18KNtjfH5OjI/Hh+7+IhaUlyWcnblxe9McimnIsduqteKoFQWdXb4z0dMVFOYUrT57GtetX4k8/eRgbddHr6Y/vvv5KXB4fjL2NtVg8txg//OmH0ar0yQHuifrWesxOjHhFxiIC5a90Vd3uk5NWjA33RVvtX366Gr/17XdjXE7qYb0dP/3iSTzbOdQCYSlmp4f9ZbjF2XPR33USt166GR9//GlcOLcUZ0V3aWYyqpXuePx0JV5+7dX45OGqP2e8sboS3/vG6zE9PBAjk5Px5Nl2HNUa8cK5aRm5RvT1jcTtJ0/k7El2ks+e2tOWh1KaMxtvRRs/BpoGHyMzd1t0KhljFhlyjFemcewHTi4PHtBWXpeimunEAGXjpuGLMQdWE6mf/hdO1tEe966BYWAyU5mYwOlhZ9PGShGnKWcvDEIahTyTE8MEjy4ol8s3tiv6Yfy8ayKsfHgYJxeKfpOlmClMvPW0bBncQ4upkz92eHKyw5CncfEOretTPQ0TbXc2WYp+pZro2cA/Z7YwZjDIEUBZP3DzJxVUWyU3ZKT2eHcQOoq0BW69e6CIdBEJtx3h8GEobUn5wzBCz2TAT1oGX04ERpyJACNunl2mI9G4sx+RcTqgSR9AT1AiakdWoCZR1PNuk47U5M+BfteB9y57p4M8hK38grWifUkP3GLN7Uokkp9iOrQ6Nx9gVH0mJVLCxT3dnIAlQShRAIXK7Tiovp0N+M3S7GsSape5E1xexUDe5KSEPPGoHjtmzydHRU9c/uV5EiehA20sePbCg3EkPaW+W2veEpYgcgqMRbcCNhMfB+WnJGFfBfwpulj/PLZIiqY9N5WVum8gndMmjsC6svOM0W0HP6dM3i5UMFb3lQH1Xymy6CflA2rayKqspgRp6wY/8eDbBwqdLnfH+Bl9pvwf/H6vso7wlDoKjdR/64ACi0Ly7WQoy1ciDGeUhkNmz6UmmdDWhAEoT1yqI3TokNSb5KPUofyvAM/wUCwEjBu6dKSAzCkECjjvmuO8lrAqzqtjCeMNAJiSEK0/TpZ1c8x++VJ//Vc5OokTb4I60EIvCnRUNfNiB1I4qSNEpm13FlVQHvqFPqYsVUafiAHol3LzLqeK2Xnlsr6HlwCy35Ba2g9jdB14Bh/lSquy0atEp+YpY9EWIKkufpFDpVKJv/nXfzcWF+fTjhThzu378YM//XFsbm3n5XtUl3Ih8O0GMK2/lL4yIWceSVPgQi/gTZBGkVQe/JUQtBMBl6TBkfKjrQmPheDcDqf4Ru+Rm7uwqONg+l/ihg16gTPQZyn54FbacwcZz/858FDi/MJMLP3KF8oKFv9qh/tPn/39evMwegfkRGqVipP13hcrkk8Kz96/JLE0MxzvvrgU37qxENNDldjf3YvhseFodXTF+w/W41COYPVMO7qrleioaLXXU5GTehwf3nkaE3Kybr58OdbkMPd2y1lsSuBD/fHi1GBcXJyN8XPno7N3IDYP6/Gz+6vxz3/8RTzeaEWzxbQhhWPgyMmbkTN66eyIn97nPqiezt7olkIvCv/Xb5yP337zxVicGfPbEnrkyC5NiedXr8X1hYm4oPx3bl6MhbFer+x4y8Ds5Fh87do537fKg2x9cjgx5NyLeeZIztz8dIwN9KDVdnyIzUYzHq/vxr/40Ufx2epBPNs9iDPdlZiSk3tpfj5uzY7FsJa6h3KOuWyFg3xeMr0wNx5//v5nsaPB2ymHvXd4PLoHRu148969p3v1eLpfj8GRsTjY2ow+yf07L98Q/zdjTnxijFiFdWuh0JLC3n6wIqetNxbmFqO740TO/6E/qrF92IiXrlyIb792M+r1RjzUIuH2vQfx7jdeicfLT2Kz1RE//Ph2nHRWY3B4OB6srcea+ml7/yD6tUBonqnG+uGJHH31ZV9fPFhZi5998SAarWMvFh5u78TT5WdR7avG939xNxbOTckJrkS3BmnhG2gI6j+rVgY3qwG8LeWhUr7cqJGM4fIXx3Rk0OLgch/r8QkObtWDnTGbJlXlamO5AsX+0Ud2NASRK3EgoY3eaqCrjHPeOdiUF9WWUfJuLjSgDV3zi1HAWWCywRHLHVLK/D5EOXKmwFPw2CWhZxdNYHY2W2p3U+fsqDaUbsGbdIjlCG9VMMf6B1fezVW00dcP/lwg/NhYDLcvWymTN0P4dWaKz5FkopiU9aMMRgTPz0ZPeYWZcznG0vDOynYxiftIYwxHX4BR7QdO2R2dOlObWYiUcqcAYwxO37slnUQ6NrrKs8yNN2l74vVkAF/mzvnlThM/3jCAg+OdScnNn70s+KKi77M2fhUX990x+cKty8FHmvrPqwmeaH5Um7apnFreGSrq0Zk488bBDqfa5M89g6/A6Vsl0AHh9m4yPzs50mOphPVIdFhAecfHR1onONVlDDAZ+95IcGDLmM3MLA5byiQnU0SqoyJc0j/keQKnrg7QygmSjGyLy8kydXABDjQgcJxnSvL/VyL5yQ90y1sLXEP5WZ8f0Inb9Z7zyJmOiozJ7Pssg551ytgSvxKpf8JSaHH+VOaeNoj+CUBdDzKXG5kp6wge+gJezG/iJQP6HNNpKuCJtNEMKUfy91UHfsqiumGck8lC8sbHAjOqsh9wLHoFlPnnagTH5CkPwLBow/Qhl7Q1KSNq5j3flCee0jnNExa+uQiDDrjpczoZnpCtCSkNcyLltqYMREN53h11fuKHbpLIvgAOHWVxCQL3hqrgnNlmq4wiqPjeXuMgmhvlQ7cYSyZVjF8FdYvpwo6ZoI71SBiUTzn1s6yIbl/qR9r0HE/clgK/Hj9F+5EZY88LHEpBSFsEMzw4HLc0Z3biwH4l8Caih4+eRrWzS7ApQ5OEd9qvtC2S8/iX/ZT86tx0OYhzbkOya89RUKJtaLVP0/Nz2dDb2Ll8rzJ0sm3Qgg79gRlwTEz+b7ukANUcEwUsg0H8JAx9wCLXBFWGfcKWfFkfBDqzrP5dAe7/Sof/5N13u/o6uv9we20/DvdacenG1ejlgwHbTQsV8VTlrFYkvG++ejFev3I2RjrbMTHYFQcHB75c3zs4Ep8uy6mqn0ZNGnAsBWI3pFsObndft4xCdwz2VGNva13OaU/MDfXJSYw4K2fz8Ogo/vVffBL/5E8/EY5arNYr8fGj7djaq8XkUDUqnSfRbjZ8CbnaVYmrF+bi669cif6qlER1fZlDExL37vL1si05hQdy8jqk3DjZPPR0fHIkx6wpR68ZR+KX3edOMVCRk1ir12NHTrpYjaGBquZWOeUVOVaC48MP7751K87NTUVPd1UrPC6d8yGIoxjq7oidg/3YbLTizvp+LO+24r/+ox/En/z8CxnCrhgdGoxe8TUpvmbHhmJ9dTWmJkeiLuVjIHSLPwxIvSmeOitx2NEbH68dRPewHPPevmgeHMbs+Gic7m7Fuy/fjDduXYuhoYHo7u9Te1HyM7EjJ3tv/zBu3LwWJ/Kotla3ok/5MwN9Md7dGf0MzLZoVXvjYL8Wuzu76je1vS3H+P5a/MnP7qifGzHS3RPHks3s2ET0cBvHYS12aifxT37wQXx+/3H0ytk9IytTV9/un/bGL9Q/H9x9GKvP1uPJ5masbmxqkdAXQ30SIkqjvrdzphGMAeA73dz2kdqEEQFMUrBllSlQZl6KlbGiUKUeoBghwWHYyfbE6RxDyPHTgBY920zw2RDYpAgep5SBnnXTeCkttBgxbpXAeOJAtpSP48tHIBrqH15BxocXmuKnhT4LFr8MvHkvIHWoiwMbUROdhvA2RKQlHnBs2wXPnrz0BwOs+png4AmDBg/gytsnhN9H1VdhGnYZK0XLAXko2OCJJ07LyYSA2cfhQQ78YdQwrBCyvHQ0Gzqji0iTTyp3XKQryqGebx0QL8xChkGOljPOC3JmB9TFafhLPjC8pPXHZOT+hK5l8CWHdt5U2ROeyqngvlPd5IU85VJXMNCh/eVDFkWPmA8YfL4rrVIW4n74rdQEaAsd7fCEanzJQ8krbWc8IU/6iwg8ICSERVH1oMMMJxw8tU1xXlUADfzoKJ6YZIwDBAUdOyRWIngln1NxWGSbotjAzmUv6lyRfNjkn3ONT2jINIMUGcA481zcAuP6tC9hlK0E9RO7C6nLn/Lc5470a+G4GCQdCcDpYx7Ccx8WvyRMTFjnQk8VPN7EDOkCgf5U7gMNV2YypvOCX7KewxNSBrQLGPeTChMEvpSyLpR4OWYdp0UGSA6pS8gkaxNyoYnuENU/5lc5+WccpNKeoEeJB5qIs+AgaRZ1SRum6IXEQMxycsAFH3ZME9j5heuocqXBpyLeVFTqFhifj6Xy50YqWsdUwcRyTPOXr6hTEbThU1h8b7t3++AB8LQD8GVgR84lbx+zjcxbRPex4K1fpgPfCkrSHEe4on/lIOMkGz8wBT4D+3+2yef6M6+CdKS+6UkeiraRKs9bVoCjXRGVrq44v7QQ/b/y4YZarR6Pn6xonj8UXjYwkpp1XuXc9siR/2Ufu0U6krYulDqCRDNTf4wz1VGZMenIlSV8UFpipuDdNVNemSyONFQN4JQG+0B2kTKY8t05+iMw9nCgjQsYS0h2XgQ9H0joVMnNAvWvsjwGwPEr4Zfd/7+C4fq1he/0VeMfDMh54xVIvHv2k9tPY3mvHUOD3XZe6ToEN9bTEUMS3pCcp9Oerrj9eEuTeac/CHDQaMStpbMx3NcRj7Z2o9E8jqp6uVdO1qWZybg4MxIHvBVADmW9cSY2akdRl1Lde7YdD5e3Y2/vMJo6b6if2q3jGO05je+8djVWtrblmLblxPL0c2f09crxlIP5bPsw6i2M7rHv/WM3lye+f/r5g7i3vBGHDbkeGnVzI4MxOzUW95+siqcT31JRrfTFvZX12JNzDt297b3oE1+9vd3xyf0V9TqvoTqVk1uJATnn67v7fqCOS7xHOo4o75ac7KOjZuw0NeH29Mrbacfq6po/CrGndh4o+7SzO0b6K7EwPRbHzVYM9ffL6anG7t4e+4RpIJoHcoJlrnoG4sleU7xVo29qLo53t+PNmxd9S0NTjvmTzd3YacvsiScui/eJJruKx816zM6MyxM61ur0gXeduSXjhK+k9XbF+vqmZYGzftSux9ToaHz46UM5KVqAqD1VGc2a5MDlmsWz0/H00eMY6B+KrZ09vyLtTGM3Bqs9vs3h8fpObO7W4/OVHTl9x9Gj8QLtdfF25dxMNNTu/UPRwtB6kOWA8u6Bkjbq5PmUoYWx8tD0gOTcTkdHGlkMvh0RClXHkxsw+mGIcHXKe8a4vyuNNtpK0KAHh/KxMQXZ3AlS8AvThR/Hkvs9vVOrtHeDmeB0nsaOSkwswmhny/ZI+bRPzq1OeOeuH9iCRlHedhpu2REWn3KGfK84R6G0YytY6LKrUz6QYKcWuvCnekJT/BMwjVCERt4SQPsglHQNpSNNLJqZQd2RjgHtQEI4Lu4ipzGPlis0waUq2V6VFie0NxcXgtNE6WkIIso3P/5lHv3FQ1bgKBlh1zKDaIkwKlIG+PAruKAHAzrHybDaGDlcSj4SiNttDhOGAGXADCXEkCUDRxd0lLit4FUp1awpKqRdpfHHgQUPk4cv/4MTZEojG3aOuAUKetw3DgD1cAKRofHTNpWgK05TR3iohX7m5KkM8Bt31rNAlO/dKXgGVgczZNCv/kzZtGmzAzDAclpmFWmPu8zxf4LLHAoc+jM+8JieguuWMD5VmTNIFZHg1lknysvY8AKPrm98yW9ZyzrgfEFJQClHZ5g3du8NV+S7Deiw6llPkplkSsE0/T/rEFLnVeZzuKEMOYtj8Vnywz9SyJ42uH/giTPgXRGa6h/aRx8B5wGa58/zqKs/xntWQy7K0Ekuxigs2qYfV4WYd12uH7pCOf1Q2hu3AcYMk7xzew1ntK1sL4CMWY8d52ddShPEKZ8Yd4EzHSWO+ofxUqY51DntcRbcuapwIzuikbrQwfIXkpS3guxEVi3wF7KkjeS4jSQEX5Yhg6/2G7KzO2/ZyW4jc+SDUWWRhRzAp/OB/t74nd/+Zpy7sCB4ARfh9uf34s9/+NNY1VzIqyNdJp4K0l58lXoBU/6JHsdEjvx1xtHlBMlPGZahTRvWI20Uu+7YwS95AIfwWWboRcpFKJ1HeYKagPs6a1IvZWC5Kv/5LVkEVcLueDMABODWAb6gkSCCOTqJhX/H53f/yju3ZyeH/w+V7q5bY2PDUT8+ip9/cjfurDTlr52J1144F3fuPo1aU85l31CsrmxEp5YCk2fHNalroj7pjPX94xgcqnjV9Nqlqage1y3oyYFqyP3yU8d8TYvO/8X9tXi60YrV7XocyIF9srHrh70WRvvi+tJ0jI0Ox/L6elS7e2KwchwvXVqM209xVI/lO2qlqU7a2NqJh0/X5QgLo5zcWr0mZ7gZNxdnoi6n7oGcZV6d1Wi3pCfqVL6IJof4vurU5dz2dh7J4RyLzx4vx64cuO6uqpziYzmC1RgfHYn3Pr1jA8H9kXzB7J6cve39Qw+AtrwRPn83PjQQ5+VMb+3tx75kwMMqlyZHY3F8MAZ6K27XjmhVe7rl7B3EoRzbnf2GH/IZnZiItfUNOd09cXakL84c7kZ/9TQG/J5aDb7OSvRPzsbocSOuLE75HqKffvpZ3N86jFZHJWr7e9Ermd68sBiNw3psHB4K975kN+hd60PJaXnrQM5bh+XJgF7b2jP/3XLehwaH473PnkSfnPyF6RG/JeKjh6vqnfBryXCKb169HJ/fvR/feuOVqO3taAGwF0/3WnFHfbG6viUnrCKjdBqjcvLPzU7Gz+6uxPzMTBxL5oeNlnDl4ClGr0YbD3loiD43HIxeDDuOnPoRMJ07MnRlGYDlvmrfN4hx1B/DnMHu+2YVqd+B86hj+TqcNDGQLYa34DA45f1tTF/wxz3X4GF32Zf+waea8IITwgYdPFIfWjzdyytr4KLcPclbEtj1pV7yz8TLLRd2ngUHz+iTDpKbVtKSCW0uPwJhx1ZpHF5H4eSqFytuZEzwa2fApx/Hkg5STjNp8Tjt3UClgQGWYqcBoJ5+7ISkc6Fz0bDBFQiTie2k+goYv32BavQjuH2ShtbOhyy7/mc+//XHuZ/A5igGv3TyJAnzkjgoLxAqP80s94YB8PzSKDAKElGRAk+mcSbsbJr/zCfQvjyHr4wSlndYvbAynHMVi/8qg7d0PkgXdZ/zh3zKPAGWjjrgtE0J7yarPnh+Cb/q0e/k8B95g8JFko8nbf0xaTFBM5ER7MTpnPbkZCRsVKTv3I6EtDMFHo6uCtXkmSy6MNtVHrOtCZn/4R6c2W54LPLh1UnoFXngQcEoKOH1Kzgsfl+Ws3uUuuZTgIo0J5KKaFAjncOkCQMGFUzCAWlOfG7UvxS/Ul/nbp+iz9wnPnmOI9NZnve4E1hYQM9JQJ7XI8N8SJjoXIFFAYopN9oPLOynA0M625Hdh40RB8oAFzyavtJftjH7Wxm2GeACEw4wY8j8KJ+D5QB+4+Efaca2YJUJRuoAb5kWdfhxatycW0GwZmJSzJm3Aoai5EgJYC1L7CiwynK/Jg1CPuSkMv0VLVFIXGljLIikDz9y5LwrS676wfZNURC2+5g9pE0zCC4VrbxHVmMFXhWxhYBMTozG3/3Dvxm9fb2GL8OPf/TTeO+nH/hZHNjzmCv4yzkp+yG5UzuMN9tgZgk6N4RllOeclo6i7Zwy7dgqsvDplE9EffgzKvCqUVgP8BPRf35pI1VAHkd4Uh24K/u2KADVVwK1sy5+iOnpl044MtQYPDryPbe/Vs7tu9evD+wfn/m/y2mq1o874ulWLR7wsNdJJSa72/Hbr12Pn/zsdqzgLCGKrm5N5hHbOzvRKSfo3PxEPFmvRZecM148PCSH9PLCZJybm4nRHqlMsxb19pk4UEffebgSf/7pkzjck6Oquq2jZkS14vfBXj87EBdV77izKgdq3RM+rz84Nz0ZH8q5buDcysE+rNWi1tBRsarOvjI7EY9XnmlSPIpvvfKS00N9POg1ZCeL2whm5bTzmqzHa7vKO4lGfT+uXLwSXyyrnhzjr127HP1ybFHwc+eW4vvvva+WnsbNc3OxvPosDltH0ZZzCn0uSXLfL/edTg33x+dyCnnVGE+RXhAvcyPs1PbE7tGZqGmi7jxuxcFeLTYVHz7biM2treifGIvt3YO4sXg2rp+fiSmtNrnV4emuHEg5xeyK8dDRFS0YeC3Vpw+exmrzNOodVX+p7FA4pgf64hs3LsQzOZprcsB3DxtR7eqLlfXt2Ki1YquGfOWIyxo83dyPNdET+9GU10T8XH3BO3kZkM925SAfaPEip5oJdr9W91syvni0HGMjg7Gxuafyeuyo42vcN6uu4aE2BkxbfdRW/oOt/eis9Ecnu6gCwNHzENSfhxGGCIeAfAwc3asBz+Ul7/IqHzgGu3dlbOaUx5sTqK+FlI+CtTNoPMInWJxWAjsq9CEmyQcvqXFKwUZVehXniZ1TdkhxetkxzSkFHoxBwNgi+PNOm2LpkNoRFwx5lOGc4vTysgFsoJ00Hb07JzqoMf+QibkQnB8M81nJbUFfNPIyW8LbsVWanw2f6vrdq8rjnNf4MNHa4TacgvqPXWeYyFfqJGNuF8QEhHSRoSDMH/XY9X7uSKs+hh6HzJONUOjUMfkATtETnPjkrMDrAKCP4k+GnFfn5ZsK4IcCwQGvc+QMAXqfZnhnFsdWfWpY80S5fsqAPvU8+ZDv+i6V+FT2nI/MK9sEcuricz/PI+jcD4AwuStNHYohzT2RpHCaQJkOAnIhW5A6Z/x4QhEj7t8ETFzUI1APFBwpp9AUSNI3hQSUX96igS4YjLQiuEiVgTYwnjj6l+gc0EtgeZsDV9tSnxSgBaucZ4bx0gY7CwrmQe1A92GsxAWco6EyoL/gc0oFxARIHNAhj6tL1hv/Spg8WiZf4YWknbqivHSe0ukRf+g3bSdNucFSdj7qPJ2VrItcEoZQ6Co0C94gbnk4pQA8ctKx7PcSxinVJe2rO268AQ1nrpVkLMOJ+8XtwxnTucYDzi3nHOAZBu1ooPeJTf9USDC65BO9YMHpoadz9xO4AYKe8gp0RZ7+U1+82XmkDLoCsjxZOYvHlKE51WmxUIQf5bK4t7wMo4hcMOGq5zEEnyZKe9QnStt2gFFl0C37kjcOpA6plDZTj8AB/giQFTQ8p75QDL/kwyVtgVy+vYET77QLgAePK5WuuHrpQnznu9+kwvPA5tkf//EP49PP78jZzDanDlCKHPUf3qHlGrRFefpnOZHJOYCGShzmNyuAUM3AkZRr6zlAdeEPWQJDVSXyQWbBFXWfFymV86OblZlFHXgrhGBePQcoWIbOFozo+EoTQUBuiXjwT/k8DG/n9tfpgbJqpf/vNGrHA5/d34g//snteO9TOZJRlaPC0+/teLa8HpcWpvwAzPrqij8g8HinEbdXdrwbOj3eGxenBvy+09OmHB1m/2o1GlLmtf1mrMtperJdj/e+eBoP5TRfWJiNmxdG45XLZ6OX9+fS9x1dcaar4l3Lv/jgC9+asM9u5G4tpsfGollrxEAlYrjC4E4zx0CZGhmKb3/tph8mq1a7o39oNPY14Q8N9PsjEqNDQ9HfNxi9wyN+t25Hz0D09PdHV/949IyORZ+c4KG+Ab9dYXRkOE4r1ehWHqstvmryrVduxWBvr8/hkUlghJ3Pitoqx3msfzh2dw7lrO/7AbOP7j2Ix+ubsV/nFWlc8sdJPYqlqbF49cq5OD87EzsaLD/86HZs147j2f6RnMZWfoms0hOtVu5a4RCfbjyMK/PjceaoHreX1+QsV7wrvS/HtleDeHZ0II7bTTud+XaBavzlBw/iF/fW4oO7q/6S2YGc1J9+eDvuLm/FgZzjh3J8P72nBcZPPtBAOIm1nYP46L6c3HYr5sYH7cT/+Ud34xf3l+Nf/egndtr/7L0P4tHGXqwftqIh3keHB2NmYjgmh/o0uDpifa8RP/v8kR9ue//uY+GUB8170MpwKjeOPns+YOk9dvx9t5eyPIJdZuPBn/uYfCZI6nJD/knwIYSWYHhYq62B286tVRt+G3uj0cBWOX6Jd0dVzj2xp1rk4ASym8q7YbllgPtK/XCI6yVdu50qx/jhFJT31vr+WtVxfc5VoQkPihibDrFCdEMx4jJUArf9N26sSGHY0KNyogHWMgBYx9xRIEm7ynLO9ac6iIgyKmBE4ZGJptz5pRwUnkRcT3gU7awoB4PrT66KV6JYyb4RcDoOicMyNQ14cI+p3bgs4HZjFHFGC3kll0WbVF+zsN+OICKeCISUonTeCOACRinVp8cBgwf0CmzwQSXqETiUkf/IQ+tMpeAFOWQ+56TRGeh89YEXZEVkzuLWD79ujB/5VFdtEuBQLcXMspNFAqZ0AHeW61x54LdT4AYlGHg4gtk7UI5lv6gOMVnMPIWyrTQg6yooEzo4C5a1zk2fypazuXC+rz4IB7rAQok88678dNrAK2kX/ZDOD7VThs4rjsbhiEOvPONAK+ArZWNVpO2ukvXy4T/xWyyCwEx/UOqWiJ5LrJvAS9bwYThqAqgyR+WJZ4J3ZmkPaQn0eVr/AGFRbDrUU4lU0/oNndSHpK3ighdCwY9i0s+rLqWewE3+iuAGC7+AjTtzLQOgEh5a2K2yNDHAF7LIHOrDpdIoI7AsApSBY6eT5/yVH5cwn66jEoG7lcpz2ynzUbmgMghtEJNK08+JK+UrUaZsBQwl34bFOVHl9Ds2y7uM4ptb3WyblDYO8YQcUXnj5UA/+qzkhXQhdwG7taBQHlpEzJ/GvPgDFXyBV5mua/4sa9pC21QgIPZYTjXv4W27zQLq6+uLF164rFq/HO7ffRjL3gBTqwSLLlh3hIrxCF1rNQwnlwKjDW6V24+TivNZiMBQSVe8eRUAHs35vB1GafilEakDouX62Vo7/crHJvvzxeAq86nHH+2jM5RPJM3zKciANpi2SvxPkTZAitveTLOAAV3qc/L9qyGXtH9Fw3/w17/+n21s719Y26pFV29PDMlh7OFbzGfasbXbjNbOTrz58tW48+iZHDIcqQ47tUszY3Ft6awcnbHgPX2np12xt7cbr908Hwf1evzrH74fP/7oUSzv1GNXzt7RcWeMjg3H25dmYm60GmPDA7GysRv7jbadtrPDQ3KuTuPHHz+KHvVWQ85Zp3r45UsL8Yvbj+LW5aUY7K7EzkEjmrLa3XIIp0eH49zCdCyv78Xw6Eh0yClsqKx5JAeodRLV3qHo7R+MZotbFMIPvfX1y8Ht7osna5vRxa0Pcnx5r2u9gQHpiu29PTlPlRgeHIpr58/Fg9UtOy/cp3Mixbl1cTHOjo/E7v5BzE+MxCcPHkVD+X3ybFbXtmIJB3b7wLul3NLQJ6fq/LRktTgpWU3GA24PkEI35Lyvrm/Eh1pNPtVKakoO8MT4mD9pzH2vfSe1+NZbr9rJ5yMPQhWtei1ajXrMT45KLouxIcfyF082o0cON7uovC6N167xPmC+QPb2zQtaHAz57Q7XLp2Lg53tePXGFS0sFmN6uE8O+ZFfjfa1F87H3MRQrG3uRrdkwrtev/3mrXiohQ0PsV2eHY8Xr12KSnc1hnoq8daNCzHQ3RV3n65GR6XbBpmn5hsyeBNDIzGshQZ7pBhUGyyNKsakbxPIsak8DF4Ouhz/hROCUlKuiml4AEgnFOfKTqnymcQxrB7iIIQSSaU8IQumLQBuGbDxEDwxd2BxDth9kZGGQUWcN5t9zgWHEfLupuDTSSiQO6TzxP2y0CH4dWDYQsC0LPfnb59PJBhSOJVzDU1jpx55NpOF4UkCkLLkMHAUSEDImNxSXrnyxrEWBqWxg8+xAq8jE6GvgCBMHE1QgUYBSE8owp+LCigKD45vAQUOtwnZSYfY5XaR+QEnxUrjaCSzALstbhP1FeA1JVEE+oFzAfDmA+TD5GwQVwKHouSHLPzAlvKzh0pZpSx83ySnxX9wWEbwoyxyfe8jedCA7xLWnqVwogRMkpypyA6EiIAHWHZmaQ8Z7kf1oW9xED70OGUhzkAvXMAgC+NVvQ7ZBuozwTGhwQv9ie8HBA0yKSEAZzr38Jj5jvqX9MhOeVCSiwdkQB1jSykVcMBADwScJv9AZf8TUvaq63wkXATQGUXBl06+rK9gfAUI7dIRXoyoKBN7roPc3SqKDUKejgruHxXQZ0zMjFNaZFDDZhtS5zMPWdpBN46Ehi8iuPiBi/kK3mC51EHX9z/9QY+6OgedCRmMc3GUCJWVONxOyc0OjfJpLwsXX9oHAlg1OheAOicLdCamMtVLlJIHR8nBbUZfrRBFW6gC/4q+vKy64Elc1BcMDLtKlrsfFcr2lMTdQp1n3yiUBx0LqAIf8OI7xaygerTX9YXF40XylIGl3nOcgjFpZG0W0GHyEx3Q6VyrJIlpnGW7XaY0P1c1GO2CbnFKEEyqjP4JkNLylXrA86Da7Mx0/O3/3vdicHAg6xThT7//F/Hz9z/1xhw7vrbrwoHT6vWhZV4EEsWJ2VP0grvQveSKkPykVsAesij0GPz60WTYIzK3UTV1W/NGDgzZA2oLt9LsrqbO0q4CN8AK2dXJZ/KiMsEmdZLQlExJK7KgAAeBdvjWz4XZWPp1uS3hv/hP/hfzvZXT//KjO8u+LD0gh6d/QI4J2+rHfOJVilA7iKszo7G+uROHcmArvb1R7T4jR20o5ga7Y//p41hYnI/xoZ54urwWe82juL28E1s1OZdyfGbkiI3KkeVSd19fZ5yfGozdrfU44VOze7V4utGMuhzFt1487zcBcC/tt792K9a3dqLeasXrt17wZfm5uWk5mNVon3SIx8GYkqM4MDAae4etmJ+bifPz56JPDunkxFyMjU/GyNhYTI6NxFk51OMj4mFkLKbHh2JaMBNK48SPj6tsYioGBsfE45gc5PGoDozEzOx8jA6OxubWfnQPDInOSAwNDEdvT09cmJ+KarXL9/ueX5yL9z6/J+U5jt9742U52Rvx5s0XokvO7qOVDT+QNTU0FAsTE7H8+H5Mnp2MT9U+bmvo7+2UI3w2Kl3dsVNrxb4Q7h3ULftvvHI9+rS4WH5wP/rHx+OR+DiQ08poQYXPT47EubPj8bPP78ZRdTB6KjL0cuhR4k4tTHg379xIf9yQI94lh5Rd5fNKP155Gq+/ekvy0CKmrzs2tveiV87si9fO+5VpfCDi1rWL7p/vfevN+MmHt+M7b73oL5zdevFa7Kmfot2MN25ei/2Dw/jo3hM7PRUtCo41eDxgZHAGurujv8o9TzovDD0Dlg0KRpwNgI0mxxyYviRjcAGpnYWdV1mxyhUsTm350NeXw5oRnI4JjgOGC1eC2wT8BgTwiX7WLxxSYJT/3BDoP9ETHOWUqVCn+U+MpAOQPIs75XG7Q95JaaOmH9aOtPEVOxsEDL13UBSNx/341YkAMurDgi8crZxjocfT85AzkOtkPWTAASNm6j4C5olFQBhOGz3BwCflaUfFr/jnlInBshQchWlcidBkV4Q0l8soZzcXKCiDF5iUfraI3Wr9VGzUqst90Bhy+oN8X06kqJC+eRI0bYJXft4p0oqZvgczEWj0xzICrpB5OsbcZAKLwGa9xM0h65vOV+rRBj7/yZnfhaSGSNNcTv9xhKeUJ3jEMTySrwSX8eGK2yicpzIALEuCnEV0yPJRB/JLz5lCHcWPu1Q/6tC/yTv59I2JCqW58rllLzg7v0KeON26578So3k2fggKRhn+KAiZ4o2fReJfwj2HVQFlyCZjWSY48JIWX/58tpGkHI3bMIIWX/AJz/QiwU5gUU7CuqVf9pczKDQ1hOf6wLo+MkKmqRPotm+5SAzUUNWCY+FDToxByxV2wQGQU064LcDzP+vpvxYi0MxLvGBWOfIGiQL/kaXv4RcIESiIgNe4dZqyKagJBS302H7eX0nVWQVOj3EiIVF6zLBraJkWP8uowE3I/spYwihJi/JYyJE2ZA3VFWHrPwrKuKCsiATbAOAKJtBCQicPISvPD4eqKKll/ycNV3Jd+CGPJnGFNuEp0JFzBR6oBp7bNsqAXGi3YYvgtjjlUpArDzriTH3Be2tfuHYpfud33zXUV8M//6d/HHfuP7YcGF/U9aLBbRcV5ZeOtvtASfqFwAEZWLY6KfWRH0wicWJCShvVjrw6JfsvXMiRsUJ98Jd48arpV9Mlz+UcxVeZNo0sAgQ7ShugV86LhmRhTrs4K9pkkw0/CeBnlRYWZ359nNvNxzv/8e27K99d2WtGh5zWwcEeOVuShv7YpazKmbyxNBqzY6Ox2qxHu7Pqey3b9aY/Pzo/MhA9PdV4snsYn9x9EvdW9+Ph+n40NQBeujgbL80NxcW5UTmMfSrb1upBXSQHaqR/UIJe8q0My1t1OXvtmBsbjJ3dAznHLb+LdUWOcrujEvs7+1EdnFR3dka1dzjmZheEcyHmJ6dicnAwBnndlhy0Dr+fVIZPnZy7bFpesgslZ7h0bBhRNojHnR4Q3uJHD6knZfNDPEwANkA40b2KPXKGR2NaDvHM2bPR2dkbLdXv7K7IAd+OuiYsHkj7m999Oz78/H4MVCt+p+3qQSO65Wjy7txr5xfik08/iboc2Hvru54Yx3vPxNdfuBTXtTDg0vn9Z5vxbGPXPLYbh/4S2vTMZOzsH/p2gr1aIypaLHC7BG9euLZwNg7267FZ0yLkuBmnWiwcH7W18KhaDhubW/HoyXLce/QsPniwEp/efRgHjdO4/Wg1fvHpvfjg3ko8kXO7oQXGR1/cj59/dCcunJuP//Dv/UG8/4uP4l/8xUfRbJ/Eg+WVeP/2o/jpx3fjwbMd35/73kdfyLF+IJ9AtCSrigY0u+x80a3Wbkk2cm77BmXQ2AOmG7gvVKLWwEwHhcFJh2hwK88jUYPNl68Eh7NgJ4Z+Ezy3IhxjCATne15RUUVly4DQv9w/y2VzTTpEFbLL26KPAYSu0pBMc4B+iJDKqE9+3sck3QE5OIQcAwiM/ptnIMBFBK0tsEptwKU32ST0L+koRzwCo7YIbzqJaVRsoAWYkwc5yjeo9LigiWHEIbCxUzp/1KeeDJ3Q+ZKZa4NPtYST2vznSkQaVXARqeczp5NKmY/TkD+/HlJ57IZQgZ+NMYZX57gsbp9kVt5LC910ZVzVNjaD5AZrygAthbQPruiCfL8rUDDoP+NjuVFOCP4xG7oDmOyFSXU86eucxaKdXCK4XF98qorbKRrm2eNa8vKkg+HnvNBJyixjYQSJS0hzmnjLyQT8/qCB+pwHVGANVinzseA7PzZAErsk5q0YiqJf6o75Vir/UYtk0sEZJcWEW7bV5SV/tM20Mg+UeaagBBOYz+EX56EotxMIH2VQkl2w5zyRxan+WbdIJ5gD+cKmc3JUR3+lIwst8gu2JLNiXDmXseLTIkAvZZt5WZCwOoMfF0oOIDScSzxOock9l0lTufSJgj+LqvZYJi5BdXL8A8GYMbfgA5fgOKc6cwd8Uov/6Ibx0E/uPzJob8pADeS/D8DxA8AfR+BcB9se5dp55kgbVM6vHHX0sR82g5ZgaBu8kfZK34kkT/2kojRqJSyAp2xVX0dk0SXF9BhVGryJpJRtnp7IoJbtQl9sV4SIMUKjgPOHbAr9YRT7gTr4NCHhUUHZJtK5E6+kqvjra0rbjgEHHc5NHic5eXETwa+T3AVXKA7keTGnwYQsaQ/8wiv42EWfmpyIb77zely8dC4rFeHRg6fxb//0x7G+ue12QdPjomgvXOV8BB8qV9uAgn2fA6s6bq/kAEu2y/CtNH1HoA0ZpTPiEcylPmbIOYWmJR03wbDgIdgG6Zj0AcgjdsTvE1dwV/HT0farxFVykuz4mFdCwaj58egoFvmIw6+Lc/vi3Oz/9dzM2NSevPq2WjnYWwkeq+IS995hXR3YGW+9cj6O6q149GwrjuWh9GnmO6o1Y258OC6dOxt//sHd+MGdzVjdOvBrlTrk6HE/J7cnTA9Xo3awH9sHzXiysh1bO7sxNdwb3/n2m/FHf/JjOc08WLWv/I0YGx+KSv9QrGzUYne3Ff2Do3Fu4VxMTM7FlOCG+vpioL9fjmTFgwNFZRChdJ646GD1suc/daxtKh2rPJcpw+V2MABAC+j4VBDDkWUrdSa65KSWEyzF6ALQKFRVji339/TISZ+emone3kG/iYFXOU1MjPm1ZE/X1uLmxfNxYXo83vvFe3H96qVoyOn/5MGzOGnW4ur8fBwf7MT5c7PR1ODkYbszkh288QaGJztHcdjYj6+9dCvuPngsI9ERwziurVZUpeiTkldvX098JCf18ODADDIM3Z4uHuzriitnx2JidCger254MuB1ao32kRy/ihYgkllH1fLgPa7c59zTU4mz6p8t9cntVW6f4FVtmsC7+qJ2zINochilA/uHDd/v2lHhBpLT6DlpxZs3r8sB34+hfjm0asOxFibc08yA9n2vEmtbfYazioi5zYBL9+U9rL5VQLhwXsnjnFsQ+ChCW/18Ir1zvvBhjHNnDQPVmffiCl9LfdRmulAZzrEvAUtWnsiU5tYBPq/KFMOwl13Rf4LSxqVy97XwA6cTpnd0J51bzoWNmURwLIiAP7FLjQnUidoOvB11RU/Qzla5HTkg8xw9o88wM+Ch78BR7ji5L9U/5le4nu8oq8yXylUJo584y/YYkfkV5QJvHu0kq9z3+FGqU+u+0nZk3bbMhzehUABICdpCETTx5sgnm3FWvKvYASAVwK8jfeEckBY4oQkun+eY9S4HMyFnkqudJeE1OodsWRl5SwqyLSeEfHUbCRCrLzslF3c79egv+BA90c7dUNwK2BAN+l30efiUSQ98FLoLFA3nzJI+/UL7xKsNA0AFHySRkWZraHiCAxEFLFzgxbDZzgziUUSMQWWAU40eRN5KOh9ywKRepU4U3JhmUapY6JX6mVxg/IcsFClzgJa6rpz00TRfJcgaiaPAi/NRvuLLrJs+cMpRGgxZi5B8+A+5m00gsq/NFWXkU0QeJ/Ah4kRvTgBktObEkNn25A2BZF1FTpUApXVUAvSYFgQ9jT6AN+VEzHRKKOtRv9QLE1GZaWmsecybHpwkXn7A5pUk8Om/qwGXmNC/bK/yBGdVAJY8naCLnNt5pK7+mYLq8RBW4pUshJv6WYpepxxkUtSudEZN3iyIOwo9zgseLYuUIXYCeWG1SPBGGuxI2r/EA2LanNQEp8gPuIrmYJBAoiIbzkLPUKJBuipe+FQvtfiAEXmlbjECsMhdWONkXiXUZ6FikVj3wYfOEXIMsYEhWfkeSGSm9gMs/vmq4pUr5+Kv/43f1Zzzy29J+P6//VF88NHn0Wg28xYopAHvpCxj4XAo5Kk2qMhH9wzFSnsR73Missl6qU9OCJTnclLOnhvEn/lEdxTcHaac/Wv9U1tK2iYmGFjweKCeYjq2CQsKsvOWHGCUBoOrqlx5Od6KvsMICjnv8V2Qc3vu18G5/d/++7//8sH+7v++ddSKms5PqlV/ZGFupE8OSm88fLxmR5X3wN544Vwc78gRm5mMS3Njcbh/EHefPIuV3YNYrnVEXb22NNQVF+amo3bU9gvsTw63o0fayeX8jpOu2Jaz/Gh9S/1xJr750qX47/7k5zE6MRn1VtNP4J9W+mNweCqWZuZjcqg/xkaGYqC3Tx3W4XtGGRxegcKr/6OAqaBn5AygG1YIB+UVsGkMMTU+8cBGDfK/aqFgqVOKylHCQ9Wdn06LAXR0uVIucland7J5bdlAT18MT5yN3WM59BpsrLYun1uMzkp3fPTF3bh2YS5+8vF9v8VgpNIRf/g3/lpsb2/FyuMnfnfsRvMouuVczgz1xOLkWDzZ2In6adX3OT9+tBq3zs/FhbMj0XPajnPqh7Hxifi3f/nzOJADwGd5h7sizsqx5v5fv7tWk393x5F3ekd6euOFC/OxvL4dLS1c+FoKwcZL7UBWnZVKtJvtWFtdiV4ZgZ3GSdQbTfPfWe3xAON+TO9CaJDRB53VXjn21XhtYTz+3t/5/Xj/44/i5fPzwnkcz+Sg92ixwueK/S5Xjbic6FRT9Oz84bQ6TZ8iUB11cLmOPAD2fALCUNCPjFzVZaKlE7h/ubwvtnQoybeBFowNNogVPEGlJpie26LC7OPUk5zEwINxAlJ0Czh4ICQNJKBSeAJWGnoiJjCK/hkGXQEvWDDrpJG5KJIHb2I0DVwGG0RVzdcNCQiBcIQP5ZsW9c2L2qCxY5nALDgpy4TrQ4cH8gjsXBZsKWR7nSrpiQ0u76XDTEniKQP8+klg8US2QSCtk8Tlljvfk4Oib23gXP/pC0o9NpWZ6cSl+dWOlp1LhE3f0aZkBAbdBzmeORYyk/zoYeXmqWIx8kUfuKRJJWoYpX+lzKmRdX0oyJH2PXn0T/Gj//3xAsteOeAv6jNhl7ispzq6W9wvEOU8Hb3kln7MconbNSFNdL7T2VbqMIFTxljxot7l4u/5pFvw6wKV6FhOvMrVP2DEp+il05JygmtPcEKM3yD3Xk6ILaBhnjv7+u88+PVZkZsHHdUq91XyTJrTLFeafiqArSv6Qz9SjxPQ706miEjWV35k5kIm9ch1img5PY+AZjml2VKQiWsy4F9HxhFF1in92JixhAE1JpIJ4HYIpTEV7YKfUhacOgiGvoF5cNCvLhMO2sQtZ8xj4ICWcYkZcBgfCKBHXuHbg4sFpzdzGEvGCV8FVR2QK44hJ7SHYrcRHJKVX3+FniBDaCJky1A8KU0f8D54ZF6izT4yUsHCJzum0g/NA+jH6emRaMqZBZXo4ogCzVt+uhWryrVLpvzcXqA0+wcpoIPP+0Z/1M/zL8kyhlAI79T6POXqYjGau/a8uaczXr71Qnz9G28YrgzI8b/5R/80Hj9Z1hkLZue6LfmcALmQyDEkVNkIRXhwHuwpsvD1rSrqAOSNfHIuAjZ1xFf9dMxOKOw06HykDTqiCwUB8yMBpb76xD/3AX2iKLA8dyhPgNV/HVzLuIxV5Iv/6Jp4ZhMAGvgjvCnh1+Lzu/MLI39/Zb8Zxx356qoeNbZHintlfirevHnJL0Pu0rLr0epu3P7iod+YMD8zHvV2Iw5aR7HdOhN3N/ajLmdpqL87ls6OxktXF6JPOPZ3D+PR8lYMj03F8PBY3Hu4HNtydtCkzf1avM+9mpXeuLOyFdWeoXj1hZtxdfFCjPYNGFdVDhOvpbLCe9DRWWl8/Hoi9Z8HL0rE/Z46MhCyY7OziYTUCxQlu5HJCl06kgPGp+x8KaiA8oArlCQ3VVLRfOnURNEtSjUMpTyQgKcKX2Hr7o7904HYalWib2g8rl29EUed1bi/sR29QxOxslmLHbX95KTlS+BfPLwbA4P90d03qPx67OzsxWmzEfOjffHKjctymDFKp3H7wbpf3XWgMlafi7NTMTM1FA+Wl+PJJu+yPYn+sbF4+dJSvCgHur+3Ioen6fuJ2Z397OFqzM6djW++fiMmRgayfXKAj7jNpFUXP5KcrBZvhKhrHCzvtlV3LMbFW1ULnmq13wOAD0Dw/lt/MtXyRQZnYnZKju3f/YN49Ohe7Kod7Cafly5Uz7RibXtTDmwFsXnXEVni4LJDWz5Q4DKd58309Gk6wjZsOFL0Aecy1Bxzsi3qO5IGr3jCWiiWPVpevjId5bekUOwMl5/KxPbnpSLwihL88dM5ET3xbgx4hB9cYM+k/lknJAeeYiXfYBTCNTJKOVlfOKjIapggwiEdVMM84UDb/1KTSxwQy9aQLNqooG7LHVghRoZ+ohwHUGfI0zR1ACUsUc26r1igMF7/TJ/+AIjJPwH8X2XgwTjzsQynCzw5lqhDJpSRAvmC9S0RdpvMgycQEgredUjIlD27HDrzJ4mtbTqzI0i54FWGM4KTTi1Asg0IAdrwkHAk6Xe7m+ZXGYqe0OhxcDC4qV/KFo9BAf2yLDLX+IAr+w7dExQJNxm8UOJnh5E2KttM4yySpn0FLHXVIsXkM/8RlKM0Y9Pjk8iYpB0ojBpLOZFgNpQGE6QginNDce4eqj02nqShBV3KAYI9ZEnF5B4xuoAcDiB11axH8xM/ZwU+RXc9WeT+/7j78yDbkuS8E/Pc7s19z7fve71aX+1bd/XejV4AAjCCy4AARTOKQ1ImUTST0WxszGSSbEyaoajhUJRA0YbbcEhKHErCkCAGBIiN3UATaPTeXdW1V719yf3evHtm6vt9fk6+fK9eVVc19E913Dx5zonwcPfw8PDwiBMnjmDL+s3/lCNvoFJQ8v8SFnzApv7rijh+lmv+kFsmASk48jhCpdc1NMybMZFfZ92DE1mWdEqMaSwMkviUTk7W6ZI3ZURqwuU/wUh/0FvTVrrl505Ch/Ki/SXs7YA+gI8sSBHbQ47EnbNvloju8/CMHrqCjP30SPGGUVA659tlwqlNx5ayoi/MMNrBBmfpXSpYxsQVAdUgmeUTfBAIveGLjraKunZb9qA4y+X6Jp8ObLWATNOcpQiUhpRJEXLamfkEXQI4HZ3OQgiK8lNO6krOc4EfvXNbEG/+yJH0kU+WMxvM4IvJLs7AIsO5+dk4cuyw7u4Mr776Rly7sai+g01MgdcBXvgWD3DgahFhXflA3zjQ7bQjkqmA/FIfaUVw/cMbh+6zLZT1pTgRSN3il1JEVtB2BP/QOcF4YqHAl3xkskEFgx+QfgcHaVkXeV/gQ76O52CACr8FfdVFWot3hsTzYxT43O7vfOONn1+RN3P23PHYPz/tymetaJ8co/nxijfz3+7wlSspVJ9GAFKAb799I/7D9y/H5fVWDI2OxkCVx+h8inbbe6rWlhdjergix6kbN5Y3olFvxc3F1fjWm9fj2uqGX8iqjI7FS1eaceb0eTnLB2Pfwt7YO783ZiYm/Kle7GpHxNjdoIPuo3hubGp2qiweTePU0OzceHT29jdUqxxrNMJKQUG5AJ4K5loa6DcsVaN9/TRi1I2fLvkpobyj0mVbFAcyGjr0UvE8Y2w40ZRzAghG6+21zah1Bj2bOz4+Ib+nEtWR8Thy+EQ0Nsdiam5fTE5NRWeoGr/2e1+PtXojGp1OrNTqsd3d8gwrW4+9+vpbng3e2mQlqZRfjvPr15fiG5LjJcmRmdBBOaPdTZW7K6dQA4yDe2a93AF++Lzw4f17NEo7EMuNZrx2Yzm++t1XoiUm2enioRMH5IDOx4jkTeOBBuUckDPe7PXFixdvid++qGrQwwAHCW5uyrEVLMLLGby+qPT3PJs8ODwY/9OX/zCWGpv+JO/ehal44PiBqNdWY0PlwzDkKLuoL/FvGfoonFsasegQbCgUv3uGxuug5ZSzFZwfESmJNdKe/QUCpOCnMnyQKzvx1B22EsN8y8lVBq8BFn2afEqA/9SzrunESNdhHUt0O4aMe7BjRnqSaZZDuekM3CEoAAN+yZFcQJPRRrEM0PKFsSoNmmmESt1GEf2IW4Zzu+jsoJ+drTiQjAYHMWkwi04XpFWAHFCAJ/kjo8tixNAinStmzxUpWiypISRIUV79Cj8JxPqXsgIPlAk4THfQKPJu07EQAS0LtEgDxgCK0MElRSg7F7CW+xOXTp2ulCdh6Xhud1IcafA9KwxXyohzzUyzZ/lFPx1dzoIgL52n8RXHThkSn1+E0z2pwINfESoTFEXDrAuPaOUgqcivv7Kj9lnwyA6+sxP0leBMSHWo27w0HTspui7XONuBkZ6TzctGLJXEVZaHzNDmZ0I6l3L2S1Ki4boyj8oPrNLAVDo+YE5ba9fG6Q4kEHTvOGRWOCSl7MAJLR+6xzExPzo82LG8SDHpAmUSyOvivxNvxxiHdSfjCOa3ODwTBk0LVmnwDy+Cs8OqRGQKbZi3k8KPM6puHBzuQVJOoBI5uE2OBZYiF77btPOJif6cB/yiT/tRWnFCXUyLNPdfQmS+wQUPircLpXNRGYnTh+AA0J+bjo6MJ3Me0OWxf/lyH+fUF13j9QppzhEkAuOEh6ItIleeCrjVq+CeLbS+IIukD74h+QDwWTLCwBF5wlM5CKW8yFYn9dNZD0r2hIJThCcPSGObRVV8DZhWnvMlT5114Mz6aYIO9yEamCAOZoJ5n0PcivfNOHRof5w7d8pUdoc/+tq3o+6tMtE+kYJvnT1brbNqUTwwqQKHcAptOBUR08T3EV3iVG54JqRNIFL/kSt3XOtM2VxnECjO2GGesLnei/JnvRb6yCHKpFm3jAld0ZHYfZAvr4o4kVbVWe5c23YIk1kRv1tb8ufMBzAAkfPOQHl/rMI/e/Pi5158a3V+394FvwBU62zKURjwRw/W1ut8VyGOz0/GkelJV+qGvIHf/96l+OYr12N1YzNmJ8di7+xoDPGoWhXX39mI/XOzsbK4EjNKo2GtNzpxdWktbqyt+3v7Y2NTcfTg4Th39r4Yn5yPI3JsD+2Rszc27lrrCI+/EmVVys3HedRMG+qptjAS1A+BhkRNuVOggXChRBoFRg51S4OtilYanaONCjWtvGl4pExWLJHnUB7rm66gA412R3xJ78u9PPPRdx7pnEG+MIrCXRNszY+mie+pEQ3G9NhkzE2yBdlUHD96Iu47eToWFvZ7H9q2EC1KPsxqD8vR3D8/F/Ny9FcWl2NWg4uOv/TV85fTRlk2oDp6RU7uN1+5KMe4G8P9Q3Fkajr2VPtjfm4yllZXoqWBBV0jOyHwQtW+/fvilhr4b339xVhr9Tyz++wjp+ILzz8aj546GlMjVZeBhobsWp1WvHx5KWqtzZiYHmO7XqUVnQVGQvLkh2N8es94nNw/Fb/8a78dP7iyFl0ZwJfeYpZ+Iw7MTsaInN/rt655JnZIebMTxrD65HroiW5KELkpUjwjy2zkGBQMAh099UN+s+p44FlakAIXnC59iNfCEmSdmhazpBhU8oqWdQAY6Q70dLIpFkx2RgkD3jRqyljqhmDMm252O6ulYYJo8p78A8PyCdOHAR02NshEB3lKLJxThxMX/xOvUwRP+8h4G0id/ea+LoFT1qLo2ZGhuxhX2VbzUDoYxqVr5EWnRadGJ8n+wxh/7hUNi4mvPPQPsTA4AE/50pkdZQD1ZznqoFky9KA0XjpkdmmnBSrKoIMfMrJsdM4Ux6peCkhkXsjNsil44SBGmX2FbNEJ7khzh6F7ymgdF4wPgcIHugY1K4nO8JydMjYHvhQNHnKhE+ZBZykMXbBLaLLJF3/OIbTQdrcKs5RLfDgUUflPmLk3TW6Vh7xcC7FnY3Qe4Gzk1DunorxJ1aizo4NTEAoHB5gcJ7K+T65xWHwPX8U9fFgKZEkUulcO6yhlLuIsA66IIIegBG++OBRIp/zA2Jk2Yq6dy8HJunMdFPCuZwGU8sTuchje4Hnttfc6A5OTDQqgEY6sB6XDMDh0Qj6+FQzScFn0D+cJOWRALygpvBBJXmV0GRXArx81RUzp5NCuO922+s9G1BoNnduxVqtpcF+PjvoBhJkowM3/PNzGFHJSpRC46YGXm+SVy/KRN6LiKDiyzPxTmvVECS6TrlMqZMqMrldy+h4cuZsM/W5yhramXmBvYY/BFNep6XkMCgWuJbbDbZZ4AYOBQAz4qFdoAOKXPXWdciAN28cZBzL1j748W1Xy4IkMoOG9kLVOWY+CoSjDQ5U4euRgHDi0j8idQJ28+P1XvTWm2z4BPviBj3tFkwKX6VznMagye8ZYh+2XzmWdl/St2xzEJbYiQEQxhnNhXWb02VBJ0NfEuV50hseUICmivcOjYi07t4YiLuMLSOGh8RVHAcNOPvZ5fJd1YHp3hexNfoxCdWTufzdbHXzg+cfPe6/S62tNuVASb28zJiv9sWdmNPZMz8fs1ISclUtxq9aK16/WY6xaibMHp+OB43ujWh2KizfWo9FoxfB2J7743IV4/dKNuLrejCvL6xbm+OSkFGkwqoPDcfzQ0Ti4b28c0DHLkgcErx4XA+FRtw43Av+jyhT4Jy3HuHo06taZFUTDIZsrHQVQPI0kH3uXygQCHVJWlJ3rtmiutraj0e55L9yGDho4T3J4RFPO5uF0XV7fjjrpQshSAvatbapXl5iEiscjkpnicdyYbXm9ESHfPxaqERNyCr2DgNIHhYtHKWOjIzEzPhYT1eGYGRuLMV3fWmvEopxBjOno8JCc/Yk4tFcDhVs341p9U3S7cZ/uj++Zir1yfhk0vHH1VizV2yrvVnz0kfv8pbTpiUpcurUc1yV/didYWl13Azl15ED0OjnQoC5Y4L9PTuux/XtFa9R7/DK7RrNotFsSr3gerAhuO+4/sS9WVzai0WpZdqzl5bzd68Z+6chPvfCI99T9lS9/N1peabVtfANyZObHWdi/FW/duBkVOfZjQ8PUBLldhT7rPzOpBBq352BFHzrpWOzUIOJWyKZK/ZADRH4j3Y26hOQkXn1kjJ3ggh4xOVI22A5cdqCCEQusbUMNE4h8qXPkTyOb98ZFfhQRYMndX0HjFmidOQC/7RgB6X/OC6bSyLlDLYpi54HMOoPCThKHykoeeCgdM0oDOAngNG7H0wFj4ERbNzsoSYFJ8iiQn3wUA+1nfbXpG6H4g2/SBJAze0pRHAPH3O8TJMgBHqk3IMStecllFynn5D3FBVyyYSnoz01UES6DIRV20pGd8giHlxL5XmmC5cw/5wLUeROHeRY/+YhRgZ6/QE+5LU/RJB/sk+QZbw0iXB1K5wdGd4pJVOfUWK6dC2CdUm5Zdq5cZmBcD5nm+yI4CdhkfCeOmzIOcdqxd2whx2KWPgP5Obi6/RNi44KXAmVqkW4M4XTqJmSfDGEaPBkj0vWje8tY8EX16F92xnDkYoOfPArO40MOA+0YDCCBA/1RJnImDxms9+Ck7VBOiJC4kw/8BnQUtDDBIEGqyadT/Ffms/7p2troOIUCxBFKRy/yLgGS9xJGgXudTJ9b+Cv4wKFjcNfYqMdqfS3W6vWoN2Uvm3Jy5dyyJWPfyHBU+z1DYHjbKtgyEeExP5JmiV/c7tDWFT8HwAvGoF06KuRLCN0rjmiW0TEwt0Mm2VpnVE73rdyZf3Kl/LjOR+84O7flBjKurTNAK471tm5CqQjClXXppQJcKM24yQdN0yAz8ArGa2zmj/ZpxxmeaKcFvZSwQI2SyakcbFIO86+ybKo/PnRwXzz3/BNx8PB+wxOQ7ZVL1+LXf+23o6OBBjJ3KeFB9HKcwH3Sdb2IBnzkrC4Uk2XOcEKbcAoyEYPw6MQ7gnP5L+WqkiufsmQo4Elzf6TymielJ1WlUUadiU8+qJuku4OGPAquAqWXAwvSoYkGlbDlBbPz7JZw7OiBH98XyhYWzo/3bzX/4YmpocGPPnE2rsm5urXe9ghnfnw05kerUV9eisk9zC5u5ExcUw7ayGgcmanE/Ydn4vD8VHQ7m3H51lrcWKxZQS6cWIg3rq3H733/TT/23Ts3r4ZQjcrgSJw4eCSO7N0bI5UhNQoZPRlmN1RXgqqFytIfUSgtjigdCgrlCuTRogBwfhjZA27DQm8oBw9nTrf0U0XHBF4aMyVOfLwMBdbl9ma8tdyN5Y2ODFInFhtyWHvbcsD7PBtptdUfX+f6zs12rLblAG8OxOp6I1bqrVjZ6Ea91bNDO10dzEcnosc6p9dqm14fixNeFY4xDaOr4mugb8hGg96bzbGmRzV4mJ2NunB1NqW8AxUZxXZcvHotujKQzz/7aHzlj74V7eE9MaaR5P2HNNAQrXkNNth14NJKwzwP9LXj3Kmj0V8ZiEtvvB7zs/NxZYXt1LqSQX8sTI3HuX0zMbTZjVfevm6ZsB3Za29e9tZizETPTIzFUdXnuLzeVdHuSJbUyXBfJz726H3x9ttXY00ONWubETzyH9jqxX2H5uInPvFM/Ovf+Vpcb5Cm2lEFsj5ofa0u2mNxWA75LQ10lqUrU5OzUZFcqEfMmo2tZERT1MlGM4NoqDJxqKhFu9PiEydNtwrQoUEDrwjqXfpBVadBUazj8oyjlYYBXYK2zgIqDQIHVtsQSqcMA0OqJZ05bKAFT79g3PwDj5DnZXZMqWvEFfh1Lg1Iwt3m2VC6hy878UW6+QZaZ+uz0uhwbMxSWC4Pt3Q0GVJWzqTAetKUgkIhMnQhMxFJHeQZepkOP4Anbvi3zIw269U4DQNvlqJgszwEO7aKTyc+8+e9blQ/OYhJynaWjUFB8ODjbLrEEgc63yVvSVFJiodvBJC6hDZxX+BRKHnlRNnosHialLjAongcAPMpDCxzsQwEoch0rmixyIr6V3xRHtPyJekp66wfXdv2ULL8kcZdQVFwqUvEEswt5S7uCVxBvqxF86kzhzGDg2v0QOc7QlF+pGz5WdzKpbP1SEfpPJgPECmQi8fBXLmud+TIvxJIZ6J1z6ks8861DpdVYMjK+sw1SfrZOdC968xxBODymrNfVpRTBp6cjFC8G4IvE4gbncELZ3nov+Kgya9MSMc1y7SDw4F2jY5ZEhlVpOcggZs8LAsu0WPwcEmcLslfr8u+rS7F2vp6NFvNaLda0WhsyA52o93tRP8w2yWqZanPo0w4NbThXGvPk6dNO8ikp8zEG1Olwl+QK+hnhKO49ImEDKTg8POAfVOGHctp2wdMwS/5M4f+lwYNCKW7f9I9Iikd8Cw67Wy7mMhhAkl1pATbHFWo5Uh+2hgoRAM+QE1dZN2gU8m7QHxGFlg+aAiB4/2UgmsURaF8YmB8BU2W5zhNsHxx7PEnHopnnn88xuS7lAHcv/Pr/yF+8OKrnkBzoRTIwy81q2gLqmtsOR4GuilCFg0cIQeXQGc0veTX2z7qGi6TUwVdCL3SlIfCgMqRhRxcJsf4v9uZDveD8GD8Rbx+QBmNLpP7QpZFKHlhnS/WwejFeJIuYA2uOwGyLIJlij/WW4GNVqu/MDbU9zM//aknYnBwK169vhwr6/mVsFOHF+KJ80fj6o2l+I2vvxqvXL0VfYNjURkYjMrwYKidxt75iWisr8TqrZUYHpmwM8Xs50ivGcMze+It5Z2bnYv7jx6PB4+diCN79sTwoJwFNeA0yEUV6R+VQIWgFL6nshWF4LFt7e2BaAl3s9fvRyfMujZ1MHvDNmXOp4rtqUHwoGSTWSK1hGxwqaxUITOz9e52NNXol5p9cVVOaFP3Gy05qopj2ylmLlgaUBnkowSiJfqvylnn86ptpS0ur0hOzViVQ9rq9GJqeCgOTFS9ns4jq8GheHWF3VXZ6xUnTzIR8XHjQ4Vw6lEmyUD4+HTulJxcvlo2Mjwaq/Jaa61O7B8fiiMH9sWv/N43Y3rP0Ti9fyYm5Eyiw03J8Ap7ATd7kumQDGMvLkneby/eivrqWnzxhRfitUvX48byqvhBvt04ODMRJ6XUf/T911QWNUgJDaf24s2VeOn1t2JqYjzOHz/oz+8OVSpxc3Uj+nHyBXNgftprlvgsL7PVNGcMENuFnT0ypwFCO37npesato9F35AGLkOjSt/yF+FG5XCfO7IvZmdn4rtvvBWVsZmYrAy7jqmUbZwNqk0Bw8JBAnVHQ4SBXMpAtOLMO/UKbxiEbMhWAhCpDjyIAb7Ay6U7NkXYFIHPcWkYdoKIGIp6JB5cwJCF9eY6l/TSsSvI6oo8XIGfdYjeL1d/pSOjq0KfmRGljJ7LKvIlf7vx8PMsI2U1ffGka/KYS8F7n1eFxKAAnP6x1Q2c8PPMCvnEB5OrAKN3htMtMGotiMQyFyHQGJBlJLQfBorEmweluHOgHI4zsOIoOb8SB3RdZZnPZ9bGkQLfSUWkMwBjMpkfeXAgsx28CsDQuZHN+246H3xQmkwjDjTJq/4ZhlMhAP/XWQNQykLxHCMU8GkHRs4kHyaxrjlSUYZNx4QYd4TCTRndaZsFnU1U6UbIn3Dp3kUt+ANB6hK8Jn6CZQuvymrdEXyZn47dR4I6kNV4OIsAZw6U1if96L9SijrrH2zCM6nwtIOPMsiWSBt8EG/+9OPPjgjtwQSynEWqkQBPDPK000NwvpQYssoJ/szD/+RKd+VJ5wKj8TNx4fpMhgt4Xxg2/1Eepe+gsfCc33D6kZ9zRhXX+hGMucBjIaq+GUzYeaXNKs2DFeHwEyJyGH9ERzaOT50ury5HfaOuONl31VuWUT/ZNwbJzLA3m41otXV08uuRbZ07XDeb0WzrkFPMcjBsBzhSv1OW/KwTySV3xRlW4McsiU62DddfJjqekPWlI8GJSNsGFkWUjml5j3OZss9r9IYJG/KUThHagt6n7ci6dn1zDYjxFPmRHz+VzyUQ/eQWesmn60yZ7JzrmikPKDMowrm1Wuk66ZOejvZHX3g6Hn70fsXdDp12J/7lP/vlWFnjCTJ6lDyXtpZQ1pRZ0H0u90KHkSA/bIRidNiGOq9uXDaYKfBxiC9iKAcNjPjMrBPF1Nm0imA8Ckk3qXEN7SKSZJ8TVeJyTl2TTL5C9Mkjuqs0MCNvZzEMvEmu8h3YKeHH2rmdmpj8W6f3zhz7wiefkdNxOd6+uR5Txd6xbOvUv9WNb778Vlxc7ca8nJgLZ4/LodOoVA7b1RsrMTc6EWMj1Vivb8SAtHhczhEzuMxs3lxp+nO3D58/H4f37XGDYXRV9BFZqZIpjkpuiIyiI2CJ2BWEOmelMTt3ozUY12vduNXqs/O31NqMm02WEfTLEYXnAS8faKPq28wK9xxHfq9RK/DVBf9mLeTY9uSoiR85Wf1D/d6vdlCOpW5io8sWWVsxOyJHXsy0twbitaWGlEDc0dl1OsIv5RPyYRmtfZPDsW+8ElvdHHFvDVbjldWO+FbHJ2e+oTMyGxvY9gcbeDOvgnODkUTpEIRgWBLAxxAafaPR9L6em3Hx4rVYlsHbW+14lnx9tRaPPvFY/ODSjfjK11/yFm2zk1U5j3ujIwf90s2l2OxEHNm/N77/2usxJP6mpiajVmvE2FAl7jt1xF9Pu7m8JpJsaUIDkJxE96oU/fLVa7HAG6eH98WNmzfikOru4tXFePnV1+KFJx9WHXZjsVZ3BzUomZ49NB9nju+Pf/pvvxzbI7MxUGHwM+wXDId1ZiDTrNfipPBduP9UfPelV2K53R/z09N++S23pZEosFi6QH4SnI/8ZaNlTXfXgxkMBipSwBoC8LQcRDmXLrwsgJbNrX6eMSK/Imj05GaWBD1JLMaaBIERLDMpNH4cAjQIMvBr2sKNg+cMeesjN9wHEBVJJx1wAvrD3tGm4WxpdGywdfhRmBoCTpjNujOiH/zBu/I4b8qGG/PETxeGJ7/wYGjdKRo3BgzjxhlMlA+5KzP4BERW+PW6a0W64yEveIr0/JeYuAQTgXSvuSVOCeZJcTi/HEDS4SXezFcafn4E+CnQpT7o2g6N/iwf8OqGbOZfRUF+vNSFI8K69sycPFBHyJKsrrsizhStdMQX6aaVZzvTIsgX1FI+xSBDebkWKeehHMR74CE+6bTh0eUjTjSxOdgvnYRbeKkj5SUf0SR4gKJ8ZWcKcpPiXxFcJ+CmXqlT/dAVgPOxMDSzTvKfTsKTjmyfl35RtzCWeMvOLssPWY7iZD3LAYP4svAJ1moFIPSf/BRUwY6UoqmftvSbZU04bi0N3Jm1bMhxa2tgzM43SQPcwBe4dTIqygcu7vnBrys64+4IlieRiYu6hgl0zzTItyObrFeEQg6XjwRkArTxOCZx5qWTwE1rBNTOguSBLJELn3FdXV2RU9uQ46oy9mT3Fe+D+jSPkr1ob7bbtvENwW00NnQ0dNSjruv6Rt4z08t63a76oLHRMX88CSbMtfhAVygmuN1WFQlPcMjJdcKd6BNrfikt2QEwT6kTvuCs8lp+6CR5+KcrwHF4PKupG6DZwoxZW9s1wIyHvKTqrBOXHK4PXTCsseOkfEJkeSRDRAKnC9WTy6ZryLMUCOeWyStKoibug3du7PhTlwpsZdmVvrHE8fmPPhn7DuxxPIG2e+ntq/Grv/Kb0kF2PTdT2X5gRfe8JAZfyUrRJjJR0dgY4EVHuLxETjYM+04JKIPtSInXWPKaK9CUbYeT9QZ8SszYhHGAD5/In5Getdef85LsNOgQocPJWWfeb1xAXGNvkBX8swVYTkyA0ak7H3H4sV2WMLX36LHJ/r6//fmnHojF65fjm1eXY0uN71PPX5DjMRIvvfRGvPz2kpxBwY5PxCNHpuMjcm7efuv1ePv6StTkZE6Pj8Te6YnYaG7G2kY3jh05EN98/WJsVye9JvTMseM6z3udKTWEI5ONICshlZlKobGg3Ag504Bzo1UadXNxoz8u1lqxIsd2rdmJ1SbLCbpRlRMwXh2I5c3+2Gj3yUCEP4QwKXwoo5uGH/PISVX89cZmXGlux3qzHTUdQ3LAmPWEBmsGaYgN9V68ULNvNF8iu7bWjRuNjvih8xSMDHXp1FQG+7yjxN5JPnmBfm1HXXneWtfoG+p06EPVaPT6orrViuNT2VAIxiClRAY4WHSOLE1gecOcZDs7vy9f1tnsxtn9c3LeNfrXAGFSzvRbi7V469a67jtxbHY8Pvboee+QsLQh3gZG46U3L8oRXo2f+OhTcVr1sihn9tqtpWjWVuOR+87Ei6++HT0vL0jFTt77PKN9fX0jri3djAk5qA+dOOKZeV4A/Mwz590wri1uaETcVWOQ7MdGojo6Gt+/uFjsgSuHXzLlK0hjswvC2yc+lmNwqx37J4bcCN+4sRZ8NpmvtnlmS/KmUadUMLRoAAYEncHxlDETHho17hFOAkFZrCMeaCiOx935mAgjha6VzRWDTpryuaDCDwnhdkBX0DUrQTpknjFA9tZN4ApDBlEO7gWL8bLTQPayXqVvA4PodulcZ17gXQrBmpWSD4Ii8yd8ZZQsFB/WAIwdOCwFeLV8YM5kRU/X4h+9Yhs3aMKJja1hyKMI/3OCabvDVR5vF6Qk+Dd+ZaYTQ8dLGDtx5Fe+5FHXuvfSnwJXGmZoJC9u27pHHuaJ8isu5SgmSNaB6EHnx3WcBVvigVnKTcfkOizpU+9KtizwNhVLd1suRTIv5JZsBKGge/Hoa5XPjrUCtAwvfLoixukun0I65OS2NC1XyoqO5PZI8KAU8Cir8wnIXCoevsnjQureToFpJW0uwMu9WHcc6MyPcYIJ/M7ugxt+0rAif+HoqqycqCeLUmfikRkv/fDnerEcoJP8mBvng77qGl7EjPez1tn17hyJEyZgHVyWHan6h+xZk7+8tuKjJoettlGPlfU1Het+AjY6Pu6nMEVBIGjaWV5kRZkRYeqUqRpWeXwQyJD5S95RYXj0TUb5jPxT34q6F3K3DgkodQRZKcXxKgPXziP6QopNJjvC4ceAvMXWiZs6dzqxtLwUi7dueca1y/aIxk0GynEbF7TMhwN1asqGRRf59ctmMOFBtrGx8ZienLZ9zIE7eWiD3AvA+BRH/eo625Wg8GpKOtQlL5+4jaAbyqM6Ak8+DUKPkSoDOYoIn5KY0tCbIaEYUh5gUE47SeTFbgqW5SvQtxxJgg586mSLKXizLop8eAgZJoSjuAVadju3unSZClRk40VBCgUc8FseRSaAB5uKRm4MBJ577ol44slH7liS0Gq24jf/3e/ED155Uw6xegfqE4aUMdHoWvghQ6DvR++gjS1EF2zDiAOOS+dVnVkWRR3sunc9U+4Cqe/1s+xFm1ju+ZXwjtGtnVHRIIfJuj6yfoBBKuAxKdcRznbShx4iBBoeuXe/BKjiJS6o6B/OLfvcHniHc5v/fwzC0Obmzy/IgXrgvhNxdbURK01FdjZjbm46pmanY1Od2wbPrCXAmcmROH38cPzBV/8gHjpyJCbVYOhUvvny27Ha6MXcnvn4o5dfjd/46ndiYHKv7o/Fkw+cjanhavRv8QUSlg6AS86iHEjWqq41tmKp1tP1tpdCLK534kZNI31pFg4NHQCNnc4aR4lKplL7/FheDVAHDZYaqYnCq7WBeHN9K16ubcabtY4AyUMG8uG0RtyUU/vmSltXUgiE0OdmJR2i2oUIFrcTPxXNpzqXVL5vvX1dDVnNVXi8vyuzKOTxkUrT65OD3L8VGyrvqw01ov6qHRxmaftlCNGzbd2DmSftHXnNcmPNCeXSn6/pNBfGqnF6diJOTIzFhWOH49GT5+PGcjv+4PvfjeMnD8YPfvB2vPjyG9LvrTg0PxsnF2bjO9/+TuxV3U2Oy8GsDMVKW/iHR2N8cjRm5XyzzGJVcevNrdg7NRFH9y+oOsSNHG9mcJEvL4/1D1Wi1tmKi0udeEtO6Ndfei2Oy7H+E598Nr72tW/I6V2LwcponDx8MJ44d0KDiU78yu+/aFl0m/VoqTOryzHu1nnBsBFDo2NRHZ+O6yt1DSY68eQj52Ogs67y3LAxsdNG4SUXaZXrwFu0SXT5MpPqWnHImHSGK/78Kg1aOmL5S540dhozRjVH4/pjJrGoI3TAAw3rjoyIIp1OVmCoc53JD0M4SmRkVttPHIDjhy4JD7MHxJGOnqHfaagogurfpAQDf+IN+nlAF4YVR2E5jLzkUw6aDo/EcTAlIL/YqDSWDnAkZbJynTMJpiw+TEPpdjxk7SiH+aLTsuOPTJQmhJSZNPOJ8YdXWDM2l9a82UgWhpJgdHQ0ouQiq+wYd+QIPqLc2QJRlll3yMXOVAGTnYBJ+IBuoQUeXLpD0B2zsrRFbwEnfB7MOAew4KOzQ0Y8rUGTwCu6JX4OE0w5ZUcEhpQt6YkPQIMpqB4ke5aiuCyin7kVLCs6d7Vgln9Y7s6U+HVJ3XLQqVJ6ePQBFp2hXZRO9DKvbiynTAMTHXcn2p2WHKmmZ/SaGsB2t7qG3e08ILeK+MQZwZHFISm3D6NA5kJn5MBWe2h+qYvpEHEIGTA67DApiiOJFfdZCAevUdQ93OKEteXs3Vhc1HEr1mrrUd+oxbrOzeaGZNkJtt9b2ViP9ca6y+LZXMUjI86tDo/rW8HHhJAE/KSuoHuiYx6JFsUdfpGy7mHLrNFmlaPkkTOH4XUUl/kvy2ucOpeDU9eKyuO6UDw/Ayk05DBdv3Yjrly7Ftdu3rBzy9vouTc3+Wm7OumStgevXJcfWOGpDc5jPvqGMD0CshWT9k6wO+gzjosyKpp0DjbhZ6a31qhZdgCWNo5rl8HX2R5cN6KJ9PyEjPYOQoOTnnBV9UsV3TCnzhQNeoMeucWLP/B6sK88zKRad5QXVx6nNAdMBs62pT/qgCcpA2o/fH0s17OCjn+kMTQTEvOk9j4kBLrw4IL8imNbUZ44yApmu1Ze+ORdFXYxcBtUpqr6rPP3n4mFvfMwsROazXZ8//s/IKP7Ey8bUjz16rqFfHH2ux2ckZmIqxtPSAaw0FZ66gIsU89wT9ztAb4PykcquJCdcLjd6ci2ksF6LZg8dl8LQocn3Nj+c8d+ZE6hgR3Lw/hLuoqDK+sgMnOfQH24trJeFLBl5pxC3xXc9/04hMnxmX9wcG569tCxPfGtt67EzeWmDFIrLl65EW/qaHQ35cRIddQo6Itba8sasW7FmdPH5axtxeIajawRHY1YcXiuNqSC4/sjpg7H3PhY7J8Y8ItRdg6UvyPHmc+03pJj++K1WlxZlZHQ9TU5tlfWmnFZDukVedjsWUdDrMkRqysPW5OxRvZWYztqOtMYfOiSpQPTw4MxUhmUE0oF6pDxYJPnY1NyLtWh5+wJCtAft+qbcVn0hkaGZdB7QrAZA+whK1zljBDaA/oxOfAzwl3r9MWl5bWoVkctC/D78VIhR3/+dnJYDiOzqhHXJYeXNtSBqHmCMTqSwUDF2jg70IkjY6yP7VentR1NOZEtGQe2PuOTt6zP5YtmOE50Os2tju3dkBpvpToWN+uqo/W1eOPa9bi1vh575KQ+rsHJ/n0zcenqsrf/enupqfLmgKA6PBJvXbwSL2rkyvrZtuixs8WE6mex0fI3tqfHp2Jc9TwxNhojw2MxJtkMq+zs2To4KPOiPAw2Jkf64hsvX4wfXF+PWq8v7pOTfWL/dDRaDEiGvM/tpvRjamQo9mhQwyCk02rFqFrMRCVfqpufm4n5vXvjy3/43ejI2kyMTojPSg4CXEdpAGjk1IPf2kWG/MnZwZAhVWA9Y4EJVF0FH06QzOiQVZGKULQNGYkYBiM0TmxE2YllAK6AFbqcLZLOCBaDRlYbJfLxT0YBI1jO8OCEOZhGkV8AZX7zJIwmrANc2Qlm9M7jJMGDt+A44ZSfzmtIDpQ/zFCgQl/1pzxorCLpWZwsHDpjziydQn5ktcXWmfRy0OcRu+iQz18+0hVtXVoXLZwqDeSAb3dlZIWrI+eFbY5YR83nm+EV3QAHMoUNsJkeBPSXhpdyI17KKc5kE7KTS/gil8sML2UBs6MkHQgZbCH2Hch0uPyFDCQqCDg/nR6uiTEbRfJAcfkQDMgNrzM5CKbrCwHBqU50MMz+I0svLdBVdjLCQf2LB+rG2wM6LzDqmHQyTXRS92qK4h0K4kn5EhOgyoUueNBR3CoB2HyKJTu7vKjB/6ocQt6+z6Mt+4OsKizHEnLaejq0SFhHwQe4U/+EicGNzkjYe4XqBwy2MUPK0fqhJMrtOtWvEFZeCyd1Sl7jE5+sa+SxekOON3zygRlm63OglfJGNtRhs1ZTv1G3k9aQg9uWPvFlSh7N1+q12PAOA7Jh7tjlZPG5OmWnI88AXR0QR5ZcJDs6shYdZ/kRR2bkgE6ovBhUysdJR+qczhwqp/P6RtdGBhC6o3pW41heWY0bNxdd5o4fdavugFMwOJlNkxjaRalrtEdSxWOhPgWQ7yHr3Cbf5/W45VfaqId2txVr9fVYUj/MmfW5E+Oj7i/57C3lK+ul/PmpmBBa5RO79CrbCk/YGABZbxCIsnovXPGL44gOuvyyG14aYN5xgHAoLULztb2p9pHMK5CBMihV8vIaWcnM+zJDQmBpkYAqhZB8SN0yv+lLnwXs+lEscrOeSlBluyDwn/Wjx44cjI+88EzMqn8pA0uk3njtrfi1X/utYuBBLLyhB8Lq+zxZk4U3xVfolw4ouQ/QtX9Kpz4pL/j8ZJAzcPrHGVGQz5XqM0iz7rkyD9z7f8o0kVDXWVfggF4JZ8zwB7xk40kYV461Tz9jcIAPJnfAkboHDdFWPZgH5eXzu0ePHvzx/Pzu55999pGltfZ/Njo9HjfW67Ha6MbK6np01bvWWt2YGBqIfTMTsTU0GMsbrVhfa/hlqc+/8GT85le+HufPnIibS8txfUWjczlk65vVGJo5HMNzB2JrcFijvi0vkl8Eb7MXixvNWK41NWrvxVUdl+XMMovXEE4+17u60fCLSg11oqyDvS56l9ZbcbMVcaXei5V2f6yLjp0SnNLCOtDxj4lH1iWttNmUX52M4hnxHZuU0zQg06r7rOCQc9uLG43NqAxX5KR2nL9fzq1n9ASHZmFQyYMCb/cNycneknwadhQHh4ejqw5+U2VLbVJDVOc+PVaNqVE5t5v9saoB9ZWuRt1Fep/o9Ik/VHBOzu3xiaFYF6+v3FyNq3U5mI2O5KPzRlsH9+1YlmxYXnCjKYPWUPlbm7HeEV/ViViVg7uujoCO4aHTx+KA6vDl19+KRx+7ENeXGvHapWt2SibkZJ7av+C1bzcl7w6zj+pwOuJxsbbhXR46KueZuak4vX82Th3eG2MaJOybGY+5iWr0Gs24/9TxOLEwGnvmZuMPv/1iTM/MqwPaiFarIzn04poaxpY6p8fOHo2Ds+N+PPcTzzwQJ/bOxf5p6c7iUhyeGY2Hj++JA/MT6sAa8Rtf+UbcqHc9u0x9TsnRZlY5O/TiMZhk59G6Dt7MZdaRgb1n85S2M/oXLPeA5Kbf2IjsxN3RF3oiMNsHLqgWZ7fRcrKNLgBZ58yuE68Ex4Mj023QfJkXadQxOWlICBhy1JT6tt7ZbpSdPMaH9BJnBsNSTB3Q5fCHGow+8/GBCrOkOJsz/aVxBAj66YjYAefKvPnK//NGnQ34ijQvNYCwAs4zL1uyL+dqoxYra2typHjBpeFtjXCYV9SxrqyuxWoNJ0udr3R/bGQk24x5ynaDLGBjx+DrgBZxyR71cPsHgA2vknCuKTg/ZoTcMSplx7EFCJa54VpHzpAQJxrQNjcCIM3x1AAylvmGgHDhk6M8wCEOPo7hr5VRBmIph+tMZ9LJxp3iOec/g9thoiMi0hhVcDtjgkn+M5T5yWQ9ILMTk1EwW+d1Rt8Z5L598e1Y35BDK0eqs5mzuE21aWYLBzVQZTabnMzqMSu4iX2EBzWG0u7RQaMf5kRxuRF+SgkHxAIg6OT68EEenajEIqb8z8COJwjgb8qRvaV2f/XGdfPI9n898WG58M8hz/AAfmZ4OXDgmIFk6QIvYjFr60+wt5qOH5ZtrvJORMFitiWxZJne5nn3rJZrTxc7lEVzp3i6aMh2DWpQQKR/1IPScd7ARb0xq2hSus68zFDKBq/XYnlpyYMLaJQ7GRByICyZ6+wBrq7hh7ghdgZSPE7bFnYYuZLm9ofOZLBuEBTBwADnuSVZ0AaZAWdLMdaXsvtCajz6IkcQGpIJthAMyAs9Ap2flKAj2Esl8LI0KxXIw0EzAK48GJThKGPsrNGKxA5BDXuLbqI7ORmkBOjoPwDWt/JGwYN43VP2ckaxTKfUlj8/8JFXKZSH7JYFfzqbfgrTMEZvRLwctRXPPfdkPHzh/hgZZcvJDDX5Nb/zW78XP/jBa5ZBmRd8eejGcklezY1YRHY5ACW+bA0m6DolXznQ4drOsi7cf5EmWFB7htTp5CE2A7AuqyLcHp2AnBRnCOdOHeEaJNxLCPBhPg2Y8rM5k74WVFMPywoje3F2JqJ135ONOCLH9sdyze3TD9z3V6+tND46PD4i501mqqcRdburkm/FkT3T8fjZg7F3eixuLdfjmpywppwtxmsXzhyIV9645vWqb15fjMbWQAxOLsTgxEIMjU6rtmQUZHRZZF8X3lU5UOusj5XDtqY8q3J0a101WiQuJ2KAt+olURosykJg/9h1GaDeYDUGxqajOzgSI9ML/lrSZoe1rjwSVNPGUOrM9++3NHqFfy8ZUEVVxe3JqRFxzKN/OJciiuSyHNvrDeWRE7eJkyojMYhzK9zZgsCJNvBYgFlUjaBljNqi62+Bi1ZPxhuHLrVPikRrGJA7PVCR0sqpFf9Xe6JIA7EmyblVOgvfZ4Y2Y//kSFyWE/u9q4ux5rJ2vV3Xmo6aHIZ14a/pmjPLCDZ6/Z6xrqmO6jItk2rA8+NVl0smQwOPtehIxufPHo9vvHE9rt+4Fn2SZUUt9fmHTsShPXNykFmf3DD//ZWqOhDJSjgHRiuxb2LEH+EYHx9WOZllVtnVidblxO7fNyd6EfMLC/G1F1+Jwwf3xLzyTAxVvRXa5aVVO8LPnN3vlvHa21fiY88+HEtrtZgeH4q3rl6PfXJq9+/h4xwyOO3t+Mo3X4mB6kDMTY7FhspYlQ5MVasxPNhvw0nHy8pmDAUzCf19m+nYStw8kuIRF3NprBFjaYHhCliWk5AGHvsuymMjrHQMiutLZxwgztTzziwq8UqnyjhTrbT522uaiFfQP0MW+dEXLt3ZKdNtRyvzJKxjBIQ5kimz10AgP3mln6K127CSg2zZzZJLB7xwBm9JFzQK5CXCbCkL+uc0RySGRAGO0GBHzpLaaU8DyiaPvbsdO7YrzKxtrKtTbdu5xJnqHxi0w1FXB4tD0lEelmqwo8bM1KTL0Gq1YqOJjg2pM+ZlItkTBQynv0Gvztd9CWVQnNfh6ufyJIvmFyeaCKJoW643ZJMFNAyy4sJOtH95nx0AAHm4LVvmhQxJJEo/0OUtwLuC5aY4p6MfqSM54yX8Bs9c1A/qA90kqv/UgdLB406MPL6njujOkmrCC4/hlSYc0ECfc2mB7KKQX7pyWXWFs4he5cs00hbZrYpspWzF+oZshGyHHCBmRNlblZe4kDG4eQEUfWMGNHUrg5Ly7B+8FbJTsE7r7Bk4Bygq6B984FyvbaSjdfPmYtxaWY6GlxOwlZUEQr0UxQSX60F1QF4CtptEznbKi1la86trz4SL1p65BQ182TNbN0pDHzjA15Xtxgk1jcQGagVzqmDixuk6gCed+bAN71nAC/rPy28d6WJPZeSpBMs+qAc3/h26ssFybHEEsItJSv9IVprhHbABkrsP8ildFVodU180pBoVD6wPpXCggK/MBR7u0wmiLNQHumceaZ+ylfn4P/MgQT7ss1HbUF/WjQn1C+zE40/TCqRcmsIMKHpK32TnViLzzJ/isJGlPpZYuSee2RmXxfGFPXQe4SNKOPwugpC7GKJjx0o3rm/qU6f8YqLakOTsD8yQm3IojWv3kQqpm2nbeZQu0iDNH/jBrZ9DEvTfsPqOL3zp03H85NEdeRKWFlfiV3751zUg2FBWkCWfHLt13Y6d7qHPNTIDD3n85JBrwZGjLB9UiPOyH93ItFmmxCXfCcN/bIeyWCYJW6ZxDxdq14qwrM1U4R5n8WBGfwxcUh884BaNbFfCorTUG/jMIzP6X9YFZ/83Og8I+NjFj6Vze+Twwb+/3T8wy8wLe9R6dEvno4b00MkDcWzvuEaoy7G6VI+qOqsbtbrVfma0Kme1Gd9966pfmhpfOBrVmQPRx+NrGaU+OUU4lBgsliB0ZHwxKl6jKPHmnAJKkoo2JK8FB80vU+Fg2i6mQldHRmN0bFKNeShGxsfkVGpUrw6WhgEtHFOHoYpfjMLp9PqUwUF/QuDUzHAMyWjl4yhxL6eIpQvXGmpkcm63O3CkClV+aLvzKBxs3VgpxHqmUTZ+OO5yVtktgcw2tCpHV/y3tlgJtBlTsh4XOxhyEAmfZIpzwFPhqjqkkanZuCln/9baqogrPlu5IDlLdeFDPyuhkHiWBOOro9HbjtmRapyYm4rK0HBcVgO+trQYUxqkjMvh/Y/ffyM67abqaTSmVVfV6MaJgwfspF9aXJVMJRMZ2Z6MJetZh8UPa5qZrb+x1ojryxs61jwjv66BCU7xTcWvtbbiytKa93H8JJtkz0559rgpQ31wdiJOH5iLb79yOd64vhY1GdqX3r4W15ZrcY2PPnS2hbMWb15bjBurTeGSjFRBLzxyLq6qY2QQNCfjP1oZos3aSHhtpQSA0WC2mTXbrG3BIHu9rASGoaBe7QjrxoZCeQeBVqUUYrWx8gxvmceGQviV7kok3kYNI6G74nA9CMg5FYFmpEOJbuQMKDpjg1f+lI/HYcmP7s0vLQdDRrquhMMGR7AlffCQ1zBFrB0mHTbMirBzt5MNDRFHecM/5ZfOcS+ifhFGcuK+7Axv00zeby0vxaoGRmvqtDnW2XS+UbzxLefUM310RsI1pAERjm2P9gwe0QRvRfozNTFhJ2vF2+Oti9GBAp/0g0GqHJ6yM2GggEPkx2VUjAJplAcI5EPwWQfGli2WOr22ZwN5YQenBhmDL1/0U07krfZdzlaangCQkgsNPl3a8OvgluA1hBmz6yd5M5VHEF5aI/XuT466LsBZBF8WsD4pP2f0gnrQDfdEpf5l/nKwQxrVk2npjKDzOCZQbsvuXL95ww6j61I/aHJmyRCDCAYVTcnH63FlHxlg4ODiEPP4cU2d+wYf15FDV5GeQ9ny0kFbEjnTzgB/Ork+gMGOpf5ywD8zrjcXl+LG4s1YV7+wpoOBEvx5BhtcwpF6Upzz0jipe6hxnT+uizjpjgdfukGfpyem1P8waZBy4/Eya3NzecaGnxq4Tk0CIsKnzOByuRAuspbxJZW6pF/C5rWEY3V9xet/cWibHQ3eeE+guR4d6RiTJLIKPtjhYWV1VQ7TotuFaQg3NJERdMoXD+2kiKblpcoEzs6u7ulLmAH2shz4oY2SybpCPjgvyu9SUGwGAIJDjgVdzvTZXdltPg7R0lGVkzemgyddUAMfegS4iThep6I+gOHC/Y8kY5vIT7f5fsmORJM3/YjjZP6oE6cLl+BT18UX+cQvsOZBdKXAimM/+NRsw4ALdOQDEW3GV9QzlLP/5Zpu2Y6cs9AfYkvUtUoGRw4fiE985oWYnJoAiwO4X331zfj1f/fb5gvbjj2nrSeNpAPFrqTEskmzrPiudEU15HsJ3n0/skkcybd9AnBlozRPpROb95zBBl7yoHnUK/qS5fVTRYRNJolbpPypfJYDggufyYM8wJK5lK+4tg4oTjWjuLSBBFLNg4LpcRZ9UrAn1gUFdPCInNsTcm6v/zg5t48//vgDY4OD//mhPTOxWNdIVcaJUStOD4WbGB2KTRnJVTm3VRmBqempeOXqooXVkiNyc209VrvbcejgsZjcezI6AyPRlXHol4HFMOdjYdWInBKvf5Uj6wol0dJllhRHltkEsyR41qBKAaxRHBh5wUt5WAbAuqxNZow6bcFKuZmNUAU54JxiLOh4rTz9MSwyZ+dGooKCSSlRcBrgLXZK4GteVblEyt8np9hOgejmixUFTgXoMNtEtWO4MFAqkDtXBgFFk7RGsN3XVo+dZHuxb2w4LvERL5QQxRavmFbyD8lZ7x+fjZocw05j1TPXfMkFpeet1lR8lJDOC8XFQNAEaSC8iECD2mJ/YjXCwVhutqPh9W3bsVyryVlcNlcHZyZj/+ykH800JNdFOdOsYfYsN7IT/2zZdXhiTHT74/p6W7rQieX1Riyt1rxkobs9EKu1Ziwr/rqcVIxMb2MjfuIzz7pTwEHeKyebmeS5+fl47eK12GI7sevLcXNFjq0c5e6WcLCuemkjbi7z5Z5mDI+Ox3S1P37u00/5QxU3a+0YFi8Tw8w8yNlHZvpRA+hC2gDVRqkb+sv1tAUIp4zWBRHUnO71jzuqjTp0B64/cqJb7tgVl8sh1IXpsOlVRup4Q7rGI1dwem2ddIyXezyTwmyn9BG9GJHjh1pbtaGsP2ZOPNBCp4SPDhGD4hfJdF9+DjEdavFLIQseU690KI2zooRSsPJ8uMY4u0NAL3yGRcH6gtIpvtBbnKWcHSgkSttUOTGeb1+6LEcI56gd7LnZ1uCQNbW0K693JINyMQiiDbJ+GoNKcOetApsn/ewkyFFmCQwGmS2NmGli7WXTNNR2dc2Mb26BtOFHtXTEzFKKTcvdgxCXR61ApOCfx9VLK8tR20AvlVdOCV994iWkito+jLptCh57kp0lv+Q1g+paBzNHBKe5Y0pI6wdXO7wYzANSYhhM8UiZfIV2WRbAUwdZ96kDui3gCt1SvrJeoeR05OdfWeeZz86t8sIl7C2tr6lNrkumqR+uZ1gXbXSKZQjutBnsq10zkGDmk+UBzBBSB6uyAfWNlvBteXeSQdkqGIVGDtbMlUuF5absyMP8iQfrJgwWAXxXrl23DWvztMw5DWh4XzoO/EXZuCFKdK1XPhTrBEKBo0CATDyzbxmjy32evVyX87m8vhortVW3v9GRMa855WuLPeWx5ASPdH2tdoAeUfvg7pN97ki/WfqwuroknVoV3ob0Ev1vSkd5KpFrgJndov2Oqn3Dx7IGb6wJdh3oz8tNhLOsWwpm+637JCq5SS+RAXbCbSohE0YgVCslJx964kQifMElNZJ0HK8T7Q6ahM0O/ShPPql38Spnf4QnkbfBi2vdFfnSOUeikpF0opxcoV/BUeIpLrsC2W6RD1jl5dqOEkiFpyxzcWudse2m3MQDo3wwmLYbAMURlZc69M9HnhTjDwfxPjjLFZnMof9iG02+Bsp7QOxtn3E8QdiMFz76dDz8yPmoDjOllWFleTW+8rtfjZdeesV2nYG0X/oSEctO7MBRo8uEV3gpZFPXbeHkaSr3DQ2e2k2eYq2qH6P/ZzDJshsNIOXvYOvYmlLg0VSR2d8f1CwPATsSLqSjM/JwMXXkD+kyht4Uf8iMr7t6qY5sJdvBecCFPkJH8bjTA2ngXEcsC+TFUHTIAyzjTzlbX6DpmzzgChWDFyYYmLU9dvTgj9fM7fHDh//neyernzi0MBOvXFuOtkZ9CBmjR8XcWl2T49KLvdOTNoaX5ZhcXa1LQTdjqaZK3RqM6bm9cfr4qdgenopVOVjb3aaMvyrUDlnSyQaYjaJsjDamuncD070dajl4jFa6DMcUPPKlMQkWRwwninVH/aoQGg2dNU6zR0rg5IUDak2OB8QxhRUp87FJPvG6FS0pNY4ZH2C40ejGVTm30M1HY+pKbIjEF8pf4hSPXLBHHPwwY4TyMIvIrBH0HRQ3KIUbZk2VnMFNsTGm8qwwGy5YZvDYqmtLBhRHeXxq1rsHtOoyqvVl4a8Iv5x14YQOBk6spCERciutnKryBZwh4SatttmnQw0D+oMVDzouX72iRqxuWDKoynk/PDseC/ML8e03L8fr125FRUYPfukQeUQJf6cXpqNS6Ys1Ob7MIvNGM48IByUfaNJOKTciGurbjMfPHZV0u/GVr70YFenLmaP7/QW6m3KKVcg4f+poLEyOQibkH2fDU5ksRzoDOdc8yqYDv//EXjnpcoZX1PmqQY/yMtsQa6aoNWEACdWwlSNm6lb/PaOC04FxzD1vFas/v/WO3ohZ9Bn9IJR1mcYU0OyE6MXpeNysBetHpNJBtvdZlkO1zCPejaY6uo46tbpK3ed1b3TuNbUZtjmisqbGVF7lp+54TIiuI2PWJjd1xijhPPLCDc4jjoqXBOjwG8PoiFjA+S0diXyDH12A29RLFVt5i0f9okUu2pNLqDMyQ0es1zoDYedKKe64uBecy65w5dpVZe1zfTDjiWQsu4IHwMDF8p2OHFQRcTMjLRt5tsNGg5nfdeUV/+os4dGDQckXvnl6w6b1dApsocSLRM3Whp17PujC/sXQyg6+6Px0cEL/bizdjFtLt/zIHWPP7CTrzbsaaDIANF3Jizp3WxNe4gjINtFt+8VPZJIzVEVQOnS9VlEHfEDfsiXdcsZKILuMNwxpuvfAFDDgyQ8u7hXJ2fR0lE4pdcgl9NAT4ylC4s78wCKfN69eVqfLO+klpBLEP3LFhnJP3VsPnJT1W2JGp9C5nh0D1aEYGGGbPjGxQ0en8hBW1bkG0a4EBfMhGqTpzF6u127diiUNZCiI7ZVA4SV5TH7yUtfEk1lOk7fvE96cRKCt6XCaQU2DUPYNOIOsbWVAySBpXY4lL9axZIZlNNZ5VF2425uD0ekfkes6aDvPvuQMzjvb3Hv+UrrE4/r8qMzS6nKsy2npsSF4QRO9cZ3oYKDXk9fS0iBqdKQaG2r/i0tLkqWsAPJVWTygotRFHjNNvK5ph/4KJqJQPHViOShkX1jckFcnJRuvZYYsigPhGneZFxgD+8/lF9ueiWaWH/vPuyH9g+onhMDr9ovMxg+/vtd/3ZLmdsNhoqX9LOyqqZBDcfxXHDHJIGff6JZ6RoaO2JEHziT64xfLCprZ2DItd6Tgmvi8bsre32j2RV2mbl39EssmG3Lm6tLhmjoVv2CuOBxeJqd+8c/9lLe1yvJleOvNS/Fv/81v+IkFfCMzeLMK6tZsiuh6ayturHeEa1P2pD9aOtdV501281hfjg3pyOqGBu2SLXvoszRlpb4W67J5PCHhBcoNXnzvDco+dW3LxtSneScn6ZzrxxxRPBGnoNCXjNlKrqH22VZck/ccVhc9QOtIt1fWVowbm8mgi5cJ27ytzvfyVYiG+qB13lMSD+gkuHMJX9bPzsE9ci644BrO6J+8LOHYj5lze2D/wf9maHBgX09Cun5rOSaGVSTPYKoblCGpt+iOIw4tzEkJBuLL33oltuRAoRHsYzoxdyQmFw7KMRmLDdaCqkNnXSmG3s4tgqKRq8F5w2dd2+BKsDRsz8jqTMCJYvsp6a4NAfmG5Sz4LX06SDlgW3ToOryWCKdMYH5pglatQMOmA+EFMSrRL40o9OOkqFO+yUta9YYOruVkCB1ORY6mZdLFyrYqOxuueLSS0FhFSfzQGrZYJyVNxYlh7S+OoZVHvS9vLHPw8Yeeys+uEMww06B4bMuHMPo3mZ0ciPHJaS+36LbWo6MGwuMuePZPCNkVAZo44zyiG1A6jgzLGnhjdWh03A7A9mA1toeqUlRlUnyfnGQcaLcm3a832vHwySNe1vD2ck0NVJ3BJs6U5Fupqs4rbhisV2qpk6m3eawovKqIfOSrX7YHdzJs5zIz3Bcfeexc/P4ffC9eud5UxyAnWg4vI+j/+N3XYnWtHudPHI69U9U4uGcqrlxdtCOHcekhX/3cshXHGm42Pn/6kbNx69aqX2qM/or4GvXLgemaZH2w7Redz04HobMtFPwmRv3jjXXiuNe5sCP680FAW9zpKJ3ZRWaGNiQn1prSeeJgr8hpXVRHxiw4M4aMcDfYcF1OFbNga+pcNxTfkG7hBHvAos6Ex0m0n5u3Fl0n6w3pmwaJdelNW7TKN8GZVcOpZacBzsyuYVYog2c5meEUzbbaFQMW1pEzS2xnWE5HrbnuvBhhXtzhjW2+kAdcR0aWPB06ZV13NWBkZpSBHmvDaBUcND2/BLSybAeK9mknljbldN27KyIUuq9zfmgFoepQReCcYCThgaZ424gCpcOgomvzwswJ63TT+QSO2dd0ghNlDuRUT0rnsHMsaV67eU38tsSrUFP3xZltAqnHNjPP4mNTdNbXVD8srZADTP0OMdMhXJuqHwaglBMZWJFcDByagl8fwmv0pCM3MyTHVrwBC3F4FQzjgR1nFLzFfc6G6hpQeNWNsioQn84xzjL0wAcrpkxepaG4rKtdkTN/UQMQz/eRYEAgOSEb5WfASEQRSjuL/MwnowMo6ZYX5hqdpgcEVTv6slXSK3S7gX4JH2t1mTGiUNgfbLk7Tl2z5RM6syQZ40QNyUarH/GAuyLZDg9X5QgOx8jYcIyOjsTI6LBn04Z1Hp+eiLEpHYoH14jsTlV2aETpVQ26mVhhVh08TDx4okW2kP4B55b13rxshr5SRmZNCQ118Gz3VFtvx1b/qAaTERvqjxqywS3pf6uHLGWnpM+DfTL8kk1DbRznFicCR46v5XkHBReaelEetSlRsdNB/S+trnoHB2wxFQgPcEC1UsfUBdWAA5VOjGye2ocjgSnwuk8Tjp261sHZ12BzvQLHNXE6YdcUyANuYGl74PE+xNJzziggy4OQWVV2FDtEy8UpAwNovMOLEFBcKNkWFoSIg2X6DyZNTBZizqNreFOkL4uDYOfVh/IATh4dLge0ChiXDOVXUJcR6o105DU8sv3hphBsqN6Wu7k0gHbNTDt8keZ8XENcfePpY4fi5//sF2JEA5AyUKff+vZL8e9+4/dUvtRfmGPrwp2nWC6TdEF6Qt+IW43cXKbmamxt3JJdY3ehtmixJHBLNlXthKdHivfTW9VRS9cNniqrfwR2uDoY49JxT4Cp/D6gpXOKMGWF07pck5PMUy2VcX1d12vqO8Qrdpg22MOZpYagL3ot2U4G9JSPJxh1Odr04SwhY+kWcG4b1AH6o7LSJ2KTGPxjl1w34oQnaHx+94Sc293LErJ2PqThwoWnTw0Nbr+KM9BVJ4gb8cTZI/Gd1y95FMOjQ2arWDv37IOn4tyR/fHLv/W1qKEcUqbKxJ5YOHJfdNUARiUJusCmGtS2jCb7xUpKiskKRKB2IiV4P+qkqpXuN1UV6BQxvsxe5l55qZijE1OqhIHYkIOxrRELjcJOsWgOVUeEe9MGj44VbRxU3GBFJUERVakVGU3WZfVJQagsHrHAD2ns59ov+H6VBYVwCeQ4qvfzbAI9sR1SKXOX2QHR9Lo+peOYsH4Ig+emy0yAHLFBPiMrQ49TTSPuV1l7Ut6hyUkZ9Gk5jG3vNEHDHpAjVB2bjlbtVjRXFtW8MYK8QCHp6DyMoyQ+cHTKgQCznkPiSeIUf2rEzbrkJN6HxvwIoyWHx51kYy06tZuiJ5MhXH/1574Q/+Z3fy/euLWuDmbMzj9wh/btjwdPHIg/ePEH0evnxbR8yaBSHfUnIDfqNN40AvCljLFXHdZHnzgv3lrxrYvrsdY3HhtL12JuuxFnjh2OpfZWvPjGtZiIjbj/5OF47MET8btfeTHGpsfi2upGXLq1Jt5Z2yQdoKeVrHiB7C988YlYvlmLP3jzRjS3h+PsgcNxcHbOxkuS8QgYI46xyAGJnEE5SjYVNFilCZuNrmyiG6mdI8V7r2JdZ+dDTfM4Rs6i6pLHti3hXKm1CsebGUbi5AgZn7BKhny5bnhEdSI8mziTDFpUx/APznENVBamZ/IFPungWxcvxeT0tGdRGnLg0SfeSN6WAYTGqDp6MmJccguxPuEY9npIHklh9NTLC31VDjN8GERFlV5VxGNrTe1gSCDD2SnTLtWKpcQG9P6/2HLd4dQemJuIufGK4qXnoiuNsrP9+pWrcUOOirJbtv7CF7orfi1DyZkM7lCFCxhveyM67hhoK05XIsRUKPJtDxAn2RcOQDphWQgbUNUZ8i6NKfU2PjrqbehYP4nTA9LcV1j5xevbVy6pPagzEVkGnpAflBM0ojzUL8seWBbEV/H47DRGHF0ZVfqM2l+fitJutGJuZiYdJ/Floy+lt/MmehQDHtlSjnsKtdvxZ3BHN00S7RCngBt+3i8ZpnSdbnuisgOrGzoU5OgUJyoNPKoTbpmhz23GUp7QY2byLTm2S2sr5pHCIyvSgOQfeJlMYFkRTrrlToL+6HhBnmnS+6Y6Puq20h8jGmTvmZyLmQnZIelzXXZyW3reL7vMIA2ZLsxMe/JiZnwypnTgeLJ298bSojvYUdUZ5ZEokz/xMjY2FtMzk2k/XWZY0E8Xg6pXJix48YknhV5mpB88U38rGujydA5n2TK0nOR8yB41Njakf1Yyd+QMdITa9bMhx6RRl51WXzYyuSClH7ZtTOePdqT2J/amKrJx/XKSVCt10VkWvdxLlzpBpshSNWYfUTUtfNj9TfgULvhBr9DaZM2ShkX/c5tQIu3Uj8FVLj8Gp4z8LCidRYtHyzjn5EFv0BEx7TJyyd6w1B8oyZ8BWYlHD2Zk6+CPsolnnoykkysayjc1MRmzM/PS9VGXF4UdUp5shRkox3hFg18pIvE8dbUOm1yhR1y5nFxTJ+gUctW9yoPtYUkR0nM7J6/wkIzuQ420rDlbVU8G4Besd1S38qBpAZYdeeW8IouW6o+94un36Bt5IdKyl0wpi6Uk9BXp1F/6uc/Gn/lTn5FzK7tahEuXrsc/+Re/Gv/jr33ZkzgzoxqAiZJNDgT0J9att4u1dlxcXLdN6B+UTe1Xn9FYjnZNei47Rf9HefpQIv25vmRbXMdCty14ZqWHhseVGGpTkzE/NRu891ERHPXOOnE7lpIdg4/eVjdWWVojh5ahNi/gdjUgp49A30AMPfo5bCiCpb1QAJ5MsrYa3ew2eaKjn+iyTIGJqunJCZ8RqV9+18Xo0LDfmaAcwmRc9XotPvKRx+Izn34uvvWtb1t/CAL58IZPP/XMfz40Vvk/sDXUZqsX4+MD8cXHH4qXXnk9XryyHDfXWKjP11e2Y25iNEZlCK8u1yRoOXGjMlyzx2JySs5Hj1nCtipKSCWsAUnYawytCUqicSppaEhjZpwHGi71w6hyhHWeQ3Lw1r3kAIGibK4wVX6f8vQPT8hJ0yitteHRIJ2LkMiBYHQFZjpgGQQcXFW6K0dKxGMsnAzOXhIgojjEOLPQyBkNOgQcahlBKRpOO6+CdZtypqX81bEpKwC07XwLdkvOOyM3ZhugiYPOhvE8FhkambRzy8yoWqIdnd5mO7aEd8+Bg+KUpRU9OctNGSL2LkT5RFtGljzwRceFItNQKF1pUNxhqeMeUceBA7Quo9xlRlH4UVQJS0YR0ajxqgF31pckNMlMDvXBufFYXtfIUpU0JKcZjFXBnT20Ny48cCZ+6zvf957D/erQ58YGYkrO+M2ltbi1vGoZlQvVB/q68aVHT8ZnPvmR+G/+h1+Lm/1jMbX3cNx89QfRv3Q1Hj93LAZlRH7jj15T41Rdy/DOauQzOzQen/jIA7GqzuuNq8vebu7qcl0NNDsd1nM/dHA4nr/vVPzut16NFxdbcXDfgTi5d19UBjWIEV3MX6kXW3ydTZ6KH+X3cg0kxpJODqe5I4NIq95CFZRzUDJFvjyWZU0aG8gzK8pIeYPZmzprzTG7GHk6FPQBYSpS/7ArhLHx8ejIyDLYQWds+pWIAWL2qtLPV9akLzLCzIgyU0WdMNMgkroQBQycdMv7RuvHeikUG+eDfVIxlnQWMpUyRINeD80uBrwwosSs636W4uQjKAx9doAygH0aXPWN6ZqnANQY/7ckm77YMz0ak8Mqm/h3bSofZX5djhMz0oDm4BNcSqDQHCil+MW5R849OSXmQY5Ytj+lCT+dn/NyT9tXnGWja3eC4oPOK+/RKZVdDpQuUo46s6yHdsn63RHpKbN2DNqoCuqOIwc2GJvsSP3lQRlv1pmWW22Bq0f7k3yE2Tz6CZDItRsd2brxmJgYkU2iW1KHXswO+kmIfjxlYs9lHDmhTL2CL7Vx2oIsUJYXMfBzRyleZCs9QNAt8JSf2UnsEI8pkaWyKYfooJMqBvjtLJhxOvzsLOnMc0/bjbhy86ZoMSun+mPk5jpKmkZYyNoOvzU+9Z84Rfigg4TGdlednOxghZmlqXHZ9eHYMzdXOPjbckqn/el09GR8TOlyFiqyXwuzCzE/NysdHfSaQAaAI+Ojhk0ioFeZpIezszP+9CkvzZpFpyrAawHrsOsSm7e+XvdHEWpqj9jxrLsMLAPiRUUmIigXyyJ4iQ0ktEVeXGzU2RmiLy5fumaHEn3hDXm+TkV75MyjWx4DwxhtDBKoE3XAUhpo2mHhBWfVKw8LqSs6Lde15b6rTASlUbasW10id1WBqtN64izUfdG2+dF6KqPFlyyLA0boO216oAECBXgqn2BkBHUt/gTE1yF1o7bDwAgdpQ2VNkv6p8HxYGVKHuCEyqRrUWIWk8BEE59+PzTZHxPVftk2CoCTljShxsvXuhQ+8jAYlKMnW7rNE1RFsV6eMo2q/dgpVkCdbRN8ozjJx2m0e2HVXbYf1fG1Rn8stXJixxmTBdHBYCpeMmEABT+eYBEegWRI1GrPI/Hf/p/+epw8ddh6VIbf/J2vxX/1d/9FXF5cjRHROjg9FKMD4AWN8MCXrqmXpbX1eFu2cEADnxgY1iBPNkP9ZYe9pG2D4E1cqNBsxUjhPDDHwIsvv2ujW5dT51HZr4mRqZiUTzA7NilWeTq4ob6Bre/asdHOr9jhB3CmIB7oeaICroRLufLjVfCZsoWm9Qw9Ut3wQz1damQqfugnGeyUcezOgb6Mym8YGR71F+/65S/gi926cSM+/sKT8TM/87n45je/lf4T2fz/Qxr+xs//zDd7lcojv/n1l2KABaKViLntdvzUJ5+Lf/mrvx8/uK4RLfKkQsngStPIZ3gyhqcWpJhVdQjq0HknQQrhT+YJEuW1YroRO6MOOkY1ukJiKHY6g+MeyTfra3Io5YjJaWDm1aN4jShw8IYnZHgHRvwSy7YaTEX5PIKTEqOUzJjSKfH4sa1O2k4QPKgBsqcsj/t5k5KvC2VnyowsTq46ReWvSAnZAgYnk7SqHIzW2pLYlxNQGXVnguEb1kiM0nXbG+og0kjSARPoWOnghuUMD1aZRW2oM1O5pWh0tLzMtf/kCTnz6qzrDXWwvG2OQyHnhT5PBip3fKDTEhsqG+vH7ARQTuFAtn5rV2WamJyODcmsvcbLXDjeOGQ8OsN5wtmQoycHfGCrpfO6DBR7MQqH6mVA8qXjPjY7Hfcfmok/+MEr0ZGMecTTWW/Eo6f3xtljB+Lbr1/xV+fAN1RBXoMxM7Id/+Vf+/n47f/w1fjylWasq4GMq+GuXHorFt9+I04cWIgHTxyJ77xxLa7Vmq4nysWK56P7Z+PJx8/GfXKoV2Rsfv97b8YrN9ZiUwaXR5Bbq0vxV3/uY7G4WI/f+t7FWJXynTxwKA7N7RXvOIQYtj4vHbiyrFFv1OWkafAj3Z0ZG46p8WGlaSS80Y71ThowOmu6qwnhZ9Z8eTlfRkqjMeQ13jyaZGlBP84m+qDOnp0Aeho9i6jx0NkhO8+oFIYMA0YqYpUi6VZaJ2OIYbJhVx1ktaE1ApbTYnhR98CKbE5WPopGvfPPHINSum3nVukq18aG9A6dUD0wSwBcOnMFLrULPhBSHVpQRy5ugFEHtKmy4FkPCw/46SCwzQyCwM/WUbxIJlHZica4mk+Y4wrLKR2tqAPhowdttgKkbbvggkAOOuhTPKB1B6Uzfy57cTa+XYEE8WMHFFw40AJibaDlY/ySlmTer7ZL54fhZvDBTLVn1B0gruzmAevD8gec3ZwVRqIEHFOaeIcPkWD4+7saoErvBHHbZ8i2xpInlhfx2L4iWFihk2VpELM1vOzoWoVt/ejcsXk9ZvQlw+wHlSgAPi87KYdxYnIiqkLEOl+qGfmlfHCxaPcpN/SoKvo4b99/83Xru9wd46dcWxow8qU6Ah00V7tnblnnzHIeZosmJ8eD/WF5SjA5PRHjuudjKRPq3NgdBWd1jKUC4xMxrfSRsZHYu2dP7NFRdrB25iilipNLACRjl+F2vE7vCNQl3FFCw+wOZYRx3BkSb4ayPggZfSf8blgCt7S773/nJTsQOOHLGqDX1te97r0mp5k9mVmCtLbCji+5OwgzxuUSFpx22oiX1YFTgwHwmgudKRNU0y4nDPVvPZZ4DKtIrjkIHnjqDAxiRY9xpCvsTSzgshyWK/2o/mh2BHBZllJStJvAfzs5+nmwqWsaMI4dP+MBijalX58G3UNycMcmF9w80XkCAzEGK4em+r2vea1XieZmLjlCt62X2A8FT7gIvs0OEq2a8HQ9GOfpKGU4OLfgQZ+ymobXfYot2iq+gWmqHPRrzITSPaK3K93BWFPXx6RD9sGFHLC3jtuSXo4b1nIr9DIlmn3dUw+civ/6//i/8mCqDNiNf/jP/m38nf/2X3kAzDPiwwsaqMnHETKxovI2meSg7kL9QiMWl9iNZEXtSP0Kkwo8GRAe1qn76S58iT+EM0DdyTYIgdokvobkrHtPNOigrrHJtLe9MwvSqV6sra74CQRP5Xgq2yendUj9DnXpddmqdPtGCEF1Z9uHECVLeCSdYAde1902PAlUMkVR9Od8SMe86uA6B1s6Uyfi88DCvphWn7+uNvD2W2/G53/iE/Hnf/FPxte//g3bGAKoPpTh57/0mVMff/Dkqy9fX45f+8arMSwnpdFrRlVO2xc/8WR8/Zsvx3ff1Aial4ssICSoyhrUiH9yX1TlXHVlCPjCFetiqViU0evSJBbWhUhLLCAEjPBtpKgAKaPXwupgWQCzt+BqsIi604yh6qjTaytLrqzK8JgUY0COkjoX1l6pknBSmV739j1q1HR4bQxTs6F0HgfR6HnLXw1DDjRf/KLBdeV0YmiGpXA8ykAZB4WHx1soG8abTqHVqPsa+h0pIzo1pNEjPOAkTWjEvSHDSMNSQaxPvIDVJ/4qw1NIS53ZeGwyVaSbZr0V+44fi2H2j222o1VbES914ZdDgmILb094+ZIXjZmGQSMCD+k2ZLrnEfvg4FjMzM/H8upytJZvqpxypEVX9iLq62o0OCiCZfRGxzmw1Yjuxi2XH8sKnr1zc3H+yH7Veze+/F11oGrM8wcOSNlvxSMHZ+JLzz8e35CD+qu/9011AA3Vu0a8quvHTuyLz3z86fiH/89/E+tD09HnWeRqrN+8ETevXI77jh6IP/mxp+OmnMh/+bvf0eCoa0Nmp000HrzvaDx3al+cW5iKJcnhX/3uN+TcTsZqsxatjc24f2/ET3/qE/G733wlfv+lS7Fn74E4Lb7GmcGXyjAbsyFZfffyoozRdclL8dsDMTslmUyMq3PqxHKt45cPvK5KEmR0O6kOfEjO3tqK8tWWLWOeGIyKf5YX0J9gaDDqXtcrXXBnIWOAPlO/LIFxR6Ty+PGT8mM06AjduUnoQKfwqbe87xtE5rqmbSB8apU/wdFmaFduG+SHjnDBN1G0Kx7tMmO6XuPRFQ6GHDKVhcea1p3CgNFmdBuz0wcFKwdU6Vu9lvSN9az5iBScagkCh5CudDZfumXGZxPdcYeiqAKe0X3fkBwuDSDIg/4y4HPpVEY6Uf7r0oNPQs6ewBPtI8Ouy52AbQDGTps7LfiR1uqauk4JUodyHuFLd+VMGB1ddnBASBYYbuGx+OHLZcq6xFlm5pbETqtruMEquEWzkJ9JuRC65Jog+eTjU8wZM4bYQGxQtvkcmOTsGcsnzDsdsOi4zQpfTzo5tWch9h06Kj0ejSEegeN4yxXo48MyDMItLyEUIa4q4hXn9luvveIZYMrXUx5mY7BrfjNeNBgU8lb8OB8/kW1hC6Q983N+S35U7XL/vj0xMT4ux3U69u5biIU983Jo56wzyNazOyII32lj8ry73naHlEspHAXhQd6OQox3BWi4g1U69XZH4J609wjww2EUu/LfjerugKzsIOk6B2Ic2U6JQ7+uXrkeS4vLcfXqjVhdXfPyhNW1ddkQvv5Vj1s3b0VTzvH6as0D4A3VB3LzDCZ8SS/QW3SNQe+OyOAXKuLxHfyTXwnw4UEm8gedD/0TnJ0o85ztoGy32CcAjCYpOQ1nmL6LQWHpmFjmKi/Nw064+s/+vtEYm94vvodl77JvZsDE8o8j0yxRqcRiuxI1OZtpu1hfKl2W8yxXTvh6stErUV+7GV0mVISbwRTtCvt+9sTJmB6QPaZNwCC2RTBoL4/EieKpREdu5s0afarapsrHU02/TOY+Guj80b4YoNLuqtJvCk5b9sSZysYTXIlJul6J/81f/Nn4Ez/1MffZZXjppTfjl/7Jv45//3vf0CB20HumH5wZEnUG+ziVw/H2zY1YaeSSFCZPer1atBvX5HiLFoImnrrSACfXYlMmCk79S7zYG2SPvol37i2YUv7CwdMWdnLx4FcDhe1O1j19+QATKthM5CP81BuDAii5nlVUVxS2TbImwXaPOIXNVtoBC9qA4g98CE9/nglObAbz0xmxOC6f6tDCwbjBp6OvXo4/+XM/Gb/w8z97h3Ob/z+E4T/5iU/+FY02PvGHUgC5g/5yFhW0IV/s9Us344FDB2NRDX2NtYIITsfgsEb7k3vkkGrkPzXndYE8PmQNKE4ejVEejASfYqGzRRFcEZw920Xl0+DTgDKy4QUo1ZhGSTieVEBVjXZQo5K2FWNQitFVA2Ormf5+OdPVUdHuxgiPzoqZMjsrBQ0qlxm5ATU0OjWcKxw+lK2PhqFGSxuwYyrmKLdnXlEadTR0XDR+lhvwuBJlQsswRIwsmSWuDg/LoNAoVG66KcEaFzHCWxnKl+M2Cy3kPDE1Y4ecbYt46xznH0aYlUL9pPIpGx04VjaM/HTGYPilDqlcv5zEyqgc9lZbHecGltpxjM5pYHxUAue+MqoOT0dllEcixDNTnCPQ04fn4+SB2fjGS2/EIut1VO6hLfE9Meq3gU/s3eOmcoOtwJhVln7MjVXjYxceiF/+jS/H9XUW9wun5MbApKsBAI4as+uTw/3x2Y8/G1/52veihe+gn6UgJ7Ox0Ym3rtyMpfqGHTc6jMfvOxuXL74Rre1qrK6sxNF9M3bIFtcafqGArVdEyGuUaipzXXpR7/FVtlU1XumgrFZLg7JclM+jHpVWxpy1pVBGpzqSS8edgOqamTDVnflCB1V3GB7LXTzauRO8Z2V0YKMwqswcFNWpQpUXClS67su0slPNW8WnmjmUHa07OgUbd/ILjusdw1TYKvNoPtTVqDzwSBNC3yFC2TD+XocIUUeqjlk2oUEPsyteXqGAcWSdpZoW1EwnuYCG/kPadMUTiBUJbQIvWKQBLzogpefATnh0731loU/ZaIc7+PKaI+n4wmWFBMEyLnh3pwxd6gLZyZYwSONFtlJupKQcnSWPMlh+xbUBVZ/0gNzCCzRod8hL6TkbRiyB6zy7DosDXpm1tR4I0M4ys3vSE5aU8CKg60DycZ+ifxxuwzq8t6/afWV6NmJ4wsthtqTfVTkZvT6eSJgR81PKB11raNB1fXlJ+oy+MvM+GDPTkzE/OxsH9u+L06eOx/3nz8ajD90fTz95IZ7S8dFnn4qf+ekvxfPPPhlPPvl4PPTQA3Hu3Jk4cfJY7FcenFzvcStHxkslpPscdGjpqGV9v1uwzO8V3i1+d3ARs3w7gfLe69gVqIMcLL3/UJaHF4z9dJFD5WW2msE4MpiemYp9+/dYNufPn4lHLjwYTz/1WHz0I0/Hk49fiCMHD8S50yf9OdfDhw/GXtnEhYW5mJqcMD7Kgj3hC43WJysHglDKbs9gl2xcCususDh3XKvdo5sSvdWgLCr5pHdq8W4PfFDHyya4pp7QM2RD+0CnBU9+n8Ff6LYnkuinRIvJlMHKiAAK/aftiuBUVXISHP0/L60KgdLAuWlbQNtvbixHffVaztoqP+zxdAf74pluPn0/yBfkRE+FwX32C2aCc9mUgTrZ2hqMGxp8N2WnmXhkkOAiQ9O8kyELQjvAevF0N2c0YVtl0kUfr6DJ4d63MBt/7T/9uRgbG7lDdb7y1W/Hr//21/xyMPD023xtdVByhCIyXGlseoeDTfWNW926iquzbal6Yyb2lNG8S3bE0z5zQILNUpmVbn5xfHFOeTRNO8IOUbeSC/LzU6ei3lmqp/+yw8Kjw+WUjbBzLxymox/OND8KVVyZL+PgWjD5BCftl+scBYA2+oHtM6DuhYMaY5KEwIvHw/IZGnX2wW7G/Q+ei4cfOBfXrl1P3VLYrcIfqvC5px74W29fXzzw8vWa31I9MF5xB8KnbW8tLsXC5FhcW6l5jzcUjAYxPr0vRqf3Rt+QjKOUrSuHAkcQ4+ERjCWZgqTC/J9/3FNBEmwab64zLhs1ox81kDbrWtQkJHR1weo4mgJB0GooqnCw+6ta6mhRmqGxMSsFL2ypxaWRlgHz2lsdNGp48tpdwXszfTuTqmgpJuvoUALcUy/uJ01OFI01G0N2un5UQmMWDgrl9T8qL+WndRdFsYPExfDImF9gkVrrx9oXKCjfhEaf0JWi86KXD8ovGPjJRzJChHzc/KT8haGwstpiMqrWIaPNerIeM9GSGXHOB4+CHRweicowH76YkA2VXHS/1d5QHWsQIz4nR9W5DfVr5LoqI7MZYyrP6YNzsdZhvao6hV4r5ieVR3VxXQ5uTw4luxfs3buQH4cQLR5/QjtHnJDlhYZ0gE4d2R/f+d5r3p+Qesc4UJPe21RGY0mDJvRLQ6M4d3xfXHzjjTh+6ICQVDRq3owj++fljEZcXVrzGtd6oxaLK0txc3Ulbq4t+w3RTWa6+2WY5OD2xG93kzeoJYsBDTRwbqlvyxH+NMBR3SJ/ZbSeIVdMLwMhD2YwvBiYclZSIevf/wQuXff6Mumo6r10mgCl2jAKnN1ZlfdFeoHO+AiuZp/hLpNxiPzigKrZnbnSMIzw5h+y5ifWecmF2dN8u1tlsmrqpzy8CMrLOnbY6QD144zus8SB2TpvzK44z04XvIgDq5gdyzJO+CxHzxplQB60NeTB4LMsQxp6GVDaJww5KMVlhofEC58Yeg6C8ysfVcNhMLd7xRft3jtQiB5wpFvPgTcKl9wZ4TXrS9GckE0RkENxYZmRYpwFH+YB/L6jb+IeHpQGX2qP5hGZiz78b/IkR3HYinTYC/oKWQ44ky4ie2bg5eR2NfjsNWV3q7IRfbgA0GZGKg/bW2yqFIHyLMzPxpnTx+P82dNxQc7q0088Fh/7yLPxmU9/PD72wrPx6GMPx4MP3hdnz5yMo0ePxJ6FeT81mpC9wYnjKB1Y+Ek+s6x5mN0PFFyX7zcAWoDfM9/uuPdg5r1oku2eyQW+3eXNepXeq+6Ry/BwJUaK2W/WDzPTPSvH98DB/XFKcr//gfviscceieeef9LyP6NBxWHZqgP798Ye2cMpDTjG1Re5vsQD6yeZUEm1upsp9GNXMeG7uCTQB9HHkRnNsZ4DQRdAG+QSu7JTWJ0pj+BND/10nixjtoy0Q+Txj/xkJeiC9KmqZCH9aPRkPwqaou4f+9w368vRWL+lAXNOppi+D1NSPyZLLudySH0E/BFn2+UrQOWKKp93s2iyR3FT8fRpaUPIY0AdHhwqb1lPtDM+u+w04eAlx1Df25KzPRitePrC+fipL33S7JSBFw9/5dd+J776tW/qTnJQH0j+UZWTC5zuze2BWG92o9NUX9JcUl+q82a7cFIFheOovtsTDoqzbEFCmXWYv0JWDuITftWRuLxeosa98hsfWRWv8YnzUQ+ZTxGmKQBw6ijrjDhsh650KC/5iwMI4zSeZMr0dUt6hoQtg586KI5+g8CeuaxFP3+fBncP3ffhd27/k5/+6UMDA53/88Wletyq92JUI5nD8xPRkNNxvZYv3fBJ3ZoO+gbWWo5MzsX47D51jlVXtsasEhQOgRRTjcIdJYJFwFQyjp6jBIuyM8RD0PoZpnTaFKhbHmtsddjYXaMxZnN13+NxsTp06tyVKTzUE28Yet2t8lIB3Y312GpsqOOoyPGW86HGE2qQkGDZQpd1M9IuRlNlRXtNX3KjDko0xa8faejcFjwj83K7IvduYhKHSG04RuTc4uCwfYy3Nyv4wplgEDC1sF+O7KQ6ZGbOpOsySvDJumR2cUCxebTNDKKuLCN3bNCygnOCs+TVeq1rx0HIbUG45IjlgABJ0ElveYQIP3bwBEpWZOrHqJRBNPjKSlsjt5WNTrTJJ1mz2P7h+47GqxdvRI+8wj8zMSpD1xc3VnIP144a62Kt7s/m4ijmLB7OETKARdWRrpnl2livxbBwtpWnIyPiTltH2cnTpdcbvWh1hXNxMdbWNuK5C6fi1LHD/vrVCTnH641OvH7puup00LO3OLS8XNOQU9uT/NJAMDtgKXrmnsdkLF3pH8AY0onjyDLLxk4IbdUbj+txbCUc6lt6WxoZznZu0WNCccqAkelzJ9hluyuMkcpQzmwyQ4du+SeeQM+Bw1fqXcaV13mUHaIdT13n4AuXHIpp4EsjilNiA8sjMsmNW/OIXniQle3Qjht6BAa3ReTALfHUmS6Nl0ERfCsN3nB04b3g2Q62GMEhZtaoj0P3dGQM3pBXdXhIjhj1K3sg3l0updvBF1oCpgEaZZltvH1WYnFwD8+UlXzClE4kBkjp6agXctO9nVbn1X1BCXlhi5xOmdU5+VGimRaMLl0fgi8Hy+bVbU5nfsaH9AvuiVcb4KMsnmmjw4O0eeUMTwnvdcDiP/GQKHpK4+mPoAUjeeuqp465t9lUfedOLKgfywvG2NFhdib2y2nCeWJT9fvOnY5nnn4sPv/ZT8qpfTQuPPJQ3H//uTh9+kQcPnIwZxKnJr07AW+JM/jyIEj0SwfcPMHPPQKlzBTK4Yv3HaiLO8K98t8dR/0VlzuhxPMuPO4O76C5K7wX/2W+uymUsrktrzxANix5Uie8XDsjZ3dubjYOHNgXhw8fiNNnTnhA8cQTD8fjGlwcP3rIA3+WgUzPTvmFHfaFRxeZzGD2HhsIA/CAzmBP7EjoWhy4+NmGpGLSJXh223cGtcNikiRDUV+KKGf6aNfZ7ikXIKmb4OEeDceuZ5/GNe0Bx3IgJqr59LDW3vLewImDrf1a0Vi9Hs2NJT8NIsX6Dm6uOVwEObd88lf9H3uel3YEubLFHEs92Av8+iL7Iq9Eu9FQerZ1nswy8IInlxfa5jUPbMug2g+TWD0maORgdxtrUV+9GVPj1fhzf/qn4+zZU8p1O3z969+KX/6VX43X3nrVtmxwiB0UkF9ftDf7oqkuoKX2vKE+pbuxqH60rjbZTXujeso+JcvFjyfEyU/Bmxh3fyFYymD7gr2CAjKnHOASjP0j3XtShDTwUVnkxE4W9scBGpKn5Ue9Kc06oXvizY8rHlj+cZ99uGNJk9IlTML5imgdQKXzilxZhiE/Rv3Z+fs0cH7kfjm314r0D6lzu//Ikb9Qa7U/x9emGi111Dym7XRjuRm5IbeEVqcDR+gS3FB1PIYnZuU0VNVQcQTlmPWaNsys6XDjxVHDqKpC87Nxcij86I4ZJBkMz4gx+6Q0Zp2KjgsYO7EYfDUkZp0EpDSNfpmBkhNDo6SCmHFF7DQyr7uVsvDYqcuaQuHpk+OtViJvTo1XdLesEAMamW2IT9ROP+VBIdEtrwHTH06lHSUqXwksYcAweTZV6orTRCAf16zfQW85KmrM7LDAOjxeXhsZn/DLXrwRTwNEyXk83s/MYafhR/jMdlJm+OKxvh9vqvybLMtQOYhjVhe5ltc4sMgir/NlJ3aX8ONn5SWdI+tBssCBU1ktf9FlRtov1LjsMlqiv1Es8yg/YqFTXL3FtjiCVV2zhdWynM4OuxHI2a9t1GNFTiszS9SInVt0ACnRmEWTBs8+hXWNzJ9++IwX0K/IYOJjiCE5/zhDzKxmo251NuPqjSU70ZNjFS9JoJ3fXFmzo720LicA46c81B+Gsk/OVH75JQ0+gcZtx0X0WQNWYX/BFl9Sa0qOyEk6Ifqsq2KPT4wERoNZAqsBgy+MiKAojxsB8Uok3cZGRpKZHtZ7I17yk4g9Itip0s/OMnjBQQcGXpAAo3OOnpNv7smPcfdjNw5zgTzRP0PpVgZRQoRDHFvapluD8SYOaHPh/JzBLTh33jqn3ud5t27bSFMgMNFm9OcTvIiExq8qOyizjQBPu8v6JhOUkx55wWw88Gj+lLe4Tvzi03IvzKfaEfz7SYoukA/3uQZPoMqX+AWrA9ffThtpROgg3WmFXriTUiem2AJGZ53Mr0LpBBDcMSiBKM+yCj9xmTN5yacTyFOxpq1SGoVg4JefATOuDH4HQbe0ZQaztFnsHC/iTE9Nxz45p/vkFLGJ+pkzJ+PChQd93KfOhvv7z5/R9Zk4depk7F3YY+d3fHzUegg97/KislKftMFkoCzvbT642n2UYReIAmUpLt8RbuPdHco6z5viXIZ3w6U870h6d8LvCLvLVYb3lf0D0CAgXw+4aC/Fge6PyLawtnl+ftYO7dEjh/z5UpaJPPDAOdffuTOn4uDePTE3Pa3Bx0SMqc54sY/263qT7eSNqnRWCrXR/9KpYYDidqk2IJVLeRXsU81c+hYecbx05xefdUYfHYQHXOCHgPtn6QntlkkO+hMmQVjfjT61pUfs9Qov2+pjOs1aNGuLniEFXpj0K3AXAdzYLeiK+RhRv5GPvlNenihbX4tbS0uxyv6ttZpsflNp2FD1VdvdGByWXGRk4C9tk+gLHZMxfIilx3KB9rr5aKtP7bVq0WnVPWl14tiR+Ov/67/ipxO7w//n//sr8e9/83eCTzPzUJMlCfgA3lNcbbm9zdZY/dFcuSn/YTX8gQvoQlPidFuGB+dDHvzj8J8SZIVUVwknGPLQH5JGdWAjACNNckFC1h9sBTO6BSJwU1iqCPzOQ5+hwQaRtpsSp9fbJlQG6PqkvKJBtZS2JoMuoG1bmzDWDvFmXDzoJeie5Y0Moh/9cXBuZ/bs/5v1Vu9Iq4UDKWeBTlMC51v/Gy05ghJIFk9yGeAFqQnFFTsNYEQx0naodC1nA4eK6W3W5VhB7YjJqcJhU5pnKKVU7ITAEgHPoBFXpkmB23LsvDet8PSh+FIUHGQluqPNupLjonMPp1ANlBeCttXJek0bMzYanaFXKBxLHbpSDNYE41D2Cz4bNlqoCkdpCsVzaxJeHo8wQ0R+1melArNGJzXBNJWHxzdbvAg2qIZcHRFNKa9g2GaMfMxqd5tr0dlYj4ocMZxJb/OlsvLCG/S9LVUj9+5VhOXJoxbKvSnH1c6t5SE5SyZeE4xcJCvwCYGd5VwrRJz4xsFFZsLNBtXITcU3DA1b5s9yUgUJrp1xlKc6KkXejLEh1iC1VBeiJ9vLtmGszWE2lq1E2NJsGOfBDQsXQwbYcoGW8Fhv1IhlTXjD/Pjh+bhx9WosNTVY4JGs8vqRuHL588gqz5DXCuPYbMt5buuQQVV9fuuVi3HxBhvE50tbAzjFFdZriR/BewlJcab+bGTMlQ79w2llOzeWLKCP1gkx67VQ+nNDJysaQ1Z0AIGhE7o1Pt278+EQHfIDS5rxQZvAtePzKI2NbQ1HQjmk4ZCUCp4xeAQbH/Lr2rSLTKYDT0LEUgS4c1wmO+QSn0IGapNpSot8okd8qfe5NAh6EJNcfZ8DVLKbcV2k8wdd4grDT5TygN+drvLkQDYdYwJGG0cLfcAWwC/Bs5rCSTmQicutCw8ckQU4RQBodwCiBQ0EAjwQdCZCIrlLD4SPIhQMwqovucuOQ1caMJVpKUddmjbYiM50Bug5O4J+8ra1eHFHpCv9A5ZOjwtoe91+ec9POHf4UCR5yuuciWKHhwFvwzM5PhZ752fi6KFD8dAD5+Pppx6Nhx467zWf586ditNnT9pRmpPTy5pQHpPzsih7MfspFm1XMnBdwAChJKfgyx36hLzOsnCR/BU57wR1KOv8XuHeCaUc7xneLUlE3iPXe4c/Zt4/TnAbo05dr3nPwYcqvP3Zvj1x5DCO7rE4fvRwnDl9Iu6Xw8tj38MH9sfM5GRMyNFlG8vqMH0FqkRfR/tjFp/2iEJlPeVsrygJkFMS3VUG2KFtKZElMhTPbZ5zcSTcXbZmiy0R1VcIAf0be6q2uj0vG6P/4RF9o44zuSr8asfwtIOsDCKuNkm7BDdtckT+AjsWsUd6s8FWbeuxurpqB5f92mGfZswTI0/SqD9jYkjGXe02bUBpq7bUH3YbS+rv18QTn79NhxY/A3nxEZCPPPd0/ORP/kSyU4TVlbX4p//8f4hvfef7fumX3Ukok1+ulVPM0zsVBkMR7bVbkkPTT6NMt5BRWVZPRFjmcFcGCkA7UYJtmu5ld7ERhsHuuAISzY7P4XsNWFi6p9sCJPNQbggpA/XH0kucXOPnZ70wIP8c6Jesjwq2X4IHpsTnM9WmvNyYBZkuO7dyA+g74YcXhM+fOxmPXnjgw+3cPvnkC4f6B7f/Ng2hq1Eai+HHJMhzB/fGpcvXomkhK/gfjs+IHJvhbGS6ZxN7IBBmKnUhPOB1wnnKBkqly7lUHowylcS6TRxW1jYqVlG8tMULY8zkKS91IIcHHDia8uSEckvXOFc4N1JU1R5KDsHhkQk1Stwy0VEHwPZW0GJUTCfOix7uDNQx9LF7u+B2Kt8M6xrlRSkVyVonP7YXTXi0emBwCgXnBTJ4ZNaKXRPKGbmks+UOjMAWYnzGlpeWhqrMJqOoKrMy85iHjZdZs4xjABdVZCq50+BZF4zRwalmdrcnZ9iNQ/d+vGIllvPIRtXMBsvBgHecRtjFYWWNL85gv2TCrGwX51aU+Pnzqvox82tHWJlxMKeF7iMX7ovXLt9UR8qjirYGNazXE2905hryjY1W48TCdCxMjstJb8bC9LgkxUsBmzEjg31oZiJmRtmKaiCmRzXQkDHhTeN6eytOSb/YbYGyTcmoT1g+3di7MCuneDPGJY/7T52M1y5eiVcuX4+NHuVkE3/JROVhrSLXvEnKmkUGLW7cKku+TCUjSz0pMOK3EaPeMRAqIzqZj+Tt+jhgXOxwKXs6PLpWIliQEQaMEzpgB1t47PRBzxCFccGQKM2dhn7Q8lupQIEDcK6VnggVhKc05KUxwWkBF2eKArgHkOo04MrrTxVHOV1285x4fSixwF7EC1a40zFTjCKcg0sDcZ1loH2bD6IMnpj4D53NriK3RFeG23TFE3whe88YIRdgya9/xskj/JSCIjMeHmzgya82hIE1qbLuyn/Q2MFZlhtesz06LZMTp36UrawDlni43ZheAafyWW66Jy7lnnm4xA6VM6I45mWa68LssZ5Y7Yc0yqgY0q0nuuPefCmO7ZX8lS51wGy3deLokXjg3Dmvl/3o80/H4xcejscffdiPAo8eOxLze+a81pMysiVSOrKSLfpaFBUqkHPQmXgnEMp4ky9vCLuufbk77d3CLpk5lNTfPdxJc1cguuSRcAfY3XQ+QFDGHzXrj060CCXtXXhKnS8P+qzp6anYf2BfnDh+1C/+nTpxLE4eP+y10Wc0iDmwZ0+My/Yzc+onN9aj1F/0qNBokCs62wcqnRdJp7iUnpCWeYxD2dB16kXanHpJgAQZvJUg+TRokqPIUjw+7cp+7h05tF22+2qzvpbJHsoLQmUlvw/hIMo8C0z2IWcvt2J9bT3qtbq3LqzXN4KPg3gAvhMyL+2GvgUd93s2OnyvfkGdX3Q2VvwhIl6Qdi5YdvHSmT525HD8/J/5WcnyziUJX/4PX41f/je/Ftdv3LRzi920wy5nmWUN4N5mwkhl5iV2djTaUnlsPwuZmlvqGb6Jc3zK1U/4kC3MSK60WdJtZy1zpZMX2QhvqRNl/0Q/ZDjqXPdZjyVdCBgzILazjs+sDpBLSAD4K2CKvu62vSey4CUzpQzlKkCTGHhiS9Pz534MliUcPnHyL2z3ep/rtZkVDa8f7KmicVyuLmmk5rWxKSxm7HgrnzWSOGjDY+MxMTNjp6nKxt6VYTlRvFyGA4zzyRu4isNZleRYa0aa/C/JeMAzqHxKlj3rcNBYHzs6OSNc43KIqnYat6VoLErnQwPUhJcBcC8Ytu4gn5dGqFKGRifcSUILl4X69ChNysub9dtsmSPiOMh9DFnsZei6aCXu/GBOyuY9VHG45ZAy80rlew2OZ47BDq62Kl5KIYXtyBDwuBui3o1BuHDKPTMpebGTA9/17soZ6B+SfCQb+MfIjExMxvB4fnmNt6hHuVZeeMJB7spQIDcGA50W23ANRr9w4ZgOjyKbsahMTFleud6VpSM498gP/gY8Gzs4MmaaLEGwqy6ZDVblxQrejZ1Rs+CZ5a1WB2J2ejJe1wCH/LQFjJ5fghkestM/OzYST50/EecO74vlpVvx4Jnj3pR6pV6Po/vn46lzx+OInN8xwZ88tC+O7pvW6H3Tb99+7OEzKlO/twg7eWAhju+bswE8e+pIjMrQ7puZjC9++rm4cvG1uFVjcFKsGZZcMQL+NLGMFPLlMQplYQcKbLYfQQvYAxUy+f+m6kVnyqJ7BiKlw4AxKg0/5UzDXxgAyy/T04lSHs9MyrmV3PLRHjBQSWqCzrw+EK+cWw98MsrOqO914xwZn/8y2OkWXg6rKUm67HUwzDjlqifJwXyrLZHoNV2CoVNM3Ao6c02JSITn/NylkrCWnHUDzwjPS10kYzofG98C1gzowmmC81rTTclbDqkdU/GUs7EJxwELpk278j34Ms0UEyCv1Ut4yzpgxSP8uOykFjAZoFHypEAn5HohTrH6456dN8iSBl7mSrLyEw54KNBRL34hVWejIt4wIFHb0ECQQb8f86rec2125mVdMfKjs/TLfKLvsioN3pAdDjX7lk6qffOy0X2nT8mBfSieeerxeP6ZJ3U8Fc89+2Q89ugjcfjwITs/6CN6ad0sdKssbMrBV4ordU7/ymjC7muFFN17ALyPQPbbtAlcF0y9C7474e8RSL4bBJTKd0d0Ei9u3iWQ5+58RShUaCfcE9UPw/9+QsHDe4WyPfvQjxfWWLN76vSJeOSh++PMyRNx9PBhO78nTx2PBQ2CmLywYDhJDaFA/0JIcvqnZGMU3hwQE8e9wRxsv2wrCjkpzfzuAvJ6fyUwUYFTi+PHI3/2cccBczsraLndgUsoyEOT0a3Zwf765SvpMl/s9JJE8YxOZ94ka912UH6VE1fDxeRJYz/LI+Rn9Np+4rbdrke7tqI02QgRo5ge6CUC21d2tPjL/+lfUJvjacvt8A//8T+PP/yjb5o+hMHB2e/9KAr7xTacOO/Y3U1PZ/InOyI68Ouyc5at2HEWCchAtobZTzvCloH/qS6YiGE5QSFzl76QG/a/6AMYbLBLwgAfCcGO6UjwxMOPGLkalq2THAO9hPGBbRZNePTTHNk+6rzsFxI2T5hBxxm3helrJMqyyAfOn4uHH/yQ75Zw6NCxv9lrd46wxnbflJzV6mC8ef1mXLy1Fm05AilEVaj+42DilCE8P3aXI1bx6GrLC8LtWagT4dFxrl1EuDnjaQdUjirT6+ydyT58rDfDgFeG5dz28/ECKfTIhBUbQUuN/UY/ywtI9zpJVRprWeWtqTGk87Ypx5LGpZ5GeXXGkTGsnEMUT84Ss544teRXi/HhzopOSwc1TSm9NtVVzOzr7Uf/LAOg0TmekZ2cXqdxrQ6RjoyvRPXJCWMtKy+SsUuCvzAlJRsd47MFkpMGEf6cn65xuHAKWNzO40+PylQAf5UJJwNjIJmyJrkiGH8Fi3IwKy2HFvkPDUsOoulHOawppIGJH5w4U4BvNRJeFGD2CMXuyAHF4cdJGxCfKC+Pd5i9taqj6IMj3qKrpnp94NSxGBSOtfV1bIFoslYMJzhiki8aDWzFxaUVXU/F9cUlfzRhfGw05qYn1MAi6t1ujI3zwYtOXLuxEseP7I2zBxfiysp6vHH1luCm/M3tG8LBpvJs+8XX6+bkIH/vpVdiZV31KX3xmmOdPVvKIEFlxGlxo8QJQTdUQESQ/0jCNEgpxCuDhL5iux0MjCMF5ivgrK/Kr/TUI8WBR/GuX8BFBxUxdjIqPenpAG9xWabbkOmANxxx0yEOQNMooAv6ZPIMbmlAC0Q4S8yWsp+pnS3JYUDthAEXxgu50AZKHPwHpz/yQWGUTjBKJzpZh5nISOjqR3xp0G4HNIP2oTTsgjqvrAvhNauUPcsA/84hHJSVOzuc5CehKBd3yJo8DMSQkXdBkGDgwTLQnR8lwqfrl+wYcRBBQziKAhlEALxF7jfMFU0ctL2GWHncoVj+nCWbzGpY46UDzExE2FbZ0dSPdMCZ1UFPoEGbzQ/BEJeyZinS9NRkHJJDyzrZj330mXj2iQs6Pxuf/fTH45mnn4jTp07G/MKcYXeeKKHXKRjRKRm7Hcq6zTrK6+LPee6RxWV1IL0MO3D3yPCuAZkVl3cguzvcxpk8vke4O7m4/6H57g674O+Vl6jyeNfwnonvP7wr7yjsXWm0GXTcZx3jE2Nx9Nhhr9N9SvpyRjpy+OB+ObtH4uDBA35SRDvwp4F1bX11s878kED/XOfcOOg6/xwHf6TYCVZw+ydR8R4AFvHYg9TJfDJS5ktgegGylDpBChpLHvHBILeEBqZgJdtdiYc0kzGsnUan6HC5ZN9o/51mNOXUduTc0k+7XwOhHFOKCE2WDs7NTsfnPv2xeOGF5xJ5EfiC3S/9/X8cb7510W22lIv/qw/h1n4AEVzTJzsyywOA+UJOOiNfO44FDpYv5FM5lR3bYWjlc7lygstp5DEawcsGGZ+FR53osqK+jDWWAjJdHwmfl/Ba1p8QMYlAHCfidSAueMIumY4O7/BUPkmDvvIbJ/VEBmdXfi7NiPwN+R73nzvz4XZun3zhhUNyav+2fDQ5PI04u382FqbH4uW3rsYWM6mCQdCcPQtZ5dvcMubM8ioWZxcnhEfLqyvLGllIIWWseYHHPodg2LNVTUP5cAR7wlMRrbY/orClUeEW6zbHpuWwyqGV0Pk6GMJE4K6PzrqUZ1RJUmrWoEoReWFLwxyYEu5NO7dUcFsNIbZZp8oaXvZ23WbnDtNgsTrrbPkogmpbSpGV63ZCpfPPLOss5XOjwyEvFEBI8pCGeA2xOjTOPuichN8vh7Q6ViBmYO1wKj/LB6pjI+442dydZQKWreDoPJkN9Sw1tOyMq1SSj2GEn8cExHn/2HZD+AajOjqRb98yW6uGznpjCoKcGe0yGKCR+mUy1YEHD5VclM6HMdp89k8OLbPiOAfc46z7Ua9oAj88MhqNRj0++9TD0dtoxo2V1WiJLxzl6uiYOuWO0htRX12NH1xeiRffuBQrNR45DcVqrRmvX7wSr168FpcWa/Hm5Vvx3dcuxo3lZrzw+Hk55kPxe997Pa7p/tZKPd6Uk1uTE3/l1lJcX67HxZtL8a3vvBJXV8QrMlZZJCGve6dx4+jSFlmuwssDfFIZA8IMIHJwO6UsxAneBkWOLVXqFycYQBV6pmTDkgdDnh0FDb4w6qoW0hysK3m54xg6saQLHigCpHt8LNHBefMjd8G4YzFd8aV8bh+6tkHPhpM4gJERyxaoS9qMZJSPvVAt6hu9FB0AbOlAq3sMG4M96ZMdNg5YMm/m1v/hk/KwvAAeQO21WoVs4C35IFfmRMY5m8l9hrwinxBILFl+Bd2zb3BVBzM42cGAk0SlSSYpc2ZD8yUS8JdwSMfOtGTj2SOmL8hLWYt8LgOMi27yTprOoJCsjasINtRKMF3F20HQ4RfpADMoGTNv5hQF3cNLOgNZh5ZzgXpI9mhGg7QTxw/HhYcfiOc8O/tEfPyF5+Mnv/gZvwTGVlIsTYDfMv87AviI1jlRU448igjzAuHi9nYoI96RoPAupHYK8L5CyjRzlse7hUy7DX+PUEYXvLmMefGemH9YKPGU4uV29/XuQPxO3N2JP2LYKUcZ7iBShJKhMhTp6IT1Qn9sKcYuGI8/diGeePTh2L+XXTP2x9Gjh2X7pUcaXPKCFmvcTYL2Iv2kDVivQVscu9sksOUMILxm+zFJH2UeasEmTolljbhtCYo+zQNFIkGFeYF3bIIi4SOpKZg5nROF4XhaSnr+x2lMvMCW/PEeyFavKZuts+wCZNRyEox/OuCfPvXhB+6LX/z5P+U2tjv8m1/+1fiffuO3Y62+4VnwtN2ipXMWDRsi+RXyRxp3BDFjHskCiMpHGZO+cNCX28YqSbbZfTh5OAve8tW14ZOEgmQHPkW5PJh8yZNIQLBNOat7m5c7/BPyGwd2jAmTpO2+zxgSvnRiIUQuxXhgYChoIWPjtXIYgoOXUrFXj0imH1rn9tiRI7/Qafc+3+ls+hNwOEZrcmKur24gYQvFBZZAWG5AV0ccgsXBGVQcj8apyKaUh0foOMA4t35RBzEydaecdgiFP5cjdIJJSn9EQHmHJ+TcKp7KwLkFP5TpALba6dyCDedRmmJH0FtbiR4zoCyjoKHz+IQvpbCrAg4azlq3w6LzDdEChtlQHHMpm5XQLdL8gZ/A6BBFH6xOyGneyHiURkqCXpVK5YDi6N4OIQ1EHT7rO91/yplhPR6KwUwSX22TEMQPa4yluCie/pipYv0oMvNjG8Ur1Y0ZnAwYcNyUQXJjF4iW5MGM7VhuHM6jDHX+/vyr+GFdKY488Kg0+DEUOE3QMB6WUEgeCLkiB5bgHSbsPKSTjXH0+mAFPkh6SyPg1aYMqeJhnC8eHZwcjmNTQ3G/GsLFt9UIxEdXydQtBowtwNgpYbu/6ll4Pl/Yr+u+rWZUJJ/L15divdGSz8mOCuJWh9sijqdkyqbeyD5HpVtxfGHOe+/yDfwRyWzf7FjUNiQP4fI2JsygkUXVSg2VTiCGwmecfMVRAqodGD+yKerRAXpFvp3ZAe5Jh0fURvDugByQP41f984jSNUh+ozBNlbBptNK+bbEa7Yhaho0PBbz1kA2jmncSoNiDKLvjkO8mi50FLgmnVvjKhMUuAYPa0Z5KuMZUvGTsMUPVJSdMunkmdayrArwwL3X07rMykM6uqtg2RleoTixHho8BGAxvmyVx4bwvFhieNJ1ZmBiuajQyMV2g3TJPWdqdWz2eSbBL7jpJ4oK8ALzHOKJcjH1oLw7HYKvdcgOkcePXMvyKJ87EJeDa3jJdkw5QJFLT3QNr0V9l7O+Iml9RJi8EHRo/34vN3jumSfjUx//SHzh85+Kj370GTsm+/busR6UwfIrb29Hv0ugDMXlTsg69NVOIjEJm+jfA7GT9I9CKF/evgf8O8K9eNodSNwNIBplhjJpN0hZGEIZR1Ce3bcfjEfA74Tn9l4o3hH3AencHchtDCUedJSwG++94gh33e++ox3z4YgHHzzvD3Ic2r/Penfk8IEYHx+XzsrJUz/IZ4NBj5aks6MAXi4hq0S3HUcV6bqn/aXMlMaf4ri/gyXyuA3QntReaBvgon3QZ3AYp/Kh89gWBT/FlX0CsVswPBR4S9aSNG3TsdzYouWjeGZTM3cORp2cUDrTbj/9qY/GL/zinybzHeH/8l//3+LFH7xsGyvOyaY8IAPB7TbPve2hIRImrykTsPzpH2UEFiDiiidEfIghI4oyyJ7QL7hfBgMy0o98lpuONAuCBwVy5R7c2KMhbCd1oijxnjThv+APXNQB9LmTLba9LuuEuELIrkfbZZ1ty5zswzDi07QJuujK1t5/7nQ88uCHeM3t6UOH/otmp+8E39tmbcxyvRG3ag0NwigMBwXnUo4ayw9c+wgZQbFGRE6ZHNycIeypg2AGkW2aJAYJMp2clFr5iJ/K3mwVb/rKwcJxGZ6YKSq7386WnQUpUencDlQUJ1zeCUD5cByZFaXjpGPEmQXeOzbQKRWdo2dVNfpzJ+zKpJsT/0qzE+tIooqzAp04ZauMzfitTJW0SM9ykMY1jYx4N1aS3Lh1lmfFd6i9PlV84iDSkY6M8sKXnFuNMm87Lzz27EpeI4Y1vyii0VAOnFv2zxWM6gCcOKDsyMCMK47BELOx4gkHD574kEHO1gq/+PMMs3jzgEAHys8ODZttObcqK58QpgDekkw/zzYr8HIZDgFrqa/dWowl6UYPzhRH3Y1XBuKJM4dj3+RQXNlox6hoP/XgGTlSvVjXvb8iZreCkSVbh0mmysNHGRbXVmNYdTI5ORYNOS91vugD7zhRyoGT7Nl5yIlf5baD/YXnH4pH7zsayyvrcWjPQjx27mh875U3oiee0EHWbFJ/NpJChEGj6my0dS8XUwh1b6uiO+uZaNpgkUfAuoawdcOPrcCXeO5wanesAfhwUsmnoHTk7Mfi3JofHQK33jlOUhHPRJvnHf2EvPJTZsFDK++5IZ/oC3aHlgLZXD5dFU3N9eYiuw7QdRnJBDTOnAXIPMRzZQPI4bJkeeHXTq0Onx2H0U1YBhTwUmisf2lc9Yccdc2M9YgGrBu1unRKcbBuWmoDwkON5yx8xpG+QxM+ChrgJgBiB9NpouefGeNPuqN/MKrgWQ3xgM3wLgxAGh9tK/O7Ps1+XkMT/SNYzjz+c3nUliir0ExPTMTBffviqccei8cvPBIvPPdU/OQXP+flBseOHfHaWZYAUY8cBef+T4Djd4R7RGWgXCTmAa6du3vmuWfkuwfL7QPmEY0fnqUEyLNp3CsPceVxd4C34vJHCbvL9W78uvqVVp4d3g34A4b3xHIvGj+Ebk5QyObL0eXTyfedP+M122dPHY/9GkTxsQ4+KIS54AVg+vSdgunPbYg/xRGdtoEL2hHNFV01gI6CF+m8Z/cA2+GPG27dOxoHtiZJJYxJJpgu+DNmhSKvziUsNoDP5WMTSzvDP8rp/eVlI+mt7Xc4B7izXbH++MjBffHFz38mHn7kwUwswtXLV+OX/t4/isVFPtufdg285AMPR/onHIWNMXFi+BGje/MJ7YzhztGcfENqcVYZKDh9PLhu224lGnfidB3YlussEGaAbS+UZhsnfrBzvAAOCV7GRZ6mbuFih6EFZWL1I39BlwBuO7+yszDoAQl1JoKl7QMS/EajAHxPMmUrsAsaSH0ondv/x//2r89/77VLf3e90evfkLPDJx27cgZ42cSdDMFCpMByeLhGKJmiSzmyvEjGUgWEqGQanzstDLvgmaECASL0ZvnFzO1Wuyd6cm55AUuNojI2Jajs0AcL55btdRD+ZkvObZUvebEcQg5Y4TTiWOPQCbHiG1AIPvmaWkQlqiqUx86w+OaXnX1RhqKD2wmGyeBGh4Pa5otZgi/gLBfLgRk20VG0O0Bmjei4FYAdFL/bLIUgn5y0ITl2bHIvDRWvHStlOZvDFl+se8X5ZHNq5Irs4Fvev/Js+tPCPPb0dmq6Z0DBTDp8sn2MxmwyesrPOuByCQa8ijzOLaO1fETNjHp/tFs4t+n080leAi8QUKZBOdrMODNrDf+8vMdesnz4geIws6v/UVGZj+2djkfuOxm/9Ycvy3mvxhMPnY1Ds5OxuLQcS6s1GSTJjvKovGyATokZODXqdX9xbP/CpD/nu7ze8Ky/X0ySDHgqgE+BiKRlTN4J73h84slz0ex04st/9IPYv2cqHjy+L67eWPaAzFsjdWUsjCMbbtYPKoIRVxWhc4qksdoQSH6udVSBauRaf+R3XqrUeHSUyO4Rcl25sqIbvpfsdcBDYXbURjTAoE50nR1K4k/HGq7IizN5m76du12HmFceM2VYY0mSDrcfrZW/Iji/zoogFlyZWuDdHRRN1I4NMCM6USEKLqP+aF+UieTdGGxwCyTA+qmC6rOlwZF3VgBIaZw9kyBQdZ80P+vjNs4+8hBAzthjB7LMJu260wWm1nIsqJtegbNoW/lfQSDg9n7A0MaOEZdJ7jQMQyT3lF10cMZZSkEdjY2MxMH9++Lc2VPxDDscPPtM/Myf+GI8+vCDXj+7IMeCjybQDin3O+S6E5LP5K6E2eH0znAvEN07f3F/75z3jn23UOrtBwm3y3CvUMbflsE74N8t691BGTPr+81wd7gz3240VFF5vzveeltc/3HCB5LrvWALBu9OQbfQM3bZYUtF9tc9JQf3woUH4v77z8Ye3fORiVHpI5MkLTm59LfZ6oSSk/Da/gl5HtnePdu7SzBYJjc/2hpxSuNnrgpYrgvMbjeeJZQd4EkpE01l6u1QQANup7Y/xod4sZkP/sgYixUl5ZI72Y/tttqgjdBtTOXqpHanFR/9yDPxp3/up72GfXf4x//4X8Tv/t5/jFYzn3zeDgX/XFEeIy3PplykloF7YiAKEG0447zGX86jiuCQ42LgOCE7yd1OLPGKMnq8Hdlv9VWGI7/4w6LbdKmCMo8oSI5MGubHYgCWPAVjR9WOrCSjeJeDrIq37eEG6OLe9HWNrKkR+xcK4PKhtOwT2VWqG+dl5y489CGduT2+MP1n31pu/4n19aaUX86ODLidShWdekQgrkCEziyapeOkQm4SlJwltgZjQTeOJ8Jnet3OrYRFXRhWef0yFs6aFHhTyurG1mMpxGZUx6eRriuWGUk0xV/PUsX1GredW3/kAOcHJ03Op2dmmNlk1hFYthgpnFY/XteZN6RRwjLAD3g9CtKRlVt0yGpAVhyVl50FNr3FGIHKRRaJSaXx/4G+dLJxQqrD44YDpr86qvLKoLAEQrj5nPHIxKTQ49zK2ZSMVFzhkvMuZ42vvPmrRYZHDpKdnf+OPDKVT8qGg8DSAd7oZLAxUBmzovJCCh9L8lvbkiW7GPDllrJMm82WX67DyWQrL5QXeflLZpJxReWkzF2VFceJ5Q6jE+PRXF8Rv7l3cEX8IXfg01npl6zllG/34qkHz8XFyzfjarMb9dpGzE+Px/VrN2JURvfIgb1qKOIfJ1oOM3JqQbso01ihVnzSuaPGC2/p3Ip3Dpwh8TA81B/nDs/HxGglvvv6tfjeW9clps3YOzkcc1Oz8f03L3kj7qwX11RWtOs3GyaxGAJ0Ih3/NAhu0G68mPECzv8Vp/JaODBZxudJd8WFgmfzwaUo4yZLDrMdwG9H0Ak6qWEgC4wSeUoeDVKGwgFDnzzbiC1yg0qkJR396eB/wqJTZRxlMwHl8Uh9BzbplvxlSv4vz37L17R0wCc/622ZnzPoGThkezBuk8SOwL9w0S5lSHkS4HTQFfk9A8xBtODuWMcr3lkq4C2KkpSD8xFhktDMQC6uwWV57s6jH518Pt4jXYkmA+08aHME0pPnXoyobc3NzMTx40fj8QsPxcc/+lx85lMfi+eefSruO3s69h/Y7zfecTIoK+3jvUNRtoK5gqTCLmYJd91muDOPy7Hr/s5QRBpg1/FuATneG9F7hnenXZbzzpDwRaYPQk4ZfxT+CGU+Tj8MBenI1dcw+B7wJP0QdEb4Q2HKcDdzJSMK71b2bF+55IkvJU5OTsS+fQvWV/ZKPnfmVMxMTfmLdbbZvZ53lqE95gTLbbJ2unCmOFm3igRHcJFtJ6OlL8qc7T7rhn7B9gFHrcoTS9l70UuzJ9id8iRmH+JhUG2HF+XUm8uGd3ld20+9bJNhDtunPpOdcHhim7YocWGpmMn+2Z/9UnzpS59zXBka6vf+1t/5v8eVqzfUjdlYmKjLy0FQFDi45VxEZLIAiXFEkSGfeHFBcmFjxCe8kkYZy/7ELx6LrMsN0cJu7tCwnVOZFO8XYHX2xxyUB0gPQHTll+eA4xqfoPAxsu6hAT7RpQKLPHaaCztKucwD9MWyYeDLMjGlQiZ5Jhl/gX2YP7TO7dTE3H+50tg6sVHf8NR+zvoUR+H5EeUXb5yWwiovERgzqINyRnlc3qzLOZLA/Ok8O7eMQ4BNJWGTaJwlHEccPM/c9lhOsBmViXRuQT00wmMVVbhqGYd7s1lTY5EDJixdObd+KUX4mTVG2VmYzkwkHQsfifCsl2D52ASBOzsfwt8PL6IHnR2HlnKojHSZVk7FD8pRnZzbG62NGpjED7OedGBSCGsfii24odEYGZ+RA7cVY1PzheJJZji8KhszrSwnYKuz0ckp0eLlMJw34XTb3Y6enD1mYVlviHPrmU7RZIG4N5eWIeIjCii3y88LZSo7zjdrd6sVObUiyuMLGjEfQwCnZSNczGZ3Wi3zyyytnVvFbXY0IFBZbs/cpgwrcm7HZCTra8suK21mhAGHJIGDxqMjcLDsoN3qxqjKcfzwQrx8fS2uLdXi6s3FuHx9Mc6fOBIffex8zEyMRLPRipWNlh0Gf25YJVyrt7yV2Nz4aDQkE9bz8ig3dWZTZVO5GPVLjhdOHorDCxPx+pWbcmxvxYbK2Wi35ei34vShvfHapavRxHnBsJbGxWqg2tO160QGxPE2Hlnv/LgrnSzqn7IBZ0ceYGAJVvwMuy4VuMm86dRlgD5w0DKEbuwYCmVJ2anE60d+8qAb7sysqwIpDJKvqY8CceIjkdycucoDeGKNxxHSJ+V18P3tUHIC2ttpkoM6Hu5BgaF0smXpCIAUkGlRdhMtEHDSLfrlmQT9GKyamglRH9m5YmsMQQH152RkoPrgIx39Q3mdMlGiYMq9daFhUvpH+s7AgoQiEO97O85FpEKuR+RQHvDqz2veBeNlBwf3xQPnzsYzTz4en/n0x/0W9kMP3h8nTx7zPrVVDRS9tKqsE0gWKJH9vcPd8UW57g7vmh14naHFLcddsEUSmN8dzz2CQe/Fyw8JHzSL4d8tU8l8GQowyvLBOctQyrckWajfPUMJwxk4070H4d1RXN8D5HYQgvdML8O9CO0K99STXSHtRzq6DLjQ0cOHDsax40f8uH7vwnxMsh0l22QJFzN37GXrz06rLWC5SocqD+xZ3nN2DEKhbfqHWcBGcqWDeB/KN9jvF4axn/lxJfVF2GZBmg4VDU71SfALLyzJ8yfcC3QGwUConfs9EsGxxI+vmtouK6nd63iQ+XM/+5Nql8eVKQPt8rvf/n7843/+/4rGRu7iJCxZPtPVGXkZ+s5AEsF83AVR8p0hbQ1fx8TuuAxKd/8hAts8JSrtpv0hAevGdquwXTCCzAYrORHnLQWZoVW8ly5KZlwDzufyWZ6RVcCTQmSbeHYcW8rEPXZOF5Q37X7iA1fSVxzwW9QIBYJORhF68uc+tM7tX/mTL4y/sbj999ZrG/1sqOziq+BZTkpJh6NLOWasH7ViOIbiZzqB7atYRoDDiMMEDC+Y+SMMqmQLssiXL3LxZZ6KHxOwFdi2HBeWHwxNyPFThaEUFY1A4SFnbuV0bax52ysUi5lLO7c41aLDlmDeoF/x0GJ2iO3EjGuA7cPUlHBs7egKpxqFOcKZVdlwALnHAcUxcbHkyPJ54an5PVFfX1MEzqaUVg6vHzEwEyx4tiGDPvvH4jyy6bQfI6uRejZXvLDIfFDXIxOTcm4nXFYcVWYmB+jUdbBvLUsBhoTLzi38KpA/l3KQh5lbZkvZeLqr0e6o1ybzuII9/ZjUG4InytfNr5h5lKsy8WlPnGxmu8mDjNtykpm5pcB+oUznLg6wAi8EMsPbqKvsGBsGLNUhOZtZP5goxESz7W72xdLyspzY+2JppR41Ncw3rt70mls2Iz95aCGO6ei2e7G0Vk8DJv6pHzTKG2qrIeH4bsj5YPkGTiiGgrpjwLV3bDB+7rMfEYvd+MOX3orLq3x+V+USX7xMtjBejeHhStxYXQ/sgp1D5XVdFA2bgPyQN9ui2UhREsVlSXDm0JXMnwa32AvRkEVw+Tn7zsExggOPkn3mlkvSEjQjSHcnJD7SeBLS4HhmVmApY/10TXxxp+vMq0sjorMQs4mUSCXtDpSRFOcRMcvCuG+HLJ0vdgLoEqPyoKPQAIX5Jt1YM4uvOemuzEhObg2Q+ZFzOWtahtLpdcEI5EG3uBee8pPI7hTNA+1bQMiBA9x0MCaaMJaJCNPppqj0gy/ky5uOFMA8JI/w7G/Gq40Ny55Myqk9duSQlxp85lNyaJ9/Jp54/IJf4mErplHWzSvYCd5dmN2hiP7hzkjC/DC4OwLwxSVB4nlnEN6iaPznX57ehd3dIbPcC+l7hw+a5QPRAcy8IyvOHyyUcuD8blVWhhL/7rPrKG93wt33hHvFOdwj/z1DSfQ9wvvVFbdVHew+wvpvvpJ29Oghfw741KkTsWd+zvpO/8EEBev+U6fJDb/QKWkpknjdpviKdGiUCZSRsbCaIz2sbY8aGAdNjvct/Jl1AbhfpxEbDhrbOemhNmjvSVHlgBF+sFu2j2rfPKXM7UATb1v94c/+1OfjJ7/0EzEhx70MPFb/J//on8dX//CP/AJ3IuJI7uGaA/ORPCg4QoFbG4cyguDIhORfkUT580Uw7Cv8UibF254nDl4QTz8EW6U4YLDHQPKnvEwk5MQUg2X1RQz8PRmDhUvH2fZStooZX88aJ3b3F35/I7Hb1hHMqyG4yT7N+mM5CG9WVgbiixzg46nq+XNybh/+EDq3ExP7fma9FT+3VpNDUHR6KZIyWOoSOo//cbokXCpcf6VyICAct8Hh/GIVTp0dAzksnoXkTWfhLhukZ26ZkZMT1mxyrfjCefOyBFUikLzgZEVQPA5QZ2M1hnjkr0rBEaQRep2OZ4irUpTtaG2wXhSu+v2IsK+/SDOn4tgOb9GgBuXgkYaDqwrXhSpUyoQCci94tvEak1HYqK06zY1UDrI7XrhCUXTko2cp5WZ+uhDnlRfnmM22MyHemIkemZqOkXHiet62xI+EELH44UWuwcqoZMnX1HJZgh9x4Oh6/WzP26bhXOIYbm715Ucu5ITCLiNk5qJZkwt+XtLjs8Y4s1DInSM0omdxvpxW6oNtv9gqjfKwphYxsS0Y9+RD/szkmgcaqsrMDDEywvDY+BCrOuwo/YHD+2J+aiyur6xFV4ODbTX4pbVarG3UxQLGazsm5YQPqCxblN0l34p1DYgWa81oKJ63Tr2oHrnISeHt94rwPHB4Ll547pF45e3L8c1XLkVbNtAjd8loU841xu78qWPx8sUb0ermyBndJb1svKkFqCOZHeWzG61BVRqdMfbEeQ2t4jAtt3OXZjD/lwF57sRAs4TnRHCi8ENDcdDxfZ6SR4qDnFUuDF9phMhjWRlvlhl8bh+qezvkKm/iyjoxN0Wbc9ghRHTivR2Azh+xqDP0gAMXPyKhB2bzJ7isv8xv3OYrrxMbEEVwsjCZ/TK9iHNkxjiloOuzdIa2TnA6T3pk/LNOhAEkPowt81AACAIPS1ImxyNbDZ54MdFp+jH4oVx8MYzN8s+cOB5PPPpI/MRnP+kPLDz71BNx4thRP9IFIx1m2pgPFqB/d7AcdsXn5Tvh7hWcz3+3ebmDRnmZYHnxAYKh78HzDwv3KuftcHda1vk9ou88vyNQn8XlBwiZ5/1lBNa6cwf4nXTvxkRNEHd3fBkYpL9b2gcN7y3nO0O2sTx40WzPngXvnctngE+eOOb9cwfUv/HEDAcTB8t7LlOiu+iU2oZsCFle5KIr/oigaSrYIaVtYzsou45yLTqTBh5QYlMEn20W/Drb3OqsP1MXP5559KAVk6f8zF6SJDg+t/vnf+HPxNNPPwH0TuAFsv/qb/6duHVrMdu+YHe3F5cBuuLHfYDbdZleXPsv41y2IpQ16Sfd+gM3Z2wN4DlTSjzlJ162UCTKekuycEOiIdOueHKDWPU/7Cok55Z7Jj38HoJwuH9SNC9eO5Tw9KmUg6hdNso0IY4dVDpOMCQplx1k/DZinFeH4EnvyIdgB6QLH0bndnbu4N+oN1oPsf7RdVEIXiXNgEz0G5BD5xlOxIFCIkxgBYeAvPazOiLdUFqPDyNIRDhHxYwoSuPOV1n4mhfOEm85smWJnS9VSp8qqiJnDXpwwd65VggxRiPo1ddiYLhcc8vsXz7m4AMGzNLCV0vOGr7roCpP/lEMMfuqyuKzmDjPbjSD4gXl4IMJcvTSsVEZqHDxW1XjZxsylKFaGZYzOu5lACMqH+XsqXxeDiGZoCT+8pjwsS7Qn4OlPH1y0oZ1LTyVqtKH1aiFd3RiWk5k1crU68g5F22+AqamqpFlyy+gMQvOetkt0feLNJIVH1qggTNzy/paXg7rF2+V8QnXwyBH9bZz6/wsS5CjSpnQc5YoYGy4Z5aZ6vNyC8FSn3xxjtDhpTzJ0jPfagxsu1auV4YX3nqHbxwOj/KVxw1Df4Mq10cfvy/evHQlGnK++dJcdXwk6hrEvPza5VjfaMWRPTNyRDfi9OnjMaWRPDOxbSkG30qbmBiJ2Qk+z7vpJR6erVPjPjg3GScXpqKufH/44utx+da6iEp2EBddRrlsJTYzNRHXltaiwyMr8yQZ7ug0dYwCSIsL/eW880jHcCBDo9ERGQoUVnEYfpcTWIJggS/sIhiL6PIqgykbbxnKtgMfag/UBzR2Hq8nbdMxbvIW8aqTRO5/xotTCzx657IBWhhVyk+a6etITInb19Aogsvig3yZxYODEgeDDJ3cRkikPTsVnKQlLsogTgxLMM68NF85i0Ee8mZuDnf6Jq5DmVNGilO5aM+WE5CSE+3eCg0soTiBh/ogwuuaC5zubFwWZcOxtXjQOw0U1XZ52Wbvnrl46IH74pMfey4+9sJz8fxzT8ezzz4Ze/Yu3Nb1Qq4OBe73FQTGLMi9wr1wZNR74L4rqcR9N67yzrLeSbor864ATHmU4X2XcVd4ZxYiysjd5+Jap3vSuUfUnYE6KC4/QCDPO2TluDzKcPc9Op1xuyLvEd47VXiU/4fBvN/wo9QPbcvtVVknNWA7cvRQPHD/fXFg3544cfJYzExPGq7F+xlqR57EAF7hNjkuFGflyjv+YSvUyg0ILPn9GF7tD5retUZtF5z+OqKSmMign6FvppkymWEJKZ1zOoWcs391U8b+wJuuWTf8xIWH42d/5kv+pHEZ2DbzK1/+avz3//xfqf3Sdil38ng7ZBz0034mXIYCUqyUIeXNcRsH/FFYYkgGpqTjd0acRf8Akx31QeQOCvwSxaifY/JQJcw8wkvfx0w49m+zrUE98nOfyBNf7JnuMXXg0mHMpl8iJ9KxxS08FWVVoB4ML7wuG9GcCTrh63hZwofNuX3hhRcGaxudv1erN0ZREMRhIVC2onwEqZRkj8OWAkBhOZczY8gRhwlHDqVj/SOjsnIXA0EkjJWAWZiuKiUfr7O1VUVwleHR2NI1s3b6i6qUwp/21U1FNLxFUKMeleJlrJ6cTabl+TQvL2lVh9hhAKe3KYeJPVl13WnEuGprUJ1YjxfYaGg0DhwBpeOMMlKtDMsBkxIN8xh+ZCwmZxdicnJKPPT7y2IqRAyoFU5OzKi4Q96ndXRiKoaGRhXfLwcanit+vENZBwfYwUAyG9MxVPGXu8YmxePIiBznKfEgmcgJZGSMDCwWnNt2R476qPDKSVV5WXNLfXg2HOdW547X3Eqeqq9B4euv5lZjQ5IRC/fRTo++cUglY5xb6CH/doMXuCRjEWSWlnNLAwbqQihddi7YC5jGwZ67rCfsbbOBtmDUiNIoMvrOEWJu2ZVrlTFFVxcX48mzR/zm6mKtAdKcWaahqH6kb7Gy0YiNzVZ85smH4+T+qZiTQ3prvR7Lgr/v6P54Wvnh/aqcVDoC7MMz9x+LCXmyv//Sq3FxReVgFIsDi/AIarCYhbev34zjckjazVZo7KD8OfPKLw0YswaKFy+elVVWN2rLWrgUAXxpDmzrMB4mo1qSMQAX+pMhYUkrg3l229ANqMHvIFiywYr48NonHkGJFxtrA/PnTHkgb4Iv8zqTBKXyZLzao+TAiwggv/2CgG8d8q7MT5vVNYiK+7zWAUhxz2XCyZgxYHMWuDOHpDodEGDRvdKx9lKQRMC/LLdCUsncOwGckoXjC+fXQbeuo93yAf0OSIHHvGcocZdlcjXQmUg2lIgv/NH6GYCyR/LB/Xvj6Scek0P7bHzqEx/R8UKcO3fanT7tMzvFDGA29oJeyuJdQglcApDHssh8JHBbXudxO2T8rnDX7e1wG2eiL4WjDAXazFrC+b+v7w53kyQk+L3h3yvcO0sZ+c7EH5UOOX+kbA6Zl6Oomp1Q4sw6yus76Nxxc2e4A6w4vyMo/7tjeP/hHXryAUO2X2xhfxw8dCDuv/9cnD19Mg4d3B9z87P+4Ap9DkvoBGktKtu4SyfbYxuhw20+IfIo4MrPcPsFb4XcOUnBMqAOdNBGBcZhfIrPc8Iar9owyxrot+kvidrEsIiHX/xzfyo+9rHn/TJdGZaXVuLv/dI/iO+9+HIiVtj9Ilieynusf0FTsvASAgPJ7uje7x1QPnh1n1MgUDD/4st1UZZNoaCY8RzYIk55af55adp45ZMMVIeUBkfwIFgBIjryUFzW2ZKQzq14ouz0cbaZAMG/HH58OWTvjLf5AQReKCJPLr2doQwkE3MWozs66CMLyt3np1R8oexD59yOVaeebba7/wv2wEOgLjjy2B1UaNaq4qQahqiiMy1nn5Aas3x+eUqV643iBcNyAS9LUA2Q0xvnCxpHCaeowmyr7ocrQzE2LMes246KnKbpsdGYHBk2Ppy3EdEZ1GiuqgY2Ojsd/epw+uQgjwlmfHTUeUelGF0eRUsBZkfGNaJTVVX6Y8x8DWh01/Va1JHRCfMy2l+JuenZ6Ov1xZhGqhOjckCHx2Nqcjqm5UCP0JBUBt7s5+HMkBSq4o8k8FhnJGZn5nQvHlXefpWFz9oNi9dhyWlAuMd1DMtpG6hMxfj4dEyNT8VIdUKOrxxvFXqoUJwhnHkcReEn3l9l0z3OLQvH/blRhCSFxXlB7dhGCmeDNblb0n7uwVFh4b6cOe8RyFZgwt/T6JVlGahjLktQ566GwU4UlKW1sar6wHBpQIFzqzIzc0sLYD9j1vFuVzSYkLPat0nDVoMTDtY8sTbYa7SUB1jwdaVA7dUb8aAchJtyTldbcooJKk9Pxq2leqirnjpqfOzbOzM1Ehf48MPlK7GyvBpnDu2Jj1w4608ofvW7P5Bqib5Ec2rvtESwGS8v1aOmESyOrb/cprIyILLzQiPV+WeffzzWlm7GSptHONJPGZBs7NQfxkVN14oMY6o/yYw4D8SUX39uxDya8ywh8FgRgg22MpYN5W4DokA7og5t1IqQbUv3GDLAdTgdVOAkjny0KxhQTbu9GRYgYuBN6TjFgnEWQxE0wFBabqEGjzvZdoJxGXXyVfLntqxjB9YMZiivMO426qQJP/HGr3846eabezvrlIebzMuZy50XThzlGF+nIceOKF5Gl7y2NOYPfdPAtsRhKM5Fuv5yf8rytpAbUY4wpuw8bat4KbIap08cj4985On4+AvPxRc+/2ldP+MvGsGHl0DsJrYrILPd9erwjvvifFe4nS/Pd+IR1yp3xt2DxruGEhe6TT7fmn3j4f9dqPL+diT3HFTZ3bCEBL9HwruEEt/7CwCmsM1tmS8L8L7C+5fVnSGzZd57oXjvcpBYXO4Ku6PK63uhcF0V13/c8KOW/+6A/nEwsDtz9lQ8/NB5rztnH12WorWazWh31VfYvhQDfR0ldexb2jjdOA1bxJHtqWzz6BmBdNoaL5o5DlgGk/wpP46efQzadyEv6PlQn0MWZn/3zM3EX/qLf148nwbtTnj74qX42//XXwr27k8eYUKH+Szv82ynVvS5xZbRF5RpPH2Ug5M0la+00WV7w2bkJ74zrrSH7PxAf2t64MH+iAak03dSbCE/O9M8KbTtT77Akcs8kQX9iegyOQdNHcTh2HqNriJKnfJyNq52cGUGTxTgZ5TGFFjh9Oyy+PAsLj/zknCsU/5QztzOzx//y81O+3nWb1K3+XirPIqgSzpqnC5GEZ75ooAISoLZ+RoQIxtJjMd+XgeLo2DH1rEWCo+zLXDB+wMPdjbHoircfSOVqA4Oy+Ee9ZogZg3llYa8JjnLvRgRehSZR/ZUnrc8mRiX8yiHWqLe4lG8GMR9BhfuWkV4cKj7dYbecHU8KpNTQjskp3giFubmot1ox2BV/NKgpCje4F3OULvVUkNmjasqXcrK1iqevRT/vLTEo39eaMOhY4H8tnAMT4z462PIYqxfjqH4Y6cGdIkZKbY9azUL46DDL8QhY/FKQ8cxpR48iy7HDSderqqSaXy6l6NdrY74UYEYVZmQMx9vqOZAQvLcFL8InfXGzGJ3RC+XJTBrlQvwy0XqvKTGeloy8DnefjnvGKL88IPgJItc+ysHVjpCGWgodmhU/6wNpm55uc0NiGvx22ltxOeefzRqtVpcW6lHm+Lq15GTkrZLjUZ03rq1Fpeu3pReDMWVq1fi7JH9cWR+OprNRtSV/u1X3oxhyfG+Q/vi5UuX4s0by1Er5CQkDtY7GqMOq9bAdjxwZCH2z47FYr0pR1gc4QAXDd/CMbwaNcXB8LoWiMOGpXEC2EYUw2JdT3lg4EBhAP4Lb5pEiOexQ6u4drqTijz6YdBzhE1eylSkwRf0HK8AvbwAnViXcYM/MW+DrGAa4hNDBc7cWkbBZOEhb82Dz8mXg07e6kvB+Ejz3TsD6dBxZwVyIBVnXOTlzwayoHNHyBjz6ry+IyIxqdyJp0jhnp/OvGByJ77M5/NOKHEqGE3+Mlo80m5HpEunTsmhfdbbeP3MT38hHnnkQa+lNbq7QimjMomz43bFIxPf7ULAVXncEQTjeBTNZ5W9lF8BnWj4V8a/R7grucy7c+aUAnhHuE3n3cNu8gn+3vC7Q7kh/ntnIbHkLwF3/3//4YfRuXdAvnnAbxF5j7A7/Y5r+NxFd9flPcM70qFdXP5xww/VlQ8Y0Ev6kEOHD8aFCw/GqZPHYs+e+ZhbmHU/sr5ek51vi+5tXXYJJRtmR7lDTLRfcHlGUhEctmFc0w86pP3iJSr3gx7t8gc+AH2bdls39DmOkY7xdOVzn3whvvCFz/mFuTKw89Nv/tbvxP/7X/+KZ3t55C9WFMCXcrfl8d/teihthn0haDMoLvoDJ6i7sb2UXSY/0fQN9nGoT7IRL15F1Thsl4HXtfGTRzyUM9078qBzBKFkYEfTC5GJ1z/kQl/HA3T6KJKI7uD8Zho03V+Qx3xBKXmyPSVdzrEjMiV5My1yJCw84GSThyfrH8oXyvYeOvJ367Xa/E5HSqCC8iIlpHvv9Vod1nXO4FJAOmALC2DOAubDAcADWx0ZlTOc1c8PYbkqJURmEnGWh3COBLOJkm6DW/eK6whdR5XE7F5Hjhxvw+MMdYSDR828KL0pR64jZ1btwbOFLV27QlXxPSnjlhSQtbxd4cDfk2frAzx83pXRWKPXiZYqr8ssr0A6im+I3oYab1fXmypvS/d05XSwPP5nR4lWm49csB9rV46myiy+hoaHjaOxURd9OZNyeJs8zmnkJ4CZ4WS9LI93GK0yAmZ2lms+KMBnjxkY8DKaBxvMiCqerdmA8+hWisgIcWVl1Y26UuGTx3wZLl/cIx+zXMwI89Iae9Qx2oY/FDVfomJgoGu5//6Km/AMSi52bOXE+oVBybN/SI6zZNjpJIwdW8mSNagYMgwTb+BiOLqSiXlU+VGIjVYnTh7YG3WV9fLiWqw3i3TBsZa2pzJtqxxsd7LR7Marr1+NZZXp/pOH49i+hXjxzcvx77/xfdXVQIzLWf3EI2fi+5duql6UR2XAWcX1oZkNeE2SdKowQOjQ9as34uGzx+LGejOWaxsqC7qlHOLbj5eslanzGBZ00k6rAobMDVuwaLVDoeOGxQgrK7mBSDg4SefXQXHIyoCKz/9CUcBzw/3O2caRn9KU7hw2nsCUQEnPlwUZt1siOAnO6RhIAzl3cSquFcorj/Q5J7AD7TkNrWItD3N0O4/jFacIz+Tql84sA6XsmMp8O5kcCiyURQEclNmh4IMD+aGnO0FwLKkp8ZlXA/vmdjBNEkgSPh3QYJDIFnlsbH/uzKn4yLNPxWc/+fH4qZ/8Cb8pzocWTA98CrtRmgz/M2kH7x2hKE8Z3pH+vkLK09R0YdHo3jIq4t5/AL640vmH5UzYhDL8XRnece9/d0W+j/BBsyT8B6Vzu+wfPPzwjOC+F35RvSP7vTCVWrI7jWviy3b4/4/wo+nfewfaJBMo8/NzHgheeOjBmJ+dkSM56X1y19Zq3sqTQJO2hRIb1l6dy2UAth04aIVe+57rsvyOTxu2Uw7wEO807hWBvdc5fRb1ZeoL/tr/8i+Lt4fUB+YgnXDx4uX4e3//H8TVGzfVR8im68BXJKSp30Vnp4YIulaZ7REo3Y4sYEwu6Z6DSbmdQT7s+Scw+iAF/AQnwGfJexLNoD7UGZyUfPhwFP6R+iillfbdplKHbaz48keY6KOEu481t8BIDtADXx5EJk4CTiy82Ma7r8wU14d5hAdywTPTT1n3+B/3nzv14XJuL5y/cKrZ6/7vGxt89MCioHj6V2iArymwHANVpl/QYAQkRwLHh4r0YwlLlgNhIRgeFffF6MgEgw0vPWDhN2/y2yGUg4cj5kajHK1WK5WlJAu+crQkrvp1T8WwtgaHWu5VPmqmMnEXdO2RDNzDr/Lx9iWw8NRhra0YQUmpVDcwHA/we6YTfhVPmmtX9CkONHRP5+3HC7pHubxNidJ3FARcCn40rjjWJ7mR6VruqhoBj+XlALAjAwqmcjCr7bwoqORLvDLbZ+GgHDkKJJ4y6rogxxqolaVlO8m84Icc4QUDxEuBLE9gNh3Zj4xUvcRAqD3Lioz4RK8bT78caTm+bIs0OjEhXuVs03hoLHJkedFuZHQ0G7EOnF+Qyo0xf57xFD9sw8bj8I4cV5EUDeXvG4wVGb26nOLFtWa0N1pxbH4qHj5+KPZNjcfk2KiXLLCLRr+c+QtnjsWZI/tcL7eWVv1iWf/oRNxcXtdghy/WDMaVlXXRGYyT++ZiRPzvnRyLk/vnYu/sREyMVqMneRzdP+9tzfbNzSnvSlxcqnvmvV86i04hJ4yC61wGxvsuqi7gm8NBZULOKmHqivLoVofKb6OEjqcMPIOciboGN5WU+kpIw6acGJSyAtFn3WPEdgK4hJfknWA9LGCSrPIlftMkmjz8iozmV9fOBbxj84LrvBdccWRQbEEny5S8lbMqzmP8OnwCBp2U3hqRdEbn7IQwisDB1XsF0UBOxV0pC9PfaXesRdOl7n0YmDxmAoJEFDjy2q1HEdglovYuzMkoPxAf+8gz8blPfzw+++lPxPGjR2N8bMz2YKfjIUAgidwVKG9JR6GEIe8ueDD57p447grOWsIl/iL3Tvzt9Ax33797KPH58oeG3bTfT0jw9w9fhg+a5f2Xd3fYVfYPED6wDO4CtU7mn0OpVdy/2/UdQQjfEfcjhh9Nbj880L/Qr02orzh+/Hg8duHhmJ2Z9tfPeFrEUzpe4HIZ4cF86M52JEuODeSu5JCneW5HslseFDufogCQfbDNdHCEsAhW8GRxv6SLU0ePxF/6i/8zfxVwd/jGN78df/8f/HfyOWRHCoJYJ0/K+SZ9FzhLvLpQguVX+A7ud3WLQ3nb0VQE/HIwkUCmEg8gxOvHk0/spH0k/4pghEqjD3Gk7vF3ZOOQAdDunwum4Yd+izP8AsdkDaLhJefATIom+RJesPBRyBMs5M38uhE/xqybcsZWSeaQ8uKTGJVwQhef4Py50/HIgx8i53bv3mN/VqOuzzNrSGlLAXCTYlLQPR9uYPZkcJglAtR7OlJs/UTleubGFZlOMGtHN7udGBmblIM0LOdgIDrNdTm7o8LHI2s5fzhaVlxeFEOIORLhnngq18kEKouK4TJjdoL5dTbOCZOPE/IMyna9JoennZWiuF6nk4/Rdc/XtppsHdZt0XqNCli25MrN/Aej02jI4eOTfdz3yVGrq3xtL7GAHttmdZUf55cNmJty6vgiGWXFEey1Gp65xaFnuzSYs7LyU9mSryxDnohPOfjeDUxX+kNhWQ6xvrzkxwWpyMJnXCq/FNJ5hB/lnZqaiI3aSnTgB2XVwRranvjnpTOWLTAjOzxWja2+jmdVXafimzpmvTFnHFdekBtkKYOMhR+4iB4DHmZvWcPoWWPom9/+WN1gz96hmJ+ajqronz04Fy9cuC8m1CrG5OB+79VLGhAMRrXXjJ/91JNx/vheShGXbqzE9OREPHzmeHz7+69Er28oFtc3YkN8jqglP//QCZWjGwenx+Ih5dkn53ZybDhuXr8RF04f9brdjz1xPr758ttxY73hFzOnbQAA//RJREFUlwIHWH+gcuQaJcpI9WvApp+dqVLunKmfQve85lZZM41f1lU5W+m8WAyVNw2SAkYZxeMgiR/1VOQjMt8OJiv1xc9ECnijyDgMFKeCN/TGcM4DqtJokjeNKIH/2RrK465Q4CuduwKbonXWH51G+dWcTMr0DLuuBUKZyk6CNOiW+G6HkocynnN2DFxlkZSTC0ANjtOsdEWlPusPfsv0gvfdwbsZ6JidmYkH7z8bn/rER+MLn/9MPPfcU3H0yKGYnpqyU1sOyl1ehZ2z/+d9ykI8mQ7XmV7CvpN6hjL9HWF3BkB0b1tVhHvnS8CyqO+K+x0h5fZ+QuJ8f8CJU//eNx8ZAP+AWW7T+sDh/Zd9d3g3enfj4v4eqqf41GVfF+cyvBPrO4NhfhTG7wrvX0c+eCjbDO92sJfs0SOH49HHHol5tbeJyTHb/g31p3zi104YmcSOxcU9do9L+lbYFL6yTdtpJEo/J/ku5bIjbmAxG75mhnQz/uyf/Jn4hNr58HDuO024ceNm/PL/+Cvx27/7FZthE9MF9t79qvIyeKY/pfcEb9po+NJZvJKFvtXOamFX6AywHV7jWtpbAfpMgD+FUhfMOza8wMu1lxaAG3zwAZzkwXIBbK4ntUQfuqRi+0qH0oN2+pdhfDDFdbdjsyM+gFX5dnwFBZ4Iw0XeFYHyKMbv8FAuqAMvXM6rsyGwu8DrnsEByxIeefD8h8e5nV848F+sr9dOpKRLIVABFNh/ipZDIKdsYHgwhkYrWVEqeH4dQ3CsR5Vnj3xSOfr9UhKLkFkzy9GRI9Vrr8upYrsu4VAF+ZGmBOc1J+ST0vk7x8Kz83KVNdBcgNxKzR3XJbfUURlnsGRdt3RK6Et/rC3e8EcI/BUzdWxNOaet+rpQD8To+HisLslRrK9qNKRyKq6xvhr1tSU7K5XqaNSWl6PdELycIbbwWr11zTsMeE9YUWP/2+ZGzWt/h0m/eT3azbrKTvpWbKyvRKMm+OpwjIyOu2HgMBLKR/xm2rxnw+YfZXHQdY6wBIKs9Wusr0t2OGZSVOnaoM44pnz4wA1TcVBg7fJGbV110JLz2Yk+OXW8wFYTz6PVETvdzGpuD0q4/apL1njoEocVJfb6TZw2O3lbUR3LXRzAQ93QEGhkOLd2goXPLIsBlo5UBPvZZy7E6MBm3Fq8Kej+ePPitViV8bu0WBNNOczbnZibHI3FlVWvz710S7Lu9eLw7HgMq1yTwn1pcTU6kv+sxld7poa9s0JbOoajzf64jVY3Ll1biXEZ3etL63FgYTJeurRsXh89dyImx0fj1tq6GGP9du5R6uUJauWIf8fA6iaNC3Kl/Bgz6oRayXgbHtqBQunEepkE8aok6zd1YLwpC7Jn21GEbsvtXUiAHvT5kSd1mLsEhzHoJ234KIISbezMC3R1QN/wyqjoEho0pdEjGKPvTSXhynSdMwl+dFHGK8iUJu4imJp5UFwJC/iubIYurrlJuhwlnuTFclJU1kVRBtq/ykSauVRZS2fa8iC+iAPP/Ny0dzp49pkn4ktf/KxfEjt2/KgfoaKfPZbDJFEHs2XavkraCuX97rATtyvtnVAZ7pWfYOwu221cu2HzWjLdxcfu63fDe+8AfInzvUOCJFzmufdxR3hHxHuHDwjukHl+hIxF2T9o+GH07sa5+971U1wTyut7xd0ddmDvRFhcfPDwwfTkg4cSPw7l1ORkHD58MB5++IHYt3ePt9WjX69jo9UfWC4Cd1PGqS3yYzv4kwUsGoY13//LE23l9nXeuznoANPY6Fj8Z3/jr8XRY0dsc8vwne98L/7hP/qncf3WYvJqHrDPShQCc8EMB3iwOwqcc8LNlsZw5WH7gn3F1nDvs4F8n3nASVyBS/eGJa/uk7Roqr/05J3xGFhHwkDd/bcY3eTJlZI80wxfdkazz/fSjO3+2FS/R5+NDyVAnZEmdEVLdJEy6JPDZC7rjqMIyAZbqrrx024CJl0w9FEskzx/5vSH5wtl58+fH+904u82Wu1BP1p1UQj6T2E5SxaMMgZH5biMsIpZwmRdKP6PHAT1rBbC7rzMZo6MTSkGx1CObD9bcLXsZEYfSxEGDWPHTJnsPEmwdF1lZfBCj6uRyvSBpJMfaHBkNd0OybHS8s8VSAXjMK8v3fRXy9jmiq3J+Dxvp9mSczMY41PTsSbntdtWupxVXmxq1evRbNS8Zrg6NhH11TU5680YlDNIY66tLAZfIRubmBbvg3Kc617bCn6cyeVbN70Od3h8ys56o14z/TF2SxA+ygxflB9efcEJeftKwVqfwXKwtsq1kPC9gb0OHk0MarRXkVPO53bz876sEaJxUDeqF91Dj5n0bltlUB0yyODThmNytFmXG4O96PTaQi+ZqT2RnyUkfgFOeT3LvKk01UN1kh0SBqPPo0Uc3uSZbdhy9rZjZw1d8RogGbfnHzkds5Mj8f03r8W337oZby+uxfX1jehsMbhBgfrskL52dTkuLdf9Eth6rRbz49X49LOPx5bq4gdvXvWS32fuOxZrq/V4a7kRN1YbcZkX0lYacWt1I5YaW97ndrnRjuU18HRjanggvvjC0zK41fjOq29IH4c06Bj2+mhkht/OTN7AIFu3MasuMTOAoOKoI2lmrp+S4cEwSxZ2Ygsjx7Xl4zKXziZGQreKAiar1xptvNgh1gkDbycY7Vc+p/sH+P+Puv8Mti25zgSx73hvr/f3eVOvzCsDUyi4gisYAgWAPWJQHVSbafUoWlJ3h6I7RgpJEaMITYQmNPrRwYmY1nRPaDSjGDbJJptgEwQJECABEiBMAagqFMq8qnr+vnf9Pd6fo+9bufe557pnqgpgcd27z86dZuVKt/LL3Lkz5d9MRr7JrxV6tjBaEuCsSIqbNysTJ4Aft09+u1DcUqLuQf7VpuiZ/y5NbKMaxHh2juhX/mWlYC4oecqe4VTmLtHOj3MmuWdHvkz6cSl0cSgfnJ3zTjfxsbVKqv+yc/Ja3sudctKaed6zmf5zZ0/jyfc9js//yjMGbs+fP4OxsaL5VT02JiIngCPaSWZnM2JPGqbFI3vW3X4d7Q2xl3z/Qxp5PODm0YEgltGO5HZUOEfyu+suv773O4dz5LzshjmKhtloP3fnO0r36d3Il+t+aDTt90t+Xul2GI9Ru1E/uu3P571Pjnw78+9dPu0Jv4/X/dK9lPnboVH+cQLaQqGApaVFa4fTUxOe3mQX0NQ3Kpr0oL6T8vNSbLqSZtNDJOvjfJZql4ZEaUVrq3MjbVFG6d3HH3kQ//A//Y09238p3j/9+jfx27/7HzwZeQ3vvKlflMF4evXELtnKQCMjMOyhv5F4LYx+PCu/X3YspLV2SXE77MIHpdGAkznYhJDJRjfra2iwNNldli6s6VT1o7QzXvTqg0tt8DvQB0jqGOnPvd2jmf9Koy+3exvmpdOIBvlVMDPL4NyNg8Jp5wD1zbS0NbfaLeFvy7KEiYnFz1erzV+3PRwt1UqW7jK5X2YPQvEIovm0ct0yv69jK60z1gMzlkm0EREzQuFi8RQBUwFxjqgEklqdKt31Kl2Vj+CWQFqZo+7JYrACJBf+DCsRb9oHz2bNNGNIP85J/p0fz6cjPfgW5OXKivzoVwc51Molm8GLE8xpJlk7FOjjLu0Jm8rlUCuVTA7JrNfoWjOrBhJPZ2yPWx0KoUoZTybsI7hGpWqgLqVdFwiMBGz1HE+lzE9pa4d1LWyHNShtOqRCr/q1L64Oh3CAXpWbmapM0+XfLKGqmHpwj1o2ov3sbNSnvOCfljiE7COysL0iEshVwocVWiCYcapcBMo0Q6sjdWWWDPniGMF5Fhnt5dmt2Z6wAzaWiD70i2o3DPIioBXkUBq0DlegOBIniNVBHS13dK7JwXTIT8E7UlgNUrVEs5ma5wsO2licyqMbiBLcrqPFOtBg/oq75NTylnq7iwbHSzWmVQOqXDyK+fEMFhdn8eMXXiEQjaNcLuOj73kQt29vE/No54s4SgSyG/U2qs0utO9Em/G2WEc3S3X7iDAdC2JpZgqb5QouXV9BJJlFbmwS6XyRsmtxBeyjvBjLSpdmc+3wC4EhlpHSorcUqk8GbtWwlR8scF0GdjUYYx23gYTsVK4iloX+aKCdU4AWmLw0gJO9RsoqMh8sm0I3pa5wLsTunWRGr4z1JwVE8prw0Kuth/X8uirhHJydI1u3JTksPo9oVKcR1Aw324nrHBy5tJC89MnF1hJbnvDJ92s3KUsZXLo9F5LsPaPSa+F2n52dPZC5DGonrPaqx4xXOkr5LrCq+pXLprEwP40nHn0Yv/rlz+P9BLcXLz5kH7+Ihy25IvlRKD6ZXRQuPfZscqiu+z49O48snLx4z/dKozxEjsdBLs6fJ495UnzSiWZ1gPbz3aX99k5uR0eF2SUXtYvXD+fL4D/v8vPNIxb3QKPh75XeSjzyf/9x+WHuPaz8+X5dXt097B2dGfgeo74rHV1P3hnazz/GPlVt7+TxY2yXc5ifn2E/0kOn0zaQq4+gLY8YblivvDZu+kW6RfZy1ONI5ZOaGsbGZ8X1j/7er+PxJx61tzI+vX7pdfwuge2Pn3/RJjBcX6sIPF7GX5x8O+koTx7Pj6/rHPDUxWc/vD17OlB8ebl80OVIGMR4MIx420Dc8BLjkQfZWziBUvPs+WV/o0kF9pEWznQtHdXf+PFLJvUzyjfvYzJzkii6q+83d5+cbPY8Iqd7NiOJAWlW/yPcEBC4FfGm0+ounD/zt2dZwuT43L8oV2uPuEJSpyHSr1do/FPh6GQp7dWq1wvKbiF6ATeBTisM7yMpZY5ASYwAMZ0rIJPPEtRprSkBFf/sAx5tyaWtvZg5qoyyFzCyWPmsfVutIsqGvF2/7UrOfZUoO9eZmy8WhCq//IuH5JUsktzWlNBNx9RWa2UClo4tlxC4VaetmdVoPIZkOktwu0O/PZNd24XZmlyCL21PpgMMWlqTS37xpGb34jazS8hNsKpXnRGmkeCVwgo0xjmCLG/vWMcbT+mktYEdX6fjPuPpNOOMMypWXsqlhmMV1kuD5NefVWRLJ+9ypjlomcFKx/QNZ1YZRuDIzQIHCNai5i6ebqZKwFazvV2buVXF1xZgAvHT0/MG7uu1HVsPrTRoSUY6nTOgrN0R9PFWVDN4fQdyMqwHIq0Lsv1ztSMDBzPaLkbpHx8rMF5tKaf4lfcsd6bz9to6pjJxjHOwcHO9hGq7Q97Gyfh6JlULK+f5QhqPH5+xfYu//fxr+Omla3j2kx/Aa5euEolGcGt9C6cXp/DIiTnEGYdOPKvrTQIL3b5s9eqIOFNUXFvdwJWVNQwI3LNj40iz3OyYYgJq7fIQiQi0x61uxDg4ETDsUBFraYTqmGbJrXzIUG+PDFCSr8XBFm5HI9JCykblpYitHJgWlzzn2S8beVA524ELnj95sbJWnTZ3Y0MLL16ZSeJhd1MwlM34ee5Mv9qR/Gvm1bzS3dqJ/mg/BMOUlQJYG5CV4+MAus2uqIzNrwZTPjlBJIOVGy/VP5u5NnnIn/5tuccIuTLW5RGfzcZLi8j5YZz+IIA/aiOOt/JAbdvJpDavjk2nKb2PHdszn3waH/nQB/DkB96LYtHthazLkqS4vPgOkGfp0mJeeXP+ffLNvh952nW9A+1mmvEckvFQOSg9BzkprUN7lwDvOkgHwx/uT/YmvvkfEYwkO7M3t1132Sl6s/boMLPddn/umUZ53Qvt+r/PgPR/X3HJs5WNPZjV3cnP01H/d47XL9nDyNwU2L/uh0bD6Tqinr2TdBh/7YG+sDiPc+dOY3ZmynYr0YfkjUYTLepcN6nmwlpoq+termgCxyqfe7Qf6RfTl/JGPcd+bJrt///4L/85imPFPTJ885t/jv/53/0uKtWa9Y0WTvx0qUMgOR2uy9lJ63gu7ldysZOSLhOicIDRgVPpLbd2mHfqP1/3WVpMN5o3j6RP3YPpLuk8xqk+XVHLs+kC80ESL7q5fJFf2klm8+zkcgbFLmsaTFebZObP7NQJGFfJJBfd9ejJKv/2wwdZWR7ppqV40vsujEg7L/2t2gosmx//N81mO6k1iG46m6TU2+XyRpkSTsRsWYLtlco0CxDIg15ZunWGbhYqEGFBx7SEIYpgXABK63N79upbH20JRHS8sMocZaIBW8Zhz+zE7BAIViaBC/GVmwpD7q5svQxXAVqBukphhWwXKz1trHBJ9lEMPTRrVauc8XgSoQhBjbbuIuATKNMa2EalwoLq2Z64+nJe+7kK0Gl9rRqpALqqfoRgS+t2u406RRnYB3M2w9UhgA8wPIFenIC4Vt4hsAsgSqCrXRZsrSvjSxLsRmJxiiLQ46S2pQD25+S3hu2lTX8uC5hqPttsH80CjfJvjUx5x8v8USabSdMDfbiP8gg0By1bMlAcn0S+ULQP+1IctNRqm7i9foXytCwftc5WB2JoYKA10wK7bha3Z7xiMQd0NQOsAyi0DtcNSjTY6ZhfzbJrdN7uCBBKTj6Td7fRQpZ5FI9HbAcDzUSrDjjl4JUr05FkPKcn0zg9ncXtnQa+/tPXCTjjuHh2HjtbFfzkjRu4Xa6jkE/izPwElqfGLL82SyXEGL+Oi7R6wjwQX03caX1vsxcgqC1y4JUjcG8ZoG/Uu7YeOarDQ1g/dOJdhOWdIMDXtG+7rA8DvTKRfPz365bLc5Yh/61c+O8+MqA7L5uRlTKkvcrCyMpF5JUt5XM61lN6zkkuVs5KgwN1roxFTpGKv6dExcDYSiGxjnKAKAfxtrscLXr+mD+L2Yx9NmgtHdL2c/ZWgDzUphWfwKHi0G4SlpcM4Jab0Jt3l7vsBkGG06BCQJg8DRwrHtVZug/Bril3Z3ZsVD/8vGF63IjUHC1O1V+BW0nMu+y1Hl9fZz9y4QHb/eCZT30MTz31PkyzA9UHlu5Vp0eKxLuZLtlHFofvaYR2/TrZhs9D6732Qw6y9h+GlntpVA7F7dcno8PCmP8RP0NykY3yuxvJq/lXEN/skeWEZy/lLzc9++KNeB3SHrtD3I+wHNJhPO9GLsxdAh5w9tJ2rzQsX/s1851Jfg6L4+h478TVd7O7GOy/RulObiLP7hCXd4zuVAd10qbWw549cwYzbKP6CK3VaNgHZ9re0zSh8tvvz3m5NkGe1n+5dm/1UTqNpH5dg9uPfuhJ/N3/5a/tib9aqeJ3f/8P8I1v/YW9VZSTx81vMVa/FZ90vnSS6Vu5CscwPgOhFreLU3/S0f4yCnuzpcklBrO4vfvuJSvdpaM93rqUFLnrUc9+WuWF8TjgKkcX1sjywpHCWj8gbx5J/7o4SJR7d7JDdiNu3vOui4i/9uD4Kltcv+XpUPU9/NMGADrE4dFHLrz7we358w89Va+1/7falktTT5bhtLekqMNRhuifiQixs7cOhunV9lB6XW/7oNJ3PEMwSEAbjLKwCWiDMfqLDNDq1djNdTE2PoPJ6TmrSF12PAKZWi+qXNTxvAKZmvLWNLyyK6APvhi3KpFmxV0Bu0LXcgYKZB2n1UkrQ8ktSVSurCiqsHwyUEujXnerPTSq2nKKo0kCSxVMl2kQwBQQELitE9zqRbpmZTVb2ScY1UynZja1DEEbVcu/DlBQg9F6W4EOO76W8gjcasZRx+bGYwlUy5sWj/aflbzi1ddMcMIdViHAJHn0ClukCi6TNQbPzm9YtKRMLIegDmvQ9mEOFPoVUMsSVB6NapVy1dGjbPpgSrshpKhI9EWowGmUA5SpmVnMzs0jniBg79SwubVCsM7yJKjQXrXaIkxrhlkjrLwEliMqXwMsLHvbIUKDkgDBMhs3RdUBGH0OBgR067WarUnuUjaN0vXlusBtf6Dt0bo4MT+O4wSkL7+5gj7TM0ybN8vYZ3ofPT6NC4vjBLYEsldWUe0z/5iGS5eu4vMffhwrmxuodIO4vrppH6BFCchzqTjmihksTU3ijRu3yMtTikwHM4BZ5pacJDIErZS5127agKvHStbYriAzVrCPILSFWLPRRJiDHi0vaRDsdutNy2cTUGXiCsopAfK3MnTFZOXo4mQZ8U9KUiXrKzDnx5WbryD06ExyYxgJKM70rPJXWAajQhUDGnSZH/06v76dBlqa1VdEfhuQm8pAv0OFaWa1K6cMbbbVY69fs6NgUuKq1xp0ypfktzoq2eyZtoqEl1gLIAu8unotHpRJHYGlVc9OecrsyOdJIy9/ltbqODsXf0ZcAFu7kGTSaVw4dxZPf+gp/MpnP2lHbepEMcmrmSDj45NnlqyHme9EJrfkMM++rH5Qp2+M9kRI8h/pYRiXZ/YvhXVOzvPQzZ72PXtmI/++j4bu90Ti5xmN9MAyGMbuUmb1RGXq+R8NozIUHRqt1S85+Nfd6b7ENxrJk/shhrnnUOLvJfQtxeWRgr6d8KJDwzvG7roPenuS3Jnulk7tJ33y1AmbAZxjm40RV1TYZ9VqdXszZv0Z89y+L1EAX89Iv9DGdCndZadJhGI+j3/5z/939rHoaNx/9Vffxe/83ldw7caKfYtiZDp3t57r7lqi4pKd6jvjo46VrpIstibWdJri5eX3y5JJbgK/shBvySVOkoP/4mph5MFkY1jpNOvn5MGlRX8W1gtn8okfIx7O9sqPyPz4l/3L0g36TVYJSytFZa7u8tg4N7Nydi5OSm2XezY7ppO5wPTthtVklZYlXHzkb8HM7cTY1D+qlBsfYm7ziQlRIrzEKWFGzGSblWMlVOapf7SKoMTzChP4TS/OIplNEtSGCdziNrOpTjhOABgNa4H5BIFkH+u3CVJKJQO3AmkanVV2NmxGtNXSCVoNy2C90lf86qycchXp15OJ8tkss2odZdfMoszmX0HoZh0zg2itbUNfajJYo1pxM5GRGCtDyF6L2FYlBANaWlCmbHrFHgwTjDJck4DGPkCzNaYEq9WazQoR3SJOgFurlPjcNbDMakpAVDf3UITglgC5pDW+zCOBX8nTJOjUsg6BW+2+oGl+AXgbdVE+m7AiH5aEVwlpr7xnJZIfd+QurVWp1NitPVkgumlrtSbKWxto1Gsme7vB9DWqKI6NMf4uWp0G730C0zDLRafCMQ8oU42gX6/nNQrWDLWAeS5bYPlFbemGwIpmoDXrrEYYsQZESSh7lGDYPi7kFVFZSDFQVrfhPstJwJbgUV9xCozroIzpsTzOLE+j0exgvVJndgZZTvJPtkxjkoOdX//Ue3HyxBz+8sUrePmGmwEnF7T7IXzkwhKuXrlhW4INmM/b1QYuXb1lg5XHz53EeCqF1bUNjBEE1VinOgKLzCZ9QBbXUgQCYWYQwkxXPJVFu9dBjQA5oW1s8hOWHh1CImDjH4xR29hwabKy0lsKKTWnnFQOVl4kzTqq7qicBLRUpk4ZO3fVZnmV0vNK0/SY4nIKVL5cPXd554ra7OndwC2ZOoVIDmoDFk6gzqXTAW7JIQWtmVjxZjj+eyGHdYghd+sVhZTbqGzOs+RXrRTAdBws/UOZHaC08HTXbK89G0/jSFFdvLL0Z3BV9zUAcQM0pcV3FxB2z9pHW+nQGyItLTq2OI+Pf/RD+OwzH8fHnv4wjnmdmuRyemuEjKEjuYn89mIRiYbPzs+uuyMXTD/Ov/nx7v4lC918X84nyTOYHX9GOVvnRvLjMz7O4Mz892dj5ENmP14j8+OZjXy/qmGj9oeT4+P8+bp+N5RvL5mVOP5bfGZtdCD6URraH+bBzwW5+WaR5PeM90C7fj3DUWFlv9+NgY/yfoD8iHi7j1CH0P2l7zAalv3bpHeGy9F0L3KmM2mcPXsGpwl0J8aLhiW2N7dRrlRNf6kmi4vah9NhrCvuX5amM/Rxuj5w+hf/8p/a5M4o/dZv/3t87et/NtQLIl8qaTJhD3aCBt7kYHiCbdLeWEm/csBv/uXP/vmneGmWvXja2zTKoK28ZGfu3p8R9aIuC+MCSWV7+o9m6kndrf3RzfpN6WWm1zhYIPEVf3L1eJidjPRrulMRUHYdlCW1YmnTXbxk8OUhWWj6czbmmXdPavHWxbIweSwvyJp9vBgL3D4gcPu3YVlCoTD2r2r15qStf1WRK2Ek14h9MztoJZKVR6Mpd/KV67R1qliBFTOl42gJFATWNLKx4uoTsPQjyGfHCQqiBLa37Ri82s6OvZ7Xa30386jZQpqjIXfULoGhZlF1GlaHl9boqrNU59YnuNLX/TJr5rjHQlcHqUqlmaWuDklQhaFsHfmlH9YgA5QqTrcMQLNaWtPLIlEZ8k9rVAXetQOBOvEhMCNfdbT6el7ri3WKlkZdAua2jpRxq6JGGN4qCNOitGpPX+WZAQHaaf2mzXarg6Z7NKoT2wjULH1dy0s1EJvJFYCkndKj9Akg6ShCsGLplb/8a/ZXa1r1AZvtSsA6ptGpaxwEn5RXa4iTjDeZIqCLxxhBG3UC3QSBunZK0NrfbDJDufpocmCRSlFGxhmiXGEOFtQuba89psvW6lpeKpkCNsw/3sOMLxYOstzZGCl7jKNY26GBAoXYIORdINodjuGUhw1CWE8KyQgWF6bx8ps3bKaWGWn5I78LqRA+8f5zuLW1jT/6zvN2jK/KT3yVL7PJABamp9Flay8RxDcJRjuUtUkZtkoVrK1u4tjMGJ5+9DyBahtbZQ4qtNY5lWa+JBHV24Q4cHymiEpPM/R11EtlRAiGM7kJtOoNytJiOWoHCg5smLdbt1csX9XomXQb1Dllx4vp1I/SZ7OOetC/8o92BuLUttSkFNgjv4XpTwMY2zFCOE9h5U9evcsPrxNpFKMDvr7ilhxSlCQ+W13nZS70I1byp/ZmZBb856PikZsUqCSXDCa3/KtimbxOPtc+VIYqC/Hz4hZPz2y/FoZWikZly3/zRT8CxZoNGegwDdmJDy8Dz548LqAXTm2AaZ0qFvHRD30Qn/zYR/Arn/0UThw/ZoOxUXJhlX6PhoaDZOJ6HlweHkKeDOLo57Orw/v8OyePp+57/ZjZszNre/TdfTdnHF6i/WbdhuE8Gnk2/vxTXut+FDl3kvfj/pz9ftrDT3FZGOW1u+8XZ0jmcJijb+ffxYjcJftRvO5ALgx/7jOs6/jvQKPCeGaXS2+H3loaRS6X9PN2ZXD0znA5mg7U0yMoX8jj3LkzOM5Bai5DHMG2vr6+gRb1tljYWyD7cyS+0ktayqBlSV9+9jP44Iee8lwdXb96Hf/z7/x7vPjSy6a7nSjMQRa5v9RRuiIY58A5St6EAtI99lGt/PFmOICX+kfpRLUC+8iXunG38kt9CcM4/a524gNEi1N+nTdzc+Tb0b/0qbCVTc7RTrqFaZO9+Ji+Nn3sOgXaWDwuPM2SV+wkj+SUA41OPDFkHPLuX7SXjvefjRV/jKcu08WMU3nBZ5klgn2kx2d9EG+7Jbzbwe3DDz+83Gi0/stm081U2gyKZaCXcpl1E6kAmWJlmkCMMlKOOpFKH1dVKmVsl3ZQr9fRaDahk86aFQKEVt9e+zZbHZQ2tlErl+3VvCqWwG0skUY8k0Mim0WqQDPBRWAQQSqewM7GbaBdQ5iAB22C016TAK9hW0r1m1UEOi0EBQ6bNQQJ9Lq0Q7uOEO07tHOv5uu2LjbU1R5wDE+QFmGawkpHV0sECLKZPNWRNgGe3IO8dJKYPpSSWTs8qLL1WwSRvEcYVjOYPcoUJ5iTm63d7VJG+Vcm0a7TqNHcMbtBv20HQig+1h/Lg57cKVOv2UCjUbFX5N1WE/12AxHaJ0C+BKPaF7fDNHRpblY5MKCcMrfrFcrUQId3gesEgZutDY5HCOI4qCjmMTk5Q+VRYANWyQqwMX7lPSulzdZRFjV+VVKLn1eH6dDrIVsuIgVjDcsNLlhF7PW/gL1mEAkLESU/A1lsANqtQeBWbmqoilWzubaUQw3GfgigWH/SiQgWpnLY3q7h9g7LivEoL8cIyE/MZlkGbTz3yk28dmuHQVwjslbH+E7MTeBLz3wAN6+t4I3rq2j1GR/jV9UsN3oo19pIZ5NYnMlhaXoSK7c30CAA1iAjogMoKLc+bDu1NI1yV7tobLGqNZDMqf5xkFSvMhq3HMNmBBj/9toq62zElE5IM81MqwEyXVJQ+mN+Ko+koJXGocJT/tDsp4PeLB98MrCnOsnLczXFZZd4mtKTAqTCYf66kTxJmsvC8EcWvGymVIwUN+UwBeTFrXBqe6bMGMbKyYvPRe7CGSvz49Lim5UWkR6HfPivQZxcPW8jcdiD6xxU55iXyh+N5pyzyx+JqHRZ/SArY6d08DGdSOLhBx/Ap57+CL78xc/jwgPnbNbHV6yjJJYmIZn70R9Gks8nk3PkeQ/tZ2J8KfMR/odpPowU1jOK5Nee+eMH02302s1v+VVe3YU8Rntj2iXxc5x23d0AZTcu0VHh5ctPo26e8QApe4ZOezwdloK9TO6Yh0eQBTksnNkfcnl0t/Ia0ojZme4Q7q7E3H0bwS3o22EwQu8Ml6PpXspSfqRjp6YmcZ5t+/jxZfZnOuq9ja3tLWtrauuuybn6J10mvSRA/M//2T/BxOSE8fLpK//hD/FHf/x1bG5ve/0c5fDCDfUj+xpbHsBn6UXpYE0MuYkY9uv0o/1jNZHkSK1CfwquCu7zdc9Odzm+jNRrV05eM/uXOEkE+jM2Qcpget7xNHf/x8Lu6jnFYRJQXjHR7oj2UbccmR9SpPaGTmT8nFHuQ33JSH3Aa9HxMq7iRT+anJG75BkuDxMxnDt+928BuB2bmP677VbnM70uC0DgVp2fVxguUyyF5leVQAc4qEuVu14PahZXH47pI6UWAaXOblchKb3qjKNMsvZe00dA3ba2i+raAQeaitfsZTKVIQDJ23GvyWyCMhDMscCrlRZirFzdygYKBGX5SAgJAqsUAVaSuZikjOMccXV6LSzkknYQgw4ICBIMxfodgkICEj6H6C4AKNAWlHwElnGak4MukupICToFiIMEmgEC2ZA+dGvVKHOTAJnAhleHYLmnfV/Z0PrNlr6ucm4CgQybjcTQqJcJpGuIaMaYflutuvHotgXAyZvAukk/im+ZoGwiHUU6xMZEeXv1GmKseXoF0tJhEATVYQLXCQLUyWSUaSujWt5h+iif1vNSvkifIJqyCLzHyKOvZRPJlG0vplFuU/vwMt+isQCKhSlb+xpnORG+G2BkK6Dy4LMqa1tbeEXdkgDK0es1rFy1NtUAPvNc1UANX6BWFd6WHjD/7OOpVhcxgX+1HtafcFT2UhKqJ6wHBr5YT9RQvLqk0W/bZoEHmC9ksDQ3hhdeu854dSBIBxcXZ7BE0PvyyiZeuL6JtoCrAqoRKyJe5Z0yHlgegyb/Nst1lBocbHD0K/CktdBdtvMK69LNjS1E01lbojAzPYFILIway1lwXQMZjZgjoSTWyyW0GXcim+bgou2Wx1DRqenaOlNW6tL6Ouu3e3uhAYRI4qg97M7mMe+UkfQjsG5gViKbi2WlhTFlyD+bqZXJzxv+qQ0qrwT2nHLRmlMCW1/R8N/NZjieQzJhzGB/5OBkk5Xyn2FNDi9uxWHuvKTczSPdnJxODnUgzr/H1dzd4EiWvl+Z6FNVy0w+2HVK0qVTd8Wp8BaEP+IvO7nbR4+016Cgx/QlWG9PsaN7+iMfxGc++Ql88Kn3Y2x8zAZwVg+G5MxODtGomyPFbcw9cml2/vx88GnXRPLt5ddY7MbiyCx9065Zd++SjV0yy0oefPlH3e1ZP7tkrvvsfNojizEe8WjB9gfczRffTWVhpkP9H02j+XUY+c6K0Znv5N98eXdHd+N/kCQ9wyjY6HUPdGRcsvfd9vhhnu0m7C0Spb3P4KPezfy24t+ld4bL0XSvZSmgpDeNc3OzOH/+LCbGivb9R7VK/V4qu35J/vRWkfoiHovgqSffi7//93/DMfBIOuVf/3f/Fj987qdezWIoKiLNztoLavZXmom0veDZp9nbUuqcUJT6iR2KPqq1j8PVn5s+IxemweleXQZwiFdcX2fE9qx0Si/bhAL9KF7JK3sDpRbW07tyYf9kd/FVFI6TyeyevT+FkZU80Ozc+etfHl8ng+LxcJz8GTl/4iI7C28y7JL8y97S4DmYjic5+Z0s2ghAH5S96/e5LU5M/N+7ve5xnc41COijIKZK/yawkqrLZYhAg72aZ6XQKEsbJQvM6uOOSIz+WRl0UpW+UteX8olI1E4MGXQGiKWTSMSiaDa7aNZqVrgCtinN2GrtKf33Cbwa+nKy1qQ/gljGFSJgXBhPI0dwPGCmRhguFYsRUEaQTejFMnBmfoajM4E/wW5erFgRpkMfOulEK81AqtPVNlFdNogsZZzOp+0jqG6nhygrQiqqraA6yAsUEdiEWREylN8tE+hYxYqw+EJqILRjq4BeDAsAJhi222wyqwZIEIRo1lYNJUZ/A4JowkbruOPUho+dXcbHHzuBY2NpzObjDBtApdRAjOApwfS2GzWkKHOcg4AMQVYyGrL1wM1Wm3z6KDAPJ3IEsSGC624ATQJnAXmNLOOFMSRz2n6LeUywqwYWjbDxsWy1E0SEoExrj4nOTS7t1xrSuuFYwn38RT/aOaHbbdqSBDV+raW1sJRN63C1p62UOqEWw/KX7Hp1yhZkHjNvBE7V1gWibNcM/qndWv3RM8MyK6xaSVFpqUicjmdPzOLHL162dbHTYxk8vDRmSzZ+vrKD1TLLg7KIlCblrThW6pSz08BD506i0mri5jYHMUEt99AhFhSCQbQNc5nyae/bCgdAC7PT9tHiTp0AnvybDKc9dTWgEg9B2SjzQAOZZpPgljy0o4U+HhTwrW7p40CWPMtYX+q7JSRMlykUJdRLnFKstKouMMFONblnOZiykH970lKAoNVRR/JPDso4kdgyUwVuxUYHPtjyA7ZRmw02norPhfe56NHJJDdyZ3pNQamAPGtbl6t2Y16cH3HwORngJakcTXb6c89KAw1WuCNpsYDyy3Bm78LYbID5EW/xdfG4cF5s8spn24uW4edYVu957CI+9bGP4DPPfBLHlhaRy2VtmY48K5T8myx27ZJv5yydy66MLr5REhd6OHj5tP9ZtP/5ML7mxQvr+98XbEjy4jm61O0++zezHonXjLuPB8hPsyMvz7y/UXJs78DoEDL/RwTZnxNHsfbLT4ycTM7sMz4Ybr/Fwef7TMaQXHr2Bfafdd9fvnw217caIel+83w/vd34R+md4XKQrIzvU0b1PYVCHouLCzhz5rR9cKalkPp+RTvgiJ32pz+2vIjf+Lu/RiB8zgvp6Pvf+wF+67d/Dzdurgz7DnvLGGP/HKF+oZVNWLAM3VsweqCu0vyOaXCpL/4J5NrgW32drcvl5VcD8tCuUKb79az6QHfNxrIzpJ3T+cbcwnh6T/kx7M/cBIWZ6eacNcAXT7mIhwJ7PCx6p9v8OC2Mx0/+zV1xeDZG9KRnW1Khu6VDAfXv7NxSCv5Tp9vMreEp51c8nV+9ce4YuH3k3QxudSpZq9v6zX6/E9Ya1EAowTJRJ8SMZekq7SJD+7RjqolftbY0wgrjrTclUFBBqnPWhKA280/aLCEhHf0ktFcsEUKmWLDMrFcbtk5Gs19RAqV4LMnMCdg6UB0B22500ai0bFF0PpNFh5V5WksVCFiqjY69co5pFpcVYLNeJWwk2CYmt90JWCHblKdD/qpfbW/UlYwnEIzHkOa9y9QI7GbzeQQpo9aJxiJxpAnUm8027zGVMqJMZ8p2U9B6UqaDaU6Go8iQj0Z6WgObICAXgNZBBnZYgd4PKLcYJsEwKeUR84wutA0QjMfwv/jEY3hwJoUEZUuGNbrro1QlrK+3kCSvJmXT7gVR5lmPYdXRa3CgVwEBcppIpzFRzBH0EsAHCLjY8MRbQDGWH0M0pR0R+mgRbLdqLQOp2ruWUJS+SMwPgVeGYOUlGI+nUWQ4zXzr1C7taau6KvwjpSCgqDKKhKIIDmdPGafqCRu8LddguSQ06Us7gT2t11VzUD1y64Vcw/LXk0pWpzw0S9xBm0pKwPnKjQ20aHnx+BymcjG8dHMDV9erVpZqsuKjKqn0qR2qnTbrXWSzKdxc38Zqqc76GbHZZWEu+rC7Zk+rLFvmpAHbqgZQBPZd5qk+/Gsxj9uDttUd1Ul9NKjZZpu1ZTnqwz/V/fKGPnps0CzmvMjcdnYwZeTyxuYumTY1eHu2RkQLPRlwdCR3XaaImDqR/Ntsp2UO+fEykKj8U6FY+qVoGU55wPi124iJQ7Kg+rM4acmbwvmxuq96VbC86+0KvUjh2zZfUmZeXAqrP8dHJF685N9kotHYK10yu/rt4paNflgPmHcKY3nDyOTPXHy+vDuTk1lAXYNNrfs+c+qErat95hMfw8VHHrKtvZRuyeoHlxAOMPsks+84QuZl1N9ecvm8a95D/vM+e/fo243E6flzPGWvdJsNr6Hglvb95MetvPRpaPZu4nlAxjsRvfo8XIyqb6PhZTsiy4j/eyGTZdS7zKOXbkN3Z1BN0a/9sTq6Z0cu2DDAIWm92/NhYe6dDoT1n0fLa9QPzfb0luNk+Lca1KO3F/9eeme4HE5vpVw0gTYzM20nnc3NzkAfPNdqNezslEyXf+iDT+If/+N/aLO9o/Rv/+3/B3/5vR+iXm86XRxivY8S3Malg4hZWO8EXajBvXYqHatfvW2zR6eueWk5nfp8zehKN1sqaNTETigqvSl7hqSDJdGenR9hI+lV6Ta70810uTzysokwBfS8y+SwlizoxnA2YSKzz1Q8jA89WRy8aeLIIt+tT96T/Slxw/yXWXeFNzmcTDaBon6BZvXbvv7S3V9eZ/1FX/vcnrLtF9+14DaaSH++3+v8uoChPiYLxQgme+yoVWqaWt+fMZa3KlyZdcqVPoQi4GSHpHW1XZ3kRdBQGCsQ1MbtOR5N2lGtuUIRW5ublkmqFQbVOpqxUufaZ4V1R9YGQRDFbNJrx3w2j9bOJmKsVGF15AQ5kk0fL4X49/r6FhKdALYaZcyMFQno2ijb2mEBcKaBMutjJ62LTGQyBKOUiaLXKHODaRF4jLBA9dW/OlW9Jg/FCei0SwLdBKJjAne8pwm+UqzgUVbmqPZ3bQ9QzKQIkgjskjGGYQFzlKddETSzXEjETc4Uh4KaDxRQ7DCfv/zhC5gIMb+rNdTVQLXpAgcVK7c2mHI2IuZbkmkXeC/bBtdMD/NJyxmyBNHjmmWlORWP8DlO3j006K4Z02g2h2gyzfzTWiSWBZnHI5pd15pfppe53m65o4SVPh0tnEpkUMgXrSFrB9pgQB8Kti28azUEKSolGrstLYMguDMQpLJQTSC4avc4cJCScPvIuq/uBTxcI7KvQdUY+afGaq+5aW/+mP8C6Bs7ddRYBl0KMptPEcz38fLNTZTrHUSY/1oaYYDOqiD5OW5o9YK4sbHNEX3dPloTGO+qUVIWfSynhHXYGFnJbOS9w3qmnRqkdLSuSvWxO+jax2xd5mOSypRCEeSzTNMJyyO9AmtRSVbW1iS0yW4/rDf6CFLtQxb681/h22sn2usjPM1YO0Uhqd1lDJyVtS0pvqFCoQeniMhRfoyXlIrywAtnYZWfTKP8eb++yfNgZHbiqcGI8lzbupjIzl7uJoN4GzkJTQSR/Hl+h6QKQzuFkNzGx4R1dYY/1iH4JP6mtEXGT5b0LfnFh5cGzVOTE3j8kYfxuc98ypYiHD9+zDouLZ0ZzcMhia9ndC7+kyuTIZn1npBD8vPakcuLA7TPTo8uCfv8ev52eSjdntFIAb245DDiaLz2+JUzy8WTzXjSeJg/kfLnMNmdlS+p/6u7n2bvmf/DPD6Ez1Fkfn3v3l03u3z7IbmYnWag2fekeI2PLBy5x93neyUL8RbCifaEOozHqN2I2RkP8X9X8vLgbdJbyaej6J3jdJDeqpz5fM52RDlz+qS9YdQMbjqdxjPPfAIf/ciHPF+Otra28Ju/+a9x+cpVRWg6z5Z36aMxqgXDIKReW/gjZLOzps9Iwhjq3txHY3qmziUKDkYiTqVIB5tXwuIIefIS+LUJG6WNcalZufqtai3/tOBl7Vh+eImFm7Awb/6NpHDqQ7yL8Tm96YWVR+lMGX0+ctUPL91GyZLlxak+SeJZ/LwLJ/nxurfyYfZnmrBjP8Q8suVw/LMJFfpRPirNHeKDc6cFbt/F+9xm04V/wYJ5RJ1aMBKn4GkKruRYKXqZ4m4u15gV9CswrNlP7Z2qiqIOVjwsG2iemp1ALBZBebtMYBpFq6bXylGOtrYRJxBUJtUJRNsES8p9faCj194p7yv2VDplSxVSWvZQ3kbAe02eJI+EgCsBpsDvyk4DKQIXNZh8NoW1chWllr7ATxB4JtgpxpGORbFaqRDAZRAlDy0WH7DQqo0WGgTnKRZoihW/WmtYEmNRgluCgA6Bjj520u4D7W4bGTaoGAu+0qwjTp9atjA3PYFKq2FpjRK8ammAtiVJpxg3+eqjNc04622GZrlX6zV89pFjWEoQLLdrKG9qX9YoZiaL2KjWESafFBtskB258m2rVSOgYcViHqfZMBdyaaQCUVzb2raRWjoVJwBuY7vOfOyHkOAAIkWgqi3J9Oo6TvmzuQIVg9Yoagu3DvN8B826DrHg4IZ5riUHdmde6yOySIgDjeqWrWXushJrqYYupU0fwmlvWwVWo1FeGkDlICbJEbFmbbtd2jGtNvpTS1Ld4J/yVrO2srNw1BXaR9f25aVbg0A8lGAYtpAG68YOByl1gl1tP6J1UPr4SB6tHamRCqjRqGUpW7UOyyeEpckc/UbskAYpE9uCSyIQGOtVivKEmWmNXOmXQhJpbaeWFkh+lZ8+oJNctqcz20K71kR1Sx/xNVWQNvvZp2yuUbDWO21n8llbMGUmMTWjrqUfAq10p5tkl7sPSp3y4B9lsJlNeSRbcRYPmWxULZEVzsKarf35swKOxIkkz2KgB93t0RlsZC4txAI03wqreCW3lZVIIEmu1qL56A1oPVex3yW6MLzqg0u3/Cg8s5r2DrzSlylKml2yzZ/z7mbXtXzp3JmT+PhHP4xPPP1hvPc9j9naWg0OjMco0b9YSDrLBTEwmZzt7iXy7v7jruEOpDSN+JNZwnp2ezjwYc+zaG8GuWeG93n6Ug796W7//rO7HUZDufz7CO2ReZRobS7e3flS7jmycPy38vOej+R1BPk87oUcf929vKBBcY/ycO7uwb/fD1mItxBOYYbx7Q9/GD/Z6bLqcYj7PZAmBd5i0CFZ8HtkMszrfeSXv/i8TXHuSG81n6STx8fHceL4MvvzPE6eOIb3v/c9mJ+f83w4+tOvfQO//4dfNQCspWPs9g3IqU8yYMt0KqXS+TLTknda8NmfPJA+s1ww3UPdLCBIPWPutKNqsz5IX3MNuuo71B8wjD4MM2BsDIwsNv5L0dkOTIpTbrwUj7kNSX7dZXHRjy0do8uwVCy8AuvSv1eeZq225PrcoV8lmUbpY/tGRrqd/txWZI6XvnXQzkaahHOTLFqT7NYch/XxtSbvAkw3w2sHi3OnTuHig+9mcJvP/RsmM2kFFSbaCGgje4rIxKoDtxGDOl36tcxSBspNT+phaZKbrI1okH2OQFIAorJdQZD8VHcqVQLdVATJjGZFB6hrs2Y6aC9bbSGWY2XVGtNoShnN0UGrT2AYQ2t7EylVokCEshF8sKIJHOUzKYKgLiJhdo4Ec9o7tkoA0yToyBPgZAjsBpp5JTi9vrOJMYJqfWA2RolDBHqELqg3mvztYSKVRITgXserFgiatVtAlSC5mNZRpAPsVBvIpty64PXNLYQ75EGsWBzPG/BVHdHyBsGtOCtvh9mm2UMmxQ61KCbi6PC5TPm+dH4a86EmelUCVEKz6bEYTsykUJzIoTCetXTe2iyhG0qgBQ0KNIOs5RBhAkgOFBDBVrWJUq+JLsus2+iiTDAXYaNKFYtIFgrMEwLGQBfRRICDhTgmxiY5cEiykrIRdmsclLStMWqWUwqjw4GKtl/Tml99QNbjYEKzvdoTV6DWf/UtWTSDrrINEygK2AqgBpmuFOPSHrZad6uGoDLUKJAZyLCuTFWLIjGmJ6l1rUGaGZ4jQX2AlkiFWBdoxxFBi/WiRb8BAu0YQbNeBwlkaUsu+TW5CTxVLWwNcUADFJZHgQCd4UuNBuszQ7C8pWgMqLEcBagFh5UOBmI6vVZPNx0vLOWuwyqCfA5w0NRutwh0u2hx4KEdQJixjJPyUBF0WT+cMqQiYfpcO3B3KRTXPnQnX9nRReBeZvlRivRnApiFzGpvnm9luPgYQxdCwNS1SZaBLvpxX9s65eYrNiOFJxlXhREP/kuh7YJB/ih6tk+bFTZNO0KSRTLIk/zJSgbJafLRaPHQ1veni1Z+XijNkte8m5nuSpT8M5+1S8fU5BgeeehBfPELn8NHP/xBnGCnpY9ItMZO5NK1v0P2nu3iv6KmXLTlXXGbxeG0h89h5MLuje8guRS6fNfdSGal0Tf7ctqjf/d+LM98GpXX5dedyJyHfo727PNR3D54Gcptv85Gkjgb52J/dxNiH92Xf/qV/2GI4fOu3f3Gv58s9FvkYXErv/y7s3R3/1nk2/HmmfbR4bb76ZcJcIf5Opo+3UfD0nx3Tm+d3k7ZasZWB0CcOX0KcwS2WtLmU5f91X/9//pXeOnVV6nfu9bvaLbR1KaAKnUOAYTT20q2AKs+ppfu8IrVRJMbwV2Q/Ym2J9WKQ9PzUn2eJ/nvd7ywemVJi0AwYu463t/ykP2T0mpL3GgWzpLethbHPti1SRexwsleru6DOR8wK3IaxJ93qU/5FF/jzT/6cDpQz+JpcWjSgZ4tDvGhDfsvOzVSoIWBrD8zOwsy5Kc80gfmWvoRSxCwU34NEpgye0N+7swZPPrQuxTcLp1ceh9Bw/9eiXQnZSixcZY9ETwT6HZFIGlmlDdlFT1Zol2mugzXwm8VhJup02KBsAEeAR+9ule2Z/NFlCrbmFmYgfak1EyWDhfQ6V/ZTBZZglod5apXz41W3U652t4uEyTFUN3ZRpGgOE4gZB0cw2p7Jq2jpdSoUcgeRSOERoogUK82NTprtboGdGsEn+wnEdSsHMHKhOoLQWKSYFWyC+QVM0lMTxTRJODOFgsE3V3s1JqIE1AK3OkDoonxAhKJGMpaTtDuoc+wAtN6tZEmcGwxjBZURAl46oxb0YwTYOtr78LYONarFdvy7EMzA9S219Fs9ZDKELQmOihEOjg2V8Tx5Vm23DxWyLNDIJAhYssyb/WRl/BIiSB2nWnrsoFqn9o645rSetika1CIpxBmvuhAhlJli/mpWa8O0+9GY/qwjLnHNCnvmWcqQwoqoBRgXmldsSZIqRUI7tT43cAmSlQowKy1rJlEiryYl3RIUgYtGUiycQhY6vQ2W0etGW+Cetszl+WiRiMQbaeeEazGCGJDGpRotwhNb+u4VgLvYLDHeKSINPtL4MtIAkReAl7URgxDPgK49BMMCXBrA+8I61ME9WYHFQLyBtMrwKdZWrdfruJXPWTCyMMUDOuQZnW1LEGVWOmRApAO0LIa1VHNFrZaTQ6yNAusNVeKk/VbAweG6rKBu/WxzMewO0mPmNfKyR/F68Mn91qJlvSn9uSUlx75x3I0hTlyqY47kMln71chBIulnMRKo2xT1PJLHgZyFYUHHi20PKpc7c8Y2YBVM+fya4kVTwsoD/KisKohIsXKywI7OeyuOmNmT0bzQLPTbya/b+fSIztdSr3jLAvlnU4p0jY+n/n0x/HJj30M73//e9kute7fpWuUHE8zeDfvWRmuCHxZzNrJbibefL/Omy/z3Uh+5Nc9GR0azk+vTAfJd9N9f+i9/n1X33Zf3CMkTq6UHe2mz9mNpk9Gz/oQ8vzbn552n0V6HuV1L3S//kUK4eJ3d5H/7NNb4SuyUG81rB9Od11+RvrPvrvIVbSh/Lt00OYo+mXP4A79eXf9Ks26dgHSL4beann6pEGx3vCOAlvp7JdffgX/zb/+77C1U6KedPrOMAOjM73Mu8CcBt1at2oDf+kaXw/SzQ3+6cb+ihDFZi7t7ZEu2lseeTljhzwoLexLpJPtY3NeWsog3eSWgjnMZPmpvpjPqi9uFlnWTnn6PEXmX/2e7GSW/lQ/ZnVQF30znPGn/MIsrsiczpUbXT2/stAlORTG5YHkkiyWXieIuWvSUUHdWz569vpgJ1/Avk06f1rH7z747gS3hbHJvxcKBZ9WgqwgKeAgGGMZETwwQdbJEtjZl9hW2EyaV1CWcmaGvpafm15EOpEjENOVRzaZt3WciRgrXlgfIumUq6KBjPHiFJLRNIhNmREEmJEU0vEMUvSrmdQeAV+wS6DQ0tKAMGKhJOqlbSxMhHB8MoPxfI7gJoJSqUpgSehWJ5AhEDo2kbFlAvpgS6Bru1ZDkwAxTtCjqfSJZAKb5RbSBIFdAsTc9AROnTmBFMHroNO0j8TiBC8lApleLoZJoqh2qQl9dqVOeyybQD4Vt1feLT6vU6ZGN4AWR2fMLYZXegNoEJSHDEwxfbzG4wKFcVRDUQO3Uabz0ckA1ldWEUvGrDJUtndYiVtMc8/WGBdPnsIs03NmhqCYoD9AQF5tNG09sLq0HsFVLBHFNNOkD9m0U4OOm12rVBHO5JHOFqw6dzpuSYGAcatdZZkQIDPGsHZIKJcQJxiMt/pIctSaZRqIhhHV8gJW4gF5JTrMP16pfggZRJDm0DXL8FkCuQQbZZJtLcv8FdcC82sql0CS9ScaTyLMtKnKaK2k8kIkAKjZVoFTBAg6tQ6Y9noNIn3QZfpsXaUAH0crslPj1O4aejWiVyZSQjodReBPwFV71aqeSvlITzApTLu4kgfT0WUd0BZ39kzlpXXV9orH4mM56Y+CCnjp4zr9SXB38IQO19AMd5cDKw2u3JsDfXApGQVu7QM6At8gy1dLU1IE9QLnCisgrMNMTBySdAsD6Id/djNFInmUSQKo8qz0SPl4XvzgZpC8UjZqAzbzoLwypefCGdi2iEgy6qa0ORsvLuleZ+OUtLLV5YWTTzay9Oy8Xwsh2fQkr3tcHD/JYTztknfaMzGm9PlnA2k6aKlNLpPG+9/zGL70xV/BJz/+NJaWl82/E0F8vbv7N55D8o1237Uf9edk48XnoZ17dGbPxwFyCTNy/r0yMbt9IbxHX+R9rhZ2D8MRcrF7+XmAZCe53ZPlCcl/PowU1246fZn9Z/FwTHy7XfKfD8qiZ7PbH+QOdJD/nckGZn4CR0h8duXf9WM29xnHWwnjk8kwKp/PR3aHmUmHme6VfukAlzRaV3zy83y//TtJ7zRv9RPf+NM/w9e+8S3bltRNRDh9q3rsPmTWRQvpwL7rZ+wrdU3C6M2YZiipfwXsBFxtzSyxXp99pdbA+YNuA4SenmbEdOCdl22dac98ICOHmbwy5Y/DT+TL/s540V79gMjPD9Pp6ofFQ+BTlgKZ7OsFLNyfR+ZXup/ys+5YapkoTVLZBIiIfC0frG6pf/NBrYCs0qj+yg0E/H5FMms3IfntC7CRJA7/0Wy0cO7MaTz+yENYeTeC20Qy/V/0e4Nl5a4hdYoWIvD0Bjf2SlA7AAy8zleXl/ceEVSEIjh78iGCxCyBY57glndeibiAbYLAK83ySLKwg+aGrgAss6cTRCyYMPAaDnDk1WUGtpnBdA8PYoRSBE1RuukV/M4apvMRAuMxdupp29tph0BspdLAVDSMXDqK43Pj6FAGFYhmCFXY6UiY4XJIaGYxFmN1ot9E2ED2kx96DO95/2M4fmIRkWAP5fUVAqEyAvEA/RKUEWQFBi1E8mkWOuyVt9YX6/QrzV62KyU2BAI+gkzFr3R1CJrr9TYblPKmhyj9ThDMlRp13GgQCAm+M62ZVBQzSYK6gI7JZf4SZPZ5j7BSabY7lJnAQjaEB0+PYy4VwcxECqvr2kO3i5mpPEFWHBP5PDZLJRxbnMF6jcCVlXCn1kAoWUA8myPo1W4WenXecq/ZQ1pDqp0P4giU6xjcWEWC+Zdm444z36OUQbs3hJp1gPxiDBPX4IADiDhBvO5JmQkOIy0CZjbyFMMmCBxjrC8pAWTmW6jZR51p0Qxqlw1AH4Ux41m/WMfYMmx9LjWElhuozlkjopuUkmZSzW9bjVrbQUkJOQWr2V3tTWuh5U/Vke1JgNJm+ah91LjVyDQ7bOuKrJFq1wzmKYtIwErKTXVY4NUpFNY5eSVPerU6Tm+8SSbt50dFRf7JRNwApbZk05Z5EsBOqeNd4FZbyujDxHQybjMJWpOkdbx2mhvjlLyM2WQ02b2G5JQeL0/pSCZTTvYrP0qxe3IglumTgiOZzEq70sm7ke70Z88Wr8IpjYqU/8ZfbCi5lCUtxcNmsBXElLILL79OToWQT1cW+pPCthlwLx0mG73ZLIl88NnSY39iqdlrTwHyvrS4gE98/KP44uc/iyeffJ8tMzFOnpz2Y7x1SRbyGbqRVGhOrANkocyvu/wgjvwn8aM88nMUDZ3klzflqfGUlVIp464QVl6es0gyuHz07p6L8RrSfvlEsnF8FaXIpd+ZD6ddRz++vSR3/5Ifu3mkh/3+D5Ll6T3SqF8/D44ixbxXHPdkYUbDKU16vgu/w+gAr/ukPeHvxEdunpzO11F+/fw+mtf9pnE/3U/4o/zK/u1JcXd6u+ncT7VaHdvb29jc2kK9oY+fqf8EvhiNA43Me5ugcGDQACHN+thY4FagUmDXQKjvV32RJklkVvmKmfuXirUiNyBNgwFb9hGOv4lk5HSuAjEu8tc3S85B6ox9G/PB9Kb6KOp2i0cyUNfpzbGWSATYBxoc059kV6elOE1OY+Vk4LN4qc8zEE5HCyMf4kfdr0lBr9Nzf+aPUIZ9lvoWPUv8YFD9jiaT3BtIzQdrWcIDBLePXXwXgtuJ8+fTRCH/imkKKxHq1FgFCIrcmk/tNKCZNWUJU+kCubSTmBEqCJrCLJTZyQUWKH0yU11heplFs8pHZAXFwhC4ELj0ysS5e/auQPhojq5w9bp4rbSKsVwaZ+aLmEklEOgQPWrmcnKSwKpiYDehV+D5KVSqFY2JUCBCzdg6mSDBYBjpQt5eUbQrTZRYeJ+4uIjjxRQBsD4eqjPcBkFrC9lUHGMEn+1uDeFMAHmC6uBABzE0mF0toSJECBBD3RaOFRIEjGxM/SDqlbbN8qXolrE1rinMxJM2+7vRayOazRgoHc+kUeuFcGwighTTWCt3UC130dwkkK63EM30CMa19reGUL+FRLOKYjGNREZrZnPIZpO2PVohE8cOwePS/Cwu396gPBW0WwSNiTwiiZQBW726JiMCbjdr22xoS5QQWgTFzY116NQ1/xW7LiPmN5sdy1cPzEm7DwuKVYGXGqcBQF7MU9UfZjXSGcUXxDaBfEk7KhD8ab/glvKN9cHWJDO/BtAuDi1rLNIjmk21fU3pR4pBW7CpLsguykYY1uS7jaYJcqmABF6tkZmi0JprKRW3ZMFG2/zT3b2SkugMQ+Ad1vIHpklAWWtmpWj0sZ8+WtQynJbW0PKuJQySy2aImWw1Z/3q8BGB9QTzP57O2LId5ZXkVF3X2t8IB1Ga3a1UqxyMaI8M1WnlmZPL8ox/nsHlq+Lgs0CmtSrPXjenb5wfhZGCVJlpzbTsTAl5fwqofLD245Efjf9j/hQFGcvNwqvd6U4LLdORP8tDpZtyWNtV3B4zKTJzN78iPfm/FoT+9CPo78lES+VfNpnE+554DF9+9nP4xMc+guXlZZPFzyPHYq/Zl8cxlih020cmI8mXcWiW/SH+RS6Efi1XhmQsdOlBzh5vWTqW7tlJ5Yflr/LUzI58OXXXNUyjR7vG0VAiJ5O774a/F3LxeA8jZKGHbj5/s7pnulcZfPL9O5l20+7n3yiZm3ftj2fPs2e2333+7kZvJYxPQxl09+WXef81mjY+00YG+91LsjvMfpf258P9koV+Czz2tCWP3p4kd6e3m1afxGd6ZhrLCwvI5jLYWF21LcP6ZG8wRlOwSp/wilLlp5VtwvQaVSe7RepF+aFOZKdiEyw0q9nYgNj6GAWVzGIsTuKlf48f/Zl2UB9Mklc3mDYmwrd0pYaNkD/7PPdGzQFik5F+tFxNdwmuPwPb6psli+Sj3qaji5fpkJ51iVQ8ilW6moBYvEXkJZ2tt562HFNx8RIXpd2VgXS109c2Scg+l4jN7PwPqPVNjWZuHzh75t0JbovJ7NPBYODvaUbFdj5gIgOhKEFAGqGg9qcN2UJikT/jYvnFDFAmWD7QRms456cXLZNk78/kMAuG/tVBO+WmTJeis5td+vFDmJ2eaLBO3SuEnco6xnNxPD6XwXw2AaJYLJxYxsNnj+O1l39GUBlBuV7i1USEMmubp6SWAxAEbdc6yBGMxLJZRFRo0TBarFAXU13MdLaw+carqG+uYbKYRyZftA/N6GwgMhmLoFEtodbSkoCeHVRASIR4Nk1AFMNkqodSvY+t5gCRNhvVZA7xRAAVAo+Z+UkC8gx+8uo1VAhqc7kUMtkUCumUVd5KpYr5HKs3s/gn11q4Xe5hjoA9lNUMbhsRyrz+5mVUbq+htNXGOIH81GxR2wsgGs/QTwMrBM6alb6yUUa8tonkIIw6YmgSvAcIaiOUMZFKsowEGNMGiLRHoHZiaO9sIczGoQ/VVDFVbqqfmswT0NPMp80i89JsnNnxbh+UETRqLaxmgu3iAEE7WOTylJ+DnXKTgJqA3uZZ1ej4FxiwMTH/Q2wsbn2r1u8I/Kg5uMGOrQlWvGz5XaZBoDGVJipV82IddbOCzAKNYJkmhbHlM3QTwJXsikN1WZylEKwOM52SVzwVVoqmR7k0oNKBIJmk1gjHUa3qIzopFikKKTDFRjP5dQh8BX6Dmq3PF5DQGwGWUTiaQIxhtcY8wvqiD+panY7NluvgDwE3sbEZanE0JSB14pEaA8nVe4vNysJXMEZeg7F18UyklgJpqYQGlPrwzXxJVIVmOMsYcbS43SU/lu0ymYH5pAEt76ZYGYeVhj/YMWUuxefCq20r3/xlSfbMMBpwqPyGspIkij0rbsXDS+W3NDdrH4v96pefxXvf+zg7n6zFbeUlWS2w7orIuJiVyOLzzCI9j5I9W1BPVk+eoS9zd0++qN7jiMH5l/Ook9np7pl1OVKpjUpFoifffVTGvWb7PWA+ivywozxEfhYfpKP5yb+u3eJSfnnGu9L9+HV0WB7ofpT5jrTP3Z7uFmYfvZUwPt1zKJ8/78701uJTuLco6pAs+P3mkeQ+JMzbFOWudNfyv0cSZtAxvPrgKU8d06g3sLa+iVqj5t7+CZxSv0mfSgf68apNyN52UPDsDFQa6HS6VTo1pMOqRFSRTh8yHN2VQ7bsina+/tNuOw7M8FF9CvWg4jN3xh9kn6HzBKQnbfkneagPUVjhJcNTdPOcrC+zWV32jeqXNCEiR/EVWVqkz82sH14mitJBvhKdfaH6Wn1Arb5cuk0kHey/CbS+VnIG2M8Q3NqbVwFqetaEiMDthfNn8PjFh9994DadKf4TZsr7NHtmHRwTEorEbDswiagOSWl2Qitn1c0p41yOKeOYdJu5XZxdtMw1r8oUepfRfHo/CqY4LJzdrdsUJ3M3O/3Zo+s85aoPz6oErulMEmECpFqH9rk8weME5ufGce3KCkLJLFqUt81rWuBvEESlF8B2s4UoK9CxhUW0O3WOltpIEkAuTGRxCjWguoHNzQ2E2nXMkX8uM4Zyh3xYT9LxFDZ3yrh1u4wdgpoBK63W2+j4YC0yL+QKBmiur9bRpKT5aAzT43mCoyaucaTY40Ch3u3jhdU1JAtjbGQJA5rpZBTJdgW31yrIJwOYTITw2kYLz293UCxmMMiFMc0KF8/lcP025fvZCiKdEIFtDsWZNDYbA1y6toXQoIlLN7esga1UasjVqkgH4thipd9pMa0Ef2kCsOLYGEFtkwMw7d3r8jNE4NXTUb4MHKPc+hhQ9iofm/EUgJU/3Q1MafbUB7VB2ypNdy3PsJPomB/6EG28EDdepWYHTQ5/tb+witEHSAKU4ik7F59GlS5Od7IZ5aFZ9UpLD2SXTMWs8aseCnh1NDvNuqMP0dg27bQ4AU+5K7wdmcjwZINO2x0rLJAcoazNeov+OGijH/uYTEqC9V+DoAiVUKXSYHhX1622S1CS8aU/emc+RJEtFKggpdSY/ngcKSrQDAcymsXWtlXaW9ittXXhyUxMHE+nA0y5WSx08+ORNxmleBw4o7uc+CNQrWURYmDtiH9aSiCzKoF9VeuCiDl/SOZPQVyk4mkx8cdAMD3bRwV+fJKJctrev1LWymc1XPIxWS0u2bu8kV+7k5fMHmvHi+GkE2RWmT/0wDl87jPP4NPPfBInT56A9qkUL7dMxKSyZ2fyn0eIVkqNWDuiBR9c/J6l/Hi8aCtJd3kP43B2zt6/dHN3l5+WSt/FKf+ReOXFuenX5fF+2o1jl3YfJbfujpfjM0riuT/sfj8iP/wuWRl7doeHkf3upaw7yt9R9Fb86/LLyQ8/yme/m0/D52EZ73O3n712d6O3EsaIYYZhDwu/307PKg/f/BZpf57cL73d+EfpneFyNL3dtPqk/kC7A508cRxTk5OGZyqaqGpUTDeJbGuvTptpcvrP4pYaEzZhXym9aW+0BIKl3+RHbxCp56U+TXfzz6+79iaLPPRkOpdm+bU77UxPsh8xD9Kd4k9n0zldLQUg8KWeF+gWGRg1/g6LKaDFJFnUd+mBl8muB79zEYmnEcPIXUb9UGh9NyRnAXL1605+lw47ydXX67zbrK0C0oslSQdLsf9U//bghfN47JEH333gNpsZ+392u+1Jya2EqJPTPrOhaIKZzPwTSBDwUAGok/LCWf7wx3WwTAwzdHl+STls/p2b527Pu5c/GtCf/q3j1JMevUsFpLtNydNNhytslbfQJajYqPaxst1Cuan1jB0sz+VsbWN+IkeffUzms8iysDqsJLcJePS50qmFSZw8No3a5i30CXDqBIFL+Sim+hWsbm2j1ekhFekhSd/pQRhd9mQhdrxrt7dw6fo6NjeadKEkbAiSiDhIKyIQ7BNkhBM2IJCltsyws+5ZwbXv7HqpZnvrtqMBzC1OI5dKuJ0XtNSgpeUPWQinz8QG0BauP9vqopuMY/n4DGZZ0XVaWSeeQfW1DYynE5g4PoYAAfhLl7fw189fIUiO4bWb66gwribReLfWQJXl1iTY6tk7j67t8SsQUd52+7OqIdfKZbR5BXTULvNW+9sK8GlmVm3DPlaivV6xO2CrGVpt16QtunSghbscsNVHVmEk4iHECQ7HiwK3QTtEo8X4FVaZpvJWw5eC0QyrK2tvABNkA6K8Gi1rOzL7gJEAuUOQqQM2dHSwDvCgkGh2tbShQzspGTVKArGWZgUFyARW2TCljPhM7sxr7YjAWsAGrXW3Whbh6iT56d9G27wohl6Zt5mPBnilDCSaSS4vVBAKw6co87PAAYNmIiWLQHM0EUMspRPM1G70EV+bbkTeZCKgKz4GJi2DPX4eXwtEe8WpNmNAynt2slnu2RII7Y/oQCfZ0I+UofmRRpZ/sTI5ndlFIkvdSebHLOnPtXn7cpd3ebaZXC/9ImYx3SS7C8oMY1QyiCHD0tJmDHg3KZVpFq9AK/mQX4EDgfc+/hi++IXP4qkPPIn5+XmbWbFBtSeY4rGg+lFEuot8sx5l1qOMnrt+TZ/4/nnzzS6o5483F5cfoyO/nI1GeBgx/AEyFvyhXxl9r/7daBjnHtshOetdP6Ny7iUJcNDebzcujOTf68d/dmV4GF9H8rYb90E+d6P78e/7HQ3jm10ZuPT49W7U35A8P4eR2R7hdhS9lTBGksO7HyDZ+deQmCalUaEOC3NPpLR7xrdIFvwtMPHLZ5Tepih3paPK+a2Qvn/QHrgL1Du5TMZOQd3a2kSDfbBttWXraD3PjNYG7JpgYb8jKdyMrQyePowoT/hMVTjU53xQu9QEhJtBpS63N2AuoLVZBdazgCqf5aY6YX/qy6h3qTTJQzPLxBribyHEg34km5n1JJnESyZxcPbmSTa6O6PdnL3uvNj/2YmaZsFI1EeTj/7MRlhPep7PBsbpx21J5tJvySP12L8/+MBZXHz4XbZbwsTExHQkEv+veuyIlXDLeEqvmaFILMkOWWl2dkqcP0Njm/yqQ2Q++B2Zgds5glvLBHVwtOaPAVldsiMrFYClX+5eePPrHoZ+/UukX6393djZQJXgpdYLolRtYmODYK1ex8kMAUujjjTBVqdSRTEUJQBqY4dATmBnMpXGickiwSOBC4FsgGCvVCohTbA0HSdILmmmDoiHmD6ti2WMBdtzN4GV29u4tFpGnYBKx/Fqhq6Yi2EmR5BB3ttbFSvwsbEspXRH5KayKQSYfzosIk0ekVQc87NjKBYyBgSL2Sgq22WC47htiXa70kBmUMd8MoCdXhjp8Qm8b5njDaavUWshk0vbbGcuF0d+aQrVSALffWEFP3r5JsbIc2tnG1c3yzZ7Xm40sCHgly+wQRNItuvEjQRgBPkCt81qBdVyCVUC7r5mtAm+UgSrOkDCzdwyFSwDW2bAgjJgy0auZQQR3rWnrQ9u3c4BUTshLaHDKHhpW7Kx8bjVjxrBbbvfsfAqQytTFTbrANutzQBbsWuhOgjqBUpNiQQMYGppT5vl0mbeawmDgVn+1Vp0I1hMad9b+gkSCDdaXfohP6ZVwFZqwzV+ySwwqNdAlIH5yFKmX20dxrquekx/+ldN07pf1lC7OxyrGBlQhewSYUpHB13EE2wjBqApg0b/nn+1Fq0x7jRU/zgSNweSlBAVhVMAtDOeYipy8bgoJKgnEn+lBPUgayk9Wy8lJ1kw6yxN0ja8u05IRmd25AV2gcyfRURSntkMgeds5UOD8XENlu6SS/xcUGk250Z78ZHys/hVppq1cKDcdo+gh4W5OXzwA+/Hf/LlL+LiIw8jz7opzw7oO0F084wkY2rl5D8NHRW//ShuSUUefPR1hRGNQ93BPNezpccczNq/GY0GVfqGvCyuo2kYh3cdILl7mbZHPpJ7dOkYpb3+RgUYtXdpH/W6n/8omV/d3eOh5Id3tzv5PEh3itsny3/Jwcs3+7Qb953tfDpos0vmdkiYO9FhcdwTMdyRIffz9IuS1rtO+0MfrA9764DMB+vS/ZKFfgs89sf79qS4Mymut5vO/aR+YGZ6GstLi+w3i6hVq9hY30CN/W9Abw+96JyOlt5z/ZMmNKTz3VsplTk1k2Y61Vdp6YJUoX95ctvOCnRy/Z3CySwP/Cd/2Urvqi24Yme4IPWwxaEypl/6krtd5klh5Z/hJZgJZ96NHz3q13vgLaiJOMkjr0qLCejc9EwB9eRArLPTpIV5Uedn+tkF0XIE67e8uCWTVj3oDaWWJVx88KF3F7hNpfK/ys7oWW2l5BeKZm2E6NOZHDsmEJyl3AdILGgDDLRLppL2VbMKW8AlzCvKiqNlCUQo5kdgV7OAAkrusnyyzs4VjDKN/OhmmUX/BnTpx5xltrt5tWnzUm3HbbkVjqLLuMPM2CWCrMxWCbW1EtrbVTQJNvs7DdRrDXQJeNK9AMYF2poEu7c20Kvp4yAiJgJT1aPFHOOhW1enLQxUJExTTPcwQVwQhVwRL6+XkM3lCeiiTFgUx6fTmEiFcHOtjnJVp3cRWBEoFyhLItxDhmC6Qf7zUwWcWZrBdDGPmTQBb72JMCv9RCKKBuXUnrg6XewW5Y/1mihEushl0zhz8iQmapvY3mC8xTRCBEi1QgqJTAqZqXHsDML46Wu3sUr3U1NhgvEG3lwVyA6g2m6hyYRFk9oPV9tUNW2mstFooaVtxDhSbRAAK1+jLJQEQUmSZWfgVjO3zAZ/ja0DtipLzSaq7Hh59gZuo2EkExGkkjGkCGyzWmqRjqEwxfpBP/qSsmMztypVlbVG0ARnBJVx5vFYMcm8YpwesNVHWlqGoBnbnmZwNYPKtMQImOJRNe++nfQWYsPq9gj2Bd6ZN71mn0CYgJn+IpQ1yohi5O9mZikvwbjWFekDL6VPAFp1WSBNH62p1imPlH9u5wCBW8nBuse41Og12ywLDQCklEJh7aFMiRSvRrS62h3mcR1qT23md0OHk7C+SudoKYXNYko5KD88MOjUi38fNdNRZiXBniiH/qSwGF7K1txlL0HJW2BSnh0Xkik7p7gs830XMjWly3AKK7OpT8nGtNsMrvzwrmBKvyeNmRWdna5jLBSn8sYpSwe8mS9MXyIew8nlZTsW8zOf+gQefPDCMB8km8ntyWDcdbP00mCyO0tz9fw4csp1aKM0j7rTaKFGg5AUwpK938Ged+2cHPv9HCTxEh3pc0QmM3nPulmnNqS9HPakZY9sh929fBwhn/dovvr5Mer1aPPIwz3Q/fjflWm03PfefTrKXnVDKdxnOySz3x/mDnRP/pWn+/3w+d5jIY2Ed2k6LPR+u4N+DuTH/ZLkvk8eR/l/m5Lcld52Wg+hTCaDY8vHMDU+aX3iTqmEqk7qlF5lOasvt1102MBteRpFsGUF7DdEBnJNn/IyPaE2KBenR/Vsipt2enYYh4/2Q3sDiNKtTleqFuluE4l2p26XTpZeNaIf1T/2kcZbIdSHkJ8/eDfy66jSYZaKW/0gjaa3JYdzc/E60sSE6Xq6ucklF4/6AoVVegXirV8w2WV2UbXZ5z1w9iwefehdBm5zudw/pbSPuLUVDtSos9a6w8J4zra2mpolmCrv2DpR9JX4nn19KHAbJHDR2lEdMJDLxDE9Pu4KQK+XNXJhRtjMCp9ttGMFTvDMuAS8zE75RVk0G2izvHxS/gggyG+EdoQ4zMwA6p2KdeI2wuHzmckknp7Lo3q7TLDYRn2rjH5zgE7d7RUbJ4soAZNm0Oo7ZbQJRPs6FKFaR5Ri6qSwmXyUdg2E4gTxwRiqzQYioR5ulrRlVgCPnV7Ct99YwWOLs7hJ8Hyz1MB4WtuIdXDpVlVQwIBaPNjAhfEI8gmgWSeYrJSRZB6k2gOEyy0ES3UMNioIM+5InQCdMsY6HZQ3tzGo1wnUe7xaODaVxom5WVz7+fOotWuYXSjiVmWAK60AgW4G47NTtO9jY3UdxVgTF6fbaBGwbpXbaLQ66DNDrXNjgapc9Ypf25ZpMGAfVdHdjgXOEJASaCZYDgJ4bvaOua+KoPIR6GMNdUsSWFZmR6CogzdYPwxIMt1JnZaWiiLLulJIJZAejyE/m0JMDbfN+iImWqRsdULLYJIEq30cOzaPM+eXMDddQLjngGBT+xUT3HZ4N8+sOuFIH8vjYRSTLl1JhtV2bKqLWnqilVK2zGDAhsioaIVCjDLFKLBqFv1JAdlMKuu2ZtbF21xpDqtB073NPGUWMXvon4mVtwD9W8NWvtC/aqeAtwssNuJLYN7kxTzuNVuoap11i3Fpd4h6w9qLyaYg4mWKg/w4MBNPkVPgjJfkAxPdWfV5Z303peIkEHi0JQTerLfalAui8lab44OFMyb64eV4q62J1HysrVlayIf2dvKbtUnZy7NM4uUzY9wsU7cWW3ay4g/TYzO7ZKq4nf4fIJNO4sHzWl/7aXzyE09j+dgyy0m7rpgHiejuikcPXhy6O5Psvbh9Px4pHpdneuAlb/xzvCyklxbfeSSwniysF3CEvKh2yfjp7h4Po6Ech5HvpvuozBa3T4eH32U76s5wQyF302sush8h2fv55NeJ3fh3SVaj1o6Nl+77oMN4j9KonDKP+h993p8On8x1JIxo79NeGuV/LzT0fadwh7nR7p5j2hN+bx44OoqT7PdedxLzXsiC3ycTv+xG6W2KcU90v2V5L6SDH44dO4bZ6RmbZFrdWEWlVjMdKj1n62npT2BPsasvsIWx1kmYza5cyhfd9Kv6S2/W7YmDmb02aBx1UYd6POTBJhpo7U98CJA6kl+LyfUdxFbmV/KpHyAP/UkecTJS+IgmkEIUlf2u8ZMQ8iaZnVnpMPVNox2ERPylrSQkp1tKJmDNsPwTxmYo9sUMyAcDufy3N6zU6RfOvRvBbb743xJ0pCUkU2YJERAIEfQUx9KYH8siT0DV7rY4ktFMldLWRVxf3yciyMQjmMjGMZ4N20dEqbiATx+tQRONbt3CtTsNAoc6O70OwlHlqw6NbRP8sKD6Oq6WoILP2XyKmUdQq2NmowGUtb5WH35RlmqzLOSNRrvEAtHr8SCSBJiPLOTx1Hwa2xSsVekiSkCjNa9aBG6zxSpQ3elfYfSqXKWpWeVBu2e4p5CLsiAbyBWyqJD3mzduIcoCC8eDGMvFsDBVwFd+fAVPzBTw4uUVvLles9ljbXFVJyBKBPs4PhnBo8tJnJ0IYLvaRaPOkV+jhuqtdexc20BztYTmVgnBRpuglsCn3ESw1UWfQDfW4kiScrQJkvTx5ZmpJAqJIEo6uaxdxRbz/GftGFbWWlimLNOzE6gxXG97BceyDWSjHXz31W0blGgtaiabJUgkmI7GmYa4ey2u2XiNPJnT2i0gwUo6yfLK55KIJiMY8FlH3GqjrhbzQDvxRrJptDl40et3bd6sGeZgkmU8NoYYR759gRwOcKIEm1pDXMgnMVFII83ySM4W7IOwWCjDvE+j1dyxtZUd1q04yzaf6OP9z3wUZ594AgvHTyJEEL916wZKja5bitAiCO24PfYoBpaKEYTZqPLpiC1FaHLAoLWzUeZ9jHVR+xMza9lwuxiLh1CIaIBEMK/G29XHXQzT6yA0CKPR9E9pYz4wTzQj2xCwtXpBgCglpPpBWe1LVP7Z6yMhbTUTU0SydfZaHqH1vDqiWMt7NHNrSxukBBlGCk9/2jFBPNyrelcPjZ/u8sG4nQJU3VUUksPdk9mc2UvphCIaWFAeukmRiIVOUjNiWhw0FFvePX6m0Pjs3/WVrylwoVwysjcorBcUweQwTSagLN9Mhn1MwbBOOTq+UpxqY0qT4+V2pKAPjBeLeP8Tj+PZz38WTz31JHVJkYMKyciw4sE/8RZJfj3r19nJ7GR1+SErZ2dGc98lk9dn5pGTU2Iq93f5+Hls9pYXot3AFg1pGK39eJbebZSGTr7hMJLTAX6j1+F0Z56jYXXfmwF+Og/n4exGnXyzn26Rszss/EFSPHeS92hZXNhR9yP50N7cPCHN7F+HkNke4XYUDXkeRXJT/CN3hTkYQjLusz2Er7M6aH9n8gvJ1fG3Qy76o5moXHzyy8W/H0ZvU5w70p3ifTs0MzuD0ydPolAsYOXmTZR3KhyEs+/x8lkTE0qZ8ILTJdR3eoNr5JWz1QVe6htEDGL6hX795Zv2AZk6GdnTQksTbEcChWU4B3B3+xrX30h/qZwZr4EvC+rC61Lc6gPMrP5GvPjM/kE62b4P4d0mRGSvOBSe8ZgeF09a2M4RNlkid/PgLj0yDIO6SxjC0ur6TVl22f9pK7BHH3r43QNup6bmL4TCgX+pzLWM4J99SEKZw0xsLpdGUWsK2cHrS3id/JROadP4vi1D0I4A08U0ov0OQZlbj9nutBEnWCw1SgSOrAyRPjr9JmrNCsN1CKiSmEyG0WuU2Tm22Rk2mUFdgtoOkilWoECb4bq2qfBGaROIgXES2G3dJCiLsNLVMDGRwdx4CgvzY1iaIcgiCH6z2sFOs06AlbAPw1QJ2VdzdDNAJ8x0Mb/1KlsFJnAusKuCVDyZQhhZJisfDaJS3saV67fQZiVcmo5T1qidYPZ733mdgxqCpXoXtTaBNwGKjlPNM5+OjQfx8FwYJ6ZiSDMPvvHiJmMhYK430KxrtwLtLBBBQK/QWeIDxhNgflrdp4zK51BsgDLzboIA+9xsFmEODLSf7+1yHb/zahlboQQemJ/E+cUJFLJJvP7GCt54/TLD9nC70sa3XtpBpx3EDtGc9l0t1yoIEZSms3nYll/hEKIEunYUMit1VEsokiHGS6BEwDqgbB36GURi6LJhNDnEGJ+fRo95Zyd0MV1dZmgknUAsy0FIUh8cEhQz/6L0o9n7SQ6GiotFJJYXEZpcQDARQpyNIcTyqFc2WTe03S1BKw0zxRge/uynkZs/h9T4FBob13H90qvYrLTMj0aQAQIlHds7QzAsPtutPsYyYWQItLeqOhxCA5Y+jnFgESToW6tq5rWL2VTY1v5y6IKWPjLrMc0sb5o4EAmhTaAmoK/GGWOjV3TNjhQJwbLyh3bWDiQG60HIPhTT7gRUOF4D10yq3PV2QbOWrFwEtHXqKLdWy43+PaVBvjZ7a/6kF1zj12ywKRN74OUZHTEuRiC/UoCTs3O2PEMDIJWjvfo3d9Zh2ktODW5s5M/QvmKVm1NYHnsBdtq7WV9dbomAjfDlg3LIXWvu7dAJyc68EA8nKuORfxvVy475QLOb7Wf8lGFhbhbPfOJpfOnZz+Hhhx/yji9WAh3tpnkX0JirmV1GuE6Vz7zvhjSbYZghH9LQrCAK4Rh61y6NhhHte1R0RrLXpWd5UTh3N+chjT7v5z0kdSgjcpjpKL/7yMV6IAcOhL9Hdkby6/geTY6fysee9DOkI9NJ2u/mytG3PxjO8tUL49/9MEfRkMtoXDKPXh6ZadTfHWiPLz/MaIXw77qsYuwJsS+uEbd9/vaTc76zn7006lf55xnfIrno785kfzmNkuki3g9zeyfpF8U/lU7jwQcuYGJsDOtr69hc37DldPZBGYtap09SLVr80o/q+5Rga0fUh3a5J3YK3iQhdZ72DbdZTuk/80NSGnR5OtH0sOkIxkO978wuP1XP/GVx1i4UTjpfbuZD/tyTmSx/nD+bQKFfeyNrwosP3eVFd/FTUJpt4kv9AvsVkb1dDFIW669ooWUamvyg2bpnAReP2q22W5bw8LsI3BYK+d9g/n7SOkLLGqZHGUdLrZWbmBijgBqhhOy19+REARkC0xjBjwDTRDaNNIFNtUogS386jUpcxK9Zrxk4y9K/ztdtcdSj17xF8n3P9BgSO+u4VtlGMJVEq9uw1/oB3rXMIcLOsEHA3Ah0KGOGYC2O9a11Ao8UIoEWTi7kCY6SKOZTmMjHUF5fw/de30J+LoutbhM3ai30WJA9Aq8+gWQzzLgJrKMEWV3tX9ptGeggziFgY+oSfRTSUYzFiaW7ZWzSz+vE4gPGf24yi0E+i6//6Aa22MlnB2GUOKprkeMcAc/pQgyLYzr1LGRLB5o7fXzzzR0CVYJ9rRlljqx2WgzbQUSrOtI9tAnYowSDiNE9MsDcQhbpAgEVQdvi/DjOzWfQrZUxSOXwtSsl/Gid+UN0/uxTZzDPdIeIOb71ozfwZy+8iemZNOoExT++wgFEK4AtpnG71bT9VbVGZmpuHjOLC0jlkpiYW8DYxKStoY7HE24rLQ4C+gR2sVgcmUzWzudOpeIEUDGb1U3FImhzIKJXFrp0pKw+6kow/zL6oCrUI+AMkW8W43PjSJxcRHD6QQRSJ3XeLusCM7JOsN/TvLC2iwsSsEaRzwQxvTzP5wHqq1ew+sqLuHX9JqpNNjBKFSLYyrFufeCBOTxAubfKZYwVIiw7AmQ2plyawDkegsOcXeaBBmdsjGykITZSfRKo2ekAy6rE8VOMZgYhwO7a7LYUiECb1uAyy9BlXqmRSxEZEDaFpTrARk3gry9jtQxGSsCO/vVAp71u0ppTvdJnq49Spt6AAzQqhwGVg2QSwNSOCr5y0Iyw3K3dSXMKCKseCghb+9PMLmWhZSzGwQaftROD0q3Zb83amuKiyAKl2uc2rFcepqukwCiepg4on3U6tHBKWWZpK2dvypJt29wUWAz5rw8EFFblIMAs0kd68uWvR9bAQErM+AjoSm7anTlxDF/43GfwK5/9DJaXlywfXTzkIcE8MpkYZkiK2h5HZR1aGvmmoZtHvn/fbEnxaNTffpLbHZwPIed5NMz+8EfGNyKTyHzdS+T0YzyHl+yck5Ls4juYv3clsaL/IduRy5x597LUs/Mc7kKHlc19yXUvdJ88nfh393/Ax/4wenaZvmsetTfjvjBH0d7M9W73GPYA3W89Pkgu+r1M/DYlUrr2l+0omb3ndriPd4bup9zvl6TPTp8+bR+c6U3cxtYaKjUtO6ReFi7VWzzpbQ78TY1KFNmxU7I1qwyvS/jJDldgSLcLD/NS/qTvFIh30/3sB0ynMgwVqgFT+5Mf5vVwqzCFp71bj6tOibrZ9L1s/XrES/GLh+I03apnlZl0PXkpesUlPxZMfYyb0dUBDZoMskkP8uxampxs1tUYOy8u8u2xD5X86h/0Xc2Fc+fx+CPvon1uCWT+L+xoT1qGKLXKExUI/7St0/TUODKFAvoESwKdYwR5nWaDaWIHH43ZhzvtahnNNsHGeFE5ZwkKEsjoFXIhk2ZP2Ua11ECDoKWlta8EFxnmS3N7A7cI4Aozc/ZxU4wdvzahVyetmakaO/LtRtVk0tIGbbkViaXIu0lQzc5dRcEKOJdNIBuI2H6vZ05NohxK4fs3V21JQYUyb9PPTrtKIDTABPlWbhBoEYwkUgkKysIsRDE9S3BJxJjs1RAZtHCj2sdPdwL2gdRTx8exVu2C+BKFyQQS7Per+gI+wHTEw4iywMvVDmpErDvlAHaY1sLyCZTqXQL/iAHJKkHagABbOyzU4h2bFZ3jwKGQIdpNxzA5lkEmHUGYAHksHcQ8I2lUG/iz63Vsj58AKreRZWWdLiYwESEQZT6/vFrC9VIJ49k4evU+AW3IgO1Gq4NKq8ayYKVl5V8+fR5TBLf66Gdh6RQy2TzSBKXJRMo+3gprJ4Num+DcbRVGiM12oQ/GtFSjzfwIoF7aQpIjWwEbAUYtE4mGo+5EL7axKNNWKMZZBwoILZ1BMHmCVYH1QVPnvRJ6lU1LT7PbYduMEMTFUa9V0ClvY+P2NVx+6afYfP0NJJlfk1N5JAhNW7UOxpjWj54cY51I4fKt25jmAKDeHtiHerP5KHLRAMuijbXyABvlHiYKcQJBYdA+mgT6SS1NoLnCstPxy9opo9ELocqBltZxqxG7NUOahRewFbgUcBP4lDtbg3trb7P0utt6U6ZLil5b5MUMXaveutGxrVvViF+KQCNfAV/GI3DrgCjjoqKLsELvKg3KTACtS0BRgDBs27KFbTmI/DcbNXv9IyEkl5SjeKrdmhpl/JJPrsZSgpPURlwktFedoNEGAabkmD5r+zQzsNq95Jdi1B6H+qhBwFkhbEaY/gR5TZHTpJik2BV/gvI+QeX2pS98Hh/58IcxPj5mQHy0Q3R6xl3+swnrHo08pyGZfxlG+EieXfMu7bezsCN2h3XOtCL5/pzbfj/qNDjisfpv4N4KjpcpfubHyN3szA/zxsyeit/Pk2Q2h9gfRkOZnMAeeXLLTvIckS93JuffZ7PXLDdd4qtnpuce+Pug6C35tXX+zDN1zspPT779dEfefkJGyHzfRZ5RV23jaOWoGRC701V8fR6jZpFntphpHuW1h0Zl2yePe9TPQfmd/X6SP99edcEzvkVy0R/NRHl+r2X7NkW5I91LvXo7tLS0hGPHltm/xbB6a80ulailne3MzcRSB/apJ4ln3PIz+mB91cSID2htokI6gOIKDEtR2umtak9efTK+Ci/eBiZl4/hL54qvGFiSLdk0069bZkCfqp8WBy/d5cPKyLtoZwDWyzNxHyWb7CCfPro2uaK+TW/l1Lfp7alIotpbR/Y1XfsWhmkUuLW09G3C6MK5c++eQxxYgPFmu/ObzJ6oMkZfr/uVV7NTqXgM47kUpqfHEWnXEOw0EWPn3ybQ7XYSmF2YR76YR7XSQpdANJ+JI5+M2xrIQbNOcOsystchuCg3sFOpGwjWrFM4k8cb2ztocTQRiybsg6d4JGSzjVpSoEzTusVOu4VYMod0NI2psXHMT02g2C5hLO62rNJHUOPasmyrjNrmNuYmk5iYnkC9t4rFyTBHXV1sMu4aAblOt8pm09i4tYU2O3BtwN8TmCjGcH4mg3ynhtrWNlYIql5pBHCzFcRyMYuLcyncJrLdDh9Dm+W5Wqphu1ZnHAGCyAABO/MrnkGdoC0WI3BLp/AAG4Y+jIr2OSiwWb8QpuxUshyu3C7Ztltzc7PIJVPoJSMEZuTZ6CJO80ykjSxludkM40/ebCFbmEC6exOZUAI7jQ6W8nECh7QBd+VPgvH3SxQsFsRqpa0qihzTKrCTTGibsWNI5vNsVDqpLcvyaKJR2kS9XLI8D5GPPqYLWuPiQJRloaN7GyyHPnmMTy5i5eY11W6GVYNh8TDOls0iEviwYWr0ptf5hUwR4VQeAeaDOoRAew29tStoEYiXSwOsl5voBNOoMfx2WR9elXHt2gquXb+NFAHyuYuP4MRDFxFvbFChlJBj/N1qFc+9vooK5ddSkTKjLHOgVGd+1ZsDrJRYvyj7FgcgWkdbLtcJasPIJXQMcIBlrzYZxBgHQS0CsSrLrck06iM4tXfpIX3AZjt1MD4pGffKxSmLCP0J0Kk2D8l0EQPS2u0oIeVDACtFxzyxI2wd0rQ4pGSUr8o3bXwt8Bvn4Gqo1OhHo3aBRgOVUlys1wqnpRRSIMZFfkmm0GhW+UvxSMVID5qCk2+CSlOstNROEmZP/m7WVsBWgil9Cqz0ir8za/yuZRi27MDi4+XFKz9S3MOlDgpL/prt/+TTH8WXPv95PProRX2k6vmXTPTn0Z6Ocdea5PN3JLHk7usjxTPKR44KIbs99jKag7uUFz6PA3498mU6kpgXgR++iOBzLyHw5nUELl0FeAVed5eZfTu7rtCsi+ZXryBw9TqoWBAo7VAalkUma/WK1YXEHxNpVC4/ASPk55tv76XDpUeXz0ekdHrGu9BueJkPxitnn5e773UXHZanIj+//bwfDbtrN0LKk3YHvf/45+i/8iYGul56HRxZc2SaRCCeGOaDT0MOo7zuUJ4mk2c+jHw3AdvuN76L/k9fQf+1y+hTjsHqbY7gWBcyrNt+HH68+9Pi0YE0jsq2x2037/eGkdm/DqNdewU7EN87TD5/3UfLcH95Wpvi8y9Sml90WsfHx3H82HE70XRjYwurq6vs74SNwuwn9DaK4JPP6v8s/VRavs41XUyz1LTe9vmDNQO9vCS7y0O682cgIOnXAd6cPXWsbNQv8W7+aGPLBhjWALZ8qN0ITPr5ITfiIhNCctG/9RfGTRwUh6fDFU4uuhH/aSLFdtthP8RuwNzt7Zz6KRe7wwB6sac0sl9SOjvtdxm4DYfTTzF7/9dWCF5BuE6LQmmWixmUZcc+O1ZAsFbBxtoWQeyAoxmmuxHDwsIsitqSaqeFyuYWEqEuJtjJCSg1a2V0bRukjo0AGo02dspV26f2xImTmJydx431VZsFFmDWV+Vat2HHiPYVps2K00aYQHksP4ExAqZCPotBvYbYxjVk9dFYzO2zmtLM4+YtZOJdLB9PIxEp4cRUH/OFKFprLRAVIcmCSKjSEDjUWy2VG4EbgV08hBJB08ks09oo4drtMp7f7uF6L4J+JIUES/3xhRgLMIKfbC/h8moNl7a3CETrLGR9bRkloEsgycyrN9uI9QWQIuhtl+yr+UG1Zluo6RzmpIBFN4zyVh15W/caRrPSMIB3g+Bu7VYZUwUC41kCU+bLzzeDuHarg52bN5AP1tGv9FGtNlDMpjA5lUE0n0Rd64zfWEG/MSAY7dpa1jF2AsfzaZs1E0AqTs8hUxgzwNWu11Hdvo3tjTUQvmhVBHqsmI1KCR3mi83eMZ/aBCxdGiYWllEcn6N8r1v5BG2kxjCagWSZaYQYCuoVOcEYK39ay0YIJAPRBvOMQG3tTTSvvInyRpsDAqDE+tANxVHW4IBlqX17twlGtWXb8kIeFz7yNIonH0fz5hVcuvQm+sEorm1U8IoO62CDajD+CvN9p9nDOnmtVXvkSyXD2NuUvV7vceDVsX1v2U7ZXglkOQDpslzUUDcbPZQYVmBOW5NpttbtIkEOmiXV2iQlkGYpH83SajcIt/WW2olr1Bqw2UwmY1b9lsIQsO22nb22jhGYdaNdytaSIpQxYOt5BVlDzIeeBhACxMwHAzyMWvylQKVwTIESjIoNe1wrH/7wYszMC5vJNbMUKnmwHAxsm4JjHSYz+XG8FZbE9mL78fLRliDRj3VG5oN3DXLl1/SZ9AHNdDewPgLyFUbBxgt5fPbTn8QXv/B5nD51CikdYOG5j9Lwmfx85b5LMvuXSJI4/0ObEf9yMR56kL0Mu857zPK1J65RfyTfbf99SIkYQv/THyL4x99GgIAr8LNLd79e3L3wCgHayk0EBYxX1qiP2BCo15BJs0hZziw3S8Me4rPyy7cf3u1/hKzEdu38NIyY70bOm18mXp6bpeqTPe4j+fP93Jkcz7v7E9ksKfOm/V/8JvovvIr+8wSWP3qJedVE8MQCAsVx1klVyhESf884JCfc7jVC9rTP7lCKRtD6r/4Nut/6a5Ol+8OfYbC1htDyBIILx1znL/J57b+TLO1SGD6N1P9Rf7vk7JyTfg7zM0oev6G/0bJ7GyS5R3j4Zejb6W76yrv75LvvIYXzjL8IOjTOd4wCtl3YwvwCpqem7APua1evuL4jQv3KPlyTcO7VvfoKlrXJ4y4VfYBYyZqx9KyHrcyfdKnavUh3KX0R+xktRRjO/KoNOgP5MLzVJ9oZsBXtloXewJmNdL3Jwgey8bdrdPqUl8XHi3a2w40mOeRFS/gkmrckTfpfbvJn34uIv8Q08GTWzp0kbHDhgXcRuM1kcv+YiXhKZgmj/VxdZ+cyQplWSCZx7vgSrl+5gSqxT73aRzqtD1CI5llymr3bWrmF0tptpGN9TBQz2NjawDoBbyaZxuZOHY1mlwAiYMAsm87izPkL2F5bxTbDoVFFkXFss+J0mx1kUnEkCKj1Kll7nlYqbYQIlvS6PBpt4/kfv4KNazdxcmEcCzNBgsQ+Upoib2why7D5AgFjaQe5SAy9LQLkW00kWh0UwgGkma4gzVrjGWdBxuK8In0DWg8eH8dYpIOfXivhz69Xsa41mQQfdYLMTz1McJ3P4Y9freHq7dsotSos2x5BdBDjBJhJAuwSO60wwW2awClIoNbY2kZf+5sSTA2YroC25yLwQp1pDAdta7L2JkHdRgmt9TKBawPdzSZOLBTw8JkcOrUWfn61i/L1TaBWQ6jVRYhgkKMAgs4gpmeLmDs2j+3tJl75/s/Q6bRsuQchLSbY6KaZvp16i8CdgHNsAolkhiC7gRYHHas3rzJPBxw4aGYziFqlYjPvYeaxgTgDdFFEWZkfePAhlFZvor65ZjO7Ak2qsfF43C5VbrVTfXhkhzSwnDX70mpssvK3Ub1xDZtXV1EiCN1imnYqTRCTslGxnLTXLsu4Sf86RWw8n0CBo+VWo4/Lr7yCl9+8RvcgmkxvNxyH3oLotDjtetDQIIUAkiyt4UU5+LAdHpivwbY+lgP5cjCgAySY7V0CQ8Wl2V3NtLcJTgWJezo+UIqF6bIdCAg8pbx0xKJOmLEGLZBO+RSPSIpHI3hTVlJ0LE/38ZhaDfOOHaPbJ5BBFV56gv6lEKQ4whw4WqbpBDyti6ZcaneKS7wFjAVSpR/sgy4FtPidqvNfMflrYaWspPhsSQXD6SS6VEInpAXsxD7N4mqtlsLZDK2lT2DXhZecMmoZg3io3Tt+bobZFJqpMgWVBIxbaWegpfl5fPqTH8eXvvisnfqjtCsX/E7P8s8jmUefjfY9DknB6eaUq/Nkv6PmERqyZTiLg3fJIVl1HyXZHUajHfUeYlsIfuWbCGgWke0YbN/3ftUJ2DjQ2ywDt7YBtgW8cZWjM5oFJLVsKxa38hW5/PHkGybKI8on2Z0X/niXX457yAt7IL+PIIHaUa8eayNly65cKlv/eR+pE9Wskn+pAsuvC+B5cuEPJflnnnX/3/9umHeD7QqCi3mEHjqPwNgkG4QHKvfRAXkOk2+ERv2P+vTN2kap/d//LvpXVthHNSlHGYEM9cPF0wgun9grxx3itnj8BPv2+/0bHbRz3g7z65PcRt1ldnEdWj5vgfbz8YHUYfxH7Xw/1qZk9ux/EXSYLO8kaT//hYV521FBS8Nu3Lhp3x/ZrgF6u8X43Syq8odpZT02tUXMIcCouiK97PKO9pogUHOXLvVkH+YX9YBaubUb+6HZ2pGfj8pTxeniEy8HhD2/8uHpTJttla73w8uXZHDMae/kFvazJQmaDaIekB9TR1qSQLOeXWg+i6Xwlul/yeD4tbttPHBe4PaRPeDW/f4NEDPpI7orUy0xLBibcqdgyjCddBWLJG0NY5UdcTQ/hlKjw/KMIpZK4PbaBn7+3AvYuX4VSWZirdbGza0SQUQA61UCjHSOer2DjXIDVZ3rT1DSbLRx4+o1vPL880iQcYLJ7xEUak1hIh5FNl9EIpWjHBF0eiGsEwCWBBR7LdTLOiavj61GGIVsHseKMSwmO5jJh5BZyKKwkECCfUUmpyNgWVwbTUTrbeSDms3Uh2wciYW6BJd9AmoQuBOk0S3NMiumNMOZxzY791sEoPVmEzc3NnG72kQzlEQmEUIE1wlUb2CSgLiY1BIHfWwVRq1UoZzbdjhDnGBlknr95JlTmCbQ11G6kc4AsTbzl0CXCUCW+Su7QalJUNtiuA6SzJsUK1OSDSFGd33dX9tuMFyTQD2EbDiF+aU55OMR3Lq2aoOGWDqBdCJsSzk6rTrCvQ7jLCAbaDBvGwh3dSpYyADtJgHt1voqqvUKtnd2DPB0CJQr9Tp6bKShuLYDIyBS+UcTmJiexvGFWTx04TSSjW2McQCSIK9kmvdsDqmxKUQyRXTUuAia2mwAnWAK1X4YW8yPMsutuVNCpdpBpZdEnfK3tQcceSOSRSo/g8z0MkLpMfQ4iGgRZN5cq+G5v/gevveHv4efv3qVoDZGwJ1CYXoMC4tTmJvIsdzjtmtHiHU1whaX0qCFgyEdCRw0QCZdokYrsAtscbCx1dAHZG4Lsi7BomCdXrlr9QtxpDVcAXrTCWzwNntrCkN7K7s14gKh/XbXZuDV2N0SHms8phQ0wxqUDOIhRjQECbgHxEI9Du6EY+RdylB1XcpBM746ApnCWHx6q6A4bM0t4wDTYa+r6Ky+1D7MkrRiZndFo8GIdryIsxzo39MmCZaX2pB8hpjvksW2/JLQUrRKH81OucrOBHcymmJzSstAt3ExrSYhbCmEBkanTxzHr3zmGXzhC7+CRQJbU5IUVLyVR3ciU6Dm53B/cvcVv2jU7IT0ieGNj5cW/u+q4l2Pw7zbR6a4vWv0WTSMUneBNb3qG71kJ0eL96hLBcK72j4HdlgrAZduAN/6CfAH30Dghz8CqrSzAc+IfDLvv8xa8pnRI++BUewhC+P83wuZd8+v8vHoYIrIzzNnY8SyH6ysYPDmGxhcftNd169hUN6h71Hh9gs6QpJBd4Fk5Qfv2s7I8ll5eQQpzIF0+s+j9j4P2Y3Y+6bRGMyOZSyQa3LY3ZNjX/iheb89yQGMvXZDf/vt99BuPbw/cmX31sKOkCeflbNntZ9G49jTPkfIt3/b8hxBvyi++ymdTuODTz2Jf/JP/jf43Oc+jbHiGNr6aF260odwyivpcvVDrC6aDVXdN3WteiC/zA/LUROb4WQns/Q465gBY/oxnWt+xE66i0HVueiuH/ZlSrrN5tLChdktA9PBJpxxond50j//FAf1t3NwYQVyrU9SGP7rLaOxM/XFVMg/PZu9xet0qtJFUWjl8dtHXs78cimXy+V5e58E1OtZdc72Glt/TKwSGo/GEU9kcH11FZF0xhYb1wm2+kECXordqu1g7dYKKpUGspk83YK4cmsH3UAcpXoPZY6+65otZIZVWm3U2h1sbe3g5Rdfwtr6OtLqkHnp2NkwFZh2RBiwRgwII4PBODM6TFDSt6Nk280y42tjeWkeszNFFLNBFPN5gp0MMlkCnMVp5E+OEXSFkJ8NIlts0p4AI8aCY03T6VECPpqdjhEsqnOO0H4AxhuJEVzW7a3vFgFmOBbBJEfpDe1R2+7h5g7LjWBxOdfDNEHzMbplOCKLaMaO6drZ2LJXwXEqPx11e2x+HE998Rk88Mhx+0hM5S7Ao3y2U7oELJTXrDT6CElbighQ2fG2AYKfTgDbFaZ7q2zy6u3HwuIsHv3S5zE3P4MOweNOqUZk1iQQ1lf0MZsxZWoRnJpHT/vvMR6VZywRJ6BrYuP2dWxt3ka5wsRQHs1Iq9Oo1msEtvRPOVp2ihmBWCSBVDqLmZkJjlYnkU9o32L6IX8BpXRKxwcnmQxmGPNQYDjG8g8lM0hOL6CTnUJ87jyixeOIjfOaWEIoM45QIsdBUR45AuNAJIni1IKB3Hh6nMAziltbLbz4ynX8+IVXsLpTs7qnI1qLBLezy8v2aijNOhJh3mv2PcY6mwz1OMBQyvXxHvOT9x4bapP5YUcjstBbbJDap0FLE0yXUCFoxw+tz3Ufe6nhKr8IXslXaVW7EFhOa+2wGrIpCikvd1k7USOntdbR9okqdZpaj/WlzQGcgKoc5dblwM4+IiAgViU0EKuLcRj2IV9bwM9LSsNXbrae2ZS3KpA6VgaXqHZJIalOh5DIZBDXK259HBkasN5WaZdGXCffMVxI9YP+FJmtudXsLM1aRyx32yycd8Vks9Oqn9RYw1dRviKkvWTSUcsXzp/Fs5//HD7zzCdtxrbDQcOwo/HvdyQl4jCvzsIpU7kz75TJZu/JYV74I9mO4CMncz6C7tQp3lOHKS9sr5jgaHr8DleRA0btFsN2bWEEkNTzbbH9/vh14GvfRoD6MMBBjtJ8VNwaONhsiJeogwMIP7H7Ek0/95Qekrwd5ndvPjp352/EL/VH7zvfQ/f3/wi9r3wN3f/wVfT+7M8x4KCaSs/8300OFw/9sF0YalB70N3q453DHnAVs8PC+PlnP7vu+3LNkd7O3Ksco/YjZpmGT4eFPYqf0b2X3b6YjO29h70DOUbeg6PDyvIdiest0i8rbh348Pjjj+M/+8f/CJ//3GcwNz1jWSOdaDKwbpm+VC/DZm6VikbN5lr9oR6zN2ZWN8WROlZ3XpYE6WfqZr+GCnCaXw8wO3Lx6FKcBjCpN9zsLOtpX8s6pcM1syp/6mAcRz2bXjUZFaer1+IRYbzCCz3iLfVZJo/4htXPCFvQbEmgg+IUT8lkrGTW/SBZ9/bLpkgk/ox9Ja0/3dVTU0Il1M80KzD+l7ZLpse7BEL2FXgogtsEvPX6lq1HbAcjqJlXgg4tV7AZqS6qO1uCDLbOtt3VqVmucGu1GgLsIOvsEMvMrG1eAgeNJoHi2jra2/p4jbWjpz1HowR6Tdy6fQvtFoFoDJgej/DeYIdOkDUxi14qRRBbYMFNobbVR32tifK69nqNIjmVJTBPE8fF2KfHEI2nCNwKCEczBGUMF0oiTZzfb9extlHFTr3DetmzD9bmtG6V5ffSrRrBeRPTqQQWClnkCZjziQRmxyeQoUABAsUp+s9ppE8AE4nqcImE7QccDqnyUfcTkGkvWCbKQEwklkZUOz/Y+kZlnvKmhwSBmnYCuL5WQ7PSYtvoEbDp7WUKxROnkEymEenpcAfKWiohRlmyBDK2vVYoijIBZDmzgGpkHF2mTcNHfcnYovztehX1SpVyxFCt1e0jKh1Jq4/j5adaLhGINVnJ+yiVy/RTxpVXX8V2rYm1SgUd8tLa2J4GLVsb6NQrSMYJcgPaJzeDBIH02NIywjOnUDj1KFLzjyA5cw7J3LidvNZrtw1A99oN7Gyv21G/TDRicaZJe+uyDpR6IZQRtfohIK3t3OKsA7nCJBaOn2LZ5ZmvaWS00wWBqRa/u3WlXQ44mFOa+SSQKxFkKh8F4ATseoyn0tL2YCGbxdVRwTqsIcDwap9quGrRNnrln2YsU7EYpvJFW36h0/q0hlWNWzOuurReVuuVO1rD64FYgVtdtu2LlJ7KVoDSiGXNyEwheaSDUgx4avgroGl1yDyRv1tPq/XMkseFF8jhgIJgQpeUWiKZsv2ndWBFnPWnzcFMfqKIsek5li8HjGrHBmAVB9MscCWlZ4pPVrLzlKUUHvNcdqYDTPta1pjyS7OtPf7oRfzqF5/FJz7+cUzPTLPuSE7P0wiJn8XtmYek+CTLobTffiS8dBQvy1PfTnfvdzQOmXafXBplsUcOj5z+c/H6d/mzKPWostlPUuzaG/pjj2LwkUcOvz7K60MPYnDxBAbLM0CWddbLTwO5HMTiZ9eBv/g+cPkNVgbVg5F0eLKIVM7q7PQmxj42lMz68/0M0+Xfae8HH+V5F5I353U37qNphCfTM/jBzzH4k79G/xs/5P37GHz/BQyoJ9yITHzvJodk5pWj3soxr/JJBAq8tE2Odd6etyNoD+/98YzkpW82H/Q34jIk2QUycQQlA69gPoVAKu6VkfNzRxqJT97vmO6j3Cyg1w8fSr79qLsFskt/7wgx/nvh5Jfv/stoNP/fYdoTzy+BHn7oIfyn/+Af4O/8nS9jaWmeVYK6UxML0sFaqsCk2uBTy8Y08UG9KbIcMDHVbnWnvekzvUnsGi7Qx7kOrEpl6y0665tI6VM6xcDS6u5DnjTb1pPsZwVwTVV6Ot5NDoyScZEHM9kaW5nFn5hL2Fig3Pwx7LAfkJ3SpXipE61PMh7Or28aJU/6Xy7l88V/GgoGH9VaPB2tKiWpU6skIJMnmTngDiHNzjFNAFPXuiMCIG0PdnxxBpfefNO+pp/M5xBlTta0k0Kwi2I6Qw49WzM6mdUMURghgjgphUw+g1w2jQbBUZrAodZuocWMTRAE1stNDfARZM722x12mD2b6a21Wqg1O8gTzMTS01jfWkM61MIjx4uYmiAoTecwSBcRbEbQvdnFzgaB13qfshWtY0+OFRGhUsoU0shPFpCSDOPjyE1mUJjOIZ7KYerYMiZCmwToMbxRA7abLUwXczi5OI0G01aczOJ4eoC1NpVsJI1+qINjJ8/jifc9iVw6gh5lWhrPI5NMIpYkWCNoa1V3sL2+he16A2GtBWa8sSTzgw0hSmA8fuwCkpkUYVwZdpRtIogMO78Hzk4gmg7jlas1dFuMLhUmgI4jlYmhSRC9ceU6iD+RmcxjejmPFMPVtioI9dso5DLYzs/jejuHnX4GFYLdhtZFd1jxma8BNrJuq2ejqQZBrkZteYbR5KXW3Aa07Ze+0Kf8apeq2JdefBGbG2XcXF9HtpAncKsSCGoZRNMaVpxgm5iRbYi8CDrT87N81qlnOQL4JCr1FhobK2hv3MTG5iZWV7dQLm2j2apiYn4Rq2srdmhGgIkKggMg1h2tYdV6Zn0rJRw2mYtbOZ29cAbVLQ6YCICbbI/rOzuUVbPvATs2N0zQvlXV7sNhNAg667xamvxkx6hUN7REgA1TH8qFCaZbAsJMg8alaqgC+rYkh+4x5nmhOI5sivWZbrFEGjreV1+F2kyOQLAALBu7gVMBVgMuGum69VUiAyHWuVuGupuUBQFrOBilFdMsflQWphzox8JKIYkf22eI/vqsDLJ362rZXpUxjEcjauVXl+1vwAybKI6h0Wrg2NnzSE8cx9Y66/XmCgLRBMuNbYuFr4Gq4nEzA4qbcXmy2UWSm2k5yqDlA7IWyH/PE4/jy1/8PN73vvchm83YoMLCSmHo8skzW/q96wBZENm7SH0/pjx9/548zq9unsFZ2a/ulseenHviGjU6BnbJvCceknUGB4j+NLD5xncRuLZi9c2IZQ+2+f4/+XVQIQKnjvE67t11Lbvnk0vACV5Lc0CUenW9ZAMwI8msL485kBwQSOHcKUbnAK7/CtIn1SnpY3V29pbHA7uS30+BS597Gsm2IY2m9W60L3qKpLDKr2EUJGcwvlpn/tt/SpC+yrzhc62DAPVZ8LHTCCztXaNqM9BHkHQU1m8ieGwawaUpXpMInVlC8DjzMp117ewudGQ6Za+66hOf5VP+h/lFCwsuUHDrGgJTWcoyg+DyFEKn5hE8eQyB8WnVChfgPumusvnuo3K6Wj0SVv4841E04n5knPdJPp/R+914++6m0+Tfnn5xdDd53ikan9BOCu7Dwk32a+VqhXrSzZYaqLXksg7RLHDo78JDW15stzTrcCntyS6/Ardq4/1Oi3hMoJb+5HU0z0zvk6f4yV76SnzEwOKWH17DeBSErnTTR9/CZcaWYa08SMJ/0pruAzTX5xAjK1r+eLpf7Zkdh00AWR8nvrykqrz87hCrXXjgPB5/dO+a278RcDs5NfWvwuFwXssB7ExhSiE5lXjNlOnVI7OYHaFOtcpgq1JHiIm+eGoJZ0/O4NqVGwjTfnGMoJGYL6HZTyqmir6GZy5kCB70oU4uX0QmVyBYSKGYLzCuEEHOBsYIoDoqXMYfDfVpt4OlYycIOCcJatsEKXVUWgS5rTrztYsnj51CaGKGgGYLvU4b73v8OOYWx6hAkyjMzSAfSiC8voHsE8cwOZ/H2KkFFGenMLGYw9jxccxcWMLcuTmMH5/AzPk5zJ6dwtxpuh9fwvTSEnrb15A5cwpzjzyAxePzeODBU3jfEydx8uwMzj5CXqx0qfllHHvoUfrP45H3PowHeU3MZjE7ncLJR45jgkp46swUinMnEM70EZskOFqeweKFZUwdn0F6poDiccpw4jhmz5/E+HIGk3MJzJxdxPipKSydncXCdIL4OYX+5Dxy01lMnV3A7PFJ5GYzAEGLNpUtcnAxc2Ia49MEkwS9sXyaYDeLmYVJrEem8drmAFv9GIIsH50aodfyOsAgEw/ZK3O9RmkQdCcJsjXr19THZKzIGqQM9IU9QaK2DEszv6+++jNECa4q9Srm56cYtk6gJD8RAkiCPa1F1W4VrDf69mhte50DlBCSBMFR1u8y60174zbCtW1slxt4c2XLZvrGtJ3Z0mmsra7YYR9tguA209dlA9QsdIoVMcOR8OLiBMaLMQL+CMaYH52tdVuuoQ8QdeRtIq6Pt9i4OlofS9DOkXJTo+W+Pqbq23px7YigJQOa8VSdDFN+jpfYpLXMImyAXlu46aPFeIIDIuZLvlDE9Ny8NW6driVw2yQo0YytFBpjcA2GNwOc9Kf1uEEOENWI7IMyglYpLIEQ91qKikHKSa876R5hPttaXoFbzfKqY1di5M/9mwKTMuoR/EuxmcKku5SRThDTkgKtgbWRP+U6tnwcO9s7mJpdxOTZ96FCsL9x5ef0q3W3BN3CxGRMKe2VkxSj26HEpcdUKfPIZObdXnExXD6TwXufeAxfevbzePzxx5gncZvJFQ07FMl9BB3a6dBq1NpXuiYD/23gIA8jfhRg9NHzbZeLXjayGPVF4qOlzovDrEb8yGz5O/Jsd/2xjgW//r294FZ1oFhA/ze+jIEW+mcJvLJ56qM8gWpeC/9p5sCbejEwNY3B4rxGaRSvi8D1NQdwFYc6lSrLNka+Zxbov2B1aU86eBmYtfJXGmR2s7fyajP7qmde/XBSK5hLwygdZncUjfqVcTSoM49YMF/6X/kmsLrp8khlx74h+NgZB25Zv+4pbnVA8+MInDvJ6xSCD/BaXkYgV2Reua3x7oXuGtch7hbGt1ZzYHmFKEfogdN2BU+dQHB8kmXFgYhXh+6XjpTL4h5x2+/PnH27g24HaL+Xo+K9V2J4n8e98pI/a8+j/sXHM/6i6G2n9R5J2x2e4KBL63Fv3brNvmzd3ubpTY9Nkkh3qx2r7VIm7abjBqRso6o/hn8oK/smZYratHRxRG9T6U/6nD2F9Rmqj6a3xFPPMrLNy6DkWj6r/ctGM7Eysy25vJCbkCj7VvKWnfU5SoTVY/oz/46PtVUDrnSSbPqQgw/WR7BPcB+dUzJam1y8WgS3D74bwO3FixdPRmPx/6uAZlSdOzv7sH0Uo2UAEQKbGNLxOBKaxdOHKLEM2kTuPQKV83MTtvZ2bW0DJ5dPYiyTYufaxPT8EnVaCpsbdc0Ko8CC36p0MJUjQKPCLxBEhZgB66sbqDTqmErHCXyzjC9BwNUkKBjg7LmHUCyycyBMKTe62Kk0kKB9he5L7Cxy41OoN8vQFkvv/9gDOPHoCYTyeUTiBYRKBOlr68h/+AKSU1GkqZgyi8tITMSRpczZxSkkZ2g3O43s0iwSU0xfUbO4BcbdNaBUeOgcjj96AefOnsTyaQLgpQLOElzOs2PS+s6p48uYPvsAZk8QTE8m7MjaFBX43NlpTF84QZC6QHC7iJkHLmLsTBGTp6Yxe3IW8wSv+RPTyB+bw8KDD2Oe8RQWQ5hczmP21DxmL57CDDu2mcVxRActRLIZzDxyhvEVMHn+NMaWxzHOAcXkg+cRn0hg4sQcAfoiUvkJotYsEkuTyJ85jcyxRby0EsTGupYcCCwFkEjoIIAQlhdm8PEnL+L0/CJyOoyBuSzgEiDAanIQocqoHSS0fAMEszqcIxxO8t5AlJ1VPBXHGEer1WqZ+Z1itWC5d9Rh0V9Us5VB+zJ/+/ZNDmSSSPbaSKRSLK8OWjvrtk9ypd7D9Z0qpvIZnJtNEfyfQnl72xpIjeC2rK3B2IDCgQiBsT4UCxHsguHaaNU7eO3V13Hr9gbTt4E++eWTYSQYWDs/sGvnn+Z9Kb5e2bNNqqlHaFadFoDVMgjJKbCqAygSOsiCA4kc8ztL8Ka9WtMZDtY4CBsrjtuWVs1GFU2moVyt2Xpk7V7Q1Y4VvEsR2GwaFZQUhoFH6QLqh4EpOekYZyHFYHrGGr2UixSN1i0T7NBez3bYgtSTmNiNKeBlr5ksn6NUKhH7gC2RIOBm2nRi2UAK0+ObSKSwXdrALIF5Yeki6t0Eaps3qFi3CDrizBfKQnBtB01otMrnAIexpgS12wOfZWciyI6aK8M8+fSnPo4vfuFXcP7ceeZfzClBI/qR8rTE3ZnMDy+FdMssDpL8OM4jPF0wj/aGU1cp/6bczZM8y/9ef7vBaFAA71n+zCjl7pl30+ZIgzk3c3trBNyy0mprws8/rZEV2406Jq1Rpn9pe7tMMvNrcnLAhIUJBFZuuA/L2H4sgCqtlrRzUB44edreDPhk6SAf8XfLV1Renr248m4dCe/uzy1dUL23JQzqiOTG/PbT5cI6OsxOZs96j/1B8t0oE/Oo/wcEt2yftuSCaXDg1pu5tfrv5L0jqRy0baFdRXdPZ+Hv+XzP5Mc1evk0ah4hN/vvzGwBCGqgUfRk0V3PI8BWv4emZ398+8ja6lF+fDu/APbQPeSfT6PePFb3HPYwutdoGYd/+c/+3TeL3oYk90Sjcf0iSVuFnTp5AslYAjev38Tt26tOt0mvUgZNEFi9IglQBnXsPh+lHkSDLguH/wZydWe5B2OqH/RPs7VP46MwdFPd0SW+Wgpk/D2e5skiMt6+vjBH6gU60M6cHG/+yUU/7nsQTQq5vkHerczMmf5obzrPhCQTudOoGV3Jpa1cH7zwLgC358+f/0/isdjnolQYIWaQXjfqwyatb03FE4hRUWmLqAwBaTKV0e5VmB3LIVarYHomi06tiVqXwoez7Pi1b2gT2dQ43nv6vTh2+iSeePxhPPD4WQKqJRwrpLA8s4TjC2PIE1B0tYtCtI3j00vIT+XQrDbtg66pqRQLmoq42UCw20atSQBBgJYMBwiQBoixQz82MWkTHY06AfQ0wVUgjFsbXYKfMMLrVQxe+BlalOkn2xWsrtRwfSuAmztNrG4QVBPwbWxWsUbz6lYTG2vbuHljC+21Cnmsosz01HsRMGpslZq4srKOm7c3qasbjD9qX/OXWjUWXAs75bq90m62ojQ3sba5yTADrK7vYHWtjB4r1bWV69jcqdmuBttVpqc1QIO8K/U++fSwU9VxtGGC+DY2aj0OBCrYWi9hdbOG7fYALfJosPKs7VBeylPSfrb0v7ZTQYmIb7sTxCbTvUn79TrDdsK4We3i8rUmbjFNA62DrtVxYjaHsVgApwluf/VzH8cjp85jaWkBi/NTyETjWNncQJCVttPvIJlMYGl2GcVcmgOLFZQ3dlCYHDMgpaUU2vc4NNBhwhGWGQGsABbBcy7FusEB0URhHPF+E1PszArT0wyj5Swsz+gAyUyC+cUEsc498tAJHOfAoZ9cto/31KAqpW1bnqBDPrTbQYsd/1q1jpcvrzL+Sbzy8hW8fmUdr6yWQGiNpSQHB1QCY3rd0mkRDOsNgD4eY1Nk4wsRFKbiBLAcgOijumQyiZQuxq+dBLKpLLLZLDJZglkdIZ1O2lIE7Vtsx9gyjq2dEra3t1i2O9ja2jLl0WVcPVYSjbA1Shf4tI8EqMCizAs7ocoQLlnoxrx1I14+M7zWEQuACKxquYH2cnboxjSMKSQHaBnAUxCmK6lotMzG1mGF+4gn9KGh9vWtI5zUzDNBV6DPetlChQOQk8eP4/zZh1HMT9n2NVubV9Hv1o2nbe/FwZoDP5plVtQCz2zSUcbPvJTylAJLMg/18cTf+dIX7TWcXolLX+4nU2a+gylTj2RkfrgZxV1g5jqfEUajTIdspNS9B95GfHhRjMTjkeO7S049m8GRMeHPPn96lo3i02VgVd7kZuBWM7f7wC0H7oMvfIzFpxkZlr3yUfyHrEceeLP0ZLLsQ6rAz65CM7ZWxvKmrT/mxjB4+KJ7NT8kx8MGbPLLy82yGEPT3yanIlYeU3a1UwO39GfrynlXWL2C1GDMgPJI+kfNw/z27VQnGdaeh3bW3XlGdeI0RMNHgNszCBw7aXINeXiX43AIjcYnf7p7cu0v3yNpNKzHz4429eztOoRMKve/Tw5XEiK5+fk09HcUjcY3wm+YDv/u0/7nPaQ4R8LuJ9nr2pd/Vi/M3f7vTofyGLkOcXN1ctfeJJXZo2G98klhPOMvio7Mp3eYNNhfWlpEcWyM/cUOMcIKq78mDphVmjBSG+2yPVAePZuOUaMlaUmgJhXVR0rvWl8Rpo6W7PRi/Yvyio/qGxxodLwM2JKX9RfKX7E03j3qI4YTf+ddjGivt0VSXXpT6PnR/KUBWwqiyQ262ZZglEmTIApvl5vtsHgFxLW2WPpO6dBf2wO3Tzx+ESsru+BWMvxS6YtffPb3mTHPdto9AsgOBdD2Pm5BsxSjLpkn8jmcnpvC9tomYjT3NyqYPzaNOBNXDWTQCqQsQyuVDcQ6IXzswY9j+UOz7OT1gRHB4gaVd2cdgXoa/cpNA1ur9QDWK6+iWi3ixsbriMZyKO2sYW52HCuvv2lHoo7PzoJ4DzdvrdqRrUTfODExhsWJCbxw9TYG7HBPX5g1oNWotzAzOYXTHEHkf/RX6Ews46czBaxWe4iPZe3gB70CbFYIVHa01rOHhZkZJFJhOxUty/SvEzBqRJWhX3UGdeKNaquPHoGDvpzXbhCnjk2wknbYkYzj1s2bBBrsixaXESGo2y5vwvZLZZ5poWg6E8H6VgndJjs9djLpVBLNcgMr129zoNBCPJvBAtNbJLhaW9d6yDTisR46Zc0O9lHVLg3lCtKFHIrjEyyLBJLsYK/fXEGBaQpGYzabHWPHom3N2p0a2gPKwYZ1/XITr93ooUeksrmxifeemuaAoYITJ+fwv/q1L6Bbpn+mQx+YaUux7z/3Q2xu30QdFSTSzK9E1tZvblUpQw2ot7ociBQRJlDVrg3teonAkx0lK34iFUJ2vIhUMM5yrmLh1Fk0S2uIT5+0QyNifbdbRnKcYDIZxo2Xb+LK9Vs4dWYSxUICpfoYugRZr77xGi69/Crz9art6BAgaMymUthsV23v47npCdxiXdC2cmU2vseKCZzN64MzVj8qjZvlKqocGDUp0/UaBw+s1wECRw3WelQYQVtm48AHQ6HDhhkKRaUi1GpZlgStbOxanqFZWr1i4RibQJmDDOaFDmbQHsECv416FW0O5qRY3Mlf5E9lQIxtr54G6tg5Gh909IEZBwKaHWdDtzWLApQsR/qURmHsBPadOt2lqKQo6EQewwfaO1CoIAHEOPjQ6E57Emp9fIh1vkGlEs1wcBohoNFaaQ7SNlbX8aXPP4svPPtriCcn8b3nfow//pPfws3Xvs+2k2Y4yjQIosM6rnauZSoGzllGHBOhw8Fkl3mdyabwuU9+Ar/67BcxwzZjc+OSzfJNnZNTbDIN5fZJZtmZvW7OtwCWyNJl631Hw+hfyloclXbly667nkdp9NFF5+JTmFGfzt57EIml/+yFM2Usfwwr5S8Qr7cIklqnY4X/8/8age88B3CgZNTpYrA0i95//1+CjYnlH3dLVthb2Y4oDCc+e0hiyG3rNoL/+W8CVzywrI5O4Pajj2Hwf/pnbHTUeeafsZvsHE5Sd4UqZQxqDerTBgZ11q3tJkJjCQ4SowhyQBqgXhlMUv+m0nb0ucs7lx92Mc9dsikbn9sdDSRHgTRJ5cLB2+D2CsBBu60tXiUYr7URYJsF49MA1WZV5xfJydUDpBLo/oP/MwY/fUXr2tzs83gGwfedR/DEGetM5U3la9HoFe2TFxE8tWR5acQ6qK0Se1reoHSTbGnP8QkEzp5CMD/GrNiXp6Pk5ftgexODtTXmo9tjeHCL8qstTSSoa5nfxRyC45qN1ZsvpsdfN05SrDZwIJDo/Mc/x2CnbGblQ2CcbefBEwjOUWYv36yuWbwjJNkVhvnbp34frHNgTB3V1yk2Vba1dBiBTIxlxvyZnqJc2j2G9YrtcEheXTyUVI5e/ii9imvQbqC/torB6hr6qzsYbGngRD9Kdy7G8kpxsFFA5NgpBKgLTf4j+Le//10MrpEH9d89k9VTz8z6HGB/Gjwxhchj72Ezd2Xm6uMuyfv+Nv1Okfj+ongfRdVqFd///g/w//0f/0d89U/+BH2CRQFF29a01qI8HFRG2Vo0W6vLMoCXdh2KsDwCrJvSIXwUuKRWosHVaZWVsk9psqViCmjZybvsWJ7WDkls3YY7RNb3aGkBSTtiCZg6PaUZYg2Y3WyytqdUvdfpY3oT6c1/0L/YM7wmjWz5hAb+3q5DxFLa713x14lZfv3XfhX/2T/8+/jRc8/RjxLhkvJLpYcefOC/DUeicS0yThCcadYnFo0bCNNsrl5DqyOfKebxyEwRY7EGGs0eIpkEwVQYLXaiZYqdSsVQIJBrtGqoUAkU83EUj6WRobLtd3VKWQPRHDOiGUK7uo5KrwI2QSr/HZR7QUTbJTz1vsdw7dpNtocItlZvEoSEcPzUcXs9fPPWbXtl/vR7H8T5Y4t47co1/OClV/GpTzyFs8tzeOmFy/jp81cJSGOYy6ZRrG0g2mgjWydAzGjLqSwBYMz2oxsQaJR3GnjzTTZ+AsinnnyPvXrevL2FHz73BrJTMwZuN9d20KoOqJeLKDCtpdVt/Nl3X8DywhzzKYHjyydw7eotAoA+FuZmMD1JcEfAkE6mMc0BwBQBeCGdQj43hZ///Bqmi2N48MxpVDYruPzaFfu6vlGt4xMf+Qhee/2GrXWdmVvE7OQMcuk8ClPTBLZN/PV3forNShuPP3wRV95cx4MPncO3vvFXePzB80xviHq7y/Ih4KeSbhCM/Ozla9i4zYFEJwrqNuj0Ns1+xgnyypUKZhcn8fjjDxPc6lCMAWJEMTGC0lkCmPFBGWfG4lgg2L61vsm+rIKZ2Tnq/ABqG8xTAsQz5x5AOlfAxCQ7TjakOJvS9NQYUrksK3gHizPjaBFYFRaPI5LK066Ljcsv2eApOT5lH4QFkEanH0FmYhKJ7BSuXHqZ5cL+jMpv+pgA8SSizMuZuQVkc3kbDGlnh0ajbqePddiQpBMms+zQWU9vNfpoEKS1WR817ahDGOoBAj3W5SjLKk6AHGE9ThOYZ+IJKhl9nJekIhG4Ddsa2na7yb61TSBf5eCgxIFM3YFcAVO2FU1iaicHG/jFogT+HITQzRQ427otSeClGc9OnaBXHZ3cpHTsohqw9i8zFRTzTieS2Qdh9szBpTfKdl+l6nIdpyzVIUi9BQjGDQBJW7D8VY/aBAJSZMLNDGzyadcL7Yjx+OPvwfmzF9g+s8ixLemwlWtv/hxNplUfkWlmr00gb6/KGJEP7vTBnRZTTY+N45NPfwRf+sKzLOcZyssOlH9KhpSg3RUvfwwMUA4pUrMza/kxD+bHgL85+G56cGYjc5Sznt3D0M0je5aVf1FWPw7dTPl7TnuIjs5OKTDfBzw5mUYtnbySG7EjZm7zBJM2c+v1AiQNeux0OYWneZSlyycS21ngq98heGRDVScgTywLjI0Bz3zQgT3JU6X7tasI/Phl4Ac/BX7yM/R/8pJ3vYz+D3h/400MLr0BvHEd/devE9QQBFMvh9gutbuHEqGBhNVTlo99PEwRlDaVvR3qIVL5y3zrBvp/9SNwRITBj17A4MXXMPjezzB47hUMLl8BLl/F4LXLAHUgtioIcqDJUa77oGx05lZpZVsZ3CTQfOkS+uLzM12X3PWDFxA4f5Kg9QQCApcmA+sY21/n//bfoE8/FubHPyc/AoMTiwiyTvpA6QCx7Q82bqP//M/Q+6sfov/XP7F86v2Iz3/5gvHqX6X+fZlxX2YaObDor20gwL5L5RvQumlVIJLKTsssmv+Pf4Pun/8AvZdeQ++5nxPobiJEwBacP8Z2q4HtbuEOzVIYfeqO1RV0f/Rj9L751+j+8Hn0fvgCut+nLD+kTK9eQu+1N1h2VynTLSszHRUZLBTEScwcL91H4tglrxbbAJEa4PoVdL7zQ3S+/QN0//o5dP7yJ+h+70V0X3iFF+vJpdfRfeMy+m+yfhCABbQfN/so5ZmfZiMvrsZv/f/Q/o/fRedHlPV58vjpy/d1dVhm3VdfY73oIvbEe02nHUbW5jzzL4r2tulfLGkyRUfqz83NsR8p482rb7KNDWyQrBlOV14eSJTKIPgNaiN8amABSeldk1ZtR8UixS7waEXk5ZXaKS0s72Qv3n4Rmr4hT/NDMj4OFFvbFgOZlSceHzlqqZv6JIXrE8TKo+kuhlcwlZ9kl9n8a9ZWukOz0WShcN1+Fxcu6BCHi39zyxK+8IUvPMI0/TPNoOhDhDgbsQFcggC9WvbXaqmjTHMEHmKK1hsN2yJrq9YkGAths9nCyvY2Qdo2drbWsbVVslmsdqCB8WKKIHIHnao28K9hdfU6gV0Jr12/ipev3MA2weTGrevYKFWwSCWsXRC+/p2f4FUqm6srqxwBtJDNFAiAY7jExnjtxgpOTU/Svo2/fuHn+PHP38SnP/I4phn2L777PP78uUsIhxN4eJLA6/IbCO1sI0FQra/fdpi1axw1X37lKuoElDtUnM9TaWpLrI994Akk2VG99vPL+Mo3v49Ytoh+q0zAdQM3rm+zuukwhQ5efuEFfOP5N9nZp5lXKcwR8N9cWWM+RTE9nrNjd9fXWJGv3cB8IWcdU4AFr1O0/uBPv2dH8C5MFPHG5Wv40fMvEXC2sUEQNT41jq9+9duYmZrEtetrqBGs3mbHoFfdG7cJqL/5PZud/fh7n8Rv/e5X8JEnH8X/8Dt/ZDsiaKeDlRu3kSXwm0xn8eIrV/B7f/KXKDFPxwszuEUAm07GCXoJ8isN1KnAz55fxKMXH0Bvp2kNIMD+xPb/Vaf30x9gfOs2Mjs1bF9ZR42VODyWw9UrN9EsbWCb+ZYvMn9YkfOJDq6+wc6UDU9ral978zI2WAemJsfxHDusmtZmt+u4tXIZt15/Hg2CKW3xVSe4L7FeNOo7SKQzxAMBvPbi9w0YJHMJzCzM2mAjm9QeunHUBGhZZuMzcyix3rXVNlkv9SGT1sJ2oklUAgRzzH+tg+uzvoQIaDsso1A0QZCsK04z7bVunHVBMFHH8dY6LQPOlVqNwL9kI+6KrkoNrWbbAGqQdcOtSRcwCNvWaWrwmo3ttgkqbbZTYE4gSNu/UUGoj5ZCYKMPUWGYLpEy8O6moEyBMDGUW6+FTKtJkbBdyU3P9sqKgdyHRez0NEVtakLPIio0ASrxZjs2gEKeGplr7VOz2sD73/cBnD51BnECnBzzSzPXt1ZXsML2KDWpXTO0p6HiCWkW2H/NxAHN0swCvvCZZ/DJjz2NWeb/UFmq3kgxioO70U0GGt3N3J2Uzo/pc3t2fgzgSQH7AUiSx5S1Z6dkm2mfHxbfXlIYz7PdfP/uwZmNJLfu8jjib4T8+HXtnWGi+R7ArXSpRcJMVHmJhz4IMRJfS7erK4FEAoGvfGsX3Iq0ndrUBAaf+ZDNaurkxsCffgeB7/8Yge+8ALwkQLmKwcoWBlqvq31y9VarzHq5UcHg1jYGdO9TzwQEcDNJBMcJlrRsR3FKNKVLdYukjzo7minUo2SgXhq8TuD3x3+BwTd/ALxyA7ix6dYGUy9oRhVsj2BcuF3C4MqqzTwHP3CBYJ3xsGPfA25FiouDKnDQR2W059KJX6EPP4HAAycljKtjyqN6A71/++8J9hlfk36pewLLYwhycB8Ym7C8PlB+HOgOVq6j941vo/cnf4X+D18hkLvNPGFerVNe6kCLk+mwvFrZpjvB7etX0L/B9pBg+R4/pgzyGJJYzu3/4ffpftvkG5RrCOTjCF48jRAH8Dag2UfWftlv9C5dQudPvonuN/6a4Pp1DKjf+7dZ1tuaAVeaGkx/FQPaSY6eQGdl28kxPbNXjqPIqhMH+z95Du0//TY6f8y+5gUC5hsbTGOZ8TDNyncNuFVH1ssYXFtH7woHJ7dXEWD/GRwrIsCB+zA+V0nQ+tOvofczlr/CKd/E434u1RN9ZHx8ArEPcLA2kh6/7IZlSLcD5fkO0y+a/yhpeecU+/S52VmUyyW88fpldDsCgWr7vOtPoJXpNpWgWVJTw5KRfU2QDyL1a/bHvFP+yb9ulhblJ+9sX+qT3LMj1UF/1tbs+S8dbBMm9K/+wvotn69MmpXtapmC3tgzTmECC85fVXO1Y8rjZlHEMGAThApvPsmz023hwb9pcPvQuXPPUqbPCUTZxzBsIGFlMN2kBHW8qma1MskEAVICG40uVkptTM1MQseZar9QHV5gX6pHwwQ+2qIIWJ4qYJPKdo5K9Q2OjENUTqtrW/jJC68S6BKMbWxhfbtiR882qy1srVcJBhOotLr4ARW3NoFXh6cOVx/+CGhrxnHl1ioSHOm8QqXe6DSxRgX1GIGaXl0//+oaLlGpT01m8PTiBAovvmIzIMFUGDF2Dm8QMG5SQf785StY3ara8a+rq5uYHctYZx7sNvDS61fxEyrChXwYke42Xrt8G29QCegkr1a/QeC+iTepEHUimQCWDglY39xAIkJQFmyiTPeXL13Hj166hCwHwisrK7i9uo4Slfc3v/czXOOzKvntlU2sEtgLUCmfXmUerd+4gdnpCbzw01fxyuVbePGll9EkwCpT8b3EjiaaCmJxchZ/8PVv4eziHL72V88xHWWCK6aLHaO24+q0GwT8r+B7z7+GfJbgmwOBzVoPeZZdjWVXIRAOBbt45KFjeOjBM+hX2gTQLbTqqsx6C0Jl/Od/hvitK/bqM1FqIEOwWI9HcH1zGyUq3Z1Gj32b2582iQ4uXaYyZkPQxyovX7rCQUMFKYLIV197HTvlChtvFaWtVY4vGIZlWtqqYJWd7tXLr2KVA5sOO7DVmzeYJzfZmLocRA0QatfMvsb0rdFth6AzRpA6NjmJ1Y1NUwsRggx9BBYMcdAVTyGcTBGIEvxpZ44gO1eNQAn4WQM4umSHRzeF024JmsXWel4dWrHDQddWiaC2VkVde/8SSDfYCdtOCuwoYxwYhNi5RXgpj6Lkr9naOuuxPiYTiBRJGZiOILB0HRv1gIAr45NCdQBUbjSznVEYyzOnbAUoBYJ8P1IDtDeF4Ubf8mejfbq50bMLZ4x0Sc8wrYpfgFjAW5irzXx87/s/iMLMSWy3ArYPtV6/ah/En/zke8a7y4GPW2crzScg5uJcnJ3DrzzzDD79zCcwybwXf0XkZh118dfkMiOJ0koBSBjP3d1dHojMmaRHZ+X59YOY0fNEksL0n/x8HZL8++F49wcNh9Fo/DLbdmue3ZD4aHZy16PMDKBScM683wHc4tmP2WDWyomkzsZmqcWD+e2DWuMkozxRtwT+6DsEO94rb4uYPydngY8/ZUA30CSg/J/+gKD2mgOYAkXay05722kfZQ2ilTDN7Gg7MS0f0OwvQVifYGrAuh2cLiLETtaWCJDsrQDlUzB9z2BvCihUQKMyzQD/4Tcw+PaL2vLExSW+jMvNHnlx6Fnbr7Cu6XV38NlP2UE8et1/ANwqYQqrdqAOcvQiWA5+7P0Gbg3Mi1TW9RZ6v/3Hjoee6TdwegbBh8+7ZQQeqByWI/0MNlbR/aOvo/f1H2Bw6SbzgMBOckph6y7ZrWEwHnXKyifGQ0XAfKogOD+B0MWH6cexNGLb7PzO10AFaGWuvA7M5BF67CzB7bHhDLLVKzOR6K//+uvo/Mevo/tnP2I5MC90Zr2fZxpMKpzyRK+g2IfpQ4xBqYo++6W+9oUfzzqAu5+s8nhp9u69136O1m99Bd3v/hz9m4xL6+kUF+Ox2VJLN+WmlcXH9A92KpRrnSCU6Z4ZQ2hm2vwYiS/DtL75DaaDfsRLqROfO1zuFDmWlcqLl/IkkAgjfHYe0SdZn+XP2Hvyk3yzc+Gz/ey6v9M0GvcvmjQ5ODU1xb59hv30Nq5eu8F+QXkpbSI53K/QrdJv2cgycEu2vByhrtITHezSNlz6zsu4qN0qkMqN/77uEV/rNzy+Fk4GPVsfQR/W/4yCWxLrhk2oSCrVF+JBkZbWuaUpTuZdkj/y1l36jVeLmOLBBwhuH330bw7cPnD+/P+B4OiC1lpFCACUSL0a17NO7dLRr1qPlWMHP5ZLE9z2CAJaeOjsMrLJJHXegOBH2woFsUAg1eqHLAEXlsex1egjREV5maNdrW28wQb7o9eu00wAEw0hk4hiIpe0wfyVG5vIMGA1EMaNnTKOTY1hTBt2M+4uS6FNiFJr1Rl3DVHm75VyCzmC4RZB9fx0CjcJON9Y6TD+II7NZ/CBmXHkXr1MMBVlwwohyoYsUHaFAOvl2+vYpjJrUIlG2Ajnqcx+9NKrtn70+uZt6oI+TmabmBxPU5YW1jja1/ZKm7US4rGk7Q6hGbBqc5PAsISNTXYenW20mltYWV/FdSr0jY0qgf4art6+hcvsXOrbJbz8+gpulelnbQN95k0hofxrkm8DV6/cxtyYTo7SqW01XLp+i/5WrGPTOuJqu4JoOsS+ooY3V6i8Cf5fv34DawR/WueiV/Q71W3cXLuBKzdvsT+qYnoyx7yYwEY5xDINokwl3uCViQfwyIVFPPDAKfSaPdSo1EscsPT7LXSpUCMv/BTRGhXroIMkFWOEZVIliKwl4oxDIF+v5duYLMRRyGRQo/wZLUnJMj3kr7qzkNNBAgG6NTE1lkSW+q6YTbOPihC00k+rhuoO8+fyCmLhge2SsMOOuMUySbB+tLa3cOP6Cm7cXEGjsmNrlbrBONPZRo1gzT545IBH23ixhdKcRIr8BTA7lLlLmdUXa89drZVts0w1YNLyAh1P3Gi12E+VUWKnXyIY1+4HWg+sQZrW/bLpc8TLeqO3F5qF0kiXClGbsaT4rLZSZXjtTiDl4cCo9AcjlEIw5SlAw2fWfVt+wMuUkF4Fs73ISe1Gs8IseP5rFpcgRYqGv7ZGk57c9mHi73iKbE9E6guLRxqL/oy3lIiFYXimOxjRkoUmHnrig6gkFvHiagdr3SBqbBdBXmvXL2N7/bYppHDMLafwAeKxxUV89lMfwzOf+iQmJ8atXMVfYpn+pD/nU3I45aWgumSn/DI/ApH2JztZu1ASVXcF9b8EtvSIwZCzTDJ7RPdhx+TdRp0tqPH2HS3I8O7c3V3PPi+7ef7MYP9OJpuhGPE34IDnUHBbyKD/BYFblrOViSJTRPKgZ96MlZh41syEwGs/Q+DbP4UdxytQoI4ly3r96HHg8cfZ2Wh2kn5/8AMqvi0HWJJ0l37UmvtZgrHFeQSpM7UVIqjvTKlaINYztsHB+qbNBIbOEIhF3Rf+5qwfXio/1be+gMkq0/Un38Lg6z8mmCMw9Oq2LYOZyAGz4wjMTiMwyfh0qAGBSyBNPfvESQQ//CHzqt0MbCswH9wqLzhADmhbr6UFBKZ550A+yAu8AuNFBJ96jG4E3x64tYFMgwPi3/qq1U8jtu3AqekD4FZkPpp19P6YwParWifKuK33pwtZBVKUcypPEMf4FmYJTjlY0+EQ6Rg90SPBYGAii9CTDyF85jzLYZe30tD97a9hQD1uAxANYKZyBLfn3Myt53dYn9ROOCDvfPXP0P3qX2GwRlA8oBBKB4MH55h3c5MIUo4gyzCQ0h7X5GEDD/pjH9tfZ1mzTwqdO8U8ZrkqP7zysvwcMfe3N9H6d7+Pzl+8gMFWnfZenjNtwcVJhJbmWE+Yb8r3OPlo03R75Uwz093b2GIZRhA+znqUYRmrPltlpbcrb/KZA/wp1rPZKV7kd9Q1P4VBgwMx6lkLLKI+ChTTiHzwEUQucNAguUjKK6drHA3btUf7n99p+kXzHyUBXH2nMDM9TWywhpsrK9YfmSqkMjBZJI50De3Ub9gAymRkPqlesI5JJ6k1atZW/nosP+1XTp+Ol6eHjYyfdBj7BvJxcRk3FonLe/F3A2751eV5MjProylp+hOolQy6K5znzfcvX7acTkCY/1q/f+HCA3jib3Lm9tj84m+22920Zmr0FZ860bgWfzPBWqKQjETRbnWQiIWQSyWxzlFwmxV3rphBng1yg8pPByx0GX52PM8BcNvWLZ6YLaA5iGCHirVHgBvSq2UCRG39lE3EMDeeITgm5GUj0glXt26sGUjrx2J2aMJsIW3KVDNodWbUdrtGQFpl3vYoE0GWRrks4TbBao5yvMpR8fXNtq1zmSYoPZmKY/rGLfQDVKgcRWhNY5IF+lxlE5cIjgSKibAIytjJE+z96PnX0aSs3f42ltID1He2MXvsNHrRGEo7dQNttwj84uEMxsfSqDU6GI+WmJYgrlxbx8bOBnZaTaxw1K2jcDv1IC6vXccqR8Y3V2qolcu4TnDfYeFrOyzp0mya4JwVc61eRoCjpbHxKNZL2wRZAQJSjqh1iAHzp1rXEcc9NAl83rzJUT3ric02bq+7yROmSwcR7FRLuMGKtEFg22prP9YAzpxYwspOzD6AqhHtVVmW46kg3vPgEk6dPmYfuVXWG9hmOXaYl+03X0Xy9k1ECCK116Y+sttgX3M7n0cvmcAO867bi2CKndqpJSpKzYyyA8qnIhgv5qCPmEIsozkOWmanx3Djdgmn6S9NoKuPlnrtACJBltFYBjFmwhV21gvHZ5BknWg36gjrqF92gtpiq8Q0NljXNGsfikWwWmnZHrhaIuN286DCZZ3VjKx2P9BJZVoI32B+6Y1CS+Y2h0XMQ21Lpnqr3QTqTIN22ChXy2g2m8ybOscQBLWsZ/62LdaPqBNTp89Gra8/9dpWCklLc/SqWSfodVmPpBdMCUmJqLMVmDMAS5AVJiPpJc3SsIykCujqdAkfbCkCSVuumRKy8J7mYJsyJed3ajT7nY4O85CcjqNsnKKSwgoJpBLUWhgDuS2cvfgU1sML+OmNBkr6IE5LONpBjKVzWLvxGvOhrDfWxkMfQB1fWsRnPvFxfOrjHyew/f+T95/BliXXfS+4jnfXu7q3XJdt32jvgG60hyMgkBSNQFKUnjSi9CjNl4mJiZn5Mu/T+zIRMzFPE/EmZt7EvBeSKIkUvUiQIkHQwhAAATTam6ouX7fq2uP9mf9v5d7nnHvrlmmgC4qYWffm2XunWblypftn7tyZS95YuSyhGZNRvMhJ9AoTb3+GFa7YcUWEYMFVMkon3pjy6I44I31g50tkQkh380vMUzTm4uGD350E2yHv4TXwH6fIadjw7iRxRr8umPy432B342UJL4ZOQIE8VVEc44ng4nJhBMaSf/bnZq+d9Zk0j4jwixM2+Pi9Njh5T5gVVHlLVK+YnbpkA7XDyXsOWurB45Z+6C7LPvWwgMOTln7wbksfBXzM2YBDPtYFMsQrobIwEFhSBRP4mLfU0RNezlx/SjvysL85g/oe7eK3v2sDlkmsKjwfXOEhr8HXnQJiT99viacetMSTD1viAYGuYwK5auuTMgnJkjhyXJ6V9t3gFjkEHJOfetSSn3lJ4PQumXss+YhA6kN366p0njiseMJr8SCbIr5VcIsuqT9v/sA6/+YPBWzXsQxuGhgnViTjQycs9eR9Mg9Z6hOPW+rhewX6BLAPzZtG/MqLtqXuPmzpV57RoGEpqmsRoZ/f2AvcSnZflhDNNsek9qn7nW9bV3rsv7/q+nBx+Gjn/iOWfuERS3/8Uct8XHLcfchlSOQ0EFHf4YMcdMZJh6trllwqWfrECdllxYACOUaSZaB+tfvXf23tX/9TDUY0qKE8S3ZOUEs/dqdlP/MJy37yaUs/LtCuMpJiJ6K0+to1pYUOBB4CuAO1g8nlWUudOLkj7YnpGUvfc6dlHr3/xubxB6XPeeu+874v+XCgxkBN6Uo/dMzyP/lZS5FnUUWM6+Y47bbby89HRbeT917kE4CHDtm+xQU/0XV19Yp/++AgU+Ub9xjsI1mwj9om5Ye37WpnmaiiGPTlplzWjfLQZ2DlTz8+weK3+NO984zqE+zcOfgbb4/johWrBaAaPiZTAGEzZ8NP5A/yLcEUwHUJH9pvma76yQfuu++/3rKEpx99+m4B0/89wtLxs9CZL99K+bTab0CuRuMCTr7vqScgbRUBwBbT1grP67eLmzUN7tUAqSDPTGUFZpl96wu8zllTYKrXT9mBlQWVc/HTCJ/B4gwftUzlVYebVhFYXlDDkL1atsvinxSIrinDu1LQlipbVUCQHaOako1ZPfIlncpbWWCtLkDCNkalVMHOX9mySqvlMhcEfpbVlty9seX+E6yJVK5OqME5L57vCqisCQClOw2bK3KaU9tOnd9WvmStmGrYvYtJ+9obazY1f9Cm1OhdXedELpYx1FSwcpYTKF+9vG4fv2Pajh09bl9/9ZKdUkNRH6QEMLt+OMH2Vtsubmzbdr1jW1stu1qpWKUhwCgwyNrWthplTs0CvG1pMMDSj0S+o76gYatrFbXhoWAxk1jn9XlLIFS8W+20laZUwJWienXL+fXV6PFakfWVFaVrq6pGSva8Zr7z2EnlUcba6kRpxFgCcWgma88+fMIO3rHi27hV1gB95GHXmm+9aiUB9YwKM+CO3QLOKLY3ZmeUroqVlTeNRs/uP7pks8W8vXnmqm2Vq+xWIkqpDnK0ModC1G1ismjfffeCHVYnUJZMVzcForeaSn/WZibyGkxU7YPLdVuWHFPsKZsa2OTkjBUFlKmXs1NTKlNT1lB5Yna7pQHNwiTLENLeGceG+s2SmYzK6ObGhi83EPx0QNtSmWA9YVtXZKoLMAP0eWYZhwNab0TUcKhyssUcAJfyzjODPg3+1EZzAISM0tZRGGZ/Ac2sm/IGiQoh4h4w7I2VgA8zzn2BSTARvJBVNSmMxGkI9IcMnKbms8MaGHijJgWExjeqa95oKJwefH286om/VoYnpPrn9+KR0eCAWJgxdXkEdO68/0nrTB2xS5vSjTq0lEBEd5C2yZlF9T0aYJ1h7XmdUHb4wEH7iU99yj7z0isayC26Dh0EET+cdUWy8BNdlF+I66rQD42Zy+wNnntz8rAePliSOsI4b8nvjW3kPu5PD9FldA2NcpT+iOLwfq+r580eFHkRjfOILIduO2kY5kbg9idf9nYRHkGOSDFjxmVHLg3UEt9/1RJ/9M2wdhUx8KO2YXB40QbPPmq2fMDBLZwoa6YB2eBRAbQXnhaw+phlH7jHcvcL1J44Zuk79lvq0LKljwgsLUxZ792zvr7S45QcA+WvsY3fM09FoFD6Jk7yS/WINx29ywrzlb8x+9Y7amgpRyJ0+uBBS3zhFQHbR/wwhcSxOyyhuJh9tMP7LXH0sCUPHg4zjBBrzseXJQBKl6ct8ZnHLfHsM/K7z+zQiiUOiof4GDO2AFv0KCK9DBAHGoj2/+OXQ8cJ3Qjcqm3v/dbvWP9vmWlUYghD2o4tWfozH7fUZ16w5AMCo3efsMTxI4p3xZLMnh7RQOHEUQe4KQ34Uw89KH7kK8qJSGm4HrhNsCxBcnh5k1e/8mHqb3/Zet96079n8ASllQsnVyz7yz9taekRwJg8fod0welrB1wWq9Wtf/piiJo0KVMGtQ2B4KcEVqXb8fKMu9I4uLpmrf/Pr1n/XQF6T7PcJGLmE/dZ7qdesYzyO33ncUspn5KUEdJ8cMn6Z85oAFRVWkJ7M9hUGSzmBFSlW3aNiOJKanCbPriisnVjw7KG3huvWudbbwWATqLVbqL/3Bef1yDs4yFfxijUkRHd7PmjptvNfy86fMcdArhLAeBeuao+tuFyOJClrlPfyA/KLpM3kc6oD/4GT36pJX0fNIbyP0wHXulHnB/1XhS50ae6P9pZXSit8Mc+5AuWCsMgUbd+FLz8+E4JWPhT8ENEgbuMlxMGybpyL3cmgR64F3C7c5/b8PtjIDWwz3TVWDBlXldDW+cjmU7TXyWzniMjua9sVwU2Oz5TuaFR5axACS9OmZE9rwaZjq8lHlWAhDpxkkgFK7f6trldsYlMzpcr5KTE+UmBwaVZm5vVCD6Xt8vVtr2nysUIYVnAc11BN+oCHVLMZV4VC0QlM3mNeplBZIsiZbganZrcmaHrkLH9pNUqfCneUSfQtk6zJhC2aZstVVRGugItA4EjRh+AjmcyE3ZCGVWrtZSmvqUHLcsqHF+MtunktxJ2bmtga82+va4R6KWzZ6WXsr+OB7SV1WiduXTVrmxUBUxLlplcsrpakvVqyjY2leatjm23JJMJNFY6Vq1LW9mWgHrL0mq82dqLbdaYEeUDMWbEmLWtSnct8WdPXWYbORGOU7V4u5TVyLcuhM9pb7xinhAgX5xMOkAsTaqj5RW1eqmsOt2sgE02m7DihEbLORUyxddq1Swn0D8hQMSSysnSxPDgBmbVGwxOdE9R7pTLDgrZymwwEG+BeYBXRfK/feGKQHRawK5uS3Mztr1d94/+yvLPjP6Zi+u2XmnZen1gpzeb9v7lLQH3np3bbNmZ9YadVnk5qwHHha0tO70qowHDlsrKxasVu6rBQFqgvyfwTNmbVue4f7Zoh5YmhR9SPkg4PFeyozJZgVv2sGUmMaW8zAwEIAU2a+r4NyV/XYOZWqUmQC9e0mlb+VenPG1u+ZXjnL0RUaMOsC1KZxzvOz1RtDkB6yk18BPshYs+NchjdpiGx1/tqIy2NJCoUh5a6ngpg9Rpyr0TLUi4A3z22qHCe8OFvR69NQH86Y+Gi7IMsPWGRH4dkBGG+OSP/op7GqIkyzAUnDXybCHDyJn1V4DlPjN/sgNMMyPvfuiExa5W3rB25Yql2xrwVdatvrlu7X7TrqicF0++YPMnBHg0uFsWmP3MCy/bS5980ebn5jWwDWvokcllQBhSS8PpJqSLmWlwSQC1+HGhSRHenfzCj4x74RbZx9LrIJ1H/qJr8Cj3cOcUwiiwR0O+YMI9doQibLAbN/qJyFnox3mNcXe7YbzRxf1E1+j+GiIc+lL504hI17bAiQYGesaowKjw8IFNzbemSnz3u5b4bQHAU1cdtLmAdDJUUgeNR5TRYUaQGBMH7zD7CYHnzz5niUceFiA8bjbHtlEFGzTFV+U6kZ8QyDhgmeeecXDDkbcAMWbwB6qb/mHV5uowffzGqeHwD7t40RJnzktulOW2YTnB5561xNNPsN+hwH1J8qrcq/6Y4kss7bcBsizsG+ppXJ9Dwo03bqrjmAT6cSO5sYuArZN0cSNV7yD0pnrYv3jeel97OwSinCIfWwR+8mFLf+HTlrzvfkssrki/0kkkgxUkv+yS6ogz0m3qqcc8TV62xmms3OxFiEna8cWkQP/M+9Z/+5ypI5TuqbCqh9MTln75cYHNpy0pnXGICmkXihBQ32ephx+xzCufsNS9h4J+oyh7b6+GpQEqS95uSJZQzmVUpnpnz1j3e2c8j0MAAOWCZZVnmSefsMTEjPpAtQVeHtUfze+z7CNPWO5TAswsY/GKK32rv+2fumjdU+95PENSGzq4mWGy4FvfsOZv/Gn4wBHhaWPni5aV/nPPPotiAr+ISIPrLE6PKH6OaVSe/n+Lnv3ks/Yv/9t/YZ94+ikrakDIt0W+njXSiad7pAYpAh2pD5Klv2HBzQEw7QbuTHTQF/HsFrqVCYhWXsBAoT9QxriX0HYrPhj4reIkbv2xEgk8S9Gg35OrDH7CffgLtj7JQjiiV//jp5i5KNfm3Vipur1UyGU/welM/mW3BMwLRC7NTdmVtbKAS8MrwvpW2V+LN5stn/GaLLLWtGkb5aqdXdt2gAlQqwkgsWJ3UrzayqjzAixnBQJ5tc55+c16RSAhaXkNiAtsUKyKyFfzHSmrL7CSnyhZWUlfFYhpKoOa4tlTA1sslvxgAOJoy7A2b6sqMMbMpjTVVSaUlRl9AaOMLPrqsBtdAXKB1k1VfHY58LVOAlldpedgN2FPKedYol8Rv3JXAFQAExDT6tdts5Oxr50TwFew9y5ctO+8fUngq67gzF4NxLsp0F71sN94b81+/2++o3RUBMwEwLYHVq4k5Vc6zSuDlY5csu9raacFnmYE7nmR0AEUqUFIpnq0rQKjA39dzoxPo1bVQCBpE7xSShcEvABdnBbGOk+KUk/AL237pxJ2bP+kHV4q2MKk9D4R9nGd0Ihk/3zGFqaSPqBoKa5q9YwqjwYsilNY2Ep8nS0oW9vc9sMrGtLTQHEKLlqHJQ0C/lSapMpGSh3ZtJQ8U6nauoBQqThrpVLRK802YEp6Y4PqssDvRqNtm826VdVp9NRYNqRr9nG9tFW3igAXILgmEMoM+KUt9qJV7gi4s4xgTfwvyA6smOqnbDJVsOmpnE3NpBx4plXTDkzkbEHAnRnYmuJrKj95i9oVgOwpDcyASgQra+BVVh7x0dfxfbM2o/LXVdllIEabQaVl/SiVO81rVxUPdmSYny7a8tykylzOZjQAm47WDad5lShdptlpQYMwmPQVV5/OQnnmDRGNii7kUJoZW0a9aix6DKyo+NJX2O4Lkm7lB3BIgxQ+HCCkrrQH+MfQWOGiToGGgjrqkDjquP21E+EI4yAXP9KHBkKI43wkH/ho7eJpu/jdP7S17/4nW//e79r5v/r3dkHPvcpFW1WZX3j487Zy/AH7zMuftk+99LItLjBj20YiGPnAkPi9MdUz8oUGkh9kp1EmSrnhQ1dkifdUdDlFvrbW78Jz/OsNIXwUYRwiTCvqojjcCCR44+oeJAtueh6pwX/iByfkiK/RrRP3zsp5+c+QaLad7y77mJfzHuPlBCPpK/Ha9y3x+g92mjdi85olvvddS37lq5b4rT+SEbBlOUKcdoh7XpM/dKeA66Keo/IFTUyZ3XWPRn5zwR8ZS48SUh6I/FGYRH7Sss88bMmFaXkJ5YiCP9Cgr39J4FVl3wdOGOnVcxUZtiv+QZMDMqJVu5AQUEo8/LjqepaKI/tIHoh74lNZpU27OYWw4/niV/8dkefXeLpuRMit+jh4+00Bq1rQDUQbe89hSz79iANvFWiXdVx+75hJk9wSc0qnTDyguFVCxqGckoW63menCXa/iGoQekssLVjm0y9JBj2Py8GVOFXPk/fe6Wt+ASJDUmfUffsNgU/1yeJNPnleKe/4ULD31ptmdZgGIj1plmDcdTIAec//MQ2rjBA+8+KLltyvsobwcvaZ8mrZ+udUJm+ZFFjy965etuZvftl6p9ak9xAXSx/ST91vuc+9YslZ9Bpmt2MaluuIYrfYPtR12pWd/j4q8jJ2m3jfCj377DMCuP/cntO1kMt7WQwaoJUP6Y/FU2sq9wicys6bRt07QA0e3I022h/dH/VHnHTvbtI/b+283OBfbj4pgbvuQ21TCCZR1K8He9oBIiOAByJL/BmZOLIdIExo5FfB8kkjH5zxHBI0pEja20/tTu95Xr36bIueWWvHOfq84r90VaC2qVGeBOypE2c9rJ9xDFCtVu3KetnWNsrwEPDsOjAqCThlUwMHHsza8qq821MHmehaXo7yaZMCbYuTBbU7ANuMQFnJMgmBGGVujo9ZJE+qADjg1bQUPGAtCSenMUNJxaaOSGm6Z3cHGhLfhL+QV9srECIZACNA7XcEfMiQQUqWPT0IjHXbDXs6mbVP5nJWVKZstRJ2RcC9pNETYLMpELihEWxKaW0qjtXGwKoaJhWmpq1QWlD/1ZFMgKKBnak07avfet0OF3u2ItTIMcAcmZoQjymBUgrJdCltBQH5w/uSVkg2LDmQDHQC0mtJwC6b0TMdklBal5lG5USGV9mSmy/1iwKs0/J3UCDv0Fxe/gs2J7NQSNl9y5N2/0LW7pgG/GaU4qTN5RK2OC1wVsrJblZtds3ajQ3bWjtjjcolAcdN226s23ffOWXflOznzl6xflay5qTrtjoG6SLRoECjSKVTacips0g3JLMAGcCtODFhpy6v23pDAxfJ20ukrSWdNPpdlZmGbVXKVhEAZSaIdDQFPFn/2hLQcb9KO4dXMCM6PQmYLCn59cBP+d9odQVQ1TEJDLL1Fnk4mc/bJM/iUxM4rvvOED1fv0z5S1OZVF45IS/ZS2qQVbDFqSk7uX/RTkyWbFbhM8yUqCywhIY14n1mOiRjA92rTCzOaDCRK8o+Zfmpkh/Fyw4JzIanBPRLM9O+frGkcka5TdOwSDY6C1ob9vtjjS3ANn4N48sLHJzRpoSZTxotb7d1zw11LzRkNGDBiKmHZ0YXIO6jcNU19h90IKh4Q+PsvlTHQkPiIFi6YKcEOpmkdN4XBm+Ut6x24QdWff+vbOudv7TN1/6LrX77d+3sN3/HNr7/ZZueWbQv/eI/sc9+9gs2NzunMkrlCVLE8roMIWp34OpgVQZ3dMAfSfdnvLk7N2oIdXVrll7QMHqYoBcGu/4szywBCbogICT+tFGoOwa8PIiG+7KKhp1ViNDvkQ+KOwF3jyjceqQ77fkjrfrz58iNqxt/2kUqR4lq3VK//l8s+Zt/usMk/lMw/vxbMr/355b8078108DZE40IEO3aPo12n3/U7NGHEMSJi8uAoWwM9RKsAgPKkfLan1XvVFYSd95liUkBYvjiQ3Exe9ddEwDRvaec8iYmrDlHt4PLZbNLvHpH2WLGIO3hO8z3rvUMuhEF/QR5bkaxX6IJ3epuQt6bxynCj8rr4NQHIWqexRpwlXrkQUseO6a2X5XgOoQULgm6jWT6oYm0qKxxUINvX4YsZIr6P7bCSi4flJ9Rmd1BgL/pWUudPGGJhZ1bcrFN2QB+tBlYyfCKesAyhrffDfkVk/ik731AQF3A1evxrjTxKN5JZqxPLrtsLiNyq+/ub2xHXnaF24skz0BtcetP/9Q633ovlDVkVPlL33PIcq88Y+ljJ72cQXvx3G0X2puQTtxuWZYfgpz/beJ9K/SMgO3/+l/9qr388gv+hhJASX4HUCkPkd7iiYy4vgansXIUNbr+p3LBfSD5ZeCpMK5X8kv9H/F4/wMnTz/tq9AHM7ZixYYp/laQ/mvIS1f9xzpjpx9AcMJPWYsHULjFd3G4EY2V0ttHzz336SPq4I+wWwAztojBK8imQExboLQsQHLqwlV1SOogAKlS0PzspKXVKbE5fb/LEoCmCnHHUmo4pgTAQpkWEFJCiwK0gLSLV6766VwFASI+Vqh3E/bB5W07e1GdrcDIloDJW+W6nQWgCPix/i+d7FtBQBeQUG2o4qhDzxdZ68rMWdbyE1ld1aGzM4Nyg1k91kj6GkvFkU2nbbOVtP+4Wbbfr9bsXSm/x0dyckPuBWXYiwIvD5UmbLuTFQZQJjHK1Cgk0W+J38CyxawVBUxTKYWR4RCAbGpaYF3AQenM5FUQM6xrzaACtSdtgWv5y3QEJqu2tVkLQFxKWWdWoCgZBLkVgYzCKpc70ul2pW31WseX7lFWSwJ6rBlly656vWLrWx1b2xRgTjRtUmic42k3qx1790LLLq0L6AnccbQurzRSGjywj2uzU7SO0sQAwguaZG60tiRPS3JW7PSF0/blr33d/v0ffdV+/2++YV/+5l/Yn3z9L+2r3/u2fTBo21nFUS9MWJpXjgJr6xqwnONo3XzOd6zYljm9XrO1asNf0afzGqwonWnld6lYsGqNJRyM3Ab+tjWfzUumMFOaEshsK/0d1SCOv12cmdRzUmWvrcqQtivb2yp7HTu9sWGr61tW3RZYVjyUz2qjbdUqH/31vYw2BYLZuiun/J1Rhe5u131d88L0jB1ZWrQDiws2VSpYupe22ckZxTepyqU8FcCenJi0hbkZywu4rixzip5kmVOaVXYkqe8Dm5Mu2SMwzyhWigzHFWqQB9gVGMPOGxil08GQ9AzYouHwWU7ApcqVNyiSlwymsfA8Ud6jD9YPMxvsH4DFs3A0ZLQOIl9fK380ML4+CkV4nipejPj4s1LmfIlfctLwMFJnyYMThVFANwlfydLRIKS9tW4f/N2fW+31r9gTi3X7/IufsCPH7hT+z0e8gnHlyyADjRoyAE5Jt7/6dU8innUf/4UwwYkryYqfXZ/6CwA/9kt4OUpW+v+4EYW9+8ZNFDfSHgg3BwvXNqXuQ36jYEM9xuE9X/wv8hdFEDfocfjYBL/6iwUZJ7mrobLEq2ct8dq5neYHsZHbWwK0zC6yjUdMsFP9ANgOXnrY+s8+aYNdOwHgJcQ7SmVP+qZt5CNedn5pqLI1VSaaCkfb0ptbtsHY2klkpIz2AETyx2CcgWFHYX0pkmJJbKmN2pRBv4Sj05yd9fjDz40IHcZyXo9G8geGlCd0u5Ow86v/3pz8levlKyMZJUNioWCJwwfMVPe9cb0BBUl23t0SScC4fPgj95Qr9h/mIz70KF1zIhhAknb6uvpBZvVviYVZSx5kx4LIHywus3SF9ieKJzIA3t5qGKw4iUdy/4Qljx9TnzPpkwW+5pk3TruNKHXXIUuoL3T9iMdA7Wv/8qa7IecN81JlA2Db+d7fWfs//7WZ+jEnpZHT33KvfMIyD30s8LgRH9HuuHbHy9MNZfkRaHfcP256+uNP2z/+5V+yxx59WPVR/Tn9CHVfIoVrJJ9fQx3znzEzlN/rbbj1dHHj7Rl9ja6+G07Pq3XsMbR33KlPUlFx8rIHCO7Kl/IT437Clb7L+z+M+hXadk42G7AMlD/6m0iOcfJobzv1+8+TKGY/OaWG2RMaOoTeNz+pTr9ga3ydrgazpoa3XK9LMI7kHdjG+oZ1W6xtrNpGZcu2a+y12rKr2xW7VG1bWx12UkCR+rJZrtl3Xnvfv8Yvb5Xt9MUr9s03T9tr750R6C3barNtbzTr9oNOSyCnb61ET4BJABHgJ1MWGG0rw8kMPyktlxcQEWDJqqMG3A5UScl/ZQLAE2WTJnYF+PO1VfuPlbr9RqNn/1adybcVFx/DoeD7BGwfEa++KiflgRlmZuKKApAsa+zwxrktQKr08+V+V/IBbgqsj+kLjKqQtNt11eOuvXG1YVdZ85ZSRzHoSFc1Oy0Az4dMW6rwWwKg63UB+br0yRIAdeIAqIrA/abAbZMlHQLr4ASWYJBe1ow2BMzXtlq2uiU9tARQBShSmYGt6f5iM2fvbfbsrUtt5QEfPQkkK1y5k1F+ZAWA+ZiqopQqDcoIPhjk1TvLJ9Y21uydD96zH7z7hv3Nq39nf/KNv7Q/+tpX7I9f/Y59rV2zP0l37fe6Vfsr6fCvOn37c+XBBQmXFojeFFBv06lK9xuVpipD2urqHPmwa1rAlsrA51w5AVcAX4GPINS4sl45RSVSGjmAgw8Fec2/NDPt4fn4kMNDmMVe3dq289tV3ymD9d9XpQu2ADu/tmHvXmF/Y/mXzupy4zCOjuTMAgwF2Cqczy/wCsi9dHXDFhbVsTGYoAIq51m6AlidlHx3rOy3Jx78mB2/45idOH7E7jp2yCYKSemrbfmkwG2m6MAzq/rBqWvNRk18gHXSKWBd6aFNwcDd/+kg5Cc0UMw+hvLTk8yhvcAn7tiHRozGIKGBAa1BKsMbi9AEhIMc6ITkQ3XBZ3FlGJn7KBs/7kqcfqN6whph3nLQSomf5IcnPnvSOSa83gL4hmUqn37uKXvyaMkKGvwweMwVZ5Q3eW/EfFaVCgI3EqDEurxuA5GoiGQZGmEeaAQVFiaEIBx6iQyF3T+wiw1p0K80FoITr4JinKX8oDn/k6XbwXPsGuILwDScwDWKm2vgx4/+o1bWnwnvPoIhFPEEjwkNZNSeSZ9c43tnthcxmtttlNduhveKhTTzrHIxYJLugUM2+HuftMELz5othb1Gx7UMDfEZwISZuu116737urW//Q1r/sWfW/O3/9Da/+E/W/M//L61f/0PrPXvf9+/tudtw5AULW8CAMVsh8eHkRjvRCN3V+Y4xfnvjuPknsNtRCEvYp3vTbtVh1/PhzHy8PzfgM+QCMvyn1PskBCR9Jw8Kj3OTkbl6+Z0M7n3JLxH4eI0+DjyktrehsAedrgVVJ/mAdm0/CHMXuR8innfrmwkt/rSc1sCkoDb2AbW+lVf0D+/HeKJSR1Y58++7vnf/ne/by3Mr11rmr/2n62vwRg8PI9lBuo3+hxPHNF1dUJ8tEkfnBafP7D+mS15Dk4DU3v84qOWeeZJAedZCtx107sXxbrcHS9Pe8ryEdB10/ljINL6+OOP23/zj37Znn7yCTUJ6IuZVeqt57S3ZX6nH/oHz2758Y+QsUdn+uOtHYN9Lxukif6FZBGOScwcYUfuNIRDvxgaGf3j5EBa7USoh2R3iIv2DxmGW9fhnyjUl6SEywbCcH1A+rDBGlHU7N5eare7T0oUlbuBOm0BOzXaniAJtjw7ZXkBj7aAYCGX8w941ta37MKlNQEojfjV0bMVVKvNWsma1QQaL21U7bXTl+3U1U1bE9BaF5Aj7azjee/cZdvcqlpdjel2rS5QVLON8rat+0djzN727APxYozA/F1TDVWt3beqAFRPGQycABx1pci+r+dJCVxmjdPRWNPXUofNOl+AQIbZNkCHGoZeOmmXlavfaLTsNwVyf63etN/ttuxNgVTBFrtHGXQ4QQOkzqIv6N5VRqsQiYXA7UDgSfEKFPu6FIHbbrcmPWWVQQndS86WQJdk3VY4NsbngIKWeLeVcAYFFIWmgHVbOq425U9ArNlqqDxotC1/lBvWi3LuO+gd0MjMHyDM18GpEDIDw6KPnkoOszKEEwLRKClnGmPbZi0lvjASWJHOKgLR7D1M4cqnVcgkRSrJq4yOuABCARXSdJfT5aRTAdd6U0CyU7Er25t2pl+3t+TvK82y/ZZA8H8WiPyeVN4Uv5SQ6bZkTOc10hcI4rha8qKtxpEjbflIjT1l8xo4cMzt6nbd8pyMJv1TEQGvVKaWGumGAGlHvHIZ+LDvrGRTpz0h0Hlla8v36eXDqLbKZkVlKa0RIQODqspQrcbxuE3fFiyjdLfYiFyFd2ZuynKqeADls6ub9u4HV/0o6RkBaGaOKUM5Nfx8LJaRDicLE/b4vQ/YlOQ+sH/ZDq0c0v2MZZW2QmpK+hFY1x95AegGDDIbyweBAHUnXXxvP5VSGgnW8LIcBQDj+8LiRTIBtvATwLHupNMeS1y88WFtbvArJvwHDyoJoeGhbAcg7a+txMMBMH519QlP2Q0bZ9mjD5dH9Rf5cGEWh7V2/OGHo7Wff/aT9sXPf84WZqas06xI33WBYdX54pRf6ahDYP2LJ8bTIOOEe0Sxu3uP7odhaQAJE9sFhvoNcnLvPHFTgpAY6yHh193lgp/YrzuF8J4sqSWSQFaBd8zHlzoE7fu/hyGYx0+9C3YhDeHPrfgb8oo6g70Ifmr7rms0WAMQ2ISEXCqY3bNig6fvs/7nnrHBT79kg+c+bnbgoNfvIE+If0iUAUDIxbM2+LO/scHv/KnZ7/6p9X/7j23wn/7IBgK0/f/4h9b/D39g3X//n633v/y2DS5dGc7SQaSFshGWjKnNkOHqab1OsoZi6Op5Kgo6iE2gWEfx/fVo3Il71/ee/vewc/a77LFTvRiMgTIvH4BJ1fW9OtnrUZAnerhFwnscJE7HgFlM9Q1D9TAYUZ8Ve7yufrBnSd70FA/BTjwGq3XjEAVs4rDiaEnsrrAjhlvpqlKz2bL27/25tf7n37bmv/s9a/7b37Xmv/mda83/8lvW+avXbcDOBt6eKDztkPqQEVHfrpXVP5rb2rTWV/7cut9+N+hbNFC7nnnoqOVeec5SBw+F9MR0vTTvQdfTD7a3zuXD0XXz5MdAU9PT9uKLL9qv/NN/Yh8XwGUSg7d/6Bm5vF5h1A/y7Q92/saK/HY3OTnoFDPd70yJwsjN7whCXtOWuCf9qL31thGcoz6XJU0OitWHgYfAO2IZmMqEuHveL8IjbhNxZrIL317nPAIPOSTEu+3U73SeJ3Je7QIUsj7bkxbGS/hX4zUBCl5VAS3Vq9vGRsXOXt702cfJiYLdc+ywb3/CK3k68ktXt30ZA0e+cmTu6mZFoKRhRQEawGZb4LBDYgVGM6mMZdSxMtvaqQkgCvBVBL5GU/C0CwKQJsBNJgjkhde9apgFLkKeJn13ADxzfj6jnawAX6lQUjuixlzKnpicsGwhZTUBOT46e1Ucf6fXst+WLF9RvBUBthNqcADhmWzBP2Zu1AEZFCb1RwJtPcXH0gfAELOTxJVIAfwFOCWI70/a51V3VtmYlZwqDAI3zHyzjpfsJJ/banzZOsqXJQDhFWk4U7ovEMUr/ZzckTtjhcKUcVQs6zcprBRy9q1t01gCtgYcVNBxwMXRsr2kGvBewlJqWFiTyXYD2VSPHYsUnpk7PvoCFG6pj21JP0kHmgWlPSkewmOWz4UCXJPuy4qzIr1+0KraaQ0GtpUGPsZj/9qWwiYF5BnYUPC9AioghbsrGVgjzSt9dj5YFQjtgfOUxpnCpMqCZNXokSLDsbabygO2F+sIsLLOh6UvlMO+Et0TgKyr0d2WYZaJNaUFddKlfNZnxDmyMNmq20ImYUq9ylbC18QuzE5KF8z0J/wUus21ss9eAhXQHuWu4DPYslOYgvQMgHU9JUs2UVqwhbl9EjojsKe8YXBFHZWeWCg/UOXvCHCzBzQn+cUzmzQO/gpHnocdP+H0Q/zUrWCBQW+6+mMo7+zowbN/lCNd+Oy+0gFP7AnvvKV/X5MqvesJxXt8mOGImjzxzibIBXH1rWSkf0KS7qcff9J+4nM/YQf373cZmdFlSQ31kW3/EhrIIac3fAhBPP4XCHmwHr/HNQba4SMGhcWPwkZeXV+xzO7PPSiNeoYA63hG9BA21in3Y2Eif5DfUr8iu+CHKwZ9S7dxOLz4JfCM7XTnZsgfchXzEx6DcCMdDAl9A6RefMoGzz9h/THD8+D5J23wwhNmL+r6KYHYzz5jiS++YImf+ZQl/t6nzR552AYcJ0s5IY2KITYuFnF2G2Z/932zP/yqDX7jyzb4w6+Zff0ts++eNnvjvNlZAdlLVwV+gxmcuxwAday7iEgbuvC0BouQXumJeK6h2GrMaaSzEcX5OaJr/cR2sTdXrcxufiEqyojf7KTrsfX2MSZZAOpV1oaR3SLtlbYbkftWmGE4Ce3N/DibKCHjad0zHlnRt4UBTmQHKW3DwaEoyrlQHHekW8Rs7uV16527ZH2VgesbuV/Z8nW2zNANmKxgdtgnLXbSDlkBXExGff9Va3/lbz0+T5jkSx6Yttzfe8lSd98t/asDouL9kDSs87tpL719RPRh8/6jpNm5OXvxpZfsn/7jX7b77r3H31aGtpKBf2iDfd907290r/Y86IirOlrvm4GiItIhN2Z/WVrHhAvt8YDde5gUxIv+8AuvcTDqJyqqL4hneJkQCGVP//AApxEvkybCBIBtn+ABvsX4DBk8lp0k6W8v/ezP/uxyIZe6G6GZfStXGw4MAVh9JbwkcFsu1/zjLxLHBzgchnDhasXOrW7YvoU5n6njOLYZAUj1YFYpl/1Dn1azaZ1628qVhl1eW7OJYs4WARwDAVApJS8kVRRAYfsxZizTAp7tpgCugCdgsq3GmBlaXqWjUO/IpXQ/i1m68kyWXSadt0mNdtC5T81Lm2E2i9fKstRzsVT05Qu5FB9vKX2lgq2p0fi2lP/rivMvO42wVxwZ5ABo4OC2o5GLr5VMMOspVmSkYD6z2x3J1hYSY2YXOfnAK+nITJkaZSx7BfOBVyFftGS05g25KYxpgbE0J/0kOO4yFBI+bmK9qWL1PMgJ3GZY4ytdkSTAoetGjRiFA8Dd7rBjhAoLhR1ACPBnJlCgF/BsSSAbjZQaGGZ+FWW5JiAp96TyOJ3MSXYNPIhZLDI+s0gy0tYgFuU3FaNHxZI91QCOdBhsQ9IV6OVjRD4yJCzAtNzoqDwJoEpoBgTsVcE6QNjNTMwovQmrkX8Kw+zx1c2yXd2qONimQWdrtK503xfIB0BvlBt2ZaPmaeMVPifmUXmLeQFoKmu1biVprShd0yb3xGNmSnkucD87XbSqQNqVywL0kh7ALM0rXcpvr9xJf0NQbtR9YES5q9elm7TK68KS9DWwSqVuqX7WCpmiym3BR7WolK1vQplhRha+yj/ymHKrTsJneKUz0iRvKhP4QL+KVbrwPaP15w2Rj6jddyjvgFme5YfBXldAnrqgf29YYgDrlQGfulBuKaM+Q0yHLksHtQwslN/O1xmE2WTqxVNPPGFf/PwX7M671AmNUVf1sVnfVp2sKj7SCS+ko5GVBy8mlNeQZkQNNmOEvUcnPw5MQ+q9HrkaAs8QXrLxHHGInPnlJ35wCr7GeLmfKFz0GM8o+2xu5BZfY1ZxvB5olKjoPqZgz1/sHAgmEaNxUvkfTKk0/sMvWO9Ln7P+PxiZHlfsvvR56//c52zw+Vds8PLzNnjyMRvcd5fZ/hUaq8A2kn9HnNxTkARsE7/7J5b46t/Z4N1z4Vhc9imtaqCZU5nYN212ZNESMlztuAZpBWYLd8srhrJy68jN8wrLHWkVjT+P+b0xxe67me2k3Wx28yWPQ27vIqzwuluM3c/4gwdpu6nMO+nW/ctf5JUww3Lpcbt1oCG7McsbyTUeFoI3F78lXBQFP3GZgbCf4CS6A5bmkI+PHbuxeeCIpe+9Q+ZwMPffYckjKjdDChGFOLkPUnTfettaf/gX1ju7QecRvKqoZV95wjJPsf3YpBofNQI3IHQV9HVzGvdHaq+rtx+Rhun8r0Szs7P20ksv2i//4i/asSNH1J6FGVyfsHAf+iW/JSP9i1r9YCf9OEDVPe39CKxihb9wJaxb8+NG/0za4B8de57InZ2ZwAR6oF9zHMZAkaxW/8pHZCFqGIR4jTfGdMTwp58Nse4ggtxWOjg/8/y8nyaV8RnFlhKcL+TVOaZ9035Oi6K8Hju46HYMDHP5vMBRyy5d3bJCadI+uLAmgDWww/vYMkmAgkGywFBXIIwPzgAp5VrVAdr0ZFGdPke/dpW4gQOsWr2ujhf4w+uxtnfgdQFLlhiw9pevejPdhoCEwLI6ZAAro4R+oiPwmLBSUSPEIl+2S9GSlUMn1HUrDuLGj/oLpZUPt7J5diVI20SuZFMyTaXpPfW+39fI5Bx4R3nAq7kw3GZmTPmXURjOw/a+QeBSwLHbDzOCHYB6q+UzeGwhxhZdHYFNZkUBooCSAHBU0HIaBJClKkCAXvimKDiAW8EuVkSwCqvFWlyQk0ZBgEhk4uvJsB5ahRPdSt9dtjRjRk9hWXLQ6bNNmwCagEhL+mkI0DHz1lHCfbZYwI3ZwExOANCBE7OXWeFhTvcS8KbA8q+Cj+wDZoUFApk1Z3cB1m8iPh+WdaQfoDIzoxLLZ84L6pTZgoxDJ7Y1qKk3lW/SNcA/pUQwCdCXXLzpqrObgQp/NpvxMsaaWvbPpTEB2K5e3VS5CKel4f+KwO3VzW0HWa1WKD/rtY6XJ+Fb11GNL3WVddQpdmTgI0Y+zipNKG2Sd2tDIE1lkLzwNAr0NFQ28VttNOzSlTXFr7SpTG7XNThT2vgALpNnplT51xKQThVtfnpRug/lg/LHRziEGzW6dKJKK2AeIKJ89Nc2Kkw9XveoTDgQlr7x52tmlb++htPzV42IyhkNGWBeAstf1NDyH+WdE1FGxhs+pcXBrFtFYQCUZJbyCVAsjwKuYW30x+67z/7+T33RPvbAA14/5TuKCw6SV4O+dqOiq0CT89RvnE5dHDeKPIz/QVGjiFfKFKS4qS/YuTyUI3kK/sfI67YMFc89Q4FfLBsA2NPqQjpDPLmHcKdf/MNHJnL167jx4DKBT6Agt36ia+h0JazI/WEkm+eNyyo5dqcCP2pP+3cdscHJO2xw507Td7vDNjguc2C/DZb2WV/t6CCpBoBtrGgv4Es+ilcsL8afr65a4g/+whLffdfsakXyyEXtk63MWOLBE5b45Mcs8fJjZp95ypKffTqYLzxrtjBD4waXiBTOE8wlSivlT+nVndvvRV7Oo3DQuP526jL2g90uHe1BBB0LPuIV8dmjtEREDoy5Uc4mc9GDiPDsLiC9cg/fcTlvRrfkH2f3stOfW+8RdE/97o5HXnxmTO3huL4T7GgQTUAE71EYJmemxtKN/UzGsp952nJf+oxlf+4VmU9F13Cf+/lPWf4fyHDdZXK/+DnLvqBB1x4JcDuVFbaSa3/lr63z9TfUxNLAyFH1In3vAct/+jlLLmhg5Wm9lkck/C3RbhlGZStwvnVOH46Id6/0/7hobn7efuonv2i/8PM/b0sL8ztkYWkKywbishHcJK/KDADV2ydvR0mDfv1Z9moDxusmtzzL1fsG94sTfvXgR8LH7TgutN/0ubxN5sN72nK5AK69yVIf51f6GnUQoT2Jwo5RaFVvIwl0fGJqko/Gsp7AXK6gMitwqIStr225OPvmp/w4XcARayL5qjxLp15t+ilYb31wSeC2Z4vTeTu8ss+mpqcsyZeeShu7HmR8bYgAFo224uB0KUALOydcWduw7eq2Nbo1gTBeMaOUgQBe12fMBqowCflPdzlUIpwmxQdTzEIxVZ4T6MplCtaUWyqbtLyUzfHA6bQ6oF5L+dPzAUZGwAeAkuTjM2m+J3CE4pOSjS2mWgJuVz2DpfJ+WNObLbA8g90YBABZ++QjGGW44F5HYDul+3RSIHeghtPBrp6Jty+w22t63MzetQBd3bYAoTJfIIjRj1QsHYWC4TOrSQHUpAC/wFin01La2KkCcCq9tNnTcCBQKpApJAcgBiSx33CnV1ffhq6CTPVG2T9kY8/fhviwP2lHD20BVfa3tX5DgxNm33UrXfNKOivQDQB2yCTBWMqLYJQHdhNgNpWdNHxvXdbpppWuRM9yDBwkg2CiL73I5Sc02JnWE/sfd8RL+cGuCs2GkigwLv8MHM6tb1i13rKc8nkml7WZ6QmlKSl/TVsrl21tu2rr2zVbr1RVNhq2wcd0lZrVVfYol3WVjc16x1a3mwKfWfXrCZucnrFt6Zr13Q0ljjXP/pZBJiU/05MT0qdEYl9f78DDLDm82CO3vF2xM6cuCAyrIqsUVMgzxQXId73n8soLuXQStjS7pHxPS29Zm5iYtInipCovOxLInbqP7hQvjU0Asdhp4EKjI+1Q82PQ569ydAvAlWZ92Yi/forCBFI5lQXAFwPo4RqWJNBh04joPmrUglHDJxDsr5TkBjNkQUDANR9M3n3ypH32U6/Yww89pHKb9nJJK0QjiH6InzQws86gZCRPsIfkSw9+G134xeA55hMZyrrbRr/y4mnFTTZc3Y1GWPw9CneQb7lB/HqDjRsX/PHnnt1iLKyu8HL/ChnxcH9+G/zpV/fokGvwhrNL5WGCfeCL71jm2B0zTnqWv4TKq6+v3WGC3UD1MhzyoCuAVnUjgNoQB+HH710GolHeJV79viVe+0B8ZBfN9g8OzNrglUfNvvQ5G/zUT9jgsy/b4KVPmr3ynCVk7HMvmc1HH/RENJRcaYgHzb6lD/eerj2IdA9N5G/M73XD3YBuFCTWQTCR5S7CfoeuNKhNHBWQj0kRDFbXbVBTO6q0QUP/t0g39T9MQ3RDnPi/YRR7OI7F429lNODvsztCrCQ5JfazIbrynXusdfUQpZyljkb7HsekMpV68B5Lv/SsZV54RuYTY9fY8LzbPGvZl5+z9MMPhEFBTDFr+ol6xVp/801r//m3bRAfUIHTwqTlPv+8H+3sHZ3ao+tSlNab6neM9vL3YcJ/WLqdvG+F9i0v2y9+6Uv2hc9+1hYEcHnb528wvb1XGfAyJxm9IOjX9R1k5m9YTyGVDf/QjHZAdl6PlUcA1WHR5Yf+RDf+XQblEMAqfr6cLeqf6He8faVJoVtzI/7MgAZRuOgawg4jiCiUlttIlVr9Gf+IQHFn1MEVCjnfUolOs1yu+vGtCwK3SXUUHODAtGxpqmBFYYAMJ5ltbVmVtZtKNGB0ssSG+1NSPDCxY9OllAAIgM7sisAsJ5xVWz27sBbW5TJD1xB4a3cF1NTIC7o5IOz01eDrL8naVdZvCixSyViPGF6581o+o/qU1aC8ZuX6ugnD+IE+WYCg5GP/2URSnbw0z0woJ1hRMNi3s8rpVa2GNQWAu8oVQGe3K8CuDh7QDHhMs1UG06kyvP4HKAF+WE5ggNpEx3KpHmv+/WOlttLBzDNglY/xFMIzn1nebl/yy82Bh+ezfrzwYORT/nvilxBg5pQxRkxN6cRkD9jtKj+SijeZAR6Fr+39Q5B+3Vhwjq58MCCd9yRTnwZeI3nwCmt0OejC5JZg2zRAqgozcZNGSeQHb7DWkllcZlRzfHwkflnpopDuatDQUZ9BKVbeCEj3pLOkOue0yg4HJvBxW1IDhMLEjMBkUTpgRlYDD8nAUcCUj3ajofQnlP91azWqNql0TwsgsmaVU8ZqtbpdFvCtq4ww+3tV5Y9KVKtWfMlMvjjho8h6u+/7DQNMmX3MaRhZzBetq3wqC2xzap1yR4MolVmmcqXo/UtzAsCz/nEbs7lh7VLIU8BKXR3fpUsbkjN08HzwyMsfXu/XJDdrxvnwjb1085mcLS7O2ezcpM3NzPsHaHycRoMTGhuZMYDgoFFEBaetx9pPDJO1NxSAU0kBGKVYUEDY95f12l5UFIBnZIuc3Q5ASscRICF5jwNxh3jxSByUZePjAOlLhdbz+8jhw/YTn/6UffyppzzfmYkchiGCIYmXF9I4BnjiR88UQvdLfJEftyOGYO/+8SP2NH5htnPMYM8VvwSJrn6vH8ogV+dBNO4nJvxSxyLZeUa5HiT2GMJ6UPi4Dff4xpYH+EQuCu/+3C92gdzZ48MLYDDslsCa/jifR6T4ZMWAhI6FcEGHcXzBBJ7hGll5vOPkbrEVTFW2E9/6nr/282f0PaWG76n7bfCZF6z/6EM2OHbcbP9BP6ygN79kfczCshpstmLYyT+K1dOwIx1jt+M0sg7+SR/phHbLDgUrhbrWycXH7BFsB8V5c0NvcvQ8Qx90wIcE8mJhVRcHqtu2VZanuKxE/m8W+Rjt8D9SxIg8QdFV5D7d/7VxkJph1JH/IRFPdO2XK9Y7L3Ab12m5JFem1cmp7uMPj5FTopgVoFxy+2Ch8rqqNne7ZgnlfWJy1hIT05GZ8auVpm1QnPKryW5komc+GI75DUkRqqHqvvG6db76t9Y/e9US0TcviYmsZT71mGU/qYFVLr9H2D3oVvyMEeVur3zD5sPk54eh28X3VunAwQP2K7/yz+yVl17wQ4XobxFp2NbrEpa4KQ9U/kNdjuo1fdFYn4AZtpm0fdy6teyVrwT1cKlQx30mFhP588i4dzCrW/UtAdjiB970rZFnXZlgiUr0Drqt4PaLX/ziTL3VfqjRaqqN7HsHnRXwYZYxr8LK0bist6WDbwnANGQsJUBJxyuAQ8eTVIdcLE3Y/uV5BxtsqD8/WfKlDA3O99Yogb61Um7au6cv2NrWtgB1w1bXKrYlMOOv4KWUdF9QtacKy0lVek4KTKEQvkZnfSmzrplkXuA1HzoNgWCAb0fhtysCyD4zK1AkN9ZU8rqYj3xodzsy3aIqtxSd4LWzQAiDC5Y3AA16Mux40GuxjRbykjFMiiigGJCpfLymJtOBALOMHGigf8vInVPdsnnJIqAsiCoVsVODDH4E+ChcSYHUYoItxrJqazOeBta7hr1WdU/h05XZYQ6eELzxQsaevszm+qlWIB/xwV9a+cBesqRHxVFliMIrHSneNHuvZnOWFUB14CJME/Y4VIHCXfLlNYjJF0vSs/TTrXtezvoaVY7U7fsyg5TssgO2RwOc6l5yOKCiwEvy3kAAUDLwMV2jWXOQS2ebSuesKCDKdmNd5SvlhbxQRNJRwuY1OCqlNQBROOAayy34oI0TvNoCkFQOwPY667+VBRkNFkjL1NS0+mf0rBSzPRXZQ/oEsNlJgTc0ElTR9GyrwulxDT85jY/a7ji0z4rTReWN8kODBEAQ+YremdHsSS62hms0lVbll38M6XsOZyRL3TY2t62qcru+venryY8cOWzLS/O+ZlXNjCVzKQFn5S2FQjy9MZF88Gew5iBAfB3kUfZk12N5gfKUUugNgPTNSWoUPwCpJAueYSW5xcB1Ay/8krd8fQdg9DIGMPcyS/4QTFf5Y2DGGvCedCuF2/zcrL38/HP2wnPP2eTUpMo+BQQ59KdrIN2Lrzd4sZEoMTgNHQz+KHeBgr8g8jCsrnjhPny4hFR4Dn4oL371sJRkyAOE8MHJ/QU7nOXOP1d/DI2w27tF5IZn8kH3zjsGlxHBCv17HsBbf0NekSTYQyP70b2XHel9J1co6MaNP4c44ttxitjfgCLZYo80pm9cDPogYl4xHhOgeVTgduWgd0J9DcwcBNOxdFSemBWmbpIxY+QpjviG/KKdxU9kv1s2rNwu6CfOrUDkq56jMLHMsc5CPoRbJ9w9zuj5JoS/8eDXUOTocqse2BIgDwsZ4l5X//ABR+BuBveI4vTfKg393ygYfj4M311+/Ym6Xt2y/qkPbHCFN3dxAuUkoJOgPVA4ciFOfIL2XgNtLxsRDZp96732uvXXrgRvNC57GNofNaTX2F+bTjFBttWL1vmjv7Leq6dlJ32SBvUFqXv3W/7nvmAJTiH7MPQh9HW9PKOs3TqXD08ftqx81HTixAn7V7/6L+3pp570Y3pDm4hLqGvgBNoZvrUAz0WOCB6ZUL/pV6h74Urey9DfUD4iQ99KmHDCmO6Z3aU/itj6Mj2WoeCOP9rBuIxyJX53Ik63dKdxIorbRz17nvWCgEk6TEAbAKZUKtnEZMHmZ4oSQImQO9tQZem4pYisErp8YL9NHDrgX9O3BAzS6iSZ/QSw0mmXinxxbXblatVWN9gHt2MXrm7aBseqitd2eUt1pG/5PEeqZm2GXQEG6ejjtUlbmJ6yOYHm8BEMR9cKbCUEIjUanJ6etqnJad/GiaUBfpSvwE5eoCpdKAncFf0DrimF5yABwmQnptwum5Ub9xMTNqER62xxxgopFZSuAKLPbjHrm7HJyQn5D7scZBR3OsHHbyWbnpzymenZqRndz9jM9IzNzsw6wJ8Q3+mpOT3PSXcLNjM1q/CTNiV7+E0K/BRyk7KbshmNot1Mz6QeHHYAAP/0SURBVNuszNzknJ51PzMvuaccyM8Sl8JNSxdTiqskvRRySkM672lZmFd4xTddmnHQnxFwLvDRmtoodqGYmyEMx/ZKZ5KZ3SrgMyP+sxOT0pn0pYaeHTH2zU2Lp8ASxUL69oMyBITzAkuZTMn6yQm1YdKn0sMetjMCr5O8BlOZKCr/ivLLyWKdVkUYuucf0aWkt0Gf/M34uti8KkBVwJAdDWaVrgbrbPXMOl0H/fW6+apk1YOs8raiTrpUyNrJowdtUWll5rIocIvh47VytSYQ27C88jJVVPiC5Jqd8Rnscxev+vKGpngVS3kfqA3SAgI+Go2Aptc3Knmos02V28uXN5QGDdIaXVtd3VKamMVW/mvQ0e4ILFe2jROcptCnygZLbRoqN1MqA5PKp6x07EsLxBTjr3klN42NX1WXqPTYU+t5A+HA09+esAadEXnU4OBPAyBGwWzTFn9Q4FLLD4MdgDHglW1XWDfvX8MCcOUCTxocP+GP1kr3lIMXnn3Gnv3EM+H0MaUPefCHvN6Ao5CoQfI/HNxSJHv8YLwziZ4hn4WO/LmfYeMbEffun2YE98jZI/YbXQJvcoVf2Hn8/h+uwTM3/uCzDV5osI9kITR8g+zEp7rt0wt6cBNuQrrjdGDixhhX/ngeN5F83MtPxH5Pcr3gCVCNwe+4f38OsdyYojh15+naBKgGFzq4xNyUJaYm5AbDnbxG8u4RiywQkavrR+Vl9NEK/uUwLq8I/54uDxzbuWW4918FG+pVNsg4kzPTANA9oDSWaDCTel0FUgJGzshyPZ87CNk1eE/cc/eoTHBh3P3d12zw/qkd4BYK6dmDrmN/Xf+QnGJ3rjfweQ3FZdV/1T71zpyx3t9+xxIt2QQnlyl1351q1NTOR22BO9GHq99Onziph1Gs7Gfa+cb3rff2uxrg8CYwZnQt7UjXnmkMYQdqi9p/9hfiy9ZhUiztjWRJsv3i55+z1KGj1wl/axSXnQ9L43q/HeT5eZt43yrde++99i/+2a/4HrhMUlFn6SvoV5gAI4+w87xC1Ehml1v/Dmjlj8kpr+OUIbn5+lkAahwOwt6zlnKmm6gNhLw/CRH4hEpYAhfcbzXr4HDbKJtOPxc2h1cHKAFZe5pXAzQ1BThkYbpApa7SgZvlhRlbni3Z4kzJVpYXLCmAVZGI252eXRQg4DUdHS0b+hdV0Y4JlHDQwfpm2UEFH31VBRrqLO5PCrQyI5dP+ivwTA4AlRLYqYpPwtgsny/wE7z+9lkPdfACFWkpdVZgcd/crIBfXlnBNleSXXFzsABf5jPLxetCQRiFx5BavuYXKFLnn88JqBYFlAVCAIHMooZmiMZYwK6QE1AtOqjBPzOzVDYAETyy/hEWQDvrfgtKFx9cFQoTfnxsQcCPj6sAvNMzUzY/NyeQjb0GC0pjXmktCmCWlI6SA/BgJuRnwu8FgPOAcU7J4jCJvIN0ts9ijSwz7CyDmFSHVsBNgB6gyp6s6URWeRDA7bQGHHysxVKTAoddyD2fUvgUIDjrO1PUq9K30s72Xzm5s+OFz0ZLTspojrWl8j8Q+BTsd75F+WMP2Zx4cI68RJSe2OKtZtv1Dev2ywK3bfmlTDCASdu0QCoAuN6oS98JP7Z3S2Xhwuq6H8/crKtMCNwO+AhQZagwMW2blbrSV7DD+5f0nNcAqa28TNik8gawuV6u+kENucmSJSYKNr04J5BZ8n141xW2pUpOnq1vrFtL8V64siUAS5Vi5ptZaECoypjSymx5KiWwfeGiNbdrVm70bLPW9vXhS0uLAs0CsgK3DCr27ZtXfej6yXFXr6zZ1vqGGoCur0XP+eytypzKMHkdA8ywblUVH63yr7IdZq4G3kiha9oN6qHP4mNDg8SFBowZOmxjj6KOBgc8ewOlfwaX3pDxx5Xg4hVAi/JB9exzL73i+9nOqv50oldbIQx8+I2eg0MUp65UIve00w8m7ogIHgNA/MbpQzZ/xr83gHpwxh7Mw1BJQzzER+eme/Sgf4Xy8PIob5gQjudguESWXNyKtoP4goXLGHnhHneffcCvfjxOucXADgdswqs+iLSExtvX0quSxcbl20HwA5+E2XRm2Bl0+EBHdSsMNDCkM8gVi38j8vgRZqU06hlUXgZX1m2guuAgIyLYDdPlho5rL5JPuZOGUf6EsNeQGCBu5EH/FDqewyWm8aDD9B3iNXc2FBJkXq9Z/9Uzqu+ViGlE3AM+tzYEnDhJMaQpRDsey3UIP2qfEifussQdipM3RgQDCLx5wXp/9jUbnBHAZQ1bFK+nO+bt8WuQX960wdolyce+scFfTO4/uh8SFs4j6NyJ55jvOOGMn3Ejchm4l2z982et+5W/tt6rH9CYuzuUmM1a6q57LaG+AN5Bv+Sb2ge1Tem777bUvcuRb5F03T+9bu0//gvrvf6q/KlzULkUp+AepySWQ7ofbK9b/8pFG6jNjGUb+pduut/6hrX/5Jvysy1dSzaA9Yzifu5Byz7zLJUo+P2wFOlqR378EETIHyX8jehHle2joE984uP2D3/hF+w+AV0+Hkca+kXezDnIlR25FZYjREb56FnpbYTKjex6HfUf/iQOqmeeLH683Q3txnAGmPKFtfo234XHCWAbBqy+bEFhQ9mHkX7hFZj6827aOcT8iOmh++//73Q5SGPOl9KlUlEAKgAf1iXyipqv2a9sVLyNmCzk3b1UyAhA9e3seXXs1ZqlBFQaAiQn50oCr2yu37O5+VmB4Alry31b4LYgIDY7P2fVsiqMQG0r0VHnKjPouGJpfJkR46ScXoKDGxr+OrghQMOaWDr9TltgW4qdF2hjxnC9VrbN8oYvo2h1u/51O8snOBiAj61qapgAGXyxf+HKqnW6LeMoWD+MgY5JAKUtGQjjr0yTrI8VIJMuKDTsRMC6VjJYvtXQ9j1Mkw+14CV5W7pnD9JOh9fhHMjQ05WDJPjYK+xiQHrZ04At1uoCcewFx04PXaWdeFwPGPEbneOfkmxNpZkdIoI/3xlBuvA1unR0khl5Wf/Kq3jWATITL4UKOPORVlr6rLluWSrAVmwX1674Eg50yklznLBGukkPOgCgV6sNf9VORVF/zCpbB0LsUMC6U+Sqt1lSohE8FUrlv6F08wFbVfkG4GWnX/qllHhTMQASFy5dEkgt+cBFrMWjbxviuVVnyynxk+z9dNF6SQY6SkavaQcW5yW3ypsiWVvftu1yRcBsRnyT9u6Z8zY/vyAAHw7N4DAPKiZrdusqg8msBgMaoJSvXJb1wJo1jiNN28WrmxpgNV3L/lpZxvcjzqitFtBua4CwxW4P7Z7K7IxNTU8IlDdsY2PbZ2uPn7zD2A1jS7JcvnRBILfmgzmATkNlrtsOSytQADuDpDUYkoXr09fNRgCChoAdSLBDBvINeTjyNmzjplIQ2dNkhAYKvQbQBRCLQYuHp/GRcRAkt+BH+aiyASh64fln7ad/6qfs2LGjXk7ZxQNe/NH8ILM3VvDDwEyEG7c8q/nyche7cQlgHJdg5zR0D/xjd48PO8nLM7z4i/k5eYT8cC97F45OJVjFBFgMgDP2KxPHG//EYbgn3jge2QcwHT3jAT5xeK5+i5SjcFxd5tiobUn+6dctcfaSAygn8leD2t5PvuTLA2I+kGtBPAJw5z6UPy+DY/cYd4/jdiM7lbHEB28qvi3FA1vZq/4kShp8rszbYHJKilEe4pewdGaUuUHb7L98zRLnrwQ5KZ/TAkgPn7DBHSe8zo6UJVK7b1//vtmrb4d7dKO6lHjkmJmAI7zdTmH48+dYVqcxXqRr7YLZ2+fNNhuqZJKJdWENda4l+Z8qChzNKsslw9plG5w7Y/YnXxPAFGC/Y7/SIHnRl9LZ//Uvh3sIUHVynyU+JrA3t6DnMAB0nWQka33N+j846/48DNuobAqQCTgLCUgvtM2Sma2q0NEGewNfsP7771n/q9+wwekzllicFm9OCEPZEald7f7GHwVe1Bfk2DdtqUfvtuThoy4HZcN1Id11f+u/+ADEgaDrUfV9rmBJtmYjEwVUE+pzrVUXYLxk/Xfftd5/+Uvr/Nl3bHC1Jhmlr0jFqWfvsszLL1uiMAK3TM3gRQ2HJdQGDgbqM/76taAHjJI52Niyvoyx64n6HkBOcmpGV7nzdlRpZ+eD3htvWOdP/sZ6Z85act+MJeeXorTLn2iwes6a//NvWhfQTR4iVzFlmWfut/w/+hlLLR8clt8bGRd4XKfjFMk9KksfnjxsnAe3iW4n7xtTwpaX96kap+zsmTN24eJl3Ud1FFfJFWZbXY38ej55O4mFjFujH9oHXd2NMNjJCnfvX5gidCbOIOLFhEmYqYUXfTvOcdse+NNXhPhYavfAx+63J554zC5evKisp7Cq6PnvbaBf/dmfnah3+/9Dr+cwQgAib+wLymycn6OvQs/6SnZROH121V+fMtuVV4WcKPHRUcfOnL/qnX5mft4/yDk8W7L1jbLvoMAr7qJ4NNc2NQjespwa+6xGltvbZYHHhLUGAods+0WnL+Prw9S4MebocgYlax1rmwK/AqMCYOwfW6+11L6mbVZgoyqAdlagBSDJgQgAo45kBEa2BGyaAk0AzJzkIE2XrlwROAwAo9HoqI8QIFSDD2ijo/c8A3TSWUoj3vnr3vcVxU4dITPNNIZspcXRuDnAvkB7SYCt352yydkJW1xcsOV9+2xOoGxydtqKcsupIZqYkf3yimQp2uL+Bf8oD6A3IaCe96UTWelHjZMXEDV+ypZmL4BPCp4kCFdk8StrgwV41XI56FVnpRyTDpgtTfnOBcjf7Ajc+ix2ziYnMw5uW9IZW4GhLfpBCjGDg7bAdlLALpMu+MCCV9jNvgYZfPDHoKGtAQR6Vr611EjyISKAGl23JCcA2XfUqHfCgQuSs8QbAOmcpQJNDVxmZmft0uVVlbikL7NYF4C8XKvbRCbhH4xhEkmWKXRsZR7dTnilYvuvD85ftrWNTTtwcMXTefHKmh1Y2e+VnGUKauI1aBj4UgFmf1kewFHJFy5eUpmZtGw3ZavrW3Zu9YptVba9PBeVN31VQAY96VzeJpUH51bXLZXLiV/fJqc4CETtv3RMWovKq4nJkvwPfAu7zY11uVFX2AqNmXkOudCgJvq4jIEPRwsze+oNO5Ve6YF8JwW1JMwE0hBwD8BJCQyzxRqzvZTL8UbUy4cMjYYfvaurj6S9FtOgyVAW1OAgS3jNPLAnHnvUfu7nfsZOnDzub1OYUfYtYYgAQibdesOD4MTpTvwE47+RLH4NyXCv8UNwDe7uh3oDkIpcnAu3UVjI7XiW8XBeB4Jb5OrPMU93k1/ygzy6IUU80a8/Rrp3csbYcYke/Jm6FDz4dfRzLQm8pP70G7vArRiqvPX+3gsW9kGmvsKTuMfij8jTE5HrLNxF0SoUdpFx57YAz/ffs4Rv/yELPpqsCAhuC2zVqpZslgXsqpbYXrfEpYuWOHXa7G9fs8S33zSr1h3YuIwzAlWPnLTB4RMSi5mZOB7FAdj6+veuAbf28DEByng/ZNnhH7fonqA8u5zYYwdLtZWDt06FgyXo1nBXnR6oLibWBLrOr9ngtXfMvv2qDWT6AmcJ2v2TByXnvLNnS6zrglvWeKqsBxfFSRrVthprVq+WQ3rptQWoB5cU1/mL4XCL987b4NQFG7zxng2+9T3rfecH1v+2zDfeULg1gdUlyaD0ko8x7QVulwVuH7nbEoeOUOmV5kgSgezOOLhFQvkfsCRD7VlPcfdPnbf+W6et/73Xrfet71vv639nvb97R7oJR6YHkk4PqA0DQB6+g8LvtsTDnQMQdE0bo7LXff99gdVN9xPKiNr7KwK45y8p7Zesd1rxntb1B29b93tvWpe0S++dr3/XuqR9Q2m/Yzksc1B6Yjlav/6b1vnKd1XeePsqO9TqYF2DgGRB/N6x7uvvWld5eV3z/Tf90IjU3Rooedvw4WhUR26B0El0ezvoQ8nyEVJe/daB/ftd/++9975tbW2pKNKfIA/5onYxUu1IwljX6CS08fj3nXrIY6+vwT340VX/3ifoGsAuwJbyIJJ3lqy6z6hOMukY6n8on/hhEuxjP05wu7hy8MVMKv3LLaFqgAOzetMCag01mFvbFZudKansCjRk02ofVlUflSgJWhS4ZW9RjlH94OKaAGjVUhp59gV4suqQNwRuWUuJ55yUxib+bdlX1FH31RlVqzUBOfZPZUYWBUcCSSF0VF3SnZi0jHjWWxtiI+DQS9qEgHFbFZTjUXlFfVYj3G016GkTKBQYgg/s1Jv4DG+XUWVC4GSCdbN5u7K+Lv7MWGjAqTSGj8kYYWPwGzKWRpHZK640FPlS0UoCM9NzMzYrwDqztGBLy8sCqgf8Nfi8RlCzC0uKb9oOHV2R/aJNFtWoilm7yyEUSnc/bZOlZTt+1xGbUiOwuH+fX6fn5hR20aZn52RmbW5+ziZ97easzetami76yWpss8XyCC8pkpvyi/RoTDZKN6ModYICWaQJuflAyj/wSspNOlT22OJ80VY3eIXuoZwPjSILwymilhRQ7gq8p/j4jtnyhNqwqrH1WldAiMIdxRh0pT9mz2o1dRjs8ABIk1Oz3rW1zao11CFMFwXupU+iZIlBTyOH9e2qL9NgzfTless2xX//TNFm5e7pSHRseiJjc2qk/WhegWoGV+curdqm8vzQgf0+o88Aa1YDCD5cpHIBUJGQGcmu3DICzMh05sIlW15assm04lb489H2c5QL1s56igYaBPlgg3LXsGnFzdIPPmQLX3uG5SrkRfDPMoyW1avsMqFBXz5vs3Pzrse6yrgvJUDB8u3lSXfsE+wgV/ZhfaqIn6iTAATSKLDkBVBO++B5RAdKPqmchsZIRnnDx4G4DeQMUObVEB0nNJodTtqxo0ftH/7Sl+yhhx70gZ4fr624utLTsHGGL8YFCmUj/OjJ+UT+8OFeIv/hIdjr6ndurxu3HZE3vswUxbZ4jsgBpdLlH8TFDnG87n2Mk9uxlIoBjTwhoNvLRPch3K4wEcW3Lqfrftyf/4erm6iRFoV0jfmFALdf2Q1ulQczk9YXuFUDEOzGEzu857rLcBlSeCDGYayIozYpcf6cJS5siL/8kAbVwcRlgVkBl4TKe+KDC5Z4W2BSYMIEXhLfestsXYDKSf4BxqWswO1xGxw9qeaPNjCkz8uXyr19Q+D2+wrHGxH0yuD7EYHbE/cEP3CKw/gf3pBZxguvW/hFDZxZVWBLoMo2BM7j2ePthsDWmhng7o33zd49Z4NzAsD4US+RELhMnLwz6PRG4HY+zNxCnkfEPzFpHGJgq6s2IO18/IIbM7gbAo6Ktw+4ffOUgPW7Nnj7jPU/EPi7KL0iV6UmvgKtj30Mrs7baS9wuxTN3B6SfpA1ImZSO7/1JyNwS/ykuyz+iqd/+qL13zxtPcXfU/qRp39eoLvcDDrXvyqrJfaVLPP3nrPMCy+IJ0sGA6F1X74ng3d/G6HBq01rMKGBd/+yBg60C+hMec7OCf0L69Z770KIU4OXLlfSfvqyALHSrrhZ5pJYmrXMEw97LJ58RVD/v/6/NTgQT4i04CD2g62a9d76wIFr9/viqXJzXfOd1wW01y3/hZdCvl6PnP+t0zV1MybZfzhOH46uG+9tpglhISbSeIv46qs/8D6aNpa23dtT0u2yRYYCwh12uFGuhBVo4wIGQk+qN17uvDDp2ncw6u7KaJaeMkEYt/8xTw8LW+KP21PP24Fwm8DtAz9GcLsyv/JPp2dmnuGgAzbL56Mjtu96T43ilfUNO7RfjYqkZXnCBRV4Xg3RMTNrOz1V9K2Z2IM0lQxLBdJKR3UzbLzPHre9TkLAoGC5qbxVunXbbNaMsa9vOqwE+4czqojeyaNP/TEbyUxppwXYEkDtbVtCYCvVTtiRgweleF49Z6ynOM+uXtSTALQVpCQ+ZuK1PhkhHh0AjgRKBXA7USzalY1N+SuAd5UuMo+cALQAiAQEaBQkmc9Yq8EqqWFcWF6yJY2OFgRgl1aWNSBYtvlFgaTSghXyAqJzU5YX7+IkW3Oo4U+1rNWo2cbVTVu9dMXWr16xyuaG1dVQtpsDm1woWDqX9BnfQqnk62258kqbNajEyX6tU+oIeB0+vTBjMwLA7BLACWx86OfLMwRaMT4jpkLnM88ChX2lm63EEtJPV/pl1jCp5650waEP+/dN21XpgeLoM4SUMYG0fheQQMFkZwq1hfK7MjdrW+xC0Q07aYTCTFvONcww0kizuwQzuuy9C5Dk40TALbPjDBzyKj/TzGyLB8sk1jcrVq41vbzlVMgvqrxsqFKuTORsNpM1tu9ine6UnjPKB45v5gAIDt7YUGcDqF1ZmvdBAwLxMeHaxrbzZgsziF0XqhXWiw2sWMxqVLtt+zQAKRWSVlZFu6xOiaOTZ6b42K/oZU6Jt/mFWeU9x9GGdco5dUwBQMnZ9RM+DqOeoPo6SxAkL+tsAb2cUOf1qVbx8kiaHdiiLxoIBaIMh8aEwUAodymmz5FbeQZQBuDxIWUAxZTT0BjQkDgYk0QAW88QhAPoYi+5KNrYh0vCFhcW7Od+9qftk88+48uOmEFkzTgDnHgJDP7CzI8eosYqNIA0kti5lZ5pCKN7KHrAz05rnoJNJInfU7eiyh5oR6BgFIM/xl6CPT/jgdAhaVbekHeUT1kHr8FfkH/MuJAhnG5kQn0Pz4HCjG30HF+iMHjzEJF+YhqoPUpfD9x+8UXlCW3MiO9YdH7vfL0zCHwdrIvG5YJGoFEXDfQTBZUZtb+JqkAae0prQM+spGlQaasCHxcEGDmC95yugLV1gcV48KP6ZUsCfg+csMHD99mAbcLieL3jUSTxzO33BG65J/54WcLxu5RRoSwM5YwSM3yER2AZ/Kh+JibyApYCTmoffQZZbZZXJNVx04DQqLOsvWcPcvUTiZzasruPWOL+BwJgvM6yhOSD91pyflF+0J7qRlxfJGNSbbd/zdoUmCxLV+hIrFwP3LM8Se2KL4GoKW61Wz4Tjif2OT952FIP3SOdSQcx7QVufVnCPZa8g9lIhY0UkWCJ2zi4hdAlgwviJ07iRx9qFz1+JmbQCwMjtauJ40uWfuExy37uU5Zk+cUYoVvUQWyRVlymwaL8qe9Vh2zsD+96hS8An/KiuAYa6APg1SC7+6CuARIAWJ1koqg+/a6jllbaOWLeiaD/438M4b2ciIhU9gIEArgV53cz02fWmuWPX/p80NWNKC5QPwK5bj4CPnsRfG8X71shTjFbWly0TWGvN97UIBZZ4npAHlHWvICMZAx1PFzjwbuv2cY+CkMw+howWQhKJsMzbBSAh3giECd/MyV/AQSLLzyUt/ABfP9YZ27vvev+/25qZuYwazl9nasamjWB2ndPfSDZUnbs8AEJL1ChDn5tbcvyubwEFrgt5vyDHtoGli1MqcMs0Kj3ErYlBbP/WkaNL69q+bCmm+rYWn3LlyCgAD74YkaRHa38WFvSKa2gOkCG+ncBRJYNtKQEVRhmI+s9O3bksOJLqQ2o2VaTbcTKAj9pK7EPriptWRWVtbYpDdTZFovtvAaJruQr2GSxZKtrG5Ya0EiTPAFC2i8BYSoyBSEAEMFkpYVTQZYX77ADxw/ZvEZG08yoTk9ZiY+tkkVrbQlIVQcO9DniPVVMCsSu26Xzp2z1wmW7unrVjyBuqGFpVCrWEYCr1qrqf/TcqPr60p4aEdai+CtsgJ8KCaAjJ5DEzF1KHQlf3vMKueg7JgjoqiAXpG/geFONta/tVNjQKatB66rw0RgKoDlgYxaXEqTOk8fDK/N2ZVMdn/QNmKHMgouZ4PVXDcor9sQFJB85sM+XnNQ7anDx7xUhriCBH6Da19xSgqVD8p7X3Q012gC2QkFgtV13sMhSF9YDX7yyaVvSDQyS8s9WXR35XVZHMq387OmeXRoArZQK8tK/ClU6yzTUsp1TXtTbTZ9VZfZ/Y4sDNdhyK2zl1RZPwDVrlWemiywp1ii35AdgNNS4r29VpduCLcxOq42lPPbU7yRsYW5GiWr5dmOsdaU8xDNUxEt/A0BFFspXg8Mpkhmls2B1AQ1fnuF7HasTlh4A2ZlMzvMHoNhTfnkDEukLxqFxJK0B/NJYsJevD1wUB/ESv2KP/HJPI0OjIj+Kh/2MsY1wndcp4pnSoOvlFz/Jln9+sArlnH8HtwrLAMjzdCiHboY8FAv30TMU+/Hk6JnlO7j7PR5E3DufcCd7yRo1oFhjy80wvt0k5oF/cPO6yQ0/Y/5DeJZdUM6DbvA0LjM8wmAgpnDvXgGUQ6eRH+fjJrJwih484C4C3P7xX1vy1Hm1J0onDaMGNho1Wf+nXvb8geL0QCGK+Jl0KI1jvOP7+BqA7RiR92qjbH5SgFOgkfxX/RmoLFNOTOXfNgBLAjQMAllMDtBhja0GhoOTBy3x1L1mzzxuAzbaTwu0jqJ3SrAU4a++Y/ad1wMoA2ix9eAjR81OCux5esirkWzIi/H2aJfIAE9VwvD6mv39GFgx08BSLzwDvKYl40TWEkpX4sCSJe45agmB78QByUs8akf7//b3vF64UduTOBHAbYK1odK1l5c4MQrDR8+JZQHf6ZIlBKgY0dMm+qt0GgbAJDQpHRRl1F4k2Nf92AFLPXavpR6/X/EfUDh0FPEF3P7a7wuwboT0So7k4oQlH7tb4Pb4MM+ha5YlkA4GCfumLDErfeQlj/Tq6fEZVgUqSraZgiX3zVvy3iOWfukxP1QheeAQKlecgTc33FLLvIa5vZ5Qj/rt5L4FgX7pcqaovFOcDC6VrRzEgxx8pGrKiwSnmuXV5i7Ir/ynjh+0jNKdfuIBxSndK71OCtb8n35DIFh9AvKSztjwTNpuxSje5PyMwO0XQrgb0TCxPyJFurpdNCwb/xVocWnR9u1bsg8+OGNnzpwLsvCPSH6v0uHiSffoATvlA/vSe/mlwODV+3hKkvwFC7mFPHN73Ya2POITg2b3EoCsU3QNfDlxtf3jW3P73HPPpWenZ//vpclSuimQxQxsWSMq0H9VAGJmatqOqXKTMEBXWWBgsphXBer7jBbH85IQvtDndSwdcl3AJf5YKqmGoCsQwT6ojV7N18eGRcm0y3RIPcskpFiB21Ar+ZG7gAxgi1fTaSmOrcLYzzU7SNl+ZR6v3C9vrtlGraJ7Or2E5ckcNZwb22Vf7xkG2Emwtnz0bVLAgy3BLl29KkAtACiFJ1KAMlUwB9dkrmJXT51KZG16dsZO3n2XTWYP2PzKjGUFjlkSwBINZhDr5a5dPVuxVrku4C+gWdcId7plZ95629YuXbTKds2apFcdkOCRAI46GEXQ48QxThDjC/8t1iFvCxBvW3l7yw8paDf5ME2FQXH4K2aSoXAUBN+hQYMLdM06XWaLWTO8LT4QmqXwObilAfPyF3RLeGQnnXeosbu0seGaQw8AA/Kp3QKYApLCM5KzMwbxsm8xoBW5YEkYjK/Z9Hs6FGaPWX7BVcC70fIZf3Zy2K5t+brmyYlJj+f81S0Bz4Y11FE1m8wKJ2xK6Vni4woNstJsRO6AhHQAVvvSW9/YYYPT1ooCtKxJPq+OpVSYcFBbrmiA0OcY4LRVqjUHnmyLxYd2bGnHLgG+4X6GCpmx9c2az4IvzE0aJ+3xVxA4KClujaZcP36AgspV3FCQduwBhegOX+iEPGE/3yuXr3iepNRp+qBJ99TtsBRBoB83yQDRAcMzDBhoQGDFPfmEnGEpBDO5jJT14+G88aFUeQMTCaWrry/UlfpKOF4bsVb5iUcfsZ/56Z/0DcCxI50QH4mGvGfNdLDzNxdKT+wHEXeQrB2ERe6jKz9RGJGrK5I3RjgjgBlCuXf3GNuIXAehjEGudwh7riGQLsiJdXj2u+CBHydYxPnmFPF0i9g6dhPFfpHFb4f3eMIE8gHhLgPQSb75vsCZ6ojAiJ8CJgA3OLRi/ecfV8c/0ntMIazf+XNMQ54Rudg7vTi5H/Z5XpyzwcH9ljokILh/zvqLU2YLMouSQXXDlubMDi6Y3S1wxtrVuw6bPXaf2ccfNntQ1zv0LH++JIHYxuJ2IPb+WbNNDURXFpUuDfyWFyzxkMDw4SNDlbosUbgg+xiPHTyVT5T/GYG6/QKiS7MCdwJVqoMOeDnl74HDlji+Yon7j1vyE48KgD9miSOSUXXZeUnHg797w9OdUBo93H1HBADvFECb8bLvpDiDzhWGtBUFbBdmLXn0sCU1wLeFkkCbeCxMK50a/ArwJ+7ZL/dlB9TJB09a6pknLPWJxz2M5QQOnW2UFvV3/W+/5jPaANCE8jx5XGD4wTv1LF0D9iK6BtxSHhYFIJ8VcBZwTy3PCHwrn6aU/mmlZ78A7Unl6QPHLP3Ug5b+5JOWfuQhyS2+UeWgzsb9KUS/5E+6+hI0pdtBCaeNLgng3nHQkoeWLaX+LKnykVhUnBrIJ9XPJ+/YZ+l7D1nqsK4PnbS00pD95FOWIf1Ke0JpD3msOi2e3W9+z5KzAv8AZ+ltp5m7NTv1Laljhyz36VvcWWEsrT8SxXq6TTQsHz9mIt6VlRWbmZmx73z3+7YlTOF9C+0wA2HPu0iNGK/vugGjRCLzVpJ+xr3ox7sYaNg0hDrFlVLoV92ESZi4X0ioLCqg2mj34+GYuRW43WNZQhT1R0vPffyVh/Yvz393YXHazl5Yk7kqwCFQ0G6pExzYPhXAZ576mNoSXo0m7eqVLd9knwMXOE61KMDnM30SHjC0sV21UxdXrVZpakBeE5BLCeAJYKS7liupTaJD8jIclEM4PhAbAAL8T8+cBKaOmx0DEgKz7Flr/baDooz6jTvu2G9rlS07ffmSb/VEB0/GlNRg5jNFu3zxijrojBVnWIeY9o+EAAf7p+ft8IFl+847rwtzFBSHgHVeI9B6X/1DADE9TvBiJ4Z8wY7cdcQefuJxWzs1sIP3TFonJdCmwuBZp0Ssnt2yc29csrTSXZo/JFA0YcWjm/b9v/quAOu6ddqKV0CLdY181NNpVD2ThaIEWgJoRQVJpRFQxEdPSY2eibugtM7vW7YjR444KHJFYZRW15vuuZKus6dP2bf/5m8km8BMBz2Kd0NyAuDS8su//IYZWh6S9tQ9J+1bb7/joMZf5yoUM6MdNoNVSc0XAeEC+ZL7+KGDNluatbXtTbu8wUdoKhsSxV818Cf/XrjVWKOfMFOMvMy8M3Ob8bXRjVZdfVPKji4dNNnY6fNrAqgp21YFHCgf84Wi7VvZZyvTBVu/fNkO3nHE08dWas1OU2VzS6239KNOophL2nQpK5ka9t133rO75PfooTm7cGHTBw8AVgYWfGDG9mWEn52d9PYT6TI+mMnYa2+d9TcSywsqWwK3voJF+cPSB9JF2QFksgcs1RZlkjLBf0+np5f0q5xzDC8V/P2337WcBiDpYtq2yutW3dhSfVIdUSElPTQohUnFp3Q0G00B/WbIA3QoXgwiiZMFtBwCwpHL/R4nymkQKB4MIJDEZaFxkoyE92U9aQCyfLQFoiUzbzge/NgD9o//4S/5OtuwxlqiqFHBH7PYpI0dRWLgSZ4yGBNb+QkyUX5CuQvu3FLv4IYf3PA3TnIO4VxnMIocsAmsuA1yEx4ViIfzifxyH4B/HCBycL7xE+40krFeoOASi0Rw8g93j4urO/AzTkEWKuooTtI2vPUguI3cIyLf3vnAEryiptHGDwE16Ok/cFLiUfIC7Q4bnmOphtI5uT6Qx9O5K86YVP4Gij/T1wBaA+RuuWIJXvFT7iq8OpYfZklLakv5GIzZWJVB3x1AYQFaXjGI2xupMRJoZ90uH4CFdXRyZwZPoNAWBU4lGXJ5PoUQTp7nXPHvadgpu3e45JvaBdtYs0G1ocZY9aMuM6uGWW2FFQsCvgKfrB31zlN5TDlV+e5/982IU7A3AfrkAQHiksC8nok3lAu8yD2OX1c/+KBeNWNSQAPpAa/it9g9QP6nsmEGVflmGpQnphW/2mQ1loHPOCkN/e+9qfCSnfQgnwbRyYMaZMxqADDmP6G01H/pf2v9H7zjYJg0JO9atsw//rSlHnnaEpWKz0D31Xf6WmAmJ9TGJScFKmcEvic5yl75p7wKM2EkBd27Blz3KgXK6qBrjhwPJ1WKXP+Sj3zjDZzaXFMZ6bMVJ0sLGkpbXuWX8qEQCbULCfXvpF0dktJOu+Wcgo7kp/utV8OMb/QcCCni+2vJ5Y3uIdqtRKlomUc0wCIPb4VI8EdAcLluffoRKeTL7eF9K8Sk0b/+1/8P+x//n/8vK2+VQxapfMYANM6EsARBZUL12gdJ/HsdlyN5w2t19XZ++A+3lA3x8okWeWZCK/CDd8xPHmQVlp4JR6hTjfVRUZn7hV/4efuX//Kf27e//W3v66Dboqkn7v/Ev7r/wTv/9fRU3l/Xn7u45q+S6XCZkTt5XKDhyD5PLOsmO6yDlCQAWhoz1n064JPgTFicPnvRLqyuWZ+DEFijmU9bTfzURVt+MumgINEViCMcu2nTOKA136ghVFpmTZlh5KhaEj2RKllWYHV5Yd6urq1ZSQ0fW3+tqTHwGS7XrSq1rhMCmJuXtwQIBRaL0jaOiqtVb9tyad5OHj1gf/veawK3VOIAaplQzWRZX5vxk8kAZGl1AIdPHLJ7P/aw1a9m7ej9c9bluNtoRqCjtJ1+87Sd/sH7llYjkkxP2ZRGsdl9bdu6vGFbG4BbGpboVVdfmRg1EAMAZ0QOOAExSp8f0yuQDyDPaJS8uLhiDz70kOU1gGBZB1//ez5QYGi81cg1qzU7c+o9e/u11513mD1VZ9wU2GFZAq8PKdSUNtx0AZQ8dd9d9s3X3/ZBCmValgqlODocFKC+D/VgJ3lmJqbs+IpAtvicunjO1srsX8uHa8gzMswAjj9DgCnufAaavJDO86mcTaRnbHuzaXefPGznLlxQWxs+TJibnbXF6ZKdOXPGHrr/YX+Nsf/APrXD2/b9N8/YxPSUzbGV3ETW9i3OqKxt2R/99dft2KEj9syjx+30B1csnY/2H1b6c9FSA7ZqYxsv3swOJEs23VMZydqZc2vykxVPTjkDNkpfXqYpNpTXACX5iI3+37dXkz2vf5kVpvNQqsWUdcsq1yoL586ctampST/OefXqJattbVuzFg6YoKjztoO8PHj4sBqeil0VkOd0PR8syLCNGbtb8AaBPECD7FfoV2aXFX9oOOhvWZubkXySS0Sd7LMGu4O8Azt+9A77+b//0/aZT39a/gGQIV9CczLwA0XQD40hoIF6HPKO8kAQfsM1zlMnopdd8BUsgrtMFAby2eAoLNnvr0OdTSgXUGhUQxj4OZ/I0cPF7lH8Q5ngLTvKe9zhOnmY4M9ZRc9R8JBO/YUHPIbbEQHUonABKozIvYcA8Uz3DvJZD9kTCL9xxICAG5DrcoxdLCs0bu+x77SIoqJzUdkBNEnR7AbjAd0Ef3h0sM0tV09f8OJMVHadvJ7uJF5HhyUvkbO88nYI8DbMo2DtNMpdKIrA447uIYXxcG6kcJz8Xlf5paxyG+QMccDCr7LhUAJPR0xKf/wBV/Aby8V96KPGycuM6rrbx8blDO4e2biJ6Bo+AGVZDWXhgv6JU7ehs5cse4LbFcv88y9a+vnPWkJ12eUesideWDtzsfPeM/iJoopFiWWitAJwcRb36E7krFxrzh//YXDBQ/DiFHn3CMbNLnLdMfhQHIHG/ezJUAbZ/ddtYl/uI2q/bpnihEcUp39HebgFIlQc9qMm1/Ft4n0zQg8XL1yy//6//z/b7/3hl61Wr6lZoo2I2iEvk7oiHv0WE2iq2F5GVG5x8LZiQD/Pm9gwyUAYcCHfUnHv/ZLqHJiFssBmAryp5u1kaJ+BHeGet/qc6PmlL/2c/ep/+ys7wG1cij5SynR7j2bVcDFjNSXQwAlV8zNTtrJvQddJPxELHTDDR2cJmKVjZUaJAo4df3T01UbTLq5uSi0pazZqGhADnAaWzopDqh8S2RtYNpmzPPt3AgukQF7vApADMOPVeMvqW3XrMooX5QRSFJtxuEFdHffZ1VXbqlZDWIXxGUvdd8Sj0WpYusA61QA+WnLnlbTLrwpEdfetmZRpAC2O0kWz/oqZxoUGUpnYV75sr2/ZOz94w1avnLfVy1f8WNcBM6PeyKhAMPua6lmlWbP1jTN2+fK7dv6ds1YXEGOfU0Eh7+fQWTorUxDgKsrk0noWgFfGehqQSgWCk98AK6xf5vCGfKZgG+sbVrmqtHYCwOK1NmtzKxp5nztz2t5+4zU7+8FpUhXAo2Qnf4azYZLCtzJTOAAx92wrhUx8udhusFZXRVk6YH0uecUhDNaXximk0ulmuWzVZl0gKmULc/OSKycw1vFCTiFGt96ZEpk04yBcxvNXVwc0yAbpUtdoYqu+Lf49AdRZK6nMIQB8KPxb28TXtjOXOVlMZUFxT05OKn+axiEdU5N8sKUBgQYjLHdQbrn8rJ1dqzasprCknI8bAbnszEB41rz6YRsK6wdvZPM2ozLObiCsHUcPfPyVz2Z8SQPreDNphVFZz7KOUcm4ynZ25Zrss9IH64GRg+UTXJMOEisadDEYybFMIVfwddITszN26MgxO3zsmC0fPOgfDs7MzintU8rvvE1Ozdnc4j6BkwIZIemZdVHesCGe4vWC5P80MnJVeh37Ki2sW0xS5iULec6ghq3sFubn7JMf/4R98plnJVtoRGBGOil3AejCNJhRQxy6H/y4nf65hzycM6DRCvXX7bEg0JBHeJSHkYFVsFQZjUCFKCzvwA/e9APJacjb3YIsmJF97CfY+SwQTHa4BRq7HcYbyD1Ghkf9UH79PvB173EQ9xrk3T2Yc6M2ZsD6d5Ujrn3VsQEDoptQHD6+94giM+QduV9LsU7wI5kklzKHXiiABuLHIJvsfEsy3PDn4ZQ4FahYv7TrdGR0UpQbjIqaJdT+JJmFUb77veJzkBPJFi9FimcVnSK5nFyRY2mIwrmf3fLSOcILO+cRX0irS+z+EvhzQ9uNh5BR7oe0hCf/RdZx46S+QEIrTREPeHGPUfzwpOmCk3OLdBQT956/44Y0RDoIMYsIMwq2gxxEKD7yxY9HVrnZwQsdoJ9YD2M6jO9C+dBV8fC2aZgDeIg8xdrwphj/UZzoOnw9HOl/GGdcPq4lzzf1hb6m3I3CDE1sd62b14k2dULpVDwhfpkPQS6R4h/Ph5D+kayhHF9H4eN0K35+SBqX58dNpP3Awf32r/7lP7eHHnjA8upX/BAUN5Fu+GdyMO5b1FcyiPXj+TEMZnkbOdBVbSF4gLfb4RsPRRIlz9/YyAy/WaKroQ1V3XHMp7g8f7xt2FsnUW38aClfSD8FOGxLiL56S/YzXZifsv0r87Z//5IAakNlsmdvvvWuuzNTFX9o2VMCmHD1yiTB6/Wmb/pPp04C/SACAZlUWg2hBga+V6ziAbTyoZJ/GYyilTTdOaEI6jGnVLVqLemXY1aLluEVCR9JCGi0JA/72QbtCkJ5gy4lSjZm+oi7z6lnJkYALK/qjC7CWxk/SSihCpUMYX3GDqUrMzK6Zsl4ZRbrOq+sXrYLq+/Zm69/3976wWv2walTduXSJWvW6n5a1cn777GFffstmc9Yo8t2UHU/nIJXveEo45TNzs3ZkeNH7cidx+3AkcN29MQJu/Puu2xhaZ8GCYyYJJgAIOWOFIUBQ1eAiuUKKpSdrDXLHdve2LJL587Zu6+/Ye/LnHvvlF2+cME/SkNv8Z8Uq/BKPaAfUNsDiKpRoTEDtUsdfIDHq3K6rTic3/mHHTQcrMUU4KRNUlqubm1YU6B6dnLGZidmVPY5qIIBj3RIoVWwbLpg6YHyKeaHTKokcXEO/AHf4qu/vsAtM6s5nsl0XUuciMcpY0rDVlnpXbtq5WrZwwBMK+Vt8evLX4kUCmSGj7/qrOdtp227qoZT8pQmCg5q2XOWmVA+yKMC8kEaSxU4wY6yxVZ27MMMf95KVCpNq2xV7KLyOOEAOsjLR3CrVzft/dNn7cqVdWP/XJYAOKh1EMBWYVm7eP6SXbpw3gdSU9Mztqg8PnT4qB0/eadNz8zY/NKCLSwu+AAG/cU65FCTw0eOCOTOuKYKhZIaknDyXUbyqReQ7lTGdcvuCGnZ+6EPvlRBYFh69bqjjKAs59VQPfvUU/bpV16xialpL1Nxa0Tx9sYtot3PUJxnMYCLyctZ5De+Utach9vpPnaT8Vi9fFDfZVROuPryCPjSBuDH7+ERMXKeofyEMkQY6nHEG3K5wv1QFngQzp9Doxp4uWu4yg5bp+AcDERY/Q3THZDNMPy48fQ4/xtT7G8Y0u+v/QsquTE/B6+Rn6FfXZHZBXUKV5yDLlSGMSr/cVml3LjhHvBK50RI6Ro7XjsGe648h/LlvLiXgXwQHbnFfvTj/hxA8ox80fXDkocTDdMSxUva/dnt8BP8Bf/hnmscYxz2WiO/URh/Ru7Ybfx+aBf8D9NHXIrkRkm7WZ4GUgmQv3ETU3jmLk6XyMWQHLrFbeQdYEs7EMr+9f7494vz1g3piq+3QmPl8MYU87tFvrdAuzm5HnaZmHY/76Zh+m8T3U7et0L33He3/eqv/jM7dvy4ym9aUCNMWnleq8HxXl+4zg9iwNCvyY6OxssR2pZ/wvnWnBQR7mUf6gcfJ/IxGvmiPpz2QO1GqC/ipPtxDYS+ILTj4xRq9UdIDz743MzEwuzdAFU2uifOQkmgoJT311ucpsTrYpYprK2XBUDCzgOhQ+bVOK+/MBJafxwPC9hvdhvGiVs9dcadPmBDSpNWlCwHuOz5yodGrMUA7LqbTPgTSVHcAY6mSzNWyk/6+k92GeAEMsUeMgfPMnHZ9S5Q913F2xd4wtnBm/uNZ5151cycouL2Gd+g7NBpBF500AHwc9oZyzPqtrF6yc69+56dfvste//NN+2d116zcx+c9u2+OGqVfWlnBLImNDhIZ/PSXV6MmNlWegWSeS3dJs1KL7OezPD50g5kEphMpQRIBMAmBByZzctkmFmtWb1ctlOn3rHTp961U++8Y++/87ZdPnXaNi9cstrmps/iUkjjQsMaKJ+lJn16Dp00ukGpKn4MKpSPgnduxwwmozEIHcT64FSsDuuxdA+Dtc114+AF8mRuZtamJ1i/Kjd0L30xmsuli1YqTHtn6IVcdnSqcI8wgkxU6DMJ6yQ6duHKeZ8pLeQLNlHI2oqfAgYonLdDB5YUtmMllclqtWqLC4u+/VuX3TM0GGCgxWl6KyvLNjXJR2od18XkBMcf53zg4B9YhUz12XjKVZ9OSbIBQAHX8CCvKhpMnbtw1c6cv2KbGxXbuLIZddjInLWNtbLst30pB2lHF7jzIRtglVniTQ0CagLjAG9kmBawXFhYsvn5JV/byxIIdlRYWFz0dKFfygFHKbMDRnGiGPIlzbIKjnQu2f6DB6w4PeFgG5OUDhyYKA/jfOQvAMautesde/Kxx+3zn/2sHTp40NMZwCVqCOUATThh6ffBPfiJTQAH48+7Ke4c3OjZ/eh/ZO9Z4leXQQZZccMvp8XB1eXHv/4oHyFuOIq4RLdD0BnR+H0cxuPVM8l08CLDjFYsP0FCnR/jE4QIPGQffIZnAoz7HSeP6zpu4+R+YuMW1xrixDmApqjcjRn/MJWOxtNCudPzEJiG2fAAXiMA627x4Gtk528cdOVbAAeuGqhSTyHyIVKTk7cJ6MrLz8gg6PAeIhByed4ha6gb3GPv3iI/O2gYnHC73HYRXpEHX+4z9i+HODyGeN06kk22/hvu9zaBdOc8IxPzHyNPT+S2W2bcxuWIaaSzyOI6NAoyplcn7oMZ8YqfcQ8UwoR65cz8P/ztJoX0P7/fySS6uQVSXnx4QpaoPETxfxgaD7FTRzen3VqI8wguH47Xtfq8HsH3w8r5UdNLLz9vv/hzP2v7V/ZZW7iGZXnqGFX3OUqfGVc9SsTwlkR5w5tt3sTG2Ss90ZerZoVvenhlqDYhuCk8mIF7gWeve/I/rPty8fIn70nFB8DeSx/4/EhJfexTSQEqzt1nr1lmo5jBVRKtXK3bxUuX/bSxWrmmBjJjLYEd9o+9cOmqXV3f9r1EO0qsGynEX7fnklZrVgUtez7TyutRgBbJ8fPulQx049tXNZjZZauvjnQV1nUw24myWfbA7NqEgCL6atQFMMsbDoyltqh4OdfojlEGHWOo3HwcBYjzhpY/XtWz1Yky1hshlKwM4+UamaEfyTnwD95YHkunK9ThsrGPbLfVtK5kKAvsr1+56jOoZ9973y6cPmtlgcxOp6k4BeQFLtMa9fi2ZQB/6Wtrq2wXLlywSzLrl1Zt9cJFu6DwZU4RoiAJkPCFv6fFwQ6HaTRt7eoVAdu37NTp1+3MB2/apYtnbP2qdFBvW7/Z8eUb5Bt7lPoX+co7ZrABS5RWkhUKEvcUn4QDwF6D5RkAWzpH3XkFBOwz2GDQogGCeCCHmEqkngYjDQG3TY9zqlSyOYE2dsgANGC8vvRCBQBFBo2GP685ypcgiQz1Ag8CuKdWL1pVeuOAjJliyaYE8ooChQcPHbD9y0uWUQ5NCUhnBVRXlhfs6OEDAtYTktdTpXjTtn9p0Y4fO6T869jSHAddIJfcmYUmepLuyVee6LmvAoUBHDNAY5aDtw8dJbxea/qygorKfZW9GpHVyy1xhX1656anreA7NcgNxiRKP1zYfYCZ0nhrFcqxC6D7nMIAgpGdwdCE0kte+T7MXiZdaAe1bPdG3qiA2PK+/Ta3sGwLSys2P7foM86sk80IcCdUWMPoWppOq7xp4HTX8RP2yosv2fETx31GfNiYoDNAikuK8J4Af3YbPSLzeIMcnj2o++LZ83SM3N0N4SJLDzGioAIiiFz4wXP0HIcLg7SIj4zLQZxugp+9aChzHEYm9s5jiDSkzR/ieLGOHuJwwUp2WOs5BIHbSI5wDSYmf47BXWRCW6N7lR0afGZC3UTAEsPbBUy4xy0Cog5KY38ahI7fO79gPA6XJYovMvqNJAvJIi0MIACr1OmwXV9s1IZ4WnEPdT42vvzI2wOe8Rueg38qSIgg0pA/KgvDYMXVGexChxd1fG4DBT9x3Ncj0oNHygd5FXgEXh5WfjDEGcfh/LD0PAr2N6I94yfMuHGewQz9R2xHecB1p3EZY/97kfzEF/wj77X+g30cN/1l8BMbdxqGU8zD+N1Ef3vRDWXbi4KgHz7cGHlWfojw1/gMiY0edhJ8h7x1dZ1ixih2j91+lLTciHbI8l+BmHT56Z/6CXv5+U/a7NSM6i4DYfVLMiwb9KaNdgujPmfUd0pm+iS3k2ESTG2T+wU36NmXHFLXZJ9Qv+UfPA7ULune6yokPizTw2/cPu6ma21+RMpkso8heFcAiSUEfHTTVufYVsfZ0JVz+ZmtrdabDi7abQDXpgDXGQFcAd8mW0OFStaVKderAsd8Sc+X3UqgwJMXKGmLps/BpnCXmkjBkK4r0WcKpUOyniuNU1oylYS8JwViZqb5QhSg2LftWlmgqyse4sOfeMdrS73OclF4PuphhrKUXRGPRT/GdW5x0ZYPr1hOwAywkhAALRQn7cDhQzY5O2eF0oQt7pf/xTnrs8sAmS7eHLKw/+BBgYmUcVrX/NI+ywmU8KqeLazarO/sJy2lDK1Uyj4QYB1rIV+0xX3LNiMQw5ZdzCKyzKHGmtBa3Vp8JS99cpQtH6JNzUxbSsAoVyoYx+nBm63BmAnko7RkMeVH9/YFIHu9tGWynFg27fvtsheqr6WVLjl+9fChQzY9N2ulqUlbXpEMAkpoGDUxa7Mo0FiYKqqwUkDNipNFhWMmU77EX/2X5wU/PourKwOH1fWrVm1UXefzM3O2ODPrIzzvxOWDQwua7YaCMTxSGFUin030zMFK/JCDZ1lTT6rSwTrrb7MmmTmiuCDdZWxubkaDr6zNzk16R5XTfWkib3PSFUcUwwVQSsXiAAaO1CXu+Xm582UzjRVREpWMVyjEkOxR0jx/HZzrGUDblvyzM1M+o9qSXLOLSh99qtzRLet2OU2NwHTung43wR3AydKD/dI/h5ZQtwH7gDW4kA6YeQdM4uXqgwiEERsHHbp30KKGQNXAy31Gg4ilxWWNvA/bgf2H7MDKQX+j0VE5Y3kPR+c6KLSsgPeifebll+3+++7zmbkRWMQoGtcFRumOLaAYpHhqEQe94B6HHTM0ehE5j5i45zFmFfOK4ojDB3+UDS5R/JFfVOX6Co8hLC0fZhfFfEMaogBj5OmWQdwo1z2MhxtvYHnEXrcOmiK+5MMIXGLIF9kBRGMjoMmVLQ/pMNjrmDpGPcTegevQT+AR1mkHEBvPvIZ444SG+GUxukd+1x/tJWUGoBnlu9vjHLkNgameKV++JEkDaAelEZhVm+8mevYBscI7mI14BvAUxAhSRL88o69Ivt33XEMeovPg169R+Xf/3A8Jf1F53EHxcwjP1XWkeqsbt5GEQXfuinXI6ZioTzvK3Q1o6C887G0iiv3G/uM0BgrSBKAbyhPXUei9aKcrHHbI4zbjhD0VLc5/nmOZcA8Uu0mCSI7I7OI34vEhCP9e5oYV/kOTs/iw8e6ivcLvzI8RXc/eSW4/miTXpx9Kvx8hsQvRL/3Cz9kzTz/hEzA9qmKyr/5fJQG8w+4gujfhgWCkC/ygL+EE9rXmY2YT1uAwEgFC1iG6SbBXs+wH4D21baQylAjVTd4Myx5s48A2MriNk2L4aKlULDxJw0BH7a+y1ZH6bGO3LwXk/IMXF04NMK/baZDWrm7Y5saGfyxGXiFoVw3qRmXbLq6uWqvPDgjREgAUR0Xyih1m2diPlK/FE1l1+8ykRgWKTo5+jkaWV7f7lgRGl/f5cbeVZsOBNvIlBSTDDDBlEa66YiRM6MQENBMZ27+032YmDlixOOuyTwm0FPhwKWpUAWh33HFIwJVZsXk/nOHwsaM2u7Tg6ekxclFmzi/N2+GjR9Tgpy0tQLki4DIxPe3LMwCmxFgsCBAJKPsMr0Av2ztxwMKMAOaC0nHo8GHbt7wineSs1ZSupV9AekdpZYs1ZvdKArcL8sNBEUWBKHTV9Q6oY9mC8mJxwSanZm2ypLRMz9vE7JKA86K/3gY8h0GG9Kfk5dm3dd+iHTxy2JYPHnA5mDWknGYUV6ak+0LaJqSTbDHvAH9ufkE6YSZQhVV8fEZdjVb4AM0Va+VGzS5vrFtNIHCyNOkAN6dOm8ygU2x1BPY5AYcGl9Gh+KWSbLugvPUMI79kyDCuVHj9NTp1P9QilU+77H4qmAyjvQMakIibDw44zME/oFLZotKptLobM9DMcgFGpgT2ef0fIgnGy4uMz2Ul4pkuvITBEQWvokEJg49pwK3ygo/PSgLMgFbST7nMqBJ3NECraODRUl47uCYFXhE0oFIGFJXv+1b2+3ZuhFPpdzE8LuTWny+T8boWwAnuWIUZtfBMegBGDGYUxI8GZonDtMrAweXDtjAzb+1aw7JKT0Gj5ZnJKUtp0PPy8y/ZJz7+cZtRGqjXhPUfRUCa4wYWOSLRRJ4rLi/u3gEEB7/355jcKTzHvPxpjK+rxX25Zyf6P/w74MJVPF0Gka/N9jjCcywHxDWAVO7dyimEDbJ60CiemOLwTu7Bb8IFt3H+ugY+tA0jPw5EBUKZTWWtdnidHwHayG38GtanhjYtsAjpwJDXnr+6+qyn6ou/ZXEwGez8Gt/L0EbEh6EMQWlkwlr66J4yg0bQrRsAbeAdg1zXO/5iMyYbJhD3wS3WRwy6w4l8PI9mioNblHckWdeYU5ihkZ/YHTvqn8Lgh/K2Q98RjWSBonB+CfbEiYFiv7EMLs8ufjGN8w3xX2ugnfq4PsVpCv65+uM1FLvflPbwE6ckyHMjJsF9JEtUz8YiDm7BxKzQVfjjIeTdeJibEjrAxHyvS8453O5BHyrOveg68cd5FBN+xv3F5WY3/YjSXJd2x//jpkceedB+4ef/vj344L2+dLTPUbICtsYZAzK8ZedvCEKZaWV+kj7S7VS/1Aaqcwr1GNW5P3nSFTCMm0K4SWaYyQ1tpS8PZD4H7boKduo91OiPkAqFwjM0CKEzioh7ZQCHFTBzyj6ZNHgtgR1mH1gryyyvgyQZKtF2tWIXr6zaRrnMjLT4SfrolTCNGCCAho0vz3PZkgMHn9ZGaZ4suauQkfG8cqWjXhHIY/au0WzZ6vqmVX2Nqvh2aOhpoMUZJSlMvPE4z+yRmxikbWFun/gzI93w2QsAJ8sAegIllGeWHaSVdtZysqcvHUKz1XATdl8IBoBXrnL4QNvX4DI72/AjVdvqeAB/iqPb9HWYTmJOh8MXhs1mxzptAWDvMCRyd6D4Q6PDaVo+IypZKtW61SVfCCtdN7uSL2yu3xt05bdrbaW/KVCF3CkVGvYPZobdT7pC1QqLNukIN9iGTHlER8TJYujQ9UunZj0rl7etrQEDH1ahQiU9FFzlBTKylRQfArIDAjPyLmeki9WNNVuXHslTgPbC7LzL7ECYNdastdZzu82WbgUN7FhDGgCa2DhRgcJvpBeFZW3zVm1bA5mmrwOOKwQnxF3d2LatSsNl8dcoMFF6/ENGnpVwlpdwoEVeYJ39gr3jlHsoX15Dg9FzKGtehDzd29J/pcbbhpyl2CFBA7upSQ1gSLN05gBEAw0ADjIwKPHKrIjjtNCJSwMObqcEivFLPlO/Ou2ubaxtWFfgGe9RCnwgBHmnLNlcJsXFMwdCsJ2dhsPuRn2kbmA0KNUgUQNE6a0gWWcnZ21lcb/dd+KYvfzC87Z/ZUVckY0LOvBow2+UCd7I+j1Xt/D7uPHdfYUfxGNsg10od6HsRV52eKJO7iCc5E6eedgoTKyT+BJ3zgHYUk5GjFwm/fugSxTFfg15+Og+ptAexXe6UVB8xemkLMb3XJHDjfLcZYGnG/cAByfSEdIyvBHhD37BhPoclSeM6omDUIye3ThYjUxkz2zsiM+4DMjHW5KwDtXtPFaI+1g6CP8K73exn5202y3kT2SiZ9IWX8dJUYcfl4F2JuJC/XRHnKRzL+cubWhzZGI3whJTHOeIuCfO6FbkHKPCxe9O/3sT/kKIG5PrMZJ5TxqPC79ckWUYhmvgEUzkRDC11wO+ZVBb4Fd2DvA8FA3Di67Rb+B5Y8J9VEZuhaKcDQ8R3WrYIbmse8XJ87jd7mcoPH/oOHfTLaQ5LlfXlq//PyGl+fnnnrWf/Pxn7SDrb4VnRnUo/Hl+eJHgKqPq6T78J1DAESIaUte5AnjfGrz5tza8weJwGeelltaxXsTGb8cYihz3flT0Mz/zSyfUYf7vQkbTVyNcuId0pz9ev4aPwTY2Nv1Yt0uXVh0Acs/sUKVeswurlwRst7zB5kSp0ISS9qiZkxJYKpB25CvgIUTXZYaXNQryOkymlDYzMW0HFld814auwALLHzgxrdkSuOY0MRoHSZbSAIJ20fNAMiM2mQMoTBpH1U4q3GVrNCSXgFq9Xre8AMKcwMd75y84SAB4bmxuWL1WDVs4CZxvC7ix52iYVWRP7bZt8ZFQuaI4E9Zo160lXiysTvs2UVm1Vy0B1C2BoXCUMAAsnZ1zWWuyb9Srvkk+yxU4zCFf4rVleB0JwO92BQolC3sLs9tCsybgLHDY7TV8VpcRVF+8fLZcumwLFFVrNRkB7XrZ10KzPMB1ILk54ayjxhNeW8q3aqXiz10BNNZgssH/sf1L9s4H5/xkMEAzW3CxewJrNjvtpjph+aNAeuEPuqAjYukKM1TFfFEgq+ggZWN7U3zZfUKZIv9sWQZAz2WmBMoykkkNOCXBCxczN/rTPfUCfSC4yy3e5C2DKmbD8Ev9ef2t91XOujY5PSF9qwyp/ODPExx+REl/wxB3lnFcwZAnNPukBHvFT+QYOW9X6laTvB2Wl6iMTE2wzjth04pPJcrLMfGwjrteq/vWZQtL81EcoUMG3Do7AKh4EB4X4QnbuLpuZ95/nyd/GwKAIu8BO2tya2hgs7i0YEUBc45rJtHzC/MaSKmcabCx/+A+96/g+g9vRZr1pl25dMUKbCm2OGt37D9kzz75qB/YEE4d63nZQu7wGwwULwWgjPMhG3LwkWNo8Md86uKtgPzFanVV8IOb+Hsc7j0KM07iN24Le+KABfpyx3EPsI38EEfs171hdx1iEBcEuw5FvMYj83i4QX5Pjn6cxYgPukY3MTD1ewcPylTxRC/+F99j7wEjHnEc+vH06gY5YlkAemFgE+zw4/f8oVv9BTv8KIT7UUbETMPNiPTIoBCinYB2+ZDFNTbXkL9Z8Bv5HaYtMthH936N0h+Ia3iOrYK32B0i/pAfO4EtLnLDPuooiR5/IUy4D88iWHIbh3OLkXWgYEcY4vA6FIe/BYrDxffjcXjFjii0ALJ11sEP1xB2LD7V2/7r74bDEQ4uW3LfoiVPHLTUQ3dZcnm/93875IvuR+oj/dHtdSjWURwmyH192u3OUxzdzcJej24t3LV+bjW+m/nak88PkZbrh/jwvHbTD6vbH5V4q7kwN2ebwgWvvfmWilwovZ7pMi6V9xsxUbLlgD/8UEYxEM8eVD9xGOEfvs8CI5BGH5g7SKNOCz8Imzxw3732+OOP2sWLl0KdFH2k4Pa++x74XCqV+Gmk8wZzmCCu0b0uoaNOWkvgb25+1takFE5WWlick0QDu7y2alfXryjtdKY0wuMNW1TBpYukwFqfNbzCQGlefwuwAQZDIxz85dJZ2y9guzi3oCB9W99at/NSAOscWXvYTwig+etuycySB2SWAvnzKPUIAEkn8v5xXKOxofjY7QDgIuA8OWULUyV75+x5ZUDSAS8fSIW1xgKDAi5tZmCROUoEMy3cD7oJy+aziodZVQG0PhnIvqk55WfbZ3ZzOaXLwVBf9ivyn7dupyoZmC0W8FIWAtoKE2F7KmbFfb9VhZOQ1qo1HNQiP+v02Ac2Ix50cHEnS0fO7HmTGeEEnS3LHPjwi39pwkVnr2D2wmX9r4Cy0s+MLhnBHhKC1XZSjevrp874UgrAlR9OINDDbCLgXhH5uukYvOgf7grNspWewG3BD3fwAqv4K5z2A7iUrF0+NGy2lQZkV6wDyRfnlUwgXV3FCBzKoM/4Ap6lo4nShDgnfE/Zd94/a1uVji0JAJYKHEfL7BuDqDCbRsUBsFHlnCVX2Lq8Xvzw6X/Bzaujy4Je2a+Yo32vrnEoiNmhAwDNnPKGJRVp5+PpUpnibcXU9JRvd+ee/X+ULgdaxENUsiMfLmswdea9d3w2/ejJO3223/3Lz/rahg+s2B6MD+Ec3Iofz1ucbKZ8W96/z0EL5YpBB2HZeWN7u+LlaHZh1p5+9FF78tGHNKgruUzeZkQ6D8pQKrx+ojsGgQEwFQp5n51mcBXb4Z0rfkNQwoqfkxycZIcf4vC0Bttxinm4E1d/Dt6RD716UFnCnns88zxOARhenwJI8tDXhA0U3CB31o9fkD0mEipyl8hPsAttE3fUNu6dn3QWZnn1xICRe5VFn311e/y5zyHPIXiNjeJ3cKsyE54Fdj0PuA8DNQe2bk8YpZOrtMXg0MGxrhAXnv2NRyT6jrjGjPNCZ7q6aH6VCZIOKaSa3+iPtOonNu42vI/88+wPwQ6KQX/sL2qtw13k32OXDIFHeEYml2gYTn/+iB986k/XuAjy6+Hj+/jWifJKoQthrzEejhIZ7pxk73L4bYgrjnsnxXLvtt9Fck8szFnyobst+dj9lnpc5qF7LXnwgCU4BeyGFCTxbLoBxXkc+4fC880J/Y6n4KbhSO+eftB1bD/ufnM5bkXWm/sYkfOLeHre7aKbxbe364eR4Pp0K2m9HTQ7O+vfNL3//ik7d/Giy+GTTEP9KP+4lZ3bYK/2zjtStW9O7o5RyVcF9KYJfw5uc46vHNjiKWpnhcz8u5b7771H4Hbn8bvh9yMidcKPIt145nsieSQmv0+oM8/6UaKzs9MuLNd9+9ifNWWrArVX1q/6bKAnwIFt4DnkpTgclQu4dNt82S+gJXAkWCfvapyJSunnTOz52Xmbm55zAFiuVezi5YvW6bV9JmpCmYFn9halbDmo8cxQnNxL8f4kWfhrtAUUmXXWH0C5rxgFT10ufAawSFhEkzuZh2/Z0TnRkQEcVvbvt8XFJSuxplHPAIOW0sGRwrVaR9eu78vKGteVw4dsaf+Kr82cmpkNW0AtLPrX82E/W0Uh8Tvs+KCCUypN+h64KwcUx8qy5QXiC/kpm59bshnpYXJiXvLyIVrLGq2mGz50AuCwJdb0zLTvmzo5PU3yQ9o8DyS/BgEdBhMcvykw6PDBF8WgEeWRChVpUbZ4WNLMGj9f5yd7Ol6AHJ0l639ZgZ5K8Jz2D7e2q2X/oDCrAcky21zxCj3i3esQJzOxdQG3moAT+YCA/FMu1GH7FYXoKl0k++It/qSRtdtXN5kJD2CX5TB1B/TMPJNfxMJrfeVBtaG8S1hPrDw9ciE2XvjzTE4yQPG8jox+XBal0utssZD1SlZnb2WNLLlnRpS5cOLxgYFkRfdskwcgpBw7H2clf9y7bwxOcBcIZZDVrPuAoV6thrrlHmJd4FdCyD8DOAYZrLctMqBDOFQkz5RH0gNfQDL1YEF5PzUzaQf3LdmTjz/i63IDP+lT+cRbFIJ7px4R0gW9e5Q8+X3wGG4jh2Edi/MphA0Gwht+QtpH5M4edLcb6Q0m9sTFOUc8IQ+na/DLzZgRxTxj/jxyxf/ILhgoyM9N8ONP+gmugfxNAnY4uv8orOpNXF79153E29316+2IDG2Irm50TxuH4T4sN2AZQlgjG9bQ7rRzfwzgnR+yk+OjeDxi5MCofAKCGUh5/ZQJH7MFu2CPPwByZOKwpD+6AnIDn/H74F8ePPWYoLOQ9nHjhI5dH9Gj/0QyR26BIjuZOG/CkotQBmDoPiO3oQ64xn+RbuMyFxveGIalGyG+EI5Wjfx2pvxE8WFiHe9lQlhMnJ8j+91+A984inG7PUn5m7z3hKWefNBSjz1gqSc+Zsn77rTEzJzLfSt0Q/6ikL9x5gS6WRgnZI/0FNNNQ8Xx7OB/vVA7ZdqLbqq/W6UxHjfjF8d5I3M76HbyvhV65KGHfHuwA4uL3k5JGP3TfspRxuuY6poqTbjKIX6j4+2H+1FdUhvmh53grjBJDx/qovtm0a7aEz9AwhvYsQ5wjEY91EdAwj7PXPPhRhQhVkH5AARmCxN+Bj0VfG52Rh3qhG1VtgVs16zVVUerxtUVQwGOKpc3nt7YKsF8eafncFSpAEu3NZxtpH7QcM5MTtvS/D6Bu5LV6g27snbVARRxwzmblZIUHh0RzXDtpcg7JCzh5NrtCUC2gr0Mcfq6X0YUAmMxSPArf9EzfwSJG3m+jr/z5N0OjpJZZix53d/xdbveMXWUNoHmicmiFScLviMDG/GzTyt7rXLAAF/8T7ADggBvJpNQpyN5BHj8IzIBqEwuJ3A8YcuHDtjs4oLA8D6bnV62VkPy9vkyP+NLGOIP2ACW3R7rYSWLDLslHDh00Gf4wgxS6FB9HayQIAWXtLmeyRMZZpEBro53Zb9DF+hAdmGbMEZhusp/NlWwkoA3YBYP2xp8bJa3HeyWlGeLswtR/ACyUFR7fXbb6Lid65c6Ig3rNhjyC799VRY+ZJMukadar9kHF8/ZZrViuTyzpxCFhV/9+Yz1QMC5ZZvr2w4Ig72MpwP+MRh0cWX0E9ljSdnHnYMq2N4O99m5KZudn7SWwDnrmVkKw57OzJAC0JmJT/NKUcDB9egcR+TxuiFdQQ10qL5eV3pisBSTyxHJxEy4G8Ct/FLmGbwgnwMNRPYfyhuZpvyR+8K+eTtyxwF78ZOf0ABswf3CUsGdiALyOoSRI27kjusJ/sjpKfGbIBfucduAf9Vj4nQzRrFfKPAKcQSmMs43JngFfuhl6BcXWVM2cHSe1FX9kf6YfJbV+Yawu4lwsTzjvD3e6NdZDxMh98jSWy74RjryMokESjeDUvb79nXg/hZL5XTMsPPB7l0PMPHMKHw9Go8qyDgET5SNCOT6PfVn3MT2tDXuT+Vcz4R1jlFdj3nG4XgOZV+dlto+94s6XCWkNpJH95LUf4PcIc3hPgLN1H+/DwPbnWYszdJZmBEOPLwD9GsoP7HZmTcQkgRya370H9KE68ide7eP/txDbBfdj0zEb+w59netXxnsYrcx4/7dz/XJxQ63wT9hr0cMitvq+zRADSfZKU+Vt9dQFL+bIYXnG/J3Gpco0O4wcT7szAtChT/opvHsChsoDku5i93j683kDnHePH27CDl2mzEePxTPiAj1w4a9Gf0ocv2oVJqYsJdffMH+/he+wHfzIzl0Gbb9GN2HbKPd0I10SxuEm4IFwg9zPXwTRX/Px2rgL5UBypL7pE0neMRrN6mX+2joH/2j/1O+1Sn/X9R9pF1+GkBHOfofJiYQ7lQAZgLUWsnnwFY3r9jqxlX/upxytIO8kQ1zXkFhJE3AVoln1s23nvBUilMSjfR9Xeah/Yf99CviviLel65c0i0zvMzxKumKpyWFednlKz76HxlXnAsRhKYPVNMufbNMAifcBQwFYmanFzVSmbE3Tp/yxtmdZGjUmTmOG+jQELMPLNuFFdSx8AEdr/ySfngBa0Iz6VnLZuZscpYtucKHWQDMqoDQ1sa2NWuEGajzU+Ol9E5Nz9ri0qLLNbMwZyuHDgucKv3SNx1CrVq18uaW9dptn23d2mxaudKyYiFth04eFLjPeQfKThN0shyYkcsLLCmN1UpZ/jeUTHVuEsQbFt3Ah/uUZAeQOZiTpGxT9ODxI/bGB2fDLK3SjPzIgVp9FwoBccoFBZp50AkBW0Ao8jP4orOl05sqTfj6ZXa42NreUh53fWkFOcLsPq/8fVsR8kVxEY8DYOKBkeLutxRfV/cA/1SYaW20Wr7eeUb63ljb9HuAXLGUc5mZ7apsVmx7c9uXT+RK4bWeFzm/QYIQXxiRhnsvLkqHaaCTzBSkU4Fn3WdyRZ8Jx6QyecXBgEKe5V4ViM7klefy47PYkln/UZUJETr/OA7i4076rGugtsXexE3lpcrNHceOuuwQ5e3q2rpVqzVfYw4AZpkC5W5hYd421je9wdi3n50smGUWT+SXgRhwPv7QA/bJZz4hnmEQCuEedEy9pe4Adtg/VzVJdS10aKGeFlmWoLxsCcgHvqE8eAb6sy7iS3riK/+BRyDq927CHS/kB1e2NsOnovVnyPMKdlxxi8I4QEKXAvzu1Qt1KFMel1uOiLocg7qYQvwhBPZ+62Uiksst9KQg3O5ID+2A2oAMwE5/xIkrd8MdA+TOq7d4l4743g3+xC8NH/2lnJ/sHBwH/yOwp7IIZ9KsMCM5uEbpIfnogz/S6OkM9+MGuzi820lvfh3zG2jEI36MaWSLf/1G4XzdnNvGhr/dNGYTp2XMxIMGT5r/xEa/kf8gvwyR88zfmNu4of74vXQXE8+BZzDBL/Gq3UPnUdjYfnS/l9nJ71p3GXcLXmI7fxz3cxMTay3iFEj2bsJDZAIRZvwaKPiJ0zTK6520M8wYXcd6KNte4WR3XX4ef+y+tyw3o2t5h+drYlQ7ttMovtjT9eT7Iei6af0R6XbxvRlNqD9aVD/z2muv2aWra5EtuaV8409qpJYH6cKz56vXTfpQ2i1d6e+8jWbyJfRr7NsfJmlxFw+C6IlloPffz7KER27Pmtu7HnrksW6n+S84OcwBjzoOl5vfofDh4g6QMqClTvnC5fN2aW3VOExhlCXBo3d9URjvnLi6L9yodMwssWZQbhgHt2b79+23pdlFAaS8bZY37eKVi1Zr1B3M8UU4r7kBVf76CbkC1nWKO6kh+TMzcYoz6M312+qlbG5qwQ4uTdmbp9/z9a6jxo5gyBcFdxKk06ia/U9JCLODzKox9c6ayVJhSYBkUR1r05rNLf94izWuFYHbRq3hhx70B00B2IbHP8t2XHmOcL0iwFy0peUlgRcBm+1tNxwMUdsuW6NRESDa1rUqHVRser5oB47u990qynJn/S6z3r6Zuky1XLZ18dSDCpj05BonEwS22yF/ffcAPkojnwEJ0utDJ47aD0594DPCribpi6t3wvJLwXQs4HknXi2TTF0/pCORkm4EiGhAswJLVBLv1KXTtY0Nzyt4+BISB7aUhVAwQmcJXx6RN2N5uZcyehbfJuAZP/pj39xuu6lBQs4HAiv7OOUr42CMfKpsbduqKsjswozlinnnSzj/9+iCJuAXw/TgQ7x7CYHVSemmoPSwQ0Let+9ina2fpJJij9K87ll7K1Cre5aIMDsKF//gToMvHtBrmCkL8cbyozhm32qVqu9bPLuwaLNL88on8kFM5GFzY8s/6mMWn7JY8Q8X015etpQ+cnNheVYZozQQTn+AXBqQo4cO2qdefNGmp6eUH10PR7TwJS/89DmVcfKDV940okH/6gAimTktDb58/IhS44YW+cJtePYrlvDXLf5ifu4ah43c9yIvSe49AA2uoXRhqTv4yp5BWub0u5b/8jct++o7lvnBu5b5vsw770oPkluDRPIW/5DniZftnbLwPJRrl1CyjWxGbi669Eq7oxvL/Ls/sOTf/sCS331T19csub5qydkJS0zPqa6MeA/BKoOH2pYlvvpNS/7JNywp2ZPffUPXtyy5cdmSd97lso7ALSBZ94qPe19ioMETz+E+Mrj7cwjjVz17e6rn0HbJ6M/t5R6pOcgYp0/P2Icy4D6G97G9fq4xXKKfqOwGXe/4c3/RvUcX4hynyFV//iDZ3Fo07pf7EK97cM/XUsjTiCJ/wevI3idRdjxzH5v4+UYkdxITeeMS6zP+i8vvuB1/yLQzvuubWIzQF5GXIWyIK6bY78jsfh7ZX59u5n4j2iss8g6F9DIiiv3Flx8+yl1xhvsdNqpzzd/8I2v9/p9Z59s/sM7Xvmu9t9+xREl1YWk5yPRDCjCuT35/FN3djG4n7+sRcc7MzNjy4pJ99S//wieUYhpJ4ykPt65LHlVG1caowKp6yCJqEwAQvh1iMit79Y5hjYK3VzgSH0ss778PcPvw7QG3x+556GcG/fZnQNe+P6oE8Fk6L5xqfKIyGl9JEFtSXbhyyWds/Vz9qBIGOO8p9sTy6M1sJLQ8uavYBr8EoUIQT6ovxa7YikwxW7Rmu+UztuvbG1EDGYIxgwuYcIrYYs+vi8Ctbrwd8qsKNpbETZT66fTTtqhO6eBi0d44dTpSeOAemAWOgRkUbrzjb7Z8twPfHqvNxzecRkYj3VZcDaVV9/2Ez67yup8lCJOThbAcQzwA5Y16zTbX12yLPYLZnkvgHTtkZJlCjrXN+bCek9m1TrNj2VTSCjNZKwvwb6yt+eloTYVhVwW2HgNAcxgEAIq0YwCrpJd1qMhKQWS/WF8MowylENJBPnT8iL36/mnJBhwOqUVWn0wlH6WfYQcsHrVKW+nuMZEpXgAj0qWwinRmatr95HM5Txd7HfsMl+KFB7oOZUV8/SK9KDxydhXhlHjOFnp+NGCNpR54kjSAxnqrIb3mfVaf9d7IBrhldrNeb9ra6prtv+OAQCpbbylYROGe9JJP4T4QC91NZY29nAGszIgGoOfgUca1gadIDp/91JVH1zOdOwNDGdj6DBlhuccQi37gCXHIArZL+/f78bkM/HBj2cj2VtnfgBSLBdcTB3wATGl0NjcFlCTO/L4Zl4W0IC/p379vn730yWft6JE7VHNFskdO0oCcfqQycQj0+qjaKemztz5zHCWRHRrC1m3KMypN5NVrrRh5VSXtPEN+ie6dxu/hGXX0lCPCy8DSZ525cbb+E0UV1WGvsP7oP4lazTKvvm6Zb75h6ffPW/rMBUudOqfBkvLqyLINJqblTWVZERGWOgDFcY7fR487iTij25jUahBIfCkzGrj93/6NJd58zxKKN/HWKcWj+n7ykA2WlI+q0zEF/vpR/tnVC2a//+dmf/Ztsw/Om71zxuzCJUssqpA/8tiYTLdiSBtmBIa9PsbPcuca11WuzP5zjzzwoEx4fcZv5H9kIj7UVQzxDePkPpIj4hWu2JPmYOfpvoZwi25F+At9y7U08scNfiJ/Q4dg50/jTMdpB++oPA29chPcvS3QbbgGvh+edoXxiGAaHodEHHvqZi8aCxzz2xWWJ7cZ08FeeUB+3kjfUAhzLXn+XufPXXWJ44x5+NXFjXjGV0iyeFBRzOPD0Hg8gcL9DhvF0fiffsPaX/5L66uedl9/3wbqZ1N37rP0ibsdeMVleZxi3jcye9H17D8Kup28r0f0Byv7V3xy7Xuvve5L6Oh/vZ+T+6gMhzLpW3ohpztSj8AP+nN7nDjsKu/bdPaYvFQfjzsfl6fk1hQ+uP++u66ZuQ2/HwGp4D/JfN2wz0MqEdWRTsg7egR3D+xq0LfzAp3+8RiJl7+kJyok3RcTyyuzmiSYBzp7f5YJU9b4p6DJr4zaVZsoTNrywooAIcrgBKzLvkMCrxjh7SQlsSVVvJ8pEcbXUSFEfQEU8eSNuP9xj13Ssome5dQ5pQSgYrkBIIG4CQ9+pzA+IuGqdATQIwApAzDgEIZ6fd22yuetUt10kAk4aAuItZoCn10BwR6nj+lZI5WttU07f/qcrV66LPe6AM2WnT/zgW1vrFurVvWpenYcYHayLSDELLHva5DoWK28bZfOnrOtq9J9U0AWt45k8auMwoSZQ5koHQ6cAF4sq82QFp5lj6sXQiq7jHd6evbKT+cWBgXoC9BKnsIv6FsPAhbkv38ow/pQZpPrZVtTngGKWc/MCVpsjwbbdEqcaN8U1o8/hje8nJCHnIgHLh25K824UIYUacrXww6s3KhYKp+wpkA9W1Z5euSHNaxTArxp1rJKfnLV0y5DpXPQiuGZuNyee0+V64h1wSw7GRq3k07Ja7+GvGfRvI9OXWpnIHulIYpjeC+QxRUA2lP+KJBNTE3avgP7fQsx1teFddAaiPi68zBzHssGY8pcmJ1WmqQ3jkv0einTbndVb4p278mTdufJEyFtMg5ipFwaK9eHKHwgiDxKvdzi/Caa2Hjmco1p+OiOwR93oTDsIM9X8peKpHvk8PIED937ICCy4083/Lscgat7HRJx+al2uvb2rVjrxaesd2xOD9JTo20a+Vj6e6cEeF+1hOrXqPOM4oC5U5DFjf9FtNsPf/4Y2Xl6Qpn0QQ4zGU3FGxs+5JP9iAcsR/dewHnTU6n6PqYehv2r4XXkoMvjicRch3CJ0zIyLvqY0Q8a1RXj7R3GweqYHUDYr2F9rJeNMcNMf7x2lhlj7uNZZL9G97gH3rE9/gDRUVjnMWbwF8kUwPBI1tggP3QTdQwTjRfXX0SBx3XI/cV+uY77jd2U9/LndXfo/8aGv9CWjP6ov6NytusvctvN51oTyPl4G+NPkRGN1CX30T0UwozMrdBufwrpjHfzutbsjG8kSMQvzhN320lRNnq+3aqBPC6u4cl/ryHVtYHq2aDRCtem6q3avZiCrDvjvhUapTOQy7FH2j4K2h3Xj5PY0vOXvvQP7GN33+3tAhpHQzT5YLuQ8qCzuBtwPOZ/clX770sQpFe+z+FbhLjsq8aoioT2NHAlQFzGR0Twj4QUzWO+9UNIghsX2tOge3Ua4bV0AACsgb28JmDW5st0BBUIGdBxqwDx7MKqAepjokTLLn4N7s+uKflDKboyS7W8sGyFbNEbyY3tDcVzxeqturu7UmT8z3mpkxZA9U3QnS9cYzcZOhAUKAOIjt3cv2S0QUv2AofiA3BwICJfJHr4N1a4vDklHvxFvLnygRSggY/imq2aVatl3wd3e3vdNjbXbHNzXeB1w+22yptWKW/5HrkNdXiA4K466o46zWajZrVaxbaU7kpl2/1uy++2ruXKptXbFau1y1aWXbMevrZnptALCWl3o3TE6R8zvvuD/hK86s/IX1J5FIFIdrbgKaSfZBFGrsoX14fKRTKR1SgrS5Jl5F83iYxAWE4+lAfe8QuEkP2tTlODnis+AEImDnaYnJhUJ6dcEACGPzH2VV64I44QE/ESQc+awi6bjYTSLIHEA3viSPfEo9GxRqdlm7Vtu7q+7q/P6TDJQwBzaWrCn1mCwXIQ4vQyiH7imEifG2a2mS1WvCrn5HYAhyE+wjiwEg/SHE59C/woJ26kH992DH74E1M3+CVuyhYDAF3DB0KcoJbxU+cCqIs4KTyn03kuYC1LJIpHsoB4wEE6zXp1eMJfsorvkYMH7MEH7jP2LHT5YvFE8dGu6MTFVfzDhgaZVHa9cSc+r/oesRN8nJcodAA8BMtYn+7mZgRkwzXcuy9nFHwO/Siv3DXmhR+XzQMFHevffeHGFnt3nrTWZ54VwF0IJ+koTcnVsmX+9nVLv/22DdIUcA8QAkJch7KI3InnkN/Om6vHHYK6CISRv+Acyy0dciXf/DkyTlzxP5Ye3AC3gGKBPg8HZXM2uO8BD7GTx94kbjH761Mc5xhd13uUphHFzGVcFsqca8nLnINY/tRROVB1ABtdVT4DoN3LxAAXv/iLQLR47Das08eduNC1xy3e/qxrmG3bGxgHowAiLn4b38ioRqle6Mf1466B4kCicKsyLDn9KFF2s2FQiJFcNyLyJ2bleXVdIo9C3btVGpaliMJdlF79jOtgN+1ldz26RiYPKzuPZ5dxCmnRT/Qsp/H4sI/dsMfEdjJxum5sdgQZ0fAhxHdN+rmnrjGwi66x3ISM+d+IxuWIKY5n3MT8bgftjv/HRaTrrrvvsn/xv/pvbGF21t80xu3xyAS5uMQy+q/07NhOYMDnOHzrTJp29TMqL6F/pT5GuCEKu5tCr/cj0pd+5X+zIGlOOIomYtkhrKdFrTwdNXuoMkOEW6PdtG2BLxqefI6v/vO+NZgbNdpcs+mcEqIGbZC2fDYvdGBWkD1n/POq3f1yLeg5W5Bb0be6mp2a9UaMRFdrVZevWChaqVDyQwKCKbhdQdeC4i9isMdOfNxO90XCRGHxm5efYLhH7qxxIhcNas7TEfmBB2HchDhL8Jc9ccE/pFsmo7Sq8eMEq7AEIWwhFWcXeiQ9zJ40anUHgOyu0Koze6OMl456nYTi56S2vIePZ0z46ISP2vzDNjW4fC3PEgf4s5cuMruu0Sv6dIMdOtU9eSGDnFnpmLSxtpd1vsjKLI2qp2UUFx/wqUT7a3HsmWlFFtLFdG9XIDORYLeHguwVp9yKJem5KP559Kjw/ZQqAeVFQEyAifWxlFtmf/fNLVkhUxSSVJxKMyfBEYb1uW7EDz3mAH2sC1X5aSq+flLpSMteJi9ZsimBt05XMqd87fPlyxwg0vbOMV5Dyolg6L3TYn10VTJJ0SpPMaB18C7jYNPBaLQvcCj+cgtln74w1AGFU45ihn8+IJOb53EAQABOZq5Zl+08mUHHeFzBzu8BuBEft1OZYOYfYMtyBJ5hTLzw91dCumEdLkT+s9Ybg93ywoI9eP+9trK87OnALyY0IoFHoBBnTHRMNDBd8XFSPA5s41v8wohnDB2F2wfjFHnBF7oPOows3DnIEIjSNgw5Irwj51g7FwBu8BtkljTki8pB54H7rfX8o9Y/NKOiKTeVt9QHq5b52vcsocHkQABsxAfm0VXkHPnByM6/A8BuaCnyMLSGIb1+rxv0Hntx0j1efeDFjbsFbjxy7wB5u0zmyT0KwC4vB+bMVpi5dW83JfyN9Bhox/PY/W5/TuNyOwU/1/q81oa0I3pIHvkU6tPIKEx0T9xEHxsojtrz3v/hhz7VP7hR++jgV23x+ECMMPI3DpZ3zBJHz6F9BRAHP3w/4EcD63lo3J38C3HvMB4+3HM0qG1u2uB7f2f9H7w6NIMLZ0Mar0ekVQmGh6dxaHbFFdl7kFhBt0jBu3hE+iM9/hYSM7TbaT4sef6Nl4Hr8cDaTQB3roCbxbfLPZSVm+kA95GJw3iw8aC3xCtQLPrN4r9VPbq7zK3F/uHpZnLeLmIQ+vnPfdZe/MTHHXOFfkJ1AFnchIu/pVcb4FcPOXKX9kLd08NAfaA6N3ej/wtvSFu6E8+ovo8TC/9+ZLr3/qc/1e62/wG9y4DIFHlQZshYZqDqzXBYAiCEThvnqeKkTUSmVJwYXUuTDgL7bKckuZf3LVt1u6bOd79NTk4FP4VJmyQsfksTup+yudl5VyJxSgIBpI6DtqnStLtPlaaicBPh3uOcCjODUbwuTyHcT00oLuxkSrE9V4WZKAF4J2z//JLtFzhY3a7b9NSM84FfkJE4FJ/CY48dfOIrcpeGPMM9QBoZ/d554D7hoLtWaQTQLxDYqLf84IrS5KzUnLGVpSWFQS7iIl6ZmI+uo3RHOvY4d96HdAaZg5wyhJP+nB8m0gV8UyYQOcjY0vyCTUhX999x2N48fcGmp2dtemI6xC2/HFZR3W6osOdsbm7OZiZDetGT61l6yAh0tlusPe77B0krS3wMKJCt8gIVBMY5aKJeaamAD2xqckIjQsUr/rGOQvpCGpG1qGcGFZNFdFqSrBo0qH44oFtZtkFH5bJat6XFRZuamlTl47W9wDodlDqsSrlh9VrDQTqDAx9MRkAkGJ51BTSp40ooP/BLFXWDm2Tn3oFi1MZhF1/p13EHpLZaDV+GEoPKGEQHE2a742cArs++jrkjP+DWt5YT6M6wFld1nuUt8GPQAfBmdjqby3hjg36fevRhe/zhhzTICLsc0NYG2T2BQViRA2254xaT3+nZk0a9k36Kww/K2PmE5ikk3GdAYO73Y41RxM794hxHO4omCkf4cIHw7zT0G4V3PjIRmB46wxSjgVtvblq+O5a6sm6JioBjV2moN2wwk7Xe4cMKK93F/mHiUYlfuFxDvrYYhyiT/SmSwx+QRX/p3/6KJZQ/PCsTzQ7O2eCBO22wb8WXJ0CedhFBlYlmX/+mJV59XwWXjkF2Uxrsf/wus8eeCDxC6kJct0C7/UWp8rtgdvqJQXks15Dczyj0iGKbUC7cG2GVPi87pJOCHxl/w4Gd6xt/kZs6reErTH/GiHRPDfPHOIzicEmGdiEuB3DeOUbuEibOF8wQ3LnBbzy7G+7j5zD7HIfXPe2Bh4/dI37qbwavv2XdX/89G7x32gZvvmuDt943jbEtdfgONdUM9pFrPN5gXELuXVrqB9fdFPzFFMLdnGL+ozRFfIjvJiziOEb1Pjz771jY4B7y/KZMnXb6idM+3r6MSH6jgfNedKt62E1BVr8dEm1T6w//3HofnFd+MemicjhTtMzjd1n6xD3+HFMcdDz+UO5+eHl+2LA3o9vF90bE4VxTExP2+ptv2erqatANDp6V3Osm7hhjIv/xpwsnk/HxNd66nbqeVS/kxuRFYqC+SvW8pf78gdu1W8L9Dz39i51u55OgasAtWYQe4w6M2a5mm1kmPjwiVQHkFjLMDjIjGGYJmVlj9pDOMaeRNSdhAYSXFpetLKCx/8CK/IbZTkArHxsxq1vMl2xS4Ao72h86evZvpTHKqTFhFpJZ33gmklnHMDMZxxuuzE4WBIb4gILNwiYEpH1GEDnFB/k83ni2VXYLApeL01O2Wq77LC8zqMx0xnERh8+K6uozlroSf1ZhffY04jvyH4VVvK4bjPylBGBr1YYymIqTdRDIF/jFiTllfsEO7JuT/yhNfoRvzCfYIQP6TifTApwTwZ+eXYfIF8kY7hXW0yB9ePyy9zziGma5c+l8mI0V0F5e3uf+T+5ftg8ubQqwzgjYCvxLBkB5l3W0WxUfyS0vL8m9qHQxuy0DP/mlvahKh+1W12amppwnlRGQBAjjYy9lq21tlP31+vyc9D6/KD4lxSW5JFtJMlB2KA/EO1Es+qwubsyW16scqNBRHG07fOSQDVrsa9u02fkZB3vMjmYkIzM/LD1ZF/BhJpUPy5j1pgOj7IYSHN9R13TVP7PF7IzA5tL0xaHqevWNfIYr3iGHJdyLLdudtf1gBg7UANgyMhVojWdrmSH2K7PFzNYGtwB4ecY+zO7SVvgslcq/h2XmWfH4bJV30rgnZd+1+++80555+klbEdgnLEQqnRTG6zE3Ykp642UhEPlDx45H4uQZoM+HbAHcstwjcCOdfh8xp22QineQOztP8UEvEXk4wnM/ki48E3FEcaeI9wBE/HFnGPijX5WTwdyUJZsNS61uWFKDJkBnslG3Hh+X7d4En3CuAZF+RnEhbwCAwW0sDIQYeCC0dJL5nT+zhMqUB5IuEwK39uCdZvsOBHCLvVgQwn/YA/mP/9ISb56RvXSNn4Ups08/Yf0DR7xxH6cQ180oyBz79Su3Y9fgEigA91Gad9AuvzBwFq6N0EE5eFVaXXbM9Uj8kwpAWDfEN24iP6Fy7TJuF/gzwCLeIId+dY8fl2ksTMBK+OImpMLzU4/+pJ/xa9CT3Icm2I3fk1/9b79u3X/7+2ZXymbnrppdXLPU8SVL3XO/wK/yE//S6ShsMPrRfwCe17jzN/68I+4xo3J4XfsxHh+G3L8MagsUwsdsRuVi6OFDxxFTCDfiM8qbm/P7YeOExsPeKrgdj83vd8X/w8gT+pjbRz+Kjn5YOnjggC+TfPvd9/yDZvomaFyS8Rznyd1kyS4JGYFb/26lWxd2Elboqq/rdNWmqB0V8X3RA/dz/O7OE8o+EnD7wENP/R87ve4xn9XqsZ2XKpL4U0FZJ8nm9Q2Bilarac1WRYCh4eCz2WlaqyPA0ZVRp+5G9201/k2BDl7D08l31YHxpjWlcoafZmQ4eYpXscy0Adi89inezTJrU7etqY6L3RI8HngrLn92E3gM+bls4SMsZusqlZrvn9toNdzg3nY+cdi6by1WUOGfmcjZm2fPuSwctYsf0urXMf6sLw7PyMWHYaRB/HXPUg2Mu3mcdfcLD+epzOSr97AdWOg6qEzsn5pMAlqlz67Ckmbk9TgDj3DARdvq0unWZtm3PeOEK49DeYE+0GUIF55j2dvSGetTXVfkm3QUH69b1YCD2cJMPik/bTu6NG9nrm6LV1t+uj7TSnhPq64c4pAratCiAVCrHfKfuJCPtG1vb6kAdwTYC0oXx9c2pOOaVetVr5QMJtbX1q3erFmhSLrTPoPd7cOn6WuPPW8VF/IDGKtV5VM9rLmuaHDQUSfbqtdsamHC6lvSs+LI5FOSgfR1BPgzDm67UjBbapFHk1MTAvVZn0uhWfO+kXvd+HpTlXOqI1t8MeDgA7u4vefit5KfCuthMdjFJDdk58NAds+gj6bDACD6mmc6bHkDJPh9bGTnfob3YdYV4JrJ8mpWfNnyTu44xK9l/eNLJWZmatI+9cLzds9dd3o40hPTDvlEyA6/sAWY4nGbQMgKX650zqVoWQcztzF5iSWS+EmPQMUAMHBzB6fQAO/shIeiyQp7DHqKKe5gh2FD+xYFHOMXsSTeQWnCBrOTllQZSa5tCZhkLCHAPyipzTl6MgD24N3Jg8vEccXkUcon1uP+oTh2v5HA2d8VuBXo90Aqi4ODs2YfE7hd2q9nBhdjvCUkekv8wV9Z4v0LpoZOmSQ/h/ZZ/4uvmBU5qho/EYnnuM6uR7u9XC+MuIUrQEvXXckeUhw8pNV9Bh0BOEkj5Q9zi3TjNAT+15LsiNNNsAlcgh33MWj1q4sT3GLj5Vd2vjYQtzEQzSW+d/5uEXjFbLgmNEju/+Ad6/3x16U35VdblmpMUo8cs9S991siK3BLuCCcp3UIaHcZnw123Y/sxo1Cjz3T50ZXf96Dt8fskcZ3t0Qxr3AvHfkzaaYGQ+F3N8VhbokifUI7Q30IHqIPFecYjYe7VXC7gxR+pKPR/e2mOK69zG6K7fZyu50E2Dx88IC9/c679s7773s/4zIqy8fmJmQX3Yj8Vj8pts1M5dWXs1Vpw3LpgvU4wTWb9bf01FW2xPzYA/ffnpnbex98+n/o9np5720GfLQSKiaRqJ91gLGxsamrAGenIvBTtZoACqbOR1C+/ypGz7Kr1CpWqwjYdlUxJeJ2ZdNfqVYaW7ZdKzvYqcpPpV7xjptX28UiU9cDB1EfnP/Aj9plC6maAJzHxb1MVQDC4xFIrMq+qvuKuwGiFK9vi8UsmHl8FeKrVeWfsIqXuCNZK9WKFQUiZqeK9p2333UQV1f4mvzAZyiny1yJDDxGV9JKOsYNbhUMemCPWsnZUqfLnrRNZSQNsGqYJZR76XTWeu2e0rtpldamlauRfuDT0L3LWnaZKhWB2y3ppS/Z60rbMM6yy+j38h/kI0y4ViVDpbYd0oVMyFwuq1A1JUXf6h34le3kgX0Obq9urgnA9hRfw+Vp95pqMFRW00nlRRwnaSxL7iAjSwXaAszMHvLKr9Em/ZHc0j8zlFNT074rBPJQ8JuNrg9Eyo01KyOr7MuVOC1bKmtd29yqKs2b/uGgv+5XEW0rHy3bs+pW3YF1P6GBg8pJXWWD1x6FYkkDlZ5k7Sj8pkaey5ZTPtOYM9jij9fW+NnaKvtsP7AklSrIPqMKK+G8rQ4NtjcmVGR/0pWaK4N1MIDbns/c9lR+GRx6t+EBQkPqt3QAMRMRLt7BYLBQ4kYNmNxlHz4ck071nNToUE2KHFmikLSnNdJ98vFHw5IMB1ZBFifi0j28YyKvw+xuaDwBLfGMpX+IJjf0EsAtA9EOsclP2McXKb3DVmGAbxSTbOM77uEe/eA3ckMs58FP9ByT5wd+SaTbR44h0hEP/w3Wcfj+9KTAbFZAMWn9QwvWPzCv+6x1V1ZsAJgchg3XKPqxG3ipcBNPzNTRkztE/pCPq/T0u1/dAW5N4LZ733HrziluDex8Fl569bIq/4m1y5b8yrcscWkDRZrlpLuPHbX+p1+KljGMSyYTxYdl7LIXDWUdI8/TSMGxu/NwvfIc87+WXP+6enDqSDxTG2dYRHHHc1MClOkvlA3uuMZ0vfvrk3MZ8xpLNbKKS2Fwcf9+FyhIglvwh55CyQ++Yv+AocHr71nvL/7WEvlcsFR7lnr4qCXvvjcsM3G9ECqqt6Kd6dOzHFynNzCBeTD+J92O3HeGd3/BUveBRnc3JnEYeg6sgiYil2A55O02Qwpx3wKN+dsR5jp8r0e3HN8eFIf9ocBtRD9K/OP00XAZ0W65Pio5b5VYTspb0Pfee98uX7niEy3jiUQeX2qgq8uGm65pJu4EcFlfyyllg676IPE5fuKEHT58hzBI3TaFLT/2sWvB7S22NNenX/on/4f7xWwmvLpSZfVRL+1h0gFJuVxV5GtW2d7wLa04ZpaZP15ZMrPjs5KttgyzfE2/MlvW6XfFJO1fojcEXBoCLC2faYz8KBwdLa/LOfYNoqlgT1uAJx/LtNVR0GnzkUynqzi4Kl43uufDHf+wpie/MuGDHAE2xZkUSGkLAHcEWLsCQB2BDg/n8ofdDQA3HfFnNrCjtHRJAzOSzJr6DCyzlswktn1mkyuziuGKXUsgTs+e5jEjO/TCrCc6aTBjysyp3IiHpoXZOYAC61BqlXWBQIFMAT3k9zhlwuyo4onioGBkSZfuGwKkxNFUGA4EYMYXoBdmp5lhbni8de4FunwfXJ/Blh3Pko2BC4ACAN9U3nalyx7rpClcCbbuyktXCelW8gr80CJyDHJIJ7PAYWbY14m22Q6OD8VS1tJAAiDPB2XEhWxX1wWYlZbiRMnBEwixXZPum8wQMwPe0sAiyOXboOkK0GRwxJ7CYYaVJQ4dS+UyrhvWZNOLsM1aU2kFaF/ZvCqAvBXeGqBplWOWRPhMaQQ4mCf9/3L3H0CWJGl+J/bF0y9fap1ZWneXalWtR+6o3R2sxO4BuzjIw53xDjQj7YxmNOOd3VGZkTQaAdCOvDvwzO4AUBy4wB6Axc7uzuyO3B3d3TPTPa1FdelKrV8+Hfz/Po94+TIrq7qqewZG8nvpGREeLj7//HP//u7h4YFub2oAtrCwpLQFRujwAG1dTRQQ1oWDFIFOjqnzX3JMQQx8cEz9IX/pLLnvLmn08nK3c0J/S9jAB+tx2cGCczoKXrIBYMI5OAx+D8/M2lNPPG7Dw0Neb1BILuRJx7JDSb5Kk3vhlo6qZ5ZrZAWa2UcZBzhLQS/bqvGyIvm74QUOBHadL0f5/PmBRMP/wAP5Jby4X/IvcYFH/aFqSsCBbZd24iWJJ+fcCeGTS1HGWkePWO0Lnwjus5+w+hNPgtY9bhpWKfqPvAOXgbr5QAlfeDlPBPM69Fv7Et7UE3WAboalJcH5lmtrS6qwhgMkQsfj/dY+Pav6ZfcL9TnSc++b6Nvo07rHnXRSwBx0OOixXydMBV4TmfScQ5hxL4Zf3Z283NKrWPn2vvhBUj3JdfO8K3lgDJ3Sc4/e8PR8uHAe3P3RTr4cQyq9sdMrD7aHRy5TrySUx3ceJcdugMSlnO8i7nmHoPBdp3R0CNtb7viz1CTUk5yu93dJ/l2XxCcfdxzS87s4UVo/d3NeYJ0EnSdO8HQ9UZsLgDq4sOSpxxFml9sJ626fH+R8K7y7Lq+B3w8ij/sgFLL0eLviJv4PRHvT6CXSe4A0H7AUH0hp+Xrdv236xc9/1n7585+zwYEBfxIfOu/ggp3l6ajslG+rJf1JlmG1ZZ+xPdgLdg3yJ7b1pi2t8GQ1fB9BBQqZ9JB8PyJl2+dRcma8UGZfA6iGRocKql7fCDOZ7Q4zUnSqQbCuu84QHQXGUNfBs1vmluIwy5svslaQtYTMButeVvF0XuElov4BFwCztAsrS7a8upTEZ12vDC4RqMykg5eodBneQneBiZ+MhEZTo0ESnnWP1c0NnYc1iv4oBk5dfomWdtQU5QE4wdD4tlSkn+bDPf2Usyuqj/OprJR0n/ikT55pg4eHtKHryqVDfr6Vhowd5QZUs/aWKXu+YMRygbhTELDM8YpXeHFK5fI+U3Hb8gMM92Xalt/etKzKm25TJC9ZSXjRtfLHP4AoceA86Rxe4YOCEI110zgMruq+E4e1L4TD4FYK/ZaVfNoAZtU9YBWjCzcwFTpnXioECJE2LzrxeT2SC3LosGUXYclU8q9LwW/P3XbgNjwwZH35khtT1pOmL/+EDhTWQwNhW7EsP4EvPnuLDGsqPzPIQQ+RZ1I/ZCP++IrbjbkbtrS2ahsaERYEzJhVZmkD+wVTryxb4Ktf777zjq2pgfG5XsjXuFJKEhTBC/LaAbDBpHKfcG0aqweRHlB4lQ0+vNTEkZ9rAnWj2y63ECDc90SpO8L5GbdEHkt8Zn0tcalcND6rTHzWzPJ6zac+/pxGvgc9TEiT2H4goS6lMg3n7GsKiA3rkpmtRa/8y3wKxJfeCE/75+hr13Wfc9drySflLUkynAXvpN0m110m/CIEUTq49L7LgFOu4J/4IXiIjp+DS134ffggALINzoFFoWSd4QlrT0zLTVlncsYkMKJ4WSDPO/n5X8KL89NDabgkS/1LwhDMw+4OH/jkRP4eJ/HwfMWj+s94XLycGrX42JDFZ2atffSgdTTQ80EMg3c5Bvo4Bt2spWZ5T3ABNLMsiaUvrH9nsO6gWINbH6wz0EtcS9chfAKMFYcZ+QC0dkBx6uARg9NRunza2Bux+wfiNLjgtxPvLpTe7wmHVnOWpOD/U9rx/2AK6aV1sLse0qv0eE8ed9EHlKeXesq0Q1zvdh6GsGqrobPYz6mN9TiuQ78azsP9EC516f2uo04/gPdd8oAnuSC9nR9tfzeQDX24u12/kF7X7Yqz4/TPRaGrcJ3Q3nB3c5Ror99dqaf4lO2D5PGBdLc08HrApD9ElPumn0lZH5D6hdV+/Vd/xT79iU/4pBvYIe3z6aeHB4atEAngtmWh2rLf7JxEP1VdFZaoWtyUvtIXCTvcunHd3n/3XdvaXHddCiXZXc/3qPX7o7/+d//n/0dl+T9jFo61tM2awIPAJ0wsLq4IEMS2vrloVYEc7+iFplg7q6bn0A1SaPmrlImwuc7EKmCLr2rVLd8nA8oMHEhMQgCYDA+P2tT4jL8hDzhk7erlq5d13JKgSAVAJ8PdzltHnTYfL4gL5JEUmqMbOvHEz88VS/4dyb3TzFhB+bZjtuBBEVJuiQrvApnq0I8eOGDnjh+3L337W/7CVFdpnAmF9Px4LEt8yqkykJAnxr9gkTkjRshFLvwJQzNoECCJc7a1uiW+eGwv0J0RYKmMWrZYsOrKogYAFYuzNY01qtYRKI/zykdlQs7wU1Ie/QKx7WUBzfFh28w1La8066sbMoBtKwyWLCpm1W+qI6SelLuDXMXNyOGjO36kUJHkkY37fK1lo7ViOQGE3/rEx+0Pvvai7imUOs+trS3bbm1bVIqs1CcgrrJgTFFoNAAxcUFZ4obyrvF2vThWmhjqqKB8mECTVOinB0qD/iIbL/QxLtnYxGA3rJNfk6FnRCed8bpS6hpslPLDlo8qbsybVlM6bKGmPKQH4N+oHgYhGfSCihfRSbMfb6U44TPDhb6cHT0yYznxVReQZjDBS4ML84v25utveZxDh4/Y7OFZ66uMSfZSbqWRdqik6vWOKBMP5Ep5yuV+5QfUjJzHuoA1TxP8oxgKQL2RCmkFvZLMSEs/jgD1rfUFsS7QjVBdoIFCvopLPKXVajQ12Az7+T567oz93X/v37WJyXFCeB57KW0PXg74SHiAyJu/tM3yow1yn7XbrOVldrjGC1pKB7AEQPItykQhbdJI5RTatN/jGv3SES/qw8NS5iR/zvEjTIjfS+ImCUbeOFdpxeHrdrFAXu7WDYs21E+tbVqmXrfMSt2kqBaPCUQO8KLZkHUGB601c8hzlnLtyovyIrXudZKhz47T4EMsJ8Lxp8Du3f93/jOLNrcIzIbO1nn6uNX/yhes+dBFi+jwPWiSNm1j4bZFt+ekq+KRZPvVzg8K3MoQ4JHy0CVvXNJTBvnzisd64jX2ydXg8pbyHVZbU1uPh/stHhq0ePqA2ci4jEmLgiRpKH/xl33jFYteumzRFl8HVB/Gh15mhi3++CMC3BoAqI179jrSOTjLXtiEFMfW182+9jWLb6v9cYs8hnMWffI5s4OHTMoRwopCXDnqjKVHMmDR3JzZlWWL1zCGup3Xv/GyReNDFk1NWnTqYY/rPPTmfRfqlS1MxytLFt+45tutxesaSLy/GgKOFi0aKFlmYtRMg8BIAx7f6UB6vD+FdKP+Pmv+8z+2xv/yv7BoMDxRpOCZs0rjxElflhBKyX9pEv35oWnL/9Uvqg9MJgloS2+9Zq3vvSb+quqrdC1bkzlxxPK/9QXW+4Rwd5BSZc3vq+9Y819/NSyLcKVRn/b0Ccs+8pgGbdJvbxDyVz6+Br9XbOglgyLZ0s6NGybDbfG87M6c7He/BrNHR/ypRmZUtufhs8ovvMme/NuhJNHO+op13n/POrfmrPPuknhP6lv9ajRRsczkiGVkQ7OnzwVd8HrspTTdpN4egELfIdIhRqbqLzvXr6ps162ztGqdVdn2VclSdi/Lh114T2F0xPLHDtvmf/JfWvM7L1tUlgzVJ2eOjFv5P/pVK/7ib3R1Nkh2DyE/ybezumid9y5bW223/Q5PXxRaMo8GJLsJ9fsTI5Y9dtRyh46HZked3IUerNT3T9228G+R6Cv/2T//F/a/+t/9H+zm/LzlfPKDau/Y4amjtji/YDVwQAgtW+yRjPdnaHtBG/Tf7WY4Z0vP3/1rf8X+3t/7D+yFF15w3Ad95JL97t/+j/9YZugXmwIZzAYww8oLUnOLN219eUvMl61e5xGzGgkM5aQo4pg3wp1xyGtXF4FzHaQEMnwZgKmAVySgBrhtOQBp+xZcB2YP25g6Zd9CqlG367fft1vKE+CA7QRMer3V+qwtwxAVZNTKYSsk8vKsPYCfdRuCgwH1MR2BLWxVbMTVte6HEIlpE7jjBaSjB2bt/IkT9od/8S1/0x744WkoGzoRYmU6Ycss0187YiurMEMH2IMH0oMCN8mV/hGmrXyQqf5bQ2DODYzOJT3LFiqSZ16jGma3xazk065uu1HJVhRGAmYrjViGja+PVQpFywncNXR/uz+njsassc665baVhsqW6eNTq0E+lBMGuOIIX6Hcuqd8oo446pRVh7x8taFOrmh/+WPP2e/90dd8CzcMvX8FK6fzIrOdoXSkSxKcIyf3UhpxXbLbZo0m6zYFgttNK1SK1lFcZE3jL0qXyvkB61P9s5/ktgY+rLPtRDJIziOJ0Ukgn7YVCxoJZgetsV1V2FXxyD3x5OBJPPmAJfDjnMnPZ2bjkvUXJ60joz4xPWqTM+OqA3b8UKev+3kZkC2Bhvfees9WV1ZtdGzczj96VjxVHOR7rbvxDFJziaKU6JjKQV2ylKWgcpRKA0FWarw0cEd0igGnzpN+oVycQ6Qezpv1qm2u3Lbq6oJAdciNQRc6mBKdCc5n9Rqx8SWyv/M3/6pdOPeQz7QGCun30i5w6+mlR2gn/M598sIONG2gUlabbDi4ZcDnj8plkLsdaXpUOpzhn/LJDG+Y+Q3p+QA1zZcwEkyXC4XxLZl0TtxEsZxcbgpAejwqz64tWf76Dcu+edsyS4u+7Ve0JeCnOo02ZODqaldDAn4ahDmAFEhpnThozSfOWXN0QilSazuU8txLPjsNCwTsshz4oFNiJm7g3/vPDcCpwA44U3DbcnCrdgrf/BL501f4DFxvoem8PaNwHdJX3pvS8ZvXLfPWDcu8L2ArYBHVBCo31Sc0ZBwWZcwHVOeVgsonkNPXZ/HspMWPPWzx+TMy7hXPz0k6mfnpC5b5r79k0fXF8DKb+hA7MWXx3/q8dR57zgEXXIRxIf8CT86PO/nJwNv/9v8qkJukS3/+hAD1X/8rAqbKMwH0Hpc4XL/7psXffd3im7d8z1ibE0DeAvjpPh/eUD3ZsPq+EQGjC6fNLpyy6NBRU+MLslIQJ46p3HrI11FuCHS9/Kp1Xnrd7PaCQJyA7VbN4lsCcZDkFFXkhgcFpCcsOn7AMk88bJmT4tm7kTsTptyRdOcOcAvlVGdqC13eUpIhzz521sr/5X+u/FVPEC+0fuNPrPmPvywwtqwyK261ZtmPX7Ly3/9fWMzg6C4Uqe21/vhbVvtP/oHyV30mbBb++sct9+t/Wbo91K1j59eBgHQOfaStXL9sjb94ydqvvytQK7moj41Xtq0jF5Vlx6ZVJulCpMFf5uBhK3zhGcueBLSrTlwmKqD+4q0Na7/ysjW//VPr3L5l8dKydW6qHhuJHpSEBYZLcur/NEjJXTpnuUceEtA/EdKh3SiY9ws6MkilTw1tLsnnHuQ62D2q73v7dWv8+U8ENN+3eFHAc031LXtqm9IrDZgyswOhXAMDlp0Ys6YGFp1bAqXUWwJu+/7er1nxC7/uIAvazYXO9NfRoLL50o+t8b1XLdbArEO5b2igRt9OBIH6zLAGZyp39tCsyn3eCo9Kr2aOhDB3oZ18frbkOpDI6t8WXbt23f4v/9U/sv/iH/03wnIaRKpTZ1nCzPhhW1qY09itri4ubwXhgpLkT7e+LowTy464zMUvx5Q2Nzftd38XcPt3BW5fdJsBhf8fgR46/+g/jOOWeklMasfXf91auGFLK/NW59N1AJxOQ4BCCoEB9p4wsOaMqhMFkHZ/dOqJIvNImUbHl4jijEZDOfk3Y5udOmATo1MaaBUcbKyoE785d006F9ZfhEckIPuMgJ/gEgYsxwydOmzv/AA1AQR7nlSugA5V7I/FlS9Ag/SMPJW/Gy43nkTCekUCKGxb1W+T6mTfunZFQFKdlxeNVDmQtox1U/zL4RlH4lE8MIsFf5TXwybUazAx5KSRPj6KeYW/rWs3djQWGWQeG3bUQCUfZqaakjk1kVXnEfPImOUT6lB80ixf0ACkY7zsFpV1rlF0q7btwCfXJ8OgTpRgXWXnoHMAX0rUlfOi7DNSPoAZ9d6RQp0/ctBee18jY4Vj5o6SZdlwPpkZdQmn5XUZctQVjkg81qRMCkMZ4ImdHZAhH8toVwWW2BqkWDa+0FUQoG/HrC3e8gGTGx1PTnWvNHnLMpcRSFE9NVqbiqN6x+AqbMgWPdC1/LzMQoix5EvjKGQFdGQAi4NlGxiSgVM5mUFBFpQAGWxsCFxqcNDXV7GZQ9P+mBjQzI4CvuyixQcV5PxNTzl/NMzaZ3ZyYLs6wqlu5B92tFAYHh2LX5bNhDWTwc+PpJeEwREXtnliklPdMwpmGQBLBnwzezn/mpM6bY7sMMGetp/42LNWLqdbEqlWOPLz6+TY6/bzS8O7Q5b6l/gVC2qXqkvWNeOHPGmT/khb174dIGKXn2sWUTnoGrVAtjrzdPnnt9G5ZBSCfzorm8bV7S7hFeJiDDuWvT1vfX+owefLb1n+x+9Z9saSZebXLLuidrAu8MdsvsAfx8zatmUWNyxza0VuzrKLaxaPDVoso8dsgWfpqht0gMxCf8ONkHl67ve9zwjhOBT/4Bt37JbQuXDSOuNT0j/VpwcM5Om43qlfkQxpzxx3QigMoARq1iz/lW9b7ls/tOxLb1rmzWsW3Ra4XRCgWBVoYi9fZm/5fK/Oo2WVfW7NMjfmBYjn3WDHB/lqm/QeWZKJ9CX6wU8suiGQI111gMwnvCeHLL74iEWJkQ/8hPrCuY/4lgGw6Kevmv3JD0PbBhwDtD/1mNkj58zKAqjeyRFF8tQgNP7zv7D4z75nJnDh22ipLmxLo3DiMmOG7DToNNWdqXymAUt8S+EEGGxk2Ps4tKo7zuHoLqkDAObaosXf+K61/+jPLf7x2xZLH2LyWdWgAxmRF59mlm7EizKq4iO+dpN9CCUTAd6ZGU/uDqLw0v34tXes/Y0faDBdSG6IVNdqqCHtHsenXaPJMcv/+me9bC561XP73det/X0B70XVH3UjcJs5NGP5v/SpIIO7UKTyt19/z1pf+jqNJNQZg7tHDluOL9oVUxCqsEnbB1jg13nrNWv8/p9a86vft1j607m9avGyyp8OjpgkWVMdLclPsm+/dtnyn3jEZ15lfJSi0qWPnJ+z5pe/Ys0//ra1viuQp8FRZ0ny5XORqQxqSkt6iNzjG7p/5bryU7uUbmWGRwLvIUVvR943dB2i7r2+06XEZEn9G1+3xpe+ac2vC7S/fcM6C2rT1HWV2R3xg9zV7uMlZqhXxcuceNN9FIak1G9FGkzln+KFsod25Of/E1K7ZLa7/kdfscaffMdaqrvOzSWVW4Ml2WQvMzL0cmuwsLChgcuctVXueGFVMtRAbYg963el2iV871XOj0o/y7Q+iIZkT8ECP3nxJ7a8uGKsMpUA9ctrbCv8IrsHDmPbUt7BQQvYzYhJj0T0Tukp70L5C2VP/QxfKPvtv/k3p+O4OQ4gYYDD7NPN29dtYXnOX4BCKVnD1W5IOdTbZATAMP5OXlsIFUOWnsu50RJATRikU/BF9zyOwnBHJesrDqiPYn1fxthlgVlitg/z4ihPNyoCgIBHBwmAAvpQejylxxenAhtAG52Ev3BUPMCaZSXInJzyxKi2auqIdOwIBAMUvUuG8SQvXDBmHIMRDxSMYEsdDOvdvLyqsL7ypBWLg17o8JiIikucmA1AgIJzBDCJZ7Azj+1VTP/kr2TMNHNGAJzsABTsh8uCa8pKvgWBnlJRI1LJr6k0NgU4qgK0PAKLCiqX5ENktq1xx4DCEaXSkIvcMQBJ/MR7R4CZwQDyJk+x4vkpQw0gpJCFvE5lqKlLGWZvOB4fRQ3pUDekBeSV1BRdcuEWAFRHf5ysI2VgNtnnzVRvvDy25tu8VR2gjY4M+qDC15AhG+Wl3BSRelad6TQjIOyrBXTFPRoWECHkK38cvh3x1VYnpU6o067JTuVsqbps6zzOUnkpC+tNqQ+2OmMLOvZXpm6ZRSZFQCx7PXdojB229VLHxrUAaLtZTY6skWYtZE3l2bBqVeWprut83bZ1XdexJj+O9RrnOso1uNb9WjW4Rm1L6ajtSd7sx8wLXID+8CW64HKJH0spZqcm7PnnnrJKf5/qRvJUwUNbo/6DC6AxGL0UtIUfMsIl54ncJMEQRkrp9Zzc845IdUIaAGv2dFYG3TAQcuQ/hE57wp5eOKfuQ1vimNwLt/w8OPQ8hIWcuxAguS2fmuryp29a7s1bArMCdZuqq00BWpZpCChFMjgAzkhtnOUJxhGge2vN8t9+1Ypf/Y7AsAweg+yQDRylJ34WeA266n0IfQLK5aQjgXrK3qV9vEg7TY8M036BcyWchAoUyq1EqL93LlvmJ+8JjAqEAUhUTgeCgAoAIoa8t4wqNyAx+ukVy8ggZ773Ao1DbCot0h2esPj0jKyRgCN5MIMIMH6Tx9UCJc6ByMvQvRLpXPzYFo/539MlbZ2E5YYF+B46YzY4rHaivoNoGDAZNXvpRbMvfUvHd8WXwBAAEx55lA3vOM6dd3U6Kld8Y8Xi77xmnT/5hkCUgIIPixMedjkR8q+pLX8TYCsQ/dpVAV2BGPJAJlXySfLCjzw4CljGN5et851XrfOHX7POq68IJNPHKeVel9gAzu8gwK3zv9cFwEeU3dHEK/wit9Ttpz+95AnoH8HSOAyIunH3YQx/9SGda+9b4/f+WMD2RQF5gf9NBkMqP8t1JG9m6WNmcTfkpFcAU6tIT8bGXBZeaPVBsQYAzW9+0xr/6uvW0kDSl3pQj5KtP0FUeYOj7MhXOiCw137vtjW/9qLV/82XrbOylDKXHPfSB8gBosyixve+Y/Xf/7I1//wVgWcNhgC05CtMEjeUNwMM+BEPlNlBrgC9D+buIxuI2e/O3E2rf+VrVv+Db1lL7Sne1CBgW+XFqd49D5ZHUm7XK+UrgN1WW6p/5ftWU7mZ7d5fefatOafQ93401+1r/i3So49ctN/57b9sBbCFABXr9auys/DBl1UBFbxzVWO5npy/n6O+z632rr6QI7zjdldY0IAPSZ1m5hIGEaC1KqVeWlmwuSUBWzHjM6FUuvJvSZn8E6ZJ3ggUo0f/B1PpCzHu0RU4YE3AVAoB2MCs8bqUxXnbWNsSUFThBexW1pZsbWNV/abySxSacvraUe/oeNyr+GrAjhVbgjUt5ZEww3+JVv8URuUAoJNunBU4U3YOLsU7ywH8sbGjYmKQtseUozIYuYLGFEbOlcUBJgHIBX6Uh05jgbG+8pQM/nDS8eiWyCtORMr+ElLi372v5KO85CYjk8XQZBSGcpFEPifeOxpklH0EZG3Jg5/4z2holFE8wT0pTFNOvKhRE4c1pHkBD4Ctb8XhKpE65SHHzhEOmh3wqk7V/7fVQNu1hjXYoYGlEGKdL9FRHmYK0QvvWAWuqVfAj6eZgOJQKIAtg4fkmrCKm3ZMASABngXgFD8rMM5uGZvrm7a2vCz7umF8pY4vqDnITuqEePyaHR6Ns3esOlfpFHfJhpzRJ6SNrlHGWEiaBeydRlifyg4KVirZhuLPzd+UjdMASXHCeue87FTLd33g6QEvodWZESNlVAT5JnrgpLpMSwyodtDoMgllZObc16RiZCRc/xJYeu5HZBB0GB3tvUdJWA7jM7Spg0e1PRyfFWYUzActHr9wzo4eOSz+A8h0B186pjOhXX85/du57v4oR3IkiI4oagjuV+IRvVSZlQ87TRDaZ/J7wnTjigiPfvjjJG8Pof67FBrRTnhcqDy/Tv1DhXLCPzn4kOQ7KntnvE+GTQAWPRnKWefwsLXOzFrj0sNWf+5Razx5zppnD1nnwJB4UELoL4M4Gbz8D16zwqtvCggL0JEsep5QWp6QL+XwK1H3JPHTv51oO4SfFyYQHAfp+oXLppe691LyMipMQQB0aiDwrXL64/vpisWnpix+5IR1PvmEdT5xyeInTguwTguYqI+gL0PW6tuiy7cs83WB25vXk4QhpXH2mH/sgtlDL4j6csBzdPNaEsZD+X9YTZ23fWa/XhG45RzSjejUhNnMlPgLM4j+JAjdvnrV4j/5C7N35gIgRw9UVzahMj1+yky826eeMnvuEbOTii9g5UQdAVh++KbFL/1Y4IQt0+i39iG1jfjll63zZ9+3+N1bCYBRPshhMG8R62I/9phlPvW0RU89bNExATcmVZzUT/F4/oW3rS0g3VkUn/uRFx7XQ2IxOj5lmU8+aZnPPGOZX3jaXfYXnrHc55637OPnA8hCHom7G939jgiRuLIlstlDJHtH0rQ5dgX6qsDot14WsANgKT6OyajZQcs9ftLy4j3/mWct9+w5y51TH3JwyLKXjls0Khkhb/JtbAvQvmzNP/pz61xelK7IUFD3qsfoyKjln79o+c89Z/kvfFznj1jmiOKWYEJxVRXxquz6N39krR+9ICAt3UnsQLeN3S8Rnj5UgL3++39irVekWwKtXdlE4mespHIcsoJ4Koifwueft7zaBn7RIek7TxzvKeyElGYsm9T47g+s8RUNmq4KmLP0At5lB/h4R+ETT1jx8x+z4i9+0vLPXpDsZPd9Ul+8tGSvFlet/tUXrPGTl3QtmSXl3kv30oufBf280++lsfEx+6Vf/oI9dvG8xnbqr1RunkBi17DMTP4wKdls1yVO4bGEtx1bhPTS3nD/NnOXXuD+6OHzj/1mu9n67KqAxvzigq2qY9lqbqq/kPEE7LmBEMxQx8hLZj4rp58zmDAZFIjrngolGmh+W0YcUCmvTClrk6NT/vnVhkZDA0MDQvXbdnP+uq/RCAY7FJgTP1eS7ZogjRpXroChFUBryvCDWgWUAEBKWYJRGIGGAEbgMIAkX0Khv7byA1zFLFFIWdZ/HhuPDAzaxPC4vXn5hoMIH13QWepPQZ0fHnWTdianewJwzBsWc8MqI5VHZ6J8PXCIkTIfrsKvGyQneOTAhcYjIMZIUHLOlosOiDMsgVA4SuJg0R9fq6ELvKoWXIlYE1vqL1mLRsQG4wWWJJCnxxI/rl6cuEs7lyAVHWtNlwnLPVqSPessi5U+e+jIAXvr2nXnl+UPAGc+xuBgwZMK6aKI6GJILdyCD6dkdgyDx8wyYWGrrLQs1xaIRCcEXOs1ya9lwyOjVhYIRfc8RckEEIq+gTEbCs/yC88LHUwGJ07k49wKsGsw0PKwkqdaBQMIlkdsCyCzdCMr3eGLag4cJQ+ALbskNARqAbezhw77zCmphZriEM7DrCbLZcLRKZsPeeOvfFzGiZzDaZJGci+dRQ1LeNIwpOki8yUJPqAgDx3DjCz5oQZZOzQ7Y5/95CdsaDi8iASRnm6HxDhz3tynS10+Uv+QcXLJv+DvaclRX3kBWh8I6p5/jlh+PLUI67kDMUggnaAL0kHpNF/uIw4zvl4znqbOqCeieraJB/cob0qeVnK/x9vDSSOy1VXLXl+01sFpa104IndC7qQ1HjtvjUcettbpwwK84xaPD/ja1wxfl3LhSo5bdSUjfT+kuJOT0ke1JE83ySjNz9lC5r0MOAvdIMU/2L3PbSxD1zp/0trj054uFFLem8adfl1SwSPpU6axYdH12wHEnT9mHYGSziMCs4+ftfYzArcXz1h8YtriQxMWq71Hy+qrmdHlsZvqJmKGckjnD58NDCPzSsEyr76rdBckixDO+5VDAxafPK1+Phm49bAWyq+yvPGu2b/8ps4VDy+emH3+cbNHLgrU8CKS6pl2vSxA8FWF+/pPFEbhkDuTIVNDFn1KIEigyp5+zKLHzlr08DGLJvv9IZLdVptHVejHAPS8zHxoxuzArGTpyrCbANH//b+y+EfiS32IAy/1TdHkoGWfPW+RAHTmY09Z5tIFi04qjWnlz2ybQJc/ViYfZnI1uI6ODFuGdb57MymEF7o67HPLsgRkqPJkP33ecr/2S5Z96qJlH33Iso89bBmVJ/P4OcucPSk5a3BCWEg6FF9+2zovva28BMpo28o/c/SAZX/5k0F/7kIR+b/9vrX+9Nu7lkVkHzsaPiJRFJr0xiSiPKqDzttvW+Of/A8W35Itom5FUUmDzYcPW+5Tj1vh009b/uNPWfZJ8X76oGWPTVtmdtSy0qfsiVOqC9lT9Y+d95TOv/6ytb73JokrEckG/TgigPfF5wQiP2X55y5Z7qlHLHvmiGXGVWaWWFGPhKfeedpQ37DsuYcsMzoS9C2h0B/srdR9SHoab21Z44++ZI0v/SDMlFJWlgL2acCvcuU/9qgVNJChXIWPP2N51UPuyLhlTql8R6esI32PWfridlZ6u8+yBAhb3Hr1Zav9vsr9k/fFX6Lr4jMrHSr9+ietpHIXnnvC8k8/atlTB1SussD7tsXzq4EvysSssbBT/vFHLKqwVnonj710XzJ4AOpN72ed9r2ov7/fJzC//Rff8Qme8FIyEzgp0uC/jvrD7uYka18i6TKGzyAj8N/Fi+fsqad2f6Es/P+Q1Gl3nlheWLDrV67Zlhrhlhq9TIHuKGM/0Hl1LFdWQykKlMmbDtpZgmfdlrq5wfb1jg0BEkYyKgAGLpIyMhtIuEq536Ynp2XIw1ZYa5vrtrC84I/YWVsYEqTMoQEABiCANiCLNZlBHCgTsxYYQ4QZBIQyuUh9NkPXDoLU8MVHg7XDdP7yi+l8Pc6OY2a3uVWzphQU/j0fslGZIgFb2qznLz92HsjKiNU3F6xeXfFZyTQdvjzmfTL8+3P0RJZymQ4zi3JM4wOyAbnMcgIGFQKBU1Y+mMDaTdZ/MkBoyIA2lCg2AMObU+dWKPap8ypZhxEm6SkbgD5l9ZlEfnR6qZNRaDNjqHNeiqFa4TvdSoh44FdeupM0wsy3Cp1R2uhDwPrwABdEVjoosXgMj1t1VJ7cd/ljcEBs8uU/4I+8BJlV10pHgJP9h9nXtiqDPDgwYiMjY24Y2ffWlygotL9EpVE1I0N2v/A6Vx4qgsuZugdwISccOxUgt4xky24LtbZ0K0lnfuGGrawvGdsuUf3lcslGRodVD9SVbBrAFmbh2qss1JtrHecEoj51Gl5oS/x7yXnyg5z+E0QeHlQywD94K0/0uIe8DpRHWHOrDtydZK97QwMDdv7hh2x6ZirIW5S2k14eOAtewY+jtw9cerNL7hH8PFzwTU/CsghkgnzU0YufEJ/rsBY4gO9QDsL57LPu4R+WHUk3GRAlaafHEE9tRerr6rOTeZBbSrCme7HqpnH6lDWeOWNVGZvq5z9l9eefssYTj1jroWPWOjZjrZOHrXHxrNUFbupfeNbiURmYhHjSkn3rumXfv6UkSV8Jd/MUceqX+HNLeeLSn59TRsLsT723QugHIwaD7YOHrHPpYev8yrPW+u1ftNbnf8HaKmdbAL5zQvdwFx629nPy+7XPOAD29fCUhXoQ0M2wRpLlTp6o2sXEjMVHp80GBZRoNOix2lz0yrterl6+KZ+XEUCwtmLRewKRVfqYcN8/QAFw5oM70tdASvP6TbO/+JFAiPzoLKF+6c7nL1n0hU+aPSawefqoAOdhgduTAqHPW/TFz1p0YjxkiLjI8/Wbvt413lpzm7KjF4HiW9es88aNAFAJD9hml5jnBDL/8hct+/wzApoCa8or8+h5y372U5b5jc8oz4PiK0lEhWEGN37xFT/nL6ll/6WUFjkwp+uJAQEn8U85et0Z1YEGTb7tV0o7ke8kdGlPuXYT9+68v+Mb6szrSm0yXl+11ksvWecyL08lhZR9zZw9YIXf+oIVfu2XLf/s05aT3mTPnrDcpUct/6mPWf5X5X/pGYFp1mjDe0fg7nVr/eDVnQGKkovG+pXOL1jhlz9nuccvWk71l1OZc49fEOBV+r/yGQ0SNOBGtyDpYesH71j7LdUjL6F7vwfPoT7vXfYd6iwvW/1Pv+sTZN2GlxEWefS4lX/3V6z8O78l0P5Jyz8hnlQP2YdPWP75p634GYHRf+c3LTOlvpJZ1A8guGl89yVrvSxdZxKLciu/zOyIlX7nC1b6xc8qTw1szhy3nNpf4anHrfQbX7TiL31cg6cBxUnqXYfmX0h+ajNxUwA/6Rf3ktfjfcrg/9up3Fe2z0svnpV+Yd+KWbVF/QJ2kUAkR7dj6nMK+aKVCxWfqEE2Acft6EZqs3ppfwneJ9Xq9fN8MarOiN/BlzoLGaOwrlTZ65jF+JdyPmsrHpwxTLN3Pn5NeJlqDcV5LwqAy+Nh4SNhnIzlNfoEOByYPmjNuhodgEnAZ3llyTbW15LCB4NIAUMhmatBCchOfjRaHQFngBPWS3Iewru6JLwhqkBcAnz8u/ykJ15cDcUbSkw2OF+H21SafDhCQDtUivzhM2KUHIA0kxcO4kVZdezt7TW59VCRuvaZanAuL4DFgEJmAVnfC+xTHNaptnNBNvBDuYoCEIN9lmNXASHOFAgB/PylJnHckWxaisvOBTQKdhkolpiBLPpuFDEAHNlhtJQuabtE9M8dLHEtx/3esPBNHg60mgqhtHj83FblsTSBPPJRwXcl8L0ySQkREB0nSusMMAtQpE1LdJbRYCgsXZGHysoXz5oqgxL1dHwdNUfVI/U/OjJtLdnkVlV+bHnWJk/4TnQxK/koqWD0EsdP8RVDmbKLh7IChOkPcMtLXw6OFIePSdyeu2nrG2ueb0F6OToxZkNjw5YrlX2dq4IpHSSoE8qEnNB3HPUl50xgWAnqwsAFWUPcTmVCvvxcBtxzfz/lwu8BvLc2N219c8O96QiC3ELajHhnBGofvXhebYQBJmnsuC4l5wk34kdSVv3uhE3z773e7eeypCA6DwNKChPCkHdKrDkH/KZt1gPJJSLw9blFyTSbKyhMkn7Cmaft5UAm5Inswn1PKuF9xwDoKJ1vHToqUPtJAdiHrDU7Y53hMYvLAlmkx6wcupIvW3t03JoXzlnrqePB2JMOurlSt+ytRctU1z1ONw8vn7JJnZci+AeiTcJb12MXEToQetOTTJpGN1qS7l5Kw0hX20Nj1hLwa/3Cx6xz5qTZpAx0/7AGw0Wpd8tnpNXIzCoDFp8+bfHHLpgdHnWQ52nomLm+bpmFW0pPdU/SGdXB6UMyxISTkNBhgcPozTmzzbC/8x1EG1peCTslMDOb0jGBmEOHkiUJ5Kn6r25YdPmq2fsCVyy1giTX6OJBiz75rPg7ojQErMmbGUs6o8ERgcIzFn3mqWTZALKCL4W5fM3stvinn5B3Vw+os7ffFM+8p0DJRGo7dnjaZ4bjowKZkotHQk7sVyl5Zp55yjLM6vosozKn/NiPl8SzBtzSgpBWl/ZeJ0Rc9GyXUz44B1E78RLu7kq79fs+SeE9Xf+XxFVZOuvr1nnnHfHQk6uqIffZ5y2nQVBm5oAGJbwvrjgs46AuBoYtMz1rkdpK6DTV167MW+uNyxbfVj9EPRJex/yzJ63w+U8rvNJhsKpys/6U84wGTrknHrP8Jy+JJSpWJDbiLQ3U3njdOqsaINHW8UzY+8Cyi5e4vm3ty+9Z5+3FUF+Q5J85MCBA/WkrfOrjlp0V/4MsC5QNRP64Ur/8Riynemfyp8uT0z55Uu6lm9Z69X2B6Woot/KJNDArfPysFT/7aenNpHiX7mH/0DfpVVblLki2hWcfCX4prTes9dOXfa16Wt796B6l/8j0wHr1EWlW9fC3/tbfsMGBQTVZ4Rn6KskL/EI/XyiUrMBEh/iipRfVd2ATghTQjNSGcHc33elzn/Tbv/0f9TfqjYf4pGe/lITZVJQhrwoORktZc1Qn48AFJc0IoMngYfTcQNEJqoOj2QkX6VSdXkvXdFLStWyhbFMHj9rQ8LiND43b3M15n8Zutur+BSleVMvRUXmFUBSEEpTfgRcdNG2P2QnlGWYh5Ry0qlPx2UOFV7hUkUnJIZtOvHsXMMqWBNKk+C2Bq7YaZ5uF8W4QKCTZkyczeqoQlbVNp93IyDhXlH9JqemX0X2xAavM/rYEpsREAK+evaopFiDosL61olHKkMuI+5RFF2JXnClfrtsCsx0esxfEgOyHYLvLnTi81MQgg3Wy4t7BsYNdZZwRCBsYHpWxE49iiMXcUGqAuUp8vHwBBPqVz876FWXGg8GALim/b/XUVt4agLD+NXydqizbJiDNXmpiwscRRONHflJSHwgpTWxuF9ziBCwcFPqFZJrLWpMBlK4dNHlaiifjBsBt1CQnwLpcuylAr87adUpZZwoK7MsUqImQwU658NMAI6e6E6DOF/gwRuiw6Rh9QOJ6nPfPBi+w9ZaALl8/K5UqNjYx7i9tOXXLhEv4pyH6X7jXuzTB/ZBlKpcknKu0nEJ6eBgljK+xRU9dkABP6ZEM/vLCvG0sr1LJ8iOR4KiXsZFhO3v6lI2NjjoQ3ktpvSuGE+2n2dBAotGS7VYbgdKbLjHqC3Luk7NAXKczssE3hPH24fGCtNFfBhG+HhdeKWnCB2uG/UMR3OfpBPe5l8gVCgBaVar73b6GW+F2EFYPubTKFWtjYAHM+EkWPhCloYs8DU502ZYxbzz2kMX0T2lSqpDMhoCfBjf+djlEBOcF/uSXJqAT/yX8uI/fT+XSS+k14YNudB0/5cvPFcLD7HG9P7ahm5yxeFBAlD6FPpm+Q+S1BkMkpbLzoqidOW7x4RkpUY9eCMDw8hwvddBnZ1W+zOmTFh2YVlpJOJJc27bsu2+T3J1EPsvrFl++7f1uKsPoUR6/q08kEnKTTGKWJFwRUOwFV4j0ccl/YkLBFD8pQyDdZHkBTwWefc7iUYHONCrtdnVVAxEBa/RCXr2qEL/9ngNS7pFMTL9wdFZyOKv8lSbtg/A49MIBT8UyzBgfEJBDXyD6Ed9FQenh5wWCDY7hnCQelGgnKaVFuhsFm/Nhcgk8EpXY8fa2deaWVU9JjrqROTlqmfPnrVMZND7OIcG4v+epugh2KNEtomkA3b4qgHfjltuxNB2WSOSevmiRBpIhwx5+SUvyZc1u7hMf04BlZxDkM8o3lRYDdq/H3dK4Z9nRKcVrvf6adHknDDznnrlguUfOa/Qsm0zdwv8unnRN+fz8zvTvyFP13n77bevMS37ePkWKHw1ULP/MIzqy7drePALv2YOHLf/c08Znv7vKAka5dl3gXDr6AXTX8v8M6OeZ9l7CXnzy05+wZ5991uvdp8qEE4MNQTSy4/rP1qB1OZ7mpRM4QW7YlFQ/dvMdUvgQNL9x7fzK+rInR//D43DfSJ6ZR380rzuAnzRD5wUm5MSYP37WuSCgmGV/2Jb1DQwImauzUsPxjlsd2NDIpI2M8oggttXlRX/EjLJnIj4KUFZ/K3AjMEx4GihHAFtWQsBAMHOcL7H2M3nMzy4IAoZegTRaFwGzgWoUCW/u3JgmQArACNDcFrDerocX3AASSgNHEqQHEMkVgkHOxhjnYjDg3Fd56S8dQ4u/elFl8HgYETVsDAkznRmVqZkRWIx9OypxongdAXrAxrbzw8glZmoblJyAatbrZX2GGuCmIrSZ5u/TYBLghQdgiBIiE42ExAOjoIJGqPDmXyNSGiwV8BeWlLZvMUYeWDP9tat1jbzlJ5TLD5ABP4AMvurms7ZVgVwMsmeJDAEw4kHyYIkJwLeVyI9EkZurgpxS9J8fVebQyBInQVAH7q8Owz/1Kv/N2rpaiHjQIKLAnrEaEBUZgQNM2P4tH0Bg3IisWdO5eGL5R5u13NIpsvAcWGsBekd+hMfJn3wpawASZiurS7a4PG8NDY74XCDbgPUP9Esv0w5J8VUNHjilNC2vGP2RljvywS9xBJVnOvPKueeuMiPjdRnt7epmAH0eVo1efNx4/7LduHLZ1tfWVGcoGFnRBiI7euigPXrhnMocgImLtJdIqIdS3prqYH2tvLPguXnaAGSv9zQskTjHJXHDFRSO+Hl9U0z9WDsVzkglNV46KlzaqenC/V0/godcyjzyoYPDh/IGXeR2t3x+Qr2FnPyatEJini48uRo6cV9hKat0unnslI7wmQSAn2RvXG+4XMtxN+U79DdhOQbXZBmecnjW7u/5J0lCtGXAPDMUebXH4Ao75xps7biwI8Z+jvXK7JhRkLFgFw9PgzieFteJH2HwF1/ZQ8csM3PQwWKgIKesAKKvcWOggZwVLjqucBXJA4FRCPVH2ddfD0uUkthOyGF7w6Jrt8xuAk6SAtNnXbzA+p2gC6QBGF1aEUi8Ec5TIso5gQP1TZi2/Yg84yEN0k9PhhkzF7by2Nwy38aJTlfkuXMPYr9eX4qlc0AI+43OCngVwxpHfn4vdRAgblzAdlzhUnAfUhUQudLjh0+Shlwa/cFIsVNe74MeJCzk4T2OnPoOf+S/Jrv91nxST8mtc0dYy+RBHcx6NJVX53sd/QESaL9/TSBv0VguF9JRpKJs9ONPcRGu9xJ+2bwvAchQjymJl86KBpFsoUWdEn8P3a3sqBU60H7zHW/HTgQVrChoMJSZ0CCNQcyHpN5ckVjznfeso36XSTvIJ9QGBi332JOuY3cQfMt5X3Fw2nIsrUk7ITHfWlR7cIxzbyLGg9b/gxBp/zzT76WBwQH7H/2H/74NjAyoeQp3UImOCWmuTffjJfiG7CC7J7DDU+AtcV1ed0stqf0Hp7mFm5c21zasurnp2xfl/G18GV0Bs6iuTNQpYBz985DqCHG8CRf27kzAoQBWriWULsfsWUXgNl/uc0UpFfkKFbNSt41Pr27KqDdbakwqJB1vPiNDweN7Zjt1ZLaJxuafaAOTCcR4cWlrNBYVvKOON1OSIQLvtcNjq4yvi+WRsnimwXssl5di8JOI5A846NThnVlRQih9CZtzt/2K53u6ijKqFYxbg7dQBUg9VYHNDlui8cxHaZbKAzrKCLbynldL6bcFtnwXCAEluscsXyEr8olTla/O4zSBCowH+QU2RUlHCu/sJZwYA385R4yJRVj1+0gEwFNQXbFvrAMe1wDF1XkoO2WSfwKcA3hW+QVIa+tVgfuGX+eKGpUzYFCU8IhZ8mw3VAZeYJN4m4DxmuqloTDkJ9ApR7J8jIL+BdYAJfDKnna+7qzbIQTVVBeq+HSwAcRjnCsDwzY8OmklAcu1TQG+7arSqNroZMYmDxy2ihUtqwz8BR3FhSd2dGhvamBS76j8fRodw5ZGynIuQfFIR82XUFiC4p2U50unHsA/8uG4uDQnd1vh0IeO6qhPg5q8rwEmPDrhOqJznA+APHbaUQOMyJdzKNyHDW/XuhdmeBWeetOR8L4nsdpR2LINvUQHY6tubdrm+pq9/85lbwcs06AtjI+N2qnjx3xfwRYDDwaN5JpmC/WeiwLLkrq3UcnedYesJB/FZ0aXGU/nmLI5bwQKYeArlIvSJuRp6l/igd5wCo9O7h/S4tyPziQpoQdw7cl4nK5RRYm4m+RPOJ/hxVB7Eom0mZVyOYZQgRddpGHVphhcco3Bp/+Jh4ZDGBKAiCuZ8HjfSf6eDqeJnjgwJ5zi8USLWeiUH3iEmzS5lPwJCwNbtUccg2HALsfe3S9wYUYjTAakfr2uu0OG+Pc0OZesWd6RE1AGeGfVfhiU+ez48IhFff00woQbSHKqNxRf+kd5IA0YoxMHBHIF8GijyIUB6itXggx6ZOFyXFwwu3rNTAN0lwcyPqB8jp1Q5Wsgn4YlnW31a2ub4dz95E6MWCzAo8Ye4nr93Ol82c5JljmQpuLhxx6svPGfzkQ6c+F2fEP+PFonL5UjmhI4PjCh86BHULccKdGPzBywiFn/NBxJK1y8vh7aevJLb/F/Tyoh/3D6AaR09/JwD0rD7sRJy30nuf55OMLIceBl26V0JwFI9S9gK+XRadDr4MgjCeEnoV/Ek6idlXWLGfhxwf2S9PG0ZDs5zXyXnMK741xBFI62Rni+pJY9fTgkDsm/zRZvLCHxIPq3D+2UeQ/J5nQEErtlUrjswUHLzE5blAyu7hb1fqg33w6Ds1oA4bQjvkCWOzNp2X6WPMgP0LvX4S/KDFQsd1KDxp5+sH1lUekJwNwHwcVdZfAzop93+hD1+8xzT9oTj1+QLWUJZdLHYCN16hMqEg54ko8fgRn8B2/JeZDGbpKkPxy12/E5tkFSF+gzB7xgo1oSdMtbMWLGkdlQkQCJLwegoQhs+KbdVKYc62sruX4B1aIuI8v5438hT5UrbAGlTtZaVu7L2xbgTp0Xm+CrzF54DyODiwNM8ai5JeMetxQg4BqfLXRj7I/fdXRsmfFH1xYLbOnIjKzws/PArKo/dqEB4Dy4jgIyrAXs6xcA5y1UNVTSdwGrI/B1rDIY3nD14wUs9i312VYBcLYg83wE0BsCobEGATU1itbmtkCzlFll8e/CSy5KwnhRa7PGXql0qOQF6GKgIPCoPAM40h1XAnUQcuTJeluMLTOJdQfXAqMqB2kAFDlnv+FiUZJtbgvMqWFmVC+uCQpH2jgu8aHelC6gjjfefQ9Y6i/HeuiSnOpajZUcCOMGHoXraMQlXmoCnqyBzWfLDnCjTFm6IqOCESRT1Vm9qnILM6TAnUcPMs9KA2EqbWeGPMSXjFbIV4MggQG+Ese+yplsTXXQsmKf6qgpXVJcf/mO0Q2JUk/ya0k3suKhrUEQyzZI118oA7PAD2Gll4yKVEvh2qMrDDqrYLydOa9BF46vlU1MTFhO4AIDV5eeBnnvENIkfnB46J8nLRDU48hqL9GOACqrS6uSZ6z0mwLzMkbyQwdgGSB1+NhpB+31qgC8dAwejh05bGdOnVCZw0ATEEwcMnc+7kLeebjehXJTLlgjHRxxg88OOXjzckk3RH7qJQ/kSwD8SiVSewE4MYMOediEn9506TPCZQgQYsM7g4owmPUYSsvzJhzksqF94xX8nT/O0M+oY7n5m1Z846dWfOH7Vvqzr1vfP/8j6/u//6Hcvwnu//GH4a30xBBBIf/gunnpAnmFdkpbAXjTjtEe5IgLgJy269F2kiSGt/uGDHKjrjYrR9vlBcqWOiV/OVQD6uBCub2fYLIAGUiu9Bmum+7Ei+q4A7jbWrPojZct+t6fm/3Zl63z//p9i//RP7P4v/5n1vmv/nvr/IN/avEPXhEQYbR/JyEzPyqfzNFDFh0/oo5JDQVv6vPKikVXeDSf6or+qW7j2/MWv3/dz91T7TS6eDSsaU3IawMe19T/8GnXHjn7nqj/9F+L1/+3xf+337P4v9nHuf8/t/jF9xPAqnhKI1qRneBzyt30kiO8bdDPcsK1jtgs36Ug8ROl7dTDu4fKCd8VgfOecE6qg6B3BE+PgXpKs0N749+FXG/uN6zC3W9YiKA75duXyzsopB/y6M2q219xclt1uIyNxjPciOdWrf4P/7HV/s//tMf9k57jP7Htf/DfWu0f/Z51fnrL4zjRVtEJ9h0W3a18dyt7XG1a58raDoMKw+4MfL2tN/Rdkr0vSvPtXFuXXrF1nfLy7IRR3r1lWypj9e//d/u7/9N/Z1uSy/Z/+y+t/Ra7kNAniyg3TzvYh/c+CS7uJp//XyImyP7G3/gdm56eCH0nZfJyqU27zZJsuvYg1GtavT1euyiR6oNTp9m+pB5VdiRrOY3s+cwr03LMkgE0AQtB6BgWAFswTmTomaqDZhPlpow1n88tCPjwYla9tiXbQ8EE1gSQ+ip91j8w4J06L6mQCiPAhkAum/v6m+cCLUxa8ogfkMrsIH7q+b0TdrBKfkoDljJZjRSzFesTyIoFvHICA/6JV48j3hLnolX6DmQVl49HFPIlL7PzocSCLc/4+lLAbYCQjDQEQuUyKkemLSCIUx7+glpp0CrFUdtWuRvbWwK9daUAWFW8Zs1f/IiZ9eSTxvCNMS4XLC/gFmeVvsAmIICX67zivZbFD0znpChs86W0ANZs14UMwhIKXqgTOKpuqXCSiQTldYMMXTlCwTnHsLlxU/rIAeDpygVhlARuM8zeCujDAy+qITE+bdmRTWsLQLc6zNAGg84ov0kdsnygHPYSBbh12jlraMDf2MYwK8+M6lgy62wzEFJCaIvS9zXbOvKFroZAvwM83WPd69r6osBASXonJ73oG6n4Vl7kCe++cwMvQiTpZPMaTAmksSiXPLHTAC30pLNd8+UXvvZbHLoOuxz4c6lLFpHV6lt2e+GGrW+t2tCwyqOyFAW6ARgt9nkmdipDrpQMaeHQG1ID0KbpU7YQcjf5S5nq/DbXV63G4ELtpe1rfuWPbtH+8mXrGxi18uCwACwfhtj2rb8eOnnShoaGxI90odZUOhokJp/4DG1zHwpF9XI4eGLLJHk4qFI6PqpW2ZQ1/z1KL/lsmo4Um2O4oP6TDktx0KVwrTr3sEFOqawgzskTPaX9uV6SUE/YABwBltSUgioYwb296xdmbMlbfoBadUqFN1+zvn/1dSv/629Y+UvfsdKffM9Kf/oDK379h1b8Ju4FK+i8wJ6vzNL28OSkdPwRJDyQuDJ19nSE3xTM+sAbGbocYSz468STSQmZ0MbZi7mpzotBLUuvWG7CeQpwg0vvJ2H9Hm1M8dXOeHTXUnvu3BLg+5M/s/gfCyD+3p9a/D98zWKVOfojgdw/+XOLU/dv5P+2wjLz2UNBR5P6wSlv48WiEwKoZcpMIDk+gMGncpW/t1Mvmsp4bdHssow2y6SUFjKLH78YwC6ELJK6dACzloADvye3qA7ha98Xj9+2+Mv7O/vKX5j9qY6v31A9SU9IiyQayh+3Hzl/CXHucbwWuw6i/LvaRxLOy9JLfklYv+qhOzyc7gx3F1K4+w0Kpfzu4nkfSsv3UeiuolhvOKjsgjwmDK6tWOsPvmatP/z6Hvc1a+Kkf03db/7xn1v77dshIYj4vHdD35NQbxn3c7uIDzQwyCEdSLczo8MgKD/vpb1RH5TIJ2Y/31Qw4rn9zm2r/csvW+1ff3V/9wdy/+pPrf7l71j7fbWTVPch2oP6kAchQn+UYuwnz9T926Tnn3/WHnvkosabGnSq6nmam1efwWSIOhkPQ3/UYlCpvs7tReJCK95N6n0+HG3X6uc3t7asKqDBVDGPZbPq5fMyoLzZ7p+8lb8vY8QIK07XfEtoMMbMDP1Qfbtq5UK/P8beYgcEgbaSQFO9VreajHVRgGR9c8kLxixhK1bHzh6xyZpQHnKqT3fzF16oonOWh1yHl5x49E87STpsR8ISWD7fr7AZnbIuFD4FXNifl8fSyQ9F48tEbQFRHrEzN801RQnGDcMvw4YxU9T2tsKgn6oPnzQUPwACNo8vA9yI63kotsC6Gz+U2ft9gQkMqsBRFNd9GRrqhQx5HJ/N9zmwoqQqYXAqj5fJjwI8ZSkDXyRTOFcAZE3R+acz1upWJW+AEi9O8UUxD5GEhQJwCUeXC54A4ERdKJfnISPPC03IxWfkNcDh8Sfx/IU35j4l65bqyGekJIN0uQg5eDh1DMiLPWZ5QdAHKNsKz4z2NktAGEhIcxyYChS1I+mFABzfLuerYJJdvd6wjQ0B53hIacnI82JYqeyzqQ50NGjypRY55S3517fWPRz14jrlgwVxJIZ8hp8BiPikWsLMuP4ANd5xo1vUd8u2qms2N3dDbUADMt3zx8qqUwcr0k/qySVJHVBoJYiMAUBgLR+YkLjy7f6SOoAfj6cDde4gR3XG3sjwS8zwNKRjgwKwLEdA11rSH+I8dOqkHT18yPULv4bqicfa21UBh4T267w8PwdvpNVR22TtLToaZiS9TSATjlA3CcnOme4h0vfyEkxl83ghOm2bZQ7ptcu2hzyq5ORxyUO3wzr95Dqc6ohOUY9p+oqDXMjXwwSZZtZWrPx1gVkZlNLXBF5/+LblXrtuubfnLXN9xTJLGwqzaZlVHRO3U7ZAIV/96/qHE/Ki7uDVdz1JwtAXpetciZeWv5fwYgmALyFQeOqacBzDk4zQXjxJd0FnQ32ozajfYUKB5V/thgatL7xk0b/8ikXsp/vVH5q99I4A4HWzd+bNbq36i162krglXbMsYK/s9QuDGWaKw4RFR4P3+NCU78vro0EqhPbz+jvez6OQDvpXZKyvCagI7HjhSHuiz+zUmXCuQoS6CTLyiQzaXC8xcwWf8Le0dm+3Ln3mMS6DeBxPwehDvUikm6a9Jw/uw0NCvSEhZOA87iJPdIe47OZzP7Rfmh+OEC1uL6VyvRd15X/ffKe0Ez7Nu5sddUhdpsSp+u/Owqp/pOCubmHFOqrnmHqk7lLHV82k4yGpe/woi/KlPfg54WFql06p7aGbfhri9NKey/smj+bl9stAnG+pz5xfVtnu4bgv/e3wZTSVt+v4GFCvHO+XPmwhPoBcpp72zyf9XuLJ+G/91m/Y0SNH1bWoH1R/yDLKvOyW1576vVy2YCeOn/KlgME+CDPB4z5tIanxB6Oph46flw0vTYwN2/TokOXaTX8cy0ycz+zQQdM56+egRHJJ7FKXMAYsGcAUt5s8Ou9YtbrpHWlfsv0Dn9Rd31yzpeXbtr6+rHsCM7z1HjUUVw1HLlbe7BvrD5GZslUlYPR9RkOFBgx1mIVjls5/MgodAVBmMAXy2Cu2KcVXbCmqWO9IkJHgMmWAUSpW5wD3SgFjJWSH1LxAGB6lqzLDN2vT+kqSR6ZgHSFSn2FVBTFrBPhLcS3GFkCbo5yFsOUXDZmKchAlENbJsK+rKk78+64HSt7aAsOUB+AlMSOzEC9t2EEhIr7llhMY1jm1HvbzFR9+BLsJtLS2BfbSRr9bM0JalE/3ddsfm7MLRk68iT92hEh3LOALci3W6Il3FjNHvkMDchEvCtNRWRqqF+oyNZQ4UkeGGLdgsGWclS+AirXNdBotGV72BYYfH6woTd9dwmcQSVOAWXrHY9k16QnLFahlK+ZtaHhMA6Q+8aew6ihdd9BJ8b69rs7U01MZHDTjnxMwL1mx3G+VgRErlipWKvR5wyHPUOmihB94YWZzbX3FbgrgwgsESCEtwDzLF7xsAsLoW3Aqm+utQKp+LL9INC0QVsPTT0l3xSOPobc3Nn1WFkDjftLj7c1N8Vux9dVVW56f83ZxYGbKlyRUKn0OUOAXeTHj5zPpTuQRykJ2oUyBAFUsEQKsp4ARchCGGDxC8KVeAshCnj2U3A9pp+f8V9Wq/tiOr3tTd8nGs+pS4A3Z+PIUjgQnG09G92ij4inVf2Ti61VVB54U4Uh3a9NK3/q+lf/0+5Z/+YplBJyiTfVX6wJ2qpt4pGDto6PWOj1t7R7nYKyHAn/Uh9ok+bqf2piuvV3IcT/wGHhnsMOyLdol94LbIU8rGwaF/rKXr4dlnb2OOMqjNHY5dFXHdK0t17713k9+atk//LplvvkTiy7PmW0I7PIRADaI71O+B4f862TxmZngzh0IXwDbAy7pm5Cpv1jqRznVWWdmQiD18M4yACrk1esWbW/qUucoxw0B6Vs8YtY59xkEP6x8hkflF8rucvTKTNoSLiXujZUsunTSoqcfsuipMzvuadxDZn5M3FOnLXrylMKfMpOLnpHfIfGZDJwC9aS/D93trrhL+Es89lJQCBEB7p0H5KHTMn9EIo07k7k/PqAPLNt9ELq7I4KetDiqn41mByz33FnLPXsPl95/5mHLqm677vnzFo0NhvTuQZRD2un9kA/28YMX6XAvuX/y87NEeHfKMKFuwXpov7CeT3KDQ0H9wJFRK378ohVUhnu6585ZQWUvqOyFZ4Mrfkzl7i+H9B6AnIu7FubBKNRrcGitV+3PJukPpE9+8uP28Y89ZyMjI24jsF/YWbJnWePM7BE7eOikTU4fl40etn7Z6ompWT8Gm75DicV+QGq3z5dLORur5G2inLeSlGtjTaNocVCvh5dq+DJVChD5H36BYDTMkokZPHVgfWp1c9XK6twHZFjZSBzbsl3fshsL143tvzpRS+kqfARgEDjAyHt6GDqMiRScLbf4oejAeQyj0veKJx4zijrvCPxu8xEFpdcgiNJqauTPS12A9CAnDCY8xlYu5G1EHXWlpHLoOqxzU5rkgRLoyA4O+XyfRhWszxIQc4Ct+Bp56IZ/FcjxlBhixpO9UTFKABwVR5WoPkGGMFssW1Pp83ib5RAZkzwEbDWGUWSl5Ykk+crXJevnSkPYxbfjEpjEO1VMnzHlQwa8SKdDI1ba/gJaGBDcQWlEEUn7rgjiFcDqiq8y0K14EAHTgjozvoLmiYs/lkzkFdafeCofXr5iba+gkGRHnvJGNsymsq66pHoXGMspbSUnoMDMIUCM+4DbAHA59+ILaDM7zuw9dVutr+u8JkBXkev3jzoM9A/6JH36IpYqjM0yJG3xxxISyRbDzi4MXo+qe5aWlAeGrVTqly6yG4drlzIExMgxihSY8Je65HgBbXFlweYX51UudA/gwwuKYRaVR8c+uyZwiY7x+Bi9YD0y65IZwOB8LQ2DIZXR5YIykJ54dECMoMU/AIqXgsSEtSUrZlXL/f0SuwZpkldZMjx/9qxNT00iKXc+OFE8OgnAEDINcuUIEYoswpH6zRdyVlCd4FK/fqVdks4C1tOw/AfIU7a7E6FCeIiZdqc0e0jpJUnuIXSNG4Hn4JP8g0/JInTCgShfukuAb+mmdpC7csWKX3/Rsnw2lkenRO5X/ZyatdbzF63xmUtW+8yTVvv801b//DNW/wLHp9ReJavESIb/QY7+Upbaqb+UBbBEl3Q36AXtgzZAdQVwCJ+AUXTaCxkS8yNhvW3pHvFx/nIZM7mJywF+HeSyD2Sy+wHn6ZHyapCV/+YLlv3xuxatVFVuJc7OLTMCCM+eN1O57IvPW/Srnwju1+R+67NmDx0LM549lOpLeHlNfOmaT0pHk9Kp0wKR+aQAHFhref2q8mv49lwxs7a3WJKgslJ29eX2+MMqaJBJL7kxKkvGg7z8mgpFNC5w+6ufNPvLnzH7jV8w+83UfcYiHTPJebgOx/Re9Fd+0aKLp+8o04cn+OrhrZfSukzVLy1Djz6mhE+aEm0nbT8PTPvIsZud86KLffKHN7LsDcu196cPQPvx7UmqDqM+HvtzX47u8vCw5f/aF63wO7/04O5v/opAogZgbgPukygjR9mUaIinJe7rhe5U1d8mICl4q9+XfgYbto8U0M1uxYoQHIO3PRSNSFeFC0LC+qfTrAaQ5b/161b+d//S/bu/lhz/9m9YZnz4Tn7ugwILHxwzhAnheoMH1ekpc5eCvt5P2h+VWIb6G7/xK3bh/EOyE9tu0/gUPlyNTs3Y9IGj6tf7bHT8kIDuSZs9dMqmZ0/J5o/eYYPurK37oEw2+wQzpY2NVYvUqfUV8/6oF2PtHRpCEDLlMWKqOHgxjewTnpA8mJXrtLad8Y6AHMZ8fHjI+tl1QAWb0jlAaK264XoW9kJVJ0t8oRZe9FLvb828AJuOMiuOZXn07DMljY4VlUdBCszaRUaTYC9fFyjQGrU3pfC8nJOxoXJZ7bPoSwBYM+wMQxzEF0sjokZdustLU8pH/v4ikhs/Zl8EfHVeaLSsxBZg6oRQFNpILMbbxYI1fZswkuxYvrltfb4uFNCjPPnUcEt8ymBF2YIAkMCzfvDJfdInLkbHZxqduVAWbvDLKDM+i9vcrlltc93X8VEPHkTpxXXJv6Vr8dmWPJhdhhfnScXwEpNW6vQLeYROgDe3KavPlAHIlAYgEZ6tFGaoSQdAOVAs2ZD8B5REAbQaN6Q3igfAZRoa3ZBcAU/MbA3KQE96HZRUVqWp8rqMk3rgP+CWpd18pSyrgQL70rqB1E1ejFvdWPRZzFJfyfrKfTYyNKpBSckf5/sst8AmLwkVlDazvG1AGetiVN0tya21tSkbvS0d0nCC5RWtMHhysII+M+hx8C7dUhoxOiEHgL29cMtWNTij+/Q12QKdVZbt+A4KQVZeEv7J+VffpHsduZivT7TlGMzovNe15eoa4IEV+vuLNjhY0eCpSK1pINRnleEJGxiZssnDR23q0FE7deqMnTl92gYGBpUv9QhoyltRss2XmJnug0PxQzlwKpf4STsuOnxmYh1UCeACvJxlCaJcLkouPD2gPCEegwbAKl9383XMnhh/Ib2gQrqSf9CmyJdIpLehoGekt+OZ6qB3GHIhBP+QLzO0AUiiO74rgW4GIKmqkd6xxV1OOpXd3LDiq69Z9uaqsgz1SPU1zx607S8+a/Vf/5zA7Set9vQlazzxmNUvPW41OY70Lb2MkgdyATgzu+p5Iyef4SZpeE7AKhUmPwY4PrDyuPpXkQLDQ5pgQ20UsM958NRpWvbkOvEL6eMCgE531GDbu8yrP7XoTYFMX/eovOnIJgcEai9Z9Nd+RWD2L1n0WYG/T37MMp/4mEVymV/4lEVHk5fEeog13pQR4MzOFg7glU92cNQyvFQ2q3S93xOpyu31N0IZmtLhK3NmC+qvKSPqNVwJXyXrqdsukQb71B4QAO+ZPY74yuCpE2bsSfroBR33uosWcWRrsdSP84sXLX78UYtn2bt3d5k+DKU14rq8H/+9lN52/f+AsCK3i/cKh/xSBiCd+3sj2xpMqC7Sm36aki5inhbVNLjZdUOkthKiBP+QM7z6yQNRyneXfx0zB4csGq8k9ag8OMoYZx89bxm1K1wWdyk5foDLPfOk2ciw6hEFuz9ybsRLJFuUmdn9AmBnYUn6id0Rb/IPvMtxzg+b5v4KW9uwGNuZyBA/b2N8Wc/j7VD22Jh/5c6NNMRTDfUNuaces/xTlx7cPfe0Rf2SY5reA5KXag+PvbRTd73hQr/i9dZD4fZOWkE+O9c/L3ruY8/YU08/bn2y49hWcuzrHxSQPSLbV7HVtao/6Zo9eMTGxw/qfEBh6Kt3E93PA5NM5flKacBK5SEr9w/7VyZOHz1kA2LG14SiPwRU5+XbTSEUdJQ+HoOrH/d54aOxvaazWHEHbGhoxIYGSjYgADsh43BqeNiGlOYgBlnCZ+IM4wboY3SGa6sETdmLtjr0Tk2AVw0qw6yxMmhWa1aScPoiFj+gwgJnisoGzjkBrVzMy1vbVlD82cEhOz0z6/k11Ul7OYgjfgsy6KMDZVsXWGHWqqxrlk1g8dkvVZ4yBFkbFugaFj/MPvo+ksU+33eVfV6bEn4dQK5U84XYxlTGQYyironPy3Q+k6g8/cUdNS6fycFQif9intkxXgRjto+GSEFUyMShdJTRlwk068lSD4EUySJLWUhfoIItveImhlLgDIVGrgAd7/zgJtSP8yXydS3KAmDpt+kE3E/5ZQXmNbDJCjjVi5K5325ZRY17qn/IJvIlqwjk5TA0UoCM+IlUlk6r6jNBBVVoSUaU9dV53etX8YelvIUSa4sBCRpCpUaUg5yzLNFHLKnAgPuf5+xLWGoCp8ym8vi+IvkPDqjTVT7eeBUWQNuu13yXAwdKAAQ++8zSBckuLJuQjMQfL/whf+oMsMqabAOH+m4KQW48Pgbg1BpVuzV3y7Y1KIOb1ZU1W2GHg1pYq82R7ciYhePTygAzlgh02jJGAuY8SWDpRJu646hr1te2BHrZ1SKn8pYrOSuVVG+qC/bZzSjvgZEAbqdmD9vs4eN26YnHbXJyUnkwEqROE3Armbrjq1wqkQM9cRo6Ba6DfKhb1sN6uRWfVgNRfgYJvu4XHUj0j1lbgC07f/C0wGXnMTw5UdLWk2vqgbSCMeG+ewZ/eaSOPEKHmxKdvbhE5sxWCuAj97A9FuCWgVXQ0XTWkZcbM2tbVnj1PeWBPDwJi2X4Gp961hqXHrXmoQPWHhu3WH1PRx1om43r+YIXG7CTWMojlJyTT8hL9/nTkVlU+CZQALcBFHLNjEJa3pgtsei7CEq7lJ7YctgnE0nhkmS6zuPhdLkfeTv+0Wtm6vSVaQgMiH7spNkvf87s3EMWHThgNjZpkQZ8prJGfOiB8zu+xASpf1A6Ll/0B1lKvj6rPD1hmbNH1Zcnccj7tXcd3Ea3rlp0VeCWT+5CZfFwcsJsQmDzDhKPkok6XIumBGJ62nk8pwEhH2KQ3vJ1LHUIwak/4Rgnx/Scj1dIuXf8GHi6EO+DFE4l6BLnvddOaVp7b1D2hNJ2cldKwvYmker6nSSeqBf6/jRd2jIvAt+4olPay0723SSkQ7YqEDd3M4m7Q1Efdog231uWXm4ejHr5RrejSenUiHSbOiVZtuS8uWnxqurR60WDmCKbzXJUnX6gE8CjDPvK5+7kfMmgR1Nqv2lcCapzY9Fi9b/OW0+9OSlcWhcM4tvX3g+ydgwQ7sto+wcn3PYFXz9mDgjcsowA/SU8A7Ob69ZeW5X+qwz7lu0urpAcvZ4+PMFXWj/dciVuh1wQ4axbzDQc5+7j/ntpdzo/H3rm6Sft7EOn3XZih/qEMxlss6puWQOVjmxi1JG9kc3hnS02JdhtL1QdyfGBaKQ8cen0iUt27PQlK1TG7ejB4/a3f+dv2sWzF3xmFGPHqE1dpDco7xh58z1mNk5OHWaHhpjjmtm4ggzyrI0MDFpjbcUGZdBPCUz2bVXt5MEZe/LYCaVBPGBdmDU1HvHLSLQE9sKjaXWojbYNqgEVCsqTx8kCdA5WWN+oRqfxlP+oNGw/M7yA0v6yOvBq04Y0GhjsKyh9KagU1Zc1iO3Bvn57/KnDtiV0PjpWspH+gvVLEUsCF74fqH7IFTDJMgSWHNBldgCnubAOkBk/PsSALCoq+0BGgLgdWb+UuSRDXVJDwEAy21rXyJt03WiL30K+bcWcOgrTiFIwOVVMr0saQjhRw0SmYhheZJgKAur5UnhkKtYkO/EmWbD+NhepQWK4iAuwpSNJAFEAPmGWEuefHmZQonu+hpi6IIziRkUZvoI6hA4CDS+gTAwO2tRgxcrKOKPGziw2u0mo9YbOIZYiqoFMyMDW19atJlCqVL3OUMmsRsjUF6AM4wqu4Q5LK1otgQVlTXbICBDkb3ZHHcm+aQtLt21THcvVy+/b1kbVBlg/W2GTdtiV3uno9aTwmaKMdV78C2wxQ0CjdUOuMCsCHU1AiQtTf7pXYk1utuQf6PBBlGTCZ5FpfAyGWJqzMMf68HUBbdYCk19ka8urNn/1ht2+dl2AIW0TtA+vqi6x3IWnHTILFhZweKl9Rr6oDrvcV5RMst6+GrVtNWoNzlQgUmKGf3Jk2E6fOGrlUtFnX51vlzf6SRjxrLpGXyEvG+fOC+1K+UqmrJsnvncW3JY/s62raxu2saV8600NHgTKAXghBT+C2djb2ZfE4KN4PptK/vqRb+g8eRoB2AvXHtmDp/cDfxDx0An0jhlaXwqgI2temTH1eCFo96gEVG70Qj5rNcu+xxerSCfca58/YtFDZ2SU+AKTpMxAQdL2lw4ZhCUs7UeAd1589S26aFTKFTmFJyv0GaGsARz28EtfgG5NDoY2Cm+0u2UZ0QUZQskkzRVJkW5wkI6ETy/3EvXElkLV8KTGZ7smNahjOYAGPcjPZzJVpz6Almx8mYG7JH4PceW6Il2lrZA1gzGPNzJq0XmWGRAxCfyaAO3KqkXvX1Z5VBbpt4RDx2nRhRO6VnlFXgT969av0rN+AaKx3g8kiOrK55VXzLY2deGREiedIQ5puN7v3ENHddK9fhAKdRaKktIuieyRzy5KbnlbSUnF7+pbEiBMXDiHXbprqvAzPu57snqHBdFuBbg616/pnL55n2Liv7pqnfm5UF8QYRQwMzHpeuf9gTIOLZ6Tu3Ihute9HlLdRRPSi8GBUO8Q+a5vW+ulFwEELuO07qjHu7ve+4oTUrtvct0qlyyjQeuO7KQpV9Yluxv+RNj1cx9yHtVu22++ZZ31De9zkjtmsqWRfzFvp98i9cz0tAYOvNwkfj2o+tHFtVBuL+99OlLjmKbzEQneXBYJBf0MjvPeaidYCLu3vu+s/7TsP296WuD2+Y8950+Ogs1r2K1rN6xZq1ttgyWsy7a0cEu2fsVadQ3qWTWwh/av5XvQb//yb08/9fDF8bHKpIBhv4SYVUYChuUxe+axp60oBe+IoU62zzoFdVysPy0PWltgsGU8Ti0JkBZ9lJLp7/NZv+KIOuK+ilUErrIbMo7rAniNyBYw2DMDdmJ4yEYqI2rfjkilq2r0cm11mnwWtSD/gviYGJ0Q8Byyck7GnRkk1eB6q2FrMkZZ9S39fYOWnz1o8eS0NacmrD49azY8KUNZ0ECtY9dvL9rGdkOAfcTa+YoAVMkaEuzWWtUeevyoDYyX7eKlozY8khdAzdnE2Ljl+osarDUEaBtga7spYLWkzqWh0QQzrpmMwCQvwGWlEALTGdmY2tqmr3mtClBXijxCL1u/AKGvnZSRbVJZTkEJO2qkzZqUSmDYAbfK7Y/uVW6fYeMofjqM+mQoMiMTlhkdt7bk1lCabcmEr/nEg8PWGRiylmSd61NnVJLcSzK2pYrFJTVQOT492iwU3bXEW1PAuyVQ1xTwz46PWV6jV6Es1bFkzNpg8d4mXqZo6xhPjdK3qjWb1oi23aeOQoOQqYkRGxwZs06/eFKctjqDhuIzGmvXZJDV+W0LEN1itlOyYZN51m9FRY3UsJOShG/VpU4JM9Shk87rHOG4033EBcDcXLeN9RUBzFWdyzjmc1JB1aX6qawA4uDYhA+sWqobXu4D5CJS0ogBnhqMsLvDdp09YYHwylH3HKhITkXJMV8e8NnbhjrvunSjw1hO4VhyMb9y267NXbctAc9ms+MAe21l3d3y8pLKKV1wEBvq1jsdOluAj9dlAnylLrAFb0reigMaLAwMSO0lE/HFbiH12oZtb6/5sVZds9NHZ2zQ93KUFsnghBnDfVwC4hiMpJ01zABoa/WGzzpu8aWnpBMjDl8sqwrQNgQGW2pbzIwzw8vgVAGtyCABhiUM31tZaTH4YGeLsH2Y6g/DSueITFPbm5QznLsUw0+eyCjADmbIk7WlMvgYbtpEmibnDMiCQafGwHfhZQRf168BVjcT7g72W6bEU6YAMgNfnHJE2wRWAaA9RHTuA5h9uZWuu8sQlA4vP1BvAMLAByEURm0zDAoZIKp8h9XnCOx6hgCgjaZFl29bNC/D6/HIqdeFdAL1nvcQwbYBr8l90mYvbh5vcpPrlHSa1oETcfeSlysMhDgPYVUTpMM69lOnBL5KnpYTZXj3HYtfflMgd0ONRfHQi+FBi8893AV2Smo3qW7ikRGLDwqI9BJ5futHFvMhCPWtd0YMGafF4kgddsGMyP3SAPcglwRhk+u70QenJIJNEmMd8Zjkk/JD+nOLKm/QLai3RM4n8kpJ15mjJwPwT3OmLta3rP3WZQ9/h0gg6VNnbsHaV3q++EY4dPLEGdlc1jZr4KAfg3EG2uEJ5W4K4Cc4T4DjPhl25Su9yxw8bNH0FL7BT+nypLD1le9Z+/ZNhaEXuzONO8j7pSQNSOf3U49dAhxWhCuOHdXFTry42rHWCz+SfJJPQqdl2usUv/mTtzRIYGmNwqkOI9Vn5oDs5di0EqKeXGtcrzPHj1vENmNpXsILnbUNq3/5u9YS+AL0wv8HlgHdeJBy3gf15pmeUkRo5xYn6cXe493pgerkQxDbaz799CV75MKjgjQHbHx0RjKKbHNz1er1dbcfxXLRq4h+ySfp9tDuHvw+qFKufOrYsbO/29DoekMZbWxv2NbWljIfE+gbsq+/+7bFAladQXVa/QK6AwJXlSEBmuRxH+BXLh7QtYBWPDhkneERdoS1xuKCtaQYGYFwNTuBKrNGa11GKrJ3opLVAWD+yFAgrVKxpozwsUMn7akzj9nyzQVbW5ehl9GFHzZFh/zFLxXeZ3IAaVPT1uYRpNLpCOS1qxlrr8kAK3ijHgnUdKyutNsz0wKE4rvcb83lZZse7rfbN1ZtZmbY6p1Nm7+9amtRv22rc15dmLfq/KJNk7Y6lbWVVfXJdcsKSMUagTdlTNsD4l3GhiUKnbV1m5getusLq2Gmu5OxIut5BH7r7HvbrPsLK+wjy+fOsFntWiRAA0JTx+S7FvRUpsrH19daI+JZIJLZlcwoYFZlVAcZHrNqVC0A3ZHB8TrRwKKl0SiPYambtstD9wTcOn2Ko/O4Ijn3Ka6OserQkLuukUnbw4U6NepXHcqGAMiGeNueW7ZTh2bsyq05Gxyv2NShSXtXMq4JeHd4wURArVNW3QvcN9WJUBIwSF1ghN0SYtVrc3pUeqJ04Vv8xv0jGj3rXDqFi2VkY/HuTiDZ+ROfbYVpOOiuWKNUti0BiTqPLFmewGMlyacFIFd9GutSFS+SrkbDo5aV3KTE1lKesXj0+zpHJhEylFxafWVrqQwdgYc2y2XgZwgelJ7CMCBoqe6afr9odcmjJp1oStatPg0IBD43VF8b6uzX3bVtU47rNQZicltSRq6rcpvumlZVp4rbEnjEb0tum7At6XurJgl27Nc//0kbpn6l62EHg7s43fNZWsKp8wYcArxafo8Z8/CiXFj3rLajfFhX64DSgR0dW/ivEQP/rSi9ZIkKe1Iriu9DzH7EfHGPNAB0/uhdnT9HX6stP1768k8lq3MieUwHR/giGv4eXrzQk6UDnBT8cp+wHkb3CecDAulSR20kp5F98bVXzWTcvGcnzX61pUcu+CDLZ1yYWcQpvBt1pcUgssR2WnU6I/lJLu2DGvSeP2Ht8SkZNqWvtJhVSJdQ+MwsPHjbFI/IDjBBvgmxS0bm+69btKU6Uz6M3CI+pDKofuHoMcWnS4bJu1FIuws8IKUTvfD9MAOMACF1HXZ4wuzsefEOsICS8Do4v6WCxS++avEPXg5gmGzZFeWJE1Y4e0FySB7vywUgr1PKqPTiKwKzV5KvQOH6VJA3BWIWtgIPfDP/0eMWf+bTXkaoVw5d4pG1BrcRj4LZ3xbZEYxdHtpKSwPjSIZOgg7hUxJb3T5QMo9uX1cdb2pwzYuEGhiHIE6er1z8L76sgY5krfBSGosOjFjmkdNmUxpwqE3syx+EbH7yhsXf/XE4h9C3x49Z5vTDOmewErx94LI0Z/Ebb+iovNQunFa2LHr6gmVUFgY7aXD4su2qxQKA9EFdog9+46cWXxcYYxkUZUUXZQxyjwhQ0Z8lQb14tKGNZWt/9bvW/qbqk0ZACOzFhVnLffEXNTAG3CK4JJIGyvF71631R9+0KC2X7uceO2rZCxd9wgkwlw644Tms8wZRhKPnrV+GPnltyTpXrpitJrpNG2apjOxl5rDAifpsIpD93Qi9YkAT8aSPMvXQXetnD/HZfqj57e9JZkHSPricX5ZtrFj20LQAK2Xr1kIgpd/85let8W/+wmLWjVNO+kO1+8IXnrL8uUdUlkSZIURJuTUw7Vy9YTEfc/A2LRu2Jl20LcseOWQZ8rob7/jTV70v3BSrzxXG8XxdrsF9IPWUg7O9cVK5eR12g+4p+31RytFODvdbJx+GRoaHheVq9sILr7nY6V831Mb5Ii4TROxi1Gi1rVqt2alTR+zChVN269Zt11doT4/xwdRsxb95+sTDnx0WUFpdXVQ9tuzIoYN29OgB66jx/NHltwKIkmGPdd1RZ9OWi2X043JJgEjHEmuldB8/nXeKRavxKcNVNU4ZxIw6mpFSbCNDAkrqjF6Z27TlqYPWEuiMpSgAqZbSPjhxwB49fM4ODx/1Wdvx8VGbmBi3xYUFGeNtrz43gKoMXg5qSWkAtu3hARVcyi5FHFjesvp6Xf1GeFTK48ZIwC9/YNqaUrRIfHYWbtq4ANHs9EH1sWr8labdvr5kt+oCK1MTtnXjlkWbmzZ7YNYN9tLKkk+fRyOT1pmSAyiprJH4Zy4w0uiaz5iqBWtwoPzrdV+SwOwgRplZYF7oGB4b1z2BXXUwBYFiHkczs0itCY54fXgZVckY/OaYjK6AYEby9FF6XsZJ4CNmPaCcf4lInVjM7B+dsPKIc4nrnqte5KJs0UrqIMuNjjUAlRoYdJReS/E6Hp66VVjq0c/zAlzioyjAInC7ubRo80vrNjM5rsZdsjdWNwWsBWgV1xSetVeNhSUr1sL2YE0HCyqTY4281SYERAVcLV9WmuKnwMxyWeBYOqOOL+a6KHnKxSUd/ZqZZ4FPpd+WvBsqcx1+2RRanVBHYKYlPjmaOm7ioU+cA175ClEs3WqzW4dAbKebbsiXuI1CVmlLrtJvB9rUKWHFB08nmAXvKG/SaInvpuIAdAHFDKa2pXNbKuOmOv5NdYIbarUb0ruuc7/ec9kszlXHm5LvenJ/052AsdyW5PbEyRP23BOPhqUtaj90YmgIACw4AOyO823yEn/fXk1Of8Hw02RkWNCptnQgE7N+m88W543PQRMAIMzHMFjXyotSZYFU/1pdMmPEjG2DdZj6AUgxnhgYdxgtjt6JKzM6XYWDF1iAD2Xn/g6I4UnG3UGt/9B70pXTBR1smjbphll+pSs9ytWrlrv+vmWur3sanh/AaUB6MKEBYP+QL4sCyIWXI8MuC5nalhX/8Fv+QRWPg8E6OGrti2fUpme9XA64yI8rygQ/8MBRfr6MSsHEmF97WOlM7ocvWbSyqULgJ8fTCw2IrbklXVPZ0VF0nTRUt4gilBnZhLP05+dKP3NdoOC9uTCDi4F1IKTziX6L1CeyDrVX3s4vL3Z+/8cCuAJiDKRJTuA2d+mklS4+rgF2AImQAzJViu90wmOF6obAnuIl5VVHpjLIsUuDZGXTgxZ94hGLz5zV9Q4g8LoifLiQaASWS8xiCAR9X7ZDfYwTgmP/U/URUY2txgA8Eg6DXRhVvUYL6ncBxS/9yOyPvxO+yDYzqcEqa3gFVkNKIR+5/cBt5OD2QJfHLm+9RJ+5D7iNBAKj0w95W/FoONJGNu9ftfid5EMW0JbqOBbPfaqHdMnByqLFlzVI+N4L1vn6ixad1+BG/YcT6azPW/y2QPuSQD7tSmKNq3W5VaWjPEfFv/olZjs7V9+11le/Ze2vvySwlc6eS06Kl/3CI5a78Kj8kC36wn+R+sb48p3gNnrkiGXPnlNfxlrSMDijaD47LuqVUXpO+4n6Jadb89Z++bI/YXJiskL2oDO/aFGDDzRpcNcvG8UTAKIiq5tXrfPOW9b+9netKWBp+aYA5UEBUPWnru935ndPghfVSef2Feu8pTZBHNyWZHdrUTqqeiioXOq7okHZpK0N67z3lrWUf+P3/8w6fICEGSXlq57Rco+etOKvf06Dj3GXxy5iIDUgjPPWVWu/owFKARkrr4b6YOXVERaJeceEQe2QBiTYZVVkvLFiHelu6/XXrP6Nv7DGl1TuivraQ4dVftqi8r9XWV0ugXbOdqg3pp/fj9zuQa4DSmJ3MiHn+6qTD0GV/orVZEe+/73vO6ZqqN6q2xo0qG3Xm9vGFze3db2xsWZnTh+zxx8/L3B7S00ntDm1mAej/srw/yQbxWfX15btxq1rtrK2KhA6aAODZfv6T1+xy82a9ZU0mvGOsG1lGcBclLWWGiDArKRr1rS11EEilLTTt7U1K2zJAAnYVQqRTY9GVhxRHCn4qxsCVZN8FzooLQaBruvs+KydHTlkzWbO+gUc+tTQJyanbH5uzlbXpDyAJQTvdRArGymegFpLo7e8WjiPpseWNyScDZsamrBnLj2m9t6y5bVF65+ask11EJlWbAOrq3ZIAHVjrWU355Zs9tCYrS1t2tUNGXiBt3hJeUnALHiuNeq2KaDLjgu8vBGNjHiHjVFSF2TDfQX73EMn7IUXfyKeIjt98rD4r/tjYNa2MtPDkopcrizbLFCqe03FzMq4tOh48hjQRKk4yI8fhjQanvS1u3wJTD7qhwU25M9MHXthsgOAg3eJGyDga3SJ5/UAN5zjrw5RHdmI5DK0uGCbAywrUYMjnDc6BcYo6yQAa2oxgBUUb2Blw1YVj90kTh+e9rivL1ctKz1xS00C9L2bVevbbvtMNfrBbBlf3SqoDJnZKauLD3j0eiQfDAp5eGS41X10R7ywBDBm0WdSJl8zTVj4TEAIzgGRjkGPevwJr/TT9EiDgYjzKioCcHUE1FHPBWSpWwyQCgUNXJzPcM0suu8coXQ47ygv1nL5ei7VMa834nx9tuL0uqYSwbVUvobSVG15O2rK9rZoR6w7llybkldTCsCcXEW8/N1f+WWbHJO+6VpREVegwP4dRJ35sfd+GsllGE79iAMM6DZlRD+RWVbGj5nLIH8NghoySsyASlJ1ATbC59Tm4RHQGICZNAX5esahD/DO0fNJzv0ihOWPWUOihnuBvN/wY+Lf6yAdA9jV37YA7ivvypP61K162zICk5n5JcuoH8tur1lWwCi7OG+Fq5cV9nUrfOvHln3nWigwaQLYmLl1cCvDq7qjzkOCqutwpvPAU/da5LwqDecVmTXXLfPWDWP/2RS0RALcmZvzZlfnLHrjikU/eVv9ZNVi1SkDTyIjA3QwTYtrb3/4Z9UjvvaeRcsCzfBFQADnnNLEwK7LqG8KQC+Rx2WLZVTtWy8IUL5qxiNY6a0nqr4q/+QJK114zPsfn+WXDJCxD0I1YPEdXaRznT//bphVROTsTY0Cc87A/dRBs1/+mNngmGRFwjvUW4/OPAMfDQaj+Vtm15cDL56mZLwkwIpc3te9NwQYqccXxfMLP5XT8UcCnT8WyH79ugYiAsGnjpnNCqyio54IDr4ks3/xlQ8Et9Au/qC7gtvemdsgIz8yAGdN+o9eoWICC/oXL66Y3VRdvHPdOi+9LlD7Y+v88BXrvPimxdcWLHNSoPfgkZ10WNZx9Zruqext+eGvcsXzyxZfF/B965q1lU77hy9b+zsvWvsHSvOm5OfiVljEeGjA8r/7W5YZEzBTfNLu1gZ2SeC2/ccaxO0Ct4ctI3AblXfALeTr5xU7xOe/HPUn58BXYAQrF9+4IWAnXdNAyWm7afHtJfE8J7B+xdqvvi++X7P2935kre/+SMcfW0v12X5BZXnzhvKrWv6xxywzrP4s0b27uu5vN0WAzqF+a70oHd+iboP84nXZWdnw9nsq90/fs7b0pyXZtb79ojW/+7JArnSNzlZh0ePMwWEr/NJzVnjmueDnifc4FTvDE75GzWdvO4sbYYCPWKoNawvsx1dvWfuNy9b66bvWlM42VeaQ34+s+YOfquySxTu3LC7UrfDU095HpCCaMt5ByLyH9gmxv99+ad0HES/03b2UphWOHzbtD6JKpeyA9rs/fEk4Kbzw7UhKg2zfcUjXtdq2nTt3xi5dumA3b34EcDvUP/S/btWr42vrSwKBy7a6uWFb1S2bX563n8zdttzIuNuDgoCDb/avOGTGyx8aazqwdeOmP2ZqkIm//bm2YfnqpjWF1MvFjA0OFm2x3bQ59bsr8ZC1R4dDOJggvur+UH7ADpZGBCBy1mny5a2az3iyh+jN2xqRqiMIjwiVqZhiD9nK+IQNTkxaTWlXikUr31ryqW8+qzsrQLuxuWzLKlvfxLhtqvFXmNW5dtva1aqtafR9a2HJJsb7bWmzbutxv03NHpHx3LLq7Vu+BiQrXjY2mJVRA5metuzoqA1IWUcEgASV1dE37JiE8uobb/sb74+cv5C8gISBEZiVrHxPWIGgpowyyxviIvPMKgKzADk6F2CXfuibgA+zWzyCzY5OqGEV/IseOdZAImsJOOyxGcLn1RED0IgaKMgHUN0ldfwF5XtQ9Xeiv2hXZGBayFHy6O1I2FJrWIOPssLBEbM6g9nYnpmasHkZqkKzYwOq941a1bakD41Sf3i5DKOpsJMDw9YWyGhKOUmU9lMWIJ+dOWDDBw/Y3LZkIr4n+9hftSCAzyBJIlBaQwrHrgws60DRR4oV25ZsKVi3oXFQfhx6Gyf3778xsiOEDC/5CshRZk9R8X0bKK4F1OAt1AwMkFeSvoO44JwDbvfk7X4JwWNJMp6sDKj95G1b+sEWTKPSH7Y0a6jeeDTjZccwYWCV/jPHT9oXP/6sQDbrsNXO5OCF9MiLawZH8Ew9exhdU57Uj2vKQ3hEhb7ApadD3bJ+Tu0pzAorDelUtlgKjNONaHQRvjgWXj6rA3ZIQWmxHy+zvFwAfkmxWwf6Q7XCuRyxdOiprq4/tHO64wfteIczP5AGM7ECTvm5mxZdWXJ94iYfccjIyGVvzllWxicrwJF7/T3LvvquZWWEcq8L2KocnjJyxEDPDlnn4mkHt2qGAXSTmYgX3IKslb7IpYZMGVCThPzQW9cP3jGobgjMCnBu8eha8qPTVJ8SzQl0A3DfuWo2I/meOOUzaL58QoLyHjXJ1OtKR6+j/n4B5BXLXLktUKs0MbAY6cV1Acbb6sMEkFRGEwC2V942e/kts5+8Y3ZbgCskJuAUwEvuiaOWPfeIDwAZyGBE6GcAN2EbOAZs0r83f2oR+9z2EhUHFr/0kEWf/rjzGPzDYT9i9jYGSI30yQ4IFAFwCe88Kb8NDQLm5X9NwONd1QuDjssaHFxfEHiX/2pVdaVwgPRjGnicZL1lkm9IyP/i3//gmduUunxD9wNuU0JXeErHdpbqA+O3VB9qK84Ob9IvrVssoB6/K6D+/k2BQJV1Zcvzj4pyTz9N5mrXSqd/QKeSvwx2fGtF50F3PZ2FJB2BxVi60rkq2aySTlJe6mykZLlf/bjlnnledmGHR1/OobSYPY7fF8jbM3ObYeb23PnuzCmycF1zG9Ejl14inOxXNDQgRKJ0mdy4IZ5Vtx6HXXrEH+XtvHfD1w6333zfOqrPjvS9Iz2M12QHVI98uSv39COWmZ0OcXuI4nsr8P4Jvtw3+MNn0g7RXWZKaai+VII2oXBQLHvfkd50JL/22+IB+TFYYGAom+UkfqMx9Ru/9KwVvvBZy4zw0mOPjeyS5E0fMzooGapdzKncc+x+QrlFtaZ1lG7nhgC1ytp+U4D6LYH7dzXAUZ115lRuPiajthovr1n+U08L1A+Hgkqm0C5dvAvtF2Kv373ScZkl7sPSR4l7N+qnX9PxW9/6ji879cG8wK3jK/RRji+fnr941i498dHAbW5ocPTvC79k+PoSWyXxqV2+9LW4tmabYmRA4HG9WbXJYp/1ydjWZKDzalijxbLv/V115C3AAAhNRtfeZlEqgcKW0lK3Y9u6vLnRtKUVMZ/vs874KNILXOhAvQ90Mna4MmYTYxNWUzza7K2FObmbtrQoxQH40YiTSssIIFQmpmxq5qAt1DbsEGtKby/atgxdvZWRnWnY+tqKv/zFy1g8GpxVmZbnF2xd4LWukUNLnWI+ytlyXLDO0KSNK712a9s23r8iMC/l1v1qdVtgrGjFI+r8BoesKFA6rLzzMuwrVRkvdWpVNZ6+XNGOn5zRiKRmq+ubli1VLKdRP29jdyRb/Okk+dRtGBWogAJOdE4AqriuBtEUgBeQZcYwGp2xtip2slyxPgGyqtIoquMd4VGXlKDarltZwJJ1Kkm7kSglaAETSSgIFre5aYXbt220kLNDM9P23jvqiNgGjeUVGhFDdHR9SpvlGoDxrMqy3RIgFv8VgdmN9Q1r0bBN9d8ngyngv9Qu+LpMwD66My0d2bp10z+ygMFxvVAHOTQ0agU18FuS67R4R1mZpRzOSjYalORU1n6Vg6/GqfBWl9+hgRGrx+hWwAl+gr5Q97pgJ4JISDh07GGQBYUDChguCJ3E8Oj4DZT6VLaa74M8XCj7bBaP8cek04PS482mBiDKlE9PMwMdhIsxULqqJ0/Hibx18Ns0QJ14Yw15cl4SKJmRUWN2eFWDpj6lP9hXtH4Zoq16XfdzNqCy+3ZzzKDp+Lc/+wt2WIaAsvEtbvKDHwaPDO4AWPhxn1k4QC0swAzscIFR8L1jdclaXAe76Bl8qgyAW/9SDB2KEvO9ZZU/pFDyUvkpjvS/Vm/6ziChI/KM/WU+0uYlFkASPJA+PHID4Oez30nlFZjxVVopyGbw6mBdcUInKkdUTomCjxcynKfE49IsS1D6NThqNAJ4ElDFiEUC4D5juiigKeOaAUBgmDByVRlDeFH7Yv1o59SMtZ66aK0zpy0aGHT5k1cYoCegVtcur4Qc3KrNc5+nD/45aJXd1+mNCrio3UQb6xZtCZzxOF+i9fzgS3Vt52fNHnrYItbhKT61RX2GOtCf0kUmXn71NzYgcAgbm0qTr5OxhzOgjxliygQQZGYPQMujaz55yn0HRDpOV3yHhcLzj1s8pb5EvPoTOPUXrvOqD/KDTZ46RFurFr0osOx1mAgegKxBQPzxx6xz7iLKJPUJsqGNuywI6/JK61KELo2OSC7qY9Q3WHs7fEGO0azLRfwx2FAf7QCVz7MyQ8wgCmBAHzYmQ/joGYuOHFL6gDnKBbmwBG7vb+Y2pS5v0t3OT97cF9xGp1Q/qlfqhvAehSMz0bzcuZosraB+YSctB3z4Z4PFP06FjA4MWPZjH9uRi3THBiUPlpPxaWU+lLRFWN3rlQeONKhH/LNK6/i45T7zjGU/owEG7xJAiTj8pUecygW4bX1pN7jNPsrg5rxlWK6la2+D4ocna4EvhXMek1OPKFJYZh2jCfZ+1ZGdCZrSuzXVI3mjG73l306c16P8WMIg3rMzo5Z99lGLpiZDXaFfu0jXZN4l+pmED/jy27pS35llmUpB91mmuCBwRNtK9Yk8aWd+FA/w5/rKjC3rbJ+14i99xrJHj5Gyp+ku+XWJ/CqyU5OjFvVJjnzIqi57uc6uQApHXp5fWmbJA/1VvjFlJ9+8yn1w0gofvyQgDdZRuXvIywPdIYtA+/sGIm56v5tOD93pd2eY/f12yOWyT9o/CypIN+duzdn3fvBDmp1IsqQfJTs5nnReuHjOLj0mcPthlyUcnDp4Nm/5/3FWRlvmXM0RI8hjUyCMGsD0rJX61KAb29bvj3FjUxMXwFI2YkLdvJjLCoSgQJGYUqXCIRWmzi1eXbfO1qbASts2Bdy2akq3nfFZW9/QWWFdfNQUYEWNeSRXsunykNpK3da31u36xoK9t7FktQ113hq9+r66SbycwFRB4Ds3PGirzW0B4xGrLS1ZU6C6LoCyztYzAmiAxQ0Bu/zgoB3rH7SrVRm8uUVv6GUeOXWKts6LWOqM+2TkczJQywK3dP7+IpvyG2YN5+GD1lQnV5Kw+wR8mInbYM3I7WUB3YwNiJ9SfxRmbje2Ldenzk1GqiYg2RHApclmB0reT7tRz1IKdTZ8Srgu2bDdFGUsqfPNZyw/cVigr2gFpQ344sMTDnZ07nITH6xHbCB3FyL+nIuoBxqU7mV5ZHv9usdrSHHY3kqI3TossWC2TkE76iEAmCMaeKxLdiQJ8DzSN2Tvv/aa6jqrvrvJF4P9qyMNy9saSy3E64g6wHUB2uLiquS/6FsxASSYOeyTIS/klKbKw8tpU5LRtvioths2DoDuNK2h6/6cOi6xW+u0NDgXLwKFfeKtpjrwLbwoXtIpp02b0vKmO4MEOjg30w6wPHsXgRdOMqJPQseIWlTdYRDKApxAcKqhqPMc6SgjAEcDwKGwLY7kI93M6RTQRzsBAHraSacVrsN6Sq64pr77VOaJ8oCtSJabjapAbUm6k7Eh6fmKOs288qo4qJXdk9/I0ID9jS98Lpl1zVAcLzMA0sGgzuGPWUZf0yrH7D1tFuo+8tfP90PWH/dCvKzKmfXrsL0fg0XY1T0e+yXgNhDtkZ0UAvBnQFuU7vsLV6QOGFa84MAGoVbIP328T6fEwAWZCgbKFjRcJln41sCSgSONIQW8pONEPZEHHvwlDiJ9nth0ZDA64xqwyvhEGiz4F5VgPyPuWEIhA8wHPrxHHJKOCyh1xgVCTxyyziMnrf2Jx6356EW1+XHnF5nyc3CrKPRrAD6eqEDOkfKGV8oQQHC4x24UvFTbGR1Uv8ZuMuKFJTViy4+0B4ztxcPWfuis706SDsaclC5pkrHXsXMgPx6PTgogDgvksSYcQ1tRPamM6JpG1sGoAuQqapgjAk4qpx0Ys/jscbOnz1n0iSet+NBp9e9ZH1yPQ+M/AAD/9ElEQVQwoEm3hvM6pgxqLL5USEYn843vhdlnZlhxVfVbF49Z/LnnVL4pRcEKiDcqhDpXfF9CpWO6NEotiMr3viVmW7BJ9fUT7OJSUt8mf0ZNAj2ePnpYViWNqI5YvzorQDE9avGFUxY994hF5x/iVWtPu0vkjaz+n39otimQiO5T5wLhgGGbPhhkcjdSOeMXX7P4Gz+kosWHeED8jx01Y01xMijs/lOdMJsbaYAejUu+lJc6yCgPOh5ALTsqjKp8YwJFR2csunDaMpfOWubkKRJx8n4bGbDNlnQ3Esh1FUIefCmHdbyUhXbha3BlK2bGLHPxhEDtU5b7xLO6PhDqDJ6cN/2njaG/2Nx3r1qLGW21U5evwFb2kSOWvyhZdsFtGKA5uCWe158cv+SctP2n+xn195mpcctMq/zoOE++ikk9IgflwU4DkXQwGtY9DTwzByYEKMcte+m8+H7CMg9JDrzToDQD78Gh7zgoPQ9XCSXX3i7graK2IICb0WDS18eydaX4YGcb6jyuyX6CJSY1MFSfwL61OQ14Cp9+0gqf+YTljp8Mg5c0PX5pmUOxw0EyzvC+i8qdndagicEr69iLuivgSr2TF+2QNbrRoJz6mezBCcsembL8M49a4VOXLMcXAHknJOlHoJA+/+9NHq7HdWlP3N607ifdkNouKd+V7i+9B6OS8AKTIV/60pfU9FiopzyUT5qXWrJdeOS8XXr03EcAt5Mzn1Cb+nd4G72lhjYix/Zd21LWjkBLduagFQTMDqmiazIUG8q8AiDQcZNOTo2nUm0KJ1XZC9+vAZP+WEqjrNz6ppUY0anBsjUU8nQDelQjceWJkEPBuKGoChdvaZS0tOpLCa7evGJLcc3m+2VQ2QN0WyNHFFiKidIzg8MnJDdlQDA2/fmSbQpsNpcXrVXbkOCqSrppBRqwOoCOlHOwf8jmNOobEfgE2lRkaJoq87qMU0ZlHlrfsNziot2+LQAohnlsyz6jU/0Va6phVQXSKj5rm3NA3VC52FM3J97y2YIMYttWFtetKqOTVTzK1pFRB5TzYkuJ7dJUS8wMZVRdVHLUUpjtlnjmRR8BAXUeBZXNxqZtQGWqqfPdFugbYF2cir7ZaiiuwK94YMa0wyysOmQXJRWre0FRVG5FyK5pYDB/26qNmi0tr1hDA4cMBo31xTw+RM/FJwCvIISw0qqpvtXR6saIyrT47rvWJxkxo+ov60Ql21J1ltglQR1xQYB1Cz6u3vKv6fDBi0q5ZAWVvyj+C6WKLZay1kAnqGuBS95On9F5VaCYF60qUviy4jW2VmxwY0vy27ZSZUhlbfnj+4KOfDwC0+qGU/LMykCOMVpWWi2BSLpB1hcPKt1BqSKGuJnFNzQOqQFtyNPoU/ycDOu20mbWsqwOryoZV1XfLI9gZwOWmaBqJDUl/g5Idwvyq+leW/LIAnh1n3dlkDZhZc69EQIAWUtdEa/jcdauLSz4l/eKioc9zMmflbp9GDLxyeuSw5Lj8+ceticvPCy9ank7A5Q7YFTizLpRGl74Cpip6cAipzTD7J9kABM6987buaJtKJ7HD7O8tDPfu5Y4Ss9fAhJg9B0MIMqksC3pCWtReemMpRzs8YoQfRDrdaCAogBNQ5wAbjVAVrly4pOtzFrqT9pybMzt+z0rHh9SgR/4YkmEZ9pLpMMvFMFvSxqJn8qkOmqODFnr8AE3om0Zlc7UsHXYsm5iTEBMx8NT1jk1a/G5I2YPH7HW2RPWfvZxaz9x0Tonj1t7WMCR+lC6Kd9JkVQ8zoM/R/oX2hzF9hlQhcMfftAu6ptdSzqHBKwOTVs8JWA6IwAuI99hBnNCR4HqzhEBqGRJB1nhQr5BFhBpOqk+WJ4QH5ixzmGV46BAq8oaq5yxymaDAoEHVMbjM17G+NxRix4+JpD2sJnKGV0451/3ylbUd9GnK33aa+AfvUty0jVf8Yv6BBwWFwQ0RwWQpyw6OC2gOGHx0xctfuKCL5Hy0sKvoiER72cQiu64NABe+OFIXYN7wFx8SH3+YaU3owG1wILNalDBi3HM5p05KF4ll+MCbk+cFZg+ZfHHnjZ75Jz6wAkHMegd+o0DcDkPb18VcBZ4PjSj9Ca97HZWYGJkXMyh25Qv4UOOtuR+6ofj+SXfiis6qrwpq3iLHlW+rJFV+qEIHiEhnauNmHiOlB8gN6N6iGbZzUbuzGGBUMn+3HHLCthkP/aUZQA2aje95IMAZkP5MMvhGYFVyULpZAToo2Glc1C8HBAvZw8JlB633JPnPa2sBmJhna3aapKW88QffYl4xcYxoRTfXLDM8UOWEZ+43BMPWebECbVxJnJUa16+3lR2fknBXe/9jl8qfQZkqiu25MoenXK+MwcEeA+qHNLtjHQlKx3MXjhm2TNHLPfUBeV7zvKf+aT8z6hso8pXbS3JYn8K+d2NXOf0L+LR9vS0ZY7NetuHl+yseJgWXxPiR3qUe+q05aQPefFR+PTzlnv8EeGZWR+U+8AnYWR3dj0yIDfJOiObz3KK7HGVW6DVyw2Alc5klVf26KzlLh63/PljltOAsqC2Urh0wYqf/bTy1wBHA9SwlONO2q1fu6l7pycMZx6n20/sUJrW3jTTPiWle+V5N/owce5FgNWSBus/fuknduPmnMoh/WKAhp6J3aYM6gX1XXvB7QNx8ZnHnv5Pryyu/W/Wx0ZtsJC3AwKmeVX8wnZdoLJlzdnDNra0YufVwV3VaH5uTCNwgSFmlRoyUrmVNRtYWLWqGsvy+LAVNYJt1VetNaXOXYa678o1m1hd8Tfgbm+s+6NRGkn0xBMyTsxWpeyqRAICmWbbBpa2bGSlai3pAy9zbfcXbeOEGvs7Vyy+etUf72MWeIyfn1bHffastQRaIwmkX2CqzmdqX/yRtdbXfHsJ0ODkwIANq8O+KnDSf+6srakss+8pPY36+2R8lwRqlgTURhT/SFWAdX3VXr76vvjCmPFyW5+dksFciku2wP61MxNW1Gh2HRC4tWnFBcnh5k3LsUyinLWm5De/smxxH9/zL5lvX9LJWLNdtwrbpjE2oSOSH4C3Va8J1IVtlnjZqNhXtpHZA3bzwEEN4NWhqqNuCygUY2ZqeekIUyoAwbnyH1lessWBIetUCBsUIWiCQqmPz84tWPzaT63WYUykOtCPNcmdR89bh3VMPP7SKKeohl8U5N9UOD4XTCc4IpA+fPWyZTS4mdcgpjI4rPrPa7BSs2l1xDeqDasfOiyQ3bDCOzesX4OKsoDm2MiwP3Zf36hZeXLW5qf6ra7yZnMtq0QVgcumnVS5b6m+rkm+RRkImTErryxY/ep1q45O2ab0qMrWaQKUk2ubFm1Wbb2vZPWhQX+pq9Su2tmVml2xpq0IqPNBEdryQ7oe2mrZddX9zQF1qMgQWyfJI3eEMrG6aQPSoXWlVWcwobst6SNbZvVpsLFR14CNsAKmjXbDnhuftEMavF1RPb8pkL8tYDW23baS+LutcHXpVkaAdFqOWdFl6WRdblxpndis25u3b9j6scNWUjuj08wr3gmdl5Y37HpT7W2wYudnj9r/9Df/kp06csDWZHgzus+jbyiPDqgOmOXOAzYFUuqSeUsgka+kYeBUXB2ZYW6BwKQzlD0v7AIobltG/EcZXUuX2P2DT3tqZKAOX/moXXsnjN4oHV+2oEFgWXIeEG918qu3dEvaqz4iPLrFUAZ98lk7riVDOikAFOuNhwf6bFWyBojzTXEAOnH6BQTZfYElNTl2v3DkoYyderox0vMT3eO2rsE2zDp1aN/iOad+K2bAxi4FyoPH95Ecgw4+6cyHT9hur8Gabh43MqMoOfrMsY70Q/RN9KF4MRhIwS55hsFBGJACfFgexcuVzpjzI0kQgP5N8mJv4KgqfRVP4fGl6oPH8SMajAtQ+ywgJYJ/ZKf/PnMaLp3SUpO+M0aaLPdRnUXM1kqOJv3zdHyWWPlKB9nPlyUjGZYXUdeqq7z0k/pgxo4s/AVCT1p8oxuUj/IDIjWoZ0s/rAz1yCA4Zju6saFwLQfBL30RT/r4McsNrwnXO4RHWoam+FYfEtVYniDeVUc+IcJnzJkVg5gQAHwKaFO3fPDEhQ8l8knz8DWuskOUg0G8VRR3VP2ZwKPH0R86GoizUNdeR8urFs+xZlvnkNpEzMz3IOWUd1qW9Ah5klyJb/VbGfXzMYPEmsqC/Etqq9RtsnuL67R0ZReRnmdA36IEefLHMhZmP6vUS8I3M5Jl6lFtQwDLB0SqS/Qs5SsViwMDdFPHeKNqnWu3/TyQwo8KDKJ36t93wG2wJVC3fPciBSKON75GTTyLbyaupN8sDVBi0kGVnbXJlJH+RPoY9as+yMf1jIT4R03sQ3h6PlzonyLsG457Lj/lzZfH0CnJjyU5MUt3VJfMHjMr7zPlzBgDasUjg/4uhYx2yp9c95L7kJdOmLjxyTcvt/KrKy/CUO+8E0MdUF/YAraa1D3fE7o3T1F65bqYnN+TUr5IR+epDuB6U3a9SojzkO3uvO+M9cHkfPak/bOg7e2a/Yvf+1f2n/5n/3vZFfUHABWxRdmq9ab91b/6m/Yf/J2/Yi+8+JLjTShpqfdHx6cP/Yfztdp59mudUeMpqfOpDPbbtEb7dPLbi4s2LuXtV7nYH7IpxVmV8ayrrosCGqXbC1YWiBwqFUym2EY2t62zPG9tGS72piusb9iwgAAzp1sCKN4Z5qRsMxpp0yF35aVSSXhZNYCcjDp7yvEyKTM9VcXhcWL2xm1rb6y6oXab4KPoCYsnBYm8EwlvnHO/de1qMNxKkxmi4UrJyrrPJvVZgdSaMu4TMM+pY2XZxeZ2VWBL/ZoEHNU3rSRD0swIwKjTqpQ1UlfZpkdGrL5Wt+ZqTfcyVi2xVIDKkO6rAx6U0vM4hC9rDPf3+Wy2v4mPQdCP5QS1ZM0lX6MqZ4qWExDFeEQKR6PjUSjGg1ecZiYO2A2BmCZGRDIE9DKDy6CCMjbgUQpSXFu3YzLu86tb1hlmjZ4amssVIemETg4jOz8ve9JQO6Xz0V+haPHMdJCjGyZEyLKFMMODBzC6qM5yWkCWz8nWBHjZ+YDZ6YY65SHltbq8bNUhNWQe9ev+waKAuQYKA9IBFHhRedcmRm27DMBUXQrU5dUvDEufMgsrlhfAaYqHTeU5pH7gkMDkwty8TRw5ZksyIqzNzWxv28TSupWWVlWWhg+MWP2bW16z0uKKramuGzwqyxVtUPKZ3drw+q01O8q36AODAkZIgI0t1DKS38T8kpU0oNhSOdeknzXlz6PaSOmXV1Ytx8bdMpasfS4pnXOVQcutrtvKjXmf5bJixs5sNWw84sXHlm2rDRRU1onVDcuvVW1bImTd24DyzM4vahCi9FjaI32k/61LfqNqQ5EM7LJ0PqsO+ImzZ+yXnr0kINu2bfSJRi0g3AKMSFdZp+qPk5Ej59IJjJUfVYcY5IpAQlY62OFxj+TEjg6AONaD9qlGt8WjG0E0BGNJe1I4HvVLk73e6cf4dDEzrOgFL7axXzHb+LFMwYGV8nRjq3NfuysecQAnZoXTc7YQA4T7i0sJObBUPMriH6bg6E66t9eRlp+nYVRu+XHP82R5A+xIr9lz2fc8Zs/n4X5rD7GfcsXyGsC0VEa2vWPQxqescaTdkZFCVp6mzhlIda+VPo/NOLLUJr3n4cRH4Jv4PbzikIlADtvN+bZyLFkYEUCUjH22mvtJ3bksugBOwvYjFI7e11FACIBTUi2yXIFBMpMN4wItLC9iSy0AIZMHgFR1TsiX9AMFEE7lel3IPyQdjgAXX2qitACyGp16+hEzoyxNU/gdAxcGMehc+lgbSu9C3bDdKMqFvofBPmBjcFBAVPyPjaozUH744VgmlcxsU3ZPhn/kp8QcYPm1/Hm8LwevnLM/tZc9FGiPIx4gMFxHFclpWn076ypxxJdsnW/CKIOwM0toE2k5fDkG8QmrOohYMjGucrAtlPj3vWRpd5IrTz08732o65sP4CuSPCLVJS7DkZcUWQpX0H14T+rR+UvSDKdBLt5ny/GyZSYtVyIff5Gsh48wwUHwVMA7tPtqDym8g0MAPHrGrKTqLqM6zIzLjUgW+OGoR2b6E76glN/ggsfOtRw/HbGBPrhwv/3CyUtpEg47hvx4acv5mJT8KDM8IFf4UBz6zLuSZ3IPgn/iM4lAuakr8lM+Xm7O8VMb9JcP0UHarOLtl7TzH06dAMXOY6+7C6Wl8BD7hEM+Py/6Waadlx2cEBb7oy/9mW3KDqOTjk3kmhqkXDh35qNtBVbsG/hPt6vV6SlVTn87o36xYlmNEplNKQgQ5GSYcgKzjUhASkaax6abzNAJ8J7KlmxKfu3NVZ+hyTRjG1XYjdV5bzrlSA1gc9OG8wK9avgtAbkNjfaY9UMJAAdqklKCtsJz7FhRh0JVeVbrPjNaq277F60yAtzxjZvWFiiUKXATnGUD6WmBMxmyiFGU7gC6MnXFYZ9aGRleAjt5+IgdmBi3loDWzPi4HT901N7b2rLSxpblBQKYOa0KZDz/0MN26NQxe3dlwfpVxiGB5sVlhStOCjxkbEBKvS7j3tiWcRM4aJZ46UsVLkORk2GrCARmqxvW1OiOTo0N7yUB6XekkQhfgqpZTSOUkgAPW5WVBRJ5wMSnZgOpelWJKC+zSFPTM3aTK/EHENC41516TYlMRosRK2tnb9zwr6dtraz4Viv+GJBZIhk3N0iKw3IOgCRmDGDjHUd50NcT+WgeY0fjBbDoyKy4qtIK0oPnZ47a+sIt8dtvlYERAca2rTI7rjK3VBMsH+DLcrHqAeB5QPXLo2h4XRbwXpGMGupw2uKHL4RFAs8niv02pJH2tvSjT/wKWlmHr+Ix+y69W623NJgY1cAka9vNLWvPLWigtKnROS/mSf4Cxh3JsL00b1vVTePzyJ2NbX8564QARN/GpjWo47JSFrjZVmM5wn0B1mYpb2WVob2wahubaw4iW2pQscB3RoCnqHCDArEZ5VcFKGVjO6428fTxh21LIJb3JCcnpmx1ftmmhVKr1VWfuaipDWQ1wGCXkIbSqEmPBTVsWmC61dCgr5CxIiM2hTO2rlpet87CklXF65p4mBmbsN/63GfssbOnbX15xUFYRTrCEoCWdImZT2bfACN0mr4FmtLvAHpVfwCuEQGTMKiounEdZpZdBgaACQgsaEDJchPipY/neGGMGeKsLzfRDe5KJ1sMBHmqIA0K69KT9ed09E5oU+AFTlKg5vfhTw695Utf7telcM49Dy8ibfdP4u51PrPIufcT+9wnrQRs04/4UY7tzAoqQ1E6waeN89In3y1AMgtxSDc5Jue70vXr4AIPhNO9pLxOveHTdOTg078eBy/KUxnL6R4gOM3Lp4kDrz7Q6Dru6civm7aOnm5SRvlRPtLwo4cL6aYmiHzwL+R5jyL4OU8ejovgh9FiaYjPAOqGg1/lx2SKz9zKjx/poiOky2yKp09c+i1PUJcChGE2V9cpI71EuNQpvs+44nr9E8bSWWLSCaBGv/Sco8KG+OIjScez5F/XERDHIfUM1AVeuCRuyMMDw4AOkgl8JNdd5wmEgyeRSsj9vNftAmH31JFT98MHL//18kA5UqcUUn+5EEuncuk5iYTb5N31CvF60+K6h9JlF90600U3TVHv+X7k90PGzucdeaUu4SrIfS+F0u/6OR8cE556XXrfk0LnwjmX7jw7/YMfHX3LMdoC50TZS86fKCQYwvQGTG7vjpymH8rqfV5vuXvL/4BE2XaRF27HkSIhUuf+++TTvfdzoDt4/IjEOxxX379qr7z6poqi+hR2YADKy8sfGdzmCuV/2GjWc/0VAS0xXtRolE3elwSUmLlhJpUtqWpxw+uU7ajYDmpSYG9KYiywn6nClcXUhMDPpacft7fff0vnfaaxvq0tLNipE6ft1MkztrC4YPMCI7xdLSvpU/y8ZdhZWbN+GXLAREvhO6vL1qxvyZjLIAt8cu6PBVdXvMPnnEJmGCH1CdiqswYkMAvXXli2aHHebHPDeNw1MjohQDvpayMp19TMpIBo25YERGu3bvvs2VZtSwClZo89/JQ9dOqC26Ch/kk7eOC0vfb2myqzSqI6ZX1kldkeyQlV6zQFWASs2kuLlllaclBeqVatT/enJqdcfjyy4THymsraYvZH53x9iRmVoeFxX7LAjFmhWJbs5ZCbAE1J/qxvZNa2KaMD+KcxC35Zbrtu0dKydW7fsnhh3loCiABOZlZ5Mc1n8NdV/rU1f3QWCQRnJZvsVpix8zfmFahYHrCx/lHLCZi1lJ4JUGVW1yy7vmWVmmSgwcrDY9P27KmHbWhs3CYnD9jJEydtZWPV3r/6viv6tsC6zwqyno/ORnJtry37y4Brm1u2JRm0BC74oENG93x/Uvkfy/X5GtoGdc/MGrNRdYFq+bVUjlyuKPnVbVu6UF9asIzKkgVMSwdrqu8mjzFUrrbqgAENTY4Z15zq56AAKeB9q13X4CZjFelmrm52WPLM6z4buNVuzGlAs2V1Aa9ytmB56V9Z5+PS7eqN2xpkSQnES3Vty0Y6OXvy+HGlNWCbOu+fmhBYyFttYc0OzhywLcUrsi55fl5lF6gWH6xNhn/2SswXczZ+aNZGNMpnyQzytiXpusrElmk84gckXDx9yn77139F9V+SPgpgDw1an0D1pgZhDd4M7unIOHODhu7T0bpHxz/7XFK72JaO8KIhsqXzBWizG8Dw2Khta+DIDKSPknWPZHkcnVXbDnlIP3m8p3JlSwXd1KBXAzJedGQG1ju48OeuS/jvQ70d4l2CdOlunSe+4Q4GLQmTHOEZP+ddx940aEcAfmRQ1wBoYHDQCmpvTWZl5Xe3/HppJwzHnfCpf28SnIdr/u02qpzvhBWviazDZXLd40L9UreJ8fS6wqAG59eqf79PHD/IT+0Ro5vOBnMrI8tP/0eazPDRPtxgJEdmUViS4k8AHCUQVccepp0fyqTrdCaRH/0SINTvEyctU+K3Swj7EUF2BLOLut46+pIQeZBmauzuFne3184FPXe47vHbFVbkt/XPb/TcTP3u5giro6QRwKMcbcdlBb+p8/CSjfurPBw9bk8euvBy+Xl6q+ee+1J84sv5Of+TeJwlx5RC/YQk0kFDiCPaExa602eH9gn+gbRfPd2besLrlOjBhTJ2Xfe3E2Pn/s45Fzv+cvzSYxqPeuu9l5w7AOiGupPSsPtRqJX7o7ulAfm9e9zvErwkp4HuN/f7o3vx+KBEWqOjI/aHX/qyv6PkolYf1JLdPH8ecHvhw4HbiYmJk8IF/zEzQQMCtwMVAa2obXwJrM4jOIVh7SDbAMUCTzREZh6ZhR0XCMuy3kiGmg8JMK1elCGc31y163O3bHpqxja21mxpecmGB8csly3atVvXBXjWvH4ipdPeqlpFNd8QOJzkETn76woA+xorhYEPCr4hsJQXWMiq0OExm1lfMW/9An1ZgaiWgDjbswxmc7Y9f9sqio4hbqoMo8PDNqiOOxaI8DeaMzmrtWrW2qjZ/M1r6ugFNJQfxq5cGbHxkRmbGp6ySv+wra+v2uvvvaaOv6juSsWPq772Mo4LMvYlASAhptUlgcYNq60sW0F8VcQfb/rzKJ0lA6hBQ/+2BbSdcVF4DBjZgYNHrX9g2PqUV7lvyEoCm6W+ARvQdYVPyKoDYoso1tkOCtX1i9XhVng5yRh8yA0WSlZrhC+38Y+ZzbIGHGcqZRsROGPngqYAa171yAiWvYkPDQ9ZTgXiJarZoXGLBZ6yAl0HBML6NYjZ0ABhOFexsVLFTh2ctZmJWVtZXLQbVy/bsADXourjPZ2X8pIDj1lVVl48yqhOo61NDTY6Ar1V21B9AtDZWaOpgUkfWxStr1tnY91mJ6d9EFHDT8C2KaVguzSWodRY9y19qOp6jZdbBPSGeJmpI/3TIIXdFFrtmtRRelvUQCCT96UaMtsstbLRAQHnfMZBpm8bJR6qK3zymSUVZStIV2/euqlBCoOGyD8y0d7etoPS6xNT0/bWW29p0FGwAwKCWxo4HJgct2nJYHGzbssC6J2syis9yIufUZWjUBi0ZQ0m5hdv+6yyAwu4QS6qA0BmebBfcTo2KrC9rbCswealPqbTympLRw8ftOeeeswuXDyvhpy1Pg3acqp7PiaxrfID5kkVYveBvOoxLEUAbJgN8sKQdJg9oevS9eqWBofKmx1DeOLCtlyk1y9wt7bGrHvTZzocKOlIemXxxnZd7FvMLDFggvrjcTuA29PjjXRliF4HILObQgfMSeL20L06Rm6R4q4Q7hkA1X5EmbiT8hLyhz90Pe+yZfYZYiu2MNuoMaeDW3q4JE4Pcc3OED6z2kN0sL7fsPLCkRbgmY+BkLsDTY6JWNJ0OXKa+ssnOe7QXh56ibJ075JI14UZWk/Xed19L/Apf6XNjL/fDqGcALm4AHD0n0G3HOFJ19Mm4F3IH4N7WHGYpOV80BbhTXqEP2XjCKD2BHVI00cHU+oCVu4k4UjfnzLplOTxBEz7mfwB8DuyI//kVORyDzGDh2gnbHIUAzt++5Pfl/OyEI/gzkyaRjiEE4UgSBInPd7LhUfSOK6Tc/eT3uIHANa1awHXOjqg9dPUL1Ao746X5y9WGcjhKAMRfdaTdINQA/Wks5f2u3OP4PvSfnIOMhXdJTHicGu/uynvQcZ+qqL21ifHHXfHz9NOnULoX1qru+8l8f38zns4J87DWZdS6e71vxt107oXEabX3YXStO4rzQekn1WapDMyMmxf+7Nv2fzCvE/QdVrbFgmjPXbxrF187OKHA7ez41PP1Tvt32WN5piMXn9e4EyxaUY8bs6q4+YrW3xIgUfU7MHJVj58MtHBnRpJQR18ub9PrmiloX770Vtv2paM4NDYmC0sL9qaDPnk+JS/bT2/tGBVHo+qQ+qTQWjUqr72kdmrg9NTDorYQov7PPJmhvHsQw9ZdW3FDgxV3ODyglJOgGpEIGVCaeZlUNZWVn2WbGx02NaWl9W/hpeyED/T3KRV5bG94gvj2aLAVU1gZmHhlsK2bGJgUGk3bFAApFyIbGHuit26edmu3rhia1WBMYEY3uR/6vGzduTwAQGHhq1urFo517IDAlIjksuceGBtb16VhZHYFLjj0V5WAIp3ybZVJt8dQR0XfGEU+3gLWue+drLBt/5rziffWq5KNjxadsAnmbSYid3Y8I9LsByhpft86ABw0uo0lLbSFCAcVhmGxMeo6oVlEesCZyxPKOeZCc5ZnwDMhEBsSfXcVrmaAlcbGpDkBIImSjl/EWl5Q3E0yGG2eHRwSHH6bUvg8J03XtGgR3JTfdycnxMAyNikZMcOBysCx+TRUf3QiQIemlJUysxsOzOW/v161RNAeHb2oC9lyTHwkB5VBYTJb0gy4UthJdXvtnSNx8eCE75d1gHpaF1pbtTqahTSO4U5ceiABlh1gdY+y7PMQ4LAn26KAVm50m/9w6NutJdX121dclvbWBGe7tNAreFrn08dOWgDuuYb+xWB98tXrqgskY33D1hVaQyODkqEBdvSgGjh5g3La0A0NjQssBfb9OysfzLw+vXLtlmtKhzdawI05Hg0VinkbaSUt5vXNeiTzm6urNmmQGKtWfU2xZrOJy9dsN/8tS/6ALFfPBfVxpYXl7zx80EVZElnjv4U0TPVnz/uV0kBtH2kIzlTzm3VO19+QfR0CawHhRe46h8YsJXlFQesLqPEuPDUJp1940Up2hq7KgBWaBvsFuIzt+I7BRfkDX97O7p7XUG94ckPvWQm3F/SAlyJPEwajjzC2Q7Jjw5vgJlpjdDD2/8hHnwDiBi8FdQmWA5D+j6TpjA16Q+PvbjwNilHraWEDtGvsaNEL7FEhkEAbQ4gR16AYJINa4dDePz1l5D4UFqlAnoeygqjO7kF8jji445yikJa4c5Ouju0cx+eON9N+CEbp+TIdeqHzHHIAQ7ULYhCGXaS6+HYPXWtAJ6f31KZJAN/BEz51K/40zZkkmTm/sl5N3ORnyVppS6lHT2QI45fikfx6/cgTy7cS11I3gNz4ueEwcbof5IkATnxwPh6lL3ks9xyfkv/wouHwdjCg/fp8t+VJez4yf1Rt5xKyzPyI9d+c5fbHVZHeMEf/UEZk/tpqaDQroL8OfO6VliXWy+RDoc97m5EVg9CvTIJTxcSLu+RULh1533i7Iqn093p3Bnn7kRYObFDEnv5CX7Bv+v47bpOwwbZ+2Cux/9+ifgPREk+XddDvfz9rOlnlSYYgC04X3nhBz5hqp7SeCmY3RLOPfbIhwO3Dx87+av5bP7zfJSBxFkvydvUrWZH4Kwp4ysnoFXKsf8on9xs2zqGVoUChC0J5CzXtmy9Vbd1AYxlAa/riwsKFxvbhq2vrSvdogxAUSBrzVYUnpm0QdZt+mP68OJFS4bmwPS0G1jWorKuj86Rtjs4MiC/dRsqlAUo161ZzAoADAlYVnwbLIsKlhsYs4nJaWsIXGwJJDFjy2xrXnzT8Jutjm2LHx7d1wQIFleWrK6yXXrkCTt35qwtacQwIKPPG8WLCzdsdemGLS/Pid9llwGPyZmhPHRwWsBh027Pz9uWysos1yCz1urUl5V+Rvm5QVQ5hodHJKeMbciwNrIFB04+myHzkS9UVKFFYyNjyspb6z5bLuAHwGWWDnBSFwBner4t1+KxtPxYzsHOCrzRTzk3tzbceE4J+FFOQGEk2bEkYE0gp+6dOaClYw0BUyEXybntwGi1qnwUtuZ5VyXzpjUko03VP4ABhRofmbbzZ84LZGOsqjY8NuR1y+Dk4sPnbWZkVOBXsjlyzOZU98y8uvF3oJLMqihvfxtSR/fXsVQesbpks7qxpgHElq/xhli+AJgDcG8JSPlyBpWPGcgZDZ6Yzd0UqDx+8mE7eeqcba5tKlnxOXvCxiYPqf7mfMcHAAxPHGpKd03l1NBMMi9pQDPvQIQPjuQ1QDt68KD1F7I2KgA8OXvcVtZbtrLR1mhyXAMtyTnbrzTytrnZcP2oiq+15SXxWJOOrNrmxpL0c8m2t9YFbmvW0SiQx97sOwtQAOyyNOLozJjcCVt47307cuKEnTp91nUIsDM2NmzPP3PJnn7qkpePF7Z8Blv3eZSOXuz0I7yYCIAvCKCztjbsfkGvTP3718b0A0iwzpQBRFPxG6pnZo4Z9PFxFFVCMIbSUTfcchhAtu+i3pAR7S8YRd4nKrkfg9tAxElO9yG/RQB3XIR0UiI/N7TyBiAyGw3vSWCnbueZGMC9hOyIyxILn3EU8Z8XNzHcwQ8jLnApefEUyttBg6Uv4dz34FU5KTdEniUNMMiZsqdZ4086sOQzYPIjrstJ556ehwxE28ny0g0X+tenwQFtju1vUnDcS/DLx1D8JTPdS8sOKKdfhFco+AfA3P1gxh5K43IrOXXC38GMR+mNF/JDlgA30gTzeTrECUG61E3SE3dtcw3EhKDzRPZsYFn/4B3g6wNdLx9+ioccCYSTvwofrqk3jqTtCcl5poEXcuTcy+PngYKv/isdjwMpjLNJeN3z9bncE7P4e/roHfmp7KnsUuI6bR8QqXo50gt5d+/r2kMlSTiAlH+6xhYiHL9e4sqTQhF3EXd63Q55fqlLrvf6QYFF8aBy4rjjd5O27+XvIe45KEsoKeI9qSf4fVGQVeAn1esUvNyNQh4PmJHT/cdJZQRv91Wo3aLbRR+G015yGd2L4PEB6APT+5D0s0p3dnbavve1r/jSvpraKBjj4XMP2yOPf0hwe/LgkX8/X8g/urq+JqMlYyrg5F/02haAkJH1PSllOOhI27GgrQAVxpdHwMwObcptCHitCACvCliubG5ag1kUdRbMjAJe6eABYhsy/nwvGKWB0e3alh/pa+gaAXukyZ6nzBBl8hkrjfTZtskvIzAmTao1YquMHLVcccYGBI7KxYru9ltcnrBseUjGMS+Avmmj/SUHrzTg9OtJAAbUAeO+tb1pszOzdkyArMHSCrWvh888IuNS8U/m8v111p9tyxit6ToscajbsUPH7L2r79ttASQ+k8qboOyRWZRRGhxgbWNkawIk/tncQtE2VH5c0wC1Iu9A9ae0cwJXRYErOkpmmJjZZt3zUKXfBuWGh4asIoM4KNDK7F5fZVAAo89f+CsKaORLJZ/h80+4Ko+jkxOSsQYMMV/36vggBLPLy3sYHWaRG6or9lYFzK3Xmra6tWUD/Xwso2YSt00oPfbiXeUFMaVRFAg/K7mwxOS9995Q3rEAJLtoFO3g7FHdO2/b9dhOC+QePHLSrt644S9o0UHAMw2Ql9DYA7der7pcc5IZ+oGarm0IwAosDgl4sLaaTz8D1nHb2xsOaGvoifTPv44l3dkQYGUud2L6qI2MHbRbt+dVD0WbPnLGKoNjvj3LutKlHh2oS6dW19dV9oZqQcBT/6clO2Zwuf/IhccFZCfEKvsfj0v20iOBxLbAMMC6ka0IZEc+GOPt+LpkaLQFyXxpaUkDpfA0AmBZLuSsLj5Dc9d/yXqoUhaonbHjx06pjodteW5Ouh3ZwcNHBcLytrCybIcOH7Dnn3vaxsbHw2wyAxilU1Q9UTcOvKS8feKbbcR8SYn0jxfbGpIH9wDRtDXIwYOyR6eYxabNAZLR/SZywPiLmB12IM7IWXFp58x6AhpTvSQhOjCAnW9TJ5lAoU8LJWXPXYhw3tklx+BCWJ15GL+nAzqCLqMPnAOoOhqkYHDDDOsOwNtJJFwDyllqwuw9ZacPkW/idKEDaYaX74LsmCViP2rewvXdD1SHZMOg3rtN8lO6RcmYJwcAL/8ohfMRQE/gMwBTwKjPwso/gAQ/TYg4gM/erpilLAwY6I92jHqIx+x7XoNlpad7yFoh/B7LLqiX9Boib+dJfim4JV3aNvnAZ6Agf5+BF6X+PvPozKbhAnk5evxIn9pi6QDhfUZcebi/roMfgweWs6i8vFSqsPCEbHDoS9AD1Znu05Y9ZYUR915e0gPAE9m5ConohLqTLnsdBuDrgJjrBCT7US7Nz+uSulN+XPukjOqbYjHgI4+0jOgEftQzASir3yFcQkFmxAvexIVVv+fn4cKfeujHzTQd5JME7VI6y5tSyJloyCTULb4hXb+zK3wvpXkTKsgryG9vBOc7KUfvHZZLJbF7aOc6PUuP+6Wd0t14vBfBE/FS/fggCnncO6NQzt2Uyule5LpF1EROIbMPjrcfkURgNejBh0uF6B825s+X9vL1s+ATO/X6K6/bG29fEYYSDpW9eujcQ3bpyUd3fX73g7UkIVXC+UyORtX2F4M2ZPiWmJEVWN104y/gp0oHZGy32Pc0GDbWCjpYUJl4k3uLuAq/JcNP54WCBQADmGRvS4Cu4vtso0Dx1qqHCRu3B0O9sr5hK7z9ro6KEji4HSr7Z3/rfQJcUcNigZhK+YCA3UHr65+Wm7K4MCqkXxK4FpDrm7FyqWzs/NBRvoARbzhSMTpS/y8euJ6ZmvJH/2++/ZYNDYzZyePnbWb2mA2OTFllaMIqA+PKp998bZ7KsiHAhSHeYOsoxYMa6hy26ERlpA+Oj/jj56bSZ0upRQHHDeTEbCgzrwLHQcsB2joX0fnxSBme+/sHbGx01KYmJgUmp3wkMzslN3PAX4obHZ+24bFJG5kYt2GBoKGRUQedR2YOSX55q/SVfUav0RaQkQj56AF7SmBg+aACWJwKpyPnYwXUG6C4JHCDf0XHycEh/xytRjTiETlllPeYf4Ht9sL7wjktXkCUIo7a7PQxgcIZq8cFO/7wYzY2c9gmxmfcAKLrwSjzWLhsJQFcDDZrIPNFPtwhvRFo3VxfsqbSHq/kraT6XV9bsq2tNQHJTekaWzVtW10gl0EWSygWNutW5Y0y8VWt1gVgFcZkQFUv2T5eFOqzmZkjPgvsu1PIsDJgQ7fX1ldsdXXJt2ib1iCh1Wb/3TVf43zgyGnLFPodvB1H7mMDKn9H+lXxDzW0BLrYn3VFg0Bmg3lEXxLwZMnIpgYCq5s6NlpWqZTceLUFsJlVx3YMacBybPqAjU8ekRwbVpaMb92+bhsC4FNj44LpGZuZnpLuHZBeUc4AyniUjnH2R7mut+FDIqyLB0gAeDc3pYcSNvd5YuAzb6prrtMOmh0QiskyDQAC9co92h/rr5mlBOTucsz4suxIA7QAEDS4kGwAZakRUnRPB7p759ZrTHeHIf+QR9mNLLPKvsZQ8kg3PN/PUFEm8kO3SJ1oxIsiwC68hfWlYZmC5MYARfqztbWtY0uDrKbyCn0AmJzH1Gx3xst2ADX/ApvnHwAn9Qmc4xpg64DZ+Qp+6DT5hlndFLjpgIzhMJENgwvi+SBDTBMmuBAmANpg5EmTdPAnjH9TP5EJ5OXq8hGIXo5+lNwCGNy5F0Bf4APKqOABRKVEPqHPZhKAO8gkfdscjQI4A759Vlw/dnnB4VdQvuyz7IMr1SXLjELbZ2s5caa47BVO+fhIiG/kz8/DBj4xXtSea5fXnZyXAyfdE2++3VqvS/pm7BL9Grygq14f4jPwq8GE7rNDhaeXktqT748rrjwOOSNT1Y3LFifeiIPeY5fwg1/neUe8XaJM4SQcPWw48/9Q8OG+Qitcqh8hLhLaTb61pB/9sD85P3IJf3sp5dsp5U1lchlz3uPk7eX1su91uv+zIfQ3pEnJg7s3EdSDPwgRPuH9g6ira0kp0zKn1w9KHy5WD90n3///RJ//lV8VjjhoMjX+5fLmPuUP1uc+qNFun2Qfv1ShvXNT42aWDGMKUGFUzFZVAFPQtRtPKQLqGEahQTFDR6tO0MGNGqm8uUM6nPiIXUfyYPYIAgCRBuRrNOXo/Ogofb2WgHcro7wK4Zhjr8WoKMCzZp36mjongRt1UB4nX5FhrqhDlUFWZ0WqGCLWDgI0MGjwx1eW1LRscWnBNubmLS+gOdRfEni7aWsCO8wgq/gCC8RHwYKiMos1MDTkMzuhI9J/N0hh2wqWEmAEgvFTvnJ+7p1l6FjpwJmFoWNlpgLefFugmJkFHQWEAb4MBHiUTIfq5/JH/jhmnwAopFurNf3RPZ8C5tO+Oab0FCYTYZA0GspnfY1tLlIdyJ+6Y60v+JCXa6gr5JI+CkX+fDSDfMNINnHinQ9VLC4sWk0ArU9gHgPJPr58EGB9bcO25JhlRFboBMbNDX5y7aSbnGKEZdmcJ2bOsi5wyUJ6Rn50MsRxgyy+MEDwCFjlM7wsvShRj+K1X+cYOGbP19ZWbJB9JxXXZxi7jYNZM8VlsKb8WpnY+gREMI48TVgXaF1cnrdb89dsYfmWtWMAcV3hBUbz4pHnBuLNP12qJAvST77k5mXBaIvlSqnPRpiJlD47QFU46ptP3bLrx40bAdAW+0q+E8HiwpLNz89pUFK0gwdnbWCw39uG8yyjD8+AMcpCPtJElw1hXC9oR76uNgAV/fmaUEQLQ95Zi9BReCw4YIJC2wTIEQY9Ikvab2rQgzHc8aM8gB70mfjBQcE4o0c+85b44cJsntql8ic4/KVBKAvxPA9vY6Snm8lh5ytpof1BLgdO8AsHJ59JdX4TD0in6SX+6A764AAp1TFRght24sKgTn2bMIVTRO4G3nUkWAjpnEh+XHFOWXZ46IoiJV37zANpI+8kLb+lwA7s5Dw9yullJdOwVCStIxLiQD6hXEkiItoUIJbBCeCY8ORDWlzshEzjh/vOc3LT+9z0wv11Rd7UkWTh+oGse5zz5vwRD94DL97PJZQOOnqd179+6G46w4ofAwpSCukF8tOEn9SF8gceuE5lxoQBtoZjl5z/kF74H3TP4+lAeJ8dx49wOvH8SV9H9MfLSV5e5qBPu+SQOI/D0RMLlKibk3MJbwl7zncPr8iEq1Q3CbirLD3UKyNikmfQkDuJdAmfxklD9eadEvd2JS1yv3C6L+0Nfy8KYZM621P+e9GD5LGXdstqP+rlQecE72nTdycPGE576CPxmjol8sH535vSUn20VO5OPwseU3rquSft6LGjjsHSwdVeoif5QHry7JPTijrc4AsxOmHWZ2x42E4dPWJHDx20wYEBAYeS9amz5HESj1AnxyaSTjhUOmArBUahkQfDgXOjI5Hy4wUV74gIl3SWxEsFj9HkxS46BjpCDHJH6BKIOj0+YaMCrpV82V/2GeAbzrXrtrbyjq1XV5QH6ydzAjtla9ZYS1u3ZTbGT2YHfO1ireprPhEYywEYqVcEOmq35+xgX59VBF7efvNHdvnq2wJ32w7wfM0mM7RikrbHEgL26EXcoSMMMz58xWlldVVhGwpTMD7li8wcPCADZELn6jFDZbnsAHOShXeKMqZ0nnwek03yN6vbAtqbzgPrT+lMWZfb5CWkLfFVrVtDIHN+YdluzC86qNpcW/YPFEWxQLbyOzJ72CaGRwxTAT9sCSUB+wtL7CFbEIAoFkq+DAQjuaHjSqNmDdVvuv6VWferV9+zGzcFzARk37t8za5euyYQu2Zz81dtfvGWHTl82DaXlywroLW0PCcQJKAuojwN+W0rXd/GSuXkHhvj05lhUJiRYjCyVSVcWMICdfVJ4vKOT3IcHh6S4QtLXJgg6y/lbKgs8JjtWL26aa3tDVu8fU3lr0tfQ3y3UyFF11seZa+zVlZ8HR4Y8Y9yrK8u2XvvvGFzN963G1ffsVd/+iPf4YMXF9ekR4dGCjZaZCGE6l2Njg+QdOK8ZKP6lR6xzprH2AOVfuuXPB1Eoh/ocRwAy6352/bCS9+39Y0V3yM6Uxiw+ZV1u3z9qh05etCOHzviOpkCQLHqxpNlEQ4c4V1HPsdblQ7waWzArT8SVlkZ1LA0wAGZXHhxR3UgByhlRpq1mxByYM/aIi84STcdLKuu0oEtAycGaxyJuwNwJU/dp26CVINkIV6yghex7vzj4NvXi8ofYmYNI00YotLOaTM+IFKaAeD53RAgIe7BQy8hUwer8KWjD/akF17+nrgpBZ5DW0zv4wXmQEYc1Uo9PXaWCEs31OYYdMmfZRJeN7qilEHuyFtxXCaECvFp806UlYrkqPvIgjJyDfj084TcwOtHuZST0gk8up/SC+VT35jI0PPzMgViEMmgtaA+qqT+h09eh3bjARWftrCDsLy+ndckiH7KKqFQjq5LdANZsA1c+iQrBXjIqyEHj4oZeEzq0ZeCJXwGe0CfktgLnH7oNbIhlPcH6qtSCuGSi7sQYWg7FIBzX54hW7az/CPIZ6d8gZAtdYHEIZ85j7kWlyq3Ctfjgp/bNy87y5LC0iT6M859qQs6mdz3SSE/l/NzpeHlwYV2lDpIZ36k6qk7sbKL7gVw0zQSse9PSRho5ywh4u0TtyfKfdH9hu/lGXJdvU/qjbcfeVvqcfdL3lb9ZE885xXN3Y/uzcsH8boffVCMu1TVvpSGI02Xebi8Kz2ozFLaW58fhR579LxNjI0IEzXVE96Z5k6veQ9Sc3y0paCra1Ulwf62ZZuZnLKzp07bmZOnlMGY75k5yBc+ZIh4AWdI4BKAANE5eoNWw0UeNCw6w23WnOqIQYZcWLoGwHHO4+8x1naqFddqNe/s6OiZ7eUFLToTjIvMpZXbeTs5esiG63kb1HlJqGai0rbhUktga82WtgVqIsCNQMPaDVucf1WMiAfllwHEMqOrDhPAyUwfnTMd8YHJWfvipz/jL2rxmdzOds0mVLa407DFlXmBu5ptC5Axq5dWOF9oevX1n9qqgCwyZ6a2IyCs3t47/H4NDJiJHhzot4oAM7Lxx5/El3Do3AnnX2oSf8wiBuNHJ6yjfzaWNWqROkuJwbG+ZCeAVGSf3TbhuFbHpyNABGCKy2sQsi0AwyxZs91QXfXZQ2cetcnJw+qqi9Y3qAHC2KzSlvER71WMkeTOLAmP26nDKoZLZcyzc4TqgJbRErh95bUf2Te+82e2IGB2e2XJ3nj7p/baGz+2l1/7ib1//YpAc0mGT/VVkNHmAw0qL2AETDM5Pur3WaeKjmEMGpKZz1Dqmg47ky1YKyvAmMEgIweZFzmfaRVPhGNZx/jYqM/Ooi8rq4u2uHBVoG1FQPSawLEA6tuv2NbqTVu6fUUGJywBcQPuOshj04L15TQAEmDtbNVsSjp4amLKNhYX5JYt34gsv6kBx/K61ZZWlEbNWuJjZnRYIJq1wjxmrVi5b1hors8aGjZkin0WF8qWK/HSWds2KVe+pDLlKZ3X01YztrmNbZtbXPTtwq4vb9mGyjq/uW1ZgZDHHruoAcIhcYmhjxwEhsETL6axxZ5Ar+qc9seMpiTstpbZVEAEhhSTjNy2tjWQAFCQu+JhUNkSjAGSfxpVxLpuf3lS7ZinEMz00f4U3Ym4nFMHLI2Q8JIbdI5JIIWB0k4NKad7dXY7OdcDmnPIN52ZS4EP4XhRLt3xAX6zfLFQaaEnod0BJWMfeHO9k7vykx7EPO1gJlbQVDnp+u5GiPKE+4FnnH+6Wo7HXy0xi16yFIsBFHJuqfxttT8GxHn1W/QBDGA5AujhGX0E5MFfmjYc8gunqk+FpfwUHblTrym4RR6UxwGQIhAfUObnyY/+An/SYFlAyCqExS/oZiGAZt1n/TT9XmocaEuBL4/m9ZICP+fZS5ucJ+lCXgfw5xmK5M8ZfpwQivoNIDi0aQeVCgfYpUweSnJPk0jDex5y3vcrPdcD6pu0eyjl5V7kslS4broJwQfkekRZ/Eo6gH+SDXF8LXkykEvLv5sLgstP5XBgqjiUqTuhkzgJIZxLFg6CpcfhK3cA4MSpf3a7iXxUL+kgLTjlTZroKTz28HOnFJLSSJ5hlwq8kIOO/x/q/itIzizL88SOq/BwGVoHIgJAQIvUmZVZurqqRVX1TItqOd09w5ld2zHa0owPfOADH9b4RKOtGR84NNoYjZw17nKX07091V0tq7q07NQCmUhoBIDQ2j3cI8JDuPP/O9e/QAAJEciqnjVe4Ivv8++74txz7z3nf64k7D3OW7WHiPJFeXibklc44//8ZdND030kqse4x/sPCXg5PWnkciHYAcM180iKnuojwoW8B9oO7qKYHxzuiWhtuv30eqwKv8er/dfHcA+uR8009+U9PN/9fRDncX9Muva7L3zhU3Z8bMhiwhQPKg7M2Me6VEv+qwI0v1rdWPfMILSZIsDWXSurJUfILemk915x5Cv73nZ2dNgac9eaw6E4BEtWwJje0yTTCHaCqGxra3Nw0SoA1cYG/c2MH+nptqO9PX4i0xYKRX7aiwUJY4GhfN7nvpXW1yXEWywTb7Xd9ZpA66JtlKtW2xAQE3g2AUtW+W8wJ3N92TbW5gQ2lyy2W7GzJ076np/Md+VUpnw+a0dHRiwvRc72VcxN/fRzL1tvf79dv37NyptVy3f32LlnXrT55UV7/8MLUroCjUrHe27lEAwD3V22q/hKlbIABL2ToUe0U2mxkChTyNnNySkrVyvGSj+mGCCsABCAyGAEBGECJ9qLHVJ6UngCNC54xE4/0laFitJGWW8IvLPwxbdAgx7AuL774j4JyZpoZ3HcjsIxb5fNu+YEvkeHxy2TzDsAoo7SI0EPKn5z6VYHQaRZV9kBZAGPfjpVnF0GBOpUvtCIIVMpy3CorFouxcrwHfGcuaerMopWlNc1m5q5YzdvX7O5pTkJb05gq4nuTTt2eMQ+98oLAvtFm5pfUlh6MOidDSvMAWrMq00kstbVO2yxZIvSWRM9AqZONj1kzpmgBMQ4DCdVMNFX8yH+ZZXXqujbVpj1atn5wbZca+trrqii4Un+tag+dcs46hQv2xTfjoBVfbtuCxx7W09artFqhVjGetM55XHblmTooGgLon95TeAwLmCTaRdg77EO1SmUtx8rrjS88GIq39aEVTYpG+hnCogAh+qGzwlUWYS50C0Ko3Yi3h0/OmKf+uQnZIR0q1yZmkKE9Hpi6DTCdmWbzFWn7ig+GTEwh9EIXCRQHGSpvtG7lhLwAhJ6T5T+0QZQ3NCIgTU4OIgOdkDEaERKdZgeNqY4KBiRetwRQOF3AEKBNm/HZBdQ4r/1R3GDYUMbh56k+K701ba9DooiF6sKEFedp4fSe6KIwIEHF/EHJa8/kj3infhAAkw1IRaMw2gbpr2eSD64uytc9wtq3u0X1jxG/virphHu+tN8rd/ile6Qjl+2TwM40pbpIeUkOPiXFEjdUFtyYOP+PSanj4TgGfmEz9AAsGOeMfXRjXq9c3DrOFeE6Dc85xthCeNytkkz814xgLz96D2pYZzA55T45fIF2vWbS171jmkyofwjFz1F+Y1+Ez5K07dRU9zILg7uYX62LzrUPfgJ5a+i9XzQrmnT3ubIv+IOdCArQ281cRHG32OUkKemkYChQzx0EPjOKvsc6T3OYRDiD97Aw1DGoU54J4NzC6e7kKCDwYgBcm5cOPfch7sHJfsgSh5N3750+ettiYvk/Y/+B6AsKvy3G+X85pv8B9AdfvvlrhkfDU/PoT3RxkP8PEd0hbijdhAc9cLL0Ktq05/CPSwvvI+ug7hHeYuyQQ7w9yTx7ndRGM/vfW4vvuZtv5+HpRX5gTeBunvdx6ExcoT9aIzBRbHyXZwI/pqe701SP5q/g9+HO88KHh7kUZF+9NXdN4/kp9zj+PDz8Kmnr8fee/NNu/DOe3bm/Fl79vlnbGbfgrIDgdvenqF/UdmovsiczzZ6UwUs0xIs8ytsbVSxvkKb97JOzM4KqBZsrcLeqzUHWZmWhLWzv6RYRLtpzxesu5CxbimhnVjK1msbNtg/IACxbe2ptPUJAHJi06bS6pHfVvEO8RVLtboga5PySIsfAwKerBBnWzEWXjDkVV0rW0HAbV2gGiAOsOqQgsxJcjvw22Vv2FVLSFiyX217WkpIyqeyvelbh+UkoDlwYltKfom4Cu32+U99wV5941VrFUCcXluxGcU9eui4r36/fP3DUDEk4NmeK1SEhp3sH7T0Tt2WBJw2JDwZ1u/ItIh3cQdDvGMfVYQ04L+nmAu9NQl6uiV8JJwKAiespqegjowc8Wke0NPT0en7prJDQlux3XvLUYL0hrCIKK/8pwDQPteU1dwp3VtckAHClT3fqoyCXyyX7cjhIwJ+yza/OKV8lyzVqHmvw4ZoY8iaHS/IIidjkT+OefXKozJqEyAb7u8V79acD/Qwj/b32eG2jHjcsOp2WKwFOFwXWF5ZmbedjbLNz0/7Thv0F1F2PR1Fa1Ve52fnBQ43wqlu8ED1an296gIXsNzSWrRkq4C+wCcn0a2vl12BYiydONTvCw23FA9hMHxGe/v88Ij5FRk1qg9eVCqrQr5oFZUN/ECZKWOWzbAan62wtiyr+tUn3+0CwknVlQ3V25LoWdtuWFsirzoppdoETzHV2XnVjYbCVms7DmjS8tPW0Wd9vQO+owVTSFg8ONDdbisc7CAaOMWrLuPOy0f1IobRoXdD3Z1WTMVskSN9UzlryyStO75t5586ZeMnjzloQiEDpuICCfTCoaQBnPAiozrt87pVrwF4AXQCKMIcS745gCF/xbzvCUzvkL+njP1LmA/f09MrvrFQ1Ixji5nqQdkDcB1oqF3xG2UJuAd46FFOv/XANwe24hMgxQUhF350Ryb4IizXDyha4qFnWHVMeWMKBWnlc6q0csSHkce0JAfhKHilQ28p6XH5fGflG0XPN5ILfz7qojDh8jfN936Tuzec+2vmDT93o/VE/Dd5JK+taovUJw7VEGtEd8qNRr4D6kgrCs93+I1/3lNWADCvjypH8u2AUXnnHeExIjD4HMjgRBD+iDR6R1pcDOHjH57SjugR5vRB3vl0ANFLGbrfZjjyyBz35uQfVaEmj/QtcviBXv7SWx3t1hDRHgAuHRnNS9/pGCE9dtyhzuAnqr9RuhzKEupFqAv49zqh+sU76jXOR5N8xOauCzQ93EE+4DSiC2wSdkAINLkH4iCbvPbfIf9u3fDKP/IQ/CLzcY9LO3KRP+4PCnPPu/u/N5PmDr+gIdzgXfT77rX/N3RGsemLf3O3jw7ndTMR/nIhM6k7IaehjMJ3vt5HH07fXSY0/R3EPdhrMJYDFaF+4oj3SeLe7zwsDx5liMd5E8XHLSSz5+5PK/A1tDGP7T7/kfu4NOIiOu+/cB9JjnS4og8eVj+4N+N5mPMgkQeP5q5vf2r+vvt2v3vw2yd1Pw+flufn7fataRsZO2Jnz52wmZnZIAflwt/HuOr62lnSp5dzdGjQ2gVqUljTEhJbAobse0qTSLbSewRYMAFcjgGt2WBnl4Bkwec20qPm2xCJoxxEAAhBEaQkrHqkqzqVCAcsADCoO1VFtcOwrvywhRLMrAkocDTkggAVq+mH+vq9B3NTdCAkD3V0e4EhAHeVfntLyoayWY87LUAGYAOEoaw5ondladYqtTUfVt9i14KFRdsWSMqoQbNF2c3bE7ZSWrTy8pKvVKdecxIVw+fMI2YRF/4Aj1SjXK7gW1Mw7Bxtn+LDx3qs7YhX9LqJ+fhnRwUOUxgdGLAOeqR5L+uahU+HBwZVOOKxYnC+iT+VSs0WltZsZm7JpmfmfO/U9dq2Tx3YVDh2oFgWYMXgqIjGanXNt7laY7Nj9k8dyduZU+3WmhftqS07Pj5kgz0dAq7rNrMwJaVUF1hutbXyivK1Y13FNlMwOzI27nnDURHZA5QhT7abEhN8wZTXJOWzpHTXSivW16l0BLIpS3oXKA/2+G2TcuPYXE6+Yr4yvTgrK6vKz6zf6ZVkXhw9sA5IqSv0lKhCtGbZ/5OV7DIklJ73PKieAGDPHzkiYyXj5RsJ83aVO0aCCy8UmP7zHHrZEZwBzKFIAUQoSgQ2W50V23PiqQwRFKHKqCp6GjucjKayFQ2bMZW9NH+iNeU9velUXpU1bs8/dd6GBoft0PCoDYyMWqqtTwR2yKgoWkdbp2XTWQGGlI1199sQC9qUlwSL1ojHVOFVhjubYXgyxrW7YYcF3M+eP235AgvJEKoofXpgmIYCiAg9nOlUwhelpfXb86OL+lPXP8oNAwojSEFd+dTVDjBYxUixIwwHu1CEX/BJ7Yct0Hz1OECqyS/icqABAIkFMANIp4YwPYE0PSaX/wGkwG/ip73nZRw7cFG6lIGXL9/FB3pl8ROMkHDQhtNLrPhT3dFnj8vj9FQFkgRU4AkjAdRdvgWQp3DBs7vAB4Fw6JN/6hDf2b2APBGXAyq9d3/7wjrPRTf5JViUhvvVO2jGAGe6AvWVA2RyhVxIw/0G3hCH51//iJ1ycYCl7+wNDKClLkZTfiABME/ZcJqeCkR8ZnoDvAl8JX7aTJivGYqU6ROkAGDB0QahhX3HWeDJyAv+AXoY1uz3zTzcMKVBl+JNSW5jKAJt3N3HD34x9QLymU7mPfu6mNLlU0l0Jz+kg1/ACvQwWrUpGpgG41ORVLYRwKb8mebl20vCAznKIYDgbecdkZHG/Y7wMAAy95G6z2EU1NXMVLdZm4Dh6TSqbsE0mNf8S1TN2PwdIDeCftDjl6cXXEj7o85paT7j7vfn8TSfP+IeEue9Dj+iy/3ee3kb4BJP+b53NX+7a5YJUxZwES3cufDmXpv+9x7Dz4+4h+bliV1EAa6ZdjPhPdoP6CLvIVyz7PYRuj8+vuE8Jb2/P62PpO1k6s+9Eep/aHdP6oj+I2nsc1EqnqxfTb97NDR/74vDn/QtqreRi55CPLoUJnrnYQIx/vuj7mHvD+4elc+DuBde/oSdfupZH4m+P64D9dyeOnnmv11dWcl+7Td/y7p6ur0n7uTpc5Yt9lq1hvLPCVhJYGfabYgN+mfu+LY5WUm87lYJdwkPNt9fl8BGOLUIBPf0Ddr1yVsuLDqki7JSCKzYZy/YdQlHTgiLCbQUu3ptXYKRPVEpFBQ2vXN831BjZHERCg1B354t2LH+Ybs0NeE9cofzHdaWYq5gq2UkrLcFaioKS/9oh+pdUcqrXC1LcUtp6XdGYHSwu8uyuVZbWVxSvpLWq/zSK7s4PydllRJoGZZyztn12zdsVu8ciCmviH8WEcHg8gaHImxYDWEBv1VbmBpBz96GAAub6fscYn2nYqKvSlUBJglY6EbtsYXTsoAp8parEWcv1a2wOKrYatlsSoqoRaAp7fOPs9kWy2bCNl/MXc2kk5aWX3qQvMe2tWZPPdVtsWRVfJXSFpAYHeu0W3fmbW5xRYqCRXRs86ayqq57T2O7FB1DhRxDvCbgjxLo7Oh0Re57GEtpsWCJXt1ofhxK6fTJc3b42LhNLSzY/NKS9zQhvtXcXfFRD5jHG81zdRAhPxWAo8oSRYfREIZcAxhIi/dFgenDhwaUDts1lY1jXquii+FXet3nV8uqFwJhCuNhxfe19Q3FuR7AhBgJgAm7SWA4NMWC/FFubkTofTGftafPnLF1PXcNHzIhZOtQuiw+XFsHkKcsLyCtKmXztbK1iN8A3I7OTmtr77ZUptdeefmcvfj8uPe0rq5u2rqMsUWB/pLoVk1UXU1YbX3NFpYXfPj9+eeftZdefM7LM636deaZp21y8o5l21qsq6vLzj/3jAB3m+chElCAAfJFOZAXBxkAH+ZZw1tlzv2SRfKoOk794tCIgvjFUcLEF23bFJVHWPTFwh229WLbMJlZSoM5papAijcMiVPeXAhxyhUesiCJhHjeEzb+TNzQEmhHDvCdZ5WKPFHrBbj1D//MCWdXBfKGIx3o8/nDeg/NhOU9vaKeNnx4mEKRX7/pgirqIun45TTxNdDMq/A7xE8697tAezO4nOdDPwBj7BDCwkF6bQF4gEX25Y7iCiA65DrsHBHocBCqn3xnYS2/A8AF8NHjiiEBgJZs1D96VilnQDVbseEXUE0aezQrXoAzxl2UNy8zriavHJjTRpvt1A0o8Zlw0EgWXVLtizNyxIvsZWoIdEe/8UovPLT5XS/o/YM/TL2BBsBkBHoB015HoFfl6flWyhg/GG/Q4vzVBY3ER31wiiK67nH3vtvvReR5XF7fm3zgN+k5cKY48Kh6HsKFsiZObl6GbliE8gphw/uI7+6v+S749dcfcdQN/DzocxRWD3vx7nf3v+P3g/ztuYgonBLEa+RdNYOMhB/3uVCeEY3NAPQS+3N0b96ar+BUoMe/HMh9xG8oqMDn8MLLh/pEIo/M60PcHk37goZ3+1/oarKCso3Kd8/tT9b9eobDD+KJrqbzNnD35xO4R4fb/4nn/VdEcZSv8FcuilD3j3zb53h3//t7ePQLdh837vbODrtx445xfP7xE6M2OzsX2rDcY8Ht9773ve6LFy7/N+wz+PInPuXzNft6+xRpr4CNwENNCjMmwVpvtVg6b8Mjh+3WjYtWkCDOiMP0RHA0ak2Kh8UXLPhg6BZgury85G2koLpblFKTDhWQEsiRglxlLpUqNQRuN8JJVDRAwAcKb1vh2ZOUYVMaHyBusHfQzp153hICBzOz09Yu4ZmS8Epns95zWi2XbVv3rEDz0cF+O/3MS9bakrW11ZKlJHBPjp+xE6efs8HBUUsnW2yltGTHTp228sqKzy1GgR8+fNTmBNiu3bzpeaPiQhcNjmHbXYErwLf3koh2iozGASh3HojuaCitvVi0X3rxJd9mqirlty5F6IckJNkwX0aB/HZkcpZvafGjXXcFwumN8fnHAI+dmMDdlpUqG7ZcYu6vjAd6F3VtbHA4Bsf0ssimboU2AeOiwGl3WumjVEXjzqbdmJiXP4EC8cm3dlOaTAtgmJF5tSg1H+4XsGVfXYbvGV51cCLVx9QJkePAAoXF8OJnPvVlVbTzdunGNbszPel8iSov/kOPEr1dil/lybxL9tL1KQyu+FDSCIzA24YqSS+HJ+zQk7jpp9dVVB+IEQWF8uvqaLfKZs33kpVGcMUJ9+E9RgTz+PL5otMd9hilpygpUJz1QsK/L+1SfIViwU6fPW9X7kxbQiCQfZl3UymbK5WsIj4AwLYFsFcB2Ym6HTk65tLk8OiIDL4u6+0ftRdfOGInxnttR8bf0syc7azMWrm8ZOXKqt6tC/gw3zccn1wsttuxo+M2PnbY+mX0cdwwi+JKSu/mnev2tIDu8RPHHcDQcDMyOhjihefs/MFOGRwdzNSCsOdoXfVHhpb4QJnGOJ1P710x6M4QeEptBmABoMcBspR7PQj4FsOezfTckhbtS8hHn0KdAF4QCt4qCb1TWNqBfgcjR2UWopXTQ0zgwUPwM/hxD4T1dAkbwvPeP+k9vYCUL3WBb7ynh5YpUcRLmplcTm1fPFC505sZklBZyg/5dQNScQHeUJI8E889zmm4+zLU1UCPP7rbe/D3pO/h9Dqi3Z/1hXSZ6hF6H7c9DwHMR3HrQT8AaBGd3kMpf/CTMoGH9NY6+IG3/FMwX7imy7dAVDtJq3zoieTZ4/ZEQjqBToq0CU4UP/FEeeEdNOhB/0NvdOj5Db31pIqjvGlOIaT+iZ7Qax96sZF9zkFAImkARojM756Q/oeyYCSHNIgzcsjQcKldNv2GHlveiX59w7e3af2HbvQI/PK64bEExzd4hgtlEuU1fIPXROIxEh1+PIYQC/zwX81ICeePesE3j6/5MYo/uiLnT/x2vwHYQ3pw+/w1w/HGeajnqMxwGP1ePnL73+OP9rr/3X63n5ZmtvYne4/b7xW3/+ceffCs6TFQG56i+x4ZPCijfAl1Ahf5O5ijbnlazfTIY8gnv6GHT6F8cffk9QAuhL8vTBT9PhflM8paM/m7LopD9/BEvYk86VLAu2lxBRfePfi634X3D/jQdA//Er5F3z2OfYnwey/e/ffo+QGOL86mR/j5ed3HjXtpYVW0Nay7p93m5xeabVxt2f8+wklfnqSBHRWoq0lRcxjA8LCUb2+ndTL0nCtYTcqT3rsdCXnJcEXe4r1CBYHIw1LYo0elmKV8WyUIWSDW31awydkpJwiGVSRM53cF/gSCcoWstaQlaAUguvJZOyyCdzbLDnoQjrguCfRT/YPWnc370DY9GAUUngT8m5cvWCrRsC//8hdtcHxUimXHKouLVl0pgYSk1JkP1mLFXNYXdG1U1q1V73MIZimjHRQSC9joEVRDvXn7lk+xAHyR/rTA2o1bN3yrL4ZXi8U2b3xsTn66r8sOd3R4rxPFBJBgXiYgZKC3yz730nM21NUlgBaGv4vKR5vARAvKygs2KAYE4U49aV1t/TYiHg+ID8VMyjoKGcvrnkIHCPCnYruWyySskE351ZEvWFrxMd+1RSCE3riUUH1Xe1rgUEByS8BwOWkXLy5aLpuwUlkgS8CWXiLfLYIeMBSLqEdhc1BGSXwAzKI8a6K7XCn7b8BVCwvTRCxDsZQXmYZ2DJStuuLxBq4/3PmnuKOGRo8h50S7MtTvza1wiAK89AVA8gaYA/hRWTlJbW1D9Jc51Yyh9G0fXgUc6IXlZDBlVQaIVIZXETTMLe6WAcG2W8QJYKc+wOnxoQErkgfAmsK3ySA6NtBnw23Mx92wN65cs0mBy7KMjo31mk1NL3iv9rZ4XuzOWv+hTotR5RS+IkMipbKkp6e6VrWl1SW7cnPGXn/3jl29taS2gYGhOi2yqcLUZU7oKzOdRfURoH7j2nV754237cIb79jldy7atXcu2HqJI3srNn7sqGVloFEGAIoW5YcDPZxP4ju92mzZ1agnVG8Cf+EZPFfWPH8UQrolDDdTVPDdexLVdvQkP+xaIm9yAB1oZFoRCxUxIOmQxfDyhXz6Bsh08KkMcQVQQ9snPGXN3Qt+73czcvfnCkoPDoQgCDPKe4NwoVeO0Q78AoYc2Og7KiQuXmKwAuDZBtAP7nBgS3whTZctHn+4nG+0NYUNtEGTPzTpCOlGgjHy4++gdZ9jqgT8DrsRMH9aZpHupMM3ysmn44gmyigCtg4EFaX3nOo9+YX/vOM3W7XFFNa3joKnkouu7KnVogEgR/3x47jV9hIygqnrSd2ZTsC0Ju88kEGGAUP5M2qVSKSVAMa3wqXCgjXnk3jEaA3TtOAhgJz9wKkR0OKyCL7LL3x3bigsF3zyOia6mMvN1AbfrUPp+vxaXfTA8h6QRvxbjFYpb7goHhy0kI73ysov/IO2vQMkQsJ7ZYNf/uHHi22fc6/NC+dl73TuvfG/8CZ4pO7hwvfwNcTN5XwKL92HA1z9C/zTu71477ooNPJAqStf4e7q1v3fTSuKhzrmMe+LL2oZgYbm1XT3+40cfqM4D+I8Wv27S9W9jnRwxOhx80Q75Qpv9b/Z/pv12uuNKmronaceR++VTpSQLp73X7h78srlDt4FD1RHffBn7k+SV1yI9t4wnq/mFV7oUnL3+CLcvW/2iPYRDV1RPnjrZcPFd8JFz8Szd5Hm3d+Ra3q964fn8OrJHeH3Re5Rh4jvjbP57mGOL8HLw/38PC7w4uPFfer0uJ07d1JyLMiWyN0rtR/gJGDPrrL4qSbwISX//gcf2utvve29OnGBSFZe0+Na21g2296wtfKSGKFKLQWZyxe9V4UeHxovQ6H9xZzFtzelywKQwQFupwSclvSzotCbAiCwE0HCnrk+t0q12rdgAaAyDA0wkSBFebCgaLSzw7ozcfvw+ns2MXHdElIoPb3d1nfkkKXa81YFDCleNvdfV6OrKq6bE1dtdmFGzzWBFnooF21q5prduXPF5ubu+LSC2YUFq3JUrfdk1K22ue4b+TOvLiie5qXw6daUz3sM1UZMUf4AgZlMzud/DhdyNtzeiczz74DE21PTNrOy7HvHItzpvWDeaa1WlZddWxSIrim+LfGL7wzns5hpXUCvEs2bU35In55herNZpOWHGIg3qIn1zbgtrtSVl5rNzwm8b4rH6w2bnhJQFTBjRwcUL7S6MpZiZl4q9HEyXKgkDauIllJ51RUVPeHtMkQG+nsdNAaFJKf3E7eu2c2b11TZthyEwY1Q1kHRwBfygrIFKKFcmWLAvM0Npctv/AbhCNSOKQ/rfjwu4KRNYJ8FNmHfU/NFdVsCiPTncWIWC2bo7aG3nL2AGbqFsLA9mkCGeDXa1y2DSAaA08cwt+LNtlqbn+e/a1dv3PCe9MW1dVvZ3BbQDwYOZcu5/l3tbb77BcP1s3MLil/lIv8b1TWbuX3FXn/1PfvuD96z1968aKsCqe3dXc6nPhk5AA968KlTpF0ul313CnYcSbcot/UtW1W9uz056UblQH+/59eVhugnjPc+KzvMs2Q+u3+ACtGIweG7WIi3PidQ+fVeV4WhHeLTiyM8+eVtVn+hi6ke3iOuhr1d4/RBdkcgsR3b2aJ8mlNqeOcgCDmgdGmfSpvXe07Re9mHSu8vAHWAFuYLc6fOQQHxAc6YBkEYv5r/yCsxUM9IG8DEiAD5Z+4myjTUsbCDhPeWya/TSPJ6pu4BAB0vNcmhlw/jgPIPtIUpD2ldQBJ3Tf9cxIGhgn9CKFHPA3Hu0az8uF/xmu/Eix/klIfhjV57OTWBLI567gud1A4IQ7pRnJ4HXbRFjHlkD2sOaHZMCWB7RubNsmtBazbnwBLgmZIhxALMeJwt6hgRCj3xlJOXWbPcqC++DZXkeQCRADjRqD9R777Iucc5b5vO6YQY5VHI3xq6uMdyoivX6vJ1Bx43vzXUzoTCyUzIGOFlBEblRnxQ4bQExivPEUiFdtWDJl24iBbeKCavyziMDb65V7/7Q4iz6ScymhxI6ilKY/8VPTmd+9KNwO5+F8pLF988KYArWWh2eiimkAQ8C6CPGEk3+G/SQHv37/rojvfBqCAE/Ahlda/z+Ai0F05u//M+53EHBO2/97voDXn0KSrQpd/8jWjkd3CBezjShm5G5bycdFGmkTx/0BXCEXdwe/E7P6JLNOxLMbh7y+MgDu8hzEfD7v32273fyKLzXY+PvJoP3PYc8d6TGb3b/3ufCySEtHm+S+Ndf/eGeIxT+CgO/kbXnttPx3207HfRp/t59otyxPtx4h4a7rfRsSGvZ/tdJGsf6v7Vv/pX/+Lt19/6xPxS2V75xMv24aXLvj8rw2KXrlyTAr4jwcgiGMFSAbDadsWPSvXe20zee75Wq2VbKZWsoz1jT589LJCwbTemF124kxUUat/wYUtlO60isLC2ITApYNIihVzblvKvrFlcjQOQglDu6emSkG7xnkXiZ8uqnmJe4GLDVqToypWq76hAj2Lf8CEbPnbCNqXYF9cqEq6ZACRVUssCapsSIGV6EySU2Qd3XcCK7aGYN7spwcGShfr2rg0N9dtgf58UR8bBDVMLmEfnFqkUBFWeOLcbSZ9fjAM4caGIClJAbZ72tt1ZWnSlSr6ZsrGo/K0rv5LtzcKlkNWS4tuW6271OarzyyUBzbTIDHvy+sb/3ksShooRdB5WaRGPC3fRU2/EfboCw8rFQputrVasNUmPc7cVcwM2v1AS37Z8BwYWXzHETb7odUJwojRRflCFEGIuIekVcgLrPd3ee725xT6kKEWGkrctL5C4Jf7NLcxaRXfoCO0CoR4WhuCXKSHHT56QwVCzod4+61d8GRkBA4PDtryyqvR2Hej7QodmuNGeHgceC6ur+l33PHULaFKRfdsy1Qt4QW+ZTwVR2VJv6BHiQokjpDvaOjyOLT3TI+1AAJ4C1qRwV0oVp3VbzGSxngNb/cbRG49SqsrAKOtiLuHY0IAtKwxqp7Iyb6vlqq4NP/ghLx1+7PCQi/94sm4ZFLocq90BUoD5/q5O61W9XlCd5MhmjJP5xUX77Be+YKdOnXAgJyYEXqosIQVgxwIsp3NH9Ck+dgIBPIN6fCEYHh3YcHRyKMMGwFguKyOBugnA8m3BBKownOgZ1IegzKhT+CfrarcAGJ+vrPcA7tDbGvjilUTPDvZ0kXbUYxNdkIMjbvLuBpv4i6NNeI+j/ACuecDoCvGGuuNx6+6L0VQfqCO0I+JRAu4H8OnkklcPK6cH6jPfoh5hXHjHtBml2axn9G4DIL03MSTuz7Rl9v4FpIYDRihtOfHAZVmUllKHr04DL/WfOkLvO28xUINX2mcAArxwECRaMCiZ8uTD8YqEuAC9zJVWCKUj3reojOQoO/Z05h18YBFb2EED0MrBHmGONLQg7iHHt9CTg1fuSFsfPDfc1U6CTCP/AsL+hfIkUDOcLsqGtOAhbU6MscaFK7b72rtWv3bbGlcmrHH1lt+3L1232I3bFr8xqfsdi+l9bGZK+VV5trV5+g5WFS/lwKOXdZNyT1gujFboo37DO9Lmihy+COs+nEbKNuTf754Ev8lDCEAaetWMj5fEQQwfdbyFK84DOXqqeRP5jsJ52vBF3ihXiNo7PMXfET60EX3QJToxalQ/G3pWYes37/SMUaAywZ8bLZSP09oEug+h1R1p8af5vOce8ByytO+DXvg/5wlPpKO76GD0BHp5liBwesMFvbp4T7lAH/F45AoPrWor3P0f9+bF95A6v/HS9L/PedkFQj/i9t5zd54G2nwuOfTuu/a+O1+pv7p7eiEepy3E9hH3sPT3u/0+7vG9F5b7vi+8jy7eN297z/oT6ArOX30MdxDaAw3N+z7/pB39OlA8H9M9adzsEoQcnJ6etpWVFW8T/t7/PsL9yz/5k//tD7///XFOtxobGbabt25Zd3en3b592y68/74tLszY1uaahAbDg2yvtOYrmi3RalVr9b1h1wV82ee0u7fNnn5mXOCzYu9dnQ7DijT2Rot96pVftnS23xZLZausr6oBSFCnWgUUNy0lJZ1Q/DUpAakx6+zq4pBT3xnA5xmqctL7uFit2viRY5YWqB4dHbGrN2/Z8MgR6x4asemVkm+v1JCAWRMtcQnlNYG4HYXdEHhLtiS8l3NT4HqrvmPbatDCbN57F6/HbOzQoGVzeT+NKiu6UT5lpRcVOQXSks0rTwXlr+QKi+FjhD69IQxdstq9JDpnFubdPwq8ynCd7ug34vJ/ksDMfY23NOz5Lx2zubmSzc/IYJBg82185JON9h2Q7esZJRxKll0oUHQoNVYDI4zbBUK7ckVTYlYtb9lurNX6OgdtZm5OIK3m2y2lRCsHPTA9gPrFwinACfyNhE2GHQmY8iChQS81fjcVpy/8gQb5pydsZXVZ4K4sRU6PdySQdPFfz6HnLWPHjx8XkF32fYALUv7pbM46uvv8CFoW0dBrj9JhmBPFlJeRwH6uHHJAL1VfX7/zBCHF9mL0kiM7OVgDYOxs9WSDMoRGFGQqK6DP4Ruinw3TwwI3Vn4nLZGiF7/qQjFszh/iCE5AXmC4zEpvpcc3DjABmF+/M+PgflPGXJg/rHJviQl8p/W9KAtzyG7fmbBhGUmcVFdoTVpfR5v3mLGVHobFW5c+tDmAvdpFQbz+0ld+TfW9U8mjyJpENHkoBBJ4rnrAFIKkwCfgh+kclAMr0h3UJ4JB4qBU4QC31LPO7g61sQCkWpSHFHPhVRcKAv4cKgFwBBTDF98BwMtSTZN2qIsyCYsFxX7RQD1BsKAMAb446qHzXP4BpeSBNgH5lAnxUB5eR+QfAFUXTfUI6EmBYjSyfVq8qezdiBRt1Gz296X9NBRnQ+kHhQZA0G/l3e9+MWROfJxcR+5JjYsSpScw5Am+eo+r3jX/+3fqPuC0vaND39lrdcvlAd99QR8P7kKcuKCw7yok3ytY5ez7BPvbZvrugXIRnbq7oSFa2cIvxBHqP/XdwZryitHJtBAMeE6QIyqfEiB54HPZxXc6CCI1Dc3IBnrfKUeqUmiTIX9wn9EY/NPOwlv9VbgITpLGXjvmr56hKZSd+CZjqf5nf2+7/9NfW+P9K1Z/+6I13rro99h7ly1+4aruVyyu59jblyw2NWGJwU5LHBu3hngIqCdv5AumUDd9rrTo9t59vfM2LOcKTM9MDcE1X9/jIvCHc6q9bEVpM9/c9571TzXRn6OoeBdC3nWhPJpxKW7uGLqRi+L0i3+BmeKjyoC7woc2qV+AQ/i9VrLY6opJmVpjackat6bNJnTdmQ3X3Lw1Vpbkb9XiG1XxatNiaqsxtXNklM9PfhAD5Pbye282gvto9oLfyDXzQO2g/cUA3dxFb0Myuz4zbbHlRRkyd2z3xpQ1JP8at3RN6lqcNxO9VtIlOev2seq/mNZk8L30whe/9j3zw+/hrf/jPzTyGtr4736gm7aBgYDP8kqgcX7W6gsLtjsxZfWb0inibf22rplZa0B7SXyvlKX4NyT8FR6dTfsnKU/7we4ePj2pe1RYviHnVK7hUh1r3uGdy84HXM5X2vdjnKd8ENr3+9n3fPdJ6T4gmp+LL/vck8bDCPbU1NSTgdvf+70/+D/9h//u/13cEEhdnJu25eU5uzN1x25M3LDl1SUJUgGeFgG4rU0BQxYLhCkFlpDwZWW1FG69vikhvGHFQs6GBnsEekp26dqcn36Egs6mOuzZc6+obhZsbmHKSqUZsU6KS4KTHsF8HLC3Y+u66KWlgQGQWY1MUvSkeC+vKuMRgduurl47//RTkg9z1tnRbSsCk9euXvZDBVbXVlQZ2Lu3xyoCp5tSADDD5yIqvAtyQKLiBWCi2Yc7O60mwMg2VyVW31fWlB9WzQPSwnQAToUaGj5i7S0Z0bbkPW0IYpQ7cXdJMTKvc0PxTs/OeeHReAoCnQyduZLXlRMILrKhv8L3n+y2kRf7bWFKwHxy1be8Yjs25qIBfrwCQLOUFQCa6kAvJ7yWLpCSigvg1cT3Vsur4W4uLvuJb1MzczbhW4mtiNY1B5bMkWZXAXqJUSYwiZ6ZYq7VOos5B0BhgQ+9rlIquphDR488u1UAJAGJKCgOVGAOMb2A8NBFpAQ6vXIM57ZKeQMwGEbl5LY15pZubLixslquyPgIcz2pGxzzzNZWPowq/jA/FQOD34CNbgFh0qe8omFKaGCrNwwfF4DN9w7UlS+GvceGB31vZT9SWLwDyNEjyvZmadE/X1L6KCHlA+URmhrxiN/iAwsr29raZUgwRUMAUfVkSQ2L/ZXpdaW3mDLp6SpaV0fGSuUlKxTb7NLlS1Zsa7MPr1y1Y4O9NtiWtzWVwea28iYeTKluAJbUcmx4YMg++8XPCECE3n8vX+XFN+jXb8oCceN1LBS+1zl603jHdxaTsQMJCiooAcqBeYC7foog9YwpRuQT4MnWX62ZgsqSUwXpPQxWMXmBR9QJn1cK4lWaPk87sNcdjx6X/FCPAI3hLc02AALC+OiDXlPnMdDomXQgDNCWYk+urlliueRXfGnV7y2qG8kVGagLyxZf1LuVNcvXZIhOzeo9/st6V7a4h1FYGbRJXYQlXErtva56ERMgjMmohK6G6iMUUp+gm942R9hwzGkVKBShgCtGKXJqf35KlWgF3NIm4F+Ux3sc8RCV4oX3lI0fTsCz8u3KmnKJLvnDAW5zihsw7LuGqD7BK3rt0jJ4mM6DV6bE0NbhKZcDX/2DVu/9VDj6XcV1xRpkTFLtNs52a9BAYoqXuImPssZBDQ6a3E/k1HaiMowWiXrPOiEUCYCr/rc/sMZP32KCtkm47F2xtXVdMhh1qYGbBLGMF8mLs0ctfuKk76iToBdYcfocZcXJfrfBuBK/VQe9/pIaNKh+wcfQOwrf+Bb4507veO9f5K8Z0v+SRiiPkHd3+nSvL/mDr8S95ynEFdILbv/zXRfSxjkYb4YJPZiiF/lcFuibX7aYAFfsgw9kDMgQePs9a7z3oTV+/LbZT98ze+N9s9cumH1wyRo3r5vdnLDGxG2TkFAc4pHaiiqBNVQWdHyQYsQjXFQvSJtyuvvlIU4e7skPzwBa1RsAYH1pWWBbwPCdd23n3fdt56evW/39D23nO7qL5vrrF8L15vtWv3RZAP2mNa5et8aUwK7aXwyjBQPZe3gBoU6xJ/Vg95Bv5JHCwyl/denruuRuXQZCY16A9fot2333Xdt+54LtvvG27ei+/YPXbecHb9rOz97Rxbv3bVeYYPfaVavfmLDd25PWkCxvSP8xZZJRCAnHkMZD6Hhw2R/QPSwsbRcQPjknUL4icA5Av3sh++r3XzMLsrAlw7Mc+qPyepRTuh+L7ihcdIVXH9MR8PGBn4ROtjacmZm5B9w+MvT3vve9ZLW6vv2Hf/CvLJ1ptb5sWoAibXekWGo7FLiAX1+PDfV0qd3dtjkJsKjHJpnqkuIQeNmWVdpgV4MNgaS8feql09bWkbL/+J9+asVih+2qobe1dtn5s58UGM7a2xd/KvB30ToEXDIKz04AbdLcy2rMzJk9Mzzi24DNKhOulKWQe1htPjBgkyuLti1F3tXZY5/79Gfsg8tXfBHb+tyklWTFVSW8r925Zd0CTIeGBu3axC1fsZ7LZHwaA4oABc8CAF9ApqsoBfPSiTN2+eYVS7UJ5Eo4LcoqjUnYdhULAiU1uzazKGVUtMOHTtqhXNJuzCjdfLuM7nnv4esqFO1oV6d1FPJ2W6Dt/UtXXXEyvP3iyZNWEuC+Ib9rm1t2cqjXhsWnUnzHTn3tjM2nlm361QW7+r07Ntw1aCeOjHmhM9zeEHj1rZcoRRVHpjXrJ1MxJ5b9gOu7CQHMTctkU5YU79ZnZ6y/I2dTElTv3JhU/sKcv+ePHjbpPLu5uGTLbjDQh8GwccKeP33M2hT5hZu3bUqAj+QKubSNKT+t4ucNCZOKlH1o/oRr2NnDo3ZUxsO7EhrXAfLiLD0wHFLQnc9YTkD7hhpqTcLuqbExGRlrVlLEHAtMD2SLFPiOBAxD7OwmsTQzaRdu3fatwjiZDQXBor2uzi4ZSyMqD+a8BvBAtWbO4eT0HatWK17RUVoofoAt8xkPdXfaucOH7NatBbuxtKj6JLCjcIwUjPT22EBH3n724TUpIxRDwjpllNGDvCEwIY3swOTwoUM2orr409ffloKVYgEEAShFAVvC0StNvk+Mj9qxsQGbmp4RKGrYquptUvX5uvLziZNHLKO0r+jbwia9x3XjsAtGBo4N9dtx1Y3f/IPfdCABIAT8ccCHD6OLn0E5AwNkYAqwM52E+puRf8oP4AU42fat+OkFA4juWGdbRkbJqi8Mpb2uLC56nUFB7tTj1tJasNoGp/YJQDqIDu2C+LLZjC/UW6+u2674Q6+141e5PXDQFErhYAh9FM18VRROL2WRyXJ6l/IsZZJTOyIvjNqkVS96/+9/aiYjL3KRviZeoo4UOL/p0QQM7TUCdyH94PSO11SMooBSX97i7AYhILat+rPd22t1/Wb+Z4L1AcoTi9SIgV585oEzTYqjijs6Otyg2hBIpleUUQZGSeg9xUFPmIYRgCJ1D95BD+9xGCoZ0UzPL4YfpRe5KH8Yf63ZsBdwVW3Vj2dVnIA9dsVQrbRtlRfGhh88IIdxoABeN5lWEEY6AsCNJVokK0OnQ0Z1j/rCYTIYmNTRqA6RVzcA8ak7+4nTnnGBtgCWAvjmYB5yJj+eRcUhPu78N/9X2/3TvzPLh4M3HurE48Zw1uJ//BWL/+qv2rZ0BzvAEJ8bUvBQ9ZF8hAV2YU9b6MABOlk46yAX2hSAHGKIBIrv+r3rQt4d6Cl/GDS88y/y24T7/PLf+IMX8NRHb/ZiDs7TbfrbP3c2Co9/5637U0zSdTGA/s0b1rjNlI1Zs1sCjFuqP4AqOhZoL5IFhn6NkuOo6RYAocoU/QowlC6xwaLFTx82O3fWEkNDFssXbDeqA0qTDhenSflMtzJiwPoGDId78+Gu+QqyA+1yiguwF5uassblyw4aG1fplVWdhF50BW4dekV3FI5bSuXSGuqkqc5LMVlssM3iJ0ct/tQ5ix+WHpORrwahQsNIf7BrxrjnoM3bv+5OJ1tYyoCt3xCIFpiuX5vVNa/3MiBoGxgBVFB4uq07YckrU8PSqm/iqSqZ8zYu4xUaE2cOW+KZpy0xMqI6XUQxUAkU6F6+hXK9n8KDOIV5UDjKbv6Obfxf/kerT6huQNvjHPmRHEh/5RVL/+avCOCKXqf1Ee5j0/1gd9CY7k/Ty/ER7kn4y6Fab775pl2/ft3bIy78fYj79V//9eNSqv/11//iL12h0vuYEzhhyyXmIgImijmBFQGqFSkmlD8KjOyGFetY3LKGBKxcQLgwT6iuZ30LqzUJNAqHhTw0uLrE08KKQECtYn1tRflsWEVCfEeCiCkCiJ9Tg/2ugFYEXFAOKEqUQUe+1TjtbF4VnQMM2MLoxo0bVlpd8iEvenOT+ZzNz83ZaE+v5VVhyygmfaM3hSE5t+h1CYN4O0DFZdUw2YWAM+ULnd22uRPmcjJfsE+gJy+luKqGUxfoScdafSP+GL3ZuYKf3IUSLIpvHW2KQ5y5tcDxvwJuKoAjh0ZsWHS2C5SWUVZSSof6+nxu7rbQ5qHnh2wzVrWN+ZqtT+1YrjWveizFJBC8xf6yIlRtV5febdGbhGATyFlnC7Bd8UcJet1HqG0oTSknWc23BQZRBABbFo+NdrWrDNK+v215PewZjN/2QsGOHRqyXfEwLWXG/FJ6JVGubQIHLQJ+LHjDEODkIbY2A6gek1BgK7iZ5WVbVZwu4JVeJp22AaV1qKPdbglU0mt6Wn47VYfYlYHdA1SdvRzoTaWRnho9ZGtLCzZfrjr/fG4U5SSBzfzfgvjMEbtsD0ZbYR9epg34IR16gYBHQXrt0Xd6PY8dGrSYQCW9pczR9oM1FCdl0pbLiv+tMp5KDv7pGfrCC0/JCGP/X4Fl1ZuWlgyE+KK+EkNvYrIrX4YeFY//E2/EQmtNNlRHOB42ZpOT06obMVtdLVn/YK/3SAOOGHpHsFUFkpjGkUsn7ekjh+38C89a70Cv04YjPyzCAnB6j7jqPs9Z1UFfWCUA5tMD5I8FegBgQBQdiA7uxTsATz6T9B7mnOo1w8pbSpcN7SklAI0DHvE+bqqneku6Yp3aOzsq0GusjOkdwIdpKvTIe90SLdEzwIHeXWKD92QBGnCAsqLat++dK7p5DwjkZMIW8b3jz79j8cq6Jei95So1Lz3Ho3fNZ6OHtvntcVd8uWyp2RVL3Fm05M05S12atLSMttTqospVVKqOY3QyxQGyyQt88ClAvJNzmlVfmDsJzQyHhfwF4Idscj6o/vMOmecGlvgFD4iPeOElPNJrd3yDU4zyRNs8wSfmiOMf57tGKD7maGPkKTI3eABqyC9vz8hgpQ8wJ11iBQCGA1GYKtWc1qS64q1SNHoZqe7yWyQ5IXs9u5ETTT73V7QwtSKUpfw0M0Cc8Yzq4Q9etfoH1yxGz9ejnBKKFSV3nz5uyZPHsIR81ABlBtWhxumv8ofuIIX9ig4/SdHsO9NQPrxUkBDqYa4Zq2je47v++VtFwDQuf6eb06E27G9c5ihFD+Ncu4cWDx5eht9ydx/1EUC5umKxC++Y/e33rPH9t6zx3g2zGzNm85IfFdUhyWwJV/klEQWm7KKL3whsvnNIUlWgbaVsNidgfHNWwFNxrS27ceGgV/7p8WbaH9ss+jHIygNl5nmnkCMGPMRBf0Oysf7G61b/i3+w+nffsfplgds7CyYlEegF0EIvnlXH7qEZXm7pOzRL10t4WmNeMnpiTvHc1POMgJjqYleP/MvvYxw+4Dn0u4OnZYHad962nb/+tu3+w2u2+/ZVAVsB8dlla6wJeAO6naeh/uzRBq3QvMdT+RNPG5IPDfF09+aM7V66pt/zFpOOj0unUI7e8x4o0bXPEdc+d9/XhzqCkScPrnyhG7a/+be29Tc/sd2JaWssiV8Lobf2YRe9tvFulfVnn7PkiVOQeWB3Tx3+OVzIw93rfhfeNfN5jztY+g+K835H5+n9PbePBLe//du//Xy6peWP/urr33ABuyPoxrGszNFE4LhYAEzV6lZS5AhbBDICfWiQ1WvbfoY/AtoLTwJiW42hUglzARnSzheKLnDnBGBmF6cFeNZ8aLhDQLQgsHRIADArJZxKCwBLAOYEzlYFCCoCd5z6VMy3Gefytws8WpIFW2FYnUzSs8u3oionx/TenpnyHujejjaFy9izTz/rQ+FVWaCJuCqIBEKH/LZmC96jy7y3of4RO3b8pM1Lgd6Zm/U5rL/zm78pgJCxTYGdF59/wTr7+m3i9qSNjx+2y9c+tKPHT9gtWbslxQ2PRseG7fD4UcW5Ybdu3/Y5kcfHT9j/+t/8lzYztWDnzzxnzz7/nJ05fVL+E3b5lkBQS4c9O/6c3bkgC2522zJbKYsLxHDca1zhWTjVEIiux3e9hzWrfLa1sdAPw0LKU+W7LeOCrdJWysu2tLLkUw7WdC2ynZZSYjN4tXbvBeao3LJAN1MJGAbs6e6wf/uv/0T8zti0gMFnX/ms9fb12Oz8goP2mgTGqgARRwlTSXOyzAsqp/JaWfKibgsCcEvy58f2yqHsfQhbcubk0XG7dOuW0hGNAgqr4rUDZ+bXql5Rh/yuOlMWz6aXVySndiytckG5OohQWbEQidONAGlF8aJFbaCC4SDesBczc4bHRkfs5IkTPv2CntyWdFaAM24jI6N2e37RSgInyPqklEBLgikvquOiuSphx8LBU2dOq9azR/KaZVRXvXeVBV/wUnECUqSpbTdet1bqbC5v+SwLCdkGqW693UXrlJGwMDMr8LGpMh5X2HUb6B+yaqWkOENvsuCIg1zpUyvK2OnMZ+1Lv/5rvuWVH7zASncByXiKbc0ATaGHEIlB2WOksDsGwi2N/FZb84Va4mVOhkeWKTECsa3KU07G5Kb4tKnyZ2ESzwCLXLHd0qpjZRmqAC9OmANAMJLh8zWVFu/DlAd0W5gq4u/1zhWn/jkYkXfow787/82fAHLhH0Yi/Aw9SqpHUjpJGTH5778Rei0Qao+7UIwPer//avpRVoKiE0CISeE6gF4W8J1ZtpRAQlLtu55WXrt71ZbaxItWnwaDjGK7K3qZOUGR9gFvvY7qjlyLpo2wW0e6RfWIpNQ2XE568nwNDp/wk/oNT/aEv8oNQ51eYuaAJ1QnmUMbQO6OHyLDlBMiRDZh4FL/3KBRmwhH6gro6h7NVcUQITy8hvkAXEZ7HFjvUROeIuDA371vEMWTSATUsuCT6RIYcaTpAND5qxCqZ/XvvWYNgVtZlR7uoY70BW7rZ8fNjh7z0wuhiykzcIN6QfoBPMMjaOALxcm0JySXnO57gEeOJwCdGybKK2G43OjEbzMuD7jP8S68D444vDE2eeDzZENi/ttj2pcu7t4Y9ZvvTD94S/X5G98z+9G7Zh/eNlsQMK2qPGgbKOIocb+age93vL/Hny5YBHBcWrXGrXlrTN7Ri5olerqtpdAhL6Jb/iK++bPKijYb+EA8fLjvkgPY1f/im9b46x9Y40PFu1K9CxI9XHQF/w90+/1RRwC8G2rngMg7ondC8W6vW4xeXDeWgnM6HxKxYw5A7Zuv2fbXv2W7333Tdt+/IVAqPsMLutg/wtMHx+VJ7PcDjWSR6Qkymuu3Zm33lspre81iPZ0Wy8hwiMqcIOGPggZqo+veWnHX8Q23/3vkn+R3V+Zt49/9qdVlfO/No33URT2UqGn555+z9Bc/K+P8AL22+5zTQ8K/IHdPPdt3hXd+22MfLnp3EBfF8zD3xOD2d37nd341l2n98rvf/7615zJqjy0CSFjYArcNAKqEWyrri5O26LnaRfAHgeLAdqNqHGoQ5v4hYBhG3/EeL3rtGG46NDImJZKzBYFb5sMybNcuxcKwV4uEKMK6VFq1xZVVhVsXcMhaSUCV3mOEd3t7hw0ISNOjmYyzFVfK5/SyTVRWcfT19goEpgTo2J+zbl3t3T7nkTpwZHTU6gKCW7JEOWp1c3fL9+qlF5Yh8xaBsRPHT1tcQOqD69dscXnZjh05akfHxnw4tqO7x7oG+o3tppjH2jfQbfPzs9bV2293pqd9uLJF8Xd1djqAWVb4Br1riu+lZz5jLzzzgr3x3jt26tQ5AfmM8hL2Mr1xUxaywM5Tp5+1HoHGH33/VcUTV56ZI8qxtJs+X5hjdquVDduWcdFosJckh12wFy09mRUpZn3fWPHt2SrsTyvFvOWbrSrzqitbNQFPlQu90oDHmgAO8pb6x7HGX/vqb8g4yAk8tgvk90tgttql6zdsaWnZDRAWchGW3hMcW4dxgAX3MOypl81y9xXYxB1v2AsvPG+vv/c+H0XTti/sQ6G7Yk6GhTO+6EZhWZhVj7NASoGlQH3o33taJZwVg8/1VX42a6S55duFpVo42GBdAJW50VvikZ51AUToyWULJcD03OKCgwwWW7kiU3oOXgENir2nq9t+77d+w95+96KtLCzYb33td60moHn1+lWnE0ZBA7QJb+qH/ij8jgA3RsLAYK91dxZlwEzbxK1Jn1O7ub1hfX1dtriwqnJc1XNRgKZFZbmhcquInh0riP6hoQF76ZMver0BCOY5ChkDjyarek4ZqZVZR3u78qZw4ku+WBBDBFhjqmMOcFhhr7voo/dxXfUURACArdIro7rOFlHe+6j8F9olwNVWquWKg1V4RXnu7KJSVMfEKwBOWu/hOQAMa8WHwAUmaOPQRQ+Ygys9+96pEY/kF6VKGEY0gmEQvjnYkjyhF7bwvdfpNvVv/2SOghO9kBOr7Vi8JGN2btmSMjaTtmH5M2ctoXpCl25GbZ15wRjp2wyDKhDtRIS7DNRN9wDwyREyMOwA0RB/vYa4YUf9RvDuB7aRg3Ps5OAL/OCN/AQDBr7TyxrCEIcH0+W9wvTK+VeG6KkX+qf3lAUp4weZG8nlPZ7rX/ATaOCZciR+HHT7d78CsPU9peV8uovixSCBRtLwXmWM1x+8ZnbxYODWBG53zsjYGztqdcVFnqk38CfUl2YR+XOgE0e+6KnmKYDfZi70B+oJA5jlN/Tzjd0vaKIel/xH+cLpycuFHvPmC31DHgSZEOjAF2QrBfcX+Bc5T6dJI3XCj86+cdXsz//WYj9812KXBeSW9gNE9/rzOydFfzbUzpijeWtK7V2G0PiImcAYADviH2XKHR1DvXqgoz5f/cAa/8PfWf0Hb5nNCjQyRWJfXn8u59Hoj3RPYwmQOyMgvWTxsX6LZel1hoRg4NzjSF+yt3Hzmm39x7+w3e+8afX3J6wxL0OB3ldC/MJoVDzOU6XX5GlDWCY5Piye5qhETY9y/rjvN+4xdPCVKwoVRoViVvvrv7Cd78gAYncjf/cYJ32dfGHMWv/ZL1vyyLHQpp7ARW1jfz3+ed3j4uJzdEXt5WGOuKJ29bh4HwRuH8nBRiw2SpPmaNGWJAvEWi2RyjsYdatQiTLlgPmRLtwRxBAMHcz34uKfXvGeXtNCu4ClgEnYo7RhNYG1Qr7oBYygkohR+KRAmICNhCjzCDcBQGtr1lNok6Jhu6KaBCvngW/Z0rJAcWnF2to6rL5ZtayCSy0ICAh4CRQwBMwxuazeRwAzp4kpFX2HxhQvWKRuJwYH7bDvPxqzsgAhvTVkgqHfiTs3beHOHSuXSq6QB4aG7PbkLZu8dcOqa6Ww0l9AT1LZ7sjfqVNn7ebEhAt+X/0rYb2wsGiXr163hRXFwXCi8j8g0D0/Oyt6qvbTH//QlpfWrKOtxzhxqlff+of67MqHl+y5s+esxO4AAmp9XZ2+5dTocL8dOTRoZ44ctudPnbJzp45Zf1+39fd0WW93h/XKyhwe7LfDY0PeQ90i3j7/zNP21S//sm1VKzbY1eGnnnn5qMxQTixiokeOhUYAEt9aKpYSJ7ft1Xdet69/86+9xx766IXtLWTtSEfecnH5l2HQ0dkhBRhAKD2Epcqa3yn7XK5gxUJHqAui5aaAf1FlTi9N2KWAekQ9CYIXowdAzG+ed3bYq5a9fzetTUbWJ86csGfGRiwlvyy4Ka0tu8FTFSglD2XVhyUBV4ZiUcTrqvgYRtRP381ACub23IKdPTZup4cGLaO6iwEm9ax8hyOiGe7v7xu2sf5RO3r0uH32S1+ys+fPe1mz2IoedsBfLi9hp3zFoV/ps9dtqiXp84orq6t29doNu3lnyoDLw8MywpR2TUJzcWnRe7hLpQ03eja3JOjF6x1GHvArw4upHhiH8I2eu1ymxTrb896jSo8cvYQAXxS596Cq9TAPlN5ngILPuXQeCSwJlFHe9D6WBSA5VhfeVNSuOFaZ3n8W91XFu3Sani/pny3xT2WQTrMHcNqyMtQcJKhOsyiP47IjsAQPKC/K238BpvTDd9UQ0CEvCB0AXAAkwU/UE88wekF1Klpd/p/diV/xypYlr89a+ltv2O6f/7ltyOAG0MLjDckEeAcw4uJ/lI8INKnFeH2NQB8C2adwNEPhwhSZAFLZpotpJkz/E1vlHzDKSAhyKcyH9/nE+oB8pbzCYQvIPxYBEi5sXUY7Rh56D7rCu/Ghy8EndUN+uSCZ7xGAoG5F5RYBW+J1gwX/+NEfQDfbIKYF9FlMSa82J01iKFG2XEnVB8I8iVM2RSejAXpQmw8yiFQDHU5A00EnPAVk4x2ZS0v0S+935B+Yw/AxOSEaV5B6Ji7S8rJzF6WB4c18/JAYcod2tWdUKJK9y4PyHPQc8fub5vc952mKqvlFs++/Z3ZLd3os9/v5RTtoqynN28u2+/c/ta2/+BuzypLe3+29JXnf4i0w4oGusTJv9W98x+qvXjBbrjzU38/toFeguTEpvfyd12znm9+yhuqvOyf0/oQVAL5Lbu5+522r35gL0w7+qXm6Ja0gnm5/81Wr/cdvmJUW9N4rghxph7JHlu3R/RiaPFTTnz+rzu/eumJb3/iZL2pThXR/j3ONlrqlP/uyJY8L2KqcH5fu/W6PhicM94tyUb2MrshFz/vp+jg0PpKL+jjOBP0lAczlalkAqKTyDkfoUio5CbuezoKUHEqTjd+bBChMSgS2Sgj5yVtNBYjgpZcIoQ2xAIr5+Rm7feeGlDsr/OVP77gQ1AhyhvYQMgAhlG5Dirgnn/e5rmHDfobnNiSMzVZXVPEEtlEk7CEK6FoS+FyVZbgj8ENvXl1W7cjoiF348KLPz71x67bVBFYYUs9mCwopUIuSEBBA0ayuLlpWIjObZZ5ZXIB23VoTaUspTELfocH32y2v6KrY53/piw6OGUpGQXGMb5FFIMpvTcCSeZaArrX1Vbt07ZIllWdABSDt4rXrPu/22PGjdunyB3ZnckKgscuVE1OtNum11bVW3bayrpW1LVuQAFqUBby0WrElTscSqFxSWVVrVQfkremsaM9JOa+JBwzbiG6V4UgxJ0ATF4Df8d45FBtKhakB5Juhalb0Dw0dsus3rtuFSxft9bfesUp1w3st8UM5onApy21ZkUGp79o/+9Vfs//qj//EXnruOV+AtCue7za2vTyZ2/nh5SveoAnnl8o36k2gjrg/XeG9lLPKAyUPyKAetKnsO6VMi+m0gF7aAQWuKOMpR89Xbd1BpqL2O/Nv2VGC+LcEDMoq00K+zesiPbuuV0MFdX/UV0Dbhsrr/XcuWGcuq3BKXxd1PpuWMaOypX6xsMfboisMAAg7cqzaaH+XdQqwLc7NS0dU3CDrEDgdbi/YwuRt6+8u2kBPj6XiKasulWy3suFzmNnIPlvM2vnnzgs8NBdbiBbyz5D4jupwbaOi32GHCubL0tsMvVsbGII1P3yEbzt6pkyYE83IBnTmslkZlCygg/fKr/xy7dQ4ma/s+1UzbYKRF0Ax5Yw/lDVD4tRp2kdoewEg+ZQTgVQAEYuSuFgEh38uVD3ljNCiTJxfvNWDl6/Sd1BBOMXjEv9/KSfQH5tetd1vvWaNv/4bq4vXO6q/HN5CWyHDUb2lJ4xpHuwe4rKLPDVBYwTSaVNRT0LEAwCvH1qi+kF9ZoQI0E8clBcuEvARfwLgC+nymwvAy4gIIM/3s/U2BIMFdvWP9ok/DAh4y24rfqqa/BCvU6g6SxDC+bt7npv5VLlSPszTpcOAOe3sTY2s4De0kW+vi7TFJu0HcT507+mEPIef+iMueh3SFQyE4PiG3gDE+rQYeUVHcQ+AtskfeMHoDnHyXvFRR0PpeJK6eNYbxZ9Um2bKEqMdakr6Ru83noDOck5biClcuBB/VL4496OrgaHf0SUf4odk7n82J0Y0plYEFn9m23/3LV5Aujto9ek04g/1w9/536aTvGj81d9b442r5vOA7/36T+NUho3FNat/+y3b/dH3wjsn+L604WsiZdbdpx/wNCqD/wwOns6WbPvbrwuA/p1kRBOE73NQE5X9PdeD3D3fVK/UZmrf+75AtIwR6spB2E6v7fkRS5w7Y7FCO4Ki+eFjuAfQicx+UuexPCzPB3DUT679LrS5cI+eD+okGR/uvva1r/3vW1rS/X/653/tVjEgsi7lvVsPQi2byelqtc2Nqq1XqyFjErj8y0pgg47ZRxSlgCCGOIQfgpMFMD4XTKCzq7vDOAWMnrlCPufn6qOEERq5nMCR/FY3N2xd3+tbO3bm8LjAnoBnpeonOJ09fV7gMSYg2GPdPf3W39/rPQklfee0JdKhwWDxF9qKuids4jZzPhO2Ul5TOi22KS819vZshB5DenmzrRk7fmTUdwWoKXwF8KBKtcGwgQR7Tb8nl1bs1sycAPSq8piwtmKb3bw54YCD4fpnz5yzM0fHrSigMtjXY4eHhkX3mvWKxms3r9v84pxPMRg41GtXbl23y9euCsCu2/zCvPX0dHuP5Y9efU1Ct8XaVImZr8tQJD0paYGlllYUFiKbnsQw14xeCE6Po0diZ4utyFSYUtB3pmZ8OJrV2lJXtigwfPbMSRvq73Ma6Ll++uxpGxsd9R71c6L9wgcX7L133nawuVrh1DK2BEMBCwirPZXFB3iLkt3CoBAgOnpoyHeImJ2fF/heVh5iVix22sljJwXYOBUsZWNjR33ONVMYMlIsbcWil/e6gFdRxsuRsTFbLq14XSF+ppdggDAHO6PvbDuX6+ywvMD/zPSsK8IjfX3SRaorAqxt7exHyg4CAmqUP2WquHh38oVPW2PguE+d2E22Wn7osLUUCr47A0e0+rCy8ogi4HjieeVhZnHRlldLNiewurq6Gowx+Q+AAgVKo2SngVbn42Bnp8XEm8WVFcu25ezY4WGrCeQCMjt6uiyjesJxvgCFcFRyi897VsGK78ftk59+WfyIycjYdvAIgABcbMowwjiCRnqX6RVlSDcmoMm8UD/YQTSlCSOaKCOhGwcAPNLbRpujjjN1AceC0Bx7lCq/tDWm7WC0cO05NW30CfEggBgWZps/FqCF3khYHAmgu+BIf7z9hSF2vrtPXUEeODBugtp4UpJjpWyZf3hVfHikaPqncxQjVa4qo2VhyRr9BdtVPdtBmAF0qOvkX/XdAT+8Vf6wbbwVqg67gNbFDRfYIL7xjVDijcejd1zuD17oO8fqhq3ZQljutHfCezilQrnzj7nLLBriHUCM+pEQLzE+8etyjzh0KYj8hN0bvGz0zsvnHhcSjYavnWb+iQjSYaTCR+xEJ36899fzGw893MT6ozcsfnniQNMSYm0p2z07brtHjvruM2ytSPt0/ilt5DRTBRzY6046gWbxSnknf8hcvkc58bByvKN2+3Qo3ocoPIf8ps7uLbDSP9/dQr/xj2GIP6ZHEYcb3bpo6yF0cKTlPIrSFF9xXj9UDrRDu3nFbGYtJP6fw5EOgFHGcqNctsR4n8V6BvfK30dx3Fi9W36EgdbG+29b4z9+22xe9EpmOxP+qZ3TK64CpiVnE6fHLF5o03vKWu/3keHzcnl/7aI1JkvNt/8ZHDRCDIvOVlYtfrTX4n2DVK6mh3tdVB/23P2/I+d5lwE6ectq/8//ZI2FMGJ8IL63mmX+V79tyWee9nU40HeQYI9yH6H7YzqP5RcU14Pcg+j8OHNu/9t0S0vLX//l30ro5vZ6jOiVRKD7qUdq/kwdAPyQLRp4dMAAAMH3vlVjC8M+XEEYMF+T4RGEbS6X9TjonaK3yo9hZa6kgBjv2H+V+ZRZ+RMasBFVrCUBhbXajp0YP2ljh0YlkMyGRwUi2zutlWHU9jabnJzyHkgWQEBP2J6HAwZWfMh8e1fCXjBvizy4tQ9TJCyhS3nMKM9HjhyxDeV1caUkcL1tKcWRFvOY61varNn712/4dmXea63sLQgEeW+g8jXSP2Qnx47YkKzNI6OHbXRkxEol9pLdsc7OnG/2vyupk1G+uvT79vSUfXDlmgNCqUvn2fVbEz6fF1CUkrBFGG0DPHYlgJUnen1YLFIW8KSXmz04Sd+NCvlbXlqwrU2Vm35Pzc7DfWtva1f6nbYkQMsdAb20LCCpe79AJHMMl1mNK9p++JMfq5zpoWoVuFU8ipOyj9NrJwWxLmEZ5H0wXBCaHIc6KxA4I3BLTyLgj/052UqJebBb4iOHLSyrHOj59B5+AS0AELzvKBZs5NCw7wfMO+YrYuyMjR6xbHuXrW4IVIkOTlTDGKltCiQKWHe2KX6BZeoqymuTub+6qJNe/3QVuvvt5Od/w1aKA1Znw+5CtyX6xyxVFBim97K05HzIC+xW1jGotmxOZVqqlNV4ZlV+LKYDxHMGP3KZui2Bq4sero7WvOUTApx6zw4QTD0YHBqy0yfGxYe6H/wxqHqQaMnY9Rs3vZ6zmI3e1tJGTUAzay+9cM5OnT7hfIJsgL+XqS6Ggb0diOf0WAN0EGwYP/qjerJteaZKxJR/QK/AF0qc+KGPXjwMTRZxUmyAsSKn0+kCKNCm2zo61U6Svp8zit+VNu1Zd+oKwCKkq7aOElRExBtqwd0/AYjA9lC2OI9PtOCfnkraOwYbK97961LJMt957X85cIujYEU6ADcugFAbHbQdFqyihD1P8qCCIS/89e2ndFH3+ebCVY8OIvUe9uGX6Rx6sfee5xCL3vGsOAFF9Dx6fERHrLpH6Yb9XYlPTumQFm2SsmBI3w9VUACmUBHG45FX2i/xRCMtgFMn0l24E84Bj+6Umctp2qbKwuuNflNmkOJxI/OaaaBcdkVb4nsyxN8ToIMHqp/RxYIx3+cUA453MvxiedXXc8fMjp+wFsXtYF1t3Vf381v10RPTs/dQy/GTOstuNf5DtO/lU/6CH97j9Fv/w+4Tet98y3cH0f6P56C3ml9d9jMyQXTR6JGDW11RGsHtf6b5hfLgrcdPebNn6o8/gOjg6XEOCxJC78vDEzlopL0JMDbYfuzZc2r7KbGdudxh1DR4I+4QOYdENP77r1vjw+lAwz35PICjLoQmHMI+SXD8Ks0Gi9Yykg1nzrIwQPHR63w3Iq+TXm+FP37wXvQy3B/l4IVXgJBvT/AAwe5xpKM8NqrsbFG15AtPWUxt7UHu3jrSdNG7/XSoDjfQEV//S9v54cUm78KnRzrRkXhu1Fp/57cs3tMT8odTGgTfl8sndg+k/edwv+j4Ind/vE8Ebv/9v//33a2ZzP8hn83YBz/5qS+wWq8BNqVgZVFz+AAAlSFtFkAAbOh96ZYi7u3qsBUpBU73omepk83iHYRx8pUKAOHkvQAxH+YlbDRPjYIHPLMpL6vyS7pYfMaxl8+dOWmVMpv4b9lCec3SAkh93QJjra0OEO/Mzvq8sJXlORsfP2KXr1xVprcsJ0vQQaEEamOHob9NB2iJhECCLoT3cJdoVNobzNvEmhJ4yWXyNjI4ZCvVdd+nlEVPJwaHbayjTfkv2vTaut0QQxGOUk/ON3qfESCAzzNHj1tvocMy6Zx19PQKjG/aG+++b2wnNjrco/RYBNTutTCFclelZeeG3e2a5cW32YVl336qo9AuPuX80At2h4AXOYHFokAoc0C9vas8GebkiE56ctMArLr4tDBlFYFoZA+Lquh7YJu04b5e7yWdW1y1+YUlaxdQbFUZLa2W/GQxDIvJmSmB3iUb7u329DgVzKcHqBx7VKYDne2+I0R1U+aB+IvwREFVmnug0tPuc0L1TWLBT4ZbXVm2VpUb86DphQRkDff1WT6b9l5FemdVMVQGDSuvVQTEO7y1ksdDMhAqtbrvZFFMxCy5XlH9qDrgXVwCSO/4t2gvUra76qQ+qrw4sAEwfuLp562cG7REusUqs7etpdBpa/GsZbJ5S1RXrDR900/g6xWYYeEaRymz4wd7bq6rbBwsq9wgikVGbOSP4aBMWl71JY3gQXmLPhafUTCdAvW93V16Fw6XYOFfR1eP3bh2zdiqC74tV1ZtQ/eRwUF75eXnbGR0VOA2zL8tihYaL+Ha2tsdvLK/KRegiHrBQRK0I/hclOGlaq5vMZ8WgnL33kVVNK+nopWebuaUZ1UX2A0glVI9kuHHDhO0VbV9GUYcEx16hwE3gC7qEQvweM+UIxQlBklYbBTgQnDhm7d31YUI3Oqn1wfv7VVchAP0cTAGcyVbZCimv/WzJwO3SHOlFe4PuEj0SR1BFDY+X7LtIdWfvh7bFfB3cKdP8D0k2bzzci/vKmqAjvLtQFa/g8DFbwDDkVegp8fFs/4AUJFVPu1A4b3t8EH/WdRFLzecdCClfGFEIzu9d1HP+OdOXcDBf95RVyk80uJ3UA4h3sjxnnLhVfgeygdgzEhRoJnyDN/DFZ6h0UeUVtYsjtF59JDFjty9tof7rT42bHZ42GJHR6wxOmS744ds9+S4Wf+A78QcAXzyBS2kFdHLBRuYxuAAGIGg/DgPonBNP1GmeEcc0V2+nXdqFk5vqJ8qK8UVppXonfgOeHYwjREvD9AAn4kFF+L7qEP2skuJx6vfyBgHaW+8E7bOut9BrA+HNAE/9y665JR2VhyJiyZGxliERprk+aAO/zIkGosls9MDirfH23uoj9AXysy3t2I+/oX3rP4/fVdhYPITpEO7hsZWlVdR+WXLGvLCYmXK8KBx4U9x1ZeWLPHsabMO6UXC73PE5PRKXu2++oaFqRP3uft5ytWVsVgmaTF4mhC9tZ+Dp8wTnluxxNkhi/eJryrzB7mP1BHo4oqc51c44/Ilq/0HGRWrtfDuIC4ds8y//A3RcE46TTxvxkvo/enytC9F/30Q97D67ekckEafbtR0D43vEe5xYe7//kTg9stf/vL5bCbzX3Ak6gev/sym5hcclAFuhrrbbXRgwFedVzdrxkp1Gj89rsf6++ywrhvT094r1d0OQOwXNXEBEc7rDxYzgh8F2yeARG8bC5pQkvQssHVRPiPwITBBbxU9wYeHBu15AVYORrgtwEWlGuzs8vmXAIlUtsU++OA93z+ztSVuo2Oj9s6F960sMJwRMKQhc4rToBpNuiUhELtr6XSnJTIdVhRYP93fLrC5Y8sCZhs7NYvVtz3+4/09tri6bHNLyy5Enxo/bt2iD2XPFtZsS1YT/aqpAptZtW+By2RMearaYO+AdQi8rkt4TArM3bh10yYmJ2y1UrIzJ4758DBt8MbEhM+H7evusRw9c7G6tckqvDI9673OY0OHBGjzArh5gduCeCNAIvCRy9DLLUGs/GcULpkO8x2ZnsD8OrVgWxDoo1eZHr/SalnvGpaXn37FkUwnbWFl1VZKa3Z+dNjnsE7OLVhlg0UrOwKpFcsqzrHuDoG2ui0xzUOAlakox4YHbVDAcZfFhC1pgT4BLWXGK5YUw7j4pCL2rcEAvMkUp81tWJtoHpDxw24SUQ9Jn4AfR43Se4tSKQmEQxOCmH1r2R2ikBcAFQ/owWRhUzG2Y1srS4Z4S8vP3PSkdXVybGw4fpb5tPTOswDvxPCQb+VVUXrPPPOcTU8vWG5DjeD2hz6Hu7ZVt/6sQFZpxhZn79hof791qY5sKl3qA/PMW8Uv6CW/1CUcip8dOXyvWjWlAhtoyzDh6ihkfH41p7gx9My/pdVV6y7ICLs9bQnlYWFRgHyjKsMibSzdY8rP0SNj9unPftJ6BfjrLKRTu2DnkKoaL8CHOcYoX/jA6X1IrLzqBKpbat7LOpFMew8+U1R8TrLopueJLd98ioB4JLWn9/SctipcAEn0yCLAmEtJz97y8qJ4mfRjkRXQjRrBJ+UccIQxJUDLEKcKGtDFS58H6oInAihghDBvlG8IJQdQSodngC09dVDPaWFZ8Tzxdz/yXo0DO8hGcandx3Rx52qwSTskbESjC6LLaTugIz/io8wU2zo04NMTYsqLg4KmF6ebu/6EdwFA0g5ZLOa9sHoLGOUZ53zYC6e4PGCzBFU+IR7e0HvZBEuiJexYwMI8elID4PNdCjxMoAkZSruJqMEhaylff69nWODPeKEb2F0oL8qCOHCkRVlRz0PPrcLKT9TrGXoqeaK4xH/REuvrsthTJ63xjADKM6cs+cJZv2+ePmL1p07pOmP27FndT9rOqXGry3BWJpUmU1eokwKXItBz42WlS2jUlRl80GvWWUA/z0zl8MModHe/zXxDa6inTOkgvH7r4ivtAn/82wvBA444xQM/3ZC6DI+9jEKvLTnf89t08AZ/4ZIf+XM+kQ7XAocfzDv9ikTM151ebA5m6MqZ9XVYXODfBPjtuSNmRwZ1CTgN9pjJUJUQVhiBNFZA0/7uS/+RTgaxtUhmPf20H0HtNOx3etcola3xl39rjYszrksP7JSHmOiPjw1Z7Nxhi50ZtdjYgN6JZmTD1rqApNITTw7k4E1p02IjRcWjuFoZobpLr9c0eKt20JifsPrVOcla8ZFw+IOnjCh2i6a+TouJp3HxNPnScYuPy6jSlRjRu65O8VRGRENygSmGzXgP7CSTLbVlyeeeE2jOfJSnTed19mFObavOqOo3/tZ2fnIp1JPHuWb9STx1yFr/6PctXmzTO9r6vY50H5TyE+Tw4bQfkE97vqDlgGH2XNP748Lt//5E4PYrX/nKp6RUv4ZA/bM/+3ObX1uTDJJQ1TUgcNteyNtuvMXWpIz8FB2FQSh1C0h25XN2dWba5/v1CEwyh3Jdlaiii3lNCDIaPnMTO+V3qVx2YeJCVQXYWyxYTzHvc1NZDNOiNI8J3LYKdG0IpDDcmpFC71W8nQJfOwKDUwuL1qq441Jqhw8NS/nv2Lvvf+B7kSLUUPC9AkjnhgekpLetrHo9MnJcDV4gMb5leYGltCp8ZUcgTiAwK8FzqKfPRtrytlBetfnVqo2PjtnYiICSgFxe74cP9YvmHVstlXyecHchZ1k15KGBfp8TXCy0W6ca+sTMpL1/6X3b2ljTVXFAPH54zAHHjMD6hAqFk84GenusT/lOiz4WF22q7DhZiAVhQS9K6OqB3nJ2kGD7NYa9N5iCIMXAYjM3NsQfDnFYr1VV2Mvem1AUT+PSP225gg0IYLWJ/10yOuB9ea1qI11tqiwNPywBdU6jYS9JwNiA8pXcrtqqABXn9Z+TxTgk3tTWa9Y7OGxHx457HOX1NRWfFLtA8rnjx3w/WeacMi+TOXspldNzJ49aYr0kuJjwPWwB0WsC0fT0r6yW/KJHGSOKukDP5paMA7aAy+VaBRjiVsC40PcqoFL1J6VyW5ybtRefecYVbEEGBcCWnltGHnJKm+2yiGsk32l9qW2bvPyhHcrEbLO8bPlkw7piNSvN3LLFxUUZOy3WIzBeUrqLCkdTIQ/UIZRc5KjHTMchDwzp06jaxdesfne0piyl8tllKofKY1G8Wlics+MDvTY5IwNNdQL60SWHe3qtX8Ad4NQnMP7yp172qSFsKcbJS0xHYfs8B65Kg9OGAJObKmvkHSCVk6haFBkGJfWbKQsAfdoVdcVXzgNo5AhDW+M74IgFZrxkhxEMlHWVxwY9zNviu/jrcweVb0AETRRwxfxetu0DcPtJUqIHGSCPLnRcwTeFjy+uJFE5sREve7Rg4PpiKD0zw4Ejc9PffIKeW4Vp9GSsdnbEdoa7zIa7rTHUZTuDnbY91GmNzjbpDQH4HPPSpJTYNmifUHysE7+T86qvh/ttR4qRUwGdgXIPEr68ow1gqKUUFmPde2qbYXAZKX6HtnqH/ygMvMEXz35Yh549rJwDSsXHfFrApk8JALCpXPYWkinWQNJd5RbFH8BjALjIHd7hCMbFL4AZ8VOmxFaU8eoLAt2vLm7yjH/K0yGoR6D3ipd6tAWQ6ShaokOKV7Is3lGwXfG+IdnbkLyuS27X1Y4bMv4a3Cln8qB4vBdW8bDXr29nRnL6S10NFJCW2oDaGPWU6Ty8Z8eVkH8+h7ty07yCc/DLJ333XuhmXDCMNPnEXwAt9TEYhGQL2lRXlRBchRXkPQKzpAewd8NQDl450Nfd5QLvGjIKX7uouqd4VAaW0XfxpXFCYPblkxb/xHlLfOFli3/6JWucO2WxUyfMdMXOnjKTQRA7LJCbVlrSf7HqhghwYh7vIFauIZ0Z+/zLDNnx0mn2MvVL329NWv1/+EYAogeJFwfv2jKW/KVnLPGbXxTtn7DY+TOWOHtGd9E92mOxnXVrLDS3EjuoQyzEa5Z4+rzFOgRQvez1jyia+eEei4mn//hBAKfwtFXGF/Xu+LAlP33aEi8/LdpetuQXXrHU809Z/KzesWf5M+cFShX3URkPGfFUMtQq1SfgKZfq5MqqpRS3n7IGLx7ionZ2j+Od6tTuxQ9t63/8hspHcukgBoC8xIoZa/2Tr1jyzPkAiB+Q9v40eYquyO0Psf/9fvcgunnnPbIPytN9zn3gP/L7+CBP5JyWfXQ8Kbj9DYHbLwBC/x//3X+vAEnrbO/0rY8AH/NLK80FRhtS3iyAUIFL4KQkcE+cPGUXbtwQ+E1ZV0efFLLAxQbD/Vj/7MfKAQmqWKq4CNLKOquzqdXwoGHtUpzstjAj0Eiv16Fs3gYyWdsQwB5ryaidt9h0peS9c4Md3UrH7LX3LlgxW7Tp2SkXjPPzi75oDADA3qGA0M5M2roU99TiilWkST75qU/b9MyU5QVuxR07ND5qG3p/586sFXJZgYisBG3Ge1ArG9v2x7/1m9bWWfC9olslpAf6uqyV3hkJ0WeffU4WHcBi006eOm0dPd0+hWBAQJcdG2B8MdtiNaUTb2lVvC3eeza/sGzbKiOGzfsEPA91dJhsOhkPOXv52afsncvXbTeR8mFzDgjI+KEUbZaTcQGIZC5rkh4d3ZnqAU8ZRmTu3qZoWV1V/LWaHRrqtxfUsDuLPd6xtV3ftgFZtZdu3A69oQJjW2rgHKXLggoUCCdrdWbTVkwnLVPfsiUJkmMnnrIXn/+UhHnGypsCY4eO2cjQuPUI7L73wdteh1v157gMoBbxY2l5WXFuu0LuElAe7emy0sKMDIWjNrW0aJwORhnRc++XACi9LFRQFIv3FjZYxFez4yeOem8h84nZgxKgLQbof8oqAscMWbEfcquAMMCRObc+9WJlyQXss7kh615RfTrSZ9PLc2609Pf12KG+DpubnvI5sGxrF5dS6mnNWe/YiF27c9ulAW3aFSfAAEGk/6EnV4JJ5cVWRADMQXbHUJ7iSje1uS2+UccbtiRQVU9J4VXXZCiVvPcBGnv7B1SHaB81a21rt+OnT9mR8TFfCEnPLEYB++MCkOOxsOdqXmXPoSObm1vebhBWzAFm5T6GDtMXEtRL0UqPus+RV5uIJIwLBQLpD9uaAZhZrc9UnA21RaYEcbIgPcLdPT1+qEOuUPCpCkyF4PhVDjsJPVooegExAVzao/dU6h2AwXshUU7iF+UZjIMAjuAZd4xl3gOM2HaMBWXZbx9wQRnxCNDHT3Tb8q98yTZkUO0cH7f6yXHbHD9s1SOjtnv6pM+PSxzvt1hS6S9WLEZv1kEdRS3ZFR9us92RPttuZe9QZFUQrrAy7Iywj7dyVBHyR548uzjqiC72yOYj/+jBpxeWKBwsyRvqnJEMegm3kYsKQ28iYYgfQ4Jy59l3vFB9DekH0BWdcuZON9oTAA2A7OnqQnbgKKdQn7lC2jjkM+UNEAyG2/7eSXrExXfS0W8HxGqnzPPljmEF7dCwUwvvkOOkHS14jAymkFqTlzzKj/cSQ2fzX3CBbr7zivibIWxL8dD+3O3lJdDJThZNxKRL750FgPxQTz3OyOkROpCj6CU3BOAPwZr0BS1FmJB3ntzQkAu9xaH3mf3MvZrAJ0aU3nrTrCRgqvYce2rU7FcFBr/4aT2ft4bkjASRmQwxCXprSH5xWp6pzVl70WJ9vQJjh816iiZBZbaseKL8HsRJd8WfHrVYL22A6UOhHvmc4LWS2auvWuN77wWwdFDXIt5+9UWL//qvqP0dE53tolnGjGRTTDTbYK/FR4cttjprjTvLgWUHcaKrMbtq8RfOWXywT8UIT/1Ds7RDGcW7pPfffsMaS2vO08S5Q5b4ysuW+uqXrOXFF8SvIxYbHvReWudlVka67gmB0RiGV2+vJY6NW2JI8UxLxrMH8V4KB3CVLUuJp/FBgWTVF6+XD3HQe49T+61P3batv/qm7fzs6sH4Th0Tz1OfOGKtf/gHFmt9eI8x7iNp7nN8ia79Mdwf4iNxNNPj76Piv8fJW5A7zd+/QEfbjeh4ELiNas6D3FH/K6JCzwA9Hiwe27DlclXXuq2W2Ij+bqVgwclybdMGjh2TUBTgSqYFLiQssh3W3jVgiXTON7tH6GDV0gPpi7GkYLHCEWpIefZC3aXnUsISATnKWfcC08+//Amjj6ci0Mu8zqpAw6aE/qboW6uWbXJhzhdCvX/xik3OzEmRMFyKgGsWBIKl0GYN0bUtOi98+LYtzU8IQEgQZ1stJYCXZFhD4dAp00vL9tbEHVsGzYpVLBCCl/TSSsXY2hqD4hJy+rW1vmkd7V3WPzwiMCoQIlA8uzQvcDcnQJkRyC/KGKj6IrS8QMw1xfv+h9dtcbXsO0WsrlUEuhftvYnbdnF+2WoCwADWk8xN22VRXdVWxffF1arNza/YSqnqgHtF79jxYWFp1abm5n2O8lK5pPIJi+bgqVSKK0NOh7s9dcviAqurAnu3bk3YukBVX1eXdcgw6C90WU+hHagmYM8czIRVNtetS36HBWbjEtpHRk4I2ByyQv+4nXzqM9bZLcGW6bOTx8/6HOxexXNUZV+fuCUGTitc3Ioqn96uNvvNX/uczSn95fUNSycbdvbYqA0NDFqrGioKHgAMmON3oUiPW5gDSLzsi0w5NtDxAjTrirOi8m+VQAUI9ggkTkxOqz5VZdRMyGCq+OgA+/WWxfNOa7XfzZ2y57ZVdtdW7X/zb/+NH0BSLLZbu0Ace+GuKa/kfU0KebW2I2OiXfWvOWSu9yha6gbbq2Vk+FCt4BHKPan3iTjLE2kwUuhbTDnZ9V5wjIeC6tYrLzxva1L0qda0nT173nJZ1eutus2oLd1YLtuuAMeQBDJGImAPQMsiRjfQVH6MenCQA73yS0tlfUd7Jhz8OzBEcYkmegAxCuip5phWB6Hy6bJJlyt2tdWwFZIAlNrhWqViJXavEOCusbBOYbukQBxQq0yZ6gCvmCIRAA0L+SgTlVELuVbEahwMZfvcQwCQ2gZlwJx4di8Jyh865Fvpo/3p+WZbqWAoyLBSnsnDEznV553uXtsREN9o77BaZ7dtd/fYbmeP1QDnw/22+czTZr//u7b5ay96z2FgxgGd6mFseYU5NhS48hGAHXs+M+WGqyljPV4e+UuvK7xWxiym/GE0xVQuEqLeY1SXzKhL/tXXaxYXP+h5j8t/AtCnypXBgJUhAdCF51EBAh79CGD5ZWElCUbD4X7Jr/eIOyCmvCnrhk8nYvs2/DAyAr8B6rTrhK64jKmY6GpR/HmVX13talvyZEvXhozH9cra3rxz1hYwrYp1DMhyDgghTnQwowQYQWGPchlXeulzhZ1+6ixtKdAEgdAK4IcunINKf4KLzCMGxOtJ/iOATn3nKHAMcbZSUoKq9DKMZfDF6M3jGPGNdUuKpqR43hC9Db67/7DY7kGO19FIQ+QnKFBkQHC89lEPMqsf9IRHRh2vMBj22pzobWQF+F46IxDYa43f/5w1/ui3zD73mQDAOrsEVPLyr/yJVjX+YDwpDpRQTDIuxsJXgd/YKy9a7Ld+zRq5R6ntBzjsiImbyjt6LOSHtshhQnG1e7sigOWn0BzAkSmVR+xcv4Dtr5lJ3zUkI72OQ7MuN9TUNuJHj1rya7/uc169URzE4a8q/l/6wBocnQ//nJd3/7m3fLslXxIAPtlnqd/7nLX8l39oqV/7FUucPOHzi2O5gvIY6PJRANqhLp4xPACkcfE0+fKLlv7jr5m1MY3vCRzFc/Om2jGGxsN5F6jd56hL0uc7wihbP5DB80gIts+JB7F81lp+RfWG3SQewVB5bfLs8S7U7LuxEcbDhUh4uuugncs/3fftIQ5vod3/0zhkxcOcSv/B7itf+cr/LpvNjrRK4X7vb//eF8fQgBlh8HlM+odC2rOAadXKNw0bUDZxW9ZQvMUKeTVeMaRcYZFSVf5lRTI8qAZMnj3zxKY7Bwv0C2gBbqeXl21LcTE4N6qKPLNRtu7DI7YkAHdnVeCuvuMrwNkaanhszN54+y1PH6HD3qY1KUkUrMevPygLhmsX18q2sr7uYVeXF+30kREb6Oi2s+eesWKnQOetSZucXjTftxOgJaGLIOCUpkNSkjEp/pSed7aU95iU8e6W92JT6AuyAIvtsgyljG5ev2Gbym9BSrAvn7c2WYslpTs1P+/DaEzR2N3atOdOHLaF5VUBKwGwfMbaZZ2xCKqtp88mZmatNSaALzDV1d1m3bKOu9rylopLyIuHQArpdStkk5ZWSRZknaYTDctIgWUEOBgoKwqM9HTJuCgUnOapmSnrUjwbAsX13YSVpQASaXYzyKp95wQ01m1yZQlY4r3S/P5Eus1OCuRclZI4/twXLJnpVLgty+c7rb4TNxaUDfcX7Vvf/1srio4R5W8gXrdeEZAR/1e3dm3w6CH757/8SVueX7B25tGqPoyqPOdKFZ+LSj1jcRaCIhr6p34BlvI+rWXDTo2Nei809Yjtw5iDnJACWFM5soPAxOQdL2vAWjQS4PVM/3pSOXsuJZDT2LKSZG3PM8ftB6+9Zd1Z/ZDivn3njupFJYAKgetOleP0gowFAKLqiitep0t1Sc8oZxpWSgqCecHdSn98qNc2lkquTAF4m8mYrSTrtmQqQwGLp06ecjnY3dtvpZVFq6yUTJXMdlTfVyXIjx8Ztn/+z35V+QcUQTcKXcpCT6QPLzhABUAMoFcxC1ihWKUU5QtQwTA48z1pByhp6m5QzgEAZQWs2cid5kqdTQEc5NcXm5Buk/eE6OmVMq6HRTg+F1OGAqCFXuJtwAw9y0qrqjqyLQBPzy/88XgiuaB04B+L45gCAX+hZ8/glH8XlNCjthJfXbO2778ehqsP4qB/sGCVs08J3KvuOA9ULg7uWERaUx6URrLVNlMZW+/oUBC14eklgR/xbY+OhzuU9W5O17Exqw8Ny3ZhygxyBT4CSmmJ4pLy4bzWf8AcgLW+OGstanOpyduWfvc9a7lx01q++bolf/yupV5731p+9p4lr1yzxPKkxabuWEztIqa23dojWaN6wXxz5nUzDQRDj8Wg9KZyDDjgCllCFmCfT1fQA8YWiypZGMicbXrwccxV5RGa8Y8sS07dttTVy5a8esUS77xvKSnc5A/etviP3zZ7S9fEVdF1y2JzU2prW5aQbErIsGPahRswlKcuek5Cz7wnFXij/PMi0g/ohj0PcvAKAM5IE/RG9RTjrvkoOkOPXRQfoRlBJu+er+sfWkzGbOLtdyxx6aIlfviWJb71qsV/9rbFfvKWxV5912KT1yx2/arFZ25bcmneYkyfoufrIb1fpOfGFw+6fJs65dHTl3eMB6hSrjy89zTLn8+x1QN+wpzoaP6ywhZy1vLcs9Y4f8bqfQKq0nUeSJ49HnzptyfJnW+R88/ihOiNZ1utMXPL7NZyCH9AFz/ea8lz53z/XRHlYVlgK8Fn9W98y6wknXyAtuCZS6cs+QdfNDtDm1Oe9Q56I5gGuXijx98KRbNZgcCbCwwXHoxm4utOW/z0cYsJqKpiKRgGNfWX+iTaqXeMYD193hLPiQ61Sy9PD04988dQJpSWkqU9cQW5JD/wVPyIF2VcTN+w+o3FEO4gbJW/xHiPJc6fdyDtPH2E2ytPjLzJCdv6++/b7uvXQxk8zlGHMklLvXDY0r//+xaTHjiwo5ybjwdx+L3f//666LJ6n4d76umDHN8J44+P8fsxHfE+6bSE/6METpEFP3/zjW840AQcJmRFsjiICFFgDDN5hnF6xxzCk8eP2c1bEohxNtXPSPHHLVlf98VF7ETQI+DwyvnTNje36Me34tgLlzmxR3s7HbAtcISulCfzcgtqTAMDfT48Swfysu5LulTK9tyzL9mJE6fsuz/4XsiU0xUUuw+N0nOlmohi7ZFiO3n4qK2uVW1doCWltI9Jgcdru3b++Zc4ldvelUW1IAaxC8Fgb489rwYGk0pShG0CiHGBB/a3ZeeAFgGjZKbFj1atV9esX20rIZ6UpMhnZuZ9q6sCPTsCW/Qgbuq6NTmtwq47mDs80K08yxCYnLEdgcc2gbWUGjJ7paYkFJj/WReQ3t5VHBIiG5t1q9R2jB0dOGWLYXwsUZSMmrFtbO+KZ3onQYAcwaL2LaIEoFAiBQGbHgHbpHi3LVBr2RabkxFxdOSIQE6rtacAQrt2Y3HZt9oB+MRUXiMCvsPJtL1bqtqpT32ejgCB06oN9g2Ixzs+t7Wvp2Df+cG3rKDi7JZybsslLJ9NWEU0ztfq1n941EaPDtuf/tV3rFjoso1a1Y6fPGrX7szZwgLDVqEeBAXJ8CqKgZRUpPoHqOoWsG/R95TqYEN1cJ1eGpX5brViqyurtry25v6j+kgd3RZ9XQL9z3QNW65Mb9eOLQrw1PsL9uqlS9amPCdlOC2VV60s3lFnWD2dVSXcFfCmngCWkdxBKOoS2gkAjoVDLTY00GudOYFctZWbMl5qG0yFEQEsLmTleCJt5RphYvbM6aetv3fYZm9dt6TqUqW2rbbVkCERtxefPWu/9IXP2Mb6hu9O4sJA6XS2tflpYAzV1mQoMNUgHqtbMa96ImOGnjR9cvkKMOhoZ4EZs2QENpvyBL3FRv7ZVoZcAyhjH+asypn52MytD7svyK8rALboyzlgCiMridCbrLJmuzF2Dkko7yzgBLi2MkKiMIAwX4ikeg8IQ/HDUxapQaMKzMvzHkEHelQbZcFLALdvPBG4teGiVc89ZYXONu/V5JQ5dnhoVRz0cGIeJNQOoKXOYrsugcU3L1tC5QugPoiLyYjYPn7YdkZHLK46CPUBwIuvDBcqrwyNJxrb1ipAm35fwPWHr1vLDwRoL9yw1MVblroyZcmJOUtMzPtRv4mFFb/iqv/xyUVLXJsR0BUQ/lCAU4byzvqqNYo5i6n+kg51jXJi4RXpM+2GnthW1THvNaXNyyPl10Jvn+60zcBvfdOfOjwWUG157x1r+farlvrRBUtcuGmJy3cscX3GErfmLCbj3mYFRmZ1vzNvDdFlHB/73nVrSD7a0qT4LqkKcEH2qNzpPd0Vz5N//xNL/8//YKk3LlryHwXcuQTgEz8T+PzHd/3Z3/3kHQHqS5YstFr6yFHJ2JiPUFBh6ZGOeqLJOIYq7Y1OD/21mPgbf/VnlvgHXT96z+LvXrP4B9I316ctfmNWYFYAdk7Giy7Pw/SCxSdmLK7vdum22QcTFnv9ssVv3bDYpmQPdaC719OiXjKtg/aB4zc11uc8wz/5oR75nriSr5Q7bURenPaobiO/KAcMEhWXJQSAGgylq30Evx91wYANW8G5J5oFztsHZCotheegFfvZRb1/SEQPcPHuFos994JPecAwoX3GpFsbl2/Y7n/6nuKS0n1cdJCh4o4NFS3+J78fhvqbNOzdm5fLSZ7QIVkBuh++FxbE0V4f55ROLFO3+DPnLT4w2AS3d+MNSelO+t0Cv9KbfMXc8Pd8loMmH1XRM8XpvdUqE4+pWb789rjrm7bzwwskgEf/9jgX60xZ4vnnLSadepBwziO1160f/tS2vyGerx3QoJAOjQ/0WOu//ZolRo/pBfl8sLufBH5GZfPzuP3xUB159F8PitvL/j4Xhf0F0HK/I06m0h0I3P6H//AfWtXA/s/0GDAk/Kd/9j+HlZbSfFhMeTXUTDqjPLDRe+itocHT43X6xEnfR5aV4OPHjgpA7loxWbeutqz3XmKh79bW7dTosC0vrVhV4dkh4POf+owAUjhzP9vWbZ945WVfYHX9tpRCW8YXeM2tlqwm0DEvcIryLxQ6pOC7wvQGgc2MrDA27Q8gRAJX0t7ZjGBShhFSW2pgpdqGQGjdzo4J6K6u+rSA2mrZyhLo0/MLtiohm25lZ4I2Ozo6ahPzJduNp314leFoVBtD3RXFs7Cy5MPhKO/zx45ZXQro3Q+vWmV9x9Y2qgIULZbO5G2hWrWbU1OQYs8/+7R9/pMv20n5pwf3hZdesC0BwttTMxI4Aqby86EA84JoKxTabW5xRco+NEyJVwkmGXIC1UUZA4Uc24G1CFwwfKlLCkYwyguWeb1s5q+Cs7LA6LzyxjSSfLJmz57utzeuTNv8cklKM2PbAvjnjomfhbi9dXnKpyX0Crz+2le+YideOG8ryZh9IL9bSmd1cdrqa4sChgK2lWmbnpkQX+r26huvWco1rOhTWS8rI1PrW7YiZdUxKEPhhacEGpWWym/8zLjNL1Xt4tUJGT0Vgng9ApwQBXkFTNEWUOJhTq5AlHx15VrdiNgW/7Npga71sm0ojhWBQuKh/B2M6pme/yMdvXasq8NuleZsub5tc7WKpWRU3JiVUeJgWnGrnu+yHZb+Dfb32i99+nO2q7pS6G6zydlpj5Nm6Ra/2gF1ix5TANS4BOzM3KzXl4t3btsrv/QlbzdLC/MqKyk5FToAVPDK1rdrdpW54JWybakscl3tApvMVW/YubMnZaid9F5qACGNFoHNwSYmkEbd4V1GRhUHnyQVZmuzam3FDp/Kwdx3XwAmOuP6hoIGmId4pDilaImP6T6wiO388AsgBkxAM9OA2O5PKQk0qa4LIDOXFv/01G6p7QLq4tTrdKvTuV5hFxTFTHoysAC+tDt4xrxbDBbnna49IKtv3kZ1AYaZswt4yVQ3Dz7nFie664MFWzt71hJqB0CRhkodRQbN7MOrFOQtTB0AOGwLDLZiXCyuKlPyxIdHOX2Pr9esdvyIbZ887NMLpA29PKirCQB9adGSlz+01u+/ZemffmDJ969b4uqUJaYFYFcrFi8JZK6rDDkyFLRDQAjUFZPx4N/YV7e0YfGlssVmFiw2IRB3W21ts2zJ/h5Ld/barsqAedEoZ3jHITeUnU9BEQhkH27Kgh58X1go3lOW/n973VKv/qOlvql2+uYV0ScwOLdqsbJoq9RCT7Zo2aMNOjf1Tt8aq5Kri2VrCCg2bs9Y48pta9wUCH/+ad+6kKH+XYyZb/7YUjJO4pJZceVh7wJgckW/AaAbqxY/PmLJk6fV1jZV74Ps5vAGqon++2+MpLiMP1uSYfDTVy3xlz+1+NsCp5cnBWBXLLZSDfSz3RYLBpt89Yu81MQD+C4/RjksrQXwK3kfE+iNKS+xWYHfFvmVfItJxgNimxXWASr6w+c/yznQpaaJ7wBSnzNNZSAI6VFf5B/HdBIMDwfmXM1/99Q4pYU/2mcqLSMTo5TI7nOkx3A62yzaX/2AF80vj3exnozFXvmUJVhYrH9s52f0YL/1ru3IAIvJEH+sgyetKuMXj1r881/wfN7j+M0rXXhF1gDyTcZ5/Uc/NVut6kPTz6Mc3+U3/vILFhsfU72lDsvBEiL2m+4Crt4IcS5XQlDqP460KTfKChe9JyKnT/xE3mHcYHzUZJQh2z+Srwc5vHWlLSk9zsI3NbTmh4c7eonrE1ds+6+/azvv3FT64s3jklKdi7W1Wupz5y39G//M4tLLzJV+2KXK+JF31MkD5OjALipmeADX7/I1OC+iByQYvb7f/4Ocl+8BHfEduOf2y1/+8rgi/6/ZgxbF8/Wvf8Pf0/jYdJ1Ki2Lfs24VGUNgbACPgpwVGOjq6TZWU29UmRu4Zeu1mm2Kya0CJhz7WpOATmcLVtG3E8eP2cDgkCWlJNrah62zi6vo2z+9f1NKSCCtnSHe9U1bU1iU1/iRcR+Kvnn7hs3Nz1l7R5c9//QZ+/DKFWUWYQMjEUwobHoh49YtZV5UmBkxIKV32ZZW21hdsyz1cl6KjtNHlNaOgO3urpR9tl1pd9lceVvAudVBOLs3sBNCRflhq6zy2potC6xVa9vWki9YSXHdmLjj2y4xXHv6xDnr7h+2iZkpm5yesg5Zeb/yxc/ZyOCAAGrO5pZW7emnz/rWWNcnbiv+hq1v1W1RApt9gtl4f0sKB3C3gWKToISXrJyH7DWBAbbNqgokb6qB8XtZv+nV5KrCM9G5JjC1ulaymcUl33+WofCrkwvSZQAgdlyQgopv23y5bNMS/gyrJplXqvJfUPhJgfMrk1PW3VWwgZ6cVVYX7fr1KwK2N5R22cZGe+3HP/tHF7hV1YsNCc8pKcuFbfErkbJ1pbMgMDE7v2J3JmdkQGzZh9dvi4dSygJAtAjqFUIKQykn3rTIkMnlina0p9M+c+60bVXXJCfzrlxm5pd8ZwjKOZ2IWUe+aJPLy0qfqXdBObBv77G2ITuS6VYZLdtEbc3WGttWqq8J0KVsUTypKXxN8dUEgBISPiNDA3bm1ClhyYStCdCMHB62XgELP5yDHlPlD3nKcBftoaByGBAImF1ekREn46pUsmI2Z1sl1aVSWXVL+RF4Tqn8dnVNra3KIFpWOW749Jm4FPeqjMEO5eu5556xvv5+B5HUXnrOk+IlcyWZG73TiFtBioJT8JijzhA8YLKts8t31Nje2vReJ/aFpsGzDRgiIkxPUGtQXgF3vrqc+KUcAESB80HgMAQbbTHmIx+iGQG5pXQcMNIPqt8cVUoPM0daA6IAvN5Dq2cANb2MzJ9GgdDbyNzRUC6hXZIaxjFzV4sFVuWnvUc5K563fusnArcHULY4xV8fzFvlzBlLyxjn1EEOY0FHMXzNFiGxBju0iP877EGtvCvN1ttXLTm5aLFNyTBAw6OcPsfVvmqnx3XJYFc+OVYbxcj2gqnLF63lW69b6q3Llrx42+JTyxYDRAkYstrbiaEg9jsKI7pwfOdS3H5tiu/EMUev7pzFdlX+HUXbbFU5S3aSH2SDAy8FCz3jDe9FZuSBMsBo8jalvy0yAFv+7nuW/NE7lpBRG18WIJTM2qONK3L76cIh5iPaVA9sTcbOioBRXkb0yy9aXOWYwBOg9EdvW+ziDQcMKoiHXwKhsbzq09mjtjM2ZrtSTpghKOKM9ACjb2GeufKDQr9+zWKiP/6jCxa/MuW88f1K3VDYlwfI3s/b+/MRlQc0UD4yJmKSSfHJWb/b8WFrFNvduw9/80/8hLc+zUIu1F7VCb2nBxeDHOdKW5fLCN0JExamyXiVPMXxjt5eZByOOAHI6Ep6GXG0ITLjpKvN+Zx+2gNk612DYbk//xYEuP8DuQEZva+8bAkMZdG0C32Ls9Z49Q2rX7jtZfdYJ77FpL/jn3vKYqfO+quIFy5feBCNymLzbfgekxHcuHzBGneWVH9Eu2fsEY7vGHrnZEgeHVY9B3PoXzOc8xb+iP9ev/cnKOeP0IOg9vvdsDi8Qyjl53FQXgkZFewYQRnv8/tQpzjifRlLfvqTFus8CLiFBhmcf/lt2/6W9CTG1gHKryE9GT8yaOk/+arFewas9jd/Y1v/8Jpt/+O7tv2arlcffe389G1LnBr3vaebGZc7QP4e5OAjrN4f/EFRPSr6+8riF+GI78ALyuR5nLvzAmLkmUZ55sRxgY4WCc5N26QHR0ItleKEoZxfDI/PLc7bhsAX83KXlwNYjGWztixgMC2AwPxSdkQpbe34hVjs7ev3Rptrb7PegWHL5tttba1ityZvO5juLbTbyZHDvnn3mhRkTRWQnshiJmXjfR2y7KoCdMsCciwiQnBwKV3RTY8N4Y4JPL904oR1Cty6IlbFB8i16nsuk7F0Z96SiYZlJYTyxQ4B7bzFkgWBsqKdOHnODo2MC+hmvWMgbAsFcyTM42zrYzYiAHT+8GGbEwAEMNbEn7QEWGdHj/y0WEX5AWTQCzE2POK9qkeOjllHV4eAAHNbWZABgN2ykkAD88kAP9MC7nEpLIYec+xckOPiOWUZWdGZbIt41OL3ljTHFSd9Xm53V95PQevszFpPd9E62wvW01m0F86O20B7p12amHcgDa/ojatsrNq1mRW7Nb+ud2GnglJpxd5774JdeO+KvXv1hi2tlW1KhsvEzB27PjclsDtht+am7Y7evXfhgpRSiyu1dXhbq9uyWFRWa6grf2uVTfv+j96w19+9aBPzi3btxh3ZEssCaQ3nP1sOoTpYfELroFeqNZN2QHSkp8/6VIfolVosV21ibkEgfdm3eaPHh9Pb5thZQ+XN8PnnX3rRTo8MW1qCq6Y6OrcpwF5etJyAbc9OzXqVxI2FSdtukcHT1W5H+3qtR/WMutGhOgj4fvP9921L2bk6cVNyLKl6lfZheNKgLdBz1qLnVj2uql4nMOAW5qxL1M9eu2qV5QXLKG8ZoZ9sK9ve7QqMywhRHeWkP4aLKzIQMTjK4nNPb7eNjBxSvdn0sqf9M8WH0QLmXSIIt7z3liFn8QrFr38MP7M7Aqvffd/ZGKCAEZUd0R2GqKGXC3/0qtZBfaLbN79Xfceu928CSEwFInGULz3njGpwMArvAK9MmWHOdBuruOPMg1Q6eg+Y4qSsaL4tvexs4cacVw5N2aJ3T35JmLKFfzw7fXpkPjiOnRie1JE3erFZrU8bEjl+oW+40zO/Czj0PYrJnzLP9SSO9u5tXk6yjfKgt5npGIm5GUsyzeHyTABd5IUeUCQDBelXCPpQx3e/mv5x4ic9kvEbCxb75qu2+83vWp35r6wDoNdH8md7h95x6AIaUkYBUHGnLNjJIVleEfj+oaW+J2B7U4CeHk7AHQlGtDWTfKCLvke0ee+uZMdYn9VrAoe+joL2QPNv+nncJX/0ZHpdxchT2WCKtapOYQzKh4O6VhksCQFb+9vvW+yHFyx2axH0dx/9XE0aH+XcT9M/dOLEY98Heb5kpnbPOf2haqpechNXnZ9UJq+78JV6H9oYB7DQLv1Zfly3SM5zd/+6e++g4vFeXb1zMnQpMv76D6Y40S4YKaFko+rZpDKQLZp9Di9A90kdc3UVabQvstOmtOqMAjh9B3DQy4hKX4/yQt16MFC5S3MThEpOxUaYZ6y2HeX5Mc4Xu5ZVJutVb2sOWPSK0CGG5g+e7qMhSgF+eq+lf2++JX29581eKEDwx+Kp5CJ0PS5P8El5r9+4bDtvfmCNOU7/PIAxgYzvylnyhZOWOHPOGiqr7Z/8xLb+4h/C9fXHX7U//6Y1WMDarO9Rme2/HkP9Xad8yvue8/DN5ydxrj8f6z5OzPc6lcxHnRIf405GIISeHO4dsvp2pUCiDfcZ0vV5QsmMlHDBFz7QcABM1eqG9+ywWKC7p9c34GevzpVldjqo2cDwUZtZWvF9XFHSDLcxrD63OGm3p64L9AoMCI2zeCOjCsperYBmGvf69obdui0hL+V7crDX2tNJ30P0/UuXPG1RLQXc4b3OAE16+rqklLtENytSmVvIqWoVKV9OWUoyrN+WtWyhoHyyWC5pvb1Ddnr8uJ05e8x+6TNPC9wetvbOPv9WXZeiVHjqNav4axtVO9RZsO5E3ZYE/AAJRQmT0e52i28pDxJ+HMIQlA2rrLO2Xlm3O7fuWFs+6zyqMfdSAAAAzJxBi0lASuAzVEfPAL0ZeYG9djUo9gbO6zc9lgUZG4P93TYkcN3X0W793V020NdtvT2dAmo5a28r+OEGne0dNtDZay8cHrUTXZ22K4FOFQsVHF3Fsb2AAwngUPBKd8vWyqtqZDuWUp5GFe/i4pK9c/GqQO2CVRHoKrsFlemb737g4I95fYgzegZYRc8xvYA1eiOZOrIk4wbDpD2TtXOHBqwnL1CWlNCWH05l61UdYmX5hsqG3jzyX5XynJUhsiwr9tb8kk0J2JY3OdRgR3yWVS8+TQhgsLMBQ+wjyu9xgcWs4ptZX7HZjSVLKI5WFl5JcSaUt6WtNRlTBRlIaeuRUdAjA6JF7+eVv8uXL1m1siIW1OzDy5ft0pUbDgoBlrlimwwJ1XOUq8pyV3WWnud2WpKMhJjysbS+5kBvXc+7hYwNHD1imd4eW9mSoBb47Cxk/RCNuOoy87dpxv19fTZEb75o5gRAXAZAz/xixeN7o+oOmMTwoD2y3Re9n7VK2f1AD/vccjADc6YZMUHpRo5pBOhGHOHDHqqkHoZXaTfUQc74byvkvX5tyxjgkJKGeMe0BxzfAapZ1fGMjC466ZhD7nt9Kk7mq/tWViglPioZxCB+eU+S1BM/K171B6ubqQ+uvB20PJlDgdKO2W5KNU8vUN66MSXB49uRMSkFK3/QBOCLz1eNLb6g5bFO9Dcy4jXoTc/wn5EUesBpz3G1udim4mL4mwhRJM7Pn9MRBxeFNrlsie++ackf/6PFZQzFU63+DXmIPIsA7pYAeC0CvFKg8fVNS//0VUt+722LLa7d7Tn7eeiDz4yIPfO02AG/FacujLEIMx7IwUvqoK4kARUH03OE8JzHLRnJgvKy1b//M2v89H1Twwq8QPD+PPTvd1E8tLmhdovJ8MdRp5xAnGiJ2px/oR02L06i5DcygLbm06qaYJgw+Ke+7QFe0c83LuJzcEGWCau6yntvi833+CG+vXYhXWIrAvhP6GKd7VgezXzpt55jGzI4WdR60EKDIMl4GzvSfLHPOa2BXvLkUwLUNsgH5RrjICfJMPd0AIcsMNZQAL7lnA/wc19w3nHtf4fzn+IzwNYBLv545uJfM1wIpnRULg3hh49E9Cin8DG2bpMM5vmxTjJp+/uv2+7V22TOk32cY2vJ+OlRS33hExbngCDqjHSnj5qsSOavPv6qU75Nvu3xay+f0e8ndyFUxMMHO7K4P5v+3KTh46b7JE5cfqDzbcBInzmDQ1LMmVTKZufmfNI/E+l9EZOYFlm0HNvJSu6WJD2mzPkSiFBuWNTCKU1ExqlZnJ3f1dFtRw6PW0exaMMDA7amQkgqfLVcsYmbl2zi9iXfG5aV6EO9fQKa3b5Iq72703IsiJGlz4lc7PnJ0H5vd4/3Ds0uLOwJAYZ+aFQM6fYJlNUFKqaX5qwln7FjR8ZscKDPge+G/DBUAzDbUJ6WpaC2ths21DNoLz91xr70udP20rNjYcUyQ4ISZiul1dDzxpzadMKeOn3Me0/fu/SBHR0f9V0VOEGsI9tiZYH1SnnJ57BSvGwLdfnqDbt+84b94Nvf8T1Er9+8ZaurJT9Wt7eny4qiB9p8uET/Niol4SaBOQFEhqG3t9gqakfAaFvGBgJTWaU3RbrVV7frFd83KgLH69t+Stu2rqx+70wvW6u8dqqBtUsAtAoEsQCN3mgWD4Yz1VW+KjzKHuD5zIlDNiS+nRjotx2Bsfn5ZcW7qTJGoEvRS7kuLq9Ahld2qjxzsaF3V8qUo3xLa2UBm5SNHxm1Y0dH/fjf7nTGdgWcAE+A9z72DlZ5dRfzPi2BFeHEdY3T3VQfVulJ1MWcUfZb7u/pFr0C0AKsWYUH7J5U/A2BTIAqPfbM3+PgBwSbmrldsy2bEqPo0W3Ld9n6JgdXVGQw7djq2obdmZn1Y4HbWxOWUZ1iovriwrzyI8NK/wCUGE2UJdRtS0kwRJ3VbxR1SenUBPp24inbZFFPl8qzq0f0FmwLBShQ2NlZtI5cRmBV4EhM62hr8yN/2Q7J52g3QSJKnP2KAauUBT1AtDcMqk3xnEWYgNtd0ekAUfwG3FKG7HSB8YkCZkiTnl32/0WowBNKiTaKwsAIAai2wku9x8FXgChTCkorMkI3JVQB1irzjWrFKgJY9N5gONK73KV8+gp6XTniUlh6f2nXCfECZZdANsi/2/vKC8/Q4726AkmAY58SwfcndIRg8WlSDFVtDhVRb1Fu8Xjde1hJl7UDyZKMnemyAKn8HUSxoyg7ZEQVBdgpF2qCyz0Zt+Lf9vCI1TtYTfrkdB/IOfAT9VMrlvjh2xZnFwMBJjdolFHmaDpIlBM5elZdhM8yblI3bljqO6+bAWzhEmDj53EkI4PVgeDxU5ZUGyY9HwUQb32UL/g8mJNnB0Eqewfkioe2yhZnYNjtn75huxGwxd/PS/+DHLzD6DqpckSvhZd+ATQBazx/VCHf/U07CoA3+PPdIQAjfNMf8sY/jwe/usLv4AjHyEjwcTdm4sKA4RvxSNha7OaVJ+ZDrKtTBhGjImoDhKWcJNsc3MLXgzjyj2waGiEaJzLiCX+JNvCKKOFb8AZfYh0doXe06f+xDtlQqViDDi5FFIFUPTU93HX7+Rg53nDBZwyOQKd8EofTqV9eJvKj9rNzSXXso9E83MlvnJPYDpIn+dm9clF1+X1rLKgdHmQ9gfRqrDtryRfOWOL06eZIhZzkq7c/4lB7e9xFm6QUPPf6Q/7vXh6jl9FBnccTHg/Mrij+/f5J39tK8/dH3UFjf7h7YK1Wwt5zCwGAxKPDg1YUmFwSAGPDdlaDs8VMWso7HFW4rmtTSlb8lCLzRTQKXxBYYxh2ZnbaNtWQmGLA4QhcKMg+VY5D/X2+xyZD5BxLWlpelsFW8iNpU0rr3MmTNnbyuCU7O+3EiXHrY+W4GlhXR5u1ChynOrpsaOyw5UQn+9fV61uiIW7Vypr3Bo0M9dup40esvb/Hdgo56+jvts9+6mU7e/a0aG+1rVyr7RYLlh0atAXlZ0GCuktAY2SgR+A7Y6NDRWtvy1pNIJJdFgQJVFhhhwDAwZkTR+2rv/xFSylPtwTSP/vZz9hnX3lRCl8AQ2Cisl6y+bk7AmqbAsItVqmu2Xd+/EO7fHPCFgUSL16+an/1zW/bzNyCb4w/1D9one1datApy7YNWWf/uBRV0kHqxib73dasLGBZ1r3qp5Dt+pzbRQmplbWK946uVTYElnlet7KeVxaWbXNqynan79idK9dtVX4YPh9SbnoFTJg+QUNn3mZnW4eAYsp7CjnacrC9YOP9bdYiZXqot99OHh8X+M47CGK4l7JLsOOA83/bQT6thnrDNIWcQFK73vUUsnZYZfGVL33BfvOrX7bTbK6fFihSfrtknIwOj1pP34BlVaZHxo7a2KHDtryySio2Ob9oN2fnBd4YVm5YoVC0Y2PHbHRwTDJAIKq108ZHxv3bC8+csy3dZ5V/Rt/bshnvAVpVWS9KcS1K0MwKnOyKv5s7OVvayNhEOWaTVRk2Wy16J2GlcADubY7ebQpWGhvgqKL8AiQRjpS/g3sB0l2VNWB2DYAnkFpRAxiWUBo5dtyWFheNLeE++eJL3ovN3OhENu/b6rEYcnh42Ab6B7y3lx5ietxo+Bxuwgp8yp8ecuaP1ja31D7C9Ab2EeUdQ04sWGMhGk2aHiJVY9HIVngxtYewops9Qem5ZK4tc6oZMQj5o0dTwFDffPgPumRYMA8tl2vzHtbohDMWx2CwMoLjvFC6zIlnqgTxsDUY00SYphAUPiUYel0wVjiMA3900OnBn7kih78ndwGA+H7c9W39ktGgi/opraBnxau/PjRXLVvmjXd9kZcr+YM4aOzMWUPyIArB3aduqLzWswXbPd5rQtBo8uDhF+2gXanG7ixa8h/fNZub9DJxkKQkm+orXNyUt/jcnKV+9JrZ1BMAmMc5yieftrgM/lixw2JpyUZVWXZ7qauNsUPL/nPlH+Xw5UYPwBayVfcwskmC+ttYnDH7wTvWYCoCSvqAxfXkTuWLHjhx3A3CUB8BQSFBOOfc1x+/mr9xwUvIL2UQDvSgGgQwRlSBHVEInN7zz78F/zgvS+5652k003f/eucjLdWq2XsX9W5/fI9wIUJLDA1bHGObf00jwfd8xZg8YFReB1slH92438uFP/toiL5jDHi7py028+Z8oHPnSesgBmQUh66IH/t55u4B9Hv94c7VlN9+V1jIQMxRXkRVX9+wLckE/3FQZiiPsYFB1f/m1mr30QStfvGDqVl/912r31J9pjYdIAl6bZNnj1rq+XNKQ7KHNH4BDjI/wr8ndHvl6n8f7B6WRcK4scJd8ey/ftHugbVNheJzbikcrB4WbJE0jaKF4TD9qktx5ATo2hzoMG9KAHVLik7Cil0TqORZAQvv7dFFxWcof3llya5ev2qvvfGa7y16WyAWhT4hsHdLv9ekoMsCvijPYYGhXKbVNrbqli62WVbxjvT1Wz8nvoguhr53BMKqSrdT4IL5sr5xuVwcpS5BOzo8ZL0C0b2D/Xb4+HFLyD+9VFjV7Meb7+6yVSndrpEx2863W6a9zV5+7qQdOdxtC8tLNnlnVuC0bEulcHBFPN5qnBbGpH8A9rNnTvkRr2zBtSP6Yom0HVNcXQLjhe4+y+vOIg+2N8tKgHJk7rWbN2xBcXX0j9iH16/bpavXBQYEegRcFpY4eW3Le8ALHYesb/wFy3JQQirto54b23WrSVj5vF7R4Jv8SzNs+JZhDVsXAGbxD/TUpPzoXWwVn/Kqbdu7G7ZQKdnC4oro1DsZG4d7Oq0zT7+jWYv+9rXlrL9LRoP42K58/vJnXraVypYNHDliZ59+zv7oD37XzrH/oOACJ4NhoXd0tglw5r2C5gWQmdvV0Va04f5eG1L8J4YH7BkZAeNjhwRaR+2V5z9pn/zkZ+zlz3/e/vCP/tg+9YlXbLir2xcF5gdG/MCPznzBh+AYbqYXh3mnzGljysbh0cMCwCdUVwSkkj2W6zxuQ0OnBLqLzr+3btyyS/MLUgb437Ql8WIz02Zl8Y251Gt6n2rtUpnGrFzL2lw1a/ObOduOdwuo95hStWmVz8Tymvek+sKduO6q//RGc+KS94a2qExUzxZUvuvt7Rbr6bWUaNhSGewIADz/WYyoM250jAwfsn/zr/+1eJa2hblV6x+UQSaQzlSb0dExGx0Z8R44wFJdyl7N3Xsx1yR4K7q2kdZ6D7Bmj1t+wnt63QEW/lt3wAKA2UGG/KNoGBIFFG+yN67qFUZCWrQX28IWNhxNvCmwzIgIvXApfWsov+KSkuTwhk6B44zoYbN+dk4QEFZbg16G56vVTVtYWHT5wLc1GV9Mb2HOJHMw/TAO0YLcoN3REyXP3k6pMzyGHuma3vvrJ3MKE1d9ZViXfSPjSZghxRiDDwIMfJdii5VKln33Pct++x2Lr8kQQMMdwLE5/Y7a+q6MY0ZKMGgAGps19u4FdEgCnj5qjQyK7iFCGuHNtwdd+n8gJ17GtgUi2LLrzTfdeNtRWTc/SQ4TkS79iG9vWEKGbOKnl5SBg+Vzz+3RKoXql555h+NZ8rNxZtzbpS9cFQk7LMipA07lR7QcxFHu1CNGzTA+9MPlHIZcUgZi49KHZtPzfpBBVF8e6e7h8T7ao4vv+n+P4x0jO0MdtjN+MoAIB2qBZ3iPgpIx/ydauHCRUt5PXuhlVI6a74KP4Dxc80OIJ6RDvDji4w2jNFGvcdO3dx7Y9Iw13ri+F8djHd6yKYsfkcxWu25mJISXQmlUaXMHiItwHHHbn1Vj1fP+TLkLdEYxeRuX2wMtnV0q3wP0ckZOETUkW/ykN4XxcuFO+H3kQvq+nw91hMNooGw9u4RTO6lLn+xOT9vOq5cDbQeJDJdJWuyo9LJ0PrTt5dMJ0hX9lDxuXLpgO2qHjbJkDr2uj3Pib6wjbckXzlvi2HEauV42I/wFOEjdo/cJXRTuScJ/xOu+F8SzP879v39e9zBOe88tBU1v0pSAQk0Mp/eSl76/n0Ac8ygzqrCHurstLWXS2GZ+zA6ywi1gttmiN31TAKwixepzXXXR2zO7MOf73s7pfuv2DZu8fct/bwkIsyiENp/NCwyqQS8KsLS1dVqPwENfX4+DxM7eTuvo6rTZmRn74P33vecQa7lFwpEpE+yS0FZst4LAKquj10oC3+vbAl9FH6a/9OFVH7buF/DdqW0q7XUrr5etrytnY30dtlFdtTUBwfnZWZudFo03Llm1vCwQsC0+CEwqT8yXHRsedKB5a2LK1lZWbV15yGdavFft8sQt6x4asr5Dg1beqKjQAtBgMd7cwoodPnZCcW0pv1tqILveG7e4NGdrayuq4OuK77ZN3bwqQN7pJdWifKR1ZcTggtByGwvKkmpYzNXd2pSiWbf1jar3DqP0MvKbFdbv6e+04bPHrFW8Y6ZtUgB/K5u0wnC/QP+AbTNcroLalqLKtyRtQIB0XULvyJFx+70/+n07cvo5+xd//IeWzfRYd2eftQsUrVVYsd0Qr3ptrKtNFaUmfhfULlUPxI+tdbYem7ephWW7tbhqEwLUU0sr9u57F6yzo10ALmcd3SOWaGRstyIhtrxsu0vztlFatZXFWZu7dcX6VM6He7qtC2UK7xQvIKggQ4YV8HOc0tVICdzlVN55y2QK9sa7F+3WzJxteO+lBJr4vb7BASLLVpcw2xSf9MVaWgvesy+cYjuKoy5AC1CpM/og2hqNFgcJw6p3jETE4qzYjbvSYUeQftWr8X4OKKnbovg+sbxi2yhq8ZZpA8NDw5aR8ccw+KCEYKKj06pSJkUZUKvlVa+TJ48cte4886LzPs1CiXqD9Kkmat/IWd8GTW0gLFYRyFK5hgUhtE12LAlgS5+8dxZ/GypH2pAPuylO+MY0EYZGCe/CQ1d5dVl+OfpawlP+48Sr/AHaWSwFEPa55chqfQs7pOhZjdP1m1AjF3Gy8IzeWgwu0t4UCF9Xm6cdYJhwp56DGTgSlYVdxAkdkEPemNMbbf/2RE5hWTRBT3tbWsanXsXU3jihKqH3ydU1y9+4bm0/+pEV/upVS84yDw1PHvrxDv51ttsOBlyzHLwslE+PQxlYHxm2usBt6JNoOh7JHH6YCpIReMvKcNBlOV1Z1TF6e5nOgL+DOBVGbFV5e/OKaGGrL6ZxNHv6mhdDlonFeUtdksIGeT4JQ/Hqljg0ipNqg06nDDj/BnBTXd0SWGK/VRajSh2onrJ7TBjNiuDYI52yS1uKDhRJyyhm4W1LDtnQKrndabHrt3yOoQR6M9BjnPNYtMLbiHaeeQfv+a7/nnjEbypyUQDl7IjF0tSc4Jgf7qvp5S9iH+3GARJB972LwC4Xv/kcwPF+PjTTkwvtDznDriNMnRJt+NU74gir+N2j+4cAertiyzIg33jbbJ4pGuHTIx3hVbfiL41ZvbNb0cNv5IJ4rl/15Q2LTVW8Tj3W0V6kG6w37KENTfzbc0oKXQ87IU6i17/6rhCig5X+yujdPD3Owb/5JZ83GpW/818JOf9wSgB+QQsdD/xzqngnF/mjRO6mepduiS7Fv2K77PIzE/ZIP6hLvDDqJ5z5NI2mC+UaLv6RCm106zs/sAa7MZHgQZzKKPmJM5Z49qzkg4wJlRd5/P9b9wDSeRW1mX8q9xGp8e/+3b/r141dkVUYgQAWjDEFgc3chwf7JfeYeyYlKGt9bKDPXjp52Iev04AJCbdj4xy/m7LdrV3rKLIbQNp7OfxEGcVHr9HQ4JCnzn4JVQGy9c2qFdpyVijm1SBC9VsU4PnJz161i+9fsMsXP7CpqRn78MMrPly9KNB56cK7du3SJSstLblC32VorI4gCHsSZvJ5Wy6VbHZu1qqlFVtdmLfJW3fs9p1pgcglOz52yA4LnEmr2vd+/KrduTMjoaKG0qLU4zt2RcCysbNhpdVFW56fsEppCkNN9Ik4VbharWF35sp26868FWSRPSWwODs15eCVYXkORagI4M1Pz7uyB4z4WLT+s3dpubrkYE0/JRgkdFSpma/YVhS4AnBslay+PuuCklPKCvmCtQtUFQtt1i6+9vT2Wbcutsti+Li1rc0KMjTa1eh6Ge6XQOHAgLbuPttJp62ifGI5nj4yZocUT00A9bb4sV5lX1WB4dYWGxRAHVB59RS77PjRUXv9H9+yhRvX7OK7VwQkd+zO5Kx4t+pgGLB9bLDbBlQfWhR+V3lb31Bj3tqyZ4+M2tGOgu0K6HHk8MaOyiWe990gBFH1nkUwu/azn33f3n//NVuT4VBekzExc9vKs7elLEviRdZeGh+xp/q7fWcCwDRbTL353tt2a/qWfeKF5+xQf6+lYtt2Y/KagJXSErBn3jWykR5sdl8AAAri+aljvoem/tV2KrZeX1M9obdS1zarsKU8BP9Vwr6Yta+tYH1sSaZ6yz6bxFMoFm300Igd6+myU9mMjRSyPs2AIzL9lLK2jLUpjQ6FXZdizuSLNnT8mL1/Z0rlX5OcJp666uBNGyvk7IgMgz4BJ+Zko1D7ZFiwWtwFryjhD/kBCLCeid45n3+resr8bcRExnsM2UmBEDJ+2J9WaTAnl15TIkHmomg4Npfe9aSM0U21O5/b6PKl4bSxLzI9xiyKlNUk7CVDrloS7QF0MgpTUb7Ka+EoapXq3j96aokKPxib7GmdFS158YVt/diJorOzw+fntkpoA6DpFQ8r/xF0IhIZcVDniSnd6TVr/e73Lf+d71r8L//SWv/u76ztu9+1zh9817r/+u+t/f/2Zxb/7/7Osj/80BLzUpZR2IM6MW9bhvWOjDofynXlpSjEWkY44MFW74DVB2VIp/UStIaDsQKF9d6c7Tw/YsmvPGfx3/2sbf3OZ23nDz5vjd/+pDW+JAV2pFthQpDHOpi+VRcoWbX49IR4jUHP3taMpYTPjMokZhctyV60ALqDOoVriNbYL521+O99xpL/6lcs+S++aPHfeNliL3FUbMZi+RaLHRVQknwQkhUvvM/V5ZjLMOfMAZ2IJTzGGnWAbb8IjdxGfu/cmAs9i48DX1SbrPj+jADqP3/JGn/wBWv8yZds94+/6Hze/fXnrP7LT1njfL81RmWIA3YREDBL6TfUDhvHDpMJL1scIF0evJ3hLfyhKgDGMbKV06iYRTvz4lkjQvujnbEehPrvhyV4PgNI9pYCvfIJz+ggCscWS8aorToYFG3sQ0t5Oj20D+nHxvsXrfFD5lvTpg/gSETtMPmZF61OPZD8opZ4m1W8DYxoFkI+hr17jgyovkeO6IOmDnRGxjSXg2f93otabT3i4YEcPEO+obM8FagOLkrDn5t//F3TB2LE7830oGPPv+47LLhU1usyfncvXrSdb7+mDwekjWhUTqnPvWhxla8iDO9xPO/9Fr10CFxV/D++LONbeaHOPc4hOzpl8Hzuk5YUjpKibX74xbpA6j7aP457SPj7OflAznpjaJYLZf3z0vIA9xHJ9xu/8RtsYPdfkBj7yNJL9fU//08ql2AVoeA5apPhyGx3jyzsdqusLNncwrJtqYKwyKi2XfM9SIkDAAOoo0cJF07TomHveG8OPWtknryxOIbGjmJFQXNi14YA6bDSyLCyvavdJgS0FmTRHRk9bMcPj/tippn5WQEM1YsYcwwBM1ReCQ3RwlD1VmXDqkuib71iq2srtqYGMy96OwQYk+tVm5iZsWUWSIl+epb9gACFeeedC9aZb7NZ+X33w4vesyr0bjUBVQBsp4AJDfqNd97xSeksLptVuBu3b9vN23d8UVlptaJwGw42WHQFwKGBdCpPO7WSTc0sKM1NcQChI/5KopF/hH27wGpdDTFbGLDS8pzoLwv0rXuPGFe1WrFyueTzbFm0xW/Ofy8thx5k5maWmj2hO+trEpwpWxCQ7e3vsrJ48MHcgq2roZaUH06jOjE6ZvlUTIB92rZSRWvv6PadKlanrtvly1esd2jAVitb9vYHH9jS8ryNDvbayZFBE6IUiBT1ond3i4VZJRsfHrS04looV4ytRPMqh0Jbl/LUYdlUTvStyuiYsrffeUtGy5S15fLGsqK6QM/o0ZM2sbBoJZVJPinAXNmxUkNGT7pPeo5h9BUB8ZwN9Y+qfrYKGCbtyrUPZSCVxd8t5yNqshWlrzJlb+BQL1jlLiNIdZEh/GSq25JGT3/F6jUZEZxRJ+USj+3YmeMj1t+eNWZZbqnKLsk4YveP3h52pui2rPi2KV4uVSq2KJB46vBxOz5y2DZlCBW7+n26AavWG42UTUzctkvXrqkulOzKjZveQwkdnS1JB8Ynnj5vh0ZHvC5hMOzqW02GZKQLENIsiErF6IFVRVc5AvwZeaDWeC+64gTo0I5QrCzsYdFT1B6odB6d+MfcbyoaixP5lvReDxmdstwIu6Y20SqwjunJMc5sT0SPLHGRQEgH9RWc06kfe0pTF2Cdnl8UCx5cwfAsXwzF0tPneSFOwhGRaE6VKlZ8khPK5GK1XYG5VUvdlnEiQMQJYDynbi9ZUvcE+5dyUAGK/EkdIOtEt62/8oxt98ru129c4KXnWGTrTk/3KukuWHx10xp9AmjPjtom4b70Oct/5mWzM2esLKNze3jI0seP2vZQv22NDNnuEV3S/cnJGcWvmJvl/lAHS2Vs7R7tsu2BQ/LOHG3KRB+Q01tVa3njgrX87JJ+Jx8fH+Uigz52TnT9V39kqU9+wpKnTlpSRlny+Li1nDxpqafOWuzkUUsc69e3o7bVNygszD7FYa9kT19AKsVpZFduKT56Ix/hqCdF1d+zx82OnbCY6kJDgNH1DPxUPd39//692azKDsD3KAfI/sJTFv/1L1rjmaetPjZq9ZFha4wcsvqhIf0esfr4EaufOq7v581ODJsNCeQmpXuWS2a9vVb/DYWVUR856is7OIQeWD1LltDDSh0O7SlyzFNH74RRpfApAFkfSaGOey2haFDifCf7erfvwj/GpW/zJ/1zN4XAC5P+iXFM7lUZ4d7gHuNIiB1Czg1a7Ld/048b5hUhkRl10WYfXDX70RthMd3jHARJvzXG+yz2wks+VQcX7b/rdS9y0Mc7/kXvGVn9T982W1R5HqRti8+xzrTFnz9v8TEZHoySPMo1kyF/bkyEn/4+Arl7zj0piatXbOfP/tLqF2ebLx/jiDSp1na6z1r+8PctLn3noZTHvfSajt0oqJcb//7/ZfX3p4LcOEi5SSYnP3fWWiQz4l29AKXwnrB0kP3wh9aYeoJeZqWb/hf/zGLFPJW6+fJe9xH+PKm7L/xBYov83O83ooV7dD3O4edAJ5R99atf/ZRuX6NS0uuCsvvJD34k0Bnm5tRrrIDftqETZ63j/Iu2lWvzxTfZzm47KiV98/JVB7LekHSxgp3eIQgA2DKPCCHAUGsYZt7xd3znPauxER70SnGa2KH+AWvP5+zCjQmbml2wRTWOru5hK+b67MjhkzZ0aFjgdk7go6xGiwtpI2w2pKSPHTlsn3zxFevvH7Gevl47+9RTNrOwZEUBrfWVkm0KGC4yT9WVgwxZWXNLCws2NztvS6urfsjC9clpW1pZFJDe8J0f2CKrVqvIWme7pZp9cOlD2yJPAkUTAqvT0zP24nNPS0+xsGbbnnr6rIBdwZZXy/blr/66nTp+xjI7G3bm6LCtSZn92q//cweXS0uLrvTp4fahfYFe9rrN5wf0Pe4L3JjLOtDXb33dvdZeLPqhEO3FNuGdhKVzBT+YgmF75jvTY84ODBLRtlzasLk1gSrx+dy5c7Yk4Hhlbs7i8lPItlp7oWCjvQNWbEkLwJasJtoTAqdDvTnvvUUWtgiAbu/GbeLObbXbTTsy3G9t+rBdqVpFNOdUViXlcU2Ar7+rx9rbO2y5Gha/tbW1Wyqds7mZefvg4vt2/cYVe/fih1bdFsiylAypvJXF3ykZIesC9ysq+x0rSMHkrLKdsNVGRgZCq/WziFBKtZ7A0IrZ7clbtrm1bqslhdso2cDggA8XH5Vy6+xosxXRUhLAxoWhfbZaYw54wp4797SVS9MWr69Ye06NqF7zKSFDAv//9l//kcqiLiNi3T4vQXNc9QjF0y9w0t3ZI32b9L0L11VnegZG7JOf/ILaSMqmJqZs7Nh5O//Mizaruvqz114Tjbdl2CzatBofoxT0UDFnc6C7z1oldMZPnbI+lSkLtThmub2zw6JT22jasRiLtJgLm1LtlgHG/G61G/Kxpfa4tRXyhUJmwSeAHpBOTyjz9GjLtCnaGL2ogFVXxKpjLeIDYHNH332ObKrFF0uy2wEAHOXlp/4pXdoHCprdGNhTl4ueS3qefL4t/TWAAoVh8Sg00A5RVO5cuTdp0U9GNzBoAcvQxoKvuOpP2w/efDJwK1AUqwmoCLx+5KJ36udwMdXD9V95wWrnTlqdnjkUhIhHgGbzBWuV8ZsUz5hjnEtIMckY2z49ZhufUZhnzlhNwCougFUQoE1JRm4yKpButR0pvy3xLCbZVu/qtJ1C1uIy2hK3pfzFh0c6CkLtfXesw7Zl4PMbvvo/lWdiZcHSb31gycsCy4/ruaVohE92Tw7a+m/9im0dPWLboo8jTddVbpv6XhOttXTakgN9lhUoV2U1jhJPJuNWaO9yQ5wFiLsqsxRH614VuEVgPMop7kaxxXbOHLHG0aOWVJ2lbnkd9+kvqkt//h2T4Ho8uAU4nOi1xtNnrDEwLAM5I2EloMpcXtVVCUNL5vNWl+yoq23JQhXoHbD6saPWOCyge1TPp0+pWEO7oT6i92jvGIk42gr6KuI1jjpLZaCdAfDDO7ygS4K/aGHlXffgsiUuptJFfqPwshItfvumH2BhrwqMMvLn6T7GQY/keux3PyfenGnSGoqbKwag/eCaNX74ZOA2Ni4D74UXvR0wFYD3lBXZIo2QDjSGG8Fw7He/+/V/eGJwm3xBRsvhIw4UPX59CniB+f0h9ihve66Ztrv7PuH8UInpO7bzV39v9R984CMhiqT59RGOspFsS//hFyz59HN6pvOkSUPzcgd9kok7775pW/8fAXr2lT5I/Ioq1ivZ+S9/141LVT69a2aEevhPBG5xH+Gh3N3yPIB7iL+HhX5UrAdOs+nw/yBwG/7ucyospiW4o6GxdddnPvnpEECMZhrBlsBd19gx6z/2tLX1jdihU8/Y2c99xVr7j1hKwj4twJRWwSTU6BkpBWRxmEFnR7fKi56EQDy9a8PDI5YRAHOLWEoKqxL/zHWaEcicWFyySzPTArCLdmdyysrKREWg9db0bfvJ6z+z1999R+Bp0+syNAZFGTJcE1gaHhy0I8eesoEjT1vf2Flr7xixzvZBAZ4NqwhIzutiURDziPO5jOpuzOYERCYXF2xdQva2gDNHqwJokwl6/qq2qauFXjcpvqmZOQfixDW9xB6+696Lyo4DI8OD9srLL9mYFFw2k7YBgcf19bjdnJxXvMv21qWbtrK2KSBdETCLWauUZ06AEr44kBIYr1YVZ2nKFuZu2+TclE1MTYZLPLl2Z9I+vDZh12/dsVtT0zYl/kzqmp6d033GQfaU3i8LxK9Wqza1OCswtmuVWIsseYBqTKCwYkUJcubactLQgAyHo4dOW3WzYpXlGWvNJK0iWfTsp16werxmF95/Q5WmbuelDA4fPmzdQ4esZ+SovqnRCzQBbOktauvosvauQUtnCsa8us0KW2otiF+Tdvn6FXvv0iXxYdLLeE0Gw6Qq5XJlw3k5rbyxzdnmTrutbnVbud6t+qHGubVhnzk1YOeP9NnS8oJdv3lRvLhsV29+YLWddevo7vTRJRRSVeFXFR+KNy8QQq+1qqPqSDCwBtiloyRgXJ229bVlAWJAFqNgm+JHqw0LeHYV++zk2aett2/QnnnqaRs+NOjKtyURFll19PRaW3u390i3tfWI3hY78fxnrX1gyJ59/hMyoDrs8s1rNrvMwSYbVlK9ldoTDao7yufY8fN29NRZ0RcW4zHKwXvmc/MbUY5s4xlgzlZfzI9GybInMVNxmN9L06TO+z6ZakcALXYl2JFC4OQjgCrKmTaRlnDmFLMWgZ52CTzuxMduJZsyLEmDNAGoGJrs48koTbGN/X1pH2HnBfQZbRbDCSHsQl7/fVoNcx0FvrfcIA5GBbSEni0pbaUHiAhTJjBSoBv+6yLij+OU9kOvj+sE4HZO99nWCdVvgT1OG3PBqzipVxiTlmixZEveWrN6PnrGdn71V2zjS5+1jTPHbUsgcFdli+HLDiVljCwBON/3GeNevEDe1VU3t2WM1V58VkD9AGA8FLal1K67e7rdgAUYyt7zb8w1jkkGOfMf51Rn6p0C2C+csvjp035ADmXD4kLmP2Ncs9CPBbR11aOdQtEqSAAZU5FBxCgb6T85w+syjpI+dI8BxQjWxnrF02LUrd4h0NXcW/iRTmApdmHS7M++afb3f2exD98xY59q5rEL5KYAqoBzpYUBVRfYrXf3Wl1AfveV55X3p8WpALiom+7gsd8A3UwtCPqP39Rb7vQPUp/ROV6vdUXE8swBDx6m+Tv6Hu73Oo9PV9Qz7CAXI+OmAO3fCOT/4yXz4Un5eawD2OakQ185bo1nX3CKovjRkdyhy68ndKI+3BU2ykfYppC2zNcgt9zp5mnpAbkbnp/QKQlCIbOjTjCXQbocXOPlvnz4r5DsR514Wr99w3a+8fe2+/33rHHQOekqFwEbS37yuCVe+bQ1VGdJ15Np0rV3Uc8k77b/VmC+zKjsAZ3kbPJzz1vixDHVW5V9VBf/iR3se1CdjMqYPD2YmftciMQfI997ISK+8Ni8HuhIR9eDaPk4LtSOe11f8+4EoZRmBJCYY1uUgGfVuErZit39lpAi3Fhasa1Uxkq7Ag/tHTYyOuaNK6NK1N/b68PHuWyb5fJFCZakZaUQRkZGlcGGg+CR0UNWbMnYy+fP2+hAnw+lplvT1t3Vaa0SRJw8tlytCIhJQQJABIBL5VUZ4/QwrdnFK5d8y6ToONShgUHRGBoSq75zsuLnBU5XSyX9ztviUsUK+XYrraz6SUv9w0M+pWlHwG5rR8Jc4IZBIYb90q1SOlLuvPM5sLp6uplDHHfBxbwrdigAsNCDu8G8Gq8QUopqDJzzXxSAYOoAK+yLbQW7+OGHAmXXrCwgOLNStrVy2d556zW7df2ynRzut0+dP2WdhZwrDfbifeGpZwU2O+2pU8fs2XNn7WlZdCcPj9rYUL+NHRqywwLQ/ZyyNTJkI/29vvXZ0GCfDerifmioz/oHAGDsYKG8sIAoVrfpuRkJ0l2B6g2ffhJLxmU4VMW7VitkOvzIXgA8CwHbO9t9h4gWKRFOKFtaWrKsGjczLNdUB5JSeEmVs8wZP0aZHjkWHyYSrdYuRdIqfpUVz+K8gGS17ICJ+cLMCWXbt0p11ZZUzqziLwqIsm9qS2zHfv1lgewNfd8Ne9V+6uyoHR7t9DnRnAC3urog3i6pPix7XWCayyqL+gTs8hzdq7aSREckQy8iBxucEoj4xMmjVltfszt3bqjMygr3/2PuP4Mky648T+y4iHAP5aG1Tq0rRcksLaCroFvP9Mw2bYZL7o5Zcyh3lzRbo9H4Yc3IDzQKmzFy25bDme3pGTTQQAPdaGigUChdWZWZlTK01i5Duzv/v/PcIyNFZUai0T19I1++509cce655/zPuUoWsWgRV33XMfZVgmVznfHlfaqzJsvKAKmva7SCyrQ8NyegkjJGDrMDWkOk6LuU0TNQI4DT1NyiMibt3Qtv28jEkG1tBuOvOwSQoTfKk6E9gIO55SXRoU1GwoC1it9ZGaTc68HY6qCRo+iCsbOUIY53TBZjPs9C99uqAbbZZTMPKTPxfEG0ZfIYQIEuUWbyC6OB6gVqg7G6Mfe4Bt3JtCv4l0B3MDzPmsPBCgdhr3/PBXlXfXmvi3gZby3XSCpXOvqWELwr/hcoWlvLCeBuqt2xY6Dyr3fCjKeX1PH39Y8JNay6whh02kqt+OU3JNv+dgFl1iAj6aXHbKtT9r7kHzKLfKu4XmYmd7LJjH549/xmTCCxozPwxFZITkJv1Rd1gjc8mU3amgy09YKAoniCsZ/bAEY82KwA09+/d4UmIuFVxlsfw0On/PikGtVzWHUWYbH3Up3cLwCmi031tnVo0PKSz2IGL2dRPES+g3pnzdkAeK2zaolkH97KGNtzS3gyYRDDBNAROEFKkT8oKHvQhy5/Re5AGt7C+GJVkXC7wCmT2x7EEJRzLm2ht65Y6C9ft/B//JFF/s1fWuRPv22RC29ZZPiagENOciPge+rPl4FT/VhCxjdrsCqNsiLnzHA3QD0rgrghorZCLgI6C+BS59CbuErZ83g9nuDsoLf0F4RyGsHSiZSdUK47XztZdICWeJ1Dc5MW+v7PrfhzgbDl0jq/DwqeSZlMkpP22eekk5vJjB/UazlwdevXwwXyy0H93RloJcwPKBsAJEL5Ka//fsiwO5/QjkAsxOkt0l8ovcWD+yUhniouTFn++z+x7R+8o2sZm3ulqRpGqLvOol/+tIVa8f+VyxZQdaeO1R6K6NgP37ftd4YCObLHEOqutYqXnreQcMme5cBvKJRpSyjXb/kI7t19/55H6eXyb7/2GO4ReL77TNiVj93B43rIcFfNKpKe0qVHiHIauqFKUpoRvS5R4w2xVhe1yQkLj3zsGwSsChBklpIWlUIlG1R20BUqUCHwKlPHlS3fIjAZ5cc1s8HZPaynPuHjGFk6DPDTUFtlZw7tt9aGOstlBV4hElan/hiny5jX1bWslDiL2QN6t40RiI21tQ5CAZixWJXyftPeeeNHtjw7bA1SoiwVlkqv6LusAHJMAJRB4SjtTZ/UtinlUynAEtOR1zWzuvOMZ0TYS5H5LlHKH8M0SBtBxIL3CHsEkzSBC3zWJ80JLM4KRFYKODZJgC6nVgSuJyU4mcgkw4BuBoGfqK3buZMH7MXzj9uhvl6roWtOjYKZ6rE4++7TPRaVkGX3oYJtStCyDBoz82PxSgdPpOm7q4VFBdEcT6qfvfs8Zp0Cvsf29Vl+Y82yqQXRDtBCtxkD3alnhj/UWauUMwqqQs8qZRjkMms+iWpyesaF/areW04lLb28bBuq97W1vKUF/itiYYHeZdGUWcZhW91gd7OUJSJ5S1SEfBMHaA6dCQBbaIfHjrQ56I50paAjJgD31GCthdampPBWrbqiYO01BatQfbA6AEZXnervzKF9VisdgZc+LUMhmxEvCkg01VRaK0vgKJ1g5QB6SivsxL5BO9jeaulk0kEqHqOsgHydmLZfiq6hVhZzNGQr6axdvnLVx87Szb+1ifdZij0nRa60vdtUfBEWWM8tLtrQ0E0B1WbbEBgvJGfsg19830auX/Y0AQwMv3GvkMoG/2+K7zu62qxXxh3DS6pUh5VStoBbPP+kWQ50/1ZWSuGrvgH+jQ0JN5RYji8sRVbFjGsAoxIKgHMAfGlvvlwXHiQF5Ab0pd0BKGhT7j0MHnjbwgsTU3rkzyfJSMnSexNSmX0daeUPzxq7c8E/TELE8GB4AnHjeWYt5gopEtZKBhD78AWlx4FCD651Fl/7UlDiUbxjYfEuRt1/0oBsVdsr1kcs+/wZC507Y1UNDbCEPyorAUkqKyIf1H63xHsIUucz1Qk9L/Q8AaAiMtSr60S/XMpMxk5x6IpFL75vlRc/sPgbb1vsez+32Ld/alXf+ZlV/vLDPQ/HcJWhrKwxGVTywMeIis4siRYRj4ZX1xDgpbfvE8SThUS9bXf1+HAVcYcPe2FpwqIMo0KBkiJzBT5lPAL6WA8ZzzXzI9bEq5tqQ8hFNtZx72gp6gcFl+WkL1rBE7QP4vZhLjzvaZMBwGTJPcSo/Fl2w0LjSxb+cMTCP/vAwt/+iUW+/TOzb/7YCv/xB2a/eN0i48NKQ2AS8MxZ6bHcA3mgbkkJo472iu7DgKNng/ZepmaQZ5F/F33RlUGbVal0DR04Aq4hlOLXQbvjGcP0oEFZcdO2HBAz/GV+yop/9RMr/uIjs8VgWNVOBu4XxH+hnkYLvfKEhQ4f1zeBziyn7fGrLOSBJ3ui7a7gHuxSUHRBvLQX/0EW0fm0jyCzlJNvyAMPHiq1Ury38n3r2nuBSmkRyvGWaXlXkA4szk9b/ns/CoDtzENMLJVMDbUnrOIzT1nk5CkVDlnHfR4SQXD4LV0WFhZt6y9/ZLaywQsPDkQm/o0+e9LC+/b5+P2dHoS/txDwSEC+Mt2DrJUP/ivXwScdO4Hfd5zvCuV7nEm4fPZbt79/5++9hLvArcIOuCUgNNclKGFPlvIhsKB/bnLEorMj1pxesGqBtgq6lt//wLICPWJDCcdtS6UEZqQQffH2VTZ5kGKUcFxaXFIsYlIxaESVitdmeWnRLXZ2LWNM77YAU3N9rdXFKl3QlgNKlXwkk0sCvWnlD0FYtMa6OquSUk4tzltna6vFIwKIygNjKJfnx209s6iGZu6dHRkdEYhQPlYWbH55SXyFV1aNBQWua7roG6W0V7MCKgJjANCtbQFRfbOisgKsC0WBYSmsjfWc1dTEgy5B5Q1LHqBdU1MrYV8tcJgTqK6zhH6zZfC24hI6EghadXC7pvPBwR7fMncxmVbjiFpvV5cDnOm5RV8on6W9MumMrSSVHmMspUR9/CgVLuHM5B0sZTZQCAuUbwvc+M5Vyg/dzCxzlstJKUloIqiHR8ck8/g24KVMNuNjfulOGZqdsvRmzvra2ywrgFNREVOd1Au84NGr0PtFywgYzwrQ5de3rDPR5F2JGdElJyUXbJ4hYCRgGQ1tWExg9FB3hz1yqN+3QHWvtujD2sk+HlvlyLtnRMpEZ4ac+LJx4oHpuWk7fbTLWhLKZyFnU1MjdmVoxJbYoEF8WS9j5VGB2676Gqutigdjv1mzV+VirVXYxg00DBOlixxfVn3MrST1TAJSvNnT02nPPv2EHeztsWbFN9jXYy2tjQJeIfHGnK2rzq/fuC66b/owgC0Bty3Vw8rElK0siAdXxRPi+SuX01d/XgAA//RJREFU3rWxmZt2Y/SqZZNztqi8psWjKE9WylhaWnAl4IIZI09ADsMCzyWgKJfJOmBHEVCXeIvKAoOtbRlC4M1eiphlklqamwU6qxSfAC7KmLhVRt4H4IrJBFzVVii7+ADbyw0J0RUjBQMBcQFN+AY+4PuyRxYvGkYjJi0Py8LF86QylM8+TlLpoywRY+zgxbAVgG2VwCu8Tjskbe99UdmJn/rjUJL+m0mULBnI+OGgoP8JAsRQPgstMVuVosmJL9g8Ji65QruGd5n04zvGCURuC9yyjOCm2ueW5EDYJEdU/oLoIbPBwqr/ips3rOrtD636J29bzY/etOofvmE13/+lxQG13xGo/YufWNW3dHzjh1b5o7dAVqXMPDhQZ8qae8mDehctdRaRLSw674mQer8YYyObei9/AG5lQFMv7HYogAtogzdZOo96YjgCqxmw3jJtDuXP8BY3sml85GGPocwPGD3QtkKEzgMqxYfhIwctpDYpQVF6+z4BYnDw6rrqQQA/NJ8U0B03e+OK2bd/YaFv/tDsOz+x8C/fssjQDYtsrluEsbnKL5Qi/8i3SspBnNCGZzr4DQ/optKBJqX2xi3ult6F5sgcB3S0Cb+Hk5jeRO4hsgNPrQsqbigW5AJaDmeEjY+Yfe/HZj9412w2Gbzj7z0gSM9ag+TfM49Y+LlnLMxQGUpGmuJJz4r+C4CtbrMhQ4Ly8/EDAskrj1IowW8P+rAkc/zasyiDRb/9HreVFnQoSDfQA7CHUgRB34fokZB8dNpyi/vEpd/Qq3RHQbGWLsv0vi1IDhUnRi3/3R/Y9vd+pWvhDypzrzStjVnk6RMWfeVF0ezOFRI4/D/FJxpLDuSvXrPtt6/74wcGPkV+Hmq3yi982ne09I0hpM8k+JVe6ZDx578DJvw7CRQjOO6dBhR/UAjqXfVT+r0TSrSmuHsN96zLhwh3SdJXX331fy9mbCJiljJh2a6/+ou/8iWCyB6Kt1pAhy45Vrxrq09YVAB0Qco+OzMmwLNq61uyoPXHEAKGMcSqqlUoup1YBxHguqmyFn371LbmBn8/LRBXiWdVjIiyd4ZVY1hOC8hEdA+FqIZEF3pnh8CrBCFCiO1J66rq7PnTT1qVAC3jBB8/dtbqKutsVuCkpTlhCSlaljFbkXC+fP2KXRNYgbmzAmU5KSeUQgVjMpUnvIf1Ag10T8+uqBFUVAZLnwm9AhQARYAFvG80bFZIqKpicX3KLKCu/LGiwYnDR6UgCjYzPW9VAogsfn/p+pAaeCAMvPuZuATqnnn0tA2Njdub738kIV9h7aLLtuLLScgzXpKGjEeNbuX6uoRv08pMefc6KFX3jAmQ804hjGeX8cH42SVMlVZyZdnH4iYzGVsVsElnVx34ACAJbFvK+F7qYGhCdSgljREwu7xi1fEaKbANzxfe5tGpOZtfSbmRUV+bEHCvsSkB4pGpGctLMLOgf3193E4d6fdd7RiS0dHebI+dPuH0mJ6dd0Djnj94Vz8Q/HTrcr/sJWGb27DqtbWtyVjOjWU3BzobbVJpX1Me2CXtcG+31YgGANvKRJ0tKL8Dhw4JaGfc+5QXEMxJGTMeGsVCm01mc7ag56s+xKVgX/jcK/bqZ77gy2NVVlfZ4WMnrKuzQwZchc0JwKcyKbt69YrFxcMM5dhSXvJLK5aZn7dN1REgEYBbDG3ZlcnrNrs0LcCzassyvDICdsIHbjQBaCkXf7QjejPovmPXPYYg+PJb4gU8YuwU58sDiRZ1Kmdc5auV8YYnCWXM5g8ALLpGGYaB14seEurW1QB0VSKkA49wiLN1IwDOvItHFx4kPX9H9/EkwZMAZdQQNKSbGGCDsALQUD/E60H5R1EGAAWjSjwRi1pCOpO26XWp7335M1+mT7Go0r3ayab+C7q7BaqVny3RJ7SStnoBwYeZUPa3Dg5qlTeW8epvs61njlvqyces0NwiEAvgCqs9qF2pnPSiMFmTdkW5uYeRTk+OA7SQaCRDPXJjyKouXrXY+5cs+suLFr08ZtGxeYtOLVl0Lm3heR3LqxYChMGfyA+BexGklKn7BAhYIbr1N1nl+af8Bm0ZLxkDVSpkRMeujlhxRUDEre5PDiHJ2vyBXtt8+owUOWNEA2MGeQJJPC2vfQCL/+/84TJaNxiHzXMvO0NKfv6uFT8eggH48JMDNK+XvD5+0OzAIQsrMUAuuhu+gC/VKK14VXHNLAZZKCnI+wZe4T0i4iyeFeMGoCyZM5tcttDYhNncnHubJTysqPZFzwE9CPAiQxdY6tCLruBg0KMLQCn371S8PCM5bvt7+oBz+T34hksOl9s6Y9wFH+jEx7RDydLQd79v9uMLZjvL1unZgwKWfE2lhc6ftPDnX7Zw/z43aAnoNWSE01ftHMOMMaOFmXHV1WWzjOhDAR8UlNdQvYzsT73outnj9890X3nkL/gVHASAqNNhcUbA8nWzlQwgovT0kwPbyVcc7bLI4+JLX6UEqyWgLUt9QlfFfBtpymnyzk6gTuembPsvvmf5v3rLilMrwYt7KS80rapQHo5Y5Vc+ZeF94lXxRxB9ubS7gvimODlhW8JLxctTeyqnZ0YyJnKowyL9B604v2yFiWnLT84qrlkrlI6icER+ZNy233pftGQ8/R6D+PjeE8ogwr1pUC5fOdwiZyDvb6PvHcHrx3m6RJ97vPuJX5e+ve15OZ77BNLc62oJ/51ejpJIGdz+4C//WnUsBSqBw5aq+w/s97F/zFJu6+oWEJGsGBuxR04csvmZaR+zBxDEAqiuqrHmlmYJQbYOxdIPlr1iLdtHz5y0bCZpKcbmsWySWot7FMW80hkCn5uSSXmrTdTrHKwi0N7aZufOnBL4CHlXf0trhzVEG+23nv2i1UQS1tPWYwdaBu1wzwG7MjVk0wuzVhOtFEhO2hsffWDjUxM+3IBtbvGIrm+suVJnnC+eGUCFd1spjyuMXVP5u1paAtkqsAKD0KwQgoDCYLvZoMsOD1Z9XY0DAjyd14ZGbXh8SgApa2vKPx6P3NqmtyvoSFpsInG4v8eushrE3Lx7cqvVSOg+zwlMshsZ3jroAchghzNABJ4wdp1i8Xy64fHmrqTSAut4mpUfpePDJiQUcqLx+npWhoPAp2jtHhaxDOlTMNhHVemTwRgTmBE4H56aFf3XbWJ6zhaTKYHeGdFySYZI0M2P8M9KGY/PzTqoTG9sW4pVE5Sfr3/5FeuojRs7zKwob+wSdfzQfuvvG7C3LnwgORUSzWHKYJteho9EYSIF945BVzzJlbU2JPqtqO6ODHTZZ1552sbml2QkjCq+A06jGzeG7ehBCXLVcU5grKmz11YESrMsj6V6ZZIUQI44CWt4YJUvGgRt/etf/pIMkdPiV/Ge6LNv4IB1NnfYz3/+tl25ecVuDg858P7w40veixAXTdeXlt27tAUvS3FirKXzWZvdWrb1yLatZtZUdwI8MnrCLMcj4jJmvSIaKEcoTvvvFzg/c/qUg1t2FQM0EKgXjECW7GpsanIcgO+IfMRl2PhWx6p/vLCAW76iO58hAQQVrRSKMoIExvA0qsFTZ3jim9va3FuPEKCN097gAXjWFTnGhmgH3UgHXvM886eMB7nks4CGTP4pj0msr4yovQn4Kb8sD1cZyhu7zBUr4v4+afq4VdUzxhfA18f+qiwMtYnK8Ej85J2/O3AL4ckoB4RF3kiBFVvrrXiszwovP2bbzz5jGcY8lpQom1r4yhTiG2jjeYav4CPVCbzkxqqMmuj4pMXees/iP3vfYhdGLSwwa8tZHx8b2pJi1OHp0uCwthAGii84diru/oG8VyhvArcVArc4BJjcGmeVAOW7QrK44uNhKyb3Bm4L+3stL3AbURkD5mHsNWBMeVX5aael2wokDv+yLiuGWLXfpl4fHtyKj08esqJAQ16yhB468IT3Qoh38pILxeKahWbmLbRUGh95/+LcHcg4B7RVnL56RlpxTgvkqq5sTWCruUGgrcHxk3utkLfKQ6BmKbvOFJtrlRMjjZ+wktNFAQOdAGCFFgDIwJMd8fdZCSGIi28CJR78LtW9QnhBgPs7fyVg+5F4pjQhsJzA/QK0lGwJnT9moS++YrLQPQ0yydcMs+A37RgDyIfNcQiI2cVLZkt7WEuY+KBdZbWFv/pp96bf6xNP1y+CE6X0/2bGrPDj90T7PW7KofijR7stfPakWVPrbeCWUAYwTkZPrJwZv+HvUZW2tGDb3/y25f9afDlfWmVgL+0MmqpKI48dtIqvf8aipwSyFdD70MLzwb/yQX7oyVHb32KVD/xGPHhQ4B0lVUytWv7Cddv+5Xu2/fr7Osrn4Nh6/V3bfvNDGSQC56yYsdfwieD23nm7K8u7ft/16I6X7/nby1dqQ9wLHvj1XUH3b3uy6z300q1w+/fE/cDVEv7kT/6kQS/GSz+dTfAONdbEXLGyJ31rc4u9/KmXdW6w5YV5m5iYsOXllB0/dtxefuFZvRu3c0cGLRGLqr1h0aPINq1V9/tbG30sK1nDGxKPRwIQrD8fGygFh3dqe4vxl6W1NfWeixIRiEbJsk4LC0mBnzpr7ew0NjOojdRaeL3COmq6bX/9oOXTBauJ1Uuxx6U0N205k7Z5FZrlotbWspaQ4D7S027NPnkGi1aAR/dZQqpCaTB2LE4XvNL0iTsCGnQx96rMrcozXWcQFK/rqgDghkB4tQQZ4JYNJtg84MqNG5ZeWpLuLNjk7KxdunrdlpQHGnZ9bZWd2tery4K1NDbbcpJJUOu+21d3Y72Nzc3Yh1JQTQL1fZ0d1q579VWVPotfuMEKAjGFzS0fy1sja13ySkAobIn6SmsVqByQMdFYrTJIAdbUVlpHZ7MdOjhovd2dvo7q+VNH7fzxw6ofVb/KCChaUh2mc2u+Vez49KwlMwKqKtuKezpzPmRibGreFlfS1lZfZ4fZWKG4ZZMSHknlfQPlr7pjrd0TB/ebYJKFdS8hoc6SbsuZjNUKrHW3NbvXmPy1KK8AHOiONxxvhy8xJeOItYQnJ0Z8iTd4I5lcEYhOWTK9WtpRbVPgWsAZsKF0UrNz7vFeWk4qfglu8RjtoULKHSZ3A0YGGuUHYOJ1wFgAYoHd5mdm7c1f/couX77iPQ3jM1P28fB1W5BhMLU4ZxP6Pc0uestLorfAd121bSnitABuuijjIiGeiIctxq56qvOC+CfC0jkxCdkapa3fx/r6VL8Jz8/m5rrqpc0SdXX6RVsD1CtvogHjjxGiTBTPiTdyAnwuzpRvhvWsplZsaW7aZqbZdATQKiAtGlUCnokLYeKRIixCPkmrle4uyixQxcoHeI4pJ3HiJQHHMGazhg0edF2nM8MoyBlnei9qBKJ8Vyn/C9Lx5zv/izfVJlDwq+syAgB8AtNsKcwwHPK4oXIz2c3HWaudM6GR33h4Ag8Z8T9k4AMEN/n1c/m6fJR+QwCGxtAdWy3wVldlha5Gyz8hcPXbL9v273/VNs89ZlusjKBXKR/AHaONFQ8ALACVNcomnqX4ZaEbEhPF1Obj/+GHFvvee1YxvGChDF7ZvPhQtYLARaly8I0f/unfKoTE/wAyHA8MnQGIx5gR7nWzt4Aso2euqoJJlygiVttY96yKJT2r0MJ3ExMd3QOvEHjd6ZFQ3QHyH7pAGEesQBMMtWJpPz/ExazBnN+SkfTIKcs/edSsje5gpbv3Yt0dyB6F4oKhC2PLZn/9joX//PsWmhp3FmGc8abSZf6CSs8HXmZ6ITAOkRkB3+upt1daHNgroI0zjjJJnQNsA6UeUAZ6YbCyTB4T5vDmsvqK91xJjob+8ntmP7hgEqj6RF/w0YNCwIQWOjtgoc8/b3Y0GGdLr1T5MfGTZ/Lr93Sg21iLlaFoew4UT/USkk513qD8yuetbEI3Yi8Ff4Bk0J/kltffHgOfFiiHLjCkyvH62csimtGudqVOTvjjTT+WlwVs/8Ly35Ox7OOW9a7XxwMCadBcT/VZ9IsvWuTMOeGQoOfa61PPSaUsCclTUXTEWMi/JRC9vAdjYXfg+9SaFcamdExbYXzaijoK4/pdPng2OSdjLAD5f5eB4gf0poy3AmUvH4Ryndx2r3QQys/vCve6X/p+J9zx+/a4PiHeO0LA7aUgcLKzDBiBCOleHOzuUmLAFfOluzrbuqyuosZO7jtgg61ttrGcFgDrsCYW6Y9XW2ddjbVIaeMxjUlgxtXgmyojdqCr3Q7t6zfWyawIV7qXb3FhyVLLwdjcDSYnSAFSrAr9VycgGdW3rC/LagQAIDykKwJYM0tJAcibNj4+IcEalgLKuvCN5sO+7Ss7smwWt+1gZ4v1NNY5QKVxRUWYRFXMGmVIc/9w74DF9T1djICERK3KtX/Ajvb3KL5t8WjRxzeGFfdgU6MdbmmyWjEynjQ8DHigervb7MWnztmJQ/tL3tKCpQWKDglMHhvocidGbp1dwArGxg6n+rvtKxLa7Ykqm5aBkJUwjYhW+5XX0wPtDvoyEiJLAvKNNU0CGrXuOY8LKCYEVGrxxIk+gI7Kyrg1ybJta+uwzs4e62rvEUiR8NQ3iQYZE6qPeHXC1+PckuJISKi+cvq4nVb58N8inBHMrVL03XWKV2XexMMEc4mHENB41Vrra4wF/VMCm8dEn9977mk7096uvFRa30C/6g9TFW+2WUL1i3LKJJdldOSsSjcXBewnxsbs7MmTeitvh/u67dHBARkFFe7Z5cBbWd+QsIGBAVfU2WxaQkx5CEftyuiEDU8u+rhXVsNg7B9d+Wxbu5FKWp3qkN3QAEuV9Q1W39ZuBwcGVQfdol3YPZv7+npsf1ubeDfmdQF/b23mbHz0qnhwytYzS+LHaQn8ggBZVsbVpjW3tCoDEmyiU0bgH3DZ2dFsZx45ZF397Ta3vWYZlWhNgrZS+azfDllnvMr6a2qtRXWKMYI4amlptC8887Sd6BFfKW2Gv7S2tbiCAeixdFyNaInyRAnS+9Ggeq4OS/DpXQy7CoEW2kaeXgzlg80eKAOKlB3AmmSdY9BgkBKoQtoGcIFNHlCsPs7ZFTWbqKw54K+R4QSdWUIMULqxpTLJICQxlymKiIlj1D+9GsSOYEf1k294MRD2ZhsqLPwc0tMq8SGgB5XGShSMHWbt7LjKwXh0dmSDzxjSQAzBMoG3iaS9BTJQTfdyzNf25OC6qHJxMH6NLW/zLTW2dazd1h/rt+2Xj9va15+x7D/5iq1/7cuWf/wxK3Z1Wl7ybkMGGvmCtgBHunORWax+wnCfYKUUgTqVmZ4ReD8+dM1qv/NLq7g8ZqGslBuFph6ohL+jQE9WUobPSkqGudow+aB3rDw3witkL4FyiiegvGCQbxYCz+GcCLOteglc+J/ThCOQP+7BVdvgfPearg8OxBkM8wr4JxjvF/CAy+wqye7zj1n+/HErNqh+9T7//tbB24h4LikD5Fcfm33jry20IR0SPNUT8hP8Io9ccQDky+/U1FSVlmEjv8EbtA7osyn55RuViD88Ngim4PTxVxmapjpTuSPSAeHvfNeKf/2+FdPinYfkmdCZXov+zmsWOvWI5KhapdNSh+qPA3lA/ZYBCPibTRhCiToLdbBRwB7rjO/FW9GJYckLjBlkS0BHDopIm+Cnr5hQLgfpzwmYSY/suWzKX7GxwYo11eJF0RC66yiXgVCmqQe/vvW7wJyQb37L8t9+q7TShL7bY9JEEz7VbRW/+6pFn3gSFK8IyUPpeTmQJvniWvK5uLQsUDqlpH4NGUb+SOe+h+LdaxkeItzuFb09QG+XhboO2v2dRLh135/pILad70rv3/XVnWmW3tsJpbjKB/GU4+TYS7izFm6bTEYAxIUqGq2hvU1KqcpW02t25b2PLL62aWcOH7Zj+/ZbvUTiyviIDV296rt7pVay1iVwMdjfa00NdVYr0JTNpZWpgp0//6gdONhr2XUArZSsLOgtgdriJsBSyllKryLaYH1dB+3I4SNWl+iT8qJ7SoUr4gUxH+M5NjFqE6zturBgqwwXUN3PsA2vLjciW/bx+HXLrglYCfz5Ekhq0VVijrjiMIHG5OSshZNZ6x1fsAEp9coC42kFAJTHJoGA5li11SAoFN/QxISvAwqgXqP7nPG5oguAOFFbZScP9FmVwEZCgHp7W+CWJi4hXVstKx0Bg5DWb2YeMwFO6tbSy0lrbGjysbipNSklxcWmAYsStmx6wJi3jMDdpaGrKuOcLaaTtpxL6rxsi5llm2My3OKcT8RbkHAcGx+3KVmOo5N4O+dtJannos3iSsrXvZ2bnXXgBGhkdYvU4pKDt0q8PMoPWyf3NNVbiwAS3jWUd8BXEsAyEr526qQNJNhOMmTjsws2LNo3CBD3NDe4V9NfVgNH6KU3tqzv0D5bFWj5eGTC0gK6hXDMro5Nqt5mfCxuXX2jMEeVNTcmHDiwOxHAJptds+mZWWdg6pwxm8U8K1ls2JWhUd/2FYDFGL+urjY7fGDQtmIypjpbrSERt/XVtM/eZ2ktgONSJiN6rnnvbGOtQG9tiythnzwi7meSTJuAZ0tjk3W1tNmhgW7nmxujoy5glxcX3OuIEE/K8FpQXRZloLAdcmpz29ZVv4VixDIzKduYz1kotS5DyNwTvryQsu3slhVWWVZoTQZOztYyTEbUC0q8r69fAC/mxhDDMlCSgCUC5d9S+ZPuJWTcK2NXQ94FHYan44zFDRQrXiC8s4IYqpN63x6YtXPxgLOMW0xA2yqrrEuGaYN4LiuaNOl+tdpFiC2BxQEVyg86miEva2oPdLnjlaMOEjIWKgVKa2QsNbV2WDXL+kERvc/ycHj8WC0BUL6makyrzWT0PUu7bYtGgGY8cxiudJ8zrIWJjoxTZwgPnnxAA3TA+7U30aWgtFCcoSMtFv7f/XPL/cs/tO3/6p/Z9n/zn1vuj/+RLf1Pv2Yr/+Xv2vr/6p/ayn/xW7YoILv4xc/a8qdetPVXXrTtx8/Y5kCPbUiJblXEHfTT04Jjt8T8OgLFD88AVjDaCOgZnuOpjs5OWu1fvGEVQ1LgAAXl6e8jkAqTAwG11BPkYGLmw2yDy1u0jZj+Y4m5uEQec4xqRIOKqGQ/iRD3HUegXwCmqlu1IWQhXmMft8qjhwieB9GzOgYgUjz0SCkjIVaqUXm2Wzps67OfsvxXnpMBUqN2+bAp3CdQkMyGhT8csvCbr+sGlBPgVH5wbARqvRyQScEV3lf4lfz5/AbFwze7hwBgQHqPlJIA5AarvARtIXgm2XD5om3/6//BCn9zQfmQUeJ03WOgHs72Wuj3vmx2/IRFJBuikaIfROMbIimPOAIYc8sQQ+QeDymHe21lnAY1sMeAATM9JVmDLkPTQSFFiPxAz+II0GvE6Hziv5SXhSUfplZinAcG6iCsPIej6NrSPUVapj/lIjBkxukQ/JCaFU8O37T8v/rvLf+Xb7tH9KGC4g2f7rKKP/iKRR97TAJOjUHl9LAr65Sd8hG47cUSvR+mjH9foZzPOwM0DoBicC5nO7j2Uu0Q3H/v3L/1zr2O3cF/le75c79S+IQ87QS+KcdVui7Lnh26E1/5nXsEibJb4Ytf/OJzOqmlBARh4kRMSvG7f/ULqxLz1qnxNFRGrHp1y9oamu3YE4/5QvZrCys+Rqu+vcWmbgzZ7PyC7zjVd+CAnTp7Rgphy5aXxdxq0HhvOrt67MNLl+25J87bxtKC5aMxO3XmER9zl8xFbDPSZsmtqC0k12xzu9FaO/psaXEiEHRqXM0tTXbi+DH3RE1NT/t4pmYJwJGlCbsw/qFVtFTbfG7RChVbVqN3WGmACUrnHjlj52WJNej7nv4+m9W31QIelRI4KUCpGjsT5SQVfMH9+ZUl20Jhs4OZFPPho8dtMbtqCysrLszheTZ+YCjG1OS4exXH5hbt0cfOWlQK/8TJ4zY2M2e9AjGnjh2zix9fsZ7uLvujf/wH9uYHF+yP/ov/mf309V+JXvO+nW5SoGomnbYFAaB0ToeuU6mUVcmoqKuplxwCqKusTS0ChS2WqEtYvcAo3ZBVAjfxCLvqVOn9Gim8bQmHqHs21zJpm5Ix4Ouz5oOxnPNKY0ggFWH3L/7nf+Q7lNXU1tmnPv8p6+vvsmvXbzpYZdgGK9r+1jOP25WxCZtLr8ow2RQ4arTBIwdFt227cn3Ux2uyyD3gZFrxvnPxilXGG21DoPbj0QmfyFUtWi0urdhXv/5P7cSJR32S1oEDR10oL68sCzysOcjBO6r2RpPz9WWbBTpzMo6oA1Z8iFfH7cShATt76ICDjqq2ZgGuKtvX0ytjpkKGUZN1NiV8SMKqgPaq6o/NDnJSwrmtDevtaheIyStPGTupOurr7nRh1dTabMdVT2xb/G+/8S0HxyzH5gAf5ST+WxPQburqsA3R7d3L12xL7QIBj6HGVsmrok1aIGiVrlYJStqh8K8UnOqiqs6WBLQzmxve/f/Zz3zKx40TNz0kBIaI4C33Xer0m6EC3KN7nJnrypTzOxtlsAlHXMK3q6vLhTI9IbV1DVYngIs3lJ2zGIfJdQiDTN+w2ga+VIwGvKis2uDKVnnSi3pP+VC9451EMXd2dwcbFOg9xjWHwoxFZSyhBIsDP8Wt9/EsA7JpF8HEM/GCCs/1uuoI5Jxg8qny7ssgSREycYchQChFeg/wTkSSjLl9iAllquPiYJOtv/yChXu7LNLVaRWix6p4bVsAvmZwwIpq7+GONou0ttua6JmXcYKB4psnkEeUEnFJTjJEhnNU+YIG/EAWBl27KDWBGeUtLqOEFQJQ7VU/+6nF3h31XdIcyewleGTlsy4AbGRiL9/zHmNuexts/fQZpx+eT4AV7Z0JZfbRdQthZTwoPpW3uL/HiudPWVTlFYe5xxYabIq/mDAXKEFeRpnwRqBUyAZn2mUdQ13E09s/e9vyl2747n33DZS3vsK2j+0323fAYuGCD6tBbpF2PBbwGPIeMqnBWKG9zQr93WbNMdE6baFFVmrQM/IWZPDXD+xmt5Sx0FPHrVI0ZO4HANXL7i+U41eCnr9gWAHld2+sAnztS1+J5nSZMzab9+Efn0yqMgeKWXVHdBc/suI3/tKK7w2b5R4C2BIF+TrXa8Xf/6rZYXbPU7tV3MgqB51cl97lGi+x15nnQflV3kJb61YYGbfihRHGb/H2/QMRSv/bQLOFj550UB+MtQ/aiAeVgbJzUF6/JdlQ/Nb3rDgyrwame3upKxw8r77sY26Rq6VCe4C+QXoBX1JSetZYq71w7Yrl/903rPCra4Gx8DBBZQmf6bLKP/wti5w6ZSHJznvlNGgDu/JDJgTEC2Ojln/nwsMPS/i7DCpT7Pdfs3C9ZHiJT8vBoSY8US5lqUi7q8epLFrvLo3zUbm+9xBu+57IdTjNygnd63xn/OVnxFW+LgV+P3DMrRrFbZ5bopC6s6Rey+oHiqAgAZ4QGH3k6SftwAtPWmKg22JVNZZMpW1FIComARRqrbe+I4ctIgFVgydWSiQqgMauURM3x61VwLi7t8+aO3rt6FPnbb8ARUv3gHX3Hbb29h7r7+u0c2dP2dGT56yxo1Xgl+WdlAH9w1OUFUgbHR215aWk4o7aYmbR3hq9YHVdtXZl4Zq9P3JF4HbBItGCjS4s2Mjiohd4K5Wx2fFZO/P4k9bU12vprABtQ8LinU3W3N1ulVVS9BJo0lwWFtBb0zVdfCzf1VQbt4mxYQG3affCAYC9f0eB5Y/oYt2QQGR927Oyoh85etjmBPJHJybsyKGD9vwz56XIJYDU4Nu7e62iY0CKgyWqigKwSV1vCdyu2YLA89pm3lazLBMmICSQPTY94RsCDI0P243RMbt07bpdvBoc7374sb370SV776PL9s6lC/b2B+/am++/o2dX7OqN63b58mUbGRuxFaWxuspmGEV798awfTQx6ZOtWIv2zCNH7cjxgz7GCQD96MmTdv7Rc76CAKBmS3T/s3ffs1GBJ8YeZdfWbVGAK1Jfa+2drRYRLTZUFpRsXaLOhgWCL3583bbD9RauarG5lbSNz87ZcjonRoxZq4Do2LW3ZLR0iOdq7MDAURuQAYCwDDxlCKuQ6rpCYGzdshk24FDdbK75EnB44WtkeOFDW5Pgm15atovXbtpyLmPboW0B82EZT9fs45ujNre4HDRE1Qs0WGbs7tKi6KD8Kg1AM4ZXq/iM/L/79ju2ot+My65kco4AHd8DynzWv5hwZHbeLksprEpwoP7wduJxpfsfHmVyGGMHQ2gw5S8sULqhdjM8vSiD76AdVNtoam5UegiWQPnQQF0x6kx6KIao+BDvK8BxXY2X7aRZVzQn+uP51Ku+TjOT28LivYz4JS4jJabvaqpk9FTE3GvD0mpZtU2aEF18eE5RSoCRCgHcuqYma2xrdYNsHR5hzDveP+WDJeIikZjynxfgDvnqJAzxwHNOBpRLi+kd6ELhEfwoG2oRYMtYVTxgQi0y1rLB0nYydBBGHEyIZDkpQA1eUJbie9hAepA6Eq+RMVAlME65ao2Vr1c3CpZey6tdSwZJTgHyGce/oXytqc0FXem3ABztl5UdGE5BnXtZlP1gkh80wQbAANv2rmdbmLfYm0PBSgdE8KAAK8rYKnTX2tbjvbb5uTO28bWnbf2rT9nWCyfd+7PXAI0xIsiXtxn9f6s7eA95KQV4jrZA4bz+KKTaIcN+iJWtaPH6BWMcRRE993cU8Gazgo3zRCkuL+QeAm8RjYMx2hDXuusrucDfqieWOQzqQW0vIaPt+FHb/vSLtvEHX7Wt33vJ8uf3WbEtJkKI/tQBnnV6gfaWhSCQZ9E9NLVsYYEjjDyIG3hjdchowHAIwKqC4qYHLLe6tuPNJzkHWP5O0K5ZAaFS+Y/jJFI79lVN9DwPcH7/XSt+86/NPpAhQnfjXgNEUnZD5/qs+HtftciRI1KKklGiIW06MCoxqpUnzipIAKwDD67zu4hOLiONTRbqkLFAefcSoJPKXbw24l5fVi2AJ3z8rh673BLtHTyX0iUUs0kr3lxwA8LjeFBQGcKd1VZsbRBoLw1FKX3naagstEung+6jNyKVMtkvfWTbf/oXVnj7phk7j+01OBPKgD3TY7F/+rtmx9UOAbaK24/SawTqLyjfrVBuC/9ggwoAf9wZnIa7AzTWQXF2H4R7lfHuO/cO0I/vd7/v8XGU6BvIjdL5zrRKz8phr/S+Ddwq7OxORiAOZjq3INikOJhpHSnix4vYmsBscm4W6Wa1McaARmTUxSzR2monzz5mje0dVlNX7/nCA8bSI3kpafa0rhQQ7GR/cgmjhsYu6+zsVwMzS9SyzFVU4LfKwWFjY4MA86IvEk5AbdLt1dzUJoW4ZStJNRoxWiaXsitDF+3di29ZWmBlbHLYhxhUV9f6OMktZaKqsd5Wt9Zs6IpA4E9/IZ20ZIfOPWq5plqLCmgwnjWvxs+yZEWBDpY3o2uWCW8sit/blrCDLLiaDzYcYAF9NnOoVtw9VQlrlFKdWVhSeaNWp/I9dvoxa29rt5eff9EeOX7GwXVLc4NvrTqjtI8eP2cfXxlyIOEVr8ZFm+GMkOL9+pZGr4OWpkaBvy6BwE47fKDLBntbrb+7Wec2G+hpsb6OFusXyNw30GZPnT1m588et9NHDtmRffvswGCv8nDenj3/hKqKiTybNre8LKCXsr7mOtuveNdyAqp5KfVMxmaGRwRqq+y5px+XHBMIEmqIhSrs5vicwBMKJ2C00clpm5Cl9OjJI/bbLz+3s0smY4BR/tgIK8lFKd4Ni+se6xxTZ12tnbY8NWGV68u2oHoaGblhLY0JlbHJ65IVCXpV7mYBYEAsICuXS+q6IKgCMMvh4PPZ/0kBtsVklnEoNtDWY3Pjk76gPp7wcRkVCwuLAnYCa9Qhgl+CnWOFZboEFBmuMjw87B5tJgJmZIxszC/aqO514SFSifjr6e5WnVZaoq7aYqINq0NMz815FxgA1lcUEDATp+sI2+DgAZ8o5hPlpDgYCw44WljGUx6xuZk599iy7ShChzrHM+hL9MALTsmg7QUAA4Ul5Sv6gBOJl65oFn7aFk8ztAGAUyuBnN9ct1Ry2XIyCFjFgbwBLMNMwEstKlYpHf2hzpjECD2YBAgQTTQ0BasnKD2EDJtFbK1mZMet+jAZmHFzLWvFTdUBsF6/AwUQUf6KUuDsNhYMA6IIKFrG/CYEwNkYgg0OVG0OpCgvAJkyA6iIB+XPphFB6R8mBF4p5BOAY2lxwddexkBgBj4Kl6W6WJe2vIYp5a4TKG+SMUZvDW0ZT12glhlnWxBQlqSjfCrbjtfNZW/Qtby1vmmxyXGLLORcOXr1PyAUo0XbeO64ZV97wTKffdFWX37Gip9+3qJf/JTlnzhtoYcAt9AJRe+g288yipmsJ17bc1CZwgBT8c5WUbWqOAKvPDxHCiUwUboOQnDNPVbuALy5x567/t4eCEHQq7xPOhjdGGxOZ6UHP3JPEMxlvipYrwuEyxgLdXbZtgzE7RefsvwXP2tb/+hrOr5ghc89aqEnBizUXysZrvbIjpF7pqfyLLqFrl51mYzByi3ksCvcUuCaPENzZCmTXQMPb0AV8r9zlORg8FsPpf/Y1CMsYBv69o/MPhwNgO2u+O8bRBMxpHtso7/3ZQsdOmhFtZmyvAgIGrQF2pcy6r/hd6gH4MWIoK7I/3as2gqtLVK8tO0ghvsG8rmpsl6bs+2pEY8bY9Dbso6ATiqr0kUHAO4dVF28YMUV6XDS2EtRRa9Qb7MVE1XB914Oar/0eek3fIpDApoW2BHsP35XwPa6WW6PhiZBaRHCp7ut4h993SInTlmInh3SIB+cd8UV8Pfd4ZPu/4MInregXd27nu+4SXl3Hf61/qOM5bbA+RZV9hiCSEo/SkG/ifc2+pXS2AmlZ7vv7oXed4Lbu8bcgmWamIVdCJa7oet4eWPVZpeWLDW7YsnZJUsKLNFFU9/YYh2tXdZc1241AnxZAeCF5aR19u2zZ5570Z569jnrPXjI0gI6XZ29AqHTAnor4qEKn3CE5maN0I8vv2uvv/EDu3rjsgRc3ljrFUsxIiVKodhmFWXFpBw8cIzFrZBoTaeWBISZfZ21dYEXvLwAw5q6WovUCCxVC7Cmk5YdG7X54ZuWlLIPs9VtbZ2A9rZA3rr3mkwL5Fy7ft2qYrIGC8HkkXhlhbXUxHwJNJ8hrHtUuwsuKYWKeHkcYtjSm0Xr6D5ksaoG27f/sA0ODAYKVoIuvZ6xN95713p17+b4jAVbZEoxCYi4B0nxcc3C/3iGuMcap6xrShduTSxmMSmUYG3bSglhVjvYCjxNESmZApSodGUVE1BhRnxHZ4/1dHW71w7FDFvSofqFR45Yp0Aks+UBsHEJ6s1laLjl37KhAgL8yGCXnR3osWqVjXIDWBYF8K5cH7KNlZQdbqpzMIoF7QJUaQBK13JL1iXB+Uhfh1WoHIsCkA0NNbYsurMBQmpuyqZmR1S/YYtTJsXbVBez6mjeBNcEmJVfpbkmejQ3NNsT+/qtJ5Hw1TkK4pX6hjoB2VkZSDIaxGuNldW2OLPk43brquPWWlfp3Z2UIdj9LLD460XHRhliAJer1264NxovxKJA0eLslF25/LErV+iF4sLD2KD4+luarErKJab20KjyMunRAZGEBgK93N7KnkjaaLnhIliS2ZSMggmbmZqxpoZGH5+GtzYhgIXni1n4jPskwBasysGmES5kFZl7DwVU8wJW0k4+UW4bz5GYtkKKqlmGZVLAdnM9pzaQU1ysfSolpzxyrMnwY7c9hjnExfOASt+EQPXs9SojBO89QJ08s2ZzAT7MZYJxlaIjHrJIUcpDZ/cGCWQzMY38AdwrRR+2EfZhFkoTAUM5/ay48QKynBltmnGLPuFMdCsDAK4fNnjaKj9th1ULittrVhDoL8gQpd7F6lbNyhUC6d7jUkoDAwlgC53JKztulcEiQxIweJkwxwfUS9kDhiIHsLNpTGRWBj6gY49h62SP5V561NZPHbfi/v2+Xa+1tVm0t8cKzaWtUvcQym8hl2pVT0xuYjlD6IkFsVfVQz2zS1x1osHiOCMkU9gIYgfgqrxlvivzcvBd8F9Ar8AY31uKu0LpA+LCmPDhIR59IEcDvpC8Uh0RPw89DzyPxc1a2yy//4AVHj9n2688bVuff962X33JCl//nNlvf8aKLz9ixX2iKR7dBwUaK/V4fdLbLsOCSBu+LJfbUy7n2Z8Fh8sVnfku6AkIaESAj7bFVxh6RSas/eCnFvrmjyz0kYBt9iGArWiMByF0btDsa1+w0LFjvvMk6UOX20Ipv+XAdRmUBO2sZOiT94ZaswG2e70jjnsFotBrxSXJljde93h9G2HVT1CXQRy7ea+o8ud/8pbJctl7WSlTp0C3ePqT2hblQWbnZWhv/uintvmn37P8OwK2PhRhj+kQt8Rj5HSvVfz+lwVwxS/Sr14MyqnyucYo0ZI0HezeIwQp6tkek/57DTtZpizwS+lnKZR545ODnkNvnaFF+Sg92cP3t4J/x8E3d35HvKXLe4Vymru/vRXFHXEp3Alub1stgfdReisr87aZSQnY5iwqMDgtBTmZXrPxiWVLruct0togELtk169ctamRCRu6MmQ3rt60m0NDdvnKdZtfSEkBbvu2nLNLKbtw8aqEMlvhmo2PD1squWi9nW3iaTUEKaD4ppTpzKhFNjJSMCHL5JLeIKslvBkDuiplzEQKLEPGDDJpLFHJeFkd8TqnHeMmWf7o+MEDdqi3z+oE8jbpHq6ssqwKxtqp14ZvqE2HbErAaCadsaq6hB08fNQGDx6z/YdP2MsvvmDtza3W3NhuxWi1LaxuCCg3WqOAFl3WKO2UgPq7o6N2dX7RWGUAkPPRxIq9rd9XRYurK+v28+mUvXFlxLLprNXFq31Hq5WlOSlgvS+lcfrkCTt+5JA11CdUWSHr7uq0F55/yhoEypk1z6YN5FPySHIaJeDYRowg5UyXlxStkIVtFiK2kl0XiBJIFZhm6FxEhsP01IINj05aFWvHKn7G3FaEo9ZWFfGdsYZvTlpuLWrblY2W3orZ2naN5U1gVcJj/0CnQI4UaDxktQJT3jEvvkCwUK83ro3aqmgNOFUWA2bTf3jllmVsFATmG+N4hNiWdc1a25vs+NkjtqaXq2RsHDu2z0FRRTQmAFtvdZURqxIN8Ud0NTc5//WojOda6+0Ay8wJCB6Ni/YyRmLVDXby5KNSzC2+4URH76DtO3DU0x/obBUY7rUBAWDK4Z5xGEONOya61LHmpYRbMpm1t9+/YK+/9Y7dnJ61qWzO1yZellEGmAHoLCwsWL0EbWW4aAPdXXYOr3h3p7U3Nqk+WLEgaHg+OUogCZDM2sO0VJQJSoRhKycPH7ammjrRUkBUZWPMcauATXdvr0WY0KT36+vr/Ru+ZfMMN6JUHsjKrmUb66tuABa21gW+Bcb0fGlxUW0k65Pu0qoLJgTirWYba4AqABRlzXAJlubDSM0L4DKRk14RtpXeVntazwJiN9SmQtbe3iL+wbjatoqIeG49a2m1GQxLyuPLIunA8FtXWVuaG4V3xXereJKDLYIBrwCWNUBjiPG+LLnHOMmgLlzRyhhikiI8gCrBmKOsDxO8a9RBMiBDIEzlBDxXi79YhjAalqHka+gBXgEUArZSyFvbG7ahA6M6orplzCdt0A/xme/KJ6OyobFeZaG9B13TfFsrXmSnxtDicikXe8v1+rOPWvHAoBWranyLYlaTwSOPMUUvycME2hr5q1TefAcj0YDtt32R+4eKSvwl4zZKD1xVnW0VRcuQ8qVyUk+Bpw9DDyB3S7m5x1XCKJfNOsABCMCPDxMog0/c0tnj9buAa1RTaZKSeC8sQ6WoOiV28qGX9bHSxKDWfVnNVuzrt7xAX+H8E2ZfEMj9yssW+dKLVjzV77HeN0AvGuBEGnZQgD8Dee5HKU1AtnsM4QMcLkqf9gm4dRrpKHfHEwd/8GZFQXz/019Y8Zt/Y/bRyMN5FwFhtSrj40es+PUvWOHso7Ydr5JOUp3LGGHSE7ta+c5Wui4yTIFn0IVrGUDcCwpZTpb2IFmekE7Y3/uJIPLuoI83VcafvG/5oav6LdpQ/lKZXVaRAMpdp+KH7+kQkBdd9lzezW0L7dtv1tgIACndJATcQWAJvIKMha2fvm6b//67ln9LeUkDoMtA+wEBGVslnn/skFX+469a5PwzUgrCDuRb9IJ2TkfpeWgIbcOirV9DSw7ojdFVDvAvdMQQ4fwbP5TnWyTYe3B6lIkCRyou5dW1is7lOKmeB1VRSTXddZRDuf6dBz4h3PbNHYn6FXm6M9xxr/zFvV4tB9ktt8Krr7763ypTCa4RNHRRIuC/8affkGJXdFKYNVK+LMy/vpW37ErGpC5sq7JoV69dtYmpSR0TPqZxYnbS5peC2frM2h8eGbYbQ8M2OjFlkzMzUhBioPy67g/5WND62riP6WWJo0Ypmk6lw+zspfSKLS7M2PZ60hqrxGDiJeE7KSasRrwVtY7Qoyj6IoIOcFAQcIhbd0eHLy/GmrBMpJldSstYDlu6qN8SwlMrK4ojZhPK74pAQV2i3toENpjJn0g0+iStXGZDALPBlcdsKiOFVC+QWCsgE3iPWUVhQUp/IQX4Z7hCQcZj2MZSczZ57WObX9uyazOL9vGHH9iGjIQWCWHW0J0YHbdsZsWV8cmTp0RnAdNk0rK5NRvo7bGnnzpnqzmBj9VNKdsGcVXIlR8yQi1bjUh4NlopMNQoeVYlerCDGkI4YByYEE0QFk3Gx8fsxrCsWgkEPAmAZrq2E9VhuzixYA3NfVbd0Gu5YtxCVY1W3zbgnuzZqRF76vHjNqU66+9qtW2VjY0oNtTQ6DKsr60X2OsRPeL23rVhgWIlqHTx7NKEgjVMdSitpAwD0n/i7Cl78okz9tHHV+zcuTN28NhBGx0R38wsOF1q4xLEBQEPHT2Km+2RnxG4P1sXcy9Vp+IakFGxKrC0Wttmxw88aqmsQOfBJquoaraalh77+MaoNaj+EwLj2bVtWy1KSIlx8D6RwYSAfXF90xbX17xbj7HRN26OCOhIeYmn5gVYMkxqU6NDWTHu+mh/t+ojrTTqrIkJW6rrFRlrORk3KGDf4EQKh4CiY7WM3Q2PtjQoECvRaVNK7/nnn7H9+w8I5DaLpyssLQML3q4XsEqKDxAOAAUUOXWp/z0eVjZgjDNQ0NfIlDBmFzjANHnBywaQB3T7JBJlgg0sUMLwR6XySNxFvZtX3XgvhN5nqbuQ2jdKijV8uztbfAhCROCLoQas55wR8AfMUiy8dfSqAISpl9a2Zr2fU1x53wKZMZqM8VsVjZwMok95WAyggElz3EdIVdL9D28qr2HJi4faxEHph3vrbevcoxZRna/mMu5pp7cGY25LQF+txvPlY6H1CeWtkBHFTGvoGmwegz5WHQp0MqQEDzPjgQF4Tc0tai9b7tn1MZWiH/ndFKirfPs9i8zkgkZ3S0bfHWAGfZf+/dcspPjhKyakMaYTbx+btRQWklb1N2/QsEsffUIgLSaU9TVa4dHHLa88Cg64170gfo6MDluUSV0pASjk9n1CSOWyw/us+OLjahMybFQ3GRnIEidqC2o3yhfeOby70IehI5wBs9DAx6GKfhjMG6Lx9k/esrAMXgcI9wuKlwllxRMHzQ4etHCJDyGTx6146VmIhrYt/P6HVpR8wese1u+Q6KYKcjJwlGlLHlWxSjtmBfF5XuAo0tNphbVFC380vqc6Cm1JB33lU1g/+gnoVlvxRwGwpcx+n+sSL/BOQBMmVuJlLil3DiUY3lyziIznwp//yGxoVuBNXEi93C8v5UDiSsY6pZbPHbBib58V6eWcn7OijOiQDFtZtxbmrCOka7+nZxw71/Pz4ruEaBd4WskncXvPoXRO8c2PXIY9MJBn8sQwgy3p1kYBwvpa0V2gmrIrfpf/aoeFy5et8K3vmzHelm/2EnhPfBH9+ucFcAcRfB7gBeSs05RDNM3/6k3Lf+OHVrwy4YBbhdobTUsh1F5jkccPWOjAQSsmV6wwO2vFhXnRVQfnnWNh57ogOvp5Yc5sdob14ERT8Rx8MTnhZS4yObE6aiFW/PhNHjGVH14v0WRPQXKdCWV3beLgZIRPgyi5cNLtgX5eBaXruwIPS4Gr8vFJwdtJKfjVrt+fGEp59Wz7zz3sUPbaa6/9X0uX3oAd3MpC+c6ff9uqJawYi5RdR8FJgYq5MmpIc6rk2eSypXIpYzvbcEXIkpmUZdYy3s2KF2lVSjKdzfhOXZzZbSyZSurbWVfAs4rjxs1hO3TwhDUIYM5PT/gktJaePtuO5G185KZylPcuRN+m04Eem0DUKn9xYyhCCGupGLUNtvuNVbvCXF4mf/O+EcD8clIgaNXyEsQs/o8HqkLlY1OIVeWHwLjMrPK3oPyMjo0JqM9ae1unbQsYszXqzLLArazw9rYWW5PVyKYQCDnGZ6H86HpCcW8KBGVmJkSjDVtPLlpKIHEtvezKrL2pzlqa6+zdCx/YsujW3dPteWFPaowHhhjgWauU8m1INNk6gkfxAka3xJzUPSrZZ3K7eybwiDmwUTx4wtZVN3jrABf5wqbymvJtZHOqDwQyAJuteLeVn9RawY4cf9yauvZbXOklGlpF6UpfO7O+2qypKW6ppaR97vwTlmN2rYBhOidgl0xbYyJhx48esgYZBD/4xVsuXBiPjOGC5xCgtZLJWUJKpqery6Zm5q29ucEOCryzbNlAf581tCTsF2+8ZaPjM9bW3mFRAZSp5RWrrWnw7tbt7XV7WkA7IZqsCnRtp9eseW3dVmRcjRRrrK1hwJQd++xrj9nlywsqo9nk7LJPXFqRYZSVJRStahBfAtBSPh60W3mojkUtVl9n69T56pqerTmo6RGQsfVVW1BjodG4R0ZK9ZEDA95YRgXCZ5ZWBOQFMNUm2psErMR7iA22RqbuUBKAAIQ8tRV4oegtUD3kguEyX/3Kl6y+od57IFg7eE3AkJ3EOPCm4wVzoSPlA4BlgxCAJwvj4DEEcNTK6GF9ZCZYAoK3lE+MCu8iFc9Af+qbJfbIE+CB9lYtGhfUjnwMr/582ACspO8ACN4TUNhwzyveRXgxLbqzGoh751TYsocKGrW1NjltiAIGZUkoQDDjXwGUlMOHOpTy5l4vgAip631+M2yHyWcRGcyJnz7EagnKOOB28+yjUgAxn3SHd7ZGdcmQHNoA95j1Tz2xXSx582WuXL/rj3pWHrfFU0z8q03UeZ2tCszjLW9qbvIx40zMKwf35qk9xS9fsshUlohKBLhPUDrbnzuvdhcV/YLhDcTjY/v1fXgxadU/ejPwet0v6N2QwG2+t9E2KHc05t5B6IiHKQq4vXjNbA/gVkxixcODln9eIBmvugpBDxveXyYz8ruyKuZDHpgUhdPAd7IrASQfw6w03AikLn75voUeBtyeFLA4eEjghF4G1YXo4UtrgVN0Dq3MWujPf2yhH79jkaV5C7P2dWbVN4gpSs6G8psW8Qm+DIEBnCoeyb8iZZEMKCwuWfjyNQvfEBjZS5Bc2PrSKw5uYQr404NO3kOggzojkNdyvQebzzABNZh4Wp6bUEinzd5914p/9jdWHBXIw/v2oDq5M7DxSG2lG592Y8RCFz+2kMpkOvx86aoVL1/V9VXd06HfHDzbeX7hstmZUz4Mj+E4lIO26N5eDM1337NQTgBxr1mjriaYJJZyRwu6zqiPZMpsetbyH3xohe/90OwDGRWUea9B8in85KBFXnrOwo2SxS4vAmOSITdUR1H6vvDOu5b/07+y4g0BTBntzjB7DWRH7SdUJ1AqWZG/OmT5CxetILr68dHHVrx4xYofXba8rgt+1nEx+B3c0/ndDyzM8BCWnYQXpDMkWC3c02qRAz0WPtAdHPt3HeV79zgidx09OrqC64OKr69Vhk1SfK12vdcgegbgliX0dqPisuwNZB/VDllKENfpXD7uGXbd5/Kerz0okl33y1c77e1eYfezXdf0pNwX3P7rf/2vGW/7L4NfKqhKDLhlyZOf/vUPFVfgDWKTApQeY7wAu3hl8dSyzBKenLauDpuXtYgSDNbKFB/JsmGcHSVg9jtKmm831CDaOzpsaWVZyiNvzz7zvAzyShu9eV0ZjFn/oVPW1dNhr//iJ261IUBRyHmB2y0pSyayUCF0z1ZH475Vbkog0Xe40nlBFhhdv3gZAXMoqi2lTzVCmw6lnWJSGoJRN3zSjgueonfBsktWX0+XsM6Kg5WV1KpFi2zd2+JgiHITD7TioGJ4j1n9ddGQddcnhBHYwYyurqLV1dXa2eMH7clHTtjI+ITNLi5bbnvNksrn2f5OG+hoFvhZtcm5Be/iOnrwsIwBGQxSJDRuaJMQ4qyrrbLqGpSNqi8kRtcRj4etKiaFEy2qUsXQMjKi4aLqL2Qd7Y0CQWEByCmr8WXFqkXzlMuEgb79NnjwUatr6nRAKjXl3ptkMmPxSMHGxketo6HOTnR22fjComXW875T2JIaWW01EwNbFE/I3nz/Qy87jSXYfWrTavSc5eMeOXbY9h3ot1++/YFiz9upA4MWTefs5qWPrXVfn10ZummLS0s+AXFuadmmpybt9P5BS60sWUL1d0QgYkLKb0SNc1gGVJ3yTbfpbHWjdXQdsrXClvW21tqv3hoz4V+7OXxdZc9bZ0IKVnyW25IgF+BOpxetUXXQIePixOEBO354n41MzYk3BIhUP/2q18f391hUIH5oYUkyWYpWwK9G9H5E7zbV1ArUZ2x0bt4STQ32ylNnVceVtryUsqSAj3uv1D58ko3aCLzpS0t5wHOc9zVjX3r8nL300osOuNgJClrhTaFe45GQj2tn3WOUKUuB1Snd2liF878Le/GcL/NVjWdyy8eXY+fg+SRUexc6vRsCcaI/XkjfXATAq3tsEc0wEfImEe9glIkqGHDenvSXUnthglkAQosqd9a3LmYSHHzOkAd4HkHS3t6mV2QECFisqzx0b5MOvRCAafjX1/8kJn2DUvUZ8O6tCw4Ap65MlqjV/0xg4CHAbbE7YVuPPW4bindT7Y3x6bR7Nv8A3KZ9Qwq1b5Wf9Y+VUf2mlCqt8sNYYFa02PQJlEWfyAr4BHD5job6vaqysFwfxiwGUg1jcVVv4ZERqxhegkQu3z456KH+1Zzuse2mRpPZod905TPGuWh5lSO8nLaaH8lI3AO4LQJu+5ps6/EnfAUL6sQVg+o7OnzTIh/tFdyqzg8N2PYLj9u2QK1P4gL8UM8YRMhYaKfMA3j9nl5hpztoi1zmekOGQZwhQG9cENDa4/a7ap/bx/fbdv+gwBFDRgK5TI7dQwodLn9kodc/tNAYXsmMhW7OWuTSsIWvXbfQ5LiFJSNik1MCVVL68/MCVjMWnp2zyMSEAP4lC/3yPQu/NWwh1e19A/WnNlDsr7f8y8/qWmlDZ+57UP2UaOyy3nNZCnqH4rhHFNCo565gGet/QWD/337PbEw8oubrBXyYwOtq3KFV1eWc9MjEkoWmVsx0BOflW8f0ruvSUfR7em9MQPRzL1pYciui/JWHEURoh1zLiLAr0w/ml3KgHEwimVH8H94U6Ba/Dd+w4vsfWQHj9PWLJoUhGijuhylzSLLhKy+YHT0i4F1FM9XnGFLwn0gBv378oW3999+y4k0ZLLTTX4umOpjMJ5oWJxatOCla3XYs+blQ+m07928dhaEZi37meQt3tXs7CtXUCMAesMjJ4xZ55KRFpecjp0769c7B7084oo+cKr13yqKnSwfxnNL9s6ctsn+f5S99YMXZW0b2A8MOuL1z+10FaFvi451q19nvlX/fJ5TJvuvT2w5IXA5l+eQyand97b5W8Oe7w52/y4H7pcZJW7sXuN0xdwqFwu3jbRUQ/ngiO9pbxaMCtrKS8RAxvm96dtYWUyu2KiCHRwMlnVUCY2Oy1FS0QskzgTJgwklGYJFJKcTqilEtnWxPT0+TtnuHcuklWxaAykeqbUNgdXhizIrplIzyYJA4nkuEDkvFMFuche0BZJSCLkmALV6b9Q2WGhKYlbJNpTOWU74QOKQTrF2JYN60ORHDVz3QN9xH6dIFvbam96VwAanvffC2nm9YJZOc6PESaJoZG7VlAXiUNjT2vdcVK4KNNFHU/QJ9xzqbLRGPuqL3CTlSvFsCxVfffd+BEh65lRQe24g1RGVRbwS7tAXbzaZtnl1dQkwYqfe1Sxtqm6yhusW6Wvutr2OfdbT0WltLt3W09VhvT7+19/ZarDYhANUmYNlstbUtAicJgU66WWvd+xeT0sFzDgCjm/nI4cPWIgs5Ij65eOENPxprKq0ytCnabaje1nwWc0qgDq8yXk6AkkSNex5RYt//6U+9+5Zu/4AVAQgJOyjA/pzAfIvA1vD4pIxlxumu2JaARHJxwSJrW1ZTWefbF7MlMRO1NgSqehsS1qnratGyvqLKUuKNi/l1a+6VJatnU6L3EvUsOm3SKiu2rao6YqMz0wJzYZ/QVSUAVytlWykaA5OoY4Q4CnpZ/FpfX2tF8W+l7jEkBD6l7gBkm+Jd6pDKxVt1TIK2VmCpVvk+1NRirdUSFFL3zbVxa6T+86KH+Is1ZvmusTZmteh28RSgmSZI2jxblCFTnWAyF8aU7uk5NIPfAIZ48aEf3/AcPoXeNFQ2r+CZe/vES0nxYCq5Egh9YlGc8CBrH9eqPfA6hkpY5WNFBOjlXjEBlpgrtQDsOmBjDJneZdABym9Dgj8nQ0aPlZ6AlLQ3+cE7xZrWlIfc6CJoPxLu8HNNba3iF0AXEAbsqmCKNiJ+qFeaeOQk4HQwjpwdv1hrl4OdnuKxYFLYwwa8wyxpxzJmGLoMF9oULVn9hPRJk53YyAcTznyjAa+UwPPMKgvsmBane1G/fWKZ6grjm7LkZQUyJhYgR/vxXRcFLmMxAaBWgWW9Qw3cNzix9NYPfmlxgbCIjC7W/WZ8MHwSpo7d8C69+IDAW5SL+nVuIQ/lg6d7JiOAUgaO+CGm8jtwQ26rPbsqFG8IqpUcCgGIZTx/AW+/jJi8DAi6pBmHCPANcrbHwKuSudDa01U+gnYRjOWl96mIF3g5FQD+ddXXiuTlnIDdlSmLvHHDot9+x+ybb1r03/zAon/yVxb9Hzj+2qL/9kcW/u67Fnlv1EJp6PqgIIKpzMWBloCGnp+AxkG+Av53b6fa2J2BZ8hteCYw1FStAtzhn79uoXGBI4j5EKS5LcCsjMVj69UNnT/pEH38uPOeX6udUyCi8z8F/cRZFJbBH3qKDQv2aFCWg2hTlOwuzgvsXRoXoL1qxTevWfHqhNmiDMrNEl8+RAj11VuR7W5r6nwMPzob3vD8ihcL0j/b3/+hFdkwBe/MQ8a/E4hQNC1C0zLd7jiKd1wHh3h159Az/fN6pY4q1Q4aGi3U0mohegClK0JNzRbWbz90j/ufdJjeLbI8GxNLS785h1qkn1vaLNSouBmS8xsLyG4KEARISTGc3rrtNC/dv1fg3fsFPisfvEy7dn1Y+tDbVel8Z+ANPz4hkbu/uDvstFIlcNdKCURBY3agKKXBmEsaMSBgdWPNchLG67pmvdYNCettCWq2waWB0z3DXv/sw7+1va57rM0ZjPFzhSFlAVAG+AYepTW7ceV9Kewp6+pos/q6uE2NfWRDl95V3qjQogBMndUIQATdeQKqgO3tDVeMncw2VrwIaCaOMNMdXxFAh338HdgobZpJeXcTJrf4rFEOPQsm7Kz7JgI+3lHKh8kSrDO6llVjLawJwMRsPrnoa6a6L0oNjnGMvg4q+UL4ieMbpLxjAAkxY0FCgLLi7Z2amvEdoPCcsj5iqCiQEa22mdyqpbCEo5XOAACRuaUl3waVtVlJb0ZgZmpu3m6MjNnQ6LhNzc7bzNyizer+2NS0jYzN2NJi0hbnF215admWllZsmTVmJ+dsQaASDyBdRBsq55MnD9sj+/rscHuTjV9+x2aG3rf6eN5WBfjmJ4dtf3eVXfzoA+vuaLTsZt5uSCHnxGeL6bStqd6bmxrdaPj5G2/YSpopejQUgRzRsbOtyf7FP/8ndkrAeTmV9jxnBNb7ezqdYS9fHbOVfMiyAon/47d+YJeujdvictbi0bB97cuftq//zldsSuXtOdRv2zVx+xsBs3R1aZtLAc+bAqAfiH4LyZQstWW7ce0j+7/83//f1tpc71v05taL1tHRYrG6OitUJ3x8XiqbETsXraG1zj732mdsTbW3Jr5qleGGR93Xk62sta3KRivWtXo9UJ9s/sC4yLAgMusCz2WTlhPPLSyu2AcffWwZCcdkRvyiuBZWZMCp3k7v22ePDQxaqwCmiOI84bOmMZzEA/FaCbxKJveJr1XXGGuRCF29MYvEaq2tq1ffBQIdIcNOXpgNbKIgNKP7ooPiZDwpxh1vbus3wBZ+3BQf+Tq78KPyTLdhTU1CPC1joiomoJtTe5Uy1jdrOvA6Z1SXgMS1TeoQYzOu/OZl4GDM0FYDIQNNmPznO6rpN3KJNa6XZaQx7AjQnZOBwnq8Zbkk8jnYZhcsbgKmMbAoF0OXGJpBW/RVF3Yk0kMERQugZbgFm7aExIfIKAwFDIa4gBc9UEwS8wlPIqp7wVWCRIJNLxIO5mLiteameptX+6FdYYTF4jW2qLaTy627B5whCrWJhK2vC8wLECdOnXCa7zUULs1a5M/+2qrUbqpGb1rl9JjFhq9b3a9+abWvvy6+27vycqXgR+nGrxWQVmq7+sMQ9N4XxcmfaqqURvAm9emz/r1e1SYAs6ow6sxX9lgPegM8T3sInkrpXdo2WzyjC/w3YDYnGXttzsIrAqfQmFdhJr5RuwjJAAsx9hPAO5+20FxSR8pCs3hxJa9T+o79oPnmQYFkaS99XTsgnbyxChCbjZBXgo+B1xG0TkIAxsk33n5og+MAHmejFDUgb8u/kUAWfu2jRGtlBU87dcsD9DCrLkQPHrHwy/By8M6eA3Gq7TjQLANFGUJBPZXe2WvQN5HPnhegY9UQ5VdRorfLPTvobeaoFBj6AE0fNv57BeL42xy7A5XPIf4oH8gbHB87x65n9zp4x7cb5ijf928l33l2Z5p/60B7hp+5UpF24i+VpXS5c31H4Pa9n9wd7iRbGewSCTKHw5Pi4a5Iy/d2bt3K5H3DjiR99dVXXxDzv1r6qfTKwxKq7Pvf/ZGPofWxVuFSl4skGgPIKySQWAMTYBiS8mJoQjFUsGrG9ug+64zSxe5jfPSHgmiTFcOKB6gEvJ8IVoAXk76AhtzLZFJSmEmbkKJJ+Vgws8HBXp+kxMQt8odQjaoFFItbAjQZKeisj5tk1QUnBY0Fz4KIQZdxsyyfWqVD96J35ek5DYbZ6kzOyUsh0qB8bUvFjYeKrUbZLYztTQHnudUN78ZmHVwfaiFuwxOEhV9dGueHgtoUopgVoErimZFw3FLZGG/6+RfO+7CN9Ma2Tc7OKY4a8XHRkrKA400JgZ6IpVIZ9xLRbd3V0eqAgl3Kairi1tTQJIOw2RINzOCusGoJ32YmwElB1wosArLZHY5u8Zjy19DaZOnsinf1U5+bEg50QwNICqr+peWkXblxxfIhlHfU4hVF0WdJwO19uy6le+LgPh8ykAU8JKptfmHJ9g122+/+9hetv7fTRm/c9GEazQ119uKzj9vIyKSP0fvK51+1g/19tqY6PHxo0L785S+4Yrjw8XWluWJHjh+39XDM3hJAnFd5GcJy8uhBxfGEFVXenOh1QL+PHD6ouora6bMnpOuSFq+ptmPnTtu6yvnO5UvKz5iNT1wTyF3wpeCGJkZ8qbmtwqYdO3BUwDFuHyqPeRlCVcKGz51/zE4ce8QSnQPWO7jfty+emJ6R8bUtHhCNZW3H65rs2s3r7rU9enjA1yeuTohnLWZVjUzKMJuanvfl6Y6cOGI/euuCsTQRE71+5+tfskEZZ+syAp44e8b27Ru04fEJB4wSU85XXZ0dtm//oDgUZQjHB0pTHO0y2zf1kLEYiAEpTQn3hsYWN3h8rDgKl65/fcOQkBrVP55S4mDzhqKUy4YbbIG3mLVyg7VPlYIyUNBz6JgTmGSoEWN1AQ+MafNJYjIQGcfd2NQk0Eh7jwp8CiRiOCp/XKO7gl3UdKPIZDHGdrOSAqtGyEhUfQKQa8RzXk7lZ0txxmWIutGr9gdoiIkXAVQMs6iurbXa9S2Lfu/n3mb2FJSR7c4ay544Kb2Kx0/1HGetZYB52nuJvFyindND77D/PvnzzS5kNLHLGxNL2TAgLrrS/ph8Bwioq09Ihq06SGbJuZaWJjdEMKTD+ibe0maF99624grjPpWfB8ldxRlayVp0cskqroxZ5YUhq/xoSNfjFp1YKnmjSu9+UtArhgdnoNm2H39SdYpHnF4kfai2Ehm+YZEP9z4soXBw0Laff9xC4hPGi8ID5MF1yCd8HoBS8soi+iFfFm8DXn79fYteH9vbsAR2KGNYwsA+Kzp/KkbiUJwMhYhev2zRX16y0LLAKwDqXqGcx3sdDxP0frFVslhyLZRoEvsFXeFEE+iaiANdeItdHRlrzIowOH9Q0E4ObwvoNBmA0g9Fxvy+8SuBbfHGw+bnNx1o11/7tIVlvPmMfoWAZ0RXnd2pIjlX/OhDk7D3cvy95Zm0xEOhcz0W+Z3fMqNHUCHgMS6Ck4+Nl/4vvvFLKzLO/T91EM9WfuVTFupqw2LwW84rpXxj4DhW2hW4B7PwhhuR+n0v76THUY6n/J7k0NbPf66yZ/z+noLq+hOHJRAUd3momeMh2uXucGfWSnnaHbjF3fKrd79x78B7O+/uitfzwrl0fa+w+z40vu+wBL1817CEnexG8CbqFI1ZTV2L1TQ0W8/ggM51xj78G6rkIsJHkeLdRVkurizZzOKSrWLJq7H7bkxCjnjCUN5hLDPlr9xliEBdFhAen5uzG5NjNrowK9CTkgGeEd9LsAjMsOQR3assHcMMcBQroIHxvizEH1V8LFnEkAXi9TFQ0jh4WKk098gqf3SfiqMCoaQ8Z/A4rW0E3XEILBSChBldcSzWLpVuLwhQ1QpMZpUWYxsRCq5UVIiC0nNvtvLGBhB02S2x2oCOjIqf13sRASWU68jkjC0ns9YkBY9nOMIyS9vrNruybB9eHbabI1MOtNgOdUOgdGJi1ManxmxqZtImdQyP3LTLly/ahQ/ft4uXL/uqA7988037+S9/aW9JyXL//Y8+sIuXLtrHH1+yjz66YKMjw7a2mlH6eEAKKtO6d80viLYf3rhh08sLdnXour136YJduHLR3nj3TXvvo48st5a11995z549/6g9+/QTNilANzo5617Ld99939555wP39CUVDysofHDxqhsfB/f32tLUvG2sq34cKBWstbrRWhooc8GWBB7WtkWTeLMAm6xylZW1Uetqa8QLUatP1Fn3YJ/VyYKPxsJiv7BFBfBq2pqtoaPdEomElIsAlQyuhfkJywrUzopfhsY/ttTKnGi3YmOjo7a6LZ6UklmVoRTGW6EDD2FEvLewKOMpk7GaWNQaYhW6x8SyrG/OgFHV1tnp3tZauuzEOzNL8wLOEzJs0oGRJ96SPWKboYQMBik4Cbfu7k575bHzdvLkWXv1i1+1U0dO2tHufnvq9GnRZdX5kq76lC+pteq8SEC44Z1Y1z3WqWUy3O2Nmm19V71nhG/WtzeVNsOE8t7WGBbkFrB4nQlTVdWsiSwATHvUN+yoFywPllcZc97W8JYGgFvgWXVSKVBXLeCJIVUrQ4kl6gB1tI+VJCuBBJsDAGDhH1/3lBRFU+JiDD3xMIRlXW0GkMKwoVUBaLqY8Wy39fSVlivLWSqZtuRKylZk6CzrYIUItpvGqxyItb0HRCFpU9aoALXzlMpWX1ft44+DsuatvqHBJ5phTkBzHwKhKmBlCwB8TN+yCQvrWzNenTHSxBeWNcP71B3ebLYxZiJrjfh0Q7Kx6rXnZPAIzCnNPYWNvEUWsxaZWLTI2JxFp5YssqA6Z1zlwxX9rhAohoeNRLSAB6EJh/6CWEp/8OIdUfKeHnDhct8nUZWe7TXAPx6PAmmULv0elAwxlnYVYLijpv5ugnhHlpvZ00et0N6B6HfQCn/AVzwmbzhpkPOuPCm2brLFd0AGaEdU9KgwmXZb7wUe4H8ooUxreqLIlfdOql1QVhwyxd5+C//2Z63YxPyYUmX8XQeSEZlCBxoEbL9sRbrjSzRzmuoPT7l3n7u8/HvK1x4D+aPig/oPgC2HD//iue4Fnv5dwd+DrYVPdLEDgLm5KwRtj3bFffDObzCU0nLjppSsp1f+8UlBeb8zcIu7QS5/veA8uDs4gYLYApkWnO8MpFs+7gw7UkOVcI/FAOlOF+hML8uSZXFvE5Bc9QkarJLA8IOQFP2qFBperLauLl+NgG9OPHLS6qsrra2h1jraW6wyHpPiZHexVmtqanFF2tvbp8rF+i36uDtmbecEAlheKywreXVDQkKSxTOv/1DaWM0Bw6thbm1abWXU9gvwtJRmOFMkQJIgpjNVR3ubL31VHauyjq5un7mPZd3W2u6eTrrRzp45K0DFzPVNa25p1TcCNuRBZQ6rfB2N9VadXbWBhiaLueSToHMAuuVgABANE+P5xWOEF8I9RQIzrCGKpQz/MhTh7YvX7ebMol2+ftPpVC3Qy/a+2VxKgGvJZyozbnGgp8eef+q89Xf32KmTx6x/sNt6+lTOlno7sK/HTp84Yo8cO2gnD/fZ8YPduu63M8f32zNPnLbzjx63xx9/xI4eO2T7B3rtibOn7dypU+BayZGQ7w5XGalwjx4Th/ByLi4vehnYgnVmdta9c9B8am7Wqtc3rWJhwVIzc24gzAvcXrx0w4ZGJ62xpdlefuFp28plbHqaiYRmZ0+f892yVmSMbEthpxZSNju3YC1trGVMl/Gm6ipqrY0dLkMB8iwDVq96wkBgLHRPW6eMFbo6Ab7VNj4+bdn0mo2MCcwKALHxQeDlMYGxOuvr6/XhMevKdFd3u507eshy8+NWSC/Zgd5OPQvAJBt+zC+Kd1WOG1ev+iYIjMXkGcNTqpShwcZqG6yr8XxWRqrckxfNr1lPXYUlWDxYdcpEM5a5Gpmadb4L6X42m7Q//8437eqNIbug482PPhRYNzt9ZJ/zgHdRiXk++/IL1oQlDScrv95ovd0W9X7EEgKo0B4+I2CY4cesr6r0TUR86SjxF4WvFa/4GOhSFKz2wfAD2QQO0IjHhat4zRWE3mLc+Go2rTwFE8q4R97wvlWrfW0JkMZVf/A28VZHw1Yv5V8QfclffQ2rKbDiQERtq8bTAyZDw2CCWEH1X6lvIjJKGL8KcBLZlAYXyA96Fti2NV6ts9p1NaCc8skY2Sn4HoMrEOpP6TrYVttkyA9jlBkKQe8O6UPHXG7De2nY5MN3cNP3gJbkclK8t+peyKjiqorSVaY6leFGXpsYo721ZpnUir4peBx4q5EZ84P7bfvJfT7TXpkIMvWgQMUgUMsHv/Vv70Eve33eHh46GoIzD5MEg+XSCMjYckC1OI8Dini1fL/0Hb+h76+Tdvl94qIed4JkUuSDcQslVyW0yin+HQQmJMl4Dj+6z8Kf+YzUB+Oxg3ZJ4H/nL3hLBzRi/WmGHxHImmsdaKG30QXQiTbJxNp/SAH+92LpP3ILqAqcMzJG1W5xBBQef9zCr5wJegbUjv5OA3mRDLLGmIVfe8lCh4+aT2SEp5yeyoaMRrYAp0clMBaCz/7BBGXmzvxA0zIPlTk3AG+BAVd2jDlf8V7wyu3tinhLcZQf8F75nYcKfFhOZCcEesfzSuP1W+QluCYLHHcGv0eeOHYFv1W6/nXDXQB3dyhlpswbpPWg9HbArcJdY26JD4XhmygUBeaYOGPbtrae9f342SOexo73iO7NVDqljyQvlOpyMuNjHlCYBYCg2g6TEVJSbIwVTOD9UINqaAyWT8KjhueFAiI8VnPr3hhRuoAYdgTiPt4nACRFI/N4a6VDLSZFBKDFQ8V4V4BRrYBjhxRotSQQ4/kAKRkpKxQhYwMBM1hPcwJejIdlvAtCCe8yip98ehfvVsjGZ+d8MtW20mDYhS+QL2VfIbAUV0YYc4YnVpLCv22R0m+pieuZiOFjgLfdqzm7tOjjkhcFFhW5xeJRjyukd2L6Dfi0CvZTr3XZsraet1x2U2BkU4bFtuU28raSzInWqz6xg9218KhHwjHLZLdsYSmjZxuWybCmKN3Dol9YoKFG4F9gBMDN7mesDOHgW/SGntA+p/rMZFZV58oz3KpyMqljemHZPrxwUQA4pbIzQXDTkqmc4tmwOqG3Y92t1lBR6elVxmtseT5t+Y0tG7123YY/vGiVSgMwMDIy6hxJA1LTVhlFzW3WQQ05qMczCFjakIHzizd+ZblkyvpkkLCFckZ1X6l6ZT3QrEDGVlEGRIkXGBKTywbdwuxYk0kuuZE0PT9tCyw3p3pSSbxnc25q2t557z3Vd9LmF+ZteHLalsQT8Dn1sLmRNVtNW25p2RsRawuzfqgIpXKITzMBjRAI6+KPhaSMAvFhWPQ8KWPtw0sf2djIkBXVPjbm5218ZNxm5pa8t6C8zu4+AfFETVXQ+ERn9xCpLIDFpvo6gflgYg9/1E9NTa34JOYgvE70Yae6YAJk0evNKSrewcMFX/ukFsCnaM7QCpp5sO5uUUAtmGjGJgR0vcJutPNgnFfB203OxyfrLEPDu1/VftjEoD6REPhTXOJxJlaxo1yjQLqvHOC54AAQR5XHKqvBoPVSBO2Y9tXawEoE2+7Z8O5dGZAoMIYoMKQGw/Nhg6eruOnRYZIXIBlmwDjRbT8I0JJd/zBCSZ9VEqAf1ctazQyNwGjAO4exUiejCd6CtqyQUJAhDN2JJy3+Z0dDwHBe9ZN5/knbPNPnQCmkNrenILrvHHsNFEZtS5aCFVsaSzcJgdAvHw8VZznoO+rKvy+H2y6JG64NbkIH52HlBdns/E3+9pp2qV5QsOUkiR8+j44NW2R4XgJQce7Oz28yIGCrIxY+f9hCr75i1tWjpPDYB3Mw8NqWeYcLqOM4W8/gC94pt6uy15uA3vKl7/x3OYL/9MEdMTR+5YkT137Aw5I/PAknGqz48osW+t1PmXXXi0YC8Rhfv+mAUcGGzcc6LPyHX7Xw409IiQdrcDvJdpIkr0z6RA4FgJB8/kMN5bbjhoTOZZ4g8KjcPl0m6pleC94JHpbeVChd8iwwSqDXrbj2GvgCg4uFAYJ0FTwdyXE4GnrCDLrnKeg375Alwu4s7Q7BW7cHvvFvg5+/VrgvwL0jkLXyca/gsomggt9jWII+U45pyHiLGLe4sSmA54076NoMrNOgC3IluaL3VXmyviYEGnJrmw5MVgQqmXyEQuxqb7amplopUTV+AY5nnnjU2lubpXTWPQ4EJpO4MgI2KFy+SVTFrbtOCl7P4ihXr2iG5bErUdHSSiO7KuCNJSqQEclK6YghUOsJfV8tK5QJLqw+kFxZdkWbkQIPdpcq2PXr1wRY0t6IsjoD0vEoW6FKoKTVFtMSZPUJm1jJWT7SrlhZx1PAtiJmB/v67PmzJ6y+NiHFzB7rUoaRSnv88H772qMnrLe+xj1CDl7UQN1SUgyV+pZdzvAe1SmtowIELwukfr6izk4Ua5TfDV+blzF0eFgBR74GqUBGlYBRVIACWJNXWhU19RatrPExtXWsaaoUELxYujEBZbxSI6NjtipQypEsjUVkq1wHdN6NzK5uWZU9ADas7RrUf8guT8/YVkO9pfUe44ChOUuxwQPT0/P205+/LQCcVNmZiMTuRlJ6sZA1NDdY78F9dujUcQGFBoG+Me/Ox2OwuDBntfG86Fapspl78wCkgDiGJdQlaqyrt8uqBKiuCiD2i850bbd0tFpvV5e11TdaSyPe9jWfpLUoAI7XjrKzuUU6vWID+3qsXXFkVmVM1daJFpXWJOF9aGCfPXHupP3eH/yBlFvCFlNZH5NNF/aCePjS1LhlBJ4bVeZ5GSMMIxkan7NiZbVvrTwv4wLQywSclupa2xerthblLSyaM4FuZn7WfItaGSw3J6aU/0nFH7djx07b+SdelJEiA0Mgi+5/JiPimWhuanZvKeNqGeaDAaaW7itStHe0WUL8xzjaqmrRRYCfSVAoYcafI4BccKleUKqxeLXV1Df4uFxF4gd0b2xqsJa2Fqc/vSBd3T3u9WYcPGVheA38Sdc7PRqAWbyWbK4i5rPG1lZrbmsXyRICzjHnA9b3ZJIawIdQJRpXCZz4Nrg68J4iRvEI4nGvrGDJupjzG/zFODrnMwUE5r2E5oPCrS5xwCpG57aDZHqVGJPMcmTlwHbd9EqwrBn8yxJfABTGMTNpc1FGDXRmaAU7mDEZNZdL+zASf1+8xDAKDHvGeW2K/wAIGz09ln7hCVt74pAVmkV35QPQ92sU5+6ABgQMsBEKI6rO9tv2a8/Z9qOP+WOv/zLmDAgRhD2m7Z/BPzpTL1zz94l1oeeUmc07WGqP3e1YYcLBYOmVvQTih9/gTf8dMIXHT13mD7ZbkeX8FLcs+YAOf9tAFNSL5K6xiP+nHrXo175gkWPH3VABvGJseU+C2oiDQeXLQYafSz0Eqg6cAPAK951mOsqOAooSlOc3kOffRFA2KtUmoDfD/IJezuB+MGHbuSDIreSCfeY5s9/5nNnjB9So9Uy6XAX+2xWHb+FjFiOvl8x4+YyFf++LFnr+vBUbWHUEjuCPPAW9BcyJKRsKYINyNP+QAvKU/Oq/ElAkj/BKUJYgIJ/9Fb/nrOEhuNjh/V1hh3/Ec36tb3+tQL50QiYGBo5ko/JM8DzuOko3g7MCl+S5HMqPPMZd75WD3/Jvgo9KPx8q7BngkkYpnV1Z3Ak7bpJXX331/6wMoQ09UFDAEuMLv/EfvuGeGDwdwfqygTuboQbMDA28GUHjJxkmcDBhg3uAIdbsZKzevr4ee05gdruwbg0NtVbXlLDe5laLSCGuCHDhNQkITPzkW2kofhxM7Yla93i6oqXrCFzuL4XdO8mOaSE2cJBijQsoZiV0NwXcYlLaeAWzGwDEoLjk0wWSpxTxyVgILRqPd29KQEWjcYvXdAlQJRyItLQ22VI2b5uFBoGkKquISzDGG9yzeGSg2ybm1mwrVC1ll7ZK5ensQK/1C5CPTc3b5PwyhfEJCXGBWvwdKFPyQBEqlF6rBEyj6BZXGTZ0XlKhQ5Vx97wxC5eGDmOy331Dfb0ATNzzz3ARZq77hAd9F1O8GwJ77PIVKnKYTyZbXpy3zrZW93SzxBnDLnjW3tbmNIQScCETmWigdHcrg55HwRTraG+3kAAg4BfPFsAcsM5yTk161izAyYYZgOVHz511a3FmaclSADW9Nzu/aBcufWxLArFMImK94WikaJPTUz5Tn7G2Xe3sgla0S1dv2nI65wAjp7q7fOWqAFiNXR+bVP5kAImfshK2+GPZTILxknnAqMAb3kHf/GIt65N/cqq76Zk5B910VXe3d1ljY7vqVkaAaP7m2+/Z7MKCeD3o+mJWfycAkO5x0XV5ZUWG2ZaAT9oB3Xx21bc4Fmmclu1qF7UyhiJqjyubqyqfQI/KDB/P6NuR5ZQtymjIi8SnH3tOILbXThw7IOBZZbEa+I5aLPhQGpTrMusPiw8BbBh2bZ3KrwQ/kwAxQtgdr6GhwRUo41QDwaooFGprq4WptvybppYWGYmrxgYRVCwKu3+gz40fPPcAXzbNoMeCbnnaeUQM4cuGiWa0r4F9+1SPoq2MBjZzqFY7AVwD8pIyPgHXVaITdMzIMBFJZEzS/rYd+JCtIr0b4gU2y8Cz39RU77znk0zFZ64M9CZ/jNsPLSUt9q0fe3sJqV3c9yAO0bnYVW2Zkyd9OSpAOTziXa5qL+XJdMgrvIL0zJS9coDeQGGG3EhYWl5yuvLtpp7B5/x2wIzcUx0ytIINUzAMeY5BwITa9S2VT6A/31hjhdq4hdnak3FAorXP2CeQFEQilCttd4CpeIe2qXyxPbQyb8W6qIU66qx4oNcKT5y07ZckQ88/avlOgRBlipUeMGRdYaldhq9fsfA7Fy20qLQlz1TQTzx8TOvhfWafelr5ZKJuOYtee0HN3JlX/WROQ63kP0v3BWBPRm+FZNDr71vFx8O8cHs9lc/lA69pjQDsiQOW339QhC17OoNQoByt9RZpZrWTChmWeiZahzMC+LwGrTyzygy/yeMd2dxNTwdmSpcJFMXOhBWODZo984iFX3jK7KAMEn0f0cvwBSs1YIySn8BwCuQgybieIz6nicCsyh10MweJB2XQuzCL2n2YCWXjaoMq/w7dAdel62LpDE2CZeFuP0J+1jt8v+u78nGvb7hPfLe9R88XE4tkLIfJP4agzgB0VlbhFlkn25S5KHBv3Z1mbQ1Bb4TuqxKtKGDqGyZBVwhOVPeiPZHxDucy7engaZPcPdhr4WcFbD/3nIVOPmKyoP2T2/hMl765jPiM9khC9PCG6HX8yU+sOLLiPHNnOfdyQPNf57u7DnpuvvYZi/Z2BGVUpoMSABSD8vjBk1LZyvJuN6/vXO+6tzv4t9BAenLrBz+ywmhQ9rvr/R6HZHnsH3/JQgzjQ6aQm1JeyrxK/H5d+k0IXgne47r0yf1D+SXFQ73tDuVfxL6XqIijTLMHBWT7vSaU7Xz9r/7VvwpKVQoI/RYpSLw6/+T3/7HV1wvURQSkpMyICGHGElw0eZQWGzXgDaVLkoWhWRCeiTggKIBjbjVnzz56zr7y6Zft3Y/e9lnkrJ27PDkvIVdrP3/rPRubmNK7EppS+oA3Jviw9z3doIOdnQKQC+6VigggutcEIKaCUTFqAgIHLFMU8ZUNVgDCUqy1AgUAP7GzvqsQT7Ke6KrPfGbiTlRlYptX1h9l0g9do0yYERS1+qbDtpBcV9kK1lpbFCCqt6n5NQm+aosqfwCDvpaYnT7QbheuTNuCQE9m4UNLSPE9ffaMVUvpXb52wxf9X1M+t5W3auUfoMDQB7amrWV8pa4rtotWX1fnec2JntWtHdbfv19AVTSQ0mE4CJ5qxjvixfOF1UVfVoNwoKDyS2W7rAfUAGxhkO3iti0nl6yoMh3sbDXBSrs2MWlXZpZ9zPJTjz1m10fHfEwseWEsaGOixrthP7gyJFrQhRyyz7/8vDW2NNh3v/9jMVDax0jjsTtz4rAdPnbYmiQ0/1xG0IVrY/b5117zrUmv3bhp6dWMgE7UKkIVDlSZkOXjOZX/2niFFEnYWFsW4H7o4D7r6Wi2FYHkqYW0vl2z40cPW0oMOzmzYC11SlO8uSBDKMzkM/Hm9ZtjzpO9HQ12WIbG5PiUTarOlsWL5wQiK5XOpRtDMnYEUqQcWNO3pjaho8baayttfGTI5gGfqvdoNGYn+rrsueMH7NLotL07OqWyJtV6KnyICmCWjULomWAt5JDqb391rTWL1wFvKwIzM6qr5s5265PRgGE3sbRii8tJn3V/7vxnbXkua//H//qfezd/UW0ln98QLQTM6wKvP9sQYzQ0SRgBInv3HxDIrVb9lgwP1TOgd3l5wa5du+6gFUGCUm5pafYl4Lp6+8TTvTYjw2F0dNhlDuD99JlHxBs5m5+dtajK0SewOz42rm+S3m5Yu5Uxr8uib74QsVOnT7tBwBrNDGNhuTTA7vzsjE1MjIkHYtba3CjhElG+Z9VOi9YaUxxC+pVVyr+YMb9OGwvZwnrRWK33xIljtjC/IHoy1pnNBxi4UArib5uas6r/57+TQmVoAQEFge7QWwC1UghavOQUz442W+blly0vYwTAiXEKDTm2JeChI3LChSXRqF3gqUf+8q5DOD1DTkFLDDcmvgVyxZuR2hldoxFlka5R9AbxBkIco4IhOgDikHgBQNuYTVvN2IRtXhqx6pU1y6s9FGRgs4MWwxZYxorFUB0y6Z9b8FWKW21FGbACnnTRoFIGxUZXre9OZIcO2RYbHiAzVO9ODhSWwK2grcuEouo18u5bFv3BL83m18m4S3lXavcKlPP8GSv+Z1/z2dgYMkGGyif9V/q+nFduo1CaaqtsRbKNeRHelS+axv/8h1b59iUr6tpD+Vto6Vko5UPfFFsljZ4/Z9unz2Fx+zuEoAdOZJDxW4GHdWLCCpJZNjxvxeEFC6/nLALod1qXxrWmdWYtWKInGhprlWgZizqtVHlqBNJX3Y2WP9Bp+cMHLSR5wRqvYdoQslSfYbzg8UdB0ltZLQAPjdfwTivPxB/A3VI6GISS2eW8lxUrw8XCMj4jf/EXFr6Z8nsQAOeJA+aAGLtCAOJ4Xn4WRBmA6YB+8Cm3SnWh4OBPyHOHj7jyy+Abgscm+Rf7P/yXVmxrdsDMM6qaZuWgUaWC/ysrpCcVJ8PRFLl/V5ybEe1lsAyPW+HatIVXMgLL4i0Z8h6c9mJmMkea+l5gQXodB4E4E/CKM6a/1cL7BZgPHrDiwIBZY6Oeq45EX8KON1kBEIjBXW5vGJcYUSHhiO0//VMrXltW/Zc8mp8UduhYfieg3245EBBH4dYrwfWu9zxwWYqn3JagQeX/5p9Z5NCg05QnvBN08JNW8CZflb3OPuxK9RfUMw/LNVlOr5SGP+RnUO/QsSi5vPlv/53qYCmouHLkpbDr8laAh/9PfyxDkc1rkIPIg1I6QQb88LKVIyilTQiGId365IFBL8Kd5fxzLtOtHPh1K4Vb4c53PY5SPPcLtKfFxUV7//33bWhoyLEEwb/8kz/5k4bNzU2ZA7cClcG+93SZ/k/+yR+JN+NWV1Vr9WLIhcUFyaJNYxtRGA4gyvi0MQkhZhIDbl1peCMUQZVhgOOjJ07YV15+ycYnblpXT5dSz3sX36YEwd/84le+g5bUhzW3dFhNImFLy/OWWVn2yUbV8RoBo4y1NrbaupR8NpdxhlcSTiwUrFeDhA0znOmipo1ROVjhdDfhdWac6vbGqtrXQRsZHxOIq/Au3pxAmGKxKgFjtkLdWMsLzB0RSF61xtp1i0tYbuarBawkhENxq6yulyFatIGWKhscbLULl4YFhFlz8bI1CLQ/99KLFq6K28UPLtjy9LytUwECqDWAIYEQtvhlBnp9fb1t0U0qJdPT3eUrNUzLAjnU3W2vPPeijYnWdKNCSYRPQz3jL+NebkJhK1jwnK74TQElVDVeNwQUjb9SSpNJYmuZlMUzSTvZ0WJXFpftf/zVBSnHvL309DN2WSB0fGrGBno67IVHT9mh9lb7+Mp1+//95FcSdhgLMfv93/0tAeAZ+8nPfuXLtiH42ZTiM889ZW0dHbadztj63Kz9+1+8ZS0HDlhyYdF3MUtIATYJBNGdu5DbcM8aSzAhlOMCgycP9Nrk9IJNLKatt6/bXj53xPY3VNuvrozYjz+64R5yhm4sCyD+3qfPW6PK9JFA50hmNRhmIbCQqKuxZ88escfau2x4bNT+/N2LNpPO2R//9mvWIrDwrdfftKT4Y12W9lIyJYOt2pel+r2Xz1tK9XBpckY4QHwqEHuqt82ePzJgNyaX7DsfXhXdA0GE8sYreqivVzSJ2sjklIVUf0djVQLQMpBFS9bOHRJvnT532g4O9IpO1XZtaNRef/s9GUN1dujIOdGhYP+v/9t/6zzLqhgYLe0tCbWtqC0tLtn04oqP/ezrarfZ2Xk7cfYsDivRS8JNQhOADhBNp5ft2tUA3AK68FDC5xhCDU1N1tPT557dCfE4XkY88edkXE4JJMzNzjn/nDh10mbFa0sM6VAZK8TjzQ0JW5fhmBX4OnripGRjwbJqdwxHqvNhCtU2K9A8OzPlnvGG+mDt2PGpWVdSTRVF3x4YD2Je9ATshQtbllQZ1mRwnTh5whYFiEgLz2mwNFeJmQnij1ASbzPCNFD2EIvy+VAbxY1c5zZjBamXipq4xWSs4pkAlDKsg14nupYZC5rJ5Zx+0An64YVrbqwXeDI3rJi4WgkdJbdYA7pehki65BUHWLBtL8YIHugqAc4q8RRDezJ4ZJV33gtWZSCPQbd1m0B/XMVaGh6zdoGx9bExKeYNK1C21KqFAZ6brG8sIAePCQdstUhuJaqtKLBckNwNtbVaYv8+S2MAqCwVkr150RUjwrvuVI5AmYouPqQLxaXYZDiEJDPCRZakwl2mcIeS4Dv983jC1QIfqneMZB/aI2QZqGUdvETgpwsd5AuSMmz11RWWkvFWHraG+g4L8ITULnfS04m27vIYgcyN8iPVX1FpF8W35XTIF/Ss0PfULyCHTUVQzHm1l+JKysJTYxZhKUO1v6J4lxAaXvHVJgDGXjYZWcW2arN60VFHHnpKphYFaPOSyxgOAAayEjhFWC5O9aekGNOeLzAMj50eBbD0EmtHY7yw0yPb17K+u9ND/Bh4blVO/nMwoHxzrfeN7YIlowOMwGYYGF549akrgKlLdv0FRtW26Ej5GarhHlXVj+dLZ+cV8TGB+xHVEz2ALOVEoNzlOSre46Z3fCxtkE0LSe/goSZF3XKgxRVzKCgD38XUKLCH0O8swcjHPvFSefBeCOnrkIzb4tKiFScEdPluSEATj7rqiniLIlioMWahzoRArs5KN0xv2P7DFm6o0/MK21aeqfFyFzT0cppxUyeXa3qPMsOX0ICiM0m2kE6Jx1U+GZeUkbKS7l2B+BSgCxFTRugNH3LLjQZ/4+7Ap+Wue17eDbyCUnJbALUJzza9VNwr/c9npW/4zVdlcOvxcKG6ZXw310FsfCda7nqPsJMm36luTbIsxK5v3Cd+nYO/IJ27gm6GWxq9R+5WKKXI97qkHLd97GnrBvdUmHJeSnfvG3jV86p8wcf+rT5yOb4reNTB5W2h/C0R+XO+f0D4JHDr/3/2s5/tUKR/7HdKgQSYzcyEj29+48/9A8baAlLp5vPZ36oIKsO9oayZqQbBWE3yo2pSLIFlpSaqd7GCBYIlZBj/ysSyhZl5y9LFq7evSQkk6ULlYxEUgbmWy+r7vK9Py3JEeItR8KQF0IDxKyvprkcIBBUMERG8CJGGWoFQPauNV1htFZNFtnxmfleTlLSE1AIKTI0MAYCXl/IgXPAqMSkuIjCfUAPvj+Wsra7BphbWbRVvjZQGXToNtTE72NsssBSy8ckJy21FrHIzZREp3L79B621o8sWJQhSAi1bKle2KMEFZUQ7n7Sm/DLkgSXHqG7K5zTUvWaV7aAUZErvkm/Ae6ig6grh7ar0Rfkb8UIKLFdJObS3totsArgbWORYu5SLZdaq9b4YJb9ptWpMa8vLtiEBMUm3Px6mphabV/5yugaIHulus26BhevXhu3awor1SBi9+vQ5xbttHwjsrUuhnz5+1C3qm8Oj1t7WaM8+d96mL163hITgzYUFW17bsDUmeKmujvd02rODvZaQwBuTYsdjSLmZGNXX2mhP9XZaWop4aW1LdVlp+9QQBwWYxmemLSVQkRSIZbH/Binf44cOWbWEb01zi0UTDbas+sNhQOPE+7ivtcWGBFRvzi+Zim6PKO6Y8rQlA+aRx875xKexyWlfJovVFp44dtAS4vGU6J1R+ehiZ3veSChqq4ozJV5nTVN6HfJ5tjiusM89c9b2NdXb2Mi48023gLKLK/FTTtI3Jx6aE6gPiW9YxaNNinI1m7UV8Txd4r0yYH7nd15TmRgOUAgcdgJdjM9l/Lp7KMX/jfUNNr+0bK2tnb4qh7ch5QnPJPyfU/vBe8wYVsa1BkARRRa1trY2N3hWmRgm4MM3KM72znZLrqzI0GGlBLWr1lYB16yPO4X3AW91AlY+mVJ8Xs2qI8pLNr1i2dSisTtZxMczswGJeFSAckttVEJA9SC+Ux4AAuy6FhNfYsT4smMqZ7CZD+N+mywrPmC4gqSfgLzaqPiXnh/GAtIrU9HUaBXiAQkLKwj8bIlntpQ21wXVVwFwIoMpL9pux6UklScUBUOQGNuLpxbPfEMDE66CiXF4cfEy0+MD/zFsAqPEZZjKGAhEyRC1ldbWZhVi22rxoIqmlIFlxHxLZcklwQ6VteibehAXYJOtpqED8g4gV5cQeJbRnFG5w6LzRnu7VRw/Zqv9/bZ6YJ+tnz5ia2ePWvjZc1bx/BnbkHGWPXrYNg8dsM3BfsvLiKo+eMCiAgUsN1aoqrHIDghEppaUgI7i9obALWBL95VXAGFRea8QUK5tb7ZonQywRK1oWqt2UzqrniOib1htPiywzhhpnAUof+QFPSuuvFFQ/odoDsAYCjWs99mkACeGgyidXTHj6awTD+FdrtHBGdqo3oJ7uvZ7OlSP7q33MnEqAWD99O5bZLoOAGceXtE3McmHgkD/OiB1YNDyhw5a/shh2z5z3LaffMSKap/FZ87Y1uMnbeuR41Y8cdQKh/VO/4CFujqtSO+YeE2F8fhJi9ThAze0dE1PAwakbnq3P+Uii+QJw9YnF6q8uqv7AVhioxD0UeDU8eI49i3CM9BB9M4r/yHxJfy7DZ10D7rAx2WeLnAN4Nf9sOqqICOtUFWldznEAzK86LUKicYVkokVDfUW1Tmid8O0GcUZUr1GeU/3tiTz2BY2RFrUnfLMZEkHouJ7L78OSRdKo1xTVq4DgEmrUFUba9qrAfgatCHxsomekWPHLHrmlNljp82eOWfh5x8Ljuces8hTZ30b2bDeCR08aNHeXgurXYeZNKa4qGvn31KAtzzoFtfQmbM7yLxdYQhKJ9OjIcAcVvkL8JBoAQ3xwCMvAjqprLsOyg7dw5L50JD3oZ9f68x1OAFNFYe+92eld6AlR5mufu3f6jffQBcvB22SvOvai8V/5bz7jTtCcM/LyLl0HcRF4M4d3/Fc/ED9B/nVmTztlCO4d+dR/pYYbw+Kf3cSxM8R/ChdwyfBPZpk6dYnBp4DankJWVEOFIukaCvl+HYHnpXv+rXe2XnLr+/+phxI517DEuBde+211w4osn/ud0qBCmGBc8bUfuM//MeSkMOAxqIFpJEZqVxVHg2a+0GjYP/2Rl83lCVGJCckKEICgHFZvnmbmV9Aeli9lFxOgGEhmbGrI6O2yFhDKQtiBcAWpezZlQOmxqpmBjgeyIA4KFC2Oa2xoxJyrTV1/n1eD1DwdJ1uCUjs7++x7rZm72YHDC/I2mxQg/j82Ud87dprM3OSXzR2dlGTdaz0mdSG4nYKI6y3snZQAjW3nrN5Aa0N0aWqqk60abQ2KbBWKZyqaJWAQ4/NLCoPq7MW1Xcd7V2WWlmyFYGpvIDGmgBlzuPFEyTB6AIzACucsciho3tEdXYvWnODXRuZ8bGn62ubtqEDYQ9wyWZXfRJcbjXra/zOLy7I8MgKfK7JcEj5BBjWE2VyUyIRtyceO2kNbU02JaD21a+8Zs89/7RduvyxdfT02fTcgo/NTEgY9gqMsk7vW9eHbEkAtVbGw/nBHhsRmBtZWLTVzW2ffJTNrfuOXEzM2RY4D6tso6rbYcCSgKLu2MljR90TmE3RtR+1qtY2gYQ6MeCS/Wd/+Lv28gvPeBd7rxQ6Xfl5gX96ZWVi2I3pRduorBI92dUra//Vf/2/tFNnH7PZTNQGTz5qv/V7XxewbrG333xHoHBNZd+0c6eP2tDckk0uAgqb7NTRQRPWs8mFZdE4ajWqt7GpWTt0qN/+m//1v5CVNyphG7ZHHj1pLc31ev+InX/8MZtZmLeOrib71MsviJarNsUW0aq3w4f224nudqtWHS2kcja3vinAUWObKmtDZ4et67yuulzb2rCOlmYBv7RtZJN24vA+O3x4UHQpWKK+1Y4eOeDe0Sops6oqNg9Z9+E3TBhkiTxYj3pme+RVvH3iTTynSdGb4QGrokdKRkqDBBqrLuDV8KXraNQhxsELEKqeqhj/KgS3Kl5hYw1218qmZHwVWS2A3bcE7FXvtC2Gh9RIuAM+MWLjaierMjoYKqHIfHks+CKVUT6Wk96bWKf0Abe+Ji5ryzpfF61CciMmIYyhyFbGEQFd6Adv1zFeGACwue5DPAC+9EywigH5YPOIzfUN96xvy9AjvqBdqp0oXxiGaigQyAEGbRRZBbinXfkW3SX6ra2uu2FCwNvKjoHwK+PYXZZRNpWpSvIDwwrDEhrCk67YdZ1V3ogf7x5jeXkHWVgQATC6ADSAHr5hdYiozoAkeirIapMUOr1QEaWxVgjbqo68AEdB9QZQx5MVwZslILxd3WCbArJhlkRjbLTqkPHpeYGQotpceeJVOZAvZAdFZoIjv10eQwfJCHpJAGY+PEyZYQwvupehwIIOvg4yB2MQ86q/KncCxNxIiEvur0vm0S0fhxZKG9CH8QIvAP5ZCq1CfENayGoAMYrG4bDyogztHNDbwS95Kf3mKAdXZrqBEUID0D8dmHQc/onqW5JBPLAlteUGjYBSEcCloyCwwREWcK+UvAYEbqsuQgKGDNUIq85VuYoHea9L/kr09HzpJmnyjLwzrl8wyvOIViMPDGujhwxdxxKRvO/6Q1f0YlJ+DDzuY/wD+p0OugM/ss62LkQ6vaNnHGWjgOcYUgAIwDMTGTdEX9oWvRXUG3niTHwYWBhkeG19mAN52dUe+B0YKGo/kg+kAW9gwLrnUs9pMzynbhn6R9n5HfxRj0G9BPmHFvojLdGBYXkRQLPqAD6WIHIPuUmHOMhU+w/JuIX+PsRI7czjp/6Jhx86gvhvBVKGBxiyBOkCcKi0EW1613WlzuQNvvP4xPvEUuY553HdIc+lSDxulm/kmcsR/27Xod/ux9e107h077bf9zruEW4V6d7PdwfoXQaBXoY76HFX0PtBuXRdKt9t5bzXUQ6K22Mnjfulc9cz0YBvS7c57Yr1tsA7lMefcyb98nc6B3GQD13wUvkZR/DwtmtCEMet33cG0vtEcPuFL3zhkCL7p36nFIiQBeHx+Hz7298JGhENA62m0Cag4pOXBKYUu+7QaMLW0dZm//KP/9imJydsUNYa3S+DA3129Ogx29gu2sjEpCUFgMamZmxsctZm5uZtOZUNGppiAZwCWs4/9bjt39dvw0PD3l3d0thoXbK8v/qlL9pgf6+vxVqhMhzslQUvhT++uBSMh5QAICIm5XT19nvdxtXQ6EEcn55zC7upPm43J8YtuR32Lki6bFmtAYBL46UcdNngUNvIr9rs0orN0TWrPK6vLduXP/usPXL8gNJftXA+497X/fv7rF+AaGtrxRaTaWtWvAWBnKRAYJPyWN/e6MunYQEzYYFhA1EVgO0+6RINjGk1WtEYodUoId3S2izQmrEaCQ8WC69QC29tapXxINozMa0QsQILzIcqraKy2uISvFJBTssKgUnWml0TwNq3v1ug7bRFtgpWU18vIS3gLNBaXVdv71y4JPA264IR8HRIQHOfQN7/999/04eCfOXLn/UZ/B0CuF//3a/YksDQzMysra6vW2aVHdvWLJ3O2PPPPmr/7m9+KrAi+SZw06B8JuqafSWLnIBZFQAnVGv1NY1e3v/qf/u/sIP7BmwxtW7nnjpvTz/9lI2PT9rf/OwNSyufocp6G56dV2mkbGsa7B//4R8JGHVYZjthLR37rbOzXwCxaKNDQ+KFCdsWD6yvhm1oesrBJR5RJu/FYizaH7PxqTn76PpVi8nIOnZkwD77zFn7//zZd3zs8LmjB1Vfdb46AOPI17dXBfLqra+n306KFj//5a/s2Kmz9tKnvmQLsxmVZ9Ne+PwrduTECftweNzS4rGUwAGbkCSaGuz0uaP29c+9ZK2N1QI7orV4l/o9d+ZRe/vD9+zJJx8XjxWUNt51KTEBKAR0sFxL0A3HVrYAQgLDZOICHQgE9DHGFysCsFYrjXpd7QrBzjJYFbFq70Jd1TeVUSlDlT5fVLtU22HMbHWVyif6sN4zGxrQrQnf8cduYgBchksA0rIyjurqqtQ21tSk8lYn3kH5ZLMpV5Te6sXPTM5bFs9796DkQ8/AgEA68Wz5JLT27h6lE/PVCJolEzYVP70ysaYWiyg/iCKWFQPcB5NIJJiQNwIIAFHEi8sHV4zonEDhudBzqeHkC4J+uiAW/wM0AA+xSgGeaNzB3bbAJdAAVebqOky3vWju79JzI0NB36RlEAC03SOtugPs8g5j0N1ruyEDQfljrW6hFmuV3At2BhTgFy+wXW9cvNbS2uo6kjRqqissLVlHLxaCybdblmG8nRdAVL4q6GVR+RO1jG0GKOEVFU1FO4BVWcC76tD3FN9BkWgB7b0bW88Y2sTyddzbVl3j6WcZwvLBRhmsXMGcA3Ze25SBTc+EIhN4E/31LeBiVcYVm6vg5QYoVahOkOdFvQuw1auiUeDYgBmoJ3IIdeEn/g+cEcjUkqLbFXYrsN2B98q8zxveLpQuMp3ywht49Lwnj/dKvAhBqEPOMRkzyHomCjJREs86MoEAFvCYlX7wfXC4x1tn1kUm94BbHmE4UC/sYoe1vC7jnTcY+kJbJK/IbecfHZ5zRQ/oZKIscdLGKAf6TYmVqpI6LNWjflGP0InvAMY8o4x85+3AAWIJDImm6BDyxTceGxHpGXTFeUIdQHvGzNM+eBzBOtHZ24beQXeW2xJtmeudoHsOanUmhaBdKV2dSRLHFZGRlhfAD/1Xep98ep50ECttm42c3LETVNMOnXbeVQBzoAPJu24r6GVW4OHaaaSK1LubW8H7nq7Czvuev1tl4bHT1ekf1A9lKX22E8jDDt/pusyfu689n5yVB88O75eeEXa+8f8fHHbipbw6E1/53ieFnec6l8uwu47uG/T8AW/cO5BQKW7SKKd776C8iN4BaXRGhpGuf39H6nf8dN5WCJK79ZAr58/g504ox8tqXAyxuwvcfvGLX3xSp69zXQ4QmcYLo33rW9/2meRBIyazKE0aiKxoHRQiYNCgO3xifNRGJ9jNadVSEpBMIkLhbqxvWTK14sydFlhEieMJYSwsS2PB/HiUHGilUrawsCgln9O3vJ/1g7GhEwJjbBsL0YoSdCsCWHhu8YRRyWwLCpEQuosq7NIKS/ls2b7eHvv0M4/78ku/uHBZYLvgCpXuYN+SNxw0cC+nCkjDJy/haMwS9U3GJgF4MejKHhq+auOjHzvYHZ4YsZuTNyyXnldaS5Zh/VOVk4lPK/omJeWyJpCHQKILFIHkla80GgQwKDfCZlNAB+HnXTJq0GyWkMmmpWiTAgYpS6VVlnTSZpMrvrnC7Pysr9XKGN2FxUX33s7Mz9jc3KRot2xz+j01NWGHDvbaU+dOWz6z5l7sto4WK4jeP37jHfvVOx84QHKrVmppOZmyK9du2py+r5HV/Ud/+Lu+QkVne7e1NTSr/ot2Y3Tcsumcj3VlHDRDOhZSGRtTvbhnX/Xa0tgsZR3zcWpwS15KoRCptLXNgsBei732mVettbNFwG1LhlKHtTQ32VvvvGs//cVb3qXb29FsJwZ77drQTWtubrcnnvycdXX3WiYpcLCetlpZHniLlpPjduniFQdPbCfLesYIsQqBluIGwxVSrrzxTA6LFiw1VldbZZ966Wn7xnd/6J6MR04eEnCuF42zahxp5yvLx2xoYtqeeOSM/c0vfm6/84/+mR0/etbyMwtWH6u1nsOPW1Vjt+U2Zu3qtSFb3VwV7+ctI349dvywxRQvbQiAw+QMJr01KN3U6rqdffSceH/bmgSEURQsp8UEJ9oT3ks2MWFGPkYQIBYeZOwoTR5lg6dWV4FCVVZZMQMFXieAzq5iAKN4LGx1LBmn+Pnd3N5pGRkmjC+nfTC2XE8c3DJMiOX3WE+XoQhp8QBjtJhEwyRDHwIksFMRF0BU+yB9+JkeHOqXsc94Zclfg+oR728l3Y+SBwxNYAgIec1l16yyock9MygZ4sMbtZrO+tCNYOH7TZ2DNZoZtgGdfH1rgTT3chVZeqkEalQ2gv/vUo8rv/DnDsChL+OiBQ4AimyPvS4LjB4pwClDLcrbT6IA8SADYH1iGoqQePQd35Mk+VORRY+Itba0Kg42gyioLchIVTrUN70I9KxU18R9OTnihKeiAhapZMbrjhCOxCWLqnUO5AF1wRCU2hoMV4Yu6TvqNl7pdPfgRSyVUYcDBf3mll/rhWCuQ6BQ+B1ijXLJX2QL/AQPQUv4ClDLPQD9pgA72zszUZbhKtTHhv+WAaU64BrZjy4gbnq5qCcghJfJ0wOkkTt+KrP6BwwoTwziVlCIIPBO+SiXg8+9foMX/OBXuXzUE7wX3A3eQ//sfKOAPA14UkEyF886Qyno4QiMGoEo5Yn1yaGHw6ByBhHMeoe2KbZ1XRAWv2BgKArFrbanbwH99DBQduoXvbHzp6jwijNfBO8rNHEQqgulrugB6ZESUA/yzfeAWHieM84k8uDvK0AjB1Wl8gdAi5zreSkOD7rc+al34GV4uBy4crBHtHqR9IkXQIg84Z7nlUhKEbnTR/LIf+pwPSm6QU8wZFDXt/LpP/3T4HsnuG46eNEtaOTl0eHlD/75PejgRoIiRqaKMp4fYufM6w7MC1wHafnHHmgnwTteBn4pbXSCV4Ie8LfXQKo+0U2JkA58RoHh6SD2XUmXAvcpB+VyutwjeNmlcz3eUlzQgvv3+mb3/Z3n5bPSoahkbeceMfp1+feuoPv3uLuHoO9K9PeY7x11EEpEcRoEl3wdfKjgj+/4nnKV28Kth3dQ9x6JQjd02D2331Wkcf91j+BRK0G6S3sEDvl98PAR6+zRtSJpFIjp7+/3dxAShwb7rE1C/fTBfbZvsFvgs+izxUfHxm1ufk5CLthxZHDfoKcewcKma0ktobEhYZ2d7VKIlTY/v2iT03NKjy1wt6yhscnXzB0eGbUJgQ48hoKdEvw1Fqupd7717TPFMBCIg65EGgrbw64kkwKEc/aTt96zH799wdbViguFLSkhAVCBwFeeeML+89/6mh1X/pncRRcsAp+uvWQm6aB1a3NNtCra9aEbNjc7Zoc7GuzZw4PWWmsC3SN25eZVW1Q6dK8PHD7gS2Dh4UQBrALilRdfrzZatAomLKhc+3pFO9XXmsDRo0cP2dNHD0oIb1u16PrCSy/Zk888Z88996y9+vlX7IuvvmKfevEZe+qJ0/bU46fsmfNn7Kknz9ipE4fsyNFBO3T4oB1T3Zw7c86efOysPfvsY3b+/OPW3dltbBXZ2pSwjq52+9HPfmX/j3/9b+2nr79j/d2d1tHWGnBCYdMS1TGfbAMjshLDxOiMHT95wlpb221pOmn7u/usu6NNdGCyWjCcA0U+Nj4vmgdghAaAUPbtVAV8QlEBinxEBsuqJbMZgZoK++DCJZscnrdt0WdxhmEDIasS+GOYxdbahp3sabejUh59Ag3hYlx1WbT1zLqFNjM2cvVn9qO/+jc2dOOyxRmfJo0Dy2dXM/bk42etub5eNA1bamPV1lQXW8rr+vaab48L+Ls5PGYbKCjlESCTK4RlOK3b3MSsLctIqJRgrZQBkbxx3YoCmXEBZ7xq168P2Q/fe8N+deVDe+fNC3bz4zE7ceSYlMe62gfrwbLjW8o66xt9O2cmZdXVd1ltgp37BCJV1sH+bgEhMYwCwg2lCHhEEQNmOPDUtLU0WH2cLtrAK8e37nkQnzM+Oi6Q1tbVK2BU4cNWGCgEFehe3FK5idO9jPp2Wx/Nzsy5IcTMegwBn3Sp1sVYVwJd7kzwQTCwNS4baBTEs3hA12WQZGWEzM4uyFgIjFPkAAYrXn3aCzt4tbfUu+cP2sPUeHFRQqwdjcEjjezDCgAXNQKGpLyVXJYhULAmlZfJks3N9Q76kRHQBOMXMM7W2MiFpuagB6epscGqBRwAH2WBGHhqbl0HvwMvFuCa5brK3ckudF1QQx+GBjEkJiTDNeZtBUHLknuMzyZOn+Aig8pVo+KFd6pqa3WOiP/ZiAR1J4ClJBlzS5bYAIbx++vi6XBYtVNWDOL1WvF1vEplFIBczyVtkyFFEtDUNb1jnPHEYhT5DGvqVr/5XpnTf0EZds67roP7wTsYydR/CWkocFb5Sj95FeATrCcqI0r856BWB8CCnRbpWWCFGTbIKdc9yhRDn2EM0IthZwAg5DCHgx7dZ6OQOukDetk8MaikjykCz4mPgLFQVtrlMjgA1/Py4Z8rcM2rogZv+7vQluFr1BHxO/hRmSAD7wIGSYO8EXDalMfPBs6EIHvosKh0EkPgFJHuwj+UNzD+mXwFXWBzJtRiYPMOhhN1Vope7zAOXfTDI67IeUK+8Hx7MfViUC7AG+8H8oi2z4RSgG+53PAuxhg0x1MMT3GfYTgYW8F2v3jfFRd01x+0JD0MGMrsQBk0q/vQhjrnOfe5hxxyr7Ly7YYUBSkT3OPC+x6AMb4PejqoP5IMys776A3epS68nks0LNenf6dr3iTwndeV0zGgA+8h0+ndInvQxQ/FpccetrcVh344KUmasx+3/ih34O0ulU/xco1u8oyXvr8zlPmQEMRTliV8wh0AePn67sC9gEeDePw9Mrk78JP7ioi4va5L71BOvi1/zzmgf3CfcFucvFv+457fD87l93eHe+bnzsB35W+5LNUjfEOc5a/vEb0nrxSCv1I65d9+zfN7pO/58qu7I6X+CQ/M965AjvngHhs4kAQRwsBMatq0VI4dyVhbNCmELIEs5YnSTQnEUPWSvS6s97W22uHOTkstLXu3lyjjII9xoATiwnPrFar4PMP62Lu66f6XsgRYImgpLWOUSBOB641aDZyuWsb1VTc02qqUIEuPMUaQRuLCWu+xKQGzx/FOsIwSAPXi9et2c3wsaPRSzlsSVpWquG4pyz66UPFWqxxYAu75EYW+/qUv+Ra+eDjWNtZsObXseZO+sjoJItaPBRxk8BxK4OWV5sLMtPK4KuYNGHdLjXVN5Y5LaH3hsXP28onjDh6q6+p8iazqyko72NRoJ9rarLuhQWVZtZXMqgRyzDa2wjY9n7HJ2YzNLK+K3ltWGauzuroWNfKQd5NtSXGLBCIXXmAaQYWEr0hfrBEgWber14btfR3/4bs/svUl0XJGQE5GR19vn22ub1lXa6P9zitP2TNH+i0nMO+bc/hYiYItCBRdF90AmO2JBimzkK9Nu64yx2MxO37sgL30wpNel0GbwNMVjFuEh9gsY131xWYanc1tMgwWrLq+UvUXtmsjw3ZtbMzmllM+hpHdpfq7mq0RT5uAaE0F6/QOi0c2HaBdvvC+ffz+m7Yi42JtNSVQPSUjCyGJsGXVCLqZ8VZsWkUsKsC57WuwMvmpRwCd8YVdnV0q86b9k3/0u3bi+BG7cXPY3n37PZscGbGluUWBuEXLpkWjXMbev/iR1VRX2dRHb9vNN39grYmIyrVtN669abY6pTJJ2IvQL8rAONncIINlQ3UmfurttloZa7GaKp8I9NYHl+wX731k+w7sd+BJYJIkuENSy3/7+EbxAZNYWM6OrZl3BwBisLFJzCoFTpmURpuht4Nlx+gqpwLoXQGGUTeRWLWlc1u2spwRvdbc+7Y4v+wGVy6VtNnJcYHZYGIlk+d8AwelHwXsKVsMIaGNIzTZbVCEs20HOSgfgTT3ABcFYKqtSnFsKU8OZNVwULg50TGztGBroiVtOre84mMAs6rvbRkCFXnlHyWGAmccpff+hN1gwrBEVgTd5oAFvJnIBSaTRmRYNwoMN+ncQJXfFpApCGG8NpQJ2cF4byZRAhLo0sVrhpICGDHOtFJnJqAGikyATTyMsRcX3+aVD8YAezL6j/jZppg2jiygF0pSR20qZTnxLe2A7XuJi/zi7eZDzxcZUBkZArG1xQYvkneiqe+OJxrR7Y/MqxRtIwK3KBZPVykoAleInAnIOm4TSvJfgXLzv2QP+So95+SKWd/4nx44IOMoPedZACr5jmdqVyXQw8RF6pbl5Iif+vEtntXe0QXldIK6BJCbRUV/tmxm2AkT8splcWNB75SVFvK4HEi3qanJ2trbXI7sDD8g90rLARm51afcDoBUoPgdhArQABIZVseQM4wMegE2NkkjqAN4E6BKuyEQOz0KxMMZwEshxXLOI0H6AGjyn5eeY4dLjL8AeO0GEbzqryvWKMNeMEoUies6vQZtWJGBXiPaM04YluAjrjIdqJfyGuZ64PkjkD/nNepJ7dR5QXGiY2gjSkE/A8IwJtXHQ4tmLOlJbw1jy5XjEkCl3gPgRPxeRopR4n/Kz32nawms8gpPHZDyTAcBPvE4PGn0L62BdDh7bDvfkVdvY0SmI2inQb2UA3rXgZq+dNrq2sutM0Ye9UI5vQR67Png/dI3waHg8UIf3iQobdLXlb/u94JQTn93PghBecr5DuIhBsp/+5tB2ClP6Xc5BHkv3+W6TJkglONHl/ltHZSR8hHK3+/EwbW+4RwQQMGJUf7BI9L4NQJx7qQDDXcS8KSC/28P5WR3Je/XymXwPtGRVV3ufmd38LpWKL3qoUxLL7cO3gh4Q+d75KMcXAK99tprr+j0AtflQETlTRz+45/9mVuPCIRtNSi6rOjGxLOC12NDCj2wbgAVIWuprXOB/vHItK2qcfEOSsC7kpRRzoFCYKcmJq3QxYRVyoxxZuACYAVYpZC8YMoLy2ZRkTSO6toqn7Czr7vbeiUA2Q9/fYMdhJjkAAAOvCTe4F0AwIpFKcF6O3r4oA30dNqAwAdDAg4c2m/d3W1WJ2GzygQtlGBrszXUJ3xmOYKLdWVnBQYpB0MfvAuPvAuM1Uuxdvf32M/eeU80CMr2ueeetloJ5am5BcutbhgTsJDHUZWvX0LmiYMHvcyjE5MqR5O1tjVZg0BQP0pacSf1HjPZ17LrrhQBImnR2wEnngYEY6WEvjHRKKe8sLqDhLfSxlPAxD2WssGjyPuA8Rs3r/s4QmaEjAvMsdZoSvq2v7fTPvX55+zI8S6rKAg06/22vjZr6WjzLvquthYbH5+wuGh4feimNTawmcKEXRoacUZrFyB/8txZ5WPNhsbGvYt9Q2C7r7vTPYhzC3MCw3lrYtKB3k9K8S8vz9qXXvuUXb1y0d5//4I1yzhYWFiw6YkxgewGG+xtt8HBbqtqrLWKhph19rbZ1RvjVi9+bImFLTczovqKWrvSuDZ0zenIrlfdXR2BYcHW0EqnqbHOOttbffxxOrWqe8Huep955Tnf6W4llfOdwTICd6sCeqitmeWsjcwnvcvuukD42ELGkuLVI53tNjp2zSoF+jCsllZzdlIGSqKl3n7641/aS6cOWoPkyJbqt1P8VaP6ZFJIs3iJNWbf/9WbajMZe/7lT6ktobBZH3rTl4JjiS2Wd+OgqxSvBelj9PiSQzRh8SF/Pj5bkh/AAV9jhCX0PZszMLyF8ZQ8YywxQwlyazIsZLzQJmhvgQEiAaG6zjFsRgAbgIxXmLjdEBRoo7sWZcLqFrRLlDErbqDcGTaC95f8oxgpH8MiNtXG0UqhSKXz6IbqP7206N+tiyfx8mIc11FWlWcTcKv4GI8tOKS0A74NwEwg+AHogcALBBz5p50jE8hzIJPUHnV2IVoCOcE3CmqT2PDQm1t0sRM/K19AY8Au45mbZIj4Qvr6Yzkxva68CSTpHfKMlwy6QnvGntKei0oTLzoerLqSNz6dzore7Hom46Ay6uPl2YBD2ZXcXPXdClUUV941NfQ6qA1Df2UGPEiZqmXgrQqIVTBBSr8JfO9F0pmyB4fkGhnlYemeB+IXb4hYTq/gHh8H33Ltb5bulWlVjje49pNCAN7gZ18DXHKdvNM9i3wWOlPeKx30BjogiL8cJ+8BFKnbLYFM5LGDLe+tC5ZmIz4AJfKaAAiOSX7CWzg6GKPN8+rquAMsB4lKhuEuyFuALPkEECLpeUhcGEDwD718AEryRB2WvYXwASn64fwR5FlJeJl5jyFCZJA26+WCQ/QdPMHreAbdW8z7epd87QTd86FDeterSbf4DU0Atp6e/pWBPi84aBStboFWwE7pY+WUayamlYEQNKLbnLjcaFLwPPCe3kHPUE5AP+XgnueTF0mfU4l2BDzLRMMT7ri3VvfKfOF5C77eCbxbisrz4h5iveJ5Lb3L/0RRfq8cPN+l692Be3yj7DrtOHPh1zpcPCDH7viab/g6iFfP9M+zrv9os8B46pCv3ChRYYNv9hZ4t8wnuwP3qAtPt/Sc8/3ev/M+v+FvPqKMO+/svOex+VX5WfBI3+mP35SVtzzsfHdH4D6Hp1G6d7/g8QZp+ft+BN/vpKVQjute9Xwr7P7i7uDl9RDUESEo1+3f+bPSu9TjJ04oe/XVV/9AEZz1O6VAZA5u1fC+/c2/cDBFVCRRL+WGEKbh8NuTVeGLVimgW3RgMbuyZMu5LR86gGBsbKhz5emTtvjzDDP2j2WAmBkpblWaKCcaVHNDo2+z6uO8FH3Zmjl06Ig1twiwIBwU17YUCUv9MOj/6LGTNiEgBoO4da/3iY9xtVisdRKGeHkQLhwo+8cfP6d7CSn6nCUXVyxeW2P9+wcEaGtFqJSXJSngw7u1ddXW29Mlob7uAD+tvElq2uHBfusWSGL4w4aU85efOW9Vao1jTLySMojGVB4Jl8PbEetSnipEo7nlRatLrvk4sMb2FmNsPNsZL6ksOSk8tovdzCmdLGvD0m0KFZiVHReQSXiZnP5SGHjd6DpmJzjJetFYQkACVXLIn03NTNui0jt4YMB3FZpbSNuViVHr6OjS++t26uxJS6+m7b0L1yy9VrT6lkbVm4DS6pbNzczZ5NSMVYQK9vN3P/BdpJJS4ACa7q42AfCcT9y6dO2aA4wvvnTesqID3sT2+pi1VUnBqIxM32HM8uTivD169ojqtsO+/8OfiSEXfWjKxYsfS7CaPXr6CGvZW6Kh1ipVF+w8xuYD3/r239jp/QfsoMB2RHnu0PeD+9jkYl3ge8oqq8VjTQ2WUV1hZJAXFCITYnICtaNTs5YUIEWY4e1jbOxbb38gILNlkxPTDiI3i2G7Oblos8msjDLlNZmzeV1nZFScPHTU8gKriRi7zEVN0Mgaaxp88k6X8tLZWmfzotP5l5+3QfFPTPy1rnRXNxhnuWorE+Oq0xp7/LkXVSbxOfwvCearIyjdgoy5iCoMwLAuYwZwksc7pHfcl+PvU5/BUBt+0C3voE7lpT3yrYMwFK/ew8hg/KRaj74JACFGZawiLFAMCBPoVFooVAA2qymgZOliRonV6zd5A9RUCaSRBjubsW1wNV3yKiNGLuNK8xirylaiscnWVSes6LC+LoNWdGRyD0sEAkIBQa119VYjPmb9TJYWq64SPwOQlCY8Tby0V8aqqsAB7zv/S1XuXMPnGBprAj/QgKECu5QLZ77Qu/5bz+nOzattIUvCYTxfeO9Yv7fOmmRkMJTEN3oRPRhyAR3x/PkOiKShGF2BITsVL+UhD54vPfPlEFUHjEWl69qVqZIGCGEIQKtgCERRwKzGJy1STmiC9w6AzCoXjAFmHdCoADjlQI7tBCcDdAjkYXBdpou/IZ2vZ6K37361E6AHueSyRBu/LMvi4OPSqRS4H3gaGSaCXN6SPKuUsViJgaZywRsM2ynvXumyVnwCRZh8FQpjnAjE6me+GMgsX6lDfOTDNvAsQicRygGMgm9wQh1Q/8oA42WrZTQyLp18Ut/kjXxh3GBwkE/Pe6k8rM/NuNVyPBgavva3ZBFtyt/14Dl1YnBF/A56dJAdH16htAAbtBPakrdJXetNLwtDL9zg1DtlkEjgivgctOs5O9kF+g2IpTj0jO8CZUycHIBvxaNvOMpgvBwP0SPD0Ed+DXtwEdSs3tG7vKfvONzgKOXXnwNOBQqD90tn4ueh/kcvwovc4B69QAT/TvH5uzqcb/xJKez6wRO+hUeJj9LxHA87IcjvrUBc9woO7JVt6EGEAZ8GQJw6Itc8uiMn/ssP/efv0R4UMFTLgXbJwUuePscDgr9XyrunuesTfjtN/B3dIL+84K+X6LVzBF9w4e+Xzx5ELb7lnmhXfh6EIB4Pt90PLkvJ3gq7nt8Wdt8nmtLlPcPOu6TNT36XU7r1JbfvqNadsDs5QvBemQ73Dvd5xJf6/xYPcr4fuP2qXjjtd0oBBiyvlvDdb3/XhRjj9Qh0B+JRwKuI5RygejxKlfpQzCzBwnYCaxLUBf2uE1CrFcCl0aFcKVzQBcTYs1pdxxz0Uma6RskyE1k6W9t8ggXeSG8QKkRfHysghG1xadEWBaDnl5k4tezL5fT1DNj05LTyRpEZq8SAfQlbB7cx5bWo75ZsenbOVlJsApG3R04c87Gv69lNK2wIMEiIN7U16euijY5P+7bAgdJksH/cx/od6OtxgTm3vGJrUtBhlevMkcN2dWzcslK2Tw0OWmh9w0bwjiJYVdY+CfojWxJqEu5j6RVbzKatPR+2rABTVkqC91ZyGf+9LloASqpZZgUOUNp0dbvS1z3GSWKN080MuNxQmnjKWXpNhdKhs6438JZLoWfTKWtpbbAnH3/Eu4UrVVd4IFmma3RyxsanF+za1VGVd8FWMhs+kW1qalFphG1iYsK33D127KDqIW9TTFSbX7ITRw44qLt29ab1tTVLafNd2p46fdy2RNt0NmOdzXU2UF8n2mZ8K1p2S2PThReefco+Epi9fHXIF8OfWVy0oZEJi8ei1t/dag3xuDULQIXXBCqya9bU0qZ3h60z0ez0q26qs0RHqwwP6kygSSBtSjRlrC7LJ+FVLAMluh4RhjV1zPoWL1azJfK0pWU4jChNxnWPTk4J3G/YsgyJueW0g5u04tqWTGT89KYMjsHePtsnA4ZJhzBqi+Ipbm3YSjZlL33qBasRGP/O939sffv7BBJbbWledby0ZtOLm6KhaClAXlPfbEdOP+qGYlngwtMOiFRXWwLfzGZHSbKIfXQ72A51U0cQAuVH+6iRoq+JA2jXLZW9NeGHNso3KD+6jQPlyDe6qThdYaoOAL6sCVtWEKwLy46E7ETI6iLUNWeWoKOts6tcjEliak+AHDyzfJjLZHx9YIAe3ZDVauu5TMpWlpd8SEEwWUogBFkhgqJsWhNNDuAAj/By2Gegb8iYovdFSlTxkic3bFHOLssCpcpvuqQAFHR1AxpVMC+b/t0WgpLxCEFIpKI5Q210H7nlPU86WDElIRDLEmSAd9LAyw+tfAKa2iZpOIjSPZ4DRDxBT5px0/RGMSSDCUZID9Kmu57JZTmVX3GEAgODeNvFv3jcka/QhrcbZJylU2mJ0IhFZUyU5S1p7ASKAU0AMU6oEnjyZ6Vyqu6QBbzjn5YIszsaV1J8vyt4fLsC7wAwAq9pFXcEblneMRg7SoTUOaNRKQeeeca14rljGADrbjN8BiWtZqn7TEqmzgGEGC2io+rBgeKutD1rVJW+w1vLFt8AW8pJfSHL6SFyQ4M60Z97FIlDH/NHD1tdotbbgS9+r3foXWA8NHVXNoSoRie+AvThoAyEMoh1wKoHgCHed6AowB4OKw+0Nz1U7P5euS4oA/kgT0QP0A48zISAdrzk+XBaBnVNW8ExQzz+bSlvDnARDMSrV6FDkPEgDd73fPk1RmSJrsEbnhzji/1CwWlFdMpDkEfeDH57fnhOIbita29D/kYp8IyT/6/ABd/qfadXKZQBJM/xpBPf7ucE58VPCNAQmUEcfMaXgHsMFX54rvi8FEXptBM8bjETPOt58RioAZ2Jky/gI93jXQdGd+SvHMhHmV4er8e3K3h+gjrj0c57+kWdlq/L5+BtXcEDOpd+cOV1UC53cCeIL4i8dJ+zfnPLn+vgu/L7u0OQ3zuflH7zKLi6PZAGJ/9BuqVzOR+6QbylbNw33Jk0vwM6PHygzXjqpe85fyK4fe2119jAYYDrcoCQ5dUSvv3tb/uuWj7JQM/oHkfxMAaLrlBv0GrsxSLRFWx/b5fVVcVtOc3YzYI11jdKCa/Z/PyswFnMt75dlSInEyh6vBUIoUSi3gfOoyhpCDQURe7eFGanIvCWBWYZLsDs6Qp2U5GSpOuIrqupqUmyrrwUrLlJAFXfo0C9S0YVgQJC4KOkWQqnp6vbGhI1DsRsiy7IStsQkK6srvAG+NZ7FwTa8i5gvXuLWdCZrH3p0y8rj5sCydPWJrosLK3Y6My0LaSDFR3Os1i7wNGV6VmB2JxVyzAA3NYqjxPRos1Xh42tK4AcS0ovozLmRNOtwpbIGHgdWeOwraVVwK5eoAyPWVTCusaqauIqT1FKhvGTOYE90cFrEe9PyGfpxwBxtYw9BVwI2ElR9vZ2WmdHo63MLli8sGGPtrXbyOyMXRqdFNibc08mBMOblhFYwtuZTqV8DDFLF/3z3/2qHWhvsQtXrtvQxIwUTrUvBbYqcPP7n37GamXXvHlp2CbnlqwoMEBZEMB4epbX1m1hfc03pwB4Yuz84Ge/9Aln1fpwUXW6pGNri40klNf2btumTpYzDl6ml5M2q2upE4Ewfd8mACWwODw8ImZe8slMv7z4kbU2NPrqGoHCDCZpoWS725vtsWP91lFXYQd7e+za0JgtpXLOt3iF6FpeUd3BS2wpTDdmGGNNf+IsO9DUaE1SsPWqh7RonhYftKhuqhqqbHhqyvYd6LVKgaC/+skbMsbW3DD4+PqwLYmkG5tVou16sAi9yt3bv9+3yfUl9MQDCGnWF5U6c2CuCrMq1WFYzO4CQGCStWDhZQQLDZl8Mo4xJqBN28mJrohJPC6BMsbLgpINui25T0n0n993Ramn9Jiws5aXUjwHaK2tq/Mz7TklQ5DdyRCYrDJBW/dM6TfGXUqGUrAWrZSp4gSYwj+UDeBM26Mt4/lk1zDSrFLbS1TVKk6GFODVZWWAbUumln1SJYAOoxdlCoBlEhn14IpbB+2XcmEI1dayIxvjHr0B7JQZMEY2ASeB+CPbrEZQ8gIrBDJLykzX9Yk650nfRUu0wpubzq1STAcJeK3wBBI38oAooEml2jV5p0cnGsLTizEfdIdTBgAX6eDh5EyZMMwpC+NJKyICtqKNGzSiIW0qtSI+1LlCYC7IfLkESt2zrjiIU2XzP+qyVCZAPx5/Nprw9YD13O9DjDuD7t1+F6VdutwV+NTHeEv+MYQAT2sw9layRe2BsfcoG5Q3nltfLcXBJGNXK70uqMeNDcqvyJQIBqJ7tlH4JTqVyxDUPfHnHdCyNB/0pCbhUeojIQOMvOMl5h1+6LPgPdEffgQ809PAe15vognkcICoC189QXXofKUAkCgv20WhcYTgcec32cZDS37dqND7DNcB3DKp2mftO8QHQJMP8RV87CkFvwG30I4b5BGgy5A/H6ZA+xQPB3wTgKDAaxm0d0KQKllTKqX6D2LnOU/15/dpIwHQ5SnlgjblOoLjvYweHXUepBOUE9DAM93TAc2JhTjcA1vKF5+WdxUM/g8C3+u/UtxB3qFumRM9f6R9r1CK785AHGWauGzTPWQmtKVMfOc08rN/clvgGfepF//t98gDtRXkj7JzkA7lpPz3C57ervN9A2lTr54PT93zQKb4DS/4S34ryBNnf5V7OryO/L1d+dK9stwjxvKT4Ntbv8uBst038F3pshyIpxz8+i66BHVMDh4Ubo+rdKFQrtt7hU+K2d8vPeCag9WuWB72rtUS7hdgZRi5raPdCUb5cIw2Sbn0tTT6mFEaKmP1EFghAaf9bY3WKoAV0W88Fo2NTb7aAd3SLL3D6goIKsAP29+iFGDXdgGumqoaxVfhW7qy+PmqvmfLX1Zl4D7dkGtrWU+vtqbWmvSMMXAoylQ6ZZt5ZlcXrW9gUAqJbillWPmn0ZMO3VsD/QPeSBHayWRKR1ogSsrJKiwpcLSSXJGiQMAJGItQcX3T3t7h12wpOzk17WM2zx4ctBdOn7D+7i67eHNUQKHWBdacBOmI8pJFoSt5BCUb6M4WAbcFGziwz+LVtbYqAbsWU/mrIlZRHfHuXba2hdDQg0qL5vV8Q9WUr7TKSK3l14v6LTpv61khYvW1DdbdxVavLEUkIFzTYBXxhCWaOq2pvccSLR3W1NZj1TWNlhNoZRxmc0uDQPyG1eo8sG/AWpobfYZwY02VdTfUWY3qjvUx83qnqUFlQgCrPDW6F5UiAoBcHRq1dz64JDBdaVGB18zcovJctNmFBRtaXrS06o31i2cyaxarr7fBrlaLqxiCXzY2+f+n7T/g9DqOM2+0JucMYAY5ECAIgjnnnEVSonKglSVbVrD9eb3x7vfzddrgXUdZwUqWZOVARSsySWLOmQSIQGRgMMDMYHLCff5Pn37nHQCk5F3fmun39OlQXV1dXV3dp0+fHTE0KiNRhlPPwh7jn5oci7379sXe/f0xLsPnZ/fdF3c/8FDsl5H9/OZdsbt3b0xVDMcCPus4OhhTh/qjq71RJY7H/v79HryWLFniNkY2kNFmDCNNdGoqp2N5R0MsaaqMNfPqvcWCF0LoH2xR4DE8L/DNk7F00rKeaKmpiJWLe9QOGiQPT8b5Jx6vecJI7BsYjNqm1qjm/GCVPCml9dLO3jgkedy6bXusWrEizj7h+BjavT0G+vt8NNngQF+MDjFJmFGbd3rly2rEhk4ySBs0qGIE1Agv8imLMcbVN6KxJerFO6+kqDxkmT6AAYbhPil9x9nRyLfltJ4jmlInlfiqH8yoD1RrAtccDaz8O0qGhMrmmLt2tfXiBfOjXYY7Riovhg4PH1JfGvdjXA7rr+F4uokx4WcbAE9dVKjcsORhfITj/NKeVwqu4okNk06MZg3mDKp+LCqHwcyKOPRhAKEXkO882DXKwG9pqvNEDIehxxfG+FQyj6+VlWL1gzKTUtfV5VrqUv3tFzq/WS6dkAxhJdUfAI9toAMqm8eknIbAkI4BSz4MI/oJbZMGJRnL4p0RKx3GF3G0IQYfx3d1yDhuqkvHSqE3bAjIQbPfKFd69I1sQ/sxyCiLD0pw0oQND6Wf0kSFVXKOSBN600iZAD7XJN2mKAG0ZGCotmHLI4ciH6GZD+VAvmyglOMoB9qHF514nM6WFz62YUKYVKkNOdpMNYxp+pMm2SwqeBAXH+ob2G5S48kAfGDiXVUp+pSPhQheQMM4ZSsG+28TDelUCsuF/DyZ8hMJ8YnVbTWNQuHThD8tje4mHwsPzZqcsBJOfq/qqVA+WMILzTzJq5ZO44MiyCPn2NbXyPhWuxZstOHH0V6cJ+6nPmzrgCb4pAvth7zRfpwSwYtyTEjZAuKXW+RYzUaeGjVBxlDORiFylLbPpPdMeEppuVe8J4DWWWliQDx1nlL/pt9k2eUCXwDowG9jVGlscKq+0IufSZ1JcqcR7yVTebIFfiZboPLEQgnRE+QlDFmENkq1kzwj7crhtFBE2fQ2XAkUBg7zzGQWnE1I7IxXjphEf3KlfK8AxDq/6uQ64hdv09Ga9B/6Kk5UuQBnU75UNwJSOQTKr3h6SaYJ50mW8EPTsSBTmNPjjoIjg3TvCW7hkjGbeM1P0lu6V1uYNOE8svxUjtwRuMFHWk8ISxVOuMsxpHiFH5E/EZHgqLocQUOC1F7lYBk7krBjQOJXcfMbwsslF6bCVwbHoNea/qabbvpjXdrxZ4AYvlCGsfa1r3+jWE2UwSOltGJeV1yy7vhYPK/Fe2t37pMxqEaqrWmMtrqGePOVl2pwmY5New7ETAXfXB+TUbhPCiodJcMqISsWEElHY0UAxqEAeCGGkw04YLzfX0+a8GNBVmh48xclQD66F0pyaGTESgPBZPUjzfwrY8gvdqTyUAbko8WZ/XFcE3kmZCRef/WVMSMjRCpcNDO7npByqg0eRD7+9LNJ6NR+rOZRD4zzHTLOGmsbYmlnl79zzctyG/bsV34ez2lQxYhX1xnkMbN4VlUpHlRXxd7DE9EqA/aqM8+KFzduiq76xli+sDu6O1rjpPVr49xzz4kmKen9B/qk+NOju74DfARBA4voHVBd2SLA3j1mKrywNDwyIKNwj/dsTvMIfkK8leE4cHAwOISfF2YOyNjkE68XXXhWnH72adHQ1hKb1TavvvVNcd0N1/rDG3xooaepPpa3NMSw8h8cmfAJEdddeE70bt8dZ6xcGM++8GJs3ndA5iRHHKWXAnk83iFj9GkZ97sZ/MQvlGu95IZV5BENimuX9sRVJ62N/gOHYvuBgdiz/6CVNwrJg9coj98lsGofXvi76srLNWAejs079sZbPvjuqGltj7t/+YD4PxI79+yLmZFxrxo+IwN7QMbiT355n5QdszdWkWTuTobksCpOX71MEwYZoxrElug6OnAoxuT2jk5FP4+dVSCPn1nFR0Y6VP8F9VWxUGkvuOLCePChh2Pt/M5oxtBrbYiLL700xiYr4t5HH499B3ptmGzetSdWyKjlYxkD+w8Eh6iNDI1rMlMdB4UbGaysnIih8X61bUesXrky6hroiHRQJli1mkwUTy/UF9iviDyRv4m9rXxFTJMA5BZZBDAUWWlktZhPJyvC4flRpBVdQq/Bti461KacuTkua3gGZSpjkVk/H3SoEb8wNEcVx+kjC+Z3ua9M6/7QwQNKOxEtbZ1puwGP19U/GOrYD4zNR/sxCeXYLz4QwtnIrU1NPmlBHcEDa6MmD41+bM0LSBV+QsPK3KjaU7MttV2Il8MeZDmijJc1MTaREfQB595ilEM6qy4Mbmmgw3CioohOwRsPzkxkbQmlPPpDvljF9+pPoWXJy/5OjCGMsGpNNL3vva/PaXgpj3cCmAQzOPDiEI/Ds7HYxIutmvRPjY2kLUEqjD2aed8zxVAu+sjGrq51Mow629uNl2bDgEMX8UVCdOJ0tSaxkkMr64JOKmKF7nFEvoRY/2ngdhmK5HO47LN1vPmReAJ4Ve0VIdGZARTNqh8vKtJWtDN1Ih38nVICZAv55sQBXtR0NHUV7TxZ4DE4W4cOT/N0Qvysq1R6XrbTpEl9Cl4iH9DLewUYu80tTcmIdknUQ0ajdCrjC/LAYOpFEwxe2kw6EqOSbVzICf2IMQD96bZW2eaTWMECBtt9wEpbUR9O4GB/OiuzxPgs2xL/Uvl4aT/w4mcllrSSGq9ic/weZ9nSBuga9h8LiXODywaBaLAhIgdm6s3Y5DOcRbOfMkmHs4c4yY6ptDzT77NRkds7t/HR7ZryFclTOlWeUFXBQPulpzPIveRWAF3wiRVmdKGf9gg3+XI7UJfcd6An02g4ynIq0ogPmXYAPwY/Ia5HCnZ4cuIv9SVFWb65ZRGO6aIKqW7CKH9Bl4KoC06ZTHtaGafytBnpaCk30VHgoDK6yoFSbYyW0yI4sn4lyN6E1HWADnBACcAvecRZPK4aYuYYwpWnxHP/lkOqH/8pr1I4LaEpNb+JF/gTnpeDubQnHmY5ISrrMZC5Dpkux5fl/VfBXJp+E1xHxkMLJ9Ts2XPsPbf/ThlaHVIAhLMtgZWib37j2xZIZn3MlNjjuGTeAn97f+OO3RoQZKhIKfQsP84D1Lz6yugb1CDYviBOPHGFtEp/9O7dXSjH9CII5DGD5REreAHPyKSw6OAcZo8yw2DlSoOjmOCFGw6vlINnciqTQRclk1ZmhEd5eGTInjfwWblQiHDYEFY8g/oVF18cqxYv8ktlvQP9qrcMDCndDdteim07diq5OqLy0I4oHx5hYugOyfodn66LCdE8ND0Zu2TYqA+pvmujSobiaXw5TeUMFXs++fzpilVL44x1q2SkDkTjwiWxYOGi6Fq2MCYqaqK7e0W0t86Pnu7FHjBZScTPPuIlSxZGd09XtMvoOsynU6sPR6sMlnnzO2LxooWxqHuJv1o23ycvtMWC7vnCPU+G8/xY2TMvaqV4GjVoLF21Lvb0DUfvsPhyWAPC0HS0yBAZH5mRcNTEgqbGWDO/PjpaNag3t8cKGaXDBwdi/8DBOPuCM+KeZzfF3kEZkBgkqhure+xXPKR23SZDnpdu0C5VFWnVYs3KZRo4pEjEI146e+S5TdGvAXxYCt1tpLazwaYrj2ZPO+XEeMsbXhsnrF7jjw2sP/s88WVhLO1e6gkFWxxe3Loj2jXYjcnQ+sWTz0uyq2I3q8Yq9/RTT4wbLz8/tm3ZHhUyylYfvzIuOP2k6NJAt+HFTdEo42tseDLOOu/M2Lp7t4x49p4WTxz0x6dWD2mwXrigK1YtWxm9u3arDqtiw/49ceUV11qWhkcORGezBnVNMJ7bvCl29x+MbS/tic6upfH8hg1x/KrlMmonY5uM+L0ygCenVVf1oYP9MqxHJ/wZ3s7OFvFJCkg08/GKttYm8WQs+tk/LRkbl/FZWdsSI+InpyGwHSiJLkpRf5LFtNWAvaHp7fvMT/ot6oIrBlRjc6v6jwxbyXpdc1fMl9zx1n5H1zzlw6jW5EJG32FNwPgCGS9XTU3MxMTImAa+CeWb0gShS+XVaPIwFH0yptlGQv+kDM4xnlT+lrYutSUfhGAyF5b3ahnmfDAF3TEuo4atDTwhmGGFT0YJ3/hnfylGCtsWGGxYFWc1lMFfWsqrYkwoMZB5RM3eX/ongzCOJ0IoM/aEsgLPFiLis3GcQIiTyjDkK4BOoo7Danu+tMfqNaeN8HY8q4HtnZ3JuJXR4g+AcD6t9CJfeuru7vZ7CUzymmWwtna0W56RqbS6Rjukchgk1BUkuzL6ZibjgJSwV81UPoYdAw+fsa5tZctGQSEIBOAwHl9pfxzGuwa+YoRmQs3pDcQdExT+coMGofTXlDenOez3C9jrz5fmWIEGkDEmYdDG6TOcgetJE7QpPhtivJjIZACjj6+D+XQO9TcMfwxA+nyanDBpqRRfW4KPiKBXaEtvLcDgFC6MwKTPk4zzIiDyAR1NfmdD+kZx6HPaXJhVLsZkSP455YFJh8JFJ2bVlAwiXuDlSQJbUVi1bZSMgZvxjnNmeWGWcYOyAX/xjKdsknX9e0KGXse49naJYtxg5dgFq04Y5TXIqbd11Hoia7llZV6QVgmTDOZm45rbkLqzbWFOuxVe+OxVSkHezpDkIuHMfAMVdFK3ZKwkfYzuINI0uOUUpjj4yuSWutD3aAfiTJHuMy2EoDMzPS70WFAEz9ZBpqjqlBahqJ8GTSFHn0EX1/TiGXXBUWzyl0Dt56c3piFBrjsgVrivmRfwxfFpDDfPVDbtV4bR4HsSvVxdBMQcmQ+Y00Zl4PCyKPiW6wIPbIg5PiWCPqKxaXJa2scG6jEATJmeVBa8EU7XA2l3jO/Nc2NzslIb5DCe5ORSshHu/syf4gqyU9qC1wZFWBpA+n8A4LX8yj8HhwOSN8OxyqC+LILsOWJbgo3bm2666a98VwYwlbPxOJbl57f/xEqcx5Ksxg3IkNl7sD+29x1Ib6CLita2xTKeLo2Xdr4UCxd3x47RnjjYtC5a1LFnhnbH4HB/aBLtxzX+IpDwL1qyyKuh7OH1DFzKkEF/wYJ5sXChDKuRIStIOgOP/Nql/E4+4QQ1Ap01GVfMohulLHoWdvsFp0ND7NOctCJiFax7/oJYunixBqomd5w2KVH8vEXf090jg+lwPP7cxnj2xa2xZ+/2ODRyKNrmL46Fi5bHvt50/Beam20JnW0dfrGoso7zMVEih2NUSntkZswvMLS1NQdfhEIwajSwH1DdpnXPCjhHPvHIuUKKY97ildGzbE3sGeyLG191Q3TNXyJV0xB1jR2x/qQTYv2Jx8XE2FTs3HXQ+185ZxQ+9fbu0kTkqrj6qotjuQzPJtWREyMammuis7s1hkb6/enYQzIUNR2wsQ9vWttbonV+u4y7DuGdlvHQHJ3t3TF+cMhK7N77Ho/nXxqS0VEfYzNVsW+4IaYrW6OlM+LFnbusjHlZsJGPO1hrsB+uykZaB2fyTlRFk4zcOrVrmwYyeNzS1hSVUvSVNU2Sl4l4YuMm4ZXBLsO9Qm3NqjCPxdljy9v7KP2lixfGOWeeGUt6josHHngy9vXti4vOOde8fOzZx+PpZ56RgTUYyxb3xJAGySdkxKYxVwOX2uP9b3ldLNVgNq+9PpYv6o466eUpGYwIf9O8nmhbtjie37Yrrjp7fTz21PMxKvFnYGTgZBDhjF0U36HR8Xhpx/bok1G//9Bw7JacI287d++IR558Jp55cUvsZTuL6sPKREt7Z/SsPCX6JHt85vnZzbtiUu3e0sqe0OE42Ccjd/xQyC6LV11/lR/Zuovqh9Umtr0ITQyKVjo6Ri/36A+eYuQBBqBfYrghe8g+K2rOo5+kgFCIvLQjmehia8889QcpKQ3aja3s9U1fJ+NxLYYnhglGVRVbeEQQK5ComTrO2FTf50MefGyAgfpgX58/oWsDR/xnDyEGAvVggHY9RLj33gon9xic0M6KHIYDfZktTnv39aqfaFDWPUYen/vlcf00h7MLpZ+6aCLXrT7dLrmjz/L1L+hAVhoa64qBX5NLGaTwKxlA036zH3YxSOPHqIAfPP62cWFjWXKHwaE6+uipeg71Ty+f0k/Z4tHULENTf6ju/HIqAwbKs8Zn8tLHxDXF+cU53adzesV/GVScj4zD4IYP6L5EmPimOjdqIsFEn6+9wZvDoq1KeqQENKyAdrWhQl7aF7+81JkgvkA2A7+QC9L79xigTMcaHBg4S7JDfeRn4GtRm7FY4I+BiGb6GP2AdLzMB6UsbKQPNiS80JkfxSMjTBzGeElWOlle1wHDFzIwZMHPC1zwLMnlqNsKndOoyTZjEO99oFN9PKTwsCDCBIhznTFmmfBUiC7OWOepkdtH9CHHXlFFRpWP87l5P8NTWdc3GX70I/QAnOMjH9MaqDw5Ut4MyBp8YoU/PfZXBdTejRoLqBMyzzYV6k0tGc+gOUM2kgFohocwwZMb9+cisgxIYwPjyEhnTWH5mtJi5KZ95fCTK22h0p0mvSiHPPsCF+yBB2pujQXsAU8LT9SDCUK5EQO+8vL44/4o+gq8JrSAnIb60J4KcDRlwsdkfIIPwzTFedVafrCUl2EDlTzcKJwoZ4Em0wtl8NwpjI/6Ib9KmRwXfM5f3Ajsgw7fzIZnSBiPDaZVebP/SEj8FjhJUYZ+U57U1qWyCZPM4CfcfZTwI/ByZ0c86QrnMoTDfUt4yG+RLfCAHp/REWcaUjbunaYI8F2RBlmxgj4KSA0+cgLp/jcBsrh8yi3lF7xC9pyOfBjgLAYeZdx+7nOfq5eS+f/4rgzIhGLh8eeWF7bGqpVrorWpVQZNR1x44fmxiuOypJw5J3TlirWxZvVpUiI1MtR6YrqqVYq7I9qb66Nm8mBUzYzL4GmN1auOixNWHx+NtfWxsGd+XHjeWX5Et3rVMj+und/RFQu6umLd8Wtl6Cz1LHvlsuVxvPJx3Mz69SfHPJXXUtMoA4gXpBb6sdn8ee1xnOjhyLE1K5bHFZddJGWkWagUz3HC3dnZqgpNx4L5nbFqxdIYHxuJ+sbaWL5iSezv3RsH+vtE/0oprSkbNGPjo9F3YJ8G0oq47JIL4jwZXHv27FRzycioYLVBCrZCs/zixYg6ddblSxZHZ0t7jB4aMu+GJiZ8MgBKsVodeELpOsS7Ky++xAbnI08+Hi9s2hTzO7tl5M2LPb19sWHzpnjyqUfjqccfi6GBIRtIflt/SgZOxZSU93CccMLx3pdL+zFb4YMIGJhLli2QQdIcp5x2fGzetDkGBodigm0eMtY5TL6xinNmG2JBd0c0VUzaWHhp02My70Z8akD/gf0xPTkUh2Q88rGL5ubauPzyC+PhRx6Qoq6TQqrzUWessmEQYAxgyHe2tsWJa1eJjt0e0Fmxq5PxBu81UtjgWL18Udx0w+VqvxNi/8ED0YVRq4GzRYPSqevX+VE2e/tYualraA4+yfvsU0/G6NBg3HfPIxLe2njhhRdjcLBfcrI8Tlm/OhYtnicam6W2K6NDMrOgqz2uOPuU6N+5M9qaO6JK8tIxv0sTj+k4KKOR4+MG1XxDk9PRVdsU22Sk1dc2xInHLY8Lzz5VeJdGcxMTH76OJTrq6uP4NavVQyqjne0n6ntLNOHyhEnG2cpVKzyBOk5ye/K6U2KgbyCWKN1C0bF86TzxpUPyrEmS+kOP5O645Stj3dq1cfmVl3uy09nRKbmpcd0ZrDm+rEb9ol7GEOeuIu8M7l1drTYMGQQYxFnVSsciydDjEbbyENcmA5CJCvsO6+s4Fq1L+Jo0kPJYl1VedIUMj+ADIHyuV+KgiRGrJBh5qqZX1zTPsIHnc6mJl2x7BUsyjZGD4PG2OrqB/co8mucxLAaC+5zKYSDBsc8SowF1zZYRBn+u7M1law04rTDVRvkN+uFDI145bWjmjfi66Os9ECNqP4xa6yyl50UhBkgeY1OOAs0DthhgFOPHmEShQzuPzGlT9hNjUPH5WPaQYlDyNIY8aZVO5cpoHhxIE+RFixYq3ZiVb1opx+iRYpejDPjUIB2Hn0EV/nPaCucE8ySJjBhrGDCsEFK/Fk0CWaVvlO5sUFrOyuYjKlWawFWKl3OVuwYUBgn+EUCMKg/Ys477aZWnQmCN89DSxwYGKF1wpPENbcWgUtzKkZsBwickqF5pryh6T/VQAlZUW1V3jPRhtlIkNIJiABRNTHpsSKrudkaejKU09pBOg7dwUR7tgEHN1jTaGpmiff1IWcQZZ6FPOfIvHWOHtQx9bA+waKpcs8n3bAnGSPX7FDSbwtM0kS0VkpF6XhrlHjmtKUzAtF0BgwDjFoMI/nhFTbHQYpp0Q12RcddPhbLYQp24x8hk4jnDSq90INtdPCFUn0IGwWNDVH/UDf4D4MxAmpIzpbNAWE6b06SVOIfomgyibFRjADCRwIgkzHJFeMrg+vvJrPy0Pe3k1U25AuUxARoyjllIckYwdMBhnOnUH/htiImP6s1JppUWnqMTTKv6ive6K0U2UlMdFUZblNU94ecmleOVXeEgjS4mnSusIFs6Ci3BHH4X1wy+P6puc8E0Ua+ydNn/sjlzhMvODr6zes1To/RuABN3cHkSrbS5LY+ConzzVVf4mWXB/BLQlygm4VMahblU4YWcREEBZOTiX8UoTZbT8pTgmQOUpzB4nbD+ZpDRmB2m7V+TO9WRJ5xHGbfXXXfdEhHJaQlzAGayesFnIl/YuDsWSNGPTo5pJj4dp5wqo1RGGV8EG5kYtyE7b8FyKXQZkAsWRUXdgqhpbNYgMh3VMxqYZECxp6yzsyfmzxceGZc1DEQTGgqna+Oktad6hZTD5Ot5Gap1vhRFgwcEsUrGXKtm4jXRI0N3QnTVVbLK0+AZOIZBZ0d3tLazCqvwaIpT154SB/cNRMVktQzfxTb6qiZroq2u3f6ZqepobmiP41evD574Vsvwq6trUa2ro62pPboa26N2Wn6lWd6zSsa0BqQDY9Gq+57ORbGoa1F0t8+P+W0yYNrmR1dzZ7TKkGitaVbcwugQrraapuhW+CLFd9aKF5OVsaCxLZaLBy89vy32b9kVNX3iw6FR4dWgPzSgelV40JjqPxRD+wZjYmAyGkZkMIxIGU9WxET/ZPR0dWswG4lRpZlU/OTgpOhrEh3tUSUl2tXSEvu2y1BVvgb9VUxWiScyAsZ4QWMi2hf0RF8/548ejo3PvxCdXQtidGA8mmVA9nS0q/4tGhTUuTDiVJeNL2ySEaM6qR4zUwgeR9qorq1dMrJ42aku5vcsliKUESgjvbWhKdqRB/Gnpor9Wxqk6ttjpqYtdqpO/YN8KapHg/wCG6atbV1+DM8j7BoZtv2HZuLgsGJaOmKz0jcv6YqhmVpvK+C84AVLuqNj0UoZApI/dQRe7Kpra2KDYHStWB371J571Eme7esPCWOM1DXHvhHha50Xe0XrJMvR9S3RK8Owqm1e1M/rjhXrT43JxtbYKb5O8RhzXmc0L14UtQs6YxAF094RwzJkWzVRGhAN/bVVMd2hsIbWmOmaH03LVsXmg4Mx1bMkJtubYvG6VbFfHWxQfWC8rTkOVMswlCE4w37rc8+Ow1Lc9S3NHmjZp1qpiQODMo/o+Ya9j4CSn9XMJpWNfxLFhiGgvDjOG/ZAjWaQn6+h+Sgm5SGMx+qVVez8lsJEOaFwNFFqbq33l/t0pwF5XOEoTDBNqS3llyLlhIYptSd04XgbnNM/+PwqA4i/gKaBqUHthUJOR36pPPnZn4mWQxGyKsmgzwLYyCh75sVLTXg4+oswrhiYKG2UIqtMw4eGJRWsOMlomFS+Yb5ax1mpolBGAUYTj4bBnwynKZ/Cwb5OntTz9TOMTpTjtIyeqgrJP6vCKoc9oLx8hOLHpPIjUKW1oap4GxvCUSG6GHzB768eqrxR0T+uSdfUpIwp6Tm2HgyPjGkyOOIPhAwMDvspy6CunBDDqQjgQj/BG1YDsZ5qdY+h08ATC9VrVPlZPa+VsVslGTsKPLbwg983vhjkYe9zYEhzK5fHv/KBh/Tc5mx4ZmNTXB5AnciRDJJpywCr6axMYujp32mY2MKfCQkWg5FzOB/0JRpxAPxOR4fNDlqWSV1pCU52IE2bJuk8UUinD8gQVFuyH99bGdxWaZWUY+xwfspAX4EoVZx0nPXtcaux0eXXS6+Ajxc0E+mJAgx09udjwNJWrO4DGBegpA8iv8gJW2K8pQYZ0oQLmeGUH64YDYRRJnVgUoTxSkmeCOlKLf0SmWiEJhsY4keS4bQSnl05kM4GS0Ez4LyJ0Qb7Z29LMItLvBR/kEN5Eg0KxTGhJr9XaUWLy5Ic2FgrJ+UY+Mshl5XISjgzXseUaMnpFM8V7soPn7LBjVzAR1Zbc7HkAgUTDE8yjT/lTcTJFWUwWWcSza23XChNihJupcPo9V2R/teBU7ucY0Oui3mWUhvIQj2ScX9scI4iS6In9SV87h9qE+S1lMa/SSYcWNTBZeREJeAJCqfnCIOiKAse67bAI/qKa8abXP6FfvFYjnhTdgyepbY4smzgWGHHhrKqlKrxm+dGx6YXNo88Cqzik5/85Am6Pue7MoARfLK0bfHS+E8/vVu2Q10M9h+UYToay5YstbI6cLDP3/OvqW2MluZ5UkRTNjrZzxlVEtIZKY4plO+wFOS4hI7zChs1AByMmQoeKUlYK2RUdS+IgaE+DRTDIrQ26mvrvbLECipvxiKsnA7Q1NWmgXQ8KlFU6rB8/hXFWKfyq2UMj49p5inltGjR/Ni7Z19MyFhuaG5y2ikNRgyeqBtWcuDeAhkm/UMyIifZ86ZOrQZEafMmLCuOot4r1/CKN3NlfUiJSbmpA6EwKAujgce0vAXMagOKjhc7eBzmR1nKzAsDYzIs+ZQkq8h9+/s1aA5FpepSL9o7FnbHpPD5TWk11NjwkI8c42tvrPYgXSjjUdE5fzGfpFQlKF8GAp+RZSWura3FKwSsWO3ZeyCGGdiVL+0jg88Sbgl7R8/8GBUv2Bqyf9duTUo61K6DMcPLFlLUrLDwlj8rtJxEsX3HNg/EDbzoI3onNeFgMGCVgq7H4MC+W/YdIlIz07xAld5e5cMIfMSCF/XYx8YLYbIO/PjR5ySrfRk0oDspOnVG0VynAYnPEu/ffyC6F3VpEKuM3t07VY9pn5fc1Mz2iMo4NDgggwJDTWhpTxnufNIYueDUCx5nA6Pys9o5qkEOBdkgY5NPJbOKAR/md84XnSOx/0AvrDbPWd2j07LSSAeHH+DjaDRecGSgY3BHppqbOuLAgYNR3dQkwyo08WlR3xgUHSiTaa+C8uiaPc2fe+1r3dZppYS9bRpUVSgrV1nB84eAojAZNHkRiiO2CEfJpK6vO7UVSguAj355jZGZgYo3h9WX1BEt/ySTBAhfrSZSo4oHmwSoyO9f8YY6p8fvaXCy0SO6vLKJtWkaUgZWdfGwtYI2h7cMkspaAlYhSMOLqKxEuE8ILytqhHvV2kYUNnqlVzK9cqN0PjZL6fiamJA7PbVXhMsz4+TAnSIYKJFjGadKnva9oqATL805XXm0zg3hVs4FXmhnQCEM7hhlUZYHCf0xYNHpnd58pR1IKACXbqgTaemjTm9alFb3HCk2JiOYPZwt6leDBwZjRHGNC7pSuQUyeU2j9YzCPNCpHSwjcipdsi7jT7qiEj1ECGkKWsCVkMxC+R3pcjS8gb9JnkJy3i79N+3VZww7Rfq4PIxyjJ569Q/ONq5VHxlQ//B5ycZH7rTCgz8N7qktYcNsONvPFAD/lJ68tBlfghzoH1KU5M5PxTLP08oiaZFxkWb9wpY1VkeRZU6pYBuU9/hK57Nnf1JpmaSPjIzHwcH0PoUnMMJLP2iSYz8x+rBFefg6IC+qzQgfi8LE1dawXSkZtnDQRowcfR+9gB+Zg+3g9VMA8WPWCFOE8vkcdyoqQOfQtzzxA49lKMWVg/uU6M04wJfhyPTcIZUpTdGWLl+0ip7Un5LxCE+hHcSMK95nK6Z6HFM8dWRyyeqp5cB9NcGx6ARyXcGNh1LQo/RtZXIaFqv4I9xbE9U3IdzbnCzTiQ+Uz4o4tJEzvQhKfVI5CZtLkj/XlZC0zYHxkDOrOSOfM/c555h4ts9kfjqP8UBRwgXAn3IwP3EFuPycRn60EHoPPGnClnCRhXpQKwW6FAOXWXQlb8ab9JqSFbgA4gjFOKfP8CSOrmP9o3Tlxq3pdZjKl4yhA5FF8MHnDKRG7vAlyop6JTQFDvpeknEgtaW9s+Ao/ZC3BOJBUY/fFIoiDLm83xToS/v374/HHnssNm3a5Hug4uMf//hlqsCdvisDlOg8zaQbly+Ltz9wnw26CgknCoqXDCg+vRBA56TTY+xQd8VUEAYS6qyKys+8CVCXcaPQ7KSn2RjwktJWiBWiIswr/SiMr0BVzUjQ0ZDEOVLhJYYWjcs99KjzeJBKSIrf4o4GpgzdwAQE0pToKn3qdP4HHbcFkI5aU9dZ+hLg1VDjPV2pYRBMhdrvW6/i+BalTZ2U3hTNqLOJty7TWQhlEJPCnBY+ywh1EcdIg7D5vgDRpWJVJdVZt4TDRupUSRxpjBu/uM2swSAsUuDKlnhl4nAqXe3j+qhwK0PF8eeyKAwoZDdhJadTiBaV6DyZDgfyq2Dh1DXPnk2D8ycMQL6nw3oVRbzJgzoMqtIf7Xe4QgylgFSc7smDHKZ7jRkuxyUU9Mi6dymHWaGkLpYbyYHK4o7On8qGEv8U6XQhNTThA5/C4CkeZJq6pUAUAvInmou84GDldaGM22/e8Cobt05M9qIYgLTcOo9gVh4ElFVAWZZSBupakFPg4TfVL0HyUJ77meLtT6EFHfykkBSW8iRQeI7KoGjTp4JnU2Yfic3NdJszl6F0XCZClSUqcSwlSvHFnWmRM5qiPXGWrQJ3BkUSOosqp1G4vIleeRwHFJ4Ct9OJdVm/5DraX/Zbwp+vgPzmWxHu8nST8tsX05pIVkghsC1lUpNTphi1LXypTmn4L0vrILUX8oSMZT2JQTXJ1o5JPlGu+yTSc8F0qC5zwtMNv9AJmbmdCcOgWTB/fpqgCyl84IVBjAsS23gXHX6jXbqILwROqLN5p6Yri/4wuoRfQTbSdKU/5NVyjDrqY8OXMPVzVkNHhtPn2E2f/shLOrZ8UCZ76/gCI+kbNaHDmMUIZe7ABJYxlS07TU0tmhRjlLHqPBN79+8TnrQdAN1CuWwxYqLDaisnPzQ31tu4HdNkiS0VGAbsl8aINm8la66ivNCPEUWEDUO1h7e5mJ50zB2TNRv40gfwknqRG2My6bfUniX+C1eiL8mL+VYybhM/4QpQnhacpk/g+5xBYXiZpGBoFUkEKQ08gI+UA/3stzVepYB2j4/QjVHzG4AncgV9Cb9olxdeGSCAl0mFGzmw8QefFW9DzakTlZTPogz18nnDxORKFqDa61d8wghWdu7Yl8+kmy17GLVscUF+6APp/QClkiOtV4fdz43G8lxuyKcIkqc8R4L5z5+u0JZ0V4IUN+tH9kvRR6NKw6nS0SaU6+TOktrNNBiQC/kdlxBmOsjvvPrz5EHp4C8pS21QAEnBmNCmG9hjnEY7i5txL9WBBCn8ZQF8JCnyHAteJriEmviXy3sseFnj9h//8R9vVMN833dlgFBj3DYsXx5vfej+qHUnEwsLAlIXSKy3D6YqHubkGKjNTE/7XOQ8GBEqf1EBGwYppR1JUjEpDD/ZLdzOAh1FOaQ1HpsqJNK/4h2e7knvNDmPQ2YhpUs0EUckQSnklSHjSTiS35AjBJnsnMRR+jFpAlPFPwH84ycRNHFVYFGNUh4HF2CqyQQDinRAKQ35EPKMzxFFHmew2Z7w4HJGFSYVFNMZ7xwgQAn1n5ROSpBm47OJs49yXUZZnDPni4P1U7RTRp+u+UYgmjOdxqmfhLKEpPAV6Yswg7yOK49yABF4Ci6UZTE5XOXKglNbzYGMtEjn25QTr43bxqb45nXXpy0GBczmKlKbjjLIxSj4iJgjIJUzF8oyZzAeaqkrwYnEMjgai0OODFa+WVKPzpPhmDFlgXPrO5cY6HwlJfeyUUXEsThSDseMLQITit8kf06TeV3AnNtyPIpwHPKrcPqlLgysBLt/ZGfAcJVMMsBLT1rPyj85Nh4ThwY80DksJz8SVEY5H1Ky9Jv4a28C3VTLQGR7gCxCG6SUydYPG6UYmBp8bSiwd3R83KuCPN7m9AFWLNk6kmgpEFM3/WHQqLI2Uhks/XKTcFM3tm3wRAxDEkMTo/LQ4CHrrDyZ5xxkDB5Oqpliu5r8rIK3KHxodCIm1KX8oprGKV724+VBD/DKi7mydx9fXMx7SisSHfDctLLazjm3vNDIi28YU4mvrNoykeBpDcNUarJkoGI42UBVe1BvtsOQh1NVXGslpqxczpT4Q36MYNJ5AUNX68wCyIMjnHysUAuVAVIdXwTMSasr4OoA3FOogHOrAWgRNa4bQBtwdCUFpO0UGN9kLRQ+/9CnfPCebNynyTHR4Ml+Rzut/6CNPPJnw4o7Fle4MlGBHiZNrMyik8GdATw2yAsaqE+OBzdg2nT18ZtFViZOyABH7EFVXR28Vh79sJc/8SXlTTRAje7RyZLxtKXESeboeJdZlJsh0UFtE4gzJRozXqfQT0Y1i/FoKN9nm3isjPLjJX8qHj6wIbO410+6pLQuX/+0baYPGU26Q7cASfkrxtUkO0xKU1rflgF4TJNxZyS/HixHRyDjNoUI3zG4UY4e+fhN4OWMW1pgnn0vA5TlsZjnxXRkle7H8Yd5REkEzJcCEcN5BJtIL2e4PMICH3l0lGKLGhTMMqNTSIpxWlwRzxUcBbry/MloS/jzymnuFE5WZMqC6iD+FO4+7Dg5/3BNiYrkOXu64ikgh5X8zpOE2/dzHM2Y/nIe8Od41A2rrL7Xj8lyfEFITqsrcQXZJYf6Rw4cl69l8c4nxMZHY6r9Kmbgge4FXoFHsaG9uVeZWfFSPrwj71wHbl0V57KUNLkcl1yKo9wCV1lcCVcJf5EW0I3vfeWvABXiOro+8pSSz+IGSrjtL8ILTyks+/E4rEDma3I5BCjl891sqtkQgbwZb5oyJLC8cVOGMMdlcHSu/zHg5WMA0eq8r5BKBZiGfAXy1TDnZhaOEVzK/2vglWk+sr5zkc7l/tHwCqwy/Lr8R0FZ8b8O9yyQ8BiJ51QlpynSuYPqB5nAWCwGQkMZKmiY06ZYAOq/05Nj/lxzGrRo9xR9TDgiErJSz0kElsdad7KarLhJGW9jKm+q2H+MgccKJVsuamUA85ni6obGqG1piYbWlmhsqreByqk6Tc2NNlT9IRDXLcsm/Tbh4oMJjYoXUm9rYVsTe5sZ4Pkku/uk8jIo87wEHUndebrGi2Lu29AlvJxCwZcFMaIwQlk5xbEVgKP12FLj6mahJU8dHwxpEr313iZVK2NYlpdPS0infKgeTY1eBYRy81p/HvGEByPKpwlIr1E16gctHh9TVR2Wth7ksXEWnN55VRP7wZwyco9LtUz+hDel85NP0UCcn7IRBn3lfpWZcJRDGhsx6tKeY+FQsSRLRl1Kj35Nq8uobfGc+spYYsscq515RZrtIAC0eCXf+AhL4fhpayglTHcuzH9cXX/pc2gRTvJTlvMqnCdpqV4pXTmQNl+J8r3+mWBxdCK3rkOB17Kk9GyJ8EpvgZ9VYa75WD7AZR1R3rHCAMJdtFwGvL4t0uds0JHpBpyuLB+4kkzQrroqLOchXUqbadAVxBl5OShdOd/IzxMAgPsSikRlgUJ+p01+/5FP/TXTzMWTl6Ktfx0gjwXyEuTiUyg4UvsdC9Kq8/85VIoJcz7eUA6g5il2F/vDaplpH44mKbt23c/XjLlRwg6z6sS4ebX1cryFrYr/39H0m4HowkJvpNPJ7w6vYEytqYoZ7wvLHc5/uqJoOcKGr1YxToDEqwjCk40l0vnFE3UMpSKRyzJu3XJoN/uBCLCgqLJsF6Bb1FYz0670PCA3GDgIq5NzxyVcFw9ntgbT/b+J+zVQJ550NdRGV12t6wExTVU10am269AMl6/zwBd416XBq1OKfboyzeZ/HZjP1O8YMCeOa7mbA7QAMieeycPZkeaXnI+LUnri3WHdgL6zzKEKEs/94/KI5dbtJE+N2jq9tZ3SADkOdkAOd5le2pQ2M35FOM6pnSjJl5yfCrgwxRkHN2WOeEDXnLQImQPGyzV7gCMSl0eVA/SmAWLWUEK202PNVCgXh8mVoXxZII3TUWiZOzrvy1ElUOJSUx2d0ZDUONFHJ3wFzL8hHI3B7CgvqnAOK4MkGy8PvxFtGX85CO/MxFhMcpKCH1UXcBTCIiCHq19MT07ExPBwTE+MG28eDH8TcB/JyI5Fl4BVr+RRJPpdjuPt2DvPWcQ+CsuP+yX/XnFt9EtVfPmQ0xVaZZiy/59jEdlTzAopYMOmANJzPBfbgTAyWXmT6PpIt8GBQe9zpxyMEFZUkWtPoZUevUVvh3T2mXs1Tmlcjmj2CQfFZJ0jFPnID6u9nITDgJ/BVZd+waBhxZJ921NeeeaebQbpniuGBmUnQ4kj4dKKbTbO8CeqhJKkCXlqF8dzzeHokiKOO4dxxZP6JuORx6RSf1Y4JShNSpfAW1WgQX9sr/Djfeoux32uLzjAl7aEVHu/d9rmkbYjUE+PVIkkAROGGqdPfRKq5QpDF8M4G7nQY7ysZNNWurdMus60U6ENQS7HOO1y0q3To+t9VX5vf5SfeLsMzpQg8490hCIrGLW8UJieHkxZ57B6STq3cdEG5m9BNyhLExLjhTZ8qb6zUPDd+ZMBjks0KFY/viol4dwkfAXe7MBNWHElKenJBzi9orJRR+60T3Z2fHKCIge+lDJFZtnJE4WEp8BVlInME2ZcBVBOik48JYR2KrKW5DzVs3AlgriksGPByxq4+jFNBS0pLMWXQ0pzbCin51hQddNNN12n62XpdhZA2iDF09LVFRvGJqJDhusBKeQVza2xuKkllje0WSjGpidjUUNLrG1dEPOrG2L08FSMScBMk63cYxf8rwXoL1VGaCm7p6khVnH+pfq/xDLGxMiKwxjflXEcR+1I4fL27Lgap1n0L2lojG7N0FkwGBPP6fy8Td0iQw5lQCdokUG3rLFZBn1dDE9PqKNQOisGdMKKWCwFPl84eNllXJ2KxquqrIl54tWSlsZork4v2fBoDeOML0P11DXEIuVh2BjijXFd22vqo6IKRZp4XSl85pQ3/v7b8AywEOnKBGRRfVOsaZ0X82r4fCx7wCZieWtnLG7uiAWin8flnMu7tKUtVrV0RGdlXRyY0kCDpvg/gdRoc92RUISr+oLKaJNSXcIqUDHIsl+O7tik8KXifbOU34TopF2q1XatddWxQLytU8fmbNXDFRxbVaHJWK3lhD1U9erwCxrqY77adEptMvt4CqVREZ31tY4HH/sH2c/LINauMrsa6kxT9eEq75VF7jCy24R/geSmThOaMd6E14SpWfziSCw4jl7BpcdM6R6a3njcauPIMOsrB+S88L4MzEYrrfjmt7d5DEv5wk8oj0kZLEjMoyyGSFaiqisVhlyoPkcWRD5C5oTCSAWQdK4iOTLlbN7kzAArXZ87qr7gUYd/heP8co0NFjKkMJ/GoPYnOYkVZEgrBvIktB4MwV1kdmDWDx6AQKD4/DSBNMZfKH/+4L+3MTkuDXzkRYbSyhT3zuxylewoOEZQgiKCspKF77uY4eW8gf6Y6O+3YVbtl7Yy8tmrxUQuiwsvrU6y51RGm5Cazqz8XcbLAjKY4mevvpRoBw38hRYM1Tl5mCApjFVNVnZZtaTdaorTHdILSxhCh4MvSfIiDwBPAYwND7wYG/rjJUniqug/jZxly0qvdNLYiF8E4oMu1lvqNGkxQe2odnFNeUKo/s/JIhwVx+qpV76FH0MtG3vZiELGJzVGURc/lhdJyA0v97LHlK+hkY/jzljh9QtUxWovL6ux0odcaHhIPJIfQjB62ZbAxy0wnEGMMU6i1CYF7woG804EQeTHuX5yicfQhuHJJEF8FV62LmRDxXKOU1rqCi9TfjQjrElyQLEZX4Z0z0o1xwam4/OoU24vG+8YUCa5yCdEtC9Go1duVTZjH2ncF+gb6qN8oAIDmxVSwlPu1KcMCkh9Hr9/THsyjNWu1E2OfBhxqT/T91J/TY+lE1ZDqqDrlOpFUArL4HuB21pXJiLsGU78YTtJGlfyKi1gfNlfuLlQlCfn9qBOlrOU13QVuXL5QCk+A3GUVeAihtrbUFTULJbZfDnMrNANdg6enA4wWv6Ux9tYdI9okBLwU9iiX+TyS3RlmvQH7ZatIqev6b9w6aZEG4HO++sAepUql/kbAEmps3P8mnzQM3Kso8Bk3L5a1/N8VwZU1Bv0W1vjc5tf9BE6yxplBKrElwaGYtvwIRkWtbGWo4pU9uP9+2NQhtCJzV2xfeKApKc6GSyvTNdRMIfxZZBmCnhSGhTW+fMWxNnzF0VDRW2c3jYvHhroU8c5HL+74nieP8SF7fPiwOREvKSKn9DSHud1zY+OqtpY09YhoZqK3vFRGSrVsVp1HJKCGpiajAvnL4hL53UpfsbHeW0d42gijJraWNraGGe3z4+T27qioaom+ifGVecJGV3N8YbFy/zC3aqmpjitozO2jQ7GoJT8utaOWC+Dcp2MyEXN9fHCkPDJEDpdkwaMrsFxv4pRglT18pD/O4BXrFYuqG+IZQ1N8Xjf7uiT0Q5NHer4BzUw7Rg5KKN7LFqlUFc2tsqQi3jq4J4YEU/O5Oiy0WEbmG6Xf437VwCpeQFkfVtn3Lz0uGisqI/TZWA/PtIvgzTihp5l5u05HQtCXTU2Dh2KBbUNkoH5cUZXZ6xt6ojhmNQELE1ITlEb06n2TozEKe1d8epFq6K+ejrW1HbGs6P9ipFyn6mM7ubauGze4jijpVv1r9OkZzL6xkc8+XjT4hU2nJdpAKbNeyULvWrzZU3NcU5Xd5zc0RUrNMHaOzIWo5LH0+b1yICujwFNAn2uqWqlYdaVeznjlnpbtI90OfYV+Jj7CitfDEIcp6fhwZ3bj1NVzoTkUyo56iT3fGWMT9vytSbvD0RVJg2VEBqOoayOCEgp5uYp3WevnX6EnichHY1Nuq/yl6A4lgll2yjjpl50NtjgZoUw7SVj7yOf62X1iEExrV6wpzLtk0RZs1rUKpnOAyQDMeOnbUiV2yBjn09DE4f8M0WCHMoijpeJwEG7gE/JPBFolp6rFZ8miwGR/Bgd+N2WuZ5HwLFDZ4GyM0+mh4ekW2QcqB/ylbbQ5JfByP2rBCrPbQNQ7uGYktHHqm0Ono0/Mu+xQAOM6kIeDAiAXxsZMipsUMhf65NMknGbDXInh0HyIGfjk9MxKjdJ+RoMeSMdHrHiystd6UxiyhI+nhLJoOBjFpyGgCHEZ58rKmvMeyaRM5qUcgQYJ6lgLPE5X+oDrZxgwASSVUPOZebzwuTzY3G1H+VAHwZajcpiNRcjDj/ywgol50Zz/jBGtffiCif5JieTqQBN06oPbY0BjrxBB0Yv6VkBw0A3/9xnUr8hnsJJCw3gBHK7pPvkB3J/zUB8oj/1KPy0gw1zlekVWBlhXKlfXhH1iq3RJHw2Orgrw50gl5eMurxKzefup9QHKYs2sqEHiiI71JCPPgVPOCbNdVEav+CrNvdXBFn9VRtAj4/zEt3GWSAzbfAi/QtXMizRB/R39JK3CCjMZYlG2hk6KM9PzPgjgYALOLPLfMafIfu5QnuejBDqMJWReOsO57SOz/n8ewzISc0zOaXPeXJYhllfinM6Aos8/HFfdK/k1wVa0wQsR4gPpCdMKdK44dwG181AuH4V74mfEfKb6EqTIIWZjpTWdHBflAVW8HvCTNpjgdGmOF+LZOX0vjz86wxcT2yUVk1lkl+pDGTlWMZtpYh82W0JoINVYxLcRbWtMvwWxuqGZhmtmqnXJkPulKb2WFTXaIEf1OCqLqN8osaNxLwk1ec3dRleLhxIKy2pnJ0yvF4YPuCVxwqfLnA4jpOx+mjvgdgxdkgDlWb4UqD1omdCjXyfjPCN/YdiRUubKqcBTshX8NUyGXqsjLD6VllZHxuHB+L5/t6oLp4a8hh8gTr2Xhk3e8eGhXdaSjedS7tKPNk5NBa/OrA/bu/dG7Wy6pe1tkgx10SHFMCIDIyXhgYUfjia1LnUu7yVwts7NGG4cMHiWCAjaVJGr+bJqcB/K1D9zD+VSf0HRcOEdDITlfNlhM/XQMTqu1pUE5N5cVbrfBvuw5MRhw5PhYYht+H//0GlVKr21TNxQJOOR/p2iocNClWHl6G4oqk1ntTkZcuI+EiboghlhaMgnhk4FA8c7I31zc1RV8kHM2ZiZXtbdMmgol5Nko0GDZBPq90fGOpNi+OCGXWCRfWNMkyn4vFDfTE6MxZLWcGVLCxra4sD4svde3rjp3v2Ok2P8GN4dWnAq5U8PXqg14bs/KZGGVAV0SL6F9RKcUsuzuheGKva2mdPRngFsJ4oXDm4H9lT5OeanSDFSiFpgEiDoG7V5xpFYx2DUIGT1WT2ONaJb5CCsuOpghWcA4yogDLVRjEuKnuSm5M8QxE9NyWyJyeR5otcnGPNvfd/KQH0MKj5SD/9sRpEWtJgAI/K1WPQKhDFy6CIo3wPfqr3mPJPqu5WtkV9vPogP6vw8AV5AchDnxzRBGiI1U9l8SCr9GlFqdJPejD+/TKScEAngyxKn9U0DKZjKf9j8qQMTB7IMNZFM1z0sK52MD66vVe3EpR80gkiPKY14ZoYGSoZ+keCB+tfA8kIo2WEUnVNvFK9FFStsjPvkrmRIfnzY2XvIRXNGHt8IcyfrB4ZjwOHRmP8cHVMVdR4vGDlm/RsM6DmrBgyCUsnGlT6no+N0IE9WVF/Hh2fcJthUKY9npoASJbZ5lXNKq8mlYwzfDwFx5MnGwNqQ3iKoY5BY2bLiVJdxBfVm/OP2Qph6YU0/YC7RpNYWAf3ZBooLuW33MqBJRmZMjBVZ/aQpr229Dc5hZETwGgCqB+O/FwhIRkZKR5I7SD8RRAXQjA+/ZJeUU4ybKEh0YEDj2UcwgEjIfdcEDtUjjykN1/SkX7+JL3K4AjM9Ol71ZfEAn7xW56KfNz7RAvxyxMK9TtFuL5sTYE2KpBeiBKGolKpvslPMG1FX+KPKMeoHua/bnxcnnDQz9yuioYs/OYpSJS4nJfmsXC4rYrw7OejM/4AiXjK6i1yawNf1yJ7gTsZdpT3skCGIlPyZn+6mj7xJrVrAuiFNhuc6l9uA0HOAwNowaIVlTa3cxEvIK1ljavukcgM2Wh1GrlUdL5XXBEPHX66Aed1zfwp1xkJO+xFHx0BZXUykKAskcvDc2S6/wuYW6d0/3JAfcr5niFx+2WAqteKGcd3tMYyzc5v793lgfLstnlxedcSGSJ18biMjRkN6hd0dERjdX0cZlCd0gBgC4KZrS4U/Bs70h8jzxxQw8hgZWXsVBmyp3TOj3s5o1TGjsQp2uoq4+Yly+I0PjTAYCj62NA/X53y+vndcd2iJfFYH992Z1vC4WgV/mopWer28MHd8cD+3XFCS1ec3D4/phmHEYyqqXhueDQ2Her3ntTBsZnYJYO2ASUtS7VvYij6J2ZinxT9kJRHE+f1qpM+NXgwNoweFG2h8Jnol+GGoD4zNBhntHbHa5Yuj7WcsUiHU83cSP+WztySV0qDL2C1aZA4TUbXkJTng8P9sbK5JU5qaBcf22IwJuJZTRTm1VXF8TLuWivq4lCVeC3eWLb4kSsuJfdvA3SQ6qiaqYol9XVxVs/CePrgIdE9ITmccptetmhZrO/sFF/FTERXZTdIeayVIXvLouXxlHjq1T/xslVxjRJgUm7oPxh3796p9uyK89sWiubU6SsqpuLF4ZF4ZH9vdKkdmzTQPdI/KDmuicUqg9X3fROjsW98TBOa9FnQFsn4lqHhuL9/n5gasbS+K14cHNLAWaHyD8bq1nlxy5IVcU5Le7RInqbVD2aKdnBD/Foo0mYoZ7KuxM5JgfJUOIYeK4/sKff2EilztgKwMsp2hXGUuwjgnuqzHQesxnxEkQ49KqwcFJkJya6AgtIC8h1GB4fh14lWQpOsM6hwXipf+PMgSpuKNnwcA9RaW5cO36f+4iHKijj8HOvDl76QBVZ4MVCTisWx+iejQ/kwhsEBUAarSxiIrObmo4EIx2hjuwo6gZVbf3ZbZaHsOffaK76SCwxgz6hcTlnFBYS8LCgpBvdhWWqTkp8ByZn3sR6SwcpZtaKBahqL5TOD2kkTas7G5UtmKY0ge8BZlJwHwFeCbOBWSS5Ra+RhMJWoGpedAX9x9aW4N3mSQzJLdyZDV054ZwjShP2w+KdpTIxLxqoaGj3BHB7RhEJ1gGwe909NjcvQmFCjHPYXDZtbm2NeT3c0tbREz6Ke4Mt78+bPd5+r0yS1sbktGlraorlzXlSyYs8KrSatGBRA2vde6bf+Dx3igxrDPg6KFR1eLhsSjwnjhbM8GMILXqbFIOZc6/qGFslXWqmnstAKb2xc2NDM7YLuSHyB3+UGQwpwlC7IVpW/RFfPy3eil9VOryyXnCZMRRhZ008ytsxzggp58GIRfD8CeErD3mV0AGlt9Bb5kSvCweRtBq6P6oWRJ4fEYKzmyRwrm9SfyQVGkeukcnm8j8Aou/xVyfgW73gR0KOuaPCWCuNKhihPRnhCgoRSPnwmLt3DQ7adMbllKxmTvhmv/POpZu8fpizxz1+vbOR4tyaXTd2yscM9Twqg2dsjirbIQJ0B0uPo155cKgm0+IQN0ZLw8HEoPhiT8nMtxwUkPEkWMg1Axk/75I/IEAt/jVv1sJFJYn6yS4lKcam4hDcn4Zai7D8CMg25fCPA79CyPAqjnqmsPPlKhne5Qe3fAmcJjri3bB4JhB0rPIPoMn2vlKYMctKcPPmp19FcKNX9CDi6p5QBGVj1YJXz/oEdsenAobh3357o4fOkNZXxwsDBeEiGwdaRwWiXADZIUJ7vPyCDUJ3MNID+WE3yfwnuZBV+GYrVnV/s3RVPyIhETDFsJmZq456+HTJAZZAwHLICgNAdrrKRcr8M2LO75tNnpVsxbJlxQWllHNfUGcuaWqWYp3VlRZoBRTgOT8UhzXKvWbRQBk5VHJqZiHop8oGJqdivQeqMBYtkELbGBfO6Yk1bZ/SODcnQmoqRyek4SQbP+o55sVWGUoMmBBg7B8bH48e7dsSeoUOhoV0Cl/ZBWgD/jYHZcv/kWGwd6o9FUhDLmhrioX374gmVvXt0ONaL5trKarXnYDzQvz92jI3EGW3z/cj3yQN9wjAhHEnBHku4/s+BuiaHvFBCo+ioFz8elJzd07tHnU68lxFE6zzeuzeGRsfV7jwaEyVy7CVmv/KTA/vjJBmvftlPaWnrPKPvaWiKBZLZ7ePDsa69VZMdGltKR/zumxyPU3rmxarWxhhU+6AKx2UL7dTAeOm8pbG0RfxqbogzNdFhtYOJy5CU71INhJfL2H5meL/KQVlWRq/a9F92bY2NkkW2dvBlOHHfNFjYuL4CZEWapCC5DBlHCkPpqm6kkbyz+oKy4pO9GBt8qYxVMJLydS701uiYwlTXShmNPLr1SlRpsJ4tJ9EI3nTrOJdd7lKrHQsSndCXHH4opf+xksIHQlCkijEOXlKyAal443UeVhIrbZDzZbG0iqM8xJFPxDEYsIo6rsGK7T1GSJwc+CmPQZ2V86TqOXZIBr/kxY8rhZPVf6+WkEZJ0B0NGiDHphLvErYKf4VxYiYd41QUI8g+rrOhKVGZK8HhGBuUUbtnn+lFxoZkPx/WpGhqeCyG+w+lZM5CfdOVvdJjMoAnJPcij8onVwbIgstSuA22I+IzlELl4eVK2gURoKxktMsv3nicy7QXlwS6KeplA0r3uU0A/GlVPunnGV3ZG8sTkim5UWUZHJVBj+Gi0tlPD60YQWnltUrjimRTBg8vg/GRCPb/Uj/0gw1ZtemojPyJKQa0tNrHxMTlKsCrm+zLFT5oZCLD+w/Aw488Hn/yJ38aH/jt340H77/fxg1Hf9F3Dg4MxD987GPxn/7jf4i//N9/LQP5kFeT80TIzNGVloEOQoBcf8Lx4zAUbWgJv/lJXyvo4Rg3r8ziHC5eECa6E08pJg3WyCWQ9Vg50GfA/ejjT8Sf/smfxG+/731xz6/uiUZNBHJSJpSUgaE46glF2hvtlVdBSqcfVcYTI9oMXiqCPkf9qTN0Ee9zcBXvPqp8/mrfBB/VmFI/TqvBJRlQvOVQDjz0OValecri9XOl4SxhdBX8NZ+KcrjSpkyYoN18KWjMkxnwcqLFt7/9nfj3/+6P4nd/+3fia1/9uiY0o27PlCTpDPNKf/ARQfITGIxxpSMtn3L+2c/uiP/nI78X73/v+2LP7t02lpXdDkj1SngBOJDbC3B76d68KsJdfwHtgOYmLvPEAlTgTshw9Culw8uPyvTYZ34ThpwnmvOEBbqyc76i7BxXDomeJFfmdUFPnjw5U4moV4ZjGrgZVG7SA6n8Eo3UBfyvlPcVgGzlPP91IDmuWFH4jwLYx2OiDTKCupu6oqWxIRa1tMezMmb3yaBr1mDKCzc1lbWxTYPpgITkoIyoxGX+YdxsRRIj57r/E+C0g1oZMc8PDcXtvb2xc3Q0DmmQzMr6e3t3i+ah+PnB3tg8OhRVGkD2jo/FPYN98XB/fzzadyB6R0eE6HBwGt4Th/pjoHjEtWdyNHapDgdkwDyk/OwJq5yRglbHYCW2XwbMPiloVo45fYC9eZuHh2Qw7/XWiDoZ3D/Zuz12jIxbMdark4xKwewZGfURO/WaZVJr9mRuGTkUD/X3xYOHDsagFANKRVxxHf9NQbSPaTDoE594KXAbX+dqrEkfxlAnf+ZQXwyKxtpq9mVWi85q8W9QRvtY7J8YVj2k5NlAbSUL/7NDeRRl/F8AyhI0cGaHaLu9ry+2i1/7+bqdOjyKj3Z7YWQo7hW/XhS/eZQ6KoPj+eFBTbD2xz0H9mvCkB5vV8lAfmZUhrvakU7FpGRM7dSstvnl/h1C6SmPJxktVbVRq7YYkjzzBbd2Dago4K0TI/Fg/75Y1dQW61o64pHBA25nqeL0trH4xIqDhrHormvyyjyyt2X4UDw70B8PDx2MPVPjNhqggX5N+74SQPvLt37i0bEwiFwNAhp8NHjY0ClSMWikR/YESanpDz3GCgmP3qVHidB/xixXRsArdc9UAlkLxVW4DGRN2VGmhzXJ08CmMnmhz6C06BZWS8doH9GeC2TleVRhozIqGZYSpPTEwQloZ6sDbc22nzmMMy20MJNGVikZpFHIobTjXq1hJZbBNa3wKgvibWMkDWIMfAnSIOtP7spIYvLwSnCUTit44o8DHDgQk5IhVqa8ZcJ1kiEnXTU5LH0kIHvGUFl5OMYHD8WE+oKVOs3j+CPKcOBsGL4jUhgyJxlozTvxoa5Guk0xGJzkoa8ZyvAlIHeBQXGYea6rk5XFEVPU2fFiLGlVGZdDfSmbRQncsPrdoAySUVn7bD9gNRODjPNlR8Qr2g9jd0STTfblYsyyn5avIrZrotqkiTpHjnmwd7GJFtqc825pdBuR4t9+TdQfffTR+MUvfhG79+wRXWklT4liaHAgvv+d78QDDzwgo41zYU219TT4smGT25dr9idjgzSSOyVL7ZP6A8YK5WO8H+nSFoNZQyPLSgmEhjLoP7ks81blpBaI6O3ti0cefiTuvuuu2LNnt7d+pBVSjVumS1dQqTwhcXnGVehu8FE2Y1WJFsmCP32vOOrERyD4dn8+Us1bG2SU5k8K+2QGtRH50ENQxqeleZIEXhXllWloQQuhp7wlQrx3L9B4nowWKkwtZ+vtJyz0FdFPfQmnbzN5ePrp5+KH3/9+/PznP/eq+HHHrUqTedcl8Yd3hZqbm+3gh/EWNLNqnJ867Ny1K371q1+ZjxxNB60QYx5lelAgR8CRxlbGn1OSF2dQXIookJZFEkxeRzvZbFvhALe9cTjB0VCkzekzlIdlP87mcBFuhCX/ywPk5nHMBq4ZVFQCKGg0fvpDWRw+7h3ksrJLUI7mWJDjc11+HfBC2Tt1PcrABQGfXqxqa4t/3vaS30anydDt22VQDHCAt0IIGJGAYDwOqxPwaIpq2GARMaanRHWqbLlLwST8VzjhYcVlWINlr4w1BgphU5SbK/o0Sz0kWnhZipfEaAT2YfZpYOtnYJk8HIOHx2J0UkIuI/XQ9HgMM7uXEYzBNKg8A2NTsYt9eW50/Ut5sgI6oAF3n8L7pZRHppl1atYqYe5zZz8c+1XuZk0GxqwUk+IbEh37xoZtGA+rk/pxqOjlMfGoOsxB0cWqmhsN7fhvDIkrqPCIcdpLxsCSqqlYWl0XVaL/wMhwVKve3dWVsYBVUfn7x4dDpnt0SEBbVQf4OyWeJ0wZaIv/G0ht6X9Wx/U3KqWzV3xi4JNdm1KJ77TJIfH8oJTiQfn96F3UHBI/90+MxqCMD063GNY1KqrjkNp3AAWqNmX1bkh5hjQwbqJtJKRV7A5XOlYMR9X2u9Wm+2gfpRuX4zi5/bqnrSjjReUbUNvCRQbOMbXVHk2Q+iQPAzLc2PuJErehoLhB8XBAcuVVJcwJhTVrovN6XihLlbJLKrioKFeFuV8c6RybrnMhhSE6VihgFH15JYRBgTivIkm2MBQIQ6gTvtyi+I/An8vVJcdmlyD5UrLZ0HIglFV2+Fg+OLivijCMRfoncR7EFQe97JGjmxACD8GE36tZ6dYXBgBOxGClkMlWqlWSeG9BMP7ZwcarcAiWLt6HJ91hUBD5PKAaXxpYHGF86c8KncwG4jKkdMmJioJ3MIeBf3h/f0xhrBErHMYMD1Q3yuORbm0+37WIw+jFuPXnhXNZxYVrar9jQFnZR6bIAxPqCTlhNcurm6KjQn2/XjS4AQw591ws8DgD6HJx5elmw/CX3yTuuc3lbLwgpyo/GRrT0s+8Oc8b+OlLZGw14LO2GInA3r174zOf/kw8+OBDasqq6OxMr42QJ512MGnD3S+K6Z6xiO0gL23fEQ/cd2/s790fV151RZywbp1wo3cjtm3bFl/58petr6+89to4cd0JXuHzqjF/yKDZkiTM2wnUn/m8NGWlVUDFKD19L/FZ5Qq5/yjEkNqEsFlIIS6rlK48voDMRtIIP+k3bdocD9x7T+zbuycuv/yKOOPM0/0pb9qUDLxQx35p972C9/k3tQu0IRdY5YkqHs+DH5nUSGtc6BInFxi/2mKW1jTOZeMRuaqrrzcO0oK3UjwyiA56o/s6NAHGm1bwvSruvpdoSyC//pM+o14aNzXR+dg/fCzuvohdBbcAAP/0SURBVOOOWLN2bdz6W7fG2Wef5S0KmS5ofOLJp+Nb3/h63H777bF8xbJo7+hIMkGdoFU0sur86KOPx523/8wvJL373e+KBQu6XV7uL8eCklwX5eV77vDne36RCe5db/2V8mYoq2riR8IBmKcZn/2zcQbKP1baY4DjuMqV0jpG8DJ5MmS8mb/8piduygeuMhkgNi8QkAc+Iq+E5/xpJZfwhMKlF/5yyPEZ0v1sAGUe84Uy/74M5OwYGi8ND8iAGI+dI0MxJOWxb2Ik9o4OxwEph/3jI36ky+IeuSyXcqouvSZTo0IJpyGyS+kSm35zZ94I34hmgCOiBSXIi2TGqTL6xkbcgUYwgiTgBPPVmeEJGUzKigGCEQp9DGLUhxUlyGTP5n4ZLfvHWWklpTpTxZRwqGPJKNyluB2jh2TUjHjbQWbyqDrxTpW7R/nG1CnowhTMigh7NreNDinPmFeoeDkNHpF3UkqXR92UZQKgivpkp5DsAOg3kNYOf7qfk6/kUjK/RSXeYBRS3qtam+LtMrRuWbE43nnCunjDcSvjzauXxTuOXxFvXLUk3nXCcfGh9evjQyeeGB9cvzauXjLfK59ZH9k+OMIBdJW5f7MkKpXSZTc3n/2ib3RGxqt462/LOz4ViAGbaJ9SO7JSp8FQDmOUlXES72cAVBmI3MD4hOWWCQltwOr+NhkXA5qAiPvGCXWsbG5X3AbF7ZI8D2miwYtNtDyTEk6K2CKZZ2UfxYShylFke8hzaDC2Kv4gK4eumzCqcFKxXQWj2fKh4ohTpEtGfi3DAreNQZUv3XDNbhZUgn9p16MBIzAbetlgTMYCjvIIYw8aHKAsk+SfAkVxn8PTNUXbOazcOZcgp80pgZTGESo7TehmgTgMz8SLRDt+ALoJ449VnlxvwqkDRaQ8rL5oklISylw6BuOU+jz9v4gvyGJA9cqR8iUDIAPbFmY8sfHe24zTGfEX5ZfCy+HosKzAqdSMZGFKhirpkA6v9hTx/Jo02gzdgF8wqYnVmAzbKemmEuRIZVLyjOJoICK7I8BywVX1wPBg9coGv8DNVaIoFyYo8/om/cupLmV5E2RP0f5laV4OoIk2YYsKn74dw0BVlkkmpvRhGUZ8WMETNrXNwQMH4/Of/2J86Utfjaeeec57akttozI9kFJPyUcVK9NF+dCBEYcRij/RJf2gMeyAcCrAbXPqSeujtiadNgL9/FMXjD1c3m5QIUMsyzwp4atziI5ET5KvufWf9WcasiuPOxoURzrLX+YxukB1hRac/KDJcs1TOE+cRGdNdWFwE+eyBKVyZ/3Gh57CEJFzveXI64mk2meKvoMeUfpcT+Uyn6GDY9aAPMmGT+CiKJcmj4I1eUgLRtSHcti+wLYy00C64pdyWLGnbMrCkPn+938QP/qXH8TyVaviLW95S5wrw7apsdG4ARYgkIdnn3s+vvqVr8Y/ffaz0dvbm4xf/wlgh+rEnv8zTz813vve98Tv/u4HoqO1zcf1UTqywrYC85Y8c6Cgr/Clu7lAPpoMRzqXLRpLfC+Acogt4SF9uSMcXuHK/Pma8WbIfscXUO4/snzgWGEJijaxyyGiWTcYkg7Cj7zgLwHpkSHGvcQ/17DAVcIrn+WLeP28HBWAswlentZZkIj9GqBwzeT4Ys2I/BOaKUeNZmVy4zJ2RiqqY6qSGWytZme1kmE6vxxKQDNfhysdrqK48oZlCi93KW7WD54cpryV4C7SlvAqjNk198W1QmGSYB+xY3rIW4pTpxNeTTdUMSkvZqa651iaStOdy1IadUjOr62orFNeuaL8kJtWGdPMMMHncNWJo23EG/aSce9yhOewGp/VhcMqb6ZC+ELliGfZqUCHgYf0bIMQUckR7n2bXMuc8CS/0vA83I4yypzubS3a4SdMAqQBAwPtis6OuGrpirhh+Yq4ftHyuGrRsjh7/oK4YPGSePXqNXF1V0/cpPBbjl8db16zLi5tqItmFcP+OYTVgpydwwqhRRGUO6dJcfBCgYXLcdmlezFB/IBnZfHkI4z9tCgB8BW4MSTBRxXhvaontqijE0Y6+WET4WkCgWJVGHzHyNafV490JZ6hP3W4VAZrZhx5xAuSmUaMbql0K8b0mFquEie8lI8DKN+0iv26Oh+49KeQlEZAkpwnXWbjXg6SgXu049f7DmdUIysAhYlGBqT0Zncqr1RmmT+Hp3oSlJQtAO3HAuc9ClL+cii/tTyUABq5PyYiRRd1m4OguDouQVKNs8CeL/ZrchYqq0hcWWnz40aVn1shVTQjTAqadLxYUl/fUOTlkSr9jnTl5Rzpz46k6iPKg4HB5JvH/17ps9ypfNGeDWWv2rISqDhWzXjJaXRgIKY0WaPtWIGEnjrVIT0uTQAOcGEUZJqhNb9Yk9OUA1sy6Eb10oF+8UcOvByTRd68XzLzGDzGrXgMTNKZDtUntyNFzKVD6XJa0cSWgQQF0gzcuqhkOLIaWtegchrrpQo1rqjjsC+XYthfyaNn+hx9OL8sRrlNjU3RQFup7LyCSjtgCLNnu0p5aAP6gFtdeWzki//k56Wovft6bRR2L1oUy5YuMV+8bUP0NHFKisqH925PlQFXodtyIsed7UY5cPtlLQXAE/gKL0r8UNgs74TJbZTuZ4E+NJuGsmhXf6a4qcFPVdkeNbsdI0FaYU6roIRPTqQzfsnHF9d4Kcsy4vii1+gHoxE/RkYyhjkXN8kFJ1w0N4q/ah9WVqEDeUXESE85WZ6hh3jwUfem5qZoaWX7SLNlO+lsmoBV5epobBRdMkqbkBfxhnd8oA3I1Uq404SXfOa/GH3dtdfEB2SMXnfNVdHV0R7sZXZ9BKZLV1bx2dIypMklbYecIEu8d5DwaGRWXc479+z4oz/6o/h//+t/jfnzutx2FiOBy5TjpBxodDvKpfOI6d+Z0rk04yiDeucXCEv6xP0spacf1tfX+qxn+NAoGimDvkRbpCcC9MUkE0m3Ff1UYANc4aTJ5ZMuQ8qT+HEkwK/MMxFsmudCCeNsnYoQoDShRBgEzm5aji6NvISaX3KknZOquGdo87VwoDwSyHs0rXOh4pOf/OSduh71EQeEaV5HRzSos7/tez/0/lJKYfyeoTIqFdQJvyoMFYLcScxQeWCpkwgcnm8AcDhNBqfwNSUrEjuBOnGReBbjLGQ88JoNFBls7BQAVjo/zeC0/oVCronxid6kTHiRDHCjOi6B8ahzOV3KKvspUZVCU6rCkxqzZB2kcoji6seDBVNyvXIcKa3Li/AExV2BBNQIO/SkFYqUOwtIAtFUkeJZkWqpqYz73vXq6FlwfGyTUt+5b0QG3LQ6H19Z4+169rmNSTFEtM9riNU9PfHLX90V/3HP7tg4IcVHWxhngV5gmoCysAwpSDmKevISX6KyrJsoUQ6di6sMYcmbWgwgrfES4HYS1/IAnWILX8rBby417eISuH2UAjQFjYR59cI4ElBrMFBvy2IBlhVnVnqCnSyl5Zc4DORuKa7PnHexz3p1NFm4loEfx6WsRV85IoGAPCn/LA2ldIooxRW05GSprFT7XM+Mocit66zPvEzeArIn5ypCEuICCgzlQYZZzEdBzjCLdg7MQX8MOBIzk6FR9uHLQBw+NBTjYyMeqDnrtFGDbZv0GkVlZWsMFKL7MeXr692nvIMyDCY0MFVHc0trdM6bZyOHQYJ+dESJ5lWuAP2RT8myZ3Tw4MHo37s3Du7aFe3tHTbQ2traSoMbK8z7VF6f0nUsXBhLVq6K5rrqGNjbK12qPqn+uIf8Bw44fWdXVyyYP996FppZ7fR+1DHVd/CQB0XoxGBoZCULmgoG8tvW3BgVKnNIfNnXPxAHqKeMOwbeNuHu0WS3SQOtRlUPxBgFB/sOxEB/v/g4bn5gqLS1t/vcWnQb3ED/8xIWfDt0aNDbCDAmoAWaW9taxF4oEKfMpsQrBm8MEOpHe1EeqTg1obm5LZb3zJdSnZIxjWHEYe3DsXXz5njTm97q+t3y+tfHFZddajowbhYuWhjzZJywsoiIN6suM5PjMa72+OEdv4x//MTHY4vy/9mf/1m85pZb/Hj70NChuPPOu+MH3/teXHTppXHr295iA4RTF/bt2xvDoqlHbbN0ydI0SZSuRMYOiC+7d++OKcnJmuOPNz8Y7NHFAP4DqhfHoR06NOD7bOx1dnTK0K1NdPIn+jGoS9tkCqDpMBwwwA8cBNeA5ZLwFvHooUceiy/+0z/Fixs3xp/+2Z/FO9/1Tssw+HiBE2b3u+3GYnhEvJWOwtjCWEcOOXaN1fvUHjLgRBMvo7I6ntqcduSkExlc4neD2nN+Z6fkt8Ivg6X6Jk2BMYvxDn725MKfvr79bjNwM9mj3h0dbTbkJsbHYq8fJfd7VZb6dElWOtg6IPl2P1M9shGDHzKRlX29vTHYf1D8bFG/arOctao+9C+ednBCzKjwf/0bt8XH/v5vol/960/+7E9j3YknWjZb1Kd7JCttuvIEqK+vL3p379F4O+0tKbQRfEmTKc5EnopBvqA3OBCDvGyowTJ9orkpOtQXMHTpk24YaMWp3eBD7/79Kh9epnaxPunqjFbVF2OZfk6aQ8I/xNMalduoPoa+4lPU7C9nMgNQhl+ylJ/tOrSvbS9Yo7aAZ3Br1thMBrbJUoTjC34ayuh1uO4dUoT7WiRPOChPHjmCaX/wJz1Q4JAvLX4lHISkrEV7Fn4gp8hpgZzeUKSn3CLLHCAbE4z94t9jjz0WmzZtsk5x3Cc+8YnnhPgE35WBjVs+NCDhefMH/6CYnZosx+fCS+UVhBMDEfg9fhbh+uXGrmCfEolgBKIIgfGlKP/QUCm9o4yLSqrhXJYCQYnPeOxTurRHjTeNbZKI+eBJtKRZH2B6c34KKAPKTGnTI06Xr/CUChpSgNOlkFK841JCQ+JLTqMIBM/ZU71yjOOKfOaZIjNeOhiJ8bvTF2k4QJ1jc1ip42s5dBTEGtpJlLCyOimzW4LIfqPGhpp47v7vR3Nlc/zq4Wejr39SimAyOroa40CvBuP9A3HRJSfF449sjg4Zt9dcfHrs2ro53v7t78cT+w9pwKVzUY+CLmiE3lRgWR1SuDmk/zQhwKR1bjnypuRelNWtSLQzi4wHhPLn2RPp9JPKS3kBb0sxXjmvlCdQModmyPkcATJoKGhMQaWc7qDl4LFZAA7nLe5dstJ6pVqJShOqAi8pkMguKcM/P++CWNHTnfIqI6iMDtB9iYeCdMmRCYyvFJRpLcIzlLxF6U6W2gLwr35SeIISDQKny0a2ISWcU3a+EnUE3lngBpfzO7H9JSgy5ZRHQiaxSOaf8nTuHy5fTokxEAZkTDz7xJPx1KOPxdZNL8Y+DVodMk6XLl/mx5gXXnF5dOmeXMik2044MELIc98vfhEvPPO0BveD0dDYHKvXrolzLrgwzjj33FiwUG2ncjJd2VdwOpGhy/at2+Lxhx+OF59/PrZt2RI7tm6NU087zcdbnbhufaw6bmW0aPBiwPv5z2+P277znWjWgHr1DTfEdVdf6bfqE1sr4ktf/kr88q67ZGDPjxtvvjmuuPQSfz9/ZGQ0nhKd7LvEyHrxhedjgSaiK1YeFytXrIgTT1wXPT0LQJIGJMG89hYb3Pc9+Eg8+PgTseGFF6Jv3z4bB+tOPiWuuOa6OO/UdTFTV+/tAY/LeHrovvvjmSefsNFPuuWrjotTTz8jzrvogli+cqUHk00bX4zHHn40Njz/bLy44YXo3btHBkxTrDhudZxz3vlx9vnnxqJFi2zgJLmb8aCIsfjiho1x9+13xAvKu0VGGm2xas3xcfwJJ8ZNr7ouuhfMK1awqpR+Ml7auiXe+pZbbVxgpPGRAXAOyUj98Ec+HG95y5tkTHI832E/bWqqr/JpIbf97J74+Cc+lozbv/izuOWW15qHvDC1e8++OKj2XiQjdtHixT7O6b4HHoovfu6z8eTjj8U73/3u+PDv/74NHMZGVoV/+rM74guf+3T0aWD9q7/5mzj73HNsWAJs/9m+Y0fc8fM74/nnno2NahvqCr+OX7suLrn04jhp/YlencsTFVad83aYPB4Rzyr1088+G7/65a/iyScej/2a7CDna9aeoLyH49mnn4pdO3fGn//Fn8e7ROfQ0LDxcd2xY3v86p77YsuWzbFx4wbp7mpNABbFsmUr4swzTo/TzzjNBiljHEPo2OhI3P3Le+LJJ5+MJx59RBObvqgTjxd0d8dKydXaE9bGVVdcFt1MIEQftriNOgGrw0yI+MLcBrXpnXfcFQ/cf1/s3LHN484y1f3ss8+NK6+8Iroll0+oj/74Rz+KZ556ynxbumJlnHPOOXHJxRfFylUrXfc0Vqt3qT4Y9Vs2b1F97o0tkoFNL77oSSv1Wb58eZx73rlx6imnqD41XsnkhIivybj9h7/7axvpra0tNoQ4iu7UM86Md7/3vXH+eWfL+B+M733vB/H5z3zKkyv2Xh+vemIEs8AxNDwSzz//XNx/3wOxefPG2Lxpi4zfllisyc4K9bNL1R+PX7PaK84em9WOjFFjMq4fefTxuOvuuyRDud2q1CeOi2uvuz6uvfpqP0l56qmn4w6leeHZ52L7S1vdt5csWx7LhRs+XHDBBXGuZIvJG8DiDfYOJ24kkBYs5MXjn3+VTjxgTCLOOk5hlt0iLUAaIOfnHl8Oz8A98pnz5v20TM5cZ6cvdLN+KC/rHOOTczqHFOXlMtDBBb4CfYrST3n6HHck0KZMoo4ybj/5yU9u0fWoF8ps3GoAQIG89a1v91J5AgQtEZ7tAEyWXGkN7QVzEjMT04qECiiRa+pFsDuzc7jMlBfDgpcd0ioJ8cygyAsP6Eu5MWjIzAQ6qPf58CdryS8gKF1ifCojrXImJquZHZ8hlZ/SE88WAdKmx7zkyWIDpHwl1AVgE6Q6CeRP8brn6hvuk58/F08eh+vXHqJT3W0gko70TpygyO3Hecy+melaDygNCsF8I4/agTp4j5SiWRmor6+JF5+5J6oOV8V9TzwdS9WR+g+w6qMOOTIWO7f1xYpVi6VIN8VJJy6PtctXRH1HdVx5y9vi4ceftjKkLD8O0WAFWB7wuL5ckQTRRB1M6WHvnzPAJC6l33RfWjUt8hd3vk98l0cXfMWdflKbUD6+Up4SwIOEP4N5aQ/4UpxnnwgXYTilmIsr4bdPWeCrPSRHjopycE5l3HjwJ763aab+wXfeGievWzebTmB8uqY6OrmBO5RT9hOe0ziOjMeAZJemP/KkvPhQIAl7zuvfMjQOhzbRX0rjdsmJCsy6TZjmgvliT7qUPBlfgdNX+onDUipH5XjAxeqeZHiZPOj+qHKdBeXLHs3p+PnPfhZ3/PQnmqj1WtFRF7SRe7f8l1x1ddx8y2uiq6tTOkJGltJgQNwvI+62r301BmT8GdyGiRecVXrFtdfGda96VcyXXqQ/lQNkIoM8LmTw+843vxUP3PMr790kDsOGvsoqJQbim9/yljjrzDOivbFBg/Sm+Oq3vxO/0AC3TIM0RtTqVSvctx557In48j9/MV547rm4TobvW9/2tpjX2elzW38po+WbX/2KyfSqn8qA/+gCZPmss89WOW9W+g7rLz5l29LUEN+67Xvxgx/+0KtfbhMhoI4dwnvLG98Ub7z+yjg4MR1f+OKX4r5f/coreBnAS57m5pa47uZXx9ve+XaNEY3xJ//5v8QjDz5gQ9EDKFZPwe86jR2nnXVWfODDH5Fxr0mFcBBO2zz2yCPxlS98IZ589FHXIQNlYBCdfd558YY3vD5OlLHBGABPNotfb/+tt8uwTY/5MYJIz8rxR2TcUmfOtEW+6jXp7WxMk91v/vju+PuP/oPaZ3P8+X/783jd61+fDBjJBu2JPoOXDJY4jLxP/MNH49GHHowPfOhD8Z/+83+2cQsu2vEHP/xxfPKjfxv7eMHt85+PCy+6MEZlCMGjTTKgP696PXjvvUk4yMSP4nhB8IQTT4w3ic6LlSfLUtbV1AUeQg9646eS529+/euxY9s2o7GuUhpWSMnLSQasEP+3//HfbdzyUg0rjRvFp0998pPxzNNPi2+zvAU3K4rHrV4db5E83XD9dd5/fQjD7qtfje/ddpv7A+lgCGOmX/TSfXtHe7zrve+Lm66/1u3F9pG8F5YSoOmJJ5+Kv/u7v4sNzz1fjGGpXAB6r3/VjV75/8Xdd8duGeWmTelQB/ThtevXxx/94R/GGhmMnKoAP+DL88L3sY9/3Eagt3YYo3ik8Zn68ILgrZKLq6+8XLROq20n4mvfui0++rfJuGVlOBm3Y56cvft974sLNOliVfWrX/tmfExGMDL0Ixnc60QDe7mZpPxSk4rPfeYznlTxhMPlitZcLjL6rne9y5MF5IL2oZ73yhj++7/9W008dpg/1APHiiuT1I/83u/Fo5L/v9XE6IAmSLndQQ6/kXU+uHH99ddr4vLfhHNK9NP/qrzdhK02eaFO7DGvFem84OHJCUA+wEZ3wctUziwQZlC8L+V+cBZ580qtaaSewpOfNkBPAtVT7ahczktZxOQyCMuQ5Z2ggnzDnDQ4yi2CkJNyQI9g3D6uCUS5cctpCb+v61FfKaNQHh1wHtx3vv1dCwVEUxTlmiD5SeeyqBjRhUu0Meyr4vJ7z2FRuVwDzyrs8a0h38M4/GYL+eUjPQ1YlChwQqMzbuPFcXEmN6i5UhgjiQTuj3YJBQ1TpC2VI58FieAU52K4FrgS2nTPhQawkaEb73fRNf/x73Q28nR1qxWxpDMe8kqgHJ+EpISDeJzycRg/bUN4an3iuZBHtMrIhzcMNua3OkNNbVV85AMfiIO9gw4fkEE7MspxLxMaUDhqp9ov6jV3tEZrU21UTk5Hy/zG+MLnvhw7t26LGjrUxHhUMmArP9dKOtuUFBEGrPLaqeNnd3hcuKVUUpzCcJqhSoPYX8EjFvkPk4Y8hJfceFQ4fXKHNfMmHThjvMh3VJ5yJ5x2lCdcxZU6SNOp7AnRL0cYeFl9cXzCjTus/OSrUNmUaRz2K0x5E06VwXmk5OcRFEcKjQqfcY4FD5bOPOUkPzZloEAB81U8+8VHr55IKXJsD86Ts+x3miJOPCafDQgmXjICHG58OQ9pivA5/vIwcMgZXwpP52+qDXM63xfhhXP5+b7IX4pT+/IyRrrnOtc5njgGxJzWYZMa9PGL1zlM/Od+Rvz1FRyOGy8c8kq6lKZScvnIQw/HT37wg9j20lavbN3y2tfGja+6wcYEB8Rv3bxJxuTGWLJ4ccxra4tK1Y0vVz3/zLPx9a98RYPtDg28HXHNddfHJZdcHCeedHL0yXBgEN6ze4+PQzx+1coYHxmOackPbkaO/bHQw7Fd3/76N+InMh5bWtvi0isuj9e/7nVx9VVXxIKehbF5y9bYt2ePxGbCqz5dkoVGGYrs+3788Sc8CPPN/vWiF53y1a98zStbJ51yWlwv4xajl8eW4PnEx/4hhjQYswr12te+Ll796lfH2nUnyAAb0kC81Y+wG2VI85iVJzt8dviJZ5+PL3/lq171WrnquLj8yqvisiuuiFNOPy2WL10ap52wOhbPa407fvlAfFdGzu4dO7xSy4ry9RqQzzn//Fi4ZKmNi/UnnRKrVh9no53VUAa6detPMs4rr7kmThTNrEJt2rjBde5euChWrFzpR/6scrGy+b1vfzvu+MmPvQJ7wSWXxhveemucd+FFXgHcJmNi44YX7F++fFm0tbag5fx4/rZv32Y8N7/29X67/eZX3xw33nRjrF27VgYX7ySkVTS+vFavoYt3MZ7bvDUeePAhG4LXyWA4+ZSTJRPq30qHUYVhhs5Ev/KIfdv2nfHoww+p3XfFueeeGxdfcokNI4BBfoN4SDxbYF6t8lkkQNfy4tKPfvTj+L74B5x59jnxxjfLkL30kmiVbO3atdOr24wRy1esjHlMsnRDudlYYfxj/H3o4UfiW9/4Zjz5xBN+VH7RxZdoYnZLXHrZZXH8CSf48Ti8xei+/PLL1SYnicZxnyjxLU2w7rrjdk0+6uM14tP73//+uEYTtBbJ/U7J8/PPPOOPWmDotUhOWKn+x49/zFsFCMMAu+qaa+OSy6+I0888K2rVDhh7shn8KJ4tPuxLZxWPyRt7ptli893vfj9+pD6IjFxx1TXx2te/IS4RvS1t7bFz+zZP1HBsL1h9/PHxDhnkV6ifMGaxurzjpW2WlWXLlnmfMMbKDtH71a9+LX5x1102UuHnhz/0u5a1ek08t8vwf+7ZZ2wvIJes0vJCKS+UPfjA/X7k/2d/8RfxOx/4oOTkprhc5S1ZssRjJ8bmM88+K93xoI3Tt9x6a8yfP9/G+1NPPeOV3EfUzqzUvvPd742PfPiDnsgwJUHu4WOb6na8ZA96aTtk7H/+z7+MF55/zqvL173q5ni1JtQXXHRRrDl+bZx11pneavB3f/f3mgQ8G63KTxvdJDlyfzz1tFi0eIknEyfK0GblFtnIEyCM52QPJNvH9oaulh2lyRMj+iTt4vFD8eSBPttXxT1gXPgLHBlyOOlTaYQl+ZdPZSX7wk/VFZJpAPBiQ82G5fISngQpLMl9ES9XniL787WcQpIjf0zw/lWnJZQDzClZ4DgRw52GPf1pEKRkG1ep6Jw2VQbCikoQp8p6liHIjIbywtbzD0xhZuRV06LDJ5zkw/BNuPhJTKSs2epgMNhoBK8SYPnblRg9C44vhcPY1JAmx/Sk0JcHxVI30ZlcmmWUclCxMuc/ECtRJtnl4EpQxDFpKBreoQVBJpdg54MrqX4GZSQZYfyTJxnQtAE8h3fj3vu0qHtedDW1RE9zeyxpnR+L5JZ0zItF7W2xfF5TLJnXrA7Wya73AoexgFRX/tT+1Jm/1MNcf8uHb9OEhLYr0V60haUvb4+VM3uMW//QSL3sEp6cMNUnDUJF0Fx3LHCeFAnvzD+goClnNm4pU3dmdxJRpHxpD5GIdaOIJv0dVd7hpDAAYfEVcBH59sg8ggJbKQ+/KA1cCTLRJcIF8Fh8LQFRJCl502/me3lMwlPE63fOvfxWNlnuXG4pWrepPVP4EU4JcrnHinf/UJ8Gd+JV4eTnRBIhtt8u43Aa8qX6Wr6QIV9TOPg4n/TuO3m8/VysOm5NXC0D67RTT47unh4ZPcfHLa+5ORYvX645zXg88djjHoA4n5RHottfeik2bdjgvYVXyQC48vJL4vTTTo3zzz3bRtMSGX47lebFF16w0ZgnAqWJguqEZDwlI3nDCxv8lIKVpBuuu86GWY8G63Nl5Nx4080yJFri8Uce1kC+MUZkiDDArlmzRobwFd4/e9+v7omnZYTec+99sXnTRm8pOvPM02PdCcdLOCpiQOU/9NBDHrCbZUDfrMH6lJNPih7V87RTT5FRcqOMk9O8YvTAvfdGX/+AKJM8VVXHY48/Gb1793kLxJVXXRU33/gqryBffP658ZprLot1K9lXGvGjH/8o9stIW7nm+Lj1Pe+ON2nAP//ii+ICGWi3vOEN8Tsf/kice+H5pofzSi+76sp4/wc/GO96x61x9SUXxplnnBbXaFLxjve+N07UQA2PH7zv3mQcSuAwiHft2Bmbi20Ip8iYeud73hPnXnCe8b77t98f65WP5n/xxU3ed8wKnyWB9i6go7PDkwQcxhD7FKeYPFnOkryganyGMf23AMV6QoEBkPGVZKuQTV8dozjSFvEAqqSsdyo8XdMq0oF4XnKCAXKcDJl3vfOdcdGFF8Q555wd73rXO+Kc885T/Wu8EviSJmF5awKn8bCnmb24fF4Y+n9x553xsIyuBQsWxM2veU28/3fer0nXhXGR+HTTDdfG2Wef7YkBdCFz1B0DbeOGjfH9737XNF33qpvixhs1MVpznORkfbz9t9RG6ht1jY2Sr01x3733KE8yiDGS6R/sO37D618XF16osi66IK655qp4t+rxH/7DH8Wqlcs1gUiruUzGaEv0JV8jwzB+4vHHEYs4XvL/O6L30ksuigsvOD/e/z7a9wKf3rJ/f28sVV/8rXe8w1tPrpSx+Yd/8HtxnPoBfH9IxiT7nfMLcBvVp9gTzZOQm295rfryqzVRWqXJ3Np4z3veGVdcfZUnhWyzeeiRR0wTTZLbBV5293THspXLvCVo2dJFfopBuHXtnNZU26o+Y6MTce+vfhl33f5zbyd6w5vfEq959U02Yk879dT4/Q9/KM465xz3AR6JP/98mogxYXpG/fcp8YH9v68Wvbfe+hbx8GrV84p4y1veGJdddqnqt899gqcP7B2/9W1vjmuvvlJxl8QNN1wf73zHb8W/+8M/jBs0ERvVpJlVYiaLOMu1nKQUak0z7ZFkKR33yLZMRmm2c2Q+ZBmmfTzGyTM7PlCVMj6QibSMxboahaLVPL7Xr/uPdbHu6GcOJW0RT367lLuISzSkNAl3OWQKCKffObd+uFLGbwro418L7vpiBMVQSDZOsd7tKBgiRHQKS8SnBphNkwhNOHC5gVJ6lZEjBDZoVctssDrKvnJI+JzuSG0jsAElmDU0aEjhy8agkILX8fan9DnXnMaXoxMUXmOcdUUOG0ApPc7pHXMMoDyEBOYm5iRckJczEc4NLhXhfCQ0W4p0RKVo4SROvuyIIEuKT1fag+y1lTXRUt8WC2W8LprXGfO72qRE26UEZORKmS6c1x2NtR1SuCCllvCIa1GIfLSdkRZAG88Bp+PHngQY7DhB+UACoa67ysjtTyrq5HiXfAT+AghNcuQcR7h0MQrToRtwUiTOIfxxTSXYUTdfi/QOTXT4X+FzZEx1Qg5tFJc7cEKb/ryPN2Upg8zb2YjEk6MSHhMSb8qAbCUHniPic2TGD0twBRShR5RfpM+OEPvtLYFvCYYvc/IfDeb0MdIcTW8ZKH1ul1Je014R+/v6vP+RWfyKFcvipBPX2VjlpazGhqbo6e6RkXiW3x/YsmWLXyTCsDzQ3++VoanJCb+QdZYMQw59Z9Ah7boT1kZXZ6cMAF4O6Yudu/d65bGogVxiHvpix/YdXrnDGD79jNPVn+ZrwEuPznmp6kIZkQ2NDcGb/ruFh1VWcPB+wyUXXxirVq/xNoA7ZdR45XTXrrjo4ouNi7e64fnI6Ei8uHmzaT/n3HNj5Yrl0dICvbxx3eijrE44/ngbkgcPHohdu3ZbLitF8v0yZPr7D8bJp5wm4/uE4mWVxmiXwb1wfpf3AO7e1xtbt77k/KfLIF930knR0dXhVSmMjfbOtuhZ3ONP5qLn0CfdC3tiyaLFsXTRIl27pUukT1R3VuZY9YPuR2WQc0A+fGJV76Utm2OTjFteODvptNNisYxTtsFRh3nSP+tPOUVldcSLGzfYUE8DN+1vdhvcf8VAdK9PpxBPcEmPsLpF+6jXVvDCj3zcCOiv0MEKLbSw15UnIcgW12QcUJCRm37rF+c9EtBb6HtOo6j2mbPPPfO0t5+cLCMIwxujm+1jHW1tnvRgaLHaSN3y8VSugxwridCzT7KGUT986JBfaIOPbIlhr3YLL6YJP/xK2ynS6jMvNiEfLwn34EC/6bni8ss08en2m/jQMK+zK07TZOL4tSf4RSoMcXiTz3+FL5u3bHO92NLCi0+tkq+ehd2xevVqr4rSrxjfMG54KY82YAWNJxwbVKdm5Tnp5FOiWzLACjQO2tevPym6uubZKF6yeJEM34ujva3dZfA05YKLLjHfnnv6KU8S6Lv9A4OxVRNL+gWr0FddeZVXVjF6m4R3oerGFpxVxx0n3u/zUwkao2hqA37qZUPW7V6cNKHw8u1+AGHUhZe8duzY4cls94LuuE6TXmhnhZ8XvtibfcEFF3lS+dK2l5wWfo+OjHnPMbJOu9x886ti+bKlfskTvdLe3m4/K7rNqjuytkPyzeSLOF6Q6+hot04AN2FMWmgjxsW8mJTuU92oguunetumUoDlSWHEmRvoTd0kWWasxqXtBTjqTVwGy7TCUwGE6Md50jibtn3OJNwpwcsDeMtwp048Nx/lJdoSjQpwGPmKS5EuXQHCZjHMBUbeecn7CkBuynInSkTB3hkMFGFwYSolGQG6OZY7BthAFr5k9IJCv/wbFwxM6bBuqKQrShO4XBy35C37KxWVM+PDX+QnTwFqOidL5TNE4ZRE6dzYFo60imdayE/ZRb3LXTJqyJ2w+BgqRXjrgTOnfOk8Xt0KSqnlKbmy8ARFiPElyCQQwsomszH2CjH7RtRwxKYsqhnCmK9qI2hiT1r/6KEYGB+OoemJmKiZialqPkgxFpOHhad2OqYqp2NsejIOTYzH5DiGGbwAM7QV9TQNLsXyYLngjsLhB/+62qjLQHsSgUuZC4BG/eIQMzlodV1J7oSp1CJ38ZvS0G4ps4LIU/zlNLNAOv3qQqhaWX7oK9JBUxGWVm8VhGybIF3suJ8F6p/Ly0lmQWEqbEoKatv27SkkVShBRlUKyq2vq+qT3SsB8a5PmXO447LvGEBkxu0LGYvMApdLeJHkWDBbb+Uz75JLrXRssB7JSQvILYujT+ZQXAovQJWzFqKSCnTJkrG+Awc1oEx44MLAvO+BB+MnP78jfnb77fGzO+6I2++621+mAnZq8B8ZGtIglt7WHxsfN372uXXLsHJd7KQgNcDzCJF4vsqUVh+VoqA9sZBBoiq2bN7k/V/cb9q8JX78k5/GT376c7vb77grHnzoYa+MIVcjo8NehSE/A+1yGXfXXndtTKq/PfvUU7FTsrJ46bK46KKLYrGMRr4aRT/ixakNzz9nHP0aeO+48674lx//RO6n8S8/+onriZwx0CJzg4OHRGuljRIMHurLm+UYRtTBe6rFv+o6Dt6PeEGGDcYHg+56TgGoa4jh/nSqAv2AFSI71Td3a14mmho+FI8+/Eh847bvec/lf/i934v//sd/HPf/6hcqQzpnMJ0YQCHoVF5W6tvf65XsxRrEZ/d2J8YulLHMMV99akvOoS3JU3EBkAy/OCz8tDt7IjFMbOh5MhDB1xXrW9pgcpFLQIRooT6JJgUlZiRXogMnUPrcB9OvoORJspk+bjDllXVWMJkc8ei7pnb2uCjkfsH8BX6MzSNUeNAk2SIaHPAJIx7+bN+x07gwVhZq8nCKJi34kXWMcuhOejXjFofk5SU5JmHgog1Z5f/mt74dX/7q1+ML//zl+MKXvhT33/+AVwNHOX1i0yaXyZMBThtArr5727fjL/7sz+PTn/lM3HnXXfHSS9tcH17eYxsGMmTeigb6isgRTRHDks39+/ZZtpBnOCNyTQttwkuFra2t3t7AJIZjtzCqqT3093R3mxZWkdn3C0/g0969vW5X9uDee/998ZWvfi2+9JWvxD9/6avxT//0xXjoQSZO45axbZo0eczGgjsCUpPp13QnIzaN3bPjE+HkZzsSJ00gV5yS8LOf/jQ++7l/is9+9vPx+S/+c/zT5z8fzzz7jA38XrX3/n17jWdyasK0A9QJfcLEM/EhhdEv2eN+5lnnaOwejIfuuy/++P/9r/HXf/O38b3v/4t0x1aIMI+gxQBhvoCE0SiN/WnSBf/S01E+PgKQLckssakNFGCZYHUXP/XPfIJ20uDo39Sb0tLYJzAusCXncouwEnEC+wgv4qAfl8vP4SW/6eZltRSsgJSkdI96SviLy+zVftqvCCgDuNacvMcCMiShyw6gsvb7FlanvzSwHQlFeGnQm73MwVtURHf+tV+VLk+TnY1RuVJS+1OeArUg+dwwKWpOuR48pUxTY8rrn9k0eLJx424ADuIyLgB/dmWQ0BSIjLdMAfm3iDOk1HaKdFXwFu6VwLj0M1+D72tuvD5WrFwqLOINgSrX+5z1l/kFblVH18r46P/+Svzv//FP8Y///Utx299+Iz775x+NT/6Pv4vvff778aMv3B6f/dMvxGf/7CvxD3/+z/FXf/rZ+LP/8vealfdJianjgJ7CsxPQPWxwlDkX6KtcWV0Sz1OAeWweZedge48FxkicCHA95ahlETPrE4LZUCDflYXI65CysrhPtCl/wbcEs/kMxW2uB0hKSQswBcaRlA7AJGQWZwbSFV5BqtfRcHS+ufBK8XOjUv0yOB/OQSR8eTxHQnmZ+KlmZsmvQ/VK9IKCeJKUJ8tt5dWWHC4/ZfLyBZNlDJyNGzbEbd/6lgfp737nNq+Cfk/Xxx9+yG3AY1GOtrJSBE+BCzx5hZRArgwWGHIGilXY0bQnmWZw5WgoXkq771e/jG9+4xtx27e/HbeJjm9+/Rvx7W9+08fW2ECYwEBIvYaBgtWwk08+Keb1LLSRwErx+pNP8ckHGBWko4wp5RvUoMug9PwzT8e3v/0t46asb8h9/StfjUcelhEtQ4AVYgZ9+JVX+ExtwUdu0Q98XryyoTkqaxtiUEZ/rmNLswZXGY8TMlwnxLdx1W98YDDGBodjUvybmUrn8G59cXP88xe/GJ/4xCfjizKgbpMx9ePvfz9+9qN/iY3PP1+UldoJoB4YSDwy5VF+HQOpJg4sOOQXS72fU+GkmZBhzUH+R/KdvLwXwhVdwvngpGC7CAN0Y2tbjGsc55gxto/AQwA8GAYYWfA+Q+6nBZlzgLDZ8HI60EGKQ7nSPqoHH+FAZqhD2gZWjGUaj1hxxIDjkTVtzGq5TyMqxrv0MY/DMTLMJ2+nXBLns7a1tyqepYv04iRflcunKxhUNqt/GL2s/lIuPOZltC/80z/5Qwaf+cyn47Of+nT88Pvf80SMrS29Mspow2XLlsZbb73VK67sJf3pT34S3/j61+Jzn/50/M1f/e/4xMc+Fk8/86xfTGSbCbRSV45G88cXZMSjl2krjBm2S0ADPE2OeqTP8pLXvJZjwjg+zud4hUdxhDMB9Mqgao/8MqGkjXkqwwuWnxVNn/30Z3z9pGSO+mzbutWru/TtvJgijvtK+7jM4srX8Jgs8sf2FMIyEAZpyB38Z5K0Z/fu+MynPhmf+sTHvS/50//4SfHj4/HTH/8odu/e5T6NAQzU1NQVpSZIiy6U6+qaf2xjwuh985vfGBdecpnz33nH7fFVGeyf+/Sn4q//1/+K//WXfxl3aGJBW+eXLcXFxLcM8lMWjicOlhcVZKNVylJBTk87kBsOIDLIDemQFfd/ucSDlAavw4o//DakdaU+btdsG5VyJUOW8pLtkWgFr0svyE5+/ZY7UuuS68Iv+ZKtqTt+Ckj3yV8ymo11LiSO/RpQ1fxblCpIVLhAuURauk9BBWG4golz3azRmjKCE4Ah5E/+RHSRIP2buU7ATXYFlFcvC0HpmiOLvDnO/3YpXYLceLNhZVFl4IxlkXi5x1dGmAJcFiOzaZ5LNBzMwgCYL78BMPtqa2mO8889K6658pJ49U3XKrMUOApQ+NTs8uOEr0DpGZKa8547n4hf/ujhePDnj8fd378zBre/FBP7dsSWp5+P5x/aFg//8Kl49CdPxi9//HD84mePxe0/uleKY1h8SY9j+dyp0ZbROss/QQ4vRc+mS3UugCzOV/AAr8cIRLPAR+Ky7PY6i3zFQJgh8T+5zO5jgYvMQKJ8L7rBkeol93IIlCENpiljSZ7LIGHIYZaAUjqnPRJ32X1KfTQ4b+EvwRwa7C1dy+EYOUtwZEx5+cfMR5kkkZstV3zTb+E1OPwY2TMkPhydIJX5azMXHoqTTCLYCpqamooVy5fHFZdf6r2OyZ3v6zVXXx2vf8Pr/bnOhYsWevAvEBwFpk0wK9dltMib4wHS4HjBh37c0dkVZ551Vlxy8cVx8UUX+fHrTTdcHZdfcqHf0mfv5dWXXxLzOnksySkHGuR1ZfWZF+sY0CmDR/ccbZYngZDCoMKjURQ7L5uAm+OILrv0Yju2N7zqhhvine98Z7zuda+NlcuXehuFX0AsgFU0aoU+rZanQcYJZ8mGjNsxvuRY1M1vsrOHj4FeBsaEjIuJ4eGYGhmOCRng40ODMdC7P7779W/GD3/4L/Hcho3+xCmPcDlz9a3velecfvbZxpW56DqUMZy2RpdVqN6p3RWrzpv5TgiGDcYSJzPUscJcgFdpi7fCSU9afzjHekqDvAzJylrOclU7eyKRwKgZhyQzpXbWFb/LdYJZGucA6RXv9uCWMU5/ZKFNMKwSRu5ZsUTn5hCwzuJl1XJc/LbBx70MOsZHPphgOgrajMcGPLqJJwjURfEFKgxB8Nqoc55UF4zo17721RobbowbbrjOb95fe/21fgHu7e94e3zwIx+2PNJneFSe5OYd8fa3/1acf+FF0dk1P7Zu3RI/+dGP4puamH1FxteLL271aiXn17KC7C+EYiOI7iRjiYcYqjV1mnjoCkBWqk0im3om2SdARrHav3yigRHFX94mgqyyIvzm1742bhH9t7z6Jrubb3qV5fzd73l3/P4f/mG8+jWvcf8xF8oLLcAGna6MN/bbzZbr1lQewpgs8wIne57f/OY3m2/s3b/l1eKp3Fvf+rb44Ic+HP/5v/yXuOyyywsMtPnsUwIMWX8wRW2YDEMMTyazdXH2mWfEe9773vjQhz4YV113XSxbvtLbIXh34Btf08TiM5/1FiXa3rhMW6oQPDaPzKfUlxOf8kqoOaA/xmvF258AHMR7iwFcLnhRHp/35+on9ZPs+COYdHap35kIQbpPN+RPKEiRytFPugLFfS6nLEhA3hQG/RlyVvj5SoAF8a+GVPgsUxNdMCLt2SkCoI3YwuXwdJvEK9/O/pVDOk0gQfbantEfnbjEqIJp+apL4VJ86b7ATxobfoYizL+zkEP5S/xNV7ylHGWZ3Ij8EVaEFyG692+COTzQH36nT/jyagJxkJ4h5devw8gHAk60qI8uzeh7d+yIFQu6HY1gG60Q+D5lcnayTc9Mxu7+nbH/0M7Y0LshtozuiqWruuLEtYujb7Q37tv4cGwc2BabB7fG9kNbo1fxvYN7NPhqwBUq0+0/oyy5XIxLLHif+KGrBDFX3YCfzlTIS66PkxNvoxUe6FrCC6rUJqUCnY0fR1OUgBtHcFMG+Z5Eoqf4S7LpiITS+dIEoeSO7CqlcpBjXd3G+lNeQolGxvxX4HBq6ivAPwtG9ptDUUaCuXkTFWVAdHaCI2ILSJHl7MLLfQ7L+ZzSP05hV+JXydYvqCjacDZviYhZkD/HG8rjjgXEO09ZUqGFBu8D1MDBisvy5StkYF0fN998s9/uzo636nGv14DOvkdWOjJZGbgtD0r1mwuuVTmDBMjyvHnsMWy0Ica+Ro6xevVrXh2vveU18c63vy1eoyvujW94Q1x43tnR3triFTiMSA6a/xcZiGwd4CiijnldseGF5+Phhx/242kMHoB9wQu6e0RkhbctvE6D/Rve8Lp4vQb417/+dTJW5Jd785veFDfd+KpYvnRJcDj/JN+0Lchl8K1GLkU/Z4LWSn9PDA/ZKKiXAZll9qDKZU9op4zw1lb2eNYp/HBMTY7L2B21sfvi8y/Efff+Mnbv2hknnrRehkYq+2233hpvetvb4vSzeNO7rJWFF9nIK7SwkJcJGyumo25qVLyH+8QVOZSAdmXiwKq8DcGiH7FSaaNB8d5DyYAnf6XS+YuUuuUt/xq1B/Zgwqi+yBf8ZHSUg0uETjn3V49pSSfRbzHoDKRRmxEmr2nCgIWOWvEKgw9wNa2Li7QOpZyCCsWzgsaJBemYxLR1CeOd1WhOJGC/NoUgp2OjY0oxa5BBI58OxqDhpd8GyR2ThFq1NftxoRcD85rrboh3v/vd8b73vT/e8+53xbve8Y54z3veFe9977v9ydmb1EfyJI8PhFx28UVO8z7leTtt+MY3xXnnnR+cwsBpBT+7/Q4ba9DjeqlM6zWxExblfg7vRJraRPyAUaa98Doelww0eOdTWUiQQWjAwXYI9nvDG7a/3HTzTfHe97xHdXhvvPd974v3vv934t3vfb/Prf2dD/y2TxXh5asSgIcLDC+uqX3VrqYlPdXIQFsSxt54+hr6hHOxX/eGN6by5N73frnffr/97//t34nf+4M/iPMvuEA8GXcb5LKAPNIkf0GMXTqR6rxzz4lbNZl4r+h/hyaEv/X2t8dlV17levNCG2cB796z1zJ+JMCfY0JiLqXpwtYFUTAnKfdFgC7QZZodlMNn05T2JdMnaHOu3JPF2eAnxjJObeh2RBigAD4XHEi3CW/hCJrjSGiXPKAgfA6UAsCRLkfCb2TcZmFNUFZhBMQu+UupigploFr5L93PQk6a44ynCMx51DS+MyOIRxCLfLMlZV9KR67E3CJvmZvFmvFSZmEsKywZ6XS0dHW5irE7rHRyZKMRSo5Y+5UWfCmEiAT56jjMHlwRZHrpEIejSYNHV1tTNNbz6CZlSw4aMlY5RWII8/WcvTu2x+CeXfHSCxs8s+WxJcJnpa+kHsCEi8bGz2OvvcM741DV/mg7rj5GW2Zisq4q6jraY7z+cGyf2BovTr4Yz49vih2TL8X+8W2xf2inFBWPN8Uz4UBlG19BC5DlwqFW9vBUqWizInXKngTWn3AUHmgtIsBmB2Q5yANWqn36Mx9pC/yGooICZytosZ8fX5NL7c8Nv4UMACQr0pZkDEe8b2dpcKhopi5phpzyFJi4Ea6i/galkyxxuHy+n4UyP165cl6Wu8QTuRzPrb3FvcJLeYkrBwXP4i0HIgpvCVLAXBQKU4DDiM6OsLJAvLnWGQHlHlV0kdfe8kh5E4+Tc9TcaEHKSD4GKJT3wp6etEetqir27NsXe3v3+0tEjRoYCc+OPZ4MKl5hA3kZ7nJwCY4riCyHIqicbh518iIZA+HePbtj69atEoMqv0Til7F05StPzU1NNiAxYGwQyQBhtfbpp57xoffsx3y9DFb24/ExgXt+9at4/tnnJO/qMzIqeJmIM0oZdJ979lnvF+aFn7bW1mhVGZyn3N7WKjwtfvkI/KzgYcdnauEXgETTA0ZV/kD/gFfjFi9e6AGM/vuCdApnhi9dtiS6u+fLeO/08USdnR0+kolP3u7YtcvbH1h5O/fMM+Oi8893HaAdvZM/pwpYOiQslJ5ZBytrxIeGypmomuCoLUUQSIUBpcfo4VE1xjeGIKcNAN6Kojj6llcvldaffqdMlY/5yuknGMbIAvHI6sH+wRgWzXwCNuspdJbjlYd25eUlr1wLOMif/c0YruRHPezavUs6ccofzvCLXcJBXcmT5QLDjfNGmVxUCz+ZvVcZJE6S9DjbCHynfGxlYHvFUslSc1OzjYUDmvhs275DVYJe4WAbgK4cbccJG8tWrvAb/eikDrX9MrUXZbDq+MBDj0SNDGZewurkhSXJSld7W3SrLf0VUhmMNipFkl/Skmz2LFgQZ556Slx3xRU2ct/1nnf75UCO7/rFL+5SHUWD8NMeHLE3gW1eKXlWu1i/qh6UPT42WeypddX9U7Sq/PCWR+cqW/JI3cyXAoxD/O2SrK1g/67Lm4gHHn0sGviCV3NbNLZ2RGsHXzWbp3SqH0a+2iKD20H/YIUe7r2irDZJ20gcbRnJwCop8s8HPbq7Fzjdwf7+eOLJJ/3iG/3YXw6TPNGX6Qu89MXHjVhlhk7siwzkZ3LirQC6hwb3P+RFMoouoi+dpIkhT2FYNf/wRz4SJ598SgwNDqYXDzdtMV0JYbqAx7h85T6FJ9kSHbOcFpT7gYTE/FE/4+p8Be50zTcJyttmbgwwWzeAso26SEl1HVdcUyqBw+SEO9GtOPGeySOJSiQVBZIU4HYWD79FRBmUxqCXA7JwFI2dGiwtVUuZyAD0uZwYgBiEpFVj2VRQoVwJ5SUjjEUrIPIRqmuuaAloeIgtnFM6X8pbii/ye4bgu8KveOP3NTETV46TfNPgPMxRMVy5L/AUV/9SN83sORuSzoXhSdpUvv7ggYQ4KVXlcJnEpCrJW5SXAlJ9C2Gn/eAJjr8ijgPY6WsnrFwYl5++JpZ1yEid4q1ZxbmsVA73lMUbvgxCS5Ys0ox6JI5fe1y8sGVLnHvWqVIECz2z5oge6pFeuKDspEygjfY8buXSuOnaK2L1yuWxb+Jw7BiZiPl+cWGdlKEGFE0MDleq3IpUf/OoqFR5PfFgNKctKNzSZq5dSqtAOj1XyKgRbWuPWxoLu9o8WBBX4mPGkZpc97giTHkdphv7cwmO0x/54aWuVqfqGYSn9k70pzVx/GhjZ0wAj0BkCvEmXJY/p0+luTy74g9aIDZHGCgBNxtMOpQrx0+BC0h5c6YiZSre4Hhdy3SKwlLKOQnLvIaC1uQv8BS4gMS/dMdv9s0qlRRSWjV3IsK5JFwpUEC8FZMG9KKdSkZ9kcxZ9ZPrPYfeAk0pscuEull+J8g+XYXLxRauKMBv6PMRBM4D5S30Bx960EYuL9hwPA+OyQVvkg8Ppy9JAeWlANxRQlLMqaxySOXOhsInSEAf8mY8X3PCCOADBZyrSpkYZINDI36R0+fm7hVdoodVSAzW7TJcbr/9DhsMZ59zTlwgI/H6q6+WUblMcdviF/f8Knbs2BlNMj4629rixBNPtC7gvNQ77rjLJy/Y8JOBydvr/TJU9+3bL3nrN620OZOzDBjieSWT/jI0fTgGx6e8P3X+gu7o6OqyEcDB6E89+Uz09h7wV77Q8exBxLrjPOyurg6fP1taVaIfIfkaiClzkpfmRmd5zXnE0zJIp5mAiwZkB2ONbRIYSUMTqYemgTTxmF90LfowP27GoESmXtz4gk+DwDDnJcL0ItKIVF36eMeorK4JXan96lWrPLHB0H/2uRfi2Wef997nKbVNGmOQT9pSekJ8RL/aaMGA37kznmGCARdF636+iPToI6bnhHUnRmtrm5lJ92EvpymXH1wYjJxSYMNYedk/WTIUSKNybeAJCOfJHe3Iy1W8gMUHM5go3XvvvTEselmt5YUljkjjBIqBgX7LXc+C+VEhfdUi426N7pdIdnhj/6c/+pd4TO24TzQfEm84fm5g8JD6wXa/4Z/pZJK08cUXY5dkE/mhv5gu0cRpD5z/zASCs5Wpp1erVQ1kaULCxFa12cm80drRL4ReuFJArjqB8N2fudU1Ge5l+R0/HR3trXHC2jWxaMlSf0HsBz/4YTyttujtO6j+pPpoksI++m3q1/Qj5Iq8FMPkDv3MZGfjxhf94RLqxaP/vaon5dLnysH9RTh6ZNiuPeGE6JaRy6klP/j+9+N5TfZ6+Ry1+MdnePmq3cYXN/qMVdot5RdQ8QJsRAugg/LoFwz28Juznrdv326dgPyzCo/jtAQ+1ez0cq6P6OTPUFxcTFlZ1u2kV3yWMX6TgyckzhmSrBtvgS+DJLQIS2l58prTkKcE+MvvBU7mxMnWSOm5pnoYuBYIcxqnyld+FU19U52c1EBWXOmGi3/nAh9x+OPCPwcohBkFqws/+M73ol4KjVlpbXWtZz3VPNZSJ4UJaRVPSk/hClKcDBjNYoivlrCjuPz2quJrKklDmPLL0ezMbJntVpEWB17PDMGlMokjj+KYHRs3rsDhlQn7eSRUU5Stq+gt0Wo6NKvWjLjGcQpX6TySY4M3n0GgY1VW1igdMztwKE2FUikvvbmmhvxJuZke8EthpSuzdsISTs/ilcZhpFcY9NQ6fSqLtNBVpzBar1n8vvTsk+LSdctiQEp6x8h4VKlRzTvygU+OlVdeHnv7ra+P6669PPayT0+z5s0v7Yr3v/9dcfK6E+LZ55+XEho0X1CmKGiUh51w0QFedfUVMaC8CxZ0xBYNjo8/szGGNdMeHpuOfnXgWtFbr7ReYRX9rMTw2A0caYUCGcDRfrRlheqCHFDfNHMy7dRVBkClZAoe9nS0xbtvujqG9+yNvcVRSHXC4XZUebQXdcUINr/MS+QgtanljjJoN3hCGGWQh7amvvJDPy7F6aq2pCPXiX7aQJgtvfCGcqgj7UZbCYXqWic8okm8NU2qk/OBi3yUV8gX8kL9kwxzJR2rNkkGnEb16+ps995PwpKiUu1dLsojOXdpwoQfQN4cR3rifa/8RZgxEe7o5C+w2O+VniKc+um27J74hIviUr6yMuUIkK8ol3S6Og+JE85UDfzFCz1qa+LBmfianPtwQY+vcu4vwu948Qk8pPNVCHJ6+Ol+U3Kp7ybcadLEp0I5P5KD4HmxZEADEIMOj/V7Ff7Chk3+Ohcvc2AM8KifgZFBC4OYVRjOfkUR2xAR7rr6WhsWnF+7eMmSOOXUU2NR93wqmWjKdIqGro4Old/rQYsjoTjip6Y2fT8eAxSj6vEnn/Kh8cuXLoqlMtK2bdsRP/rpz+OeX/0iFmogffc73mH8i3u6o0+D6DbVZasmrpzpuk6DLccf1Qnnk0897ReCONtzWqPZxOSUJ09bX9oeTz79TDzy2OMeNDnKjMkwfeGrX/uazzJdK+OY7+xzgoIn8Go02o2WJu24eMaKEUc7YdixCs5+YAzJp55+Nu66+5fi78E49ZSTgi+F/fIXv/SxUryYxqkL9Cn0z+7de+KxJ56IzTKakImbb7ohGusaokLGw/333BOPPvqoDbizzjjDxsTQ1OGoVt0wRjiOjK+e8ZECPq3KObG8hEV77pZ+3LJpU+yQ4c9HMCYVtkFGxqOPPu68fLbUR1uJL5yrylSJM1I3yMDhJAO2UAxq0jExOW0DkC0tVdJdLDJgTDARZfX7JRkenBTAZAVDr1NGB2+3/8uPfhb3/OIu6dHD8ZrXvc7nnrL6RtmPPvaYJhx3eN/1GWeeHStXLPMjffcJCcmOHbs88cEYW7duXVx1zVXp5UbJEY7VSeSFFVXo2+VPK7/gbSt8Drpvf58Nte985zv+wAd4b7jxxjjz9NPclzDu0HGjyvvsM0/7U8g71W58jna/9Pp+1eU5Xri87buWIY7Ho82fe+75+Ojff1S87Y3eA32eGO7Ys9v7qO+++24fI8dpCtfe8Ko4++wzk9yrvgATVyZDfHHr9ttv99dNzzn3vFizepXj0VesWHMCBOf28pGVk085xaeD8LIY7UMfeu6FjfHg/ff5lIIbXvWqWL9+veqHAVoZQ5q0PffMM26/HeIJPO1XXZDJpxX+rW9+U/mfjxPXnyTbhX3Z0g+i6faf/8yTGFZfoYE97HdLXp/TGLly5Uq3PZ/AfeiB+72d4bfe8XYfT4feqVUbHNQEkScklhvJM5/V3af+QF3oC1/84heN87jVa7xvmZfekHk+8EF78pERntTQxwBMTCaIfDb7Yx//hMp+Knbu1ARNOorJBl/Q45Pc90nn0L9PPe30uOW1t9geo62PAuvhwhGtq/WjxibkiPII5BfISbPjNz1tKHSAfrIsOoVw2c+MxmEFkIH7I1xOQR54SLpEQ4KEtwzII4dNgv9YkMaTuXHgTuNQhSd7R37Egc/vuj5HAh28s6szOls74n/8hz/2xnAPRBrsefGB2RoFokC4p4B6KTRWRgkHKcYMQp/Zi2HJlALlBJ8YCMemx7zK5sZQImbc0xWsKkzJGJEQyIzAAPRMREPgpHDWKy1xebZbKaUEYzxDggkqEwIYeFicT28GptXaREkaiEykEGMoOZ9xphU8HyOj6LRqKHom+PQd5yzK6GHAVixfhvJgq5k55fsN1kleBFEeOr2c97XJsEPIGMAxvKcnEu8wykgzXckB3OOaGTfFWetXx9LW+tiiGeieiarYs3VvzIg+HqtNTkqBiBe7D+yJm9/8mrjx1TdJAfF1mv64+yd3xso1J8Spp54Q8xZ0xuf++cux44lNMTMyKdy8TIGgpYkFKyBb+vbFBZeeL5zj8dQLmtEeHBZ9MtCq68UzGQmHJ2JZV4PaUPVW3oMaZFsbW2zwwRN/55rVZvGIFYnDdCQ3unhGfeGvoEp5zWpWweXGdNPYUB2vP3N9PPzIU/H0ECsxtdEkJWSjNWWLSRitRmLwMAYaTI629NYK8Zo3bG3YiD9sBWGK5bd2hYu3kJltQi+KcUyDIo9NJ5CNWrWDDJbx4ckYkaJiT2E9bSg5rhT+ZvGAcpF3tqUgdxhdCIRXsxG7GVEqkoifQvaUhtV4ZBpjgbgE4EFaRLt+Fy7sjg/+Px90GIlgGWmpXuKUwpAf+eAzMknatPJWoFUYzun1b+NSOZxPLiVxSnkKHL7nCi7o9a3T47cSwuMtNylPApVCe6q/K5X6mEJIqh8GLDAdGhn24JQQJh94GWAbZejQD92BoU15Ut6U3EB5igIXeZOeSXUmjjB+cj7q7ayFPylFJyFR/PK+++Pb373NB9Sz95UBLis8EvHp2je88U1x07XXxEINwhs2b40vf+ubfuN6zerV8c+f/ayPwkrkVfjx/n/90z+Lb9x2W5x//gUyPt8ZZ5+yXjLG6n8C06q6MdjvlfFxm3D9y49/5BVA9kLS16EfncXKDP359z78u3HphRfG977/w/j4pz5t+eflnlvf8Dq3F7g2bN0Wf/23f+vTD04/48x421vfEhfJyGMF+DEZyR//1D/6bN96G5RM0RMfeCIFnLz+5PiP//Hfx2IZ0pxGcPW1N8io2u4ve7HveMminpgcH019V7ktB4IBTTr5fOzDMi4xPth7yAokdWBsgJ98Ge33P/xB1+2b3/le/OC73/Hb6pyFy0SOtqCuXjUXjiYZof/rf/9l9PQsjObmxvjbv/6b+PSnPyPj6sz4nfe9N8476/QYGJ+KKvXZqjq2Y9wXn/2kBv8nn4gPffjD8YHf/YDabtgrrU8+9Yzy/5U/Wwpt7HtNsl8Rb7z11nj3+9/nx/WWOUOSneeeeTY+96lPxZOPP2YZI5CX8n7v938/lrAdQ+kt1+gCtccLGzfH50TjA/fdF82c76q2hEOsumHErD5hXfzp//ePY8WypTGpMYKPY3z5y1+Kf/eH/4+MnePj/b/7obj6ysvozBIPTZRUr4cffSI+9cl/jF/efVe8Vobx//zL/+kJB7TklU/OLWZYwrj91m3fiS+qLQ707vP5sbkNvCVAfL386mvit259m7+cx8qtX/ASnh17euPTynf7j39SlC2+qq3QAfQqDAI+hPD7f/AHcdaZp8fnvvCl+PxnPq006NH0EhiVhScYfawmszXh3/37P4q16icsGsAjH4Gmfs8RX1/4p89L3v5TrBVfPvh7vxfXX3u18kMviwWaJMqA5JPGv7r7zni7JnF/99GPegLGmIT8fud7P4yP/vVfx5YtMvw+8bF4wxveYDqp7xZNdj71qc/EnTJWq6trveiC7rYOEKmsKLNX/Xc++KE4/9wz3fTQ/dGPfsynpiAPrEAz8cLYXXnccfG7H/qwJwVf+OevxMeLz+9ydOAJop/nfCzuPfDAQ/H3MvofvO8ebxnBNoCP7ilqC1bOL7/iau/B5cMve/bs9ZFhn/r4P7if/OKXd/tpiFd2RRQal0nQXXfeGX8o3nsrlcaX3PdIg24ZHhlS+xwXb3/nO+O1r32N+1I5FFrQbXkkEAeNHi9J5kErwWyPmIVk2zB+oL+LPMaSxh/kh4z0PfsF2eZCHn0PwwvweIOjvq7zLJA65yENftIfWT+AskgJbeTMq+BARoF+Z2LNRPnIz+++7MotG6obaxvjgR/eGzWH1aDTyjQpQwuTs6pOhlZt1OnaWFMf9RU1Cq2S4Sehk6vTfV1FXdRXNUV9dZPSpTS1pGMlbKbKA9/o5KiokHCKQAwk3nSdNtUysJSuuboxVFLUyJioFg11lXXCUR8NClVJUeNyhU+0VB+WgUSawl+r8msO15kO3clfG42VjdGg/MQR3lApuqDZeMBfH3XVDUqtvDNgVig4VC51oL51VRizUnAyNoc0y+7X4D4ipdyuQTBkR3Y1tket6KhX2gZcNTxqiCbyi7Ya4WLtD956ZbSyxjPdluba2L5zexwcnZKhui727ToQw/0TMhIaokr8qlSdqqYPx+qTjo9TzjrFAjGsQa6zrTkmZOitPWFlPKmBYMnSJdHU1hZ7N++Oib7haFb71LKafRgcEnoZYBixe3oPRfv8Thl61dHTPT+apDjpUMNDg1GrtjhhwfyolZUKj6sqqqOpXrxz28qverXW1keTOj/8aFBdGmtw8iMPCqP+9apbA3xWea2aKM0/bpUM5YHokIJ9fOv2WHHKaR4861ROV2ObaJSJLVc3U53yif/18F7+GtXfciXe4SivQbypVZvJotUkoFqGJi8UyZBWPafUH0Z4LDk+E42iZUFTm9q2RhMkdRaUt4z9+jrlF73Mcg9PzUT9VGUsqGvXwFcXTRVIGXWoT7IlvtWpPvXIvVytyqwDB071a5Dc1At/o+pOWyNbDdCuPLUK48oW8EuuvNztQTtU8YRAiq1GuJg4eoVDnTg9fZCUsCKsPsEKMk8m/PQBRah09vuKgkkrI/4cs/IlZckkcPYeA5MXcNLqKGXhT58cxaiVZGDGo1HkzzgTPUw6jYO0DkGBkCYZl5OauCQNhiJDOaKUUFqsGKq/OE8yJsCbVmYpl1D80JTKAw+ynV4ozdeU1+H68z0J8YPLdeJb54fjuEWdsXLJoqhvbo3h0bHYtWOHBzn2bJ5wIp+yPF8G4nk2bOHzQRkWTz/3nF/e4uD019/8Git5cFNnjII7f3G3V4WWLl0WZ5x2Rizq7vaA6/JzveSDJFaCli9Z5j2T06oPBhlnfyLnXfPmx/qTT46rLr88zpNRt3HzlrjtBz+IrVs3+3Oq73rbrdGufghexorOtvaY0MTCq3cbN7iOJ/NRhdZm70U8XsZGtYy7sYlJf1GMA+drVf6KVav8yVi+DMUZsg3N9dE+ryM+++l/sgGKEXCajOSu+fNKxy65OVQobcfRY8etWhGtHZ1e8cKA5ngyJoh8VvjUM86IC4R72eIeD9rUdb54UtfQ6LS7du2yUUILnXza6X7z/vUy2heJFvA3iqcP3P+AV1oXL14UZ591VixemF6SS7J0OLZv3xmPP/qIV9zPOeecOEtpMOaQkbbW9li2YoW6cLVPlGAFj8fW5150UZxx5lleeaOcJK9QkYCzRdnq0dnZZYOe1X0Mcb4K1dHaJK6nwd0Dt/7YcrF4yeLoVLsxgWF1baD/YJyutrvk0svirW9+YyxRnTCG4UNdQ30888wz8bOf/FQ0zPOnd9cct0L9V+0pejCWOLP10Uce9tFVbC+5+pqrbahSdwAjh3OV6ePUgW0uGKGsaO/Zy3mq+7zf+pTTT0+ft73lZu+xpZbeViRgIt3Y1BJnn3uODG7pM+k3VkuRD85J7po/P85RP7jssstkkJ1sA2ueeFOrMZn2ZRsNvGHFmknNytVr4sqrr463vPWtkouV1jnwKW03S/21ualB48+T8bOf8kWveXGuJoLrjl9tw9ZpZAjzRIMVTb4IeOppp8U1119neqgnND733Avx0IP3W0ZvuulVceK6dV5AY29qa0trrDl+jQz8Dk2AVJ+tW2zQYpCydYDyLrvySsnSGd5OQrn031NOOSUaxAv2Te+RXMLn1cef4IkqRn1zU2M89cxz8XCxcksdFy9erPaUeSt+8uEGVmWZWGDEs8+ZvswWCdrlvAsujquuujJOWHu8+w371h9//Ml4TG1MvXiZjydK8MhtA2Hy18lQ7ulZFB3Cz4uDfNCEPgPeZSuWx6WXXxlvetOb4tJLLy4ZbL8xWAz4SWXizz6u2Z8hnX6kNKiyIiyBWlnhJaOXEBoTpzogo8hrqlrKST1TGieZA/ADHVZkTz/cCOjXzlcOCU0JPNYdkY7y4fm/euW2q7Uz/uoP/kIdi5k4hBerSBLUZM3LDwESAlBaJZhg/ecPLejCAKUcblhWfYmorK+IXUN7Y7pGfhle05qtMDusVFk0fJ0GXIyoGuVldWxkdNyrvOBsUUdv1MBMuYx9CDENgEJKzDVpbiwqz1gFQ6AfgvCTllUpyE11YX8LK23pcQab46fUyVH8XpVTejpg70BvrDttTZx63hnx2DNPx23fui1OPvXkeINmV5OHxuJrn/u6DMomGa8c/K4yoEGlwicG8plqzvabTo/cFT8q2nb274/G5goNmm2hasmki2iva44HXtgRK+YtiMN8v366IvoO7o/r3npTXHr1JbHx+Q2x/0BvnKfO/IUvfTVuefU1cdt3fxTvfNe7olbK6h/+1z/Ezse3RGdTe2hubb64XYR7pmomHt28OU48a22cKUO5qalWHZtHezvjnvsej6nR6bhszXExPZK+vc6jPbYE+LEzzBT4EZj+WGWFX1NmOmHsw0ozPIwtZOnQ9GSM18mIZ3VkYiwODRyMZze+EPOXr46d27bEce1dsaqrJ4YPDbHs5LZD4GgnlCtKFMXi41v0hxxZ4iSHE/L1jQ3FmCxHnhxwiLZX6/VHp2WVt1XttrKr24+UDk6MxrgYzF5MjJumpmavKowdGo6GicPR09wRGw7s8eNkH7mErKus1hoMXvkll5DHWqyKSTyVJ72UQIvLSZ7T6i40T4v/okMCwGPw3//Tf6/yeGEQCtUm+k2dFUHUnfzuQymkuOJDlhJvnLpozwzOQpuYKGNNuSzzCYpSFJZ8TklAkRbIZXk1Ep9uCUt9hnsHpDihZsY9MDwENwiRS/noaw0yYlrqm9R+1CnFgDb1O7AmRLm+KZ5+qpiijMSbBM4jl3iEUibMMY6nr3a0sxIyHVt37o7tu/b7pSYb04rnRRBWFnmbnLZnlYpVOA69P3Cgz3sjjy8+AerKQQuGgQZlPs7Ao2e2NDSrf5XTlX1eYUDfKI6VvcFDg6UzbSGgTpOppub0UhkvhrGHkm0UpOXFs6Uc+q/yAHBSN15kgr4RpeWlsUULF0k2NZlTn+CpGVsROJsWHH5DXjLGSzW8jMSLZo0tTTJuWySTh+OBBx5VO01Fc0dH9MgYZKVxQnhHOZ9XAzbl+SmFgPaH9kc1UH/n29+OzZtejEtlDL3pjW+QrmqMVcuXxeTYSIxq8shKMUY8BgRGMMYaUscKFUYBK+jwHD0Bb5pE4/CBvXGgd49fCupZscp9cHR4NIY1DtDG7J3t7WXP9Ii3LrBlI00okkzQbjwOZpsAhiWTilYZrS3tHSqPUx1S+1m2dM2AAYNRNCgjdVyDIpOJZapLtbclTCt+Uno/PeVDDkWx91f29g+kpz/Sxa0tbV7FQx66OiVL4tm4JscVmoDu7e3TRORFyVJtdMsw7exojRbJy/DImHSAe1Ls3b0r9u7rtRHOo/FxjTNsNcFo5dF/PgoMsqGXR/Cco7q/d6/1Ljg4IYEX6xpZ5RWfkW/ieFoIf9iqwnaDEdWHPck2oAV8JAQjge0trHqzmslKOuG9+w9KzsZiXDqajzzAD1YqeRGSF6naZfjyEl657KPzWUVlax4TkR07d6nuGG4LLK/j6vup2TTWjQ57u87BAwd9WsnaE9YW/EZDStZl1GKA8rSRSQhfNcNYIY6uxdabgwf7/TIgq93eeqL60ha0f2cnX9nkJTDOypUtofrThryQd7DvgA1hxiY+qoABzAtojPd8KRC6OO1g3fp1/shJegFNPFW9xscmjIPzkvnqn2pkHtBnGxubXE8mCCwk8K5On3QJn7mmP7JNgnYAPCmgbcQQZBkZHpbuTFssOCdX4dI94GrVxJZtMNSLbTdANtxeHrJ+FMNFO3UDKNP9oARl6QS0JrFz08wFx5GHxnS6JIemSfd5vABSjEdoQ5aXjJ97Qsrrw5MreJJWaY8NjMVkpG9mQPbRzbwfUL5y++u3JWiW9D9/70/8xjHWGdn4Ug0smV2SlqO+YiQOYeKxNasWroEcYQwkxE9NskqgWWxDdWzt3xVTPEpWWg4/N4NEHMqqeqZChkaXFcqQjKthKSIeNVPBDg2Y7V4JZWVKij7VOA7TGTHAoEtuphKDV+UKl5fdFcygy6P09ClI3p7E6E7GX9o6wYx0yjhYtaExpyQE2chec+a6GJjojzophKrK2rjrJz+Jtaesj04ZaG9501viu9/9bjxx72NRJ2OUL9dibDBgYByijEYnxyTUE1LAtVEhhdi0oCv2TQ6rg6hzqNxdu/ZEVZ3y1lXGE8/vjfOOOylmRgejXsbV1l0vxds+8s5Yf9oJ8at77vWRN1dfemHc88AjcdVlZ2sQ+pdo0mBx9dXXxF//9Udj8/1Px7L27phiogFPxB/ai7o2r+iJbQN7Y+269RqwpShF38ZNO+LOX94f40OjcemKNdImCB0PaDirT3VBUcnRaeA5bSPWylCv9SNYpU7yoP9qyQvj5IiUZm1nRyxYuzYeeeJJDdZsxB+I7o7m6B0ei76BA3H6osWxQnSPDKmNxS/4nV8K8SMyKTsmBMgJt34hT7OAKSnVQSmIwclR1ZE8aeLAJAklj2HCVpYZKes6yQErMVt3bktvUCsO+uELnYwtFAubO6NbdDyyc7Mf9SILTORQwMvaF8SCGs3AVeFpjCXRWVnBpI/8mNwoFNElGUHeDsu4RXkcrlBfUBpo5pHYu//oA9G1YJ77jjs5dZUfPGnFiK6b/vgHeLRnv5xa0j+0ISpCKOwHsvIoLu5PKZ4wFAn0katI63T84IzN4SkPeZPy8my7yGfk8qQyiI84IIOGbT+zePSrn3oN2O1NGFbcgy8pU/K4X0JYEQekahqx6wT9rlsKEijWfupeBAs5uOyVm5mekNFRK6t7Mvb3DaqPNNlwcrwSMBHOfKLcEj7TR31SHGny8U/oQ5enMLZZ5EHKoDDjURjbX8Ykq+iNRiZlkptcZ9KBO5WdruYU/6YjyaFrBoOM35Huc/zBL9IlZ6TmkV1BI9zQnfdesp2sub01du/qjQaMJzXRhNqpulG6UzqdyRtlT2lwHT8k403GrDCbDgAj4Od33hVf/dJXPCC/6S1viWuvutwl9Mxr01gwHQcPDQkvxlTiX65T4iLVlo+6yZk+/TTXqi+qSdDcbNiaqdLkUrRx5uuodVQC0sIz9DUT6xJS8CscfBk/kVXie6XqNAfcv1J9jBA6dPXWA2GoU109cZeMcAwbfAQx9WUljhZBn1A2AzAGlntpQmWjjq1RfBxnhokvfV6RIs9+jq9iIoKRyktCSu5+ru4kXcUEZdry5Ccyws+qKcaNKuhw8lFTJkXQhgHLWMZneRmjmMgzwTQtqodXiQkTDWzRYqGIVUj2j7I4MyodOzGmdtaYQHm0NfX0fmbRM6ry2G7FaiLGL7qP/bqMm95ipP8M5KVsJmvIPIyDNrYqzKge3I/JjzwzaZtWn5xSOPQhe8gX+akXWwxoY1bn4a3+zVvqRBsj45N0JdpTF4xAeCaSlZ/0HBtWbWPTMq1y2a5CesukWhLjdcInciiv8FI+q+kYsmwFgN+1dfQJ9rBPulxveRG9aRsS13Hd5z5NM4kvhXxBk24t68piXjDOWCYUTzjtRByZsYlsa6i8Ut8pAFmj7qRFFkmf8Bey/LKQ9IPHEl0pI4P7istI5SVDcrZMAPzEHQnGaRoznlQX06NAUHHvrCh8gUsmD4GKNA4HpfvymlgWFYbOPVb5AGnQT4l/Cf6PjFse4fR0zo9//otPRHUdGVToFISKqKoa3cF09saqAamVSpxSRZmdMwNNL9lADDmVl8pISfl4LVWxSgruno2PR59mc5OaZbHvEaM2vaU5HT1dPfGqC6+I7/z8RzGqRvWeDHEDY6oxauPMVetj9cJlMaIZLbKFMFIueBBS6OMFB/OpcIcrpLBEH0RxmoDkzjNWBgGxKQ5Lh7HXCaPMoiY+gLNCRmmtEG3p3Rdv+u03x/beHbF3f78flf/4B9+NG197Xbzw3Ob4Dx/5z1HRWBEf/R9/E1Vjh6NNHWWafbjCXVejAUUGE7NSl6mZ/dTUeLTPmx8/fOyBqJdR1anZ9JaXNsSUeNrXPxpD4zPxuvMulzE/GU2VjfH8ro3xxg/car7fe8/9cdpZZ8bapYvjmec2xNU3XhZf/+Z3ormjKy69/Ir40Se+EH1PbIzWru7gta1qtR3tID3nOjYsWRhfvePnMVPTotl/m5ULCnP79pdinpTVh66+Nvb17dMkQ+mt1KZtdNLRvXogfmDsy4aXXx1cxhzKkX2pCDd9itVKFGqfjPlfvMT3/Meiu6tdotLg1ehtvbtiYGgkrjnltDh1cU+MaIBF0UyzB0uNwP5fr9zKQEQ50iZTM5KV6nrJzVQ8sntHNLS0RO/BvhgZH1KjoSglJ6KLQZHD3Bl0wDc9NaEBvjYZvzKA0ikUKB3xRjLB9pAVCxb7U6d3P/ZoNGjy5RVHyVL/wMG48rTzYrkmW1OaxbNHiQETeaWLIkdFfzZfGOx5QoEy4igl5JN2hxc3vf310bN8iWfzRZZSZxYrhRe/fLrYsBOgzsFFYHr6kPLk1Snf64+ObyRHAElQQgmdUmJFKoyyitK4meOnlBJO+1O8BCDdg0MDJC8q7TnQF+OS5SK3AXo5Kqqrtd2Tn2zkkcJ49Gtln/G6fJWSChG9SUkBKb1yluKUlvIdBHcST2Z8Qgj6ZTIaK6eiVvwZq2hU/03nhZZ0ecpa8qB04Q80e581tBR8BTJfU5juuKVP6N4cLGg5xOqlJlusnjapr9eynQTDTGn9dIn+YvwJL/nsJztoCh7NJnCUIvCQiDTc0PYpjXlBCD9c+ZOfflBVWx2tnfOi/6CMNhkVfD1qVHF1ba0+/zVBquuUDJ6RAwdjZlIzWuGGHxhZX/jnL8VXvvzlWKvJ6ft/53dizaoVKmTGRxYyaWCF9dCodJrqlrCV0Y7XPCoDBfLiab2at07ygy6akFKfOFyla3rzPgN1ZLDyAMo9fwqz7MN//cNXHLkqRE+l9FiJGYJETfolNPkSn+A572iwV5UXl9ENrMySH6PRA6X8GAG8VI0ROMSKpvGTOV0A+oeDRGreCsReUj/VEu8xpDgSDt2Z+pCMZhnzw6MjlmA+dsATznHxn1XuvIKO4UxeeMApHxiRnDHL+x2sKo6NawymzvBfjpcsubJKXCPDluBJ6SJeHqRMtqEw/rBSXa9Jjvmp+qELGWMZRzkrl8k9eNHHhwbTkwG/nyIcVIF83AGsztdq8uSiVbchFilUJivQLOSw2ks/YHxgAkNZqR1TW/uzv2oMaOWHcYU06AeMPBv04jmTM5oE3kADPEFepqVv0QOU7xeERQt08uSAPoe8kJaTRKY0DtBQGH3+GqHKRI8yqfC92sBlKz26n6Z2cysPfQ3eJV18BBRyAFMsk9RPt8kQxge3yvtCkuWEd65BiQ+JTzpYdlZZHED9j+hVR0DCyz8yjD1UCiuAOsJTwtyfREui59iQ2kvpS2lSemppNEX+xOsiDXiTz3GUR3yJCoWlni1QQsY2x8sdCzBuAfpjnrC+nHH7yntuG+qjrakl9shAamlojGaW/tk7Wlsvf2M06h4F3lrfHK0NTQpvsFA1KZyOwdt9TQ3KIyVarzwohjopH/Dy2Iyl/Ode2qiZ/6CX5yEcJTAuJTvK/rS2zrjh4ivi5w/8wgYN/PJgKMfxMitk2J647Dj13BmXW8ceUBllbY3N0VyXaGhgn6hcs2ZzPBpqVqdtIUx0tIqGJhmYTeyJVV7q01ynNKoHb6qy74lHAtDfLD60NWkGLOG/7PrLY0zyun3Hrujdt8tv9Z55+hmxacPmOF4G92lnnhRbdm6LxqnqaBc+421sMW3MhJvgh8qHp+xRXbPiuPjl04/Htn390TWvO5asWBynnXa6BpM18cjjz8RJi5fGsnnt0V7TFA3stVvYE1s2bY1pKYlTTz0pdu/bI+NiKF56aWfc/rM7o25Eym54PA4+uyGaJ2Rga4JSq/JbpEB47NogvqCMGtvbon9iNPYPDMfgEI+kDkRf717xU7zV4Hf9KWfIJJ+O1rqWmNfQHG314kGD8NRrli5DkL21bY2tGqikSCYPRwuyoTJaeaQiHrc0NYvnTbF4fk8c0uTlW7+6K9rbO+ND73tTbHtpc9z4qiti267dKnN/nLl6TaxftlwDXpXbp0lltCBXTa3RwXmGap9W0YAcNat9GxXeKxnZqLrXaSA4oMGbWfvAwH5vh+Fx1YwGTJQApzDQAdnbRZ/xntxC4XnCVHQmlC9nRNY31ceOPXs8KNGBLG9j43GSZG1x23zvBW5mv3RNnQ1i5IzBB/m2zEgW2XOMjCFH7FVuRKbEnxbRvmzNymif3+UVA2b1dEb23aLEKZN9uKxaWykpntVnlLTj5ScN9xjH1C8pr3Sf8WVH2pQ+4WZ/Ift4GUgZgMGPkke5Uk6O80qW40WLy9cA4/K5FnGUr7Tcj46NaHBgg4i1h/iZBodm+nlLq9OwusFLjeYp5emK0rXfZeU0RbjUXvJrICMNfpQhfl+lC+zISxgvUMzEiOSCFZ5pTWrGJngIr4ml9BMqlfSUi0qmXY1D13RPGahirpSJYQW9inO6RIPzOSz5U31SWF4F0o0NPybqY+LLhIxuVsTmDOoaRFVsUvAFfuN2XSEDOs3NNEFSPCBfooM8xKneyuYY6mbaCCdE9cDQ5qQTD2ZTmtSrTnzUgP2qYHdOylV7kt70M0FQn6BNODKK1bszzjwjzjj9NJdBLuji0ba39Eh/p+1mJqQExg5xZS6NLTK6xOcRtc+k+imOSTIftFC0AZqAxHOHpD/V23cKNC9VL/hNNp9xa+bNguWHdPpLOYs664KPZvBVbUKfYEJG2+YVRbeZ8COj6X5aOqjeTzExCklr2iDSugTa8KZy+OVF1zbpFtqGPsMgz1iHQTUhZyNDcflJgXWTymERA6DtST8mQxhjkdVN2ob0yLw/6Sr68UMHuownTuOTwi9jleO4sEtNl6cBbF+p9R5bcc2O/KzWIsOQw8QeXcmKpRcc0JUFUAZ8dltK3yMDbheFpzF83LjGsUaFi5fPUh5WWmW8ImNKzqJJole6x31nymnAa6eyoAU3+2SAuiYeYeTQJtCeYlQT6yl4rDSKA0hDmUw20tGYpBQojfOIBcah+5wPA5YVd/K6agWPkX6vpCpdgpKngIQb+qifaS3CiOOeO+ptI9kJEg6HwytdS3V1OH+z4PtcByBlTwjKwYgSLsBFpSA5cDjUuIxPLqcthR0JDk99DHlOOFOehHk2H1f6l/VqEZZTAkmGSlGlsl8OUhsoTSrU+MExqn5x5J7bqhtvvPFDStDouzIAAfukMG5femyjOiQDcXoRqloDNwNhVU2VOoIG+Op6DYbq7BWKU8XqdWWvbL0Gl3rJUYMUV6Nm5Q1ytdNSHodlGMkgqhODnn7xaX8Fh887ogD8eEyGK/eLZZTddMFl8b07fuJVVr4Xzv7Jw1K0dJ55rR2xtG2e8bNC0oATPbzExMs+vIRTp47SIFcvejlloVY1qNVgUC3GkIZ+PnV4Kjp6OqKzu91lTI2M+yUhjnpqsJECreCvkZE2FedcdHasWL3CQj4zOiyDrzFOWLUmBvoORmdXtxt870t7o3po0i8oiTuiI60mMzhXiSdV6kF1Uk614smC9q54YssLUSujauWyxcLREQsWdMeWLVtjw8Ztcf25Z0d7heiQnmuVApiZGI6hkQPR1tUUC3paYnhiIEanOOOyPwb7+6JVSmvH5m3xzAtbY1BGZ2drZ8yTkclQViteNKot60RDfZ1qUDkqI43HhBHzmquVrjJWLmiLKy44MxYtnK9BUEqL4yEQPtqHDQrT4zLWKjUIVHjQbu7ujI5uGaAdmjR0NES1kFUJd0W1nBWNMkuhDImvnA949mknxnlnnKqBsSLuu++JqFEHv1ATgjWrl6g8pW8QpcI/g8EiNyLDie0m0N4q4/DAwFA8/tKWeH7vtugbPBiTakT2QVVVTMX5Z58anS0yJtXeYyNjMTo8rAaWgh6XwaNJU6smGAf29yZFj+LiUROKSoqcbSeNGtjYUrOv9yAkRIXiWPUdGxmKExcti4XiJdsb2A6D/EITxnM6No0XzdQHhIdrne55mYqX0apmJAPsH1d4e/e86FrULYWeXhZLBglORprw2bDSXxqUccnYQ65Ik+Jn89iYQa7IW4Yn5U+DCtttwJl0Ke0hdSQZtIJTX0AdYFj6yDyFekuJrvilghVH2YiBwpEF3aNdUFqoYk4sYYWdfspqD4Ndo/oFhm21JiTCrkKETXTwBMefR4W+4ipEaZW9cBIcNQklyxHm8gSQXlxzEPV13VQn3rKvkF7SyC/Ddib6hzkJQIZFc4sHZ2il+glJAvDAI19zACB82TsL8CHxtEhthZsMHA30mshyDimGYpMMIIz+URkjDIY82ibMRrwNS7LAXy7SJYXLuGk72pr9tfQDZKVadcNYBb8Net1Tdwglm9umoMtXBTqv3Kj6H6tmmoVFNSuBTo+8wGfKVdtj2Ik++gWnh8Am2nX58uV+YYYvlXnVRH/QJgyqG08plFL5PcipDrM0JEh1KkDxrJBhx/HImqxSR6n+WBYF5EGKvPgp03hcrYQPXlqKdW8nvqa2mAXqSNtgQGGcJMh4uPAD7QlHetEzrephyCI3ubwp6QYytTQ1egJtYzIxPV2dbrYONlQUxuSCxQ3aGT6TjwkDWxy4h8eUY/6BAyNKZCdM9FUMrRTP/kx4yAtmGJ7UiZMGaI9kGyMnaZJKdXlXgfc7MOzcxgp3vHRk6gzQHV7VZzUfw5C06E/26XLyDGVnaoDED7RB+uiEJ6OQrSQYxNlQHBubEF3ophRHPhvkBU/RUZTt9tW9ywGP6msjRsCvXb7n4jSpv/BHG9tQpizRn047gsaUASMV45atU9BJWeCxztBggH4jjBVugJw+r910ij7JGWG0uVhZTOTKwEX5J4GJpCXgUYLU9pSdnPW16M31Migi63Podx0UDWb8hAPUWXe+5w8gChE8Cop68udb/KalrNwMBS3gNR0FT41WPC4ZqZabDAUecOpiGsmLv6CNi/0Kn1NfhWW6ct1eCdzHyrPLT9vwbsCxXijbousK35UBsxU2M89ftDQ+8cO71EhUTApAjeoByY+eYaZjfEvPqjjMCqsGfiKlCDyzVWV4Sx+9xTFfPCauUOeaqpiMBzY8FvuHBxSXZo3sL0ovX1TEioVL45Yrro9PffsrMqrSDNaFKi1vwi+etzjWdS+LVhkRhCN+zO6kBiysrrjS8tjJjem8ZNePlBY5WBGejJHoXjbfb7r27uyL0QPDXj0EJ4P9tIR/QunZZLG9fyAuvv6SOOHkVbFr7x6fmzksg+3/x95/QFmWXOeZ6E5386b3Wd7b7mrvfTe6G64dQBAA4QhHI1IiKZISNaPRrDWzxoiPkkYUhxQB8NGIhCNAgAThPdAA2ttqW23LV2VVVvqbmffedO///jgn81Z1VRPSe/PMeozMc885ccLs2LFjxx+eOUfsB9nfv8b8KQ1NRKOAcJrsQAYSHIVQdKiANKjgeCsVhduhBsSPX3k6mvs7vFBhRkqFXsDHHn5UPKyL97/p9pibrooDApeipawWQ6WrITqE0NcvVgTY1NIWzyenR2Kh3BT7Xz4Sh148Fa8eHIpBhXfpNVdF787trtjEAaViKaqKo15Admj2ZMyJjsnpGStg9gol/zZv3hJlFewmN1cE+KWkyGOUHgtPOqQgG/R9Su99Wzd6vhoLX8R6+Ye9UqTKJKb6Ls6WpeUWYmR2Lr7z+BOxeu1AfOSD74tvf/tb8cAjz8TGVQNx0Z6d0dXdqcwRX+QfRTtfmRM4bPLigaXKghtIfa0dsfeV/fGTl5+P8uJ0NIvu3rqmaO/p9AKCm6+6OAZbm+LhoeF49PhoTKgigPvIc7NAAiuyWYhHD7qLO/KhPEY2mAYB+G1qbo6T7gmm4kxlgWG2my++KratWhd1c5IndLA+Wj8okXW8yz9guE5pR3bEaMmj8mpuIaqSfwohsnv5hbvjimsu89wuK6e8UOsGHbyvKKJMPWZO8gd/x9p+SYdoyMPBkCa9WpHpFUVFhQEQQfzz7fKgkW8Gr65gsM56KvQ5H34jbV6c53hslT2jF2Sh7wQ3PoVyARwIhCnvmtUwJASXvRSi4/cjdGRhoSvtJrO3nRzmihB35kP2jvoyHKHyzEoYQLJ7db+BH7uIsFczjRtO7Opq71KFRJnH6DePI0tPAnmZnZkAn0S5nnMaU9y8J+VpoOSP6ESoocHYHCdGR2RDo7LTQ7klySC9c7jp7ep0z5jnH2aggXQTtAGBwkh84FLKVN7ZZzfPZ89LVBk1EJRf91xJvlKvmtwQhr6l8PSjOIttLe4hHB+d8tSRRvGjqAvE4caMyjs7FCReE4YAlPhXmZryFIUkQVR2ukGd7gmgpyFd0+VpOvTaMaeS3jH5SSTbPzJWa+hZJA0AnRSswiUCosoMcVD2CNfxSa5MhOlMhjKFnFi+ldZ68Z/e25QWUyu/yhu9s4CQqUH+ZLqSbKc4a2RbcRbEd+auAog4Bc3bXWXyQz4yIsl+tAAgpjqxIIw6CeP6hTTLv+nTKyMegFvzwZEIBCpM9BzpzrenSj2CokNx5CM58Iq6gjSw0T+HaRBEQXWU54lKMbep7sLMqs5BZ+TbVZH2memSvjcaTCtk72jBVlqpJ3PewJiLurdZetHPoovpC+wKQH7aQDqlzndEK+kL7++rvCG9VdUxs6pbsKe32GtnRD/1inzoOfWII4/whTAApV6IlaUb4EgHQ8ZOG2Qgz1OMdY5ecxvvAy83bhzBO+UJ8bncyI7pJpZLZnjjVylIPbJJPqxl9Zx0hPJD+U/g9DKTGGQdX4DkRtW7FU/+lVkmSQ/ElRu/uiTbnnTx2flPOnSnQYB3Gr2kjWf84MZ0y3cmSvmPw0gu+Uq4jiE944+vDstPiQ7zCtnm+3JIy09nMylv5cZ0YPIwuKWykvxnoWX048A+5N9plW1OGw7QcKbP/k83uE7pPrex7lMe1BoaMyyqfXLva+fcnhPc9nV3R/uWLfFP9j0bzYoUoU4/uckSpr9lRvJERcFdYXj/UT7RPMeuXsKzqDDqpNyV1LSBOEJNwrIQca8LxcBemQzD1Bs9p28gClgmFxZokoJ7nFBpM+cTUMU74JaPDs9e5dMgXMpHf1QQxQZ6qkSLJKkyp+/6RmFz+HquyOOsIDDz9+YWpWg8tUH0S7FNSLkwt8laXnG0sn+q6PXw6iJFhkiJV6FBn+Jg79iCLBoVt0o6LmIWBaK0wneAZFtBBVRhLkhR0DM8L+VVUgt5WoChirvWQvSeGo7dL78QF/Z1xZ5LLvX+its27Yxvff3HUZmUUpwvxfp1gxG33xLHLt8T9fNKt8JHccxJEzcwfB/MH2VxHSBQlbPiqIoHE1PTbigw7aSjS8pQH5lXTSFFUSyIRnp2CsWmKIi2iVI5RgX8GY7v6GChiipV0cmWYlWB27npWfcKnZycjFNy16I0VQDY4u2avm4pZfFyphIcZNHX2SFWWI2q0VBUhdUosFKOxakZ964elSAfnxiPwlI12o+fjDWHhmLDqu4YL81F8+xE3HPjZfHliZm4v7UvFgcGlffQuhQtoofVyUNHDikjSK0yxZJEnqc8MkBVAWJ3CCxolCHzVASDfQOeSkLhWhAvUyWGMhJwqVJVUiHqV/zF35Kepca9gEfq3koceX3L+s3x9osuMX8IAeE3OZmxesjfFY6/+b3GkU32TcYlYjkQUuQbLtI3Xs4wyza4I51+SDd+fKsxDlPGX874mLsGEJ6uoHiu9Zl4ZsL9yE/23WnN/Wbuah6XexpMq94FyJrGZtT8QlIWY1qNZLa2A+oybOsFqGpo0EivllGr1hQpDgVFaAaoMoBb7BP4wF5fHU2KK7nODXYEkNzgFqWLimO+/0nJJ3s693V1u2KtzFViSiCX+aT0ijGPlZ5+RoaoRDJCHDJh5XPBkSc+eipJk8CD/HiXGtFInhrcWg6TvnYlpvjyisd28sNuCeNjE1GaViOzYTGaOtq9TRqyTkUP0IY78wYciQ69RkUNx8rUZJqDK8M0FE/xUfzUL8wrR0dCTd6ggX2AiIWF5KfWkJrXM2401DgCZOWgHQBiekm7oiUeGz+kcuWRnkKzgUjOTz6jy6EXwGKwok+kc6WCTrfMh+6Ue72JHxybC1uZh0svJGlbrvjlhENp2hTnrPRn0uT0TKYeVsuTPKMmCIMpSgBs4kGPAsTQK3nM8D9vgNlGNLAYjXmrgEIsfdqe8pwwzRNGUtG1+o486JPCLig/VSbkH9mZn5uN1mb5lykLwDLNCHDr+FV/QaMXjMvQeIJuZIf8nCmVvAuGOwH0nTxK1KbFhtgBiAEYyC1zgb0ATmGSV6Qn79WFN4BQ4oNHgFjcNDPSIgM9aY9yNSTIp8yY1zLLsimT23Hnyb22ycb/7lkVrdRtyKgbgTTg9OeyLtuVhju85UsKD07RsOAZzYmc5HF7PrP+WQhoG3viQQY3NXThJ1FF449GKbzllXj1oBf4TD2Sy4xzCX7ZXworjxu/icoVgzvkEf2Da+om+0S+iAeSzJtEG3yAquT39LDONOYxZVIu/Sj3GSX+zXUn6bZbP2Yu9G7dZn/5N3jO93PEq2/2cxazzM/sXmuQU/ZK3rt3738FuJVybtu2JX7h5ec9BOttTByufs5CX/qEIAAMFAEJzhgsEpzE1NtB/iUgR8JxdppRJABMvLlVngmUjROouy59SmHbrRKNBX6hM1nb3bJX/mQJJbQ+yCwAHMBNKDMFhWtXspm/7AehSOhZzNcjK+GdPLrscJHZY2lF4I/JiguVkGKEtxRGFF7ijVfY8hXaUZGKK1U8qjDVQqwT+E71uZQ04q/nRaYSjA3HhQdeiXvWb4q73vP++Ge/+Iuxdu1g3Pudp6I6OR87Wuqi8+pL4uUbroqX+7uiSYVbcN00ovyghvhcYfAnXuS2AH1M6pnTJR+OWF8hxscq41K0Y1+nPKdCJ9kqaXJPTLgTrXYH9ckPjV74mQAFvKCyRPkQn8IivkxZ0dPtMMg33Og77W/ziDBHx6P1gUej+enHpOYb4qL1q+LyPZvi1aWW+PHGbXFk3RqTjFsqLMJeUOPCtBOD7NJzMnJms6D42UKKRhI9IciHSo0syGcnQHelSO4WRZEbLnXKFG/7tRQFNYJSOBn9eiYsOgTe0NEdv37hxdEmsJ+pSJuchmR4y77pMb3lLvIn/a54PzOAzN9ZLO0p2fs3d1IblsyZPpeNPrw23J/eJL9cRKgrDyoJuWXgNcRgZJ07Ba3UC3Q1lVIvlnfwUB7Nyw6Zxo68YaGoG29yx84WyByBKNsRLsu8SSBg/eQVsfNLDhMV+iW/5T4FnOz8nXKAbEo2kFGGl0+OjNi+r6sn5qsJvPDHaWnT1bK9e5SgvT04DhZZZtEqYfCNoXBXekSry/rUccoofmhzx4FIyWmkQ4EkpLjS3RWd0tPS3hKjI+Mqn/BFPOnsjEI7vYiq/BUngIZ4VMN6mhGhJrPk3RPKTBsTeGttbY7OznbrvlKpErNVgB65mXhAeFTgGMAtq8BrDfT+Q8ZAIzOAOsARBrpT72D2PQvMv3o2DYq7viCgJSAB7fzjjP2jmb/KIUNVQAS8tTd9FN05yCH/CD0dI2sraRQ6SgQSyV+F4YVSZExmAHjUO/MCpqzNwD8A0jWbwnBjT38A9WIzc5+bDWQ8LQEQp++AcXaaydNKGokDHcl0AsAfYMtZRFySdToYTIXqWfIQ/UzHDqNOLPYuV5AhhSWF06J8WxA4Z+cBto6j8wWwhaxmgbjhgvzR4+vtOMVryk1Z+Z8fosA7vKPXFT+snQEc4w9wRa9tKgv04NK4SUz09CjdkczUG01ZQUbgjdxTrmQMQGWTABBZk+6uE3TV8j0ZZIJf/lL4lF/C944WuX9yJUXxDxvFA400CgjVu4nImkaFeaC0kR7yylLDx7OEnedhTjN1rITb6eDZdS4XjJBBtsANPj1UVlxJKmWSE8sTaaw1hJOAs+ob/Iin5gPyksVvXSG3+IQn3M1TAvipjNy6nKcwav0RvstRZvL0YuDB8jfdnR81389mzkaX7fCPQJ/FIH9nA7cqt0vsi/G6hh0H3DtpkxHH+2mXApO1GpFRV1jwKlhVKyo0irxJQqF3QCQrZJtYfo/Cllu2UKoD5BFunng+S8GkAwfEIJSNhMCXPnOnm8R3/asWk70Uqwo6xYj+MIAjPZM+9lUXoIJdEjj6kf1r6yREIiTaisxfUxC8F1TgmxulVEUYsqLKkH0LFZCHupobWkSrQgfESIEE8yllV8jsCYjje3FXXyelZ0rovWR4Vq1cWm5ifKGgwOV8TgxZZK8wMFGT0uPuUSmcQqvoKcQCccktBw5IvSoOChbD9lIoymhUGsMvLS3NiqNZPFjyUYG0fhfVEO8WPSd7euNgX2c0iY8NC4ShcEHGCodedNVT7nFKAFuFVnEskIeixfSA8MT/xSUpYKV7QYCOuZAAPg6VYA4p84kX9L2BAzDqW9QQgha24FK4Ynyd0qDXqIqGqnjBlBS2MGOvVw4zWBBPllAasFr8YGcOu5dseFAUeqTg51DOeg62gCt0BFvcBPOT9+yIizavjyt3bouegVUxOl8fV2zfFju7u2KOxUWSt/lGVdyNqhSUJEAo+ZODHYNsCqKu/NnD9HJTVb6xiBDZUGaLQ/hFVuRO9CsEpVcVkIg3ffBe94ryk/jgpdilOOFF4gdro7E7sxQjythZkeAhf8+v9Kpnxa0rGaqH5S8134gYBSe7zH7FYCN3uLE7/BKu7A3g/JqZ016SQST+ASV1LpPIkF83FLlzI0A+6h+7/OVMg7XsmRe/xFQVAQ16RDk9j15aqwPJZ2tnd3QM9kdHX2+0dXa5vPNNgadLYbjBpseUzxmPCJ7w5TZVRvAj42fuxvZZWOSTLtzzjXygjJunJA85AphI3tk5ZqC3L9gejKkAFYHIsemSt8lbVBjoVy7TZWBB75p0hfxT0aaeKcWpyOpV9k1zlqeQoxrMFJgYXdDpyiXzx8KkVuk6L+yRXsCObPfe0WJOGjYmWYQGs5LhQIjmjq4oqKzRMzg1NS1ez7pyTz2HqfLEDz1jzE+X5TLIrTWQ9nqGuFNYybhizpIEWZZP3GQB5e8AbNJge8jnwuiOVT6aQLVuN/BEyYUXnuqAnS7n+bJJcbDlH5CThYGAL/ZJJl8UoF2koX2AJqM7qccRvgMk2V1BLvVN9Z90BUPZUzNlHywCcZxWZtAqXnqrsRqT0qiLdEs/IhOkkTwA7DJlwrTLjYfcATV6BzgznYBRNfIDUE2van1zm3RPMYrtXdKbHQKfi97H1h0xCoseaQAugNPATukmPu5Mo2ELM3ZP6pYMs+MPhtERFqsh35BKYwawzwIzky+TWArgcqVu/szNAbxJG/VKqn9EtnvV+Z4adikA8i03tc98h3acOV+xE7N814/LB990UYaURFhpk8vBmZe/0QhSA8F7nGejAHzyDiwKAD7TQIJ2+1kh6TSzLI+ZyUJ3+ORhWiyoZ+GghcU5yyigjDIFViElBH2O4G1IYwJy4qPogpkpDKEg5Rt1mRksOk4HtQoVe5na9OeX7f2bG9mTJ9mbjcJBzmlMYGr95oZ8pDT74tsZ389mHE72nBvezwz7pzHslvBO3V/Tc0tgrUWBpt6e+PvxETMl1YFwnis95hetEBK7ra07utSi62/uMJN7pRQ3FLtVQAA09bGhtSt6JDSjc2X3ZOXGvZZc8EoXgIaeF1a+84zjZGfHvtJ33tP3dMmCQHQxB8u9a0JwbWrRb+/pid1S1BSgccXfJlB446pNMbJYianyYqwX7Zf0D0ZbUzGOq8XKyv3NHd0xWmUhUjGuWbUuJuarMSXhrBPA7BDg2dnTH5s6W+LQ9FQURMfm7s64vG9VNBXrYnKhEpXFauwSyNrZ3R/TKhNVKZz1qnwnywKoIDgSAP0pEeYxw9kWiTr6aeGL3pQWKkHcpbwQOJRS21xXiStXD0Rr30A88q1vxPaNa2Jw/bpYt743Lrr6spjetjlK7a0xqEqeuYedzfUxWZk0+KRBkC6FSySEzZ/eV76pkKgAOm8kE66ERQf7tnZJCVzU3xvrOttif3XKQnhZf1+c19fngxLGxKsLegfEj34XvpHZqoF+F/PVqnNxYf9AbFBlAU8rUq4oo9WtHXHZwBpVPI0xooqgWaFe0r82Lu5Zo8phLkrMvZXCPq+nS3471UIoxx1Sxi2zUzE0MRZd63fG3qcORVNbexx/eSiOT8xE44bV0Sik7aOAUebiLZdPwqOC4BJAZd4yfKYXjEuC42kpa1uLsaalM9Y0FqNdae+X/G4RnZ2qnGYaFmJ3W1+sVeUxMgfAknLJ+anr9D/3r8QJ5dvb123wordUBBLvuVgE2aYGGPRQ0WDHsCcVGQqCioiGEhUQChH/9NxQXllR3ybwRGWf9pyVbz3TG0Cvld2LNpReiypeKmDcUdGwWwOrxPNeCZSs05AIPKeBTTXkn+XSDxnrewYoqGx1R46JLz+FDSeNahyiN+jJOKuRI8DAQnnWw/008uit7VG5I2/nK1VV4G0qf8z1pewoL5W+1IMKnxJPTbZ4kwNEDPGj83UzP0k6dskPz7jnSt/zXjnkhFX/J8dGYnRyMmYFWNkZYWKqFJPTgMGZmBa9ANau9nZXblwMv0IDvGZVOzvEkK/kn3spFTQVmCtqvROVKRGvTAQXhu88IwM1z+ldqZaeYm/P7s5On6RYYNN/lSE+whvCpeeNxBM+FZZ7SfCsj0wn4tnzILMhcfcyKvwka3xWWPqjBwl63YOUySDh+8IQl76bxlpT+56lA7fOh+yiPLjXM7uocP2s8mTalJf02tKoIPMcJGHoL8Wnu3NeTyI6t5PTrGeWNEsO7Y448a4nZEhusaOstXgfVfEhoyHJkfgmPpFieEN4TDtiq670kcVfAkmsR6OMKWyO1mVrLGg3wXm6MXo2H0USPOadcNkyi6khxMs87uRW9Esn0OhmuByeuKEuf/TaU+ZJCw0OnuckAywSEzXyo5viAaBOT81Eq+q5LEgSn8qn9AdzqplSg6GssqjNbmQAxgSD3DDNMPXakhaCTvxO0fjXV16+lp99AURpeKV3ByBjEKVn28nkdxvHQTcPbhOIM5Djyvx7MZ11KYa8ApRRrvRKNOmDDbqHaRbkETlOHoAXaNzkJqeN9OS9icv5dg4D70QR0aWrJgm84Nu9thQmGd+4snC5pXj96tsKkBVv5MFgEnr07nLJu/zQk554qk+yx2/iUSZbhCc/eRq4n7WMygP26ZHAzvh+DvOacH4aQ/zZIyanz2GdER7ywXz1EydOnLagLP2ewxAE/GWLFgeoywCLu27Yc/EM8GGBUX1LWxwpzUZbsT1u6utRxSNAIsV9eXdv7BK4er40GkOlmdjaOWDhe81FxIrZSUv/vhKp6crd5u5OT7joIWN14YaeSfaMHWRbMiX60OhIXCNAxn63d/eujyeOvhp7OgYSCG9ujZnZheAoy+sGBtySvUKgFKJukdvR2VJUmZ/bpJau0rtJLdRdrc0xqcpsY0dPtKjVuru9Jx4ZPhobGlpisCBQqZbykgBLi/xd2N0msBZxvtzMN8zG+Rx3KKGnDzZfRZ5SmwMsAZzs8uEVAprYz6vgwSfm3c4IoA8dOR779+2LdngxNREXblobb7v1yth1wZa4qb8r7u7qjd6G1jg+WXKGNTa1ZPxR0syvdD/9Qjmki8M4AILLvZAUFBWmATUYBhoKse/ESNy+Zov4DxBsU0U+F6vaOqNbPKW9sbqeBk5nVIT+WWi4Izst6WrJhFCnFLLCXKCVzIlg9dHbuBQXt7G7Q11cu3pVzNZX44FjR+IiNU7Wt7XGzvbu6BQNwycOxLsEPC8oNsQDjz4VP/Pue+L++34S+09Oxr0PPBAHn/xJFMrjbuQ4HciD+OfeGPOXxOgyz7mUvuzC+ChoXavV2Dks8NzYXIzr+vsFrhviuelSbJD9e9ZuixdnJ+Kp6VNxQUevwYl7vvUnVbAcF/E6TNmXUZb09uQRLZvEb0hqEuPgJ3P6kDXmaBICx+miWJhr2SUQLB/L+zbTe0yYOYDjGbDMEHhVjYAOQLMqtI5iWlgzr8qR+ZYoenoL2OfTIx70HlhxKr8Egl2uzjRY6XptGs5m4IaMZAZgzfA4cdBIURI9VErPITtVMLWFYU9AxFmNIvQBHGrYNKth2aiGUkF5tCi0QLIBACxkYeEr78jpgkAEaSBOgzhRQ4XFBIaSeFeGDoWB8SiPAAknMhrgKxCxJ1WGek+8SJfn1Yt/jdIbLLwBWLBTAmHDl6p4zGIk5mNO6/vJUyPBNKhO6cEuNb5YTzDrbQ9nFY5oWqjGZIk9uyWn7tVRNPklkyr5RCcNUMUuelYuD02SJ/qDTtzzzJn67Z3sqlIRyC9HtZKGWJ0K/UAvvWn2q7gSr3L+Z/IoXdfU0h4FlfnODk7mao7uLk6FalQ6Ivr62eow7SU8t0BPFFOUMr2ciMqDU9yiiojOYnI/hOPevczOxMks+9Od5/xyFOJ1VWmdm00ncdXGQEPE24y5yZMqab4TRQpeP7pc2fMNfvKYh6L3BZWliuSK3XyYXtCnhjxbBxYaUzkhLNpkjdILoYZwmXn4yqeGxhaV4zQvFYEHWLjHl6FzyWveeMKQ1pQeZIBF1k0Om4MeoN9zW/W9TfEyLSClX/UusirdwPaHvugOFc3KPd3StABAL40O9sel97eLQzwUD4cnsfAyTX+B7xQc0i2ZFG0Gg5KH1NhW0gBh2XfoJZ+YBgCNpAXdvgKCkpzlJs9ffJv2ZGs6oZdv+HVZtVuVPS4lL+VHCsO+uKeAdMvDSuGSF3zEiXtacYOlaUvlmXQAKGsNW9TJid3Chny6nCjLXCST+J5irH0+l3EvrQKyO10pZxzRMt054PSl99we1eQk15CQyieykt5xYB2mdBEXuAs9KEXoAMkj+Ek6SL97dTOT87PWnCtNeRqch9nz2dy9xvw0bmrMcrhZutCJGMsG76Qlu5/LrKTwdc3pAQBol4GBLp6xo9Jpr5uPPT3dAjMNcWSqHBd09cRVq/pjanEuGsWMt65ZH13dHXFifsqADSBg0CRCDUYJS+8Arjzs/9qr1hAO4kMlulmg6tLBwTioimYpegTAGuOmNWtjkwp5k/yxA9Vta/ricoHfg9PlaJEArFclOq8wHp04Hp1qfZ/X2hkdAnScTLZ/phL7Z8sKtzOOl0vRKdBYUTrHBCQmVFFxfnpJaZaYCdAsxasKc1rUPFUaj/euOz8u6utQJQ7NZKKIzehXdWrAm0BvBsIwuvtJzmlQCIcLkTTH+vVdUS9Q0LmqK+YFsE+eGo2uAY7X7I+x6cl4hSMupW+vkF0/i9NQfASTxfcPXcw/dT4pTsCt/YoSelc3d7THFav64pmxU1E/X4hLuvriplW9scZKoiHWCfxfMdAlUNoSddWFKCi8frWMVTrje+ND4md/rC0WotxYFogVn6RAR+Zm4lh5Rk6aYpPybHJ6MYYFADr0DrB8auJUzIqQSwbWu+G0bVW3wl2MyRNH4xduvyQu3Bpx05UXxtpLLoyZLvY3BWCKn0qHQb3S4ktpIU0rF3KcrjQNR251CSqpAdQTG1ualM/TsapQiHdIjjtU6eybPBm39g3Gjo7+OCy6VadL1hS4/PGLCuLimfzzXebkzLRBHrHkhrJMZdPqykP5DoBR/rcJgNF7myowKWDehSjIRso8Q5t45iS2ORHQLD4BaMkldgMhHg69KFVYxQxAkl/kkvgVH4qSZ6/oh1d6piJkcWCPAD0KRapG4SWe2PCaXTV1s0zuZsVt5mPZCqAOSGNBEs/t4ifhcAgAi/5ITwJAydtrDGVCaWRqETJivooFgHEWXhEH+x7OCVR6dwHoV3oYMkfp88w0owWBg8X2YsyrcMyprOKWbbYIIwFhhUnlJyaj2yAnAYRUUQHCh4aH4/DQ8RgnP2Wf86NW4cM7KnkVl+wji4tafHJbsywBn9MzU+55pyHDn0u6nl1UlV7eSQeg3wCXStHyg9u84iLpKHyBGVcI2AjwK82FQktMTExF30B/zJemozQ66h5DuyEeVYRpTi4VWIqf3iZXJMShDwXpyTo1pstlgTIPLS+64aDPAkhqpKosMv2BIXEsCQuTKik95JeMuYMD0qZ7zSd8Zk/J+PtZrloe845PFhDOz04L5Kosir7aoNzQcR6l9OAlr0R5p6y5UZWRu2KIJ8WFHmF3GXbPmZmalnWdwH5ndLW3+WL7O+b4Qtq83HqPHZUj4vaOEgqHw2SW4JO+Ihc5DRjTzLvuRclna0ubygm9vJx01iKwK/2tSo0pDl3d0ns0zEQsp21WaLQkBSQ5VmOxDfCr8iwgTeMFma6q7qMcMGUP3WEJUVrmkQXp0PGxMYH3maiKh4yIJJCX6OPPz5axxH9xUWUv9R7yDcXKojl6l3MQ4ijsX67FL5KIU+cB3xR/4kM2D5k4dCUglTiPWy9Gk4ecV7mh4UL45FqKL9GUO+OABxoIbuzJ0mWlRq5zOrgzusIzPGO0g9PI4CkYotacSQN+Xs+c6V6RZbQmv3xFNtHLNCJS2rnXgOIaQ5rzXlfzy0+EldIiBvpOHPCahi9uCIeLqKlPEt+SyeM4M67adxpKte9nuj3NZOlD3/63GELmyoJxWqiz9eT85f560Sft91MZAja7XvPsS4qhIruXJ8ejMjMXL0uBPl4ek5CwgrIqEDAeR1QAKbSnJid98hYgIv8DTDjM7OIPk8Ddua/c/dmuxAxdykRoO1quxGMjo/GUaKmvrwiMzMVegbLjoksiFCVx6hEp/RfHJ6KHoXMpiVEJF6R0qOU90NHhDcmqkha3nlVg1grs9jW0RltTIUbmyyrUzXHDui3uuSypYExXZ2NdsT3OE+jrbEKYFuLo7FQ8OjIcE1IouVjmGYniSNnCVZMePTMHtVOZurOpKXpUAdfXLcSm3vm46MrG2LajEHe8oy82bemIoaGTUV1qicZqJQ421cWDhUaB8JmYVj68Mqk8IZ6cN6fxM3+vidd2NVeWL9xoIhwpV+Op0fEY4dSehvl4ZnoqHhofj2EpRuaXDlWr8dDoSLw4W/JWOMx5nc0K7saWToFVgV4pxMbFNFTHQRMXdK0RZm+NWfH/h6dOxXndXXH3xi1xXOk5qqur2BwbBAwG23tjWAD6hy8ejJ0XXhw7z7889lxwfrz3+ktjUBVsR1tP9K1ea0UJqENG897bfB75mWUjf+dOw4gpx6/MjMcpVQoHp0rxxNRYnBQNTBl9dWYmnh0bdwE/Nj0RIwyV01B5HQP3kO3R2VkDmVzBYXhEEc2q4pqV7LjbW/KzJB7Ts4LCJfSK0sbuGlJ9JhRZdMC6MxJAWnGXx4YiT8PdaeiVPZFpeHHoCu/0nAJw6cVF5eOfCoGh9YoUE2Gl8F7PpLjO5njlNW3zk+IETKvZp/KgVBhcAxZRtlby9DgQ3Fkjhm/4EhgUgKUXjDmLDIfSe+p3PRMOackrCnpkmYPIkdvMo15UAwHQKuYI6DYb7EpVSEzEA/EMntCjyrvpVHiEZRArGqCA06VKAAGlhZ4v8i9nBTcMaUBGOEAFWXSapKXpeaP3CGDBkeSEC1Bq66RXrk0gO61Gh3biw9CzzE4irJ5HXizXMrghjmV9ohu08tpQz5Bzyb12YxPSffLHdJ9FySunlpFW/Nq5wgHgSTtTXBIg03cHJI8NDNkKwM2pcDBnk+lFVfG7NKXGqNy5oYVbaNEFjVTC/AEq+HOibJYfknGCMkCkO/7Za5bdJdAdXBwMRNoJM1XuKQ7CMi+IWrK0IKBHL+6CwNJyNNzl2AACvS6LBHgodwqHZ+UP4brXPgW8bHDnCAhD17z4xJxpL75V3MhHnYBQsbnB22N1Sed3dPYJlLZ6fYDjEY9NhjgMv5Axosn1gPOQ4PQHLTPSE/Tse6cKlVlGXOg55ohp6tJ+NVa6OAFQdUIqE8g8QJoGWgJ4abFYShvlBLCGvLJDDkCYLRJhpefu0gMre07VnPPJoTSIE2+gCvpYkObeAUwNj/hGXAzrk942DttR3sFb6IMGngFm4oR4QXkiH1aMYtIXylviczLITsrbVCYb3MPK9pucusbhGGwjmniGM3hIHDIqZ8x9pgzLezIKm+8JtK+AROjnBLMZ4QT4DG00+pyvK8k8zSA/qbEJlZQ18Tl9eq3hgy6SlvJ5xSV+/aqIoL/W8Jbb5HFYbnkX7ZBPWNZz0Jrx1OHoH56br7zKrQGqvqMPMic2yGB+5fTV0ohx44t7bp+5P6uRG774+xnh/DQGb1nWyDt8cWgpPdDtPJbtOWjgEIdb9OGS7H3ZQDyrP5t6e+Pv1JpjzkuKKSv0+YXBXheRl1UpcrY6YNKAT4Xk8JwqaFpyIvDY1FScYtgqJKROL2HIr9znl+2W35WJeq39vnLxDbdK7Gu+pYuwuJGeCRXUoYpAnjJfxScmVZCPzUzHuBT8lAr9jAT5mADLSVrBykTsRgUExgAzKszjSsuR8kxMLrJeP7UAp/V8VMBtTN9m1BpnCGRaheOElOtQdca9UeicEbUCj5Sno0SBVrqn1XqfEJ/GRcO8ycxpTvx1Zi3bAciScN6xUIo7iqMxtViOE6cm47rmkXjjpa2ez9y4+Gw8tnciHnn8pXjjnXsEjMbix5XmON6xOuqVFnodJ1xQU3j8wZ+VK1NYMine7J4Dbed9JqSy5yheQN8QvQFyDOmjUnyHWOQjBTmrfJ6Rwjyq96NSGvRe0yqdFi0T4nXdghoc+nawOu0hYhVZVF6UBEyOlErijXikMOQpxqXMX4F+NqGX20nZH9A7edV4ohQHHns2Xj14PB595qV49oXDalQoT3dsi5Pr14dnAyMjiXLf8+c85Zj0vPJH+nWLstI5gzLUK3NXZ5WOAzQWZNPeWIyDej5FJSee4N4XJns+U37h/aUC51sEYjylAGf4lcEtfAWgLYqHRfFpSfJU5lhiKiu59wk/KDL4KbfINrJBTlExeGhe9jYOVnYoavzgBs3gu+LK7MhP7HGXUopS5Dth4R6O5IanMy/9nv56DqPY8vDkgae0PVMCKzwTrxmRh6X3jD0rhnfpmvmJSVVIpWBbLffOil7O0Hdvjjz6vHsFyDQFgCrzT5vb22K2WYBWlS1SZzoIT/ylJ4yJQnAARZ73VJnHGa8o9y4KurEoiD1P2ZaMbZtcYZNnTgcJkVO5bRd4Zg9l4pMAGCxwXn+T7AEDzBmj0mJHhT/6o/8cP7z3R8CU6Jf+ZZGOCHBYuZwQqBsxiicB3JSfvJtWKK3xA4gFeNKj9ulPfya++Y1veG9I9tXu7OoSyCcM8aE2Hj8KsJAAXvmmuHySmXhFQ4W9elPcyR/p55HK154cSKKZIE2+fpbDz5/Th3TLDADmwYceia999atx770/jB/de288++yz0dPbHz093aZnmR9ZHCtG6XdewI8E0nM3K2njhRxNdk6C7rjyY22YsqB+S9Hxk+jGzkPOiodeP/wRzvP7no8//IPfj/t/8qO494ffj+9/7ztx4UUXC6CyBVfafstAzXVqMshXijvRhHFDT5dBo/zSK1qRzvzs5z4fX/rS38WPfnhvfPUrX/VCv/7BAYNJKn1ogD7P71UDhMbTHD2R0lOA79YWFhdK5JV+poI1Fph2sBTtnV1eUEU+px7ELG8JD1r17F5NGt+yTFMUcEfPcjEeefjh+Ngf/3Hcd9/98cMf/jDuv+++uPbaayVD9GaLWxnAXc470wk3s4sf38Uf0c6d8mYZxJ++IVt/84UvxJf/7kvxgx/8QPLxlThx8lQMDA761NM8/RhKuA8RUnrykZUsChvCYj1Qkm2VE8otZQg59j0v92c3hJWmCjFlRGHpsn7QO35qZcjvvOrKw0su0x0DiD9XXMgKMgYvHA4Fnhs6Spd5JTfoFo/y6TMuSBrUEDZu4D9+zjTOj8yc6zk38It0IhIpjfnvivtlf9y55Ae7xJ/k1iNRunjmm/MhM7xbX6a37HuKGw3nF77I3oc4nDHnFnD7dn18XXD7txNjXuGrUFw5M4WAChqz8sulAqHU0uNWL+ZBMpX+uAoJCpiNrof1vsj4HOGZ6UlBEO5KOJmdnzGnf1u+fKt1h6nNtGSPgKOAZukh0XseFwcQzIuOaVeKarXJzYwEuaq0l1VBqazHuOjFPd9G9TzrAkJrrz7mdJ+Q3YgUPEWdrCDMUb2PCoyhLGA8C9CGAXtSCgA4DDRPKQ5kzPQkkrLnlSyFz4kX8ilA9+b5sbi6bSimjp+Iyr7huLSnEhdf3K1WNqcgHYpv/f14jJwajTvu3BgtEvB7y23xUkObKqE5xScIKZBOr2Xi2Qqf03tKAxx0vLiDHn9L3+0H4ZE9+3aSXodnKa+LktJYUaI4AAKAkBoJTMtQRYhQSjam5QY5mZbSPSH+AR6RD+Iui88ny7PyI/4rSNqgk6J9pCo7eC8+UDDHxOOh+bJA+2JsPTYVP/7Gd+Loiak4MDQZR49MSUELPOzaEiek8OkpPpepTRkGGla4ofwgI0SbmzNiDFROiP4Tih9ZYh70Cfa/hE+6lsPKA/a1wjM/y3KdKqkLenqjNasQManwpsrEvUgC6N3i04LAW7AbgCqdBTUY8QAtrnTkx3cZfnn2MFX6JMN3eqpQ+LggjqTEnR/2J4d6wJ+BbHLmKw87f4dGP5/DpDjPYTKvWYgyqYeGSiR/h67s8TRz1nAlD/UzajSJP93d3Vb80NcswMguBT7FCz5K/wAqmL/cVCzEPEPrWRlIOSaKdLNOkz0n5hmgQlvGC1m755cFSwANKhF6wwFgVOqARo7qZuiYLZb4xoI9eh6ZY8tCP3ZMID560MsCGqwFoLKnJwxQz9HNQ0PH4//4P/5TvPjSi7Fh85bYc95uz+VH5hOIxSgU0UoPlvklGrm5Cs7zK7uZ9vRjsFAsNMfHPvEJg4/29o7YumWrF5pRfuGfCqjz3L1+WSAeApT/1FMi47jFay79LUmvImPwC53n9AsweO6zg4Be+1y+1xrLlO+++Z28Ojk8Gl8UiPmhAMwzTz0VY+MTsXXbjtiz5/xoy/ZlxeA+yfZrjQGK8h/jRXQkBKMb6cMblT7zzdP80pR+7rXh6tHGMpM9OxDJl3si7SeFxfZzT4ve//gf/n0c2P9qvPDCvnj+uWfiHe98d7S1ShcvzmVbbHGU7soBHz2SYeJkPmjiJQ2FFD/AliPTAWgPP/xYfPzjn4gnH388Hnvk0egQIL3o4oti/YYNweE/BmNLCRRzsXsCh+oszOsuYN3WxrHggKSMZst2kmmpNuc9J5KSVuzJSwyngqZDHZj/y2lniS+QCJ3skvCTH/84Pv7HH4sDBw/Gvn37Yr/S//Mf/LBliJTIeZIVnsUr3xUv4WDcEymC4IHDll0CUdijH5bi2ef3xR//0R8LSD8Ujz76qHc14Lj67du2ZXOf8ZUM/qCNu/OTP96V36TLO5noohGQb13H9+Ure7eR/zON6U+Ppg9MyTtpS50CPCdwzrQpfKxQJwNd2WNuluM7w8CXghrnGEJB1kiXG/LkefYFA6kuzwrdusP8VPpdN5wRfiIrPeIxMzzXvp9p8jyxJpUzPfqOD4Kz31r/2TO/KVyFL0+4zSlaZjWX3OAMOTzN2FHuI/GFEY7/qgVlNgp3Xkyal2LgvsCzhH9euZjuLHhikZMAgDKP07ywmxTDh9S6E/yIeQGAkWo1hlWwvFWS3DKHc14Fx5cU2aLui/LHRtzcvTWX4uR+rku5t3yd9i3zv3IpPt3nJRhLKvyS5ljUNa/KZkl33C86XaRPSll2c7q453ZV3atys8AcP10cCcrCrmpdo9JdsJvF3J0K2JwA/LyuBX2bVfjTykRvhaXKoyJ+zIov04v1AnZpmkNF9/wqS1fOKANndQEKmePFxXA1vSXtbRNx3cBovH1DOXavVnhVAcbxmSi0F2P3to54911bY7BrKJrrqjE7WY5Do2NxQlk5G02q1FWxQrforCg9ZdGWXxVfop9LtM/VK/0CU/BhUcrV/BD/5qVMFnTN6VuFNIu3c8gH7+Ixh0ww7Duf8bGiZ+zsBj7rYnuzivxV6T5QXOQ5ebQofhI39CzITeh9RmlHjmguAUDmxUtkjq3GliRX6xqX4qJLzlNFvS42rB+MDZvWqALc7QphiqFJheMjXFFgKB3kVYLNNIg5hUe+5DyeU9jI75wuZJp5c3O41zUp9ycE1CeUX+T9xPxiHBJIqchdVe9zcus8Pu3C7vRrTm4Pi25oSPMjVbEovnRP0wrmBdpmx6eiMlXyfOK58kxUS5MimEolKWmq7LQSmvfsgifY66IfKH8+88IvSs+Kjn/f0p/DPceFCq2N47RLPwry3N+zC6UCkHYvsWmgE5be6GwKhH5yt/lFuLV0UYFxkmFFfKHHlmFEgGt7d6cq2RZPAWAolKkKFeVRGwcXtAl46tusAiAMkaFLT5nuJO1lhTurPElbeDEUzH6gnOBERchZ/M2+eFYTV/SjROsFTFkgVoyO1vbo7uiKno7O6G7vjB4ByC7ZcVIbDUuiopIDJAAcGCaenJySbV20dLZEe1dbml4he6/QllvvCmP6MKnC4Q/lTQWmz+k7vLQbPevBeSv6uC9XJpItAI+HpyFeOnlhdiYqkyVP5XDvnAz5wncAMYagUmWTMUu3RvGhWcC4gZ5r2Ts8+CmT/C9Tk91TOK8xDnwlfC4A1Ne//vV4au/eGB05FV3dPXHzG26NN735TTEw0JfSVmNeU2EvG/FEwK6qNLItoGkksszYmy7k2jxV3ID4PJ2mx08843OFx8tGPFrQxfQMwGfafqs+pqamojRdEojlWplWxNHUjwuYfupTn4zPf+7z8def/Wx86xvfjO6enujs6oxO8TRftAU4B+hzyEJBOvfQoSPxyU99Ko4dORxTk5Nx/oUXxgc++KG48cYb1Yhqd4OCBMF7Tz2YJV4AKWnnm6SWzidPYRA1SlNi/5JkVHXJTMl7+c4LcLuhg/zgSw8c0EAPWbnC9MLEBXp3c94D4JjHPV0q+fAHXwLw7tmGpozZiBglIfnL7OQXgxXfwYGWeuWFAZTEEBqGh0/FJ//yk3Fw//4YHx+Pbdt3xLve9a646Ybro6O93fzHHWFblnUBYKEzTc1SadXF7hJpP2TpIn1joV5apEk6iDy77OLcFwZO+hJPOL6Xe5KVFWPZ8q9Mxi+M83jl1e/nMvCPcpF4Tpx0ZCg+wuBPvOIdHuCutjzxtwxsa4mvMXzi+oeMeaswffdzyjPuXK9nCB/Rcbr1nusJ3rnri93l9OVx4DGV3Ro3/4Cp+/jHP/4XIvTD2fuyISBOKGvbvDk++sRjwUlfnnsi4OGWnQovrR8LC5Ton14+tk7i3YvEICzLUpHmP964mG26SK+fWvpUdLigQNMaIWOsfJWJBJwyhThYPS4BBQDbHyUv9aJix3wh3BOGMxwlpT+YsfwnGhF6emE4tYohBQoP34RVMkbjjwyD0sRU3nOhamys89COC7PCQJgIC8UCLYTNSmgEgDnHLF5hc2zpqGBPWoZoGA5CEtj/t06Vole3zjOXKbXi2S+X7b4aG4tx8thBcH50Kqy7KiNx06YD0dIuZa3KvW9Vc7QPnB9HX56IjbuOxEuPcHSw7HqbY3x4V/zZcw1xv6jvXt1DBplnlbJa8bqTJ+xjaUFTuqGVOZaAP/b3Y/uk2dJM1MmO1n+BzcDljrlZDJmy+Ka5RS18paVaYQsY8d97x5I0+KgYkHZZJL7Ql6+8F5+YiuGFdMip7oDOpkZVlgIBEi7PwUzbdsmvQIt7j+QWBe1CDm9npmLP+HT8xrq1cWzoRJw4fjymZ0tuMd9w+aVxv+L5quieFsAQ0R5JYPVxQfTQ2q9TI4UeCFappxPHFAU9HnKb8kD5r0qAoUAm4JaZF4lIihDSSG8dw3n1yjvm2kGfh3d1x697urAT7ex8YZ/IlyqAbVK4Hz3/wlijCqksWYevlmP4Jf6Wjo+oYTIZvW3smyyZE1hbKrRECCgVOMK1hcUihC/3RKJ/JY8I0iPP5p7+eEFwbZU96545ybwrDbZD4rFT2LzrynzaX16p2aXLOM5SeXM8+k/VFN9yn4SeosrDz/3zlA+lL8dF1JQL/dmF6UrG90xuFmYrUVFlN1ed9ZQAACxz/eg5pBwDll0hq4LdtGWT9EMlZusLMSa5ThTldOWhY5IO61T8RUk55Ro1gy5CD5B87gBPGpoMX9IbqpwTnSkEp9tpN1f9jJ7BqqIyzsK1kbExlSe2HBIIErhlAdDqTYMxfGI47rjt7dav7/vgh+Od77gn1gwMSGaIOM+j041753RBDxzke16mMYhIAm3SPwL3H/qFj8bep56Mt9xxV7zn3e+OLZs2eBeARgGols4uA2ZTLxloakxbywFQHKYCs9xlnONitX1lYiLmaWjoG/KAfZZ6G8vG8tvpJn1SujI36NEnntgbf/gH/ymOHDkSg6tWCdS+Je68665Yv26N07vsL6Mj6e3c7hxGvG5sbtGVARvc4l0mkSAdpWseHaw/9D8ODCB05UETTx5RbSr5ZdvEdvHx0UcejX/zr/8H944j39Rnf/B/fiz6+nqUB4X4D//u9+Kzn/1rfW93o2Lzli3x1W98Q4FTppdidJT1Kiz8QmdJtuXu1Mh4fPozfx2//+9/T/VgU+zYuSt+6Vd+JW679VbPO2VBGb3BPmbXeZUog9ScRhpWPZ00/KibGIXUF8kadS/vMzNzMa1qqFkyjXG64Yt4x5QT0oE8kc/WyTUGcPn3X/p7pfMP/Uz8API/+4s/NZgkLKbGQAk85YI2tiH0sbzKQ0SWU8AS50WbvjdJx7K12okTp+Lvvvz1+He/93ume+u2bfHhj3403njbGzxyw/HyyCkGWQIrQAO92cwN54Q4eMM3eIpxg0NuAMBl6ROxQViiwRgklXcRpAs/id7Ex9wkUUh2+ZfUS6vGDg2NTD+n/bRdhJ1Om/TJxgBe/vJ8O5chLl+v45bvxM+QP9/zBsiy25xQzGu8Q0f2eJpJnkhqkomkh0gTtNcGCZQhiTlf7ElmhdRMGhWR6ztMxifnOe/pNV3+UXr1Z6x2RppJ61lPKBO4/fci4l/6rcaQAIZJVm3cEP/lx9/3O9vaNLFTgDwjcBwgUKeKn8rb807giiKG3roCwqBXmCyLemU0BYLeM1Y5s3gEcDJXFihCV6rCIlyJhQRLlYdAyRx7Uy6mxCAQ+o2iwCFx+DQUJzoJKCt1K5U5FyJWUDP1QRTIrQqU6IEpLBBimBnhpVfPLUrilh0diNS2gBwWqUArZ7rjwMdPir555spBofRib1dLdLQVReu8Kk8m4ItmFXyGQunt6WxPWxRVZjgZpmgl19bRFAMDnWk1e53Amwp6uyq4Eycno6owOtoK0drRKMWjTG9QQVxQ+NXGeO7xh2KxMh6XruuPpampOHr8lWgqnoqdW0qxc2dvFLqviWceeSWuuGE8nvjBkXj4qdlYu/aqWLf2ci/cWVqc9hwrTuaqit+jY9NREsAtCJh29fWKS/QM0iqfi6k5JVl5zHBqWcB2+MgpVfB1MTUxGR2DDIstRmkmDcPT09TVK+CoNE9MlNWSnokGMRnQLDQpXoipgHzx24KuPGA6wsycWv7iDRXMkvLLG9/ruzfOVr7g29vmMAog/hZVIdcJ9NL7Sg/mqAANIwFdcnhzFOLGKy+OF595xq36to4uAe4GH+E7qvx4TmD3JIViSUBUdPYNtEa7ZINKbqm5XcB9VunjyEjJhlpki3qemZq0PDeInoYGgXq5X6o0RkmyMSvaEDuW+rSKf8gAm+o3uKE2b2CAHDEHlEoY2XU6JTeUkzkaAAJc7L24bf3G6JKczOhdoiuliBKXPFeX4tALhyR6S6rQhmN8ZCwuuewyBFegaCI27dwWF19+sWgk52QUnxtqxG3ykoKA5Qi3VQ+VkfOAQkC50XPmiLLt75RNQLg+S9rtl7DtVPLP8C5u8e05+NjJqw8NAeAr7KT0HIDjcZnnUVcy8id7GqNUAi7bWQWDfwIkTA/h4U5xuJGZKVC34mVHhcuUEBqW9N5CT2rcKkyeRQ/yhN346Hhs3LrBFdvokipxhwEtSYMQcgo9vaNoGxVHF/EwZUCNGgAK+cHpUwyBUZYAfuhEtsdi5xDy1IchWFErXB51Z5syMU/6YymmpVsoBzMzM54q0axGCmlsbmmM7r7uOHTwULz19nusC9//oY+o4r45NqxbH83oWQUDiAbwkJfmlwyNRffGqqw4L2WI1w0pLvgoP5iiGrMfrAG3H3jPe2Pr5k3eh5cy2djaFq3dAriq7J2XugDj+Abgw7t8X1bYaCM3C+JTdXIi5sQbLxKSnSs98i4LJz3LJ+zQT+2Vwkl5QS/8333py/H0k09GqTQV11x/fdx+++2xbs3qTGeT/xmPdeEbOwxxupGY8QZD+PDFsitnzS1t3vmBaQqE48ay0kRYlBbyhZEEDqgRddbrqUdU8WW0igLXI84H05KAGXKC2js1PBxPPPaEGz7oTEDhlZdf7nqHU95+99/+2/j0pz6VwK2+bdq8Ob78la9ZZtADTFvIt+UjDurS555/MT73hc/HkQMHpGea4p3vek9cf/010SFdR6MFwEsP8cT4hPkEqSxgRh4hET60qv5sLTK3nJRCNnqDESPVVbPKQzmfmMom2SG/CgNeMhcdESLvGbXwVAqnO0u7Eo/M7t9/IJ5+5jkDyxwU33LzjabNeSLnpIe8QF4JwgeL6IHT1Sy/RKp/ZFreBE5T/XHgwBEB5U/Gi88/73De/b73x42SjZ7uDtEqMKlyCm4gncTlXVcy+o1Z0MP6RrkhzegZ8ktckj06g8Zcmq6AXlkwWM5whv5pQJJaE52ZxIMVwztpJk7SlxuXWfl20uRFt+WyiQHce1646HHcmf3poWOwSWk4mzEfxXtwEA1vjHt7zVe/LpOfl5nlSJa/J3mpNeSl70pHyiO84SG5RTa4sGH7u+XOjhqTXCfjZ77rcr3kcHRlX+GLeZXxAeNveQA1hrw91/G7/7Pu/5PfagwJ6FQrfs95O6K4NOweEXra6pVhFRQhsUihU4mQESaQiJVCgxvdaTmwYAJQKsnjWHMLoQ8kkB9ViWrtz0dDs8CoQC2tToBtsbno+TsAHHonES5VDSmzVOBLU9NStAvR2tamQtkYo6fG4+Sx4xaaNrZOUaa1tHcboMXSrCqG+mhhixaBVYDWwpxoFJBBcczOCmAvsFVOo1vctBrnZtNQSqNAqitngLkobJIiaim2xZTAD8fNdnR1uGVqAK7UQCcgmzC8LRFD0KoMyzNs4N4g4NVq+ilUdVRIYlijwvvJ57/kOHZceVmsVkXTWE9hm4vJqYl4+bmXordnY7yy/8U4b9daVZCL8cUvfiemxYObb1oTF10hmlsG48HvPR233VMXj3/jpfiDjw/FVTfe5aH58y5cH4P9nap4xLO5adGK0muKkmjsH9iguEgbeGtSvKdXiW21WmOpOqY8pKApXarwlCIVWPlVOhfoA1U6VHxlr7xvKMIdZTHDf6NqtCi9qqAa6XGVwqKBQ8NjcmLcIoJcsAUU8xUb2nsEXNusZKqVUkyOnfBQ2qqBVfJbjCkp6rLkjW2j2Gd2RpXd808/HUeOn4oNG3bGni07YmpyNI4f2h+P7302Lr3muti9ZVPMVqcFQiaUBwsC8a2qsAejs6dTz5LceYHxyZKybUl5XlC+dKqi6/A2XkvzyLaQ5lJV6aV3VGBmalxYfUkVYod43SrRVvqp7OhpV6GnFxhFkY5+VWFDiUo+83LphS2SF0Y9UsUMqBMPik1yxzw45Xe9ygDKU25LiusHP3w0pidm49Of/azybV4guDPKim9KZeQ2VfS/9EsfjtU9bYpffFHZnJcf9nxlP03yykNy+qecQgdqA3nPlYWVj77ylr7zDvWpoqHnFDl1b4XKK+DWytluSAOB4z+FQQioPyslv6U/6wK8WIGhV5B67GWlH/vVg2Pm3e4yyqDR8VDuk38TSwjiITa8LadFvEVfk7foEua/klf03K7dvC7GKwsxRXrsE4Nv4lBlJHkkbBq3+ed6PbcKtDWoLBrYyS8nos2oIeidD+SdvHOlrYumBesUGsV/f5M1tAHeGZ4m/+Tc4ecHOEyXplUe6mJgMJ38dOLEyXjfe9/vMD/00V+IN932Bu8SQO8Tug3gsyCdyNAw8lLV3dMkBLSbpMPMW3QWCZBCJD/y3ixoQg9+6Bc/koHbu+MD731f7Ni6ReWffXqrLqsFNcQbBLrnrevZtxdAqXKkCrNVOhC9SgVSW/HwtKR0VgRw2aWAb7DRuylUK7rS7hUGGiofNAK9ZZTAnndncLkgpFQxjo6NeYs0aGBRICCQxVK4Tz2quSFmPCr/9QhQZFssGjI0NpFd4oK3hEP8E+PjXi/QRJ0gvcycaU7fcjlUSGPDHJ8sOdELvV4dXV2eFmAglKWZLasAoMvpEglNyqOCGs2MItCbPaGGaVFpZPQKGejq6XIYHLn8f/vd343PfPrTy+B23bp18Ud//DGV44p0ckNs2LRRUWUAUHHCHxYqI0dFxVOe4QjdeoXZHT19PZ7Ly5H21Dcz2e4dpJVy4MaGSifuaYCx1ZckU+GTv8hPk/mT8qYg+U5lGH2BYYcKwBL5QW8yB0BQxshb3IANqLPpDS1NlWJk5JTtU2O5LlarUTIxrvpF6UzsU7kSP9ul04iTvIPeYfE9e5X/RvdGd3Ui+1guqkFYjlOnRgzg6aXt7ulzA5OpHMzBJizmr7NQM+mIlF00JKlDaKDw7p03kOOmZst0g4B+VfUT/pEByhE0sBCPLdugCX9VWhiELAuLKvlimxVDGMgbjYDanl62MTOYlB83FiXDllG7Sd/dUJJ/5Am/OMekEJKBp9ahEHUWQ/xFyojcORHU0pIJcpRwoIdnRpyJ+zRTE1Hu9kwDfrNROlL5T0TiNoHUZKyTz/Sfvy/7JTylA3tedUsjXFAIvbLwf3KLl2V/NWG/Hrj9Nd3/0G81hoQzUf3iC3bF2o7ZFJgCdu+tCkO9BGN+XgyiB5WhXV0oisZGht0pzHOCO6rMReyiFAV+qXyQDy4UJEfOGmyRvqoEXJkt9OkMQs2w7yMJc68tw916buIISQk+wuF5elIaFgLVjKzc5Sz0mWkBFE7wKhRVMBWPBNRD5u5dUatcwhNLUiKigUqBDdsZAudoWVqljQ1kPEgnMbceGnlUvCr+SoqET4CYbVLcw9ucCpYrV7UcaeHRK9rEPDsKBpPvkSOBYApYHa1mfRCuj/0v7IvZufrYuHWnFFWz+DYZqkuVyfSGVaI8ORlVgFYBngm4KF/mFgsCewp37iUBsyNRiZ74zpcej3d/cFUcfeRQHBy7IhbqB6Og+NYMqqHQjjCpYlOhRkHUF9picN2gwYh73VSwGZoXexSvFNKiCpBXkwOTmlSZzqqil8AAQprJH/GU3KAS1UXgyMcC3+k1lyKpU5hToye9Sru1tVPASwBZ4Iu5aVRunNceCwLcZJ7iXKpIGaBMGlQwi6pIBKGZ36UMlnuB8QlAbkWgfkJW1ZhUHp9Uo6ZeQL1OfBk7diyeeeap6BkYiNvfckfA3JMH90dvf1GVdcS4lO7Fe65UHlfFhy4p50n3CDDc39LS7nlmE8PDSu1idPX2REtHmxWOMkvKrxhVxTkr8F2A/iz9nLa2QGZJVphaQMXF9BNkyBvGI5f6MWDiRRcygcDOqex4j0plwpzkgwt75IsdJtjx4clHnohHdHFICI2aihoNbZKL83bvjDe8+aa45vILxBvKD3kkuVJ03uRdT0UB8Sbxpb5RYKu5Q3HrI3mWHqxUkFfyzUAYY4JFhuJKChygkey9HZCFGRfJX3qirHABQBW/+JO+ZWHaoKjlR0+EkZQVPQC6Ez8ownGn8s4CCQAMVvQo2bkMCp+GAm5Qsr7k33HjWM9UGJ73ptfJ0fGYUoOqsztN4yg1tSo76XPPaLMXhab4XSmpAKSKBTCQgmwQiGkFKDBvU5XElORuRhUovUCABStnwoGfohug1ip5gbcTaojRI0pvHTLR3Co5lRKmJ/jI0aPxwosvxUMPPhiHJadtbe2xeu06g5yv/P2XHP8v/cqvxj1vul1+1QhX3FTGs7PVeOHlV+PZ55+Lw4cPxYvPPRuXXXmV/G2Iqy+7NLZt2mzd6orL+ZDyk3SJTAP+D/9i6rl9s8Dtzwvc7t66VWBBIE30M9LDaYF7n38+Dh48GM+qwjiussW+wZs2b4mbbrstLrniyti2c5vDPt2Il+JdZWomqlNTMXzqRDz+xN7Yt+/52P/qq8qLCefV4Jp1Xvy0YcP6uPCCC2K74s8rWsDskaPH4sGHHvJ825Hhk+7AWL9pU1x51ZVxxWWXxeBAf8o3ZRBpIqN4Z+7y8y+8oDifiBdE/+jJk+4N3LB5s3cquPqKK2L79q3xv/0v/2s89thj7sVm7vNV110Xv/sf/6PBG42Oj/zcu21PLzBTRn79X/yLeOd73+u5pHAUvfT008/Eo6LxGdF46uQJh7V1+4648ppr4/qbbopD+1+Jf/3bv+0twTA0/D//hc8H+9YCfv/3/+1/j7/6y7/0d9IBIOrp6fEzvY9//hd/HuvWrzcd6JUp6afnJS/3/eQn8YLyfJKRNIHuCy66KN705jfH1Vdd4c4oGjwIJOGQ59R742OjTgvD8vteeDGe2PtU7Ht+X7z68ktxaviEGzybt26PPRfsjhuvvyEGVq2WnmKhFY0CGk7U600xJR364/vuj4cls08r3eyJ29LeFjt37Y7rrrs+brrpxrj3B9+P//B7/86L38gb/H/qM5+O//yfPxYP3PcTpwdADc0f+ehHYtXgoHizGC+/8nL8y9/+LfOKNGzYsjV+4zd+La658nKp10pMlibjyb3PxXe//4N49qmnlf4Jd0rs2n1e3CqZJP390ttpBJcpQ0q7eH5MsvS9H94bDyruYeUTjcHNW7fFZZJhdnG4RjLFwmmXEeld5tm7p1MX9TxFCBXEgnqx1KMbpIm0wWO2Dsv1BcZTEnSlAy0snQZbeW81eoZ3LvQfOgW8xECViyvxyN77XWf+a00u935WWLnJ7YmbxlrS7wDnlRFElzHCRR8rjteGXmP0EXoINze4h/78m8NyeMngttb9WU3t98xvrZ+UjuxZVz4Sgx1x4ZT01Po5F7htuOeee87X/e1+qzEERCauWTUY/Z2qzFWRIAQMozUX2+LFfS/GkYOHgxXA3rjaGUbFmo7mI2qmH9SrgEAMSstzNNUKlENqLQNNphC4hWe3qnjkEbfKFrsHCBE3iWQOHcOM9MYwjJAqRwCBQIMeme9UEGBpFTChNadSYsFTI0UuaFEpXoCIFDU9roA0WrsMuzNnlDlLdQIrFGoIoTXHkB/7YmLmJMjME/YQg6wo8ITDtAVai8TV0tHloz+9mbxSwZUyXcJM9E28N6iwllRQuuKFB5+IXVdcHvVzpShPjYi/qoAVNiCdeOoEguglKMpPobHdiq+xcUmKrCeaG/UcJ2JuqSX2PTscF1+2OqaH6+L5/fWx+6JrYsPG9dHe2Ritve3R2rc6ih293gapQXyl5exFfERGLywFgvPHAUriFgpnrrzofV7r5iqiJeUBeWc8S4EhXbwjpC5IyhOBL8+tlUCyahjgSgFekqJpkvwQt4VVgI0pLc5DxefpLXIPCBo/eSoOvfhKzEh5zosPB156OabHRqJF4bLxfbtobe1sjTVK3/rN29z73TOwKu58x88qvZ3uXetURbFh17bYuHtHrNqwNloEyicmFJ7bOIWoCHh0tDQbMLLYZEkAvqlB4KSYpkVUq5IbgZBic4vzAuDS2t4rPkield8AMOYFL6IE+VOamgVQ4A3bv+EeuafHD7ZxjDRlYUllBJiHomGYnwUXPHOkLsCIRQ00bCoS2u9949tR6O6Kq6SE3/FPPupwtqzfEOs3rpOfauzcuV28ZG6XeMuwlniHfNaHZDbmJJezsVCeiYWZ8ZgtjaoFPy3ZkfIg31IJtZxbxfiRRhcP/jdAhDZc5CMzqUcYm5RG3Oc9aciHczPzz2WG8JyHjZEDnvPKA1nxnU/6teLnG3FhR7r4oncvvNOFa+uVrFGRT32ZKU34nTCoeLv7+g0mWEU97UjwKyq9uEthMsKCbDv2TJHq0YoUF+IXgHKROeXSB5RFEWIZoaEK8MI4TrGBhjvfSpKryekpPVOxLHpVPD190Pzyq/vj05/+dPzkxz9ShXvS+8XSuzRyatiAkl4f4r/00svjkgv2uFeOxt6REyfi77/y9fjkX/6XeEkgDnDLoqWjAsr7BHYffPjh6OrujY0bNlrX5av/Sa/zW2FSNr/05b/3yuIdO3bFxRdeGP0qKwAK8g95/rHAy1/9+Z95WsCQgG1patK0A8yfkR3gav2mjbFm7VrTmXIuGeKD76+8+kr8xZ/+WXz3298WeD/oVcypB60SE3o+evSIgSGAdIPo7evrtW57+NHH4mN/9Ifx7NNPx0mBkZIXJU0bmOwDsI6OxXnnn+8Gg+NV9MjfpIDXZz7z2fjS337RvBk9dcqAHN6eOjkcL76wT42NUlxy8cXxve9+1yv56TGdHB/3nN633nWXG5Dk4599/OMGT4BY0nzNDTfEpZdd7rqAXsPvf+d78Uf/8T+ID8/F8Ikh01hSY/mgGikAo13n7/Ho5l9/6lOuy/BDPr3tnntirRovlPMffP/78dRTT7mOTWVhyfwhzkmFdbfcrl69yt+OKA/+5vNfED//NPYLBA6rEU6cjIQdUKOB7bf6B1fFZjUAmCtLA8L6Rbwh+2emK2roRjz1zHPxR//nH8Z3vvUt+yMcenZp2A8NDYm/L8Rjjz8uGjfE4GC/ywIgl57m4VMj8dnPfi7++A/+IF56CVCM32mle0ph7Y8GRbBHsnrk0KH4yle+YjmnMYDu/8DPfyAOHz0ejz3ysGWc3t2unl7n49o1qwXcS/HwI4/Gd7/1TeXXjNN/gRojN1x/nfDHQBw9diI+87kvxh/8/n9S3hL3KQNteuCRLRoqNBK2bt1iuYCXpZnpeODBh+MP/tPvx0P33x9Dx485DwCjIyMj8ewzT8err7waPf0DsWvXTvvh8loe9DZ6i3fxER1LzzV5Qa+rSpHdordoqOKupgj4kVJRa3CbN9hppDMFAgBO/tAhgr0Bp+JNGvOnMNDAnUBqDHEhY6ZR39I7+AdgTaMcPJf05zlNbXqy8PnlSrFmOoUnxYO+9ZS8zORxv8ZkdnzH2A3PtW79nPnXRZlMvEn8wb42fOSUcnO23RJO+emchgzWpcAoNJyuwrDxhg3rYufuXQIZHZ5/2SjQywbfBV3s2wgoZe4FJ6RwQktjoShmhqcUuLtf4Xm1s1pZcxXmysxZsFmsxHwv9o8kIyxjSlxBYJHVz0kZKM0SgXohLxRyPseF+a7NHrpqFkCoj7a2Fg/hMKfHvSxOj0AIPVpksuhEmYsYz6sivnoBi5lSOWYmBWjmFwUaAGMSPvlj+LeuuagKT6BMbumVRiGyJRjzQlsEbijMbj0vQhPDzuG5TLPiGcNBTLuoI5z6/nj8oefixaeeiaEjB9O0gLmye5nnF6pxXErz4KHDMbtQic721mjrGmA1SNRLeXFMLT2k0Nq4pFbknADYRFmlRgCmMhqbBOYevf+BeO6JJ2Pk+KkYHZqIiZGpKE1I2cyUQz6jToWYzK8XffVC3XXKg/LIeIwcG4pxKfR6tZbr5mZ0zUZ9m/hUVFobVFGLl+aj+E5PtnvjDewBGMozyQg7GDCUzvfm3r5oVeu8sZWe/jQETyPAZ4XT6y9+zJWrUTo5FpMHj8XYwUNRGhtW3tHj3C5AKEDbL1De1RF1krHxykwMT01Yvlav6o2BvmKsHWiOPeetj47m+Thvx7q4+IJNsW3bQKzf0BudhbooKPyB3tWx9cJLYt2OHdHV2x1rBRAZgm1g7q2UFyeXSUgF3plvlxpo9AKUBFAkQMr/iJf2PSslf9JTbdhLtcBwnMB2obVTILhNeUervUkyw1xdfS+0SnGR19gDoOghUBkS4xsVBr1KbUpX0UNqyB69wijSBgHy1TGwfm2I5e6x61EF3L96dbR1tqshQJmSOwFxekKQ8SKNQJSXyg2ySKXK4QLT5ZIvGm0xNx3l8WMxM/xilMcO6PWE5HPGSrdOsgSqy5UOJYxy5VOqUJQudKkEYfCThr7QECg3wuASQMyVHneDSd2RCy4KhNU3yikpISsvKXuixr9Bo8L2MGLmLldoDBMDaNPZ+JJh4hWd7N+Jjuro6nOFDNBk0SZztCE7LSJqkh/ihC6FrA+07eA5ilkaLpVdG4iBTqVHsshJeKPjk2qUqhzNTKUV4TSMKip3csvwMcCXuDzPUQXLvc7kuu4oZcAUcvW5z37WQA3gddEll8Yv/9Nfid/8V7/l601vfavLiI1IgCctKvOtze3x6IOPGLxR8d74hlvi9/7t78Yn/uiP4kMf/mi0CYAcOXIovvXdb8dLApZMmyBt7tVWGuAffCJ3nP5awyuXIoMP9P5C5yUCdMxr/PXf+Vfxz//7/z6uuu76mBZoYM7j33zqMy4f9q6y46k6ChvdfVh66zvf/I7ofch8QkYZGkUmuZg2AGAdFchg9GJdtkhs6MTJ+MLf/I1A7UkDp1o/VdUTgOJHHnkk/vbvvpT1TpM28ini05/6dPzo3h86TIA4fpCVxPNZ7yzQI0DlfIapuUGuFPe84ptXms9kTW6oZ0jHQw88GH/6x//ZoJe0MZyOnNJLCNAjfPfG0jKEthpTp/LOwlzcIKO1xvWh5TqNEHSokQ697R1d8eijT8S3v/0tgb4JA2C7kxvuVOrH1FD4MwHfx594XMWtTnRMx+TYuOibMMju6+sSz+fjE3/8sXhq71MGxvijHMH3xN+KQeV+Ab5PfOyPDSKhkSH8SdXZX/vaN+Iv/+zP7CafLmJ/omNKdFHXskbHuqKWvzKUy8svu8TT0MgTdBd5fEyNsg7VbTS49u/fn7kO00Wja9XAYMyo7vzJ/Q/G337xbz2XGIxAnKSd+MmTEwKuLM77yX33+1Q34j9+fCj+9E8+Ea++/LJA7WRyT3rlB94RzlN7n4xP/pe/iP0HDiS9LCyAXmGerStu5R+4grLDM+WHnnBPUdLlBoR0BjqKfwxu3QC3nxWDH4ylAuf6wQ2dY3TwAZjxB3aiMw+enc7FcxiFkf85TMmpO/FkrCuz/AVrzbHbkupb6xcTIhprIjmTZkyiNznKv5sbskMPOb3iC2ESl8Ueas4Slg1hQWf2iqmNwyZ7dhzUDTzLAxyxT9JMnPpe4+s1pl7CXcqez23qrfYVaMpswGNRQItJ7G0dLarsm8RIokmVLrsD0AtL3eceGN4FKAESzQi4hIeWcVqMUXAPHxU64RVVmArMt1WFTkIaAKcASgVG4fBCByo0XbROWEXphOoCrMxVRaMqahjCgoEWFZ6Wjlb3OBNPoyp/hihnJegTE5MeNhwXLfSqATDmJQD04pZKM17oM+ce3UUVQIbUBXzLc2qhH48xVXSAadLZ2NIu5ivcYpvCb4l63WkqL8k9i7OaWtpM26wq4LGxmfjG3343Djy9L/rLh2PX1tWxas36aOkblNvmOH5sNEZHZ2Pdhu2xZv128a07KlNzcUwt7dnhkaiblaBOTMfMqVHxXIC8oyfmoiMmqesbOqN/64bYdN7GuP62q+K8K8+Lge2bo0cgqasnnf1OpeD5YKL/1X0vxcSJ4zF6/EgcO/Cqe0pbBfDaWzrE9zbFrXxol8KqF6AKpatBALOOvFDFguABKFRw6pVHzI9F2JmrxtZFdQXxU+CvqYlefc5aVyF2r7TAi5TlcVXEI0MnVKkwhDltANnc0xlNopGGTW9fZwys6jbdq9evibVbt8XApo2xbucOpW9PDK7b7LCRuw5Wybc2ejeHntWrYnDtBm9G7gpQoGCxc2209q6VzLZ7rlUDc10lL62qPLoFvPvWronBDRsFINdGe1dv9ApIrlq/Xu/90dbdIblpEpAtxFo1GrpEIyCJfLZSkg70wRuecYn8Sw6a1cBSWmk8NVCJKS6UCtNrOMEOAOXeAZUnehwJjzLiU48k9chiCw0XNUgEgePk8ZPi0Uy0KVwaZZShTtFVqZTEqwRXFJzCKQhkqUKnAoFGxU0ZZH40f/S+MpWG/K9WqMwnBXIPx/TwvgR2Z07FghozpMsjJhn4RH1jrIBQLNkzMmB7v/uTrtQrnTeEiY8pSsmlvpvapBesrPSBcu7RG8qw/tAx2NNLnkCveOfKqSrQQM8p7qXMFQc+qFBZPOa9aWPBZd2VhsKhRxuCaUS1KyzmyttCLjEoTcutIuTIYtK6DHBJEDfxvEn5rlaE+Mtqa6aXEEKijatvQA2tQTVARRGAB7APcMNY6SetH888v89Dpei/G2++KX7mZ96uiv+KuOC8C+LSCy6Ka6++0vxbpk8XaXlBoOOJp54W6Cu5p/PuO++IHTu3x4UXXhBvEdB91zvfFf19A/Hwww/F408+EbMCK/RipUqAVFHh0HNDxZvCJXVZEmXET13wfsPatfFbv/HP4+fe+c649eYb4opLL4kbb7k53v/Rj8Qb33qHdMdYvPT8c/HqSy87n2icOESxGkAEaKF311tGwVfZvfmOO+Oen/nZuOttPxN36b7n4ktirUD0mnXrvLJ+Rg3/Z557Pg4dPGA/5MHO886LD374w3Hzbbd5RAa+jI+OxJOPPRZH1Ag31UoA+54+88zT7snDAH44mOINb3xT3Kn4br71NtFQiIsuusB1iOX4NEOjSWBNNFRKs3o987uSpvJwSoDs4fvv95zS3FDmbnvLHfGu930gLr78ithzwYWxddtWA4rE4RWDCFQUNmtUamNAF0DvP/vnvxm/8mu/Fr/527/tDg3MgYOHDcKIG7qZ/nDLbbfHv/of/k3s3rPH+Qlfnn/2mXjooYflbsRlArec8shxvSzCBiACIGkEYoh/x67d8Y53vSeuveFG15WkG7oBhE8982zMMB9cssOoAIcxjCvfc9ACCLvn7e+In/2598auPRfExRddFGvWrFYZTQ2eWoOf7eLJBuU3c3upt9n/93mF2yAaoeV5yQsGuvukf3dJz9Obf+jIMYF2RhCO+juydN2NN8a/+O/+u7hAMoSOw89LL74g2X84TqqOZArHg2oIkg5ALfxZtWZtfPAXfiE+8NFfMB1uIKiMHBCwfeihRyTD8IT5sOi3JM+Eyxt6hB5dOuJIfYVTI6VH0GS8y5kN6eTyfFmXiRVD2LbLHOOORo47CKSE0LfsqENHMLqMDg1/c5j2claTejXpNEhAE6eUHcCswbjSCGDnNEgO3qjOlUV/xfKuzykBmVmepnaOCOEH8pZGpanWkr7GHgMt1od+WwkjDw93uVsb3jM+nWZ/puFb/l1BwUfzUuE6zPTlNaZeH1+355YwYQQKnUVSs1JY02r1oazznpt6ZQ5zytBuDC1hz0RtBG9elRErK11dKAObBHjYsofKWTmqCl4EwmXu8EDMExyWYqz6QiFQ1ywuMi1BQsCCGQHGOgEsxvkX6QYTsEQwllgRD+gQgPAwguhhCgBgg3gBt8U2VXytTdHdy8k8bZ6Hyo4BDNMzsbyhQO9v0ZfzR2kBsNDyXVQFCRjndBwqnFm2TZmuiB8Vt4bp8QRETE+MCziUVZGmTEmVnepGhdkkZbN52/aoTByO0oEXon6+HDNDx6KgAtOmuDlSl0VNMxOn4vjhV2JKgDNEc6cqgVbRXMdWVuJdQ6fApCrQhrpmkckiuar8lr2qukvu+9rr5Q1l2OhhWXZwYL5ygd7snq4odnRHsbM7pqsSRhWkjoFVCr/PBY5ejHG1hitT4zE7PqrnQzF57EhMnxqO4wdeidLElOJsjnkyLOu14QS0qtI/PzYVS9OzMT9ViqkTw3Hq0NEonRoTCFyKksJ98YWX3HtP7wqFj4XkRbYfKgg8Q7sUW9/G9QKeXdHc2REd/auiva8/urp6okUNpFbxv00gw61T5Q0NCuaMMeXBw6oquHNSbqrhpIXmYmZ6KoZHjsXo0JFYUL4wHQKAWezql6wV3Pvq7aN0IQssUvQ+qTSIWgWEFacEzjxmvlyhkdOkCLfs3mkAV0X5zwlt9QpXyFRyUQmOzKRyZ2gYkNukcNkXVDnmdNAoy4fzPZcUYZOcAXBn5I/5mt2rBqO1vTOOHDgYB9UY2v/Cy+JbxUN5q1cNeHQC0N2o/CUvmKpDzwUL1zzlht5YhesFI2psMLeUsrOwQLlt9NAee4iOjQzF5Bj5fTIq4+LVkedj5Nh+pWMqDdUqDBQUyowigUGhpB7fZMMdOyrq9J4auvkUlRywovz8XReVBmmn1zNVCPLr7/pKYMSsRxQZDUn0iW15p0dZ74AO3BAe3ATAJwCHZao0+IZpVjOwUzqMBlbykZQtdFEt5AA0GX3PX8U3etrb+vujub1L5TNVAsTF3PFquRpT4/TmspeovHkRQWqMA9yYy5vzh8qUnsRVa9bExZdcHFu3bI426YUCjRFduF82kCBPNJ4OCxAzT5ch9KuvuTo2b1wnfqisSt9s2bol7hCQ6+/rcy/a4SOH45TKInPGGY50vsEPgszuy2lzylP+5heg+LJLLokdW7bEmsHV0dctXam0XCy7awQsAI/0IDIEjXGHBleWz2V9m5b8Ehb8Jf9XCTDvEli9XcDs7W+7O37pFz4av/7P/mlcfdWVlhl6wV8UQKF3DUOD4CbF9ea3vNk7JWwSIJmXnCALgNgDB4ibtNTFCy+8GBNqLBAXunbDxk3xdgHo97z7XfG2e+6Kdwqk//pv/Hrs2L5NsoEc1uazDDyW3LlHLgN/Zxpk6uSJk/GEgDVpxBDOz77nvfFz731fvPPnfi5+7bd+S0D6Vsl1qhdrmGxDtPQBcUgQTbvckCZ62m+/7dZ4o663vun26FXDm86Wl19+KZiqgmfcdUlXvuMdPxt33PGWeKsaDIBMvtEb+YoaGwcFGhmxYPQmLXBjAV5DPPP0M9IdqpNEO2Dn/PP3xLvf855498+9K96j+623vcnhY+DzC/v2xfjEpKisF3B8KZ595hmDUtJMHfj+D3443v++d8cH3/uu+J3f/s24VLKRGu1p7n+tgV8siCT/6ZEmDI4QPnrsuOR0XLp0Jl4Q0MVQtnftOi96JcuA8mOqh5ivTdnEHwvN3/Pe98Y73v62uOPOOz1lArrRw4fUEDh85KjA7VQ8/fRepwODfP3Mz/5s/Kwu5O6qq69K5UAXvdCAdw65YJ0NvZ2APKshZRF1Cm6Jw+VD78gcrLIc6crT6++653ysNeg6YBh+cIc8gZOIB3ums0AP+cOdb6l+QG8kO9P8OoY4vCBL8RMPdOT32gt+eKQ1099c1hHuMEg01hrecjvuXNCP1RlObZF0/OkfEtcS/cvh52nK3nOgm9N0VlMb4WsiP91IP9e9Ts8tEaggzjPUnnfHL3llLXPImDcC4yEEwUYA6aWhp4BnsU91fZPBLauCZwA1LGgSUwGfbCVGBWF/ShikknDC8zCih56gwGT4HPfxqSkPk7Awit4J7zcpoUQovJBHcQGeaLFgyDR6F+nlcaWnis3DkLqIl4qVOFGqaQ6gUqQKsIUtcQQAAc1s6F7XCJhXehRmUQUM8ADQqJYrsQSwZE6l4vI2OYqLSfPpDHDmDoo2enaXCtEhYLN5Y18MdAlE9wsks0BLcRbUom3r7o2+NRuib/XGaO0aiJ419B6uEshrizZ6o5S+ptYOARn5aSxEiwq2uB91AsisSKaYNQX7fKYKH57VKY/Yt9OFRoCAhYD0hHMMae/g2ujsW6Mwu6M8L6WnxgG9rfXMUWxXi7+VIRPlhYBZg56r8+K38mB0eDiGh9jVoKrv7sKKRaW1XmmVlvV2QOwVC7BpKorXuhqKAtdSuN39AwKWvdEiwFpglwI1EtjdQpni/Oa9mekISu+SwOKk4mMRGdVBXSPypLQrH1FG5emS8pnFjvoK0GRKC7JDha6L1eoM+LRZngSElC4vClTekZNMV1kQ0KhIuY6MjEVJlTKnW9mvBI9hYxo0njIgWrzbgUhlgRiVMbLIqXvz1XmfnjQiRT00dDLGxvR8ajwmx5lzhsJHLtRgmxFv1KJGDt07qrIBPXrx/F1AA7LPnG/mm/euXROrqLtOHo7yK69E+fhQLKiCamcIUA2sOuUXizrnBOLpMWfrNTc0RD89HMyHX1ioU8OrqobXVIyLLuiml2xmcjQqAq9JEbL1UEU0D8XIyUOyHxYEn4752ZNR1fNceVL8YMiJudjZPPRcwJA/PedKE+NhaqeR+df0HksR8oGKAjmUe/QGftxoth0O5MrfuKFsAcYJHNuBvhnUGtDag8sc9n6lMuDZbiVPmVv3SOBY5btV5bS1XvFKR6EbU4mmgaH0OX6/yiw/pGTKNHeoHKrSrVdDjPm32MNvjlBmPh98VUmQT30gbUovDQsaS7lhHivAkIUwLB5jXr2jFb1QmdK6YkgDpNDTdfzYUevN8cnJ+PF9D8R3v/eD+MrXvxlf+trX49Enn1D89LrX++ASLk8d0ZUaUoSWdOty2pYfa95lqCBbpQcOC3w88PAj8YUvfDE+9od/GH/we78X3//WNw2o0Jk0ULkjQ4Sb4qkzgGGxE0Az14mPPvhg/Oj734uvffXLcf/9D1iH79q1K7Zs3uzvDBO/KEDl/MwM6w8AWAAOQJozTIb6heFoDO4ff/RRTwmgXNEjt3XbNoG1W2PjhvWxTqB68+ZNcf3116vctNlPlp2nG1uKP+7ZP9NIShQPc4+PHj6UaMxouf3Nb4rdAm3rFdclAnjr1q1VethF5lymzgA3875sKK/b1EihXPdTtiVHAO2XBfiPC+Ahxxjkg9EewL31h/NT9rpTNqlrndlZPuf5vffJx4PpIHYnHbRnz5645eabYsP6tXo+L26+5WbnJQY+wtMh6XhGH0dGRuPE0HGXY8osjcy77nxr7Ny+RXXZ2rjx+ivF5wGXf/RjinvF5GBq544dHmXjGR6yKO7ZZ5+PV17ZL95ykAnlcDHOO3939A/0Kx2NcUT8PniQrc+y9CtsejUPHzkmmUi62vb6I11Mb2QKCr3CuSyRLhbrMUI7rLQw6tzRxWlwzEeejmee2pthFnR1SoPlWhdhUDaBXYwWWxaFW/BLfZM4lv3KPfzJ+fhaozD1B47IF8XDKbaHtD7FH/8KI4Fons8elvNVV/41j5vRQS722meaxdkMflL6MnCVXdCQ5GXFWJfK5H6IA0yTLFN6ag2uHY7uy3zI7onkFZlMISez/Ixbws39/jQm83OmYVrC6/TcZkRJyJhP2eRpBW0SKnrZqPClPHXRIwQwZLW8HJMC+2N4GuHzAixZcZFxAEqUEO1bVV3BFjI8yYPBZwK/Te5RMwim90cgS9W4/FU8RMmQPNMlmpppBREZGaWMlf28LjNd9gDz+cqMFEVaDEb87jGak2BKCAASCDZ+UepQboFa5IneoULq8VJ4rJBmji5KHfBMcj13VJlNoaJ3lzu8KktgZ1XYSgy7CwxVBUQmJwR4Jzl8YT7aetcK3G6Pln4B2b5VAkoLMTktIW9YUqxz3vZmcM2aaOvqdNxSK2JrQxTbeqPQ0iVyUxokaqKfnsKKntJ2Lot1C6rcSu45TAchZOzRpRyTX/Jp0a1ptqKhNcz8zwZAr3jOXpdt/YPu3RXsjrkFNTLqBYpVqXd190WzAOb0+Ik4deRgjBw9HuMjIx6OorXJwsAl5RVAkuGVFoHUFoExaFd2xap+eiQiOgcGvfCEHrlFZIF0F/QsIlEabDFnh8pLVqoDgugQsxzrDwVPYwaZoteirlEoUHKKXEFDHQqIxoDkCIXKFIRF5QtTKmiwLEqOGF2xXMo9var4WRTtAOVZVZZkMOAKgGZAqmcUPAsGWRhZT6+I/EnbKs3QpwaUGivF9mwrO/ljasvkxJR79yYnE+hgHhnb6Hh0QncWoDk9gHvRQs8ZC6Ba1Xhpmx2LLev6VFGvESibj76ettiweUN0MfcWfosfzOeWWjPgmhVILdOTKAXPHqHEWxGorpaZo8ZcPYGCxWpMTJyImdIY0uBFc5Q1FCLbv1Em6htE01wp6svjMS+Ay0jDXOmElJvkXoqZXnbKOcpOQdigtJA/yi8K0Mpf31Di+jX/rNCzCzuUPD2QbniS37IjHJdJPXt0SG4pt4rMbnCbV1wAbQz2yY7Sol+FkfKMxozikx5CXpgP3q58otFDuUjEW1u4LDme7MuZBl1W7JIs9fWq4HOgidIo9+gFYvX0C/aTI1PQCyRehoqZKTIwg50HkNc+L3RLcxBxm89ZbhK9ucE/Wx6R/omJcecnFyvm/+qvPh2f+vRn4q8++an4+J/8SfzpX/x5HDlyWDJQlRu2SuK0sZQX6DXCR1etpBnDmy7orTGAhB89cH98/otfiM997q/j85/7XPzN5z4fn/zzP48ffve7kk/JfGakrhPvAIV6oMd1y/ZtcflVV3lEhV5qGm0A1ycefyx++IPvC+B+Jb74hb+Jb3zzm3H48BGHB/A6euSI8w1D3j1w333xN5//m/jWN7/hqQ5pC6U6ydV8DA+fhG1+P370iOKQXOoZfvYKHK5Tw5DGGHaUcYDQP2xO58OKIZyUNkA1YdqlwmcqSloQlHqzPF3mnOEkkw7CSNy3yZzjl9PJCG9OZXphdjKGjh6OsdG0SIbwmT/6pS9+Mf7qv/yl88L1UCb77F4wrcarOz2U3x4iVkQEzwE38A3aKbMcetDb2+dnpgps9tZjiRDCoiFFgw0b8s/xwAS+675h7YDkl6lPKhMtTdHWWogCi1Vdfk43OXC76MILxK/BZKc4GO184YUX4uVXXk1uZEgjOxgMeopPeA41CwJxjxvqXo5k/vM/+3MvVgSc+psueMPUCTrekKXaMH/wve/Fp/7qr+L//vGPSw4fd3mlvJG2kyeG/E5G5DygzmedDnaUc3hMvgEcAZ7oSPd+yoVjwZ95TRlLOoyyxzfCdOednSSZpLHCd4chR/QaY89zHl5yn/zk17Kpec6fDDyV54SBIS+yRxv44St7d5j4liM/EaZpSPwEJ+EevQGtOKVDkELve05rZniGN75zZTTLpV5kr29gOfRh0nfJd0o33xNl+XS3M03u/qzmLJ/qf+3Xfu3cPbfQrwibVFErN9zDRqVGy525bKSX3g4TI3fMJcKNKy69iy04EBhq8vYU9NSydyyJhHmsFmdhE8MdjcwxaWSXARajseJRQRACCESJYmsNgG6bKgRa4C26AwJoRcJO5jSywIGhmNa2ds+7o7KiQocp9NTiDoBEewvgTcWE4GPwl+gTKFPYpHtujnPrZ6R4Z4NTvcZHOYWnIrCMgluK5ja5ZRhYdLEIScTqLlpFPFMrAMbcJ0uzcXJkPE6Nj8eUCmdprBJDz5+IhlmGuQclRG1x4vB4TIzPwPCYVeU0ogI9q4oMsG5BoyJUWtg1ACVIQ2NhkRal+Cl+FeWPflsKVwjoMWeWfKCQulVKzzu9UypE3BmeNhhVCEzX6OrtjVYpVobVOSZ0QaBodlrASG2IWbV4OQ1qdqbsIdYOAbs25WODaJubmVE+sqBi3oBeTDBt9CwDaKGB+UppLjM9iENqaJSiKN4wv6mBPQwFxtXCEU16FA/rBKTr6gsqVCzO6I62zi40lNKh9Iji1JuuNBfbJAOSTdHEnpX0SHO6miIlICl4KRC5YxEe8IMpCwvKU3rmmeOqTPcWZU2t7Y6H09HSVBgUtORNfGEumqfV0FspW+SNk6WY99qqcNkTkaksLZIF5p/3D/ZET09H9PR2REdniypVemGhL/WGsyPECAuTpssxBehccA4oDsnNonjXojxQ/qE7mGvMorHVO3ZE+5qBaG6oxuqBjli3blUUpRwWF+RfecJwo4HtDPuJqoElWWX0AsVv+VF6EyDnCE/RLwXTqkZKqyo4eufrBGjF9mhjfrr4WBRPWORJ+eQwAxYXzpeGvQBtfuZklEsnJRuj4iWjBTLiN7LUSN4hc7KysuRJWcE76UEhJr2Vyr8Vvp5dLvUhny5gwCzDSBGyyqgLHv1Vd4cht/SauleWPFfuGAjLoI9wQkOHef1pypRkTfJAPI0CYu00wPTM6BN04cdDkqYPs/ywbPhGb1lrn2Syr08u0k4gXO61FN00vK3QRSzJYKQLf20qM+gh8oOQacQwwmCFjXtdlGv22k4mAbVJgRy2AUMvkE6Gr7ds3BR7du+KC887Ly4+//zYuWVTbFi3Jq67/vq4521vi+uuvjq6Ojrdk5dXCPAmn8IBPRi++TJn5Ubhw/tn9j0fX/i7L8a3v/UND/fv3rk7br35DfHmN705Lthzgflqk/klOOjPd7PpG+iPm994W9z9znfF7j0Xqiz0ea5w2i1BunBoKJ568on4+7/7Uvzg3h9JP6pxpnhn5CY36OXHHnkovv+db8eP773Xq+LTNk9pChg7ROTpmFf5JP7cUClTiWKVAzw9rbipcZubnE/5vdYw8kenRvpypl8AT4oDGULOCf61MbyOcZ6kURHKRaG1TZmRGv0zApg5sOQbPZzfUb5899vf8tZaAFCPEsoNPbynTp2SbKm+VT1GQxx/7IjwWtBJmVspa+wXW2vSjh184zo9NbAobYNnMpVm6QmVJ07t5HCI2rzAJGC4FBvWr4vd553vo5QxzN1+eu8TPko3Bzbbd+50rzJTejCki10vLKdyw77L3/rG1+KbX/tq/PiHP4jR0VG7AdCyuwa7aqA3pukJzvISvt3/kx/Lz9fia1/5cjzx6CNeEJjCnvUIXV4GME6f/FBmyFtPGXC+0oBRWshkfIgBhA1+gT6VYNnynPRQHqJlI5MR/qxvhGfQa9jDO9ks5xeGONF9RJzy4fRcsI0sUglcoZ18Jnw6EPXiOkvB+57AbUofPkzXcvng3TfTgC4gbSYn8+MHubF+zWjKjfOHS38ODw841zNeyTvXx+JpSmNyb0cYPyfDU07TT2WIt8Z/bixRCuh1591CEDsfsAjLkfKvxDE5nSFagBK1I4133mGu5EuGCGEQLVqulEAqCCocVzaydytGyogKmGkMiVgq7xWl4V0GBFHo6WkWeAIM03vJsC89o95KSjQAcJg/Se8S23QwpxPwB2ilZ8xDK1Cm+AC3HmZFWSvORAcgtzkKAiuNzQxNT5gOMgdFD8hmuKwIUBHwRs0vKn3upWT4HpQgXrFrhLSse0SpDNgqpl4gqNDeFtXyQkwcH9fnhugsdMTo8/tj+OARpTGipWMgGlp6Y6pU9a4N9WoNN7d1xryAXmV2KiZGhrx1FduxNTd3Sn7Z+aEtejtAhvSWCeRMlqO1S+Clq9dDYPRuMW9vQeAJhSa8IoCu/BOAodxSVr2KVIV8QWBpUUB26tSoFMWw+AOgpWdVvGKBEDs6iFddvYMCX5uiTy3sjm7RpzDK+hFMEk1SQtOqhJh3yh6uAoqL4lWDGh3TyhMAmzcmF00N4g95hxxIpeiS8OteELitY/qFQHpFNAOcoRNg65EEuXHBkQTTK0PbAvlqaU8AHRl1DzA98LqYMgFQRW69nZvyeVFxLMiPi58qziUBep/0JQDKPGArCsVBbyfglk28OUyCSnZeaVt0L6jci55CoUUVhBpwjcgA8tkWxbae6B1cHwNrNkdH79oYWLc5etdujPrmLjVW+iQLA2pQrInWjjUisV08FPhsW6VvA6rgemPnhZfE9je8JbZccq1koCsuuOSK2Lx1p9ImOa1j7iyHb7CTiGRR8sHCN8o4K/ihncZaQY2vphbKp/KdsqcywLzvnv51omuD6OqVvRp6jGSID8wv93C+GMtevOK6yzC7QNA4mJ0YiumR/TE7flTyM6aywTQjiR75R5kljxQ35YyeNgAb5cF8N1AlPFS8WKdn8tBlHGWvOyblq/wpble+2bvjEI3Y+eQg2VORY2dDVISRXfkoDrRQLogDnqBb2iRqah4akKIH6JXD23JYZzNy4DjVWAHgFjt7rA/YXB+QTLlSO8E9/x4SzEjhjk6k3HT39Iq/CRRT2bRI1rwoVsqTjiIqumWjR5I8U55Rw6PNiyHZe/ytb70j/qd/8z/Gv/6XvxP/5l/9q/id3/otz1/91V/9lfgtPTMfcQ37h1ZV8uCxZBxC3BOjyyNhihvZRmC8QFf85Rv68Mtf/4r3ie3q7I43v+WO+Ce//Mvxm7/xG/E7iu/OO+80mMLkw5NUzek3JRZdsk0Nso/+01+Nj/zKr8bdP/uzccPNN8dFl14aO3ef744O+Mh87ycFcp9/4UWDMdKXG/J4C/uRXn55XHnFFXHllVfG1QLt11xzTVyh9w0bNtgd4cBTeoN4hqfTAtFMZ/AIhNKUOjCoUxJveU8NomTwx3A03/MdIHJDI2RRZcPbQOKGTDnDpHSLZoCC7oRDmMR5NpPISLK0bPCjsscuFdQ/jcV26Qk1oNs7pN/o7Enu4d1FF18c199wvXnBXq3X33BD3CT+Xn75ZdGueom6hrJInTuvvKChWxOTDLKYRjXScP9SHD9xIqMr8aOrpyfFi8+zJUPhU6ap70mGy7Vk12shzjB8hyfkzQUXXuhDHQiXudPMYd73/DPOJ8xV11wnOegQrxPFjCoxCpanH51y0cWXqCF3XVx33XVK902eUnHLLbdITq6MgQF6fJe8zy53DP7Wb9gYV4tfN9x4o/nF/Wb5ufW228zHFL6dkzSPxmDn3QV0Rz6sU5U+0oG+TGxBL4Fx4AdlILsUVi4P8DjJItKjbwor1SnUqykURhgtn/KIrqDONrhFqchAi+/ZZSP35mtWdqEL/+R5vrCPtPA9TX9CR0HdiiH4XA/nH8wL/RmEyxowbzfZn3Wy05hTkuhYkXtb5T/Wv2Ad9A+fPVoFLbiAZu78LIcnAw217zJnvucmhZHCqTWWxLvvvvuf6tbNc24IiOGiVav6o6NVhAAqBepYSAUT3dISjRQStvkyF0UwK47JKAqWu57lDnzhBAIe8Se3MI1ezyVpdM5gZvgcmMHEcM9Zkh8UrhekiB4UEn5gDMoYS8+Tkx2VcVGACYBs4XECRJ4KiEVQtJgB+vfWRgICvAM8WXRhgC66EGiDPF3ukROwRDBbBS6bBJqbWuRPoLookEZrjZbfDPNu6d5U5bQkuklfOi2o2XPwlFKBj0b37LHgo9jaGeOl2ejatDbmGjnraykOPrk3jo0NRde6VdGnSlPwJBpbRE9RoEnApK6+Jcoz00qowuroVVjdTutCZVgIbiJmF4px8Pm9ccE1vbFYKsXwCSmlpnbR2eGKlj1W6wS6yjMoGAE+gZSxkyMqBOnACYS/OjUW5fGRWGIKh/haUR5VxdzGxWq0FjuUT4XoHug38PM2VlI48NbTABQmjRaGavlOwSxXZgXQZ2TX5M22AVQ0SDoFuCUgikMVEUO7KoMMydfX0agRtxQ3Z9THAqeqCJArz6ZLk5ZHH9OYAySe7U9pkzgAoJj2wJ1VoQgQYJwTf5BDTx8Q+KxrKKpxMWsgQV4jxCzAYMoLQ3mNBQFFhbsgYOe5S5Id9AKLDSuSEx9cMkfhXnIjqr7QrsZIh8qGQAs7TDR16eo0eG3U1VDI3pUfjU0dujrVMFitBsGg+NIbza1dqkSY390b7Z0KQ0CVq6Wlx9/X79gTW3fuidUbtsTOS6+N1ZsFbunZdu88U0g6o3dgUGW1TQ2jNivdGVZ8i262GKOnD/DEtCFAPWWxuZUG1rQVHiMliwv6LlZQjuiZJg8ob7OS6yXlbZ1khG+JX5zLrnjFQA4ZoSccpWXlrq+UMX48lMUjb3rmomxQpnOASxypJY9/bAhBNCFLuhtw6TmV3aRzUtlOihGTKpV05yE5TTFDF6M9bojTg6v4LAs0ppS3TXIMJTTMvC2YfRFzrUlvOQ25fkWf0RtfkYzTOwyIzE/dY0cFKsO0mIce2AVvoYQ5pgbj0cOHHdae886LLRvWS2fCL6VJYR84dMzD9cj7bap49+zeYQB8Qv442pS9SftVgV9/9TWSVTXmxR+mMKG7yGfIZREj6UxpB/DBmgT80M0/uv8+93z29vX7EAV2R6AhSBrZgus//qffd7l+o4DtnW96c6xetdrfWpRepj5857vfNXi46OLLYvuuHeJn1tB0HlBZLsTIqZEYGxmJjZs2xvkXXhDX3nRTbNm+PTZs3BIvvbDP+8tCD/K2cePG2LJlc7zw0itpiFj2VNB33n13vO3tPxM3v+HmuObaa+LyK6+Iyy67TIDuurhgz54kT3J7TMDs8KGDBt28c1BKt8BZL3vnCuCzt+mx40PRqryhTmMvV4atDVhEd1//gPexhR4OkPj2t77p+PlGOgFD5+3eFc89+0x8/3vfcxi5ec8Hf978R56QM2hiTuarr74S3/jKV5bdAgjYVo35yNQpD953v/fypQxQHljIet1NN0v3MH1twr2tHUoD855ffvllz/c1rapDPviRj8Y73/1uA1t66y8X8L9R/GUBHkcUk5eEi5mZKFlnfurTn/KUCuijYXX5FVfF7vPPV0NgUjJ1Kr7+9a/HvueeM//gC9vA3fKGN8TaNWvj4QcfigceeMBpgQYA9kc/8vNexGugg8yhz1WvPvro4/GDH9wrN8ktaf3Az/+8/bKdJ42HJx5/Ig4eOGAa2U6N6RS4xbA4b/eunamsyu+RI0e9YJCDKDAcY/+RX/zFeOe73hk3CdQCTlkgdt0NgNWbY+eO7cEuSM/JDyMEpBcab7jplvjwRz4Sd951hxsCN9x4g/xdHTeJ5+xYQt5bePVv3OK0JYAFaeQtBRSavYuLHHpkSfboLbshDF2U46RNKBM0YJuVfspisicuA07V4daBist4KuMBepY62MScYfBLyFz5TwK3suebrtwXQVo/QodtEj28ka6ktxM9uVl5IhRd+sdNCiw9u1dXdBMuxnbpwe+OT8+mlHiUj+hyAnA5EfecDtvZienP079scJOFeS7Dd9JB7/uQdEftPrc5uP2Abmt5zg2JRyDXrB6M3i4AC3PLGDJWxeMKicQRSGIQLKNnDMBIRtFDRI+Qe2nlD7BAoXLrN2NOWlwjIVJcgFaGXyhYzmjFQVIBHFRwKEF59JQI9/qKYVzQRAFCgDlZhx4TL2IRndwB482NLIyiZZTCRJkQLj1BAC6fk+149F1xCx/JHUxj6Jz00FPIkEtRmUIrJwNC+oYia21rUWuT6RQCY1mPjU89U4axNy/H4aEQ2B6KAjA2djSaRvfHvADtow/dF6uuvcqL5Vpbi9Hd2xvliWmBkAYBJrXaG1qktBcElhW/vtPD6fwWHTE3ooI0KSjcHmNHh2PbRa1RX66P7nU3y2+PaBYvxGv2XGXu3uTUuHg+7ekOp4aPR09/TxyX8ijoOwahY/cKIdHoX7vOi0LoSW9s7VZFDuiDpwCSei+iYg5puTznFd4Gh6Kx2YvEmLpSiM4+ttZalXiI4ApsCmE5r3x8pLKZYVwWGbJQiqYJJ2otKO1IJiAVHra2dwebk3vOpmhQJrinVghPP7rcWMG3KkWmjMiKIkQDgwaZZUffvG2Zwkiyr3xUUgHYyDoKif2YFYFwdZoTixJrYPqGgD3bmdXJbaHYKRDZH8WONVFoZ9qAQGyhU40e9uQVuLU7GiTQ5ox6zQX/XGZQavDbz+md7/7LvrlRiAIU3ci7Rz4UfqPAbHNLt3ij+Ju7lD+9vprbelQpDkZ7b7/SL4UqnlM2WUTByVpkA2WQFfrMtZOuUT6WBIo5glrlRu8c4UsPNbJKw4jOBStCpcmnnokGyjKHW6j0eppJ3RJDp9Cc5EMPia/L6cIqpR3lnfPA6cUtFxWk7YkrfaesiiTbUcHIxvzIe4pzxZ5Xso7L9xQvuoVpM+iIpAOgi159aFD5BKTLzjt/OCIoXb7J4F66UDKEQqbS0c3heLRJgKki/okA88nzL/XHNCArcNHA7jLoNSIen5zyynCGYtdv3BDrBG45WAMBRDH/6P6H4+mn9hqE/qJATGerGkWinelObOUEwGJ6D/Px1wwOGMhMqfy4QaY4aFCzOJEpAqSzVfqYXuvaiozDIDhkAaC8eeOm2M7uLcpP0snc/S99+UvOo+07dwlc715eiAV4fvXVV+N73/9+sJfrxZdeFmsHB1UG0JEJTMEbtpD6xt9/Of7iYx8P9iYdPnEyDgmYA2LorX3xuec9ZQZ2M0S9h1PKBHzHxye97RUywHVUQJOeZHZZGToxHM/J3xNPPGl/0EVvO2liSPoZAUXmXMKr0dERNSCOeIoRq+efEWj72le/6oMn+gV4WfC5/8B+g0jicaNO+Qb4e/DBB91rDS+QkfMvuNBAaP26dZ4f+lpw+0HpdrYXk2wiezLIxQHl1WvA7fs/YL4hd8w1fvWVVwxaXe8oPhalnjo16u3cOGmNupcjagG3hIdMwI/DahxRPgF+gPGf3Hef3LwSg2yDuGqVZHResqiyJBlcrMxIlc7FX376s+4VJr3EBchmVxZOWvvRvffGN8Wf3CBHt9x6W1x5xeVe4AY9D9aAW/TGB97/XgFQ6sxUUsoVRgcb48knn4p7f3iv9P8KuH3fB95vuZAE+hSxJ554Qnn5nMsxBnfkI3Xkb//Wb0afj0JOdhU11pF7DuEg/YygseMIjdKjx4biwMFD8eMf/zielWwMDPS7kVSWLLNAeO/jj5m3pPnA/le8l/3o6IR5D2BGjjlI442332b60C3c0YlpihKxYJC4RA9hpalG0gVZgzDNzUVXwQsHZHv88OdeU70bH+vZFzLHdCkFTeg0CO1D97TIPY/7dJPCXTFMj4Szok5+9CQZ9NogyRs8xGDvy/KZRmzSl2ScD3aQWcjkfqCVPEwdlpTLxE/0M+Fb/5I2+cn5o9SlQGRMLzqciwDlkrvzHF/4tb0dp3tu9G4seKZ9jSF8+Mv0kqEzDnGwdAncvk+3zTznhggR5tUqYF1dqUKFj+x6wCEMzLcjUE/UVwSuXPQdwIpfhMrd6jL4A2RR2XJBKwWIlegAYu7wgwquSQJOvPgHFHk7I4QhUxw4dNaQZl0WAr2i3OERCg8pwp5+W0mgn2GSFxIRj/6gTc6liOipEnA32EVIdFdYTm9dwfNMATpkrnuXlRiEmwVPuGsUbQC2OsXDvKWCBIG9PRlmRHlyMpdCUwXbqLBT5bowsxQjLzwWx4+fVPyz0bJqizJlSrwoRM9agcF2VUgLFHaBxtnpOHlqv+KoCuAlxci+pfB4kZ4KxVsWwBs5OhSbz2uLpdJcNPZcJndNMXb8aLCbQx3dn1ISPgxCiqlVV3d3V8zNVmP45FC0FZuULxJagcGigFtLB8AYvjIMj7AqLnZBmBQ4Zo7S9IwA96zAlcLpH4iGIlM02HZG4Fpu6dGuW1SFvMC569OinQMxGCJdUEVPTx8ASoVG8dGjyNBMoa0YQmBx9MS4FNZI9K/apAYDe+SKzyg6pZfCmcCtKvK5JVdGDO/MKW0AUb4tLCUAS48k+YdMUMZZSMa0FeRqbp5FV2xFlgBo2qoJ0JW2g9GL87ZODYv6Qlc0FpXG5n6ByF5d7HPLfrOq0JFNhBC6sj/8+vq/0kCfL8Wbx89d3Aege5/dYkc0t/YpP1enqS6FFjc6WlW+2lS+6OViP103CsR/eh5hFLtyoKyYbywL2c9KphN4YcqCez0lF/QQA3I50pNjk+cqszE/M6nKdFJ5Jl6rLIgwX8gq4aNEeQZIWymqvFkR6Rl7DO9+1j++eXZa+SOdJFNGvpO9HAFCVoaEUxj2LcfuhRHtiU+KB4VsOgDK/DHalJR2hQqGAJLv00zR6RHtHKWN8vGlX/EQOS4L4NJoEMf0nYWqgNzw4q58Rxbeu7q6DRS8GT5l0/LcGMeGTsZDjz4Rf/P5z5n/V15zbbztjjtd4bNVEhX+qZERVeLPuRfrBVX2zBcvTZcEVodi34svxl4BPE6hapGOZau4iho28J3tkljEmvN1RpX/03JLb6d3vhF9nrokyltbW2JI8bBK/cTJk7FaIHpQZZxhVUD60888Gw899KAXol562RWxecM6z/v2NnfSfYBEtgj74be/Ew/ff18cEIgGZDz52KPxlO7sxwqgw5Bv5wnY3vrGN/sY1mKhMR546CE3nOA/5fuQaHxGAGTvkwJE8ntUgI44rruWoWTJrMzgwIBBCgcDyNJ2LLx7SQDmmaefin3PPetePHpod2zb5rLNIRonZEfFTVnALSd9vbjvhRS/8gD6brrllrjiiiuVbx0+mev73/v+MmDF/NzP/7x766lDkDFiZ+j6kADZ118DblPPLfnAwmN6Lw8JZCfQtiC+HfRuGs8983QMnRyO666/IXbt3Bn7X90f+5TfAB/8Mj2O09Ge2vuE+UJPODsb7N69y9udIW9MtYEXpIGjXD/9mb92I4CyQTlk39y9TzzuxgQgO08z4dNb/a53vzu279gerR2t8eijj8YD993vtPAdmXzfe94rfc9uLaojqoxopf2Y9yofztZzS5lD+AhjQmXloORrhPnBmU6AB+zfe/ttt5hX0MoOGoP9fa5HOcEsjfiEGzH7BGb3Pv649zymx/nosWM+oeyCC/YY3EEjoJd0YQjziBoFHBvMVAj4xiJH8n7X7vNjlYAxa4YM2lxMJIFkJnYCstBPI4jGJPRSlyUdgn5SGvxUY/AnrIA6SSUfzJE68XCZtuhD/0gfZe7sUnRaF+tLrt9qDSHlOspGj3nDMoFWwktu6E1P8UBf/n3F5GFZC/INmu2ZD3ZCMsyP/MITdoSU06cnAtJH7ikc2+EYw6MMeZCX2aT/s/TpB71sY4tkyAsDZ/iR2ed1Rh46NPDOTjFnnlCWg9vbdbuI59xAIIIIuO3tBpRRSRCoGNaUPesis8pV5pzNi5GA3dRbqmj1nd7ZdIoJVQ+MI4NpfRJeGrZTOBmwBPjCAAonwpQYzTAz7mEaIJUCKwAtd6zQTUJG60MAXGEUCkWHS+IXGUKmp3AJAU+Alsnp9O5R+Oh9VSg+0QWwjiJgcU5FhQowx7D9wjwbkQsjK41s7eV5ve7NFVNFk2o0V9bF1jaB02aB56Q8WFRVFOgDAMwrzQzTVypsvVSJieMq2K8+Fx2Fpdi6a0c889BTsf2iy6OyxKKgydi6Xa3PyaGYGDkhGsrR3iOQUuxWOiS49DTpzvZO1dKwQHkpZhfbYlhKf9MugbxpFY7iBVE3T285vaTSOoqzXq13AMjoyLDCaokWtaAbCnXRM9gXHfTytbKva5sK+1yMnxpzoajOlmLowEtRnZ6VwuuMQkeXKzjm8nkBlICv53SSjwaIyi7mOIovi5KsBeUPJUJQSXYJQNL76L2I9YxwVsTn0sRknBpVhbfUHK8+90r85Sf+JA5JWd1w480xz+lai/UxJWAtL+KxCqoaFvWSO5brLc2xIGAqJsdGJGtqKLR2Oo9ohNEbroyMAtMyRBPiRL4iGzTK5Nt5KSbru/JToLCusT2aWtaIF6vU0IJH7cpDGjqJfi79WL7/v9EkhcOVaPU2ZqIfQE5vfnOrQHpLt/K7S645cIA5fuzM0O4KwXPmxFvKAmWFaQ30UjD1qLFIA01lUPLHtB0WdPloYskYB2/UqSHic93LU8ozFu6JZwbG5LVyW/6gjZEcFBDlyjRnfzihjPINfQKHAaep1Z+GfNEX+KAMcPHsXm1d/q47OsQ5JKcoeC9c1TcABI1vT1+CRwiEDPt0pzDpwdVTspaNtJ1K0CVcAAD/9ElEQVTs0BMYGvMNNJBzwmUIx6NUUqWUFxbaAnbQZTS00V3wIVVYAsnSO51dPcH2RuwAwEbzDPs+qIu9RFl0xejNP/+1XxfQpHe+WXnTqjgXo0f2yOtz+553hc92Rw8++IDBMsDsKY7GFdDZtWNH7Nl9nitu9C47aKCLaLyhr+ltnZYOPHLkiAHVPoX3jIAjoO+yiy9SvO3x+BNPGETTY/aDe3/gqRLf/NY3PUeWxivl5/LLr4ytmzYqVdLZisuNJ8nR4488Et/+6lc9LcH6XPqfOoCLZ+wIg2Nq3/m+98U1N98gOWFkrMk9pABVaEcgUp5lfsVL6289X3DJJdHFAlgZ5mFu3Lwpho4PxTHpjdzgHr9chIMMXHH5FbFl80Z3pHCKFcfBIje4JU7XLcpf3q+4+pq45567Y9PGja5fOLf+tJ5bycm73/s+TylAJHIZB6jRM38ucEvZ6u3pcXwvv/KydzahEre8ZOkcOXkiLrj40ti8fWtsFr0saKO308eeZ/TlfGHqGbxes3ad6o7tLrPEZ5lTIeBQl8/+9V+b56QVmYUf7DBh3ogeDOHy/K73vl+g/gbRKl2oPH3s4UdeA24/+MGfVxiMrqVpbZQZ9Mjes/TcfuhDH4IzPsWM9wk1yF7Y96J5xDvumELDoRvnn7fLZT4f7ifsVatXe8T2SYFx0oV76twkU6q39Yys0nhhL93urs7oFyhet2FDPCza6YihSKc0Jz8+2EB3yuZaubtYoJjREcq2gRkEkyguv4MfFDf6RM+2ln0ClnzjHZNkID1Zgzgo9AjYh3QhhzmoR7cBmAmbhkIacUn+wTO4gwf4zQ1PScdDhHSTI+A/PQBLePR3hYV/f0rWNiZfJnO6HKfrt9zgyA5TmpMeJhblFzpR7+hXjEnhm15TWLji19Yy6NL0jkxilt2KN3xJnQ4r/nAAB3OaLLvZV+JL31SfyJ97btVYPRu4vUm3a3jODZEgzKtWD0R7q5RRmRWJM54GQEFnVTaFEYFm43iG59O0hVSRpd6KrEKQ4sKPkyCGUBGxaTnyQIIgBjsMd4glfnpC3PUv0EwPKYkErDHPzAlWRUMP0vj4VEzNKtxCmwobR7wiLKkXhnhdyco9fx6qBsQIrCws1sXwyRFVNn1WUIrW82OZm8VQNvu6ooiIzwcwKI2ki0qRdJBA3NHzR/5wCgi9r2Oih8+J/nlVBEpvgYyhR4zhawHFVVuj0LoxXnn2aNSVq7F26/roW7fGR6x29Qh8SDl0dPRES1tHNHPAREF8Ea9pvdPriOC3NAmEL01EqVyMEQHmzTtnoyCgd2xYKa2KNrb7Eiht6RZ4VZoaWpqiRRVrA4cTMIzeCHBRJcwOAaRVlfOiKg+f6qR0LAkU9Q6s9oEK9AZxoANHBLfIPxV0sUVuBB4b6K0SkDXWV7rrBYQERVLBFBgFHKR8oHcn7UTBCn1El14+5nB2dvfFiWPDMXzshHuPHn/qcc/1W722F6GJMQFgpgc0FdstN3McDaw4mQZDfC3Nyr/mNHWAvJD0SO4EvpU/aUgWgVcFUi17jndF6W1pSdMIGpq6xRt6N3WHLw3QiMxkPX6W3P9fNqnsuAfTYJctxyRTzR1qnPT6mXma4xNsu3NCMicwpbLD8ceAAHbP4FCKKgCGMqXyjIrxkKT+WSBIPnthlpQdFXWd5KJaHleDSo0T9yaL17CRzBEt7iWBt3p3o1V+sOeOPvClZ5R+KscJkKJTUOiWIVJmu9TgzXtp0be440LKqBgMlmTB3DcMskcIrpyIX3oF+sqKb0kSnYb70sXOHrLQEzQTq4xuVsyEITvm39IIg0e2F315erwln//szXNm2eOWBiOA7OCB/ebdKoETTit7+9vv8VxVdCNDqfRK0GigEblRFfGObTtCxVtlYsI9rCzMae3sih07d8Ybbrklrr/qqhhUg5WKmvnASqg7IADWUIFEbxUY7BsYlMw3q0IYjWPHj8fmrVvj2iuuiI72tti+fYdH0aamZwyC2cKsKl0MELj2uuvjzrfeGVfLLSMB8MXDqaKRdNPz19c/6L1EKfdTotNH1SotRZXR8y68MK67+ZZ4+8+9O666/trUGSJ/bDHZ3d4ZW7duVgOYqTEc2DDmecDsgLNpy9a40IupboiL9uwxb/P86JSs7ty5K9asWSfZYqrNZExMqKITDz294sKL4o63vjU2bNzgemqN9OyatWsk6+0GfUPHjxn8IG+4vVF8fJvygUM2kCvA10svvui5qcgi9QLzR3/uXe823dQJqbEkWZCufFWg9W8//3nHj1u2OnvfBz/krb6IB0C+ZvWa2LR5q/RaY4wqDzgECLecvHXTrW+MK5WP7M8KjZs2b9a1yYtaAWj0enIfkI7csXt3XH3NdZ5zyl65lE+PoMIY8ZX3z3zmsy4DBgjiGeAY/yw8Is3MUb5eefKhD3/Ec3cZKcA/IzMcOUyPNenGD4D0w7/4C9YRlCNGMSlzrEt57NHH4lvf+pbdEgfmQx/+kEEynSoqad6Zhh78+37yY+tmgCYNgl/5lX/iedLYLU8DMsYoxFqVjc1btrgXmv3t2X6Sk7ZYb7Bj1664RjJ56623qWxslSwyFaAhtmzaJLB8fnT19Xu64ckTJyyH5AmHqFyisnb7G2+P22+5yYvY0EmUWQxpT6KV5Cv9Ys8X9ABvuT7KvqYX3yybPCvFBluyJF1ekKb4k3+F5uDS3TLEhzw4fNuBcJFkMG+4Y7DFmYGr/ACak20ybpDrNYVP2Elfrrg4u0F3Jb1GsBkhGKz8So7XuCOdNc4wTrsu8m/FrITJUx6H06crpc1f/J77hAc2+MNdFnat4f1sPbd29fGPf/x/lIP/1TaZgYkdUr6XXLwntmxIc/PYFot5JQaxVHCKzN3JZIoyjCqPngHmkKFcmJtDLyoVGEPHrkxECHt9Mgmf3hkyHMGmNweaCc+tZ/1RQFAK9M7yXBSIWfB8VxgRCqMr9u8/Gi+9sD+uuvzG2PvEE7Hn4s3R3lkQsGQVt4RJTDPLFC4gGVpZWOP9CiUALBCiVdUq4Mem94gIczOZ/1tZqKYFOU0ChvgzYKb3inTTwsorXoa3BehVEHlmqI/ez+7OVoUjQKD6kykBHNE7v9AYQ/sPx/ixI7E0E/HAvd+Jm246PwpSzi0bdkXfhk2KK21pRuXP9IgllmDXK04V5qWFOdOnWFWZjquAT8TJqdY49OIP49obTkXd5GBMN10RLfW9zlxmfCwuMZxcpGktBTcfrMCtb2B+c1n0KGi5qatT5U7qxVjyta7QInCrfKf3WpVWUXnEPsZilQAOikd8zd7JV4DOkvJ4qR6g06hwmbpSVVoEppTHqSdc4SufvfpVgBigSV64gdDUHPv2PhcHnng66qqz8Yoq7Gtuuyt2nr8mmkXX3LzCYu50Ab/itsIH3IpUL3zzKXmqZOrrBW4X6f2YcUFwLyGcIL+UPyjcBvYJbmhTpcrqbH01kE1TFP7/0bA3Kyt3q2q80lPe1EDeAUaQQ+WNBJg5kqrZVPZpysBONdoANirvHnFRGJRneOhtkygXArzkd9p/mb10u8RuepGT7qDiwl2mi2T0gEyhU2RPbqQ5+ulrMrygR7I3HnThTq4lG6osVbHTqKSyQFdwUV4RHOoCemgBNKQF/QQdPllJcsCJfaMUN1cOhM2UhKQXHBWxIHR6oVJONlyyV7zjR4ZiXg1MFqPmlTPb5OV0mggZlDE6jeHhkwK4HKva39/rhl1LS4dkWXyS7vLez4ocPlPB0SmAMmYLKBR5VWWIw0e6VYF3CkyyVWK3dAlzbdGbHhlRvnpkRX+9XV0qiymfJglD5Yw9dOkRHRBQ2rxpMwJhEDMk2pgnO2VgCgApRJuAVkdnR3R3dOm5VcHQA680Sn7mpQ+Zo9+k+IlhckwNb8XBlXglcRAw4qhZ9ljtViOenumcf9TP9MqOnxwWT476tDV6sueVlwDgtjZOEGyNLvlvFx3WU/KX96zzPjEx5ekb+CWP4THxoXMG+tmblaluqR4i7FGlj8YBvad5HgEo8cP8XOomwoVuFl4xncG9jSlGT1mgw6SOdNPQlkxRp50aHvYUg9QzmWi74uqrnc88G2TqzgjT8KlhAVvxeWoi5VFfn+ciM98VQIgcU/fgdkThTowAbCvOBxY000sKbwCkTBchfJcb4tAFd+65625PZ4AfDPezZdyb3/oW14OkmY6sgYFV7vGko8p0qywWi6qvjhz2CAMdFlXV/zQQr7n2Wssk9NIBpVJrPzSEmJvMM0yirF+jdNNj7Wlhkmncc5LaUYVL3FOTUwqz0btg5A1n6IRxeVlj8RZTfE6cOOlpCbMz004nhy11ig9cA/390aZ89noJhdMuXjPCcZLFjROT4vGIZJ+RGzqrWrxdXldXp/kmIaKLRn+KbkUhJaN4koSSJJ6RE6gUf/WIzsk+yiQZwj1u0UnoHKb1kCbLGCH4TtByxcUzda/Kdt5rvWJW3CM3uEevYJA1TA6CcevRcE9dTOE7RmjSZVc868Y3TG1MucndL8ctt3afyHiNp+Q+e8nM2ZyCaXhPdOnK4qGepuMwd53TZgoImEt2Ljc18eAMvo6oYbh3716Prlh2ZOzsT/7kTz6swP7CNpk5Hdy2mmEoPAqZPUsYMLTGyQoWb7HGiUxB+AGo+fCf9zmVQNPSBeTiCiXFqnUopSCw5QdKzOHr3YCRDFImzrMQSfFzQhd2nhogsLb/lcPxyv4j0VRfjObpWYGgagzu3hLda/qV6fQQi3EKj7jxz/xewPfs7LQrZOJh7hMCxT6UMBgh8b6GpEuAsolh8KXU86gvygBxU/8sRIF5tCQtcKocSR8gHzNbmvTG1kwrkLgJJLfpW2PMVBfi+IHDMfHs/dHd3B/feeyxuP6qnVE3uxDt63dE9+aNolVgUsqbSmt+XgC9WeGXBTKrM1ISHLjAtAumYaiSFs+PDU/G0QNfi6svn5JCulslaTDq2TOSdCzRuy0lOjMb01JkzQKHXV19olAVHhUgi6RYKCeyAf+pNw2h012W1RkpfaWJ/OcccEANcyypcVEgnucKYMQvjYNFevCozMUX5S0VT5IB8pICgqJmfrKEWYCIIe1FeqWaWi2gQy++HHPHR+Moir53Tdzz3rv1fUJ+BEaa2P9RIBs/cwL6UgLInecxyY6GAMNk5H3KB6VBmUT+iItyx5xAdjRgb9w01eAfTa1R/qi80DhgJ4S5ynTMlE5FZXZSgFeNS5UFL/6TXLHIyL21Kj8FVa7sEEB58DxrlQ8aK8zDpME3CdCQ7PX1r4qO3g3ie1tS4MiQlVVqlaPO+CUcyls+XOreCRm++0evlk8b27oMJysqWxZTUOZl73BTTw4yXJJceSqKDL0oyLBlE5kXLUwjKElWpgG2KWjLcdplBXWc/tATnvJg5AlBSVFzSMuEwCqjIAUBU8LwdkKuDJMBPMijQQmNRkAYU33YFJ900BNG+ukBpecWUANdlHd60gAwRZXZpapkXuCQfbSVBPeczVdmo0nktBQAFwpLV1kAmLJPWUSHtgkQNLIiUzTkvY2UJXrd6T0hvRh44tEn3flOWpK9WcuT/kh7ei5LT7vDQo2eooB20cP1eNLFjXCzd0Aj/AKA03KwuxRozLGntoDxghrWeQXIZ6ZkoaPd20jlLvvMi9OxLEdEIX8OEgf6Ie9tr/fcT24SjThb+ZKek/2KeY1PuUvyi/AlgJsBQ4VJHWr+ZCYPn1/rJGjWnxtzMjQO+IZMJfnOCbat/ZNd1GmcxOi8kxOGZGm0p4qfdCZ5RrZpFDD14G1337MMbul4+s3f/q34pV/+ZZWHksMBdCY+JFr4pcOiuVCvxl2ymFU9UlH9Rzy84x6xdjrP4GFKWwJd2PX09CqvUz54VFdpoK+J5zSykepa1rNgkCzSngWn8NM9mTyPk6Ece3cFxUlZpsefaXXs7gGQpo6XiNlOxJpW8oWwzX994/vZ8io3vCWa+Oabwsnp009+5zLp3Ek7IafpSPAevkB7oh8ZQd+m+M1HXSmss5k0gpXCxz0BpfAxDlImcT6ndsU4WNFl2dOdNAKSl91hp1ttXiY+pPDOajJru0v/y8Y+7V+01oQJny07POkzug65Bf8hh3ikTIg78iF/eMWh/CQZT2Hm38BxZwO3/r3zzjtXywM7JiwbIk/TEgajvRW0XSfhA3SKCJSLMoFAPEdPhggBLBQIpgosSpBR6OQVRKUCB/Gcf8/erwwDKlQnWkIn+4TcmXrAHFU2iCfxygyIVeIRfK4ZFUh6h44cEkhUZdXf3R6j+5+LDmGWnk0bPT/Hp/FwiUHwwmCHMADZavVS6OkJhKn0HEIGlQp0OW1Ueha0VFlC95xoKpdmYlHKgooi35XBc38FtkScMkhgWX7c64KyUyXjVZEUagmy56jo29Crz0SL+NG6YVccPHg4usQC5tbVqbUJbVRo9IIIX7sF3dCgxKnSBZAxzYJvDYWiwmyKMbVIZ8svxrpVSmvLrXJTdKZzTCgKtyyaqgIdzS1N0cqRukoXlYNSkC6UqgsJ+UR2oZzFK9HLIjnmnQIqKcysuKWR46E6VabkF71e9N4Y3LoHLCnhtEWQ4pqrWpmxcHBRFSAy4h5WuaHX4+mHH4+ZkVLULxTktj4623ujPKZwBDOmZgWKBgcUvWRmkSEslIFoRSkob92oohfbciPFJiWfFgemfAs1fJg7W99IzwE9Yrob2FJ5/KM53VBm4J3krpHGngAUvfSUExovNDbF8ybJn3cFoFzzJ4XDKWveikrvddITZZcjgSnl76LAMg1UlJmnsahs5dM+TjdoGWWZwrOC1eWKFLp895PsUwVBubadnuXQfjH4IQ4DWuwlC8iHKz/FAbDydBXkROldVua4lbwCZGfKalDrOzFSMphr61AUBoCccox+cZi5f96VdvTVgoAn8/T5YkWeEyeL9o42gYYW10voBvSVp4tYf0pfqNygV6jnaZjjl3LEXN4i2yfqr7OnW/pqIaamZuwulUsWRKaK3fvlyj7pN4UpXlA2mIcJuY5HdFpHQreeE98zekWqG6fwxG7yO1yQG91xTBnmPZX5VGkZEOtSJKk3Ez8OR5dZSmNB8REGJrsRN1Z0iriSkyE92BFrHn/qtZJskEbZy1u65/7Jb0WU027fvvFD2rgns5wmLqdhJZ2Zi+ye3K7wg2tFh9gVOg79LpOPGMhRRk8WTkZkAhe5f33TP2mmkyBxH2vuKbwVI78KF76LEofD/GcaTDTy0cUOTCZPC/L515/9rBtR0M/92uuu87QHZAI31OMuY3JLuaHxSW9qk+hxXSp5ZEeRnDbnSw1pefq4I0vsvMIcW/hB73O+U4k7uVjcKP+kjXoBr0k+EnuSITzKTQoXQ1qt2+GbnnO+4of6mDs8IAjnpehI81hFq+zSvtvyqwte52HjPoHwlfjTp5W4zzTJb3LMY3KZec7tl38A4LQQlBfiR67bePalZ5cbl808zMzjWQzl33krp3m5sr384u91vC6HCy/RXeggPKDTsMtTUGvOFp5iyZ5SmL7kGe7zDJ+53FDzs9zbS61PGdEOrkw7UPCa05/TskIRT3yynNqkkIiPBt5ZF5Tddddd3XLwy7bJDIwC3LIdSU93GhpJrfekuCpqXeMGQabXhtYXwsPwJFvVEAGRQhLuuUh83oNCTwPTFzy0oYpDxVJ+0vd5gVzmzsJsUkprzD2u5bSlDkfqAqYaVWiaBfDqy1PROD8di81t0b1xQyyIlqnxcVW6CLsUPnQrHGcA7HfPop7ohc0MK5LZOga66Xkmve591ru7/kWKN26WP7b+YD4ntOpVCqLqxVreOUFxed6hlEFzsV2tSECWgNgSUyFE/xyVT4Mqz3kBuiPR1rspRkqlaF6Uf7lv7l8Txc52VVyL0eETpNj3VK3n1rYoFNuk+NlyjEuAQ8i3PFOK0VOT4vJk9HMqaOyQ8hCPm9ujqbVD6FGCI7Kaih3R3b86OKVK2MW9tgbIyIH4ISJJoE8mm68qnfrzYQDz9eJNGkKVqMoJW3dNW2g9DYChJv0pgYpcYFaNGvb5tZJHXFBiygNlgoezQespX/VMHqpyHz5+Mo4deCXGjk/ITX+UG7tj9OSpWD84Hycnp2PT9h0epqWn34dIKC6UWS4fLkQKEAGnxcf8zoYmesrbo7HQ7atOIBdaU8T/aH4aw3xU9uBtaWVLOPGPOc+6p61vVJEri+m5ZxoK+U92uKhIrvTBec6Ihj5aJvQ1ZiWvDfXsC60yqLLCrh4K2NlCPuaVjitPlSfrEf1RUrnnijwBykyZ4ybzYx0lk3zJWERy5SrZNKhNoMOfIVgmrxgIlZPLPIUleXZIjoc/hWN3oAsJOLqMRSDLFb2CY44g6eA0Q6Y35QAwxQkvUmMa/Ypix86NZdLutKTeXe9kQI+r7OiFwg5QzjZuJGecodZJNQrFP44ld6eDw1eFoTS6wtIdfcOUAqhAf9KTyxxrQLwbJKIlpV9xww7Sn6cHY7qTG9vr1Z/xAyG2wi+/iZ/0urOATcS5jNvYcwqDhgW+sCFv4CP5l4wqW/GFaWO4ZSSNekI+DZwxqUOCHvqUbxjnkR/zPFqJz48yidzkvtbYpR299tuZJrl7rfGOLsggBYNwzE/Rgn1yIjvZ68UjFnrFPi2uhc6URoJP+UEYuavMyJ7g4ZVlTHWSO50UT+poIo/pbMBr4gFl5XM1C8oMbq+91vsGp9HYxHePZEgeqC+Jljzy7kD6zNZjPs2PgCHHaUxx1PKd+HLa6ZFzJ5KBLXLNlKF50cwuHjQE6OxBj4Ajcsmhhs5MikLGgTsOlZDlNOWGd991ZWTZYM3IEQ9Y5/4y50nuVFYI3SxI0WT3lK4VUxPw8nMK1+nnlR9dvKe6KbnjnV5pA206yviufICefDEZLp0OE5fiPT3+3Oi7rHHL5Wj040th2kWK9jSzHFIWpt3zkEWH/KSX/JfvskvO7b7W+FsWD9/wjhM/iw437pTfGN4bPQKOjobmFQKh2Y012xOA/1P6+G5XyfCcwkdvyL3+cEP45wS3d955Z0GeftM2mSHwlZ5bpttVJIi0/FEuIlKCbsLUIsEuzVlT9CISv+4Z0SuVBKn2nqF1qfuZdxS1T+dQGBZIAR096U7BkjDoO60dD/HwJ3viIQ5XCgK27W1d0SyAOnPiqBKyEMWuzdHU0eye1XJ5xvOsiAtFjiJIzFZkYi5Mnq8IYM6woj4pJNMhNwif/l3YYSA0sP2ZHpVJDLcK0IkO8ghBIr305NA9jh0LlljIAUgsqxHgXRWUPu+2oEcqlOaO3hg6+ELMTE7Ftssuj/L0ZExXlqJz7ZboHOxT+sQ/xeWKEUBIRZorH3q4VZEtLVS9FdBkiV709ugTMG6YEzCuwEZ6PsU3KSWUS6GlQ6AjDevXUfk1t0adWtfKGKdZEpbyVeGymwQLxziRan6mHKWJUdG9IJA7pYaDAhd/lWCFjqKR4Co85IFTrCxyotnTBqCTQwAIXryhp5leQB+aUQfgTYLZ3dcXs4qTk3Sq1aZ49dh4nBg5Gueta4iOddujf+1qhSoZE20oQff8WRUSl57o7dDd87ob29xTy7ZdTZwE1sgxjiLoH81/u1EGNoqPTc2d4nXRskLZpz5gVMGNPpVzVX2SAb6pNKo8LFTVGFE5nFM5QLl7/r1MvcrxEgsClade7Fkv+0z+FKLlh3xFbih/WKQvmX1yYAvsrVNk3IiVSX7SN3ui7DgM5BULXQan+E3hpTdUAWVN5VxyhjzRIw0hDobCmxmHpT90C1uJWXdkBt4Y4Mqfj+umHPiDLrmjUgdUNKuMpzn9TW5QoxNxwpxhVwZyxwiWF6XqG41k/LLgiy35To2MB+1zeA5oxTNz3dksn721qbZ97HiWdtZAQACNdvQTJFvHkgekUWnN+QGfMnIVrp64/OIfx4W6T488pCvnpXW29CCA28CFMiu+YHCzHIyeyZssO5bzx0AZfQcwplJEvkijDLoXulOnQaIT+gg2pz+n5bXm7PbJZsU+d3O2ICDx7GFjZC8H5iVvckdaMiozQwDphsk7SZwWh5v47551vSWe1Jgs7jQKKLfUX9LP6EXnpfgMp5EJeIVMf/Kv/soL8wBS3Dnd66qrrjLQzQ35QB2GvBKjwbbkwiMIjkMP/pCuBKaV1hr6zuQLc4zplcuBOFPS6lnkYeWf1bHEq4twuJaBqxOfwnSweuYLsoKT1EBaiZN04jCnYKWxlBmHn9LBn+NFNpF9eYVXKaIVc2Z6aJQge66HlD/Qn965Uv2c25uf5AVu3QBlNAudlzAGoygut05VjamJ88z4k8HOnFhOC2mAfsp8razxlL+dFlIerm6E4TfusidkwvMzjMlMLS0rXIZvKT1Y4Yb024WeLYuiCxknf1Ke1IbJ90z3wP/l+FL6zjTwDvsasmTX4I6As4Lbr33ta+N33333/2ybzJAo5okMDvQLjM3G9FRJlRPzGxWw6OP8ee9xq0SQud4AXrSxKIuE++hHMk5EMMxp9skjmU6vJ8KNwOOfoWwDYZSY3MMIL2SR0vcQNgnSdwAz/pek0dmaqDw2HhP7D0V1Yjwq0zPRvNge3Rv79a3RPZRNBXo95Qdg7d4hwk8Var7Igx5iKoOOTnr72Ne2ogLPIjAJpL574RRCqMqAbEfB5huki61Km8KGJiUeu/J0Jcpyy6T36akJA0RvTabwAKUG5izsEn+Gjg7F/PR4nH/9W1RJzcXo8JHo7FkVq9ZvUeUvAElLr8I+sYpf9SN8X1Tlxdxb/fBZoLBRF7xri1UDuxSPGg665ioTqlirqgRVoHAo2q20mPcE5coTcUIYWfkgEM3Ja/TMIYzME2Z7rQZlhnvXlN7Z0nQcO3w0qgK4rZIDpqDAQ3pnqPrTlkcKWemoa0Cxs5gM5SiaGdJV2GwHRho8bUM8r6sDaCuPxb+BtZsEcrujdOrlGDnwvNwuxpbuQjT1bRTY71d6ymkuVUEgS/mEfKIcGuk5VloYRm8ucuLXgNwIhMnOQvOP5v+FhrKYpqlwYIVeLJQlNdDqKVfKU8qahCjGJ8YEtKpeIIU0cKgHK+Upt0xDo1wxDE8PLgUnzX/ONVZSrOSeKywZv+uyItZdP/qOC96RaDQM9npWWfQfCjrzmwz+KQvIf6pU8+9JIepN391I1V89i6SokKUv5CjFjRs9UwHzzHZ3bUwPYnRi2egL+kNyyh6ZVU4XNH3MvWPaEeVH+kDy694tL4RERzJ4wnZXFY9SUV7nMkBLjxejV0xF4MCFRjUSJ6dnYZ3DwS/00CvS2dnuXQxWRtAgOdHv3SIog0onh9fMSbHgBh1OWOZJ5h56ods54I8pDvMhc8sztnbDV32gokuAQX5F/5wAPg0edHEKNfnjD51BOA7fmskBE5iMwhGf3EurZ+b2p0qQxnTSwaYBl8t+MNCR3nPr0z4T2vJ7ekj0y5iO2vDSe2Ztw6fT48vNil0CUfRMEleWxhovhEeQub15qme/Oy4aJlT6iU/JLz9c+Xtyio5lehaNFvyzWNu9YaLBsqGw9+59Knp7e330bX9fv6cl7Nq9S4Ar+cEYVOqizBGuwZLyjeeVnlLxWxiAYsb87dQDm74l91nZhSbRkC9KRX7pSKJBy7aBniojvU99SCmFTuR7JZ4Vk8JTgPrPYtJ7GjXO+Ybxs+75e63JbSA1j8EyaP981x96g2dkGB+6Q04eHOFSfqh/VkBsmt6DHOd2p19iFGVBIboxpsJHnAa2upYJW4kk3WvM2dKzYtI3lwvRSnzed5e06e+cPrOEeXoRr6Tf+jLzIXs+LcdtPp0RGq+6lsuwDPnPlXSb4aXlAoeWRctKngMyCtcyZl6k/PD3LH6b7IEvDqs2CNwpvnP23GLuuuuuXxOBTOy0IRKGFNasXRWrV3VYMeFc5dU9DQimlS8Kh148EY1g5vNavLBAIJN9UFlMwspcAJBS6LDJWHpufZa2KkUWNXmLrqwioXDCMBLNXNxcYcIw92KIkKOvvhJDArfzS0Luo7OxOD4VG6+51Ft4cfSrz9SmgPOnOKm0CgbfakUoHQ0qZKz4BcQbSItuCp6Vg3hIBcOefu6d0fdCke2TkmDTY8mhEAAzFtHMCXBSOOEHxz22trRambAghBXLrLguqAKjMoM3hF8anYyFylys23F5zAsMjh19RfG1Rv/6dVE3V4q68lzMqaW7oAqW1bwcm7ukuIvtXVEvd4tKi1CpF/mUSuPR156AdqNay00tHfrWqHSmntjKdEmVTEmgmO2cxP8FgXjly/TUrPykYVTkCkWJkNXNiWeqROuaqfgaVFEy5M/CL3qpWKRCxcmm/2kqwpLAJZMZkCuD1wZ2NigK8ChP6wGjyCN5zy4JFSvjOkCE8pQFYtXyVBTb6B0UfyYPxtYugfFSJeYUft+GLVGZLUl+ZkUcvXAoiyTfnj/L3rSFHsXFIRcKV/H/o/m/0qBQpAMEcn06Gw0qlSFluqcEUX6bJYNsY8dIBzLRKj3ACALbSVEeDPwAt8jEnMqpGlRpi7I0D95KLqucLZLkqS7ueQ9Abs9F2aPRmnRnjSJWGIRHBWOJkT3yw92L2nCTf/c3XOGO3hYW00jeVR7m9Y7bFVrs034ckwpOPg81uUlK3/POVZaq5RmXo56+XusbFpOhb5jSND7GyVQjXng3Uyq5wUj60BPwwcpampp40YcskKFxnIB6lo6MHLYd7O3tVoVbUEO7rGRAjWjSPVGaRs3o4aNHmE4IeoeJyyvzcUGa9MAzD5T3lHbs+ZAqKjtKrmzyt+Qk47N8eqqaALsBroCOw8gM4eY9XNQJBkjy5/AdWkq/gbFe2ZEis854k8IyfTXhYnjFjfM/e18xp7vNTe5mJSzx3EoxfSM+viGDZ8Z3pkkyLJol83imErYfX4lmMo5QeHY+414/qRdLz4Qh9+4Iyh0uGyygL/WsUr/RMcRQNzyl7qK3EE833HBDvOnNb4k3vulNjNQGwBYO54s287SY7wqQDij4BnhbtseNP0ME+ZV38qQ8cu+d6UkgBT9c2LKVKNs/0rlEir3jksJg+zjPu5V/Oi+I42x8TXHyLT2ne3pO35LB79n8Y3J3y99xK2psq/JsXtvou53wo++6GX+IRoAtuIfyQucdF1MfaHTynOsmyia4wc8opRSUDTdH5TiSWY45o43fGi/nTNNphkAdLmUoyU7uazmc7MKcGWLqnEpu4QpxgnXgUirJyQ6DHX8Y+Epc5g+jT1l5w2DntMqv5SHTWbUmI1m2evKDruRp2dgND3Znl8sGGhkVP+sJZRiB24+K8P7s1QTTqlrDkX4DrWluqwJtaaWHDMUsRSVlzerQQpF9LJk/lhJGrwWVHb0L9M5xZCf7FLKXXItAHxVbmpcmZkjI2b8VxUectHQRptTtz8VCC1pAuBHRuqgwR4dHYvzoiVisLMX0XEOUBY7Pf+NN0drDKVJyIyXf3iXQo7jo4mwUEKWHhJOqlIuKs0UCoLvSxHB63ZLiURyAXJQsgBrlwDnl5JXnBdPTKJY1ClABCDkK14BO9NZLsJekSDjqt0UgvV6Ar6AP6IYigFN5Oi8FzzxWBWDQPz5yKpZGjkVn72C0dbbGzMgJg+Ni34D5wZzYJYXX3Nrl+bbMJS00CQAqMxvrmK+qu75XpJ+mpmdj8w72TGwX84qmlUMJmto6o7mjO4pdXdGgvGPrs/mKKtvZaQFUFTwAxqKIZDHXvBSMAHWVE8gEhtmuqNiqhg3743a2R8/gQHR194lPzRLSdBRrswBpsZNe/HbJi2hs4ux05XED0wEywRbvSA/5x/xA5m16To7eKToN4g3yVK+0LS21CiAtqZI/LLtqTI2PCawPRN/addHWoTgUJ6MDKN0mgatCcVDyJIDlnj+L/z+a/7cZqRnlJ0cSNzR2eBi6Ts00lBgmNUKyfAbkoRv0rVEywRzqBY7spAG1xO4MM5I/5gRKbgXMEBzrEgoXRgqvVsF73rXCtU4gVuLWd89ltHLEVVLG6ZFnXfpDJtMQN+96kcLlTgVmOdXf9EwpivQqKf5mXcKnvvIwWVTHa5qfKL0oPUNoCTATY3LnOclqMM+OTYovHBIzGzPTbJ4PHfWWaeLgIBnKAOl1g9xk0TsFQFYa9UwPEaCUNQ4sVKVhTkXrlefS5J4eJP5OqVEPmGCkK6VPtCjc9Cdu6ZlwDHDFN8JjpT6dDzTs6ayAt+hjeEJqag3flDjH5TTiRo4IGx4oAn/HhvzgmzS7D3qAv+jYlK+JtiQteFMdoLuHbrP4c4P7BuoM6Sv0qIG9oyK//ejgUryYFb9nM9B8TpMFmLiVvdp9esekNKc8fl1jN6JFfGaBpUctMz/pV9JCUmyX6j7byp95oD+sLNe2X+ZWdlfY+NUNmeGrG1WyKJer0deXDv9hXi8dT3TSUGfTEHRYGY9r05Hkl9RTtmryG/Ap4+iW057802CiPiXvbKOfHOQA+oirvb3Nz2nho8ofbund1re0V24K6/VNDZ1nuE9JSPJ4LpN/y72SNqdC78TPfflKTmx4xy08BKOkRhV8Qf4Ig7TWxEvanZlJTvAL8OWOX/iR87A2HkxOI/f0zN1WZzGKWeUGB9a7unuhmOnP9SG0iFqHx/tKeHlHkWyU/lx3ZYZAZExv9p4arAlQOojMDYb0rMgFpCT68zQkOeC7P68YBbHMhZrwbLL3ZS/5Z+6yJGx4+ro9t3ffffc7dVs+ghciALc+frebLV3oFQS0qOIhI1WpseIdQCgYJzsUFkCQIbai7Jrlhp5FfeMu/7EgfyrgKPXFeSkygSnCmJ9T5SGB94R13BCX/BEubhscni7sFun9bI1jBw7G9NCR6GpdiGLdRBSmJ6Jp7aro6RoUsFSFqjAArmwTxqIYeoQq1XnvqTc9NeMFZF6A4QoFGosGq16FJmDYQNoU15LCWhL4o9OZuYO0NCszZQFAXapA6JFgyJ7V1Q2KpyogTTh1LJYTbwwwW9qkdFQZCoDR60o62G+W+XAnDj4fg9t3RPfqTTE+MxEl0dXZpnT0rvEwBnvKsgk+vaCkgWNlhZsliCgw0TzfGCXSMzsTq1f1qdJPPAKs1y2l9NDAgIdNTR3R3NItQNqja0AVWZfAuACtgO60p3ZMKF9mxQs1Otp6o2v1+mhu7xF4bFNjoEPZ2O7Kep7ue4GVAttBFQRGF9Wa5QjG8ozAu/ha5bjdshWYy5t4CPhUlap8SbQtWQ4YbtSzwDI0Hn3+xXjq3vvi1LFSLDStjanGbsXVGy/tPxmbdu92w4oKAhlr5OCFArwk3FR4/tH8f8agMGm0NDZ3RJOAbp0Xi2WjNCoPKFt0Io3G2YmSwKJ0QRMNW8Aa+anyr7LvXTgW0t7HDWqIJkVMeUwKWAKTLnLcSlt5rnf+UuWfKt9UcQh4OV7cJb9JqRJfqmBQ1P6uy/JDWKqAcEe8jChQhgiLHjCg+6LoxaAfSY9Brp7nmV6BSZHIQXbJOQ25JgHcmQmVLydB5UJ+3ONQqcS0yjxlhcbqqlUqd92dKpsCAuJDu8BvR0eHKgaVLwFZhngBCehmKkvAcndXTwyo7NNby1Go9OySpGZVxBj3qClelL47D0x7ekcHga5ozLPlV1l+adTjxTyFh3rRJwhfLmWuQGzPBx4phemrbfTDO3OyU09syifmILNYLPXgJl7ilmDIE8C2d3IgfL2nXtM8DtGjb4DgdMR5xm5+8rBsUh7iN1WsuUnv6Vtmc9p3mfxdDmrTdjaT25/re24IxvEK4IvVJNR8hU4DIH3LG0k888e7882uoCOjRX49f7HGDj+5gWZkjDiY587+1GwpBwCi4yRvkCgKHNsPJk8D/k2rLvIMuTP90MtdP2wDSE8l3x2U3dJLCc8cjAzh5WGmubW0JwE4nsYo+UWaKipX5CvpPdPkdJxpzrRDFikPNNY8pVHpxuT0ncs4HP51h8YV2ldMHhd8oaHJIU8V1fXohFS/kafZs+zIK3iRvvPMtB+lQ+KZeFSjlxyySTjtOSc6jxs58H7tSlt+5fvHcznPFa796coBKMmBDkIlLINg22KQsSRZCfSSs2cxuPGV8sd6i3JIFLbXHTK5HKEeSR8O9DGXIfPGjvU9Jet0k7l3mmsunGKXX8kt3/JHAfiGs++WkDmJ+MQnPvFJ3Za3A4NZnKay5/zzokhlJYLJQGERB878HrcEJbTlMnPTlryyn8xEKQMc2X4LNySQOqG12OSFDhwAATgb95GrAtFFejuTW3ptGFbh/PHyDEPmDQKkJZ/WxeIOMrW9vSMe/MaXRdd07NmzKUaOHVIGdUf3xdcIPEkxN0iJzlelsKvR1qqCLQBExUAPCJur09MBcGTuLMOCKMGl+TpvX6TGp5IHiJ2NRtnTo8GuAPQ2eGXzwlzUKX3woyr/syhreepoT5ubA94rAneTAosLAsOplcb847RFGJneXOwQUOuIrp6W+N4XPxlXvuHu6Olbq8p9Ko7uf1npXoidl1zhofgZgWnmv7JKjHmLzF0FCDbSw6WLU1qGR4ejrO+X7Nmp+JXZ7sVUJeB6i0YDwygsTiGsGYNzwHZTa320Km1siF2uqJFQbBW/mkSH6FcjoCKwCnhs9gp5VUbiHauy6emBZ94pgcIlPjQ2qfnRDNBMBQ5FwxDUouJHgTeyn24zPbapUqOY1UkJIYblkdGYGjoedaWRqK+U4vDYXDwzpMZRsSXeellXTE2MxNoLLo9ib2+0dvW7JzvtY7ssvv9PmRdeeEnXyzE2OhajuuBVHjQFctPGDVl60rSbnu6u2L1rR6xesyo5+kezYsSjNPVkIuZnT0hu0wECnN7H/FEvrpQGpCwCDOntodGDml2QnkEePNVE8tLUshqXkhcs/ZOFv6Ik01wtP8gfIFjP+vf8Nn3z3paZIf9Q5AC81KORQARhJsWJ3wSw7B59J/r8LhkeF3CcknN2L1FEDovyw9QjK3+9F1VxAxQrupaVsQwLa2dHR2Li2HGDSNQ2o1HoBwz6BP2S9tsWuFN5Y9oQC0YBwV5sRgWgMOEZLGCq0FSpZPfN+s7BA6US/K6PtpYWkIR726hGAYTQa87JM9UwcWJHYkjDVGnKDXMOigDANCtc3EItPd0AE+J3uuxP2at00tOrgOQ0y5uUPctueEUm3ENMzKK/rVcNbIF09EXmwnRDE6zkh3fSbuCtuJ1+GeqmBTWEZiYmpYvZjUL+CELROX7lr43eCcMPZ5gkQ+R7Jl9+y39ON6S3Ni/PNIT1D7lJdCReolMbGf2kPoEO+5N9Fnlym6g2ANGVGmIpv/iDl3aBI6fFD7p4JA7Jqfyw1TL8oDxwYAb6n6mAyRl+FJ94DDgEIBBWauyl7zl5BnaSMUbOOEzBh3LYe4oz5yPuTa/CYKSBDivKBu95/nnKoeSM/e+ZNpfCSOAnT/trDW4SvZjlcqMwU9gkNPHO4FbOaaghdzkww6Q4qKukX8AislumTd/4O5vBH6oGOYR/qSwlt4lPelZglmc9G7zqHVmltxz3TMnyN9zpJ+d/CnuFRhyk74SX8sBhZ+4xts/id9wy+VfSgxW2pJ2RXuxSgyQ1bpDDnC/QRjmjsV5rcIc939GFgNRle10Yippj1ysNUuIhHPiZGjukN6Ul0WnXNqYjo/1MwzfixaPdZbSdHkJyx4jVqPe5ffq1hzhgBG5/X7flHRNgAqeKXHThnhjsY7J6WvFMZUGFQAJIiIe2FK8BkgoHc+sgg+PzGLKEdiVVRMBkCghAiRONFmNyiqPw0vybxnr2mK1Y4AGBhJ8K9qJAXjmWBJ6bpfhZ0MaQ5uP3/cQHG2zbuDrKY6pEWwZi85VXRsNiVUKkcBQvCqFYVCtTypGtytwLwGoWaBIIJ/m4QyDJDG+2rkxkX07m0XoIYl6FIZpUoKeis7tNaVBBF11Mw2B6RfIj2uTWilggkcVkKXPEHwFCr3xWOgCZ+uDpERW5Kwi83f/db8RlV10bXV1Mp2iMF597MkaHT8VVb3irAP5wsF0Zi9WoRBtU6cNL7xcsXjJvdVZAdej4qRibmI5LL97ifKOnjHm6TYp7camqfCnHfDmbv8c+t+K/e2yyypXw6M2eVsXIMcOdXR1q8Zd8xCEVsVIhdxLeQmNMj43H8SPHBOrnYu26dbFp68aoL0ioGX5W+pcETtn+iKE48tpzBCUXrv8UL5vKFwvNwq2tCrMQpw4difKxY1EaPh7VuelYEEhe6h6IwZ2XicZiHH/sq7GmoyP6L7k52tZuF+86rBhXJPe/3bCX8J//5Wfj+/c94G2VPAfRQKW2+Ei0JNPkJ3KD0gJMsIcj5+rfedsb4tbbOL36H02tcaUyPxuLldGYK4+41wi5o5JkSzzKBPqA8kxPIw1iqQLJGJUOciO5ayyqAbZKPGdkaEWppbzIFWdmKeM5r+kpKUOFgQ3+kE1/sb+k4JcrNL1j/C7XlGeDLHSPGoQWNrljVKYkpzMGitIZ+sLQv4cpFR7u822daDgTTjJyqfLAwTDlU6MxfuKk/Aj8UmpEFw146wvxgwWSyQcVMCNK9m3aSJ7IsD9C9gEosqDMAza6ezq9uX9lFn4mQILf5JGHRI97fvSNsp94QLhK30IlxsfHlQk0Ouqju7NbZZXpSikt6GzACh4IQyl2eB5xoyFgAx8S/9NXjJ4gRP7poPCOO4qjqHLd3NEuWqgncJ34DnjnmTgBSHxL8zvJK8LDiMfiZ2UsNfwZzXJa8/gzhyQ95euKsfzI5O6Smyw1y+GvmPy7fpPFGYYwqAv/IZMDMsJxY0P1Rz2NFvyaFupUpd13ZIGGlUCFeGb5MCEpHjpLmJ7FXFvcn2aW6U1xMkVOFZXrIgAuHU8lNYq817ziIC7cG2DBNz3n/k2rHnM3+ZU6hZI98mv5kBzkZQn58vxf0Z8FKbcpX1OYuTwzIpFPQ0l+eT67qc0cpYu0ZWFCegoXQEbDmfAYiahapnKDHQ1B4gAX2GSfU5pTejHQjcnfKRPIqtcOZR+Va/jwHcNzeki04Jf6AvfkJSoBl+RlqntTQxuH8B9+JTrEQ9KmR8uX7PiWu0XPYPjmY4PFO+Qlnbi4KB2bGh8pH5LsYF8LYPFrAmWSbKXnWgOf+EbekDbvGax3XOZ0cltmsekiD+hQTGCaFOdRZV5+KuO4dVkuMr7hnfJCuH5XgHSwjoyNxd4nz3KIA+auu+66Ug5vzV6d8GYWlK0ejIE+WmwsiFKBA+CqOVgsqqJSilA6shZT2dam2XswFlvYxouKiy55Nk2nANSrtanW9uy0iBKIqMzonYzELz0V6SIJ/w/23jrQr6PM/3+uu1tucuOeNG6NtE3dS6EFWihlkV1kBVv47i4LrOKLFChQdy91d4017u5+3T2/9+uZc+69SdPC/kjb/YNJzj3nc87oM888855nnpmhTmmEjKwIxwpFTu9hFXCGwFlmTqZ17N5nSdtrLLGxy5rVMaZmFdmA0aOUZquEBlvrsKAl1zimlb1REb5obcmXM4IIgj0t4NzLK9jI4Q78QqAD0KqrakWHBMvOzHStKX45upZ9G9m4ns6IRt7S0qi0mGbptn3791l2XpZ3NFnKL4ukAOWpGRmim+gooJSZBY1gROxoM23z+lUCzgVWVFbiW1rQ5jjQIVvlTFNFEYcyqzyg+UR7KJqmqlKhT1KqNTW1WFNzuw3ol+/TdY31tU5zzAMgcKqAZJquLHUmGUxpqo6w4cWcApIzRYQtNAc8kAanxTH9kiDaZWZm+8K4vPw8n95KY5Gg6r+m5rA6wiorKixQHiQ7RQeJSYF8AVfli/pzQAEQT8QmEO7s9MFBlmhFne8UI25fsMjaD++19OI8Kx5/kpWNmWAF/QdavwGlqu8sq5EQHjx+jmWXD7WUDA5gUAT/iwbyTm7/vgP2P7/5vT32zAu2c/deq9WABJOQZtEfbXzfq150YiBWr7zUNTT4mf6HDlfZLoH8rdt2+E4ikyaO90b3Fxecd15o6ZNZJIqJAcKK04LC4qWwuX8ALghG2iOCmMr1DldgkBkPIULX4rKALUgz4u5lgPgRYUfno0B+IX69k5QHuh7yE/zQ4XBFdRU9x7/JD3F6XfJOP+ItqNjhgM4FMa8hEFmR/27LdHtbedVf7zz0IWSDt73Od1aRHOto6zRO+fMOQ4WnUwqdbZhRYss7tJUMCIiPTi7wfci7x6WLwW3Y/Fydltqqr0xXXMjt0PbodHTnQYMNhD7aFexqGaj6PrL6CjAh75SNBSGtkoOAZuLz9Q4SEg7MRA7KFHdaMXwlLY/HQW64sKP0hTRynmcuxZ8c0dlBmwMk1b8rBoIcdqd3DpgAS8SsoNCAuiPu2GG+QN58N5iojtBf4EId0yn3/u7r4u84/DjHHOPnKId/p/rRLq7jwDfvEl4Or/jxEPoRD8Bw8EEYUMV85SX3ezyQYnDBM3VDUs7vusO7IZajnaclgsi708VnMfQMIOTobMoDj3l6BMCjHGYppBto3VuuOG/hT9xmxZsK1us3fONOCQgTfoeyhcCqX4Wj32H2grqGH3iP83TiiN7FBT/BX4g75IGLf5SPeOO4Qh6ifKstu6JCvAc9UuBx2ofuPuDURZsMdwafzvz+DpDpsiVKK+Qi/DueI47YkU/ahd9Vn0TBnZjIH2l5UeQIxzunLf55p3TjNuBxKMkA8vsMVuUIG9PUgbD8EldECZVTeE6YzrWxThfPiH/v9RelwaU3vbwXaW4Jo7unTxh/56/0J85nCO8uRN4T95/ievx6pD233nTkSPddbW4vueSSYbpdGn6FQrnNbXmpwA0LiIIw8e1j2jqsvR3hBmHjzAO2JFQVsRNCxEMg9XRY/ox6nhEpjBTALPnDbpXz3slkqCQ6G7TEaBACIdkTsrMDganYklNtz7pt1lXfbIUl+dadCLASOFVpUrEvSsCGLIwISR5mpgMhPbSJvjhMhK+prhMAVCfDXqxqoWg60TB3sMk5gteFdZfl5OVajoAqwH7Pnr0aDTKtw6pUlVTlYjqfje6x02VfVWzkWDTltr5odpjKF6iXtHbmdHMNb2ApllfYz15/6XnRIcFKyysEPnM16mqyOgHH8gEDJPjR/KrzxNwDQSRa+NHB6uxFGYGuFtu9ez8sZKWFxIsQS/AV2KSdmZOrSkpWZxPqD+0Wph3ku7ujWXHRsBmM0KhVGyIw240JtuvqtLbWFpW/wNNUE1BUya51zcnLt6LSMoHyQirEeaGyslLxq3FiA+Mj5hS3MU4VQE5yemT6gAINLlNGLZ2tGhSkWHXdIdu8Y7slaTBSOniweKHdhP0Fwossq2ig5ZUNsWSBcW88J8DtFSi95vc32lPPv6IRnwYw0Xsl4Px4rIvbZnC9P9gKrbK62rbt3GUHDx2ygf3LLV+DgL+42NGe1DkkaVCWHPbHbeUoX7Ujpr4D+EHQhrbp28LB12q06pZcDrBPLlvfOeAV30hCKEyoA+cHXUHGUnNBFvEc80rvc+9v/fHnY53v6Rl1XLQVz54YG1nhHaHyGA5qYXguv54XotNv+XETiygt7xCOZhx3tLsUDZTbOemQU9sUX2h7YfeZuKNzwCp5QadL2kEmwp+igPxSHBaNcchD2HYRczDJMf1DaYCwZ7aKjpjpZM7Sx64ZGd3Y1OThlGG1SQbIgNMQb0NToxIPoJtBCKcqkj5gG7Aba1mZ5fBtyjy/AkLkV/FDB9c0Ep/igBy9Mp3a00VnqzCUD222a+kFtgGqXnjPjf5BayLgO2EVR8933usO+AYcsz1k0ErxDT/B8RxXQwjT65yeUTw9X/gd+fM89PjhBW96XVy/fePt+3w8RxCPM/zyeqZ8/MNUh63jPD8qa5i5RJ4HoOVhRRPuhHN64DxIyMvRjrz7jURd9vMMGPVFiK4E0mArqoO+5XTNu8cZwoTXPAtskY/oJXdAKqaFfKD9eJ/PZ89niBcswXOIM9QRYRlYOdgjPQJE7t3pGL6FIsf0CPGGNPgNVgh8ifdAv+AHTZ+DRHWKngf86ls8C+LP8JLufd+HeGinmIQAIANP40LcvfmmLP6k3y67lB5g0i/xK6Cath12ngJgx20kAoXEp7DE63FH8faUg0rkt/zzjjbsYJh/+NXnwD/4Uzz+N4T3dsVvj5MQweHXTSiiNLj61kNIMTjoR5skevx4kpEH7qFO+UiaUdv1j/gPj7ELgDwKLHdsusqwvhIp70M8ca55j1+sBuiDjwtujz2ClwRgyLKyUsvOCmAI4U+jwPl0CJn2d3qU0EOQkhHMDlj45MSGmErcC+vCV16obISSKoiKdWQkP5QHQjDqR2ADTikMYdh7lv0fRVIHhdu2b7fG5horKEizlCQEa5uASrUNGHWSJQocoakgr2GqDxAdRqmNTZz6o06hpdUrh6OA0zLRNqZZJhpNdQSUhcaam5/rmtb0bHYoEAMK/LJ3ZEYmJ4UFbYXvqCCGbW8L2+pAdvbz8wag8jlbIcShmwriW2AloelRjkSblNQMt60FZOYIKGbn5opu0DPRcgUq6T+9wdEQRQs6ALSJCAXiamhsscNMc4pmgwf3U52xGwUdmICj704RRuF+6V9oBKIHxGaJjPLgeeEnftShdbNXrfJOx4fdbGpymk99uB/9QYBliQaAXmqUXRMysrK9jGj1KQtT0ACbzi46SRoLAxrxRXqGyqQ617ecwgIr6F9qyQLgCRnZVqvBRu3hQ5ZXVGgFRRUCAUUC50XOLyfKsU3b9Tfdbn948hnRrkl5DPzpV+TnWEe5e6/Ib3QhQNDobtqyzarVsDBVKFS5/uL6OGilumeXDQd38Ld4xTVX4gXf71b8wE94C5MheBUeB0QBIzWU8LDE440Cp3j95gKTlgaPUo9UlH9yvsf5W9W1u6gt4BfnafJOGUBGEC/Hh7utrZ75Tjtxoal8+97P4sk2Mqw4AVVBexF1UIqzt2Pp6/gtMOsDRRNwb6Fxq73QHtUaJe+C46v8KjyyhTjRtITp37CrARpwbHIBxD5lTzD5dzlMPHqB/PZOSHQjAT9sQ/+wg0c1kS7ZgMKBhbZxThlAY/tLx4s8B9BSPtL1fCh+BD60I11Pm3JSXv0LYFc1RIG4cPoW0xqvlA964Xy/Wgf1CuOD9qiOIufKAIUN0dGZBr6I48Mhi5ERrulVfB5ZT5jgJ6Qb4jjK+c8+7+LvUXiF9J+4kHUo2Ovi+PrG+7Y0jnF8DX644BPlmzKJrxnYkYY7EtRjRKpQLF7oP3TwOCK/b+e14PwrfgSa3Y8io56IzAcMqk+AFr/hJeKkvj0/Hn2gf4gopAOHO2gkHn3zwZkuBjeEC9rHkB9uhId3HMh6uBAP/YWbL5GeFzaEiV2g0bGOd73+6LfDASisiQkXpkJ+iJTKxYwyOybRr8PX+HNg63kJcXgb6gyDM9p6yFsoC+24L/9zMYjE0ZfS5gGLcV4JGx5764fBSexcLqgMMRd5WnrjaZG2v+ul0dEUIdbwHuf50d1ji9LiTvyUg1kabyv48294CfUZy6e+7Y3yOB5zj6Fc7+TiL+SQ3BAn/8haTAPPie4uC5z/Qhgcr2LnefdYel14F7s47/4nSjv45xd0eMdDHHDHHsFLBl1zy24JuQKQEq5UMHEicEmBSkZ7gCaX6majZsADd3Y/CIhdhZJfwmI8DkP7iF0XvRJCNGgPKABM1ClmY/EJHYuEqRgSoIemGFpjN4Tmh4UJ7a1NdqS10e1dWfjFIrSBYyZZZ3uzOlABKhECAe2MqvJwKg/Akw4TOmVlZ1leHjsICBCqQcLcaBgzs3MdsMEIgFwWk1FemCRPgC4zCy0izBAaNnEzLahSKu+iB1P0ymegcdAgIxLYwN6BpS4fzalDB4CXlJUI1Oa4VoWGyLRhTm6eC+tElQv7WZjUG5bow8ETLJjjO9rj5sZm7/AGDR7s8fKMyQINH5DPAjkaPSYMNDQ0Mt5YE8h7EGbeYKEv+RMtWASExo3RfTJgQ+/8CFXVGZpd7PDo++XJR+7QCtOFtFSOClXYxOCPDhW7ZT+tSDxBg3HNs5cfjV6qFfcbaNmFZXZo/yHfimzslLn6PVB+g63liXJ01I8/8YzdeMe9VtfQ5IKeevxzXNzgWJCzaet2a2lusTwNKkpLi72Mf3G9jsEO27fBK77IsVuDUNWBWNuFMcIFAc+uCQhCF97wnfjFNHj1XTjUjuAZZAPbgblAEv15RNBRH8gbr1a9o23Gzr9Fzzj8R556/HF3kBTJKeQCHTB55psPuOWPSQ5fkOpdfegkiCEIcsWBzPEY+zrPld9TJFc8TdEBPAMN+g7mQ5cR7rQ78opcBNRis9wBjfSPtEkydpSRn5iI5WJCRf7ptBW3297pmx9yI2CL+PdDaySzAzDplizFBA0ZlOXhKAuymLSQ1aHdBtoBxJAd+CHf0MDNB4Lg43V0D/Tlt5dZF/mMAbD3B2qbpBEfuxuDMW9fXiIi4j//3u6YUWKqnfzRt8BHXt+KhyhIFhfiC46YArVw3JVu72c5vvc6nokmREG8vV/JawwO6POQ1+/u4vAhVqcL9JaD3wFnnpreB9rpWV7jQRTgkoXMKB964vEkeT7a9ZZRXpQvL7Xy6u1HF32Om5/Qv4hu9IvsxUw/idIkrk/v/+X6lptvvA/AUN/1zQGT4gVAxX6gTawV9L4nehfiJE/B77Gub1rB9f52EJuqPk6v8IZfLgdyMCnlpD1FcUAHaOfpRbQij3FbxRd0RmFF3vAUvIU4yTM0c/AfpRHqI6TrLroTj7/TxcwUdCUd+CK+4yd+73UchevrQnmQLXrPNz7HSXHpD6/jtKhf7g5ulW4woVCdeJuKQjlt/EkXcXKJ78BaKiMSiPLzzPswkDna8Y28BrDuSXqEPAd68I6XgQ4BTOsnrudb7OIPepKn8C2+cNF3vedbkPu9jry8K7g99gheEgHcss9tQUG6GJ0KEAMrXq8YKoUOSp16mBaDOGGFL8f7dXS2Ooihc1L1hEyLqNj9+JSI4sHuxZlbmQkagd5REhqFDA4jQFioQL4VhnKrr/qWbEXFZb61Vl1NtaWqi6HgHBGc13+w4lNeYKgjocOhAikwcVAmACuAmsVsVCj56RYgZTUjwI6TVzC2r62uVicSVpZSZkAalQSgPwJoE6hnsRSAMSsb04QsHxnSOWCTnIZGSqkDfFh45iNcCiGASF6oKPgMQeML1JRnfvt4TOlwohl55/SjIAhEb9GcU5+odp9+bOu0/fsPOiAuLmTPTDaUbnO7OzdnYNghz9DTF/iJttg+60EdX7AVpC7C6lvsedEiIRCgHWnysc0SBfo5OCOYb4TGSsMB6HOsZ7vqnTKTf04ma22scQCAjbLv8qB6w37S01BZoEfVoUqVkSmxLju056Dyl2qjp8y0sorR8hcY9ES6des32n/+8Oe2v7LKaQINT4QjHuoSWq1WGgdUH4MG9LcBA8qDh7+4Pk48n5wpXgodM0dIsz0UsoQ2C0hhgRIClgG1GofzKGDFDzE5IjAovsaet6cGRfvwiE9cEK788k+RsPN3yKHgI7zTN2z0fbGbLh94aZBNBx2ELOFCh01n36mLtsgaBEwUWtW8EO+x8KbvDB1mnJfjO+RMMoNC5GikOQ2aVT6GfOIcxMgvwLa1he0L1Yb0Ls6bO3/20oby6XdqJDfJbxwnvzkZEBCSmpKm+JjBapF/5Vf5IEmA4e59+2z9+g0aoJW6HPGBCANaOjnRIcgpxaXChk5TaSJLkWOqMwcGnmbUGUEU8qdnMhLnHZlMPNAPucTR3q4EUH3EdYZ/4uOibNA2yNDQ3xAuLvvuXbvcNIpFeen+jQFTSCvkozdtwsRPff3E/KEf/o5v/At+eAr1Ej730puy1NXXKw+7ram52XJzctzfH3NxfsLfMMA4ePiw7dy5I/RVfmQyLk43lKGHL1RvgFynl3sJ/o51cTohz8LR1GWUb9oe9ean1+nd8uVLfSFWdjb7xKd4WjE/Ew9ljgEEzuuF/lF5AUhhm+75EV/RbijT7t17bf26dVZVXeXgke3svBxef0QSbsdzvXk/2vnx+krbbdPF0wE0io+4ot/MvjBoDPlDGRQtIovqjnJ4rXqbgv+7bePGTQJJtY4R4l1K3ASBUJRf/2gvTgECKe+efT17XnVBh+A/yBHSRb71mGwE7/4t7m/JC3nqS4zA+9Qt8iW8h7ZRFJGjHKFNxn7igUbQAod8kW8GjSFN9xb86+J33xbhsfin3nT7OvAa8fX9RrzUd5wPj02feR87HvlFqL7vY9f77u3fcD1vPaLwizCYYR16J7OEY4/gJXM0rrJ+JZaZkRg0Bar4BDFuc3ScJDsj+EhVFQDDAgqzs9Md5DA13dHRbc2ckkMHpfjQbgJuGYlw7xRYY6WxNzSIIHZBuFGhPq2AQPO8AKq7DBtHNIrBjg/7325rqKu0zrqDlpqURkhLyi+3fLRmAmloSn1aT/G4BghwqYsOk3eAZ0BXa1uLM2o8Ygsakmarra/1XQQwh2BvOzo39cbWKvDe1txo7S2NArdMbR9xrQEMTcfcgU2uOkgf1Xm6NBBVhOgHjfRD7wNDUzZGW34csGjknaj80cn4lIfyy3GbmBegRWWkir0tgp3txOqVvy1bt1lJaYn1L831CvUBBdO3KqfQgl90CnFHRxwwJwtHlAHPV2BKHtHqhs7WNWRy7OfLyWjYW/sHVRcDibZ2dqBg5B/MOqg9NLRHulpUH9hUsxenKIwAVvzUSZiCpmNKs4P7dltHa72uJoH7LKsYMVHAdoSneaLd/gMH7abb7rZXFr2lug/Mf6Iddcy1decuB2LDBw/SIKwo+voX19e52VJytttcJorfwupmtQW+0WbFw2Jaf8cgzuUP7YaOUwM2OitsupEFTneYSv8J7889LrzHD6zudwc9AVyxiPDA/v22f+8eO6yRf1XlYe/YaS9oL+kSCENbpqNkdonB7c49+8TXRywnK93a2LPZYwyOdP4Uh60oWelo0eC3PWxsf2xQFAJBu0Oew1cvgz/h4rJyD8+ATOSnD6BF1/hCtmFaBfhzWS7aMvtEu1eUPhhFa/7QE0/Yr359jZ15xplWgIkNaatQbqYgGiA7AEJohVl8CwCC5nEHC13DzFRoD+SK34GOQf67bCPH0Tvy7mYOXs+SmYqTMMyC7dsjwNjY6GYUwa9ZQ0OD1xcALIADs1uuu94WvvGmDRg8xAbqCmA51F9fd+zvmG7+Xv8JA03i931d3zf4j+OCBmvWrrP7H3hQPFRpUyZP0Tf/9I7Ok3M/fT0esedfeMnuuuMOGzJ4qA3gtEr3SBUA7mkWAbj48bwKgWz1kM54MWf0jTM412b2ee1xKR74Qk8+s5WdnWuf/avP2K49+23atCnWr6zUFT2APh9I4D9Kl/Q8NeIhMj3wjvyigKK/BdAdOHDYbrzpZnvw/gdsz979Nmz4UOvXr8yVYjH93sl5kRRv8BcueID8oKSi7yQN0kIRFvfxIe2QPu0gfoYGod81tzuvr6v3mU6UUkTPjPOPf/JTW79xiw0dOsRKy0o8rcDfKpfiiHmQPJE+dwec3PWe/sU173xXXREeGkGbGHSTAWjmA2H5cd5X+/I6pMxReUPbJF699PiUXpQ2zv2Hr3pWvHoifuKN64IrfAv50w9/Dlr8COArIX6Th3jrPWawnNeO4zwmovEfogsX7V9lj8sVchW8CSK5PAi7PJC3kI2Qt7h+39nF5Sat2IUBRCgfmttjwW34GzlFUBk99jgCcixjBsfUZmVYoq94R5MaKpndB1iZj01cU0OVNWjE09kmQd1+xBobGsXMu3TtsNYOAZ70LPNz6dOyrUsdE2RL48hH5bexiQMM6vUm0mrqn0+7i8hd6jzYNipVhNM4zRqaGjRKrvORG5uc1wiEdnQlWmYWJ5dVOqj2wx8UB4cgJPn0uoCWYm9qa3WQxo4A7DKg1CwtNdNSFRdAkpXxlVU11tzSLjCY4KcSwfx0qmnpya4RYJsztufKKsy3gcOHWZ4AjJtqyCHwAXCJrBCPtEHtokerBgRoN9BMiareX7DKl0UedBjYH6NdZf9fAD8dtx+SoXJnZ+Z6GEbocAQdOmVq6+hyzcrYseMUTmkrbkC/XwIMHW0NSleXRjW+C4MYNTE5Q35JByN/6BJMOvgHgyPoEEywRpcKD+DuVL69UxNYPSI6s3UTZcsrLFYcGVZZeVDZAvyLZi11Km+DaolBQ6fVVdVaQ3WNtWlA0Fjb6MLEO9nEbqsYNtgKNBApGTDKBo6cZvnF/SHhCXc01KXLV9l9jzyhtI9i+RPuaC/wwqPPvmBPv/iKC8u/uOM72kZG/mBLz1e9a3AkrnIwE8x9xIfiTWZ3EiWsGTTBX1ytTeKpyp3W2lgVJKQcQhqHLOm5eC/e9g4FYYoHOhZ9QXNqyenOF9/6f9+1j330Kvv8579sX/ziV+y/fvAzu/Hmu23rtp1KD/+hA0KLk51XYCtWrbUv/+3X7eHHnrQs5TUjic4vOIQw6cAHfQV2/Dt0rrwIflOzJXsE0LwYkX8H7rF//ydHvGqzfukN4DBoYTxI8Oc/giaLATG7ogwaNkQDxnIbMGSQ9Rsy0IrLyy0zJ4ug7p9BKFtK+XaMkh+0D+jFbjHemfvgIdky2AMbZYDyxo43Dc3NliA+h67Ii3TJV8CF20UrXh/MIo8Uh8ejeEO7pyPtvfRHZYnzwAzPEWtrqHN5oWC2Y9sO+9l//8BuvPa3dvjwYYFeDfaVtzdffcO+/53v+YA9gDPVAzu+ZLEDjYC3yp6cFQ4vQJZ5Pmj7ihO6O8Wgr1/QgvehHmOwyDN077nc9Q0XrtjBs8yqoSRRAA9yrN9e371REkX8HQcw4vQ5oQyfHQRUBr+BlnE80BLAgHLI8+7xkPfeVGLQFTsPK54NfBj6WPZ3b1FfQv3TVzB4g999uzDRN4eDRMSj0Jky0g5wniddoX7JW6AbmlIu+Ih3y1asstdfecXmnHKKzZk3z3Jzcl0m42IaeVn8Cvly/lF9gS9ivvG0Vf/khbxCBYB3UwuzxS1+Neu5uZnnJjcRY6tMtvOjXFwcwgT4wxZ3565ddt0NN9oLktMZrthCcaZ+ndNUVY9eHuXPSa+/5IfvDB4z1RbQ7DIric18TBsflCkc4M7NMOTfgaX69wAw5VQdQUqES150C6ngiMsBuJ4JQV3w7PmRc6Cn73Fdx+DYgTKyTuXzON2RPmHCnfbql/y4JFQchKOu4vKF7ASZF9rK252bbHm9qMyiG+t/iJczD4grhA9phXQpP6UO32jnJBQGRSpbb4bf1cX+AxF5jn+/3dHye1zfI3jJgGtuNXJhJyo0kay+xd6L0YtrTxlhSyAxwnbEL8ZRSySnLmAYDeX6TgM5Yp4sRZLoDIhwQguDFpO9TGGCDAEttpASmUMnxkhGcVHots4Oa29t0KheaSsM20xxnC+nHW1fu9LB6ti5Z9nuXZutqb7RKoaPUfh2F9DtbAPGdlQiRrAlRWuhylFjZoGTHwWrd1RItUBtW0ubKi3Zw3a0C5AqP8hEBA55oQ7oHPIEbNMzBdQFYpNTshyQ0qAAr2nqCNI53hczAFUmWjwEN3nmJLHGxloBU3UQunMiGGMDfHJoQpMEe7fyzG4F7e0aVbY1Kk32AA2Mjc/OziTFw1Sh6iGJjblDo+0/oEg0UxWoEbRrMKFqEE3VeaZwpfs2Xey6UFV9MOoUNJoVPREY3d3Y8YZpQU6aA1S7qYLqnfN92SkCoIu9Hja2CBUEBwczZNNZsjdwR7Nt27BKg5o6q6mtVkYSVP/5lpmXZwmiX7fyxeiutblRDULPaPpzBW4yS0W3NNj1PXFr1qy3a39/s+3Yt98b5HvtEBBoG9vE6/1LS2zo0MHRl7+4Yx20wkxBoyVL6Grz6XR4RG/Fv6HzpvNIFnBJzRBwwWxAfMNCzJQUF5ViMzqUyIQmREpr97v+HAVWEK/IK35hBrN1yxZ74fmXfIeTL/7dl23U6FHi3Tp7/OFHbOGSZTZ12mQr0eCV+JPE97t37bOHHnrSKg8dsq995Ut+fG6qIm5T0uBg5KDbKrqADx0/js4k7GgQtGBkLUEDWTosDjOBX9obGvU75JEBNSE9PjqDqNNHLvMO8ABY4zfOQbxkpncgCsjbIwygyYfoQrvG7hZTBOJpbWp2LS0J0iYcSBCfwq1Ys9bWrF5pV1z+MSspKXaNHnXCjA/xMQUI3Rkwo0118xKl4Xll5sfzq7LR+akUpI68IFdhyph80rUGBz0oD44yY+OMggSg8PADD1iD6HL2+efZSZMmeB3X1tTYs088aYtef80+csUVng70HDVmtE2bOdP6CcBDL+xImTxul3xkNoq4AyiIteGhow11Rece+rHeb5An+Pe86RYDAWjpmvbID/4L8vNt4oSTbIzyQZ8W6BHKGcdJXHF8fesypgffMGeaNWOG9e9f5tQjCqenykSaIY/BRI34PT5dAVAyu9DLK75AMoqXOiIP+AlmKIAkWgqpKLy+pYpmt996m5WU9bNTTzvV+pWhYRWfKAmUTgBEeNOds16Ik/qlT8GFOAMAgq9fefU1e2vxIg0Iv2zz5s2xbF98HPGLm9yhQEvX4AQzDF20cdVFvEgsAOpgUgiw5DeKGQerygu0Iw+kT93gqBd4gHehzKEuyBt8DjheuHCh3XzjTTZm/Hjfz59vzEhQh9OmTbXCIhYGqyRRPRGn78mtvHcIPzg9lR54hplM6MTd6auyk7aDR/mBPsTB+1CXUX/uNIzunumYNygHLSd21D2tLvAb32INOo68E7b3d8y3etMnXm5ITegfnkMa1L/GEfrLr+C3rwtxHeOIVjR2PobOCByBeN4RBWGQUdzBe1HN+G/PH6nJHzMQcTzv5HrTD/5CHKKF/kAP3wrsncwScH2P4CUCmIl9bosLwpS7eMqZLeyDyrsQnARA776wSEyDnWV7O7ZxGvFjhyq/jQ1oRCvF7IBHhAF7Xnay9anV19Zbc2OTaxsgMmmwVZAf2ykiAAyhF9ob8iTWEFES7cCWdVa5c7OVjRhr/YadZPu2rxUITLP+I4aq80OjjBZTDI4mo7ktjOIE2DLVUULMxvoGa26otwMH9wrUNqvMXQKNjQKp4XAJX3ghgV5YVOyntWXnFSpebGPVmXr+ICINFFCfoDI0+mEP5Ds1NVPMbwKwNUq/1dhtQVlW6cKUha/ehJvE+HXVArtqIG7vq0aONpstwIiebbvYXiwxGe2OgKgGCTfffKv97ve/t1bRuP+AQW53XFSUY9nZgHfRTAlzFGdCtxgBoZ4gxtOAAY0Lec0RGE1WnNjdhc5IHZzAZZJAMFPFyUmijzJ7xBBWagjKv+dXo12OVaU8Ccp3osrXLppiC8i2YaK05RaXWlFxhWUKsFA8ADIL3hprG6ymqko8cNgZnj13M3MGWVJqjojy3gFOprOfeu5lu+PBh12g9TaS99bRJqpra2yYgO3M6VOit39xx3dofiRPUphVYHoeMYjgowEkhWOs4U+1hVa1zcY69p9ud3vtxAROx8sS32PfjyANQhPB60Jccoz4Qq2HKTi+8QIb9O3bttnLr7xmQwYPsH/59rdslGTHrBnTrLRff3v80UclL7pttABvfkGRbd+xyx5+5HF7/LEnrLqy0rIkDyaMG+8HJySp/a9evc7uveUOu/GXv7TnH3/cQeHwUaNc1r34+FN2x++vt1uv/a2tWbbcChRfcUmJ5Rbk25MPPWTX/PBHll9aZhXl/byT/O53vqu0uzxvdMJFhYU2qGKANWgA/cqrr9ttt95iFYOH2Op1G2zRokW2d/9Be/DBP1h1Ta23rXXrN9jNt9xst91+m63VM4OC555/wX743/9pt+vdQwLv99x/n+0/dFiDrxGWL/kGUQAHy1atsjWrVtpHP3K55ecXeF+wev16+/2NN9h11//eNm3dagWSiaUCvig7DlZW2T0P3G+/+e2v7cmnn7aW9g4rL+/v2i1mkZrl579/8iNrErB+c/FCu15xLF2x3NIyM23vvn12060325133W7bd++1gQMHWa7beibZCy+9rEHGQ7Zty2bvR4YMG+HmCL/56c/t1Ree87b9gtJbsXSZzZozx27+3W/tqUcftwEDB9rQYUM1AKm0u2+7zX798/+xNxYs8IXCTLMzkHnwD3+wN95cZLv27LEHBKDfemupTZ82ze69/wH73bXX2vPPv2j7Dx6ygRUDffcT+KdJcm716jX24AN/sJtuuN5ef/1N0e+gVQyocGC7cvVqu05y+dCBAzZ67Fh7VAB88eIl3unecJ38v/Gm7xVeonrHZnvN2vWqo1sEsG6wJUveEt3abfSo0fbsc8/bL3/+C/HdGKuoqHDlCHzbJJC+eOEiu/Wmm+wmlfXFF16wjarb0aNH+7aR1/7y53YHwLS01EaOGml7du+yL33usz47OE75Oai6fvDe++y311xjjz3yiG98X9avn+9j7sDJ20yi3Sn+KBO4nT37ZC/7wYOV9uRTz9pPfvxjlf0BaxWwGzZkiAPOQ4cr7YEHH7Tf/eY39thjj/vM50DRny0ROVb66edesLvEq+x29Obrr1tldZ0NGzZM/WSTPfjQw3aTwOU9d95l29S2oHWWeIIFbj/92c/traUrVC/L7Ybrr/dTJIuLy+w//uO/lO8Ge1zt6+c//R9bt2GTL75esWKl/fpXv9bA8yEfDELHuro6u/X2O5XGjXbbzTfbYtUxB1OVlJTaA/fdbz/50Y+8392wbq3a9GPqW7Nt3Pix9s2vf8NWrFxtw0eMcLOXNxcsFE/81n4tur2mOmQB+pgxIywrK92e1cD40Ucfs01bttpLL75k1193nW3ZtsMGDxlmxUVFvsD+7nvusZ/+6Md2//3328bNW/S+2CoGDvC25owVYToXS5IlLvdiR3/FOz3G4I872AOe4DkK7hEE0Ic8DYv18MOAIIaw7l9XiFZ/ovCOrzyiED52yFIGj2jQe5QHkSMkIDzOV+xC6PCX9MkLAwEUZCgsiAYFKfkicc+P/PaNpW+ccX7CG5fuPe/4BZY7HrjtQ0V3e6J7r1MkvtUKAY4kWbsqpLG5SYxTLUFTK0Hc6gCmVQ0TrSUnDEGMvPxC3y6KLHBMpD6pYbMtVac11AvMKo56xVFVe0iNT403VYUVsAPgMTpq5ehadWjY5gFIu0WU1HSBLwFWRgGH9x2y/dt3qIMpsJGTZ0f5TLMjSsi320o8Yg3NdQLMrNBX4uxeoFunGtm2rZutprrSOEghOSXRcnOyfTopIyvVCgrzLScjyzoE2tA7wNw5mdluC9ZUc8haGuuNfWv1QiMyOmKJA47D1ZWbm69OMN/NJVpa6626+pAvOCO/7QKRCC9oiS0r5hCctpWeVWiFpQMECvtbVm6J8pQvGgoYpmRbgsAmWq26ukbbtm2r7dy5TYJzjw0eXGFnnH6WlZdU2JaN222fhCkNJjEpV3lRGIBCcrroKaCapngEZJNSMywzK1fx5wj0Aibp+Bntst5bzMVITnXLThN1dQdEn4PWJuHk5g0CxtjXujlCEtN+uT5ybWlutIRUs4xcDoZgh4lsjcCzJfzEcJmFllM20tJy1VnLb70AeIPKkZCoEXp2scIMUx6DNv+9dCtXrbUXXnzVQU7fRvteOxpYc2ubvbVijW3csCV6+xf3jk51kySQmpJRpuFiinfozQ11rmGsr6q22sP7NQg+rPbGwSLwco5vP4c8aK7brwFWo3g5tEnfXogZB1V3GJQH+eVCD6F5LBvonQtaS/NjZ0uKC+2SC8+xwUOH2NKly92UBvfgfQ/ao488aifPnWOnn3mW3XnLrQJzL7r2aJ2AyrU/+Ylt37TRZs6Z56cOounat2evPfPIY3bLtb+xfIGIcy/+kNpTp10vALzotddI3FoE2A9LMKtFWopkB67y8GGr06B/8JChvlBq29Zt4uEEq62tsw2bNhm2/eUClzXVVfbaK68o/bVWUlZm48ePt6UCuw8LvJUJYM4/40wN3g/az376Exs3ZrSdfd4FduElH1aqR5w/Bwo89SstNo5HRh7QTmLHE7NrazdtttvvvN0OHthvZ55zrpva3CrAUCVQSzx33HmHbdi40WadPMemzzzZtWposEJzOyL/nbb8rSUC5Dfa/v37bfSY8W7n/Ktf/Mzuu+8e9Qt5NnL0OFspwPvkM0/7IHTh4qUCRbdqcDjCTj/7XFu1fLndLYDC0GXqzBkaNIxxnjnr/Avs3AsuVH+Tb4cPHnaNOhqyQwKmD95zrz335BN25gUXWXn/CuX5BgdJyJz9e/faYw89aAveeN0qBg2yQaLzsy+8ZM8+9aSA8jybe9p8zxdmcaGjDcCfbRjZM/js8y+0MeNPshefe85eE8htZPvHrk5f0Fav/g2/u3futBdUniVLlvgg54CA/P0CVQf2H/CDYx4RwNyjuj3nwott0rTpohQEO+LA74BkekxDlEENGtA9/cTjdt1vfuWLh8+54GKByzR76bln/VQ5zEq4Hzx4wDXq8Dqa3H0qJ/0ttuU/++EPbMXypTZD9TRx8lRb8NqrAsm/s7r6BrWP0CiOYByJ0+9O9VedqrsnHnvU7lb9Dxs5yiZNmWYP3HO3LRIYJ3P3CiyvWrnKJk6ZajNPnm3pqvuwIxGLjxOtXDw5atw4jxKann76fF94d7sGHS8//5zA5Hibf9bZtlX8/cMf/NAOi6cyszJs2+bNdofqe9WKFTZ0hNKdNFlt9Ii9+tKLdvMN1/mCrzETJjrP/Of3vidg+aIGNYNEq2R7XHRdpUEISizq4+TZc+zSyz+mtlJtd955p23avEk0mGXTlV9oO3HKZLWL823ypIkuBw4eCKvu4aNnn3lWA5Pfu/y44EOXOp/9+uc/E5B/UvXcaLWqlzfFQ08KbDc0NqsNlrsJxt1336XwnZIPz9i9d92lck4Qn16sQUN/rxdkDoBP1e3OxZLoyYWYot7jD8eCRxxa6KDx7/1GW+Sfc5EG1IR1kBv54dbjP3r2NPXTZyT0rlMXgwOPBZCtG1p+z/Of6EgBWcITAJsLc6LYfIHZYpQ/ZCWUV20LWvRxvI9dbxn7vPPBmHIpYlHnMaDt6459c7TNLQVTJPV1TSoc0zZplpWRK+GV6Xa4aDERsgBIR/d0IsokwLBNApstwigj/jMzc3xrmtLiYisrLbFiCXrU/oWFeRpRC8AKzLZzbGQbqnvzxU779h904MbvlsYudWR5ypKAVGq+NdbXWGN7k+WWDbTconJ1iEf8iFk0rYw+m5s79TvVmupavdE3C2QyTZKekWID+pf5qIsjZjE/4FQuuOnQAQmmumbLKSyy0ooBlpOfazl5OdZ+pM261FmymM4Xy6VhS8sUCWDdrL6hxvbs3Wmr16yWADvkJ5tx0AMbZGeo7CkpGUojyzIE/CA5h0wkovHtaFUtsa8kU6cwKjs2tFqzADgjXZ/qEYhOTU+xopJ8KxBwRgMzecpEjT7zbPnSN+zVl5+xDevX+OChtanBhVFnO4IYJmUqIEyZdWiA0d6C0EV73eRmHu3tmDx0yx8bwXNeeIuYpNsXrwEcGEyI6C4ksAfGzALb4bamOhWj0xLT0PiyME8AWkOBqsoG0VmDEAFq9d9WJ8HS1lAvP8mWlpOj+s71DrmobITySyfey6zvldu9b78tX7Omp5H3vWgcvVcU4AQ6Gt52DcCWrVgZvfmLe3cnQZfEILPc0rJLxX+0NfGOBp20Ww4nATBiq9vc1Oa28fUCwEnJHZLKhyWsNPiSQA4CO2hxadde3w5SELdheo9LAULdk3IfYQqv5Knto7nZqk4WkLFh/WZbsGCxFRYU2Ec+cqnNmTfbO9Pnn39ewjrNHn/0CV9jcN6HLrLLP/1Ju+jjl9spZ5+pNtVurzz3vJX066f3n7ILP/oRu/wTnxRYqbMlby7wRVHITvKDuUV+ebnyi+BnAVenTThpnNsDbtqy1Q4IuAGC9+7ZY5OmTpEM42jxLoHgWpt/6in2kUsulnxIce0Q07yzZ8+2GTOm27y5cx0g79i5y84963QbMWKkBpydNnHiRJsqkAOuiXeCQFGBphnneVLnv3LVSt/LeerU6Xbm6WfajOkzbffuXX46H3vUsgoeUFWqMl568cV27hlnWGF+gYf3hWuKn8Nghg0faZcKyP3Vp67W93w/MnfOnLn2V6LHReefLzBebgvffMPtfBcsWmi5ovVklfNMxVdaUmKrV65wYDhjjmgvUE6Nnaf0Zsw52RUKXsfqfwDk0Gnl8mU2fuIkm33qqXbeJR8SEKlz0MNBFdQpZmIzBcYvu/RDNvvkmT4IqKqq8nyccfppdo5oxQmM0AUeYjp90sQJdpYGDCPEGyNGjvSFbrtEC2avAq/BY/7oM5EMfD5x5RV2qepm4uTJtm3LFqvVQJ+91tm6iO0px4wZY+efc47NU7kI1yOTvBYwB0i2nQLKC8QvBeqbrrzyE3b+RRfaiNGj1Q7omyVsIUYUriegHuK41qxebZs2rLex48bb7Hmn2Gmi6aBBg22tZOO6NWvV/xxn9iwlxdYrvwsWLnJe+8hlH7G58+bakGHD7OWXX7a8vDzbosEcA5Yi1c/5559n5517ttMM0wV4Z/iwob5FJXk44/TTbdasWbZ54yafWZg2fZp99jNX2+WXfdjOPvssny1YsHCx1dWpH1G5CoQRAMOfuOJjzsfM/tInjha9rvrEJ+zv//bLxol8zHaee9659vWvf9Xmzz/N9qh97NZFnqH9lKlTNUgcYiNHjhZo3qL0N6hdjbdT5s52Uo0aPcYu/dDF1r+81IsN3yK7d+zcrTa/wHHNJ5Te5R/+sGh/hfBKtj311FNuLgO5GeRNmzLF/v7vvuzxAICXLlqsb91ex/AsA1vKf9llH1I+hjlf9HVBNytHfQlTeT1GjsfYbCV2fHdb6+g3jnfknS0KCYNMC6YQyLuIF/Cni2+uReW9/+6FgsjIo+LVP2/LRPonuNgfbQbgym/AbPgXBmsoMT1Oj9uhtPv3sLpchqsO/K6r1/XmwctD3Kof3yjgGHcUuJXHqugxOMVDdlJTsQjFjrBdjBdGpX6UJFPtUWeCrRyAjpO9whZheu5mdwNlzO0wTH7SwsID1NP6zW4FCIysrByNkrMsJT3JOgS0OrtafEqbLacYCdLwOBygqbnRqqoPeb4qBXxTBBj7Dxlu1Yf2W3XlfksWmAQINjehmu5U/Pqty1c4kgF1GtgK+x6wShubLleViziYWBQV9xMTFtPlWYfyTulbmtolwAChyktGvqJghNxgB8WwjMSZaqdDIE5WgGI3lKF8UK6MTAFEvae81A+aJdA+AhACMNoIPBUq321gBZhTsOMV+EtLFmhMBESnCmBqYKERLfsPcrAG0wQHDuy0Qwe3uY2r+MWa66qstbFWA4FagVls6pqtgyN4lSYdMIMRNyGR8E9Oy1G59TuZBX2iEaMpja7IKHlNtFbh7kbrahEYbj+i9JQP1TGmHsmpHCeca+lZ+cpzujXVNvpCPmyZ0Jh3o4kXUAfAO7OqXBm5+Vbcf4iVVIx17bEncgLdTnW0Tz7xrD344KN2w023269+e4P95rqb7MnnXvTBS2F+nhXk5vReGrRki57s+AFN4XGyxIi4F/hGkf//dICkQxJ8nGD2F/enOWQJ5jHJGUUaPBWoLXN0tuSLBomY5GBrCy/7olO15ZZmttlj9kGgrLNOrB5Mm6i6UH1BONLGXVC6wAxX8BEEa+yoczoSFkxiy46Mgu/3H9hvjQJFWzZttmt+/gu7+YabbP369fbGa68rLrPF6gSx9ZwxaYINruhvJeX9rLR/uU+XbRKgGq/Or2LIYCuWjJijDpjp0b27dkp+VLvsIQ/kkUFgfnmZ55W8FGlAO3b8OKsRgF0jEMk0frvinDljRlQ+8nvEBijtgUq3ob7BNX97d++2++6+22647jrXKrE4aOu2bW5msGTxItEyzU4RsBwyaJB3gHQ4yKPYPhkHFWnTu3Zsc9OA11971a699tf21JOKT+Bjj0BNXk6+gMnZLucefeQhu+feu+3A4YM+EKdMbloWxTagYqANHzrchg8Z6nKd6eShQ4fZ0MFDrH///lZcXCSgXuO+N6xdozLsUpt+zG69+UZbtWK5VYtWhwSi2cEBEzhccWmp+o5cz7vXpW7QsVZ+16xY4YDu+l/90u68+SY3JdkvsMHplUg4Tp4cNHiQlQuUc02bMtlGC/w98dgj9rtf/9pBksfrgiDsk75+wwa747Zb7NFHHxbYfNOBJUePOyCSN8oalxeHDBglEDxgQH8rVxnxiykHJiYnn3yy8+EtN1xvd915u/q9oNjBhdC4MKDbs2u37di+zaZOm2YDFRcyzGdGYb4eToDW+q3/4U3gfa7t27d7Md549RW7QXWIWcMSDSDq6+ts3749oluUYhyVHO3r0KFKDSAbbKfC//aaX7oJxQbx/ZviBTTCF2lwAQh9+skn7V7xGyCcbb68DSlKFCVhgZ0JDOf6YrCtmzdaa3OzTZg02WcOKqDFzOluIrBZ4JNFYdCzsLjYhgwd4t9Z1MaMB/a2gwRUhw4f4sCZ3+5Pz0OHDhUPFTo/Uy+0mUceeth+/5tf22OPPioabBUPqb9u73DTP/gNmmAqMmBghd7R1wY5Qb2hPd+zd4+VicdOnjnDykqKbajSxkZ35bJlLndoH+Cdfmqzo0arnlUe6MGe+/DOLIWbIUD/yksv2E9/9ANb+tZSERaegiJxP9NLdML47771wA9+9/EXu9gv7Qzb1fhdALgCwLqjRXXzgShS5xh9iwErUXgkx716XfB79Ls/5gL/hXyFvjW8C04l64vZo2/IaNyx+9lChzhkX4d5Urxla18XYomcCHscswS9F6CBQOQpieN2BdJ8Q3UBQAAogMezoT++d6PAXKqYGlDhldWNnWYwto638wKwJetOwQGe2O/QCNh+ByYTb2kEzwEFYYU9WlAOBuDb4f07bc+2zdbR2u72pW2N1ZapsGk5eZag9FMFnjIFLNMykjU6z3R7WU4fAzx2d6PVbbdKgQ4lrAvBnuBT9kVFxW7XW6cGkCLCpjng4YQuTAkEriWUWjvY/kplSOJkIXZQACDlqkHnOEgqKBCoFaBWT6vyyn9rk5hfQE/xQC+IxBZCVCqMh70pOzug/WY6qbWNozEbXItqnMokqM30htqr8gB4DNyATS+NuK6hyv0wom1vVQcvv9apAYLiaWuut7ZWAVQ6f3WgAFlAurow5U9lVxnVNF2wJSZhuI8hPyYdaDkVJ4vMdPdDIiR4yHuSaMLCGgRfu+jfWK90WppFV2wfU3xrp/q6WmtQvXWJYVI1es4RsC0o7Ge5RUMsNTMy0j8B7uDBw3bPfQ/ZL6693q657ma7+a777NZ7HrC7H3zEHnz0Sbv/ocdt46YtDmA56IN7TnamOuRsy5OQzXeQm6uOItcKdQdIFAkE50o4swk+Ax8EQs+I8n/p4GumK/doIOTb6HxAjr2nN23cYm++uchefvm1d75ees1eefl1W758VRTyg3MJCdiXl/oRzAzc4DVsw7slGLAhZJAWOqNEgb1W69DV1VYv1q9xeUMH4tN+Tnfxm7O7hLl+I8eCgFXEulOzscBF1iWkpNsm8Q1arVFjxrqGKnQ6ZiUlRTZ//jz78IcutK9+5Uv2ta9+2QEhbQZwki05la82kqm2GrY00zc6wM4u5TfVsqLdYQI/BcEPf7l2UG0oLTPDCgeUh/zoPeWcImCMqHrtlVfFz5t927+hAmVoKkOuaZmRk3/kQrE6/GlTp/jimPmnzbNvfPWrNnv6dFu1Zp299urLej/Jpk+broE4IJFuINDCHUnrhjYECUFW0Y6NHDnK5s+bZxeef7598+v/aLOUL8D/Rz/8EfvMVVfZpImTbJlA6EOPPmI7BQqYPkexEMfLWgpkDcAhvnORmg+6I+0L6QFQAR0nCUhMmzrVLrvsMrvqqk/4wKGJA1iiOAmP3CHTTtJQ0TxIRqZauYDg/LPOsrmnnWLf+Pa3XdNbpIGHKsbrjfxBf/yyqOhTn7rK5s6e43vNPvSHh2z37j0ePztBsPcs9pWYc8ybO0fXbC+T16Vnh3RD2vGdbMa8RfnouJntLCoqtHPPOduu/MSVDuCWC4g/9OAfPK7Yf19H39nS3ORxpEouqfKdZrjQ5YcZCdfiyrE2JR4A4PDKNzS38049Tdep9smrr7Yv/8NX7CTxiGfXMxv8w7fQxs0Alae8vHybNmOmnXPuOfa3f/tl+8pXvuqziBeIF77w15+zU+bNFTDdJPo86gMwwKjPAOqijoie/jQV80Nopt/QH+25L0xPSY3oiKxVX6l/lDXWyIXsBaAeykW7BZxFfMVv8T39KnlH0fba62/Y0089Jb6caGefdbrbMLMA0m1d5XxXIpUX/6FuAi/wD+d/9Qc5AlnS1bZzsjK8fbE3fWjDwS/5oj6cbsIZ4Zva7qSJ9oUvfdEuvPAi38Xh/vsfsGVLl/bUTSyTyAhhSN+fo3j/JEcZFCYc0gIliJd4+B/ypf/+vq/zHPKNZ89vr+N3fPV1x3v3bg6/DJzDs/91Pg3xhHf+3Ke85BX3x1LxdiL5eVgDsEMHDkeypNeFVCOnRA9Ej0c5diMAiFERmRLQTGVj08GuBh0CewAfNBQAQKWgBiFho0bB3rAt6tyZmmMhEwua0H7AVL5dlTIHoyDUgx1Kou8ykM7+tAJagGM0AjQCbGCam5QGANW6bMjo0TZwxEgWWat8XUqjTcApS9+6lWa7/DcKnAnIJYS9VgF/TY0NVldXo3diVjFyajK7GmD3mSRA2eGjuoa6ajcXwN6IvDEtyvSo54MOSxUF0OZEMXZMYCsyOlk6HyrNt/rSMwAYYEwVUXkO6FNCo6RD84rTO+x1VShjH192eCCch6GUehfioCHCwPhP9pHnoEGDbd5p822KOqiRI0d4JSenK+1k1Y11uF1wIukqoU7VA7aL2P9SF9SXA9LONuUG43Q6YeVDwPeIwH9XlzrcbtVzUoZr0Vj8gMBhNSRiB5uqRg04GjUybqitdPpn5qjOVF9ontPS8zXAyHMQjDY9M7vAsvPKJQwxyzgxbsvW7XbjLXfarwVqf3fTHfbECy/b6o2bbeOOnbb30GE7LH7hwj5z3qzpds4Zp9qwQRqdq34Q8lA4LI6MtOLyB6hFo4tWJD++68rWtzCAC3X5pzraHvZLBw9XSfBvi96+fw77wnsfeNh+c/2tdu2Num647d2vG2+z39yAv1vtVg0Utm3bEcX0wbjklAzLzh+gtpcvHku2doFW9qRmVgjNBB1hOkc9RzzerTbb3dGgwXejGiMLHPs4+aHqjq4/fNAhJbhNYk31Idu2dae98tKr9suf/0rpdNiFF5znGh60R6VlpZIHGQ4Qzr3gfDt1/nybf8bpyluCTZ85w3bt2GFvvLnQdoo3d27cZBtXr3EAMBo72AVv2uqly23fzl32wpNPW9XhShs0dKgVFhU5QARcbV6/3sMseOV1b6eAY7I7ZtQoDbwKHGyzaGL8hIkOXihJKI0LHJeh/QR80Zoih/pXDLST586zOfNOEYCZaJPGn2QPP/SQD6RZhEQXv+/gAck+ZqbE2xIyASAF0Lx1xy6rrGuw4aPHWlFxiZ9cdfLseXba/DNtgoDsGIFd/AJmRo0cbfNPP8MXy64UUNu8dZvzvtvXSX7HzimOsIwc5Ys7u9jRwU+YxD6xCb44bPbcuTZ91iwbJ7r3E2hvrK4RfTCf6Lb9+/bbFtGaMpAO8fC+WHSA7rT1ydNn2Pyzz7FJU6fbuJPGW24hx5orD4o/7twxA8Nso6y0zE5TOfr1H+BaWg4d8Jk9XdVKd+uWrf5tuu/K0C/k3XPtJfOn4Po+h3LGJaQ/O3DgoNU1NIqXxtms2XNVXym2dNnSyEdwHoN4nJ0e0FAz9b90yRKf0t+ncu8X3Um/u4NFzV0+HU55Nynfq1etssULF/p3HCYUYcYy08ZPmmRnnHuuzTnlNNFjgg0ZMtTp5mBBqcL3aGWZUs8vKPRFZ4QdIXB4xtkKN+9U5332N2c2AG3l6RpAoERau2atH9gAP1MfPnPbU7ch7uHkRXzy5htv2BoNtuCVF1982UHheNEjHdNCBqZyzhc86n5U2/Xf4ZF8M7vLT8rLb7Yz26SBIOWYrfxOmjzF2yL0ic1u6EfhG+xyN2zY5DR1cwFFhM1w//JyGzBggO3YtdOef/FF26mBzvIVK11rO5H4VAa0kZSLvPXNH6SkTtZv3OgDA3hqxKjRrkHfoT6q70COUB4UUik++CM+hMX9+PcQ/zspSTweXT0AO2oL/rKvIw4ujzXQzp/7eOtbjuO5OC+xCy0o3EOd915OCE9DeRMv4DOk7wEkg8KzRxeiCXV/TB68nRJPn/c8oxRdsXylLVr0lvNcX3cU1O17BC8BEaAc4pCTHVbckUkyzOjTR8v63RGBU3LGKng6HSoOzV+rRiqAYMoY1P1ByPkoSWFdywjQ9GdVmvJNXF0CooyV2KqLxVeAXFaKEp4TdtIFYssF7orU4JMEPgGHTU2hc2sXgM4tLHObHzoZThkDlIfthciDCZgKtFEOYXtsdEmTPXaZ3meXgozsDOWLvCarQQSgjUYzRfkhHN/oPBB4ruFUR4TAZs9X4qSOfPrT0wDvawTK7hLsYKDvGFXjsB10oAsNRDtsxXzLLgSD3qPlFvSUnyBc6Y0IT4Ni4RpTKUwzFhUWq/PtrzypHhQP/qkfRt6MZjkvnhOGBAHcptcPaoBHlHemdTl5TUTUBfPoNZpiDVzYmDlVecS+ttO11UpbgrStRbTuYkSm3ICnBWAZBIRtP9ghI0cj8iw1fuiEOUSB7mGhzIlwTY1N9sBDj9l1t95ldXqmE3UhrzsNAxseBjPw3Pw5J9tnrrrCZk2fKoCQp46/wIUwhwY4yAcQ9REY8CIjQDQ1fgwpA6yIll73cggt6gC/XO/myA/7g44aOsRGjX5vDqg41jHTsWDxUrv97gfs9nsetNeXLLXNAqq79x+0/Rrlvvt12LZLiL+1fJVPcXPSGlqmD8rBT2zZxSC2o0MDsvY2F1qsKBabG6eEMRcBOKC9UffdR8IWV6Zw3mKieqOmwnOoMwDz5s1Mt79he3bvFpCpc7vahYvfctvISz9yqX340ou8reUI2KF52SRws27tBtu8aYut27BZoKjTxo4ZLp7K85XrGzdtda3v6pWr3ORgoIBDQVGBrV623BeqrNX7twR089Ruz774Yhs1fqzbF+7duds2rF1r+3bttl0CDIQdNHSYjR4zzko1iN63f7+AwFpflX/RJZdYXi72tp2+E8LaVSvd3pFdAJhxQPbt3X/Atqkj3bNrjy+g2aE6Rabffvutkg0aaIteGzZu8AU8rJZnMIcsoy3sPXDAli9fZvUC/EOGDPYp9cOHDgoAbLDtu3b54rHt6vBHDB3hbe7uB+5T3ta4lpOpXEwMJkw4yXJyNfBXH8KU4Y033WhjBE6nCRSgCX/k0YfdBnbGjBk2aOAgf16yfKltVV6vvOITAtLZouNG27Nnn+0U6CTNFg1gBpT3twTJJwD1RuUf5cmObdtt/MQJ9uKzzzjdZgkMsy0YAGeVgMgu5Xmz8r5GtO+n8P0lN595/HE3LWMR1NDBg62mptqef+kVW7VypQZ125TuXivvX+42oqx6Ry5i7rFb77EvPqx2slO0Pah6wUaXQxuq1ddgqsD2adMEqN/QM+YhV1x5pfPbatXvkkWL7PTTT7dW1d2LL73kAxYWC2M2wqCJLcBWrV5tSxYvtrMEGLFXZdcNNH0cerBGoHW/aMwerdjRsvDwogsvtH4CoCzUwiwAm1L4eafqCJvgwRpEzZ9/utU31NsW8fsW0Xiz6LlGAykWvwFu2V7T5ZnyiakNOy2wMHDMmLE++IKXNm3apHax1UF/c3Org7/7HrjfFi1c5HUE2AYMsoUYO2mEwVKXLVJ7wgTisss/qgFimeRquq+D2SDe3aYB4cqVK2yVeJi0LrvsI1aigdRdd9zps4aYbsB/ZIz4H7j/fg1SptpMyXN4i628AOxz5s6xgapX6PbKK6+40oe8rF27xhoamgTCt9vWrVt8ISO26CerXneprbFLxiGB+MMabLJAb8jgQXbHbbdbanqG2wEXqe1u2y6aSh5wat+CRYvdvvqKj19hIwXS12lA+tqrr9jkyZNs3inzbM/effaa6HfowH676uqr7Q+PPOr0WbdurQPbfA2s5mnAOXw4drcosmLQRg8cwBv9D1punrtY5aXvAENMMNzhuW+/4+HpuHmUX/8WvoMj+BYgZN8wQRa6V33qBdL4e3cX8htwG1ccLc8sGvN3Pb/JM7MK+A/pkEI8ePHBiD/J8cB1JPBh/MHL1sf1jR9pftdd90nGbbHpM6bYfrXpWN5H1Aqu7xG8RAjz9BO4zc1RZ69M06EAsnzqWs9MY8MQbN3BKKZNQoyBGgSlUOyf2jOCU++UKvCXzo4H+oYmONisqNeCCBK2MVBkKxwqlUVs2PiSJlPG2PLwzIiLKTmvFP1Lz8i1rKx8q5UAblajKexXYVkSrCsXv+7aGKYiAI0pyQh/tilrttY2puvDtmRM9TNdQiNh+g3/PKPNhEypKi8gHSEDXbChdRoJE1E5rmWRH7SzrhoXDQD9vrVZB4sy1P2KMfELcGenAeiDqQDviBvgRHjoh7YWxueC5n48ovLZ1tbiz5yIBr3a27s06kSL0akOor/igLFSROdsS5VAasd8BDtfxQkAZWDQ0Y6GI9QRO0dUH2ZxQ6vCAupgVpgQINyqcJ0O6jixiak46pmTlAB7LDJDm83hFxylSrpt7Y0KA/DD1EPMBc3TChXHidPY4qoqq+3FV163BUuXK27KDM30J3I8o1EaXN7PPn7ZJTZn9ky39xo9aoTNkFA8aexoKxZgyMCkJIs9gFmsRBnUCFW/hGXqKu7saWoIlizxRabC5Akcs8jHT81Sei4Q9L9vHmLn7UjxozWe/j5sCcYq4ocefsKuu+UOW7BshR/9fLx8/TEHT60TSGtQ+2MKnEUiiij6+v46TGZo6cw0sGgMWQddvc3ofkTtKAk5w+CLgVm3eF4VEoCx2qXyzQBXBYjKoDAKh39ma9DOcXx0deVhn90Zpo7noosvtE984jKByTwfzLBQq786WbQwAIfdAg6AyZEjh9vQIYOsorzMikv7+YIkdmNJEN+w5dHIcWNsuAAs4ejwdm3f6rsYfPSqq2zCtKkaTCc6eGAKvrqq0lfFT58z2+1zywQSWaHutmf6D2jtr3ROUSfqx58rjcMCc5huzZ03x20wKSKatqLiYgG9Stup9ADPFQKQNXU1kj/tlq2226xyHhRIgv+HDx/hmmHiwwE+D1dWKlyjTVBbGSN69O8/wNizFNtbzI4ADiMVDtoCvNlOqba22qd+WTjDFnisRfBZOvlZLZDh2t5Ro1x2rN+wzgfAk/WutKjEmlpafGGSMiFQcY4DbrSVnBiHzS95Y4sp6oB1DWwZ1aw627Nzh9tcThEo3L1jp6Xr/eRp02zwsGDHm5WdZ1sE9g7u22tFAlxs0VXar8y2btykOk2zKWhg5Y89U1n4s3nzRjuwd48NHDTIzj7nbBuuOkQ2oDGjnlgYxCLAA3v3+sI8FipxTPEI0Yh+i4VsgwVIx4wdY3sFdFAQnHHmmU7Xg4cPWb36JwAzA2zAznaBTeTvpClT7Bylly/ac9JSvcD+7NlzFHeJ2mKHH+cLgAUTHDywz0Er+84zA3CxeLW4sMjpidyvqjykvq3Tps2cZQNUDgAliwfHaKCEJn2PeHe30ka2jxo92vPL/q4S/bCZaJbraTDAGCN6jRk3zgdv+1moJXqzoIpdPMgbYJGBA/U0lHZz0cUC9pjRCHjQt+rOgACeOf/C8wUWi7xN9Rf/MHu6a8d2b3dosD+pNsGJbGCKlRpksFXelMmTNbhgcJ3g+8gDMqdNn64BJXsJJ8vfKhuo/AMuS8QHaPLh3dlqQ3PnnKw202XbxbPKkE0VKGbRI2YYlBnTAvhlt/IAeGSh2mDJutUC2v2VDxaxnXTSST5rQVvZJnDMzkqXf/RjdoYAPP0f2m1suadMnWLjxp9ktZK/+/bv80Hmueedp0GY6LNxve+cUaZ6OO/889UPTBN4BVOEvoXdlGLnSiw5N23Qt6BEMTerQ9mCgitup7E8hsaICH6DtQjn8lFxBZOAULHuJ3L4o0/jHbEQh5tE8OwgxB+P4/iAbO31ED/Hd1cwRHkEF5IIfSrO86dkkKnksSdTb0tPL/Q/+trj+qaLknTXjl12//1/EN7qtDlzZrn2PQa3b4vy97//vcdH5nJycm3SxHHWrwxNrDoOZZBN+1ko1iWQw6KAFFUiGcR/gwQmdmW+R62urnYBMdUVJ4a1t2mUokT5TqPCDlR/nKAYknMqCBs6AyAhOkShkli44KBPAJTMSlRGU11iC2hDa9czWoz9WzZavRplfVO3lY4YZYVlRdbV2uyj8srKOqVzRA0rV0IzzxdliVIeD5kEqAMYAWftEhpoCYJNmzpCAR1sNVMEGjEbQIuZoNEF5PMFVCo7drygXQ4tgLZoSgG9R0QnB04aibF7hNuotnZYv4rywMAqRKLCQVM6D8A+dsxdXQlq5KL1kRbvcPXK0zK9P6IOOyMzX8C/UaPp9a5lZKEBi8cAloBmMoEZAauZaUCByQXaBBDClkkCtwK6KMzJH8doIpBaGTjIZ5bK65ow8STxtDS3eWOmbJScXRlaWltEC2wfs/3UmabmGtdSYlOWmJAqwcExyCcW2OIQCo88/rT9+rpbrKq2zjtRGo83FjlsH1mUcNqs6fb1v/0bmzlrmr/v69Ao0P4wp1m1aq1r2w6qozgkcIIWicFJX0fUmeL1Agn5MaNGOnB4+PEnrLE7wfk3pA8YDnmInU8XqjP46EXn2bf/5RvR2/fGsa/kz3/5W3vkmRdEl1oXBH2Fwf/WQU+uD597lv3dlz73gR9G0dZcbY0NTB02WpJ4DFlB28/IynHtTGZGqjoB8awLX+z4cy1JgysArkoT8XPoLKhP+D0Mspmq1AuF4RstJcx8RJ0GUkDfoYWb5lDX+u0zSXTgygN7ZjutFTjeBomBV6vuDZIvpMsF2EHmZQngMeOAUEbGAAIBJD4tqXCeX7UtOqgaCewm8Vs4mpaz+4N2BNlF/l0uq/321DVpKD5XAMDkKneBQBM73HQzYPZ+R+XRX2QFnQRAxKc8oYueUSDAuxmZKAVYqxAGjMgpHB0Ip4qRJP5ogwgGH8grXy2SoWwZSX45PAZwxMAehQkDR2ZNSB//tEUAHlPWpIV8b5XsxPyMPDldRCvowoCGQSd1yftEBqj5+ZYmucNvZDGDcF8orPipP5QMxA1wcFmssNQ57RWZj3zkoIcWAbB2yTQvn2jAN++c5UJnrcj0P4TF5IJ6guYhb2GzftY3BODgHbr8MR2Og07USRiQi556pnz4px5i20T8cVEv0CeuVhyDN+qW7/fc96Dde+ftds2vf+XglR0Y2B3niOLxeqB/UfoEBwiSV/iFNCkPCg1oRV7ghuATvqFtsYUm5WCACD+F9uazoIqbmVDf1lL+AnBB6RPzUWgTcTqYfADSiMvpj2+lSTnkzeuKWRE0upji4CfeTcDLrjI4KNIjfSp5JhIUDSxy5wd1Bf3IC4MM/JN/4qG+iAflD4sC4SFmYykxvBfLbpR2KHj8+Hxo43ECMkV36Caay7O3NWyRUQDAi9QFtHYeUDlJE5pSXr6RPnkMfAGWUd54A91VNuLH8Q4TR+4o9+Ah4qPOsbN2Tbg8o8xlJxVv706gEBd5ALBz8ilbIvoAg0tlQb6QVuxi3oJW7sgHUcmLg9vjONJQbC4DY+fvdB3PkXZoF6QbFHJ4pUwun3QPCbp3z4N7kINGOPwQT18Xl4IB7n333G/f//6PbOLkifYPX/mya+IpF+5tuRK41fDZ+hGpg9tJ421QRaoSkQBoVwXrH3vb0hxAQQgMptPxjy1XgUY5oZPvtrqaGn2ncWepggBsTK9oBKKL07i6WoJWsVojfhgbhkEAs3sC+Wtje6pOCQ4RlPJxqAJ2eNjmctgCgBmNMH5VfXov4SEhm9idZPsOHMTy1HILSr3RcfAAGWY7oSSVhWNyRW1LywoHOsBuMD2MCNNSKdhzoCnFmJ/j69I4ISkyJWALL4Aui1vQbHJMJ+VmtwZshvwYXsWHraozkMiVlpqhtFK8sdOpuWCBfoqTrXIAusigBJiHDlFhsA+mnn3fOgrakei2h8lpAqINnIe/1rKzi624fLrKQIcZdZZdYQUh/JMarTB3DXGCBiYmIQWTqs05v3eJNg54JcC8WmFYCURGl/LAQIRDOdgeDI029ciUH3dow/GG5f0HKc8wcru1q0FnZZWpfADbt7HYCXEIzl2799hLL71u6zds9qlUPwhDGT9QXWWVNXU2d9oU+/LnP61R9aQo1PEd5XBNreKkvD6ChS7HOG9jqnsWpr364sv2k5/8whLyCzwvDY1NbjrT1NzsPORgSY4401XPF541337yw3/zdyfakWc68O/9+4/s2Vde1+CuyelwIpzXv+rz61/8nH3yiss+UBMFXEtTlUD8XskEte7Gbtu076AV5hfbmrWbbdjAftavkAE3wBITIrVzDbwycgepHMyQACSwzaMbD0I5CPwAVKng4C+8i1mXWQ78O5/QhtQOfQCpluL1rDioc0KhAaSTQSuIxpVBkmCvNasdSsI4D/ngviN0qN6huIs6CY+OtPU7ujNArd0rgFvDZjakQiA01+QjRECY3mfiQmbG5ZMMkDwrKdJg3+VUiIPkgiMuyq/49BIzJuQS+XQv8u4hogDxcxw3ji/89nw4Lc2aJeNrWTVOXAIWLDDLTM+UzEB2QvMAbgHGHKnuO+Mo7+0CG52Sgchl5DXUZ1xPvTmw1T9S7gBw6CEhPd0yc3MlEwOIxFGeAIRVNqURd+LE4YGJJRTHf8MbnW0t1qzBMkLTyyYPaOepdwbBlNmBCWWPwjnfyAXa02FDAzptnN7Jb5wM7m10i+IkLK8DXUKI2B8/43c4npFXd959j9152612zTW/dK04wC94UD1K5iS5/I5eEYfnRPGTnt6TZ9IGZPfmi0z0phfo4I9H5cEj1u8k3Tsl/xkEpGeEtSed6kSgATOz0Ic79UAbgWcDWRRW7QQNJvWMyQd+4T9fiOkKJ13q86EO9edbjsov9RrzUHAhX2SPcPz0tqXvXKQVeCb4xx+eQnlC26fe4t/IDcAgjpNBHcTzzUFwWDgNSKZ9hppTP69yYVpIeuzq0OM87bc7HxQrr9Ckx8kv8fmgArAsvvVcwOfqrL0s+kbe4jojDM4HqQ761X7UN2vooGd9iMLQD+HfZZnuXHF/xzP34N+ji/z0/HTHZ/IsLg/h9JvvHq/SwPEeWvHN+9HomUEt+eiM7MOD3yiPxzjiZJDLA1iMfMSyra9jZuGb//gt+9U119oVV3zc/vbvvyhw+5bTDRf+9nEXX3zxFbr1J5PBLKHU8nLFYCKKr9hsErCVoGprF7GUAc7Axl9SMjalGkm1quBodiF+UuhMkhWWrT9Y7QkAra+tEfCtdIGSkZlh+QXsdZvjI1xG3zSOeCTGaIptgBIA0CIGC79cAyLQHB+pmCXQCcBOEEO0SqAmpnRZflGBlZSUCd1nK18JPj3b0cbOB2IaUYt02CeOkZt3Qmo89fW11lDfJOFOnWgUROOiAUogY1JBp8Vm8W2tKocoDwBGaDONwvHCTFXzzHntVFxbW7PAToMqNDSEBO8YVSaVh4VpGtfpt0qg/0Foh0qksXkHRaMRM/nUqujAqBzzB5i4u3OnSPmmpdkyS27bI9oNte6EPMUQGrhvKZbMHrsC2uyyIJBMfImJafKgsojRaITdbLsG4IeDnK2UneSgHUIzgwDi+GK0FAgwjvvFBpKROICXXS/y8vMUP0b8jd7osrP7BWCrcrxXjvRyc3Ns9OiRNnfOTDv/3DPtogvO8etjH77EPnf1lW4KwKrdouKiKNTxHbSgQTCapYzhBLm3X3wLGhBzW8Y33lhgCRmBlmi1WXiWp84Qeyk6H2hBA8ekZOTQIXbO2ad72BPpaKcHDhyyb3zru/bqord8ehfanCjncelavnq1DRo4wE4aOyb68sG4FHYJUSfTVHtYFZdiC5ett0cfeNpef/Mte33xQhs7ZbwVlhT7okdkjUivekDLJhmiOnYZKTaPO7ogogNY8XcOTsKFcxDLo5OBziH4p+/Diy9k4b14ABkZZpXU3kJwD8fOKy2S4/hzgU5YOghPO/iJ/oS0+jhyRh5YnNmt9toR1S//HLyLJ+mk0Cax0wyyA95zPpYs4htxcueUL3ZtCKvKkaHwPSAwxIdWES0WYWnvtAnKBDj1MumCF+TVr7COIfwmXX+W3Io7tbgtNTY36rVkrEAQsz2AFmXIy4EpW1tHm4BRhmvvoKtr0yWEoRV+lLriQ5b0XtQjdQEIloD1uFnI7IuZ5ZCnXkHKE2X338dxgb/DnfJi3uKau6j+Y20wnpzu+O9xPKsW/V38PX6P6+Wjd3P4Iewf8xunHfx222qOSV65ys6/4HyfifQ+1/0oXQbrqkvneRGLqJ0avVkLN30gLvoxPEGmHj99Xd93UVheIQ39CF31MRzW0draHuQovKdBAXHBY/CRp6V/cVnhbWge8w79OZHSvnuAt/ptyuU8qf4IjT/hMe3zd+IlwC4A2cvuLKq7LviVeOO4cNQl3/l9NL3REOqmdwFIMbCCl+TP8wxtWGDObkwZPnNN/00ZcHBIp5jXeT/iz1jr2zcd0iZ7vDo6/V5HXPArFwMr/KHNJs6e9qx3Xs7YRY8+wwQd5WI69Dj/GX4TJ//6upC3KEyctz7heeobht/+VX76xkS7hL6BFp5dxwuOuegTaeTgkT5x9zrVmT4T1GVl5Pjd1z88xhqHh//wuG3bst2mTZ9sk6dOdtOmuK7fBm4vuuiiCxTJGAofg9vcHIEZEZn9+dJSEyVE2Rc0AB9sMLHpQovZ1d1itXXVbl+DbRfbb6Fd3bd7n7W1sClzntuzol3FxicJTR8gTpkGKLJlEYvQMGPopDRqcIBcHrH55USsI2hVIZwYjb1J2T4MsEtnwXQA5hBofhHs0IIpeBiTgwYyc5i+Qsvc5YdEHBGoA7QSP5qvthZ1Hu1MvUn4Kz40GIwc6qqq/QS2xsZ61zKwwp5RKmlRUU0NjW4vBw3cbtUbigQvGlY1Pt/eTOkgeJmK5BAEQHJyGodHhEpUl+RCAFrwG8HAyUVH1DEj15VFj1c1p98qW/c+cfh6NbBDlqb8diUPEq2VJw5lUNnqqg6Kng3KH1pXCQjSIG3ltU107OzE3EN1qDoGOLsQVHkSRbdktOgOYlW/YkrMKfzEs2Q6S40aWa2u+uX8dxoTdsphAVqXZWSVSAAAdt/GWifcQSsEHFuwhW1nMvxCQ8RvtgrDlZaV+P1EOuwuOX4zIZ1FhCEvNCqENe0G+3C0EghnNMqD+pcJeJ8bAp9AB4j7l+/8ly1YvtJa6JTfA0fZWNy4b9de69+vzG1MP0jHYJeTC2tr91mi+K88M0cNpNt2793jm7ljI9zFASXiSXUz1u2Clo6GQW2YVqVRUa7gELR6hSxFGOg3A+IA3vQeaaD3hHetBH4JhpN3vtPqwwd/0psAX9H88DpR7Yj5LtL1DkJyDylOarjevBzHKW1mtXz2RfnvYACvMnlWiU0PdHrIKqYr6UAACNzjb6FTlBxUW2GwyyAtBgYO6gAgksEAWeQN/Q9t28sdEopcTAM6kPDstpX8QjYh/9QLcxE37RMFCNsJxsoENHnY+jL4811uJE8xwcCmkHwAdvEXNO0aMFAPSoBchCLzl5qV0wfyqk7F25oPBJRmTFjo6vmPfntGj3E9r6AF4SUHlUmlLxoqz4SP2/fREYRn8nY858nqTxz+3dyf4gcX++E+ZPBg35qLI3r57eWMvsFZKFS83lVX1BHOfehPqHMNzPrkz/2+U5n6/o6e8YPm1uMTbQgfwEvovzAVwSuaTfwwzR/4NqTJM/yD4zcDNA8runN3cwF9o37hbUoAHsA8wsEd3/SRPhVeidPWT08PBx+GdyFNnN+VrvOxfgNmGeCRH8+OLpRLPoOjFz57oDCYD0JXZAiLGhUkIkXkT3zne/jrLXFSDnwQ5ljn6RzjjnoV5ZX8Ez7OC1sFAqIpg/MC8iR67q3D4ztiZAEuyhb/HWeLhHXFWt1ApxAfSfTUkf892vHFZYb+UQdxPgJt9VX/Q2weI0H0EGKKvx/lejLVJ7U4WJQPHLjv9tvv8mOymxvqbfLkiTZpyqQ/Cm7nKZKZFJBOukzAQFhBgkdgp0vEE3Fq6wWajrAo7IgvWkIdj5reNz3PSrVMgTbCstqRkU5ufq5lZme6VrWWrVUEfACzWdk5fg56ekaea20toV2CLskXRqQrHPZzMBALqVLSgyYR21umy+jgAGAI885OFj+pUmksAsG+Cj5qAF10agmpPnXeWF+vhtEi8JZk2bl5EvTZvmdie3u3paXniHFyxMhiFjoICTeIk6QKY8N1bFJhXIiaqk7GhbsuNMswNVNq7OIA4KfTQHtCOX1VtzHqRMMXwKEwvYICgsKiNbTEwV9gEjVvveO7RohKv1ugHzsXwipm5UqCpHOfOu+NlthZKT9KJ2OipWQNF2DOlXAXkFZ+OQoZWgVbIuUZgYYGUvEmQz8JipQkNKxZAu0IJ/oIwDALAzU6bmWXBY2i9YGTyVLUyNUvCuw2W3tro1+cika+snOzVUeqx/Qi5T1oTz5oV1NVI75K+aOa2/+ta2ls8CNOV63faAm0i+h97AKoYComOs1OjXn4gP523nlnRz5OjGPx2HXX32qPPveSD77eS4dgOSx6okEYM3KEn+D1QTnaXhiAJVvD4Z22e80yGzd0oG3YttWWrdliS95aL5mVa4OHVvhsAvvgJqLFTc1WWw22dphFIT/jTt+FMh0vP1R5Lkhp47zAn34Tjs4jCGX99TB6xj8CVXfXEikcnTFb79EzA7a8Q9FAtQ3GkCN6AK7fEfY8+xe+h6fwHPnVO+IhTU6APNKFSRcdEckG/64p0cW2digRWJDLQDkjPdVKigt8ZoH8hSnPUO7gKBtBVQ7u/oY78YUOPUTNPb4CYAgu0MID6e4l0X//rDumY2y319IigAtwUVgcANvtGo8EABvsFjEhCINxyuM7laBVjJzTPKTAL6e1AwDVCxppt9VUXdCfhOxFefS8hcfjOc8/fnWns04RMGMKlb6AiJDXoROPy4zvOB8ezK/eROChOF6i4Hf87fjuT/GDi/0wqGfxnw/W3uaCH+9NnOahXB6US8XweuQnPKwPvfUZ3FF56fMYAoU7M36d6itpH7Ql76+Qf6piBljgAGYB8AO18AeQxHlfSLoK42ZhuvAbg0y+EReKNdJCrhIP7O55pa25X8UMH0S8EPJNJmNehSUCCMT1fJbz9qp8016VvBzT+wyOFE/0jbIw65qsdspCUbJPOeGFEJXySdyKmHRoWS5LFNDL4HmI0yZ/4e4FiRwKOLTdzsfRO8+4p6Bcqe4ysrKEsVDW8TvQKL4rQb9Ipy+P9nXQH8/4pww4zwJhFFZZ9mdCc2ELTfsLdIgGQ8rf212UInIsch69fvpdCXq+dHctO3fqSnl3RzDPh/862kX55O7eovzDB7/+zW9tx9Ztlq4PY0aPsgnTp/iCwncEtxdffDEGimeRmaC5LREADRoiVrkmJitmhaXjJkE0eH5IgAJx3B3a1gTxIqYFzixK2KenBKhSUtCuZVtWbr7AJCeXMNJJdUGGATXaoe5OGJrwjNoY+bOVlDqyBFW8R9jhHVRSYqqAV7DrYbSd4gcUYJvDYQYs8OlwQM5CMReonRwty1G3KW6qkO7AksVQAuOsMlV53E4VbafAMpWA6hv7H6Zc1K1FnQvG6Gg4VDnKDYkiQDAKg0F9D13ewKQ9lRW0na0ChewRTANGCwo3uYZWnS82RaTh03HKL8KUQx0A/N1HWCiggYLKQsUBVI907xc9Nuleo7T0Pn2SpWYMcAHhux8w2vQLEwUxpsJ5nvXOO452OshWa2moto6mWutsaVAHc8TLy/ZrnF6GwIGTKAvHDVMyQDOaWuy7WKWN1jc7v1ij9Hy9B9j22r190G7v3v2ef1b1nkh3cNduW7hgkW09VCU693a8CDzqbvL4cTZ98gQfKNU3NFqu6DVpxFCbfeq8yOeJcVu2bbcf/Pw3J9TG9p0c8cMHrM5n26hpUyZGXz4YFwNcDkwpKiu2R59+0XYfbrKOhBxrVXvYuuOQNbd02MgRgy0jTbx/pMPaJBtSOR0vCh9AQUw33enQeFJZ+R53vvrj3/292lH4Gd650PGw0Tvdww1bZbUzCQFAW5sDbMk5idxuxe1hos4gLE7lTbjjeKbN9nSK/KOTEfhzkKKysAtiiuQE7ZvTibyNKwqkVYKAAH0HwDZTctw1tZg3UQZdRBvHTYb5h4tTiy9+B3r05q3H6VUMcl2zhOc+cfpNLwGaYYcdFlGJJuIjOidAedhjO5h2AGyDtpg4u9WxsksPeQ4dYtwhH+3oJfhGSgoLGFLfgWxl+6we+h037NEuzjF+OTAHTbZrwNWX+DuvD/fkLqZZ7AKNQnhc3MkG19vBH+t4F1/x73dzfb8f328UV/gPihSPMTBj8BVoiYNeDkpFWPqNyPdRLo7nnZzzWnjw+qPPpJwonQBC1DX1C0jydMgLaYpn4clwOqQufQdM+YJCXXF/RVj8xvkOdaCc04epPPzz/7xT3H7nhVxcTvegXPbwqgcJ+XY/+s3dgTlxwst8V9r+DWDOWha1V8KH+KJnhYN3OeoeDXLsyAuygvLih8vti3V3IKzU+efphJwQzMP1deEL4YPccd6WC7QNeY3jCc/+5H6O5+Lyu4vyFbcdaE5cgYbwr37hRz88TJTvt8fvH/0J/4HvFVbh3RyFb8TjTnnUO+LmtapELpQtOOKJfvS8Cy7OC3L79VffsLvvvc/yOXRJPFRRUe67z7yr5lbgtkK3yykg4La8X6kVFaD1E8gTAyYlCGgKWDLiZhWs28hqpJ3PilVAT6dyK8Kz0hitGduBERdTsz4Slx8f1SifPqJRYoAtN5A+kuyLq4gbVI8tD9vfsPiitaVd4LBN4diZoMkaGhqMba26u9u9IdEIfJpNDYPpDbSeLFJrk2ACtGJOwZQ1hzZgJ8oODJ5mAo1Mwlf/MBZnoRi7FWTm5FqGa5UB9GgUsMdMc8KxQpODLSSOndDsctDimqAjApahnDRQJ7IqJNRRYPZkF/ThWzsHYKgMHawmVZxCmwpHoybOsFgNUMn2acnJ6dSqVzDivLt7p5LborgFmLv1LXmctXVkWVNji74pb9C4W8xldGqpzmjdDrwj1006MAuNLcFNJJi+1fBC7zEXAawBshFIxCf6qLyuXYmEDXXoZRKNsrLL9S6cuvJ/xR0+fNh5D3DrDeMEucp9+2z5ilW2s6rOASw8rNGLlahuL/3QhXbWGafZ5Ikn2cjhw9z85aBGkycJ3E49eaaHPxGOE/Yeevhxe/61N53X3gsH7fweP4uGnMuP7eewgRVW3r+ff/+gHG04PVNtNDvdXlm4yJo61aY0sO7oTLL6xk7bf/CwawsrfPuoVLW1Jp+hYcaCQZkDvegfHV8YzEnQiqcptJc5Kndf7gmv9M5fcu8V+DGfhe+0mQC4eAvYpCNnj1PvkvTSScyl5yik/wWw0uHHpgXR69DexGd0EGIuB7WhHEz7MrMUwAKgkM4UGYgiwgGidyJB8NMRhk7Hf8qFTo3yk52QMfIY/Mflwk/83Nd5XPpGsNA901lCF7Pa2jp/T//AGgvfGUHyjriQlQzo+Y3iARDsiglmPKgHUJMEjXfclAHZFHXiOH9S3GTJ6wEAI5o5WBMNXQsXueNk+20ueAnlQOZhDgJ1Uax4aTyScB1LBwdpqhvCOi3l+voJr46m3/FoiWzl/fG+xe7dvrnTZ/fjWcavyqR+2YEbdPSLb+4lyhz+jnYe9u2v3fk3NFE86wqDmAApuMO7wVSAtBnkRAMZPTMzy1aM7MqBqV/oUxJ8cTb1T/8HDZ2W8u8gUS4AUOpCva8aFAND+fJv8Z1vxzovpyOp4AuNM2nikz4uOztbbUVyVH6IP95dgAEpC7xhRU4o8xlp7/tD+ckfuSFm3xRAjjKSILzpJhN4kkNOs3cwGfA4yJRc/Fel9DCxC/zGFXghBu8kqizzted3oJW/cf88uVyI0jjKRd/5g1yIy+TrBxQHbTIo6hSeZw/kyYRw0d93co575PCl6pGjRsK/OLx/8/ziQlrul/zyXwX0vB+TFHEgQ/5wz/32+puLfNanKC/bxk86yYaMHOn7bMfpHw/c5uv2WRIOmtsyAdcMFViASgkx7cNIFkYJxEv0zsLtayRcyQ/aS6a/EVAupJzhIRhMD5pXRGIYN8DWFYCgntUQAHvsU4n5AQKPxVuAUyoZ4Qe4QsvLyV5oX7HBcSdiUCmM9mhkCEHAK8AZRnDtLlpgXTFRme5gup8ttNgCBg0tF7anKWp4gDk0yJCUKQOAq9PeQSHbdITpDNe6yh8AOBYaHC1M/NALLWeYqmERFqe6hVWfxMvNF3x5BYe8h3090bYGkAmdW1gwIToGzQQL1LYrzDblQ3nqlkBNGGEdVqQoQ6OlcwzMoTTQpqvCERoc2EDe2NHAp3kUfxfpuk0wdcU0IMC7TfRTvrvV8SjPvFfBQzmgKXVK5kXXrKwSdVywzf8tx2EP0NsHNer0T5Srr66ytWvX2fZ9B73zTJGAH5qfYx/60EV21lln+l6NLGTDpIdT+jh5qn9xoe9feqIcJ7Rde/0tVt3Q2NOY/xwXtwn+ciFc4CHaXIbaMHv80iHxja3SctUZzDl5BkE+UOfbfInPd+3caYcr6yVWxLvNDBibrL6+xvbtO6CBZ6flcrRyYa7zLlv6hbYRyuwdh+6h81N7cPCJvKKN9nX63fOqt9Mi/Zhy4V2Qi9DQ27zAHMCO9s2CVvZpPYJ8kl9P85h0+OUdr+rVhX6UjMfLX8k4BtzdaryJyB359QG9rrCAVO1YMoxBNAA77J8t0Kp4yJfzSxRvUASow5VzcH+U89T8Kc4DsgHTLGbFeoD3Ua5PWaJyxR25l10dEzIEh7xGRvq0s2jnwLelTZi9VfkKQIj4mKnLyMwVqM+SOAsDE8gdd8JkzoGxl8trIchJlQc59acAXPKH1hBgQ4noL6gz1955PsBxKD9Ec9Xr23hDP5cvW27rN2z0WUD2scVBX5fbCPLIhaDHiaOPi79xj6/YER8nL/IuBn3Hc1EM8ucPjpMc3FJnxBmXw7OGp948Qk/6ZeqXqyf92It++oAp6g9wMS/09D1yvPEtPt1fAHjEvXDBQnvuuefcbDEnJ8sWL1lqb765wMrLy/ukSwxH50sF7kmH/OOJf+FF761PCM9LHJ8rwdQu4BWkJi0f866nnn5aA+E261dW6vSljWAWqZrzONgNZ8nS5bZ02QobPGiQ+xH1Qv+pPhZfxE+e4DnargND6KD/cTum/XH3dULRd755pt2Fh/ivt3UPo0B9HEoVnJdLd/zDl1yuICNOMqVbT93JeZ1Fv0P6YScD4vBBo17wzDfICzKJHVkIuQgpEtexjvCEACLhJ1AvvIvvIX7u+iOmjLwe5aBTQLshRXeRn6rKWvv9727wA3U6W1qtIDfbJk2bbP0GDvR9h98R3F544YWiS8JXKRyF5oSyzPRkjaQEqMjqEcwAgmaWHMajEQRY2EswvGOfVtWwgzOEECAUW9XkBGxnI2GbEISPHx/Y0aw0GNGjTQ0VDgNQuUxfYLNLgZMkrOOV6xAIFkUIASz57eBL5UBTzJGaNGYam4NJvtM4RNDAUInO6ITBPADG52IbIQRoqwjH1j5uuya5xm4Pvs0HCSldRpFoHaA52mbKB12c8eUljFwFoGEaDjoQub1DEAwNpg5UIvvZpjmd3F5Xgtw7RtGJb51dLdbW0mjNzY2hsdFoVA8Jtl2jyu0qEAMNwO0QS8kc7OXiUhb0Hlsr6En6Go12qNNvb/POtrVDYB7+8c41DACwESaPIobeY3esu1qv72un/4BfBhfOwB5W+UnKstz8Cgqi0vzfcocPVzk/FZcUuRbsRDl4pInjKXftthYJvdKMVPvYZZfa/AvP90FeX1df32C7t++0YjXAKSfPit7++Y4TyO588GHRn6mu6OX/wvUVlggDZj2YZcG2nEVHXGx5xqJQ9i7OZpGe5AF0ZAaFTnvOjGnyBwD4YOuenVrQxLzx2iLrbFObhMfb68XW7dbY0GS79x7ywSEdV04WB88oz+JzxCq0g595CDIBuaM2rjsAB+cLTEUvBzUuOAPtICFhAynpGOI78eoHH/ivO/IJOmOC9PxTz9jW7TssSwCI7Wz61gWOFNJFZ3iXzdtjTVKIX2nq8sGl/CSofabqkTI5L/hXPPFE3sLlnUX0nsZLOdh2ccvWrbb4rbckZ7qtpKjYZXXIP/6JqzdvyDW2ulu6coUteWuJHxQBnwR/sSN+fkeduS52QnDa8VvfkOsZ4ifkYti+L7yHPr7LheQb+2wnJbEDT7oPTrZs22bVtfVWWtJffqk79S30D54/+hfqiufQefMeEyH6JUw5jgK40b2vIwyDfkwioE1tTY3A6jKRWEA1P9+/43o0uH15Xo9I5T888oi9JQDEAi9OumpW37Ftx06rYzCYk+vlC9Hoj+fx3V2cZuz4Da9wqtwLzz/vcXCgTNyZH8/F6XGHOv5LZUTuw/988L6xjyM+TnXbt2+f9+UMOjxwX2/RMzaoMf9C68Cn4aP37fpOWO4oV3im7jlp7M477/LjkEeMGG73P/CwPfXUk3bGGaf7FqSBVlFdxmkRp/IaDxTC6wBaA8TTuyhMTwbl+BkD8ABuxSvwuX6DSzBf+/H//Fx8kmrTp052mcYJcCwaJi5ofPDwYbvvocfsxVdetQvOPdvlX7e+dXYn+CoYd4rQB6RKgzx5Pxx9ci2z7ijDnCaexyiXcdvsm2ddXqKoPIHGvbSADv5O/wON9EEXuApZSNrQiX+BHsH1fY7jo2241jZCw0TrJibq63Eej2cmjgva6d8xfBO+8UWDTT2DcHgXgoa0/FmOoPEzHyjL0Xk7xoWonY5vvvSSPf74k/rZbQP7FXv/VDF0mA0aNsQ4BTJuDzHte9wTTzxRe/HFF/8bibnmlg4hkwZAo+50Ie3gT4JAWXQikq7vLCDQREeAoME8ARIEkwM9O4EgOAVhlJzqqbt5QLRwCXCHTW66rtBpJ1pqeqb8SsjhTyCYjCelsBdim8BmswsjGNRHSkqRPSEB4mhHWeDGFjFUcLJAJ8T2qXbFyzYfSUnYh4oQYUAuYQnIhVUDkYmPURAOLQBaZ+iC5ph/rrrXZyrFgbEID3j1RSt6Bx1CpQnQp3IIBCefZWhkLyCuONHoQptgtxnioCyEaSffAG5AZle7L+aiYtGewXh2ZIcyJXAL8DQ0L0MtOX2ICxB2TEA7DrAmb5QD8w1OYmMT9ubmeqXFwhNoy2IXgVoVGbCO1oofCHXkgQNe+WUvQxakub2za5qV74R01U+hJaceDej+rzjOiqdDHlgxIHpzYhwAtlgde7romiggNUDg+eNf+BuRLRZSva6qutqPVC0vKbSxk999v90/1e3bu88ee/I5W7Jyzf8atMdCJNbKou1Dk8juEixEysnK1JXlwJZdQdwWzvkjCDNOW0Ows2KZ03jYrB+7Yo6v5KoVAGFQiGbp3TrdE+sSrF//gbZh7UrbroFEgwaCiUnIBbUp8XBjc6vtP7Dfpx0nTRyrzp1to5iZIX9IqdCGXYaoDl3zon9x/lmQE3+Hft54CaXnuJPpW/cAgoRIe4IJAYu7aIto9N5autp+9KOfusbLT34qKFB0Ar+SAT5w1QXdMzTgZY9cTA2CzA2i2sEX8VJ36oSZdZFH326RuiJ7/IHvucgf5cE/d/LKxQIu5PD9Dz1oTz7ztB99OnTwEC8aMogyIG9ijSidJu9Xr1tnv7vhOj/adebMWZabneP5gVaEwX+gm9LxzjXQ1qes9R2asPiYvNPRYzaiV54nP8RG4Sl/ZmaOZBmKkzzbtWeX3XnXzX7U7emnnxdmvohL6VDeAFygi/KLXFfZ6E/YT1wCXd9CB07+vG765Nc7dtHWlS3kVX8BX8veWmq//+U1NnLUKD/VzPsn+Ucuej9BvAqAooV0yX+1ADH74gLW6Derq2vs5ptvUXk7bcL48Z6e84rqpG9eeBc7r9voW8x/fOfy3/p+8NAhu+nGG/3438mTJ4tWmUfFEZeNO0AK+pJHZlF5dj+6U69hcaF4i/fkTR6Yor/1ppts7eo1NkSggZPe6Nfo3wJPKZwGXWJGB8q88/T0Hbr4bCf14lFSXuWb/HvYBMvMybZFixb78b+zTp5jo0ePskrJSUAlJ5IxM9A3TuIIswRhizvio2/1tkEZ1YdSzrjc4YIP1WZVLqeBl5oBq3iE+savyo7iDAUWg5mxY8bYqBHDfLEsK/HfWLjYKgZU2HCBJrapq21ocI389KlTnRfYpjM2WaRsnoISJG5cvE88v8MMNqewqufUOzLkJHcq8QznHcfJL+/5HjvSQHSBkX0bwugiWi53UTh/jO443vKP+PhH3ogvgG/ljcGbovc9i9WO2BnCI/X8qiwkTVr+rze9IP/IY3jvsTk+QsEZ3rvzePBPaj1ve5yX7diXOMJF327+7a/9ZLKCvBw3jWtp67KisnIbNfaPmCXgLrroos/rlhvMEkotPz/VNZYIDZVdDV2CqENAyEsGYGUaCC0sAkIFFxgiAbQJ2NCimQTEscdhh4Aa0xQAvMRE4u3yKa60VI6ODCPnDqYxJBB8T1cxKfG3tjSJQTTa94KrQ++GocKpYtjcMpXV0drmI2vIi4bRR1CAPDonkRtBhNG6j0Tkjw6npa3JwV4r5g8CfvItYKm4OloFYtiYmvwjZCUYxMSUJWw1xhZigvvtaswOuiVQFW+GwLhzgNKjQbK1GczMAoWuI2FhArsJdIt+LmAQGApLg0Po0RhojKTvR+Xqd7BfDmYVXmUwxpFdDm59T7sjmSrfcEtIHaTyAazp3AAlQaDj6GjQeOCwtU1XfDR+507VFZ0rgiOkgdZIHWCKrlTlpbXZO04OnsDeEq2uSqQ6zLf0rAKP8/+iYxSHEDzRC8pwHEE5fOxoGz5qhBUWl9iAIUOiL0e7AwKiB/fuFZAZa/0HD4re/nlu7boN9uDDT9hBdQjeMf2JjjYJP9AOWDnPUZJ5unx1vfgbzS38iCB5N4cgB5hs2bHDXl+0xJ578RV76ZU37KVX37DFS5bbps1b3R9bQCGQSO/9cKNHDbVly5ZaXX2tfqmDVdvIzsr2bf7S01Vutf1JkyfaEXZMYZDmg1tvkPqP7FJbACjRSPmi9kH+feAq2tE2fVpXjk4c8yC+hTjo2AOoxNa7urrWzZiYJqtRPeUV5Dvwv/7G26yyqto+etmlNm7caMnKRD/auk5AiC0F2Q7x8L59driqSnnPcq3fYfFxTSWzEJ0OEpG1HAF7SGCvQAOrru5Ea1D4vXt3+0CEhb2sSSAOtvIDdHEkKCALoE0HT1nYu/jpZ5+1gvx85edyb/+Uq6auXgOWBjfpAUix7gG5x/unBIQXLnzTrvrUZ2yiAJuDDdGIQfXhqkrbu2+vNdSHgxtcZoo6LdBB8ezTt3p9A1Ai4wC2yG54DjFUXaOB4J69VsuuNl16JxkfpoMX2MsvPeMd26hRY62pqdH3uHbNEQF1sU0lx9YerjzsNr67du/2q7SkxI+QrladIL84HpfyQOcqvTsgWrONI4N6BvsAqGrR+pknn7A3X3nZhgwbajm5eU4v5PmevXtUJpVN/EOGduzY7jvxAAbI04AB/a24pNhpt1y8eO9dd1lpWT8rKMhzvsJECr7Yr/pAPqG5hrZB8xzM/rCnP6DBWE0tfIyCPgwY4jyQ9+bWdnvmicdszPiTfKAdy3n8cUwtx5DC96FMaMg7bPfuXQofACIaeMrOMcIN9Q1uRojpFu0ajeV11/7GGhsb3EwAsMl7jvyFr9Cuk39PTzTgyOm9ige+xx/AlyZEXuENhzFqH7UqD+CjqqrGFi5YYHv37LFpM2b4sehFhYWuhKC+wBqVimuf4uQO38NL1M2BgwecNgdEu0blh7ZA3wS/0c82NTfZfpVrn+qpDj5U+0Qh5PnQRZj9kskHRB/4FH7PzcnyLQ45QpkB6P69++33v/udH51bMWCA15k6Yd9LGJMEjntmm0wW8h5wvt5nNWpjOAZtgFrqEe03ba66ptaPYuZE0dT0sC0o/B9rk3GBTi5J3MV3CBm+BD8BGAcw66JIv/Xo9e5gPvj053APQM89HeNCOGaTWawurKS7a2wjfuMUUmgfgoZ0eCTt8DLcyRcu/CVLAeAqNoIJjxzTpxAs3I7r4lIc5RQF26Ju2bzZfvSTX9r+QzWSK2orVfV6rvOjnydNGf/uC8pwArcf060iBrdZORJGihjtDkDU7bkAY8o0WzpgKsBkO4KaKQxALTscuNZP3wGqzU1hGxi375DgYtTR5drFLmPT7Jq6Q2r0CLtu62ztdKCKthHti6oRinljY0qUc9FrJQgbG+r1Hhs6jaIUN4yJJor9IDkmmCN90TZyhCQMGu/IgAE7hut0HGw8zRYbvi9pOlpVDqXIUGNhMYfXjXUJiFJ+rxCVhw2cOzoFpBNDedhtgT173dxCNMBOFeatUYdDZ0cHy8IOvvsoMoFRKEb0ip2KIJHwRwkEoAmgbVc+savzXSSccVU2bAzRUgjcJhiLyjr0k6Mnh1hi+lDFp3yKYRN80ZwatZ7d1lYDhiNKl5PdSJK9cn2fWx91SjAq/3AQ9tSNTXWida0LDTQVne1N8s+CPKYKE1xLn5peoBF4mWf5/XLN4gsGVr7pfNSg3s0xGudwj/fqVC3qKa+g0MoFWt8pP9s3brJG8dl5H7k0evPnu+Ur19ofHntKnbUGVX8CHcgbdZmVlaHRbq4D2gy1jx5znXdxCCoccZAU/hGGaDKamlpcwNcLgByqrLZKhLg6nfVbttozL71iCxe9ZVlqU2PHjvI43muXlZNvWzdvtOzURCstEDCsqRI4avTRfUlZsQCGyp6XZ7mSB0c6WyQ3ssKsg9MQ4Bo6nFDOXtEYA19s6EInEoQnGkg6Ar4zKAeopabn2I033mx33f2gbdm6w+686157/fWFNm/uKXbTLXfakkWLBCj2WIPk4ZBBA6y/wNCmjdvssXsfsEWvvmJ7tu+y237/ewGrV62suNSWLFhkd998iz3+4IMqT60NGT5cMqvdbv7VtXbLb35tH/vMpy1VwOqpJ5+yH/7wv62ivL9rv5558QW7+Y47rEbA5YWXX7Tbbr/Vdgk4jh41ymmwZsN6e/LZZ2zdmtUOhjhhaeSIkZJPR+zhJx63p5592rarc77nvrvdvAsN1YLFC+3VV191UNogEAGIHti/wsHMspUr7a777rU77rjdFr21WHTIsJHDRyi+Llu4dKndqvf33nOXLVq6zE0xykpLJVPYjB8aJlmlZOV99z9gD9x7jy1+a6nLrWFDh9vLrz1njzx8r+0XEDp0aL8tWPSaNbc12bjR4ySjNLizDrWBbuVtsdK/x5546glbvHSJvSkAflhAaq7o/pQA/MsCqru277T77rxT9Ouw7Vu32mN/eMgeuudee/GZZ3wLoUEDB0qm5dhNov/zTzzhM4PrNABYrvwMGFhhhwSq/vXr37DCsjI7STTmOOG///KX7JAGL5OnTLHbb73NHnv8CRsoAAR4+smPfuzyfr9A2muqz8zsXBs0aKAtXrzEbrn5Znv0kUdE492WX1Dgix7pC1etXWsPPPCgPXj//RoovmVJ6tPQnMYgdZ8673vvf9BWr1zh/LZXvznynQE8fR+zKquU52t+9WvbuXO3nTJvrtfpqrXr7D+++z2fPaS/Wyg+vFPA+5GHH7Y1a9ZK8ifaYA3Q4YV//sbXbffOnRoU1NnCN96wQwKYyP8Fbyywl8RX27dttztvvcUH9czePPrYY3an6veFF19UHVX64nLqN14AxezgbgHmRx993B5U2f7wwAO2avkKyxegnTV7tg0fNth+fe1v7Rc/+5ldeeWVtnXbNrv/vgfszttvsxdeeNEPphmmQUaL+PDHP/4fp9vTTzxlby1frrxVOQAv0OCxSoPG1157w+64/Q679+67nX4syh4xdIjoh3lLuz39zLP2+99fZw+p7tdKNqdnZAlYF9iVn7zaOtWOhw0Zat/+9nds1arVvs/8YvEVJkSJ6r+ffPJpu+n66+T3KmtVH/jssy+IZ+/3tF59VXzZ0up5KRH4rTxcad/4x29arQDtG2++btf//nei+WIrEV0qKga6fAkgMOAK/rgNqzCRiO0yJXzgFj3ETuHcjABZpTbkMsnfgwz8s1/0DXyjj/f45IjL+6o4SpLTjcEBCzFp5ziAM/wo4KM45MeD4LMXYOuvvoV3nqBHFoA3Li4dX9Diujd/w2//4f7f5vTq2DJTDgaM1/1GdHxLvC+8kshhSQnMRLfYmLGjbcrUCUeB2/D37W5HdPf0MS3A9hUC+dF6Ahhs7I+mgV0COMGqW0IqXYCXDBzYf8jaWsJG/60tDVZTdVA0ahLIY3pLYDITLaSIKcJ1iCGooOKicisq6KfOUI0vLVFgEw1pljIq0KgOiH1u0zKSLdP3wU1zhmTBTr46LOy+mEpBKyFJKWHcpFGZAJouCogJBKpxySKBt1QxRo7iLlTjKlZDZ09IAT2Nto7IM8fXYnuCloeLgwokRZRXgFWbBJrK24W9ajCtYATHKHqfBCla6ZZWDtsU1QRw0fgyKnfwqJzgF80oO0+wajslJVcXHSwT3JzWI9AtenS0tni+c3MLLSevQOCs3LIyiiV42kXfVlWKLsMGOvqnjjotuUPtggvAk+yjrgbVTROmIoo9SUItLSPPsnMKxOwC2mkpPmWalJxpHd0qg8B+gwYNdNg5uTlW1q+/ZWZka0CC1lmjZgHh1rYwEs/OhW4ndu/YP+baNcC47sltdtuz223f4XD++x91MO977WjMUWM6nqM9sDXdiXTV6nT2V1a6Bu6POeorUwO70uICKxSwxawA4YNM4Xo3R1gGZ1xlGiD0K1Inmq8BjgZJBytrBGybNSCFJ2kzIrcEHIIP8Mu7FWs32E133WfPPvNiiPB9cH/3tW/YRI3iy5TH8YP6u5zJzctSW0500wQ6BD8QIZkBa4u3a8jA5Z2E2ipyLpCGWSlmUTARirRQEdEY2GRm5bpfRaLvitcBcadrxJ5+/HFbvHChzVbnfer8+fbIo0/a3bffbuedf779/de+Zls3bRLAudO2btxi6RL8e3btsNfVke/bs9tOPfMcaxBo+I9//ieB3Fds4rRp1q98gL350su2UOCSvZPjw0G8q5Bs7tbNjwGXTKV8aNgWqlN9/pmnrLik1GbPnWeLFrxhrwBWBAJuvukm27p1s334so/a6DFj7Q8P3m+vLVjgAx40Xm+8+rLA0XaBtul2igDiqy+9IMB1n5sifPazf+P0+cmPf+AAGM3Ur675hdXUVNtlH7tC4DnfHnzwAVu2aqUPLm694zbXAF39V5+zU049NewbLnnEAi5k/0EBoieeeNqWLVlsH/noFX6U7N133mwrVy6zUSPH2rxTznAgNXjIMPv0Zz5v8085VfRutoxUzGuO2EYB1dtuu0n9S6ade/6FqnMWQabbZz//N14etJSLVbb9+/baxMlTbfqsGd5XjBg12j77pS/baWedbW+pru5U/cADZ5x9ts0+9TTXhs4/+1z73Jf/1iZMnuJgl50enMbqL1IEONGOUhc0APiEY8lx48aNs0s+8hE9JdjUGbPsk5/+jJ02b54tX77S7rnzDissKrYPq6xsp3j7LTdblQbizCTeK7CN0uVDl11u8884w/I1EAmmcuraVBaUKcyEXKrvn/vCl6xZ9fzAA/c7eKTcxNGvrNwHBiuWvqW6qVPII7ZixXLnk/79y+1JAfcnBcLHjB1nV3/mc5L1ZXbLDdfZC88+533upz7311aAJnXwULvsik/Y5R+/wkH5zp3bbIEGYGg854tHx4pvrvnlz22bwOgFl3zIzjrnXFuzepXdcuONVlVd29NWWLD1gx98XwOwx2306LGe72mzZvl+9NDOB1fCFJgHwA/3CzBu2bLZzjz7HPvQhz+iwWl/ly0os5YsXKABYYV9+vOft/EnTbAnBazvvfc+t21++umn7Y7bbrN+/frZZ7/wBRs3frzdLj5/RLxFP/aWBlb3ib754s/P/80X7dTT5rumlTbus8rKS16uyv/pq23AAAaeA1RHH7MrPnGVjRoxQvlr9jZHqV544SUB1t96XVz16b+ymSefbC8K+N90w40adLVI/nXYhrVr7L67b5d4OGKnnn6mBjl7RIMnbPuObUHT3lcAAxmUD/UmHr9rdVXmvjIHYMi7IPX5FkWBohCloA8m8IJPzEWERPSOtgfPgi9DLEgNBRQm8v3zlZbv6y/+ISzpEU4Z6kkbF0KG78g8BvukjQ/qLWSG/IJ1PAV3lCXOV+xC0NBf9L4NzvOvC+BMH0d/5eYnyuPmNausQFgvSzKQg8KyM3IsPSXTFagh/V73Tr3jnujuREhKQCOapYrttCaNmjuw35RQycziuFnMAtAKdlttQ60vfiouzPWEYVa0pRlZORq15qvxZco/mhJllIJ1qeMUEEsAXDUH8wA0oh0Cac1tzVYnsNUihmtsb7PmdqbJcwTIsi0hOctSNOJSa7cmgb3WjjYRQsJFgoZRPPtwZnne6Jixb0UbiuaRqRdMA+oFgA/Kf6NrtNrUSbfVNViXOgcvs4iKLQujDbYQShUQBKgyJQgg5AxzppG4sIfFpKGgKMdBgIYUGuFX+mgCUJEucEsDbm5h+7J6O1x12Orr6n3FeXVdjWtBaDS+N21CkmUAqFsbrfbQYWurrdPoudKa6quElVutID9Hg4oWB66G9lsVmkAHfaRezNtire0SEvqHeYUyqQabZQcOp2m0b9ZYhxkEmtpMlQOAkiIuSlDdtUtA1ogGjZHwZCqRuunyabzGpgaBZOJusyQNMJJcK5/nAPn9dLv3N9njO2rs3qX7bcu+hujtuzs6e6YMPyhXV9/gU48pkd32iXB7du+1NWvWB157F+cCQzyM/WxJgdqeBn1BUPrnt7lYoKDlYcSOoB1WMcguPOsM++H3/sWu+dkP7W+/8HkbO3KEJSuO2BYuvo7nsOGmY2N67/1yaD8mzpljE6dMlRCUnEhlervLUtSmmfEZPnyIsZ8ztOjuqNelDrVHDAdHaRD/EAsNC3Z5gB4va/Td/yLg9YTwBViEOuGUpS4rU4d8+Ucvs6/9wxfstFNOtqeeelqg6mQBt/HqlMfanFNOsT0CwXt37rA8DbDp6Dk2+Ov//j275BMftakCkY0NjfaZL3/RvvyNr9k5F10oOdJuW9avd2DY68hHkFlet2Rb/5hdyRUwOvvc8+yvr7rKPnvV1d5hoYV7c9Ei27V7l40RuJstkDF50mQrLe9vCxa+4XISx9T5Zz55tX1ZIIJOf8Omza6VmiPaYiM5d848B9BvLV9mLwtEHzh40KYIAM6aMdNmTJ9l6QJ+by1d4nEd2LdHcqTRCgWYLhMImis65OWGo8Kxe8RUYLPAzGyB6KlTp9psAQUAwcpVy9SXFLhGmUXLZaWFdurcaTZs2EBXPIDou9V3bFJYpsSnqc7/6pOftOmTJ/tvFgWhkaLjpm/4hEDa5ZdeYiX5hQ6yTz/nLMsrKHDwX6ayvbXgTa/nSQo/cNBgr+cp06aoruZaUVGRAwSvcDnoDcANJIf2/te/w/eYCsycPl080624+9mp8+ZogFLmZjMoLCaK5tOnTxXAHOsyYs3a9R7vQfEE4JFZx7MEbueofnJzsD8GoHS7Ccnll33EBgikMhs5SuG3b91iVZVVyhOmcKRdZCeNH2d1tbW2cPES9UWttnTxYgH7KQL6rbZh3Xq3C/6o4jn/3LPsso9casVl/eyFF593E7RT58712cbsnGybOWeWwk1S/5fmNMxWXv7hq18Rb19uGzdutEr1UxMnTXQwP3XqNBsxcqTt3rvX1qMVTWemL0l5eMu2bt5sH/nwZXbFlR+zCy+6QOmPcEWKtyUBpE5oK0dbQkOOiQo7KZwi2l94wbkC5f3kXzhDfkaMGmVnnX2GffFLf2Oz5sy2dWoTL738iq1evcZKVParr/6UXXT+eXa1+H6o0nnxhRd8lkkspf6AA5GO2JAhg+38c862eQoPbalHH8h2dttpp84TDQuFW7JthgYms2bOMEy3ABmhns2effYZ9fnFdsXHPmqXXnKxXXnFFaL5SbZ61SrPBw5/s9XOv6TB0Te/+S0bUFFh+/fv9RNcaatu4qQ+OMQop3z5rKRKGd5I3ogu5MslTyxnCatn8gK9+CYS6q+e/b3aVaSBdZmldIJWONCXhZM9mtwoDtIgIEnEttNuf+u+epPGBSkYxR1dvIrL4YCV0bZwV/BLv8JsdRROV1QidwBXX8uhywe85EP/4GXigq+RhS8/85zt2bFbYDbVinJzbNTw4ZYlcNvRppjQTPbEGNw79bp7+aM0vNBBo9fq00cgZTuSLOADOmcbGabzc8UI+RKmHPhQJDDIiWM5Po0N+GW/Rd8pgYMW0AAKlKlO9c0EXgXOksKRtpkcriChyGgqKyvXCvOLLDNdHVQye98miTGbPR8cxtDVzR632A0kaJQkQnQmaSQhkNzQYof2HXRb2DSFixe+YFfkOwckYUebazm5HDyQ64xNtThwVXmOCAs1NbRanYjZ2imAR51LAAPssd3CfixJAB3zBcwV0FBlCGhnpmVbS5NAZoJAaIHKLTDhWlg1SOyCMUvg5LXighLXMmep46WTgsbiLqWRJFDfZa2qnyTRLTM3TfXV6gIsTQDFT25JEo2yC5Q+38SwGpkRlkaXlJLne36aQGtqaq5t27TPNq3dZ1s27bdDh6pU7YF58e7G9gBdddz0Zbk5mZavESsLbpzxxCgsgsP2NlUDEmx3GZSkKP2UtHxVYaa+vb+OGYMWCZ7qFg0UOoIg/GOOhsH1QbkNq1b7zhSzTzstevPnO2wQuWLh1NeFumPf0G7VVaIEQKaVF+cK3Gaq3Upw6B3ihoEUq/a56LAwHeivDn7kkKF25rzZ9nefu9r+57//zf71n79mn7zycnVcY9Sp5tlMCfmpU6b4NmAZGjjS2SIfuFhw45faE50QU9nZasdnKL7zzz8rZPB9cuOmnmxDR06wpO5w9DXaWQaRI0eNsNxcDnAJNsCNzQ3W3ITGTI1ebYgBLewCCHRApHJgQ8g59s5F+s5OCnQ4PCN0HVDoIwMCtGbUAgMEFvlge+mnoonuq1cud4Dx7X/6tn3jH75mjz38sGsL6chTWaApEISpV57AHPbcuQKC9BVZAhjYPOYIqLIdoWtrnad1ITvCU/RH+ZCc7VI7xQsmOWjgsnMk7xQneaZs1bU1xg4Czzz9lP3TP33Lrrvut7ZsySKBnrUOBoM74ouj8nNzrUaDcAa3q1eutH/73nfsO9/5F9dakZeDhw66XSTg/u677rBvfevrdtutN7kWdtOGDQIbpfb5z37BtXM/+58f28+u+aUvRguynEWuSQ6S161e6drif/vut+2aX/zMapXHqhqmw1vVx4TOLkN9QWF+qe+4w1RrsO3sdhlJh8gAAVBOnQFSw56iaJ9CiTDHyc/LtSTF9fC997uJwa9/+hN7+YXnbc/OnV7fEJWtHn0qV/841Ia+gX6MAWJMZ68DhKmcL27r2x71yTtsOjg5gEbYEizRdm3f7hq9e+683f79u9+xxx55WICq06qqKpXfNLv6M3/lad9y4/X2q1/9yrZu3ea0xdHZb9+x0370gx/aj3/wfXv88cds/dq1PoMaAwz8pKenahA31IZp8PLGG2/YdpVt7+7dNnPGdG+z2GD3Ky11bSz5KhRwHyywt3HNGp+hYJbDaaY/mCHCR/CaF1nlypUs4PhkbKgBQo88+KD91/e+a//9b9+1l55/zusBnnBTHZVtz97d6jdbNWiY4FuLpqULC1Amsiy6McUcO9rQ5z7/NwKCA+3+e+62H37/+/b662/4NnJ0dzjoidIIm3RmHaorK23zxg1uhlbIYGj0SNVZimULAI0cPVp8uN5nI+bOnmWXfuQjbiP7rX/8hv30Jz91U4a+shTFFTbWYa0Pi1KTnQZefv0mCyi1qMPBgwdbaTHmICkCy4Ns4MABViO+3X9gn/elBCoWAMamNx8Fg/iVOKmrqCju4j4qaCpDHx2pWd3B/U581UeYKVIYgJ8ED2Z6hIff2KEgxEtm9Y3FYHKhHoKpJG8YpDnY1D/8kx9kN3brtIEWDYDYKSnwADG83XmW5YGwznvERlvTE2BZqYZL7/DsgNWLEZ6Dn+DItWt3oY3yFVkwuCOPyEVmRJ59+jkr06AuN7/AaurrfKeXPQf2WmOn+N83PDg6s2/vIeWUAdfckhkIzuITiO6dGYRqb7Gm+mqNQKo1EhQIFFHoPNgblcqtra20xvrDElp11uojJUWmdDlGt0UdikMoKkbAkGMZKSgyVXUvwQVIFWMRgPe6dbQ1GsffBfCbFTob0QwGhGHQjLW1N3tnha1tZl6hNbd2uL1ZkgB5nhojtsA0TMwcWAwHsTClIHMIE0aJWCCre/YpexicfXSxa6zHTEDPBUVlAqZ5fmRvVdVhpdkqQajOTXnjzOa0VE49U8cisgIIEXje6XW3W+cRlb2jyZqVT7boopKhF6AT5uSQhtSUbIWUIElMs5T0QkvNKlQjDaeBSerowj6NvSxTFTfTCUwHK9MJWdalQUOCQGlHp+LXt/2Hd6sTWWk7tiyVsKkTDXIExjUwED3DefcwI7VMB80qWozI1WFI0BwR7Zqqq62rpd4SFJ9Et7W3MIWrsEkA8rgDfP8c00qkurm53fa2AiL+uGNAhOD5IBxbT60XuJUEshHjx0Zv/3yHLRdaqVjDhoN/6NTSxOvlRfl20ogBNnHUQBs5qJ+VFuYIvKZYXlaqVZTm27f+4Uv28x/+p/3yx/9lv/jxf9rPfvgf9p/f+yf752991b7+D1+0q6+6ws44Y76NF6AdMKDcOws69tiVD6iwweoU2Ti7UJ1HicDCwNISmzNpos2dPMnmz5ppn7z0YvvhdwSarvmxfeHzn35PFvS9m6Od9x81ygaMGm7JArY+I6PRfceug7Zvw3YNOoPdfaraQVJCh9oBB6+Ix9QRI2R9Ck8NBa0tghUZGAS44tZAVx990IztJgMFpiBDBxPaBZ0IeYiFLR1kkTpB7GV/9j8/FGj5H/vVNT+xe+651S6+5ALfMioW5/5XSZEmz37yEa/0g44NLYxrVCQb+YdGLVVghvUGpJiYIfmTmS55EAAK+SC+OH4eOWmSvJ922nz7V4Ht//63/7Lf/PxX9q//79uSFQC84IgfuvhWjwIdaHj//bv/bv/xvX+37//n9wVwb7DLP/RhDeYLnQ4fvuRS+963v2M/+v4P7PrfXWd//+W/83guOvc8+7d/+Y5dceUnbPmyJfb0c88KbDQ6mEMWIsNLyvrZrNlz7Qf/+QP72le/ajdcf7196pNXyk+K6MP2YKFTBBQ58FA9ed2o45gycZJNmjLVHhXY+7u/+5K98NKLNv6kk2zC2DHWjUlZVHb2nkaJgsbx9ddf9cVB//j/vmWf+KurbcQY+VW9QTQWOVPf/Is1965RUhy+fkF8wulnDDqcyHJJmNABAiM+IU3yyHfyGGvSGKwMULpXXHmlfftf/sX+4z/+w/77+/9lc+ec7OU79ZRT7Otf/Yp98qqrbc/uXfbMs88KHAosKb1qyWTsWlks9dWvfc2+9Dd/bSfPmSNwn+7AAEe+mS0tLimxKRqIrl6+zB577DHfdm7UyJGqqwLniWbVFyYVxEu6LPbKLyr05zguygJPoX2lj47bQMzX7CrBAOfyj37MvvM9DYa/+1372S9+YT/88Y9t3tzZ3vfhGyUXIdCe4nzdjuIMscnB6+JtHMoktPff0wDq69/4hsfx+KOP28ZNW0Ne8a6wgFcWrNYJb8D/+eJBgDoDdha85WsQmyO6VFdVWb7AEHWbJfzwoUsusX8W3c+78GLbsGmT3Xn3XT4bGzvioH3jHFgJgLCYW7UYqlYZIP0CDQhYuIjCj+PdGeAwsKKeKS/5Fsmc1igUksULgWoUF7NH6EKfH7T/gdsC3/Av3s6LBMMsMtPz5CHgBXceUM+6wnvkQhhYYWuML/JKXCHzwX/8L37tyciB7/xAFTTqkoFsESof4aNclFS4FCg88ycA9siXngP/UMf0HfBUcHxj8B/lTe9dSorclMnBN0HJV/DNV1+vtXL5SnvzzWW2Y1+N7T140HfpAcO1C1N2s+4oMU6/1/X2kH2cMtVjlkBKVJg3ct3pUzmyFrsVpktwbL3l0/YSAqy4BPCxeIWKD2HpDNjLFoAGSNbooKXBicr0koNASdE2dRhkyZlf/9jKq7mxSW8ApYyc2SKEkVSWwGSGagOq+FfPG/s2QjZGfxCLLYqqDlZZY1WttUqYtnJ6lwQX+cHONlnpoMntVJ6aWrGXalWcwW71CCMdlUvZc5teDpSoqql2YMHCtsbmNqtraLYmtLn1NdbQWOMdZmI39nwCpKqldqXVKZqjEOhoTbDONl2tAtbYKysvgEkESTtmCRokcOwvWiRGvlQytrPYAKP15tAItlhhizCmHPXa8a4vblPld3e2KSxabdOgotbqa6tt7aqltnXzSnlq00ib/TQTXL3fqHy3CuhCK2dimEgdhZtjqCtlr+KkFHbDYDP1MEoWoVW/uaI/z++/GzkwW4OsZA0ORIOehvTurr/AGQ2GxSLvqxNNn37scdu9Z68NGj4senliHJ1JsPsKnQ1aQqa1hw8sszFD+tvQAUXWryjPCnKyLEs8nqp6pY7TJWTOnH+qzVWnw9G5UydPsGmTJ9qUSRPsJAHZMaNH2IgRQx3Q5gmwxqu3j3VMSc+aMV1AudA+fN4Z9pP//p7913f/yb759b+1b37tbwWQv2B//dmr7MMXn29zT55hFRX9vb293y67fKANHT/Zp3Gb1Ymrf7KZLd22+bc3WIvaMWY5aFS7O5qtrbnG25534sord3eiL3RGCCOgYyHt3MejBoh0JNCKuugU6MERR48ftSe2RZs9d67t2rHdtu7cZclpWZaaobaUysJVtH4hbqiUqXYWUvAEgizjCT/+RYBDso5pa2xAn33kUXvxiafsmUceserKw0GLmKa2LBlN/omKMLGjPbDQi2n2/eok6hVHNvu4qo1zcA3fY0dxMU8aNniIDRwwUAPmg7ZFZcjw0xvR6Na79mzCuPGuQNgl0NUqGZ+Rk+dAD/laJfDxwmuvuD1fxcDBvkhpj9pFo2S7l08yraSk1MaOHWebNq73/OTkF1qdZFpRQZFlikacgEm+0DgvXbHCF8P5ghrxfugPUq1BQIOFVWNOmmAf//gV9ulPXi2Ak6d+IJQFB5CgPMRTL//e8Sel2uH9h2zXzh2BXlBLabkWV7/Zdu+tRW/Ztq3bfL9bzBiWL1liC157w+69/Q51vI2h7iL5SZkCn4iOig7TvEOi8+q1623b9h02fsJEny3Zs2ePZG6Kz8I1t7RZTnaO+pVGe+211xUswfpXVHg/wC4EDXoPTzIjAsCl/WPq1y5a79y+XX3p0WsQAFbsqztj2lT5bbVlby2xKdOme7vm1ETsbll09tzzL9qadRvsxZdesg3r1tnMk+eId8k/fVaHA951a9fZStG8Ehv/uF1E7qRx49x+esOmjVYjembnFYjb1ZeqbpmdjHnpJNUtswcPi0eff/Flpb3Gd7Zwfo4AWfijdJX3l155xQ4errbyCjTLadEBLVUCsWyp1+1bwq1fv8kXqL34/PMqT4XNmTvHBg0e5IvRHnr4EVu1doM9+9wLtnTxIps+Y6baS5YtWLTYNm7e6uYG7HjAQjV2b+jbrt28SHXJAJcFnBs2bLTly1dFi+o8owqfZaecdoZt3rDOF6gtW7Hann7qWVssvmDx32gNIlgE7nGKh8Jpa6GfhacYYG3fttVuvuVme/X11yK6hoEkfrmH7bMiXiJjcjFoxBFvfNEHQGrnQ12uAVUY5BLKQe4Mftn+jw+EiYjvZaINMQsSD8A8Xv5F6caOrMTZCVHEvB6ii59xIV/KR9RGw+Dl6O8hnehZAzKPP/odO5ST7B7y6ONPWpUwY6MAVU2DgC0KTslZcCkKUUnumEw97mhujdy5557bKQH9j4yUysvLrLAg1wUMi6swC4Du7IggZKjMY9SP5i9oKpimYPRDBSHsXZuhAGQ6aDZU6IihAbGoxzva2FYHgdIZNCFKg+/Eg8iHaN1Ki4prrK9Vo1cehNbFNrozyg6In4aJDWmKRkXwC8IM0wTiopPAn1e4PrYhvNQ5sd8ruxdg6wu0810NdOEndFJoxATo0CirfligAnOyaINCoTVmgVuyQCBhjggct7c2WWtTkwNPP+aPaUdGFkKkiYnKr9JLVYWnKAwaVMqFZtwPgOBOQjCy3pMHAD7bDnUcaaMg8t8mquxUfWwTIG+wlMRsS0wdY10ppcptsoBzmBaG3BmZKTZoSIUDvRbliylrtL9c6sYVXZuSQlvjbBYaBvmB9hK+nSo3IJ9V4JlZJcrPB6MJhYb3LztgGw812YyKPJs3rEDlg6ve2TE1fPgQe6/WWrkE+vvl2lta7an77rfS0lI786ILXeNwoty2bTtswZJldqCqyjIl7CtKC2xAWYGVFORYrkAum/47WJJfapSOlEHoWWee6XaGeeqg/xyHAGTBy/p1awVqxtglH7rYBg8e6HICm0K2y2HlMlqtvsLug3Acnd1ZU2N1W7Zacb8SmyxA2SWxVTRtrKUI+CNEaWpkk91RUtiOUC7MTEQf8CNCelH0x+Wu/iC40XDQTmmjXJQ3KSXdHn/0Edu0aYudetopAm2jVR/mK6h37dpjq9est9deec07ePbfHTpksMu9Z559wRrrau1vPv8Zq25osGULl9ii116zS674uA0Qfbes32Cvv/CCAESeXfKxj1m7AMSalStt5eIlVnUo2FtiNnXKWWe61nLBG2/YwldfsxmzZtn4MaONhY033HSDa4/nzznFTQ727N9ny5a+ZctXLBeYOORAZVDFAN95YPHCBXbVJ67y6dSwF3KmBvPKl/wuePMNtx2tER8MHzbcKtSho9Bg+nvJkkW2YuUKO6wBBDa/dKj3/eEBe/XVl23zli3yl2Tnn3eBDR2scnfSn7RZnoBPWVk/B3/Y6S5butR27tptw4eOsAHl7CLQ7XtWb9iwwUEBW1DOFFgLmkGAWKc98vAffBuwLJULU4zCwqIIYHXZYsW3cvky+9SnPuVT8Gi+WVzItkIb1q+zgwcPuDYWGl525SdUpUdc+7dx/XrbpGuHgG1JaZkNF2hBnqxctszWCxwiS9EeoZWfJXD12ktoVffajJNPVr0OdY08+V4rvwD6LJVz8qRJnm9A01KBoTVr1liLwOow0ZG4Hn/iSXtD9b5JgJEZypNPnm0TJ04Q/cWvlFU02yp+Xk++FDeaZNZvnDb/NJ8mjwdYtFMAy8bNW2zj2rX2+b/+gu8GwaI7tM514pVVK1fZwgVv2g7RfeTIUfbhD6OF18BEdNizd79tFL03bdzgAxC05Zs2bhSw3Gef+sxnPB0OdsFmGs3yUvHRQvEF+aJRDVH5GdTh2AuZ/pKt2dYLRC+SP8B0YYnoNnuOmyq8Ll5dpTr66BVX2vMCrM88+aTqbLmbrLATBSc/NtY32n333uvv1oima9et9603L77kIjt59ky3B66XH+xeiW+1aDtw0BD72Mc/6mVfIj54/vnn7LWXX/K6L1H6Z591lstpZgrGTZjgphsA8W3bd9raNWudP9AGs5MSi9ywHf77r3zV+olfDx7EVnyLvfbqq15++O6iCy+wqVOnqM+psRtvuEFxTlScMzzO2269VYC61U4//XSVod4e/MNDXhfYXruJJQiESnYkwvAI8AdgDdgGkOh9dPAUBHx8lx9kVI/M1d1PMdM36hPsBbbgN8Hp4wkEvnJAh9N7ZF3oP8I7/6vf5AMgjP45hNVr/cYv398m6z2MR+l/Qp79V6+LwvCW8OQz/o3jHby3aOEi+/nPf2lYWeTnZkrmlFt3W7vkUb1wXLslinZTJp8kPpn8x7cCe/LJJxsvuuiif1WnnEhnhekS6l9O/gGYMuJlZT+2GXQCEJ2FOwgN9nOF4RFAgLsjypGvZJODNJ1soaVM0zgocDhXHGQapn8oL4AVrS8mBmgUqeJOvWO1HECLKVlAJWUInVNgCn5DbLYPYzqB6TQfsaBVjjTL3gmpUhAS3JPlnzonXfKBbPCpQGxZJISoVKbqmHrkGFJsvNwuCQ2JqEengXDlBLKgGWgToGiFZVy4AGywMQoAV6whkOv5F7B3phMtw9ZqKnv0G/pRHrS00Ik9flPS6DwxX2DhCovDdlpjw3ZrqO+wgrxSO5JykjUlDVVlp1tDswBzSqaV9h9gRWqEeYXFokOWjyZhJ7RNgHXnIh8ciL76xlQlo0BfMZ7Ijgsqm/LQJiGdVzgo6vwDQ76XDqP+g5UtVlnbJsCGuURI86639tsmgdsp/XJsxsA8DSrCSPPdHIIfOrId1PvlWEy4de16G33SOBs5flz09sQ4tvdZtGyF28EPrSi1ASUF6jwyBCLguF5HB0onPbBioJ199ll26qmn+VTaiXBoO1YsW64ON8Nmz5kTvf2/5zLUqRaKLN3rRS8N7PIH9rdBZ8+3zP7FakNwstpUUmiHkhiSNWHXEndqG0GuIM5dD+c05aKNxKZFtFn8+GBY7dplY0uz2zPOmDHNykqLXSaxpeKAARU+o5WZnqpOt8LGjxsrQT1UMkIySnJu7OhRNg1tm9pbm+IuVqc7XfTFvpG2yTQwPDV+8iQfpOQX5qvTzLbhGmRg1z1U4cdNnGj5JcWu1WWqloVLJbrTSTDQmaTfI4YOs4Hq7JmiZvDNosOhesc+n4X5BSpjtx9CcPKs2ZJdnOZm+l1m/SVPOMGO2YAyAYMJAtFM7bO/K3zGIjHMswoUx8gRI/xQCOJ2GurqV9rPTjnlFDtl7jwHzJgbIP+xBx4xbJgVl5S53CSNk06a4BpmNO+5ipcdXJhFYpHu8JEjPP/eIaoDYOuxXXt2W6HKw04NtPl1AiXsXzt82AjFaK5RmyYQ4X2C5DL20IAhNKZsj3YSZREgg7Y4bJzRRrOrQj+FHTtunFWoTpm6ZyP/fGzQ58y2MePH21DlfdCQIV7OAQMH2UmicZ5owIxieXk/pZfotpcjlO8xo0d6XvwwHtGKfV1Ha/DBVmAAUuQ+MhnN+syZMwVuZwmEFftgiv6F/WChB2qXCtFg+vTpAsbDbNzYsT5gibWlMDBaLXZlIK4zzzzDp8Hp8wBmJaUlnj7255Tt7LPPUZ0NDSHhveJS0Trdyzlc8Q+sqPBB8iANxqYoTdKh3QxWHsgTJmD4HyR+ID7KDV/j0IbCJ2wRBuCNd6qYK14Yq3yjVWWmlQWL02bMVFsKbSo3L9emTJtmZ5xxlsD3SN8Rgq3LRgiIT5xwkg0ZOkSg/nSbMXOab28HP7O1HrO4yEMWrZ1/wQXi03FOW9oAIJLFS8MUdv5p823O7JOdF5kVnS5gO0A8TvmpP2Yl8vNznb4swGMAD2g/WYC8VIMdtOu+zaewyhANLOYrL6xLoNwuf/VvhoAtp9VRFwyYRowaqXY/zk2DMKuAH9jdgTRD36qygzD9vzNDeCuaoOxDliBjcAGEBjnlDzjCRe+ho5syhS/Bvy7SCqYNwR+/PS39Jx1/51/5o7/63608iaN0+dvQ9uiXo+8eXRSKb5Evv1OXoSxHO/dD+J4bgLjXHzKV3US2aCBYdaDSTho93oZUlNso1V1pbrGVikfz1X6b1BcOGzHMpokPmKWNwW2I+Tju2muv3S6GGTJhwjg1DnmjMOoAAI4EY2rdTxrDzkgZYhqDCkQYYmcBIQFlTKH73qQiWrIAJ+r+bgHE9laBVAE1jPVZKMVztwBnl0byFJGCAbCYIqAhAZa7BXqIw49fFMHQmnQrO05SVWKa4oCBGc2yKECx6Io0o0qfO8zjRFRYXwAjUAf4ASS3C0gyLUJJUbSmyDsL3NhbVylZjhomU0JoNzMys8MG6dU1AvptEuI5vkuDmzS4NhjtjuJITVdDA/QC4BWpyk6V00G6tlsMQgdJIcgegwdANcbimEnQ6DjwIiMTeyPKAKBrtYTO5+3g3pettqrNRg0ut9a0j9uB7kkOtFuaGz2PlNSnmRR5ujqG3EzRuotvHHnZrU4WUBRG+dQLi+XIBI2ThTOdGtCIoNadlCmQPFr19MfB5Ilwu6ta7DfPbHeTn787e4gNKAsL2P7qxuV2z/KD9ump/e3b5w63QQOCpu3d3NYt23y6j8373y+3desO27trpw0bPlQd4qDo7YlxCxcusRtvvcN27tlhQwdE+wz3ygPxdZgeZ9/moUOG2bx5p0j4z4i+nhi3csVKu/7666youND+/d//M3r7dtfY3GlNLZ1WkCtApA7+g3DdtZW29ZkH7aU3X7Fh4ydZyYQJ1m94uTEuYpUtbZTtpl3WpBcIEBepfQTgitzhjrBEjngnEF201TA4Tfa2ErYQI0W+0eZodTjaegDIyJ8waxW+4+hkkEN4DoNuZrE6rFb56kRu8EGywme9CCe54rZ3CssAG7nou9XwQvI4aIBIC5lyxLqaWq2rrtES5AdZ6nFIMnj64b+HDQPrUEehXJK/8hu78ESZSAgX7gygeOrp0JSHyLNHzM/Y0WeTfpdkJFPsdQ11vmaDBYrlAlydHcj9ZKusOexg0E3ZRA92cVFt+I4LDWwbpTjpawCILBj85v/7puJNtHMF0AAKK1autCeeeNSPMP7Fz65xk5wUprRFVzQ9DEwyBCyOmJjAjxBP8BXsxJsmGZ6mOKEHxQ90lU/9hi70DygHvC6d1omKl6lk6hX6KafyT1+FdglzmOSELvURXO29vIT85x/yWXHBU7gARvhGeuF9zIexg6ROSs9HeONgpY+f2FGPFCT0l3EaHqjHkSficD9yeAt+elIiCl4qTfGF4oTf6a+pmdh5GF1xGwmOZ2IIvz1sCttjAtAoF+lFbUYX/Z7PyPHbA6oedAPYrVy21D7/mb+yz37hi/Z3X/qC09y3v2NWVvQkTJxlbvzlVfwrONUl/RgfFB7e4jt7yoe8hDzF+fEQekf6hRrYIC/gS/wEcCcayx/2tmjqw9HdMbAkDeraW7HTDkd9wkMM1pSKtYgvQkrEF+gXu/A+1BHrRwKPKQ+OUyiNB+kJ59hBd9o/AxePSn9Ih0dCY4/bLnngZSQW/8/WppgmcLosp6IGmdVDA26KwPOm54CliDOqayKPXAgT6pTXfcvT13kM8DDyyIPQyokxOHh3365dtuS1N63mULPLhpaWNscpmeIhcMrhqoP25pLFNmHGJLv8kx+25cuWB56XC5Q6vttBniBSTnauwFuuq+axUaKCGYFxTF1GFisflT3F50IWYaeLlbAIU6b/2EsW0JusUTN7unZ3J1pmdp5GLtj2sd9hmoBksgBvi7GXnZ/q1SEGUPpJykQCgkDUpWLR6jHiZ+9CtMUdCI1WACra4UBM7HQgFr/oFCAylUWlwlhBWOgredW/xpZGt6NFmZmp8rBlWFoaAPqIRg4tAvDh9BnlxsEqeU9Oy1S5090OCw1LVm6WyqtGI4CdmJyhSmMaCcEXTjxjCpP6A5xyuAUNDO0xgwKEo48q6eOUNxbsdbY3i5nFoKIdwL+dM/PRJlOqhFRdNFBFqDy1dqRadWOGNdY3aBRTq3hb1IF0yC9Myvn69W6rxZQIZ2G7fRjfu9hnkHP4W71RMpKnwXZ2A/IluNT4VOFWUFIRCaP3xx1obLefL9hld647aA8vPWAbdjfYfgHetM4jli1eq9H3al1/inOh4zMMJ97BU2j0j3W7d+3xLWhONLDFcaxycX6mDSgpdKEPD3eKf7jgJ/gKLdrc2XPsox+9/IQDWxyDIXb6eAeZ1eOW76izm17caWu2s9fmB+MS84ut4vzLbPqll3j73PbWKutoarM2ge5mDVTZzaKxts6qDh6y5voa7xxo9wAw5BmHn/jJhergEJpooSi/A4KIAOEgBxfV0aVP/kfPevB6kt8Y2MbfgxhXm6PD0uvQKWEalWq56hw1rA8e9ZG9xgFTdATItDCIV15V/ykAc5+J8YT88rgVZ2J6qiVkqK4Un7/jW5+LPPEeuUOc7sV5Ci0XcpJv8sel55Ab/oRycPcOknC6Exdp4Cg+Li6z+9WFPGQmi5k0vHtcugIAc4+eJg78QB4dzPrOORkCVaJHZ7vadaP6gBafam9T38FCsa1bt6oDbHYzh7Fjx7uWluwwA+WAU22W2a8uyRL6jFBO1pEI0Mpfa22ttalvYXaOskcZ8r9OD+gEsFCdkSc01U4Q90r+6auUbwG05Mw0t6llcXF2RoZvYeT9D3Jc5eNfD216nAJ7kvgJ9McPV1xn/hkfABniIZ9cx3E9deifQ1pxPLELfpT3oxzfYz+9aXAkfFfUnzlo4537ODpE7MgfdCF+uIM8eC48D9x6Q/iziNeXD/AkiumneFLv6S+5WMQO4GQ9DEcu49/bruqXMJ4v+UdG99IgpMXiSBZpu3JLFwMt/BBJUMLRxqA5vgNQpI0TnIsywTfIfm+HpBF/lAO4IificnpEXn8RHfQT/8x+u3mk+wzUifMY3sQu8ALlZqY4APqQJnII0Ed6aPZ9UKoQQT7pv8I57+glcYda5gM3qBrRSv8YaOEP+caCPUyNeE9O/B+8Hv3y/BLO69dfh9+k4bTs/f3OTjHpcyCP5KDSAzQTO/nnRLytGzfbmhXr1K732LZtu23/gUpraGiz2sZmq65tVF4zbNqEaTZu5Bjv//q6dwS3SuyoRWXiHOtuFxhqj4/FDUfnulaTQsgXU2eUv6Gx3ppa2Q/3SBglqFIYMbMdCNsYNfkmxxIQiqe+rs4qDx2wmqpKH4mzsjqXbTME6iTlTeMLS1ClhXg6BcxSBD5zLCMNrZ2EvEZRmCp0tDVbiwSdg1anVpILfIQZzOiaFf1Dm9yi0X8wb0gScM/zqS9WsfqWZfLHtBh2tSxyY1Eao826+mbbqw6wuq7RmlTmltZGlV+jiWQYTAK7VXkQPVyTAtggH1yiG5oBhLnToY3ViDC5RqkSsDQEpgubmgTYdVEemJRRF0yGZhUNKrbG9ep8sZv10aEInpjQ4ds7tXZW2N5DXdbRUquBABQTg6kR0djRnCtBaxOj7Nu1W7SutdycYsvJy3d7HzTnMFF1daU6CJVHpEtTuthDs+PEkeQs5SM38MD75ND2QdM21d33X91h37xjtf3DDSvtpV311qb3DRrMVDf9aeCWkSECLG5wJ8oh3OBnrre7d2vQf57j2EuODWWUTSqYvWAzhsaqtKTMpyevvvpq++jHr7SKgSceXONigfrH3MrKJvv1m7vs5ZUHojcfjMvILbLhk062Xe0NkhOd1lTTbpX7NIhuaPX2wb6i9Q11au+A3lqfxVADNU7Z8jYimePmQCo3MsQ7O97RgUnW0NH4wi/xGLImvgIXhA4If/4rEvihowO4hE7F25cCsPYAucNiwGy9T5K/gI57w5IHZBfCHMDLZ/eAc6CM7AkdKQI5OTddjJIhYQ+YjNKO/cvxzD9kBmX3X/IHiNOjp0f+ySWdmT45iODO99gRhr7AZ9lob/jTcwgT7mRPT053n82KnD4rjMrvAwl8eGAvC/RrldysrWuy1nYNMkR796OLqd5PfeozfrjE2jWr/DCKbQK47MP7yU9+ysOSRa8P+Wd9SJIGA+zCkJuLskZxqE/w45jVp6GFa6kB4KovURtXgTwcMgSNFg7Z5NotZZjZvlAuUcer0HPOg2e/Q+9aANIaJOXkZbspDw76xGUIlweJ+tJAv9gPzjt/lQUXh8Ev9e+0fgfn/pR3r7vwqsfF8bifPnEoqcgRIlyxH+7+Tv2nKjHkt08cDjBFD7w4z4g5oVfQ9MlflF+i8agiF8cRngN9+sbNP0xKBg0e7HbTyD3shmmR4XRRFFrwfW8+e+PjHi4eQ/tkwMQOR+rzJUv9s+LiEKkcDUpYR0MfTJsnbuy3aQ7IfYoCCKYdAXBRnrDtJ3EG2tGuiU3pRPl4+xXq1wdKni9loM/V1y+uR1OqcPgXIR1YM1DCB/Egh0Rpl80pkg+++4veOD3gY/zpmTyRQb71dcwsYF8MHd2cEtNJxYV/N7PQ/Vgax67vM45fR7852iFNkKPEp8B++XOUJ7DPnp27bcWSFarnFkMqNQt/svtWS3OTb+1WIzyEwg7lKNjx2Dy8ozruoosumqkCzutXXiohkG7NAoR+QocqklErRw9ybC4EAdSlpmZYZkaWKl9gSkzDghIy6EBO8WGqALMwIkgRcEQgO9Nr0MWWWuQLInY4w3T6zgZtTa1KQwBOnYiaiEAfGks96cJ+lYMjAJcZ6WHLp+SkNAkhVYQIH7QsGZ4fDohAkDINEGxfVXDdEQwwCH653NRCbZxFZUnKGKsz2Y9WP3wRDZnOzmEfXgFCdhxoarM0AXQW2jXUNLgtWnoK05RoWSWMa2poSW7rBDO0ilaASUaO2JLwjPYC+2IaLgMGr2D+uyaGPHL2OotjWNQhYazGJuorK9sFZtfrnmOZ+afaoeYcXzULzV3QIqsEoFlJyIEaTU31zhRoaosK2PMymu4TMWi4mWx4r/LScfjUUwK7T2Rbbl6Ffv9xIHOi3KGqVnto4T5btK9BDVQNU+8OtHbZ7hYBdNGQdzVNHZaXlmwzh7JNVRD47+RYIcyuG1s2b7NBgyqit3+eQ6Axc4DAyMvLid72uh07dlmhBmikfSId29osWrTQduzeKT7Axi3TZk2fYZ/93OfszLOwqz3VZsyc6RvI07beK8d2ZJx4RFtmccQ7uYXba+31DZU2e2CezRn//m4HdrRjO58MK+1fZDWNkl/KNweidLdroKqBeKLaHzMv2MhzRHZqOruCsICVrjPIJdqlT0XTqYgP+wrnAHrhw/DsgMo7eF36jvzjjiMsjkGXPMoPoYIfBsW0XxzyNV3PdCrCRvoewqtr8jhSXWYxk4XslVykw1beQheGk/8obtJm7QKyFG1fiI34QpyRx/BEWfWP8vM6dNh6E+Wfe+hEeOevjnIxnfgYdzbhb4ibMsI3yGnkFbNELqsl+5BHaEPZE5dN86Pg/o5yNrdwHHui2pW+MYhXGsTHFl+jR422c8461y44/0I7Te1g/NgxigNbTvJPPRETf6AfC9nCIUO+XaDAC/IdWZydjRaYUyLbnGaJ0QAGF/IT1bfeQRufRtdzhoAABUWL574CCZyWmE5gE5qanin6J/lsEoMh7/+8nRJfxAvwhFOM91yBCHEe4juO55CPwJ99vx3roP0fEwle9+8SR8gLfkIe41z6W4WN64sv9EGuTRRvsvjc+ySvC/GF+iTnMr0KdRPHcrTz79E/gBvHFF986Yds7Jhx6vcS3MYYLT0azcysDE8vALqQn5A74umlTXgf3uGoO94wWEljyy99p17hOWZsiZNn6ohBJ6YtRIFpSwC6eq+6hKecIqSlf1AIfEHcIcWjHcnH+fK66eGF+FvvhUOriULDBw/CIVExPCyXA3YNjIkPsE67CGXsrVPXtPtTeN+Ts+g7/ljMHvY1DoNCL6vztL6BmQBI/j6KqU/YvncC88wv+qogS6G117z/5iP0xl94S2Ie0ONft3y1LV2wVGVRJOKZdoFb6sEVlsgx+WGQ3NjQZAWlhVZaUWKHDh4SHaE+Pt/BKcGd5FP1Y011ndbeSuSpuhIF7LqsvrbDqg81WP2BemuvFsCt7rCOGiVaJ0asPWJN+1us7pBGv+0plpFcYOmJ+UosW51HjqUmqpFrSNtWJ3CYgL3VcBvQb4SVFA62vIxyy00vtfz8cssr7G/ZuaUSRAKA3QK4nRLmzWwSL8GeWqBvZQKb5QJl/QT1C4UFOcEsV4yA4TXb2rAoLd8KigYKpPUTo7Lyt0hguEz5KNQorZ9lZ5ZaSkKeJXZm6p6uXoXdAbDnyresjDw/2i0nPd+GDxlro4ZOtNKiwZabWWJl/QZZ2YBBlplbYHkFRVZaPtCylEZSOpum97PcnDIbUD7SikuGW3JikRimyArzB1lGWpGEHafisLikSBXKdFiOGk2GtbWofJi5alCMGUJ3pwR+gsKmFiu/BRqJ5OlerPhyLUH08LGJAHyXypImAI0pAaAY+MsCDhbvtbU16t4ienRJcGdYv9ISq6muUpzs+8tWUTnKA6BZdaN4rZutaVqsuvawwqmRi5bvp2tu67LDdcEGGkfjoEkiJgC2w4uy7aQhJXawNcFe3VgdPL2LQ7gyskcQ/dlO7a6ursGqqmu8KR4P2L6Xju1zXFuBoBBhhgwZYp/41Kd8VTojbXaHoLw9AuY9cggezB+yBK7fyXV3HLHaRuzw39u8/Kmuo73b3nxxtZWUj5c8GCzAmCI5EjoD+AMgxICzvqZSBZQAV+dJhaPJhJz8co2HnAtjdTCuNZOQDQBQ78Wz0IaOmAChQye6XqEN3dCs4C/ehi/4VZ062A1n8QMAeZ+lMCnKj2theRFFpSTdDpQfrr3lEx/cQ7jx0jtcuUQBt6T8bJWbLaVYI9Hpg2zPmuINQcnTEcn4drdBjMEybc+7RU8+xOfpEbiP8zJFz+7khwt64R8zNcwIsOuDRrRJX8GtwpAmpk+UxT37pdgUZ9D+sTON4kgSrZWbgnzJ3KJSB5qYOdC506mx+I52wAAdMxQ07N5pypE7f/JyotgI+3n6lnCiBZ3nkSOJliU5yQxWS22d73rjGmYF9DKLJgAhYnI+QNGge9CIBW2g83xECHiGstVWN1rloTrJ1kYPE9pFAKbwDy6OH2gUaMaFhpD3IT0uyskdxzcccYT6/3NciPOdXG/08UMoQ29eQxn4zqmcKMPiI4u9fpVvl0/Ka2cbJnFovaEt8R2bduDJ3hIFAOgHQ6WlWqcSqq3lJLccvU9yuUz8RUXqC9V2CBvnCwedj6UP/ItpADOq+AOEobhgizV4kwEQIJG2wrqNZg2EHVSJ/xiE0k598BkB3p609ANzg5BcGCjG33A8Y9bFgCczKyzSdj44OnvuiCNctNLQn3FAVNDkwoVocDFrpL2GvDCb7gNwtTNC8czgkNnv0ObZcQkTAHgLH715ow16NuBlpeHfdEceUeYwWGEBLGsMesPhjv0NfeMiBdqHmeoAPkPBeOtyVemRDhfx7926zdYuXW1NjRq8ik4KJNqbgGyDWwEoc5IlwTSmta3ZmtSu3paf6P42d+21114k4j82btxYAdAuVUS2Jacne4VzWACIOzRkVbCAWFsrgESEFHEZycAQiW4wnSgGb7VGjYyZ9qZSWSzArgGMRqjQliYBY43gOxM4XSXdMtVRqwW4QEX4UXa2RQG0eXXqBZoNNmdPVIVBF+xQKI5XiOcr0VdFsnsDgrq5qcUrOVkjPDZ99iMsXVNA/IqTEZHyQLna2pV/lSdDnRCjJUbjWHP4iBOBS84on+IjTIeEqwsrgGZCsi4aUjB098MRlE5aOptOM8Wvhgcjqzxs/eXHSFIq4oKmyn+Sh9czxycoTSF7L2On6N4lwJ6S1mq5Wa8J2r5hza2DrP3Ih6yyvcBqqmotJ7coDFkSGd0gRFp9CunQ/n1uV3zG/PlWeXi/DSgtt/179lhmBicgMVWnuJVIowRSTUOjm3+gDSksihYtvU9u+95G++kT2+zujQesvOWAde14zdprD1jG8LmWMHCqDRtaYUW56a4tnzc4275w2oAo5Du7nTt22XZd8+fPi9787x0Co7q61gVVLpvBR9Ngx3Mvv/SanxDEivgT6RYvWmRPPPGEH53KqvHpU6fbZz7/uejr++fYIuf+++63/uX97G++9MXo7dGuurrN/uuZrfbAW3vtK7Mq7BsfO3EHWfz/cbSnmqrD9vQjj0mOZVheTqINH1qm9hI2mKdj845WnUCGBtWpGYUunxSM0B6eO3UeQCg/5Z+b+wlyxL/rijUc8e8QPghcnuk0gyaFMEwlqp3rTmcZFqh5I3YZ0tDSahyl0i1Z5BHgFD12nakafCLf0EACi/D//3H3HoB1HcfZ9qADFx0g2HunSIqiqF6sLlmJm+TeEjuJ45JmJ07Pl54vcewkttNcZUuKm5rVe6UaRbH3ApIgQPQO3Atc9P99Zu8BLyCSomSb+vIPeXDOPWd7mXlnd3Z3HHSGyMKj0kCah+ISfJ1dUpzF0TxtQdj4Z4SR3JMqpiMJE+AAbyN9AHOePdgoDohwKBMReSIPvMPFYHLAR0b9NDG56enpseLiQmtvb7funi6FJwBfWGRlJWU+8sQOOU0tTWEF+ciYm2ixRVY8npCAVprHGOnNdoWOtJOYtvYWG3ReK+GbI97us4ZSDpSWkNbIrhLZAZ9l0U8A+Cwsgy83N7cpnfl+ylR/34AfCRwWJguQFRVbnhSgCAykE7N1yCNKJVJA+B0tLGKrTDZdJC1hk/8MN0PD/CKUeeD7OCY/UT3hdzLxKb0t4dAVqXFC7r3WY7qfcWBxQsIvcj3UZTrhnTBIA+RlL/K2k3LvyZYbyoGyjtwSLgoKOy8k+xlwCbO7+GDmkD2RkbN4CGUIHc8HT14uk8idqm6ZLWX2k4XdELsQcKIobS3KS5R/wjmeh/BAXjxvSo8vqlJ4lCttH7nofVlufcGlgqGNqtrkJ8PBO9uPMpLLWh/6CTMS4JYIZPsIrt9D31JgaelIr8+JFKUzfJVinOp7lLcv/FL7ddDu33GBnxA2+Q7vQ9sEg0ThuTKVKmewTch/yC9+Ga323Zt4L7ehLNw5kbt/yoo+FcrtOOE/KPtpbc55WcBmPPEW9kHK+U3anGf4c4hz49Pr7ZF7n7W6xg7LL84Vb2AoT30pD6CdLd6QIUVEpSm37W2tdt7la+3ad11p27ZuD7xUFP6egG688UbJz4LPsBVYaVmOOj6asHBWbpblS7BiWgBzzchSEnVl5oxZflGOX7GSAqHtmGXlZ1qO/BUJjJRXldqUaZVWNq1ciRWALSu0YmlZhRIuRSV5VlReoEvv5LeoWFdJoYeTkweYY7pIbkoL3TY2I3fMYsV5VjalzAp1lUwpt4rpU6x8Ovdy3SutlPdTy62ossiKp5RY5YwpNnXWVKucWmolZUUKS0xNhRYr5NhfTBCUL90LivI9nvLKEiusKLaiqjIrm1phZVUKt6JQccbkX/krK7bC8mIrVb6mzZ1u5Sqn3JIcvRd4rypRPF04OQAA//RJREFUHsSUB+NWKjfTZlZZUVnMCmIwXpWP8hJji6vsES+boiKO1c3WJQCsb9j7FMSyxXilJcldni7AKgu8br/9f2zf3u02e3a/TZsuzTiRZ0cPFdneQw1KX6UqnsUjali0ZDUgP51EXYpVyUKvVjllmoRBm4PEQtVBSXlM+Qbo63+uNErqrzDbyktLbMrUuePM4UxRvxrsgbou27tvl2XufcBGuxrMBgS2+9osa9oyq5ox04pcyRq16SrjCxe8/tQ/nbs/0ef73bKtzhuhPgELRmoRrpiXlJYUGas06bwnIzdLqGBbop+vWUJdba3vf9kTj3sHnqGyOHfduamvZ444C7/2aK1v47No8aLU24kUTwzb+uoO29sUt4tmlbhZAox464FO21HdbbOrCsSgz1zbor7gW6UlGTZjVqnNnF0lJp7pIHNEwjbZm7BetQ9sOBnBKyydpvTCcGHS6n6e1PDsnFmdCyFDuMfbgu48hs/+B0YfhAmgITUqIvcwdPoWF3XJ7+AZ4QG4DcIIAcFIDaB1EKEBEyYRHmWGFeflWVLKa0z9HjDmoyBO0f040Q/YFF1/LUthOQiR+2jUER9R+nhiGjYSUriLgIdH7aEF94OKv72zU8KWo8YVvoQ+73HdyRoFARqEJWYAwwqTk6oYzQPgIfAAo8w8IKwJsW+g38ueGBip6Uv0Km8KI4ORXuxfB330xke4c4K9HSODHCYEMZLlaVFZ0caCIA3mbxADK+SJnXDYnorDdACeCPwiAdnW1g7FhwBX/esdU5/4x0QhgEd+cRvzfDEaRj1GQMPLLPXMuoqEQBYmFxyoQNoj4R/KUYR7/4Xwj8S//goQRmXtf/Gjy5/Tfqde+T08H38f6izlQBQAx3E/JyJ3kuYHioAKr8OX0DaiK7ySG124JV7u0TcGAwCHjJSGuk0RlaOLmQXCPE7jLsZpPB4nPfNTYIuBL/yi8NNvMGtBKSouinm9Ru02eAhxjPc7r7fjZeRthf7gfUJvFaeDWsi9MirN7PGw7gxgAVxD+OQ3HaQBlFm4Nl528hvVqD+nyioEHOokUk7SswrAZqDOp+P1O4DlsKsR3o/3+RBSFC5XSH+AeR4kAFkXXujfxBelP8ovefcRXuUFYEuq3YwgjXBDuo7n4eTEVwe2uoJ7vUvlj/go7yi78IKnHnvCvn/rj+3ZDRvF24ZsemWlFYhX+0Fh4qFs04rumFQdxMVbWlo7beac6bZ89WJramzyOoUmpjiNhN6PkQgyDxjLK2DxEYsrwob0dHyOkYNR5ORlOhDLzpF2oYsO3D/Q5wi7oDDfL8BqIQb8asOZWWgDg9bW1mD9yV7LFnjL50QlAdeY7jkFAg+EJcaUmyfAmZ8b4hcwzBWwKSktTtmIYr+rDBdkC5QJMArw+t3BssCxQHKeAKtfCjMbA3FdeQKZ2M1iI0wDoUNgE8yekSWlAr4C3wWpcPIKAPPSFFi8Ja2BzbSLFXdxqQC4gGxhuRizACqAna2RyivLAkBXx5ozb7YL0YpKgUiBeA5UAEBSNlws6uJYYI77zS8oErAtFZCNWWZBjmUrnlylWSzZy4odDorLK6073matHd3W0l5gXfEKyysuEfiW8lBcqm+9fjKa/ksl0x8qUI0Slqlu7HWJbVBHb9yZ72B/XJonGyEnLCN7WIJTgl5xIWimCARHneJMEgPZsYEGG9v7sA33tqiDhRGm4Z5m6xSoS6ph0xHoDqN6fzrEfons63jw4GHbt2df6u3JCQYFmG1qavGzx2Fu5WVSioqL1S9ef9o/aLon7VpvmrC5xsif2BHe7Z3tntYzTTBTtsVh0+xTkTM1XXnM8fKs9nfXi8fs7585bC/u61AeAlM9U8RIxIxZC60IO20BIZh8nvpfUYUUWCnHFTOkoKrfd3e32kB/Z0qIIKSD6YF3J9W9j2goZzDqsNBI7lQrboaQIr75wjS1VBdY+FGfI0zqjItwwmigXPGOkUnxVablIrfuRskt0J9cOfQRQW8BQSixuDVKRxiVpNS5XksIKbxmKo9jPvPAzBphUQ/hm14SMg8eluebf2rTTNVGK8P9G0JRAAw+UViU79ODjJ6hWGMfy7Qxu7YgDzo62v0UKz8hMRHXO6aCaUsCxxJSDnr0Av7lo7X9CUv0dukut0MCpWNhOpV8etkINHC8e3c3syk5fpoZOxK4eYG+sQNMb6LbR+/6kgnvj8XilcyWkU0vM+WHNLKTDNOsKDrNTU0OQrHpDSNxEliqh2EBJhbl+nQvCScU0gvwVXp4E8odIBCUF0A+qgSnR8JKR3QfUvlEo+t8BczmKS2VuWNWCg+GsxGMnkJKoVDeoS2GOLzwcKF80UZCu4zcB99Zqt8SyZVcgXfy/3p86ziF+CJKf54YwvH3cpR6iB5D+ngm2sKiIh+xxdaavnA8pJAvP73UKfjzp7T0EmR6OnjjLvWH0XWUpjjb3ql9YpaCgsriKPZQ9p1E3HXwH8qSts2dN6EvReS2tbrok8wW+LoiwCy/xbNYE4QiSTtzW1v5pY97DB4OaXOOYBxiQhzHR1j5G54iQglj9pT84i58DnknnZ7PlD9/K3e0Q2aYeXuiej2eR/BAAP/+W+Xj3Z0QcUN8KSIO3MO3uANwaavsGMNsQ7jYVEB91fkAfkK7i64TkuJxIKzPXjpq4FFb9vTx7A4DsH7imeft+Y2vWnMHMzLdUkKVFpV1v+LuSfZbYqjf4oMJi/f1phYD91hS3ybHf1L08uCDD/bdfPN7/2TG9GnZZQJxyb6BUNnqzDAQv2C+DN2rcpROESYAKgx+KDNoLgHdh8LmCFtscQCsNAZWG+OGDcuZfvfVfyoxCiwUMHaW0r51+Ylg/kUNSb9pcExF0WmRHWhKnjXMGeSXhkecEJVC3L79DPYi6uykn0VyjJLgHrsrRvcG+hJKszmDDeYNHoQaQWggrLTFfxhtCR9ZVKCW4FNUmBQQH4mhQwMUU8nwcgIooYGwRU1nRzg9q1fxxuMDfqoYXYAFbaOjYS9hdlpgZwk/U11xjgz1+mbiMySMuxparaFOZVS20vYeqJZyUKw4i11gUk6UnzdClTm7SSQkVHq62e7IbM6sKt1ZHMgWIxzU0OdM3G03C8vFIKboWyrzZ4AoI9pmzdGj9v3v32JNtQe9br0gRZkS+okZ57qdc5mUjUGV+ezyPLtoXrF/PxURLlOjKDLsSHH4cK0EZ4/V1TW4fTF1CbPgW6+Eb29PXAJxwKensMdkqyGUmiAgUoGegph6Y/SAkV7i/XkRNqGciNPc2hrKRoXGRuNzfgFbjp2KsPsF0J2T2vD+RDSQHLGXj3Tay3XdLuyz1Ibv3tpkD+xps/1dSXvb3FJbNqNIysKZa2MQ5jYjYowIJ3gRfZVtpBhVhLEyM8W0HEyfI3JDH0AQBP8QfdSFkO58c8GmdpEuIJ3Z0174Tn/UM/68+fg3/OgXz9z9S2okRc9u/5cCrnxHP8COngNmgEDuRXdgtSdO/hDIhEGcJyOPicDEizLEGzjdBx7jfNQv3ARRCnEnTdQh0iniqVHfJG3IhFhhvgNUpmTDLiICcgBY9vYWKOUgHcKhH2Gi5TaCkidQEKjwIdWJ5AfvucOPyBsxUXbOgT36UI4sRmNqFIDBEeXUGx88XN35DfApyC8wDlZx4So/ZCUs/Aq2hPRTprKJjgVKqnz5VXpBpOMFIT5KmvSbaXTykkqME+2EX9Q4U9LkhxFfpUhtK+lyA1tetpT0HTF88IEUMDKvNEqrJ48DXiQKW/9TKDdEw2+e/W/UZsJvnpne5723F/9ORXogXr7BnC71Su8mPweKno+/I+woroiin8e/cSn1ijuApdCOId4VFRc66HQbSZXj5PDwT945oplP0RXCnUiv9cu7kFfEMPHgwhdm8k55p62GQYBQBscp+h2VDT6jZ7+N5wkA5tvxKXzyEBRJh2ruFoUUrBMprYFvBH5AGhSiP0/OEnWF/MG/t3kcpKWDtDvviPiN/2fGgJmd0GdPhyhhJ/yTp9QVQiMVgXgThcmXiHgmzwGIpvylwojKagKlXlKmrqzzL5WHEO9ricHQZ55+zn5y591WW1cvlyM2paLYFi+cq3JngDHLATenGnp/VpUyC9TY2mQLls62c887e8IhDqcsGSWixhMFkJXmzNRQIt6tzgooxGYUhpUlATFkfQIFrEonU6SdTHkm/L8AH8JEApH3GFujWQ0Iecd7uoVHmZ4KFQADQVuguEkkYbCvLZnBkN+fJeTZqYEVrRj8h4UAakAAZLXwfjQ4MQ8AIgusiJOGg4E7R1z2CFCypy6jAXKkQvBxQAe4QehQwfqjymCKa5B9Z5ny0gemvzql6Xd1MKqgzkqfkTviZ6qM74B7bK3oaPBQGg/CgQMe9NYKxUxjAJ8cDMtZ9R72Co4neq2tpcU62zs8vxi29w1QmNnW2tqiiuywCy+82C6+ZJ1VVTBEz+phaVLdB6zt0B7LULmOKb2RIOKiszFKwkg1I+Btzc1WJADLewAz00Xs1OB2avqdm1cgYFuqckCZOHNEkhnVWb/+edu+I9qIWS9FKBYFlfMtM7eAH/4O94EZnR4BbIMd7BwJsrDvMgIN5aKlpdXa2zt9UQIMGKWF0fmyUkZri7xzRmk5HVq4aL61tXUIPNen3vx8aNbs2VZZNUVFEBg226Fs2LAh9fXMESPIUypOfdpZU2e/NG8BHfWFjc1x+9dn6+w7L9dbw4Dap8DUSwfarT0eppHPJMEPCgqnCIxxCMuIAyrf1kr8gv6cSDCFzr7Svd6PKOeomcGL6OeBOQNw1b/Vj9LvfKNduuBJCZ/j7TR84x3/CMbD1D/ewU9pZyGMIGRQiJ2H6RnbwkIBIanm8hHC80BEvoVX6vlU5C70J1OgLpOFU+oHAC8EMyulGWkCGKBIc6GM+zfuqjfSRT7hpy70dTGFP8gR6ipHFrYqCPUjZART0CFNLAIKF+CWvodiw1ZDgedgGgBQ7Rdfhp/74T2KC0AxrHwBXFxZ9/KCW1MX5nKFrScZzCAfsfyYeJn6t+LhTrj4QShHC88AtqSVPIR6Y0sxCUulE/tbzBUYtcXml0hUY8q3RKXyPdSXsKF4rytG6RSVP0CGw33whw7BWhVG5Tj8h9ccAIA9MHUbBlbIn/KRIYUqI9dizHaqGWQzK+ohh7/Hifwj2wIfDOlLc6UH4s0DzAL+JbfkWh+4yA9eKDtd/iq8C1f0zD24CS9eS/4tOHN+FNzhJ6QL8xRkC0c6o3hQvqQ5dIXILc+Q/FB+3lai3LhDuQ/3iEKaJpE7T+EFPSZZM6NCZXEgYJQT0fgWhQlFZRDScTxM5A5R8oortLnQr0l/AHfe+hwv0EdII3goArGE5u1AcdP26LvgCZ/ZSYU7TnqFvIHXhPgCCPcs6SLd4Vso18Bb9FvpcvMJeUIJC/k7MYW0456IyUtoP6SUODxR/CUBqbQpFp95iCi9jHgOVyiLcf+py9PobwRYxUsoU7CYp+F4MBNIX9zPffc9aEeO1AReo98+A6L+MoBCqPQw0JmXnWeF+YVyk2uDCrNfuNQPpRiPNdApwa3SeIxMoIVTOWyZQ6P1EVcxJAAQw9RMIQ0PJm14oC9cYlBsOYMWzAU4CahfFSH/jNAiVHzVmzLFgqyOlmbr6ewUWBVwleYvT375CIvCgvExNUCD9dWBjI4KBNORKTFGH9mQndPGKEwEVl88Yd1d3WKW2ILBUDBEDm5JN3mL9/ap0IkqwxlzjCMMJUyYVksmBVTpJCpAbL96BcQTAuQwDC5GfLo6Oq1V4Miy8pSfUevpTQqw9ylPjFKLuShNAHbKgNW5jEDyjVHjysopNm3aNCuvKLPy8kJp9jkqI+zJAPJDPo3X2Njsw++AMF+0l1Xotrt5uZ1WOaPX5i1OWGx0t80qzxVw7/RyJy80JMqWi5EMNrrOk3Bsb1daVa50KBgywiWvIGbFpeUu8DOVDw6geCto247d9uCjT7hwSGdq1OfQ7PNtLL/M0+50kk5yKiLMKVMq7JxzVvvpYcuWL3HGQdsC/AJoMT/gOMmy0hJfEPBmCKbOYjJsdTku9+dFeQKVHJ3JSBREH2psbvJ2eSYpndmejA609VtTYsTmlBd5udd1tok5qW0CnsRLnjnYbq1vAbiFcvJL1c8yBa4wdyqwfAGaAvX7PIGarBzsz8Un9G9kBDvM0NAioAsLhm/op38KWwIFkOL7Wuvl5CscbgOT8aD8Di8EWAGy+I2QIAz6JEIHfolSxewBSjltlIGEfHHsQkZDCc+ZuZ51w28UAWk/MUXfIfWxglwbi+WrTrKBby4M+Iudvturqt8Bdsk7+Y0ALiGQdkZRyDtTtZ2dApjis7grKomJpxV7v+VYcswfWBQmxuL5BeAF0SpFI1YiAFSuMBW2hNaoyhBAi7kW5g1ZAqlZ9EPSQLJVbg4wPD2YjHFkMgLeg3DFxIGpMomiim0vo8led/LnZaw0uDma3oXZwhHxY3aVwXxA6cAt/JNAvLDIfwC48PEhBlR0UQYRUc+h/sLldS9ZwztGgZnaZWE1A0G0/0KVO4d1kBdOPRtEeMs9gx6lRezcE6KO6jK9PXlcuojff+t7tKUSCkqe2kdB1qgVCyTnZ9Ke5J8Cop5VPlmMPPslmagrS+ngsInxS9+iKzM7uMNNdupyv2xbqbC4MgVgvPUoIZQpJn6uxOjCfBA56rObXoGBlNwUpV6SH+Tk8Q/jlC4LjntLCwxyfyoD2qfqMKlyHkhiWsJocHAb7mlhyU+Qk8fpOEgM5Xz8nu4TUwJmprMkV5mtDe2IwbsotFAv8qE4XTFK3T3EVHgRhTjDaDdtglldWjvO6Hu0Rx9sI/2pRHj/U3zEG5SLkxPhkM3oiqInKOJJBZkiHISbuxh/nkjpeaAthlY4nrzx7yippNXdpPgjNDHO4G7zq5tty9btlhBuI8+48bJRWat7iN+MueJCOPl5MQ8TSwEGKaL40ymqyROSGoMf5EAljaBGi1EVFXHedqEYkLRdMQ5WkauJqNELJIlhjIlxEWiuGr9r9AJ4vjBBiaSDsOddnjS5XAmR0vKpVlBYYr3dAST2sZE6Rv/q8DR0mDrgFmbF7gZMM4XtjgQCpZWy6tX3rVXSSMfQEIsURiSs8nUftP5EjwR/lzM4Dp4oLCiS/2Ix02LLFQBhawympTE6d3CsyxnUEIsekt45WJUXRk6yfLoNk4jyyiorqSh3+13CBsQwjc1oMUA9Ke0eoccI1RAngLkNV2p0RuGwHQ7ABO1yZJS9KgH+Iz5tVTmVM89jeieQi7vBuNI0YNOmVyGPrLW9UUC3VYyHch2xzra4FZdn2cp18wXIiowjJ/OURkaDi8VAOTKY0Yw8lTdp6OoSGOcQAGdSCICkGlOvCx9OT8vJ5iz5MztqC5G2zdt32K79B7xzp1Ne5Tzrrlxqg9kx2qTXAUyVjdd/VoLxshBhmsq9srLczRD85KSfkZYsWag6m2oHqw+rw+6wvfsOuBLEFOXPQjOmz7CZM2a4wkd7YkTomaeecrvByUzzF0EwKvoBU4inom71mfyyEls+pcDK+45ZUd0rFmveYbGBTn1lKi7027eCWJQ1on7NQiQ3G8IyUu8At2Vl5a4IAzSSfd3ql0xjk1a5EWejjCPwgryhDhBAgV3DwAPo8BEYPcNPqCu+uRu5BdDwjXcBOOqdeFE0YwUI9DgVNn2cWaPxkRv5y5OTAl2pV3og7ol0ImY/kfQ9Q3xZPMzymTZUzHpF+kmz74ajdy52FREKMukmreFtGK2k/cGjGSzgQJkeKeTwEnYzyBff8QEFyQ7aPbZ6w+LrgwND4jlx54Eo1wgpACi58Nlz5T2MCQF4JS8kyAD6PsAinsoIMOEiF5jmLynipMswGuojafrHIEc/h9IoqZkKH3CpW4hT4aMgMkpbKCDJ7g3F4r15udkCoAk30UIeeBl6/ehGruUP+03KaFjpHUz0eb2Nk957Tcgb75P9g9bc1CrQz77rLH7LsuJCTipT39AV+AylCdCXH+pU+crILdAzZnGBz2UAdrinX/A+QKWeVUh+0BGAk5EywiPAIjWUkpyw4wRKW6Zkb5bynS1+l6OLOzuH8O61V76+yT3KhWQv7iK33HMKYuG76iBDdUMpUL7UgYM5pYE7YB7bV08QDpxCmU4m1ldQttGVTt7uUtfxLwSSCigKUH0BN+ySRHvlsI5gDhE+R84iCnGlfogAi+NhpsVEn0h3B/jiBf6D64kBH+cL8AychnSTNigKy9PqZZZSTFSeLJSk75NY/kU8AkovG3ag4Jk+Be84EUWpwh15AMzTt9IpchPFwWc5G0/jqcjTgwf9j8KBIq9R+uAhBO954V+6Y9FA/4DddvsPrKmhIQBb2pAu/OOUvi7PDnD7xD/ialNhUIp9+sUf1B9wm07ouyelm2++efX06dOvrqgsECNToaiCAJh0/F4BIjLFFI7bysi9j4TkCxyoQWHrFDR9tnFQcaItpzqeH/eK1iHg29Ha7lrQlKpKgU4xRMCrmBcVAfCC/CAIXdgyDSQ5iGDQ44OBsFKStKHlF4pJKYnOLMkojYTNnQHeCs63C+PIRqYHGKVlGjAvL9sXQiDEsPnIyZRGSiph/JSOQCeRMarJoRC5YrY0EGz1SEMB6RVQTvSxIlZikssBN1o+5hgA8HBcKQAZwI+9L/sxDgiMo7EwbYOgysnKt0IJBEwm2Fx++swpypOYcEGJG8b3JboUo4B65pAEx5C1tA1azZExmy5glp871apmrrL6xjYH50PJuPWrjvolRPyIUeWb6Ts/sEGgd+VZK1WeI9bT3eECibRyNHJevgSF8nmmafPm7XbPfQ/b4bpj3sYiciG/4kZLFs+0jJFBm5Yv5WVU5dPVboXDPba4eMhapVygoABMxzvoaRAj4zt37rHpAqHl5WWptz8/4iCHHQr/6//5bXtl02Zjo/je3oRkUli8gqL2RqlAAqWtrc2PGaWcAFJ1dXUuRDCjwM4bZvmLomN1DdbZ0eUmHtgqnox2NvZZbULyN95s3Vsesvihl83aq61USUsWVtmq8lL75XUzrLLkrZklgHeiODKbQgeH6frqZvVrZpBG1dYYFSwsqnRgAq8DzNFPwkgKZRzaGm3uuGAIvMfZrF7RfrHR5w18Bb4G6+c90+gIMR+J1OVbDwHOGGVTAD4ooId8gAQgBp8Km5kgRv8Gicfj9Yj8+2RCkAQiTsCUAo4Sx1+Fg1/fEkg8mbfwUN4RJJenwvOVAnJKFwISkI+iI3bnpzoCPgHyPljACZRioAigEGHgmcQLwHRhp7wjS7B3ht+Sr0wO51FcAOSxMbZ3Coc8MHDiAEMhFBcVe3mg3GLaUBgrEigOZUu9AFBY2MbOECVyy5oDdmYgbvoL/c/DxP5XfJnRWAYdfCoZ8Evd0kAmEcUSvlEeDMCw2FVtAXBJOVJO7pK8SClJsi0mphkj6usChtSZ+il1wkERlBN1TT+mrREWaWfHGLZ8zMBsQ/kOo6jpI6ph9DW6MxobLskv1UwW5g5KA/KIkXchUhvx77StVKWmX5OJVyf6PuGZS38U3ojqCPtihBjtHN6GDIY/oGTQBkLJuCf3ps9plApXL8kHP1/DwyIPqTSEmZCUP7VHKNTBcXeEUCJM0COeS9vAa4gbd9EVKF1u+PPEBKaIASqFq7T5SKrC8ZmXVFCRj8APArh1RTY9nnFXAejBc4Lilql+gKLISCR9ABf6k/LqfCOVJv4eTy6/wnsoPR+TiS/R19c6i74SZ/hIP4ROFGb0zvM6Hmqa2/Hv8LeQRvIL72Rwna9eMil3r2zYaN++5fsuW9zWXa/JMzKN2cp4LyafkplSrFSTbs+PrT07a2G6tWTJIlu5arE1pu2WcEpw+973vnfm1GlV78uPZXqnpHNmjDG1jy0F21oJyIrxs5k4Q/QwKbZbIb0IgpGBfuvv6TSOj2W/1WSfNGIJE+94udiJcGKXwEs2C8cUjiqabzA/ACAFor7ugJDR0K7Odtf6OckLbT5WyJRWAMTE76SChHGhrfl0vDo/jR6mQYPMFZjlfShvVj4m1aGwCWNxGysWBcDFEDJzVBEAT5iL7kwoxOPYZbYKeHaqQzPtMeBTraVlpZYp5toXZx/DfGtqbLXOTuV1UPkSYIR5+cpDgc7s7LALApXqzBRTBZWfb18jhgwzBGQXlxS58MvOjFntoVrrEYBjSrA4VmKxvBIxRo7HjdnwWInSo3fFs+zg4Sa75577fa+3F9Y/aeuffdo2bXrV9u7fa7v27rHm5hY7//zz7corL3SBxDHETKEzLcsIe3ZuoRpLpdJ2ymbxC6ENGzb5Kskepcm14hTlFBRZ76JrfTFJeedBy6x52Vp3PG2Nmx+37c8+ZD+4+z67/6HHbO/ufbZUDZyjlF/DGE9AMJGv/Mt/2Kubt9maNatsxvSf/36+Dz/8uP3wjnusqb3dFavqmqO2YfMWe/KZ5+zY0XqbN2+OA1zSO84UXofYzqq9o8O2b9/m/QUiL0dqatwWfcmyZarTk4POn5UOHT5i/WLCy5YtTr15LTW1J+3VuoQ19ZsNdjZZ654NNijljxwOdh6zUrXjKZWz7Zp1c21KyZk9JCSinNyY9fVKsRNPcRt+9T1G5uBbg1J2AVOYYHFaGbITIeUjdwwFKicAM9Wav4OZRMLb2QoCTe+cx/BWdRsEqsIR79EL98d7wnVQxjuFSVxBqCCMAwgGHKHI4x5GjrBg7UNxQaH1I1xd0Codcn8icvGjPh2NboR/41/EfwV6dA0lxXOVHv+a4gEOnpV20u+jPqTFhS/PjDaHRWOMQtIOGcXlmTJIJHoFQDMFcpRm5IHSCrgEGnsCSIvnDbMOgWFlwW2hBXjDd7nLYNQz0/Kxy1V7Z6aN6Vh2mmEUVTUivwqHJJNWkqtnyhVzEMAq6YoGPJAByAR4LP0n1IHkjPgfo0cqYbkhvcRNCfgfJ56oI4CwR0IcAuyUkS9oTvVjWoMPgAwoPNypXnwTfNUdi4T7JAuRaYToNomSO8hXRq9ZlIcXnxlhsSVtgJhTefNrEkX5xh0H1hdmDlme0sOBHf0DAF0pHZKvJ/L7RkjJCnGlEWkdVT5ViV5//of0K37ALYtzg8/g14tN1+RwUqHrr8owKsvwYSIRBu0QQK225nan9CmR9ykwitxwscC7QPKNNNCmiZK4I+I3F3I1pImLWHGd5jCN+M7sAF3O+4HqBzDGOxJMG8MN7YQQQl+GJoenNMoNxKgr7Y+uTO9TjiY4D332OE0MibST5pA2Rn9PRM5fPH+pF8TvP8Llr/WbOy0u/ExL+3GPEyiEEQjf/I588ezf9cJzkAqPvwHwhv7E7Pc//N0/2YH91eG9+1FJqE2xp3CBMAC6KfyDcMIMOwMNoQ0k4v22cNE8WyFwm74V2ClRzM0335w9bVrVZwoLQ2XBILGv7eptUydko2IAUq+1NDf6tiwc8crCJdyxZRgjktiw5oth5YoRYzsFI2DUtLCoRAJEGnheoXV09aYEBcUKA1LAMCFpcZxIQuNhn9sCgTAYgV6IWcCgOFEkaYmebtccKUiYRX8f0+x9Qvs9Co1pKjTWMKJKYQz0J53Z0EkAvYw2YFIAwEObpuAYfQZkMaKR6OFM+iGLFbHYqtAXQ9Bx2R+Wgyo4m7y9udmn+4/WHlGHyrIy9redUaXyANgqDnXGzs5ua25pUVnkW0884edYU04+DaqKGh4VUxczd81FOjhG+F3tTdbddczyslEEsGVSeagMsBssLp1hU6fOsSnTZtvQaI41t3VZfVOL4iyQgtBn8xfM8c3QsX/igpkzRTVvznQpIt16xwhttuqjUHljM/NyMf4ir/szTS+89Iqtf1EgSGVFR/TuoHtuUZUAXYnl7n/IRmo3WV/7Mevv7XKhghsYDDtnHGtstgcefcKuvPQiq5py4sVOMAkUCsxIfvKTn9qjTz1rSxbNt8suudD3u/x50r0/fVDA9qfW0NKscpaCpDp1JqWLnQbqm5ps/QsbrLuz04E106t8S2cWJyJGfLZv22b79u9zpclJfvDLaBHKSzj15udPlFt7a5sUiBKbcor9guP9w7arud8aE2JGyYT1NB62/o5G9cHAbgY6aq2odKrdcMlZVlX+xkevf17EiUNDA72WLz5CmWE2NSqmVqQ+jtkU2xPlMCXLdK6DAxTS0IbU8NT6IJgxTBo+Qz3oveoC5kxVUp8AOneJH76J6OMBHAbzEkBrIAQC03EovoA+FrqmRgb5L7fwi7z8mK9N8AW9/oE4U0FMoPANd4BIeEAQXkAePOiC74pnZ+Rk2XACoDLk+fM8ihf6aIYujjwHtMB72QWEnQ88beLe/X2kIgxyUD6uLIvfYvpB2bndJeFSLh6z/hE26fD4SUoY2HDlwF3wakxyIuxUQrwodz29As3im/DvIEDl0PPhQbhb8otpGGsX+E44KPJs/0h+fcZN4bpJBQBYIDAM4ATlgX+RAE7vk1H9RWYQABO2JcP0gqlwl10CGwAmzKuGfEp+1E+jYtsytR6fPStQPeQrWEwVhpSPfgFEQiYqbAhJ35jKOsTmWRsn2kfqKXWHBLrURjiWGUDNMeuDKt5eyQUW3cBLM/iWlpc3QyGNtPPw2/cAVhnwgtFn6psoguIdzKYCRfV0vAxDWjzE1KX61E/f85ZvulJexn87yc2I8ge48bap8mV9BO0EG1jfa1n14Lar8hKP9wV/ohB11G6oI8l5+oQ+cIW8hfSlU+SeKzrwxWeM9c3d+0NoeyjGuAvtJ/R5fuPAneoijbhj5ySF7mEhIyg3MIyHJ6K/oZBFI8THwwqkX+PpipRveIvLG/qwCNd+uX9/FcjDSj26i0D+lHJIuJPjnEwT05NyKz/0QTd/hPfAS/TOFWQPO6QZHrdr+0779//4RmomQ0iQz+IBzIiw3qupqVn+sqyKbVaFwZJJKbhqd9mZmOHkWTwxZHPnz7ZVqxed/sjthz70ofiUKZV/FsPAS53XG48zNg4/iEkrlzaq32XlilSdF3uhHgHVvt4+AcK4ABQrWRNu+8TIJdt9oVmw0Ku9rc2SAm/YUBEOU8rYmzB1gvY6KC2aAgKgqmbVCAoVd77lCVBScZwMwskU2HIVFZc400ODcWaj9p6bHRNDqVQBiHkMcAwguyqEjb85oczLVwTQxt6Oc6opVJ8Oo5EAOKX5O/OV4/wCCT5AqgSeXrmmRhgMldMgS1UGU6um6T3boQ0qvDLlGeYVGDPRZeXS2fvU5TMdJLc2t1tPd68Ug14vVwQYmn2it996BKizcmDCOVY5hWMmi+RGQEBh9atj447N3fNVZhw0kFBZIkCqj9Qq3ezT2mtzZ8+xIgFx0og9rU8R9ffZpZdeLCA05AsDfDpS+aUf5ORwgtovbtTvVIQh+cbN22xAjR1wS0cYGuj33R9G2qTR9XWpHQQmeiKiw2B3na02cM6aVa8ZvaTut23dYQ88+Lj94I67bcvOna5sXP22S+zcc9ZIUP/8TDG+9e1b7c57H7R2CTPaNu11MpE/FlQePHLUNm/Zbo31Db6YjcMfTkXY1z799NMOINKZCs9M2Vx48cVuS/iLoI2vbPb+uXbtybcAg4pi2VbdMWD7W/vVt3ItkZQC0rg/gJsUE+1qPWbvefvlNnNalf9+Kwhldxib9mG2fQtgRexIv1llPuJ7J7KgKzeXRXEAzsC4/RL/BOAwq+OdW/701uvaw+ESX+B3uNTr5Qle4Ys51UcJh99ejwojTGEGQiDQ1j08+eOSXHB/DpZV/6RNqMy3xRtTfFHZTiD1B8jTpLQyQ+RAWWGRn4hIAuCHRcOZQ7QtxU8mdZH3AIxox0FoI6wQVC5QlYcg7JUuhePCTG74XVRY4GscesXnYJzE41O6TsQ/WXCmpckveAEKLGYKYYQbPkYQyAvI0+NpitIVpQPfwXQMu3rfeWKMPAThxzfqCX+ECVCPhDzA2aHL8eSMUxhtlyzw/AdeBT8lbgSyKy6qE0YgSwRk2eUCuQKIxz5wKMnRtKo3+U9KniAbvfz1nTJmmlreQz2llU3IDReJiu6BeMpU/HkCfDlSd0L6Miypi1XvXle0NW8nPxuN15fuo9SL0k875b3POkoeM/qNGdbx1AdKb3NQCCt6F56Rx57OlNuJ7SP8pqwR9P5NF30CsxcUlCHJO2Q5YB9n/ZKLrM+ZGE4oB9ooZcO3yWmLiG9BocBd4AOCaiG5vNVvB6UOyumjoW9wRUTUBB/FgfuwoBC/mNiIRyjPyGr3r/c+QyBicIyo8EubTk8nW6V6+vihOyCZWR76Y3gfvkXxv4Z4x0dRAIUek/uNaPw57V06Rd8JPzx6oM4bfGAPIOTvgtsoXQB8tpX8oz/+C6s/Vu/5SoWEd39GYUbW9fR22LHGGutoj/vgIDOhLa1tVtNQp+uQLVoy2y644FxrSNsKLJTeSejOO+8c/OxnP/OZ8vKiIqZJaDxMpwD+yAgXoxt9iT6fLnJGrISxEhR7n6LSYivA2LeAfWmTAr0Jy1HGYrE8XzyVKwCCsPRTZNwWVRqsQBrxuJYtwFuQF466a27p0p09GWHymBWwopYTzUpUK2HBAmYPid64GFV/uBSOH4OXl60CYgpDYNH3MwzbYPEbu16A4qA09zwB6JKyCstRutiujPB6BTKpHFZVO+hNCQDyPSgmpcQoXUHrz87Jt4pKAepsMSflBTDf0dkmENXugrSkpMiBR1JxDqrDFSstg0kYg8D2qBq20sBIAlMdHo8KuD8hpiuGMZYp0Ke+wyhIWIRBJxL7FfPCf15BsbW399i+fdWuDWVljLq9GaMEdGQWN/T1JVVuI3bBhesEhBM2kEio8YypXuKe98KiCmdKbwU9+tRz9uyLG1ybpZH76S+6sJdW4wiN7YQUugAEQyhS3bGI6wmFd8/9D9q9Dz5iDz7yhO/C8PzLG21f9SE/TYn6AgxfdN5aO2vFMilsPzuoZ2eOf/rK1+3p9S9aXG0nAjenIldEVA81dccc3O/avVegftBB7mSAvnHDKwK2T1lbR/t4B06nwoKYXfQLArcHDxz0fjN/wXzfW/f16EDnqO1rHZCgzrFhy/WpweH2I2JsgKVgO1+kb0sXLXDw81YQo39M72OGAH9jVidTfYqTwLDbyc4jrWb5sXKVdxiNAbjQ2nz7MP1DEIU6FmMer5OUcPC8wivDCIVLXLVRFpm6G/11hRmFnDhTTZxwfKRGbuFzvCYceBq7z+CP4N2GUs/5EnBhfDAIsslEWlCeY8pjkj6ldhlGNqMog68of6QsC8Ci9Dpo1nt3kao7f/Ss6A/f/D1lAcBgwVYA+Sj67L3NoAiKJG7ci/xTdkCEiAg3pCV8h3DLaCAzFD7SVcDiP/a2TLjgxIwM4QkfhxzUykUAGsHMDb4N4BzzXW9CebsJgeIeGWJ3HQYKwpQwCm5YxxF4cJQgUjpOnvhQ9z4FTvnwGfcAJQLSO+oGgodnyT0zh8g5gCa8Z0BtTa7dDRklWMq+tKJM6WGUXP7lfrwwUnT85+QPqjsBzZyRpGVnUA7+yvrZZwynioPT0uBJgO6fhcgudYxpwNjIoMdTXFzkdU55IPd6e9iFiAWSr0epvhIS6XcAzYRRZt1PGI7qEqKdBJI71TV74qOkstUjAz9M+dOPPLxJAY3H4ekIYQEgT8RfIW+nCov+Srv3g6boh/LrgFYRUJuATHpkBEiD3+Nh8g5MEEx4sDEHmAcFzvuV/AacEzKXujlFSeYbpkbMDAazCPoio9GRMh3Sivt0/+nEa/wEPhXKKCoTbiG/UR2lXp6AKK+ggIc27X79SRR59Ydw0VbYV56j6m/7wV3ej8GOIUXcQjoIh1KlLbF+icOvOjpbrb2r1XoSXeJnCUsKW5599ko7/7xzTh/cQp/97Ofekx/LmRtsnej0Aj/qqJwy5gWof4x0JJMClaqcwsJSdewMXyE5OBRX5bNJtTTsMTTaHAeO7Fvo0zpjgTnBkwbiGN/TELB30m8BSsWgwqKxMMLSL+2/zTJGB7zhkhYYFIsGmOYdlLCMNoQvKa20svIqixWWOXNL6FsPC+BUbogDMu/lrQZGI2UHh9GRTAffCWkSVDJmB2NKM2nnO+liAQOMASaaFHDOTo1ks0gNAM0Ib09nlzVKm0CTz1U5lJXFrLy8JCz0UeV3CQC1dbSJaee4KQeaI3XBKT5ZORlWJEGfmZFrPe3dAjkDVlFeIRBfLO2T8i6Qv5gAa6nizbPBYUwoBnxKlZN9nnnmJaXLrKGuztpam2zWrOk2Y8YMB3GdXZhqYCcct7NXLxd/xg5avyUoRodGxVRnSBH5+S+qOh1iNOl+gc/tAnaMxgDAR9SWsvV8fLo2nbz2VGcoA4Ne1vAPACEdoqWtzRowE2nvsC7VZ1d3t+8JmxDgZLqU7oI7hNis6dNthcAtI/c/Cz366JP27Vt/YFu271I/AEBIOTkJg0yniHmw6KJXddHU2mr7Dx2yDa9usV079ghUVltNTZ2bIrzyysvW1Nzk3X+c2aQR0+mA21+EWcLWrTt9i7QFC+al3ryW4uo/993/sN0vpeLZZ562lqP7hETaLSHFrSF7usXa9qqthWlK8pyla905Z6uN/vztnU+LvAxHvE8MJsP+tmMSNuzSMqQ+nYwnfB9uFlnm5sdU7gA4BCX8L9Qvo6FMfbsAU3iYOVE3MG/kGzyRKWJ4pYs+feNikZO7SylAkdkBvIUpZIAZvMlBFP/0jbjCCDPTffQTFsUNS7DJn4ALUMJdk62IQrKsQLwrjKwGAeQCwwWRAnH3+qMAkb++m4TykQlQ4wth6N8E4ROch7KQJ/KCqQIzWPhiZJIdalCqe3r7JB/65DNVNoA2/SIkfhMWb5haZlqZcuM9INQX3CjP2N75CJcySzxszcj6DeqgsKhQ38PIO6OTlCGLdTnkgRks+B4KH8CL0W5m74icfcepT2z4SAYDB54c/QllFfIZEd+Cg/Cb+DCtCICENxSInsmA6oi0ZgHAVP9Ur88sqp4YdeIkS9KEmRH2zgAU2gozfT7SpbB9WyuPdCKFN5Pey12W5EHuGKYVtCPaaLaVVM20vkTYw5cpfMCXA0cS9LOQAoRHh6lv1aXutGNkJYoZCgjyGfI6xo0nYiJ5cdLoxkm+5DACyukUwglEe/QFfcqnv1d+fJszKTzkjXVADJTEe1W+ck9rc/AWvIvoJ8d/QR6M/HnZpZUP7rho6/gL90Ckg9F2ugor+b1P+feo30Z+cU0awkVbZoSe7U0Z1KOt+Oyt3DoPIK0oTONhhPR5KPJ/PFzFqbKnzMOIL/HrrucQV/DzehQpvJQ90RB2ROnPTmm/Cd7XXOlywK67UkYiU+lMr8PjiWHwsqW1w/76b/7FGlua1Repm9CPJsatS/cQFu0aRTT0W56R/eCuteessbVrz7bGxjcAbn/zN3/jguGBzvPY5BydfpgOqELIZRcEVQpMjD0jYzG2YykQEMv3DGGmUFJaJe2YERFShQAftqaWVqs5UmszWQHX0+nT5IMCHZmZSvAoi80wIhZD04X9KRnzvGaOyk2O4hTD4LsKh+0haFhUCBliGN9HMwTA2VOwXwJqUCCbxV8wxJi0S4QDjZ4iox1E07t+xK1AOyYX6ldiOv1uX4w9FbspwGiYfuntZrcFRnDDbxoizAT7X1WnCyBANh2kuKTMSsoqlfYcaZADAtgCWPG4lQqsohRwNGSbAFhczMenclRunG3fh82wwDw2xsXl5Q5M+/pZqJHjq+UZbSBvYzBNMcwcGKNQ7Zb1T9tQW5etvfg8u/TyC+3ctats8dIl1tXeavu2vmozBSI+8isftpnTKy2fhXzqPKNZUj6UntKK6c6Y3gra+Mome/ixp6xRwM5H8VOCBQEemnYaeV1JEVLeafAu0NDW1TlLJOTQYFGYfOo25Z6LOg5XeA3BFAA1565dY9Omvrnp8fr6Rvvmd261J55ZbwcOHfY2gACdzJhfj6IOPSyg36s20qaO39DUZEdq66ymtlYKU63aS9d4ez0RMSNw+eVvs6KfEahPpqM1R9XmBm32nFk+GjKZqIetW3fYv33jO/bw40/blp17rf7YUYu31VtvY40lGg/ZaG+zSZUVaOwJ9SB/tPUr33aJLZg/NwT0FhB72Q4M9PoonhqTA0uYJ0DHgarcxAqLxRcKvZ05902Rj9J5XvRPvMdz5VWDwEFpFxDWP7n094FHBTAbZkgQ5PrGE+1Yv12oO9QLAgxQ7G1JvMH5m+6AMUZwPTzxGxfEAssjcs8RtoAo3Zw8dvEiOCnBwPAHEYK8U14cQMsR6XRhiCf5HVWYowOMinLxzXPhbvAHmPHf+uaedKGkMguBWwAps3WsJYAzshtJLCb+K6GOjMAte3I7CBHfKSqSAqH+jhkZSqgLScWBwPa4dYfHseiLWT4ORsCMgHKkzzBi7Af3SCbR9/FDOeIW4eemE9wlLxiVxR2DMm5OAK/QO+c31BOFp3J2PiSK+pu32/Fnv4lC2UTvIdLtL1P1lUE4/BY5wNVn8sozo8aAmvLyUg9jQHyePLO3bMYJRm4jeu1ryQHxxTyBW0z9QmwZ1j806goQb1ypgX+QLoScuwj/3ihha4tsjEbjPc2AG7VHTPewtY2KJJTN68cR3OuP0klfA4RH5CGkl7Gevc8wSqs25SYX9B29Z7Y21we6MgTswScMaIhSdZAeDhT9jl5zTzn1b9H3SN5wP/4ulDXuee8PIi9VnKTChNLDoZ8DKOExeAl9XP1TbsLAyPG8+/dUOB6HYkwPiz4M+YwJdaCwcRVkBeVwagohigjTw09RKs4TUir+EKfqQXdPi7zzxXlElE6VkZPfArDnsKo777jL7r3vflcyOVCLz1G+uHvauRRmlKrwnjD1I8U7KcPVZ6+yc9etmXBCWSrWk9O2bVu+WFY69OW8bDRfFpD1qGHzBVABcxXTUGRMtaFtIAgysvJt/fqXJaA5Ji0uxiUGxoiImFOTBHZ/f4/9+Z9/UUCxVR2BI2bRXGPqEAJwvjqu0IbVSdnugcIG0bNHIowUppwPiIERkWlVYDi4YCSMoCgsHwEey1Kn7rfcTFY9iwkCltXpk3oHd2F7LPbrVUkp7amjeRmZVSZdE1e42HyigZI/FsWZmMTokOIvKXIGzegLI25ux5vHAjCmooMwwuaYkV/vDAoLQDbINJgYvrqjM+SxDGkhAuLYuXLEq2fIa1jpE3MoKiyVgBi17u4OlVGGyrHQ9+qlMWcKlPrWalSKmONg/4h971/+xhKdA/bRP/hjKRf5ai+DAscz7OVnn7b7f3CLrV57iX32T/9SwGOv24ERVaeAlFiBTZu+yEfdzzRh0vIP//xVu+/RJ3yvYLRu11opirQO7qQEu1BUXXsxwaRx4w1e2qDaRKWEBFPhp0OM3CIU//rPvmjXXn1F6u3p0aFDR+yFl1+xA9WH7eUNm6SSBe07THmSup+NAhPzrFl5cYEVF4QFjqciVp1+6Uv/7IsIf570yCNP+FYrCxfOH2cc6UR7/D9/9Y929yOP+8IYQBjpDkT/FcxQ38rMKZAi2+mgAoHEjiZf+us/s49+8OaU2zNPKLWdrUess43DNgQQBGopeUaFmF3Jylbfj5VaQdE01W+hf4MnBVCnvAEC4UHkUpmORnB99MUVLIcVugVwGgSAhBvt1oPgG4EGP9QxYflH3RyMeZSAiHD5Oev9/UofU+6Bv8AfpZ5bXJcv7QrJc2WvInUgAqMrhIytqP/DwckIHsjuCQCzFEWCx9OG1yiZes8/hCmLO1n4yoirj0qSB6UhMvthapEyAvzQDvAbHbzg5airL9nvoNfzq3/0cdzB+3mHIGXkh2fEmysZpEPhwr9JVnhW2fNNrpyX6LcLYb3Bb5hpa/e1G8gd325L5Q2xHZOvYJeCIi/yT3rwF+qLZ8JNp1Ac/A3xq8FIpmRboS4WwFIOnNTUp7xjB+zmawwaqY1R9wD17q6EykJpyFGec8WjiTydiFevJr31eAsG4xYb6RfQC2nFIqFrUDxJ94Ic1Y2qcmBUvwtivrjba83LwzNzUsLdBDcKfEh8ewxTPy8Ifde9tLTYgTozONRzlEbi8HhCoZ2UxoEjP8QvWM/joE/Eu9eUxQkI/9nISik/KA6JeFL9zQGLp1uB+KO3An8OafN3Jwg+Srv7oO7H71DKP23NnwPhHMXKgT8v9Cdqx/gljSitjkvkktCcn8gjzYY7fcGvVJnx+nj5qYzG0+XBe7v2f8StP8FpANG4cmVW4blr96dLjnDmTt0/N8qbp/CFv15Wk8nDUN9W/QDIcUOcgl7jPr0u9Q0zFU8PQl3EtoEvvvSSfeHzX7SjtfVeDpDnSXfcet5Ii+6O8QDAIsc7ouN1IEwq3PjRj33IPv2bv2qbNm32PEPh7ynoc5/7zNSy0vwP+ekQAntstMyxsEzRYw+FHRRmCINDbH2VtOr9dfbMcy/aw48/ay88v0FMKMfaO1sFkrfZ4eoaa2xs8I580003+zZaOXliaoqHQyL8BDJ1doBdXMwbTRNDay622qLT5uVne8ehsihQTirjGF4Y3KjyzXiC24rpN53PK4sOIsBIvH6qh+4UFjs9+Aig/rnJgdyixdPQaLBut6WKiBUVe40BFjFSxxTCT3dRpVAJ7ITQ14doUVPV91CFYi5i7kcP77fu9maBbJoxDEyVLRBUKIBcUTnFF4vBFFQCSicjEuGMdDQwRibQupnOY1Utcqatrcu6BZzJvzcKNZxggJ9rTz32sM1btMhWXXieGoEY82BCQrnQ2pqarb76oE2bOcuWrjnHWhqPKS3ZvnCNY2dLy6qUhilqFKGRnUl64MFH7Y77H7amtnYXiKGDwhhCIx4ntXWEIQ0dIYBADNpu6GQQ7QJhwqiRd47XIZgpAIv2Nn3aVJum61TU1dlt27bvspc2vGqPP/WMPfL401Z95KgzKgQ64YXu+bOTd3RdpUX5VhKT0CWvr0OMWK07d51VVb12FBrGxvcTgdNTUXX1ETezANhiqnMigok99dR623/4iAMc0hql3+tB/1FIIpOEYZU371i0NWfGDDtr6WK32XsrCIGDchuPtwUgIz7kq7DVfxjhY3FrXApgXl6peE+R54P8uqChquUGQTZOvEsxALLOC9qyj+DpF/XgZSJy5g8/cKEn4QPPImz9cxeEgzDkt16E4HAvgYLQ4iXJiN7xXXwBUBOx/jzxmmnFxb46n5X0XPl65ipQPzn5lev1zUlhr3fl+yW3vnisyFhsjGwoVJ1ijsU6B6bduVxmCOgyJc8MAza5uGdmjW+EhQ02fvnubhQGpgdF/k7PulgIDLjHThb/XCE9YRebEI/C9N8F7p7fzPhx90vvAA8JgTF2n/B1EwBp9WfqyxegeRmHOtEtlLfXaeAfLJDmTh1GI+sObOUwGhVmto1RfPzAtwf13uueF/rPQAf2h+y5i3IAuCUEH7lU2K+h4C08pJ4Uqe9vmy25puQ7SUzbwBhhjVlRjuSFnI5kSPH3qftJbfYURH7TKRq1JQ+UeziNjEMqcl0hQMmO2jgUijCV39clChkPgH6BP9p5+OD0emEQD2CLI+57ewHg1Jx6g1eeaNx/qMNwD+9OFDTfuHyE1oM4DqoiiiR+5D8Kj5gjCvkPz+FOnw0YA1fMjDkAVXtxU03Am0cox+H/SSjKR4iPeAgHD346G/8UD25CO1W960cIOi1UnkMGJ7wm1Ak/00kOg1vuevAwYEEhfo87OExd4kdSOhoaGuyOO+6yhx5+1JVaLz93EtLvj/pDGyUEL0eVh4cXxYMrb8PYsA/a6lUr7fzz174xm9tPf/qz2QX5w5+j4wNs3R5IgComhsN0uE91KILc3AIb7B+2e+6+zx59/Cm3Ae3tbbFFC+ZZSWGxT6lil4udRIEYyXXXXW+9fT0OEOncWANhQM3oJtNZhOtJF6hmRSCNHM2ahR2Dg/1qwFLu5BeB7fZhAn9hGpsRTRZ0MZbmxULIXhYAH3YcCDZcOdbbzQlEIyrwfM+LT19RdmoMgGNGPVgMgdG2Myel0oE2QJOYPHBpxP1JaasRGBdAVpgUPxuSt7XWK3/hxB7s9gpUFsVlnIRVos4bFjCgu1FfOQLvvpewnhkFpHLzJDCoLAAsZhldPT1uzoAABkQE4TxqxxraFGG+rTn/PCusCFuiUD6S1cauFVlZMSuumm65CAFGUQT22feWkec585e9ZaO2//of37Q9B6qdkUdM4UQEKABYINSjKbUTEXVcoDqLtLdTUdTZDx2ucZtchBMHO2AXzchYQ0OT1dc3WM3ROqutr7dnpbT99P6H3AThyNFjoU35KBXbRKUC/TkRRRGTYlhRnO9t4nQIxrBk4UKbLsDI1E860R8QnCmupny/fphtrW224ZVNtnbtaptyku3VIiotK7FjKquW1nafjQkCPooj9axMUcf0M2YyAA/0nXlzpHQtWRScvgU0OjoogdKndqW0AVCYxRE/GEhyIAFbRQ0LcFUIMBU5ePeZA+UD7qKSVP2gXIb2RDmHEZKQZ+oRcEuxI2Rxg1LKyANCwMvD3Yq8bvSOdhk8Ok8JRFiBabsAF4JxHim3itl5AV4yxaeYIh4mTn2CD5Tmn/lDWf63EO2P4z4ZcfRBDb0DyHj98Z/yVXlT5xRwBF59+jcN0CKG/W/kRnfqCWUcnsQoXlTXrBHxE9D0DdmFPTL1CL9GwI8Os82hovW69WR43P6U1m/H242IJyQJPsT13f6zb0SCH2VN6YEbZivskTHsysUbIgQsj6TrdIk0s2c9rd95bSzmike+2lhyYMjYvlKuxsPkRrN20PK68aT54w9tmjLwd2m51UN63tOJ9DHqz+4YDAKF+KM+lEZRPLpPTlf6z/AtekH/PBkFvhqRj9D6XW1ADwQTnoM7wkUZYDCLvuwDbsGn//N0pcJLT89k4tvk9EO8QwbCI5wfqU3Txmi3IV2BR+HO450QBvHrpj/Ohzwd0TWRPDe0f4Xt4aTq2bMpwnsqy+6GtDzx+JP2nW/f4rPivhDO3aXClluewxX4pirVA+K3v+OufhdSNKb+02+rVq2wCy4434Fz4ImnAW4/+MEPdlRUFPwlgKK0tFzxKDh1HAApI2VcbpumyAYHR2zXnp0Cl2rofdi6Dtqx2gYJxmk2e9YsgTnAR46xBcY556y0RH+vd3IfrVTHxn4G7ZWtvQpjxQJ+Y9YvxpMxjFgIw/q+pYqeybyPRCmjuQVqIAoXLTorI1sVGGxyMS537UXCitFlH+1TltkPFLME/BW4HZi0ewEiL2gVJqstAbwIDDRRzB3cgFmlyUjuiMAkjYV/2HR5GiQMu7o7PS/ECaPE3qyotMymzpxtZVOqrLCkXPGVWKYa8gC2tcobCoOypbhZ7IAJBUAppIN6pXx5R359JKUgx4qL8qyshGOES7w829q7rPpQnd1w47usoqpCZdTl6Rsdy7fubjUgKQVVM+fb0Fi2L7BYMH++wuvzhlI1fYqVl6tusiaCoTNBDzzwqN0vRagrHh9v5CcjpnjdnprCSiOYWcS8EDScBJSvugid8vXJO7zCra2rtxc3bLRNm7banr37VZ6H7ZlnXrCn1z9vjz31rI/Sbtu1x7p7ex1cU8eAlPFO+XOmgtxsqyyJ+UzB6RJgaZHqdu68+T6akk6kE40e0O5Mln8wPVFguOEO82HKuK2tw/bvPeB7Bs+bP9fzejIi7IqyMquuPmT7D1Zboi8B1xmnyWUEqKXOANgt7R3ehlcsWfwLOSXudIi0YO/P7An20pwoxglbOVns5cqe3PmuvGeItziDVbpJu/9T3ri8CHXHbIY2hVAOQirKP+54FuOVW7eHC2+93FNO3C3TeP6CeuKbPvkIFJH4u5Rg4p/iYfqftQQEzWgh4fMeVwj6Ugn6/xcp5JvcvXXElpIc/e4LelSGzCAyeuaDIymwS38Pew0DtPy/Eh9AF3nwavF/KeIBgEzeAKuSY/Qf+AxAhgEFFBAGTqLdYVCQ6b/sE9yfslXmt9c1V8Tn9M7TQaSi9PIDDLMAm518kpJLydEsTwbpGEFe6fsIfQ8Zk8ZXTrsOVB6M2Epoe24ZNcesC1nJLkrsdDTs7T/0h6h+vd2m6NRxhW84ifqF//a/Co8/7v/k7YbXvluAZEE8IaVBv9Pjfw3xLRVWuCnm1wQd4gMsEi7leLIwT56u15ZDCDPIENpXiCfIpIj4HdHJwoYmfEs9ur06PxQtvJ/2Qxr4TEo8PZG/NP+eNk+D+FiqPDx8XfjjHX+d9M7NEvie+uqDTwqbXzgL3zjuPN8O7q+2H/7wDnvxpQ2+E9aEMkmFiXPnk6IovX6+gQcPwE250wswGoMPZ69eZedfsO6Ngdtbb7119Pd/7zMfi/fGK2jchQJUFFKBLwIINqtkgwMOSsvKbd26S6UNx+3ll16yvBz2h8zRewHIXOxqC+ysFStt7TlnCfACzNT5BO7ojPGeHrdhxTaXLY1Yact0PwwA6mchW16OdXKEaXubxTu6fAsrCiQnJyyyGhtNqmBHbbCvV1oBW/wMBE1WDRLGgl1wnKM11UGHJOSZmgqjKAhcRp/Dvq9uKyZ/rFz1UVt97+sfFIPItL6ePuvuYs9G9qDN95E7GJhl6LsAMCv2GQVg/7benn4f8SmbMlUAm1W8g3LKCWQCv4rA919UGVJ9AG+Yab/iicf7fUpleHDUerp6rLSk1GJiIKxezlE6OWa4qLjU7W8ZeWhsarA5s2dbt5h0SWHMWll9CINLJAWge62tpd327Ttk9Y31VllebsX5OSq7Hmm3RZZfoLDZ4UIC/UzTv3z9G3bgSI3yTzMKDfZkRGeb7AYzE0wVHFDoE1OWgP7TGbVNp4hpjahd96nu2WXhcG2ttXSw2C/h00S+clttEwGIgHq99P4sxBn95cVSuNQ/3hCpIbNZ/JIlS1WnE3dMIL3kk/QzjeNb7qkfMBODQHL7Y12A3zoB/d2799mMGdPt7DWr3M+pCAb0yMNP2H/f/iPr6Op0ZgdAoH5I04nqzhmgap5yPVbX6LMJF190Xvh4hgnGn+juEl9psWz6uPpcUv3GALxDSUvq21C/2pj4DAc6oACEPbA9e6F8dAcQATJ5CY/0GSCFHfLurVzP4kh65Dv8At5BeyIcLhR4B1eqE0DNsOL3WaOoDFFIdHcArRCx5Uz297p5F+8AG/grEJ+ghEfUr08Ebjlwhr3GORCBmaBTXV1dXZ5HFP2Gxgbfl/tE7qKrW+4B79He0ZTXsWPHxr8THryWi7BYh+FhimeyC0IJ2zumUYf6YbPcAPYm70ddr3DZgi89/pNduGMaPZ0/MB2MWQLlLgzqZYxiTFnizpUZ/Q4jRSngKyAXiAGEABgciPq/kF+vf71zvqJ+wIEXrAgHMPigkPoaZhXRAAW74FC97EqkluHxYjrn5jyqfxZyjyTDaG+mys2BAA1AlLopzZg4jFiC2QYa07gbz5gNZcmf2kkALmlEuyOfqX/plP4OXjus9EVOmM1F+WNghEETtqoLM0LBQQRyJ9NkXjCZos9uR6oyw/6dcg/1cJyXTA6HqOCdbM3Fsfys4QkL3kL+/ToBpb/2OCY5CwCMwaUCb7NKROi7HuNkYhAutJ/o2d+mOQ1xUDaMOg7pEk5JuafeGfzLUL+lHbmJAX6IK+XvxPGGcCMCU/AvzO4GME6fZKEevJf00GbHKc0vbcF/+/cQL8TfkHbSGtLi4etXVEYQz56f6Lv7oe+M2kMPPWH33feQsWCeognhhbKgD0L66WkPD6Esc3IK1A5YkyM3xKV2QV6wlWfQYc3Zq3yGMX23hPD39ak6dVdWQ2Nh6j3YroaOHoAZe8YO+AguK2B9k3Glj0pCgDpTULqoMG8AnrEU8yAjhKOLQo8YRLh460EFfxRY6or8hfvxMMCbZI9Kxj8XBZZyHuIMj+OUimYCeV6VXv/njY384lBXKtyQvpCu8bgUfpQ+/857wkl9xz0A19162LwnXam04c/jCeXnfniHH7lltNzLVN98EZO3N9KKSURgtjAE/FFmADMUBXYj8IhSlJsnBeQtALbQXgFbFiCd7ihrOsHwmBmgQ7BNEGess2/w640An4i8DryMwvYsjMKzJRlMBkWF9yhB1OcvkqgVRvBLCvOk1UrZCa9Pn1SOCHCEzomINkU+OA0NJYyDRMgT7Yh+y5Zx2P7RPt7xjhts1eoVE4DAyYjy27Nvv4NmBB3mQzAd6sXDF4jGHGkiqX/gVle3FIhXNm+1rVu2p76dWcKcqaCwxMGp87NU/+BGHyR/bBcG0PSWmvoeEd+5/Dm91tLcRd8DpbuZ4Mx/BLfhpfMsfwrkb1Puj8eZek69jwh/8IIT0V/86Z/Z5Zdcajdcc+3rXheff4E9+vDD9tRTT/rzidykX5deeLF95Uv/nIrJHLhed9XVdv3V1/j3SxTG8+vX+7d77/npeJjXXX21veuX3+H1kE7/9pV/sTWrVtu/fPnLqTeB4G+4v+6qqybEf7LrbZdearVHj6Z8Hyf6BX1nMk2os/Fn3IanSPYdp1RdeVjBUZAXgZyvp9yEKMd/hefUlU6kIcyw4IEX/noChVfpYQWnE4l2xf21X6Aor8fTMMkd6dA18W3wk972UsF4Gk5Enp/I0UnIgxt3kvpxAi8nC4eoo2/p5X8yQp6eDoVZQtwG+T6ZorJ7/fwFfAMRzGuCSv1+nWDeBIW0efpOEbh/8e+nl4AQXurHCYhPyNTHH33GHnnkGetJhDMRxulEBTDhFelOPU4iL3PdT/T5tKR1ZlZudVZGjguscLRt3NpaGq2h7qgfH8p8fXN9h331K9+w7992hz340EZ7z7s+YeetPVd4a8ga6htt6+bddri6XozLrE7admXlVD89qyhWbFOmVPkoYqbiGB4es872dmusP2y93Y2W7OvwxWrYUbLKbkpluU2ZPcumLZhvU+fOtVhpqbEAgEUHMQSU5LqD0QzsZYtsmP1r2aR7ROBF6ec4YGw2OA44M1NgTxoBh0kMDA37Kl0KCTAD32J/xJ7uuLW3ttuAKqSno0n5rrHcrGE3zsdml31tk/E+i+UV2tTKGTbQN+SrRWOxmE2fOcPyBSCYhkI7SyYGrLezzzo7ewWi8qRdjnrYWYqU/WYxlWCaqrisyIqLC90Ug5PR2tqarbOj3cayVMkCYV0dXXb04BHbuXWHNTTW26zZMy0vX/nNHZHmclA56PUFMnUNRy3e32XTZpbZFVddYDfddIMtXjRLQCbuign2wfn5RdKu3hpw6y32JI32VORavO7ZjGYLrNE5CKofo/yT9YI3SkQwoYP94gmQX5CXbaWxYDv+Rgn/7eo77Jf5egTopK0x+8LRw5WVlVY1ZYqPTjQ1Nwemoet0CHeXXXaRlU0YcQsF6HtbS/FQp9T/yQA3EErwwUNH7Jn1L6benHlyU4zWZutmu7WxQZUNB8+MWHxgxDp6eqyto1FuEt5mGUljOhEFi9GquPywfd/IMCPirBRnFkfKp/o9AIjRwX76t+IYUt0M+MLcYb8A/uzZjVKK8GREDxtMvjE6RPvOUj3RxhnNZaqRsNmqEH/YB+fnx5SGPp/14Tttx5U1VUFRtA3SJEKhQRk53QslGoFMXk70Pf3iNDHCjwjhN/G7+qmnM4x2Tw5zMnlaVXYo9OlED4nCS/d/qssFcRpRj0yXYhYQ7dUp6aGWO5ZSuo9ffMMcKYx8BdtqP4ADAxCC1RWCD3VAnTmNKTQGJJApSsNx8J7ypIs+hGLNVm7483DcH10n9ZtXejEqWeVJmkBKNclQJL7okVeM8PBfH3wgSpcHlIoj/aJcyI/beOME71EkulFfw6onD3ecwgAOCy4ZJY0mgonveHon+oB4d6L3k8nTEwFPBtNoV7qonxP5pv9QjozoMYId8a/xfEyOM/UaSge46c7Cc4bP/Ko6LNEXVx9l0R+mbxF8Ut0JMxQxEi+5X6A2IlHtcvVE+QzJUnvwdhAAM22TgYeQZhbXB1PIoEApjFReTlZuk8tUNaq/4R11T15JLmHClyJwPU74HY8DkzH6wvFR0hB+8IMzdYXxUVmPzb+HNuTP+pcKzqlPGOmxpx6zzVs3+gBbWEgmB0pUQVG5z1xD5N/LIFW2jNSDeYZHJNPS06OkZOfEfOaDw3aGBfyi+o5o4q+TUM3Bzb/d09377xzAkB/L9KkCiMwzssVJP7t3HrB/+/o3bNHiNfbU4xt9EVlXV7WqbsiKS6dYX++gLVm82M678Bw7dHinfe1r/yywu9/DycsrsJLSIu9YXoBKFTspMCKZadluO5Po6fWTkbzQxVxgRrAgtv2ClyBQkkMCh7lZDhKLS0tUiRJAaoj5RXnyk2GJ3h63BfaOKgYxe9ZsCQSAgMLIHgl2T2FuSu/77OjRI1ZZUW5lAtTFRcXO4AmDhs00YKKfvXAHrShfQFSF3tXVYzPnznShF0whBNbHVF76x4ltNHjei236NmcctdfV3qs4lVfVJYvc8mJMScihwsvJLvAjDPPycyTMgsBwmywJShZjFTINr7RRPj1yV1FYbpneRkaVvnD+O4C+5kizbXh+u9sOX37FOrGgpPOh7LEsW3jWRYr3tXuXngn67O/8oT390is2qHzRUX5WqlJZFMWwjTytZv3/FMEQ8sUUK0vUx9gzWc3wzRBt6Yt/+Ee2bNmy1JvTp+amFtu376CtWr3cwe4bIdrm977/Q/vOD+6wZgHs14ygK0PM9pzI/AUmj2D4yE3vtD/9ky+k3p5ZSvS226G9r0iJbLKpU6fZiAQ5eWisr7Ux9RvMjmYuXGWzFpwzrlBl0dlSvNDZOXxXv9l7m5EJnrGB9GNdXVDzW8AEP85mxMsUFnVP+UFhJksMXYpAMGsQT+SfC98AJiIBSCD+pPC7pWQ7I5QftpjCbhhlAh5UWvHaQzJ+/ROftIcfesh3LTgZseodXseU/n9/85vOjz/58V+xadOne5pPRuST/H/wwx+2P/3zP7MrLrvcujo7PTz8MXgwddo0PzgFE4XOjg7PF22X3RG2795lN73r3VLq29wtCltDfb19/vd/3z7xyU/YL739Rlu4cKHd+8D9dvZZKx1cAQbcrnVSuyM+FBdO+2OrxvUvvmCLlyxJfTXrFc9uaWh2fulT86kyj4AV/iluir+ptcX27N1rjU2Nbvr16oZXbNlZK6xq6lSbP3+BrVq23Kao33h9pcKnrqjbW2671bZv2SzlJrVYTOEGAMHsYqo29Y54P/f5L9iK5cuU9wgc8VV/U34ymFUSiMK8bcvGTbZ37x5rkUJ6YM9ub1eLly61aSrfpbqvWbXSlY3QbrItl8OEmFFVWKzxYHDqlQ0b7PDhQ9auMHbt2G7LVabTZsywuQsW2vkXXGDTFRZmbEOcjqf8oBSjWKFIzZo1017euNm2bt1mzc1NVnOo2nrVXlasPtumSFleumSpXXDeud7Ho7KEyBZhnYpXR+5Je1QGflcdZwEuU3UNwCI8Ms9OSRwOw+wx9cfJpO7Gw6A+8Y55Vpj2Z7eckIZQzsHdRCIdmA4FkxbhkR4puepr+KCPwycwhfB0pEAyO5ZgzkZfjkxX0ik939Ezd9o76QPsHleCwrd0PyG9r6V0d+E58Aui5+6lAP+hLJTf8cEg3Oqft1y9Iy/674QTthLkNwMV5IV1S5hyyqOXszIeHOOI/7jnQW4xv/zKl//FbvufH1mTZExUFxAzdwXCVmwxS99w7ykeSEDUcVYOB4NIiRxi72SU/CHxoGlWVTXFWls71B7z7MMfeb9dccUltm3bdi8/D9v/vg595tMfq+jtbP8Y23AxUuDZoLOowhkt6xHwxFYo3i1G0dhlNYePqGIF9GZPtyIB27HRXEsIuWNfa2PsuNBvl116kRgSJ/eEPV+7OhPW28sefblKVKYNxAUc4xxTK8YkRl1QrIalzOYX5gukSYuXNsIULmdZs3gsh4MddLFtF502rvg4YIItSmBW2NG6baaSjl0iFUK8vv2MBCv2v1GhBPvdMRWeGHBRqZgmNkX9blPM9DeHVWTnFonBlCr8QuVLzUTlwRZhg8ojwqBfgJMGEFbjhhOQ2IC8qbnFbd0Y5UFJIGxAdWFxiZ/m0yVGPzzQ5wAd4I0AIAzArDcmNRaYWn5BnjcG7NToXJzuw/nZHEXXl5R/de7srFwrVPqffuIVu/3b91pLfbcExjG7/G0XKY99vjCuYhqLhYLWdKbpwvPPtUHlq7a+wbd+OxFjOR1y5iPmMqUM2+E3F8ZbTYD7ooJcgfOU4fybpH61m0svudQF7hslTBra2trtrJUrUm9Onyj3F1942TZv3+HT0GF1ud6n+hRcC8bkL9PIBZju55+zyj70vpt8FuKtoNBuhm1ksE/MuNCP387IHBU/iVmsuNBtmGPFlVKUK7zP+yJPKarwIYQYQo933BEMyb64eE7CF3S53SR1qvduVpVyK4euMFMG+InCoJj8BEYBY7ZDCtsU6iX+VZ7RiBHv4GFudiTAgaDIyy9Q+sKx5qEdiWeyn/ckuv/e++zgwYMOXk9ECNc7777bqqur7cD+/XbtddfaRz72MVd6HnvkEfHaiQsW08kFkMqktvaoPf7oo1Kua5S2LLvrnnvsdz//eXvu2WcFonY4eI0ANERZEO/vfeEL9nd//TcCS83OOxlpQujX1x+zxx97fNy04FOf/rT993/+l3UKoN16++0OXvfs2eNuIfzNmjXLfvjjH9udd9zhIPfXfv3X/Yj0iDi23XmoKxmp9khZU/aSL4zUNjQ1273332u33/Z9e/mlF2yPwPeR6kOKt8NalcajNUdsh0Dhjl07va5mz57tsikUf6izf//6V0N+EonxC1BOX8HO2O/6nUjE7ZLL32bTJbypVw+EDkK6Us+Ak8GBIfvut79tP/3Jj23bplftcPVBa2lq8hm++mN1tn/fXtu+fbu1SDFYvXIVyfC8IbsZwEGWAra/9d//ZY8/9KAdEEA+euSIKxrYNxPe9s2bbLfyxKzpnJkzXd4w6oZNNINHJaXl9s1vfcd+IOC+aeMrdljtqamx0euDNFQf2G/btm7xnWZWLF/hCkbIkBfLOAW+8FoK78O34268kkKfQpdTOadc+D/f816gm/3mWZQX6tMdeH36wvUUTwJAUca+NsBDCeCXuMbbgbvTXRf+6aMcrRu+hTtt238pQcGkMigpDhz1PYDv4Da6IuI5mLzxHlAX8kfevKRC1J6uEB+/6f/+winA1OOAEIqi4F0YjU8BV97hxgMMPnHqafSv5niC3056yVNIc3BB/vgODmGPZnAJ9UDb4J7y4eVBXzy4a7fd9r0fSDHc52mJyiAoAiysLAjlJl7msfKdm8pEMSmp8qMnFH4Wx8M/GRWnTa5bu9JKivN9N5/5CxZ4H4swQPj7OpSVl11dNb3KE84m5+w529XeLQCXlEAudKNyToc6/9w1et9oQwJOMPeeHiUta4oAVoXSq0wUZNjll19kH/nw+62jo0UJRDioAASaK8qLpW1WKmymoBAweZZfnCdwXCBtM0daI2dED/metlSkn6alisMEAEDIdJ+PWEg7BWzmCWjG8jKsqLDARzgRTsVFJb4FFwLEh7OlvdGYYLItLW2+jQkNlVOY2DOReMJoQ4ZvLdLa0KK8MdWY4Qtyeru6LJkIgpww8yX08nPR7hBGavCqlNGBfnHZsGE55hDTZsyyqdOny32WmGqnhFKmlVYWqwyyrKAwz7XDDJUxF6PLXR1t1tBQK6bTrHQ2qxFImKkxsUcj6cxVx2AqmYVppZUVAsNlVlEx1YoLix2kszcrjCaR6FSec+2QGFhx2RRnTGWV7G17WvrNL4TQvC664DwrLyuboKW+EaKT0P4qykre0rz8LATj86katVnv3D8DsTDrm7fcal/9+n9LMO1NvT09QkFwRvgm6e03XKt2VSLlk1kXwNWYz5xETBGGN5kAhtPFmK669BI77/y1qbdnnliNy1ZfY0N91tfbISE4ZkXiEZg65ecVWVnZtNT2fRIi4lucwtSnvs+UOn0fPt3fNyC+NyClXUqr+FNeQcwZtbitM2d4IEIMucKoFzNI7PDC4lnKZmhACm2i20cmEKQpHu38ZnQUkKxnBCcP+uaiyYWEwlU4vh2TlEVO/+kVYEPAUqdvhvC7cvUq5TkcGkM9QYuWLB5/PhXRF3t7egUEd7uwIZ3nXXC+zZs/z77271+3u+691x585GH71U9+wsHdsPgjI8IPCQzj9j4BrkWLFvmIbBQeW9MdPHBA5R1N3wZixHf5iuVWXlHhzxEhMAHOq9ecHdxHzTCNHJCoveIPWcR09sDgsA2pboaGEcSZ1ib5smvXLtvnI6SYpjVbe3ubgPiAA1JmzdpbW/37TwQ2n3r6KV+ITJyREsDOOFR8lG7yC9gOV1irwgAMd8qbxAaYID+ebtU2Ql5tYUht7ge33WZPScmoranxUfEeZJHAPbs/kB7e1Um5ePqJx+1HP/mJtzWiHlFcaq22+dVX7Ae332avvvySt5furk7VV1iEzcgriwLJ09ZNm+yOH/3Itm7dagsWzPeBIcIB4N7yvVvsvp/eY4ekAAGKiRcFA5mJyR5pYMT92aeestv+53988SJ9hfZ/nE5QKWkEb5zoPlXvAFLxlhHKS3nzKXzVIV9VRO6PPubFrWfkrYM2tUUWvEZtErDKFPm47PD4QoQhbp7Dbzf50SN+6YdR2uj7XPymzbEwmXtoc8FvVO+vJSka4gmARVeH5Jd2CJyjk6egZ3DpcYS+EIBwyAdtDX5B+4jSnIrW3+FWb/w9YY/ozmwPo7Bhy9BQLkqGRwB/0d/gh1chJLkJqQn5DHIC3sTsOT89ThUEWXVwLz8o/z+49XZrrK6xPPFN8sk/+BV4kp1hvB4ycn1g07GP7xajNHMnRtWrK+7CV8z+kadEst/27NtnBw5Ue5wlwnikK51OC9wuWXJJdWFp5XBBcbESO+Y2SuUCR4P9Q9ba1OaNi/PhFy6eb/3YpSlhFRXzLCezxAaHxpxR0Pg4UWvunDm2+uzVLgSZbi8tYxPvAh+BRQsoKCoQyCv06TrAqoM8teNcMW4qg31uc7IFbEfDfoGMUDBNMiqtMimGzu4AhFMqwFQmoTkwxAK3pDpt0rXsdjFIOiGV5HZIesD2lM2FsZsZEaBEOLHIhNHgopIif8/QNyYYeEgojvbWRutpb3FmwYhxtrQYRqJZ5FQiIcgpa9jZsvqc4xjz8xhez7C+fnV+dchBMc6cHM4WHxWDarBjNXXWr3DZ4B7TCSqVBtbYWKvWPKwyyrVC5ZOKZoSto7XdBaufRT44KiY7KIVB+RfoxmwhQ+WNEGgVIM7NSdq82eoAY622cskslVGPspFtZVUzvXO/lfTS5i0+ugDjeaNEU86VglJZVurmCP9biXww0pMr4BR+vXmizvcfOGh33f+w/eNX/9O+9K//YU8+9awrSqei9rYOu/+hx+XvETGMQ6m3b4yWLltsf/oHv23XX3GZlDw2yEcQpBjUSQim2ilhOuAjkDDo1IczTAiAglixlVWUSQksVf8tUlWoz4rXjGbkWE+8z6dwsY3HvgubSwSmCxrn7AgWRmgRbDB+CZ9MCXL1MzEx1WoAtYAn3+XDxNRULBwUQT/nmZEKdltAeaUeGbWF8WN/K8ktJ4xKSYiLn7hw1RUEDgGRC2aCjqfHDy2AZ7xJCiArUFSDjKx2sbOE6uz1iLRTrqFex+xP/uiP7Iu///s+wnLd9dfZhRddZOecs9btUHGTFK+86847fbHbTwSoGN2MQAdhETfveJ5MYWr0xI0nPR+TCRBC/JyeKYcKmzZJfIQl2QXonjpVynO5dSvfxDN/4WJ721VX22VXXGWVVVPFkgOgBiDXHDlkr7yywY4crXHQwIAM+z+nKsjTiOK3YuUqu+b6G+zq626w63/pHXbNDTfadb/0y3blNddbZXmFC/7gXPVMfSpe8o2Jwe7de+zJxx4ReOzwemFGkja77sKLbO35F/hWmmG3jTHrEG994rHHbPfefa4oAKTYneL5556zLZteDVPBqX43Y/YcxX+dzZ2/wOuDwkDR2rljuz355JPW0NSqeMokswbt1Vc32713321NDcqbPNOmWV+yWvV50WWXW2lFpaeBNNNWnhLI3rJlm+ov7OmbTpNByWQKZXACNyoXlOfhgX4ppao/9RFPSwRCqcyUP+qGvufh8H6cAtCinTnecC8naC/yh0Lr5i9KP1gk1fO8fXGiHSZI0b+UF1H0TD9/bR6iNIbTDClHPdNevQ/TFsFBYTYIIhwfadY3wudEPd+Ky7+Gv1BUXn5TWO5df2jvAGHwDu3Q+xL+qW7/B8GrAr/yX8pvANRgBeIL7YWFy87PHN+FGSwubOPhgSiWd999jz25/gVrkeLkM1aAV4U1hlwQf2SggJ0tSJdeEFtItC5X7NQPiTtXOIfB0ILsPItJ5mfrW5dw3L79B9Xnjol3RHurH6fTRhS/9du//gFpOFOJnjPsHXkrMDdQZgotM6D0hx542rp7GD6WcMiQwMph4cSAH3NYJqB44UXn2YxZVZboZeQ3HCHJ3rGMePRKe0QDpYLRpgh3WEBzUIIZ8DsiEIdGQzyUAcCWQqSDki6mdoNhsgpf4JfR3eGBYPdCOnvFnNBc2HRaGVAYaNY5Dlrddlj+EcYUvmtfGCkrtFy0TZinvgOGxxiFFthlOzRMCggLxmvY96hyyRNVQ8PJVSNygZVD59Fn0qr0wCDocADR9laBZKWPdFGh5Ds/FlOcNJZhq5o2w8pKyxSxolJYnNHO3oLZAG4JL8Ls7WqzfpUpe/TGXItR9pQPmGtH/THrbW+ywliuhHe55RczQp5j02bNV3m9eeH386CvffO7fsoXCsQbJWxUy0qL/TSaqFv+byS6db7ad0xtMWJib5Zoc33JIWts67SDNUdtrzr/IZXvsYZGtbkBmz9vjruZTHv37rfbf3invbJ1RzjcQ0rW3DmznEG9EVq8cIEtXjDfWlva7GhdvfpKGGE4GZHfXgm8SoHKSy8430fh3ypie6/e9gYbSgrASmAO9iWkwAtMMVsiYAnLyMsvtLxYCaxD/Vn1JcYDAKDfMuUZlLTQhxkRjIQXAhABwOlOkJcIf8RnqH8HgRI6Hqae6bfOU+Q3AFg4irifngEHlClhI+gQUsH+LdizBjAZhI5KWDzotTb1r2eWMCxg8lu//dv28EMP2t49e+3GX/olO3fdOo9z5sxZdt7559nmTZs9rhMR6SMMlHt4JcJ2+9ZttkXKLKOLjPZt37bNHgd47cZWdMx643F76YUXbOMrG+3lF190Pwh2iBFN7D9vePsN9urGV30E8VOf/k03S2Dk91Of+bT727F9xzigp7wZzf2VT/yq/ee//4eH8Wu/MdEsAXMxjkp3ga90+iIZF7wqT68ks5KiYt+OLK50X3X1tfZ2AdGLLr7Izl69xpYsWeKmQF2SXdQZaWYAqHJKpa1euVKyctBtdZ958glvA1wA4hve/na75tprbJWfrHSerV61WtcaW7F8pU2dWqF6ET+kYSg8v4sQ8uwh/dz6523Lxo1e73wCzL79l270MM9evdqVmrq6Y54eiPKumjbdlixe5CPxjHg9++yzVl9X57KJcOfMm28f/shHlK+LlafF1tza6qO35MfboQpj+syZNn/uHP/94COP2gsCyJQxxYQpzxVXXWU33XyzKyzl5eVWI4DPoBJtG/MSZgqXLl0snl0ivqA2TdtR+MRBeyGrk3kFvye/g7xtSNYVSk7GxDMA7d7HdFFgHMHLscPDADu98bLXMwCL9ERxBgpp8T7k6UBRTY+be4iTcAg/esYdz1w4wr2exi8iBzrQL/U1uEsj+jo8A3AL7iG1HiMRAlyFcehzwcyLLyE+JdifHdCl0huIhyjdPIZ7CFVtCIU8OzOUlfiTjxIrXsc3TvS5MJPEe8KnfTAIRhgBHAN0A6YiVKLwtHsigrJA/IcPHbIvf+nfJH9qbUBpHKW+wVdcckMOcEee8YvZatj+LpQx5OGTR9HwYL8P8OXqpxCZr8saAtf19kvhnG+rVp9ljY1N4zwp/D0NGhkarh4dHLbcrDw9j0oD61UDHbK8AmHo0WE3DxgSkORsbA5EaGw6KpCVaQvnTLN8xcJo6ZDcASbZ77W3q8MraQxtCiEAM2b6ng2sJVh86x3dh3SxkT0ChJWS/Cbj7HkbbGXzyL0XFvfBgWFra2q3o4dq7eCeg1Z3tMHq65utW+lj5LlU4E5oWjkXmCgsVAfhZBo1nhFpEMM0UlWmOo0fsasKRatn1As7WkYNWClJ4/DVfqqkYeVpWKAWswiJNLVH7MaCfW+2j/4KeKmxcNQoC8iwf8tUHNlquBi7j2YOWlEZ26ZJK0+y9yjhMDKjCh7NtD376+2Rxzbak89ssZFMaS0CuYV+gEM4tpKpSMq0QPVQXJzv9lGuzQl4HznSYC88s8k2bNhjdQ3d1ts/aodrWuyhB5+xH//opxI+4z3iLSM2YE6149Mm2g1Cr1jKQJGYm3eM1Lf/rUQenDmEfvzmSWGwjViuwDJCOqn2u3X3Xvvm939oX//Gd+3Jp9Y7Y5tMHZ2d1ihQyz6/jz7znH3l69+wb33vB/bKK5vUboOQPF06++yV9mu/8mG7cO0aV+Bej6jL3Xv22+NPPpN689aQWIdVdw7bZvWVnW1x29nVb9t036X7wWSGHVL/aU4OW1L8IgEPTF1x9W3ufSOcCqULkwVdCbXtuMouLlDVqyshoON+mGkZ1Hd2Y0iF0cel/hh3f2nfues9V1zp61NxJobxg1+Fj1t/TrnV76HMHEuOZVlXYsDijEj+HGnR4sX2R3/yx/YHf/iHzuNORoxwzZkzxz70kQ/7MwSQAlz9z+2329//zd/an/7xn/j6gz/7i7+wT/z6r9mvf+pT9vk/+AP7whd/X3H8idv3ApAhgOm689bZJz75SZ/2/nkRYJaDd7h8JF6/USYYDfNn3fm9du1a+81Pfdo+/rGP2zVXX2WrV5xlawRe3/2Od9nbb/xlKysrd6BHW25ra7Xq6oOSgwWSXVme9og/wdeZVVw4f74tE9hcJiC56qwVupbb0kWLfQEWJnDIRDmewBsBApjDoQy42Y+IOFesWmXXXHONnbNmta09Z43Sd7UtU/qikVOEPWYVgFIA/NGaGl+ARlrhBSz4ueSyy+26a6/2kwKvFki9/IorfReVKE8d7W1SRrZan8A16262bNrkeSF86mjh4iV27bXX2cVSQNasXmU33HC9rVm7zkEPRBj79u2VHGUET2nXa/g4MtSPcGawRm4cE/jl3pz4HYBkUN4wx2PhIfLfQZdkOUCQ4nLelnIPWGVGLJ0IAyLd45E4guIPAJfdXTBTCP4i9xAYC0BHOQ5KTgOWuYKbkG6m/LngsLx10Ke0wIt94MzjOU74RxkSCnJ/4/HJGW7xS5zphJMg8cJ39ub3fPu744Q6HAgAGbKI6RsB0Ifol9SvXwLPxB2AZwqgc9eDp0HtMYoDQIwb3CKzSH+UHi7aG2HffuuPbe/eA67Q84X2QqmiruYp37mEI3+UK8evh1QGQE1oxOfmQsJ+rF9grZWPcAOCRwbVRwY9nub2FjcdcqU0jSbW/Cko2T9cPZgcsa4etsvKVkUwPc9uAexTmmv52aVKTZ602CFbsmyZrT1vpV162WV2zvkX2AJ14KXLl9mcuXNtQOCwX9pytkBfQUmpDQmQ9nCamZKSHSuyImmYI9ICm3oSYtYquCEB2wEVRJYQuzohI5pMHwz0D1tf74BljGaJicSUhizriyets63dujva/KoRg2G1c0tLo3VKC81kSFtaLkPpVCajs0mBZTRbKk9dwQEfC7voLDEBSFal9qshx/vZngc3qka5HWajbAkXgHBJeamVVZX7UD+jJJyWxgKvno5OO1Zb5/ZMmBDU1nfas+t32KOPvWI1AtwZ2MoIABeJMbINWd3Rw9YpJhIaL4v1Ru3WW++xr3/9h/bVf7vNOrr7UTKsvbnROlqbrE+Mok8aMVOnLAybMnuBlZRWuK1TtgTc00+8aP/5n7fZy5sPWMdgvjW0qwFnV9jugw324NMvuVnHW0kvv7xRWldczO60m6ETDZ/yBdj+/4Ho+Jzwg6lK+PXmCSZTWJDnJkC0I5Q+RhRht9slFP/jW7f4aNpk6lOf7KEtpbTyRvWjr37jFvv7//vPvgr6jdIFF5xr77jxOiuS0ApM8eRE+o41NNnjTz+nuFpTb888JZXM7d0jdndT0u5qHLI7G5J2T+uw/U9tr317f4t9c3e9PVsn/iLQ2Cre1yIe1dLbbx39I9bWPySe1W/NPX3W1jdgnQKaXUNj1q73/O5IDFqX+nO33nVKye0U/+Bbh652fW9N9FtbImlt4mGturqFBxMmgCoeyLs2xdneN6xvQ9YSl/vepOJOWod4cjvp0TP+mpWetr5Bi0sxTkpQJ0+fxb+GGAGMRkFoSxALn9ij9onHnxgHWBEh8BA2gB0AwIqzzrK//tu/9WcIkAcBUAgOoTpn3lz7pIDtl778ZfvHL/2TXXv9dXb9299uN77jlx3A0FZx56NGakcR2E0n5wco9eIjQcgeJ9JEmw408ZtT6jvAKsokPZB8B3DLKNeILVA6L73wIj+Jj/QABLiYNVy0kBHRwnGwB0/uaG1TuGE6GVO4KGz+MlLHPtoFOfm+hsVjlLwhHgS5b+eFQ/lF0BOmO9G/vkTCDu7bF96JSMuqlasciDIIQ1kzWn2WADPfIjqwd6/P3JDXY7W11trS4s+UKTtmnCPw7u71mzytFmAuLw82zJQFu1rUHMJcSXJfadgnXoJf0sHs4tIlS2zGjBlucseIMbb/5557rpcRRBiHDx6QbGI0OKQ72tqN2QNGYalDX+CtdhdsSINf6oYDkzh9khlL7JgpPxYVMWDUJ/zgM6GkR+4ZhcRMAMDoa4QUdygvYQnF68fjh58TiPgII9R9sEPFH26pR+eN+keywhXSB7k7UJoHLOJT6nNURnz3MNMiBpC52aZ4j3shDboETfRD5cNIJgBaPyN/HoXHTWvXP/32u78Lbnh0iMh/wtPFug4AJKPASknkdJwIg/RhW4z7EE0A14Nql+zw5GDW8VMoJ+LxMkPOqA59hl2/jxyutZ27D3m+PCDFma2wcnTn4pRWvfR4KLZFixb4jAuDjax98BPbQiEovrAtogrQ+pkRU3vIKy+36VKeZ82epXY33cHxZHOS0+Z8j287eOilo032xP5qe+LgEXu5vsN2tA3aruYB23asx1451mabmzssa9Y8myrBds0nPmqxZYutrjDbYgK613zi4zbjnHX22K599lx1g21sTtgzAlmP7DlqTx1usvV1bbb+WJfdu6/e7tpfb082xm19Q8I2NsXtye2HraNtwM/KzikosX4xd0Zn25vbrbmxyffR7erpdRtXjPKxlS2rKLapM6YIaC+wJYvm2bSKcjGTbMtWARWqc2AOEBc47O1uV+5UeKMCyuKBPqWlGunpYvVqvzqqKlLxlpRNEQOZYiUlAqISgN3d2BKX6V5sh6sH7NChhB2rG7Gm+iyrbx2yRsno1jaFoXhoAIm+IXvp5e32la/cYv/9jXts/cYtqto8NQxVaG6xOH6+ZapTMzJbXFllBeWVNjSWYwcP7FGjMLdtqqtTPjt6HAgpk5ZUXnrFiHolHHftOGx79tTb/v11lisAz6h0b2+PzZ4/29734ffZR371Y3bJFVdbbMp8K19ykZ1z8XUCxWHK760ghNStP7jTWluxt31j6YBZ0JEYaQkd+n83kR+Abd+ANGkxZn6/WaI4YihZYjLjoRCePiTV1ndKyB2pqXWGlE4OSCQc8UP8zuCzMmz988/azu07XCi8UVq6eKGtWr7Uwz0VEd+I0r1h8zb70le+7sLzrSC2WupJ9NnD1YfskYPwuWp7fP8Be/rQYXv2cI39dO9+e1nK6qAU+oTAKFvw9emOcOUCiDHyjfLu+1rrGUA3MDjkMzeMoicHU9/0nu8cfBNdwV4+aQkp0n39CfGMPoXV736YQWLbIu4AGL9TZ4QT/SYef07qzjUoBfaNjbpHRP3v2rnT4iif3hYCQPzJj3/so5Wf+8xnAiAU0Xboh9znz59vM2fNcoEUvYtozTlrHJjwju24Fi9ebHfdcaf9zV/9tX9f/+xz9oGb32vvv+lmu+md7/IRxlUCWWwpFUaWaMbHx6MiIm371K47OzrH0wl5v1LZsajN+cQJ+hV5Y0Q5EoU4S3fHI4JbT/4bwMtoIPGglPsIX1qwxEMeGQ31EwAllKm3dILvtgrw7j9wwA74ddDa2zt85I71IgA9poZRMv1KgSJABzsT9SfiqZBCfDNnSrgXYiMewBkgcPq0qQ5EIuqTH/xyciazkG5rq8x5egUuZ8+cIfwRQDVhzJg+zUdUCcP7pwBrXPKks7Pbao8e83UnXqYiRidZHFxaWuJ+8YOZ3+zZM8bdEAbAHHBLu3RTG8IVX+EUTtoZ/tgfnsXejPCjXAF4MdcrdpnGiaeSeb19rmRRviw8jxVKdqoe8E9scDbSNCjZzajm+IipPtIu3XxE6fR3ujyF8ks1Eib9knoD4KKI4MzbiZ7JTpSncYq+q17JF99TQY9fRE58pB/3wU2o6+hbRA5U9Q/QxzqMsCVceA+FcMKlP+Gdpz717N9CHNHlX3lH6Xjc7jSQnj0sBY+NuZt9iqKFbjhw5/LnZlC497ToCp/Vbln7xImuec4bX3xxm60773y1o3kC38xw0y7wIZ4gEMrcy6DCRh0ZGhm02VKMYgXFyqvqurDMigqLvTyB9cREuyIfWVJuiqZOtblnrbF1l1xtl1x2rb3tsutt0YJlrlin00TV+xS0adGiokeP1HzimWMN9mxtgz11tM4eEzp/8IAEwaEj9tixY/b4kaM2OnOabR+JC7zW24tN9ba1tdV2drTbq7q2SKPdJgb+pITrUzV19uyRenum5pg9c7jOnpBW+JT8v1BTbxuPNtorRxtsfc1Re/TwIXtO98XDedbb0OhZTfT3WmFxgcWKYzYwPCAh02udYg5sn0XB9gskFBTExGTyXdCwXRmjvXR6Kive3W150hBicoPWSkHCwNi+i2N5c/RMQx6QwEomx6zb8gUmi6xfYDOvqNzueuBlu/XeF23z7m57eX2T3frdp+yBRzfb1m2ttv6VanvhlQO2/oUmi5VMsUVLl9usuYtt9+6D9sPb71GnFIDJGLQFS+baWRddaqMFhTaUFbO8siormjLD4hnZVtfTZ10D0pZ7BuwFgYvyfGnYWaN2yQ03Wun8JTZUNNWSWaU2kl1mgxazl17YZH/yB39uzz+z1W6//Qd21Xtutnylc96yZXbB2y6x5WtW21lrV1lBacxu++H9tu9IwuaWZtkv/9KVYmww9jNLjHg/8+zzduudKg8xvGgK6HSIBk6aGbXNS40A/f+BYMYoLZ6/nDAd+maJttwN+FL7hSnAuJjOGejt8v4zd/ZcW73qLB9Bi6i6+rA9/+IGS4q5hbglHPq6bUBCkZGklStXuh3hGyH2iI6rvz/z/EvOoE9FCAW232pua7Mx9d8LLzzzR/HCsFslwO87sM/t75EALij4pyIZUlmeVVVll8+bJ8VTQiLF2E9ELizGKYgCf8f/DFi2yLk2dwkbRmn0Ajt5fo8TwYxKyLibIJhCnCFNEXkdjwlsKQx2nGHEB2GSI75XKdAxmV7P5hbwdvddd/niI8DoTe+92bcF+53P/ZZNnVrl+9RGi7umStggWNgC6mv/8e+2fMUKu0d+z16zxq677jr7r//4T592fmHDy34i2SHx+ltvv82mCBA9+MCDdskll9iKs1bY9ddc66ZWM2bOdIDBFl0/uetO5WjMnnziSbv8bW+zs1aeZbd857tushDZ3NJnHnrwQTty+PCENk0e2M3gxz/6kbshH4wST7C5FdBiJwMHW/rtotSLWOVJAUdVwWt/H56dVMAI4OdffNFeffUVlYf6itrIjFmz3TZ3xfLlrvDsE4BlS6zQFxmXyLdXNm6wH//4h/bsc+ttz/791tLa4gu1OTWQ3W8AZIya+uIhEeYNKETYy254+WWPFyL9H/rgBwVwZwjMYbMYjihm8dujbNmWql/iPvf8831WkX1tObaYMBiFo/4++KEP+HPUbisrKuzZZ56xmiNHvEzxz4jwytWrrVV99Dl9g3CPAnfjjTc6j4gABn4I6Z6773bgBwEs2f+WXRcAQqQ1opCWIWP7TkrZze5UFpgJJPsFgHvCtDTT6sUlhQ6CGX2MC+j2j/O5VP2ELHiFuemAvkH+PZUWCJBGXQKMyYcrEEojvZWUMVrIk+9bLZ6KVx/V9HfBMwCYR+eZ8gQo5oHvjCRG5UlaGVEmLeP5Dp9cqYjcOemZ3zkCtqSRk11DigIxS82sgC8G12vCwzt+onDCO/IapdWDlZ+QV0+Hv/RPgQgr9YgblLgwc6EwUu8D0Tv0xsPBVCTsvEDZJlQfWzbvURvd4wODixcst2PCgX19cVfSRuTNOR1pIzKVV6bKaea0GdbU3Kn6yhBQHrWyogKjBTGrTj+kP4DVFi1dZmXlMy1jtEg4btQS3SPW2zWg9j/VFi5WGE1vcCswSJW3b3QMw2eYLxoMqFreEVq52arUEcvV73PF9KrUoZcWlFtMCYLEm20oY8RGModUHsoaTFo5G8qQlqDfo7rGRhTWkBqKMqfcCswN22hmOP0lW5117jpp/cW59v3bbrfv3/IT27OzRoxLHUkMvbK8XAxlhrH3a2FRzKbNmGbZeTk2II2gSIx9StVUX3yV8BGWPisoLrRyF9RhYRf74aG9Mx2Sqbg5DSMrW0yitNA6C4rs8/fdZ38gJvx799xlf/qTe+zJTQ02rWyeTSkvsLh12uJ18+yyy9bYZ37r3Xa0rksaa5VA8Ji9tKvB/ueRffZPX7/Dvv+9n1iyr9OqpmVZd0+LPbd1n93837fYTd/6nr3nG9+xm77xPXv3t26zP7rlTvuP2x+0z37/R/Z/n3/S/vbv/sH+4Wv/av/+re/Y/u64fe7W2+0D//0f9vGvf9k+8X//2j73j//XbnvkUZs+dYaN5I7ZknNW2ZcefcQ+evsP7fOPPWVffPJZ+zUJlA9++3v2d/9zvx1r7LDRoUYrK1ZeJ7bYM0Jo6rt377W//Kd/sR5p6+kjLadD9AffvUJX1BH/txNCF7OXhtZ223WoznYfqje2I0pn/m+EYIRsKs40VESEhfAYlCJ4WEB2spbLwozy0lJnwBBRs2k7JgMPPf6E3f7DO+yFF17xLfOYdkJBId1u4uNCOI1pp4iRl7Vnr7Szly1x/vB6BFPq60/alu27Um/OLMGwSQPC7UQXIxmdAnS1Eu6vxzgnlwWCxVuv3mNyxFxi5tCgGSNWbXEb6khKmWDab+IoN/5GB4esRHURE3jsa+qUksK4B+Efj4On4b6EFQlgVeme095liQYp/L7h/Juj17Q//QR0rlq9yn56/33ehmgDjz7xuC1ZutRHkZkaByAEwTfqI8oRhRHQUM7BbwpM6T8xMWIEMHvsySd8QRK/cUf7ej1Wdaq+cqpvTHVGC1z8OZUeHyn2S7JKl79OJSLcwouW1jZ74olH3M4WsEHfmD5tup214iyfCWCni4MH9ysNAWAhpJsb6n37StZ0MKK6e/s2u+OHP7A//9M/tieefsoBebQYjDLDD2Hn6GLQ5TWk7B3P43jqJlD01vt3WnlEQI3ZMz94yOMLV/g+kfz3ScqTNKSX9eQ0QMQfOYnKFMAFCEd5njp9qnF0f2tLl7U0tRtbWSaTccnmDIHrMpVvht71uuIDsGcf+5xc6i+ES0+lb0UE+ILG4ww335oT/6xx8W06va5D+sezoDvyiRlC53ECoWy9yfZZIb7AF5gNpnrpC/ihLR2fIk/FTzvCfaoRcedfZJqRXm648396BdhTQ3JZ7fHhT+HzMfQf2izpgXeFsKOwojSEPAWe3Z8clpJA6FFJpBFRhZv7YbYJkwkFriu0ByiVOs8TbmmjxM+uBzU1zfb0Y1utrbVPilGLdXZ320XnXmGzps61GRXTrDRWpHLntEHxOuEuD09RdPfE1QbyJG/ypBAOet+YOWOmzRDoJWzqYM68BRbvGbD+hPIiN74ATWEMDvUrna89lfN4il+HWr/ylaZMG47rUkYZ3cFYXQJNuRsT2M0YzrDSgSH7YH6xrT102GZt3GQz6zstzyt81E8NoSRG1TdHlFjYFUDWNyonkBzlME8dOksAeGzEsihTvo9SkaYMddpXv/KvdmDLLtv56qu2a9tma6iptYbaequvr7fGxmPSandYT1+XdwZA9Ly5s2zWzOlWUVFqVVM4S7/AAVVzS7sdPXrMdzDg2F6mRHp7ulQao1ZQErPM/CwVGIvCBu1Yc5cd6UjYzrom2yWtYP2+QwLI2dZSE7dkT4eV5kkYP7fb1j93yP7q/9xiw9m51ljXaIW5IzZz+nSbWR6zeGedrVy11P7sL75os2aV27lrF9jbr32b1G4WhAxYktFnAfGEGktyONO6pKkNZI/Y2rIKm79wqR3rxJ5u2C6dtcg+du5aWzalysaGc21a3hQ7f+p8W1I5yzKkzbY01Frtzr125HCdHWlvV7rjVt/bbe19vZbdO2Bryovs7devMRWDnb1qiU8lnGlCufjGt2+1zq4e70BvlGjo+ayYzBW4fRP+/18h0s7BJy3tHdYowNjRARNnj9Rha+/utY17DtvB2mZLqk9B8JfTJhULNskwYkqI7aOG1Cf8g+Jt9d05JoJN9gmsknBhpAOCcbALBzSiNnrHvffb7/7ZX9kvfeBX7cpfep+9/6O/bp/53B/Y3/3dP9tXvvJ1u+uu+23Pnv3OcNNpuYDtRz/0Xj2dXl1RLiibbwVhJ7huyVIHZaRX0CRc8Dm3fdPF71S787JKCcRA4R620UHAwRydQYbLiYoctWHVdcVAv5UPJsSoe/0ExqHOhI0OiGm7U9wRjm4CGv2694hfcPznANPKcje5TTDY0J0ctYaufmuLDxj7pw7J/ZulYYT+eLoDMQK7a+cue/cvv8NH53CDHSRgqETK0Z//6Z/aV//132y6eN/LL73k7gCskCsOSjPbQP7eb/+O3fKd7/hojI8Ypr4Dnq+76mq38cSOlJPU7vzJHW5/y3em9CemKPAE0uGAedIVAfCT0oS6UVikUReAMvzWxcySEsi0N+CVOzIN4P7t733Xqg8e9Dwg7ItLy2zNmnP85DQHBqqT8b4mf7StcWWQS++4+M3I7/e/8y3btGWLmw04oJU8yc3MsWyFE5SDSZWeIoASsw25Al6MJp6IYXi71nvKazLxZryuuR0vkkmkDyfwDxFuyE/oPycj0gGg5Yj5qdOm+kh3rLDYOtr7BGhbrVcyK1aYbaWSV7l5AUhiW9vW0qH20e8DWGE6n8ESylHpUT8DaDLRTU8g/nRgGyU52DCH1EXlji0p4UWj5P5NfnFHXVEXuPNRWaWliMExKV+VleVqy8XeRjghFX7gXINyTtF4mYp82z9PB/X4WqLe3NxFaaRt0HYxE0ixZK8jL2Pdw567AeBCKCa+21Mqn8E15LkJj1Aqz6TrRO0At7Rv3FB+fuk3/8YLke9KFCPbYXRb8E3yZs/Og/a1f73Fnn7uCXthwwO2cctj9uiTd9hLG56zssJSK86N2bDkGaPcIST9JcH6vWPXNimKRwVyG4X1uq2mrtZ2HNhvGVJerrzyclt37mqbPWe62sGodXV3qI10WEIXGw+wIwd9fXJ+TlzKJyFVTvUwHV3evOMKDK4Uo7qqpNgqelot83CtPf70M3b4aLWEdaP1ZKph5Kgy5IVKVd2aXsk3jZDCDReVLvlhGSPKNI6VyNBe5UEoV6zLjZC72rusvaVR91ZraWuzpBD7lKoymztrhs0RiL3q6qttxaqVAoTzVBCzPbNMWQwPDFsygf3skAvwqVVTfGFApwAgxv7ZudJadbkxvBozpxLlCQHGpR3UC3wMKe6kwPKgktarq7msz6asYWok06r31IgpNVqvtVtD0YgNTO2xgtWl1lWVbY8f22AvVj8vgSCgO3umFc2Yb5f+8vvtwmveZSsWLbO/uP46u3beYjGvXBtWhjnyMz8/265WRf7De95rH7v87dbeO2S5Oerk0mi6R8ZsQazc/ujqG+2a89bZLkvaIyO9tj5nxJoKJGAkmPvnzLVehTXUR377LVf1tLAxwxbXFltf9zTbvS9hfcP5tnjFMu9IZ5rorDs4qUSd58Sd6+REh2TbL8Dt/0YivzDLju4eq29usdaOLp9NYGGfMxBdELwRZt7Q1mWb99XYnsP11tzeK8E6FqaKnEGfvOy8nPJzBdY4KpHwWAAZ9k6GmpqbPR3pxDZBF5x/rgNuPDGSkSstO7eA6T/2quzy7Y7YW5BdFfYerrGXt++we5982n78wKP2lW98xz71hT+xL/7RX1pt7bFUqOYrm9etPduWz5vneXw9Il8+3fYWESPV2D5CvoOKmOnw4JCNMp9mErT8EzNzdq+KCiujYVbuRaQHB8MIJRg/Ai+UeyRU4IC+gFDMvjcj2+ISngD64WG1hQHVC0JS/hk8gHGyvWReEcdpK/7RQfFeAHAIZ5z0O1u8Q53DYgKZhUV5quMglN8MMdV834MP2NpzzzVO8SLfCFvAJ22Hg28Auk8/96yD12H1a8An7zFlcMGsCztY3pOO66++xhrqG/y5oaHBtwr68Ec/4qYMgFkUX/LFcbu4gT8RFvaVHBrw07vvtk//+m84IMYeOSK2mfqvb37DXtr4ij29fv2E67kXX7CHHnvU0xD1r3SiG3FRn16N1C3O9DJM64ZROT4jlH2USkCiX+Xztf/8d1v/3NM+dUr4rK+46IIL7cbr3+7lwXQyW0Wet+58P9BjzsJFdt2N77APfORj9pGPf8LedfP7fJcBdiCIiGPf77v/PoUVF9hRuamsGUUGp1GVJ8oDo64srlLP8XpipwfSM5lohYhU8jKZfLRR9yj8wF+4jhPfaPMRCEyndH5EEFEZphOvmE2qrKrwExQzMnIEaBmhlfzs7RFQzPORW8xGqAdMOlAy2DM+LDAikNCbogVfAcCO6Zn6Cml2G2XqKRV9lCfueuuX5yV1USZMq4f9VsMoPZHgK+LL4BRGzUvKSt2emPbi/V91wqmohdgD69/kkWIIsM9CK2bHAKA+SiwH6X2TPZGJg8ZGOOTFOYfumGwwawT0QmK7eZK+hQMNUJSC/PBykXvyF1I/kYiTPkVeWbjF6Ki370lOaXdhhJp0EG7KQeSQAkrzRLnUH2uyF9a/Yrt37rbONgZlpIAPJSTHktbZXW81zYesrrvF+qVIBCUtpN8HCBQXC/uZ+eEAsCHxuGz1l8UrV9qKc9ZYfkmRLzLjqF1MUuBN2I83NtbbkaOHra2z3WWjV1oavbYHnIrGbB+2X4NC62dPnWbvyC+2q23Q3r24wn734rPtwvkzbMfuPRbLEiMey7KB/BwBwmwbzsgSj6Za1Bh1Cw2D8gkNJ/3Sn/Bd/5Rz/Ry1zKQYp4AfDbitu9NaOrts3vz5YrxrrHJKqdyIiYuZAADpd/F4wgtAHgRac3yHhr5+juxlz1yY86C+jbrNV34h24kgxIZ95wfMFLDj4az2XnWuTjGbUVVwlioia0SgXrnoKonb88N19sTAMWtdqKZ0+RzrOztmQysyrGtupm0QEHhxoMmmlg7ZL11wrt34zptt2vxl1tnZZxXF2KvN9I5UrA788dXn2pXzZ1uxlIBuaSBT1OkvXrrMCseyrbNHgL5bDF/lhoLGNme9A6PWWtNkF8TK7J1Llvk2ZF0SavGFc2zw7KU2sPYsS1YU2zlFZXZh37AtqB2w0bZh29PeZFv27raOth7LHEtYL+FS3meY6PydPd3U7hsm/ADYMEt4K9L+ZskZldpec3unNbW0W2+c45HReiOwc2LiO7uPtHT2WnVds23bf9R2Vh+zuqYOKV4DzoTCiu6JnZowC1iM4eWkFzBhtXtneXrRfIKR27LyUrvq8ovtqosu8F1EEM7Yf+aVTrFY5TR5lFDTO2dsIpRA9vBkURW7LLQLxAB6H3/hRfu///xV27vvgLuDGBWeN2fW69YZ+QVcLl+yKPXmzFOeynN1UYkLi9KCbHvXggX2ycUrbSl2q+IDHeItjT2dVhwrtkr1sfIiKbl5+cobosjZlxXk5llFUakV5xeqbsIiFARxaaHCoBxVdux/PaCyFHu3HDfVGnKhnBtja0OEh0QKGr5CZasjQG+xwO7i8lybVyCB2i8e1yOAh0B0oSguIWEEoMxSPU3Ly7TpMQlGvr0Joq4WLlzowBUBxFT5+z7wfvvHf/6Sg02+k6ely5aNu+f9b//u79iGTa/a53//C+Ggh7Smic0uIPa/vvENd/PK5k32D//4j/6NcH50x088/RER579+7av2zne9SwCy3/1ir8vJZXfdc7f3KeQE7Wb58uV+1O7CRQsnXCxwwxbUgQ8V8RoigQCCtM/c/Tl84/JReLliH/Vepeu/v/VNW//M05IVvThUWnvtksveZu94x7tsamWV5I9kkuoZ2XLJhRfZP/7DP9of/8EX7aMf/KCPZr/jxhvtgze/137nt37H3v/Bj4gfhFkS0rlv9y6Bvk6XkbSfAJrUZiTLsIVNB0W4b23v8IEZ5COKIbylu7M75DlFyL6qKRU2c8Z0t3eNwsANs0VN7Ogg8mzrjw8esZ+96thfyT0j9eyIMLWqyus7IvhPZ1e3g3vcEybyl6Pm0wmeM23qdMvJzJfSExeoR6ZnW3lFudvYovD1dsct0ZtQfGNhgVJejo+MhuhUDqoHHwzw5AeQirkAcgUnfulPdEUUQKf6mzw6EEyVDXfSzMg76fPyBhhH/+QNv75lmfo6wRA3g3C0CfwTEiZYfrzw8SIfp9BXOAks291g9+xt1xNIWlJuUmni2Z/0mTTRJ8ZUNkBRgC3WZgxypFzLPaPKckc5yE+oMsKeSKSVvsJFHrh8j2ylzROhy30pfsIk/LD1r/54WgMhc0LcwX9Pd5c9+fjT9tjjT1hu1pDlZyl8KeqAeAfeUtyZceLiABw8O6jVQ1FRueo532KFZTZrznzLyM23q666yq648nLLKci3JvWDzh5208pXusVLGbhT3+rsbrKuHjYSOGbHGvZYW/sx72vpFFruaZLSUw16zFbFnlukjpLosaPbN9mBbTttVGDtmvfcYJe+93rLVuNv7RyxqqNJW6hrVm2/VexqsrLtR62sOe4jtIhWiouKdMGgH/wmy/6sB1ZQZ6giytsExroS9pnf+0P7+Gc+b+967wdt5qwFtnVrtW1+9aDFYlOsUmB7xIYtix1+9R9Aq9aiDtqnjpaQcjDmo6IMn6MJAYJ7Jah8ZaQ6dyyW79u5YNDe1ipNQN+zc2MCFbWhMvSHUZiMlJ1w62C/1Sq+jsp8S86U5lGZZSMxCaHcLGsd7rNkV4dds3qVrZg7V505T/5ylRbsTJSO3EI/oYMFGb0trfaBtRfb1RVT7RNLl9svLxM47ZeASo5Zsq9HMo+GPajyGFBZCHwLcB86eMiqt2932+YLKsRoxBiHYwU2LO1xSELVlM+ewR4biXfYkMqtK5G0lq4Gqz0qcKu7ULLNXzDTO/WZJhhwZWkZRfqGKexDCfN5M77fGiKtjFYzWsvpPExlTgaWpyKyCjPqk9LVKabf3K4+19hu+440ONCtbWq37ni/a8/OdOSefgTzY8cEdjxwRkqcfFPHamlvm2CSEvGt2bNn2rqzz7Jzls6zpQvmeHiZWTmWK62ZhZR+4EfKMTXgjD3twj2LN59+6RW7/Ud3qb3VuVs23L/0kgsnAJfJBHMmzcvmz7MVS5ek3p55YuRjugQV9pJvq5huncpPneqtTIK2Mkf5ZzROAjlHeU2wjaDqk6lg3/hcPCuMsghgDA+JH4kl+4IeuBrdksVOEtoScNj496k8iqTULqnIswUlWYpXZcjiJnY4kFRlpmm0f9CGpIgOiMHDY2FveWJeOfCtnn4bjovPufBVO5HyO5Lk6lcf77ccxS9x4HGfjKg3gBWLwQCP7EcekR9RrvwEYINoNbvwwlCP8A78/dZnP6cmEUa1mL5dtXq1LZBCsPrss32BUzrhB9vKe+/9qS8yu+W7t9gf/+Ef2Xe//R0X+hdccIG31YhQsNacc46bO/QKPOKfuFh0xqI1njmtEWDxN3/9N/b7n/+C/cav/bo9/NBD7p8R4E9/6lP225/7nIdLXicTYURAwwGSnvk9fjlgCN8Rni1trfa9275nTz35uI82Qoy8rjv/Invfe99vZy1brtrmH3ItgKjKsnI7e9VqW7p4qc2YNs3XiDBzWFUZDnq45IILldfjZcWOPyzaIv/0U18EpXBQVivEO9nfNSLKpLGlWcCB0V86eIYrnCzMTOfv7N5QUVZhUxQ3QNLrNZU+6okR8lA+6svi0U1NLb6DR3iH4pTtI+ZlqovSklJPQ/gW0tDe0WFd4nG4pa1wPHx3T++4G4h2X1JcrHejkrtx8TW1aYGdPqU3TCsHYOwj1Sp70ki8vHfgQvaUZtLlg1eUMkAhFQffaO6ATvxPJr57neruoA4cIPdM7bOTA+XsNq5cdCj86F92Tpbyy0ERYes0j4eIlCBAOICZd55v8YjwPcQXke/so3SyeC3sq4wpD+HhLgBGHoDKxEmW4EX+S3mkPfmMEu+jUV4R5cXlcenuOyAp/YyOhleUDXnhHtxhSoDiFeJj1JoTwMTndeWpf3odjIPgcIXYQihqHiFc+WeHjOfXv2C33X6rHazeLXzSIUbU7/2IsgkeQ79iUT8jxhA8kt0vYsJctCVGxL/2tS/bww/ebX/2p39kUypnWO2RFquva1VbbLNu9TW2ZB0T9hpIqp0p/WwPW6A0Y8bqoHkSHW/9p0FjmWP7SW9JYYH11VZb475ddvhgje3adsCaOpottiDDll+/xK58x7XWMZywjn07LVZz1OYrYXP7u62o8Zhl1DWqolQ4KttRodcxvxS2AuZ3eCcX3IczxMxz7KyZ0+yhB5+1AzX9NmPOCjt33fnqTL32wAMv2j0/3WgbNtQIOApcyj3TFwViftgqDQ1iy4VdbYkXIp0lRwWC0TJasNtJKR72oAXUDmIPokZWos4/paJSaZAWffCgdwA/hEGAeWQYY2i0vCE/lKJPDS+hgu4TQO6TxgyA7enrt+sXL7dlU+dLAx+0luZOb1DYGg9Q6YoDDTtLxd+XGLSYgOzK3DJbNCDNr6XfGhtaVan1YgAJGxKjw2aSxowG1Cyw3d3Zbr19fTbSnbCpQ2pgmWM2NDZkg0rH6NiAjzJXJ3ptf++AtSpfvb3tVhrLsEvWLbVZ08Qwhrpt4cLZE5jfmSK0//lzZnubT+/8r0e4RYBGnep/A8EISDe2tIzWOsN1ZvPGCW+wOrZUYU/ajp6ENbZ1OdCtPtZs+482Wktnj+Jg4VMAuXlitkwtsagFE4NY+VSB1FIx4zEphjuVuONh9wo4b968Te2xx6ZVlNrcmVMFMheI4YlZIlxy8sNK/tch4mbXg8eefs73rYVQGjF5qBRYAsRG9c4NwcAUMwDxxqveZl/4nU/bvPlzXcF8K4jaySJ5Slez+t/ernYfUaFc6d+A1aI8KaoCcjBb+vugeAL7adI2AUOABabcIOz0yC91z6gLB9yMJPot0d5pcbYbVP/vG2Q2TO0EHiIgO9gRtyG9H+zq16Xf3XG5k9LdP2qNfWZNSbMuzCUk4AfFA9hze1hp43lI77oEcpv6Rqx7KFPw9tTtDZMDTh779//6T/vyv/6L/dXf/q2nF1751//nL320FdvXhx98yP79a1+z79/yPR9RAwR3tHfYrd/7nk/LAwzYfhD72P/4+tftxz/8kYOhyQS4ffD+B+yb//3fArXftm9965v2zNNP+zeUvsmpZWT047/yK/aud7/bzRYo41Tzcf7FSPI0AcannnjC7rrjDnvgvvscOP/7V79mfyfAe99P77X777s/tDka+mTSa/ARXZOACRpX0RUEOVtE5lh9U6P9+I4f2aOPPOxmOgEEDNtZq862j3z4o3YxR9/GClR2AvHqNxz2wyzI7gP77FBNjQBmoZcJZeCyiAOIJAMSmAKl5RwgMCxg62lRHMevTLc9Xrx0aciPiP7GAQ2+UFoALIDKbtu9Z8+EkazFS5elbJ8zbM7ceTalqsrbJGUION++Y4cVCWwAcACge/btcYUH21hATqnAx/yFizyVyM6ly1e4X9IBoKKdYFIxT8rp1KnT9D5D/GSzpxuibtn/nh0XKHA321EfYQcEBnnIc4hLslV5R3HqxQ59MIBeX+BHQIqPsnE+4iHzKvWkG8/BPj76OpHCd12Kjz6tH14OKBcOyJQ2wC/lRLwQdQUY9UMNaCsp4Ef+U9lzv7jHbUQEE6UjuAXcUu+5+o2NL9/Cdwi3Ie6UP4UdzCvEV/TTk+tfA2GqQPS4DeFj7qS8yyHgEfMJFpuRJvAGceKGPBCS7xKhLAKWaSvR5YNI+JEyDhhlkIQtyXy0WBGmkugK05ZNm+2uu39qW7dtV/33SOEXTxvsU+jhX0hxaL9uzkIZcbJrHnsWFyqMfB/8YEaiVQpVa5OUJPG/pPjfkPhafzwedkxQU2aNVFJtrEjpKcgWsnOzLaVfYXJNpteXVmkUm70oNpTo/428/oTl1x+xZFOda13Yi+VOl1Z2VqkNtyWtetMh27231kaxPRuRhjbYLaYujWFIGmlvl43Mna7QQsegoMI1/hAuSPdCdYJzxDBeeuYV272/xTq6uny6Y2/1MTt4qFGauzqH74LQbgvnL3RtUTJCgl0AvJfNnYf8eyIBSKRRj1miN+6aAHHmCgTTyNi2gsaTJ8EFE8jJyJbG0G63Pf+SDRUW23wV/pzyMivVNxbrFEv7qsjLtzJV0tSiYlsgjXiBNPQlupZPmWqfeNsV1l7XbAcPHPGOw/HEav++B2K/hGZDba0llQY2/N7w0stWc6DGqnUxyjd33mzfc9fBhDoRtsfqcj711dHSpDxIS1EL5cjiPoESGFtpdqFNGcmxaZZt5fERWzdvsS2aMt16m5qtpYHdEYpt5eK5tnTxLAmDMnv/ze8JZXyGKd4Tt462dtu+e69PL0XM73QIkwTsbemsb8TfW0kczdmtOmbq7+eRZkIgnCgsypBR3W6BZ7bASwpY0a5po0MSACxUYxuWvMISy4kVC6SKsYppsT8r9ucI58bGFtu4caO9/PJLct8q/9Ky1fZKS4stobAJnz5yuslH4HYLlKAELpAiwz6cLOZkaq2mptb3cU1IAaR/F6k/rVm5wm5+5432kQ/cZOeeu8Yz+fgTz7jQYyrPj6U+Q/WdUH09+OqrViOB36hyW6gyKxHfrO7u1O8Bm6N+dNGcGTa1vNLtLlE62VCe0b1hMW+EMEllZTsCDzcRBWY/at3NHTagfjCqNjHgp5EJOA+PWb94/5B4FEBVLNWGpJiOqj59b06FLzzrB00kpXRLp/V6RjC7sGUxotLn05h6PziaoWtMQiTm9v6TKdoKDIWdo3U//4Uv+ClcF1x4gX39q191YblJ5UAdINiPHj3qhzfs37vXFixcaJ///d/3Q3rOv+B8u/a66+yH//MDt7etFYhbL3c1ugOCJxOg5QMf+qDHeeWVV/lWYVdefZWbJWDW8J1vfcsFK8To3Hvf9z5bd9551iKe/8Rjj7lyzNZVH/uVj3ubOPvss+0nP/qxH48LaCRORiFJ6759+5yXR8CCEefJW4ENqc/0qe8wWgmlN7MwpRpGbOuOHbN7H7jXHnzgfuvpAvSFNLLC+9obbrQVy1ZI0Un6rAijmPT7osICtxu986f32NYtm327L3ZVYC9kdgVpUDpfeXWDPfnUE9asZ9IJcXDQe9/7PpvmIDElC1MAAfDS1Npqe3bu8NFHlArArB9+UBCz1vZ2lf9z9oKuYZU12UGBfNtVV9s5a85x5apL5QwYZe90XxSoNkPZl5ayG8GY7d2/z7dWO1Z7lC7q5TZ9xkzV09U2b+4c/93W0ak07PT2R7pZlI1sKy4uVR477Llnn5VCdL/ASL+nm3q/9PIr7G2XX27FAvgDgwOetyh/AeznWCKecDzhgFNtE15E+jEb9KpJ1Q914u3f+wH1FrbvJC4HUaL0uowouA0PPuobBRgBMf0MblTebnPKMf6hXWGyiLmJg2vVg48wp0AuXuEB9D++4y+dyFsYVaUPsPex+rbyiddoKzIHtlwp8nFVD8fHb/Gql+GdikQ3YSh/h4KBci1wm5Iz3j4BfHJP2fqYcCqd+IdHBztlADRpV/gqzFAfesFvnuROrnjj74kDT/QXjmf+5je+bY8//qTa+4CXP4Exm0X9pTx5HIRLeZEA0srgIyCfLd2oS0D8FZdfOj6rgMJ2gIFFTnGVjPJt4pjplsJVpfYzKADNoAInxNLHVq46S7zoPLflj/rRGwK3ufHM+OoF8/5k+dSYzSiKCaSoI7c2qlPlWsnMSquaOcdevXOj3fuTh6y4YrqEUoEAGR1dmplyOKgOzZGUGbOm2ai0AwDa5IsGl+EtVkx7MGGxllZbJKB5+EiddfYN25EjtVZ9pMaa2np89CRWkGMD/d12sHqHXXzRxRKcSXVURj9ZdTdgHe3d1tTY7FNu7QJVR4/W+o4JaCQ50iCoLOxf2X6CTuVTExIMyZ4+qz1ab/dWH7HR/AJbOJpp88eKrHBgzPL7Rqw0mWFluoqVptL+YZs+nGFTB0atSmB6joo1S4LpuSdflHDosMoqbO0yVDHdvoAt3ttuCTHIRE+ntbc32lNPPumCpqXlmLLNnm0zrWraVAknabM5bC8zYoMD/T41R7lgR1dzuNqPM+xsUVj1DVaqNMXaui1P+c2ob7MVYjKlCqvuyEFr75ICYnmWjCcFaKZbeeV0u+6qi5T3VOs7Q4QJyI4du2y1wAxM4cChIz7KFzrQqYnOUVwYc+XDp2vOcNrfDGEH16W2hiALRvQ/f6IYKAuYF6OIXez7KCbMe5gGU3i9UkAxLXD3egdzqW9ssmEJ4wYJ7W3bttm+vXskJDvdTcSVCDdfTLmtG4XxjSkiuMUONyZg9LbLLnLmvvKsZT6dD2A4W8xo3Tmr7eJ1a+0j73+PfeB977YKKY/b1T5efnWL3Xnvg7Zlyw6rE7PiPPuystJUyL9Ywmzk5T17bHdnh8Wy8+yXps+2+LCUBzHXPgmuUjHetdOn2SIJe8ArU5EoyMlBTtIS31IRFTDaoTJGTsDkEc4Qhy4kpYz2d8e9H1OauMFbYPvBv7igFAEEfNgKkS8IIM7L943VVYZBYAFuAcLiXRK68E5Gv1zI+Dc29BevnvVacMsIK4c0UC+VlRUOGA8IDG7ftt2eePxxrz8XOvRNPSOwIQAVOyGwEIxFQb/yiV/199/91retrrbO00/aAAQnIsDyt777HR+J5XQy0sj6CUZfTwRuOb537rx5vrcrgIn0RuAWnvDcM8/agw8+4AKO9EKkmWcu0h6129MBt8AFV+QoR+pWCjXmaw898rDdddcdbl9I/iLKVfsuLyu3Q+LH27Zvs917d3t/4vCN884/z44crbFbv/99271zu23dtlVyqtpqj9VZ9aFDtmnzq/bcc8/Y3t27wiIl5Yfp+UuuEOi/5lorjBV6nQYQEuohTEln2KubNkomYGfL/uwJB98sFN25Y6e99NILknvtnn9AS3FJqb3nPe8RMJ3to7vsVlFbV2sHDxxUdQVA06X2Xn3kiIfx1FNPWfWB/Z4WtUjnzytXrbYbbrjBSgU+UFSLS8rslQ0v+2I+0sPR8bVSgA4crBaP32HPPvO0tQLYSYP6Tb7y8p6bbrKzVjDiiykASjiBq9zJl8o7V/KY0V/aLv8Jl/YNYPSGlSKeaCPIbf8ld/6OgPUU7Dn99SQiwpDf0CYmOwhhQcGNfirMaMqe2V12a6AvgBUA7AxGwQMIL0zlM6t7Yl5Jfh3YSg461nDTAvIeTETCiKv88Rr30YPCIjx3o5+0T+7wfCdPqC7ep/JG3XOABc+ZajMh/Khcgnt3q4Dog9x99lxlR+hhdBoALw6kC6VHzr2eiJl2d8eP77Sf/OROa5biiYLvRHiEQdhp5RtSzAN32jG7+WBTna8yGVK9D9iVV11imSrL/Nwc27qVvrRHgQn79AFqO4SXOMBqwKZVlvtsKPgIU41+YaNVq1baBT8LuB3obk5+/nc++YnLb1heVjarytp7pX2MZNj8xYts4bLlFhsqs2/92zfsgnPW2NpVCwXk6n00CWaIYXJnS5uN5RfayNxZNqoEYNd24mvUilQ50yRQY3WNtnzGbNu2c69NmzndZs2o8D1aMVamIeTlZlg80W4Dva22ZME873hJaXyMMGRmc1Rg3DVqbDLqG45ZjbTREnX2OfPmp0wXBlzrYN88GJJip+qsP95vh8WsH8HQXmmJb9pmfTuOWveBo5Y4Um+Jw8csfrjOug/WWPOeA3Z05347vGO3HRRz2bN5mz3/zPO2f+ceW7xsvi1avlCdJMs1nUMCsX3xbre9GlClxPLzbL+fud2umIetpalZCkG/zVuwyEYzJFxUcFTVoJg3FTqqMiktKrS90tzXizG2tzVbR1OjrgZrrj8sbfugtarct2zdZK++usESfQOWWzLFhixH8cftwIFaMb5++41PvDs08jNEdJTaumN+XXrZxXbxhefZ0dpaY9NlwB9NfvLCqHSCwaPxM5JHus9k2t8okTJAUodA4S8S2KYTcXq56B99rkttiHjp6L39Q2pHxwUyxOIDNnrvi3eJaff6CN6JyrRQimtbZ68D5zdCHq9ANcxw9YplfoIRism6dedYqQDXZz71K3bjdVfbZZdc6GZAhw4fsSeeXm/f/M5t9uP7HrCW9k47Jqb5qsDWgjlzbPHC+WKEJwZMP09CWO1UWjY01tusohKbkp8lgF/k/bdroM+yxeRXVEyxBTOmS+BxTGi2K23Y2Ip1eT1gG8n7AEgQaJSdHsSMe1q7xDMl2OA0atM+5ZcLEAug1WmMWSQENwCYniGAo4B80YrAiQPqvDwHaz6ygTBhik5umTJmtBIARp9hqyJA6GRiVJPRKKbJd2zf7ieF3XXnnW6vSjugvwJKACc8c5oYC3AZJOB479u+9317RG5/63d/x9O9U4CGUZelS5c4IMDNeH5SBBgAsJ6z9hw3dfjyP33J/vAP/sBB2jvf/a7XgFsWlAFuAb8bX9nwGnCL0L3x+uvdXzrghE7EI04EbjFFC4c4KK2413/l3AfIctk3vbjQDh4+bI88/JDt2bXTyyydAICHqw8KKIr/H6rWc7Xt3bPLjwO9+X3vty0Cus8+/ZTnnQWZgMijRw7bgf37rE5gELML4gYMAEhmzp5jv/brv+FmcdhChqngkBfAUK4Up6opU9Qnu6y+/pgDJdLN1C3hHq05EsxE9I4wAbZXX3utvftdHGdcYGx9OW/eHI/zmIAAI+LUL22HvXcPKS8d7W0q2zBqTV0uWbrM3vnOd9olF12gcNnCq1QKxxxrbmm1BqUBhYU0ULeN9XVKw+Fx0Au4Zvr6qmuusfe+590WU9tE6dcn7yvwq2y1U+qVASf/lupIESAK9UhP0G994zf1zYxGAG24w5Y0mjnBffDrEUUxcUsj+keglFt3h5fglvbPGzcjUZ8jrmGUyHH3dOlR78PUnYNDQKHSEFEIC5AeTB8CqKdfE3KIDz5NWZOOCDwCMSPCP26I36Enedb7CengXeo9wQaZQ3ghfoCtA1T+EY7SEOWbd94GU//8nUcQfnm4qWfftUFlv3fnLvvSl/9Nytoh50e+jZkuiDbjgDmV9+jSn1SU1CGj2fCyPB9tBtdgw75h49bQDtWX2OIVk0zssiF4IkoGM0nw1CG+qU/Qt1avXvmzjdxCb/+NG65szKlbnshO2FkSVOdfc5VNX7nIsitj1l7faa8895L95W99zpZMKbd90uJyCmNWIAZaGitxu7SGoX7LWDTXhyooMC/FCZc+qdEuFVN+x/SZlqhtsYLictu5e7d94L1vt7dff5Etmj9LmR61aVNnWNW0KdbX12bzplZaoXLDMbxMFTEaATOI9/UI5Er7EqMqryi25SsWG1uRMMowIuDB8X3sPuZH/ckfdR6XJg8obhtO2mPHmiyHhnH4oLUd3WctrUesrb3W2jvqrKOz3rp7mwWKBa4HBRK4BgSSB7rV0RPWk2i1FStX2Zy5i73xVVWW2QJpzwDnjo4eAc8+fV9hr27cIJDapg6bo3dxZ96XXXGNV97wkMCpGs2ggDdAnL135wrkd7S3WLUYEY0Gu64sdbBM5dcbrduiMPwvgVhUrG+ce64CHwXwDNm8aSX2sY/d5H7PFB09Wme7duyR9n+NMyauKy+/xDpa232lLdP2aMR0CsjbhijqGMUC9Ey1I+RpvGcy7W+ESBUAqV15CsD2zKfT24T6B8feDujSo96lPqaIdPUk+qUw5FuxFMJTpZOw4lKSsDt/I+VOPSH4EOpXXnFp6q1ZU2OjgxvKCVD745/ca1/++jfspw8/Zq0S2qpx94vwod9kiimvXbPK+/QvmpgNenHXLntF4LZTPGBPe6vtamux2p5OSwjI5KtZLhBgWDZ7pnX3syC136d1Q82HdotyzbQ0SjX2txGzZY/HQTHwDLVxWjdCobyy3MoqygQyxSfzC3wEjBGX0P7ThI2Cz9f3IvVnpvN4C4BAUAZhyZuQBkZr2TorL69AQLdIfO+1o96c9vWhD3/Yp4cfefhhB65LliyRElJllQJPXIBAgDvmBn/7D39vl156mZ/2Rd3NX7jQZs6aaR/7eDAPuP7tNzgQfe/73++A67FHHvGFIuk0b948P5r3gfvut29/85s+WwUoYDeDdwg8YeL2Lb2HN8AHWJmPCcN03V/d+KqfmAUImpYCt5Trt77xDRduURmfik48cqu6ErgNI7cqQ91Y6NPe2W5J305xSEK2ybZu3eLg0UGM6iZcx/lUOjFlPXPmLLvk4su8LCgfBjZIO/4ZtcIz71FS2F8ZELp4yVKl71N29qpVLsT5zpS1gzD997ag/4SzWm461Za6u7u91r3MFCblgHIDAKicUiU5coV9+lO/7rawyEW6LyB0juqBOm5gcEF9FP+uyKhPkiZWsGPCQJrepzq94frrfEEYvKBPvKC3p9vWnL3GZ0o7BUYAdIThSVRjdftftVcWA1582eX22U9/yqYqPuoq2N2rnJXuHOXN14ArXkYYR+Q3yIBQPmTc7zxCfgdQ5nhaAiHvCHNYd57pE3Lq/hSL3wGIKeceCOA/fArEQypOpYFyBBiy+AuFhrIdAYR53w11H7knLfBPB9e6olSF9MsV/VPP4TceSUtkFhDeAWojHkxckwl3vD1Re8NXymtwJzeOA3T5yLl++0/+KHVhxBgK+fC+4+ErP3rrI8MOhCcSYeOWXVD+8S//wXbs2uOmWMw6cCIsbdtNMAlL/uHjE8KI0k56uDyt/MTGP8PuvOt2++Svftg4gOhZKbI1Uip9JNu9BD+MzjODzcm0xEUAtGdGbn9mcLviplWrsvPy3pafnWf9Y3FrGa61lsEaS7S2WdvWdjt8tNYaWzpt0+5q2yHmNWN6lYBYr4S9Ipu90LpnldtoHp1AgpKGQkPWhSmCa2x6nz08ZktiRbYoY8Qef/oFGxgttXYJmXPXLrfuDoQ1q/2n2eqzlyqzQxZT73j/+26ygzX7rVgab3FJTBrzemmV9TalssqWL1tm08S01W3kXh1KlcF51lXlFc6A6YRsQcJq30IJe5W57+dZnxy0Z2uPWR7zhgdqbLCnS2VJ4whl4XqUfofGQ8XpDSBS7xDcFPrasy9U/Mv1Lmk90ogZKauYUmqzZs5QXByT2GF7pAX19iCowkrGmXPm2Jpzz1UwQ9aj72xLRtoZ+epQOWcoDo5PPHTkiJiRawnGPnmh94YGwMgRGufwYL8NJtoVfaeNSAkYG+gQYyu1j3z0I94IzwS1SMM/WnPUt6Jh/+GIYIZXvO0SO1da15g0sQ7lc1jlCGOHgXtnV96wXasoLUl1lsDAz1Ta3yjB/NrVtphmeStTSPnA/BG0Jy0qNVncMDobkzCi/U0m3lD+nb19AuuMuJx+rmDecSlw2P5edv55vt0Y5XP4cI0dOHDIvvu9H9jXv/U9e/7VzW6HCHMk/PQ4GAXARpt2Mjet7fyiiBH3F3butFcb6kN5YPzuLQ+hM2oFerVU4GjNwgUupD2lpNfLLpRfSH2Uj+MMPNnF+oOwyptvLggk4vPyY+oLeT4zw8goAikIouDfw5F/Rs18UYjYNv2+v188Q/9wRcw489EmFpHk5MmN+IncTZ0+RV8nEtP49LHn1z/vZgiA3Xvuv8/ec/NNDii5Pv2Zz9j65561Pbv3+Hvq5yc//rFdeNFFfirZL7/jHcqDwJD4DOEBhAEC659bby++8IIDLMiFkvyy5+ynfvM3BVIluGpq3B+AkyN1CYs9cG+/9VZ3S3g/vvMOfVvpfCIKk2dOsvqoQHWPhCxH8RIGlN5uTkQnHLlVfUcjjwhbQO6o7mw9RnstKSryU5b27d1rzU0N4tlFnkd4sV/KQ/itKwWEACqLFy2wd7/jOqsoLrALzl1t5523zhWCsgr2eK1y0JwvJYTp/nPPv8De+Z732EfFk88WL0RusKiHRWwFkkcFRTG5laKCAlRU4LtFlJaX2dVXXSVZMdcqJdsqBGSZ0i8rK7fzLrzYLrzkUrvpvR+wj0qBQXGCD1CuLCAEvNDv2RbsvHXrrGr6TCsX8CyV0tLd2Wmr1pxjKwVcr7jyasnV96bSNCgQHNpbWXmxrjKlo0BK51qbNWeeVVRNtapp07wNUkfrLrzIbaXf+a732K998hNWoLKiTdNeAkAU4VgXY4aY2rGwO1dlCCagzfj2WWqj1CvvuKewjpOH4zMcXKHvKcDU3buMRxG+AY54nkSEqXh8pFO8Bjekk4MiKOPQhkM/YlQWOcwiXRRQCDnLInbSy1Zm0QgsaWUk03mIKL1tBuAsJUfvIlOBKI0RsE3LpvslnNSn11Ja2CGc8Jsnr2svb3jV5ABS7pRfD19uPQ6e/UsaKQ7SgZnbv/zrf9qzG7YEE1O19aLSciuUckabzc9TG5UsAYASSnq+Q5jwK71LheflpfjYzeqDH3qv959FixfZDmGiV17Z6GUVEY/MljHSHykCfKVtrjrByO3xmE+Tfu+h33tPcf60n+YMC6kLbY9kt0tV7bG+gxl2z1efsJ7eXj8ukoUrjDKWlhTY6JAay7SFkgqLrS5LHVfhODBMy3iUFKo6R4V97fzZ9p4Fc+3hx160hBXbc888aU89ca91dfTa0aONYg6DimdUDO8la22vtd/4zY/Y7bd911afdbZdcdUVFivKUqZH/eQfMg+jyM9T4YuhVE2fajt37hZYjQvchk3PJTasvLzEmQ7TOtl5BfZybav91ePPWAE9qvqQ9cuPWrAnNWq0E2j8lR4wKZC74uIyFTZ7D4aFJWQZLTcrI7KZAxwzBYQB/ZDb2l540SW2ZMlya2pust5EUoB4wAFucjCsKu1PYAM5aAPJhBSHVgfSnEsepkPEFFwIhgpmI3GfqvFEi/GoDC44f509/EjY2PwXTdjj7NkdFnZcdPH5qbcTyfOuPLAw7lB1jR08eNg14O27dtvGHTvcFIGOhxuIKaIzkfY3SnTWptb2YGZxovbx/yDBpBfPmWYLZ1WpTGnXqQ9pRFnXS2GtaWj1/XUjxnI6BGMtKSy0m95+rf31X/6xHdhfbX/xd1+yfYePOJCEub1eWbGF2t//+R/axz54swOIXySx+O9LP/yB/efmV+kuExjksNJZqbZ408rV9slrrvGFE69H7l9/UN4Hmtqtf4hpZP7D3AVUXVoHRu/lIN6Hst3fH/ZPjb7RpwG3EM6oE4TSCKNVcBLepeol2qsTAANAO++iC/x9Ov3WZz5rjwvU0rcCmMr26eOoLni3cfMm+9ynP2P33H23ff/221zwfOSDH7J3CIjectutdt7ac11Ib9q6xT7x8V9xW1OfMpRf/EeCjTBxt23XTh9Vfv/N77WXXnzReQKmBx/56Eft9//wi/a2Sy5Tvo77YfcF8kk46WHyjm+4cWCaSvPrEfxlvQD24iXHt5rrE4jlIAHCZKceABwLkE1gq0hAMlNBY0sNMGaHHAe/KldmwHLG+lLPoezDIp3QicgvPBmFCGjBf7df1G/9sZ5kpiWHw8p0FngyQhgGJQRA1a7g2WMjg246l5kZ7Lej8uSvguKFK0QoSQHohYEXlAbWagC2srIAGKF8KHu+AdBQgny0UMAM21X4Kyc9IUvIoyvFSjQ7PwD+PH6lDxtjVuL3SS4BskkTAzPsesDaG0aHcUvdjChctt4sEDBn0IfdPeDrzGYw4kc+uBi9RRoSVrbSx/qAAaWDPEHcKf+I/0O4DeVB3lJ9J/U+ulMeIe0KW3fyE7mbQN63Qmq44Ya2Tv6oH/IRLSAbTKbMgOTaw8WD+0nlJy1+bEdRnhgbi4h+yeANI5KsY4hkNkAXCnGHmRlvW+qXEBgGmpx+4onihKJn2iOKQSRbAc20TS6CCOHglnt0BQphhLKIiHRjMvLTex6xf/zGD9xMMlv9YXR00HfomCqFs6JY5SVPjKBv2vSq1zmBeCyKj3/hdwg4ih3exsFZ11x5hW3Zut1ncsFLlJ0TaZU/8oQFADgIEwtv8/rMIsSPfOxD9tnf+rTi3eR9CHrDI7erPnjJsCVzf7cou1CFlrT6rjp1jCwr7qmyh+98WJ2UqSgxcmW+tKjY5klbXbN8kVXMKLW2zCHrUYcNJ2yICSiBWVSgEh8WkemtEqymZmO9SWvbV2u799dYXVOTAF2/bdvSaHfd84Q9+ezT9txLL9jzGzbangP7LTM3wyrKSm3rhpds7uzptvyspWFT6Xi3DY302VimOsfIgNtPzZo33zq6OrziS/S7YkqFIs202pqjDjg5zxjhsHVvtT28Zbs1SpjnqHXmAijb2nzLIgAmFRemFaikVCP3SlC2lDvvTJgJjHAsJJ06LFij4hmdpTOwTVAAtkxnsI3YgK1YvtTT9eMf/tCOHDpgNYcOWn3tIV+419bSYJ0dLdbTE+z2GDlCW/em4tEHjRzA4EcjjzcolSiNWv9oSLNnzbSPfuxjIc2/QGIh366de620rERa1bknjY/3NEgYStXUKbZy5XK/333vgz6iR4ekg3qHVBBRJ/1/jbCxZReAwDj+l5DKk0V9jPyXqd2daEpMGbKYlMAeCbRe9cOTgduhJLaLALbjdQMjA8QizN514/W2ffsuu/PBR6xHDOl0CWFSpLaxbMlCt939RRJ98Plt223TsXqkaphNQv4o/dh/Faudrpo+3VbOnedmH2HGBoauO3xNdy/C1OXPkPzPqaoSGAsnzanRBzdO+AlxASyYPQLIBYLHhPJOBUlszjcIg3/ex3mPO/VvXOASN9jozpr92hFvturasnmzg1ouBAV5xwYU/gYIue+nP7Ujhw97v2TLn+eee877HTsTsO0Ws1tMt//eF75gt97yPautrfVywG96X+eZ9/fcdbdvHVZz5Ii/44IP18kfcbElFe987/FUfwfUOEBIC5O0shUZo7ukHYDLqDNbk7366quBX8gfbTkSdNAJR26Tg5ZQv6XuWLyU1G+VnJ5HLCaQEZU6IIfTxtgFA8BZVKB6yskwTnIqrpxqhSUVAnIsQCuw/KJSN4VDccwuqrL80go3DcuQvATUoFAMZyhsXYwC8pupbQczkhssPER2EDP7iJaWl/goaUztokgAorCk0Di6trC4QN+LrLSixJWYisoyuS110DqQxN6dvVez1J4KvUyZmWT3AkIuKi7yvCCnVUwCWkNWUFgkQF4ggCkFUmmhuGmPfI/4AqZzzHwizxihY5EVbZdFjNjERyYR1AtmN9QhdUD+klIakpjWqS4h6hPImU08Cj5LZZedX+h3dn7ILygUcCrw090YMcdeGIUBioAPoIs4ovYUUfSbZAeFKaT/OIV+GvzowcPgPX8YUZR8Vv/mGX6GuQbbkrlJBbM57lcKEcGORfEGBQPiG2WCqSDbVBFXBDAJ002PUmki/eEpxB3cehT+zePSP9r9yWhy3ulX8uBx0B5ckVHbQtmgPMKMHjFA0T1QVHbkIWCcDM//7r0H7W++/n3rFeYY7euS4IhL4+9zvh/Co28E+1vMLoOtbAg7Sh9/eRPypTL3fKEYZNiSRQtsz779dtbyZd7XWlrbPN1ebkpLRUm5muWg/2Y2kLrwZ9XT2WtWC2OsmzBy+4YRwnff/W/VgyM98aZkgw1kJtVhR62/Ky6AKoaYYsheqTAYJbqpvkkabqaV5ORZbkevVXUOWFFi0Ep7+6xEWnJBf8JyVDi5AwnLT8YtjwMXdLW1NNrh+lqbWlUi5tNiI4M9dqB6pzU0VVtPR5sluhIW7+5Rp427LQz7dKJ1smUEU0p0XDa8Xrx4mZ21arUtW7HSyqdMt75+dlgoscJYscWKy62kpNKmV06zc89Z6yMmL2/comubOuGImEeJjTFCrELEPpcKoMJDRVEpoYNQRf6QqjnajG9fIVAM2PQGn6pc96PLtT+Vj97IDYycTY4FssXot23b6qAVGzSETa9AertA7cCgGJY4AaestbT8f+y9B7xeVZX+v27vvSc3vfcQeuhVQEAFkRkVFbGPM6MzthnH3hh7VxQRpSkgvfdOgBRSSO/t9t77//mu/Z5734QESBGZ3+e/3nvuafvsuvbaz1q7VftkMhgpL79QlT/XCkuKJAiyLENCgFmEMDKWYJZSYn04rN1YfH2syt+ZqnZXu3W8RHGaP3/OMHO/FuGGSkmjtXH9JnvfpRfbcQsWuOYcCcRQM4LbtxIxxpKd8V5LAL0VCaDKcAOGHXRJeO8rX8nyFNXpIjWk2ZlYo3jyaqLO93S02GDc5DROCDIs2g8/9HiwwLhgf+OEoFuyfKVtB3C+CUQZJkqW+GYKqi9seWvM2u4bsqzkDCuW/ACgAisdhFC/laDwBKJJIY2hcYF3BwBbAjKsRa1c0VMdZJEyiJ8/i+VZT0+fg1L84vtAHoCfoydcZ0tG5egg7yMR5Bd6t4+iHKaf/Pxntm3XTvv4Jz/h4zYBC+xI9vRzz3p5QSypxXPASTSRjGue0YgwVvThxx51MAO4PPmUU9w6uj+qrqq2nTt3Og+M8If4T9/U1tZ6uPj1wMMP27MvLPIxuhGIiYh7NolY8coqe+CRhyWz092/IgFWtuB9cekSe/DRR+z5xS/ZH679Y7DsvgbRC5Sdl6UDEMk48CBniEuOlPLC4iIrlqJdXFoi+VpsRZKnBSWFAoJ5odGVzB4YFFBNEXhNFKBIFDBMzrYhnZn5Tfw6G6r1PFnoTe8d6Az6JMqy0eVWXF5meUUFDtxYw5YhCF7GKgLaCtaa3a02dPduJm/V266drIFea7t21ei+xtdEr95dbzXVTSqvRquraVKaxbNqFyB4D1CJh/A1B0MTUFCaW1ul2Oq9ZBebQLS2tUrpbFP7TTsnt4on62ozpyOyVgJayRtWFILbUEIgNjoAQ9Lrybb2rCpBOHTbe7iq89QZQAorPiB3AgfIV8U1v2KUZReWWIrALTvyDQgzUFUGB8mvJNUkpUfgKSmZSX75VlhY7LyD35wjnvX2Wf55/eKZu2E8bngfiPyNvw+EUudbZksppJZhfGI8MmPbUfx6+wTk5YbvCYf0R5TgUIo8p27Lb/31CRuFne2QjX4Kw1jULuOAeO2LonKCv1zWRlEdCW4PIi17p8/9VoEwfpoNY7C2U4bUn7AsZczpPgivKDeAJaWE/N1dVWc/+OnVVlsvGdDbLdnIDmQsKNAn2dZjXcIoDEXwSV4KOi+nUGlGdYmVciyO8XEN1+SR5Gpmhp188omev3PnzrZp06d4HNn4gfImz3zHTb0PPSD6loyRo72KYphG1NoDoAs+dt6FiV3JlW3dTdbaXS/QJAbrS7Llzy6XcMrysgDgpaSzjlmWgKhQvIDouNYem7ylzkarYk1UJo2ta7bx9S02rabVJtTquq7FJuqYrOfFDc2uIbQqIW36NjWd7hNp8X0ACMzhJFCMSHdIWpIVFuRYXfUuaa/FduJJJ7l22eiCoUZCtV5Cot0am9skBOp9a8LG+mad2625scVn5wEiO7r7VNnpnkq0RhXWyp07rLq7x7umjPU/WwTilTpAu1equIKjgsFIaDC+KLIKlrFzaH00PPHdbZ5B4cZP7g+XOsF8He2dfstrumHnL5hvxx5/rM2YPt1nDk+aNFWA8QgrluBlZmuf8p+urcoxo+yf33uZ7xLEqgytrS1WUlxqkydNEsif5ONdx40dZ8cec4ydfsYZHue/B+0WsF21crVVjCpzJqUr7ECooaHJFi952S44/xybPm2KlJQcW71uvUBYV8hL10IPWC/7uxF8WSc+Qrn6v0jwGnzLQP5CNfQ0qvuitLRk65ByyHJjYdmdPYkuTsZ4YwGjgRre9EF8hoJIIzFrxlR77Jnnxef7BtL7IqxHWAlnz5huRx0x7+/Gt1CP6vvSpxZb/aotltvabaU9iVbcOWSlXTo6+218UqrNGl1hY8vKVPASzAz76ZEcUoORJGU2WY1Zotq/RAn4BLEDk+FSlJ1Jes5SNt29As0xmwIy0i3DKgGSFKWKsojW+iStAILht3slHXmC0gqIwd1Io6tDXu/PcsuqBH++9lpbvny5g1tAC0CF7W23bd3q4TJxhJnRkfUzPt8JF4vu17/1TX/+ox/8wCeB4Mf+6ibWVr7hvU80VPqQDcg8QBHXvP/aN7/hk9ZuufkWq6qq8rhFRFhYtetq67z36apf/8bTvmb1arv7jjttztw5vikFk+C+9pWvOoiL4kM93dty2yqZvmNblXdttrS0ec7B2/SwMXub9dFZjaGNJf06unxNWV+Bp6vdtxkFygwCBGh4ezqc5xMFwIbU6HOmHAa7mi3JLY5yjbKkgu/oHrCW9m5foQf/GB7RK6DZKX/JF4+IKHRXh/pIG5Io0JmcovQoft6m6N5X1FEjJbHo1xhAsJoCON2iqmuGCAZOIw+DJY96Tu8D67nSzvgSVVLo6MVBFpC2sBRUACTkvXepqzywAmOIoB4DULim/Kjn1CGAlAOs2Hf4QTk5SNYzByY6MwwhN79AcWCym8JUvELbSRzVMupb0unL4MXaUw74hHYyAMRgEfVyVpZEAFTehxT7mXSHvPQ22Cn47+kSeEoXXqENJ40eV/mDW8IICn2oXxxh6133IhDvo2tRqIch7YBLxwJ6FsbTkx8euq6p44E/ud87vtEb3XhcQhr2TyPvg3uGiVBfqJdR3kfvA0X3I+QKSCwvscRXqz2/+jfX2LPPLVW+9FqO2oFkYbA+lj9U3rhPChfeZ1lE9ggQLLWWtgbnBy9rJ672jD9PKDfKlq113/3ui7wslq9YZTU1Nc5X2Tl5knHd4ss06xaQxkDnfCmFCR/ccqt6v7fl9qDA7RnnXTC/r7PzmNa+Xdba0SChrUqqypkzmGPVO2oUfWWsAsda0a6KW+CznIesQQFndvRYkRqJpJ5uSwZMdgvIYRVVheA8QCWXEKmXsNva3eELTiezZZD+mEk8duwomzpzso2eOFZab4nl5GZZcUGulZcV2m6B0QnjJ9jsuXO9K9TXQpPAYLkXFlNn3MqArtmwYag/ZDTb9DIMoU1pqBPQ3rat1lob2q1LBbeCNXGljbP4gDU12oBAOkMosMZ6oVLpALIuCKhcMLwEBTNNpbFTsGxhyUxC3KMH+TadKl8fn6XvokrJe4Qv3VB0I8GQs2fPtqOOOt5nSE+cOFn+ZlheQbEV5JeKSVO8C419vo86+gg1YKNsXOUkaTjpVihhsWb1K95owcvkA9bQLmnwLLbNXv+sM/l6FeVgiKW9GIoAsJ0yZZLnw4FSXV29Tzo6Vsyan59rYypH2+xZM6WoVFlNbb1XJBd0f4f4HwgRPkKQGf6UxT84OgdNpANABeVmZ0iIjICJeKKRZDwgwxNorF6VXoS3GqY+NdAwHuPuYXb8p6FgPP48AdRnFy9VvTwAcKuDRpihR1MnTfi7rprQq7qy6ukXBG7XW4rAR6qO9I5eHT2W2SawK+E9acxoGz2q3OcWJDCgjpYKkOBgV/nItWREkvIoSe8Qssmq/Vg2aGCQZZ4v+j8i+CkH/cM7fvqOW/IoWHSD+5F/fiF3oXsOcvnD8+i1wt8fuP3B/37fbvrrX6xT8oAxkXwHyNwYW8EAWcTuX1W7dnsjwzueASo4o6hglcQS+/STT/lSYlh244FoRDSoyLgf/vQn9sxTT9uWzVvsc5//vK/nzUYRGCOu+OhH7LFHH/Pvd+3c5X6ywxXhRo0VxDXjdNevW2f//tnP2G9+9Wuvg0z4ennZMsVnl4Nz1vF9/tlnPY4R7QvcstoF8XYQQz6ydSbWDJVT2DwEMKNSUnkQF9oM1jBOkfbCgYKSlJop1k9S29JpKQITruT1dDmgHWC3JjXIqdmFag9ZDqzH/baUDBtKSrFkpSc7J8vlJOWYpGes4KBGyeNH+0EaKBPmjdDW5OTkeMOOtReQyrcOLvUeC1dKclgHOTxjSADtEywR4w0oll74Dz/ptfSlMcW7KFYxJ54vIxwqEi8CeLD2JknRiweBgFLSxvhbvonylDbS8QC9meLXyBpJfAgXcNuvepQg0MdQgJ4u4YIutdeSqQwbYaIZbXi3FOuwiyhtLkNP6NETyKd8YpGMkkddYEgG+QbPRAB9xAWkGCg9VK+wOkWUZpWt8zHAVmXl9Y/WGz7Ej3B4fkb38d46EZ7yJeaGXlzSTX5xeK4qvXrqcYDwD+Du+aV7D5tneh/Kgaf7p5AW2kbAqfyM3cMryB1dOoV88NdO5A9HAO3iZ9pWPWfZudrqWrvjb3fZ7Xfc6+WBbMKOPgCwlSJEGokjfgbck2UNjfWSdU3CYBg6Qlo9TA8vFqjIY6FbwkZZ+sAH3mcf/siHfHjR0089a7urqj0u8BTgnOUWvXde6UF5G1taalnidzDmTNa5PfYQV0uA3nPhRydZV8J5hRlFltCT6OOyAI0TcibY2lXrnJEx6fepMvvqBzCiMq5BgHZ7e6s1qPJsH+y1HdJut7HRwECP7VKFqBrqsyo9rzYBBgHaFgmF/t4eGzW6XKCsw0pLix3gUgGTEgetuDDHKspLnTFrpOFv37HLioorfE1clo9BaGRkpFlaRrLcqAKrsNAUh1TwiUOJ1tzcaZs2VdmOHdUu4KhE7C3N0kgJiuvK1asVE2mXApqpjc3W7+MEA2O4dgMToGXSqIhTKEAy1gtEhRYYSgBI+cE6bnob+y6sgYl7CoprvmHcFPEuGzVaIH6CjRs3UZUsW+mqkoDKkSAoUCMpwdLRJ6DQYaw9mpycbmVlo+zYY4+2yROmWuWYchszabw9+cRjvrwYwgLrBcC+YlSFTZ400To62+w977nU43Y4iUr7zDOLFJ8Smz59mhj9wCf/tLa22eZNW33ywySlA0KYjhF4r1T86aYD/JKn+2pI3yzyclV62aSBrXUPd17+I4jhAihdxflqPBFGexFJ5D3bxLayjm6sAY6nBPG2pKnkQdhSNBmLlfyC1wHQ2WqIN2zd7uV3IHmGWwAV690yLv3vRUxcWrVoidVs3u5W2EGGJtDYS6j2SbhnCNyNnTjGKsZVupyjezVFh1vYPJ2MPZNHXKMA6Meyhb29TNahix1wG2sY95H86Dn5H17H/stTrqIGwYkweKIzgXpYsVfEAT8APqP3scoEIHXh8QslV1Id0FKXCCM0cmE3r6t+/3tffmvlypX2rosu8lUNli1dZlOmTnVgyTs2fVi6dKnXhdeqj/iLf6OlqC484QT7/Be/EMba3nGnr3H7qU9/2n7yox87IFsm//CTBi1qqCLiGeumf+s737EZM2c4uMWyesVHPmIf+NCHlJb1dvNf/uoW370V632BW3gS5Z9yJE9YGo1cxIqYX1CorB304RcoAMyY9zHWcpueJAAkIEx+p2Sy1JrauJ4O3+aaXrTutiadU32HOEBRSkaW9XQ0u0WXupCckSvwm+nhYl3jEDu5BZjufD32csbQAZijiGk3CJDeUIwVbPLAN1G+u1Uz9iEWQp4npShe4uEBKV7M6g8z+2OTjOBP2kJ9E/b8Z5JTiN/IUITgH94SByLAWvJsRkBW0BZHGy3gDzIB//Eb8t23dOmgVvUAv8OBxZmt8rOVRyHsttYOB68osvjLrmRMdmOoCEDWgbeuQ3tLVNiASQqHMgE/I4JnfAkvXx4zuA3b3QLEFJLaW565H7G0gVHCUEK5oV4r3rjniPJUgehMWPija/yI5VAg3scfhBEUe+oicQwgO3zPLxD8JhmieIchnVjcw9JsuAgAUa70b2Sc7KuJ77G4A8zdUiynnh4nwsWPEA/uoSht/o1jGYBuuO9sbbUH73vA/nz9X6xKba5S4SuJwE/wD3WEfE2UksNwEcqT+tPaKrzRHQwcw2nUdx5/LuPaDcKnfsA/c+bMdIWX4VGvrF5jK1as9Pwgz5nsiR+443t6D7LF/yhUbF89cx87lO0pOd4gVXe3Le5JyLKyrHlWnDZDlVoaZW+C9bR2i1kz1Egys1QNnAR9Qaa0TqFyJpcVVpTb1q5WWzHQYWv6umxtX4fArMCXgGeNYtKgCHdJK+3OzbT04nybMHGC7ydMFyeL9J525mk2XQi9RGAuI6nQsoYErrvR9HdbTX2LhEW27aiqtUUvLpF2z7qw/a7tKSs8I7KlVah6W780wyYBvNqdO22gQd/Vt1l214AVifHGF+bZmDGjLFOaQVFDnY3Ztd3G7N5hhQIxLMEVKyovJYoFiipyYJQggNHyofaODu+OA1yinfCc8S9kPWAagRsEjYCFCrKouNSmTJ9jE6bMtYTkHNskINDdO2i1Sl99Q7uEdpNt31ajys4kh3TbuavBNq6rsbbmIausrLTBzm7buXqtdYsxVetVqRRnndHkGMYwe85s+ff3GXO7ZOlyYyepWbNmqKE4sKEIEQFc0diOmD8n9mSEjjhirn38ig/YEXNnO2iPF2hvJkUCq72zy1qkZETl/n+ZSAONSn1zu3WJL/dF8HmW6jNjb1Mk/PdJKpKUjBwHuVhwBwTqXICRZyqvJStXueJ7oHmGMNu+u8pWr9sQe/J3IsV/UI1mv+QElqmU1Aw1/Gkug6g17RLsHTTAajTYKtfbQj0HWETDkQBATNLrkqDvlJLcpTyQS/HrgAt8D8brJuAh9tNzeEoQwN9HueONg94Nu+csd96g804HeenthX/E97jjLW6ixm2EePeOd73T/vXf/81OPuVkB0oRxZcLQBMgwPtzzjvX16Jl+ICvz1sYAGI0lGBvELo/KihkOcAxdv9999sLi15wK+T6devthuuud78gzgBTrINYaUNDGuJF3Blyxkz2v9z0F3/X3NRs730/Vp8r7KSTT3E+I+5eR/X9a4+7BZ6Ebmbf85+f0oIxwofO6J7n7MiVR/e54oG1sF/uBefJMLntFnjsVJmo9PrE7wM9liZQmZYoYIwlVQpef6fkcX8AzhD/CYume0BtQk+XvldaGNZDdzxjM5k8Rf5jEAlWMZZZyvS0AUAwAJBPgF0MAABhX29UPKjEu2Gov6dffqU52GNSln9DmekZYymp0yiaYa4KSnrgAbGZ0hnAWIhtIOcrHYAmFMFovgh8BtAEHJOn/pM/5CW9NG5xc3eBSBcT0OAdVvShzjDsA0WDyUvebsV+hB/4WNeKH20oVkTqGw8obyiKG+FivXRgywd6hhU3AO/gNvBT4CmI8gemkm6STNmHiZ8AzFCvw2YN4geF6+U4hIU71DfiFnzDf454/0fCAZyGsCHc6T/xVliuZEjORUoK93xLlCkHr/fhk30S33DgF2Bw5JsQH+LOGHMfsgJ49jqL/1jfQ97JA/0lqhx67emnnrdbbr3HNm/brXipbiYyBIANsXCXLmyWZ4mpBZaUmm/JOoaGMq27U/wg/BdRSINIJ/ANShRKWqSgeNqV6aT76j9ca1/5n6/brbfebvX1Db7uN3wPn/qGOY6b6GmQXJIfNS3N1tLVo3vJaT2DS+IJ7jhgKl0wurkvs++/GVzWXLPTWgX+sgbSrSClxLZs3+aLX5NPRDxHFWny+Ik2YfJka+vu8FUJqFhYOogQY32yVDHZii0/O8+yVUELCwpswqRJPn6Wxf97uvts1uy50qTLrLS8wsoqKi01oUAALsE2b16vMNdLYE7wCQHyWOi/zMeWJquRskEGIauwOnqtrUUNTXunLwE22N5mo7qHbEFxiR1fUWHTCkutsEcaeSsVNsGaFddW+Z1aU2O5CFlV0Falh4KHYbxbVXlBoQTmCURhcudnPY+YizPaqxekhFN/P2A3zDR1htQZITZh4gyrHDfdGps7pXWnW1ZuWNcQRqitZzevDutoY6OITteSYJJc5VttTaPSVmd3XXWNPX/XPdbQ1uwTWBARNIrMgs3JzvVu/fXrN9qnP/0pD/dwEGljZYS1a9fZGWec4nlysLRTispWlfkJJxwbe7InFRUWqLHqtC3btrvi4FbyfwCxq11Ta5tbEg5XPr4ViIYCCwBjb+PYeph85q/Ku1PCj2NfafeVQgAIfapLavCSJaRcuokYHuSNxgESX7OJBLJi4thKq5Ci/PcgJpDcd/t9tmHzNgFUKanIMaWZGFB/mZk+adpkK60odYsSzbWDA2UWqaKRBLyj4NNAexevGjR6kHoZb6lfEOxBuKtp9nA9gbFn5L+70cE5agjciaKiau33PMeygeKqvz2/wbFihJWNXa/iKb7Mnn3mWXvwgQccZKBARESdZo1Z1rllkusFF17o3917zz0+0ZWNHwChPAPk0FByoKxHin28HMDd3Hlz7T8/+x920w032j133207d+xwcLZ582bfgjwaz4lbjCMLFy60IxYsMGb4+/q/8p/0tkhxxw92UyM8JrJd/O5LHIQzPGLdunUOetlA4Oyzz/Z5CoSFceHyK67Yw3JLOIzd9El8igvjl1MZUygAgDwGNLLZzvr16+2VVats08b1tnPXdu8lbOvs0Xs18gI5g30CpWrP2Np9k9KzadMW27Rhvc4bBBS6BIPp6lbhKW2c27oHBRp22vo1q2zL5rAbU3tHm+KNsWPAVr/C8y1q/7br2GY7VQbbtm0x1m5nxYGWllYfirFBYZC2zVu2eDltVDwB8/RydbQ265sdtrt6t23Q891SDpv1HUP2SBcTjjGwkN+0Pz5W3q8BHLEMihHP4SfODCVgeBsgKljhAjDjO+IelLDAY+yw5suLxb7nwB3tPpMh2XIX5aKrMww/iIBW5NZ98chQv8IZ/saaiTWd8b1MAgvuAxGUt7donnrMNfXMwV7ML7lytxBx40ecvR7r4BsPfQhwi6WQ1XyYCKb6pzR5bCK/5Exf+y8il4Gch4Pxu5APw88CuQKjNMH7gf/lq7wiDlyEXCA8d+3vPc5+8CxGuvEyiKU9QO7wwy31EWAOUMdK67JCYXPGa5aOo0xpU59//kW75tq/2EvLVqk+hF0RM1Xu4MuBAcUzQQp/EsN2WFpOYFNHUhI7I2bqfYcOlu1DbpKE4CdA1XsIFOckKQ0AVvxlfeVsKV7Tpk/zOsy27VvF9yw3lyGFDvmWrICRp2AhxkWjcDJMjvYIa/+MWdNtwZHzrUo8HkC7B3Nw9M1//6c1fb1D0/uq66xla7V1lU60ySefaD//5c+sR+DWZ0bql8/OKxMne3f7ruqdtm79Wk9IV2eHZWVme2HSWKYJyBXkF0qINdnEKRPs6OOPtkWLXrTHH3vS0nGXlGNpyrwhachsuYZG1a8M7OtnrdoMGzNWYLi4QJkrYavwj5q/wMoKSn1nq5RUujQ7fD2+pFQ1NPp+wu4WO6J8suLZKiWEHWokzFpSrb+x23arYXppsMee37zCGtatUqsxZKvaOozpZGE27aBbD7A6wHFMXqDiRAzHM8bNIGDpSqFwYR7OPsBf39JF4+N1de9dESqkadNmSgmYZ2nZJZaWRWNjNnp0uT3/3PPSwvusXQWfLobo07m2rtpS0xPcWpswmG7tTS229sVHbKYEbGd/j20b6LVG5WuPKj4Ch73bx48b71YSin1X1U6vUIeDEKaPPfqknXb6yZadnR17enC0YsUr9sILS+yjH/1A7Mme9MKil3xi2RoB9Jtvv9u1/zeTKN4ugbpmlv1SPLy8/x+j7Kx0O3rGhH3yB+mlq3BnbaOt385qHftOP+56O1pVF1stOSNb/Bx2yaIeHGyOAUTyxV+Xv/cS+7dPfyz29PBSXU2tfebD/2bVkmvIBArcBbOA15CA1KSpE+2M8063ijGjXMaxrGHU+NCaODvo8GfIKd6oHtLlyXbgAQjiSOCfb+UHciEGcZWfHKHh4Z2TPCU/cefe806vkCpYQdgBDr8AGLiLeJL8ypVMnbvgSL/fF/31ppvsd7+9ytMY7RgWEVsyY+FhswRWIgAAX/HBy40F/D0usTjRG7R502Z3N37CeMmacinbNQJW2/b0T6AMq6NnkIjGmx3R2IkM0EE+rRFgw19kyktLl/ok2K/895ftqt/8xsEq4TEGddKkScON/81/+5uPj/3YRz7iY22nTZtmxfKXibVXfv9/vZdn1vTp3oP29PPP7bHOLcs71dY2uKUICyjD3pT9Vlpeau1qLxiSsGLVK3bVb39rTz/+qLc1yHWAwhFHHi2Zd5qdtvAoy8/JsL6hRFu0ZKXde/8DvqVxXU21W0pPO+1UO+Ok4+34Y+b5ZimE+dRLq+yehx6z5UuX+MYJJaVlNmf+PDth4QnGpgzf/cY3BEZ3OrCAX+AFljdjDO6pZ51tkyZOsd/+4qeuSIWu58ArWKovueQ99rNf/NyWLX7Jbrn9Ll9zdJsANxtBTFU+LDxuoZ2ithoFEUVFGS6eCl315G9UPvEUvQM4YAHu6GBJMXGx2i1AMXHETQCmgSjHzMx0B6AogPgb+ZNfUCDeLFLcpRwKVDXWs0tlD9Ui8Dj/5TjiZe49ZqpTvvqPFA529+uUYtIlGRONE/ZvwpWHRfyCFRfAKgDn9S0YlCLwFVFIT7h2gKT37oY80XO6/GlLUXKZp+P1V249iroIrTz3kd+hbgdC6VQ8VB94NqS6Gb4NCqrvcqZ4ggsIl3rDOwA/ykjwi6hQ52OWXUXWAbvnbfBL/3A0fM8RxYFr/B2xpuoeoOvhCqugh8vPxupq++6VP7b7H34ixAPZIo26oKDQcpXn1cJOHR2MHacuA44FyN1OSjg6BrsEUreFW/4pHHodANQ+7lpHSlKq2pk8YZwhK5e8oNSuve4qH3o2c84s++53v2+//NmvfYgocog6R4/D6LFjraWtzTcHor4KUluV4vv2C8+xj3z0Qz5OP5I5e5buAdCRdy9dteDel2zG8xtsXmeqTUrKVGY87GNZodDo9TvSbheQra2vlaaWbfOkvR8xf65NnzTB5kyeaAsmT7NjZs23hUccbbOnzLWpE2bb2MqJlidQTFdCdzeD9FmfTQI8qcVSs4Yss1DIXUdyfqYloAmocPPk9+iyCstgkL4YpFNg79nnXrJr/vAne/HFxQK1cq+js6PXknqHbJQycSirzhJnbLGB+ettcNYaG5iy3ZJLuiyjvcWGtmxXmeRYwYwFljRpsiXLfxbxFhc4KJ0iLWPhySf5toYITwrHeVxxgZlGVY72gwkdMAZaX5YEXU62QLoYubS40MZVTrC5Svu48rFWlFVgoysnWenYcZaUzkSDVEtJzLTaXXXW1z1g3a5hJ7vG3zmYagWlYyXoyq2lucvau7utT/GaJCUgRWFTgdMEcgF+aDhZYiy2mNy4brVYod/yVCZU8MNHVLSkQwa2EHnHmo77IsbjMr514sQJvhEFu84FofnmEMIBK0SreIchCS5M/h8j8p8uqd11zbEnexLvGctWkJvp5/2RnPk4w+RUNW70Ivh4Uzjl4AmhVd/cbKs3bVKDNtKVfjgJxZPhL8cceYQPf5k/e5bNmTHVJktWjRZwqxgzRkCk1BX03Kwcyal8y8/joLHOtxxdZ+XkOQjJzS2QApzn7wqLSqy0ZJREveqKFFQ0VybcsS247z4l0MSGMkxIcssE3dmKC2MwvStP9Rn5lSywlaQ8TdGZNUDpBUrV96wJmuprlOqdzqwNilEAK9tr0aX//M/26JNP2H9+/vOvWsaLmc/eyKswhxtK/dyqpWecOX591VU2dtw4Hw//wcsvF9i81T780Y8YK9BEDS+ELKLRj/wCiDE84s5777G777vXrvzhD9wSC9EA794dln7DHeALwio8Tg0c7u994H677qYbfRkriB5BZvyfdfbZdvtdd9p//8+X/TkAMNCruQ+rLbtV5uVmu4UYwMAmDo0NrZYpWZ2scsBKCAAhr7HuAsbzVM4rly9z0L29ptGSckts0ctr7E9/vs6eU35iXSeeuTk5vgvc93/6a1u7tdosI8+eXr7R/vjnG23R00+50jR6NGurD9nqFSsUdpdb10pLS2zUqEqXqQAQ+KO4pNQqRo2ygvwCjzs8Asguc7ejPF6jR4+WEpBjW6VY/PW2u+zO22611qZGB7JMyNwsBYZxid7tLoClgnC/QrsV6jdtQzjveVBmlCerSLBUGHGWCjX8fGR8Z5CVeM1QDQC978YlP1AIWQs/NTVD7j1A5ymAO2f8gUfwOQrXb/weqy7D9xJVpmEiJRZgt3bqPbzq4E355d/pKUoTYYZhB+6LP3dv9c/5O0b4Eb4LcoDlqVhPOBtrYaweBMUUf0NawTlpCp/eFp4DpjnIT4h8gEKeKo9QRB3ABqDpQ0yUHsLzOMkPyoUhOVgxAXVEOcqLkTG3I6CWNAzHnSNGvI/SA3GNf9H6sMQRoE6dwxVW1KaGRvvbn663jS8vtfREYsNwkj5f4osekx6B2lFS/BITemywr1XF3yHw2xfSbcnhSMDCy3hyADqAXnVIAcQPwcQKy6pTDEOp2l1jdVIus4SxUtNT9X7A8sT3k0aXWWmOMF5vwFeZmZKDCotJv13CcbVVDb4gALiS+hGfVmikZA+QambOXL5VAnVtT49tSRy0uqR+W6vK6YtEKyVkNwVbIC2fbpiq7VutRhWuYXedLX1hhU2qnGtzJx1lFUUshp5kL6/cYA89+oRtr95haVks4Ftry5evUOVNtYzMXBtKlfDOLLA0CZFBZWCPBFCGtNqCwgJram6UoFkixpEWrkxiPl9vP3vhN1rJ6HJbtnyzffNbP7cf//j3dtc1t9raex+35Ow8G8wQcMxq17nD+vOkHeQL8PbX2bq1K+3+55+0bSs32Zq1TdLgC+zMo861S848z845/hg759hTbc6YOVa/TeG+vFrMZZaeApMn6ZxiOVlZ9rnPfdm+/o0f2Jy58wW8c2zO1Jl29Mz5Nn/8LDty0lybVDLGci3V+lo7naGbujqspSuMD2tpbHIrw/YdO2zbziofs4VJvyA/W4AuS4JV4LYwS8yQabBlioAzy671qbKI5fTDR8VHcSlVAzumqMwq8gutUA1enhqAgvQshdEYK8lDJypJvJA4WGKW9NbNW62keN8L9T/33Is2fvwYGzdOAEPlPmfGtFD53ySi8jS1tFtbR2dMyP2/R9RZJpZhmd1bWEREI8SEg4LsVwuUERIPqpHBasuY1Z72fYPlAybFb9Ombfb440/HHhxeUvMkpZLuNYFCKZOscdLXpwanB+msRnGAyQ80lKEB9iEJkndh7V4aPeqD68A6uMGyxXN9p7xKlaJZUFBk5VLEK0ePUcOZ6w1ATk6+FRdJOZdMxRrDGpk5eYWWl18s4ArAYdUW1TGFPci2un2DbvlQk2QZ6TmWrXqenVtkWVn5HvcEKceAYixFr0fsQPahyy4LPVHxFLE4PCEFHosjDTIAj8OBhe7PPPU0X70AK+z/fvd7NnPqNPvON7/l1jmsvRFFDX08RfyzUm3HOWee5Y08xG5pH3jf+90vhkLExy10LbPSQbeHfcTsObZp40YHe7lSKtgieOrESfbRD1/h7gC8/sU+qiwzupub66yHlQ6811m8rTQ11tc7OHdALj4GEDCsYdKkiXb1H35vn/7Mv7vMaxfQW7tug7W0dNjTTzxuyxa/aBMmT7HPfem/7I6777LPfeGLVlBUrDakxR545CnJjiFb/OIStTFrbNqMmfb5L37JbrrxevvlL39hn/iXT9ucWTNtXOUo+873vmc3/fUWO+644+V3s02Un//1P1+1P/3pOvvkJz4xrASwHeq3vvlV+/Ofr7WrfneVXX/DdfbRj1xh6+X/Y4885OX07kv/2f74xz/aTTfdZN/89rftvHPP9Z48CHAThhHEgKRn0r7KCbAU8h3CLSAFIAYYgULxRm7wT//pYdX7SDmhcnjXsniHsKk3He1SVP3jANYcdMfIw5Ff3qrpGn4LQDy48XHuSYHXvQdUzxx4Sz5H4M+BpX5MGoMHQ1qDspyeRrd6lF7izgQ/1Rs5QIFubmIzKLXRgGM/cEf9x7WkgD4l/QHsKp5ygEzw9x6Of+Bek3/hWRSvIVfWmI8DcAQ34QbFjuEcAGbiS9aEc8wvSJden+QHscfiykUUZhRulAfxRPjE2WVXTCHxiXviqd/99hp78KlnrJmd2KSAM6/AwegAE/26raW5RW1ujxSWPN8cq3+QlXOkKAl0ht0SAfySDalsjsWQDhKusPTtgL4L6+KydCFmYvJJclRxB6CyQhRKMsoJGzhs2VFl9U1t3n4wXLW8pMx6xe8ZwjCZUo5SVZ59vd3GaB8m+npYcXTQiORXW+tXvTBllrW+/QJbN2as3cbyPr1iVoENsptIJ6pxaKhvUmQybcK4iZYtIc1kLnoQHn3maXtp9VbrFaovGVVuxy6cZ2eec6xNmFShzAeYZQnklHvl9AHzAm90bzTWShB1kzmDju4LpKUynm36zBmqJG0KT+BWTLBz104bN36sAG63NOvt1tXTbOPTB+2UvHRLrKmyglHjbahaGvCuLEtoLLGEjdk2sLnCunZnWraYuTSx16p6qqyxc6dVbVtrO1atsVEFFTZ76gIrzC60zoYmK0hOE9g92d591gX29hPPtvNPOtuOm320TRo11f732z+y//zMZ2ztqtUClDmWaWmWk5ZnORkFOudbSXa5VZaMsvKcYstRg5dbWOyCgOXTGMeFdlskDT0jLcl27thkO7ess6WLnrFVS5Zbc02DpQwlW0ZKBnwj4ddkja0NllBcYJ0IDOU+7aDPnlQZZIkRSvKKbVzZOJs8ZppNGTPT1i5f7VrkoVJrS6utWvmKHXPs/rs+3yi1tLb7ZghYtfemZUtetmxp0ihL0FgB3COPmj8s5N8MalDFxrIyIgz/3yREBJPK6ps7hoVkPCGEM6RQVZQUDAONfRHfJkkwpWblWJ+UN18i7BCJBgwt/+UVr8SeHF4izgPdQzaqotImTplmEwWS2DSgoqzc62lRQZ6Ptw1tBo0dVproWv9VhwGUWDKG+USNEA12cVmpngjkCpz2dA9IVrVaalqmZWbn+hJ6rOXLSik09t2Sk6wf3tsz4L046WkMr2LMGpO3kh3U1LNqiBoMxhx2Coh1d0pRV6NB9z/DviCU4teiawV6Pvtv/y7AkRV7Egg57hYdJSovL8++953v2Bc+9zm78J3v8F0hFy1+yR5/6im3HNJA447GlnRyzwoGLPH1wMMPuQVqf0RDBiHP93ZHHPArvoEGeLDD2dFHLLATBfwIh6ECbOn7wH33+/JYuAd4Ln/5ZXd3+imnKl/2NzY+rAzB7mjZ2axMwLMhKyoqsIa6GmsTKGVyLBO88BfL+lSB0nPPOXvYv/q6Olu8eJlvNU7dqBBwnDVjhk/wOu744+yY4xc6TyxfvsyNFpQRnzY2wscrbOuOXW59XTB/tpWpTmGtxaLH0l5Y9bxCiggPgM3KPiNJYagba7Oy9W3KHmAcYw9xXqfyWrxsubVKvk6XslA5ZrSADbuxhcmewRdADICRwPZ/BB6PAt/73cjhIE2ZyRCLpKRM3QPOAJy8wzm1g7owaEwki/zkHC7lJ4HFQCN8liMAhBWYcdFDAlRYx4k31nXyC4tuOKh/I/64N/qHhRfFhfccvGCMM6A3EHVY8QP86Tv84HALo9zRazfCiwFow3u+PbIeEw7PYwFGp/A8RCZGPAgWV64d7MpRP/VI4M+dx96RHnpyqCc+EUvtueex3lJnOHPPxbC82Yvi6w+E8xGgLT6J8eNXvvw/9qRwWb0Utl69Q4YxL4rlS4MVNklAv8Wqa3apLNL0XHE2JphhFES2dwngdlj3IO2G5KJbbZON9W9DuYf4wp9EFeWGNZZJK1uZf+3L37ATjz/DpkyeZ7fcfJudccapdu7bz7VU5bGvDy537IhHXXWLuXi9X8/ZwAsFYYQvA72+Wr8fGkxI6K5uqPvMlh07bWf1bmvvbFNpoREgWBDwiZafJ5AilFVbW2M1dbXSWpXw/l7rF2Lv7G6X1txubdJ4d2+rtprqFlu5Zq2NGVdpc+fMst3VVbZx0wYJ6U4xoBraql3W1dooYa9GsqfLBxjT5YNAb21utrLyci/stPRkZXa3lZdX2KYtVbZh42ZrbG+2cmXikWqcKvNzbFJJpY0fVCXpybKhOmlpDQU2VJVvQ7VS3XdVW299le2UJrPCGX/IctEKdDS1SWvIKbT0zDC0gKEGLOLe06rC7E+SVsHah6k+cSstBe1rwNJTkqyikC6hUsXLrFeM1KeGqXdAjKwSxsrbLlCeWZgv4FYswKpGTMzU2tJor6x62Z5/5n6rrdouQbtbwqlBwrbW6mt32NbNa6x69259XyDFYbxXfOkJ1tXWFLpHi0qVRxlWqnCLC8vkZ7o0nQxXGmgsjzrhaKscPyZWwQ6e6DLcunW7r2ZxqLR27QZn1DPPOi32JFBtbb2tW7feZs6abmUCCBCM3NbaZs8vWuwa6N6MfTiJPGJVhLZ2thkkrNiLN4ve5AA9NEkhGsjSwlxXkvam6Fldc5vXu/2S4k7Z0D3ZK3CbiqVyP0L4jRBlgeU8OzfbLrrg3NjTw0eM4bvlzzfbDff+xZ596VlbtGSR1TU0+lqK4IyJUybahCnjHCzRSHhGKT00iM6D3tBwhFNUdjRHKN8sRRjtmx4AaBD63PN9e2urL5eFzGNxf5ZcAuSRx7hjAiPjdgEidMVhlUyXbPKxc/qRtx43NSY0jIxPZMLG3vRfX/yiff0rX7Xnnn3WQQ75iv+MeQOgPvjII75c16OPPOoTlrwMlaCdkvcbBJbeedFFDjh+9IMfuoULcOHpjxENP3MRHnrgQe+N4h1n0sl33ANUsdgC1i7953+yU0471bcFduCxH+I74scyh6ybDNhj+Ab+8jyKA2fSA2COQByT0j76sY9ZUVzPEHMxAKeUFctNAeRZaxzQzBbglMFunyy7Vulea5WjK+3UU0+35atW24P33avy6LcFRx9tKSqDNa+ssl3KqyOPOkoN8xnW0NDgw1a26dnLS5ZYXU2NnXve+QJ8Zb5ZxtbNm2zn9m324osv2obNW3189Ly5czzeWK5Z4YDl1tigYvSYMTZ33jyB4LAc5qYtW328LuXGfvp333Ov3f6322wjPV+lZVZcIne9A7Z82VK3Qi/T+eWVK6xDeVHmw2oy3arO+Fl23/KeAYERiLyK8nGEeDZi+XQG34uib3jtAFLl3NUpRUthUj8wLhJfJmPT9gGaervYEhjLuoCP3CBX6B7HqJWVne7WeHiLI9QxAsDS2OPjmXnAEn2UA9ZLXlNXPCaxuEbpwQ/uyV+9UVzkSn+Mo/UL/4R1jOleVzAOAHlKbBV/pcmHAuk9xDBDBeoWR9wQ9yg80snhkXVPCHHkmrCxziIPwtKgCl/vCJP4Y9H2Ln3Va/wM1lbkbBSnGEU3fP9aRJzi3IQ8iQB2oj14z3121x13C6xnSrnKF64SRumGL+SWCZNyC7ilDHqEvwqFLxgOxIocAnmKFQCdo1+3KKQo3aEXH9kPoE1ltaokJpSFtPaKj1kikQN59uvf/twu++D77dOf/oRVCVPefdfdbr1tapO8SxiynMxUn8jd0cP23IByes1Ux/Vs2oypPpyMJQBDmkjVQVJNzbatbW1NzQ3N9dalxGJWLiws9AJjyQa0svTUdO8mSs/OEaOzA0kofEzTmLKrG3bZpl0brK613iy5X6CR1RPSrUkNZl1dg49pa5OwbZDw6e0GWLDUSLf1qJHs7mi25no0a3aR6bDNGze56ZpuPoBkW3uvbdu5zS2aadJSxyWo8koIr2iotbEFJdavBit5d42lbusy26BC3CBtYHezqeX03YbEYsrQfsvq7bM88U89Qx82rrGq2loH7HQVZufkC1RX2Kix4ywzN8cYkzUgjZQuw1wB4ILMXCvKyrestCxLGBAzqaBZQiktQ3mhSotG09HV6UMsKiTwslVxtm/dYM8+/YA9+vCt9srK56yF/O1sVQFKu9W3jFVhOY72jharqd0mgfq8vfDcY7ZzK4WaY6VjZlh28XgryBllY4rHWH52kcJMF8jOlHbP+DsGdQ/Y7u27YpXl0IgKn6l4Hw5CSOzLEvv440/ZbIHnivLQlRYR45fHjR6tPImv7YeXEALNrVKgBKSpUHHy4c0hhdcnBS5s1fzmBU6ONqsusCMZdXZfhDDPyXhtyyBCjGVbALViPOuV5j8skA+WlA1V1bW2ZMny2IPDRwjjNNXdqnop3I3VLqO6BwX4rNcyJM+y07PlSA23ZBnWA8bPUZ+oSgjboYHQQIUGCVkHCMYKkiSlvE+NBlYH5V0yYLLfdxhsb2nxhpJhVt0CA7t37lad7w5jXr0xCw0bPVZdknVh8fQhATdd6zmTXOntgjmZbNmrhh5QwIYAtDf7IrbCZQWApsZGByLUOyanPvrkk/bkc8/6mrYFBQU+dvWcc89xGUujQVf99m3b3Q/A0eNPP2VLVrxsEydNcoAZEW5ZeYJJZRD16KHHHhUoXGWzZs8aBtQA2127drqb8ePHe7peiwhj/IQJ9pLAGmNuH5SfpQJrjNncFzloEJF/jz7xuE2aPNnvIwJy4IJgsQo11qk9ae9Ru5Vn7FjmE7qUP8SXMb1bt261T33y4/aj/73SgTXjoCdPnODd2/ABsSddGBvy1fa1NDe58kE0WDWhqbHepkyeaO+/7DI7+9xzLVFAiZUMnnz8Mbv6qt/aM4tesqGEZJUJ3ewqf9pMj2f4OU+pUKN8IizG1wK+165bazukfLDbWVFBob39vHPsAx++wsorx1jV7t0CusvsLzdcbw889LA1NTWbuMOS5E+h3GJFAyCG3jx4Cd9DGPGgNgqXU5S3EfFspPzUDroixta/jJnkOSlgFY1gOWWWu/eEyR8UsYzMdMsvyrPcvGw3jvX3q70U+MsQyA9LaI3AFa6bmhpVX7qU70yGCqt0IKOJQtQmhHir/uje18jVPeAUAxJh+vhXxSpYrUP8Ad+4Z0k2RdXrq6dHbhkjCi8wUZy4Y5Fk22SUG+qi+xH95Ac9TVh303y31gy3wg7ng97pozC5jPAUL89ThlwoTb5dPuBRcaOcsXZDAGNkr9/hniOO9igX0gt4lv/44WP7xdO44TnDje698y779W9+Zw2SBTVVu23H9i3W0tZkvQKp/YoLE8aQdz3CYGHuRIKwx27ldb/zJ/EbGuoR9sFyK+A5qLayr1nvUWoEjF0ICbBLIWEVGc8h5RV1En6DRxh6c/0frxMu2Wa//OnPbOkLL9iY0eVWXppvEyeUq+0vVH4zITXd0oRjWFaOoad98o8x9QHL7JkPI9xyECTGW0Uhkkkzp8ywc888x8dhEXkyD4HDeFiWr3K+VAaTGMbr5WRnq9DTBNparW+o0+rqd1p5WWBs9pCvqqrFF7dMkCn452Xmx5BrDy2tYu5YVycWRDRlttSt2t1kW7axtEoAxDlMoCrKsVcS++zl1mZb3lxnL3TV2CtN22111257pXWHrWjfYa901drq7jZh3W5rUJjZqh/TEzLVoHRaswrKVyHYuV1x7rQUL3CWjBHDCujm5BdYSXm5W5QQ+uxqlpsuoJ1dYqmJAn8Ct6nSjpP1DYt8e/eiGjy1/FZSUGxdzS22YvliW7b8eduyZbXA/Q6FQ/cTlYS9yPO8QlKIdKW45qcGsquzTQ3IBlu3dpGtXrNCCkKRGsV8t9qmpmZ5WFQc/YnJKBnyL8HaFB7+Hip5oxvXqB0K+e5XKsd4uv+Bh30yz6hR5eKhPdmVbrjcvFxP3+Em/ITnsDpgIQIwvOkkXu8Wj6PUBMF++NP5WsSSMox5woK7h8AUERMah8LcsN32a5NUXdYizMiy7vZmCbZDy0saRpZCeuGFxbEnh4ewQD7/7Au2aNkL3ivjE2Z0dPd2Wr8U3fTCTEvJTZHA77WEFBRNJj9mecOG1cgtqJSVcgRWpX5iLaLyIcdY1YAhR4AkbENM9CwrLfctspMlB9iViYk3jB9j+ENBfr7vNojSSwObkZ5iWdlhWUAaYwApym5rW6slAWYTk6TIJvsEF+9+VZz2VzeIL41dVKeox3SjAzx/+fNf2Kc/9S9+fONrX7fNm7d4t7yTAo++Qb7/9te/sZ/++CcC6Q0OGgDBWEuDvI6FQYRFv7/qKvvxj37k3fcosg5wFc8ItLxqzO8+iLLH0nrNH65xC+ncuXMdMLyWghvFhRUPaCPiCZsToMTzU3K1o7NV/tf62EKGhvX3CqCpUaUMiSsW3ecF/l9ZtdKmz57tm08cdczRviqPN036RxcpABMjBkYSwiR/x0+c7PnBHJTZs2bYu999sX360/9il/7zey1PisSWTZvshuuu83KjbQxjROWph632QzxJjyG5FXI0GAQ+9alP2pVXfs++d+WVdsWHP2iVoyscrFaoPTrvnHPskx//qH3hS18ydu7slHx96MH7bcOmDVLi2GmsS5nQL4Cbb6VlZTrKLT+/WPFUefvk8AjU0laQxyNHxFvhFMXIc8GfBcABQtCNHuMeMAifwKusBAAgxerH9rrwNm0iQUXWWqzpTHBl/DptHryCv4QC/9ELwvq6fOtDUhQUaQ9x5lDQykQP2+MU4gUgBggP843ccI1b4oi871bYg8ptFBys6JQFYBMMQ34QfldXpwNehhqBV2K+xcJT6QNedYZvMfh5HRViJv6AbeJKvCDnQ+KjP0arJioMfPRDjjz9cscSWCQMf6HoDEV1jf8Aed9cJkYoXwB3zmAJhkAufv4Fu+bqPwkz1Tpgx7DXJ/yD4s0W1IyvZQlDLOU+Xlb5BjDtaGuWO4YfoBQojVhr+zttoLdd6WK1LDbECuXviraXK1u8J0o+SWGT/yGugVfIk5KSIiurqLCL33OxzZozT/KYMk72eQ541S0eaFW96sQIBqhlC2CVPZZfQHNcUp2CVDlIUpIWIxDKS8vsbaeeZRWFZV5gbs0ToOwUCAQIYmnoVeZ0CpC2654llGAe13QVawbzM45j7NixNqqywkHr7l07JASrlfSQQdHh1U2pgJV6VAhYNKnwbMnJmJgehdPR0WZ1aBZizmQBShZR39IlECi/dqky3bBllf1+80q7fscG+9WWl+2qTUvt1zr/fP1LdlfjLlsuzNmgkMclZ1mDGrIdg0oD4aoA6hrrfAwO3SZoUr19dCEIaAJyJQwR0HmF+b43eloqlTVVMRXQpzLo8FTEkhRNOMlIy7S+zk6rVx40NNS4RWaYcfWjYkChIoYSpFJASSlYYvt8yMKu3Vvcc/KasDwYgvCzfKIW6Ywgr5PyQCU+VKIsovgdCiGkuzq6vIGFEAosCUY34cyZ0wNI2Is8bBraQ0/GMHl+xfKFODW1CNiqwr+p5LVU/C3tmSsWqX5VzX0TCFFa09jiZbF38PATvTQFvh7u6xUAjYYaCYYkKG97nb/hzoMjhDYWynUbN8WeHB4CbK1fv9rWST54M6UoAlWZJMv6vJYqwChZ45OLJOQBsgCXBsmEpuZ6a2xqUH1kKECG+DWMjcO6BwjFP6xQ+QKr7SjLLS3WIVkICGIdb+oioKagMM/YbjtNimlfL7KRxqZPyrQagCTV6QEaDclN/8GrWG5Zmo7tLjEChHIDJDAO0+vHPogloOimjyyoWGHYHhiw8Yff/95u/9vf7M7bb7e/3HijTxZjbWm28+Zg6AJEPtx2662+5izPqS8fuvxyO+fcc31GPgARS6/La+XF7bfdbjdef70Pc/gXgcKz3/Y2pb/ThycQj698+cviKRQXFG94JsGNFtFarBDAiB0Xr73mGr93el3+C7LitltvU5z2nNjImOTi0mIrKSsRsCtR41pqxWWFlpufY4VqUzDCACyRvZQjqxJ85atf8wlfn/nsZ+2iiy+2ilGjbeq0aW6tpf2DJ7ZuZw3fHKura7GlSxbreb+Nn8B25BnilWbxb7eN1ndnnH66nX/+222KvicMhiAwnhqLWOgREBMq7vAH4WNpQ3HBoARRbieceIJdcOEFdsEF59sJJyy08vISL4vGpmYf3nDM0cfYO95xoR19zLGWm5fvQycaG9hBLc165T9LLQ1iJVR7ypCXvt6uYE3kpzhRV/dVx8OzYHWNygcKl4E/Q5sV3PJLUr2gd5b0MIeG9gqgQ3vmY2Ix/OiIFC/OTBrDkEE7g2xmnC7+Ew7GK7fcAsrUFg8NkS9B8SQMgg9HsMi6dVXXnDlC+ogh7Qg9y0EuIfO8nit/+YRJ3SiytO/sJhcll/IAZxA3ysRTSXgKW/8Vj2ChxI+gRMUwjBxRdg5+JWhw5+WNp/Ib/yUO3J1PoNMbZAj57Fv44yyKhCiUBWF7YlT3g2U6uAAYkz7G9TIkhDzst9XLV9kN195om7dsc8WOfETJSFbAKNM+bIJy8DQ4AnL/w7AnxVW4w8EtRgDC1TMAMZZnj6ewF0qxxwFgrjxC8c5XXuYoD8kX4kL84G1WmAEIIyMZjrV9F0Neq4S5GiUnen3zKbAjG+QE7MjE2z7rFq4kL4lfPO1b8r1BkiB8hUYrn91bcgpsx7ZdEsy5ViqNMTc/zxkZUJKuxjlZGgsKOgVGhHoUUYQwk8WwXIwZM17aaqESnOLLgBUJIPY4Ig8m51Bk5GEobL+OnQmrtLRcQoFxOOnStOhm61Jeh/X3GGdUg6CVkCQLXmmqt2WNDfZ8i466altcW2Mv1Vbbi1W77EW9Wylw2ICmocJZI2DbkgzEFkPoP1pMixqBTjQ4FTrxiyq/ThKEKZaZkelbN+YXF1l2XrZl5GRYZl6GZQkI5Eho5uhZenqqN4J0uTBgukNCBQsoxUO+eEWRf2iHVHKWvGASAEzKIG1c9bv2Y97tQVEyzqVnoNvSstO8kfWKqjyignjFiOWid7OJWeTA7w+FABooF4dKmzdvdYadGdtadfXqtT405cgj57u1a19E9L1y7MnTh0byFH5jqRyALeN53mxiUkFPe4v1q7FJychW+anz1hcAAP/0SURBVB+68nCw1K461d6lxs+F9Z6EAMuQ8ErDkvAGKJEZzRJq7LvvdTdOOB8IIXMAm1t2hqWiDhehLO/YJUE/hJWCLb71UPwA2MhIy7DCvAI1GmkCAex/r/qo+lXfUCtg2SBg2GwNTbXeS8V4OSw5YcvQsNkLlh8mnrQ2tfta3sxR6JDbBsmbJgFTGiLGembn5Hn97lS+0+2Jf9RjrH0YCTo7211+knfwftSYtbcJXGJIiCwiyiPisY9ic7ro4ovs69/8hoDRiT7JafLkyb4cGEDz29/7rg8nQ3ZTJ99z6aX2nSu/Z1/7xtd929uPfCysMUwXJ+6ZcEWYAFTGzX7uC5+3L/7Xf9m3vvsdt2wCmCEaXNxjxWaMLRPO+AbAyuLrV1/1O5dlX/36113JBfi+77L32xFHLnCwBpGfrJn+9W9+0+8hb7jfAAGQ4gEBBIhMTqSbNtXLhyEnatodQLU2tXq4LmNUBuQFq/Nccsm77YLzL7DZM+ZIWUu0prpWy8nMtxkz57rlacOGdXbD9dfZ7377W7tJysHa1a84aDlKsqxQ7dqSpcvs5ptvtusF9FnB4JGHH7bqXWGYGBtnYP1mrK9b+5HfijL1hbaAsuc6SgZlxNjEq6++2q699lq3aD/++JO2S/l5x1132nV//rNdd911rqQQDybIjR03XvEocsXKQbsAOeMnMQp1io862lsVLss74b/AqMAI5bZnzgUaYa9w5eNedXh7qDwjrs6jexxM4ut3I0xCAmNl6TXI5GvPY8o49Nj2Gptp0BOK7wBvemxZ3x6w5+HpiiEMKKBMNCJs3yggjqJgsdQCWMOX4ZmDMHZBVXvPdRRviPQSH9pldjvFjS/VJ3DOEnsRL2FRpxy8bfaviG3wH+K5+4nf8o+dTt0VDmJHCDf2gYjWmliwwgo8oH/+FBfRsAncQHzG4U5ExGtYMVBbjyt/RlqlKJC/S5YstWuuuc5eenGxj3boEV8NqMxzczIdgDK8ChBL+skz/I/SizLiZUtsSFdMyIQwgqLDAfbKVFn4GGb4Qp8Td4ZQZWbkuMwjTf6t2jjC+smPfmb3iJ8bmhqsq08KeGu9y1cAbIIbTgNPZkjmZKkcsoW12FwiKHvBr4gOCdxmpCW/XCCBn5Ka6QPsa3wh7GxH4GQ+O40V66BbLV8aZGVRiU0ZPcYmjKr05575iQBgRTQn11atXm9PP/2StMoOVb5SGz260qZOnW55Aoq4IXeIPhkdjUUCHJdXjFblS/fB6SSyW42UHOtA4xCc1XdoRggHvmN4AONPuxKxigZtMU3xyEhKtWZVuh1y16hGbGvCgLXrPcvqMAmOwhySZrOtaqfVSjsfUk4HyEgFZlwMFURZ6qOvky1TDVWhAC7di/m5BVZUoGvlV57yJycrxzWUkrJS65HfVSpMJsrAaVQUlgSCMcdUjo1pmEqLCpcK4PkmhiEDCJMld/RInybYpl1bLTs3R2linE3Q9sgpCtq7KYijhHdbm/IIbjsstCdTHQwxQYKZk9OmTTF21dm+dbvNnzfbNb83i8hbNFQqYHMrC0Xvf5b334vQhlk2iw0QUjNzvDv/H0oq2oYWNbSqF5Fw24P0KEdK2htiJfhV9RQrkVfigyTCwuJR19hkGzduiT09dAJMsdMTwj6qc3R1ZmXnWKbO2VJMM3Mz3ZKELMCNSUZIbvuBHGhsahRQUD1WPUO5T8+SYqsGgwYRAc6SP4BUxi1RZ5FRSSwjKKWcjpwmASrWWU1UGGmZaZaVm+3fQxgEUBCQlZ7dxFEntxLpSBAAZoJKsgQ/soAZxizxszfB5+/5p3+yL/33f9sZZ53pw7fy8vN8nVR2HpszZ64DToYX0BCOHTfW5s2fZ7Nnz/FdxthJCGIJMfyK5wu+mTFzpoDy59yaOWXqFEUztLpMHIKw3D304IO+mgGyDHlNQ8dz7tkUIrLQfuzjH7fjFx7v4AUiPHrNZs2e7fePPfqoW3f57vVoX/wLaGlpaLWm2iZrqG20mt21VrWzxqp2VPnwiUa1aYRNAw/QJQ1s97tr5w5f4aKlqcXaWpqtS3E46cST7Ly3X+BgkMlm3/3ON+zOO271HdGOPX6hnbjwOLUFOdbQUO/ggg00fvLjn9if//QnhVVjM2bNtgsuuMCtkTTmgAsUA5QrzhHQJTe5RzHg2Q033GQ//tFP7Oc/+4X98Ic/sjtuv8PHTzIJ9z6V5y9+/nP70Y9+LCDzki9Ldu6559nESRNV7mGHRZ+cA9MDzVQO8BQWf2Qv7YgDXK51fhWpjgBKoOH8lQcRmCO2wwCXO12Tn0yKsyHGXwYDFICUISDMoWlVfnYqbl1dUuR6BWT1LZ/394ufdT84GOYB+OG+8l/XgC69wz/v7XIK7yCiF6yn1JuIFyIgNnw3HFeIdx5nlT1DEDpVNwF+aaxcItzgadaff6E8ZGxq5DMP8crbXPAKBad/+E+7TE8Nn4f78AHP8YscpUy8BXesA4bhGAq8oHPIA/9wmMJ9aMcgwD6EW+oIZbVk8VK7+g9/tAcee8wSJWPSJKNSBRJpa1DCqXvIV+QN6XYwrTwgYvgDlgpxDrEdKWuekCDCJE8lA8VTKTqnYtlWYtldr1ll3614+Jhj3IsA3VWqAzt27rSdOujxR2kJPilMuScpwbofMBsWdFYWyc3N9zpHnOLpkExCRxYVNSbl5v9Pelq21TDRSmBx07YtClgCODXDxo+ptEoJTHYVKsyV8Cwus9L8CgHbYjVyCbZ1xw7rlaCvb2zwdW13V++ybdu3WlNDi7Ik2Zd9mjZ9umVIi2+l260nzLT1DHEmSnANtLyiUkw/oAxkt54B11oRRlQsZ+TIfBHyMWgzcutWYQpMzwcETvvInCQxbFqGdauytVFo0tZww3iZhGRmUib5pI7i/CIrVXoYkE4BB43FxYPCo0JgoVaB6F7F6ho+Y3QpbimrYWycKkhOQZ69sHKxbdu9VfGhyyDss+zLfqixOv3MM23tK2tIrp4pbiRDTBrGsIRdzlhQHqHLGMnahhorLxylEFkUekTD9+rjFVEMLnfNzW32tneepbw9tMlgCNj6ugYbM7Yy9uTg6MmnnnfrwKQJ42z9uo3yb7QE8ITY230T3ZeLlyy3XdXVXnEPhagYkZYOqG3TgTLwZhIW296OFoFbgG22pWeHxdr/0QSHF+VmWTqrg8TJD7KHfGvr6PbjdQn3ErpYpVOzc91CefAUxvqXFxba/PlzFJdDLysAxg033mhV1VUeV2QIXc6jpJAPqr4VlxXbhInjXaiGBqbfG+FAqucSxoBBrDppGRK28sP5Er8QCIpjYlKYL0BzRfcy8cZayYTbhoZm1ctG65YikSuFFYWeRpo8RuYwPjJdyjyrsXTrnhY5AAc1DqkplpmV6+5pBD1QHVhL2bkxnuLzitUSHhdAZIIRVr47brvN7rrzTpebxx53rNdvgOiN19/gQxXYAYzdtyZMnGgffN/7lIoAWPq9+3bQZsyY4WtVXvuHa+xTAqZPPfWUW96gY487ziewkSdPqGFdLn/Gye0F77jQl1v749V/cNlMGOQvqwMAwl968UUHZvjDe8b3sn3vp//tX+3Uk0724RWkKTr2R1hEr/joR6wobvtdxjl3tLYo/7DsCsClhyW42ACHhj4lNdFBDWEqs226APtxxx7jFjzWF2dsLJOFkqWglJYWu0Emt6BQ32b4ZgtYSU8/40wBynNtdHmFj7um94IxthiBCvLyPC9ZLuzU0063ebNmeD6yGxtlx9bEjCucKYUBxaKU5eTE94DXDlZ0KFGYlaOssnK0jRkzxnd0mzF9hs1T3pWWlvlKGWxZzXCKI448yk49/UxbePyxbkEG2DrF6jSASRno/EZe0y1N9zVWVgeM3KtOxImAYXKjjohvOSIKXo6UCeUH8HIFL+YTy0apaVfe9KkdF3j08ZpYDYOF0q2qAki4ZwiOSyR9SjjkFf5FQXJPObkxzN3oPkYejZg7rqN4eTe7X4VnoT3nXXgPv4ZVCwKQdzAfBSg34Ehuwzch/cEP3grJKC602eQ3ceU5wA1/g14ahRfIfdFz/MAYx4Qulgn1tLm/++bzKN95R9vl8RA+8QBFdPmvWrHKrrrqarvnvvvFfzk2dfY88WuxZWTCbwBElPxuVzhJJ586QHYvSBuXyLEgu/QovAqx9qvYgzCvKlVKsmQIOIgXDD+hje3xcuRRcEzaxoiHTzrxRO+dWLp0mffcskVzVlbOHnnVrwPA3Qv20nPWBJ8xY7rNP2L2HqslxKJx8DRv/JSVHd1Ds7FssGXhhs0bbVTF6MVHzZl3VG42u4yp8gtlo1U1NbdYa2unDSQM2Kad62zxipdVysoqHYO+xBIFl2hjKsbbuNHjrKOzxTJysmyOKvX9D95nVbt2ilFS3MJCxPMkPAoKiy0zU0JdFaQXDVuVkW1+sVxEa7g5U+iDwBCY5lMEHAWEGRqhjGDgti9XobfpyenSqFKtVzdDCmtQBcGMwUF9C9jMzcywntZ2O2besTZ76ly3VOCHjz2RP8L3OouRdfIuQmdQ2CEQzO6L9og5ktKSra2v1W655xarqqsScwVrrFcNlWROXo6dd+G77BY1uAhbCpnGhnF8IS1BQ6MCEIZbklSuuanFNm/qHN9hJXSD6LlzJXlNZRFj6uuvfP/LNm3udDWIB6/j0CiuXrXaTjhpYezJgdOSJcts5aq1lp+fZ0US+swqZQ3b16MdO3bZ76+5zp5RwxeUnoMn+Abl6R8GbMUrjLHtFvBjh6nMwjKV06Gl6XARvLZg+jgryssOPBYjsoiu7807621HTYNYLCbcXoNYzLutZqdll45WI3/wihXDJOiaOufkE+2HP/hmrD4cGq1YscLeeeGFrqjTmDMmvqik1KZOnSHFOdOOPnKBgM2RsXKhgaVbFQsuNRZRFuok3dtpShsb0Hie6PBeHWSdvjO6VSUvsI4hnHsl+3r7aGDVEMprLCMJQ0kCJdk+5g0lvLeXXh3JR8JWMMiDxNQkXw4PKigulgzFwjEoxVcyjvDknt3+Js0MltZ90fV/vs5++uMfO5giPjRorHCAlXLDls32ja99zZ55+hm3lrKyAeNJyWvqCwBo3Pjxzgc0KLt3V/kQB9LMfVQnuQfUrN+8yc449TRbt3atlNexvLHLr7jCrbOrVq70d4xpxD0y/sUli93df33xSz4OmKESkV/zjzjCd0I77+y3uaUca06tyu21rLisqvCXW2528B0R7utq6xzYsgIOxoIA1NiJq01ZrYZUDT0rPwDIEsX/yNDk2GYbXhgYLPTfrYKKH+mizaFJCJOWer1+E/eQN3KtvzR2klM5+jhX+c07/XN/WNoSAwcbZ6D0Ei8ANUH6GFnKWWXMMpLwILzHmG4UKyYKkS5vR+TeZT4B6ob4RfHwSEO6jM8z3Vp2dqb7wy5i4jq5Jzzn3gDunCIP8Jqv8IdnAVh5dYiRB+cP1ALKDUeIh544TzPBGjsl+cCZ5wAaFDjaJ9RB/KTe8F0AtHg57M9wgOIRt+xlKG9Z0SDEN7j1S7+O8iXyww1UehfJOPwLB22mDhyKwlhe2lQAI+sf61LP4Euc+DbCnlNYpJOVrmSPj09GoyyVdlZNAqP0AdA8UqHOQGAET5P/ojhj6RVmUbo9PiEq/o54hTwIec49+YtlNBjfQvmyfN7Pf/5Lu/32uwVeey2/qMDOOvt81elWKeO5Xr9b6uqsrmartbY1Kh+ELYinvqe+h/BCPDxmvFBYsag4eTzAcbouk0wqlOK3U/Wyi3HSAujRMFPiE+Un3yBf/vtLn7cb/3KznXH6qbZhw0Z75plFlpdXoPehNxUlCExFsPBgtIIQq5xceunF9uEr3us9IpQDtG8pcADU1TuwtlACaUzZKCvMKrRzTjnX5k875uXu5v7+6h3NVr2rybbvqLZdVXWKR4pVSFjlFCojJQTdLO+CXK9gWP0YwJ0lgTx92lSbMW2+GvoS6+5LtcLiUS7AGVfDos90jdFVxu48XZ29vqRWm7S++vZWRkJ7BlCRfUA3ZzEf1+S6FwfCx10xllbAEDe6G1Bh9iYNWt+QMlGZr+qtQlBBUNDKXIAk6/l29ym8njbrUmH1Dchd74DPruxU/LtVEMzmQxDR1dg/hD/STgcTVchD1qoKx5a5LRLKi5YuttaOVteSiRfjfxiWQEPIuL5lAm4qVQnvROsQ8BmIVRwfbqEzTAwTer5lp9nYMeNtMKnbFq9/0Rq7OyRBswTUVbHU4LJhRp+0yF4xVrqUEawoI4Lq4IjvmdxzKLTohaW+fu34cWM83W8E2EIsnzRmVNiX/lAo6v5r7eh0cPuPALbdANu2ZlVMAaPsfMmBQx/HfLiICXXxoPbVdAD5T1kpf31JGerjQRJFhGV1+67dsSeHTnSJbmHpKuJHNMWLtTXVvrZoWUWhZWYnC5APKi/YLKFTfCIJIneRdQg+pA6ztnVaigCQvqc7LlV12xs0iY4kueUa+UMXHcoqIIKGnXWxAVPIQ32ihjMA4j5mLItHEqUMp2enS/EptJIJk6yocqKNnT7Hxk6bY5m5pZZbPNoKRo+z/MpxllVcKuU8WWX32mPG3/+By2zxy8vs4ccetTvuuduuu/GG2Buz7cqLb3zrW3bfgw/YI48/Zv/+2c84mKZhouEE3N5y29/s9rvu8nVx58+f7/UIoLi3skkD5hYypRvQyBq6z73wgv3ze9/rDWdbW/twY8eZg2EJ0IgyH7rjWTIMkArd99CDvvD8I088biefcoqD0L3Jw1a4f731lj2ALYR7GvUwhpL8YvgHk/QSLIk1wVOzLV+K5qjK8VIAivQc692gtegbNrBpa23Wud4n9HZ0tKgtajXWXmfpyu7uFvnHOtDBSkUSOLxbV/FhXCmbdbDJQVJiWGUIHkKms95xfV2jtTSL1yxZ7QiTF5sE4OvUDnS6vG/zdZAZnsCkRSnHGD4ExMl7LJdMyqHekr+AA+qLg254jLh4rERRnGI/iPGuxIM2mnjxoydyZOx9eB6OkbRRH3jGdTyFe57LJy+PmD+0rZJ1+O/5pPjhlPaQ8PmGFprtAvTS/aeOuEEn9p4nEX9EhCJCDwkbnxCGfxULEqJNR3lAacDYhXXV4+UBjACvyG/vIVGcqd/cu0VVZ4Y6hraY4R104TPcLwqIcfes6NApvugIc2QUZ8cV8iv0LpMW3Opf7DPPIx3EhTi5G9U5yoJhD8gbHoeD1SfADAyfxCPi594oP8k7/EtwpfNnP/6pPfnIEzZ1/DSbO3OBdbb32G1/vd6eevxeW792lSUmD1pnL5ZR+aHwMMD5JgykVz96i+ktA29EfERcnHeIK2EBWv2XaLX1jbZDwLmzj/KGxyTfSIP8xYV/oINrjIR/+evN9sXP/4fqZLutXPmKrz6DIWBQvJ0qHiGdLGPGkom5Wdl+jVIblAI825Ni2XDw9L7LP/Wl3s6u723ZtM3HSyDYPnDZR6/dtX3H+KTkpFPRLkHrzN5nK7d+HQj55GQh8SQGhg94BZRsV/z0QlrBwACMIyGenuczi7dvXWu7d6+z1uY6MUqPV9YJkyZaTm6+hAvLziQL5Ga4ZsSMZbpxFJzCYmLICHijkLy7nwKAA1QggAkqgneBqNDSpJGzP3ufQChdfH29Hc6rvMPSlE6DM9hnpWpIxo+faikZmdbc3iVmTLNkFUaPCmkAMCD/wkQuhUu6BIBhiDA7MtGyVG411attd902H4dHmlgGbfr0Gfoi0V588QWPG2vtwTgzZs+08RKwaDgsWYSgSVF86Epdsvh5Ky4tsmmzF/iuZVh1WBw8KyvXUtMLVKkQBDHBogjBYNnJmTZxVLZ98atf8AW/D5aw3K55ZY0tPPH42JMDo7vuuk+MHcZIjx1baUccMcfT+EaIxuXuex6w319/k/PdwRBlQgPBWrYd0gAjwfBmEVppd0uDD0VAmKTn5FtaTqGX+VuF4Nmp48utsrTAhUkUN/IqWG7rbEfN/rfrjaeB3i5rq9ttmQUllpqREzw5SCJe7FC4+Mn7YwLu4Ale+vMfr7X//OxnFa/0ICoVNayydA+ffebbfDZ6RUWpW/JCwwr/uIhX2nGPxTRRvJgi2ZTnPUph9nZ4z1hDlsqROqpGUDJRcjFICCw+iHh8QhkelDzLsoKCQmtqaLas3EwrKC21hNQ0pRm/UA5cYCpMNXZ6Fsk5bzz1PT1WvW0tlpIwYHOOnOfvXotefOFFe89FF/manQBuiHpIvOj2/9kvf+F5/JEPfdjyY7sEQkwqg3DHd9SnvQm+oEFbs2G9nXX6GbZx/QaFg5V0hJf4ju9dLscoGoaAFRn5GL3DbeWYMfbUs8/4fUT/8slP2t9uvtX93hcRFmvtTpo0KfaESYQ91trWKb8Z5qUHyk/IwUy4Urnop7Ap96aGGuvsDFuCevbrOctfkgzihbGGdBFVhkFgZY354M+CjyJdc8uKOhkZ4hNdMxG6TUou41FRsKOdqRgGQ8NO/rDsFAT/AWBxS7iEn6qGNVWKFUKeLtuwEYA79/fxSvsecYlINwEghbh5z5+eMbmWNhq38eUzQnv4sh83IxTeBzfeg5nM6gni6YFuASjFOdY+Bwupu1IIsfqtz5ITVVCxuFJnvOckONyDeOZKFl36Xj9GeJMoRDgg+BJoBLwHN55vcgfIiyzAe1AsXE9TSNLws5EHkJ7JDb0jw8tzxU44j4AsrwgvehYR/gMuw9An8VSMT/GXsepR+8fQB9ozPOBHEFj/v/WNb9mTTz/tSlB2Vr4V5lZaWnKu1bdts51V21S/em3OUUcJY0yz6qpdtnnjK9bUWBvipPiwKgS4Ys7cBbZ82RLnB48kpLiFfAy0R1noIUuXluXnKfcTrI3hkxFfehoHg6LgZQEuBP+xckaKb7OLEh1SgcEByIxVWmmX4+RUuVV6mxqb7OJLLrQPX/G+w2u5zelJWDXQ1mu1arByCjMQ23b//ffldzW1P7h9zWbbtnaD1W/fbf1NrZYpgZsnsFaoSlPAOArJ0M7qLuvY2WsDrUpAt4RdV7KV5pVa8lCv3XPXnyV0H7BtW1f4bOCo4lGx09KyVaA50q7T3NKJhuR7vKvgC0rLLVGV3AtXboeZWILC15cVaIxlE/nrGcXSObhjxjECgwxia0svAJhaBUZBoG3RFdHW1WpNbfWWlZFklcXZVpndZ7tfecpmjkq3aUUJNqcizY6elG8Lp5XYUTPy7agF+XbmaWPtonfMtHPOGW0zZ2VZS/tun6H6rovfZZ/5zGfstFPPtlaBdUzyI4P35f/YKQqnzBYvW2MPP7bInl20yl5cvM6efX6Jrd+wSY1QrnW09trm1ZstMyHbhtp7rUhprEzLsOkS9AtK8u24yhI7fnyFzasosKlFWVa/c7WtWrVEwv0NjJV8DfISCcVywARjvrJmvSpcn42prLDRoyveMLCNiKDjqtIBE2E3t7X72nle4d4sUmBDqg9dUth6xAMEzXrJqRI8+xLU/1BS5Hp6AWOIp7cOUV6AxEcefsLBz6FQa2ODbVu3Vrq15AaJjB3IGt/AQA+TAZKSMSjsAEzkjTOff6CaqhNDixCqWPZ27txhO3dts107t1vV7u0CLs0OaHvF9+Ql7YM34C5fsNpK0NMA657lAJnQlF2Yaxl5efpGgKVboFXJdGCLXHJQ26dLPWRimyJAm4e8Ig7EnYbwtejaa/5os2fMtE994hPewDQp3gFECcjpGusp4025j4ZdxBMWFw6GEeCGa8rCG3sRDRXL+T3/wiKXqfc/9KAtOHKBj5fnG6y4DHVolYIffRMRwJM4cPYGLUZcM7bu+GOPix3H2gnHHW9PPPa4sSNbPFGXiBdE3ACt8YQRo7t7gCxXvgnA6QgWZjKY9oRywvI06A1u+egxNnHyZF8mjLDSM9k+mbaIDRdUDGojhtRuJKigshizi+VL4dAWxYMVspG4AUQYQoC1qrW5U4CywNs2LIsoKH0Ae5Uhcoo2zhUgRZZ4AhoiWUHW4X8/cSa+uo7Pzuh9RFzFxWaYPN1OCb4Ft6dbCcMw4sYR3QeKfHi1L68nv3g/7EYnv1Qd8jTLfwAYwzncDRH3dBAuDgPvk58RWPeWPD6x7o5PAcjRdxwjbvCad162UVxEHlzsiAh3YYxw8AEYF70mHm69jJVJCDq4ejUFiO5+6whxiJWVPw8vXCboKiLyBesya/kyHpzVlnxd36wMH6+PAuRB07OcyBrCKI0ehHi+27777e/65E16jLIyUiVqVO/a65TlQzamTHjk5Hfb28+72ObNm25DyQk2dtxku/jdl9lJJ58jRZGNuRhagSxh/PWQjaqcIn4fWS1CKfA8oLyCFVcHP/JFcq6M1a8yxdNKF7Ih5FfIMzKDdcJJx+NPPGTLV7xk27ZvsA998P2+ylWP6mKXMAqr4yDvWIYVmY/CxdKFDK9A6HmP+l706icHSNn5GYuzMtOVAdJe+xJ91YHBnrZTGxu3P5A02G3M881QGpJ7+i1dkctPTbFkMUqCIlUgjXVceZmNr8izghRpWargg03N1rKrxhp213jXTkdLvbKJJVjy3YIKk1WOHafMzZSA7FC4zB7Otj4lmrFXCcmp1lxX7Vu7hYoaGAYG8QWiVQBhDT8eK/mxhol7JoIl6J733v0fcaFTqNx0LbAEELNHB7p6rLe5zUqz8ywvt0hMlelLwuQXFFtmRp4N9CZZZ7sa4A5p3U1DVr2txTauqbKd6zttx6YaF04M6s5Iz7Omlm5jYjNjXMRLVlZW5syTmpZlzc36btNGAfxWpUsF2oV232S9AtisSUjGiFXUENTak88/aJt2bLeswrECSuXW2jNojcrXulYdLYwnNTUMTVZTu0WMQRdjlL43n26/4x6bMG6MpUtDKy4udsvtgRCNZaoakIMlGozW9g6vIAiDN48EjFRuHY3i084OB7nJ6RJc7OIV14i/VQhRHoHb4erwFiDqB11kq1avcRB1KMRSOIyQHzV6vMSCUhwrhiAB6DJllrbABA2dDhfetCiiNAFiDvJpuDGVjBjoBxwwPCmsg5mfn+XdyXRt06AFl/xoGOntwZI76LIuNw/FPUWCP1NxCZZBGgV9iNcuh6jzLDeG3EpOSvc86JVM6pesxaqN9a5HIOG1yLeX3bXLqgUWmdS1au0aY/cvjsWxY/2Wzfbe973PAej+GIDhCr/41a9sR3WVffyTn3DwCiFvAaNFJSV+jzU2wy2CQ/4N/m7evs1+9dvfCOBJOMURwJdhEv/03vf6dTyR9zWKcziqfQcuQGzU4ELUb7YyXrT4JY/DCHAbISbcMEvfy4ND/nJQKjTUGIGQ+/SgpaSwy1y/tUqOUtbp6VlqQJMlj5mYDMMkiTfEk8pyt2wpLqFbHwphx8cAP3hL7w1lR3vQ0cFWxnS3pjqOwxVWM7ZCJV4kjzRG4MABYIy4hDecp+KeQwAmvvV3+vE3fEBxzsknbyf1jJ7MvMJiyy8ssdzcQgc1IwB3/7R3+FD8o+A/cYJ3BU7V7jEJDyAVpQ9+p+4Nl6jKwdd95adzGGYRi7q+GSn74S/cXcxF3Dmi4G64zN3tvij4gVJBnkdHUEpHvglpivLm1X4BwnHvgJYD9zG/OUJaw+H3cWnyIQLiCdbU7+zsN9/WWMeA6j/+4g5+Z3k3ZAzNCPXpu9+60hYtWmw9UtISxVestpIgudKutr+6aZeP96+ubRV2y7WG6iRra0yyHdva7emnVtmaNdsVTyZL5lhhcZnNO+Io70UqohdJgNqjKQKXYZEO60GH9Ht+6gy8GkgYtBY2uxAfx5cNcSbuacnMDRqy6/94vW3dsNm++80r7d6777cs4YI0NyRgncd4GasnyFT5nsius/KDMMFke1Ow3x4CPffSc+3Tps/9dFXN7swB1ofUs5LSsvTCgtKfpRXmvpv9KgelLQymp1hvcqJ1KqKMU+1QZncp+A4J37aBPuu1FOtPSbNkacGDyqSa+iqrrd/lOUd3HkvqIDXYoq+solKZK6GiCi/vhOTZWaZDhdqnDE72ReLJXBceMeZwcMtANjKXZ/oQjYdrZzAe6y3jYdytNCWGO3jmKX4uNWIFykSR7NwCYx3crm4BdTFMS+eAtfeK8VSarV2D1taVoDQmKn16pnN3X7J19CRYu951CnhXVW+z6vpqO+bY43wXqCYJ+opR5T6hijHEbe1oKghX5R0avNLINobevUIlh6OIjP6coZQeGtHu3rBsTAPLqUgQ95PHAiZNjCdVfrG25spXllp7Z4uPz2Im7+jKMZ7OgyEalPr6Bhsz5sCAKeVzx533WWZ6uh119AKbMHGcA4ADIawlbAZy74OPuPX+QAgNknVEWXaJhujgUn/g5AJUQKmzud7XsaWhSGZiSU6+zmHJp7cawWlYJAtysiwzLTZJSgTLIKCbWjutVY3yGyGAfG9nm+9WRq+Le3IIhMY+qqTYTj31pLjejgOn3bsb7KEHl1h1dZO1tzc6fzJ5SBcCiP32tjPPEJ8e6coHdYU+n5xMdgtDyJJHQdZQLbkmX+AreDrHZ/xm+YL6rVJUvQHUe9VYnXU4yRP90SuUzZCGrByXLSxMT08TS+AEC81AGIOqL5BLyINurKaSf8xsD6TGGmuf6iYrXFSMLo89fzWxCsGTjz/hm+5QJ5js9egjj9jjjz5mjz8Wjnvvvtu35sXyyRqU6ftYd5p0MqHrmaeetsXyEyDMM/IxU+n+2Cc+4e6+9Pkv2LPPPOPPmWxTU1tjRVJsTz31VPv5z37m4DcivsdCu27NGrduxltvIc/vvY544p7GkO1tt23dKjlVp3h83BXpiFqamq1e8S4oYuLKiAWQMmKiLXneJ+W3uanRVq1aYX/5y432lxuvtzSlKT+XVWqwWHf6xCXfxUnpYv6GWyAVNtcsV8nwhEDI7nCF3wEkhPrkUEfX+IGywzn0PNIl7ezhDbwe+zM5d/cRccVj3AGehgOK0d75E5FyLnYViHhEvaS0QVjOmeGOtcy3T5XXlA2Aaw+FIYpLXDjxYe4d/HCZqdIgB+kaj9oyaCRp1BFqVXhGGcEJvCaueMy7faWPRzHf/P/eFOUf5xAf7oQJ/Hn8N+F67zC4jdIx/C72LERq5N4VLN26T3HfcATc4Q6H3fi9exDug+WU4ZMB+Du/OFCmJygAP1wydIHhgt/+7v/a08++oHa/14EuG4d0sYW3FOCwtFm7NbfUWH3DTquu2Wbbd26w6t0brbZmqzXU77DO9nr52eObVyUJ64gVpHTnq9zTfS4CvCiB7m14lhQT4uJx8HiPxDxb7RtjhRlWgBGS7zzNsTwvEZbKluJ41tmSsccdbfMWzLfqXVW2cd0m/wZrLf56L5X7gzKCQhmUEsZWz5o13RYcNd/Xy47kxCGDWygtI/fsgcT+icKbxlZ1XaoEjc1Ny5uam3obGurn1wvENTTWu3DZVbXTu9vqG1psh66rdV1X36RznZ6F3X5q62uU6Y0qyF5pc2l29rkX2Ogx46y5oc4biuSULBf6ZCZjMmCHHhUclhKfHemFPEJkIAnmoNFxUsZEg59pZCgIzs7UykCWWwHkQjBPcJ9kySRShcxGE4nKvp5eVksY8H29saySzqrq3VZTV231jTVWXac01u2QEFe667ZbXcMugdl6gddGMVi3/CmxoqJRlpdfYo3Kh62bt/nOMuyj7OE7iOUEMweG5k8R9YNnCCAK2tOhtNLIdYpx2zoAuN3WqsaPLTo7OhtVBlv1cZeAIcpBty/FM3X6jOGxcwdKrJG5Y9vO1122a2+68677VAFb7IQTjrXp06ccMDiNiAb37nsf8obojRL8gaBobkchOrTu7AMlxmP296hBbIvNKhf/puUU+Jq2YtCYq7ceoZkX0h3m4wtjPKlKc/DgNlPgNjV4cggEv+dIuF5w/ts8bw+Wnn32efvFL36puDVbf7eAmYqiULKmsKjE5s6ea2ecfoavSU13Kes2JoqHALaE7xVSZwAFjRTAZngFBeUbq5xkq1FgTH67lM6EMMHAG2ny0t3JG7deqR6i7NCYtLaG7mqsWdRxQJb3OqlBweLIsof+HXJM8Q3+qSEQyGLsf59AV1ZmmpVJad4fPfP0U3bXPXd748OEuuUvL7dXXnllj2Pp8uV24gkn+JqSd95+xz7BLXFgfcq1AqKM0fWxjiIan3hw+5X/+R81jDUO4vmGYQfsgLZG323etNmfMf4Z2URDvk7v3L38i5cR5BvWYdwxkQo5QJhRuBBlgx/rBW7Jmyt/8H07XumIH58PaG5vb7HCwkK3gjOmmTgD3nqlXDRJnre0NFhHO2vChnU/ly5bai8vWWJTpk1VXrDBAA1vrLHl0PfRmTaDZb862pjoRrlDAciQVuWcl3+Q6xhc1EapvYn25Medu9V7eJLWimu4brgtiwhekFveeti6jojrqN5C8e/2RbjFDaCC4WO0KVEa+TTMxA9gapgiP+P83lc4RGPksVJOXYlZr/fwTzQsazj0D//87PfBE/8fexh7FG5j1x6Ghzn8wK/D/cizQDH//RUZHruJc0sZ7fl9eB6RP97bX24VCVLjXODJ4n7kN3wfvfMz/lF2yBTVe9p4/R8hPRnmtdC+0Avzox//1B548GEfUoWfDG9hB0PmLKFo0UsEXursarGunjZhg2bVoVbzCZGSf/39UpYFbF3WyG+UGppKesxzBUarqna4MowxMV9yMkOKKgoQylykvJMRnNIk5xmcQ80Mw7L6hvOO9GQySUz+nHbmqTZx8iR9M2TPPb3I1q5eT8PjsrSf+gAP0sOlM2GEfAjKF+D2qKOO8BVbQr06TOA2KTl9bnpm+kKAAt36XZ0+Xquxq73zwa7Oznd3dLQ62OoQwEJYMHOQ9SGbm2t9LFtrc5NnbFtrkzU1N7qwCevdsc1thr3tbe+SYMvUdy1KC+umMQEMIBrxzKALn2DV6PLn8eQzK1UZA9fppRx41krwuFMKg5OeRxovwNc98oLS4cKCGYuAZPZ/z3S3bMGdmZ1qGzesEbDG2trvlp/u7jZlersKvMNamgXc63dKSNYKDDa70ORMI8iM2LHjJ/pC3xslhNcLJLOFsAIdDtcP3fOL4unvdRAHmDtKtGIe3KnhRdNhMWSIlQX6+9vFlFuM5Wdg7g4pBEzEO/7EE61AAvhgiLjQldbY2GSlpaHr8fVo8eJltn7DRlu48BibN3e2ynakQTpQam1tsyeefNbYDvWNEEIAIdomwI8WS67BC39PIo+ozOxGl52V6Ra1LvE/fJuWlWtp2WFXqqgM33KkuJNvxQK3uVnpw40q1elgwS3r+Lrl9hByPwj9IetUfn7wfe/ZA7QcCDFBc9Hzz9uzzz2leCVbxdgxAiTlNnXmPMvMKbTxYyfY5EkTpQCmO8BhuT+UTYAQk0Wx+CllPgOaM6IVweoCnEPvkySvUpT2/q42S5Sc8smmvIpLP8CM5a7o4u7r7vceK2PBeglw5Ar8gRLn643SxRcrB74DaPT3sX1qt/WrAWP5KKy3TDKqqNyzVyXiRwi5M2vWLDvv/Lfb2849x857+3k63r7Hce4559jZOjZv2mT33XPvPsEtBCB0i16scYHgG6zWWEyhG667zq1KuIOIO2B49Survfw4vv7tb/pGA2ef8zY797zz7F3vvtjdAoABuJGfrLhwwYUX2tvOO9fOPOssq62userq6mG/IdLJPXx6rcLG//j04xfWIXrjwmQ9ZCqyPsHHGrc0N7jBhEae4RSVo0f7UAcME6zakJvD+Fj55d7xD+ZgCEOyzx8AxLPgPP5GQ8BC+H6pL+iWD5MQWYg+MjK4Vd6BhXvnSk+hr5+bZq1tkh36ASTIh2g7WHiASWj0EGAV9vyUrI+UAtJF2DzHQh7/PCJmqDNBiTR5PqgsmVBJWih32g4s7t7uKDziQRn6ex1EhLHB5DlxI/1RuZJG2lDi4PnkFEAi73FPvALIxavwLjrCswAsIUxTEQ37pkfRe2jkOrgI9/gX/y48iycPJ3rGp5ETP4bfiOJfRv/1VG5ixR1H1PbwbRRflBFu4p1yHaUtiic/ahV+hmf+ln+en0w4RNldtWqlXX3Nn+zOO+50gx98CxOBNXystocMn/t/vwsRUAg6/F4vQxn5jcoaxSPIG3ZKzWLZMNVZ5A1yEP5mSA3gmTkL8AzKaDAehlU2wE3peoYs7CMu8tmNd/KTuCWq/Ol9u/32u3y40o7tO23b9h1KsGQd8s/jEEAxqY5kDDzK+t+zZ8+0o49ecPjBbV5WdlZ+QdE/sdwEmZCSJK18KCE9JyfnKxm5OV9ggfHU9FQrLiux0RIOVPxRFaVWUVGitCXY2Mpya5fmMGrMaJs5Z5ZSPWQ1aAaqJJQNS5rs2LZVbplowQBjVlmgQOheHvBGoKu7wzMSLSMUefgPsesKs2F55E9VIM7YEgAjzkJheqHijoL2AgY4xsAjGauMYwtOX8NS/iamYpnJsFHl5Sr4Ppsxc4aOacY2maMqKmxM5Shdtwnc1rh/FE1maoa1tos5VGAd0pQqRlX6jNvdu7YJJNbHhDNhwpikKYRNFIOWG4QR/oVr4hmLn5y5pVnh+CBrvaes01LFbEMC1W3NvnMR2hv71qNt0UAwxvdgKAjKVHvpxSVWLj9Yo3ZfxBqyW7dssyo1QI2NzTZ9+lRbcMRcpTUw4uuR5x2J24tYFm7JkpetUby3r/fxhB+MUWIoQ0s7Q1coj78vESYWORZSz1HepKmhACC1SYnDcpnOWG3xEyX4ViXyCAFVWpgnLT0odf4cXlP6DhjcStllVQi62w+VyF/2G//w+y/dL++9Hq1fu8Huu/cBCcYa1ZMsy8sttMJ8FLVEq62tt8LcHAGZSsvOzvLuP5RJciBslqA4yB1CloaHRY3Yice5mvzRCTnWJ4XepHinsyOTvketxk10KBmWwKQR5QvZy9ADZGlaWrIly4Er1DT+UkYdpBADfeSKreLU2c6yUJ0CtqHBETSRO2ZGZ1rZqFEKYYSoJ089+aQ9/dTTvgwWii2gyg8BI0Bc/AHgmTxliltl77jjDgfg+6N91UHkGUMP1q1dZ4898qjL68j6hWUV6yv3gCQO5BFAJ8Qnw/Ly8m3jhg22ZvVqB2SAH+L8uz/8Qcr6bvfnfe9/vy1dutReXvay33dJeaXRRD5BPGPoxbRp0xxARRTAEmNlde33AYQC4Ngpa3hpJ73kebuA5VrFg3XP9ecy3uW1F6DKXW0Kk3iYFPzSCy/qvN7X8F2/br216FuGKAAW4Rr+8BfrMdblxYtfUjrX+0SajIy0ADQlW1kxaPXqNfbiSy/5rmhlFaO9/AEMjz/+hG+G4euW5hfYjh077EmV7QblF1Zv/GXdYtJHO5UmILxRSsqLL75k27dv93Sy7XNoS4bs5eUrJE8Xe5i5Obmef3UNjbZy1Spb/OKLtmXLVudP2ivSDTirkxKwZMkSX3GD3lY2k2Ai4gP3P+DpZqjLmjVrbdPGTb5sJOWahsxTeJR7v+Tx1m3b7blnnrFXFM4oYYRoYjHl5hlN/oYnr/oPhawMv8gl5N+Lhj/HRezZvmkkHAeSfh2UEaAa9yEE2o7QJoVfcBsd4b2+4b0uwhF/Heq9f+vP93PEfIu/j34QMaEckAnw/1W/+4Pdc/e9jovI2yAnALZIopg/w1/Hhe9PcDvyPHahZ/iCMsMwKYbfhMn7A7oe6O/2tsExmdzlSn7Bh0BLevFZcQqrb2RcjCY84pZweYZRFMRSVlpqdXV18nPAcUJdfYMbreAPlHvqPUCa9jQMm8EfLLfdNke48ehjjpIM3+3phkBRh0wFRfnNoyrGfq6+vj4IqCRpkolWXDm68geJyaknJyelVAIIR48eY1MmT/eETpo0UQIqz7Zu3mKTJk+0jo4Wmzhpkq9dq+Tbrh3b3IQ9NNSvirrKqgT8WOkAqwbPSRiMw3jbzu5OFW4AgqGrhEzzqDkRnmdkjChot5R55uA0ZLZO7gcZ7oXBc5iC2oyXyjTG+rKzGAszA5oRZGnJaXbWGWf6jmvHLTzBFp6w0NZKsEybMtWKi/MkcDYPLwzPLzsjWxoOZnwsAoN2xBHHiTl6bdvWTS6UEVoAW4Xu0QmEBiUmjTHqcAMXkeLsaVA8faB77J7waAB7ewTm+jq8oWQ5NvdX1/UCmu9818U2YcL44M9BEMoK8aqqqvF8w4KNEGPtSsb60HjV1Na5AAPkHn/80b4ywoEQ5cdWq6+sXS+hvNPTxqYPjC/euH6zbdm5c48y3ptwT6Uh3ximwdaCbwZRH5hwmavG2ofQKI5Y31oaGyxVgoAJQ1SWtzohzErysy03OywPBJHdDm7buqSsHQi4bbO07ALlw8Fb7OOJPD3r5BN8reRIsB0IvbJqtd104198bGZij1lzXY1lJg1ZffVO27Z5g51w4jE2ZdoUr7MkHkwb1sXmCACWI0XxSPZ3Aqc6kESxrJJEG/TxZi5VYmxKTGl+WC8Xl4yvT88uFI/S4Pe6AsruVxlq6IHCKEFY6ZhgBB97AegNQxDY1Ym8DZPX6MrTtZSo/Lw8K5bivTd9+Uv/ZT/+0Y/s0Ycftjtvv93+duutdudtt9sdccftOu6/51676YabjHXF586bL6C2wocfQPA2FIHTfdU/nlFHb/3rLXbXnXdIXnY5uOM5jdb4CRPslFNP9V3Ddslf6inxuPuuu+zeu+72Mb5s87tx40YHRRBpZ4jERz/+MTv95FPsD3+8xt5/2WW2dMlSW7J4sQPYk2N+AvaiuN18018cBMePuWXeRkszWyKHCV003D5TX2Egx8KKOSgu+GEO8r77ne8KqG20lpY2O/aYYxyARuUM0KhvbPIu4ev/dK0DDnaBe2HR87a7utr9Li0rUT3K8QaadWuffOopu//+++22W2+x5557Rt8zJK/PysvLfLjErqpqu+XWv9nvfvMb5f1uu+iiiz3vyP+vfuUrvmUy26fOmTvHnn/2GfvhD35oy5Ytk1/PedjLV6zwdeWLi0t8I4vnBUKvv+46e+GFF3yR/Plz5zlwYKjWT376U+cHtnhmNzZ263vwoYftdj2742+32mKB2MbmZuVLv42W0oSisEYy+U9//KPq0I0+XO+sc97mwPqLn/+Cl8fTTz8tReopgffFtltpoezYWS1SMuCJx558yn75s5/aE48/7r0F+fn5nkavGbR11DsdYa4JfBXqORxH3Yvy3wvJn0ZPaAdjlyL4IOLT2CmORhy6L7gdPseu447AE4G38EtXsevggtPItyi8seexn/vibkhL7H6PI55iYDCOyA/aEurDMvH+H/7wR/HRQ241jeRgCGffFOIWH6L+7xVGPDneUFiM1fW8UhDergq8knPJKWrncgqtsKhUOKbXslivPRFLP8PPEq1TineXDlfIPZwYDtElivz8efPs3z/zr+LrJNWbFeIVJt0L1FL+DMOS/PS6rHoTlRS+MCxhzpzZrwK34f8hkjTDaiVyqwOuAdYeU6TZsKC398Tutu4Hk4w1y7KtqYGZuXWWl1+shA5aQ0ur1dRJ03zqMRszqtJn+q58ebn1dfdKe6v0WcPTZgoglhRZhhrVLN+9JoA6t9hKqPb0dKpSsr5iBAajjFPWqUGOmC08opJg1dCNMtvHr6lgvKBUach073Il5/yMf+6rP/JCiV33qJBampusWYKImbwDQ8kq0H7rbOu11sZuG+hRqpMzXBixFq1r9wqXho1pXiUloSGm4hYWFFh9fa131zG+jjh6XhI26VKD5fc6SKd3V3laiAnRlDsdpDOcnevcHdsVsqtbXkGhW0Mod7b9ZO0/NowAnK9avsbaWl+9+PkbJawpc+fNcevw+vUbJfg3S2nZ6tvobtiwSVr7OjUErXbKKSfoWOhdawdKlOVPf3mVve+KT9t7dfzuD3+2jvYOt6bNnDXd8+a1yMclK+8kkQS8D235s9cjioWyoBsuLyfL8sh33VPebIGYrYYtu6DIUqTkwIfw1FudSE+w+IfJAPEEb/6jKIoLPIaQOxjq6GwXcEy08lGlllmYYrlluTaUlWzTjphthZI9kyZP8e57iJLyekc90y9MHqJODlmXeLRNLNal7GAhdCy7OA0kkKfreqHexr4Ea5G7Drnr0TMWAQMUp+gqUaAU+edDEwQ2HHQNJCht9FCxogowWfJP4IdsH+rH+knXYLBQEjdmDvtZ8UJO7YtYZYSxsHRjs2bs6WecbiedcsrwwYYIJ518smRviddX8nb+EfPt57/8pc2dO9fmzZ/vYXBgkMAvz5e9iGeAsFNOO8VB7MKFC9XoZTvPdLS3+7a0v77qt/at73zHFWKILniALOfoGhmzL/9PPOlEO13+YslFbuLneeef735+53vfNZYbi+i444+3TNXFeOqQAr59yzZfcaFWR51kdW3Vbik1W6ytpdnLOUX1lvVjsbxu2bbD00p9XvvKKqtvYCOcPfkfngRgkLe4nTV7tk2eOtV2bdsmReF6W/3KGsmCJLVhg/bSS0vsxuuvt21bt3i+zpo12zasXWN/vvZavVvsY5JRDlBYyAdkCooPYABAyrADhgu4oqHsYR13QCM7vbGtL0NOGJL2zJOPC/g8oHamwaZOmWrjx0/wtouhJmwNDf82KqztW7Z4Xk+dMtnL6F4pN3+7+a9q11oFHo6x8ePG2UsC6n/8wx9sE1ZcuaFtw8JL/GhrKCdkXTRUgY0zwnbApWrfl7niskHKAeFQfckv/MAtfpC3w7SPModohfkRb+eL2NnbSb8On0Y8QxhBVsTccxVzsy/Cb/cndu+Ywc8j1ywJCGQNT3SmcWVFJqmwvmWwt8Nyyzn+cPf4AdwN98HOCFAO3/p3e8dtr8jCE8iBl5cus99cdbUUqkfc2h/JxAOleN89/bHfMOnS81u818MQURF7ArBzXmZ2nmUL1w2oHNmKnVWrktiZTQdLlaak5fqGKFhyFUFPC3DKy0IH5X/pe99tJVL8jj95oU2aOtF6WVJP+cUSfAJGHl7U1kRp5N7LPD6eMSJnDwsNDPQuSpKEHkqUqE6UQEijoIZOGUgYfCRFEcsU09LVxqSr4qISN2XPnbfAKyZjadmwYHTFWCsvqxQYrLMVy5fpmxw76cSzhMqPlpAdrUqtBnag2xPSL0RP9xbaNZmNBYRxbHSZUjnIM7e0ekbC8LEDwAu4E1FQWGKll9ugGNWzR89wpwT5dQR6PfPIRAkyxrEynKCnt1NCv9vaW9ussaHJw+ru6LSmxhZ9xoB7NWICdSzPwbsQlyFramn0scUULCCXCWh1VbuMrUkJLwK3aMd84wVKXHWNUPRZtip090807DfXVBRdE19Pr1LHEInUjCybNGOuLxDPnLhkymowWQ1NjrTlR2zL5k3+/aHQkUcfaaeddpIde/wxdtQxR6pxXGgnnHicGqCFduSR812YHSw99+wiWyPQPITWpuPlVWvsuedecEE+f/6c4fTvi2gEfIamyh1gS7H+PUnRE++mWUFujk/Aokjo/mPRaYhyLyilO3NkEfv/C4QGzTFCoZ51SilVqsKjN0BRWR3OlI9YPw6MGFf54AMP2bKlK23K5Pl24snvtCOPPdfmH322hHaxTZw8TUp2kXeNB+UwNMRYTEIyALmcSE2UImohz3XPH3VOjnHHN7jCstuprGyXmGnvB+iqUWD41Y7Nkh871UjJf2M1hEHJGTlQuJnZbA0+pIZFiqj8ZA4DdRteY3hOGGZDvYbnVfM5aCT3QbijHBhvvPCEE+zmv/3N/vjnPw0ff/jTtXbnPXc7MGMSFTIHKq+osNvvvst++JMfu3WRunXH3XfbZIGhfSkX9KRhqbv2uj/bNfL3pltulrIQc6vwQy8cQ89Gvo3kWfyxNxEu6+P++qqr7JbbbvMwGAdIbwDD46DIikMdQ4be88D93mUeTxgAenvZTQx53ubXff2dKiOGvvXRMpCjsQl3bbZ161bvgWFcKnxADx1j/l4VR90SJiDzBz/4vn3ui1+03Px8n/y2ScCZyXA7tu/wyWkU2PQZM+Xuh3bl96608RMmKd/67aXFi30FivSUVC8v91bhONhWfDjCc/6LL/WOVRXIm8KiYrviY5+wH/7oR3aiFJWMzCy3HtPtO2HieBs1epQDo8bGBqvRM3oDXlm9xsMoKC6xebNn+fKTa9eudYPLmWeeZVf99rc+IRC/u7o67fEnn/ReA7eUUU7+9Z5EHl186T+7UvSuSy6x0rIyW71qlQ8zAajH077KeW8KQ6JoEzmHb6KvqIJRWe+LgqwNrl9P7vIafOAX3Hut9Ro9fE0oXHu8dUTOyQ+eUfeIJvEJ74KD8HMvPAwwSbTjaNQDDfE/dukUueUhqaD8Fj2/yH7wo5+qLJ5yBSPKw1gI+6dYnIePeNJ9/G9v8nTocW8XO/F1SlHOsdzCMissKbPcgiLfqTUtPcva25nTk24Dkl8MhyksrLC8/DLJ1fTgxzBJkZebn//0l/bcM8/ald/9vt0nmcy45X7qJ8MfhI3gJYY60Ose8E+YSxVk06vjedjAbfm4WS+UlM+0/NKpduTCU+3yj/2LGopTjyspOHVRS1t988rlL9rWzWtt5YqldssNN9qjEjS/+8VvbcL4aTZ1+lTbtnOTrziwYsVy2759sxKRZLXVdXbzTbd7BUNodfdLiChhYZxtuwRkmwpYgNALnEyXIFIjAJCB9i4zMsArA0BWmebvvZtD38EwPCDDdPAUIUHjwneswxaFgdYsdpS7JMvOzBfYNbvttjutobbOrr/+t3bllf9ly15+ym644Spp34ucyb0A9D2MjuBqaq7z64mTZ9rSxYsE6KslRBiPGTRy4geDekUlWh63wGyEy0LNHCzaHN4RTf6JYBz9hQZVz+THzq2b7BkxTmunWYta044uxtsynmXAli5fYtU1VeHbtyiFcoulX8KDrizG7kL5eblWXlTkWbA3hZm+A94g4Qdjyf6upEjk5+VYvhpbLORUQLphvQFQmUSUk5WpOFH94h6+hQnW6u5hK0kUrthDJyma4tcDSQaauPPsYSL8wopxMD6+9OKLtlz839XZZE8/eY/99abf2t23X29/u+lWe+jBh62ktFgBSCFtblJ96fGxhiWlpTa6cqyPgYUfSbof+heygZobfkG+UAUD8OQXUXSFCx/D5m1yEMmtqo+pkgGdHayc0uZKXHtzq21Zt1pyZrvV6+hsb7Ou9nZrqGfnxk75x+5YAl5q5LDkYZF7vdVA2M2Lbu0ZU6fYsUcdNXwcMXeuA7Bosifrcd915502a/p0WzBvnl349rcPN6Zh9nJI596E3Mafoxcc6f7O1veMQcVCd7BE2gCyxx9zzHB8Z8+Y4V3aFQLff/3LX2zqpEn2sSs+4qA3Inp69iZkZKraFAAjm3SkUF91zVmSNVamKjXVZVZteHnpUuVZjp182umedoZLMNQKisDLHqTbZB2TKkaFHjMRoCRBZdNQW21btmx25enYY4+zNCHTdOU31m1A8caNG6ylsTEmu/xT5xm/5EH0cJiG33pc4FfkJDKeeOEPEcqT3wwHKSkv95Uptm7dpqdDPoSD9oYVJRiuwBjZmupqn8E+W/xAG8lwgYUnnuhhMAYa4xLD6PaMyZ55gBIEGOZMvAApkdIRUSQPIqC8T9Jz3BFHhifwPT5EvsR/FoHfeAogiPpFufI9OOHV7iLCjQNcPHbP493SHc/wILrNOcd6WIdov+lVYdVsMIYqNbhEdRPMwMG3fu3h8yyc8cPTxb2+gzc5iG9E4A/iguHuvrvus29+47tu/YeHg9vge/w5IvJu+Ig9GyZPntzHjj3cxh/BtYNs8oe0drbWW2P1LmuoqrOO5g6f2MbKLmxy0izAMQiekrcY/hKG2E02x/0iDwCn2bmFVjl2kp137nl25DFH249/9iO76J0XCTiTr2CzEDbDG1KS2VMhXXWJgx3M6M3IkEyIjWOPoyBJDwNtWbv+GbGxDUiLXbF0rd1357PW1pJw1PjxlpxdlP/AUFKfNbfstLb2ndbUusVaW3dba1u1FRbkqxwzrHp3ja1bt0LAdr2xusLQADuktFtTyw5LTu33gfyMU2xrrLeOlgZlXljyC/BJkhzU6t6BqZdPsH6SKQBWHMEXXopkrNwmSEh6FuABL/lQN3syRShO/PPChIn1bCgx1QZZg1ZMNSgv+hP0PLHfktIkLNNVEKkSaqkSkgLpWdkZls9knCIdBbnSXvK8UUFDRoAhgLyy6+dDH2JhEWb/AAvB0zUZlr8IQyfCEeJEpQoVA0ajonGvf3oWGJAfeYPlHAA9btxkmzptus2aPce7F3PyCq29842NmXxrUSgnhGUFE+Io6zhy/lC+YGWjEvli6Dr+XkTvREVJkWXGuobcWgs42CteEA1NngBDGK8cz29vTUKsRZbbERF3cMQa0vvKk4OlPCkKZ7/tTJ98dKC0c9cu21VVY0mpaRK1CdY31Bu2BU9pkmDeZZMmj/MNFQSfVS0ZKjDgsqihvl73e6aBehZ48tXlGdXnUBv3fM+9anCo1/oxrKCLRlPfpCOrBFwbandYa1ON4iGQksKOPjn60F2rbjMsC+Cd7vKQiVCsvwq54vE65HKNjSX0bXSgEO4VTQWneMbe9cYAXaAwfva1+HjYXx0Hy+/IcwBSdPSwsUHMX+LDNqO4wX9/rmuIuoh8PfH4423z5s3+LCJKEMgzfAhc0CgyTIStlLnGWs+kqg0Ce+RraXmFnXTiQvf3mSce9+FkTvtIF2yOMvfKho3DsoehSSgGTQKuNbt3e1cywyqIM3FnrDBb6+4W2GR5Ngd8e1CASsw6j8jljdoz5Bzn+rpa+/XPfmqf/MQn7IlHHvYhfCefcqoVCkhjJR83brxNnjxFSkKTrwFMma5e/Yrn2WQpBigFu3fusGa1udnZuZabm+dtCOEUFYUxy9s2kaa+kMgYEX+3Lopwyzc3/Pla+/CHLre/Xn+DKwjzFixwS3UEdpGBlbE5GMccv9AVuajs9ibyMi09U3nINvMMg0iV/EfJCu1+IMAZ/BLFI8SFNVLd4sfP47wnwN4XOS8pLnzD0p98gx+OG0SRf7ryZ/4bfhbihDEqUm7Du1cfuOGg6WYFFp4FPyPf+R8Ifrjzlr/Zr371W9uxc6cPgdkX+Tch8X68KqVEToengTR5nrxxQm7xBTKG1aHahOcam6utu6/HUiWL2zs7lOeDwkBhEmjIM8VDADc5lYmVGVZYPEaYqFTtSqJ9/8dX2wUXXG5HHfk2u+32B3zJMXb4YyMchmqwPKJbrznwSXF2QE/c4/InolBCh4EyMztfHuqs696+8SWr3rHM1r7yqD391INKRfdx6cnpj2bk5NuM2UfY9NkLbNL02TZ6HBPKimzlypelOW7w9dja2lusvaNdiSqy8ZOmW4nPvs9UZc2RoE8U8u+wns52gRQ1QDC/UkiSKESGF8SXnidcmhrPfQyLu5FrBAWFSqZ4RiHE8St8HA0S9zt3EqtkuvauA/mVmpZtaWz9a2lmAuFExdePk4BPy8hVBUSbUOHJHVsEpySzkw3LqzB7MFteZFpCSpYa1BxnDK+EUaF5g0Xo4Zp4UpReOXnvP7mJuafLKEOVPTcnzwry8nyXr9GVrJubF2P64I4ffvBdS1urz5TduWOnL7mxfcduu++eB6WJr/Wk/l8jKntRYcFwHkEIJPIWDRdrFs9ZVP1wE/4CnkuL8i0/L1vlLLGUFMbWvrpRGiG+w3qbkyU+UIMUxfstS+J/rIBvBCy9WUQZk8efuvz9lrPXtqtvlFasWCnAs1FXAnhDADQJ636VqQTpqFHlXpcAN1G3ITtO+UQY8RqroChb/KB+8XE0+WVv4j11b3+NNuR1VGcO/vdKLmD/UVDyU3JCP+dxgep+X0s/EupBTrAcIlZByJVk/85vDxsxFIyxt888/5xknuSwAuhUI3bvAw/Yaaefpus33jPCt9FQJcbWvhaxosDbzz/fVgiAPffiC7b8lVW2ZPnL/h0bRrCT2bZdO+19l73f7/dFzI0IE473ppFMwoKeIuWBTUaGABt6RgPLxNg6KTSAviOPPtomjh8vGVvg5b1D4XYJPEYTXUL5CYipXrNs18c/9Un70Y9+YC1SOlKlgEwReCwWgAXcOWDUd9HkSvwDoFLOKAzBcuiv/IT/fSpb32I3Lt7wjm/rrMPlvPwhvQzRIJwz3vY2e8c7LnBjEpsxYIFlPDUbWCxb/JKPd96ycaO7nTppooNv3Hkdk3/Odx6S5FtMrjk4jdouf6K3imTkPqIOxQNLe7v488hjjrVLLrnEZkyf5v5HHyKnoZAPIf571yP3VzxPFzYHFnPOPuFI70OItHMeJfkZVJaEBIHfRIZ2hHZ9JLa62iOIkThH5O5J33C7HB7iktjwPVUtuOGV4o4TRSKKv9dFvSFNAXCHw398p18wVsWu+eGWZx5q+AUjTaJ97xvftM3rtvsqMcSC8nBsQ7r1JEoHZRDiGT15NTmw5czPL3TGr9egEIbKw78BL+mZ4trb2yWM1midrdXWULfdUqUh5heyVJ3wERPah8QvUsaRZb6Fub5nWdjeHvG5xGtTfVPo5Tlyns2dPU1KX6rqXqplpuVatnBVSM9ICqN8UaX28Pem/be+B0hPPvlkf0db62IfV5jQr4rWKc1vrT3/7GPHVW2vemCod9Cam1p8jFtbs4RM36BlCoxl5GRbkpA9FogcCYv8olJLz8m1dGmK2fmlll881oYEBnOE7pMystUADXgjFBhFgkqaNqsWIARohDyxkFIfUL0yIXYoB3QrZuE73DrzBQbV40B8gltILwgjsoomprFFal7M4svYXrlN0sfexhA2QirLykdPsCImxJVVWJ7inZldKO0FUzzLm6ik1XAmqbL1q3IOSECEtMTiBUMTJpGKRSQwYIgvhUgXbDqzqFmmR8LS1zbMyJTAKlQ5J4pZBiR4gmDkO+LqaRAHeTcK1l7l26C03kEJ8uTMLFu5Zq1t3sIGD//3iMpNY+GkPEMoYImgAkUTLfxVOB0WoixovIoK8qy8uEgVWWBW4bi1VmHGC/f9EW5yBcqyMsK6khT5W5VIDVZLtuB9A0l7TWISDA0jlqqDJeoLytsZxx9jF190oQTogY/nfumFRb70EOSNlzfU4h3Frbu9w2fvZqtuYG1kYhaz6cO+7QK2LI4eKy8/+U3IGK5ir5x4RT0MdTHE3SneUYxCA8ercO6VWyy47rfOWDHoIWM7WMoB9z4JRU5YYi703FDv9YW/08XhIvkF6KG7+rP//u/DfI7F+Cv//WVbsXyFp41JUPRGvV4doOudVRnee+ml9pl//Tc3ZMQT3wNqIxANsMxTm0F9/9Bll9m/fOKTknU9/t3/fu9Ku+y97/OlxphAtS/aX3xc6YgduIA36VZFZuqR8jrZd0rbtHmz9349+dij9o2vf8PBGqBs+44dPnY59BoGf8gs/AK8MnmK5bimzZplH/3Ix23erNleNqxIUFhc4hZnJsIBKvCPngF22xw7foKDUPzA34gicBlvsQv8G3rtAMXFJaX2nve+3xYITJJueJv8o8x8pYOKcps4cYKxxTNrAz/w4INi/UE7duEJbjlm/C7GpWzld1d3l4+RTkkKawyTbmjKtOnODyG9I+RxlTvOAPVL/um9dvLpZ3g5ETfWi2aSogMSMkn5lqq2iLImrrod9ic+3THHnk7v+vfeTOUN5eRtJv7xfYofAFustZLUchfaZ/mKR8NnWIIwOO+PPDkeDx2qaCphbz9D3MIzzmFzFtIdDr/2X3SGN6KyDIf/dM9dcEVYsXzxa7nSAQaoq6m371/5Q7vngUftb/ffYy2SQeRvRLgJ35HS4IH77Ufs2t8G8voQC4dnGAMdKPOTX9GBo+i7EPfAg37o/fAQSfxT2XCUFBdbcXGB5WTmip9KbKx4LbcgR2lEoVN9jsViQPWpv6vbivNz7U/X/dzuvPNa+/S/Xm6VYyulqAsPeW8GW5aztF+3vmUFk07rlR8oNeRVL7LZx+zHEhOjGBsdHmrr7llE5WEcKN2uiWrt62t3n7Bx44s7u7s7VnW2t/o4MTZwwOrR3tpiLSwrohLMKyyTkMxXktMMha6jg/XTFMEkACEVMsFSlVEsx+NJ0D8yyIvRCxgWGsl8LyAuIkbjeVRgfOXX+o7Hce/4CEbmG85BkAwq7Cy3yiYmpukbVRiYW8zs4fkRgU9VKQHGrOxcCS+20STOadZPWKrAQ9K+FJAXSn9Pu77zWKvCBqYPRxRnnam0OhKTGeKQ4mPVWOybXT84M8Carhksai3NLT7JgjxF2Lp1e7jWBr+ZzTph/ETFMcPKysZIgI2xcWMnSxlJsuZDWDHhH0mAfdZNprKSZt9vW+UG+IRUJP7Oxw9G2XHIhEfKU/Eu3Zc0TABbwnSh8QbIy0PuGaObk81WruHZW5MS3PINuD3UTCyV4DvvtFMsT4ot6ywfqG/US2r3zEkT7Qv/+a+WX5Afe3NgxBj09Rs2SCgHOcDBiQa8q6fL5s+d4w09ZRSU0AE18t1uGfRuNq+r4RjJEwqRVzzTHTJFRH3HX3cf+znFThFxi5vIt+i133sDTfwYK98VOfa30Xfh25j0izx5DYJXAY8AUqxr8Qfp3dsTGlMsgqxpyre4o6498cQTUpBX2+Uf/rA9LPDHmTGcvMcasy+irrCSDFv9PvP00957FxF+s5Xm177xdd9cAotwlKdYI++55x574L77fD1VgCHb/gKUt27Z4jLuYIg8C/mrshK4dECjet0poLt9x3bbrQPL+JZNm31dV+JB2pmt3tbWGrM66ptYOdD4MgnxW1//un3ja1+zK95/mZ1ywvE+HIleECynY8eNtcamRnv55WUCisjyFPcbgMsqFozrJs/pCSJeLF22bsMmB4qvrNvg/sCLgExfUYIYKGyux40f7ytEAChfXrLYu7B9DLYc0Zs1fvw4Hx5A2T/x6KNeHrPnzLEMtSl8M2bsOJ/wzEoOLJOX7uB0wNe7JYzxEycqXiPbcfMfgMRwAV+7W8/hnrKKCjvx5JN8lYzVq1b6HJp2lSdlTJoASFjCWYbsig9fbtlZrKYB7+1JyEcsl+GaNpx2E3kU6hXtIBOZEn2YArJfbmmr5Ze3p7jl7BTP16G8Qgr2pjieoD32n1zKvZ6Ec+wAx4y4ibnbx8GwI7c265thd1zHHQx/xB15RNlv3bbVvvWdb9ttd95t7d19VttQrzabYR0hPbEaH85klCjeP/3zI7gnxBjF3pPfvgKHypdhY+xNkCgFGve8Q7H3+UC40zXLFKIEhiULe3TNDrEo3omWkSkcpyCY39LR1qm60eFWetZ1Z2JjOkZCxsqmZVlSpnglK81yCvNt/drNtnTxCtXhHUqbeDgrz9LySy2vdIzllY21gnIpe6VjrXzMNPFIscIAXKdY2aiJVlw+xuMZT4FTDhOp4j0L84fMUuqUx4NDfT76vH+g5wEyxjMRzUuZwvglLCA+wF6AmCXEBnr0vltIvROrJl0sVJhEXyMSi2daRoEyHeEFc8cKUgXAignDBQlxzTtAq64pbipRAKE4AMzyvZ7prMcxJuMdjxLkHpO/KmtGvsIt1D37J6OduwNPn4dJBdUj11wAmQ3NVr2z2oVzbV2NtTTVWVdro/V2tCt93SroTmnrLNETAgvxDpWC/1QknlGR2dM/U1puqgRnugQJayoiyFAgBvvD1nPkoXf9tDR5ntIAk88hmqScyhnyi0izFS8JZqmb9uYGa22st9rqKjUwz9rGDXTR/t8iKnSYLBHG/wwD25B0J9LOs7CA+qFTKOpBa+/q8u4hGhPCPVCizIlTvoBebk4YouAF9xYj0ssKJz7UIy5fD4Yoqw+9/1K75MLzfEWJTjXYb5SoF+zONVGa/b996gqbMGFc7M2BEXWWNTupo27djyN4pbysxBt/uqipO/woGIQ8lgIoqq/7LDCv01j3w4okbMFLNzazhtnCm0kSwVca3Fd/z7cReQix2wgsY8EQt+tAVvijEXcUkBfSSEO3P2Jd7eMXLrSbbv6rXX3NNcMHqxsUFBYGR/Hx0+VwXZIc+uGPf+y8/81vf8uu//N19oUvfdEWHHmkfV7nq6/5g/30Fz+3n/3yF3ukJ55oIBccdZRd86dr7X+++lUHVRBjRL/7v1faJ//lX3zjH6ybkR/Tpk+3m/7yV7v2+us8rr/X8cfr/mS33nG776SGPDwYojTILc6qzPz3Ol1dWytwu9NB5FSBwX//93+zf1G8Lrn0Uk/7jm3bbOv2Hcayiq4oxQQP8aVun3ryKXbyiSfZ1MlTfFMNioR0jxN4nTd7rlu5ly1dYr/49a/sV7/5ra8lzFjW2bNnW3FpmRUVl/hydPkqD5QBlgn79a9/bTf8+c9qW5rkptSmTJlqrPsNaIJoQyijeXNm2UTG1sod1lmUDcASbS5jZ1mirFd5zRhyvpkza5ZbhLFczxfQnSDQCfh95JGH7fs//IFd/YffC9xvVL4k2XFHH+NW2AhgwSfwe6rAS3LyyHKP5BsT/mbOmu317qmnnrK1a9a6oYY8oseVdo01ge++805XcnxIYRzvhmskfaBhdtKDiC+C5ZGeuuDWSe8CQIOvAD+4jT4eIfwI/kTfxvkhgjOQA9Eudn7o5wA37gDkRvGJrqP7iLj3d7H7YYpzz4Gc7OvtccXtBz/8sT388GOKg2KVSD6DZUK+B5kQ4hquhFv0HqUoWXU0WcpKCpuCZFAuaqfkHt7gO8c36RmSTcVWWFxmFWPGWklZuXiuzErLK6WYYACrtPJR462icqKNqpwiN5Nt1NjJNnpcdJ5ilROm2ujxU6y8coIV5Jf4GPj2tnZrbW325fbaW9uthx1Bhd3SCwotX/7ml1ZaVm6JYF2O1bf0qG0J+UsvNENJegaTrSchzTr6WEwAA16aQC+bmvRIPrCBRK9bbNntEx7eW9YdeGv8GtTX176IHUoYE0v3DeNQdZ+flVUwu6+n70EqFM/90DUNhWtEAqZ5PtFKGttAhwBXrfV1dziggwEiJlA1UGHlWFJqpgPXwDQ60/jIH46IYJ3hCiF0jzYH0HX/ACG6dtc4iYESB5jyM3zFYwFKgG064zkzxJB0bwBuOeTCD74LzBhVPaym+XkFVirBVFJeYqPHVPjyK2jidBeNHTveJk0K6whS6QLgD0oBM09TVNFZQiMdC620YKyzTDCAGVneh6U1+slfgVjGrHR1snIEJvvQLQWRdmdyMS+MjKZO1w8x3LVzu77vssa6Kh27rL52p7U01nh3G9as/2vEZLstW3eI2ftdwWBsUqwohom8pVLTuOjysBHDP1qlobJDy96V640ScQMoAHCzsyTwvZvrrUcI90jx2pPeaLrDd9kCelOnTbYrPvBP9p53XmDlpcUOZl7t757EeyYFTp88wf7lIx+w0049KfbmwIlF5Wlg+1X/vNxIgg7nE9XBmQJQdOMip0K3MO+iFHCmMeMu1P2RNxEFJdqVTJ1DA4TfoVFhM4Z01W02hAEQuKM4ch/3eOZPwqUovAvja8PzkTIYbmBHnO+flHYAJWNKsY5GB9ZcFvpnbD4AbpgUDPmB9Zoyu+KjH3HlwHuKJHvY9vP3V/3Obhb4ZEY+myswIx/yMa9xMhoinIkTJ9q7L7nELvvgB9xviDLBf+4BOz0uJ1nWsNN+86tfedtBmFF8ufZdyeSeMiN+hMdBd/eBEvnHigbJKi925WKnL8b3zltwhL3jXe+wCy+8wN7xjgt9/fDOjnbfkYyNEpC1fEs76HETcO1WGumh8DWKvWyUh8rzgrxcO/7YY+z0M850v2+48Ua7+ZabvSeCZ8ccc4zl5OS7RfKIefPtvPMvEJAtsRdfeN7+ctNN9rIA8ajKMXb+BRfaUUcfbTm5+Q4qsGQzlICAigVgWf0AVnj80Uel0C21Nr2nzSwqLLKxYyp9XDA8UDG60rcXlqC03oE+Gz2qwk477XQ7QcAc6/LVV//ON5uYMGmSnXPeeTZ37mwve5ReyqpDbRGWZfyiDBiLTR5wzdyCY49f6CtDvPTCC/bYY49bdU2tAzjALUaaq3//e/v9737nVut4hZP8JM84kEHxFKu2Tu4O+YQbd88/+Ek858MB4D2+j/wYqTMRRe3nnhQwgX8pPylDjkDgi8hQxhF7qgvAJXWbc/QeB/5OMobnAZBzLcCpekZdw3rPSgMMTVm6fLndcd99tnzNaisuL/Nd44aU375CBf7FUYibeFZtybiJU2z85Jk2bvJsGzdpppWNnqxjomXnFAr6BBlEouhx5Dt6HQqLS61UwDYnJ0/yKVOyKVtAMzccmXmKU5HcZSqeWX5OoFc9Md0SktMtUQeT7BOTU32oJJZzMJJP/BcOHJTc7unsEW9KtohHsfL29/VYTgbD8tIsNSnBzjjzRHvXxed6z0Zt1Q5rrN1u7U3V1tJQZa311dbWUG3dbS3WJLzS2dEgP3qkBHZaQ8NuNyBG47YjCuauw0Ri4nYV1Yck0POdyZTRoVu9f2VXV9tdKpDPSEClIvAZ2A+gkyMVVJI0g0plyJA1KQGdnS2q7FmWmVtgfYPMuGRyEA0rzAp/CFyq8ulBjHGUKMJyhgPEBObhObMq6YJXCTiUZyiBXqhcwzc+JME/CxUjFLhSocJOkgaakpGnB0mKg14AZsUM7ojvuORb/fOfnoWB3YneFZOTy/aFbD0sgCptBIszBZ6Vle3dVdu2hoWs+R7gxbXvxS1hBpiF8QnEd0PSQcOO1QorBsIdUOeNAXHXL8QjRooG3yBs6QrIy8/3JWyoRNk5WXInEOj5PkqVSenVc9bjZZHuM844LebJW4eY+Pb4s4usgZnJSluhGoaj5s/xPaUBmH+9+TaraWz09O6PEAYMIaBLTFlz2Aj+pLsPK01kQT4YciVEB7OqaSD2Fl7/aIK/c6UcsAUvDRIFAeCorm+2HsX5jRDdvUfMmmmnn36Kb/k8RUpfRnqaNfmQmiZvKKN0R2fCxSLF0IAZkyfaxy5/n130zvP93cHSrwWQnnjiaW+Mfaw+dYhDMgbhfPFFF1mZgASywgEZ76L6FSuWPUpHN0iVvYlvUd7DsATJPNVXkkVdD0CXIUqkbyTdhOWOdHY//XHsHXHgObe4cxmBO4CzP/SwiCfuWEd8jOr03nTLX2+2V1audKWKrvxbb7nF7rvnXrv3nnvCcTfH3T6kAMviBQJzNB43Xn+DL7d10cUX26zZs+zMs87yeH/w/ZfZVb/5rT3y8MP20IMP2u2332ZtArUnn3qKnX366VLS0+yS97zHVysAcA4DIAHXqdOm2Tve+U4fYvCLn/7M84O433HXnXbeuef61r1saXzueW/3uLxTZfPIAw+NxDV2EOb6detszrx5AoJvtxkzZtqcuXMNSy/LjwGSP/rxj/tQk4g6FZeGujqve+Qe+Up6aEM4M2G3vqFBfNJlU6ZMsQULFghg5LjlEwsnk4hL5N+kyZOssrLSMpXfyGdAe6bk/tSpU+3Io44cLhMvR/nLHfeMIZ4wcZIAbYHlq72YIvdsonGW8nUU2+zqO4wYuVJ8x44b72Nw2bWMTRhmzpplJ558sp180sm+damP123vcGDILm0zZ8xwAMvYZgxK5SWlArCj5bZMgCXNl4wDDpCnM2bOtBNOOskmT5rosXTwpqiyrvGYcWONne4YR8mwhdPPPMtOU5nmKE5AQdZBpj0nDvPnz/cejzaBEMp52tRpAsHzvC6xbTN1gInPlWPHuN8F+Xle1tQThtXBC6y7TB3kORSdIxDJOFudPP9Y11d/wQ0P/RosQJ2NAVsd7j54436Er15N+DPynvYzDDXDP56PvItd63BwmhiGYzpgjX0DhuAZ5UIN9QjHiLrq9d+/pQ5zVvp0sAV2Q12zPfroM3bbnffb6g1bhBeEJVLSraedHu1ejwJxDekOvMQ15QZ2KC0brXY9Q36mOHClVxyMgSWYnqeQRyFCPuRAMoqtveF7lnvsFhDt6dKhsuVgbHtfT78UuAbrbG/xNbbb2pqliOhobVZdb7J2HX3i1XQBY+ZTUL+p565YKH0ofD1dqvuqS+xS2d5aK1ArDhzscqMTm3ax6dWm9Zt8CdXtW9cJVEpJG5Di3B8OVjMZ6Ge+Q4g/eQYunDd/rh199JF77FBGKR1WSkvNuEn580947VmuCOj/tcrQyyXgblGRvjvmNIYVkyUQBL4Ky9WwoI23iF+SLB0tQRpDH476AQ9qHMioBDG2Mm6gr0MHIEUZRwOiAiIk5zcxC5tCcJ+TV6qQkl2zHEpA+2fTh5gWJ8DszK9CV+l6ATM5zZkiLcsS0tjHXX5iqe0XMzsvwNQ6JVJxFBdVVmd8fAKsw+y6Q5ixexbPEE4wFXu+Z2ZmW1dvpwvNJmkj7FbVJw2GShFpq1hnA99x5lB6FTd2tFHo/twVBP0oRpgWYRkpCz7+SnGn8qH15xcUWokEGmHU1ddZeXm5NTe2SEAPSJhMteqq3S74u8TQxx97lH3x8/9m02dOJwJvGXrumUX21e//xNZv2koR2KQxlfbJD73P3nPpRT4R7ov/8y1rVRqiCrs/4n2dAHK7NMjDSfiblZlhhfkIoYMf+kD0sfZU1zd6Sb+VCBA/qrTAJo8ptYy0VH8GEH/xlc2+Bu7rkhLHutSXvetC+4//+DcJM/YgD/4+8cQzdqMUlHUqy2aBImafA3Spw/Tg0JMxUQ3iRz74T3bh+ef6dwdL9HK8853vsqeffibWoAQwE+p2gkBFhX3/yu8FuRLHT6Hm6Yh77mWkbyh/b/z2KjW8RYlMEbgD0NJIIEhIs0+o03eIOPcZL/kgPkzuIz/9ciQEXEUT3KQCqxFLlL8YDmjQAygvLCq0hQIte9OV3/muPf/8856vI6G9mgirrb3d/vPzn/f4f+OrX7PjFx5v3/rud4KDGH3+P/7T13xF9kDIW9ZrZaWAD77v/b4zGEMfmDjGWNxoMhS8fooAMP6zffvHr/iIhwMB1L5z5Xd9ucKIVqxYYf/9hS+5ZWtfhJWWLXbf+/73xZ4Eeu97LnUZ96urfusgNCJ2JNuwem0YY8iDWH7z83KhWHT2x7rpVxvkQ3O41UPiitwmr7G0IbspM0ARz5HdruDoiAiQRvugh+4WHsRax5mywKpLb12v6hSAgMAid4AmjoiIC+0Z/jOxOCc3T+GmujW5XyCG4Q2AG4AsFABHGOIBm9G9Ha3+QRsDMI8nwBYKdxQu32FUCWmSA92H4XMsycWua6yf3uP+pgssoSySBpTT4C6kEz7F7Ui+JAhwM78mWOwJZ29yoxNAkLxTTuEiVXU37BIY3HsdpD3X2RO4DwpuvARjtKe78ApuCG0p7SZd6nsTwfhZFwHcoqyGZwTtMsK9Jq+5BjNEYYU4kL9cjzwesvq6Brvjb/farbfdazt21zjQF8DBVWyZSfJHAFS4AeXKcYf8j5JL/uIngBL+S0rV95wVz2CpFb84DxBs+AgMwRKDufmFKjvA8GAwpg1EuApUkyQ53yG+itrZ4UjHzkwrShcQL3C51NnVoe+oG72qJ4zjpje/U+8CiO/pbgteyO+svHKfwKtMs3mzptnylcvs+UXPe7zdf5+sx1lp0zOCh69ZUYH1+i95z0V2+eXvtSVLljofQiOxOkyUkZrxGQmDn0Tmbg6V18bu3u4pqkQfkaT4Pe6II8HTxZ8jraSsbJQEDFYrVYQBvUyQBpycYn1yiJVW+SO3MIdekWA1fD7moq/VBnravZLAXImqPEkwgyKRkET3frYXFJXWB6APsbWlBIK+5ZArxUWV1huFfn3PMjB5liDtYwDm04/vE+Wf+6n0KGnKWcVBQFuRDQWgzHYmE6GVpaWn+NqrKWpw+qR9tEm7YXcatG4mffUpTXU1tfoUWBoTXDqCNidB4mO38FMCUOpphpgaYY8ACg0rY3LCmFwYBQZsl/AmHqxlWFBcpoqJxZqtIFMFvHLlLsVqFKbvtJQghlP+RkIWqzJgNzcn09598QX20U9c7uG/VehV4FYN1Kc/8gF7+/lvs1/88vf2wJNPef69EeoRL1TX1SsvqTCHjyiX3OxMnyiFEN9TgL4x4huswLtq6sR3gZ/eKkR+VZTkO7hl5zW4EHD7xJK1MXD4OqT8YabsV//zs/ZPl75Ljdmeyz/RhfnwQ4/bU8+9YFt37bLmtnZvFEvy8mzSuLH2wcsutRkzpsVcHzzddONf7Oe/+Y3v/sTwAAe38I7SwCokC4840rudabCofy7IlTzcYKHCkoGgHk6xvnM5p3N4FpcXuuQpSiaghTVDuwWuQ4PExBKU4/hvX02Bj/RestB7qpBXLgJQcrHwIytQfENcowaL8mLbYCxy8RSF91aif1Sc6iUHNqzfFIAoDyTjg3EBBSaUDYdyU/nrmY4rUXxcY3HniF6LRi6j8t1/+gLIgZDryZYkMIBBhPIleP/+NfInvJNDOWY7VCx93LM8HDKe18GNDrlxviZe7oqzfsNxGPHLQY2+Iw9CzwCPQ3rC1/7E//MshBHcQCMuwjfR+/3T/t+H72NxlDNcJitOYSJXLDylwa2lchsmkoXn8UQURtK17zZgJK58j1uA4l5++fsRAl9AuHOFM/baZQv4gff4Gx7rWUy2iABkAH56KH/3+6vtkUcfs/a2ToHCiC/5L1yRkWkZ4tXc9Exr62q3DowAwhJu2NL7ALAxrlE6we+0jHzhm16PhwNbYYgoKZQLCohjCMUnVf4yVAqZ4ga0WB7iG+PJ/V5gzP1HbiKTULCVKA5wRLIuULAYJtRPvOQ+Szisu4f5QJ2xWMWIbFF8U4TZHnrgHps1a7o9+cgz9v0f/MSeE7hlLLbHMpZX3s7I/6SUJB+Gk5aW7OtMM0Toio9c5pMxI3Ab/h9GSklNoX/yYxSgZ264KJQGdJUyd71i9rlQ6KGQxZaKTIqlZ2ZZv170DmJxQKtX1FTJBeW8IuIVbskI6tjgEIUuphtCW2aCBxmaZsmq1BlqDJMzc1So2b7kGBpIoFA5pKOoFGLMj98c8pciTJIfiak5NpiQgjyTwqBCRBunRIh4dDiRBl17aYUiI/NZH3FgMElgtNuZbf4R82z8xPG2c/dua6xvElDNUsF3COyGgsY3Co50OnjVOUw44bkKVfcA2X41joGBpEQIPGcLiKZnpPo70oNFiviQHFZMaG6o96Oxvs7q1JDX1dVaZ3uzNTZU66jx3Wca6mut3t/XCHTX2YYNawXGu+2d73rHsAXlrUD7GpZw7JHzraCowH70i98MM/QbISwRCESfpBJ7djgI3mRWKONvsVxgnQoC8o0TzhE8lLWvA/kWI4Z1ZGWmW7YO8g7wua2q/o2lU24Qmp/48GVWWlLsjS4CN/oWfps+faq97azT7NKL32Ef/OdL7EPvfY+95+IL7cwzTrESfXM46Be//LPtqm6zlDQpsQmZqi/pUniSra1tQHIo3y46/x2Ka4pbBHp72f6Rsw5AbZ94RrwTwQAnT1cs/Qh9v+RfVLslYlSvIeYh8IQeodAgBQ7k2WvlIa+QT6Fx4aCBChZE3gVpEb7nmitkB9YwurPj6UB58s2gf1ScWHuWOQiDAgiMAWQcH5P1sDZhLcPa5kYVKiX5ukc8o2vP7eDGH3mrEJ7FUfy3lOUI6bnzTXjPKjsYQlCkIle821cexT8hVAAH7QfDKFCS8/OLjKX34F0HcniIX3H1jv9RfLhGlrpfEZCMkWdBXBy4dHfcEH+eccl9HI18EWhf6Yin/b2Pf06o4ACeANPDFeBOMle4IUSCf9EB4Wbk+nWi4eRhOhAGoEbfRqQ0exZFfoU4xF+H+/DsVZ/znnfKb4bWbVi30b7xre/Y88+/4DKH1XeCXzgjvdwEpSSX4S89TMQPvbb01gSgyZHkPES5AxoThK8UilvX4Q3m64So8J84cBme0IucLnzCqz4MgOIZgKwrfAJE+J1fWGZ54qu83CLLyStwwJ2Vm2cFZWWO4/rae9V+MfmYhQO6jJ35CnKylaZuH8JCWpD9HEERGHQQ39bSbp0C9DNnT7M1a9basqUvBwwC3wqABbfhyMnPssysMLG+rbXbpk2bYkcdPd92767yPIAOO7hVo1ybnJzyBWWYOIxciw57tqura7G00vOVuFGx3BV5zvrsTPZMB0Sy4wiTvjyOagSGVHDYJZSm8JlP6PKTCkuVtk8ZKCCbVVRhqVmsS8m4FyWcDFSjpAcjMeFDXWEuF/dYAmCWIwkmkItkVWyBEg9JfyoGFxieuQmAayqxMhtfeIwj4ujOsaAmuvlf1cG/YfzLrh3bra6qyooKCvXloJijQAWT7bNQATHO/B6r4CcEaKDQVXaWKSDR0dkjLQWTf4aDWgqWOuwaq74B+Hd3hq4Tlo9hm1DG7zIzNlnaDVbxFGk7aDqpOvSVvlUDiQAPdwqbdA259ZzF6o877jjdvzVob3BbojycNLbSWlpb7dmXljhgPRDC4t3R1e35HMvyw0NUXPFDpxon/Gb9WybzvVEiLpRpN/XhLQZuYTU06YLcLMvOCJbbAwK3MXr3+Wf7ZCVmRo8aNdqHybwZhFBct3adffub37DN61f5RIWWxipra6q29uZqCa92mzS+3E495TiVoRRmKc5096PlhnOoHxz8KGtSjfUIwn9KcCQvRvKEN9G3LtTdrz3Jv+ZbPtv7gHT29yEYP4f7AIx4NBy0iPhkquHZ15jb/58CMfkKC773+sQyL8ri6ICibFXV1nVcJu9F/i56zcdcx86BZ8KjkYP/4RoX7MCFsYdJ2fDJnkQ5xy6H6VUPAi/oMe1Hd3eH9Xb3+XCFjIwst6j5eshqd1yx9HSH9iv2cfAydh89jq6cx6NIeCDhko88fVxF70XR1d55Fu8mnvAeq2dkJY6nPfzVdTL4APf4zR+gXO06W+WjrATnxImL6NvoTJpfHd9XE6CSgIgXbeSI25H6Hu6dYtc8iw6PQ8zRHm5F+IcR44nHnrKvfut/bZdkKeNk6UnwYQQ66H5nmCHDBnCfmJpl3fQmq9wy1cbDJkqylydxSpNsnjB1uuUVsNJGuUBemOvD7qQYrvqkwOEPbj0HSAfx4izPmKeErBtkd1TxCfwyqG9YkQrs0y0Fn53zWlvbfJx0m+oQkwBbG1uto4nJ7WEN8IRE+aGLlBTFSwo5OwpiyfU85E/nKFiGorzvvZfYo488YS+9sNRWvbLK6hvIi2BRdpyjP4hTenq2pbN0njzo6mi3adOn2IKjjvDVb/5u4FY0qMI5R7Eeq7x34qSMrB4Y6H9QlXe0KtOpnr4YA2MNmTBxih19zLG+bEVTS5sDXDnwgovg5AgzhoJMwHqhTKfg84sqJaDSBBblRgyeJGzNDD0mofhXfOQnAlbB6qDrn3EkfnCN1gea9FUReE7YXnX8P4A15o0TReNpJJIhlFAR5IYZ78nK+RQBm8GBHjEmS26kihFa5Tddz32+TSbjn9zP6NA/tCO6S+keYOB/Tm66GDVD3ytVKQpTTENeoK0BpPCA/Zw7u3pt+ry5VlBUarnSrLKy86RJ5QjYZqhCpFk6g9IzVEnSMi05M6y5ixLB0iIwEOFjcWSCARXk3RdfTITeErQ3uC3Kz7dZUycbG1ksWrLsgMEt/EMdAEC6pTy+YA8TIbSYIU3cGKYQOOS1iXgAGNs6Ol37fasR1oMcKVt5UrCojgcKbsmDZx5/xJ58+hlbvHSZhNEumzBuvI0aPSo4+DsS5fyVL3/ZFi9ZbL39jFuji47xgGF5r8LCfDv/3HOtoqLc6xeUnhYsB+FuzzQiE1ACU8VHcJ+XFvmgb91lXJ5whR/D5/3k12u985c6HJBIhnAbHuJv7Bz3LWlg+Z+x/z+43S8x6YlxtwAIZ2inkIdkZXT4I78GFIRzRBQHFPco3ET38c8hvfPvY26GX+uCnSaZZPdqYBsR43zT1A4IpDIkbi8K3g776IQi1StgwQoKWARZpYNJzSwLRfvm3dQx/sG1f72nF8NZE3kdhQH48ksd8eEOv9cx4veetHc8RyjkT3REtMe1DgAw421VFfQutOHwfGSw4TrEb09/wtfx93v6/Sra41PAFu65CekKeUMYfrsn8Yz3Ix85ccl4Xlb1+NlPf2XX/OkGX7XCy0LvAu4JcecmApl45fNvpPz4+NbUJMtU25IunmB94pxstnRPt9qaWmtsarGGmt0Cni1q51T2rFyg7+LJy8bjH4jL5CQMF8pbwnMew5X4xCNFnnLSc2Ecrn2YqGQoQx/cEAAo0vOSkhLLSk+3VL3PFv5h5RHmTtEm6rX88ND9Ol3t+Le/8y1793susndefKGt37jBFr34orfTgUJ5hi+UM/T2qw4k6cdcoekzp9mCBfN8s5Xom+jLw0qpqSmLsFgyKB5rI3tnp6enuxkwKzXjgTS2phXgYpA7pnIi09nZZ2tWb1Tk6uWKsW5iFkXPraEqbTIxUua4FhcoP3v8WYpQvHReYLWliMF9wDKZAGghL5zCRfiPz+GaxtobCz8YOyJ/VHBJ3iUVstJ3COKaAzAJeSS4BhQSv9Ad4M/9nQCnyp/xur29g2I0CdH6FusfSLQGaSTMXmXJKpg35r0zNOOtWAojNxczPgsgt1tzU6sYk3GxEsBKEIA28BkTExSWR0HhU7l7E6ytqcta6vRtU7d1tPYYS2ImD0gYdg1af6e+7VX+9AmgZJRYQe4oKymbYlOPPNkWnHa+HX3SeTZr1kJraRmy++5+gJS+hWk/AuUNUo4EPMrDvqwEh4u6u3oEyFustZ21G994dTvc44EPFwFmOQ4mx6hrkytH29at28TX4mnVgfXrN9iu3btjLv6+xKL7d919t7HDknfPSXjTdeZDDVSJALVHH32Uv6Oucy4pK7dsKYlIIyY1uLyA6by+hetUV6zIER3ICF3xPxLeEGdcRPevRa6wRhQ88wNZigWOSai5efm+bi5rn9IzAPwmPNyFhjoc4fr/p/0Riuce9TKWX1G20fZ4tnoZ0K5g9MC9/jsP6Jr2ST9XOHA3TKEMOPb8xVHMPScmV/f3hXHYPNm76KL7/oE+nzexrzkGIa57RMIJ/qbRYLxkd3e76l+LdXQypn3I0tR+suyToyrFLvBR/BHCflV8dIxY1fY88GMv52+M+F4UXwfg4VfxsdpB5JCvZU+eUg5EdCjqiaRJD0AU2jNPuB653+PVq0hpAWvEADNmNkoQvgCnKJRY2HoWOyKK6uMwhUbbeQ7ss2L5SvvPz/2X3Xv/Qz4R0ocb8fPyR/6H7/EnGv/KRDCfxK6juaXR0nMLLSUzT5BFYfcnCDPARymWlZljeelZlpWcYSnKhwTJOb51eaczxjX4DJyW4YA41Z8zBDLsIKZ0Op4hn4OMJN1s8BCWVqW3mzO95AyfCMbBlORMgc5c4bBMxSndyismWmHReOsbzLH2nn4B2zDUIbKCU0acGQpzz5132+c/+yU765Tz7I6/3eNLRnrPp/xPFXhn/WQstmlKG7za3imc09FpPWQXPfFkVhwdFP+9HmVkZL9TXt/uCVDBeJBD1t/d26lYWXdqSkadElRMxmWkZ1peYYG0jjzr7htQ4iUwktLdLM+uXD0Ch4HPg5WSiuSRppB62twymqUCHhSDueldGUXBUEisscaknFBRooTra7lzVwo/8F/sXbhxIsNDxfE7D5NjUM/82t8pLj4mi7M/1L/gjhUWfG3ZtCTFAa25018kWL+1NNX7eEyE1AiIkR9KAzMjC4sL3NK7dctWMTIMQOEn6520s0zWvE0WMAjDFFjmq7Wl3TXxzZs2edeTz9qVtyGmQwLKBc4cjY118jdZYaJdkc/Erc+KyyZabnGZ9XS3Wo9ABwCeyRRHHTnXbr31+hC9fzDtPaFs6vhxdsn55/hs8F9d8yfXgg+UKEPWn6xrbFb5oCiF8vt7EMMg2ImM7Xb3AC97EXHql5bOig6dnWGzgLcSUVfGlRfbzImjxL9S3Pr67cklaz3er0WkmMZ42tgx9tKip4wZ1Mzcnjdntn3lK1+2s9/2tuDw70QA6b/eeIv98Oc/9wlhgFNfg1JCmfFuhfn5dtqJC+3Ek45T/cHajrAkzswAj4RCqKsuGzxFobEC2ro1JdZ4xardMMXnTdzj182zYaXLP5IcSFKddUCjmu0NKn4wFEyNEjLI34R/wbpL75H4TiAYT7yxJe7eMIdvecZShYydo6HmHfmDU8qrq6NFaaN3Sd+Jb+k2z1TjguxgRQsPW2mPhjQReOi9Io+g8N/TqvyhgSYNroj7Gxo6j53HnWuEqcsuv+E+kmT803/8EoX/Ivdb8ZW8xV8abcLhK+KbnJrmO3q1Nrd62L62uBpZ8oi0Yr0lfiGO/IVwPf/DpSgKk3wPDz2Pca3bWJREsQ/8wfDDPcjfjHyADworyTIzst26Ci/FK9wj2UDZhZvQs5fmM9JpZ0N+EhfaEVLO99GHI5cRRen1Q+nA2whc+fuYm2GKv47R68nL8L0Od7ZXBERR+FAUbzceRd/x39345X6Jeow75Cp5AQV/yS/ljZfTSBj7IvL7td7jF2VEKhQj/Q95rX/+1iMpvg+hwospavtTfJKseyl3uIcPmxob7T4B2ptvvd02S9FH3vsE8uAt1dApGkKJsQ2e8PDkwOOoS9r5fHbwylTdlSztE+943Wb4gQAAo3HZMKZf3+eXFAr/BaCKLGQrddZWzszK8J5ahnKUlpUoHuYT01mFI8wPSJCbTLcU1zfEdj4diinz+oOIl89dUrxShd1SBKjTUjOsSIp3qvBINzuq1ddaa3u10tEek2MYMKmj5Is+VRlNnTDBPvsfn/b5GL+96hp74KHHhFcEoCN54kEy8R65TeAhL7q6eu09l1xol19+yR6rJYT/h5kKCvKalTefy5RGkFdQ4BaGvILCxMKS0kebGuq2Tpkxc2ZhQeH8wrxSgapRNmXBcTZ67ERraevwjE1R4mFYwGWfGlCXxaFc/QSxbNhAf7cDyHQmjsmNkqoEhSTRTU+GBxzBP3IGrvEcCtc6lLU688w9cOJ1yEweYDuGacNLwC3kXvg/HVGFct9wJwGuX4/A9bRp4wRAU622rsELtU9aM5PJ3DrkFdk/9QImLBiFxra7q9t6u8OM7ACGwvpzfTp6enqVxyWWnZ1v9bUNPuaFMSvdAtAAX9YfzMxOt3QBYWYVpqSn+njiHh/CkeLp4jl1nmwYkCaWq8atuX63bdvy/zH3FgCWXceddzW9ftg8PKMB4YjZLJMMsmNKHFNkJ3a8iR1D8oU2DsPuBjbZJBvYOGiMUZJZsi1LsizGEY5mRsPczPCavv+v6t73Xvf0jCiSVd333XsP1qlTp6rOuQcetMHBPuEwYW2lkr3yFZf5HrnHb/TPDSyelrCiq8tWqxHsPXDIDh09WhFgTxVilXTQnI7Gs1VORhnIg2kfT8YQZ8SfhWnPN+AEmZIE4orOFu9owsd7nuS0BATSys5OO7h/t9JBYM/5JvKvfMUrbOOmjUmoZwf6+vrtN3/zt6y7u8fnfrFfNJuJT0qwj4+P2qmnbLI3vPbV4oTorGJ0IXx972Im99VLUUjW+MJOpjLMlH1OP8qTutVTRX4sCUvQx11OQDdXongnF3hBMx/BwUDT3T9N1+abRuGuHxYlMVLtW/35Ne7P7GnNwQ3MlePLVGNzzr8yTE/P6V6WkTXtcmawv1ed5wHlIWXIbjaSab29/T7SxJw7OmDsssKWRHR06BiwDRV73I4p/cpBC6NxyMLYWOCCG/exUT0n7+AzMZHGkR/4qn6oo/SQBt49DHfJPHfzfCK+p+WXnpUG4divc1Q4ITvHpGOQvyhv+ICpQ2yhRZv0o0dl5DDwgFJFKDsrSJbHBWWD2DylAK0jHMrWnQShMU7ULmr96Kywzygy3EGRl4qLExf1jhLn6x2Z+1dDzzPZbUHGFQaRp7E4mUXv8DC8hXMYbgEL8q99jsI6nKh8KZDmE4arJpnkVRue+MnjUoCf4ke7Td75SV5DJ8cTV6R1/AQX4+q0kRu7DWEyhboHp9jCjSki3kGQHKBO2K2CEXGmj7BAy0MrfmtLqz380Fb77Ge/bFd/49u2k8ErpREj8DEQGB27hdhRP7R18PC/JJ9ly5fb8tXLnW+8i43dlGuybClvTcWMNRfz1tCctfpcM6MrPic5voTzBVhGr4xjDFj2+qbtKgt1lpAB0yoTNlhMkWMLUtoLHShGaRszWbB1+0yOCquOFsfqMqdbfhzkYA0Z36psaLDfhkeGbHxqTHJGnWSVFV71Ud4mjGDh2ix7JVuyD/zclXbKySfbvr2H7N77t1rf4JjKxnHKSpM1VBwSIRxi+gk1GZ0yBqbOPPNUu/jCc+xQzbSEZ8W4laAazWYLP6cG1sb0g0Yh5nvU1TXs7O87enN754qclPfbEdQTU5N28ukXiHhmPT29IvaEhEtY9rAio0POtCIkd7fiXfEwhF72hqy8ROj4PMAuAyga5iuieOFEZxRn2KgQ2CcdleXmjOuhIrw/ujcYBBE9fxz9jjfMnQR0/BQ7Gb1A1YmTVIZ5EX2jvGfswIEjPk0jlwXfrBujnjlA/CQvDFmEMHscBk7iH1VWug8i817w5xPWpIxfTo5BiE2VJ2MhmZRUc5bTQxh5EiPw+aBJ743NEnh54VBSWgUxfVFunCrSbEPD49bW0mZrVy2z00/daG/8idfbe97zLrv81a+y9RvW+ybgixv8cw2pcds7MKA6b/ATb6DZngMHxSOJEH8a4DwlOqMsUNAJqz0r4Aau8uCTVNq7PC4IkZGxiWcNl6cL8B9zbpd1lJx24zKCDnQPPDGeCkuZzz3jNNu+7VEXrNBjzeqV9rLLXibjNjaPfzYAA+crX/qS/cenPi0ja1SGD5cMMxl9dORKhay98JIL1VZP95F8lAdzyhhdbm1rUbtRp1T1htHDgjqMdA5nYZTDN/OXQooWHPdaUlTeFxFowdsJiOcyoMaboLXBUxkBhAQRJE7caBcsTEGBYpj7J0rkpN8jMb7+FNX+qU9GkDCM6ASj7abL4z4yW2KLu9a8UpwT7TBoWezo6sVKra3WLMWGkmU0KFdAYUmh+oiTlKLyRW7r3+NEtshP3hnpDVkKTuCJgcl8UBZW+dZnwolV03ypArcwNJWOwhLfy6k4pOc0qKSPn1zEs/Aaddesjr7rE/mQB0Yt8pj1DexQwDxGypHRnTqnc0DC4OAZeG4pVCheAQ/iEMg4drVREqgNxmhUjApKDomu1TQifvru9aV3R1/g+ih5SjnQbwpHHVeN1gUJBiRpAEGnKvDmNNI/6ZCeZ5oikkLyHngdH9z/BEEW5i7w9BZHoEzJo0NNmKQ+K6DHqGPshaQsek7pdyJ8Uy+nSfJCfP9yynqVpkbnmTBq0cnSs+pgMPLJYBX8Shj4Bl1OGrEXcoPdfPOP7DOf+Zwfo9vT0+MyxDmYfMgvxc0Hs9xDP6Qh/lBboD0x3tbWvtwPNmkW34LXdJnBGb5Eq6wIJbU3FVz/DTYjvkdmM1jG7gp0YOlITo6PqJM3qrI1+OJ27Acu9hZXxp737BxfNmcVrix3OvfYEDEdgfTjC5Bwpo0mdAB17DqM5tFxTjEc9nTnZNg68gqf8hbhZYj5HVzZtvDBLQ/bN7/1XXt85x436PlqxC4mPueYKQ2SyQwsMLA5pzsL3Th+96wzT7NLLr3w2d0tIYVstvjC8tTU2QgM76VLkYyOjJbL5bHPN/TO7emfGPzN4dHB+uH+HutsXWaHDhzy02L4DOjzN3TR+/EPJU4TCAlNQVyMo4IifGNub04iF2Ed9MO8ZHQF4hCZHlEwkLOS05XUEAgpA/OG4I57gEfxkGJevVR89MyfD407cqSESR0hlKrCsKlzna0/aaUqeELG7VHLq3G0tXFoQ9lHEmo/PaX54gJOGAIscoARXMCQHz0zF/4NTtOR0SEvEuHpPPhRnjJYGZWZF2OOj4zKiFAl+wltbAPSIEYTTWfq/bPBsq4VtvmMM+zVL3+JvfKlL7DLX3WZve1tb7K3v/0n7WUve5ltPnOzlVp+/IYtUDFu+wfdsGU/UrYVYc/QpztqC21nRCDqEeFDVaLQnk2gFwxf+oigK+5jaev1KecR1XHCFs8bgEb5bLN1tLBXcp0NywA/2jfs+D4RwNMXn3OWbXngPh8doPPJEZ+XPcvG7bbHHrPf+cTvWndPt5/Sx/HWTLthIRmC/+KLLrDXv+41/oUp2ptw9U/ccUwuYpJ6Q9ZgCKHQaINslQO/sJE81YT0ABaTwt9rCFTrn1bv8dtY8EIVeKlNS88EWBCm+uq8lDyTW/wF7/MFB/9mN0iLoZxVZtpTc67JRoaGrCzZBa046Qx/tpRi0383nLwTMGOtnV3+6R936IWBiBzntCIGKzx//0mphOxMjGugiiw/SXHCAIffuKB5OlWEzrx/+cLD0wxYWNYaUBAMEmQnBi68hxJ3I0Uylp0DYtBg2vEi9zhhKXYs8M5A4h4XUM0X8LwXZF59iTpKXhLgNdUXbtRjpKjDR2EXpJNEjfzxTuIk9PPt4CKxSE/PXre6KItP46tNMH2svetaQDnFYfSROvS09FfxXZCWnuUfjzXui8C9TuAPePxKuGPDuveCNJYOs/Ah4jiGgab4CL9j46awIItAyIvIFzdODvORSzpe6vD6AAXpQ2PqUDKDcKRB/eAOj+3fe9BuuPFO+/dPfdHuvOt+6eApudM5bhSNZSgSXgjGVxj4euEoLSPDhWJ76CiFZOphVrgwQDY0MGZTE2y9NW1lGXrshoD71LjufP1Vx35abXZOPE8YDMXpqXHxehzPzOhyszqyTL2ijfHJX1mqnc9ItzLXVh1D+dE55MsGbYfFt76YHRmutugGKIundTF9gT3AuSMbvL1DI28+VAIXdJXFJH9vyyo36d59z/2WzTRa70C/DQ4OujFLWizIn2VvXb6YIbOVH1v1sYCNL/jYV+eee5ZdeunFC04oe9aMW/V8183NzbweZPzy+aXlLt3/fNzGy2KQV4nxNsTWWuohTE55ub3RqlHBlBC00omBIHKDLDCAG7ey+jMy3BpU+cEK+IloEIFVVHp2QiZpBFFJR7eKWwpyULoB5EO4JLwAciWpBbg3uONKPOJHiFQQohiWL1vuo7BHu3tc+EP33u5u77B4JcDEHo+LWwgS/CrChfJCC134+ZwTb1gwiPJWVNz57E2vakIdiZaWNpuYGHHjj4nYhXxRhnWrnbR2tV14/pn2oovPs1e+7IX2k295rX3oF99nL3nJJXbW2WfYmrVrvIf6fAOM2xtuucNXlHZ2tPleqwhu72A8DYCu6f7HCCU/ilKCCWMFg3ehIP2vA5LlUyj5hyCUg57DD96pXuzk8Gwb208VaGWcToZxy3z30Ykp6+5/8sbt5k0b7YEH7ndh9lwYt4MDA/blL33JvvDlr0qu1FnXypXqsHX6YQooOkbp1q3fYGvXrfNFOq3tbcJr3hUKh5+wsBWlw0UZqSo+1/PZmxGJqDlmt0kK1NRjCgvIkrjzS8gFfoLaeED1PfjB7/oN0c1z+McIZjW8h9SPtw1dlLuBskjcN4jP+cRIVxxAjrCjAqNACCV2fwA7jMCeI0ckSxnJYbAiJxrIuJVibvOOjdmk+JPciu2dTieKD52YBjA+KvqwjzcjNoLKKCLJC1z5x+MSoEDyjFX8vCHn4mQs9IgPWhwnNjQgi1pa8gTvYZh4u/f2zZoI5u7FsaBMa8ANpcynZIwE8vDUfLClmp7n7a9VHBYOVAAL3xfjAx61QZD3rEyPcFHqgHj2cunyeALCo3+gK0H8PeEDwGOn4YlbcayBmvcoZzw1ikfooJAf9YmBVcE/vS8BlTBLQJL0CYEOzYkCLkz/BGF0ca+ED5I5LHAXBE8em1bqFH4xcsuX1xicCDuBZF1Py9BltLZJhhkyncgMTNHuDhw8ajfcdJd99ervW0/vqBVauiwn2dPIQq+mvOJx5C3xmqyZz/kYBgI6lDH6q1YrO4AvsrRnRkXHx1gMOC5jU23KRzcxAidk3MpoFd/64Vbe8eawGfZt1rvbYDHSGXPkA/+yDF2Oz6WZY8gyRQGjmKk/7JvPwneM2UnfbYE2LWNZz7QZ0sO4jAVwpAY/Bs4OIgWDfgHcaypC4HURD2HHKMzatauUj9qjcBABRV+1PdE46CwdrYuv0tg5jBjrwcrTszJuz5Zxe8FzM3KrypK9P/cLteVRYbLqsXxdiu2IBMsyEeK1UEAmijXIAKvzngkTwAkrd5U3jFs1UqjABeF0zUoA8bmtiXgqIJ4Uid6FV64qUCRxV9L3K7oPfvk2ZHrHHSdcQ26kowppWP3K3Z/ASU9eJW7YcuMunJJykqMDiekfxmQklRFslApzzmCGqIDIm3AwW3xaixQQKvS0wp/EoxFGWcAx8ABXRpTw46jFUChz1rWi0483XbV6jW0+40y79IILZMy+yN7z02+2j3/sA/b617/SXvCCC2zDhpM87vMdYuT2djf22lqKTldvHDXXk4VUwQEIpbQxoOyoA/aYjU9K7vxfDuA65UdrSlmLF3zDa100cEbHUoXEgQnsxft8AnBTI7b2UsG3yRp7isbt2aeeYlu2PHcjt3fffbf9j//xP9X2Ys/pYlu7DLWStcsgw5j1c9wHh23PngPWKCWzYsVK4ZVMO1Ankrm5CHlGGBi1ZB6nL7hC6aDIBD732NtoCiJG/NO0/V6BhFCpXy0s5mF/r3HyFi+39MLFWSU8Kwm6j4sW5IXueimos8uJjRj1rAVAvhDBlbZ/8WFOG0pEsfXPp9TB/h4vI/XE53yaCdsssdc2tJiYis40i0bYS3ViLObGwtcov+kyx2+C0bHgMlb3lGxeHj0nr0n5eIgbysAXPOlem6aH05U6VeIJeErfvL0r8VS+kg5tDp7gaGBkra+Ix18B0nRcP3BJAaVpeUIVTFOgTpJHhwUvLq+rACLJoyAt+7GQBHKc4jmVVdCDjgnyAj83bLk7vinUJIpuSR6XgpA5GGkZdXYKPpWHOkyhYgQmeCwA8vW8Twwe4riB5AEKx6SfviMXa/2r4Rz3BHg6Jo2q94KwwLH5pWEok7/x48Yqo5yRrXjQ66EWh7hwJx4r+XdJpnz7e7faQ7sPWNfyLlu2sssK7S2+eJMjajlkKqerOce0nnbr7Fgr2rfKEGVtzYTzIzmgF6YmkkOf1Lnjq7aPdsroxHgNQ1MdQaZwppe3FbVxtV3KE19ZdFEeIej1ldgblJFbnYz0wD/sC3jNw3jHUHcnBXyQuHs6GJ/M4RWmCTm4xWvQDnoFRAD31xW+/DKY0GAtBcnigX7r7+93Gjgu/Ak3jFx2geDLNB2Cxmxecke2n/hVzdjOPecsu/jic54b41ZE725qyv6mEI9vSQ4yA+fqHpDFf099fXO/Cv1RMGcOSV2mOUgAkTFc9ODTElT2eRe4iYGriqpjSNwXk9X7qCQEoDj1MlbZJBiDgUp0Q1DpK4YbyR4/qRSnvp6peKeF3jFU66G1V55IIyVHhaaCKaYmRHoenqDugQs+uEVYOepdwkK9OXphM2UxX1LHzBem4lAsCBOUPqOHGFr+qUOgJBVGqSV5B97xqRQnPo1Q4d6zUzpZ9SqLxQKL+XxxzubTT7V3/vQ77L//5q/ZRz7yQbviilfZC190kW3YuE6MGpX/RFBWrw1l5YtHRobd+ONTuiPwHAPG7c133OWGBUYfxhFA+bmiHp+4XISLz4916mmzrUm1LLilUwWY8vBsAnkwn5xPVBz4MCplwhxb7pSNT6i5bLMMCHrhGCLPExBfMneTE8qK+eanZNzyWe1FF19od96pTspzYNx2Hzlin//c5+3qr33N2qRQNp16mn9+Z17j6MiA6JuOVqo8pZIU+pQdEJ/REc3nmtX2Qxl4B0jCnY43SoMn9oamLVIGJ0oCLhtSSB5TlzQUdb+YXOFCo6/6EA45UAHi4QYeLiBwDEnn3kmqJAEvJ94BkhXzMt75hOmLXBQff28zcqfjj7HE5aO38mdv1FRJMt3AR7FVXEb1enoGiO2GYa5Y9CkD1G8DMkwXIzp8/gSXpaA6gAC+US7CRrH0wH8S2cvKJaikV3kIqLyRTvWtUnzyQi9gvEdU/egBoxelTznouIBXAIGITWrIfN5EM8Xxe0Vh10KaNlDFIdyUQtXpGKjFeTFE/ZI2uAUO1Bt0IZ77J88VIFOipUD2VeSWAEYbm9ywHR9jxxw6A4t5m1CLYFGaJ86D+PL3MIuuJJuF8Y99dv6oxK/iVguOZ206SwfzMEvhG+7JSwIx2DTjXzDwdDy87Sigh486wc7o6x+yW+940D7/lWt9PUL3kaM2J7U5zaEGkiPsMV9oK1rrsg7rXLXC2nVnZLWhuc46lnfa0NCQOorUAdNUlDm4OD6qY/JUvfhAiHuCSAwcuE2A/vK2KLuCxWTS2Q2ZnNpsPva315XJFmQYMj2LBWC4sQaH/e/p5Dar/bJbFSefKg3ZJywYa2jMKRtsE+UrHNw+8nIHTwLxS9vmN8EtEK+514JKkLTrDhn9r37FS+2Cc8+2ehm6I6NjNj3DFyR2dCj5qDm7TmHM00YbpLv5wsBOLyqwnXPmGXb+eWfY4cNHKnZA/D47wMSoeypl9Es/83MvwbNcHn1MBNqDgdaUYc++xAaGWUQIRkK82ClNeBeD0QMJS1X/EFb/3mAIgsDxShcoHe7uxv6UDfS25KegDOBiMFM/4gPRBoERSstllgIxhzdsfzKIK8xXgErRr8J5XriSMCCPGOkljZgvw3ZnnA6C+KleMR8K5YjwFMsrLoYVBm9WjSgfvTru+aLPK44Tx5hjzCbeKKJ6K0ixnHzyRnvday+33/jVX7avXfVVu/22W+xLX/6yfeiXftFOOfXkwOtJALjQgGnIfM699pvfsj/6/T+0t7z5LbZ58zl29Veu8vk8Pw6AznkZI329PbZz107btWuXbdu2za/tO3bY4aNHRfqojeMB/hi2LgiaWJiyEPDHr6QeZFHXsw3O6qr54JbgYuYyjY1P2tHePusfGrE1y7p8IdMTle25hYTXnwKAP0LptFM2OY2fi/Lcd/8D9r3vXW/nnHuBnXs+i1ZnZbAxCjtubW058Tt7fo7rnc4OgrTRuvt67PNf/JJ997rvSEaNi0/4FChDXL1sBG2h2OKGEFvvcbStTy1B2EdlijLVFp4CRa0tLWVfuvSKldBlKaVLJPdPIldoSNjKY8JJLo90Jckw6lMvGYdhi9EeG61L/igNyjczM2mTjEpPTiupep920dLSap3LlllH1zJPN/Krtx4pbJe9uuggIBkZaGhqlizXxemJ2Sw8izANcIWT4isgLRQ0ytEXDyO3GYXEjz/5p1RyWixFD4DyLvJbTN3wjbRp/0wrYXoFI1985eN9YmzKOFLUy5iULWKSVsQFAufkZRE4zjVlPAbtGr8FIOdUFywOwTv1yZcqpskwekh5kdHesVL6KS1jRX3oQOiKsVObJ1+jjodCnfiYKTpjo0MIoWo88E/LICfSWAA1CfJUW/6lIGikcnrgmisBeKCa6RIBBIFD1W1x/ZN4Op3mycJivBcXgxyY6znEAm5fXIW+Fp0VMM2dwajdu/bav/77V+zqb91kE9KlZRmobcs65Stbgm1O0fNz9T7YNc1c2akZG6MzLWM3ww5HJekd2iZpV1IOgDaM0MYAHuZVfO3jzmKvYtsKK3WutUL7Ksu3r7RCywortuq50KVOfYc15TqsMdshQ7ZdBmSLOqytMg7bZCi2yD4pSj4UVAYZsfXiMfFZveyMBqan1LMHLl87kQ3YRNg2QSCvT+7+FsAWqyyu961WF/ikIVMeSGk35wb9G654nb35zW+wz336k/be97zLMuL3UmvJF/W2t7Xaxo2b1AaaJbOHbGywx8akI2eG1CGdlsQKi3oB0IKfNVDx7qASEJ5x+fNLE2+bnS5/CyPONwVWpTcyMinLk2plUsGMGvScLuR0DLGHeQnRVK0uODAMGad1Y1gEi02cZagqbJ0YvF7R6sVM8+o6zSoheu/M5VWMGBVGiKGcOMdNDdxHieVez6gtDwgS8lRcH9VNIJQXVxA1cOIi98RHcYcGR6y3d9jnhZAA+dLwGBFhuzKuVFDRoNLLC6e0+UOxUk4MH0ZmL77wfHv/+660f/i7v7Ebb/y+3XLrzfbJf/2k/dLHP2bnnH/ekobbE0F/X59d+61v2e//9u/ZG694k5173iX2ix/+uP3HZz5vjzyy3efRXf2Va2zvnn1JjOcWoIafl85qdidQAEIcoew9lROALxCRYvPR8cbjhyVtjK9ONSj2KfxxAUUcGh6xgz29voALYVpT7B8bwJZ0gJi6cYxSeR7Bzsf32A9uuNUGxyUPJCTZ7Js571MTbLXUYCMyZnp6+33R1MToqPUc7bZHH91mDzzwqNr6tN125632L//6/2znzu3Oe00ZDHKMtZgXydw3jLLlK1bZhk2n2OrVq33xZTpFyIW+LqfQcciEc3oBFUXALXlkBLY62hhpLkiQR9x0jyh6UGCJL5ejGGm+k4x8JkaHLZ/Peac4QHhK7pRFk7EhaDFgo8PDUricftRsmTyf/op+Xjznx2fEh4VSwdo62qQMaUOS0jKgMO4DKxlhygs56dNrhAE0gx4FpeGjTgn4yJNfKOmYuwtEGShSbVnDrxbCr+qT7n4D4JOmszhmqlTplHDx7vuNiw7MfeToUyL7IIoeiE9J+CO1kMdIeNRGMiBTA9hdYUSmWKRXgBtv1dcAzyQc03LxWw0WRg2L83wxj3CDpnGoDx2r6FxFf4bOAl+k2LKOaRYpBSJF0k+yqAD1ksnkbXx0TGVjnrMCeFrh71D7fALwXBZncAycOLGgPVAbbmGaxxjZTwGg1WJYym1xMaJcc6LTkNrJkOjMJ3nRTvq2t2fIPv+Fb9hf/cO/2mO7d3tdTIu32Kt/GhtIjWJaNkJZdgzXtPzHVJ9HexlpZNRc7U22EDxIXXsnSrmBVwU1xQ+36BDyNYUpRUzNnFf8sjKdYaplHSeMsSaFefYZ2TR8Fc/IgmCqVUy3Yo5vHZfKQBq+1ZZ0DFuJcrIqnX12gJhiM4ARDp0aUZpqO+wIJSQCJdHDn9O/1B2oPi2EcI+wSovpB+pws2hsxcpltn//fvvzP/vfdsftt1mxJW/sXsN2p92He2zf3gOy2UQX0W9+mkVxQzY8ctRGRvpctwcGVTixRfAM4aKLLixc9vLL3vXSl73ELrjwArv4kot1XdJ2ycUXf/Luu+8e/dX//onp7Tt2vY/PZc4oIKd/GINtLVwOUBAxVb0Y3ht1SA8fosaIY1oCdi8Mwud/hJUboaoYRladaeVHxUiCKR08PeFECMdrPRsTKyzxyZgpAC4sxLyyjalWvchP8XgCT0R67MSACxcRqkB8cIcfvDfjf2LsKfa5xaANMzgVBjRqDF0+2TLPj8/RnJp04fnn21vf9BO+2f3/96u/bO945zvsFa96pZ119llSrsvFkGw1ElMalmqkSwFz5m78wY32j//vH+2v//pvdP2tXX3N123LAw/70D6TuqkPjsxD0aHc9h44YB3tbbb5jNN9ruJzCfv3H7Trb7rZjvYk58AnwGcY9uhE2BVlXFCHALcQDDHKwYVS98U0yXt64eY8loQHGGnKNmd8r1kfIXmWgfxTPqitQ3BjDmMotMRxCYioER8+PFHYZwq0tVK+2TpaizY2OfWkdkugbIxAX/6yF9u1113r00vokD5b0xKuvvob9sUvXSX5kLHGbKME9KivwOUwFYw5RuzYxzGrcrDtVYyc0flmJTALKsb8UIaHtz5mB8R7y7q6rKW1xesC+lIelBBfMsZH+ZrB53wOOOAzWl7tRUakeAj+SuuVd/90KGKF0QofQ7ik3v2qvgOMBhEO9zQdD5Lekmd8Ur7hHvtBYrzBC5EPYfxITZWrkpbfCKPySz7OTrO7zYiMKNGCzjcyU0YUO0xQJr5EITQ59prT0VgNjiR0IC3SlT/74U6KhoFTGLcsbnV/XOTOE3If2QV/UwfQZQFQlrSQrtxpJ8krVxIeObwAUndd+PhdD8VSUfXOATqSvaKL4+F1RFub8032o72x6Ibc0jqqAknTBsAVOqbpLwD5pWXnOgY93NNItX6eJ7eFKRLe3ZL8ME4YIOEdGvqnWrlRJvSgKk6hFmWaZEg61eQZFW6UodNgM6r7cF6iHoDEibIsxq8CqbsCHTeMILzCnxI5PWqB+NwXpBHPtAfonqZf4eVFUKHjIu/aeDwvxrPqHvmg9xeGEcaiL7tssFj8hu/dYl++5jq7/5GtNjw+YXONOWttW6HGxj79akcKyzQPaEp7dhDPNSppHwFuFO2hgfRTUe3k4O5tNjrESa2SmTJ4C61dli92iHc7rNDSbnnd87pni21qh62WK7R6ODo1vgOD8nH5oqyQcRxs5bu/KH24C0vEsRBrUz5vd/LHOsGDMK5j1SanJ0bU2Y3RfMpQx+ChZAuh2HbV7wqvhMJeOgagX1SA/6JL6cyqQzkvGcypaS6P5NzZ1mk/uP56e//P/5zj8kPp+6lJpuXFIlJfEAdvq17qG/lqhuyZl5wZt7PPPt0uuWThgrIl0fmvgpe//OUrzz7/4sOcVMFG4ig3tpXY/viOd3/jmi9/8eV/8AeNuz931eG6hkJXYz2IClV6DEIL8secW5SOSs68Q4SQHqm06Wk2+OXkmVb5EwfiKrwqgN6xb2HBiCedW1VuTLRWxVAJyseL740kmNtHM5Quwp+hVxSVV4vcuDPM7lvnKG0cFMUrNYSqkNJzNAoYCAETbhC4UW6EQVnSKKbG+r1MPikc5td9bm7S2lo77bRTT7Uzz9xsF114oZ1z3rm+UTOf/oqlgrW3cXLZsaMFTwaOyGC947Y77fGdu21waMQe2bbd5/XU10/bww89YsNyY9U0gh96+twzCkk5nAYyDGfmbMWyTvvjP/59e9tPviVJ+bmB22+90z7xx//LHn1sm4z5hAbCj/lATcwt0vM7Tlpto2rMw8L98Oi4Das3N0O9iu9aCgU785RT7MWXXuj0ThJQA5tRXdfZnr377Z6Ht9rhgf5o2CrzjK7xiUnftL6RT1HQ41kAFO0ydRo6ZJz3DQ3b8BidH/iqCvAL5U4bLgLJ+UZ8DR3YGi2jcsLLLCxkU25GF+F3/FPMFwrppw4kh2JftUydnA2rbPehXtt5oLuS/vEA/OHjP/3tX7eP/8rH/TMU5b70ogvsd37nt+1Vr351EvKZw+233Gl/8Rd/a7feeYcfZsIBJmUpHTqPITsQqGqvaovQM1Y2qzOL3EDoKhydy0Kx4EY4p/utXbvGXvnyl9kLXvACK4qXoHGkgaRCeTDKT/vnNyV7yBaENx1xH5Hxti5PBUjDphA0XERJvXqdEWVBaOSg0hf+xHB5g7CSG/UDgFe66CjdC1oi7NgsXOb6ky6MJfifT6iMTFG2jOhYkqwtunGOogQlEmNldTowQSooIWQtn7eHBvscF/Jta+tQnQ86zSg79OCZ6R1MsxoaGNCdeXUhD33UkSzA2S9Gq8IQjlHjeRsbG/W7PBI57G8BjmBA+gSO0IOyUQ+eXoIHbQXj0HlBJZ+cHEtiRLmqKVNv89acafJPy24QuGsthB6oNRC93DXgdZp613qlcRQ+rVuHtLMi/eavPmocnRTfBSLhQwADIKXbQiCjcHN/vfvWVpmsjLRJ14/KgqwdjdBlVaigmTykfHYMJPnWln8pCPyCvinuiyHotNAPt5Se4LCYtgtAYWvTPpYm4XaMe1J2b1K8uiO0CUOXTtDWRx61/1QHesuD20w2rsdh0Ih2zlqbXL7NmnIl/7TPVLe85ElWnUIpGOdxjtHFXhmfZKsr6ZrhIWuU3dJz9LCpSSgu+9TSnlQpc6yvwRAN+wb5z31edhHlx45BrICpj2wKYR+oc3dwJg33jurTT0o2bkrReYi7MvTyYkxOTw7bbFmyE5eUCLRppENjs4pMh4q0FM/9qQ8yCnAnMnJcQj7QcSSvQCDaCq+f+9x/2LJlXfbvn/6M7wU8PCij2lNI21MwJ7GivpSXbhxE8zM/8w77yEd/we655x614xiz9byfTfjIx35t96rVqzfwSRnh1dvTb9df/4N/evShOz+M/6bNL/oXm2/4IJgErQN5JsZ65emPPQkZxaQZeJFEKCYWIxRzMsiYAwO4ApmXYp+M/RURYM64pKhnT1sE8qYkqlA56gIoQT45yg3aodxEQIbpgzxUAiJMf46jwskpUonKcYyTCkVgep0Rjry8F82mw/Q+wiAZHewW82btpLVrbdOmTbZ+/Vp7wYsv8QMTUJzt7e3W1dVlbTJ4ni5sfXSr3XfffT4/9cCBwzJoR33XBk4OYvTlvvvv8dGUYjHH/sOOHxO5mSzOHrkoQZgURcXKRWgyOw09G+wdb3+r/dqv/4qddsYZSW7PPoRx+z/tERm3fAYCEP6NzAtSPTaJ3v/assyyqseseOd/lQfthzOTdokMqpeKpi1tJVtz7um28YJzVA9RV4zYtG06xVpO2mADRw7blq9+zXbfdLs1qNPUpCAbhkN57KibtGumx22vlBl0OZ5MfzrAZ5dL1YlZv3qlHT7abYf7esOgHqBhC5yZ6qxFnZuCBGO6Qh+Wg5c4RpHFTrGPp+pNf3y68VE4+aO0ffRX9Us7YkSOyMcI86cAdDpXdrbYOaess+17j9iB7v7E5/jwXBm3Rw8ftt/9nT+0r3z1GpW37LRRYb2uudNOEZIcLtOqNgb9x/jESCsWrdkCB5KjoKAn1Ocdo6qjo93OO/dse8Vll9nmzZvdj4VUGLrYg3wmxHD2g2dUXpQ7i6/oYXPiX+QB74ET2EKXUE4YlNTdMbCEUwp40QbSuClfp3E8PfdDDoET40PhDilqWSAkqz8ozXim3PGErMSoZMFKGEP+SVTthJFxOsQu30Qzp51oMDI8YKOjg4Gb6M3uFIMDfV5WMkZOkhnGMtuQNSWfSDmVjO2MKEsVPT0pjpeVuyMeO55EDRGkGrryrLx4cjmsP6dHAsQiPxbO8Ik37Ux6OIVH1jl4WqE7ArjPOm9UO6DJvYJD3IOM1TwXg5cD7zQZoKYcqXFIufXmPEVg8NaPHkUj98NokB+0rQHXfTXpVTOKTF1+NsQc3srWZ/JKqijiJ/i7juO5NgmB45hGWgTH5l+NnkJtHkuBx/c0amOm4QOnRVksAQpDZSj4YnxSWIwrPO0dHTnBZ0wfpFPXJB05PjZhX73qKrvxhpttK4NE5VkrtnSKx7t8Yfc0c7inxmRroD/QVdInnv280tA7o+6qT3KjI8KUTXDDjqlTPc5MTSiIQjTGIBmGL5+PYTem8cAHGMUOzhMC6T3lFu/eWSVw+HnVhELX5U7xTIJJkb2Tprghn4I3wM1HViWjAKK6v+JCK+/Uqu3EPbEdoCPZQDilh6FNeNLAqA3jNtKj3oPu4kPpr0/9xz/b6lWrrLd/wP7pk/9i373ue5bxzqiHDJwSeellS+JyEuJ73/duGbcfem6N29/477/zhXy+8K6du3ZLcUy74t61a9eWbY/cdQH+p25+6eWz83XfV904NvQcYpI2jRm6zPso1IwqgurzEG6AzrlCx8DFUEW4zkiBlKdGvRfKZ0fACwhxIYjnERmRGqPF9NbZO80vPVPfiFV6JEEivam2MBSASEZpeDqkspCRgOhh4aOenIRGtnHeOlryfmbyKTJmN21aZxs2bZSy7LDlXcuss6vDTj5lk/J0bJ8ysEfwA1u2+HSCAwcO2KEjR3w0du+e3Xa0u9tGVPmFUquPAjPy3KSG+9i2h70Bo5w5TQh6pqPeFMU/c4lxG0SjOrUjlD07J5x1ztl20vo1dsUbX2PvUm/puZqecIxxq4pgjhDbgdA5QYT8Q6Hdzp9stGEJhl8vD9kNMm7fKv9faC7aqjqVo6NkjS1xshYwP1m2jve/2QqveY3ZxIgNffJzNvqZa21eBj97JSybnLeCaDGkxG9qmLYv2ITdL2OII6GbvP6fOXC06Ec/8F43XL/zg5vE5xims34UNdueYRxkmhotn+PMbubSJREFlANec4Uv3qkVzjyn/ig+RsIwJukkclwh7TClw1MFDOblHTJuT11rO/YetYO+cv7E8FwZt//7z//C/u/f/aMdOHjQR9ccMAQcmLrSLr7n9Kw6a1u23Ns8AjjbjOGkdi6aj6q96MUNHKYxzKijzP6njFLmxU+nnnqynX/+efbCSy6xdSetV6dx3MtHx6OpKeuyAtrylYXOoF6k1JBRCPcwQtmDEgnBlmPUFUYx8aIGoz5drPBzAiB8jDZGuikPpHUb71KkKCClxcg0Lu6si1slBx6S+MhfHJyP+MOPH71TJh9BVScZ+UvnMtucU4edldWNfmDPQF+3TUnBo3xYDFVqafWjOB2SPADSp6PBfGgWebH3dEVxk7/+ggbkm7gmuMTIYVKCmjQdeFeYcNWv/y8Ko7bF9I3KqCiKWED61W0j9Su+CN2D+QAtAj+UOlO2mGfNWoBp4Y+/jyYSALT0F6OLHuUYSOurAjXvPOEfo7TUbzKvUHg7UD7hgMBe3JaryUA3Xmr9wScMLVbEoyt9+l9NmDS+x8XZ3+M5TS91dgP7OAV0/NPEBLWhUtfwr4ZZDO5/jDcOSs2RIA93PD4Qhr8TBPQvFg7Qhk6PeBdDSWVz/aj2ecftd9gPbrzJbrnlVjt48LCnF+0gJx3bbu2dKyUjWmx4aFh6ecQG+w8qvtqn4s/Q/qGTeA1+85z0DkqOFm0Fd4xA+I1w+nPbyMtLHLlX6ruWmgB4hrvXjj+ngB+ppG5pWAAEkke5BYlwg0+Ul3RIxNRd74Rx4zVCeVnilLJoRy7zAMkjRoHJh3TcsNU7ZUo7vZ6k/pqk36779td9YO+UUzfZ7/zuH9qf/9lfWk7tK+rMc/cdHRobY4/7wLFe8nfK3vPut9mHfuE9Mm7vizoTJFg8e6CKXrd3997XP/rIozK+DkuAlVWw+ZWbT7/ob/fu3TZ5zlkb9w2OzP+qChDzEsCXG8IF4kqRVgriBdSfKh+BwSdpiF3mmLfxQRsb6dd9SEJGysZHEuglMGKKUgmhGe64SZlIwXCMW+VKNiUmHwjqc3f1jPFA5QBhePuT/9KzgmnZNJmyMaJcVEWtWbXazj37THvFZS+0N7z+lXbF615lr71c9ze8xn7iTW+wSy692E4//VRbu26NdXR2JBX45KD7aI8br/fee6/d/MOb7Wtf+4ZdfdU19p1rr7NrdX3nO9fZtu2P+XHG7FfI6AhMUyq1qPxsZ9KsujikMrOQgrlDZcvWZ61YX7LsfM4a55qk2OvlDuc1WDHfaitWrLKNm06x8y+40HdoGBke0j3vo83PBTDv8Qc332q9fX1SliEYYhRJPCCAkS/JZ+2k6QbbmZ23m2an7LDq/2TVxQsasrZuaM4aB8ateLDfcocHbf7IoBX29ljpJWeZnXkaPQTbtuUh+/pju21QCvr88XkbVzafb22wLc0N9vKZejtFQmqiqd661SMfE1+6Uem5Pz1g1PAll1xkp5+8yfYeOGh7VEa2U6Lhs5cshg9GbSHHiC0ldIZcADFyEs/UNQKYeaBsZcYndS46JkwJ4oQ8DmDgGQOXRTRPB2iD7HHbpg7b8Nikb2H2RICAe7bn3N7yox/ZX/+fv/HdM+JoStFMJHPyuAwxK3Ust4asOjh14vGyOnOzat+EkNBFhssklYJhBLZsucIyCe0YeWXqSzZf0nOT9fQN234pNj6L80mM6UKMYKb7goasQG7Ep0RGLVCAHGHJjgt8LWIuOwYiU4FYAexGneopHQlLBTr//uPvS4N/rlOYisLzoZMkKpBExQhxZZUk7c6Lk615d+5OAoFPeqFgUVSUtzw5lgwmCH/JE74QMAduakodBDe2mWeMIdxYmXNbkXXJM2iziwOLpcAv9Q7ghasaj5vXmXuFLHAIbwd/VEDutXQIl4B06hX87O/SKVFfqr+EpugXQqRGBQYtXwvZgoidbDLNBb8Y/aWTQXo+MkXZvFPhmJ4QKvQAap9TqHGLR3gr6hKcwr22fhYmsyB9hwiX7hWO/D8miAAnZ6nE09Px/5rA8veO2FIJ1EAFL/+t3lOINJKXJcC9jsmD96g74NhyLgRH/8niqTv0ZUABmbrz8R2uV7/85av48uxfO2N6jEDhoCEHHLDzhte85IYoLFuE08IGwraYl76dZ3s97AzWcuhZ7+za4te0OtHuLvuEEVo3DLFXOI014rNgHhvFpx7oGaMZ2RUXbQd+Ff5eMXS0on344Af1rXemYMKv3ilROJ+eJX6izJXLU/HKT95TIN3kzZmDlhFpCPHIF2e9p6O27kB7ULzGpmgz6O4AxVBYbLUzNp9unbKFrr/+Brv6mmvscGX+LC00/uiQZZpLVp8pSfcXrSFTsBnL2DnnbLaLzj/dDtVsBfasG7dHjnRPDg0PfYiKyuXYMDvrowdTc+U7jx7c99jevXvnWjvWn6mCn+ukclpUSemTsaENAhVPVSDEYL85tsWaGhu2kYGjMmqHZbglo7WKHpWUPsc7D/r1Z155gYF9VIvPiTJw52Wc+rFuIrY41hlrXgKbuQgIPdCL/UlhtnnfMmr5sg5bv3aVnbX5NLvs5S+yl734Envtq19ub3rja+2db3+TXX75ZTIKz7PTzzjNVqxc4SPOTxZoMEfUKXh85w6fanD7HXfa12XMfuXLV9tXv3qVffWqq+2GG2+wnTv3yGA9aONSLL7ATAzMZHIENkqeveIQypSTwx3279vjdPAy6VrRvtZKzV3W3Ji31avX2knrN9rqk1Zb57JOa+tqt2JHwZavarNMvsmasg02OsbpZ2XbtGmjFWXsPtvAgrIbb7nNumWwYwDAwDA6F3UCO79YBs3JMm4Zub1F9XhQCndDIWcXyKBYNT5nw411dn1Loz0u/NfP1dltxUZ7sC1jHWecYaVcs21/4CG7cfsu0a/RLpqatykl+r1igx1VvPMm5uwCGfwrRdus3qdV9wPKuSxlyAT+pwN0lP7be99lg0NDdse9W7yunE/x0x2jAEO+2sM+McCTxPZT1sS/jOQhmLnTAeMZd05jY6Eco7hPC4QPo6Kt6tyMT0z5EbxPBBQB4/ZVL3nhs2LcHj50yH77E7/j7YP2TF4IdPJ1unKpTfhoQXNe9mWTOsVSUOKVubqyDff329zQuDWofUyoI5Nvaba+AToGyGlEthSDryiOrXEmJsr+ZeTxHdtcRvHJki8xtDk+M/oneqe90lf4fKnNhgaGzLf1U4eM/URjQUQYwIwM+1SIRGFCG2p9AWcdh8/cMEiBAi9gF1Rt3NORScK4JEyi+c3TrroBkV3wJM/emRM/xghNwp8+TYaz7afUqRr3aR2MYDL6RCTCYUTRXun8p6g5n3MJ3OAWj7qboHL3P+5VwM/f0x/+k/AAjx5G12L6RdwFLpWwfMViFBpTlG0WUbZuMEjryNvLyjQMFtaygKdZPMSIM6vbY49g4jOq1KSyij7EFJ2pz7RKanNeDOCQPMS9Bmj/lMZxTzouPmJLUIwbnJNyANzIszapxckyuuadL8WPz8QkEn5LQW365B9ToPSYOLlfei2GxD31WSJEuC0VtwYiTBguAWl4qBu3Co5LATg8QR4ha+slP9T5VJ0ePXrEbr3lVrtGOveaa75uu/fs8Q4qnV3q34+fdSOOuJKvMmb5AgEvNauNN8oIm6+f9S/KQecaECreAaq8gl/yrAdkf7qzASPJcUIX0wAk24QbX53gO2SZ+0uu17OFl4djv9pm2Uj5mEYkfuXgA+b/so9tE2Xg2cPy9SiMXtiLjmotrVL8wrxMwOmUQBqgAmlILjy5xL/KJ5NrER4lMRD4Rxn867ny72hrsVNPOdl2qCNx330P2fDoRODYlHF652QUM7iAPK1zOdyk93qbLM/amZtPsUsueI6NWwm9IxdcctGH1p60tsim+ShZPtlPTs3s6es++APClNrXzEsBvYvnyugDl5698SH8RHXpANGk3gVPlrTKEzY82CPFMK7QsVgkrRBScMBNL9G/BRJix3/yHBWJAAlDgE9M486QU7omJ0Y8XxbtlGTIrVi+XJWw0c47d7O98JIL7PJXvtTedMXl9q53vs3ee+U77RVsRnzhOf75PpfPei5PFthIvK+31425Hdt32o9+eJt96xvfsS998Sv26U9/1j7zmc/aD390s+3avduGh0cUY96NWe+Nedmj5wYkpHBhy167WRm4rO5kSLr78CH3g96dy1bYyaefaY0yVmYz87bu5JV2+lmb7LQzT7E1J6201paijU0MW2//YRsvj4nZ2NNSPVo11kYR/bTTTq3Q/dkC6HHTrXdYT18sUqFR+qhtki/sfJoM1AumGuxg05z9SHV4SILnQjXwV1qztU3OWr/i/UdLve2VcfpKGbtflaF768ignXPxRba6XfX6w7vtNbfvtIvmGnxaAqtZXz02a6/RldPzpLJaKfJdOt9kJ8kAHhdj0Z0aFw19FOUp0AAD9MUXnm9nnLLJHtu1y/YdPOQG2TMB4qNMszLyC/m8j9SyJyudKTo1jOzC37xPTE6qbaaff58a0ESbM40ybnM2UZ5+ksYt8ysb7Sff+HoZt98JXNSO165ZLeP2Mtu4cWMS8unBl7/wBbvu+u/7MyPeGFJ86kfQYZD4UZcSrsxny7a0WZMMSxbQtHcWrbC8TYKwyVbX5eyUlcusb67Rzn3hS2znjn3CcULtigVmbEPH/DO1MOHNZ+r56Unr6++zhx5+yHp7Bq1UKnmnG/rSQfLpvojYxpx1rVgp43bQO5ipwcN86TJGrTrPfI3iy1IqmIkJNynYAnA5lVwpxAhk+B0PQrpFapEyaYfBVInnN34WphP5hQEXyjWefVs9pnX4KJCe5ef5ULgazMkn7WjVwgJ8E6NNjpFfDQ4p3oD7JPH806h0Ce8YWe6qH8dPF3hUPp8md6CaNv4xuoUCJW++nDDVgDrxY1XFMyhYtkNjUR3bDvrUEhWFTokrFpITAlATWcxoPPSA/1SpkQ80UfpVLI6FCo41uDqjJLDQmWkwwrniTx7xRLhjk0jpFh5eb6pTvmgCteEXQ+qXYu/0TZ497Uq+x0mk1n1RWrXgq++Pk0QK1TJwKWPeF8U5Ph7xc1x/AX6035GRUV98/a1vXyed+3m78667nQ/86Nxs0Q3ErAzXdItT7A/wIWXa8uTUmHih2Q+nyrW026yMXt8nVu0ghQoeScU5TXCSO37sXdskA9oPZPBLhqD4FMOViy3AOOWsWTjlSuya0OJb93EogzHlktO81PniMz6netWJN72D3hCGL/ozo7Lkiq2Sl+ID8Sw21KpVq5zvOWAoxZc2yJ/TnJvjnuCbAPgThqYcDniGjIFf693Qzss4VdtUXuzw4GUUvkXh8JY3XWHty7rsrHPOs96hKdtzcMB3hWA+c6mlS+2q3eqaRXPFBVdv+7qYlnn25k12yYVnPLfGLXDueZdc3NzUfHZ/74ANj4yLsDkpi7nGgd4D/4Z/e8vJe6x+5lf0mEkFI73emGzN6AejtyKyCsKIEaOp4yN9NjbU7UZoQEJsKJ8+6uIGpE7VB4Fn5TWlGwI48oU4fHYtyDAtybBj/7VTT9lg55x1mq+2/8k3v87++29+1N733nfY6177Crv0BRfaaaefYp1dbNb85IGVlXw+5gQwrgMHDtp9995p3/7W1+3f//Xz9slPfsa+/c2b7cGHdlhv97iNT01KOYpRfSQkDFZWcjOSDQO5khFDeZG8cFFYhFih1GKtbR2u9Bk5H+jtIZAb8hdd/AI7Y/Optnxli7W1F2xqesoOdB+yg4cP2uj4qNzytm7DRlu17hQrFFp9D+CMGgkLlHp6+3we7/r165V/Stj/evDjd2+7y/qGBl34eI8TBk+AnFc2Z2zzXJPd0Thj96oM/WqYr5nN2BtnMjbUVGd51ekbZbi8ZrbeptQCXzo6be/9yLts7ctfYuX9+230lrtsbG+3lZsb2G/brzFZKKNScpO6l3VN6BpTZsuUzvlqmI3FZttW3+z7MvtKZojvjfrEQPP7tY/+gj34yFZ78OGt3jmpCLunCYyGMiVhRoazK3Zw0cUIAHMaGWHH8IW/0x0Vor09dQBfdmegvTxZ47alWLDf+rWP2re++S3r6+t3PJcvW2Yve+lL7WT12J8u7Nixw66/8Ubx6Dpbs26dZAaLDGQ8S2b4ee/Mict1qV5Ur+J3P30Hmsh9cnzC96Lm6NjZCRn8qpn9R4esr2fGJkYHFX7EDVyf76j6odzQlE+LWDbIJqrtaPdRu+ueu1WuXj8pkDnUProiGjEqO6B2wmKThoZ5m1AHlikN0xyDO0M3ip0MqvP6g5vTFlz9A8BhMZ+EX7ijXmqB6o3gUjLuX40bofWnvCPN5PIkdK8EJW2Vmyt5jrbHu379HXMniU8+yALPDxyQrVWlXgueL0im4Hhwj5tD6iaIFAVKPz6lqqMgJ3dVOPIieJVGcec1soEg/PuP6oM6ik/PM8nXDDp9uBdbWn2HCDpHGAQUgT3Hfd9x0nPDlYe4xZeCMHzBi9F8+M15JHKuwSugFs+UZguA9xq32vhRhjAz03aM/+IkagF/glI+nmOUjrgpDwTwmF4AceAVN2xlGPtnaNz9NwWlwW1x5JpEwLk2n9r4UXdVvyVhQZjFd4H8TpwGOVbD1NKNsiFDh4aG/dP4P/zTv0mu/Mg74hnpADoEzYVOa2pU50XPLDKjCfg0OSWD/UB6/ImhfL6+n4io9FvaVoK6zUovYctEGxKP0NHlD7wph+6M1voWlzI862TczuiPLfpicZc61cqX6VQZya/mUkGGrYzbgjpewivXkJeML0THSulNqzzYUex0NFcWJrOUW7pK8ZlLy1cVdnAoT9Zbiwxk9up+1eWvM3nb4UMHVSZ20KilVeAY8sCdA295eTlSeoarAy5qNW50s20ne/WvWLEsZAZRlRYymg3RvvOdG+zaH9xmB3uGrNH32G6xYmuHjPCSjU3PycAt+rqU6bI6y9NKWW2QNnvu2afaRYtGbtP8n1VYv/70nxsY6P8Pei6t7cuMvdlmZudmJrKT7T2PPsp+Lrb+1Es+q5JeSWNz5QyjqAExVYAGrFbod0ZMJiaGpTCqeyYCVULKraZUlV6EwImMX00FxNA/e8Alcx1lPLLw67STT7YzzzrTzjrrLHvdFVfIMHz6OxcAPiLsiyXiMzFGwV133GH7DhywBx98yHbv3+c9JZsvy3irt7Y2VX4dynfOhobHbbB/TNeg3sdklIw7jZpkVOWkMOvr2clg2sZn+YyqRjU+KMNz3PNIiUEPr7W1y5gbODs3ZYf375XrvOf57vf8rOVLeRnbE9bVscyV//DYiBvB+ULOihhEDVkbG5+xseFJG+kbtqNH+u3w4W4bGOixjRtX2b9/+u/sDBn/Tyicnibcdssd9vt/8de2feceGfhsUo2iqSpMcl2tjsjp7W3Cc8K2Dg7boHjmzaWSvSlXsMnmRiucvtZWn32WC4iBbTusQZ2XjT/xRus6/2Lr3/qIPfbp/7Seux62BhnBAHn0SocPiD9SSrI9WK/KOOTcM28jMvL3l86w0dkGG935I5ufHHG+PREgAF5+yUV22UteaD+8407bI8O9sr3ZMwCEMMYthivtiJFSDFq2rSHP2rqB13v6B/yYQ3Y/eCq1Bl/lsxlb2dkmZVC2w33Jzg7HAfJmftq5p51qX/nCv9lPvvVtdtsdd/nUiI7WVvuTP/kju/K9Vyahnxr09vbam37ibbZtx17JlhWqEbXhAp/9+dTFiOuIDQ70y4Dp0Dur8QclE0I5dMiwxoAdVEcPAc5IBkbb+Ei/DBO2VwoeUGDPyz+pZYquxHy+nNoYZeMzPEqKtodh1CHhfdnLXmavfvXltnLlSuWnhER7V35KB74h5XQ+Jl8iMNR8IZXS8w42Ms8h5TwgniuK2d+x86Ss+FM8/PB1n/Am6+SepglU062kg1JInave5Fi5Y7C70a60wkBCVQYQBRz8S5vuKHHfoQGFzJ/cgMBHPwmu8uA3IEUWSJ7ZpYFyufFfG1Z040RHT4u8ZEY4bQijO7I9pnoIX7Vh6Mpn5DQHL6/CIY/dWJcHMiXmIlInjRXjlhYSfuQZKfBLWcnP6a4LPcIIPxdfTcqTEzYyctTDg7mH8zcMzJgDiV5IITUkloLauAF6V7kwpDFCfAAI1wS/WsApyAKeTLNo9rSY58xDGiWNW5vGQpJjkEQnYinw9BeXITL2R/f3p4ClUqnwvgI6bxK9JlbUTw0k5a6FY8LUAHmCh7ebpBzwAAbh7bfdYZ//zy/YY9u2i0h5dY5V97JB5jAuFZYR0/b2NdgvCs9R6RPikRb5zaqee608ztfUKAM8Vy+ZUmxd40Zxc0YyojxmoyODNjUxqs615LOM0omxcSszAux1OO1z/rPiuzoZfLMqB+k00WmamlH6Y2p/dJhYfKk2oXw5GpetS9lRgaVL9XxRaeZLc86mJgds5Zrlbj9MjcfosS/qUlkwDhszdZKXeZsWn77kshcLt0l7+OE96txz4ueYLjr2yL+U/lEfUZ+0inAPmybVe/AYVxivhIE3i52rhFvO3vG2n7D3vPOtdv33fmgHDx2x2+9+wLoHR6wzX2c/9dafsHe95yft3z/zNfvKV38gm6XdptjWVanONUnmiO6jw4PCczhoLPcJ2S3vfufr7IM/92a79977vV0FFs8BnH766Rv27zu8mwIy1yxb7Ii5H5Z55d6dd95EmGKu9a1zdXYNvFYRjLr41B7CnneK4pT1e7Dl4rf0PSAtYNW3Cuwdu/Gkk+zMM8+0zWecYedfcIFdcOGFtkIKCUEaFRQ9umcCjJY+/NCj9sMbb7XHtm+z7Y9v91HBgpiqISNlOsknjCYfTWKCOTjXGWc5N6qjJUNscMBa6Z3JoGBeT73a8pwqnLPwWW0/Ocn2Z9M23D+qXqV6erOj1t1/wEdgg7Hq/JNae0eXC1KmWQwPDSoXjNuyvfmn3monrd+knl/OMlIkYzJ4RkamvEH0dg9a76E+6xs+rAaUVWNvkgFcUoPpsrblJfUam2SIl0TH9fZz732fLzZ7NgDj9vf+/K/98z3znMtSHox6Uz8pYPSu7JQR44ZGzKVGwbHP8JTodMrG9fav//L3rmxFFBE56pf7rbfcbp/63Jds1/79x0wPWIp3AOZUTs+rv7nyQnu88yJrmpmwjkN32dT++2x6/PgGX6apwT79j39rX/zK1fbwY9ucv2vL8V8F8DDGro88ZJhSU6ooHvLDsB0YGnFj+KnkT/tkWhALysYnyzYyxjZCJwYWr7WWirbllu/Z297yNrv9zjBuO9ta7Y//+OkZt329ffbRj3zMrv3e9W7M86m82LHC2lesUDkbVefxWXhubkz1NGVzMyibnHWIDo3yz4lXi11tboiMqLM20tNtBw5uEz1iJwnfO1WKBfCR6ib2zM3qRYaz2uv8jIS/lAVTFlwhKzjxaCMYHB1tHfaiF73ALn/1K6QQ21wBeCBondx8j1nFQcYg66gzl38KSZ1QK/7sTwBvgpr6Ii6Gc+pXiXds0AUv1TSJGYExtAOSO+HThBJIR25jgYoUr+jOFIW0fOBDFDrg0ywik2rCCAQvp2tNko5rDU4LAb+4FwotbrCg2Dwd/Tn+Kb6LcATg9TBwQ5bzWdkX0bqBiyGqOkuiYwAjFzi4AiCvwI1ymc+xZSRXhfP9bRmVTSFwDB0RAzKs32BNhsqtvMtTY5V8AE9X94pxrTC1ARYbh4RmqgSfpelIsSC6ChGWOqkduAmI52PpK7ooLdJloZOHS6Mp6MJO0LFQMT6PA2RXyXNx3l7/0DXcj621gGNxlhvIJZAar84HS9Q9cCIDFwg8WDg9Y4/vfNz+6v/8rT22dbt3UGmLGRmkjSxYmhoXH0ueU5/Ki8GwfKnLptXm4Kfm5pIMxILTksMXyqN9EjuqU6Ud2+c1+dG37V3IJaZMzfj0qKnxQaU3ZYVsq/R/VrpYsmRaxqtwa9AfaXD5yXl0RhozlpWB9/JXXCI7qsFu/v6t1t+vvPjyoz92f0IGMqosxC2XL9jrX/dSO/e8M+3f/u3z9vjjB3wRJLKoWGiWPVFn69evsb6+bus9Mmq7du2UTdRlo2ODNj7Wq/KSbtpxpm0vBPBMSY+/f2GnPlTuqL6oL55J56RNm61O7eiUjets88kbfceej370/TJmf9kOd/cpzz5btXaNG6cTYwwUIDnU3jhhlpHnaQ5xmLIGvprRPslc+Q6PjNi73/Mm+6UPL9wtIXJ/DqC1pX2rDJIzfNVxsV2Eb7PJ0dE/Onp46x8mQbLNmRzfyivWEYQCapk6IKFo4lzL264Y0ktSid4EgnhZV4edesopdpYMWYxZjNgzzz7bCcHFKFd6LdWwngpsue8+u+WWW2zbY9vt8V377OCRHhsdpQdEz0xCX3itXL3COttL1pSVkqSRoUTlx8gCTbJejIqgpG9yuLvbOjnyUkYRRoKPRiOIdZEWQEUPDw5LAJesXmXect+9Njw8HA1c4ZlDUyi2Ko1mG+hXryxhRLawec0Vb7T2tpW245HddmjfIWXOvM28b1HWtaLTOtqz1rW8xUqdUjBqPBzTyCbndfWsms9Zq9JlYcnJMnDf+Z53PWP6LQV33H6X/enf/qNPg6CO+oeGZbRNLsirubnJVi7rclxSFgHcyJOBR1lbW9kKLNxRLqyq55M9nzYwlp2+4X18UABGcWaUXp06BPOrL7KtHRdaoZFRmGk1xClr3fU9mz/4gE1IkLkSE8CTjGC+6ZUvt9NOO8Wu/9Et1jc46Ar4mQL41E5tIK/KXf+MSoyMxqgCPFMqFP1IWnZNqBDkSQLBWXDBKWXQix0TTgS0Q1bV02n46TdeYdfdcL319A9aeWzUWgtZ+6M/+sOnbNz29/fb3/3ff7C//ft/cvlAudkJhENfMH2a863W2sW56gUbl7E6xUpkCUfaQ665qDrJW4GRWISn3NmbklHGTFPZunsOeD2xRy7KQgzkBuyYhOg0ho0MjcZswbo625Ve1lra2m1sfNTmGDWXgiorHUZiZqamrUltie3+XnjxBfaKV73EinnmbErxCU/+4FWqjPZIzWEgRt1FPUZ9ErIK4SNI6powaX0DvHusJJlIoQopjwC1stUX3qGYhHOkKUe/Y6Qhu8IwScEXJXlYyVC2TpR8wjBDFpEOcSYm+DCnd7nTzthhIcoYadA2FuJfTT8F/MOgIhwjtNXS1OKTJhplUHj3k5vc+aOskQ/PSbriY981QOGpF9oRYfhy6Gl7Gokxr3QbZYSUWtokBxWHlCR+MY449IOV8RjOqkVdAGnxvrD+AE+1puy1tAXF1MDFneNRwZ02zDZ2yF1294lUSDnCxnPAArrUPJM2+WLc+hcIGWS1QVOgrCeCExm4pHe8/B0BAf4LwiwFi/z91S34gCeKDhzPwEXnY8Bu377D/t8//bPdd98D3nZZcAsdwa0pJ50rw3V+eiqMW7XrFLKFDq9l9qbNF9skEwqKw9cMdm8atKHefT64QtsA/OtBU9G6Vq6XzpdMmpiSQVtvpWKT7KARG+xjqlK/y4tME3NRM1LakmlCH26dmxIvcZhCneREI/yk92mlLRogq1hcj7yalRyDLEW+NMsontE7Bmtn10o7+ZRO72jt2Lnf+mUboEcZEs2r48jx+pSvv7fXxiaHJK+HnTc8A4cqb5G7/yVtJK3HaFv+4KGRDWk8+CWTaxdeK32Ak20XOegCvmZ+M4t7r/rKJ23DhrV23bU32qc+9w17ePseT4OBKnR4PTtGQE/JD1HE5rxz2mBjsq1+5h1X2Ic/+Da757keuQUK+db/p8r+EEZTR+dK3wtxeLjv+snJkdckQdSIc58VQq7lakkJmrWIMtpBw0SxQtAYNo8YrS0tMsbaGS220049zc4552w75/zzbMWKlc4EGDNZCdmcHyWZ7IP5NAFB+8hDD9uW+++3Bx96yPbvP2CPbH1MPRAxKtvhSNmx+MBX9Uk4MmfHJ4eroletXW3rTlppc3Uzvn1O7G8nw4MGgfBp4FxodV3UeKhYyoei9U/IYibK7SfkiAa+oExuUxJ+0xKm7MH64D33+nZdCDJ4js+s+Txn3zfLMDjiFIUFEcznX3SRnX7GGVJKfFKb9XnGxVJOSl89x+k5y+Qz1iJDvLWtU/lzksqYDfYMWP+RPuvr7rfDR3tsaHjE8fvgB99pH/vVX5QhXQgi/RcA2678n7/5f3aH6MxCLK4BGfKj4xOVhgWw4G9lV6cbiyn/4I/BSZ0wgp42QH5p3FnxAaOaqaJ5IiAMozuMSkHBxlzJZpada4NrX2Snre+Sf73dt2/QWnb9wEpH7xee/T4nlfoB2IbtDZe91A50H7X+wSGv2yeT7xMBSpmdMigf7YIFZRgTvKdXjKwJlN3ho30+Yvt0ABI2yZAvMD1ELyc0blU2etzjQ31uFLJPLFtC0X4xKkuZBvvD3/ttu/J9700iPDHQUfnaNV+z3/zE79rI0Kj4LlFgyisdlXfDS22tOd9ire0rxc9ZG+GLBdsGyqDv6FxmmQY2XJ+WsZuT0VlUWiPWfWi/zcxPWnOmaBm+lKj9YmcwvWFk+KjSZW/lDrW9KXUQWqw+q/Q7lqltNYvvZIAwr020mZcB4qcVMRojfOulOJavWGbnbT7FXnf5Zc530J/9bjk4RtynAiDP6JCn3ItSiHvVpQrudRzeoX3Xenl8fhI3eI4/IFRRuDHfT43BFVcKLikcL9FWUdJ4ACMyZFRXx4rtWGFOu4IvMPgwwsCD8mIgsk0Y+aU8idLzU8MEzp9p2VPk9e7Gqt4Dz/hNgVCOTxI+2lISlrT06oaYLucNhGwChPR9ajNNzosYfChSFVRtKEZdPb0UF92pf/b+Zs4/c28jPWijTi2GsWOX5kH4hfjWQtRB3KENAzGBY+QXBq5kjGS2SuGdc1+A0yQ6qrPInEto5oMm+kuwDHBc5eI0SHz0TCjewB/nGLk9FiJaksZx4MQGruKCf23+AO8JoOeOn7pgibwDeyWjPyCVqyeCWgMXWU+UBx940HdAuPue+637aLfrBvgQXoPXwT+TaxVvFCW/EuM2yRMsMpL7GFbwS7HULllTsLJ0dUb2RYc6u3PlMdu+9Q75T/qXDeJQx40ZyZq25ZJLHTY9p/bSnLX2loLr8IyM1u0P3i/DUrioDWXQTdmc61y+Qs2KR6XlJXMyVlCnfU6ya0p84IeezE6p7YkvdZWVN4X0Nitdlcm0KT3WGGAnNErmzEnGibfBS52FdA41dOJEsqmJfoWRIa26glYVmvuomj/IUX7xqcCpQtggT9hjMWVJ9UsdY+SqbTFgh5xg4dib3vA6u/GG2+3xXbtt157d1tvbbe3teXUoWu21r3y57dp90O647+FoSeA2p/al9KALNOewC9oFaY+Ojtu73v46+8UPvOXHY9zKcH2ryn0NPYx8riiDZUh228yoKqZd3t4lIowQuoZn6OSkE9EoTAx5U9QgMA17xfJl1tnZZSdv2mQXXHiBnXPuebZcbmzyz+dx5hu2yNgt6fqvgEceliF73/2+U8GRI0dsPwcmHDokpTfsk9BZgT4yMuKMxZGfCEnm4/ApwIWKmLuOlYqqpOUr1/oqRcI2ZziBqknGCKOBgzJwZew2tatTJcaTgCUun7pQJCg+6VtFk5El45PRISozXdzDiBHP9915hw0PDiaKgx0VZFgUaJD1wrXXcQMwbs8462w794Lzrb2zXb3KjJgs9sStKyvswLAaf58dOnjEDh/qc0aaUWNnj9AmGe0tpZKV2nLWubLNsjKCly/vsne+4812vuojZbJnAgf2H7JP/vunfeEVn7EpN8YtRwgPDsuwSbW/AL+TVq+oKNfUDSOD/UhTtxTgRRZY0ckh3BOB01zCghEUBDdKhi1J5padZ/nzX2edbexZWm+P7FenYtsPLHv0Pv/k0y8DDIOb+ODbXipaWyufWRFAwePPGJREjBQEfVCEGE8YuC1F6j0JluR1uKfPPws5Ak8CSBOD1MlEFN0ZvWXu7diEhHGNAkmBYKj72clxG+87IkGetzrxYRoWIzzfMG9/+LufsPf97Pvc7cnA7bfdZh//+K/Y/Vse9LYOT5Mbe8n6/Hm9e4dQOPI5GYPADevWLitKkTQ21Vuv2i8BMGK8PtWoppnCwala1Ot8vWWlhOalgBCuPhe+cdYXcZbLc9Z7dL8bQ7m2k6w+z6hNk++IwMgeo8HwPvPhMJqUiI8qM0pbyGVt7ZpldvF5Z9mlF54tg2hM7eugqgGFWqkmp136uxRvonDcVJFfegHOT8TTAy4Vd/+tpg+EX5KOngiDGwoSxZSG9pFbDCg3vARyTtNNAdnknXI675JzlMcXUzFyqYSjA6JL7jz7KGliyFXT4jnuFYydP5MwC7NcAPhHOlW8gUrpGPHxUdSkDB4mdpqh/WPIwj/I0FjvoTrTsw+cOFF1EYU82PpLihpjn2606yU5Y6rxRtlTqKVTUqIFgC+jUyhq3yuZkX/2CPZiBz1Iw/lKYcAHWjMizgiYf61wA7WaJxDRFT9eKxA1TZ4h89hflTwWgxeX+DWePC+WVU/KwAXSeIsy4602j2OANAjFv/Kq8GAtEH9RElFyaiNGNjFqqZfbb7/Dvn/9jfbggw9Lpx3yhdzII5dJ5EUeCgdOTdmiaF6webXh6alhT83LpDCMvrpxK3wyTUXpkoLN6n1GhmKh2GarupapbsZs52NbbGxofxjhise8/4ZM3nItKyxf7HI9zAEGrbJjkE2j/d22f88eN0ql4L0N8ZWIHQW8Y1iW/rVpyTTJPcl75t4il+lYBR/FLjB0d5wKKhcLvhkC5vRWOv3swMAUh1mmeTqvSkpzU36SgkJJnW0Zryx29TMDVMYYYHMSCahzpal/6JbNlvyrsO+Wovd8qdn27d1rdaJbPVO5JH9llSqdGRsfm7Rf+OD77M//1+/Z0aO9tn374/axj/2G9arcf//3f+ULgrc/utO+9s0b7IFHtjt+8VUr5s43qK2WVT4W1Ucds9akbG//ydfZz/7MG+1e2WfPuXHb2traNjM93yPqNPLpxuc9iVINc3UvmpiZuCMJVlSfskdUruyfRWWsXLFc1wpbs2aNjNlOu9hPBlrno2CMBLW3iZlWrbLOZcuSWM8MMPjuvusuGVYH7LCUYHdPtwzaPXZUz0ePHPU5sBixHPuGcoTZqWTKkypuRmmZ40VPDSq7UFJZ2IqjSQbuyrWbbHJGPScfCagzFcXyzQixCcVhH98WpYExxV67MnqnGSnUu4REorZI1EeQaGCc/gT/cZJbMdNkd99xiw0MDHhFw+Z5KeBSW5efMlaeHHGDj0aMQbTp5DPsxS9+iYzfohRtv02MlG1yrGzjErLIzSk98wmlKdNgpSJlkmGTk2IvsZl5o+Wa2b9O5WLC/PS8nbRmtb3uNa+2M88+S4qMXuvTg97ePvubv/9nu/v+LV7GlMZMIRhQZ2KxcYvg3bCWbUyqxi3AyBlCjLgp4M9oEsYtjfKJgLjpiC3g2yAp77n6Zptfcb51XPIG29U7ZF0F1cO88n/s+1Z38F7lPWKj43wWl9JSXcVG//XW3trqO19gnMWexKjGUB5VzJ8apOVDGIEnxi13p5384IU6pq0oh5G+AesR/3LaGtH8OGqPvRBwQ7CduWG9tamzCG7pSCmGJPOHtzy23QaVFvIxQz66j6kcORn6yxWWyf8HZcBhDGZK9GUDMB6aZHD80e99wt7//p9LXE8MHNTwv//y/9h9MmxB3EcH1bZQGghWRkqhoy+ckDubsDs9GXGVgsjmpUhal9m4+GFosDsWD4ou8IgbaBL4s+VRxamzUtdJSsdrRXU/YRmUh2g1NtbHVydlX28tbats9ekXSsAqGRnSCPk5VvGqHVKnHF3tLFpPp1SKQPSql//M+EFbu6rFNq1fbWecttHWrVujzjGHcEDFGg7gkfpJ6jYF3sifB9pFsHttGDmEYzgnfHVMKvGf3MM4i8+JQU8Hjygf0RMFlcRYgBNx/e6yMDjJR3pJDzx1j3fhq3gYPSjlMHAjLVKINLkS3GvA/WryXAxBj4if4uPllru7+roNapZyAnz1apTcYoQe+YI8xvDGnRGwWJgJLshKjHzHQZFVKnf3fDyrMHz8KaU74E7hvhTgQ77sO4osggenyhO+vzlza50uuqCpdzoUFsNmbHTAT530rwNulAQdl4IULwc9g57rIjlHmRK/GogwXAkPLAUKk+q740Hgn7yksMghHX11spGnUwUIJKo8JX5JjKwF4A2sGisFcMOoRRbcqg7x7XfcZQ8+8JDt2rXHRtT+GXDwKWHkkcRx3OARuWMEcgw/9TCrOvHOjPQZ6dJRB18MSXDKZNss29JhswrPoQIrulbY8o5l1ntovw0c3Wa9fXslp2SUyS6gvt3AlXFbzHeE/FG9t0gntLcW3bDdv2+/dPCI5Je4lDzUVjiNMyObgGPF4Us0O3zi+kv08Sk/2FXgr/qVknISsm8/ne8YaJVckh8joPPonUaM3Vjvw+4tbtTSKRfvZ+SHgcsXwXwhTiLFXmBwjvbAwBm2ic2zV21WBn+zNedz6vvVycaYsMnRYZVN+XjdkPmc5O64Xfnut9vrX/syu+br37IP/+J/syt/9iOiyZxskBc6buT7yKM7bNsOGfmiLe2W6PDBHHKI/ibzKeAXeYyOTdi73vEmGc3vtHvu/THMuQXaOlfdPjM58cJRVhQ6J3uD/A1df8kDcPqpp1+zcuWqt65ff5IfeLDupJNkvKrS29ttWVcXRrKdvnlzEvqZw371MPbv3y8Dtsfn8fUPDNrePfvUo9hmPd3d1ie3oaFBGxqOBUIIHzeyuLzhLU3CrBSpf7pQ5QZzYpwqPozdmFdPbY01FzvF8BJmPnI0p4qV0Sh+bG5u8AU7+SwNDBqpIhWf7YhQPiwQi4rVs+IxT8gXdMgdXmPu5523/cgG+geEqypatM7KcG3pWKHwfKaXsTfQo/DqAypvDm244nVvsKnxOnvskf1irrzN1E2pdynGl/JnGkehVPBt2DCiM3JrdKNAvSZG5UbGZNRKCSgvFv3xiWeNlPW7fuotdulF56nMT53NxmWEf+nL19jnv3p1hdYAdww2FkI9GeMWRTU5zubyC6cw8Mx+lM1qkE8koAHvYLiiC8PW4yiPeXVU5lecZ60Xv8G6R8atQ8bT+JSE8GPXW8Phe1V1Uj4Kx4EXwyOjaohjissnmzoZhvEJF+HO/pocrgCt2ac1xZ+4ZfLRM9hT9XAEd4BbgxzwpxTpxcESpEFdsGiQOM0SkO+zEFJsezWqOiN9RMFww7z1Nsno0nOVSmaHJMTGRLv3//JH7Ixzz7JBtYeRkSHRlbnsIeTuv2eLbfnRnZYTjbZJKPbI73JrtldK4M2KTW6f6Lev7N/pxmFGCiBVmBi3jeJpjNsPfOD97rYUUA7o9dCDD9of/P4f2LevvU6ypEsyoVPGOQZ8KDzCMSeWlb+xoId40V4xsBCyKBK2l6HzyYmG7NncKJ6emZZBI6WUUc+t5+geyylMJt+udIKOjNywCIQpBCxqAISS6q3ZTjrzpdbc0qW2JAVUH51MsZ23kybmzUnpMHo0rUobHu63mdF+O7T3fuE6YiuXL7PNm0+1s88+00477TTbtGGDz/12XgsW8HxqH1xR6DnKpMeEFysgPw8pt/gLnuAJd+aLxghYqJ3IKNL2MJ4PMk5Kk9Ed0qOdSQb5KGGK13HaNWlWjCIFceOW6OILoCBZxHP6xYQpQ3xpIL2Iu3S6gPst4R8lSPL1vAmT0oR3deL0Gwv4Ig+1UjduOTbYpwcpHLzibUJymy9jyA+nIPRlBBuauqGb5Oi4YHx67h42/AL8WWEC5WPxBlDGjH4xKkXDZuDH8xCNMD69oyY3EsHYwrj1Eqo9YeTMssBG4ZeGNO8aSHB2ULygKbiGUwppvLSMx4AXLaXB8cGTXxym5t3T0D2yj2eHJAz+wUMx4n9MWRWswm8CjC7qdUJ8dffd99iWBx+2e3Tfum27D+4wdcb1xiKcFrzJzz+tI+O8ExZ1gT51+jfJuMVNcoZTSRm0yhU7LCudbpJ7TIla0bXGSgXWFvVJpuy0w4e2qTMy6ulWRnDznTKMJY+yOXWE63xaJdtisZ4EuVGWUV1m3rrKTOcYnUG7zEtHzJanfNTSv87KUGXwpAwuwrceOqU0UVnYV3YeW0AyOp+VTs82xhdi6R22hGSQha+xzuMyJkmLNRK+Z6/kfy5f8rJjZDepgw7PMsgRC9qRV7JfFB4DfL6u0VqKLX4sLh/lWcBO7TJYxzSwC6RHXvHyF8loli7U3799+iuu915z+ctszZrVNjE6Yjf98Fbb+tgOj0PbpQwY6LPwK21kmhFlvmqbL4x+75XvsI9+7BfsnnvucdyAhbX7LEOhbfWfFjJ1v1VfN2tt7W3WJQUlInztO9/9ztuSIPapT33qynVr1n725JM32YpVK1UJucTnmQHCa/euXW7ADg4O+mKrwaFhu/euu2337j125OhhX6x05Ei3BBhzESENQitRjiiQpwDNTTlrzrVanSo85lIlGg+GY2pCU4t1rt4ohmO+FwvHkgauioPxmViOrMtmYQoZAQ006lB4CFDaZdo2Ezmr+5yvLlSO9vi2R8R0494QXTjUM/+wXTiVvPc1PTHoX+oQjjn1Qk8/9QwpmTnr6xmzlrYOGd711tEl/JU3o1uMHE+JWdlfLrbfUXFEU0YzaRQwXJ2MalTBGNMz1Nt76aUX2Ic/8FN2zllPfQ9Tzu3++K/9tg2z9Ula0ARQGBi3fYND0fNO3FCO61evVJnDuCUexh1Czj8916SDYmX+dczBWpj+YoB3fORc4SqGLaA8MG7nlp9nTWe9ytasaPMe8Ja9A9aw7Xor9T4oWSFhIzfwGZWR3dM3KDaASoouQQHOlAGhxVG7fOpnNAahw8hoRy5nZ4pnoDimQaNYKDcjAcPRyEJ7Vjj1ZoN3RiUIRvU+pJcxpQ2wJhps4cFlivPPh0MgqDDemSKm9L0NNM5bn4xbiU7nr3Fd+O1TvAkZ5a//3N9b27lnWvnx7dZ7w802OzAp3ohRruGjPfb43Q/YtHrff6fe+oMS+H8i/v5YXdF21c3Yv8/02N/s2W5ZCdhGCUnfMN9xevIjt3vVCf2TP/oT+8IXvmjMUc/7tKM23wUEgZcaHCyMwABLeVNUdsXoAk8GbV1Ghp3evdz1KjjxRIvm5qLl6rI21HvE+ge7VRclr9t8sV0dTY6MVJvOzMu477Gjhw+7ERxTfuqsqWWNrTntXGti9IL5mGrTatJef/Wz49Z94FEfsaG8h7sPy/juk+JCOLNyHxzNli3rtAvOP98uvOACW7d2nZ100jrnDxQQ5aqAcEWRB89yAbjxHOH45ZV6pRb5XyC9UOxKs5bvMb7Jh/yAMBI5JIARvkgDxcf+vm5gEIZ0jgNOX/cmbho/8CuWWrw9MRrESU7+NUnKlFEoDDvqqxa3AE8gnjy9xf4BQZvoyPDn4ZwOuFBmD6UnKCJ+l8zy3S30DC+7kSo+RS761wBFIK7PQRb+GMQAYT3hJH1kAvlRn06fBL206jxfaLoYFAAZTWdKDFVZR4Hh4J/SlZafeCdeQYb5IInwYvCEfcaFicLQJQ28joW0HhaBOzph4lXlTnGthYhLGpSP4McGotzH1tdCqAxCEG4BUQLS+KRVhTRdwutZ9AGivAuBcMh06DYk/f7II4/aI49utZtvutke3vqYD75gfEU9BSwuSRWdBBc5EB500/qGN/n0z0mFbly5rIkv0XQ88oUOyQx14Js4BaxkXSvWWyFb9C94/b277PCBrTY60usyHyOXE7eas63W0rFcRJIuUWdyRvXbVmq1adX5xLgMWxmkDFCwhkeFd/1OG/LdemRUOm6J/HPpDi1UBPAjH58aDu95u5i3XE55yrZgERf1OjI2ohKrbTAyZpJZDK5IbvsoMOnJ2RfSql0QnsNNmtRumdoyJRvDd5eB55U/dcRBDfmcaMB0BJWh7AdijbtBykmGL3jBpfahX/yAtbUW7M//7C/toUcfN/Yl/91P/H/2uiterTYwa3/2F39j3/zWd2T/SD+TrteF2oPKA0os2qZTh9wflY3w3ivfYx/75V/yTsyPxbj92Z//yCuWdZRu5GSjNWvX2MYNG5luMLj57LMr3ypVQUVdPSrMUzvaqwYGEgOWT9FjMihgjMe377A777hdSnKfHTh4yI4eOWx9A/1JDIROfKJw5k+5HO1wHEgbYTXEwrCYFAUxOdMSxH7eIGFGmIP5J8Zedm0rPQw9HRgHw4ZUEbwIMBoMilu8JH+MkWBO0PN3WSfIDJQmMAejK4zY2aamxbhS3k1Swi7s1SskT47nYx9nRmEbaAFKrDwx5yOlnp4bV+CKsGeUVMasmIVPIE00SKVFA+JTsG7OSM0SGrMKT9EQ/hg9jCYzGvPWN7zEPvT+N9vatWq8TxJQEEwM//Xf+xMfKV4M1BGGYu/AkBswTg/hQe+vs63F/QHqcULhGBlaDIzYctqQzxNK3BYDwgLBsaRhC0B3NeDprnOtd/UL7eS1qkspwYcOj1rHvputa+Ah1YkEEoQRkBa7PPC5k6gIfAxxRhkwbuk9j4+NOo+SFyMMp3Z02E+p87FKQoOFgp0SNBvGzTonYpS1rKR3tjrhraepzvqEH2fPHZVTt9p4D42fudG5FnulhMyV+/nkLpR0TSgMh1lk1TEpiSmOqGbvV8euRb4vkWGDqGNDurKM28Ln/tIaLz3XZr93rY399b/Z5M5R2YoNhplaVn1Thsfz8/Yb6jTdL+P2F3NF+yUZtz0yRP9v+YhdvX+vZYQbm3g3ZBk9js/SWRnEf/i7v2U/+3M/K7el4dChbvujP/pj++pXvqJO6ZAfrkLHZGpyxkqtMj4ZCRRBEbq96qSyxR6KjoMZUsHvn+HozdGYdPedEGg8IobMEd9vMidjds+OrS6AGdk8efM5/rmR89AxplsljPuOHrTtj2yRoGZaT50M32Ypo6x1rj3D2jtXWKmlQ3lJOahyWAV9eM+Dtm/n7W5AV+SKIJ651KITPkMZtbW12aWXXGovuPRi6+rqslUrV/q8aYS4l0VRXIboIVKLX7U+ufMa70Dq7yOiVLoDLZTQyBjSkbSBD0Uvwsd0JQX2tBi5hU6hLAhLwTC2HBSmtkwppJgBC3HiHtyHfGtujs4ledMOxkWvGRkLTKdJ51bWpFSNzht1tyQEvuDlxQgEFC0iRixX2X7HG4MI/kVBQwvfSSCV1QLS4cfjOs9EaugLPlU7vZKU2W8cue0JCwIPeNBfKu4VUFzKXyi1S1bElxams2Dow+PIGy+P8oUv2YscPoHGMe836YxwLUq6Fo6pp/Q1CHHCyCkNK9MHKpGqAD7H5FEDzoO1/k6zBCrupJLcK048JK569s/t4sGgebjBO9B8cHBIuv2gPfDAg/bd735PRtNjzAZS3cqSqyR4fCAIyZImi6x8YEjudPh8eoo80TPwByOz1AMHK2AEOj660JXZfJu1tK6waUnH+kzRVi5bZ2z5ycLV/u7ddmDPAzY63K18aHuSRSpTXVPO2jtWq7lJttGxFu+NMDglXshKxzA6yQg+X0/mp4bdhkB/sVgaHGKkVrxGWorDGgP4DgPU1yzNMvEBmqlE9XRSFU9x+YrIXFz86+g4iaewEWB9pmPQFaDeY/QVXkZezUqOl4Qbc8Djaw7piUjuzwL6THOLZGabr7Ggftif3w/eGu2zd7zjbfbTb3+b3fCDG6yjs9M+9ZnPWW93n/3UT75ZZZy1n//g++2rV19j//RP/xyDCEKGtug85LaTUHG5TnnmbVhy48r3vts+9rEP//hGblXwrK4BMc8Ci0VuL1IjTufdIsSvUZi3Jq/HBYyWcT45q0eDUGBPzyOHj9j9995jj6q3tnffXmf2ffsO+Chm9PxoQIyWQagQXhWAVrUkeULjdlEzlyKoxNFzvsBWIlLkMB1MqQZCw1HLUd7sW1ewrmUnSeEylI/hCF5iQfnTJ0fAo7SJw1yUGYSaohMOhmuioSlsbF8C3UJZwZgwAnWPAaEnMbG8cHOBrEf1EEkfGvAZguI48/MPLkn5ABohcxEVWRdKR+XGm4tnMTuWEA1bicmJ8PQi5ag8rnj1pfaxD7/dVq7sIMITAou/vvXt79onP/sF/zSyFNCI+Hw7ovqH+fM+/3rhKD/GAKO28IXTvQbYIgqj4RgeSID0MbLDeBatGd1ZlIYTWIKn3HmuPdp+oeXUWWDvw2kZhht67rDO/gcXGLcAypPPQOCGYneFoXSgNOmDK4sU6ZgBBeG4UobVyU1ZWy5cV4rop0w32JqZehmLdZZTnKJonoP+UV1+bPBUts5uLszbF0WXB0sb7aSuk+0jfdvtheyrq3TAqLtp3nob52zZdL2tV3rXz0/Z784N26kyav61vl3G87xtlSJZPzJpaz73V27c7vnWN23gb//D1vfIaFbV7FHdb1Z4KLM1P2e/Pz5kD02X7V2i70frizY0VbY/mzpkN6gd0jlitLOx0KqyqpMkGpREsz+QcXu83RL40vIbv/4/7Bvf+Y7aep94H17DGJz1TgLKYc3aDSpTGGiH9++xto52GZmtzh/sWcnnO4xLcTsV4HFQAHC816gIh8nHIgU2Sz96eL8bN1e86adsYGhKneAxG5MhPcOIeYPa0tyoDfYdtZmpWIySK3TZ1FzW1p18urW0L5eymLechHr/4d32wL3Xqq3FCAg4eEVHbfOAq995g53gCxQ1Avr888+117z6VX76X2trm4/sQ7fozNKuIw0gTQUeIhtPMR6SUOHn8UQrSRDnb393d7mp/LRvko/5qcTjOaFTkks6Su4gj7RdkKoHTLwcwsshzceflVdMz4n6oGPXnOWTe4PP0fYOhvLwSzRxA9HTj7YUWfJTm1kACh0+89EkIMk3Del4UgaP7wm5QZmRAaIacNoTlm2e/GQnZc3Ith/9LjmOQQHudJDTdKg3UvIBCV3OW9BZZZubiWksTlfxSwqEp3wYS8yfZQCClfK5fMZ3E3LD1g3tMKoyMligy5Q6qZSN9u5liiL4La2LJUF+Fd/aYBXCHC+u4iV+S8ZPgNRPlP9iA9ezhSaJk9NHL5FOuAXoxd3hXb4wBK2hDzw8NDQkHb/P7rrrbrvhxh/a1u07GH90XvL0dKVFdCCjBFxle2qBR/jUqW7pIGdFZ07DmlCnhZ0KMHqVsnQSRhZ44O7z0JMkSQMDnG2vSm0rrSzeyem5tWul5F/OWop5G+w/oA7v/erMdbsBCU8Qj+kM7R1rrKGpABdaWfWeLgrmMJHBoX6xJ4b2lDUw7aohY3VMEyJ/2oUrZVAJ+ci9TmmxK8LcFIcLKS8nsv7F795OoCfvhGXYCjvFFYlcMBTgZ+kw9vP1iKSvcmdkwLthrDTDtsFAZtoknC9cFLQp22LNhXbxd1b6s1ntZtaG+w7ahrUdtnHjWtkzc/bhX/qQ/fzP/4JvSfn/yTj95reus4suOt927tplP/rRrdKPaneieWrU+m4uIpZP04EP5MZWYlde+S776C/LuP1xjdwCEgLXitlen7ym8Am5/VnyTJgr9f7Z5NWH42FiVmxzp34OHthvD9x/vz3w4IO24/HHnbn37T8gZdinQiFYZKDxaZf5LTUChYqJvQz9zd2eELz2n1pYZSMDqkW2D+c8Y/QpTypfxgCf9TFu+STR0rHKe3lMVXBBrj8X40rG97BNXqJhRTlocGwvkpHgY2swaIJfuhjFR6QUxzHWHWPY3/TvtqecEQ8xEhxuPvKlZ89BjggEwBfMiVl8Mj1u8qtXnj4pnfhynxKDR6/esfQE4tANNRfCy+UVLzrHfue/v9c6Op545wp64Fdf/U373FXXeK/veJDimEJF4Qrwg28YuZ1JOxUJhEFScONycRoA6RAHPkEgE25JIL/EuH2s40KnJanNqve7UcZtxxLG7YkAXFJhfVDGIO/QPpMteKcEvKhhqrerqdHOEF6nNzTZ2ep0nD4eI7vkTz0WVUe3Fxvtk+vPsztWv9yKMlWvmDhsv3vnN6zZBVXg6gpSD6RLPFHEnyU6vd7eMNtnfzPWaC/63N+Yybj9y0/+m+38y3+xf2hZbXfatP3y7KBd28DRtmZ3ybj984khe1QC/x35MG6HZdz+Lxm3NybGLeBTE9QjZ3pBKVNvf/R7v7OkcTumjskv/MLH7fqb7rVxpmrYuIjLkbXMFWd/3qgr5nC2dC1z/h/u77WSDEGOm0bA40ZdTksYemdRiLKTidPW8QmaAciKrOh6dP9er/fJsQk7acNZUjY552OnP2mVJ21qSgbGDKe7zVh7+2p1snRfucFaO1dImeVtdnLCDu952A7t3SL6eiN2/qjAgpcaSCrE8xK+sA77c7/issvs/PPO9ZFd2gQj+yThCiiBWl5On72cqsk0VDpajYLmjmKmDYMfYRvEz644nAvAg1j8oPzSVPQWHh6H5zCYCZG46y8F/EgIn8ArwlI4jBWMAXdRfWBkUj4MTfCgDqlr6tDrz8ub5JHwUy2QC4qQ7brICty88+0AhwcuYqTARXnzSgceI4K9PenIejCRoTzNAAMyjLIh05DhysPLYYqjfJSfdzrUdmOuN0pXuOmCp/w0TUElXhIXSJ8wNPLFVrVtZK3KrA4Z+suDKn862dRALi/eEk0mxuIkxJAIVSB4ilsteH3JHb80zSVhibgBNXGPB55FhDseOC9USr00+ABPoFuBNE1PX/7Ido7KPXzokH3tG9+0737/euvr61MnKdZQKJTQSQq5GB8SFxAGSEkRuBGc+JEXhhq0i0Em6gm7Qrpbd9zYJizaS4RPgXD1mRbrXLbWxsV+TZlWW7F8rfR27Ac9PTVmh3Y/Yv3djyl0dJDA2Kc2lFb46C9TFtkhqCze5/CZRqVPRwkeq8dQxdATzt6Jg0k9f6UD/zlvCPQzJx50unk7D9wI62RQlMCbOBiM6AZsLCIKL7mxYwPGrS8OF21YRNeY5UAgvi6HHCYxwvqL0mPLMXLj6wK7TiBDG1R27JbpyUEbGzrkug7c4WcGOs45e7N94rd/y+6++277z89/yb+w+5cd6QqO3xXhHdcGpT01ORK6VfmxVejzwrgV0X5Ltz+NtwC53SSCvzJ55b1YLpd75JZlBOsbV1/j2249tm2bMfdu1549lbPpo2JUcbpRH/7uCkI3VbxXZFpMDyuAKd3A9VoJt+MBmh8gzScDSXgaFlueNahiMWJhXGWqPIWzHpng7cxpWVtz0uli3pIqGEwT/IV7jNDgUsUbiJ4MzEmauuRNWEZjGxsJnYg8lRcDlAAoQWd3L4fCzCNEIz3cMU4b5Bc5ObaeHYw3z6dcQO8NKh+NLNQExqt6lwrjaQknn3urgD7a60VBCKgfKr8XnX+6/emf/KIVS7Go6XjQ3zdg//nFq+zqa6/zEZOnA/BBupAMI6EWGOFDSfjnqkVAWLbjAaDxcQ1bgDLXGLcpYNweb+T2iQC8ORJ5l3quKDTmp7KSOvh8afC60t8Z2WYrit9XSwicpPfujg32w3Uvtu3FDdagOsqL93598AF785Y7rIl69Ro8FnBL3bnPSnh0fvavLCPjdvL679noP3zaZveOi61DCVD38Fdeb79cP2zfn5mwl2dzMm5LvuDg98f320PdPT4fOdIUX6pMMzISW4t5++MlDnFgBPtn3/cBu+Hm2608iwGBESIhj3Exw4lB4264UnJIs2rDJuU1aTO6WNQA3WgfXI6f/qjbSnN25uTiRayLElN65QmMVkYhOHhiwkotXS7YY1srlA+7oMRK6bm5+CKQUdudVxsfnW6w0886xzauP9l2b7vPHr73BoUTLyXZEGcBuGM8LniuBW+vHMIxY2tWr7QXXnqJXXLxJb74jDKFfBMQjDQqN/36Q+IoiJapu3CO4uNX9XcASfdX51V8hMLCwAzkofWi8AmAixsHCR6el8eJ8G5ULwLCeNvAmHADN8rio/vIOHkzJ5b9hpk2UFZHia866WJBcFrKwCVZlCtHkYKBJyQZhNFJPC+CK3qeyR9McORxXoaFOFl39viG7pU1BizcoqRermqZ8Mcw9rUMMnZC/lGm2IkBQxXeTaLJHfpG3JRC+LkbAx4cEkHa+seI47CYWKnfYAV1DMmfDfBZNT8+Mqz31HgP8NJEIcNBUMmHu5c3AcKliCXgeSewyMuhwnNAmjCQhK0t31IQ5Ty+P8btkqA44EOd3H7rLfaVq662hx561L/apjjBh0BaQt6jzpP3pEBVGvGS8iruClODmodzV4KJQ1UHGel0HySTPGF6UmrcggNhPC39Q8dGn0+70qbmGlV3Lbasc7UCqrOMvJmesAO7t9hI3zbPw+uYNHQ1NrVaoXWF1EtWulzvmaLLxIlhRm8ZtZXEUicQXBPUHXxkVpdrPG+3yo7HtKwCdjOAP13mEUBAGGnqSFuGs4Sht33vQPm0gznLFTrUF8zEoJvC+pQE/yoh/Bqy1VFVlS6IKFpIL0zPTopuWWvKFfzwoDNP2WAb1nTa1PSIrVzRZZ/+3H/a8PCoveF1r7EXv+iF9uKXvtj+6q/+1j77+c9aLldyGwYd2NDMs2wP6QJ05NwUXzc59njErvyZd9pHP/5jnJYAqOLP1+3+eAuQ26SM1vaNGzdGF1fwissuu2b/gYNv7ZURGxY+4RBOHt4vPXnY+I3CpJWVAszmAgxf3dICEx8FVo0tqGi+xG0Bly9M94SgeODBgRVMKmeieOSTjNySLTgxomtN1lxcbqX2VWLonJfT8WVEQ76MgMKXxOadYrshKXyodFbWI1iBRkYhxFoeHqN3FiyYx8WxfhLSUhSRDgHCPAVEVT3hU6WHf0IV8Lu46HhF04iGXBazSwXC0r4giXQoAiPDGLuMttBwszImLzprk/3VX3zMCoXjT6mmJ3bttd+zf/zU512pPR2g3o9n3DLXL5dnm5eq4Uw54LNYhEQHAgFzrPG7AKgHGbeTHefYo+0XpY5u3G7qvcOW9T8kHnvqxi0LR44cPeqNFoEQHZQnhjSU15kEUmbt+TZ16uU2kFuuepizRvHeyQPbbNXWb4o3pq1NxstyCaSs8oRPoBJzbNeLj2q7H+WRMXv5v/y1dV54rg099ogdvuVHVh6dcEGM8BvZf9C2btlhfaLdzVOTtl2CpyT+XSXeZEHgtp5DNiN3ylYL0Lu9teWY43fHx8bt/T/3QfvBrewoIIeGhGtpj3MSprNjPhqG0qewVEN7Z6dzLjmwJ6RvTC4Pb+fIDbmLkIFDikbizpcLd2TkTfiWZSBDc5RTg5QKXyAQ8C4/RDNox17PGGS+96j8V6/ZILukZO1dqxR23vY/vsWOHnxEaSeCnot8HJETAI2NsCnUND6XZforSkFs3nyaXXzxxfbqV73S+Tstay0QnlFQ5BDTcyp0SPwqueiZqKGc6TgzChmjMGE8Km2UnAI5BtBwEcA/nmatX5JZmmfFwF2Ap9ygdXLpJ/DSc8xH5E5dRHyfHtAQXzgwcn0rrKR9g1/VwCBfDGQ6p+AeYeD0Kui5FufEizIX1Oli+gHrBqroBo3TNOhwBfBeUzaKRLpKhw7CnGQvrSutn1o6pUnHW5KGgLQzGbYHk6GtcjPf0ncF8XqwMMAVjjUZdL4wqvmq4PKf+BCsglfkkuYFOA7J85KQ4JfcamgAMGh0nNgKV1u+48IJwuAeXwIDkMXoEL5mXX/9Tfbd639gRw4fdqOW0XLSIjwohqxfgKzeqLPEFfx4q8mad8Lg787JQ1CoGhZ9hkHZxCiiYFYyCOMOXoRAbDWYaS6q0yE3GV7UAUk1Mi2hbYVNqv5KpRXW2rLCZuabXF9m68vW373Hjhy4X0lMKyvaALzOrkpFddRbLV/q8NHPiYmYVjA2xpxblZMJxSlyAi+B/CEdxij4x9xx2kNQwctJFvAmGrxSsQqtOA3+xRV7K8rENTczLvk9qDiNlil2Ci9OWcQdnpyQscn85NglwcO7gROGs5fH84V3o6P/5je+xj5w5U/7YT69vT32q7/xCRsZHLA/+P3fsttuv90Px9mxa789sm2H0mVgkDbNdBC+dutZ/DAzMSYaDym7Gd/WzUduP/ahH69xC3z96mt67r7nnq4eFWz/vn22c9c+GxsevuLAkQPXJUE4gePK6fLcZ703kzAuyEaDWIi2V2oN1Pqm8QAP5S9JeFciNXFTpZIqlFolsxgWW3zHhGWhQMaacy1RKQmEkqBB0stBaGO8Za3Uutqa1LNj2ixMydA7qFFcphyQPHRgblq2OZOMKNLocVdQMRX+TBlgLzjmdfJJzLfzkMCbmGJOcjKPTX8wdjyRX0A0AvEgYZSGG7i6mlwv0Gi8VQRSCofCoBfnnQ789YfQQyHhRrppzRGXdDnk4PzNG+2XP/x2O+eck/FaEvbu22+/+LHfQCW4wIoODmmBAvmoBIkiWwpwX9K4lTv7STJySxiu1KglHO8xnaVq+B4PiNdSarE3vfEttnrjaYkro01NtvvRLXbrrTfZPgnhE02tWAqoIxZCHunpUxmfGI/FAJVYTZpdd4HNnPYaG8wuk8OsjNs5GdzbrLzlKr3GVJIQPVXgmZH5WjdWs//ar33Uzjn3bJuQIJl1hR+GBKMJV1/1DbvvUaUr+jHmPSM/4uPPCOv4QI8bt9C+FqDfYuOWKSkf/vCv2PdvvMX34IXf4FbiIohVW8Jdirw8FvzH4jxCqI2wgpjt3ZinSNuAEFQ9XxeAEOjRjsIwYX70jM0g0AlAZ1BtZHxoQG1Mwlo80NqxznLZgtpxY7JieVom07xNjQ+rE9bvnddcrugdg5bSSgnsaRse3G8TI0fc4KDtuWGVyAfoBnGCFPoJ1BaQJkF3SfB2psC+CFEygD2+WXx22UtfamvXrXM6sADS8xEwT7NQavM6xBj0fJyOpCXcRKDa/Bw9ecZK7niP9k0ZIgzcAQ4A+dAeaZvenvSMV5oOcWrTx9+h1lGAfECBQSbSZ7qA38Oz2t71GoYVeYEnWzPFKC+edOQZ4Y0OdWQTWZLfwjxT8LLg5eECfF62uyf1BygxD4bs5x+8dDkNHIEIAzK8gxtfEKZlgPvodwL4kY6H48ZzDUQSpKEy696YYeV9zvMhLcrDSVh8qeBwHub4pnTFmPFODCPFuFcSJ0/P1cHTT56XBM8/eRbQwatCpEN9HA9IPS3ncfPxPI71xQXaMWjDHqu33XqbffPb19quPft820mmJ7K7hi+w8gyqZeHVeZ8rgdpyPxXwMugvLXp0tBosJwOP9S/IIP9kL5qL8qqnkmWLXZI/DTY12mfTEzJCkzJm8p1WaFku+dhkra2d1qJrfJJpU+qCKYO56QE7sPMWTy+te+9oynZoaG61YstqGchdtv/APhnQfFHBWJThShUkxQNP19v+IhrqBuroNS6fJqi04WbicdXLjfbU4PRS3GRADL732pNBOlNG5sd2XkgOtkhsqGt22TEzJ362LR4oAAD/9ElEQVQERxm8DG2RCu2D0WZkNfLXpS68Ih3EdIx3/vQb7GMffr8fxJTNZeyn3/lh51kOhFLRfBcrDsVi4KCllXU69TY4PBRlBVSGWemd6ckBlYlj5Yftyp+Rcbto5Papa87/Arh/yyMX3n3PvWc/sOUBnzh89Gi3DY+NHRAlf5AEYfRqV0Nj0682qAuTNkQ3rhIIAZC8LILFzv4O1R0qD0tAErOSwHEyAJbKZPGlH/bB9NXTwh0nZ52EeT0EBeHTnxpqW1uHLxyBD7JSXMw7q2+qt4aMei1iwBYZAiya8hX+pKeLVKMx6FKjgnPL5Rkbn5qxRgmHRhZCqbL5PIaRxUgE83SnYTylCS7eeHU5Ktx1uTrTfRo2Ra/hp6ushswcIF+BKccQ7F4UMAmGkls6ausNRRBhmUc8b0e7B+3+Bx+3005ea6tWdbr/YvAjknXddd/9LjxQnrGoIwzPtMzHA/wYAWX0JTAIwJ3th9IpCTOURYYt5UBYM9/uREI7BcKz0XuufZ31Nm2y3UfHbMehEdtxcMR2Hhy0O/qzdqS/15rHjqhtPvVmhpKemGTY8qmDU0VSpbF1pc20b7KZTMFaZQyNKc3iVL9NHX7Up5sgkjFGay9ynFTZJmqusuixfdceu+nWO+zG2++yH959n93s1732o3u2qMyHbZhRLsV1wakLgO6sHp8eP/Z0OAC3XLbZXvWqV9m5555rDz34kH38Y79sN99ym02pTnzU0NuJ4kpgptUNT/mCJwQ2vJG4sYk5JxNiUGAXI8yDj+UrXufP4zvvoKh0lzDlaEqmzSgBK6tTEXMnp62xnsU8dTYjg9YXJspAnB6fklEhBSshPSdFhJJhUQlnsY8O9djYSLc/187DQyHS4UE5coQ1J1Hx1QiBLiQ9XJU6KfWWBi+DykObYM7h8MiIT9m66+57bOfOx21sdNy6ujqtszMWb5KFzxt1OiX5CSfaMoqj1NLpTqzCp11xmiMLm9gRAZp6+07zrQFve/4f93DjMSkJNPZ74s5L6hW3eHCPcHEeIV6ioMOo5Ao/99eVKmsMAww7PxxFco1RXEY35+eZwiK+wQBI4nsOlYwTVChbkn/FP8HRy45mDkwqUb0+Zfjj6rEwAuSWRHPA3Y1jLuXho7cYIgru2XmINMVIaWmQn+KH/GOhWxxxnJYdHkpHNem4YAT4eg5lgmzyBWjq5FbzWgSBjMNSIYI2jgJv/lwLuKdhFkBCDC+Z/JdK2wG/mvjwHwMPpVLR7r33frvq6qvts5/7gl333ett9569NjqKMYnBLnor8ypvVsHfSTNJm84BQNtbChGwq2DoCMcjkPpEGahT6Cv9wbQE0Zw9bt3I9LAy7Zpy0tclyZpmGeZ5ryd0OyjMzEx6HbGXOdNXxicnQgeJf9C3fLZfsXy9jY0NSgyxSFppuhpCzomvmdva0OyDAeOT43KG+DGAFD8JnsKRaR3oyibxRmMDnazoJPliOCVcuXAjjpJyw90v0kE2qqy8YCfAQ5IHASq3nulU0T7ha18Y2sA2XWp3iuc2hQpVoRn5e9yotzNO22QXnHeW+xVLBfvyV74reV0v26LeXnDxBW4sz9Sxi0reJqUD2Q5tTm1cmQk/6X+GF1T+2VmOCGZh8ZT0x9l26Qsv8cXYqf7+sRi3AwND7ZMTE29GgdNwYeqGurri7NzMJ5MgQLmxMXO+sD+Tl6S9BNS+JBVbgRo/0TjucQtYHF5AlHBeFIH78a7jAZzq//pRwpxSxskylYiOH8+AGMU5i3qb8U8a+XybZcU4nKwE08BtHHPbWmrxz+m+IwHMQ+Fc9oaAhmlYNDNbRjGrMckrnyv4yK18neF91FfGMQsWylLeYjtvDNz9WUnCFs6Wjq4ahvxjZwkchK/+fH9QXf5MHD4ZKBx4KKo3prSYxHKQA43Ge49izL5+GYGP7/OpChvWr3KhXQsY4pxMt33rDjt4+IgbnT5Ck+TjeZ0AnCauBOgdx6eZ1B2hzx13FATP5BcLOE6cbgqEQnmNZbrsvsZTbcfwnO0YNb+2j8zb7hnRfvSAtajPxvzqJwuOl/AeliBn9P1pA0KnZYUVVp9ua9esto0rWy2vepnsPWDTR7ZKoEW5vRxLXPBBerEgka1o+oeGvFc96PchGxgc8h42u3W4kEzipkBdsVPB1OiQXmp9AuBZOjFvuOL1jsuv/epv2E033SzhPqMOXVZxGCNN4yVPilMBlRFehg8B6rPU2qp82aAcN4xbxVIh4HBPIMVD/MwoJ58ZGaXM1KuNzojuA70EcsXEHFyM2CkZq5Pjw1ae4GQ/XZzwx2gG7Q3DdnpCnaiyjM1RtRXahASv8HL6iuf9ily9zPGpUB0pGSsZTjFszHiHFTzC4MUkDwiq1gDygpunHRdfZKiPo93dtnPXbtv62GM+Zxv5ulxtiJPwnH6eru7iWzLIZgu6Z3y3Gbbz8TmdRYzvgtKMTdJTci0FFdzSm+4Lg8cb7l5tlXC1oWqePRz0SyLUJIgMgy6M/oi6jhuKzRed+cUzfkRAHios0T0v4ibPShdUgCTp5AFaEgbfio8/ovQjnTBEGFFLwZP0h3hGDvr+xvCWyyoZGKpbOtlVoFURJbD1HD1zd4wrAfLzO4aSgI456dMhJz7+fkKZ4tcacDwja2P6DI5pqReB/NLs0nsFFCV8F/tU3SLtE8NSYdIyQxsMWhbm7du33779rW/bl758lX37O9fZPffc53vQs60nEZgmhq0Aj8yg5DydhF8SlJxe1dcF4GXRv9dnUjfE9S8TXlYPVAOKoXBBV/gjjDX2xGZwwA9VSuKCB7sCNDSxdJf6VbwmtTt4kqlU8J34lHr06XAKMiHZWC5Pqv3Fjj7ob8BPRJNB6dMDnOeVx1xZcnFSadBFxQZgCoGSQY4JL3S0G6tJuVJ5DIB3uNUWz2vAO1/hBh3D1R0Iq8vn1Uq+0e7wJTTyo4mpCZRJf26nSHZNK8KMLjdsoZkThk48iQbQQok3PDBg+/cesJ6eXrvpR3d7HAbOhkcn7XDPsE1z7LkMXOQ4/M56jfKsOggy8pnDy0I2nyqmFPlSc+55Mm4vfR4Yt5lMY78w/5WoCDkgUOrqVs7OZv9BNq26JQES9kiEd0U1RWX4nUgeT1dyi0f8eNFP/FfB3RMqpy0guSJ9Lm5JmCeCRWlULyDuMWKTCWaWE4zg6kX4eYMUiB11BQacksTm3KWWdt9SCjemr7DXa4ERW2cYGqdoo0dUN8rde/JiGE4LY1PnsgRfXnGymejFR+bQOkY++WxCo2N0CmHuReZiTgTlSqLI1PNtpRJU3Ru+8Z6hcKFB+TwkEBIgbEksPotV0+VGGmEos0WIlLlwOzIwaAcOxYbWG9evVG9woRGYz+dtzepVduDAIZ9XQ6NI6fZkgLD09FEsFXrrjqHsDVM0hgefqmHroKDUULk+a6P51VbP5xkJO1/Fqiur99aRvdY82S2SPvlm5jjLqOobZKEIlHuagGFSXGGdG8+ytWvXqINUZ635jB3Zt8tmZNwidJRZEviJATpF/S28og0vnY6XRcq1PDasZ1X8ImCUjUVSnMZzzde+bjfccIPXC2kinKUdROGI57yV0MNzw/iUAnBIFD91mC2WfHWwfwb2MioOeZMeEXmFZ/VO2j7q4O+qIwlyDmkAb3JiVAbhzl6ivi8kyszfdSlP+JxnD0dejnuMKvi755HQhgT17h0ql/Y1fu5JuxYeaiDsb8zWOaHISdZ/Av8Uap7Bl7Bs6s9OG4fVGWT7Q/ZL9mPDZfSyzVlra4sMiZznQ9nn5xtlkLPJOvOhpZIVprm5xUdRWI0sgoCyAE6vzbwK1FWCvoddEIp3OTrq/hyXe9W+pKD3qOfEyy8Sx40LuYIEpctCnXPhD0RatUnik766uBZ4ksm1GNy9JoF4jPSR3f6c0C6mkxEm4S2Xr8FPPkqv+vAaFn0wuql3BfTLR3Q9dqTqbtVsA9J33cGJV/jM5ariZ5rp/NEJUzv3dpjIek/QQ3uHi+kJAeCeJroQFpQ5uS8Ad6wJo8f0iveqXwXSANSbv1bDuEErIx2n7iNH7I477vRpB9dd+127+eYf2X33bbHDRw67wUcs9AuDK+niYuQjdIiUlXZyTyF9X0p+Oi11pW2NMLRHj6OfiBMpRDgu1Rc4KI5P9csUvP0zguk8mWDiOwLIz/vVc4onvwzTSTAQE2M1FkPOOY+QHu8uQ2SoTcuIpA1mmmIxLHFcjgkf2gVfipjmxR7dObXjqHf5Kj0wTsvG3riEZ72ODzQhH4WTvJSvykBg8Fb+uPHsHV9dNClIAEVkKTjuM9PsUhNfQD19cFfHnA48/t7ZY40DslqBWCLhRnOaptLyzqj/ma1ft9pOP2W9D2Ig7++4617/SnvGyevt/PPOtNde/mLf3uvxx3dLxyiCYjG3fEYXqangXn/If/Jg5JYpcy94PozcqqEPNtQ3XSmkazY+FTPUz90vZfJw4qBwM3vETB+SX96p5lXIr9dIzTNv8R6Qui4BqZRbClyQPglYMo0qfgDMSS+beSNwYPr5P/CE+ZI/ORILpmEUiK1MsoVWN1ZhTKYTsP8jXEgYRtG4sCe5iMwnKn9QHPZlZH/G1mLBOKOZvBntdWOBf5WxsanBioW8mKIcI8Q0BmcYPvnTgMkrsHQRrWcHZejGLI1C6XqPivC6Y1ggfEjbe9gSYL5dmRoqZfCjSHXhj2Fbz5xBCeiegRHbt7/HJsfKtmpFh5UW7aSwYsUyK09M2KM7dvq+pV6OJwmEpfHMJL18wGko3FxQgbOe08bw1AA8VEdqtPmZYSuNHbTS+KHKxYht88RRVY56l08BZ2CqPG1DwyOO69MG4VVfWmHtG86yjDpLuw/3W1ep2Y7sfXrG7dMBUmdHhOklTplD2be3tzp/3L/lAduy5UE36rwjKLq6cGSuuuqJd282DokikmBlfpo/UhaFR+hmOANdAtxHRyXUo43oR/78gYdaj/Mxq3ud58W/8EpZynR0eKAGV8VAJiTZR9tNnwjDc5STH+IpGzdsPSwvFf9I09PmkTC6+HIQo0CKQZm9faFMdSmsG0keh0i0RdEjScuzTx4BwmHkEoa23dPb68Ytp/11H+2xwz291itDd3R0xLqWL5OBkXXFgNKlDaQ480l7cpLjxhkdjHSPB8iCFAdHMx4DeE/iHptEKlcI5A6CmkBe7aIHNNTluNXAMTjVvFLD4QA9qalwIQm/14R1xxrgLQ2DgVCdWhU+1fLo7vUc4d0oklvkFHXpdSoeZIQ/4qtYGKF6xD/STdPz20JI3Lil+ZKWf22ivhTdp3+5oQ2eKehZPOUnOMkc8FzSDJbKR+D+8b801CBYiys4AJX0UyRq8oMmLHxmjjj8eeTIUT9B7Lbbbrdrr/u+/eCGm+yHP7zZduyIaTUYktFx9shKkk4jbuzpXp1PTuZJzVZg4VsN4JFe+gmdR2eT0deKcwLxwG+q63gjvMsLH7Wk7TItAXMLPgvjtp49atHpoOjyZ04dRoxh2riMYbn5lCX582k/8FD8+igjtcViWP/aK8QYxfVRU2XgRiydFRmUyIWZuQaFZyQZHSu5qXQwun3LVHVQZ2ek+8SDnCaGUcugFrKGE8Doa7lRr3d5+FddcPaOGJ0i6KLL97idZd1KTK+ABtShfkLOiQZ+2IPo0iR5zaCXy24XU8LZ6zHqksW4yNlLLzzb3v6219spp26wVauW29e/8X3lOW0//dbXW2upYBvWrbSdu/ba9h27ZUOojlR+H9hCTisNDppAds/NMKLMtKSynXvuOc8P4xaQgXGmintxvIlqMFid9arxfjvcHGZk3LJS50LCpCwX94CFbykkbjDYAu+aF2qS19oL65P7E8ISgdI0Kn7zlmUrsMb4vIrCcUNWVzSVCBPx4k5ZmO9GTyifL8kQZI+4WIwWlUvjShobIwVKyZWLx1RjwZhVUihNZ0CFc2PVmQtjuc4NTrJrVtocp0vcMJYZMcLYYyRTRjWMRDy5kRZXkxiKMDRIJepzfDFIMCqYP8T8XkZfm9TYMBwxnDHWMW7doHTGjE/N0EOuyrvBevqGbcfjB2x4cMyWdbXpaqXIFWC+4x333Gdj47FC/0kD5fLw82rw00EluflILeURvhWh/DSBXQmaZMQ2TvYsuBp01TFPyuvnyQGoMCVhbHzSDflnhJuEFsZty9rNlpVxOzpZttZso3Xv3/2cGbfA7NREHPNYW2/Kl1H5gq7DR7ptcGDIjdx06ksKvher008CGA3k/Xa4ByZnxLRqNJAm9KLDJK6VtxSBj8jQphDC8UmQNs7IKkqGryJMPWDeLiP8zO0qT8oQF64p7fklDdqaO7kzeZEl7Y9ncgxPvqQETsnFP4+86SEUc+Dl4OkkzwKfy6fLDSIFrTVu457g5mnyniReAxEslBBtk2kLe/butUe2brNdu3b6nuB84eEIcsrN1lOcdgRuTE9gHtz4WIzcRh5VehwDNdmnYWpDpuVcOroc3WMJT9JdMk4Cird0kuEaRm2A84uu9O6wODLvXBgQ7lcbP/1N3cQztB+nT3ol6YuGYchwyZDRvWKMCZg362E8TppyilOaYw3g5c5KH3/9w8u+WJEOnOrZ+VtpwoupfESO8Ck7hUrbWiqPBEKXHA9OHBeorRFwjcEODO95GR2H1dHabfffv8VukDH73e99377//R/Y/Q/cb/39Q543U+gcf09GP55f8L3rIl0+Ai7nKkkrBDoWIrrHTy9aKunyTFzfgYI80vAO8RD58lyNHwM5WZtB/vgobIxIEsqN28Ywbh09hWW+KnqQON5RcvkQBi7GJYYs7YvP8pQJtOSqfHEX7eSuilZY5RepKhzbVcrohI/m2VUjK7kXOo0Qk5OsNalTR6DO1y40ZfgyCf6meMzVp8OldMSbdcgZaC/dDAK+5aEMWhbt8umf7Q5ZVOZhnQ6SBa7HGxVcGEmvenjhh63hp3iqHivrGnQpYZWdi4G3sq2Qjr/gvM3W0dVht935gN1+54M+B7m9s81u+tEddsddD9r+Iz0yzGNwgnyj/nWH0BREF7s48EWNrTvPPe8cu/TSi58fxq16sCVh+PbklRKIBnVds3MzfxsOAXV1jQNqtB/A29+Te/WJoi8CGCKFRZ7B1DzEbSHgqGtJP4GnezzPGj8JVlcsvtExey169bge8gscdE+Z1R15VmPwlc4ycFlNyT65bADvSln/MI9HcYaHedTQFIeK9sVTYkDmpYpF43MjczbFVDCE56Q05lkgMy0DamTEj9xlxe28enh1cicfesY+d00REMGkTfaUACOZnpn/JcwWfyi/YGL+/bPRbChpjHIELW4+wozxjmGuNPUrN+Zc19mEcN0mA/fggR5bJiZvby9Vpikc2HfAbrv7PhufeIrGrSDwDKGIsgFifqPcU8PhmQDxVQ9LX08tbXBh/uqo6oWTaZ4RbuKFhpYV1rziVOvsWm5ruko2NjFlfQf3PHfGrdJHuc+W6WEnClh1wSELHR0dquuDfhqVfx5UcBeW/gBNFdaZUM8YsYx6IIh59tELpLP8KQICF74grhz8GOppRidmvT2xZRhny7No049H1fv01KR/EeCamBh3wxY3lI8LcOHuf/4c756Pu8HxKR/iHlfKXwBoBThS+vWCxVM4hQ8Bk4dIhp/kLvDPn6SrMOEW+fPo0fhJ3JcCb4Oilecv2rF7yL59B+2+LQ/Yo48+po6UjCSpAUZzkQek3dpatDJ15pCmW5OH1088ppDiVAvpaxhWiuZl8Mca8FJE4MXxjw28AJb2T9yUGcbe0hDGSCCT5J+C4kU0lccdqiHS+1LJVp2WLKQD/J0uxOE5TXFB6MVxa16pQ8dKYSg7Uw74rB2jj2GUE9xTxuiSv7tV0ji2jhZCtcxLw/HLBtCO/euL2iJT3phPibHx6CNb7ToZs9/69rftq1d9Tbx3n3V390nWzfngB7rSjaAk6RQL2MxbnPJkUIRBCXziwoCMVlWJKOAp3Kj/5GuEwNNUOtEZVVsV/ZEPXg0JUDTPK4LqAqcIn16MHPqhLsRl1BI55HFV9kzeR25VrEhAfN+UyanDrHbVyF7NBYk1tUfiYRz7qKfktILSmcVYZmS2XnU3I6N4Wn5MU6D5+B7LIJviiwycL/vUh+kpDrZhFxcBnWOlxTxZ1YL8WdCrTizTw9iOUTq9QW6MekrbKA3xTnlEMlJpyGBmfrDvtMGAgvzr4CNsArlEkepVfhnqqmPvyMN7rt9jlBdgMEuhlLZopnf0//TkqM1MjdgU9/KUtakDPTQ8YR//jf9pzYW8x2EEuLWtxQqtJcnjSZ+uJkJ6mWkvpJXWJrbH7LSMW9HQF5Rh3L7geWLczs0VDjQ0zHKggzNNgnVbY1PDp8U4g/4mUI9lX0N94wcVyI+2ooBVWPjmQItIYZE3pCavlOFT4K0alCddi+IG1Di6lco9ufTj5dA/Q/S5Qqt6MDFqSxN1D/xTgGOTd/AJNghDFIT4JMuWIeVpTgfBQPCuVihrph7IUOTzFJXOKUm+qbEaA43WjTkxFMKDkSl6iMTxlYe6xmXkMJ8JQ4qRG9qiknaBxIpzmGVSDZLeFEP+U4y+ofgVnhXJTOAOY6GsOLorL/JmbqsvdMCIpRG7Yg0cncbUjYzolHSx4wLNhoYjF/3vOdBt9z3wuOWbm+2kdcusubnJDh08ZLfd8/SMWyAdwXIBQiNRXsydesrzbJ9lABfqZGSMxTxVQ+lpgYQuuyXMtm20sbqs6nXWDh0dtLnho76gzCv8WS87QoiR/gahMyPhnpHyy9iG9aeoLkdtoL/PO2WOherFr1rAScILAepHO4rP45LAdfpwRRmi/Sio+JFRDUa22DyfO5/ZWFjD3bfukeJA2KNAWMUcx0syUiFhDzfCr/Cl36s8DHDzZ/k774JHwsMVSMia4oQXT8lbhE3SqMRLAqTSidfEpyZe8uu4hLyJtNwjiZQkVLkC0ieUMk0IpUzb3q2O4y2332V33X2v2tlBGbhjVioWZOwOedt2ZdYQXzhgl0p7CRQqkLp7mSvPESxoVw2cJgG4l6ASXwKwNo/K8xLgqZ7In8TlXxsizY/YS8b09JAR8VoL4VT1J2XewoX0IsTx8MKFr3HBT7XtuzYs5U8ejwPVtAmbhkcGS/7SVmgjIdUXJB1lP1H6IRtPCDX+hEUec0FrDmxh946B/n7buvUx++Y3v21XXX2NffY//9MefuQxP3iJOLFYmi+DNWmliJJ+kkf8grS6XwrPtAaX/8or9EA1PpC+pXfHSzooHMKwxc0XZaOb1BZqIcnW6RRoBH2JH3RJvobIuAtjDkMw6tHLI0PWMHw9w3mfTojh2sT0H8mbmK/LtDuZmJJrPnVkWrJqSh3rsoy+SRatDtnUhO4yBGen2ZFlTEkxaNVMo3WZQ3z+6PxjjBKmrDhjY/02rmt6YkA266g6+IO6Dys6hmsYl9NKf3pqSGmPyF95KC57sc/K2J2bHdeda0LpxtQE5AQ2hZfT6VLnRvyc5EIs5AzjFpwI4POEJTea6cTJ9pmTM6PSc240M9I9Y23qPJ991hm2ccM627t7t/X2jVizOi5f+Ozf2Hvf81Z733veYocPHLa7735IOpq5vJJb3maUFsa7HjDSSXNuluOoJ59f0xI4e0WV/RMi1urEwaFurm6bjLV7kleHxoaGDlH1MsiXAs/pFZC8pQ7coUo1gEMIIR6qYasNq+aqhYrCSGCBf/jRUNnNAOXBKTL1TWxqLOPJ/9KRH64YpQrgHeeahqowTJxG8bClzaSMWozJKV2M6I3JKB2bGLehkWEbGBp0YTItYUZDmi2L0ZQ/vUOmGsAQDsoQRcVcnEkpdzeYFQcrkzmF4+q1sV1SY3Mc68nKREZTXRAILT+xpJ45jfX+uZw954aVP1uSTLCP6cSYlCKrx9UYyhi9ahBifP/k4w1QhrYMZ/8EDJMifGkYurthDNcCyowR1cHRcbvrvm129ECvnXbaOhsaGLA77n36xi1APHqH1A95MnrrIwEU8HkC4MIk+8GR0cTlGYAbt6us3L7RDk032eHBMRsRfxQm+23myKNUqtP72QYXhs05a+lYZuvXrrepIRlXEnyzDfM2MiBBLL6u1AG9Hv3znn7OolmEcVQFBK0Lebk778BjHia9cEqe4XHC6lmxXKkt/Iu0CONXxPZfsFqYd5KmIDXCfIqO7tUy8FONw8hTk4I0oxQVhrZNmIrMcUjzFz7uH35gl+aZPnuYmveFQMJy8+i16Vch8NSldJqzBXXCW4RXg9rxhB3uPmJbtmyxa66+yrZt32q9PX0KX+87rCDfaDdeZtrgEsm7rCN992NkUb9JWcA1fa44CdLnqt/CewDPte9VgAILwy4E/BZQaUFS4Js+6oErrW9P2McNwZwX/wuIcrpxlgSv+vGcQCXxKrB7jhsMugLvRWGWSG8pWLLMFbdEx/GTFl7PeEfxwN9djwEv9vE8AU8n9Bkd0/TqPnrUbr/9dvvqVVfbpz/7OfvyV64WDz1u/TJ0mxrp1DYmXxnBIUWqBmqydDy51zhiPGJY4gHv84wuCd1BeathvXUE88W7nlNfn3Kke+DAJUg8a4vNM2X0KwkA33NsOIMiM+i6xLDzMEwvYC5uPSPzknmiUXOm0RdKIcnqZKRNM+ijcjA3Ffk8I8MSXIMfolPiu78oTSlRv9CjGHKUH6Mc3Y7MSsHLpvy9TUKP1GjWhR/0cR1LHq5zE/eERv4s//SepukXLxACSOWWyuUnNMrdBxmUZsjXoJd/LZEB6zvHNIrXFR5jn4E+/Sr8lF10wVn2Uz/5ZjvrnDPtssteYF/8wheVRp296uUvtp7uPt8949bb7rJ779siQxodndQ7MtJxjPqeTb7msdf5eec/j6YlAI0NTZtUppc6FZ1wfh+dnZ25ygMkIAXSI6L+UkJmh4Qtj4XFHrWRgAX+aaapYyBQuZYyaiuv1ReEHBPm0/k79DZiyy71amWguvGaFI7L3/057v6X+qOc4FNdU2L0ghQQhqg3YhmcznKq5DInNEmo8EyjyGdlMMh4pTfqRm1SLhQ3hi2NcUbh+HzhnxxIj0bjRmwyaVvGZz1dLYcwkGPUUxfCSc98usw0NVhrS8HzbE6mDkwr/Yz8GfUdk7HLxsrs3oABzLZCjPjSw4IZfX9QGjHPwtc3kgYfPoeowZA30yN27+uRwHzI1qzqsK3bH1N6T9+4BaCxH36hrBByz7eRWwQDU0mGZdw+Y7xER0Zu57o22VRT0TlNfW3LT/Q9Z8YtHEaZOlpLdupJ68Q745ZvLahZzdp0WR00KT72J62UlZue/V2X87q71VyeKt4RJr37s+qUd79QBrxHYP0H3yC0SYMoPHOvvWphwSsvieHIp8l8Lm/FtnZbsWYtDj5nmLYVCsID+8VCyvZiwZqm52xFod2GZUSGKoiSRB7xGy4qNaNNPAs/7wwi1JMLtxTSWJFVmlp61UBq8Fa8RA/9NTLSxMIMlK7ow+ppOnx80uzt7ZNxst1uue1Ou/OeLfbo1h3W1z9o+XzBOjvao5wuH0lO99rsHcghOvI8pR5uEC6ClO5pHaVQqUv3J6WlwfOoJqIrTUfPFE3v4LDgz8MlodK4gLtzRRppsJoQesYPOR8G1vEgxcsv/nRvzDS7zKMuo7wK5QGJkYCe6dwtwGsRBO8e3/8Yv5rX1FxXIH9fDAvouQREG6qzm268yb5z7XfsU5/5jH3uc1+wm390q+/SwYEhDB6ksppyIgeIVYWkDhLgOb1SoP2n5UT3YByjz6Al/IdeizQjzrEY17h72v7qog/6+v7DtKtFmBGBoOTrZfB3foSHOieEps2EHuNNulIGK0fo18m4ZfJEo4KzQ0kxJwNPYYpqNwxcsEc89c88VeazpoalX6REeuk7z2q7dKRpNylObqjKL30nPACufDWuprfwLwV/9ld+qu5AbTjeUpqlefiUvibRAA83bmWDYEfArwTTBabU9owMXD8GWx0C8J0VbsVSyYrZjO3ds8tuv+0OO3TgoG3dttUmp8btlS97iQ8Qdi3vsLvufsjuu/8RFZ+pE9QR5SRVVZ7yJq+GBvarL8kt69MSLr7oTBm3h6t8578/JigUWi+Xcvs+zxUi2vygjKD25KUCmUz2fhWJo3sdFlRJULQKCzwFqV8aTvcKT7hfEiEV1kDymASPexIs9UuBtDIyaJlPNTY+5icWMTo135BR5aTGrSpf8T2JNFG/8bCQ+UiQDZE5+nN551r5MLxPOrpUt3w+nZpmSH7OMlJOnPLR3tpqE8ypoe5lsM5Mz9rkNI1PjUy4IRxkBvtnbxjFcRLTIKDrFYbGGtMEolecyQSDgCxGAmExOCkfr6zQhMWI5+VSmRgVZUGK70DgBI45tX6ai8IwTWKO+b14ya1J5WFBGcf2NTTWW1aGABvcCwEKoR4u83qEgjI8c1PRBoYOy3CecHwg4dMGlZGR8Cd7YMNzBQgqFs0dOtrzjPFi/lZm7Xk2feprbCC3THUsAaQOBSeUTW5R3xGhREU8SwCfdbW12rL2dnVKppwf5xpiJf7M6LQN9vXYgf3bfcQ/yhptAL5slgJhKywWVCCkfXRUYVzA6Regp58ygfNz9aUK7iR+dqGIsB3zAxhwQ0F440iiVeJJicRWcSx+mHWFyipj31mBVcxNOWOzdni7LMHLqBQdW9DJSpH5am4xLfjwtWJmctTKIwPe0ZPqUTa6lK+3AeXJFZmnuOCo2PjrDScP48YrLx6oAvBMqgQ9dBJsAaRxgSQ+9GgutFpTc6vii75y9sWjch/tP6B2q06w0uVTKvve8imWemIefFtbwdavXWWbNm6wSy6+yFatWgUiiaIOZe0J+m81P57S+bfAMexHMY7D95Hm8cHlTQUoD+8JHsIpTddJVRM03qF36libT7iFX7i7YZu88pVrRsYKLzVJ6i0NK1dPu5p3odiijv6kT5lxWpC2I+FBPF0HvWMwnKjcTygjPO/kGVBSleQX+9WC8sSfQQ1GDJHnbDH30EMP20MPP2I7d+60Bx96xDgsiHYEDVIjzWlVkzBP0KFaigVIVIoNkBeAAePGmweNTgByA70EbuTDRb7VdIE0vaiB6EBQTukR2rsgrQtCQj/epyUrwR+0lWz468V5Sv5ehiSdDF9l1eZ9ytME2zVK4erKZFutvrnD5uqlFxUun8lYmww5BmSaszIGlT/bWU0J56mxcSuPDQj/IeXL6G9SpkWlAUDBp9D5QkRc0NNBbzwDryh1lAndKXorzZlZjOdj00yhlrciiUgnhTRdr1d/MrdxMrk2n24wx/HDZQ5SiA4HQIppxyxMUnXwS6skyrO+AI7BjJ99z5vtYx/6GTu4/5DlS0V7wxveYhNjE/Zv//ZP9uKXvsjuvftB+7t/+qLdef9Wk0lgDbPjsoeUUn3OF8DRqcgUOGxGOIgOo4r7rne9wT78395m99xzf/CJYGFpnnvIZptzA2LkLEIjSI3imX/ZzMzkLf6agIzb3xK6f+ovx6+vY0u0OGyqBBZAEqhWcVQeaxOQY/paURgRkIYQ0xL43C/DrCmvW6M/00C4u2BUNLJJzTNXBsfkFczBisT6wjIrlaSA6mSIqTLpLWE4pIvFsmr0xXzeFeuUjFnDiHCDcs6PQ6VBIUTZSYHeH23CMxRuZEs+8vHiYPYyxQFg5SonnMD1zJWdUSPEcGVKA+mg1MGPeL4KUrgwH9h7mOTjBVVdyg9BJSdvJDQ6Rmm90enOgQ4Yvb5nnnMrpRc+yj+jPFC4GOctpYKV8hlbuaJRAmLEBodHZHA8gXA/ATDqjXAj/ecLQCcOS+jpG3Q6PhNgP8STNr/E1l/0ZptpVl8R2orG1r/T7r7uk/6cCvr/SuCrQTGfteWtEvSTczJih90dY5RFcswVX76603p69qnXvstH9YGmZvFwS5sbUU0ShJx0Q8dwcmREdRS0QNFFC1G9zaH4k7YjJhTpgp9lqDECSWhJQvfny4BPuxE/l8elkBSybeUaa8oxikwkAulSPKYCcUSlz5uXgsIbXOgY0pbIpX5W4URKmgcro8uQlnYJhvA4rK2Q9TIQ5wYP2sCBx/Reg6MUkKfrbgQmNB7JXYBSoH5ILyJW/Xgifvq7JFSDLwnQLlPskKJqDyWhAtEBYg7f5Gi/lwf8+ISKQU/HOh1FRlLU16tzqnaZy+Vt+bIu30t5/Ukn2emnn2Yb1p/E8emqa8kitW83gPRcwRaZAs159F9BWj4qJPWreC6EWqVcC2GMECmNmNwdZ0ENv6dpV0jvUdN4KeCYPgXOEYYOBQthYx6/UkmuhUAcXJEzXoXKn7pHT8R88Mka+UO6S6exGMAhpcETGbi1nYnFUKkD3WNklOloYcxyeMKjW7fa4zset8d377ZDh47Y2Mior+1gyhwLE1P5QcdhYeeihq5xq4LC1brBYylgxKXgusIvPsnLuJUuAL/UiEYS+Ah4Ej5Nk/dj8kzAdZH4MVCNuqS8GIQ+bY60+VMihKF8GGoBhJVOUuekvWOZjU9M29jAIXVUZHiJvxsyeWvpWK2OccGGB0etOd/i+8xz4t/Q8LA67OoYC3+mFYwODdrI4BHJylH/KuvGLYoPqJLDAdrCZ3wNdsSEI19hmXbg/tAzuXw0WmVBZritoTR9+oTieNwnCd4EE/okLk5z6MECwMZci9N/nh0bpmPeMeGTkB4uBa8/4Z/JdVl9hsMv5uyNr32ZnX7aRrvqm9+zj37wHfbbf/CnNj5ZtnMkO97yptfbK1/5EvuXT11tn/vyd5Qfsl756Kqbl5HPQJ9ohnzOFlvdWB7o67X3vOct9pGP/Iwf/PF8MW4Rjt+fnZ27HAOGSgjmtf8xPT3xe0kQh1wut1a8vN9fjldPS5VmcdiKkjhO0ZfyXiq/JaLTCDkVzE9YYvRSxp+P1CiwG4Js7eGtRkxOAjwnghemqEIwqlK0uYaM5To6rbmxwHxkx2WiPK3eJqss66ygXmFboehz+Wggc/JjekRZ77FViDCQgEP48Oe9KhifxpJAbAWGQSq1pfAwMu8YuDyDI0zqjYqRKYXz4x2VBgLBlZguF0LS+MTBEEjQdVBy1KvXrxvDMmgroDoBT98jT84wLMYnC4PmfQUmFJSx7duUmZ20YaWtWN1l49MTT3nv2xRSwQjO1Ub84wNwoMOC0f5MpyVgTLS0tNu5F73KNp1+iTomaS3ITzR75J7rbNu2B8WnNVMCniFQr3RU1i1bZhMDYxL8476fIqM7KNgMhoAUCAsrNl9whu07/LgdPLDHpiYnrLVzlRU7ThKvF2VIouCiU5hTZR89vMca56VIJa/8U5hA4k6GGAc1wPM4wEsIVUYsMCgwHgkrdzFUg/iLfSTLk6Pq9U+4kG1iJ4l8u+LEZzw9uFCnDU2qHCiJJvEG/MEc9DDsyEYpw9ik3kCrrRev60VtjjCJl8K5j82P99jooYfVXjmlKLzcyEnKQt7e9iNxxwNgGhCK2P3VXrw4C4A4cjzGHUgywv+4oPYmJdWUbVPzQ2Gg3MUPwpP5cuRJKoyi1zNSDV4qHxejuhhm0B/AGOIUNKZqYNRyfCpHAK9bu9bWrlljq9esltF7qtocPJLKeFE6uadQi+3xjLIIXo2zGGppW01R4dN83D8eF4MrZcItEcClp9z5ihDTEaJuXB7qvjBKvPBLroEP8dEFDBw0+5Z1M+JFviQ4zuIxB48QjwHBybVQyzsAPHpcUFBPIUnEjVg36BLeVln4isVR+I/vfNwOHDhoh7t7rLe717eKGxsb1TXue2+ThNMAOiXpBcJL5I+/o4fsDuAppZOXgcvpzT9+qaGf8j16Qe1XePpWgcoX2RYdyOCfNH7yk/xWISgU7oT3zqLnF+DlobOpe4x28pk9ArixSFkdGMmWzqPNqO4am0u+xeHEeJ9/foevmrOtli8tE49kfWeajvZ2/2rJ1x8/WEFZ8+VjZKDP+nv3C7eJMKopD+ZiWpQE/Fll95FbN27lovQYaU7jEArcoxzwtvBVOvi6oasys6OGAxk8GfCMI02AvDx9pc22Y/XZvGglVBi55QuycErDerzkSY5x8x/RoLnVZurzkgur7fLLLrVVq1fYj350h91874Oi+5z9xe9/3M47Z7N95ovftO9cf5sNj45bo+RSvW+piVwXjWTYeg4qCgMhfN0bGhmz97zrjfZLv/jO55dxm8/nf2tmZv5PqRivMK+A+S3l8uQFEaIKTU25G4XwK5LX40OlVNTyoiLWGrc8LqZA6n0iSOLUVKMDuHO0KytiYa7wRxAkBi6N1xsSwowKwB93VRxlr8kcBY6774urXmCp2KWGqfBym5Dxx+R0jNJittk6W1ttaIxVj4qP0UZ6UuqMhtK4SJvRK2ljZ1AUxzxzbXn2JHnGuGWKQIwqQSf82auwzliBPgNruQBgz9iMGmk+q3IiMMSYjMzQmBjNwrDFSI7yAZQP+pBs0IVUMWI5HclXUjIRnm1JTD1NNRhWtmN8+apNpYCxGyNAc9bW1mpdyzps+crltvakDdY/ymI25U9hngLw2RllVW2YPz4Ah9HxcevpH3R6PhNg4UDrig1W2Hy52YrTfIpCQHBk066b7NDW23z7FxeGzwDcQNF9RWe7HxqSFf9Pjk7a5LgMJf5o1845jNzJgJeS7OrqsJ2Pb7XDh/dbvqXTWpZtsoZMp3hGRq2HD8XbJJqMDffa1Ei3Om+K78KbXFMOiid4nX1NfcTW+Uw+4jNy9cWV4is2Ime0w7m8IWezmZJl8x3qjAUPS2WSmBunfDr0nT2Ubj3yglF+0tLlClLpsA9lptThbY2OefAnlACEi+ITfn5ywKZ6d7gS9Az4TWgefMdFywdx/ZOfcM4257xN+fw8p7Hyj+gCD5gmtzSkqCwBHk2JNWRR1C0qY2xPNTc9prKO2SQnEqG9BK7MmvL+pQe8mDPPyUDlZKU4MoKskDFOG+FL2kxbam1psRbJplKx6IqeNrti+XLr6uyy5cuX2VoZv6VSScqX0avgI+LTlnmulrcKoOA/xyk7NA361gZQeI8okF+ariezIB3qjNuixMPR5QuGLTKR+vUV8+CapB3RIm6aQuLjv6HjCIeBHHuDgy/rFGZkKJAAeSSYVsHjpCkuDaSdAmF556o1ZNnvdM+evX7MbU9Pj/X19/kOBt0Ysz29NjA46AbtiIwK1m+ErkjTSw1PR5NffwZS3MA7aEEdRAh4IsoU7nhECQnDc5IOXgwGKTwppTSNttYofmr2DHz9CbzClYSJJCopLQBCeOuibSp8+uehE7x5dvqoA87aETosKQ0j1fhlBDKbl4Emf9pEA3va0hamhm12akTJz6k9FWXgdolHilK36qBLP9NR9baiNJolH4f6RPuefWrCJzZuAWQec4NJA6vAvxAJxyh/tFGnP7R03gbXoDfPjPqyUwx0dGqlNDsRkJ7fdE/CY6/ADyyIbGwuBN4Yt9ItdEA8LOGSPyBEFGmoHrFFZubt4he82E4+RR3d6Tk7+eT1tnf/Qfv+j+7yqWtf+Pe/shWSEfsPH7VP/vuX7YYbbjVmR1KueWgoQ3dOsonTFFU7gVN9xkYmZ+3d73yTfeSDb7d77n1ejdzmLpZ8uDt5rYDwWzcxMXEgeXVoasp/UErsX5LXY+F49eallKf7LyryYgoQBjcPmySYVFzFz28LI8JM4V9nhUIx4QnC6NJ/MC7PqihVihu6Css9Fcaehj9FHO5ulNZlrKAG09DUzM51NinGgllY5VzM5qylWLDBETWwWYVFR/uoB6nN6C9GS9h3luRTvP1EFOXL7gQI6lDd5IUgFE5qVI2MuEkAg/wUI6R6R7BwAhrzY7OZjISBckAhKYwb1d7gKBd7y7KATcapFD+bPfsoB1e9erMKz4b56RGRvlqUyeMUQGXj0wPo0PAZBW9tK/qJSpy6Mj7GIrVJyxcKtnrNGsu3tti6dRtsUEYuO0I8WSMXIxJapQ3zxwmUc3B41PoGmJJQVVRPB6BxYdkGGz3t9dbfdZZ6vlXjlrpct/s6m9h5q/e8qe+nA/ABdGsrFS2nevHRFSl+thxzEH/BuuRJcVjMSPjZ6XnLi48fe+gB6z560JafdJblOjba1LR40duFIomvfZ6t+CpbP+ejt2U/mjLaiQL5RT1H+HByHqYJ6Qc+9K8Wjoo6UZODMkLzXt9C3mZk4BZalrmwZgqPd8bkR5qs/p4aHVGic+KxZpueGNUjxnWU2/fClXHb3LJKvMlZ/4woMcVmjq4ZyVNqx6NucsTK/XtsfPSQ40kbTB+C73RRjtRLgHOx0OK7kLhx64UiZCIh/J2y85img1NyB5I4yS3AMwkHaNmYa5VMKcmQz7gbWwbNzQyrrY8l6TKCzOrwZlWJ5ADxae9q00xTQmEyquQdBAUWZUgk5IE6jv7pVEzgK8B1IRc72tusVQZvm67Ori7r7OzQM533ko/4rlq10pZ1sQWgDG5wcnzDcOY55A8GNBgvAXKH9k7/SpgaIvBIwfDTcy3JAhKeSgmXhvVHjIXYZQVvOpHpyK0nG4Gc51KAJ1Oo1LeAOL41XqNop2eXreLZ8hT7C9fkDVReq2kB4OH5qS790jNuDAoMSI4MDg74ApvBoWGfRjCkO3tLd8uwHcSQHRnxubSTjDwan81DF/nUsgquSea1IGd0Rwq1YWtDu4vKhn96TwNUDB9/CT/vCCcGm5w8DvWNscJUDuKmn9ndWPXESCjukV84VYA0wEvh3Z84C8JUA2NAIh/osABpGdPyMYUkl29TZ2Tcp1hlmkvWrHfae3kytuCC95uyRXXqVlupbbnaUkx/8wOWlEyj2tFQ/1Eb6N2nNMsJ/wRvVyAQJWPPOwaN+PKb6F/J0lrjFnAck/BOieSZeNEhiE6Y55PkhX9Nrg5kjTHtKCTh+YOrCd+kTndDc15tUDq9POmjwlDYcxW9PH+y8NQC5OTvDACccsrJ9urLL7dNm05V2aULCnn7i//zLzY0PmmXvfhiX7+wdvVyu/vu++zee+8XvaQLWKznax3qfbrdzDxfEagb/SrhsYlpe/e732y/9PM/KeP2+TPn1qE5kxsQjm3Jq4Pq7sMzMxP/lLwm0NqWyZQP60GcfhyopSpQKSEeCZVr4YQUSAMvFchZyCFC6TcJzjw0ZwYxCYyE0CIw4X1USczq8cX0KPLqdAVnkXhO7r57ga5GNRhOLZsRs06oAdGDY0pCkWkQYrRJ34dWShYEHBdYMvIlSxoDxlw0olD6NGQ3GFBARBRXOnMi4IRXo/LiPluHklLPU+E52aw8wV52TKJv9pEu78WhhNWIYHohrLRlWqtXy2cLjBRJJaVLz7bJxsdH5BTGLCqRMtMrRtCjOCcnR4Wh8ARv4ZtTGTu7Oqyzo8NX4k5Njvum8wMDQxJ6TeKKNlsr43ZOgn3lilUy/jnBJ4xj/R8XSJvy/rgBHJhKwpSEASkgr5NnAAi9TL7VppdttsnSalVrzKNOCGotfY9ZuXeP6uypLSpLhR2fMouFnHiv6KfWFSTw2L7MeUs8RIdMnODzt12pwMfieT4p8XmxVUbOlntut56jh2zVpgst17bRJtST90NKhKPPSRUNYLtCps4OHdkrJTEkH/g6woC3d2J0Bc960So4xoURFyO301I+mUyrcxv72rLwo9i2wncMECtHu0E4KzxTJyaHBtXDNmtpUfuaGBGtyvKDU+NvjjYsGjc0tZjMHbUnGczKsOwpyXAEPz3Pjo/b9MA+G+/fq2bmuQjJuFUA/OMhfvXOIhT2mqYM7koBgaRc1Vc6GSndArc0A8JVQe7697m08vC57CwSk5Evlevx6AzPz/AJOhaJROchPou6rAIUF2Ob/BnB8iO22fJH/jFtRPjJnU5ruijN60e4EB4lG8Y6BoTqRvWAgcsob6ml5FMZVq5YIbq3WEGddrYFysrQLeo5l8v5yXbIAaY1uXJX2jFirnxR+HqioOTrBXYIVwfcvVypX8WpAu6XRqnxwB0+ZqSeABhBlBGoBOdSuIgFzYSXPwc4HR036pF7fO7OZnPeOcK9QfVIBwvjWZWgf/iSvHXXH3KYqIcPH/ZwTGNiJxJGgEfVwe/rG5Bs7Ld+3fcfOGD9MnKZWoAb6StHN2Q9PUdY15JQizlQDQgO6buXtoZOx8YLl5QqCyHo4IZRvOk3wlG/+HkHqolpi+I9eIjC12axVNaJG3oJ/bcgvCBeFwXWO3m5UavyhAFdLSsjyFmMWw4jkJFFkXNFBp1avfPu+8eqM4tczeRbbNXqk5V3Vp3UKfFwRqpeelXpDw+ow9G/X7q9pnNEmYAUFT2kPBrGbUyf4i+M+4T/a0Hhnff8CnpGgtFmIw8630m5FC6lAJDm550c/VXjkGuEb8oWrI7F8uQvOeGjwokMcj4ljdpEBfBuCqPiwyuueK39+q/9ivP9jh177BN/+DeiYZMPjhC3pZi38dEB6+vv8c4M6bIOA5rWS9dw6tocaytoL7I34O33vPMN9uGff+vz0Lhtyn9lvm6+elqZQET91vT05JuS1wqokNeIWG9NXo+FRYQ9poRL+uNYE3DR69KwRMJJ2vQyYUg/Qk8QLBn+3F0p84LwU4Nh3ogzBcyheNy9RSLQUOaqQ3YUKBRLZlLGkzPMaZ219lKL5ST8e/p6CaqGAkOGQPD0PRsMWVhVySAcYAiyShjSMQuZ6kzhstcbjsJjH8I/9WVn+AY3TMR4Q/02ql5/RsqmUfnPsL3RlAxZPlXO6S5jSqaN4jCtgUbN9ilsYN1o7a0l6+vuU5g6yxWyPlLBQExjJuuG8/TEoA0PHVR4R97pwmlt5cmyDNi1EtxHbcXyTjWERtu9d6+1t7f59jONahwdUpJnnXWuTQnnnPDkMzU9bAqTNtznI4Aa0y0GhzBuR1QHzxxXN3pUgX52+KLk5urYqo7PXE8OQqjSCZUAUicEWzmr3nR7S6v19A8rwKxlmhFMCE7xznQYHDzTCYKf+JwLu+dkFLeU8rZly+020H/U1m662PIybsfL6vz4EZEKRDtIuLZJuA+P9trYaI/4mxFoCV7xjhdJhKNe4VkK6TyLMtMbz9yZVoBxOzM16HPi+PIxVx6XX70V2leK74rCU2GVDh01ptRMz05ZHXjL0G1qqveTe2gMqAKmOZCXG9+ixWyjDPw54TQ3LZ6HTuAm86GBdq52OqW8x4/YYM9uRSOuILkdD9ybfBKeTUrLwwLgNdo6dGDEDdrxjEeShAfELSITnpHUUH7Qjo4EipOwyAKmGLF6nJF2hSFuENjB3+n4ysDzT9fEZ/SR1KAJ9Ue9S+lNT4/HiH0Sl7wrz7rIn3utsg5OUydYhveyrk43cotqy52dnT4dqV0d2fXr13tsZB+7rDCYQIoFTjry0VDmAOclhxkVhS+o4IQYujnNEpo4b6dupJog6OVIIPUDULRu7CucTxtxISk6phEFPKW08/T1Xumwys1D6idiJL+4K05eMn58TMbqGKflcfDOpBuuHHrCSXqgwpcr0nz00a0+Itvd3e0jtSPq8B892m1j40PyJT/JcwZP9Eh7ovMYNMeAZk2IeJvOBjJiCVhsPKU0AVcIWXlPyuBQ8wiklIMOXsYlA4QfAAekYdI41Cf6h0GU6ADgGbfFyVUg8ff6cUjS9F+g+lRNJNwwusKYDJ70EqqsfOJvzrW6ccsJfsiaerWD5kxJRlcbClR6cNDKHKIgPNntaP36zVaWXp4qS4c2MerfZMODh224/6DL5xglhgcTfIQKT2DkdPB8qUdGtWm70VZ8wEzvHpbAaXH0TJuMFAQeJvXktZpXSvMU/N39KK+78FMB2ndzrkUZNDjePi3BpxMyZEAc/yVkREigYtyqLfIF+IUvvNje8IbXiU/h8Qb758983VrVeX3TFa/0r8Hr16+yG278oX33Bze48SxCBz2bWqy1a51Ny65iWzE66hwYMTI4ZO/56dfYL33wbc8/4zbbVLhyrm7us7UVJJgUA7ElGCuKKpDJ5DBsr4m3JaBajwGeVk3C/pgWWy81/kmdH1Ppx4OoyABnIOLLiflyNARXxEqr0kg8Xb3TQPXo8VVJuLug4MLowE1+biBL4wYzqpHLaM4U22xSjQVmL+mdCh6SUJOMF8MLhaRXBvMjKNyR/GqYmhtGj39eldDjXGow41MwIzqEqquHYWdkXCidMqdLiaHq8zYy3G+To93Kp+yfC5gnxedtFsykNEgFeWNT3nL5ThWnaGWVo7FBhmquziYkfOsaCjJSOYJ1n8rV4qNe04wYTY/KkDnq8QGUxopV62xwoMfWrd8o47bPtx9iMdsNN97gnzE5wrWzc5kdOnxA2ddZqdhim04+WYZ3nBaD4RuKCEH1/AN4ZEaNdGB4RAYuW2NRGz9+gF/ArVkCh1H/rJRMa3PJRnrKdvTQgOVaZDw0YjyLP2TcNso4nR2btanhsupy3qe0sA+yf6aG6WQoqp1bqbVg+w49ZmPqyKxcd77lWzaoNy5+c+NWbYY/2kIgIV6bdIUwVWYbr/jKoX8HwjpAs7Tz5gzMTfirHTTIGucccviVTqKQ89GVQsdKNdaiTTtbeASrVznFKTLiOUI0Rs7CN+bMSbsqGxkHcmlSOiz4nCtPmW/oAL24zTLDWO1LEdjncW5u2HoG9qkcqaJdAiIbxwH0nwykUXiCXmGo4upYVBJypeMEixiujJL3aLPIBmRSyBVfDDqLcZvUg6cTiaX5sK6gTp0kOgR0Ir0eiE+hMShl7M9Mj6lziUEW7S5yD0hQcyOCfBjVJY1AKxS5j+QHerqi/aJU+eLTrE7+yhXL/TPmipUrPPF1a9a6Mcyi3pWrVrkxTDrILtYneH6Sb0xzckOcrOTOlwgOePGMBNyi7ArheLAdWhjN4OjGhi5Gp5GzftojvJJAmi6pEZ47Rmgqf8mbcvC1Bjf+mGpBGrzv3rVbHQOxpgz0nqO9Ml6P2pHug3a0+4iMqmnbf4B11f8/d+8BsNlVlfvvr5fpkymZNNKBhPRK770Teg1VBORa7hUVRb0KotdLEUG4KioCShOkSO8QEgg9pBfSJjOZ/vX+/Z/fs/Y+57zv934zk4B/E5/z7vfssvbaa69dzjr7NHQaeo8VWOlKJ0+USxsaCKK28ElVFJ2BTgbcjvFcA0cK+kDkN4VlbckkUBZ6yfwrRB7gIsPrcnOVDWStKduQdY24MChyoGsMQvqQ72svDAvflgIbyPy4JF9Q2iIKsMfyZW8G9YvbT8oJi/WijQ848EAZXxRjUQaZSKM/8XAq9+NynXxqYixNj2Hg8mWxVenY409JIxPTvpqFzidGdqTxfTrGsQjEZX3xyeK2QpG0rcd1ltILBi6Xea7OULWba0gdchtBGx7/F7jeziNPSco8yn91QlYgnsW49QcsfHWGMcDJMhIGfZG1wGz1h23CIsL9739+OvGEY/3w18Mf9rD0gX/9D80TXenNb3pdOvywzZ5y3/Wev0+f/PR/eB72vbbSJZz7BzemnrWatzX3oF/m99E9e9Jzni7j9pXPuGs9UBbw7QY7pOTW5aSFrifOzE98OocKBvv7Bm+T6C23Mdxh5IYsLesOrUmOge57umgitZVvI2jrGMsidxjec1sam87PZU4wNLxCPHs1OMqDPKRjHHBQKhOUZMC4VQfSOZvCFgLG7hyDvN+tb0hnOqtTnw4Iu3fs9KuLUo8GiOh87yudSI1OB9Sf42OAcq+sJjUbz5pIu6ZSf1d/OuaYzTpYLaRJnVUxgIeHh9LKVf1p1aqBNDSoM82RPemww++RrrrmtvTtb30v7dm11wMaML161Uv1YGBxSZq9oR2veOIme1lBNpIO26zzlfmppPPYdPxxx6Rvfetr6YR7nuL7wW688QZVczFNT44qc+idk4Rzz79v2r1zZ9o7slede0U6/thj0r49u9KPf3KZeJyYzjzj1HT99dek27ffnkbHx716s1tG8OZNG9I973XvNCBdjU/PWIe4u5qRS1/hrQ+7pYMJnc0S/q8GMrDyzu0d99i8Mc1PzKRbrt+axvdMqk8Mp/Ub16XNR25KM4uz1vesTnagH9k7mkb2jKWpcRmPq1em1RtXpRlum5mYTPt27pNhya0pPWnn3lt0MJ9KKw45MQ2tvYfKYywoTe3NrQ7cPs69sPQB7v3et2eb+sVeGYzqX4wN9a3o05Y2honI45Ilhihrs9pj2Pp+bi6Rc4/oEEcI+dU3+wc1Rw6JSkaLInphysRoWTQuJQd+dIE8fUofkGNOmFmUUYuBJ3l6+ySHDKh+HvLEYEFuGfWzipuS/hYm9qaxW69Jc6zoqJzYkFpAXPb5P3ak5LC8yNqOOIAUGs0UHAAtKy6ia0RES7/Cn2Wp+MBV8YyPOHBLBWpTy6wwZXrD4EB30mVcuoyTZBxvsQB8qIMHRfnsp098fXCq0axSFiV4K1DkhAYfhqQNDcukk2BWjTiRocFNpD/9kJt5lP7IPMutC5zEbzl8i+ce6orxu37tWhu88OJAyNWfQw89NNqtQsjBQZV7hHnjw9o1OuQgpw64vBKJN33wAOB1117rS/4uz6KT10xcJ4marrzyKvNCXHTKLVW79+z1yikr4Lv27ktj+3goSXnEM9oA+brTihXr0oqVay0PD+HycOTExIjrD39AvhDOwRodjdskY33IRjCfVqccCKIvZFTeZkYMHgoI3djAyv6qwiGIEXwDXnnUvilepIbhWJcdFMGfB7Q5qYirBKzcxvjOnCAtTBtlGSqPPoPxnllq1ywH5IQGHJPrEv2Ofh0bq7TcZzunPs27issxjx/9aMWqtWlozcY0pxO8yZGRNDW2zXNNf9/adMQx90ozmh84xmIY89ldTYZpbppP7U54BTL0mVFk1rEa3kUf9NEwbuWXKzVwG2S0aqJNLyBHuWvY46BRvK63+mnUP0Nl9GHcKs5fQuPkDiPXueryi68Za76SlwfcH/nIh6fX/tqr09r1a9N3Lrok/eEf/qnmr9Xp117zknSMju28Ju/9//qh9K2LLk5D/b1eiIjbf9QGrJ6vPVx+Plol/YvnuOyC5z/7celVr7qLvQqsoK9v6IsS5hE5mLH47pnZqV/NgQr9vYN/K0W/LAfvHNRQbIDOMjy8Mh0tY2tEirpRZ868AoeB5Xewcl+MGoXGsa27HNSCHFx8WSN3yDhD58yDS239fok3HWZGZ/uenOmU2XFwwLgtBq5XsXQG6YOHO5no1KCHbtyU1q0d1oAY11ngSLp950jaN77bZ3jmaVHKBMmBPibY9RvWpQc/9L7psE2r/aDO6hXDNhqH1w7JYFhIs1M8eDOnvtuX1q0/JE3yqpPxKZ2RqiPpYPH+9382bdu+Sx0sDBE6OQfVMJZzF5eIlOsw+tLGvUrUjfstNx+yOY2N7Eo7ZTCfedbZ6aqrLtcEyxlt/TJtDmIA/W3afER68EMemo48/Lj01a9+IV133dVp46Z1vtd2p4ylFWq3QzYekvbs3OUvJ910443pnHPgy1dPpv1hCx6gOOoe90in3OfU1KV2HZ3gfikmursG6FK7ZNju3jsiXRL6r0OZJIf6+9KW9evTjT+/MW3feqvfXuEU+qGcvcSoL7D64Icc1N76cx+AJgwQBoWItaeNfUDOuuc9qSvXHZ+6hzb6HlZW2BkbvN+YHgCte73o9+3a7ofCUq8md2SAgZxGSKMd4+BFWD0+9WjcdGvcchBaWFTfmh71VYI4+ZPhsGJt6l65MS328Jo96KfSwNyYxtyADNfhNKd+Pat4XnFm7osTqV/pPQvi3rfKNBi6sxgjGDycHI7vS13z02lAJ6Hdq9alSc0f0xPjaWZsl9JuFj2yqA7iWZra4wQ5PW6i3sRFetSmUck2xCoTxOiOMPoq7Qhqv/b8aBvaBVfpq0YUFbGOh1RbxUc7XnfUJR3AgwdCmRg9R3GLlTZpRFHEq1/M8nnueJo8ZzeinEZYEfSRpuzWTabk5Ik0XxItMpHAX2ZGVubfXp1Us6K8IAPUD9RCQCYITJszGLUxaYjEl/NF69IVjy9WrAd0UjSQhtW+e3duk/HEOzijXh0hHtwCEA8dYpggAz+EJjnGUrlaYxHQUwRdfvY4jfmBFeQ5GUPwLvUy25ynHebZgsU0OLTCGVhljMKCqPCrBMjxBchLGwG3jZJdrv6qHLlAt2Mze4OmoJTEGFXtKklsVCngV69Jf7As93BXLIunZALZX9qOY3ez1EbulviClr4nR13jFg4d52RY8WDT/AwPQscbCAxlQS5ohnQiMrjqEOXt0rgfTZOj2321h+POkUccn8b3TaaFwcE0tHGDTtYnU5/q2S8+W2++Ks1McsISD0sVOemHxVizXuX8oGYON2vQlB0Eh7q+Te9ygKRw4XYlPrJktvzJ2bjVWPdzC9JBdULYKBrv/oqiD3PiUEDf79bc//znPjd95rPfTuedc0raetuN6ZJLvhvnZV0amyqntBdjkCtmpdCxsfH0gudekF7z6pfIuP1+pa+6hP9i9HX3rZGsj8tBQ2136MLC3FtzsEJvV8+oTo4upG6dOqijKifteK+/Zrz+ynI/yvbZs4ygMRmLxNOPOABFByJDdKSq0YpHeemM/JfVVzqZJzJ1QjoikzrFOyxDl0tgfToDjE5KGZVI5hcGRNlr0HDgoDzFIeuUDNmtW69LN916o4yiPWmKgcamwR8H8nAqUeydIpt41isU5555dpod3ZN6BrrTyPiEV2C6NVnyTluWp3gTAnOXD1galFdfeW3avPnQtHbtpnTpDy/zQ0/1ZfOiBAtnveEvByg7Jfmghh6VjVU8n+9Kt+edc0badtu2NDU5mwZ1MOK1Q4CTAfhwxo5hy+rtyJ7RND4+krbffqvO7Hg12bxXU57w5CemG264MW3csCFt37Y17dyxzQ+80W4DMnx50G6El2aPjnqF5YZrr06rhvrTMUcd5cEbtyuEbP8VQEe8Q3JsYjLxnlu3+//PoP+hr5XDQ+moTRtS79x0+ukPL0233nxT2rtnpw7g0753MlycRdOf+LY3/vI0bqxM0ecxCOmD9PvQLWMjXpPX6/erDq5an1au3qRJbZUmrzAkaA8mPaYxzBHieMoYw8AfgNCESkoxPETiIaPe5o1Dgs0qkpSunmjHqqw/HOLXyOQDKZ1cB63eXl7Vg1ENzbwM6InUo/onXhemk7x4vZgZyqlsGa7oh7KTjNsFFcaY71V6bx+XqsdT1+ykb8HhS0YYytyagKRzU7uVj/GhejYcxqmdT4p1IJUObLBSJ6XbAEJwwL440kVb8TC/xthj/mCid37qq7DqjOzoGn9xYpDjoFde+8kfxkwYGyGHda+ye/tWax7hAw8YtPDh64K5Hmpr9twK0t+/Qn45bnFSvyC3D9TywSt85Q9Q71xegYg44JPNWTPMK7z2h4wlnzN5b5GN6FetjnzZz4HWeqx1yZwb6TJ0ir51gOVtL/R1JRmmtR5zvqw3EAsAAuPBm7w5XOSkfvQxdOPjjmThafE4WGc6Oa8Qi7d1aEbBL/Tivwizt9x4HHIeTir7+4dM71eQNWAyw9LlffHLZ2aFqOhS9W2jA44r0c6XIS96Cf1oROc6Q2EdZP6ha9qTUOikAN5RthLraKPEm76RBzhf3vaH4Ks5Q44NfTOe+aCLVyw1V8TViFJG8POJvtK7ewd1AqGxsdiruEkS0tjo7jQ1tU/H7z1pmgeHZzTWZ7tkAPO+WB27eVuJ+1NIh2NMl1t3DNcpvDmmpfqFznFtdT8YuFzxcN9n7lSEecpZB8WoxNZg0U/zcRNF9nY4TvJMq57Pe8Fz04c/8sH0fO1f9vKXpBe+6PnpE5/4ZHrm0y9Iv/Vbv5rOOuu09KMf/ThdccVVtks4uYCr+4b5a9MxhytzUlia1Zx96iknp3PPO1t20dboM6XMuwL8kYa5/JGGBtStzpidnfhRDlbo6x28WYo8IgdbkUco/0tVrVgOVILPCAuVlFYGD20Z+1hpshT6R2lxzxfGmimiMcmQM1Ee+dwHbWRGfkM7ePBg1vAqHdjVcH6xPO8bhYRGMS8dbOjQOvco752NA3p0cp5qnhrfJSNuNJc1rwONOqLqE0Z1dDjqU+qE3IcfdkR62hMfm4b6RrzUzw3ufPueAlg145aGKXU+DE++jR2rSYtp9eCqtPGoY9Nfvu3v0zVX35An24C5S5/lwFoBvWhH+aGvRR3getPKFav8dgdOIp70xAfL4Lw5Xf/z22QsxUEfg8lvX1Ae7oU79fTT0xlnnJFuv22r+Q0OrkxXX3O9jKLedNLJJ6XRsZG0RkY7zysdfeTh6Tvf+JYn/z17RnT2tz3t3L1TE4qMGsmGLOiPlQ9W5bnkfurpZ6Tjjztedn233xU8M5Nfm6XCogb/uUCe8ckpvyVhamra4f9sePUoY/3q1WndyqE0qpOkm2+6Sfu9bivu7WNPO9IWpR81VWJZFe0068vBCqQXo4gX1/fxWeruIfU7vkCmA6z6VVfPcJpT/8GYZZUgjDrxUXvBnofHeCJ/SobE+NjONDczocFgEo8ZtSq+iMj+fMiRj018NT54HdrsVH76lr46IFlkwPas2JjS8Dp1YVaHZKRP706ruezYszL1rVivkUafzAc5GWddc2Opb2qPePSlhQHlzW8KEIEmFJ1EKm/35D5551PfynVpYOVGGeYLHudTe29Ni5PbJBzGiTos+YpekTh+OZ6TYvorlVWsx3SMZ+tbDsPKqx42UJkbOCAFOR4b5oa5CqTiFM5zCeFIZY4rdCpDvPUvf4wCHGW6fG1dOsgNDHE//UA8hDcbeb0qo2K9MkP5oo/qzKeB7nmdoO70u4tP1tjlnarX33BdPZ8glmVCBWWOiTKbqGTAH1GWstTH7as+gwy+jKuyAXlcB7bMM0qr04IHc2kYXy4rz6cYm75/F31rDp8a3af+FFcsOMiHpmqUugDaCMRYslfpsS8oMsViCCcPnHSJKPMnFRLmZ4xT5ipOLpELVhwv8JiP85AjF6LBwjysWqW167fYMOEKWlUmtDkPUZ1koxS3S1ta9FFA3uBXUKcFImu0FXKXRaBmPmgI+WSYRRcBOhagoCMNWeyrwkD//sW+vInA4YNEkYIc9gcrOZ3Aqs2Zn+hPzCOmsAjRP+jvptWe9uEDKX064eNjRNPTeyVPPGxtbvRRzTk+6REPzRzWQ+hCbZ1F7tU8w3HT/ViONGhcEAgRjBL1ywB1oP+z5Uo5rm8wvk7GczZzPGhL3auCl0rg/tsA7cFbT3gzStRHtoZ0ynuX+QAMrwBkJE1Nz0tnU4n3CNNXFnVCRk3RsOdOyoK3dDE6si8973nPTK95zSvSpZdeWs0n8X8XwNzc3IgmjadI4ENzlNG1uHjr/MLcN3KwQk9P3yZV7QE5WMO65K+9S5dQHUtjBRUTcHRMd5SKhNR8WakHIzCMVog8OOVQJCuO8CqTqCHCMOpyxxdcnhz5fYCX+n0wp/E4mEXpLt4l2xPCMLgiKFqdCXJTe19/Vzr22MPSGWeelrYcuiVtvXWbz/R9GU6OAVSqQifiUv49jt6Sjjp6Q1qxcmUaXrkmrVy3Pm3afLgMQRnLc7xP9lB1LPWZuT4diBbT2PhCuunWkfTDH18r/jv88IRXXyq5QkQ6vGXTJBq6kREvi5MJDMQKB28+WJ/ufa+T0mGHHp5OOPFI35PY07tShg33yHH7Bit/XHKLSWmwZ31aM7Qlbb9lNLGgO+E3CuxMmw7bmDZu3Jhu3XpbOvzwI2wsX33VDenaa26U/HwJaybt3rNbdRiXDNHOIRcTahhv6nNpZO9eGXU3pmuvvkrGz2Q68vDD0iFr17ldWEmlTdAdIO8vG/CMV7nNSJ5ar78sIHtxYq6+3J2O3LwprR0aTLMTY+n2W29Jt918U9q143YZj2NeFa/vHXRX9T9hO4WKi7863n47TYmKxLBlVZTLuOWl5z0yKru6eIWcxhPjShN3Vw/9n4MRtwDFyi98ONma5xYAeIofq0ysvnIenxbp27HRUxibsoghlDGrE6OueU4NvWKLock4XFiY9MoK6NaBygaeLzUOaEByEGUFVn2F1/mo/3X38xS+uOS5wWVJvsXZ6dSDsaz8w6tYeY5LzuhqgD7PJTtWgMWzWwb9jGTgAyuczC5M77NMUo45hvIYN7UfOdh7ruDgx54JHaMKmXXAYxUJA44VRK+myO9VWNcJnfKBgJhv4lWDxZ+d6mS+Lifayn0vp1mzPvhmnkUeybGoOYZxzfyySnMIRlU3xj01Ip7yyad60N/8/lDx4ASClXJabGpyIk1MjFtvzgd/lxmyyEusneOQifgcV+ZKQ17LLuRd1Ic8ThOJdB45IY9xUFbF6IO+lUEHUOZ5bh8Lo9KsYvxoC8Od9lCa+gHjNohCRvw0revicCscb0+waEEuCw90XrFVWZRX6oo+bchmPRx+5LFp3SFbpFdeoRj3lsftQRxLPGrKz25QBtfqNZt9nJqa4L3oGFqW2vtYiAEhf/SVENQ74tw0ijdHogp38anq0ASR4SAt85DroS2M/dwHvBUfbah+1oyxN8JVUQ6Gzkyifayec/tK6y0JBwOoS46mnzJ8khPi52N7pJS6VPlI52qWjmd8cbGnb4XHBM8Y+KHSTIjfD2TxTIDmqNBF1o82a9n9nv4ueqW73Foog2BblEGeTvEHgzLeXEUxQQbCvPPaMnKstqG+f0T/CJBvUMedQw/dnA7dtMkPhJ544vHp6muvSQPDw+nYY45J63TsPe20U/1qvL1j05rnVvi5nV7uEdeJNA+xMv9h4HqeEKZn59Npp94nnXvO6X6vM7KDO1v3/xT09g7+viaQP8nBgm/NzE4+MPsryMI/fnGh+xo3ILVwKwhLalQSgBJzMAZu7jgeXNE5Y6BHp2IliZCf1sTo8oE3TwjuhJxd9vssbco3iessGmFwGgi8rgt+TLCBKA83uGKNGK/wu2S5bDqns7pFXDYc6drmUx0oOECJmwbD/MxEOvoeW9JZ55ysyWogXXfNTemaq2+S8bndcnHA4BIyD+dwyC1vCuAtAmecdaY61JFp924ZfiNTaVwHmTkZejt37nRdBwaHbfQhAcYWE+G0DB7eK4vBGPdXUi9XvxVZn2wY/daFQNkxeDXBDgymlTKsyb1iZb8fAFtckJ51cOTpY75dzkMOhc/QwOq0dvUGHUikMw0sWqR/uDdtOGx92njourRydb/OBAfTzy67LF1x2fVpdN+EDffNh26QvNN+TQ6vzomTF+TRv3hLIodtlGSd8ULp9TL2ObiJKG054rC0efOWNDi8wg8CTMihGya5Uv9SxzsL8v+yVm69uoiSBetPboXOktetkr4lMy9sv/WWrWnFIF/7kYEhA2xqQu0vvVMZxoP+4OR0trhpP4czb1dcfz6AOi6M2eAR7Y6+OTDzHtn+oXVeqWVy8mRPn2flUwYqZ/Hc325+4kVf5dIVr4qTOSH+ShEv3hM5Ob4rTe7dLsNSBw2VRcmsuAO/8gz4QCN4TId4jCXqkmZHJXHomBVH91cOPCs2pO7BVT6Y9s4tpuk9N2nsyzhWv+sbXOM3fUhYyc0BUych47tTmhpJXYODafWmo9KEbByMV+Qf6O1OM6O70uLEPk3IA2luxdq02DecuqYZS+o/u6/XySlvfcjyqczQ+f5AOrXVHt16biCKynFg56QbPchf6CofNacvIJ8iDPKF3kwkIILZkdWRzFvBx/NOlRmOxHECJKNQ7eh7mOVs34qvDWK1sY1x6Yw5DimkWhltOrGc3KU+pzHOGNQcySoihghzTWWUyde6x9G81F0yKF+597BRMcuPPmz4a/7zWFU6/ZF9MQ5jnEVfIc4nEeozRV8YETYYdcLlS9CSy/1ZxwLzVz6vLHlswCR0VPQU/Gt4bGU0xK0ANSUX8JlW6kqZlkX1CIR8GL7cNwvfeT7AIJ0z/nlugRXCqAtlxTzHSVB/z6BPEGdmxjSPxdUxi565OmzhYvyCUh/gcZPrhWwhb13PUv86JvIUBD1x1Cv4u80rOYK20DEP92S9EYce9It0/6JdOdbAg+Mz8EmB4uLhO8W1tcWdBVxoDxw8o2+VdlkKdNTTO5h6BzUH0DZTuzWfchuIOOlX+mbRUbmiVsLsS3nQ2p6gH6BnU7Qiclk1vxAo12Vn3QPajPHE18ncH3nHLQ+KNuQvaIZLmwLbAaK/4BlPSy++8AVpj2wQFgde8Su/kQaGhtOrXn6hv2bI7ZOf/OxX02e/dJHqy5U78dB0gm00pzEnJhpu6F1zh3TCLYfPfe7T0qt/9cKWe25bpfovRl/f8OnqMj/MwYAknJnp2ZjS2M4cU6Gvb/Cr0uNDTFRatKpRM6LR3EzYbjgGhL2atuY1WdEMNKoaVAPGHZhJm8ajc0mZZfC7Qysjl42GVqzyhLd3Z/36KhBn0NDp54NESOHG1m+Qg+ngOsmhg77LZXBOerm/GjDI2cOTv5zBctmUAwH350yljRvWpcMP3+hyMGp5uAqZmfBXDq/ygw68OoUviPGEIoVzr9WadRvSmtVr0tjEWJqZmvUTv9OsxkKgcj1Zq9zQBXKjKx2YVI4vgUo/nmRQXkbUriAOHEw67EtHDwNX+SRLOSjxMI4HTW9M1vgxgnEKRBn6cSjp6tXBSpN4fzcP5a1Mazes1dkeKy5z6ehjjkqrV+gEY6Yrjci43bmTVegZf1Jyx/bb1X94AwHyxGB122tDtKgHbUpza++BowlSA4QH8NasXisDrZ/30vnduZs2bU5rdXbZ29+n9oo3TLDCW+kEHi4l6wUdONQZ6IcXW/N+W96FWPTVCWYP91xG0S85MAB5BzHvCQS80H3X7TvSlAxnvv5E205MTqa9e/ZZv/SnOAGBk2T3Hl7iZob6UxQnXlKYy/Yf0WrHuCTF+22HVdaE+zj3Z9q4dXb4KE4nJL28A9KrtdI/ifrzxtsF8mqZw6LHWJ3DUIBME5v34s195/OLMsIXZnzLTA9vNpDRNKt4qPs1AcJ6Vm0S/UqGiI2WLtGIQmUlHfSnp0ekHDmVgUGQeodTGlIbD6/xE/DoZnZst++t5Y0ea9ZtUt+XgaF+4a+mqSxWjxcm92kcjqeB9UfIaNMY1cbqK2XO80o7GRBJBtysDHheXeO6Ss+Te25Ni1PMFYxxJEYnuZ4CMeaV/aqK6xe1o174OLiSSB+OVPOpuAjylvzOhw7sC36UGSFASp1qR39AjzBwGZHOZqaarwBGfSW9ZbNHGzLmOQC//v358B7mgXhCn3xxUqL8jHvNVcx91YOlmS/dDnACFbdfUIraIdPEGI44QHq7ccvlberAHOBbJkzPP1LkAgRMNox0pIvv5secyNxrY0V84Y0szJ2eL43gEbJSTpEnynFJ9P8MZLIOnBy0RQ7mO+5NRzb4QFcZPnKUWeZKCuQqYC/3drOYAa3mavg6LzqCnhMMVWx2Zlw06Blu+pMnOOPFl8tpkxXAL+pFW6DDpuaCrq5ToNQBFOoI57is307geOXPzoqedvDCkljUbzAKjvHxF+mFugocB2nvmWmMW1ZKGwLdAThXyUpB4lP0Qj+gbl4lp8O4jKh/jag7Bi59jhM6+jg8rassLzQOOxThso++xolZHD9p89YyWlHELViecnlQvMdJow8Q9oPyfcPuP8xx/kpZLqHIDCJfhJ2OvLmOfEH0Wc9+RnrEwx6SvvCFL6fnPO856XV/8GbNoT3pb976x7Jr1vsVkm97zwfShz/+Bc37yq48vXzqX/w8t3KrguZ5jj/of3RsLD3nOU+Vcfuiu+YDZWBhYXabjLkLNXGsRZkojK27e/EKpS2577anpx+Sp2T9BpqtS7yVXiKjc9o1DgZeQRAJsWqZSFeSjR0GXtkrmQJpKw50/YMrNQkN6oA5obOyuDE/0uNA2KfOQMmlFAYEK6O+RCcafyHIhqtSaRA/cMHKIINYPHJ5pRF58lhTrvL1yCAaS9ffwHfCt6aJCZ1BUYSNEMrmJcu8OoVLVZqYo3hPIrwgfM+ePb4kiNHHrQBUlmJiVQONK4dXZuiaDMC67uimE5RslM4OghcZIxy8QnekYSy7I0ou8iE78pLm+Qt4z+SuAcXL+GXg8AUlHhTjE5J8wGFyQmYI771bZAAOpc2HHpoOP+KItHvX7rR927Ysd8heZGJv5t5FnA9enNhYvu40PjbuFe4dt98uXjtVjnTGGxg0mLidgTdN7N69y+3F+/hWDg35U7TDOgvlBfMMUoxOQJtwQIy2oNxw6IDvao/LxeSMQAGT5JME6Pp1wFsxNChDfoUf/uKNBt3unwtpRHJq5tDgn7NBOzk+nkYVxzsAR3gN1+i4DXQmSwyEFSsPsb6STp582UxGXrd018MnanldVjcTsg6aferj/atFs9IvJWfPih3vHkRXA8PrJVtcVfADRD4ZUxkuJ+ruA5iNFyaleDDMJ3E6mePdxjO8N3KK1+toHKlPcgLHFQo/jctek9kc96Yr76BObPp0Yjgzo/L6V/jhNB7O5CneXu0tN/XoH/YtED0DXBIckiw6+CuOS7iMP1bqMJh9Eit5ec2PLPU0Lz3jRzWzY6OpW+3pF4bTN6mM2pm2pE04eM4scvDxsoLalplE/6o3hi5PVGPUpj4+JqC86lPdvRqbGNgYJtHAyoGeaPdwbBLK/44TnU8e6L82GiPdtIoLYxPa7DcyH9JLyGklvqYzcpqhXbDRH3SWnYhwMXYEl6sw84aKaUbH19gwCjGkcCxvs8+3hcCn8CUzB3H6DLpVm9CnmBtoH+ZNToK455EwhpX3KpeVuWDDOGGPEMijdHhZRtiz4lrLbirrJsJGNJJ+oTPCpNL2+pe/zs98ZcOpAqkxVvXncNNBz7zCHOCDP9HwzPwA8YVHtXKqLTdGZBFiRpcznXgz12s8sejBFx7jvaCsOrMizoM/mjfVF31Z3HlBzLdLEfKaPz6VETLGnvKiHxZpQM0TmDwDuqLnzCUTyKn8zjIIina5kIKczfLjzzoBre0TOmbzSQlzalOgg0RpJ9efTfWmX2AH2BagPMXZyDf/ZeohxPGc47pnkBq57qHfVljX1EX92Onoiq3wWKZKy0QfEORzXd1WhPHX3CyPTp64HQpi+pZPrnKaI53fOSOc4ZYhOcdx3IjneVK6/fa96eZtO9Tr+9ITH8fD4z1pzeoV6Xs/+Fn64WVXm1/c7qm6Y9Ay5liAIj+bdMuHIU495aQltyWoZe5a6OsbOFoVOt8DqFbW1Pz8zMcySQUZvFf2dPf/urpIf6XKqo9lBTsh++ViZSn4FkSYg0yGPJyMFQRtjnA2TVTqdJzJzMmgmBjd7YmLFVzuMaTR+3VQZVXLvNSK8OctCbyYm4MhB3FWfi0PHUplcPjk/hsOAs7Iz2eGYdxCERM+9/fGamGcpajh5feZnfZT0+OyczSpwaAdll+dxINUHYQ9lA4HfYdcBnqKf+0bKrG/uQfRbngcDNYxQKv8+HI7FCOufbILHuxLfwh9cusClwVJ4ZaKa6+7MV1x5ZXptq0aKOI1PDiUdu7YYeMUnui4THrkqefGCJtxTkeCKEumhNqZe4dpXx5A49L+7du2p6233Jpuu21r2qOyeW/x7KTOZGd4n+t4mp6YkAHMA1DjaUT0GMLjo2NeIffKKqO64fiEJm3cpzJ4O0Bx3N+JIT3L/cEz6gMa3F6wlMNo4nYSjFjK27N9u8qJd2fyzsyRkTH1Td49K83Z6NTEVCZK1ZFvpNMSizL64p4w7mnCoMU45eZ9aLkvlj5KWAYf14ZYxdRJE5N1r4zBLhnDfTJ4eZep1Wjji8mFPh3OJ49JJ2Y+QaMfc+uN6mOVx0mcqu69erbqJzrpw5eeVE7isa5u/Iu+4sFJ5fSMwtzqwKqV6rcgubgPl88yBqJUVMxbQKJfcZUg7v+ljuiX1uYDKAiw2Mu7WzWmWfHR+OyTscCLebiz0v0Hw1QTA+28oPE1r5MI7guGB32Sd/D6xFLjl7cuLKpduUbAmOaS/IIMNr6axXsuWUWmfhaLP/a5DyJ7IPylzyKD9VvHKFtJk5NC46APMxB01Lv4iIv42EdM3sqgcPvZY0fI/22y4XNJjip5gtrpzfroF+1NPPKYwhu+uOeYeIxcnXCpTYtRa7/aOVbA1ObZcZAsc54lgXfmWxsFJDFfIxezj5DzsBrvfmEa/YiHRnEx5+Z0E4SM8Kcc5/dBtwapUC4HxAFIAdsYixHDz3qhjOygiwILIh/Ikhg+VikYSepvHjfUj2ME9aBW6IgylFTVaXmEfOGnLLzM0cXgQzbH8S9ib+Ybshc4byNcpYvWi0c5zq6DSG6DSnbooiyXK/hEwVCMjc3GcVygfyhjDh0cLI3rmUPyePyrTxWDLgxcJTWOW1H/JupyS76CpkSt+qlBea4f6bRho4yWLKVc5AxfDdKW4d8EFOWqiP3sm/mkW66EeL71bXvYINzaorbItDln0BdQfPHmOuzVMWpgaEU65dQz0xe//u00pWPbkMb22WecnMZGJ9KqVSvSZZddm6666kbZU3xMR+XM6Pii8rp07OGkOPo0PWMhzczMpVNPPVnG7Wl3beO2t3eIZcgL0QoKi8ZcPFpnoP9HnuhRNeY08R0l5Z1dLnFDTZt4D0VWOpNzKJ8oaGMg5Aj5OShTXoTt1KCFlsYM+pg86AhMhly6gm2PJmSe5OdAy7233JuyyKUiivTKBWfuHIBjQHLpzQ9a8PocGbs67MJZPLn0GvS+t1VluAOxIUP/kA1qDp6sHMC+gMbmv5K5AfIX1HWKfZlUbfx5sEaYXO4osC35whvtUgLte4HszmaFRhi+YVUio+qSMzhGdK6ny41Il5bzZxGE0ifgF/KHwR/72dnJdMvNN6fLfvqTtHPXTvMOWngU/ma+LCi30NZ5VKb2vg9MB1z0EgfQlMZGRv3ltFtuvdUPp91448/9vt3bbtmadmzblnZt35Z2YnxqUA/qhGZidERG66gdfgxjBi7fGu9Sm/JuVtyU0jFaJ8dn0sw4Tzezkrwn7dixK+24fZdvvxgZFZ/xMfczmoo2tD6wFjlJUl/FSKD/lq808U8f4r7vRRl7GITUx/W0w9aLkyj4iavzFH1wUsREN7hinYxBGR1yGN6+ulB4gOKXY/xJk/JLLoXtVxxjoWoT9w3aNOK6+WCCXNw6oWQMVxnaA0Or0vCa9V4dhp6DpLmbJX9wDz5KVDimjTJu6VOcVPKRCEzgPpF5KvRqYW+a0QnFIsYt737WCRRxGPKsLC7Ozcu4nZYBrvaaHtVEy4q7+GE068SFb6TPyzhenNGJBSeqM+OakLUfHBYPGWdUk4fkeGXY/IzyY8jHyQL1DF0gEPsAcdZJ3hQIOkjQjfMQrPOYRhu1d37ts3ozFTyCp+FEx3pvvk3kMpooOeyUHpeLI4bcUXaOwFOLWoHyokxkCef6m1x/tKHaKt78gF8t7big5cGrcjtDzVwc5TdftTUbxkWZT+Fso5h8rPwqnnQvGChcVqVwZa6xKM4pKRgr8viEpqQLlBMUoPaTD3m4NSbyKCXni7YNuV2tRjmOD49jqjyOQh+sHmM0EZ/7juOhyTpgUnCOduT07BzT5m/mU4rngoivZY+9d0LIEP0KkMu77KsIPRbDQKzjOqFVvxm5nzlriZQ/bm2LOQqQt5n/YADLUi8Q3qgT8yr8cpRQ+FNv1bmRLwiibNKKHK00gY5xbJ5/o1P41gfsg0Z9qGel18yD/5oiowP/TgheeKhvFcrQaadsG+ZIHgplzofOJw/Mqy615I9dAbxY+PODxZpDN2zalNZt2Jh27Nqb1qxfl3btHfF4euiDzktr165KhxyyJv34J1ela6+VcasJk/eEc8UPxoW160hAcwNvoznllHvLuD3lrm3czs9P39LTM/AqVWO4bpOufinnqzJwf54jKvR3De5SD3hZ6VzuKM09E2YjzfGC9+oodJZQBvGNdCm1OvA6HwasDm6RbO3CHWBY0eCsJBHLJSJe96UEgp5AmShjgMigFTMuF9k48hOAcZCms2Lc+osc0Js7pWiziJQvHuLLGXm5LAZde4cmLvJnDq5DPfALXEfpiH0Ya1lXKsPfIqfijSwxUHOgoBSUQXmdUGSwnw1/DjcLMd0yPJoovJrwgJeuurkHUyOmvb5GS7kNmLQDfQYy+WQDY6aRPdgplT4jvYWhHfrzZTzrkoPwvIzSHWmXjFKM4V07d6edMlR37dyRdivOTvF8kIL9hIwsX/LnjJnVU5XT3UN/leviHkCMYM5kOckJuS0XDcTBwydJGHRqR/EhyXLKzamfDQ6tTAvdg+qbroAc7U0f4FI7fRd/OemLujkvRcnPy7TnFvtUvgzOgQEbfeq8og9BIGP69RRs/uEXc/shLNq2XB6rOU1uQc758572jBXirrRChjmvQuqVnBzgud8XZuZa+ij2jnZxELXHclNS6ER8MVK55148+WjD4uCgjNDeNDTcm2bHd6RuGaZr1m/gSUt/ppfJuW+gP/H+xUXGx+yIT2T7h9dIBhnM3B8mPitXrvJKL68wYxV+aM065Vd56jvcrrIwJQPa790N3XjVkLqxUs0coalZ0ZEmuYt+qBFboOypn9rZyoRf1BlHbSs67WJ1NlzZrLiMan4reyFo5GDMvoWodkHXDrec9nIIWBfleKeJn9s9IsMB98HsqDt0RGsfVVVYuqLPsUpJ+1Z85PdcoCB6sDFb9hyQcdDIKcbzqSKIcr7ID430qI0+BVy++k5ZdGgaG62I+Cgfvzz6xfwQLmpvjqajP8acRZ4GfxxkLQj+JFS3CriwEhsgaD/8i24E/B7j+LUVbqBJBywjURYy4pooUZHMXzjzYa+0Jn/D9dIemg6wzrWFNiDjuBfGZSDvlR0fxy7usy11YpxVursDQBrkLvps39fsYlxG6czJMVcW+SJP1LwlH/Ha1UGX6DZsygpVzLeczCkip9X1D5rsqRDcame4jP3D9Jmulr121r9XbLkXfU6mTo/C3MbWL11zMhi2yFJovhtckdas2ZjWHbJZeYbT4x//2PTmP/uD9IiHPSCdcNwx6fNf+Xbat2dvevhD76tjkuwo5fmy4r550aVpcmpSI191zuOQNPwasOZOkNvDTjvlXnf9lVthoaen/1QdbE4lUCm5K+2dn5/5PHFN6CB9S29P/9NFsMk1FTgI0PDOyZ99S1EakQ7jVZOIlUOBMTiKwzhl1c6dzRNbGA2+ZO1OaIbOx43W3dyzipI5UIkdK0TlfjIMVPK4sYiTvGwuGoOENyKwamCWURN42RCV0xHWnYlyIKJY15YMGZaHff4PPWaYceQpgzbSgwa5GGwDQ0O+n5hV7cK6hQ9oBBngTR6WqQpFCtkLD9fFIDVKaBm8QZxTOqMpj/OSpWUDMVHEBAS/0tbtUEpub1wLbznzUxy68X1/kr8cLE3akB14dcKTbByoyO/77jCKlIH6m5dlU5z99JFGm+CY+FSeTv1UBit92bm84M3QLxM7iNtZOOAjG7dWMGko6DrgkR5k8C5wQqYyeSrZ90LRE7WnTGixe2OlTLIp7BJdtgxC5OXrXqrPChl/fucnfVJy+jKzc0Q9CAH7WSlejL4Sm/jbwMn1VgpySHLJSJ0w9XhglhjVqVcnkwPDNq7JM9DHySFUtH/I6AMCkG54TRWS1AdzOenFBm2Wt1c8uxe6U7/1tJD6hlak7n7JqTHA0+jc9kBuRgL3e83PkqdXY2RQ1ezzG0UWZri9ZMG3g/D1IfTR098vHfakicmpNKexxNO+c9PToh1VMXz1DcNKeXxCK/2Jt8xmncdyoEQnktYCs886UhDYEJIxDK8FP4U97/koLc6kuam9OtmQAb2guchP3itXvmXDr+vDw8RknZEkXhRhkkinnWgN3+5AGAeN0/gXSp93Rmhzet5C5pIp58k7PGZjB5+gDR6R4HIsGEF6ucB4sNzsudrXp/bgXlP1S8FVIJtki7HnaLNwPsfXjjjvHaYMThYiU00DkMqCOI522z9yPmWh7/njPf3cXsFxJHiwFVR9H1Ea80Y4CEwEaQ0n5LyFJ3FtZAX1GAuCkg9Zi7+OY8zU/irNoewURoKQIvebTAPKvhW5Tpn+QIj50ZzNuxwHc80jXWHHe95CLUWi2B8sKvnlKbriiitvTnL5hSN/7rMBqzzLEYlRNj7/l4ERf0ZQYQLohFlzWSxWERs0FT+EIUw8sjm95A4QszRWyHkPDvSByEK9gyMgHluHxbtujbUJ2R4L7sc9/TxXonjaMy+2BSIPWHXIprRq/TpVlEWBwTQ9NZ327d6X9uwdTW/5639KO3fu9aenP/uZr6RPfubL6arLr0k3/vzmNDoykno4tua2hKdvpeQY0KgXb8U41Su3d33jNvX39FOdZ6PgqpMupiPmF2aWfK0MqHOsUIM/KgfdMNS9VBKllIYqg7/p9Od9XCrhUlQccNiT15en5MO4pQOWV44U/ryVwKtHoqcUaGKwsUorGhkRvFeTS7kYKTYWWJHTAc33uZCufcjCAS7OhDxYOSxrwLqzuQr602Dzwxcqz7cm5PjokPYGaRPWScSWNMWoXOJj4BYQz79f06LO5Vs2kE3RkVaDcNl8ANU+/+iKFQ1wCDaWhbplwoyIzxHVLuKq+BaUOAZSpstxpWzgCVptRZluMx0sSW+uvhQH2FOceeVyzVl50Xt5ab7nW8HGXqM8YFlymYHg6TIqHbQ6U3FGSrH8OQJaTeQUJkOFyzN8KjamcMkvP1uukbbos+xjtUrlSg6/V5kyzJZeJeNR/baPB690Bm7zz/VTyaVioo8erTjrJOrCq6wWpvYoz5xfVI4kc5rsVq4Y1snQmI003l1byqJuyp37ETWj7YOX+7jrD2mmjYDHSegFapVCQQrPqKyZua60auU6l8tYcY0lo9/xrM3ZGMNqG5elMYMOXZbSqWKv2pAvibmWtIsM1vE942l2fCqN7d2bpsan09zEjMLjaW58JC2M7U4LozvT3OguhfcqfixNj46kubHRtCh9pEkZrHxYhQfGJncrbq8/+bs4s1dxe1L3rCbr2TGVI5rZ8TiJxaiVq+7xdD104KDurEpKOjvLXTZAC6verNrzYCqX/JSwMMsDejKiZbTDD91g+KK/nu5B99vCoYLZl36KdtQu2RAGQc1/drZIG6hkI7V149eKoHKenI8wZRLnXf6vNuL1QzdOyeHwS06FeaOL2ztIzIq84Wd+i/5revpBdswHEe8CMl3kK/OB5cThN73kdVm5sGVAapnD/UYQ+T1e87xar6JHGT5JFv9cTaHJP/p0qVNBOTaZjzxNmVtBuD2uiciHvB4/bLmuKNX1x5mqgRAqI+fLZZfoZi2crs1tCV9tnVCVBy8YFCbOptyNepZ+oYALdRalo88DtVE7kKYqF1cYEqeQy7YQQQdySpSluPpYXspu1rPeB9ug56FYbhuL4zn9GfsBGvq3yBu8HFHYZFRBPMUdLDKtsyFUjnD59kl+jRWOIYq13cLHdOjDXE3GYOW2TB95uBXLMgYvHppftX698mMA8zxCVzrppHumJz7h4en0M+6d7nve6enfP/FlP5/yl2/+nfT6178mrV+3On3/Bz9NN9+8VWXSH+njWYf8kLHoRbtpndie2mHlNv7vYpicGfqSdrxryGE6iupzRG/v0NmOaMPMTPc/iiZeV6AsPuvFSIjsGQSaEXRGDoSYBrE100ujBk3sffZIgzuRMhg85GM/l2alZN5AAOJdjzSoJggO6GpYHV5IiTj5nF8HH1bBvKzPJUlaRJ2dQlrEF2K8UC6dTR2qj/cchqRKcVr2Om+Ly5NxTS9kr+tXUzqOwhbm5iUOcke+6FQWLUi0z9SmAXRADCcfMPJWAdnZLGf4aw7Q1bSRL3RQUTRlN+pU68V8A82y/eBCnuiY8BSQyiMceikueJCPyQU4PpcRNXIDhU+DKL6gU5dbQB63k/zVAZR88pcVn1KeHX1We7MnTWFOmJjseO3W/JSMK16/IoNozk4TjPazMlxYwYfWBpKcjT0bS9QpDG9fMaBf2amQbHwydainqpUpWPqWnL4hBjpWLFQ/fyHHeSS/HBNaD28f4PVeovWbPnRWP82r2lZsEv0KlYuG2AI0HVry5fasv2hPYrP+sh6CsM5LBOUgW3yxT3R+OnzacrPizNikLfiamVfGs/FiI9vzqgza3vjCFPd+9Q8Mpt6BXr8rtL9/lfqD9COjfXH2Rs0816U0elXqGft56p66VcbsDWl25Lo0P3mLjMedaX5mR5pR/PTEjRoju2RMbk8zk9sVv1MT/26dgOwVn71qMxm40/jHlb4vzfr1YTJ853QC4E9tchKrNqJPgqwOwtNTOoHAMFY7OqEMNvfHmK+sY7UDbYXa+Bzs1CTfvZ/JbZ+dEnk14PzCRJpdGFOceJpdbPxwsUoqdpqfKCVaQI52yt4CskRa9Jv9OhvKtfM6vOI4oSpOnUtVpGVl5CkLGpnX3k5+7lPuWmBmES1+5FW8X3Em181bPXi4kdWkbEjGnAVvlSodES5jsVx5oSboSH+mA0VvpIUjzpqKNLVP6AaUfHX+4resAuWS3yebtLd514hxINk0jlyvLKfve8/yU3rkj1vcbNSKj+tYSSPtETa/dsChg6zUu1l3bdZZ4aG0KCP8rof10+DHzjxoP7xBV1yRznLCl58IS3xHmFF2wPLk/BmU77k001mv2nt+UR3i40qZ3vIdGKYqZcGJ/uKE1vyQlPrzzzEmxnN83IB8wSdQaGvUYbOmf/YzFw27XKcqv/f6i7jQJxGEC2qf/NBmdyC4XXFs2d9Eab8QgjT6sUaj4xbTnI5JOOaWbs2rgysPSb283pS6m6vACTrHSI4RiucLqBx71q9fk/btG02f+fTX0ujUdFqxYjCNT0yk6emZ9IhHPTiddsZJroSr63GksrtYaGPscsQiHPJyhYn0dqjEuyImZnq7+8+X58QIS3RVRN3s9vmF2a/mqAZmJrq7+05X9U5qtqkV4C3ax2mhrRoNnbSrB0p4eJNS+waGfKCIlbpAbme5mLQGRAMdD5goUzRAmSw4GJkpnVMDgpU4eZh4CzxhqQOZXIybnQ9EJ6QxY/LmVVA8nOZ0SIrrgMIH0hgkym9eeCOjsyrNk0bmU8ou8oROyd8KeBU5qrPOTlAa/KPs4O1s/FUosiJTxIfMywASeGTagjo3kNRqP/NxZNMfKN5KL0IUG2XDLVaoox/4rRT0h4iK/J4Qiy7Yc6DSgCQsZt605z4/9FBLKAbqIz4A4ncMcdK7hYi8jle+OMBFfOgq+kWJs5Of/tWjiZ5e57KcRB6dSc/MpQH11QEZfGSrVrmYUCw/8xKGQW4r8epnEh5enXq5dM8bFqgjk7P2Q4Or08y8DHNeOyYZsZeQySVzUgdt5lvq4rQc7zQfGAiTZqG8qqESXL7vZ9YYmpNZvmn9Iabrl1GDYcsnm1l95jy0+sqTeGEA9+lkk4m3v09x2pNu2SUk98XPz8gwXJzEzNIJAwYiE7kE1N6yiqelpl5qI/2Zv1vFdYWGULRfiXcu0SOna2QjhVXvVWn12g2WGaMU3pC43pLLJ9PWa8wPTrMPqAxWbT3Rq41VLq9TYxW4ENEP0Cd7O803GH9+1Rp5pA/KwR+g1aWPvC/xZlcXHPGNMPTEsV8C68Sqyqkhj+UqG7KRRHzs3G8wQOEZYyn3D7WOr1qpD/BmGh7043kH6kKjzy/MqH6sHgWfUj+3D+VQhgsgPcIOCKX/hcvl5b3T7SI9eJa8kVKh8KAfZ0Q/iHKgjZz0E+Izvdmgn0yrX/DJ6ZkOVHWxfMQ0yjfMrHKms5+8irFXf3jgHUlGKQNU/DNdZhG8FK5pS91ymj1BE97QY1BFHdFhRduGksYe4Gfe9UNdVVw4hwob6YoxHf03wHxqVLJ2QK0UlxX6DsQKZpEdvdOXsox4KuQcOSruEY72zVzDp7/QW9DDx2X4ykq/JCePHHEmCT1Efwt6C9BAcNo/igRlA+bCGI2JOssV+1aaLj8Q60UTja94C4d67zzPCOnEWXPnrE7GeR2dFF7JSqkrVsvg1VjlBJy+PDY6lm6/7fa0ds3qdK+Tjkuf/cI3/I73NSuH06GbN6a3vP3v0qf/4yvOW05KcfTgcotclsoS+jP6p9w7nXNXf6CsoLevf4Uq9KRSsew2zc3PvDOTtKCrq29UB4Pnu7bZufORr2yKox0DEKHtCO0PzqtG6eMNCGpcGzNV4+WJiH8x9325XObVxMzwtBS5jHp60cFtblodgzM8NZ6c/nKaIA+U9cAAMbhdCZetAcEkryAPsFXVasDdQQQeOAx4NbrrwkbGjNAR9Lke/s/xcjwN7rD/BcqvCoyc/tHxMlUuZYlc7vSQOKGZSlm1fPHLm2XNbQkN4XzQtCsIMqWXQEHT3wrzbKQ3/TALCSmXHXt5suxUxaukak/k4t4p2oR7AO3n4JzzhMxkE7UnBk0ANnLgEy54ljIDDpHmYvHnWPcNREIf9rqMMrBdlH1hJGD4ySKQ2qhhbMFUMtAv+gZE0+9MTlN/57K9+cko7V2kLvQh7TF26XsYR+LCV/qQMU7SuvzFMVZWeXOFacnXhSEFtSiyPiwv8nsM5EkLWeQol9eYMe54aMy6hMZpYqLy5mcX0yGH8CGTOBDCx/KxRVHyMe5oG+6bwygKQ7kcsBgjlMV36yfGuI1gj/jNqWHD9GCDB2PYbVPaC0URTzvkcDSN9nm8xHiVh/KQO+tCCRDm8d+bNNVJPpaXY26BZlAnyL79SfytV/JVZcBTu3KlRweY6cmRdMQ97pGGV64VXw4uIRewGORXGP4Yf26LfIDySohp5RAtw0MMumZkQY5GgxHsQCP4bRfS+UoOcJo/U++gX+XmzwbT5waG/VogTph6efNG75D8Q75dhvuee7i3WrroGRpOPcNySptHV5pnZxe4CtKb5hf5chLvZo45l6th5TPLpd5WgpBVAlV4tEcHro4VRRxKBY06FW+hUZ7cGs7X4kwQ/irdYQecFo7/IkfQAfevPL6rVHsYY4wLbo1STlemLsegLPoae7mYg6LvFAR9Iw/IyU4zW/Z45Ewf4EQrgsE/ZCDkmOwnTePYoYLgE3GNftwOmLuAPKbzFkkxVq0fMueyzdf5/LMfGk70yipzodsv4MOW+bEBcpt/RvCTa9BVJyDQyZUyMXAVYX8nmEq02BW0Eu/o7uYNSqqnWVGMSaJP2JGnDcuXUCNkw1O72LFlEEc9HFNiOangCt6A5IyH3ZEDdsA2keYynG/rjGjz4Ri3Zs0GBfiCXsh/1mknp8c++sFpeGgwrV23Jn30419IU5p/h/v70sknnZi++c2L/WpPPqpT9Ok+7Lm95s2cSH+cnZ1Pp5xyz3TO2XcT43ZoqP+mhcXu36ZiBWrfDb29gx+Yn5/enaMqLC7O/ryne+Al8q5242QnDTg9gEKytwHomAyiozkq0KDlIOiVWxqIS8AVHfkoi6yLaYAJPD/Zzh+bfdrlKBFq8uUF75TrFb1sCJtIjMXcBxufcea6RO4IQ00DMgDYRDvn1VsaW2H4MhEQJgd+6M3fOYJVBvQtUNGm8kEYp/LaaIIVZWU/G2HTN5HjITKoKZ2PMEqMPE63/NCQwmAOJdeUcrmOkS+HvVc4G27A9FWZB0Lm1chL+aWcApch2Ym2ZMjnH/cz8lBAvGTenBpyRjj4mIcc/ShWFFxT7Zi0tOUJAAd/TCzvcxh6XKimyFZ4UybtrIEtAxtpKcMTr7ZuGRaWf0HliwZ9cfDz+3BlMAwMr/IbCjyR9USfKUa6/lVH5c2OenrlTAZbL2Hl4w0CHHT5uARf3OO2CYxE+jjxyAFPf8nM4eCliOxHKGSiPkhMMOrDHz0n/1R/jLLuNDS8UhEY7mWlRvlMn9WlMEWwjzyRXlZDfdAgj8pGx3xUgllRIjoPZaAbyy0/9Y4HAqkzRDK+0UEvbZ/1pYNTl/J00QY6YfA99RhzOjj4lWEqx6s6ahvGbdxzyyVNVvJdy2hlyysPvBA6KijIw0cSaFvqonyWW5id4RPe8C8nWaweRd1NrLLdJ+RHXtefvuW6yO/5B04hB/ULsKewCIFooSbI2BpnViqL27IGZXjzPuWeHlZb+bBFl/pe3GPoB2rmpFc/aMh8yBUCrn71ao9Ry4N7/alfB38dA6iGDGd0K92orvSh/kEZxzx2qP68sJBf0SZxXHeQ65V/Ecz/LWI7KscL1LPaYCjXzOs4gXKKvwJxsVMafZlQ8AnSQg93d7pGyaBOL3vatMD90X0z84WukIoRvZvCvd8fyJZ5VCAcQrZCcUEbvJs0lE8U5UUdQ7YgiTw++YOoHS182kAaP/g5LGcexVFybIAvvK1at8Hjb4ax0SbnEuQ0/kPe4FTELHEuTeMH+pBETn7vK8cu9MA+eJU+sxRlDPp2BuYWv2aLvqBxmusITVzRuwMgr2ULIEc7ythw3eQvsrbky5vnJ9/Lr/ovA/NjDsnQKYaqMpAGNDY5uedBtFNOPjE96P5ne35asXIovf8Dn9AY702PfcQD0wMUf7/7ne33tV9z7U3q24xtlW55Qi58XjxkDpeeWLk95T4Yt/e5exi3MzMzE5oEH6G6HEWlPEVQscWFHTpofiOTNbHQ2zOwXiQPiqYgF//tUCxzjPUvv9mijDqHFYlrgIOFn3KVv35fogBp9rAfGFwpWUOthCNNe8rLAa8saAKOg6RoMYg8aEWgjsPZTwwF+alzyQjkjUkyAmVy8+vHxCvXwDTuqHbR2AWRNXhGp4m48IWgtQ4Kj0yX94FIN53KCKOkiVZak+nPzmllEGivuGIsxETMP0cw9pHuDSZQtfOBJG8OQMMW5PtBIWC/lDjy68/JIWPIIOlsFESZNm5ymlf3bKjU6RVneNhikaNuuX7emBhCdCE8MflUkRkVtxbU/Vg9UEYW+7qfyvDifi6MByxboD2bVxA18WDccj9qGLdc/ufeWtVJ/TQMOAw74rjcj/EU97gCG3Y4hTGG+wfi7Qwz3BfL93I1AGzgoiPFR/uhL8YK/Rka+fI+/0Ue+/gnD7s4sPTwKVfJMTy8RlPogj+ogKbcPvIUP3Md9FTbKykuI2j8EBp789bkS74FGfuqq41TZFQ9q1VhnHThDw3IlQcMuTSOkYXhFgYtl8kxijl5hQYjDH68OmdWPMmPgTvre9biNghmOSqIaHGg8f2jcvqTc5IRRui85UAbOuqkifHRNDM9RbcyaelbPijCW/zMn6qrb5YVc64+6M/yO6N4Z0q4+L8uXPFmUcIBy5v9NS2s5Ee/05JV/Y+W4JO9qjjKt6yhfd4ZTjztIXmReX7exi8r2Dy0y8c1FmbnOTikRdWTd0Kzao3jSgFhPpwRfZ771eP2BKQpzlD9yhCI+ingn/qIBbJQhvsSewjswSc/ujVZTYsfch8r3C/oJ7nf0J8YSyKgL+LgWuQw11yWYX+UWv4B/jgpkc7gZZ71uLf8xSFb2Tt78Ig4+XOwLpt4IkpC3rdD+UnySZKZyBFhl0m0wZPZnJDpFLZobPJYiipfzljQjG+kuc6qb+TOaHihRM/+yIfGGH2Hj+wcLMhfzc8ZRc/AclOJhkwdkWWCtsqbpS45vVdEqYtXNjUWY56MRMK0NTQ+nhxM2U00aKONO0DRTjNrWsoROTEDGfJKuOWwzCHLEq6OCH7sOOHmLSG83Wagvz+tGh7WWJ9LV1xxXfrs576err7uprRiqC+dffp90uVXXid3fbriqhv8FoXyhilcJRN93rYTZS9qzpuWcXtiOuecu4lxC3Q2v1m7RxTtsdMwGZ6fn/77iGlFb9/QDaL4dVd5mU5ATLORmRggZYI1GmUV4PeXcjRhwZszmObZCxMUNKw+cMBTSzi+NDsTWRzIccSwQiRj1AdPRbjhTKX6IUzhbcGqXQUaFaH1iwNuTHZUxA2O44Bn2vhrsshRzu/ycx4i0FuklziHOgBJa1rogj4DfyQ6viUtI2JCsszJkaKuY9t4l3DlqIN9hSZy4vekz94xnRFt0qQwJ28OkUYZDKgc55pLTz4AW+fqe5pIoyOoTLXFnCZV+gnU5EKq6JPwjDI9aRFnBG9QThLq/3a3HCSh8rreKjH6KeVrk/y8b5BVxcFVazRWZMzyieBBHq6KM2sesuLSEwafepVOllipjH5kg9YTTcSFISsjVoYfewzd+A68TrTmF6yPWIXgVp1efwyhPnmxpFIXdYk2spSlatpHPcI5wi5AS+BYFZiWfXPIukN8aWrOxpIOuFa22UrWmk/kUUnUgTCO+mnvFVPteRUYk7GhOrk9Fe+3mzRcrBiGAesTUN92QbsSRz7pyvUljnmDqZYwRoEMMo1931ak8iOfZFJazCviJ7lZGWfFl5VbG7fEWx7RU0e1bxer8S6LiOhvGB3zvnzIanAcHF0FtSH1pU/QN5hDuL3EcnA5UfnwW3d5C+vLEULtd3RxxGXgw/C28a1Q7MiD8SqDc25a+0k7TiL4Wh3vGuYdyYTRzcKi/LzODDo+0Tw9JsN2LC1wT/TMqPyjfkhvYUZxvHVidkIH3sk0N6W4OQwZ6RAZF7lUym0eijKKxzWrQohof0VXI/pfQZ2DLXKyUz9SX8eY4gDuVyTJcXIUJz+MG+medmOjDTOiveFMfCOtKjeXAbKg0DnWfTbo67kkE9ll2JvDpoEqaF0maU6ONAda6r0UZd4q+nGpJY+zZ38k8Oc+bShvkTXHHBiZH//cU5+LN2IBCOhf+ijGKV+E9EkjYwC6oNgvrA3rtKZkzHjuEgO3/MEwaoNG3JLygxexAcr2iSaLWwwc+oaPMeHiZALCO1B4g7Zqkwbc/o34mKMBcbVsyEmoXNkpKaEvaOXgFdFC5LcuNRfFp/H7fSzYsnljOuKwQ9PE5GTas2dfuuHm23QM0djQ/L1t2+2u5+2370q7du8LI9btSV/JNg7zVS6Lf953frczbnt6BrapDq91++dOoAPSEX393X8/Nzc34ogGZPTu7enuf4i8RxdlG80OhFLk6GqlUel4TRry0YZWXqYpxi0oRoMJAF75eTpTIy/xyiGeLo8GwJ/phGgoTfQzkz7DNxMmv3zw4lc6vc9Y1NHhH10rozEhWlbR9eggy0Au9SOJNNDIaZgGnpSRadi5DIhJh4X+Im/+zzqKfXGAjucCo36ZZyZ3SrUvWUCmi5Sos3m5/HAld3u4Yi7YbCnRbjhoa/3HERa64BFn/jmGjKZjF+GmKyhhTzJ5siG1GAt+a4LaQURQy6kERLGPuskv3VQTpRLgEYC3/iEmoeKBlwMj6aqP40LypShtGWUgU1m1NSfl53PQfDRk42FHuk/6i1pMODJuWXns1YkZE9DcPJ+k1cFa/DBqWYm1TBzEvedyen6QTmVwvyoratzrOTM/naZnp7RnBaI7DQ3BtztNjI1aBqSxHrUvH2lASmrl+vFD9hJW2/KkvL2KdO3z35wqMTu3kNavWS8ZGP/OrJTgiKiUxUcq0D/mI3JjiNjQUBqOOkGLEYJBOanJ0l8PExc/qER5tK3bl3xhrMr8jDA0yKgY34LgNNqLcmi/ks89QfWZEV/6S6zostobT/irDpKv9F36FK/5CsOWuKw//XMAZLU2Xhem+poX9aBcUblOWSbFhWEb7Rj9QnK4U7I6LB70axmTpiHeDjocRjPzULhFPp3MPjvoeC2hHzbhHZQYrPkgbQMTf5f6iwzPxZkJ7WWEyiCdk2E6KwOV1wotqM8s8AaJOfm1X5znVUM8nIIRPKH9lMOOW+TND9MahzzMwkotxjAHUPxhILst+4elTz54Cer/0F/oJmIijb3TjPCFDpcDOswnfjJquX+Y1+rFyQ0DjLbJc00uxu2Sw9FPcQHPnSaGAhf9xah2ZZyDmg6DAH+0dfQfZJNHf0LTDxyWdCozsxYKP8GZhWaeJYi61PmFBrlTlb/05zL31axJq51ztMWVvLhieHEyDa3nOG3QEJYn08XoM+jX0k309dy+LQI3kMsIfnBslSFKU2bnbzBRWgF5lhbQFi6iZfmLP6Kpl9qyEYaEONM02LdwRU721LPAstfuQGilKeUHyyJnCzK9S8bfPM6ydxzHEBYA1PaaZ/gq5MaNG9Lxxx3tr5Edd8Ix6Rvf/q7m7oU0MjKeTjjh6PTwh98/7di5K1119fXqM3BkrtPYZpIX+DhOL3OuePIGIBZTTj3lxHT2mfdOW2/b5n4GQrq7MAYGVl0hvd4rB60wqfDXpqdH/jpHtWCwb8XzdSb3zxEKJUd7140TPOgoucMqKW4FoDFqxRTjg3Tu/yqXnnk7Aa9icoMr0Zfe9ONJ5N7BFdI+94wpgvx5YFWGhtIYfHMybkvjc4kyvt/vUjVpM0lzybE3LfJ5Xx8kqmTvIq8GnfhFfsk1sc9yNUG28t8EPLgnrcD8kJOCYI1cWReuJ3vS+Fkv2a/NeZXJ9HgLIltOJ18MGPNhXwiqPYBPnsi0j0kbkBfBcv5Glpq/dA2dwm4T4mJnesdn2uYlHlbP8Be5lgAyDjyijbLD0T6s1k9PTcSKDW8cKCcpOqjzPlranbKQ3SsKFE/R2vwKL1YVXG6nspXHE3kAumKYdIInYfZ5cJtezmWLz8DQGsmwKh1+zAlpz+homp5W+bzrVpMFJ1oDOjivWbVeZ9S86UD5uxZs5KomVbn0Xc6Ux8bGKQCVeDxwCRl0DTCJxaruYF9fGujjq10zae/ePSoDScQYPSpf6X7s4OO2IYB+8Ds+2sYE2rHC6kqiS2FR42bjIYenFUPrNHF2pXmNlXnJHV0xH0jlkBtNMrkW49/93+WEcTCvNpuTMbRv122pa2qvclMnmWvcRmAfxhu8WelExxgu8OuVHvMrAMU7SoI1/Y1nn9mUX/xhtDA9Jh1xGwN0ksEychCe9hsPXJb+0BYGGkZSdfuGOcnRb6RXvvVOXyLNq8BUWPJy4hFjh7QC2hHDk7rGnFLGRBnr0HOSowj7rUgkKmPe0smnzJnCgEfEZRon0v/o/3FpFnmKgQKQmzwRKJzIGlxq7tpbHjnTwT9TOFzo5Mudql99fWDFIWlmcm+a5TV6GmvwqMozP1BkCC2CkoIvyOoYEPKRD5106aSRLzXFfZLmQSZ45rLcZ2gLh7OhJec2Mg+yRDs057ugy8ECsWZslXp4zCuf5z5HkS/4VfVq0OInjXjCtAe32UVBrfXcP2p6dNERio6yomxO1hiH3CoQ9WyUJy/9MuqT43IRVU+LipkP+eMDLBVRQF7mslhoklGlY+nk5Hj0+0yUu85SiHcxbmsRsp7ov+hY/St0nfVYCZuRdX1AILJoS9uYH3uS5OHkjHrQ1yi3PMRlilxEe0mWp1m+wkX/BwSyZO+BUGSGd3BvLQd/0Q9ce/s1PgbW+Jmlvv4+tVtXGpJ/07rV6fLrb0rDq4aSZpw0Pj6TJqc0j8qG4Ypgr7+Lrr7C8wVIp5+OuF6UGV6BncVixUIaHR1Lz7zg0ekVFz41Xfr9H+aTH/UD/9+F0ds7cKi09CAHUCqNsJj65xdmsgHbCh2Iru7p6XuNVKzeDVB6o9ncBmoMKcYBJVVN5I5d/MRGo4WLDu50siGHJ1LoOegzscXA4yDGgcdvRPCBX2EfVHRw054HSzgosVrhMtUYwVcyac9BVMTBm7IQiPIiCIn/avnIp7YWoQdgo7rO3RpRwUVmB9y9M2+DtFIowZrQ9bcno+ilogHyt4QNygjaADwIFNfgK7owcolSXI6uy44I5I5NOss0RosseS+4nuIBKfJ5KlsiZwNO0h/Zct7C0F+JAwr2Mhn1aELFaMnOK3n2qxT2ImSS4v211RUAS1IA3+AdiHId4z4BmukF0R+y13/BuwADg/E0ZAOPvsoEMiCHccsnYTGMRmSE7t25M42P7k1jo7vSyBj+3WlibE+alBtjzytfFnlDB6tirHDK9fA5aR4g4x5I6WR+OvGQ0/j4mA4uXKVAKA5eURkki1NATX4K98jFWySUQJvLwwcZUlceCxiGGhes8/Kwmj9moTK6lWdmZjqtW7PGq3izMxN+L3Cv8verrB4dSPvEexj9S+czU5NpoF8lq9148Khb8i7OTaUZLn3rINiPsd81m6bGd6mOvNGEOmqCZdWRS97IyCZ5WCH0qiErjaTPs/oYK4pcWueS+vwcX/OZVLz0pflAlpb80o9XInDEy80rD67oADVJbq/kMm+YtuhX84nCPmlCR5xY5DjHz83FSRPtLGZmx7yQwzBnq7t8jiNNTr3TtGEg4y/zF/mRj/aAPsLk9XuW5ceQZQvDTflKeeTJe+TGKVCV3QT5a7SmBdrppauWKNVNhk1Xn/rEwCr1GdqP/ioi6uyK1xmYA4qDpqRaPfrzHOY8S8GqN6u25EA/zkm98DusNir1NBv1bYCecNpK2cB7xWO8xbxOJicZcfUnjhfkj0vwOV9G7UUWssdGQl1OGLZFBqhaQFQTbcnNiMJ/yVYEyXVFbs/nmXmDUmn52Eq8d/qzR055yRN9iTmMhaDQUaSByBvZZEirTYZXHiLDaY3mrz0ioy06I+cko2UockR5tE/IZj0prshhukxby5HR4GM0vIHg1QQkJYuv2OVMlOt2Uh2aLDuhJbldhv2gTfr9Ap6Fb5N7FddWZu/gSrXHoI4xcv0DMnD705ZDN6Z7nXBMGp0aT7NzMW8cesjatH7NinTPE47S8ULHotFRHTfhxwl3r4aS2lxzDMfZnt5uzeMydKWnqem5dNK9j09nnX6vu9fK7dDQqvM1T37HARo4mmFuZrZrS0o68nZAf9/Kd4hYBi4VbFRRXnITU8U3GqJ0ZtDeQHRwPyggY4CkOQ4gTOgcCMgnI5CBOzy0woNuinvKzK8G+bj8yGtuWLmZHNvthuDMplzKYmq1EcxlUWVAChvHmZcPaNVEQCeTwcTgk4HM5dBZ7knTQZt6xIDIMphXLQ/RZrEcSCzkFiIymKeN+pgsCBdZgCfkgqqAJqMM+HSccFppy0Qe9Nk16tGKZnxdln3iYQ1U+dF00DRzlTQQ6TUfUMqO2DoNGVnB48Z5Nai6Q9aDyotVG4w05c5+f24VoyTzW4rWeEKtZUYM9cEffSUPavxyYUBEGKDLgVUbVC5GEZOnibWHj0kICtRSeW0xiOtiXpESav3gixCI8gUXqT+B86KgDeALSQRWPimUS9x1ZOM/02rwG5A2eNlL/TQWVBsFoa4YNSAZVZbroPogW9ETZfu2H9qEYJ4UmUR9C0FRCrlUFmFrK9e13KeLLKz6WhvOUtOU8UBaxc/1ZhdhpLcEDtZ05gF/HMjZHUcu5gLzJ4G4TGDI3wh6xbtCs26Fn2Jb4rIuROtbKyxlk0egxMGj8luWDPNshF1W0DXLA6QUOaOK4um5JlDnrOG4Nj4YfL0D61L3isM0O3enflVlbmJHmpngfr54O0N0unZuxBCHU3omaeqn+KkjfcLPWTB3t8Fc6J8ZRSfWk/iQRln40bSvDDmdFW5OKiIdlPqZh34Yd8RB59tbhKAJflW5ka1C4eNbqCSHy6hkrMtXZEVbUGQp9W9BG20TpJCDPcdHVtV8ApTHHKnRc4Kq1CNQchYorJ+NW8nNcw0uWzIhV9ExOTjp6Fcf4N7zGT5FrWNoJDb5tUE8YjGl8IKWh3O5dagvzc5y4iqd5TkpFisyCt92/VTllb6T29+8ia588madiM4LJXkMQkFb0d7m06hnO9rbp2N7dUD0m5pjez5kKOV2gjUmeclW+PBPjoHhNb5qyKtUV65YmY4/5oh01BFb3Bc2bTokffgTn0vbd+xJ//K+/yujd5NsvsH0f97y7vT+D3489UkPMZ65Ojafplm46OlPq8SH50Xo/7tHxtNTnvTw9NIXPCF9/+60cjs3N3NLd3f/y6Sk1TlKWNRxevGKhYXZH+WIFqjT7VDjvCIHl6BqpI4dIeJak2i4EhFNRrh0OqIIM8mx9M6KhT+xqC3i4xKDDTVtHuQ6g2GViczQsMLnLzDBXZ28SzwspwYVOwaBjY28c1wGkkDLC6BJjCevmbgUFB3O+bQnK4j6NF0T7WE6fo7F4x+csuyanqNjx2DsiMKSbFkookKOAEkQRkqAgWJytkxL2UFLfEGJaUNlOUUdnMGkcJQny1GA32UVn9I5AYkBW5fRzBMh+OeDhU58WGljpdCrNsRxwOIkRfs57T1RkebGPDBay6vRUJ+qmgPs7Yc/v3z4kN8fVmAFkdXFee5pnJZM3Nc4JZdXIu244oDjEneJqx2rjLH6qDCrYl59hG+sSiZO0DKPsurIfax+st1XMyhPeZUWK73hSNPZmZ1XV9lzYMo6jBVETigxAHDoNMqqVo1dfrhY7UTmqF+X5GNsUTayiEAu2gi+hR+XATmQ+WCGHt1Wod+IJ5Y2r/cikgsaQ96cGvzzvklS8kd/I3/euV/Y0yRvQHyqPOHMq5JD/85ecjfTIr05Nlr3oEGb+XZ2ksMk4a/3xdX5rcu2tBaHIas9dVOy4xzOrgo3ZHNcA4rxXNs7sDIt9q103Ix4DQ6t8vxLX4C5563sDPZysYJYuzB2SIp5u07L+ZU1ZMh1yE5/loV61ijpKl8HbIr0Cnmc2hhwMt+8gAGriC2IcssiC/4oK+uzOhkofSrgWNHG2xs0n2HYcuwySdBRrwLLkF2DTeYpgxwDAq/LaxAISANK+fBA99yuRH2of+kLQZ3pXb7iHWqCTNqJHTzLypxPhIqMii+6L21ozpoPfHWtiOj6LONIJm9FLKgI3rzQ3dsfcxERyGLUdMVX2t4y4Qfmjb9Jn/1KQzfOl8Mg+lr4S70Kj5pLALriSG91B4eq/IxSNiCt6FyBqvpNGqTilpNSZKHxLZg6NsxrrhkYWpl46Pf+Dzg7veJlz7Yhe+K9jk0f+/gXPBV95ONf1BQ+k75/6Y/SRd/9UZqYnE4DvHVHY4WuQpvGw5p9PkFjDE3PzKY9e8fSve55TDq37Z7bu7xxC3q7+06S0s7MQYO2kHH7oRxsgQ5QW3u6+5+iPIfmKIMGYONX5nV27jJqBHdr7e3aNkU6vpxxeuAgBK5hbfZxVq0GZEPJZUIkvwsSGEAMmHKfnsvTwNcfIdGpDA70Guh+eIVyOcBDl2XJGZ1GHtMsqqzebj+s5sKQzWTQ5AGXYT4Z1KORVLJ1RKQxcRaEz/8tPHLZROZx4for2CybUFxaizjS2mUD6NBUErSkR66atiOCKMBeDW8eVRx6K/74c1lyMUk6RXt5RNdC2gQdSv0AeePAEcYXryMKFwYTrzni5EelKhNcyGcOdxpRHzSRN/e3aG8202ijnhhvZRXAl5izP+7pwoV8QRfGXvnoBHsbdtBySDZdpEV6nOzBM+4lJk2qIY7N6YWehKyvhgsNh3O5eSNcygna4FnH13FNfjSb25I2VXtC4xNS5y0llQ0+UWZJcar5ypd51mkxF9R0lBUxDptfxJuiyBwBt4zJHeXISMv9yH2OFPMoTjHeixfzTI73AcD5G3Hsc36SYp5qoBKgM5yPvZ3+nT/4lQ1YyopPxLVCcZ2i2wC/Wn/y4O/kOiGnoTPfX80Dknwi2reBjMim3a3zuTGPS2SJkVFGRw3ystmoNQrd0sIdkwUOnTfaW3/09ZJGZJ3GvM7qYhianmc8BwZcGnLIlTy5NDyeL0O+4Mm94y5DgK9v/YlQzhGgDBZa6De+5Yc4E0RZ7IG4teQsvtjHv1dgGdcqN3h0Qs4hgvKObMoHzmcfZXM8zAs/Si+GvVOLXNoXmTw/N/o7jqsLXrHL+fzAEZCumcPgQVLmtizMO/uBZZNBxfMVPqGv9NzKpYSId1pxOa65N+QnVM1NcqU+ESc9ZHrH2wUaXIwWvvut3fKABXxqF/GUTZvE1QL6cyTw315uyVfiCw3d0a8s1JjkVZOrVgylK6+4Lr3vg5/yrZSXX32938zzxj/8dT98vPXW7Wlk35jvpyW/H2qm38LXEw3PViyk2bk539IwNTGTTjnphHTO2Sfffd6WUNDb1T+p+rwwBwUr8uj5hbVv51O9ObIFvd28ST49LgfJgabDRX47wpEWVO3wpGGyoHc3U5y7mjuiY/zDxeuQ8DIx8QCFBp0HB44OSx4NYjqLBgtPmEfnhj/pcQDmjLM8FAUt9xpGoUCeIqrlZw8PxTMxZKMDujLpQWdUwcKgRsRFPYsz2nm0wdEmibp1QpayBYU0yrIv8jdIHc7FgyUTX5VMCcRHWg10wL41Ps4yMaCQWRGZJ/vCN2KcaF/w6qALRZWy6Rls8Qt6DiaxUuFeEfS5jEDkrZx+pRgTO75E4O8MeFaOjSyUnzfX2XBC/e/oSCux5cAV9a33gaY/QHnAeXJ6lcd84GcK/qo9+YK+DS3lBYrxQHy9EWzK2oqIxyjnRKMY3JmHdiUd3lHnmlednv3FmHTe4mqaJk+3N/xCCv+X9IIqn1VX0hoEWaeBmsdSBB9rslOyEHo+eERX4a8pQ2fAt7Q/6FTOsu28HzR5NtHOp6LLO1JpR79mLM2mNDvqE37enEC7eOyZLvgUbmXs5MpXdDVCz84BWUQGueJrudiXE5+CnK9BFSghmOTyxSvmC7xN6jy/ZrncV/EQVZ1dsC/+QAn19/W7dHiXYk3NMccRxbHL+wxC6DnK5zBDHiLNAZ9Q6hZxRX/sMU4MCCrWohEfr0Jr84NtSqvK0Z4IF5nDHjP4FLYvh9n7akqW2/QmVBzjlq2ktbkm0EUzDlm4xYHL39wrj84dH0J5X/xQ2+FvyIHXNBFhxxZQouWET4Rt3BZ9CcQzlyyHircBsQuMfRMtdK1o6s06sENKbiWJB6d5K06NNl4Khhzt8RHu7VuRX0XZk+514rHp6U97dHrIQ85Pg/396VsX/zBNz86mF7/wqek+9zkxnXr6vdO223akq6+8Ps/JGk2yk9TAWU7txVZBp81Mz/rDEOecfdLdz7idX5zd2tPT9+vSFA/VFciOnP6eDlhX5nALZPhe3tMz81ry1B0pQ0FURHyn9i5xpW80SSKOA0lBI1VpfBmlBBhUnPXxJG28iF1K90qY4jGCBQ64cHCZdGg5vjjkS60uTDKKh/PmgVWKrOugAYTR50ieSh3wQOTWCBi3dP6Gt6B06EgMfzOLA42IKJe/TE8oJ5eygmd2JbENmdT7ousACYpoxkGjrXAqvEHE57LaHBntb6SbXkm+rAXa0mOryyguk9ZoyBc5Ym9aLMum/A6QBg9kIJT/iito+Eu5TaIoq8SXQmrexbkMxXllXL8sgXRd8mRUYfbhWmnQGJMMB0XFV+TQKb46eARN7UpcnGhJ4zmuuFjtbc2Tnen5z1sjn8G+OAejTckTYI8rPEsYwEf/dqSFvwA+zXCAPkakpfEetN6bC5r+aKkQLMpsItLsbaQRUVwnwDPaN7iXjMXfzNcabvaN5VxBw5vR5FUJKyhfo4xmysEgcnfelkOklJJqOmRGjxhMfC2PFK4ucHtKnNgosbFCGn1GJbXVPUBr09/5UVb8t6CRJ/qskKNa+4RAGdo1ORHjcEQGtI8To+hXJbp4yFNWeYlimnEojucC+WJf8nCw7+2LlUzfLodVIJgX875lgz7Kq2sVyGxMWwwHcmCosHhD/pA1coc+OR4FJ4eRGYuEn/zwCafjnYRnjio82FjwMT/9al7RXnwJspq7tVeU+YakQRMLScRRIL/YHwjIEvnMOmT1sborG7dO8Wayijh2gUaAdEiIyqRFL22ZQp/oA/ndLplWZPSvkqsd0NfI/pa4jE5xFUIWt5Ucq6WMI+SID2Lw6d2wXeBS6Fw2riGd4xR2eg739a1Mg0Mr/DDZ+Ph02nrrjnTTz29N37rkh2nnrj1pTvV79MPul9793o+k9WvXpFtu3Z5+fNmV1gefV2elFrBIYVgOFLMg45b33J6QzjnrbrhyK8z1dPedKi3dh4A7HVpbTHPzC7MfJ24pJmbUKIdJvefmiApWPsqp22O/iCYiCx0gBk8rQhgPSg2qMjA568AwpXOou5iS+xdpEL9bUrFzs9Pmy72Z7gxMFkK8r5EGzfG81sThaGSLIlBy5FOZDI5FVo5jpbe8ZqrUt0ar/IUHZREKelIczGlNNHkF0BF07SlL89ZxJakDiSBOijct6Q3Gpi88NPmw2R8JdjERx15EebIgLTOKLEGXnf1Mbo7nH3+ZWEucfXJFoNhXcpak4i/OQJ7Yl3/yOW9hV9GSVjx1dCWL/5sI3p6MqaspaHsNcg12yigHBPpmeLSX88bejqjwQ2lqRxZ6drRzNhiJB1WeJghHnEntLXH7c4HaB0qoWfNWigOjmbfpvzOgbFpj/3ycbgOYUM5DVA7Vnv2hEDTKy7tmWiNSaMYH6v67PJr1sZx2IXMNAiWiIdMSNCu2lGb5fAeAhYF3lF3kJIpd1BNjSX1URi3GolcrFd2UaGl/LSBejnR4O4S/VeIWfZLWCGfJFMfcQnwV46t70JqnwsG9nqctF14Y5fiKtcWI+crBUgfv9Jf3JR46jjXw8APQ2bAF5qv5jV/JV4ppgjjHW46QxXOmDbGQI5v2FV1cPm4vi73momzYVq+3U4JTRRMLMvaapjjgNgTQ5VXeGuae+cR8V8X5eRfxQCdyThKK/qNO2TkPCObUkXdfE80zE9Bw+wMnSyCo+W8RpgNE00JWtxE8sySWk7CRaZGzPkFvRaaECX/2Ql/xaKJTXIVaFlwcD7OfdkYH0jmr6+2865IDbckG71dfs35dWrNuZRodG027du1Oi3Nz6ceXX8sBypkGe/rTkUcdmsZGxtOll16Wtt++K/FVTLosdZ+vbB8M/dCJ/hIf3eEjDmef1foRh/i/G2Cxq+sz2Vcrrys9Qf/5lV9LoYH0zuyt0N4wBwXafWm/WgJYM4HY4MrleHKdi6/y8JL0cnmBL5Tx2U0GKQPa9zz6VoR8ZpK7CysP83O8uDx3KrlmH4+OL+fle03iXUzkfOpyIJ9xumdk4mbG2o/PqwV0FnegSIN38dco4Wba8jrtNCDb0YmknmRa/c36EiLNE+aSdiVMfDj0xj4mZdJiIonJRI4Tg7wKYVrymgeUjc388j63s522CvY2wh1AajMvewlApFMdznvfB2hHzv0h8pSz/9C98jHY84DvBOuzcqUfOCW7GhHSP7R5snGxHdGe0MrrzuGXwQPsj88vqwyATrM3oyV8UEW16XG//aAw3C/RHcTSOkQ56lsR+MUAkzvMaGmGEDH6Pe9A5Z3F8VaSxuVUEZW+HvWK/l5cmQfp3RThUjz2Yj7wyWNz3shpjLl4cDg7GUAYlc0987GNpb5B32oWCKkLwvCLFTzfW5vLyZIYIXtGY1IovpJe5KCM+OgK9QqE3OFUovcFrRI1oAR4Ww/eBOYVz4MNCc0gc1EkuqzuC67oME+Yl6NuyMaxEHmRxQtDlo/3y8KhSJWNdOLUThFd9BPOF80oz4kUSDnSvQw09Bpx2hmFbyPKiJDbmDpmnYKiNxC6rtOWR9CEVNqy/LGPNJ+EtbURCHp7q7QlaMqR83VGg67kyUE8RRb2lkWOeDhyjMytHij5qvzLY35R41HjkGPs5o3r07FHH56OOOLQdN5Zp6TBAT5i05vWrF2dzj/71DSydyTt27cvDQ2yWqxyc6leAERc2pY+IIft5KsRWe4m6BV3C8zOjn9C1Wre9CF0re3vH3pMDizBzMzYlVLDl3Kw6izLAv10aCh3rkZCrciSoYTzIJ3PnZQOMjfjL/DwCUne+1kGHcbtDN+8Ni/FuGOroeQKMB7o8KzAcjtDGVRRj3CVHz4Y0ovcgix6JjZNoExwBSFlJx3UdYANcru+dbRhUSsEn1x6Z7ZCU+dFb7X+lskEqKe2qsiqoMhvx8DTniJiEg9EmUEDND1pUGkKZ6Ly5JkPHtrbbxcTPFspzGFPjMzfpMMp4ooxHPljZaTQlwkx/BEfB8RGek4zc2icHjJWsjbkK/yWosgLG/HJG/UvcU63noKu2ab7R85bofAOP879JKNO64RCV3gW1wmFln1xneiXy78cCt8D4WD4Bk2p/3J1by2xpjlYSWpk3S8phojOZTex/7ZpwEUsR4vU7ZJDu1xtSCuuA9qTDkDeCeifYZ6HeiNvjH8bELH0U9NY3irQEYUNVB5XHpN5PGoOaTVY40Ep/BGPiy9aOl7Or5HMNHD3VsZjgUWq46IdwliPxQsRtGSBh/4tnzyaX0RpP0+Tcy8rBCyccDwqCK75X+ll7juwObBUb5GvuOUQaeVtLuxrR0Q+9vkkJNPkOE5MfEtJm/xlPm6CulcqNN/QV5yESy/WPwau8lXViPLakUW1zimfh9KiP4XRZ/1lmlbjuxWt8ZIh72sB4EnbZnuh6EJ7A0Eq/s18BXBsOv5jX0AbRTvBivLEA+eyO/GsZXLdGD+Kc19Bd4SIz/mrDb/5gVoeQ3bJ2Oh42rtnPB2x5fD04Pufn0484bj08Aef59d98RXKE044Mn3ja5ekdetWpxNPPFplxQq93x4lGXyXN2H5F+Z4VzyOt2Hw9p5ZFdJa7wP15rsSxqS6r2V/jYWuC7KvI7q6Fr16Wxp3v+hA4nzEs2vwiIZkH66J6ZlpGeNx8zmGqc+aF3V2odMOrwx4olIjZXoAC85Io5EwcMmbL71QhvxMjEyuCFMMpLoJGThyTBC8Akn03OvLPb9Z+JA/Fxp1EWMnNfkptqVC4prDkT1vOZ+8cqRT+lK08qrDob/mYKgR8rgA8+/EFxBfTiJA1AGBaoSsDecwhiS6lMvpBZnC5Tqc8+kvUrOe2Lzm4QOe9IbxmZ0nXtI5ELJi4MticvgdV9NEuNXVRm3Q0Mbmp60JS1rVKRyxlU4UZOewJgTSS3yFyNKGzLN9g3+hx1uV2RZXbQU5MceW7Y4h2jj4HAiNUixfe5463CpvY8t1q1yHrTOQM3Tdkq/J6066JUUS1UwvkRXC3zHvcshqrvkJtkCagCjiNIJj49YLbZLEGyh+b8jY9Df5dwLJ+yFp8ivYH0/3+8oR0XANVBwgc7pqZY/SWEn1mAwqzwOE7RTr8sucjL+Eiz/kjVcCYiBFWhQT5ZSVKDvR2HHM0BblyoVgXskCRT6AjBjdGNbQkZ8CWmWlXKHwgaV8RX/xH3GFc/j1X8rMjnBIFf+R2oAiim5whdp9KpcfDnR5pb0s8Mz5XfIYvJEeZZT2oC0IK4b5jSueTdnkd90xhoi3i4e3+eQ1JxzwCw6ByN0Eq8R8GGbS+9Al5Ueq2yxK65TZaSFr0EW+0ICVbn0UOupAO0ddwsBt5dvwVmjqtq5LpszxFYrgAmUCUsOPXNIpx7AGp+K1jtUn1cFM37J5OTV4mFujHHhZT7MzaWFmKo2Pj6eJmZnUM9ifevp71d7zaWZa9pLcv3/yy+lLX/tO6urrTQODg2lySkarykUXfDSHB9rmuY2Tjz6gn/kZtcu04icVxm5qRb3cdTdATxqgBZ7W0mBd6dj5hdm3yscoWAINjmt7evpfqDxrc5ThBmywWYL2NLVX6USdQHOSQrKXyfPZIij5iKNR/BqW3P6tHSk6fkw9eXAKzq/I3r7h6CjiEZ0pg0KJ184TpgeJ/DJs/QEINXyjlMhKHkrPe6PB0lHZLamzgw2CCuEv9S2upbPnuIKmv6AlT1Mmyx3eFmSacpCp0ZBBm3wRS5zTwl8QbAoz525JL2nEN9Nrlw9yJBY608SBxUZqpim3GsRkUuLx57w5vbgAtZAMJQiyv53W6uNPfYEY9MnJEf1PVKYxnBjeAAEoGjQF7VEt+YQOWVrRiS/hZlx7uIkSHzLWArTHB6Is4joJGnQd6wmWiW5FXX4rn8y7arcG2qPaRQMHQ1PQQru0npargxjLlVuNE5+wCppUSpzjhehnTow64vJ4LTTA/jp4cCj0+6vzMrBceTsgGiQttxdRl4wmn+AdY9eZ2avOLfmWnAQsA8hszOTxnHVnf/43iBffMldElMrUVOJWwc+mtOJnPsFhjGAcKsrOO+Ya+ECvjSZ2XkpU/ig5/qO0Gs4v2jj5Dn84laW8NsC1D9q23Jk2jmsEY56DD+UZeReQDObV4FO8OZp01xlear9A1B84XZsNeuJQWqSIJiSMMuSQz2maoS0raYSijLKaWojCEDVBIeyIKL9wDrSGCoiV86+mcKzzR1yUVKcbCjbzFJnZu30iMqNV1pIW+/JP/cMPNX7fKuJjByvYYVjuD9Ee9MeM7GExie8AjExOpR9ddnW67tobuSSftm3fqROI2bRV+zkV+oMfX5muuOqGNDOr8sQHe2peBi1fouQ2Tfr2QppRPVnIi69OnnrKyem8889OW7durfpAafG7BWYXxj8hXcfLYSt0rezrW/H0HOgErie8x5294WrNB6q0shW6JnKQtnfHyZ0A2KewSUhnT0ADgQmBy1J8ItndrcG3lBcZSMr335YIATlYCZ7jnl0bzXVaOwo/8nDm5ycd5dqrAqLz1xu/CpVIUaeiG1e+hbAVTZ0UlLjYMxHX/k5o6n15qhquq8/w4mTAE1rp2sjd4Ae3SAuurlehqcjqEuNsOugczps1Vk3S4kf2ipeHZOVYtWdCKGGzp/5ypi+0zlcJYVhP+nHcbE2pQZ7IF/z0FwlVXPjiXmOSS3onBE0FgsUdLJbkaWPQ8IZky8nTQniQiJFDuyzFAfhFxs5kzbQONHW71Qn713NGG59fDL8EZrm/VbwI4s0Of9Vi7r8EmvWU33T85agCwu1xvwga/Fyeio7x15RHKHSZ1sgkTcN2v3kzGOs2ILOxVNG3ZTOQqRNESy/1qG0rL0I5ruQn6Kgsq+cv5OjR/C7HPhuusONyLbfGFZ3YqO1B5hgVdswFfFRBcb707DLyPrx1uY4r5daAxvJXxMuDMmuezNNyziuv+DYNb5dV5lbnFAr7RhCH4ckqNQ99uU1ygnllGqMqHB1RDjrTMVm6c7JTQn8mJc77iODKV6ym57mcOhRCA93V83e1J7t9AfzO1owsoBz0ItSyqKeoXtSxGG0FWRVtrJQz6w6UouATdBHT3AJRjv7kRz/wCWee+u9GlsKwAwq/0BHHPYXs0EuSsTqR+nrm0nOf9uj02Y+9K737HX+YHvTg87ya29vblR75gLPTq198QXr3W38vPeSBZ6exiSn1Zdk+MmznZPwiBVsZM7xVClfq1I5Wbd31MZYWuz9q5TfdYtrvrQkzc91/J7qpaDCq3OzE8GDXyjMaNtPqn3Sr0I1V9k4JRGJhqmBs5uUI+cWjtYMGLWUVfnHjfT0xZRKHMW4X+PADl2CaiRm869DdulhCIuMzv7w8uVkfWLMHtZxOiXIzLLI92pM/52kiqkv80rTIEVsYnNoyQ+oa7wg+EIK3J1Z5Ka/KhQdX8YxJx/VRnKMzfK+zMpNuY9MuJpKi+5I3DM0SJ6eBWvywxuH3ICZP5hl0QduO4BnyVZMkfk8Ebc60wTPulwveLrsBJOWHdhzONCEnK7bafPCW7tQn5mbzGXdTMULJD5ynEa5A2e3ugIDPMryEKCn6ZITiAFe5HNfkU8cthzxOq62gyMH+AMIHg6WuIIctb0PmFmSapgQVclrlLdUr7k6iXV+WKfMr/be45QB5MdwK6D9RvcgX5eTNdc96oOx2PQCiSnQpusS1u/1hGVrkMN9mmhWbXTty3rLi5wMx79EUrYeOY9njU61y/RzXGLNR79g6IuvZl23bUMSs/lpIGvyabSZHWWHMhoOWrLioR56HMkN/HCjD80r2U59yuxQhz18llV0RMItiGZS/JDbrXHE1PfI0NstOvkJPbHDJuYz62IS+VTevENPvQv91ceHxv/nG0/Jzvg0w5lfQk3kESuaKiXnbKO7uMy31CcmaCPnBkvHdhtJGZd6Wxzw9PrRVEDvKYQNRDyIJi5JPhVsXDjo+jiuci4SBi+xBE7ybklX+dnkdLvTKr823v7lfKy7rKtoZ2YPalLZZQmL+KdtjAmfKQPBuLbe0J5ympsbSyfc8Jp1+yr3Svn1jTj/8yEOT7Nc0Mj6djjn+yPTlr16U3vXO96fLf3at3yri+31xGqu8L8Hy5fEU8mRJO7TP0pi7OPr7Vz1BNfxUDpZKTU3PDG5MaUdorAP6+1f+g1RwYQ4ui4PtzAXQm5Z83tWdA9Co8QSoOkjmPcvnAIGI4jII3xNXB3YYep2FqmH9mjCa0PnESZ3MD4iRJ5fgA2NBFxOVwACn43X3a3Lrk5E7leamx3QWlCcw5Sn5O6HoAFA3V03kES0O8pRJxJzMin3wLDoJvTiq7Bp8AJ7IX8c1EemBKLPQldhARPpfCdQtBiQDEMois9JyukJQl6wVCDqLEZ7QASltxBmFX7vemmhJa/yX3YFA9pi86Vtkgl/nzMhS6b9MQDDQjoOy/cvk/a9AU95WPeV2yvLa34yPQI2StVNc7WkATsvroVleJzQ5ouqm7GB/vANVLYwD0y9Fc/wXG2o5ucM4URy/loljGVQMoYUrYbgeRF6hqlsUmT2VTwTiWM0jINIOCCs716UFVYnCAXgp2eNDWUKGVvqoqZzmEYxIryx6ayJC1VhrSy3gYNzUd/QTjOQFHdgZj3XOqg8RgX5a6kRZYWzU3BpjoQnrVvEYBRgHAvkKe+rUw0cdFJ6fibf2NBH1CRT+1N5loxOMIcun/NnYhxJQbpU788EwMxS0YeTjmPbKwuXueL4k8gckt8O0DQZV3Ec8J30NDK1JE6O7zBoS2q/ZMja6crmxsp3LBo16BcSgsdhgATMoP8aMA1meQFM/oEprRNuoMx1tlPkITT7AixJAtND3St5YNIGOuEgmhP59AkMa9JG0X7SU5wyRz7EtacENGQpnnwD0DjgfD25xj2zkUY3YZznMzb/Qk3nQV+WcwL92A/39aWjF+tQ7uEZ1kV7UD2ZnF1Jfb3d633v/wg+TDQ0Opre8/R/SB//lU6nPtpPKcvvIbpJe/O5qVu7cXimNjYym5z/vGenX/sevpEu/d6ntLRA1uHuht79vxW0SfQOBqpMtphdPz47+YwSWord39dk93Yvfy8FlUTpCxfdgIfLSSckbhlic5cQrNIIv8EAWShpnKH4qVPHk9RfNFD83M6NchWcM2HgwKTpTltT/hjtSYBG/+PpsT3LwKrKZmYmq4zWRq6z42HdC6CWXa38ZrHWmImOhrfgpWHKXsqEp830ZSA3yzKMB6FVmiS60gYh0GeYf4ZAnOnrkb+Mp1GUqrSRXzIsn6hIyFf1VRIbTSpT5tKbXzIFKM6scVylq/6CMuojIW3RXQHwVo/ozGdLPymTpA3lTlLsSsuBRTwVaq9Yqdza8igpNe1D1aiUK/bUXdHCoOFnU3KYZ7e1ysIDFncvZAWIUMtFn8WcBFTgY49Z9qcEjQM3uhIRL+njwK326cAeFfx0X/cFzi0JBX/JHONDKZb9oJjeztaEYt4yjZiZ8zC+WP9et07zQCR6Hmsu8oJEP0FSk1KlVnlbhKNNvQWiLB25fXEbMl3XYBqnkQ0IWT3jYmAXr+ZnxbJxm2bVrtrHl0s9zSdZDGC2B2cZDYBBG3jo/XuWQLmlD+SWHTxjgIb6+l1N6wGhbikUbWDi4cO8nRhaYneXNQJIO3eV6RqmU40JdRh8fIHB8Rm4vwwkIgfGEkVtTukWa7SNX2rod0LbDx58sy5J0BUuc7QaLy/E9jPFiP9iZLmjNE35OQ7ZanuIrugCFtvgLHNOgU2KVP+gixGd3e/3RDKlodiqM2wyfDMCjwZcw8UTFQ9GRVmTgPtqnXvC09NrXvjpNTEykvftG0+t+981pamYhrVq1SuV1p4GB7jSyd1+s7qrgkte2UBkz3XMRln9s30hH47buoXcfcJf8v9IAbY31vOztiLm5kUulpotzsEJ0kto1oZjsa0U7reUgGC1q10iVC07hyJvzuKNmfwZp7uyU4Rwg0pkMzcX8iavzGe7spEcKr9DwLQyakHiRNbHNsmpQDnKFbLhOaM8atIXYJea8bYQKOq8cya6XIrBPso3SmqNdAIWdpz06bwEGZxn0wSJuRcg6gYLyFfblO6XFXo4VUe2dpozlnYyEq/i8J77prxxbwx9lZkGaYbmgUf6yiVedVngvLaOJqC39oN7aUXRaDNsWHd8BNMtgK2gPHwiFvj1PFWYnR70irBTqneMrlIrIQAvaEqF9M9gRhSBcsK63JprxnbZCFXLmYEZNFVunOLYmmuGaovMGRbg6X52aNwuFa45LuSA3GtRLNqdXtEVnkafsD7RVgJGc+7r97Ep6tGO0JUlteTOiL2jkmI+9xNq100fM0q2gKgte7MvmcL3xo6ASXxDRGldsFqS4/SFoPA+Vg7Z5B58KRdUhokEqc3e8ThDHsWOp018jX9Dal/eGaekTKleGZdyDSnx2nZDjrQfl8wKNeDAXKiISQ8pwTV5OVj5onRbjrvGn2Cyrfuii6MOsqReLPZIVI3lhjvelctLeUxUdRZV8OTLDIfPObglUto3KvBDSRCfyDrD8bRsIaVrlCSgO4eXcntAX2YjT5sUvx5X84acNSnpg+VKMXO+gytyy4qpcCpc+XvdnotmHXDlL0JWAUejloigh9y/TEhc8ONbu271Txutuv8d257bb09TUtOoyny58/pPS8571+PTrr74wnXnGfdKcTl7gYQb0tzJOxIp7xQtPAz8iNHB3NG5Tz2LXB7LXyI3xkJRWejV3OXQvdi35qMNyMM82ZbWjpYFRdt6Ij8mmKD/2/ueAbNpQvQerzxoZ+IDOgN91UjpbKQtHKGKLbykijlegkA/H2SBnYZ1geZDVruzqjaJLXQhjkVqcjNofHighJ76U3+6gjX+Av946IXiqdFxENYBMZRfpQYMAWZeOKCmUUes4/+yKL+R0hPbRNkUHLcgso9xSesA88sYPF+lyhDMpdPQB+LuNsn5Apq5cE0FRo+Sg11RpmVV73l8Ers8vCYVX0VNzA8jdjGNDP6ioCjtOmhVxaQO3FZnbXb07ICpe2johWC6ffiCQr9Qh6nHwsuVaV/nKvh1Futi3cm/JUxi2oT1PJz77Q7tczbzhX6qDgmYprTT08EiHR8kVKeE6IWgLB/2bsFmK0BbMlNpFmS2o5oPCM/zFtyyUXM9jCpQsxXmnjX6eo0yrP/K573Ogx1PS2CstrtSEoRaro3E53689xBgivzafIMjAJhQPmup41diacAzyyhlZIMrns6i+PN2E0oJLkw80ocNSknJKBoyWkj/o61yKV8DvmZ2bTT2Sf2Z2UvXp85sgoq6ZGvl8TMVFnyClkrkNTrOTTHiUoegtEPJWlxeFTrzcRs36Q1PoHN9IKyhRFbvQBxugfSoSouLP4ZIQFMRF+SFDyXXwKGUapRz9YGeepS4V6jKWpFRy1ClFrthze4r0K57f/Oa305/88Z+lsbFxF9HVtZCOO+aIdPK9j0sPuP/Z6YjDD3Ubl4U+4D7fxdpmrNpWi4DBAArTFdwtjdvJudGLdcZ4Lf6iNIHPZz8l+ztianb0oyLfhr9uiIPH0s6trlHi4GUXQUNpNnJLY+cdgxJvOfNCjqDJBLkzeDJqh8srdKbMvkZsk5/8Ns7Eq6d3SOE6bztyjha064nyGsGMhgwtDJYQCp3iasAbEZt8mjna5QOkN12zJiFvroN+PuPn0lpmhKYiz/Igb+RRJn45bxP0g+LqM+oA5HbOzwGoJw0ODmc6Lrv1pIHBlWnF6k1p5erNqW9gFdkOEh2EyaDurrQDRQcHqu1S0JfKVsL/fyAkbS2rSFCkKn5QVW1JFWv6ZjstcaYLhO4OhM40pbT/XPwn8O/A8uD0sH/Ao2ztOHAtfvHyl4ULh/8y7ag+YZo8duwa9Pw35W+tS00ZLvKET36IzduRNXJ55YoWEcE3R0imcrINaplqlP5c5rpYaIn4KMBFRDnEOB2fIh1PkriaKNDen+Oh5SA274jNfITMIwpwUPtIC5nx8At/GOu1IVP4+UipeAxcU5bV3wwMUj8QRh00rzKXlk/g+3bAUudga9S5M4o8gt8lz1xvKpxSskz7RZMm+5fNZQHQKHrnlkVFFL01QP4mjyaF06yzQiXXIKbeVVscDKBnh8t8zEObg+gou5LW3Jf4pWjGx22aO3fuTKMj+9JRRx2efnrZT/1A4NTETJqYmEobNh6SrrzimnTdtdd7lRcjdiFx2wrtH2GePfFbEkp/QYYsRxOtR+G7E7rSB9oVKkW/KHuXw5SUE/fl0nAdFNKO9jI6hStH2P8BOq+NIkA+/SgzBh4dm/KDHoOHsxp3JtFyuYf0poHrAZz9URYgpsQGP3dHlxeOQcAt94vdfLWG1Vvo4FsGcUHNi3q01xU4xn/NfB2wNGuFA+rdYsfEG4xqrS6VKfMKsspb9pCXN1AwMEDcCxQTYk29PFj56O8bUEkqy+RFfgVcSITaEe1HLpVDnUs2oZTf2zeUBofWpsEVm1Lf0MbU3bfKKxMtxHcUnp1CVrejt18OrINfAu6sRCVXkaJdGtrb9Q1Pqytwmyzd1ChLh4SwnKzBNrZ2LJeniXYay3AQyNIeFA5GDuNgGf6ScSD5ltT0IKuzHFq57Y9ZaLmUT3+KPhVzs/1l5Qi/ado5EmLOiXkHZNIa+9F7zB321XyZRxRqmUOrxPA0iwgxQ2ZeEUaijyPKX3Rf5ilCxJV4UOoGig6cTvEyIjmelLks5lMlKLnJowZlFLkjHfbwDJ3KIWsx2sredLy3lweKFv2hB3nqdhDcUmIdOsPPsRJ55DJNO6IucAp4r+MyVzmjLlFNYxkeFSgctNG1tNMSICdC56DlaUoktAVVY5HRjqyY069aywPNMmt+7a4d8A1X91YgWn7Uq2Jb8kcfKm3QCS0p0ilXCa6+6pp08SXfVd/pSjdcf13q6+FNPnPp4ou/l267dWuamuIVYHPKLGO2i3fdzqV5Vmt5l2oIUzvaCRurg56jBe+GkDH4/uytoEZ9wNDQ+iNysCN6exfeqcaY8yDYb8erURp9aSMuE0+wGaViHKziKBdXE1XyWCac6sgAlcHrTuGOEZOS8wVJoOSTw66JQQ1vOQ8Eyeg8XamnfzCXHhNk0EZMjYbfbHMYluZTBTIKvbhSpHyRWseX+uGKvmBbWBeUcFFppVvqgMMbMXB1CU3XijoWNpE/+FifWZ4gyK6NG/SDgyus+0xghFw5b4ajmij8TVZ4Uv8FDWAe7ltIA4Nr0oCM2q7uQd97NDHBwx0zyhdDM0uc/bVrRfCtSlgMPwg523Ms5XBnQCl1SQeDImGNA+UvdW+i1kfRTbsLxFgAEYcq3AdwHbYgihzup47L8XcAnXJU/JdBux4OpNul/EqOpVsTzbj2tINBaCq2gsKzuTWSa+S4/fHoDOKz60hS0juhcC7pta82tAoaNHg9djUOs7+F2vOqfqUvKRx7/gOmJyCHnzTPgYRyvGnNH49AhMvNEdWubDXMy3Q4Z8xOIZWF8ReOZwpCNugizzIoLGpWrbDMSuDHW316dTzheQ5kIdIVqhESh3P5lqHEEczGbM7oveLQpx/wwsAhnbDqgWGL4YOhy9c/5/lyleLhEQb8vN9AgYlmfZur2iovR0Y4i2FP3qOTrEvm3rilg7aPOMhCfzWaYfytqeRaBhVhMwf567DFwVPVIadTTnaBkK+1tKD11qCvnShELl9N6/i6HRyfaeEcbSCP9UE40xXyAyL3D+l086GHplWr16Qbfn5jOvfcs3R8xa5ZSNu3bU833nhz2rlrj9vRz4WxSuv2Y7wtqBkpEJ0gmNonP2ioDkAhLYgj6N0Q09Mj16qSLQ+Iofb5+dn9fdAhTU5O3qKG+QT3azAY9o9WhVUNWkCBtJcavNOEQYcglnNINyxOLMpgDfYRXzqXYxhcmV+kwp8OEC/ddgeMnmYa/NBEFDRqVhtjkZsEL+XDo2fAl17MQy6KyXwKzEhw1kITYXtzOv6SVLBUDRHhLHLso665jIJGOkCfISOoaTO3RlpntKeWg0DRc+SPkwanOblqpaocgL6meV2OBlzUL9qjBcWgzMZRJqzkcB9xvtqR2K0m53OcszPjaX56jwLjGrB8HvLAQ5MSmm4p2rVw10TWjLcm2sNLETVvqaUCFS+3QfabKihL/6v6YXbx8CBxEWVauWg7OP2SANPM/5eDOy9ZaOcA+Yu8TbcfSIMdRXKf/4UBj2jz5UUJmnAHQtFArQXnzGO0LChY9DxXOC473+8nuN/4AEv/qftR5obHefHbsHB6m/QmC9qloM5NPg2UKzUVMBiRh2NMlKFQ1MH319ZABh8HoStzl2DZzDbiyA+sC5cV8kSsALmPX/JEsl3kKw5EOsn4YW+ObeUAi64/y+g983ZxOVziih+Xj+3Euzyc4qOEglyOI3P7ErAuRKu29YeX+IgraVm+JjLn2hU58xa8zd3/nWA6gF5zX4OUfeHr/1z/EtMJLtU6YB+uM4KffeyLc7mSwSkhA3JRKtIEf/K5xTJNHKdI478TnEPk5J2emU4PeeiD04c+/MH0Z29+Y1q5elXaved22W1T6aUvf356+MMfnL773R+ln/70SukfWZQb20XtwgPypXw/BMlJFWBFn5VeCmngwEfQuzIW04eyz8iDdL9vTQDdi6nxYFlpFFxBHY5Ga6KkyblTONLwwFeDePJz42silKHCe+L8eo+8OY9cffklnLtMnkA9cUBDnTKc7iaL1VxiIm/wiabNDaxoIzc4ncMdH875wTLyFDJg+XN+s5WzLNlfXEfkhGXTBafJUUeXLX/lIsn/1SSVM3jXQCVjznFwyCXkApkArRr9cZYeZ+oeSubb5Dw+tterBZEh2gfXgmqZMHI2UymSSa864AARYDRPTu1JkxPbND5HlDNulO9SWdXKwS8KysTlrYnW0H8+0Emb1vaLpZpcHlVdRF7Xtt72B1JxpffXLrZ6nBSKA6PkNX0poC4o3J1Esz7RF/HVcQUHU/eDQenvHft9B7jOdwK/uKx3RrFFS3XZDpVxIwdPH0yNUgZzBcYZOmke4JsgLGc++DTvkbdB5vjsmvEVHBeJlQSlLXJMu75Dbub6dojSkZleNDYCPddGFIg6BzwjYhCrPGYuz15i4n4wN2PDorx/uwBvkx8sLK3yUItar21wMdIlx4dMT7k1ir+ZV3EEza8ZHzqI+hGOvJ3KdkqTRy7Tx3J/BKOUW+fvKH8GSeH4Cz8e7+3PaNatEV/xl/xtGfIeFGatzlsUeMdg1k3+IPNFj+ZZbBFKqf3kygvjAvQ5X8OFTLi5tGvXrnTTjTeln/7ksvQ37/7bNDs1JR5T6YrLL0+XXHJpuvDCZ6bHPe7haW6OPizu3PaC/cQqrY6LvBuXqwbu97PcqjIj+VjhbcUv4ej5X4eZuS5uTZDV0YKzBwZWH5/9HTE9P/41ae2yCLWrpBWR2mwkR1SoJpriFAcNg3RgaHXq7l+VevpWp76+YTewB5wawoAu7xu78EBbOlAWMSYhxTnskihIrp5cO3ZskTA3L/iGbHWXvkHLF9IGJ/udtUN+w0KF907ComYdHZzhRn1iX1CkgEuRH5T45QAfO/wRFbqSYjhhiPvGEFBxFrBQBR2k1plo8LejtK0vkXEZUOFW6Wi7crkMw7rbb0bgHceynH2g6OZgMTstcqVLpurF5xk1v+DYDuKKa0EjAqmaNMXfdHcUnXh0cgWl7TqllzTX1m1BSomttybcbI5bzgXq3J23djBW2Araw53QiVc1N2R3ABYdEVxb6+K9+HUc83cQhX9zKyj1LlsjaVm081gK0sK10x047y8Oq8xqW1o2ID2cRox0zJW0WAkNmnJLE/ooCxDOmdOjSZjj5DTWuZpGlKMFaJW9gv12hSLDNJSVF01yuWUuAlFWg7vmNORGLht3C9RB9DJSfZtbRmTjP3i6rMxCMd6THG9V6IqVtIguCWlhXsZt2yVhs6ro5He+uErWo4RII7+0V2WlhKhTXE1ruiINwFeHKphpjscfhaiUhmxVYfCrNxA9u6Yt8eicObqmC3cwsIqyHyBSye/4uvIVfPuInN+3S71dD+jQC8coFmLoVyFPgcvKri1pWZis0hVliS/5Gyj1NqoTvALJqgLtCPnPCeHPe9stmbaneyDNz82lvXv2pLPOPjN94AP/lPoG+nXYm05v+P0/Sr/5G/8zPe7RT04f/vBHU39/r/pLv/IMqQ2GU6/2/uKqdOBj6cx4WvQ7j2NctqPu6XdLzEx0d/edq7Y5sTQOnWFxYW7H/MLsNzJRR2iQL4r2CeRbHtHoVlzVAXJchdYwyZzo9vYNpKGVmxXRr5PbCU0Ck0o1o5qHs7n1vSeatCqdSUoN53hixNgd3NlKa+b8jjQVnhDCvxzOPJlA8HcxKbHZkMo0RuQrcDajSQPIVeLkIxuDowVFRlCo+W8tEURspLj+uKqOER+hEhcc+G8t5eARB67wR5GNMqqBXEoIucI5oRGuaau4LIk5un2IjzKJ9dsS8moxBw3A2TFhn8A4v/wylMO/FCUWjp0RPCgXeXzQUMzy9IHOpf3iOBDfpenEROwdk6mdOvjcMR6tIHfLhw/uILNm6XV/CRysZJahhZa+wj761HJ8lotvIg5PNQ4mT8Edoa1R52n1HRy3oDw4146oayOleLWndG/4NV7q25YiPuZMHOM1XmNFvNPlbHhkf7RLOILEZA6ODh/pgcgSVPwow1HQyMMqYhzj8jxrmjAczIa8eImLjmEgiy+z69jBPYqL3X0OR56YcyjHe4SoswYsGKRRVzZI4BG6KAsuGfhF4OOV9RF+87aBVhOX+pur03OavaH7qG+kRRiahpAkeZf1wwYdYZdLXREIKkBe6tLCJaPExN5c4CGHwcnXsiJf7Gu0hgAxdpSLBxGqePQWDrm8qQyDME56JYpYf8lOiI9ZAMY+8sjb5Gudhd7qOmAO5D5DeUILXS4PePGFzdHUPT756/chk8rCDcZk5mc58bM3hbxOyeBkLc+b0MatfV1p3ZrV6bbbtqWXXPjyqh7o91wZvKeccq80OTGWdu24XWkzaVG20+LcVBiys/Lz/lt/OISFwoU0Nz+dTj311HT+fc9NW7dujT4n5BrfjdHVemtCoPuC7FkWc3Mr3y+t783BCrR9bn+DJrPms9/hHMqpdSY7Jr2IW5idU9vSMdRJ1UkGBtZwT7DzuVPLuYOLSc6iv+DrdMfF3nAWOpA8UTARTmoBUSW/ZC+OLO6Y9M3+YacD34zfcJRBlXO1qz0cW3UQcfxbJhgXlPKzq0DWOruwhCJAFDKbVn/8il/OXqE9ZwdOHVFKnffqRr3aqsOZeOdh4aKCI2W7zJJRruiibE1ELqAUJhHzjdsfGHycvdIvpqbH0+CKlWloxSo/LFEuoyFLtcK/DIoonWDRKxeytfSl/aCdqpSznDtYHChfxHdKac1XKEr9DhadOe8PRXu5FO18ELgjhRqRIQ4E4eJEo8F7Oeka0THKOKgqT47PnP3fjlb+dwyt7QCP5R2UxbWjlqHdLY9OfDqh6KNV1mZsbDVKuLX8arFUe7wlCJVzeEBGHO1mQ0GJxc/4Lu1ZZe4I+GSXQdmUQ7dqQY4PSuZjcZfDkCwrssxZZqkDDjJGGnNZzOH1Bn/lzZd0/RCOrwohL7TKp7mm8I0cDcArp+EnW5Rd07mVrRfXxnuSufWKtwBZV5zMk0a2nNX52CKL/SW+fb6KdKEt3rFKLOnWVYnTtmTeI1yVL6dwcSBW6PM4c/7g46tshP0f+8zBPlBCjrFHf/5FbBQhfcpjuYqDm9OcU1AA+bVDa32uS7RD5I1Frxa4L0LX3AJFB6UfFUR8OJ+kAMuEBzr85bge4ciCfjIUjjGUY2r2SyEZx0bH0vbbZbjKXujpYxU2+NO/vnvpD9IXvvjVdOutt6mbRlo8QDhj2ylc+PmyXeQNnbTjbm/czs6Of1S7sQiFXtV4p/f1DZ8eMcthx5hMmWU/19tEazepwxGXHR1GLlQcryuZmtqduvsWU8/wypT6hlPf0MrUN7jCFEFb53d/0l9xBZ5Ic5qZ53Lc4YjDvwTiwSBgAmKgCoWqTOQ+k2eiw2/XiU8NF2tPdhm1JuhK++eRT+CMph9ksQz8qkEEhPJVnhYo2LHqdxCFRag3Nk8A5SzaYqh9dACZmZlN0zMzaluMzrrwTBL5LBSucGMD+s/KR1sM2JmZafm6dZY6nvgaC7cp8AQwA7Y6SDnHUtSlHxjNPtXsW/sDVMX9IojaL3VFK60occ2RceC6os/m9stCKbtIXdBSTknMBCWtbIGobbnvujhnKYWo3zRZhYbkKywaIN19LYLaN8v65aMSMbv/LCzHu738TnS13lopPR6rYIQdVe0VX4EIdM4cEMGlKCWRNwzbGPMdwNxtp3TGHY7o8pezRezyKOlVKZ5HIpa5wnOVfhGrzX2r5upjSM4dWXVMsHGKUau+KH/MC8UJkBeX4WrkdPazMjIwUCqjVi6M2Di2+OMR2rq7+5WEYYgcrYh2iIJyyQoHP68u5zTvBNPkPHVexeuAQtsTdn1J00ZeYLrSBnV0INOXhwNLuWUeRjfIZEO9J68820EMvyJ5huPDWyPocxHmUfjUrYWuOFHScZn6qNx5OR/B3cbEcRcmMeQozGLXEleBcHtcwGWaZ7v8hV7xSvOmPbfi8Oo3+luRuB0lK3vXrwG6HW1y7PHHpgc88P7pwQ95SHrX3/y1P1AwPzefXvjC56Q///M/Tb/9ut9MJ554vOynSZWL4Uo/pS1m/ZU63pBRx3MsRpal8tzNb0sw5nq6B05S5U6Nzkw1WYHrmppfmPm8I5bB4ELvjxd6ul4jlWvkNRsiFGV+/rU2EqCMlng1pEN0lNyo3BeiU+XU1bdCbqXCUrcaZ2GWWxQymr3BYCDhLzyCn0P6a6YFcqMyQBtoobJHf6IpXuSEV3whRlFV+Zm8AUpwXC6qoNBVkzwxyFugIHE5JTIUq9akyBDBSMwwj3AtcmW/v6hT4kty1tOdQc3Cw9jleMs6xcg87LAt6ZRT7pNOOP44HxD27NsXcmS4ePYRFAgVPhFTETgc9QPw90qu+gsyhOETgzcTHzwsCKX+Iqhr0RkHy126zL52VCrYHw6+mOXR1icIxZiKcAva+Hh8tNO2l0VacQWFplMZ7aj4BXEtrjykdeBRZekki5E9yA468FiSd3/olP+XiSLLHSoH4tr5X3+0WT0ul68ktHmohDHjuMyHDb/DJshhk3l8hjdHtAPGdg1/hnnAkoCTNMar9EKbXT6Ag7jfFaMLkkwHmTlpvpjPhphPiOGZ84oG2fEwD/sqHtm4vGjDTY4YIi1UIPJk4HUwDEfLofIthxBzplPJ6D00XK30CjGJjXk/0Mif99Y2+SuajEYYb2tyLrsq14GcFvEFLXVqQZTvfMhC/VxKtHPJF/4ogzoXuQNBY8hbh+AR/avAuVry4s+6Jad1BX/aMjZKDDGsJYUKiERnOW/8WmQLnZijQo1yM20F1z1iyANHZCIHxyi3qVyVS/T4gmv+r1kI8hC2VzIrcWh4MB2yYV2anZlJN1x3g1/p9oMf/ijxDuYnP/nx6TOf+Xw6bMuhaXxyIl1/3fWlJPOPsUA5IMqDr+y8dJ/7nJbue7/zWm5L+O9g3Kberr5Raf2FHnQCypXaj1al365gzA4dMJtmx3q6+45XhtOjUxFblOcYM2NrdhYUXXf4ov4GLEBu+Pm5NDCwOvX1rkhTE/vS/MyIIhvPwFV8CnLYuxhEfpjBscSowzWNO1CLFnBaw5k0S6q83gOdXXPvyqLOPEtclbYfQFPLI5f/luRtxC0RMe+ty0bOoOO/6DhcteW4+l2uOa/j7yDySKxzIk0NBkmZmFi5Pf/cs9MrX/WKdM97npiuueYaX1rp7e01m8jYyJ3laZEqB2Luqmkje30gI0R5Qd/C4eDQUqc7A3Lvzx0sOuXNrqGqjoCsDSXLkqQOtAfEncmzHJq82uu1v3KWVCh7cr+MPhR9vsw3oIXcK0fZX6dUoCc4L2U1k0ueg3EHQEXWXobgcYr8JHRIb46DKk1REdtIMwiXuOLPDj6FFzpxtMZTFizm79qVS/n4PbtaPO0VF5d+lZcxyI+wDUHigyYS8GZ6Aui5aidoAtY/x6aSzlqKjD6M6jAYMCJwfBShX44Vwt7U3cd7ZPtSb9+g/HJ+ryxpfTJ28feLleL7B1NP/1DQ9A2knoHh1DuwIvUNDvtKYW/fsNJXKm5Y1eyLOtgALnUlnOWXP+SVa6AYdd60dw5XUTykF6d5viQ96iVvGLcYGyyiNHRS/FH2UrTL4LBR6AmXOJea88R8XVDyWb6KR8nbqewmDbtCK0e92BRno4/+AI9KpJK39rrckl9oL7HOgT/o+IeveYPcPpVhCfMGoyb/Juo6BwV/JS42mBR/htPKvrSj6OgXRPt4SBgi2l4e0jNcnOBowv7Hg+6cI5144gnpvPPOk12kvtrTk77xzW+bfvXKFWnd+vVpz65d6Yorr0x79uxtOy0QKMAOvyNs3J5i4/b8/37G7fzi7E09PQOvUKOtdASK7EorFfe9+fmZqx23DHr7hn6mEf4q6amhx9Ik2pfWcrPQiLiIY0Iq/lbkOO3oQJx1Ly7IlJ7crTOgScWRnjtJEOU4XL0rcDF0Fnmisy1p8tY8ZBA93EvHlAAxwdBJCWcy4pngHPb/8iCXs0R2ocTw39SV0PR3QDUetA9SNFUxNlzXzB8UHcU+oxbmziHLWf7ZF5ZF35xMjE1M+Fj38Ec8ND3tqU9WE3Sn71x0iW9VcF5lYosJwxGN/+BVEEasJiu+8MMlqBznstmqTNXfwaNRzh3MedfBAQTvmHxnKvvLUtCB+HRKb2njjBIHSr9syVsC9JE42DQz0XciLOf0nJb7ZomvXFvY80IH5wNYw0HXHteUrQXu60Ie8FEf/SmIn/EV4ywMhhhvsernz6j6fk05GXkYc909ONLkFMcbRcIIxChU2HsdNDH4MPbkx8DD+OuVIw4jr29wKPUN5Lh+jD+F5fqV1j8UhmH/MLeRYSgqTXElfqAtfYA9t5zJ9VKW+YtmWIalaCmvR2k9g0pXGEMTmh7zWJEGVhC/Uv5VyqP9QIR7h1bZ9Q3KyVhFzi7l7VJ618Bqp3VJ5i6l9Yu360ke8ivcP7zazmHtu5U+rDIW5md8DyNN4XeH0iQZngHdMDnCMRxzTB0x2pGnNkzVJ2ij3H6etws9tyZw+xuvUiwgf+43wbGJ6Kk5t/l4r0h8pcQaFWXQutwaJVz6WPCOuFJOK0SDXEsTYJJlhhfGbSsHl4Enx5uHXBiENR0FlzKgDATPctWBdLbabiw8M9M6o+GSieY4YhZBG9IG/EBszh98MvBnF/F5TEZq7B2vQtlbtjDs2SAIalNWe8ewmEaf0Ia9xMcZ+vsxanvTrVtvS9dce1266vKr0uDQQHrc4x+Tnv3cZ6fNh25Ol112ebrp5pts/FawDAV1ebVx27py26S+m6PrrXK/ngOpt2eIRvjo3MLEM3LUsujtHv74/MLcU3jPaECdTHa/z56lqGlez5RmIqkFvamvZ1B77j+a0B519qX+Pu4xomNpm1uQ8c0iAGeu8+LLmTf3JPWmOW6UXoD3omQY1OTa5+X6iOtJfUzUatypaXgDOkk4wA3uvX29aXaWm6zhn5E74IK2gf5+8emNywpKYtzNzPJJO57S70mDgwPKyw3a874HdNH1pGx1QNWdfLNcMrduGFHSDROZ0lyMLL45Ge5eCRDP/t4hp03NcOsFMkmP3bzrt9eXHuLTifCiHkyI+lcdPSGaP44nU+elU+jijB/9wAOg2xnpaX5xymF03qcD26xfCxJt2N1Fu6B36pMPsBXUrl31/VMzs/ApbV/QI/3GIIRmapr6zKTzz31AesELnpe2bd+e3v62d6SRsV3qAyusiznpidetlfq57qzGSM/1Pbz0C8mj4Lw6BgeF0AmyQyOdkI/3KzpLl+pFHeCJbppgwoizXzA7Rz0oP+JjVVntw7so3a7SteIxGhxv/Ra+yKv+lHnNqU9EWieEUTGvE7VWFB4xbqyPjvoH8Ro0dNtEyFX6Ey702Kvy0OGC+pBOZnMaQL9RHvAtHnlMkZc2pIxZXvSdcIwb9VH1N+6d5pvldT15dCPabM5yN8ZUBcZuv33zC6X/xXiZnWu8ESVp3KFnp+d6VfoSjy6MtGhj7jcLPbW3L2A+GVAfJR35+5RHTvx4X3Ufhp3qRx2Zb8oJt+eerhjzoUb5LFocZOx3qhzB2Dkd3gYRrHAqjmhqFfEONA68gPlA5TbizCoKIhR8FUn5eIvcFWjDElQbqMFdBrXBL4UFN2Vm9uAEc5E27I22J5HR47kk655v0HdpXsXGRgWcx9dGBHKYyrJSP/TAgyyUUXRKXsqyvMHV+RYlI2GMt1gJRl15JVT8EcN0ZIF74RdTWs4rL/HK79VAFiDmRKP8ZKPpkLQ7B8i6IDriLQ+3uakAqgMdZFEmOkJnipUf+an8cF9PGh/ZmSYn9kq36vfSn+9hVLnIKZbmUdqFGofcwR8Qjnt1kYKyFjxPlhORyCuncHyQpi/Nz4yJFHqgPORtlGed2Rf/cIgQkC9nVU7TIlcOaQsUWc00o+5jzfg6RxOELAb+Bo+CkFFpmYaSeUYiHmyKSP/XTFwkOsncHU0fqWhATvIJG20mxMPdMf+41yiMTG5HjiGi93EEyF/qGAsnhGM8ApfUKK4K5PQlaEkO/ZXs6JN2p75xS0uglZUCSnBc/FU8+2Sv9Gs8Aq5QDA8Ppz27d+uEcTD94R/+fhobG5cd1J8+/alPp6999euaV5kHcv7WQirMzI6l5zz7Bek3f+u16Xvf+151POxMfTfEgx/8iLN1sPwefiYuLH8dXKcOO/z4LT/+8deXvBWhCR4+27Rh4w+PusdRVuzuXbvTbimcp/pmZQgef/yxacPGDdJt3cgYLDTKddfdoPK60znnnKWD21zasWOn4q5X2Zo01OnXrV2btmzenNatX+eJc9tt25Rvb5qcmkpr16w176HhoXT55VekW2/Zmo4++h7pXvc6MY2MjKRrrrkujYyOpvvd93yXDejc+DEMtm+/XWcqt6UjDj88rT9kvTucBVT/h7pXHePKK69KN954Uxg6mkAHBwfTqafdJw0NDaXx8cl0xRVXpbHxUfHrSccce3Q64ogj0t69e9O1116b9u0bTQMDfWmz5N+8aZMN6T17dqfbVOa+kVEZGvNpxYrhdNxxx6VDNmzwgLv4OxenycmpdOaZpyvuENfjphtv9iX8FStW+N7Vww4/LI3tG0k7pb+Rffskx7gMjXwgFhigHLSPPeaYtElncej38p9drjbZ4zqqXdORRx6R7nXve6aJicm0TfJc//Of+37YTZs3+czwBz/4odqoW3U6xuWWQb8gHWzbtk262+6BhNFzysknp0MPPVTzvCZ76ZbvXO/csUNnllvTxOS0B/O555ydVq1encYnxtP01LT1Oax2m56eSpf99GfiNZbWq403btyYNm3amKakgx07d6W9+/amCeqn/hBtiNO0JHnucdRR6ehjj/dgn5cBCw8+QbhH+t+7d58NXHR6zNFHpy2HHSr9h1EDmLwmJyfUTtdZL+DUU09Ja9eukUzT6jvXui/2qz8fKp3c8173dPzVV12ddqp/M0aQ9VDpd2hoOI2r7Nukl52SmcnhhBOOTxvUprnbVWBC4gXct9++w32etihAn9tuu01tvcNfotl4yAb359VrVsfBzLyYLLvTz2+4Id0m2hmdmJW+jZ5p9y1bDk2rVq10n+J9iNQDfUxMTqaVakvS12pckY92xLGCTt9Ys2ZNOlZtfsghh5j/1Vdf4/gtat9jjzvWeS655BL1+fG0euVq6WCD+wztuUN9dLfG5sTERLqH5oKNase4FBg656Rgj+RB5+Dcc87xCQJ95Srp9bTTT7NcI+rbN954o3S0M7fhout13/ue5/KZX667/nr1pQlzZo449pijpac1psW5p6j/wufmm7dqjB2r/nKkjB6dWAyu9Fyza8+ITrJ2SS9TsgWZFzj4YPZhC4iPj8LipYmHzbrHAMHgYTgQ72OlDlii5V2s8KjKV4B7OUGswOBUH0fIn+l4rqDk4V9DTP8yrpir7DNTtW8cDCnf+fTPwTKo6R9k5DKjDNYQLMsuePxKRv7118OzDEpwPSHlgKuCYdFjWRljlCVDkAxKd0tCbIQEcCx1g/eCTzidxNlL9kAX8EmqAoSZs3xVTvzNR3GW0PWAmjoTL5MF/SiOt7NQI9Pxj15kw1hTsFZ9wYJ2yE8N4YXU5pHnsTkl4rWxQ10ZX4ooRrbrI7/rrnJotx6MJR2TurRf0MkuJ7x83AfjLAxVS+S929oyhTyg9ou3yrKRw6a9r0Kpb1XvYaUeGBk9vKe0X8fRUZRLVahkOLy5PPRAqIlmCJUWPbP3iUAOF8qQT4595m9ZBOrfjG9Brhf/JbnUNeRqhVMUTV/w534XZqVn6aLQshcRZVqP7stOMM1SnhH21YpSLzkbwUqjL7uesHX/Q//mpjRnVXFZXtPldpOzMVqVV/bywatkrqM7w2RBRDlFfvoAvsylAcrPXlIJiJCxMDDUn84687R0ztlnuW1WrFiZ3vXu96TR0fH0wPufr2PutrRL8+PIyD4dZ2dE0+BeM7UcBdPqW/+tjVugwXaFGuxe+J/9zOfIOB1Pf/nWv/jVe9/73u82wX7w52/686++8lW/8hAOMJfIQPv85z+f/v2T/5Guu/aG9E/vfU968tOfmilr/OD7P0gve8mvpEEZihddHK/V/fd/+3h62Ste4wZief2Cpz45PUN5H/jgB3oC+Mi/fjh9+jOfS5/+j8+nxz/2Uem9//i3PrD+zu/+fvrzN78x/d7vviG98U1/7K94vORFL0vf+vYlOohtNe92fPGLX05ve+s70u+//nfSfdUxOuF3Xie+f/HGNNC/yoY6BtVn/+Pj6Z4n3TvtlHH8oIc8Kl1x5eXpyMOPTH/1jrekp0je63Twfu5zXpB+dvlV6WEPe1B65tOfnp70lCfaSLnkokvShz5MHT6brrn2ynTSvU5J/+/df53ur/qBLZuPTttuvzF9/9IfpDPPOiNtveXW9Prfe0P66L99Ij1FPJ7/3OekRz/u0Yrfmr7+9W+kT+kM7Stf+Xo2qmIi4sB9pIzsf/ng+9L9Hng/x73sJa9IH/vYv9sgn50fTb/1W69Lf/mXb3bau97xrvQbCv/j378nPecFz3Xcox/9hLRaZ4V/9ddvTVtk/Dfxhc9+3uV+5KMfT9t33Cr/Z9ITnvC4nBr4yhe/lN73zx9MH//4J706y83tGMrtGNXJx4Me8JD0cxnwL33pi9ITHvfY9JCHPyztVn2+9tWvpU9++jPps5/7Qtq1E4OyGA+xyvrnb3xT+h+/+do0oBMOgBH8qU98Kn3zoouc5+abb/aq/F+95S/Tq1/7GvWf0E8BJwYvvvCl6RP//hmHP/uZf0+PUp/ipON5z31h+tcPfzCtX7spvfrVr0z/+0//2DRPfuJT0he/9FVNMKenp1/w1HTBMy5IRxx5ZLpWRuBHPvLR9OGPfExG4fb0vvf+bXrU4x/jPO34h/f+U/q7v/uH9O2LvpZjAjvUnz72sX9L73nP36cf/eTS9LhHPzG97W3/J50gw7odf/Fnf5He9va/TrfJMO3TiRoTJideZ551utr6wnSfU05OZ5x1VrrmqqvUXz+f/u4f/indcuut6dGPekR60Quen84971yvAnz8Yx+XzB9NX//Gt2WwjqQHP+gh6V3v+qt00sknpW+of73oBS9Ou/fsS6959a+kN2p8gWOPOTHdoJOhZ15wQXrGM56WHq+2H5LR/OUvfDF96ctf1dj8bPqj3399uuBZS7/k/dOf/DS9+MUvlWGzmH70I59Lp8/8+6fSBc98bvrxT77v+7FvuuHn6XWve3361498MHGvPSvnnCjcrr4Gvv2Nb6ZfeeVr0s+u+JlC8+mRD390evvb35LuLZnb8da/fGt6/R/8cXrX37wjXXjhC3Js4DsX/Sh96COfTJ/68rfThE6WOdD4gCNPmfzZ26/jZLbLrGsOSxhGDmPE0THlFvgqUPeixmIQ0+NqIwmSxsHNfxgarOaUdBUlLwdZ8oo6zZW82hGH4VbJlf9jNQvjh7KYy8UhH9iKwQYXyjcPX3UQOI4hs22zUo7KtgEnbhgLYtOrMWFuELoOJjVtbEpSWkhDwAyDY2TMgUyNP5PCzCcSJQy6oi5di1wlIQGNK5yJWFUHhMlrnjnGXu2CMugA0YWKFT7SIyy5sZBLRv6pIxvKtNEJX4VdR6U7YxhQxYgq7Qogj320ov2UmePdh2QUh987p8WrDssVNuXF0FAcz3bYiq+LCMAvMwiRCkGrPEWGZnyVnpOqtiuQQN7yvghvXWS0llGjSQOgK3Ho1EYm/VI7jPt4lVq+L1txpVx8jA/yRx8vMmeZBMsgb3lVmrhGnEnx5z6gRqMNIt0sMsLDP1lK2S5fEfS8A6LIVVAxV3xOolzL58KryObO2WKE5gCkmRXZOLY/5KEPlE30NC8sseDyJ3/yZzr2TaTf/l+/kQ7TsZpFuQ9+8EPpG9/8pq9a1czzXkCOgjBun5+N20sr4zZL8d8De/eOfGCfDviTk5NeFUGRY6MTL8rJ+8Vv/+5v//GQjCFWGs/WgfPZz3lOOuqIw736OjE5Ua1QsbrGyiZGB6umNE68GkpzrGhYSfRknGbTb/36a2xYPvhhD/FKLXkf/8THqyGemUb3jfjS+siIzmiFs884Ix195AmmAaOKR344lVsO4D86OpaoI3G3b9+Rpian07Zt22X0TTgeY8udT5iSHrZvv81+egidhrr8mwxNaDZs3pTWb9iotK60ZcsWr3CCG35+Y7r8qqvTqaffx18Qef6LnudbJliZO+9+56W3vO3/pte+9tUyLoasB8ouKGWzMgZK/R77uMekf/7nf7Rhi4yr1q5Oz3nes9O5557jlcM4eEaH1TRgQ7oYtoCVNC5hlIGO7gAGHivFgHafkp4Bbx9Af6MjoU90x+of6Y967KPTO971jvToxzxCKV3WKWAlAh64hz3yEekf3/fedP75Zyul2yvoAL1TX3hBd6N0xSTyfNXl//yfv7BhSxvy1ZWnyXC8QAbkqrxy7LFONbOO6BNFP1PqRxyHniU+7/jrt6e3/d8/9yog8kG3T2eyppOf/ueyb7rZ/Q0gw8c/8Ym04/YdPonaor4LVq9e7ZMsQNr3f/ijtGnzxvTu97xLhvWvK+1Qy3vs8cel333976a3vPUv09r1a33bBeWg59Kmk/Rt+Xfs3GldFZR+vGHTxvTKV70y/db//B8aO8d6BbSpW3QW43PKDwtwiwEtXvhzz9R7dKL0ggtfmO5z6qkei0foZOxlr3ipJr0t6RnS5TtkBD5GfWlwiNtU+tILX/yi9P4PvC+ddBLntD1pTv2xjKFNGzeq/c5z209PR38B+B/9iIenN/7Zn6SnP+sZOhipfVUWbfeq1/xq2nTIIZa99DH6fehiNt1661bln/UBDVCvsdz/q7GrOjMumqhXT5L7Dyt4Bazql7xNPU1NTcswj6sVpV+Tjh/57nu/03Vy+4Z0yjFb0oxOpsY1H01uuz1N6SRjcvu27G5LE9u2prHbb0kj229Jo9tvTuPyT9x+axrbdlMal5uU0T2p+En5p3fekmZ23JLGtyvt9pvS2PYb04TCk7uUvuvGNL7z595PKTy9S/R7lL7r52lKe9wk+303pum94rtXaXt+nmb33ZRm5KZHbkpTcvaLZnKfeO27IU3ITY0oz+jNaWpU5Y/dmuYmtqZ57edHb00L8i9M3pYWJ7WfUNq44qZvTwtT29PimOKntqWuGbnpcItzO9P84j610W4pd0fqmtulU4i9STOADO19soX3Sv97NJZ3yb/b/oV59UfFL+AXzUIasVtclFuAV/jT4qiO62PMGmoN5rhwXYsTMjBxk7Gfn5ZT/8G/KBrHqw0VVkXkZ9WUdOim/XXCrlm+Uig/eWezkwFgJ2O+W65H/m76FrfKiZYySCsr16qAHbdrOMwII46w8vKAMycGzLFhJOEYh3GrXHUblU0DDDNukSJO5nRzFQ0Uq4V5Tfww7rj6xf28uNnZKYk4rnai/jp+MgYqF1ntz2hyb0Rn5HwNFAOubMtD+Zy8hGmA6My78GxHxBXDDnLtsz4w4tGTjVOMe/mbPMy+eMAS9g3DGb52ClCOY0OmaJNoM0O7ypBUGxJvLpl/IVsOS8RoR5EjAwnoM47M8TlU4UBlcpvBxRddnP7nb/1O+vM/+8v0nW9dlFauXOEFQuR/05v+QiftF/uKIw9OVnVtg/tu3gLUprVG/62M2/XrN79/88Yj07o1m9N/fOYLaUYHsZ6ervN1QNjv53iBOs/X3vSmN//oSB2Uzz7z/PQHr39D+vbFF3tgN9X72Mc8Ma1btz6tHF6XLnjas2QEXlbdQ1LAwfS8c871QXjFypXpK1/+anrEwx6bjj7qxPQrr3hVet8/fyDO/Mw4uD/4wQ9M99YBuhxQC+rGS+nrX/laetD9H542rD8irVm1Wbx+LX33u99PL3zhy9PmjfdIh205Nj30IY9MO3bsMP0//dM/p29+89vycc9rf1q5YrUmtsX04x/nLw8Lx9xDZ0rqRFzmP0IG0ZiMlK9J3kXRPeaRj/SlePCsZz03PfiBD03f+c7FDp922mnprDPPWHIQbwe62HLoFun0DPc9VmjPPff+6eh7nJie/5wXenV01+7dvk+ZyQGi1SvXpFPu07qKdf555/nyLZcs7wy+9a1vq902pdf9r9/JMTKmzr+vdLJWOgmeN97w8/QGtftLX/Jyh5H9gQ98oCar/nygSOmKn12eXvT8C8VrQ1q/bks6/fRz08233JZ+7/W/4zb91w98MN3vvg9KRx99Qnr6056Z3vnX707X3XC9+lF+q0JLb6rxtrf9dTr7rPumD33wXz2RYVw/9lGP9O0nZCzD9g1/8Mcqe11as3qj9H9++vJXvu4+Sp4fyXDl5AVs0YnL8NAaG8gnnnC8DjwL6Yuf+3zavm1HeqSMuMPzavYb3vBH6Zyzz0t/+//+zuETjj8+nXnaqenCl74ybTjksPSed77HtyyA1772N9VG3el1r/ufvs0GzMgo/xe14emnnZm+f+mljnvMox/tS/S8E7jgZhnijJuNGw6X7BvS/33L2224UT/u2T5Sfe9JOvG710knyfgbT38kuY47/t7pjNPOSi998cvTrAzixzzmUTKgN6mc76cnP/4p6SlPfpp5r5U+HvWoR3iSpJ4F9zrp3unlr3yF0rncX8dzywRG7PHSy3cvviQ9R337sC33SPe/34NU7v9OF2tMgXLAfPKTnmadrxxeKxmfli772Y/dXwsax7Fl0SSJA1VncKJK39oo3a9euV4nx/9XJz4jvroDtsq4ftOf/Hl6wfNe6jDd6QH3PyMNDMmYmJPBJkNsQUYYDv+c3DxGmowzDLMw0tSeGGgyusLw4oR4zG5BhtriguLnMdDUl7hP2IabDLJ5Oe4r9teCJsJhZGHEydCKLwjJ4OL9zQ3jLMlow3DD4fcXhugb7W5WBpBdpNvJSNIZi/iQX3v4ZCONeD+ohOFmYy5fKidd/XJRJyMaxCFDKQN/yU9fgV4nWdxzWj0oxxxjQ1GOcI63Vy0XTofOnL9KpzlKFtFgMsJiPs8dAbV8Fcy9IIeb/cj+KiyPV6AjwjvNNWSLsuQaK6wB9TEl+NYR+r5Prul3GKyic6aKUnEYaNnA1Zjk9iOeY+jpH0i9PHCHoUFdM2ABfSX0YsjjlWDpr3YL6oNzNnr9akxAnoao1rnjJInmFxBs+Wu4UlYDyL4cShr8WVnFAHelrbSoPDoxWeFd0tqcZSwKE6Am5PxqC+S2gSudRLmZX8lD/hzldgmvEavjGYWGvcvETyBcfSQIzjin6K9UoRRZhZfFfrSXy+6EUu5+SAJF/ryBaY3fp1zw1PTd738n/cuHP5Ae9NCHppGRsTStE/bPffZz6fWvf536WrevkKHzun2cvQVeRMxjK9qnFQ2t/nfA9M+nZ8e/xQNgTDXRKYyDWr2dm5v/Y1bCfvLjn6RPfeZzafeuPeIRl38KuJeSpp3RJM/KIKtFLZ1TOmZAn3nGmT4ggh//9DIdML+XRmUkfOITn0mf/NR/+Cy42fk2yhh5wAPvJ6PoqByzFKwaTkyOa7IY98qdHxTKk0k5Y37Bc5+dVq1cZfpvfvNb6QYZbH2amLySqYPD3LyMoMsur3Rz1FFH6UDdl44//jjf48rl2u997/tp9apV6T75MumVP7si/fiHP00/+NH3dNZ1ieU44vDD0rFHH+NV62a3iim+Fe6fpbLqhKwo79uzN338E59OV115jY5l6FEDV2k8ZMXl6aOOPDLoMx75mEdKRxvFXQcnoTksG2pcFmE4z6QPf+TfIkI49uijZQCyahyTNkYi91z+VPoByHz8ccd6xbvUi7ZlJVW9xQ/6sbKP4bHlsMOczioct6Ts3r09feY/PufXnPT21IaQpbUuogZF9gW1z1VX/zT92yc/7TD3aD7gAfezTM1xy+ohmJ3jfuFYzQPISruW9M3qT2vXrPHl8FNOOcUrgV/7+jdMd+p9uOd60Cu5P/j+j9KVV12evv2t7/heUVZ6T7r3SaptrAS4Q2d0altqAN3Wrdt1UvS1tG/vXq/gcl81fa4gVi55OBG5x63HGvPpMOnvtFNPdYg6/L+/e6953fDzm3xLC6uj3KMOeMr2S1/7svR1Tbr6yngZius0MJhlrnG45HisjOIZjJoMTty2bIn2oi9zb/34xF7rgsthrFI1UVZNeWiUF9e71UrDFbSqqoblaba0YLoS18oo5NdYdVnqX5KvCQ6erJLzTIGh7Mccc1Tqw9jBYFNftiEvPhg2Rt6HcRLtFSt9GIRymR5wDyY8mi7o4GuS6L5VZbUnQZEe4y1OeuzgPKeS3kAEg49p1AZ25Cl6UhpG3ALxkGvvr24VGvJ5M2nmCdfs0d63KTAX5Hyk2WjMvAplK4KrKK27TiBf6Duny+84nAVpuCJvCyLN8rQ5A35mHXHFQHJIft+PK39B5bMiWssjjbHMw68e52y0szbIeFAuXlcmg1Z7f66XOUx9rAXBSE5lK6kYyNS3OBC6w5/zo6fs0KfpbKhEXwumS2F2Ocl9WI65u8hethrhj2O4dIAB7nzq1w3UckYO0xR/dgayKhDtwB5eCuAcUf5ynH6US0yRgVaidOZD5w3q+CtO8kDnCusXVNpXcsMxgL7gxcIKtxLRRHzowTqhjEyngHO1tIQ9ZCAASeiz0mmLK7quOB4kMk/tyTuoOXr7tm3pIh0Xb73lVp2s32p7gGed/viNf5LOu9/56Tf+52+lRzzqkbZrqvLYN5zjJXpuumrfBL3+vxWuvvrqD7zzr97qFSuMv4wL836/+JM/+aNPv/+f33vt2eecJQNmn1cJY8KoNfeJf/+oH1K5/fbt6Q1veL1iOIBDU4O3Apxxxul+WIX7EH8gY1GHyDQzO5rGJnbpQLrbdI2uZxx9j3u0GnW0X4OE+3a/9OXP+iGTL37xU+lJT3qcV+poaDr2SSedmJ7/ohf4AbX3/u1703cvuVQd9gnLlgAAIi9JREFUKw6UUzMjaXR8R9qzd1vaefvt6Vtf/6Z5nnv2WWn9IYek4088wU8s8vAOBvGGDYekpz3jaeZ95ZVXVgf4n8v45QGuY2T0PfihD/bKXbNfxdAR6HwCK31cUr99x+0O8+DbV776xfTKV75ME2ZccmfwlM7Jk/CHiIZ7K1k5feOf/Fm1OnzaqfdJ69ZssL9dd0vQlsxbKMA9T6wX8bnfkwfCyuTGPckD/X3piMO2OAyPrbfd1mJgsBr49+/9f+n6629Il37v4vQbr31tmhifTF/4jy9YV1zm/pcP/nP6tVe/Nq2RoUg/Mnf00XTLyH/V5VemSy76ji/LPEsnKhjO6KfgD/7gd/3w0i2aGP7t3z5mQ7HwnJocTd/+5jc9KZwsA/XYY49Nm7ccmg5VfVgNverqqzX5daVnPOeZvs/3umuuTXvyw2g8nHiD6sTtIE97Oiui+R7FRuvWPsF1oBb1l9vOOOuMtEbjjtsXuOe4PMwBuDJwjcbNtSqTS/usms7O81YDsJh44O2BD3mQL7d//KMf84kl+mTinpufTKfc52SdiMXYiKsbC7694Cr1zaJ37pcvq/AF3AP7G7/56zpZiysQAJ1+9ctf8a0/973//dI73vn29OY3vVlG/T01TuI2kSY+/JF/yWP+9vTGP/0TxWD0RZrRuSkbgKCNyPpbGs9JCQ8DoiceiDv5pNYrGJxMsrLBA4YFfKOdhyDpx+aY9Ya/pc0AfYk0uxwnOGwDNuIP5CJP7V+SuD+IhnKaqLLbuC6BDi4j5Mx8ykE3p9vL3qEMDLw8zqt8QFERXfhFfsdkuspFbBDgrN3iQDX7GVCYLKPm1awjKZGLtCq+AUKl/JISceEq5LDjMn0jIvI4qvjCj5tnZVNycdJZneBoHumWS/Px2dOcRSCP/+13DHyyvwVZ5yDyYObUzlwwbCOxAsGIqJ3jmgpugTO0IOqJJzshsufTAKUXGh8DsmHelLkF9CFOIkuy6CpK8SHEcxEx7+UCtS9iRJwcEZSdY4xSZkvRcCQCHuiLbGGktiNYKk2JGNJV3QVzMf86p9OLa4fi2mMdQ3x2jmPf7ohnk7/FqU/NzE2l+8l4fexjH5W+/e2L0u/97h/4oWxuSWAh5MIXvjT92f9+U3rNq34tfe5zn/dVvZB7KVprUxXdgv92xu0JJxz3UR3Q5nj9VamwFHSEFMwNlvuF6OaeesFT3/jef/jb9KY3/pnvlSwPShQcfsThfpIcw5WnskG7XpkgTjvjtNQ/MGBD9OR73yu98x1/ky6++Lvpoosu9gNM7Ssy4AlPenx61GMemUPBt8mbe4KP1AGegzwPa23csEHpcfmH+w+f/cxnVpeLP/3Zz/mJ7OOPOS696U//zDdaX3zxJenDH/oX3/P6xS99xUbC+fc9P50pWQ85JPLt3rM3XXP9dZI9VhvpmDPTGJfRleZ1EMXoBCtWci+pJOzc/wxWHvfs2Ze+8IUvp29981se+Mccc3R6/e//bvrkJz+a7nvfc9yBmyt5Ww4/LD30kQ+30fTTn/7UK8eAtwawGtkO66hT725EnS0j/mtf+0Z6z//7mxyT0vcu/V7aN7rX95gB2vZ//c7/Sm/7q7c4zCuBGIS8R8+X4AS/fUAGI3U46+wzvdLOWwv+6p3vlLE04lXnBz3kgekNf/QH6e/+7t3p8Y99koy4etVwOZQxjCG/d9+I/ayitg9u3kDBS7BZkTz99NNybEGPb0PhbRYnn3KyJpLz0uHZCGJF+SeXXSF+3X6jAKD9i97pQ7OzcQKAgdva85YHK8xPftqT1a+/ls5TXwJfluHIZSV0VYBBiUF73PHH+Y0ZTGo2EjNKf8NI27eXr7/lVSDHqu9rAqQso2prDOuQGT35zQQOBUjjnvgTpK8LGg+EItf73vf+dNllcXsOD5+96tWvSu/5279Jv6aJtX1WRNcx5jem448/4B1OnbE/dZKW060n6Qg98QYPxlgTmw/dlF77669Of/Nuvk8TuOg7l+gkd1LH3lpw9BYHRsHGVNG14qQrulVb16oQadBwsBfP4uCv+BB3mcx3FJUgB+JXFNiJrhy8RdVxHlBccQ0Qoh7FFbSPOWB95K1CkV0u2OsgnpNa0B4JbXNrk6uJKqUUy764NpTbFipYnlJGRBWKwjfqpbDmAa7+cSWK1wDOz81qzpjRGJpIs9PjiQfCrBcyyrprKQoeOY2yWtBWN4JNZzRXcLAca+sx71uxRF+uQwfappDyWkb35Zq6NVcb3xa0Ula8m3s5Zqx4YwS3EeHPBnOGS860sWNPOoGgCR1mZ0U52smZJOIFj89My6ot6XFVuKLMaIYhXJpeydqWlouvUFKXltEASU0n9Hb3+c1C//KBD/nh6afpuPGdiy5KszrOcxvMb/2v30zn3+++6ZW/+op0//vfL18Vbi/94IFm/ltBCt/5p2/880/vk6GBYVVw1RVXPS979wsd+P71pJPuve2CC56WHvTABywxQv/4j9+YnvWs56WXvfSV6V3vek+ObUANyeDjPkAwOTGVDt28OT3qkQ9L5513jl8H9LCHPaQe2BnfklHCZWJeYdREc9XuZz+5LL3ut38vveD5L04vecmvpC995SsyzPpcz+OOOzq96MIX2ij4yL9+JP3kxz/15YD169f78jbG3XnnnZueKAMaI+byyy+3IbV5y2YZSaekDblcXrkls0B8at35bD73UE/gWfimfgvibLxGGQA/kZH6+6//o/TPMir27NqdtsjAedjDHpqe+uQnpU06UeDJSSbWlStWpuOPi5MGJtuf/PSy9KUvfdlGyumnn+qTCqPSXyWZ/5fDmrVrfF8zK4S8GeCdf/2u9PnPfUkp8z7bBjykxBsR7nnPe3ql8y1/+db07YsuUUrcrwa4d/Stb3l7evazX5Ce/aznp3963wcc/+1vX5xe/opXa+D+i19fxe0AT3jSE9Jzn/dsG+XlocMawa+gSI+uy8lDQbNm//LBD/le75dc+PL0a6/+H4qp7/dmamWFkQeSOBs+9bRT/XYM8JMf/Ujxu1wsBhSI+5WCO21aTuS4DeNgQX/jgbX7yrBduXJluvLyK9M//P0/piuvuSINYLDmau7cudNPtL7wheq7L355ukl67E618QsfgBy8XitWc4gJBqQX463WR+tJUfukfINO7nhjAsbsqfmWB0C/vfzKq/yGkre99W1ewV61elU67/zz0st/5eXpzNNPN12ZWN/0xjenZz3juRrzv5Le/ra/ctx/FnjQ7rnPeWF64QtenF764lf4tYKg9HK+6nOPo++R7q0TZsbEO/7qb9JF6ns8X0Afrc00yW6jln2tMdsOpEGbnXXMPju/d9Uu0xfn/PIUFHrxL3MCqFeAc9nZVRssyFuOxrhyJJK/ogH/X3dXAp5VkWUvYVfRAdTRFqF1FFFHwYVubZZu2wUFXBtFQdQgIuPSyigMIhrBpgEdHVwQUGlRQCHse1AgYRWRJdiaBEVBBUkQFDVhDTD3nFv1Xr0/f5DZvvk+z5/Kq+XWrVvru69eVT1GhY/50yMNKoQ4D0taY8JCfy0fb5QAplK4/PnZOmPppPBy0m40zAd8cIXTpYngKM8wgDEzkw4+Lv8rSKv/oquFA4n8ef4epFdDIdwVXJ2/5cF+6EvYbGZKro3HOKKQRh9+rR40EpTRqIIU4OUR8KTTxYnkC0BRWJCOl3vn7+MaXBiCnN2PxYl8M9R+jO7o8TMKxweuVFng9kZh/SiO4cM4e+poQvh+5PsSftxUpr+kjDEclbtaSpaM/mO3RTy9uszY/9hoYvjvQvSqFxvO0bZ1jGM4eGB8xDU0Ni7oH01lIDtaXDzYo0JxQDpOFoJMcTXj0wQwhm/bvkXJM+S6G6+Txmc1lgW5i9ne8AYYyyCb/+ZiveeukPz8dVwexg9PWPQUWJo+KBTB4xen3AJ5i3PH4TWpPdUYitav75CVlWVfMDsMtIHuKd9XPgSzTF27ZVIBDDFt6nTJzn5bRv1tpHyw8n31gSKQLFlUIo4wAjDL93FBIY9HwvoSAMdeWIOO4+EmDIUzCW0Ywc1789ebJXvCRBk7brRMnTaRry/RmGrXqsXNOHj9jFMYRox4lRtPatc4SkpKvpWXXx4uA1QpfyprgPR6tI92vCqyevWaSKG4SRX585uex4062GADYBPRV+4kAJzxay9FROocdyw3mWGG7VNVELDpgJueHPxSEN+g0UBtBm+fLFqSJwMGDJRevfrwFTiQ2fVOOePMf1LudurEccr/NLfuGDfynj0fkouaX8y6vLTFpdLwtEYM84o1OirShGKGugo7Utz0RTZt3CSPPvJv0lcVmj59HpfBg56VTZo/wA8u20q2yd/1oQAz2xjoN6mMWKZBuKr6bscOmTd3nkyYMFYmZI+TNflr2LFwni3aBXZ74ugznC8MYNPdb5s3V0m0XEDoTSqc3P9Qr65crPkFPtIOjtfsXj4AG/qmTM2WN958XWbPnSE1qsUKIsp63bqPopMqWrRsIVdf04bn+uaozADKZzWXyYjUO76+VHcbo2rVqs0HIWDt6rX6P42MaVCuivhabUtfbNC2qMDsaQk3NB6M2heAJQDjJ4zjiRlvjH5dHwB2cmbcY1txCddhY9a4uT6E+TVpXnnFWc04exqIZ3BFTjj+BC3OKjyqDevhbYbdZP9YH9RycizfPCPYAfQ443Px4oUyZPBz0rdvPx4NB5x22mlydZsrSeMxY8YsyZ70DpejLF+xVH3ifP1vY9euMnln/BgZM3Y0jwnE+u0QOCJwXf5H8uNObAyzdr39W3z50B29FTV5yK+OaPyw/DDc0URWBKmJlFp1+DBHGsFCUhCUlY9Bxc6bdNzCKB6+6lyY3deCOAwI3WmQkKUiPHtSkVWKghvGjwidxdtdGRG0Oy6wh2EArN4J3jTe2/3gx2BnNydhdKGXpmYJml9FgsMD8ZQ2Igcv+8er/6He0P8QQp9AsfPUgPMyP8oRhlYOy7KTAnEqxIvdSCN2aRyQu7LyZRciCnNugHYwcYx8XjyY1xQ/IvLTKwVJ1G6lYPp4KIr4xrwpGeWGza4RkIRPy8WJY6aDyQNy7FfBuIkI5Ot4IH0rJnObSYXVcdogDybkrqmwBA4Dn25Vaaj3d5w5jrfM3Xt059iMCSacoY9JLpyNjjeUqW/NLWFvDIdL9f9ulP5/xQG9U+0vZSNx2d+6tfiYgoKiigdXpkHZ7rLR2jh3Nvr1r9kwQiSPQ8FsXFL5AHDTXpS3WG862+XMs86UA9poFizIlaICU3giBKyxOabIbY6JEAwoANpP2Jlxg4Yy0bTZedLljttJO3bMOL1pL5Pde3+U3ftKZcuWYr0xT5Ksp/pJ/wFZ8vKwF6h0bFRlAbO0UJ6aNjufr6o/++wzWU+lvIr8oMrae+/OZ3rna3i9etjMkyFNzm7Chge6NaoE4Uijb7bG5/AeX7+efW3NKRP4IMH27d+qgnuMNGzQSDZ8XiSj3nhNlSF86KJc6qvibK9ekc/9Uq9uXc5KAVCK7+l+t7T+fSu1V+cyDxxmDzlwIgTW0eJ1NZZqoHPgIxyIs6u0TBXUHxPK1ReqBDz3/DMyaPBAmTx1omz+Bg8ayXpDfS3Welu+bLnUqVNHOnW+jWuPCVcNHI4SHRkzHQek4akN5KQTfqUPMvkyXB8u/EH/OELt2GPrqC3ZjlLde9zrdczsYyYUivqMaTNZRmF6ybT1kSFlU9lPZTul4OMCrmHCIIFBBB9cWKV1VUXsPNl3573Lta1nn3M2X7kDWF5xRuMz+IEBnO6BQehIAPmgLE/Uhy4cZ3WmPo1jzbrWns1W+2ymyH3g0F5te17xyuAMJfoM8tD8N83looua2Qyu9oH6df9R++830SkgqJsTT2jAmWK0TeC9efP1gaxM20EsN9YR5+Ut4caFEHijcXz9k+SUXzWS4m36wDhpgrb196IwfnCFLoNfkmJAiMqdzE4CmOXChk8A693RT8Pso8zsAcRm8/FwllI8EezLZTGwRnrpoqWyRPs4vi7YqVNHOf7E+nzbGgFjBv7sokgyh4thobGgBECH+rCZzoO8piNMFR2HznvPBDkcCaP/YHATw9VSDExFHJlqYfg5SoarBp2Op3o7mIXiwq7lATtBz8ilAK2n16sL8yf+evB+4Ulj7yQcSRJhWgrGB6EZXiwksHjEcTkbpgTwMTJH7Hk5kIrO2I/QiFSE0gK0gZzqRH4x7oT3MlhDNwC3KTRG69MwGbzylYzD9sk0PZCgMw5hqEfqOHqkSMSyTDhHEpQf5XCYZCgC5FeDOVzO4/6X5VJ67fycyNO4B9meUVoMAUe64vpKL28qLG5lqDwEMqQDS0OTxgc9oGeMeu1vsmD+Qm5cRxSc0DFndo689eZYKf2xlP6UNRK3kjRdeulyFQ6JvyTsOf30s8bjFABfqdgtvnrl2iNamlC3bt2denN64b2c97gWhI3U4YorLpdr2rSXG2+4Wa66sq2cfFIj3qxCYAZtod6o8YUroGPHm+Xuu+/iLC6AnYHGM+aLI4CWLVnOGagEgjrFmaQ4L7btNdfx1TSOnDq7yVly7bXt5PQzTmeH2vH993LDTdfL9df9SW7ucIuc1aSx1KxWW2pUOzoyQLWMqjJtylTuvPbAMV3YQKWh/BLXqtU2w4cvOHXN7CIP3He/tGrVgn5Yz1uoCm5pWaksWYrjxgzd7smURx/9VyqaQEFhkWzYuFEuu+z30q9fH76S7tz5TmnQsAFfj3/w/gecZbaMHuJaVqy3gcII5RkNfu7cedGGttNVYWtwckOeaDEv510qvK2VNw64/10rO11g6pRpnOmLZvgUWIPNa9WjnKleoR9CWSguKZY5c3PovqTFpXKxKlmQzQ/EWN7QqnUraXOVtoHrO0gbbQOQuWvmHfLQww9omd8mmZl38otTAMq06FM8tKjSBR7eBHUPnHvuOdKjxwPS+bZb6caXvnIXLaaCF8qJdbaX/7GN3KBpYz3veeecF8lmyJBcVU43fGbKNYCy+0LrC8o+aFeuWkVFEF+c63DzTXLvPT3k2uvakxYzgytWruRAeyTAYIxynjJ9Js+CBa7SPtKkcWNNd2/UfvElOxyjh3YJ2Vto24WSiplZKN34QAOO3gNwnjGOG+vcuRNn9vs98Rg3qvlX9Dja7P777tUHus6cfQY+XL1Gdml64dsa2LE859WRrzkfAx4c0Gd69nxQ+2V3rbNbpWXLlgxD+eDrdiH+ePllcrXr86jvU07WPg/FPQTy6fIKWVtqP0GctprnJmeey4dAD7xhadeurbRvd4NcekkrbiLFmmgAD2vt2lr/RXotW7TWllObCjNQs0ZNroufOWsO3Rc1v1CaXdiUdYCyZFugidMDoM94EyGihXF+CtwezXi7AuGOlm4LNHuAmCUjJPxCHt6Ajj+4CcfYg1bQ0vXziPgotG3+d5QYyOOXFHh4LpEvwiG7u1YAwnilKwHzqigXy0INFBJTShzUGvFSgzxF+aKf/mNc87IlEqAxJ67OqjAik87sTM3xtB88XQzPU6+hQuvrzbmcSQLh4BbS+Xq2vOJ9IK5wm19M4yWO7RYHbk+b9EtAvbx3ahtIdQM+/4wU8AtpaffuMF3YcTEXSWJF3EyqjGQT8Uba/gHI+UXp2KUyUG7/8wqu+vNNq9pt34K/f1VkBslNeuOVFoEsldIAlYUhbSShD72YHMQ+GrwFGzlymAwe9LSU7ytXs58bd8eMeUOe6t9PFi3Ks/v3YZILkY7sl6rcSpdbbxmFGTN/s8MNU5XNK7KyshrQ42eQm5s7YvyE7D34ChIUJr9Occgzf5U5OTP5anjypPFyvd4ksfYNAA1oMXO7es2HMm/efH569pJLfyv3//k+Oeefz+FxS/j0KBoJlA2vgOEzdKv0Bu1vrOAF2VFp/hV80wubybBXXpTZc6bLpMnjZdiwoVxPe0FTm70Cv35P9JWJk97hqQ7ZE9+Wm/50g+wtVwUWDc81PnYILRbM5tk39w1fbvpKFYSfqPiVle6ShbmLZPmyZZzR7N2nt7w07EUeHYYlBTmqWH76WQF3rK9YuUpWfvAhX9n36t1LBg0ZyBnPzzd8waOwcAh+65YtuJ4RjXrs2NHkg93no98cI5u+xPKAqnJ07WOl6QXn8yxTKEp9eveRdu2vkbaq0HvFpmnT87i5BycGzJ49h6+q8XlgbBTjMSMlJTJ9xkzZqkoqHiKgwAG+/tLBvx6vqcrtd99/JytX2pengC5dbpejjzpO4xtNI1Va+6qSnjNP28C0iapkTFVls7Vc9oc/yCOq1KPMkUdsCsIsKDYRfvJxgQ4y+pCU0gNRr77+O97SQYYPf4kbwQoLCuXN0W/J8hUfcCYR8nk6KHvzF+RwWcosbQdQ8nCOZIyq8onG377DLadQbN2yVR96trHeMcgtWbZC8vLy+FBx620dZYSWXZurr5Itmzcr7wWyVOvcz3rjzYBPO5wJx9IWADPlyMcnn6yX/DX59MMD2O/0wQBrbn3bPVHrdM7cGWyXkP3Fof/Oz8keOLSPy1q+1bYze85cyX5nAh9EO9zcQdvJG/L66yPl4Z4PSTWt2ylTpssibZN42HryqX7yZNbjXKe+ZPFSyc1bxI191SCvq+ta+uBTfnA3HxLC5T1o/Bc0u0C6detG/hhUb9EHUKwLXrs2X5Ytf5/1bctpRP4ysL/MdX1+qpqbbrzeFHcFysS3LX/FmtjHHu/DOFg6cm/3u7mMxwOnSgwf+TLbzvh3xuhD8uXR8icsDZk1exrLCenhoxV4eDrglF+0USybQZ9z9yS5A28YsHTI3UD9DctuWuaX9m2xq8NoXAAtb0ROucMNGgqz40EEbdgUwDiU10QbTzjSIpXCODpeCt5MMVih7cLDyweXsxP+GgA+MBzvmJD3SQK8vKkcMY0ZRcQ3ySMKj+DTjdNPugxeTvTR0IAoVLbpz5gkjg18kwkrwMMFO1hcg7dBAcLPu6IIag1ZegWXPAKeSSSFiPkCiKTlQ68UOtzvIoOywHhjNPTD+KPOWH6EJXn8T8HydojKPwCld/5sm/RUX28gHaz0xv9YvpBXbEvJASsw4OspyTSMBaqwzhQg8daAFnL68RpAiIXGNPRzcUip9HErjumOBFG5pAU+JoVz94+iwRccmYya6s5do9oxamqlTdbq3geE6cCejBDfrX5h6P/X/ivKdpfmQ9lBpWGGcu/+Ulm+fGU3R3JYtG/fvnjd39eOQKfCbBbWu2J2FcfuwMCvsLCIG0Bw48JXh3A8047tdoQRDv7Pyhogf36wp0yaMFkKCookd0GeDH1uqPR+9DGpqnx37drDOLixlZeXy5atm2TVqjWCo8SQBl5Vo4FtUeUEr1iRvjdQAD7/fCM3D2G2FTfmYo1jRmnU4AbsX+WyGahc/odOgWO9oND+VFrKdaT4nLBvMMgDjgS7o0tXee7ZofxqSMEnRfLW6DHS/Z4eMnbM25oHNMBD3ETUpctdmrcXuVFofdGnMnrUW6o8/IvevCfKnl27VVHOlX59n5CF8xfyy26jXh0lXTO76ZPaOFVQcRxVhtTXG/vRtWvzC1Zfa3l/v/N7zrJCYcOrWNRBvXr1OQO+r7yMZ5Le1SVTZk6bruW1VSZlT5ROHTvLLM5q7eeMJcoG15JtJchWNHvlDYDZVeys3/pNsfyw80cq7/iMMsq8bfu2cmrDBrJNyxFy+vqHgdKPmemSbdvlhRdelOef/Q/OvG/YsIHLQzLv7Cp/eXqQ1tFPVHw4EEUdH0s/fuCMJdb1ov7W5efLC88PlR733i/9nx7Mp1lgp8qEdoK69GnDvr5oveav2Pg6ZOgPy0RwVBnyjSUDs1TZR3qgginTvvDgAw/Lk/2elBxVKHHU27TJ06TXI33kiX5PURH3cqJ9oy72aRvFbK8HeMNggx3WhR7Yv09eeWWEtt/V+sBULueeezbPQt78tfYJDQ/LDbJj5t8eCi2d6hlVpfDjQnmoZ28ZNHCwzJ09l7RTJk6Su+/qpm2skCd8PNyzlyrGL3H5yPvLlsuzQ56RO+/IlK+//Eq5HNB63Muvq2EWEx+JAL7YsFHb42jWJ/rtMXWOkQkTJsrggUPYrtEeZ82YLY/17suNXBs3Ik87mLeSlD6PfrxD2wGWfWAZBo41Q/vRLsV+iYeyMJ94UIE/hl34wR7z+44PacUqF5aOpJYT2gQe6lD2O7Wt4Kg6yIqvqZXomDA5ezL5Xd32Sjnl1AaSoQq5De9xezBoj9d+6sF2743bCAUrIvulB6D2a0jZFkDnZgR9vyEpCAOglYUKCuIcUqUk1ehTgfGNENoNGKUwr2/rWAM4GSGryZsiBBDwRt7B46DKxPwEgMsv+eQDAD1cvgl4WjpmHK36+rg8YxZk3g/6H2TyPPCqPTQIqwTpgii/syeh6TIJJw2IXBqQx+LhhwcUCmU/KqghRycnQDb4JSk8DXlq/HjM8dSVwej86GOKj7eDH942mAFAl6ocWVxLyV/ZvtTuOJmNgzrkO5w8MUDmSZN2H1/bgdq9sTcjKifkQ7vWcFanygKQzoWZSHbiC+ghc/hL1w6Yb8TzYDmoAVkQZnk3B9PEla6IhKB/1Fj5z5J0XviPH+4Z5EcaA/h6rvhvsR0Y336WiHl7WNwAlD2mpUjORPHh9jzTALnEabkE8u/KFbEsZkWk5/QLQbWM2j20DQ3n7JfePDGLpA20uPxAGQ7MTK4lSIOaNY894+CBA4V6I6sWFWwEqwh8uQVPRX4GFDM5frYKQIeIXhcqHWjR4EGHV41Yd4ihp7rGgR/JVNYMfCVG/dDguVHqYDnTw5okPxAAqF++8tSIJpFVNvq5zTYqf0+vNNYVTHrIBRngBzfSD09JALhrnVflgQYFWm2VvtOawBpb3aD1r18hN/OqHR3p89QJlz7TQxkw3AYGAPFZXizrKtE5dzCYufKdBjx9vAp5AF98Fz8KAy8Mxm6GDQVjwRHwShhHqilnthNwLnc8vRyQ324QFYFPVjL/Kh/yanSQ0T5biXAlYDjqztcH5fZ148CBJqVckLaVSUWAPmxvAKTGDlQvB9IP+QEmi5c3LjsbNByRIs436rwa+SAYcfFlMebTycDy5leIsMrQ2q7nnwqkx898Kk0IyqR8ECcpl7UDHw4KS0d/kMnxQbi1h4OUAZsVKBfzYXL4DZDk48o/TAf8ylV59TIgnRD+85rYUe5iKs+qtkY4hRYAPcpnf3ly/SyA2PhZKql1bOVYAx+nOKhlqWMFsgn5wI9H5XA8wGyI9pWqVsfw8zKjVKzc7Gr+Nj7w5kKAh7OSBrCyT4XFNiBdAnEsAfgaEQAn0k7DB/SpvowWpR8gEi6GT5J2uxjU0/NJx4rKsIsRyQ+oF+shbVppGP0MyCcUMhUBz5B7uvTTApEOR+rS9u0xJjc/c+sP6THAMdMA9AsPiqn9Ar3et1O2C/1DXJPXxXWIaLxNmfgyTJZlaPexzA+ypYJ+/NN+gAYcwvOFPEEavk+H8G6KHqUT0oR+Po/OqSYjo4ZUqVFT+xDGQ3cWK8Y59jtc98n+Xfjqnz0EcLRyPCwV5MSPN9pno+Ss/SF/qfcF9WCsVFhefKkBoIFLrxoW+/u27fOjYUiPYQ5ORiBMC/ZorGBencPbKcMRIODvwfwfCZiEyoF7qc+f44dJy0633i49H3mQR57a/VDkPwG5lON6olys5AAAAABJRU5ErkJggg=="/>
          <p:cNvSpPr>
            <a:spLocks noChangeAspect="1" noChangeArrowheads="1"/>
          </p:cNvSpPr>
          <p:nvPr/>
        </p:nvSpPr>
        <p:spPr bwMode="auto">
          <a:xfrm>
            <a:off x="21272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pic>
        <p:nvPicPr>
          <p:cNvPr id="7" name="Imag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Tree>
    <p:extLst>
      <p:ext uri="{BB962C8B-B14F-4D97-AF65-F5344CB8AC3E}">
        <p14:creationId xmlns:p14="http://schemas.microsoft.com/office/powerpoint/2010/main" val="24793315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base">
                <a:spcBef>
                  <a:spcPct val="0"/>
                </a:spcBef>
                <a:spcAft>
                  <a:spcPct val="0"/>
                </a:spcAft>
                <a:defRPr/>
              </a:pPr>
              <a:endParaRPr lang="en-US" sz="1100">
                <a:solidFill>
                  <a:prstClr val="white"/>
                </a:solidFill>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79023" y="101676"/>
            <a:ext cx="10754185" cy="738996"/>
          </a:xfrm>
        </p:spPr>
        <p:txBody>
          <a:bodyPr anchor="ctr">
            <a:noAutofit/>
          </a:bodyPr>
          <a:lstStyle/>
          <a:p>
            <a:pPr algn="l"/>
            <a:r>
              <a:rPr lang="fr-FR" sz="1800" dirty="0">
                <a:solidFill>
                  <a:schemeClr val="tx2"/>
                </a:solidFill>
              </a:rPr>
              <a:t>Chaque référent PRIJ a pour objectif de repérer et accompagner 10 jeunes vers une formation dans les métiers de la sécurité privée en vue des JOP </a:t>
            </a:r>
          </a:p>
        </p:txBody>
      </p:sp>
      <p:sp>
        <p:nvSpPr>
          <p:cNvPr id="7" name="Espace réservé du contenu 2">
            <a:extLst>
              <a:ext uri="{FF2B5EF4-FFF2-40B4-BE49-F238E27FC236}">
                <a16:creationId xmlns:a16="http://schemas.microsoft.com/office/drawing/2014/main" id="{C614979D-E44D-2443-89FD-536EC647344C}"/>
              </a:ext>
            </a:extLst>
          </p:cNvPr>
          <p:cNvSpPr txBox="1">
            <a:spLocks/>
          </p:cNvSpPr>
          <p:nvPr/>
        </p:nvSpPr>
        <p:spPr>
          <a:xfrm>
            <a:off x="646385" y="1974044"/>
            <a:ext cx="5449607" cy="4771306"/>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lang="fr-FR" sz="2000" b="1" kern="1200" smtClean="0">
                <a:solidFill>
                  <a:schemeClr val="accent1"/>
                </a:solidFill>
                <a:effectLst/>
                <a:latin typeface="Verdana" panose="020B0604030504040204" pitchFamily="34" charset="0"/>
                <a:ea typeface="Verdana" panose="020B060403050404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p:txBody>
      </p:sp>
      <p:sp>
        <p:nvSpPr>
          <p:cNvPr id="8" name="Rectangle 7"/>
          <p:cNvSpPr/>
          <p:nvPr/>
        </p:nvSpPr>
        <p:spPr>
          <a:xfrm>
            <a:off x="1179023" y="1111485"/>
            <a:ext cx="10273141" cy="435843"/>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Enjeu n°1 : faire découvrir les métiers de la sécurité privée aux jeunes du PRIJ</a:t>
            </a:r>
          </a:p>
        </p:txBody>
      </p:sp>
      <p:sp>
        <p:nvSpPr>
          <p:cNvPr id="9" name="ZoneTexte 8"/>
          <p:cNvSpPr txBox="1"/>
          <p:nvPr/>
        </p:nvSpPr>
        <p:spPr>
          <a:xfrm>
            <a:off x="1815113" y="1702050"/>
            <a:ext cx="9217024" cy="748795"/>
          </a:xfrm>
          <a:prstGeom prst="rect">
            <a:avLst/>
          </a:prstGeom>
          <a:noFill/>
        </p:spPr>
        <p:txBody>
          <a:bodyPr wrap="square" rtlCol="0">
            <a:spAutoFit/>
          </a:bodyPr>
          <a:lstStyle/>
          <a:p>
            <a:pPr algn="ctr"/>
            <a:r>
              <a:rPr lang="fr-FR" sz="2133" b="1" dirty="0">
                <a:solidFill>
                  <a:schemeClr val="accent1">
                    <a:lumMod val="75000"/>
                  </a:schemeClr>
                </a:solidFill>
              </a:rPr>
              <a:t>Afin d’appuyer cette démarche, une acculturation aux métiers de la sécurité privée a été réalisée au sein de chaque groupe opérationnel </a:t>
            </a:r>
            <a:endParaRPr lang="fr-FR" sz="2400" dirty="0">
              <a:solidFill>
                <a:schemeClr val="accent1">
                  <a:lumMod val="75000"/>
                </a:schemeClr>
              </a:solidFill>
            </a:endParaRPr>
          </a:p>
        </p:txBody>
      </p:sp>
      <p:sp>
        <p:nvSpPr>
          <p:cNvPr id="10" name="Espace réservé du texte 8"/>
          <p:cNvSpPr txBox="1">
            <a:spLocks/>
          </p:cNvSpPr>
          <p:nvPr/>
        </p:nvSpPr>
        <p:spPr>
          <a:xfrm>
            <a:off x="782664" y="2605567"/>
            <a:ext cx="5157735" cy="3311638"/>
          </a:xfrm>
          <a:prstGeom prst="rect">
            <a:avLst/>
          </a:prstGeom>
        </p:spPr>
        <p:txBody>
          <a:bodyPr vert="horz" lIns="0" tIns="0" rIns="0" bIns="0" rtlCol="0">
            <a:normAutofit/>
          </a:bodyPr>
          <a:lstStyle>
            <a:lvl1pPr marL="177800" indent="-177800"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357188"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536575"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714375" indent="-177800"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893763" indent="-179388" algn="l" defTabSz="914400" rtl="0" eaLnBrk="1" latinLnBrk="0" hangingPunct="1">
              <a:lnSpc>
                <a:spcPct val="90000"/>
              </a:lnSpc>
              <a:spcBef>
                <a:spcPts val="0"/>
              </a:spcBef>
              <a:buClr>
                <a:schemeClr val="accent1"/>
              </a:buClr>
              <a:buFont typeface="Arial" panose="020B0604020202020204" pitchFamily="34" charset="0"/>
              <a:buChar char="•"/>
              <a:tabLst/>
              <a:defRPr sz="1300"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fr-FR" sz="1600" b="1" dirty="0"/>
              <a:t>Les représentants Pôle emploi correspondants PRIJ ont été chargés de présenter le kit sectoriel à leur groupe opérationnel.</a:t>
            </a:r>
            <a:r>
              <a:rPr lang="fr-FR" sz="1600" dirty="0"/>
              <a:t> </a:t>
            </a:r>
          </a:p>
          <a:p>
            <a:pPr algn="just"/>
            <a:endParaRPr lang="fr-FR" sz="1600" dirty="0"/>
          </a:p>
          <a:p>
            <a:pPr algn="just"/>
            <a:r>
              <a:rPr lang="fr-FR" sz="1600" dirty="0"/>
              <a:t>Pour rappel ce kit sectoriel ‘sécurité privée’ a été constitué pour développer la connaissance de ce secteur. On y trouve notamment: le contexte de la sécurité, les fiches métiers et leur évolution, le cadre législatif, les formations nécessaires et leur mode de financement, ... </a:t>
            </a:r>
          </a:p>
          <a:p>
            <a:pPr algn="just"/>
            <a:endParaRPr lang="fr-FR" sz="1600" dirty="0"/>
          </a:p>
          <a:p>
            <a:pPr algn="just"/>
            <a:r>
              <a:rPr lang="fr-FR" sz="1600" dirty="0"/>
              <a:t>Le kit a été mis à disposition des référents PRIJ par la préfecture de région</a:t>
            </a:r>
          </a:p>
        </p:txBody>
      </p:sp>
      <p:sp>
        <p:nvSpPr>
          <p:cNvPr id="11" name="ZoneTexte 10"/>
          <p:cNvSpPr txBox="1"/>
          <p:nvPr/>
        </p:nvSpPr>
        <p:spPr>
          <a:xfrm>
            <a:off x="6717670" y="2726362"/>
            <a:ext cx="4896879" cy="2687787"/>
          </a:xfrm>
          <a:prstGeom prst="rect">
            <a:avLst/>
          </a:prstGeom>
          <a:noFill/>
          <a:ln w="19050">
            <a:solidFill>
              <a:schemeClr val="accent1">
                <a:lumMod val="60000"/>
                <a:lumOff val="40000"/>
              </a:schemeClr>
            </a:solidFill>
          </a:ln>
        </p:spPr>
        <p:txBody>
          <a:bodyPr wrap="square" rtlCol="0">
            <a:spAutoFit/>
          </a:bodyPr>
          <a:lstStyle/>
          <a:p>
            <a:pPr algn="just"/>
            <a:r>
              <a:rPr lang="fr-FR" sz="1600" b="1" dirty="0">
                <a:latin typeface="Arial" panose="020B0604020202020204" pitchFamily="34" charset="0"/>
                <a:cs typeface="Arial" panose="020B0604020202020204" pitchFamily="34" charset="0"/>
              </a:rPr>
              <a:t>Autres éléments de communication disponibles</a:t>
            </a:r>
            <a:endParaRPr lang="fr-FR" sz="1333" b="1" dirty="0">
              <a:latin typeface="Arial" panose="020B0604020202020204" pitchFamily="34" charset="0"/>
              <a:cs typeface="Arial" panose="020B0604020202020204" pitchFamily="34" charset="0"/>
            </a:endParaRPr>
          </a:p>
          <a:p>
            <a:pPr algn="just"/>
            <a:endParaRPr lang="fr-FR" sz="1333" b="1" dirty="0">
              <a:latin typeface="Arial" panose="020B0604020202020204" pitchFamily="34" charset="0"/>
              <a:cs typeface="Arial" panose="020B0604020202020204" pitchFamily="34" charset="0"/>
            </a:endParaRPr>
          </a:p>
          <a:p>
            <a:pPr algn="just"/>
            <a:endParaRPr lang="fr-FR" sz="1333" b="1" dirty="0">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fr-FR" sz="1400" dirty="0">
                <a:latin typeface="Arial" panose="020B0604020202020204" pitchFamily="34" charset="0"/>
                <a:cs typeface="Arial" panose="020B0604020202020204" pitchFamily="34" charset="0"/>
              </a:rPr>
              <a:t>Affiches Pôle emploi avec QR Code</a:t>
            </a:r>
          </a:p>
          <a:p>
            <a:pPr marL="285750" indent="-285750" algn="just">
              <a:buFont typeface="Arial" panose="020B0604020202020204" pitchFamily="34" charset="0"/>
              <a:buChar char="•"/>
            </a:pPr>
            <a:r>
              <a:rPr lang="fr-FR" sz="1400" dirty="0">
                <a:latin typeface="Arial" panose="020B0604020202020204" pitchFamily="34" charset="0"/>
                <a:cs typeface="Arial" panose="020B0604020202020204" pitchFamily="34" charset="0"/>
              </a:rPr>
              <a:t>Campagne vidéos / réseau sociaux du GES</a:t>
            </a:r>
          </a:p>
          <a:p>
            <a:pPr marL="285750" indent="-285750" algn="just">
              <a:buFont typeface="Arial" panose="020B0604020202020204" pitchFamily="34" charset="0"/>
              <a:buChar char="•"/>
            </a:pPr>
            <a:r>
              <a:rPr lang="fr-FR" sz="1400" dirty="0">
                <a:latin typeface="Arial" panose="020B0604020202020204" pitchFamily="34" charset="0"/>
                <a:cs typeface="Arial" panose="020B0604020202020204" pitchFamily="34" charset="0"/>
              </a:rPr>
              <a:t>Page web sur pole-emploi.fr : </a:t>
            </a:r>
            <a:r>
              <a:rPr lang="fr-FR" sz="1400" dirty="0">
                <a:latin typeface="Arial" panose="020B0604020202020204" pitchFamily="34" charset="0"/>
                <a:cs typeface="Arial" panose="020B0604020202020204" pitchFamily="34" charset="0"/>
                <a:hlinkClick r:id="rId4"/>
              </a:rPr>
              <a:t>https://www.pole-emploi.fr/actualites/le-dossier/services-a-la-personne/securite-1.html</a:t>
            </a:r>
            <a:endParaRPr lang="fr-FR" sz="1400" dirty="0">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fr-FR" sz="1400" dirty="0">
                <a:latin typeface="Arial" panose="020B0604020202020204" pitchFamily="34" charset="0"/>
                <a:cs typeface="Arial" panose="020B0604020202020204" pitchFamily="34" charset="0"/>
              </a:rPr>
              <a:t>Flyer sur la rémunération pendant la formation 106h PSGE</a:t>
            </a:r>
          </a:p>
          <a:p>
            <a:pPr marL="285750" indent="-285750" algn="just">
              <a:buFont typeface="Arial" panose="020B0604020202020204" pitchFamily="34" charset="0"/>
              <a:buChar char="•"/>
            </a:pPr>
            <a:r>
              <a:rPr lang="fr-FR" sz="1400" dirty="0">
                <a:latin typeface="Arial" panose="020B0604020202020204" pitchFamily="34" charset="0"/>
                <a:cs typeface="Arial" panose="020B0604020202020204" pitchFamily="34" charset="0"/>
              </a:rPr>
              <a:t>Evènement du 5 avril à la préfecture de région dédié à ce public</a:t>
            </a:r>
          </a:p>
        </p:txBody>
      </p:sp>
    </p:spTree>
    <p:extLst>
      <p:ext uri="{BB962C8B-B14F-4D97-AF65-F5344CB8AC3E}">
        <p14:creationId xmlns:p14="http://schemas.microsoft.com/office/powerpoint/2010/main" val="2742104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483E467C-0432-43C6-AE91-AA64EA1EEC54}"/>
              </a:ext>
            </a:extLst>
          </p:cNvPr>
          <p:cNvGrpSpPr/>
          <p:nvPr/>
        </p:nvGrpSpPr>
        <p:grpSpPr>
          <a:xfrm>
            <a:off x="612801" y="236952"/>
            <a:ext cx="461705" cy="468445"/>
            <a:chOff x="612801" y="236952"/>
            <a:chExt cx="461705" cy="468445"/>
          </a:xfrm>
        </p:grpSpPr>
        <p:sp>
          <p:nvSpPr>
            <p:cNvPr id="23" name="Oval 22">
              <a:extLst>
                <a:ext uri="{FF2B5EF4-FFF2-40B4-BE49-F238E27FC236}">
                  <a16:creationId xmlns:a16="http://schemas.microsoft.com/office/drawing/2014/main" id="{7247D662-98BC-470D-B784-ED2F3E6C15B7}"/>
                </a:ext>
              </a:extLst>
            </p:cNvPr>
            <p:cNvSpPr/>
            <p:nvPr/>
          </p:nvSpPr>
          <p:spPr bwMode="auto">
            <a:xfrm>
              <a:off x="612801" y="236952"/>
              <a:ext cx="461705" cy="468445"/>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base">
                <a:spcBef>
                  <a:spcPct val="0"/>
                </a:spcBef>
                <a:spcAft>
                  <a:spcPct val="0"/>
                </a:spcAft>
                <a:defRPr/>
              </a:pPr>
              <a:endParaRPr lang="en-US" sz="1100">
                <a:solidFill>
                  <a:prstClr val="white"/>
                </a:solidFill>
                <a:cs typeface="Calibri" panose="020F0502020204030204" pitchFamily="34" charset="0"/>
              </a:endParaRPr>
            </a:p>
          </p:txBody>
        </p:sp>
        <p:pic>
          <p:nvPicPr>
            <p:cNvPr id="24" name="Graphic 46" descr="Factory">
              <a:extLst>
                <a:ext uri="{FF2B5EF4-FFF2-40B4-BE49-F238E27FC236}">
                  <a16:creationId xmlns:a16="http://schemas.microsoft.com/office/drawing/2014/main" id="{D42B3EAB-EA8C-4461-86F3-966C135FEB0A}"/>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0773" y="288294"/>
              <a:ext cx="365760" cy="365760"/>
            </a:xfrm>
            <a:prstGeom prst="rect">
              <a:avLst/>
            </a:prstGeom>
          </p:spPr>
        </p:pic>
      </p:grpSp>
      <p:sp>
        <p:nvSpPr>
          <p:cNvPr id="27" name="Text Placeholder 4">
            <a:extLst>
              <a:ext uri="{FF2B5EF4-FFF2-40B4-BE49-F238E27FC236}">
                <a16:creationId xmlns:a16="http://schemas.microsoft.com/office/drawing/2014/main" id="{41667E04-414C-41D5-A66B-5537DED854C1}"/>
              </a:ext>
            </a:extLst>
          </p:cNvPr>
          <p:cNvSpPr>
            <a:spLocks noGrp="1"/>
          </p:cNvSpPr>
          <p:nvPr>
            <p:ph type="body" idx="1"/>
          </p:nvPr>
        </p:nvSpPr>
        <p:spPr>
          <a:xfrm>
            <a:off x="1179023" y="101676"/>
            <a:ext cx="10754185" cy="738996"/>
          </a:xfrm>
        </p:spPr>
        <p:txBody>
          <a:bodyPr anchor="ctr">
            <a:noAutofit/>
          </a:bodyPr>
          <a:lstStyle/>
          <a:p>
            <a:pPr algn="l"/>
            <a:r>
              <a:rPr lang="fr-FR" sz="1800" dirty="0">
                <a:solidFill>
                  <a:schemeClr val="tx2"/>
                </a:solidFill>
              </a:rPr>
              <a:t>Chaque référent PRIJ a pour objectif de repérer et accompagner 10 jeunes vers une formation dans les métiers de la sécurité privée en vue des JOP </a:t>
            </a:r>
          </a:p>
        </p:txBody>
      </p:sp>
      <p:sp>
        <p:nvSpPr>
          <p:cNvPr id="7" name="Espace réservé du contenu 2">
            <a:extLst>
              <a:ext uri="{FF2B5EF4-FFF2-40B4-BE49-F238E27FC236}">
                <a16:creationId xmlns:a16="http://schemas.microsoft.com/office/drawing/2014/main" id="{C614979D-E44D-2443-89FD-536EC647344C}"/>
              </a:ext>
            </a:extLst>
          </p:cNvPr>
          <p:cNvSpPr txBox="1">
            <a:spLocks/>
          </p:cNvSpPr>
          <p:nvPr/>
        </p:nvSpPr>
        <p:spPr>
          <a:xfrm>
            <a:off x="646385" y="1974044"/>
            <a:ext cx="5449607" cy="4771306"/>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lang="fr-FR" sz="2000" b="1" kern="1200" smtClean="0">
                <a:solidFill>
                  <a:schemeClr val="accent1"/>
                </a:solidFill>
                <a:effectLst/>
                <a:latin typeface="Verdana" panose="020B0604030504040204" pitchFamily="34" charset="0"/>
                <a:ea typeface="Verdana" panose="020B060403050404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a:p>
            <a:pPr marL="177800" indent="-177800" algn="l">
              <a:lnSpc>
                <a:spcPct val="100000"/>
              </a:lnSpc>
              <a:spcBef>
                <a:spcPts val="0"/>
              </a:spcBef>
              <a:buFontTx/>
              <a:buChar char="-"/>
            </a:pPr>
            <a:endParaRPr sz="1400" b="0" dirty="0">
              <a:solidFill>
                <a:srgbClr val="18073A"/>
              </a:solidFill>
              <a:latin typeface="Calibri" panose="020F0502020204030204"/>
            </a:endParaRPr>
          </a:p>
        </p:txBody>
      </p:sp>
      <p:sp>
        <p:nvSpPr>
          <p:cNvPr id="8" name="Rectangle 7"/>
          <p:cNvSpPr/>
          <p:nvPr/>
        </p:nvSpPr>
        <p:spPr>
          <a:xfrm>
            <a:off x="1179023" y="1111485"/>
            <a:ext cx="10273141" cy="707837"/>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Enjeu n°2 : rendre effective l’inscription en formation lorsque le jeune a exprimé son intérêt</a:t>
            </a:r>
          </a:p>
        </p:txBody>
      </p:sp>
      <p:sp>
        <p:nvSpPr>
          <p:cNvPr id="9" name="ZoneTexte 8"/>
          <p:cNvSpPr txBox="1"/>
          <p:nvPr/>
        </p:nvSpPr>
        <p:spPr>
          <a:xfrm>
            <a:off x="1115680" y="1885527"/>
            <a:ext cx="10349419" cy="369332"/>
          </a:xfrm>
          <a:prstGeom prst="rect">
            <a:avLst/>
          </a:prstGeom>
          <a:noFill/>
        </p:spPr>
        <p:txBody>
          <a:bodyPr wrap="square" rtlCol="0">
            <a:spAutoFit/>
          </a:bodyPr>
          <a:lstStyle/>
          <a:p>
            <a:pPr algn="ctr"/>
            <a:r>
              <a:rPr lang="fr-FR" b="1" dirty="0">
                <a:solidFill>
                  <a:schemeClr val="accent1">
                    <a:lumMod val="75000"/>
                  </a:schemeClr>
                </a:solidFill>
              </a:rPr>
              <a:t>Afin d’appuyer les référents du PRIJ, Pôle emploi a créé une plate-forme facilitant les entrées en formation</a:t>
            </a:r>
            <a:endParaRPr lang="fr-FR" dirty="0">
              <a:solidFill>
                <a:schemeClr val="accent1">
                  <a:lumMod val="75000"/>
                </a:schemeClr>
              </a:solidFill>
            </a:endParaRPr>
          </a:p>
        </p:txBody>
      </p:sp>
      <p:sp>
        <p:nvSpPr>
          <p:cNvPr id="2" name="Rectangle 1"/>
          <p:cNvSpPr/>
          <p:nvPr/>
        </p:nvSpPr>
        <p:spPr>
          <a:xfrm>
            <a:off x="753374" y="2448794"/>
            <a:ext cx="10938294" cy="3539430"/>
          </a:xfrm>
          <a:prstGeom prst="rect">
            <a:avLst/>
          </a:prstGeom>
        </p:spPr>
        <p:txBody>
          <a:bodyPr wrap="square">
            <a:spAutoFit/>
          </a:bodyPr>
          <a:lstStyle/>
          <a:p>
            <a:r>
              <a:rPr lang="fr-FR" sz="1400" b="1" dirty="0">
                <a:solidFill>
                  <a:srgbClr val="16519F"/>
                </a:solidFill>
                <a:latin typeface="Pole Emploi PRO" panose="02000503040000020004" pitchFamily="2" charset="77"/>
              </a:rPr>
              <a:t>Cette plateforme est accessible par téléphone du lundi au jeudi 9h -17h ou le vendredi 9h -12h </a:t>
            </a:r>
          </a:p>
          <a:p>
            <a:r>
              <a:rPr lang="fr-FR" sz="1400" b="1" dirty="0">
                <a:solidFill>
                  <a:srgbClr val="16519F"/>
                </a:solidFill>
                <a:latin typeface="Pole Emploi PRO" panose="02000503040000020004" pitchFamily="2" charset="77"/>
              </a:rPr>
              <a:t>possibilité aux heures de fermeture de demander un rappel en ligne</a:t>
            </a:r>
          </a:p>
          <a:p>
            <a:r>
              <a:rPr lang="fr-FR" sz="1400" dirty="0"/>
              <a:t>&gt;&gt; pour accéder au service : </a:t>
            </a:r>
            <a:r>
              <a:rPr lang="fr-FR" sz="1400" dirty="0">
                <a:hlinkClick r:id="rId4"/>
              </a:rPr>
              <a:t>http://plmpl.fr/c/evEjW</a:t>
            </a:r>
            <a:r>
              <a:rPr lang="fr-FR" sz="1400" dirty="0"/>
              <a:t>  / 09 84 98 59 41</a:t>
            </a:r>
          </a:p>
          <a:p>
            <a:endParaRPr lang="fr-FR" sz="1400" dirty="0"/>
          </a:p>
          <a:p>
            <a:endParaRPr lang="fr-FR" sz="1400" b="1" dirty="0">
              <a:solidFill>
                <a:srgbClr val="16519F"/>
              </a:solidFill>
              <a:latin typeface="Pole Emploi PRO" panose="02000503040000020004" pitchFamily="2" charset="77"/>
            </a:endParaRPr>
          </a:p>
          <a:p>
            <a:r>
              <a:rPr lang="fr-FR" sz="1400" b="1" dirty="0">
                <a:solidFill>
                  <a:srgbClr val="16519F"/>
                </a:solidFill>
                <a:latin typeface="Pole Emploi PRO" panose="02000503040000020004" pitchFamily="2" charset="77"/>
              </a:rPr>
              <a:t>Ce qui est attendu des référents PRIJ : </a:t>
            </a: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Contacter cette plateforme téléphonique avec le jeune désirant être inscrit en formation</a:t>
            </a: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Accompagner le jeune dans la collecte des pièces nécessaires à la constitution de son dossier et garantir leur envoi à Pôle emploi</a:t>
            </a:r>
            <a:endParaRPr lang="fr-FR" sz="1400" b="1" dirty="0">
              <a:solidFill>
                <a:srgbClr val="16519F"/>
              </a:solidFill>
              <a:latin typeface="Pole Emploi PRO" panose="02000503040000020004" pitchFamily="2" charset="77"/>
            </a:endParaRP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Suivre le jeune et s’assurer de son entrée effective en formation</a:t>
            </a:r>
          </a:p>
          <a:p>
            <a:br>
              <a:rPr lang="fr-FR" sz="1400" b="1" dirty="0">
                <a:solidFill>
                  <a:srgbClr val="16519F"/>
                </a:solidFill>
                <a:latin typeface="Pole Emploi PRO" panose="02000503040000020004" pitchFamily="2" charset="77"/>
              </a:rPr>
            </a:br>
            <a:r>
              <a:rPr lang="fr-FR" sz="1400" b="1" dirty="0">
                <a:solidFill>
                  <a:srgbClr val="16519F"/>
                </a:solidFill>
                <a:latin typeface="Pole Emploi PRO" panose="02000503040000020004" pitchFamily="2" charset="77"/>
              </a:rPr>
              <a:t>Ce que prend en charge Pôle emploi</a:t>
            </a: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Inscription du jeune en formation et mise en place de la rémunération associée </a:t>
            </a: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Lien avec le CNAPS pour l’autorisation d’entrée en formation</a:t>
            </a:r>
          </a:p>
          <a:p>
            <a:pPr marL="285750" indent="-285750">
              <a:buFont typeface="Arial" panose="020B0604020202020204" pitchFamily="34" charset="0"/>
              <a:buChar char="•"/>
            </a:pPr>
            <a:r>
              <a:rPr lang="fr-FR" sz="1400" dirty="0">
                <a:solidFill>
                  <a:srgbClr val="16519F"/>
                </a:solidFill>
                <a:latin typeface="Pole Emploi PRO" panose="02000503040000020004" pitchFamily="2" charset="77"/>
              </a:rPr>
              <a:t>Association du jeune à un réseau social des sortants de formation sécurité privée et mise en relation avec les entreprises</a:t>
            </a:r>
          </a:p>
        </p:txBody>
      </p:sp>
      <p:sp>
        <p:nvSpPr>
          <p:cNvPr id="3" name="Rectangle 2"/>
          <p:cNvSpPr/>
          <p:nvPr/>
        </p:nvSpPr>
        <p:spPr>
          <a:xfrm>
            <a:off x="186709" y="2448794"/>
            <a:ext cx="656944" cy="707886"/>
          </a:xfrm>
          <a:prstGeom prst="rect">
            <a:avLst/>
          </a:prstGeom>
        </p:spPr>
        <p:txBody>
          <a:bodyPr wrap="square">
            <a:spAutoFit/>
          </a:bodyPr>
          <a:lstStyle/>
          <a:p>
            <a:r>
              <a:rPr lang="fr-FR" sz="4000" b="1" dirty="0">
                <a:solidFill>
                  <a:srgbClr val="16519F"/>
                </a:solidFill>
                <a:latin typeface="Pole Emploi PRO" panose="02000503040000020004" pitchFamily="2" charset="77"/>
                <a:sym typeface="Wingdings" panose="05000000000000000000" pitchFamily="2" charset="2"/>
              </a:rPr>
              <a:t></a:t>
            </a:r>
            <a:endParaRPr lang="fr-FR" sz="4000" dirty="0"/>
          </a:p>
        </p:txBody>
      </p:sp>
    </p:spTree>
    <p:extLst>
      <p:ext uri="{BB962C8B-B14F-4D97-AF65-F5344CB8AC3E}">
        <p14:creationId xmlns:p14="http://schemas.microsoft.com/office/powerpoint/2010/main" val="3103426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numéro de diapositive 4"/>
          <p:cNvSpPr>
            <a:spLocks noGrp="1"/>
          </p:cNvSpPr>
          <p:nvPr>
            <p:ph type="sldNum" sz="quarter" idx="12"/>
          </p:nvPr>
        </p:nvSpPr>
        <p:spPr/>
        <p:txBody>
          <a:bodyPr/>
          <a:lstStyle/>
          <a:p>
            <a:fld id="{C814DB2B-3EFD-4766-A6C9-C9A5E84D2897}" type="slidenum">
              <a:rPr lang="fr-FR" smtClean="0">
                <a:solidFill>
                  <a:srgbClr val="FFFFFF"/>
                </a:solidFill>
              </a:rPr>
              <a:pPr/>
              <a:t>9</a:t>
            </a:fld>
            <a:endParaRPr lang="fr-FR">
              <a:solidFill>
                <a:srgbClr val="FFFFFF"/>
              </a:solidFill>
            </a:endParaRPr>
          </a:p>
        </p:txBody>
      </p:sp>
      <p:sp>
        <p:nvSpPr>
          <p:cNvPr id="6" name="Espace réservé du texte 5"/>
          <p:cNvSpPr>
            <a:spLocks noGrp="1"/>
          </p:cNvSpPr>
          <p:nvPr>
            <p:ph type="body" sz="quarter" idx="15"/>
          </p:nvPr>
        </p:nvSpPr>
        <p:spPr>
          <a:xfrm>
            <a:off x="1072434" y="227483"/>
            <a:ext cx="10409652" cy="331304"/>
          </a:xfrm>
          <a:solidFill>
            <a:schemeClr val="accent3">
              <a:lumMod val="75000"/>
            </a:schemeClr>
          </a:solidFill>
        </p:spPr>
        <p:txBody>
          <a:bodyPr>
            <a:noAutofit/>
          </a:bodyPr>
          <a:lstStyle/>
          <a:p>
            <a:pPr algn="ctr"/>
            <a:r>
              <a:rPr lang="fr-FR" sz="2000" dirty="0"/>
              <a:t>CONTACTER POLE EMPLOI</a:t>
            </a:r>
          </a:p>
        </p:txBody>
      </p:sp>
      <p:pic>
        <p:nvPicPr>
          <p:cNvPr id="1026" name="Picture 2" descr="https://www.pole-emploi.fr/files/live/sites/PE/files/fichiers-en-telechargement/fichiers-en-telechargement---dem/parcours-etudiant-securite_infographie.pn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118441" y="931653"/>
            <a:ext cx="9978195" cy="487483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852882" y="4430104"/>
            <a:ext cx="2415918" cy="1200329"/>
          </a:xfrm>
          <a:prstGeom prst="rect">
            <a:avLst/>
          </a:prstGeom>
        </p:spPr>
        <p:txBody>
          <a:bodyPr wrap="none">
            <a:spAutoFit/>
          </a:bodyPr>
          <a:lstStyle/>
          <a:p>
            <a:r>
              <a:rPr lang="fr-FR" dirty="0">
                <a:hlinkClick r:id="rId3"/>
              </a:rPr>
              <a:t>http://plmpl.fr/c/evEjW</a:t>
            </a:r>
            <a:endParaRPr lang="fr-FR" dirty="0"/>
          </a:p>
          <a:p>
            <a:endParaRPr lang="fr-FR" dirty="0"/>
          </a:p>
          <a:p>
            <a:r>
              <a:rPr lang="fr-FR" dirty="0"/>
              <a:t>09 84 98 59 41</a:t>
            </a:r>
          </a:p>
          <a:p>
            <a:endParaRPr lang="fr-FR" dirty="0"/>
          </a:p>
        </p:txBody>
      </p:sp>
    </p:spTree>
    <p:extLst>
      <p:ext uri="{BB962C8B-B14F-4D97-AF65-F5344CB8AC3E}">
        <p14:creationId xmlns:p14="http://schemas.microsoft.com/office/powerpoint/2010/main" val="213481754"/>
      </p:ext>
    </p:extLst>
  </p:cSld>
  <p:clrMapOvr>
    <a:masterClrMapping/>
  </p:clrMapOvr>
</p:sld>
</file>

<file path=ppt/theme/theme1.xml><?xml version="1.0" encoding="utf-8"?>
<a:theme xmlns:a="http://schemas.openxmlformats.org/drawingml/2006/main" name="Thème Office">
  <a:themeElements>
    <a:clrScheme name="PoleEmploi_Couleur Interne">
      <a:dk1>
        <a:srgbClr val="18073A"/>
      </a:dk1>
      <a:lt1>
        <a:srgbClr val="FFFFFF"/>
      </a:lt1>
      <a:dk2>
        <a:srgbClr val="003C7C"/>
      </a:dk2>
      <a:lt2>
        <a:srgbClr val="E7E6E6"/>
      </a:lt2>
      <a:accent1>
        <a:srgbClr val="CD1251"/>
      </a:accent1>
      <a:accent2>
        <a:srgbClr val="16519F"/>
      </a:accent2>
      <a:accent3>
        <a:srgbClr val="0E79BF"/>
      </a:accent3>
      <a:accent4>
        <a:srgbClr val="EA5475"/>
      </a:accent4>
      <a:accent5>
        <a:srgbClr val="951641"/>
      </a:accent5>
      <a:accent6>
        <a:srgbClr val="EBD0DA"/>
      </a:accent6>
      <a:hlink>
        <a:srgbClr val="0E79BF"/>
      </a:hlink>
      <a:folHlink>
        <a:srgbClr val="FCBC0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hème Office">
  <a:themeElements>
    <a:clrScheme name="PoleEmploi_CharteDef">
      <a:dk1>
        <a:srgbClr val="18073A"/>
      </a:dk1>
      <a:lt1>
        <a:srgbClr val="FFFFFF"/>
      </a:lt1>
      <a:dk2>
        <a:srgbClr val="003C7C"/>
      </a:dk2>
      <a:lt2>
        <a:srgbClr val="E7E6E6"/>
      </a:lt2>
      <a:accent1>
        <a:srgbClr val="DA0719"/>
      </a:accent1>
      <a:accent2>
        <a:srgbClr val="16519F"/>
      </a:accent2>
      <a:accent3>
        <a:srgbClr val="0E79BF"/>
      </a:accent3>
      <a:accent4>
        <a:srgbClr val="FF5950"/>
      </a:accent4>
      <a:accent5>
        <a:srgbClr val="599D78"/>
      </a:accent5>
      <a:accent6>
        <a:srgbClr val="CD1251"/>
      </a:accent6>
      <a:hlink>
        <a:srgbClr val="0E79BF"/>
      </a:hlink>
      <a:folHlink>
        <a:srgbClr val="FCBC05"/>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onception personnalisé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OPIL_GJU_0807021_V1.pptx" id="{59B6AEC9-577E-4C22-B9B6-70AF2D62D6EC}" vid="{4FCA431A-9F06-4774-B15D-9E586A256D87}"/>
    </a:ext>
  </a:extLst>
</a:theme>
</file>

<file path=ppt/theme/theme4.xml><?xml version="1.0" encoding="utf-8"?>
<a:theme xmlns:a="http://schemas.openxmlformats.org/drawingml/2006/main" name="1_Conception personnalisé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OPIL_GJU_0807021_V1.pptx" id="{59B6AEC9-577E-4C22-B9B6-70AF2D62D6EC}" vid="{4FCA431A-9F06-4774-B15D-9E586A256D87}"/>
    </a:ext>
  </a:extLst>
</a:theme>
</file>

<file path=ppt/theme/theme5.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1428</TotalTime>
  <Words>2310</Words>
  <Application>Microsoft Office PowerPoint</Application>
  <PresentationFormat>Grand écran</PresentationFormat>
  <Paragraphs>225</Paragraphs>
  <Slides>17</Slides>
  <Notes>4</Notes>
  <HiddenSlides>0</HiddenSlides>
  <MMClips>0</MMClips>
  <ScaleCrop>false</ScaleCrop>
  <HeadingPairs>
    <vt:vector size="8" baseType="variant">
      <vt:variant>
        <vt:lpstr>Polices utilisées</vt:lpstr>
      </vt:variant>
      <vt:variant>
        <vt:i4>11</vt:i4>
      </vt:variant>
      <vt:variant>
        <vt:lpstr>Thème</vt:lpstr>
      </vt:variant>
      <vt:variant>
        <vt:i4>4</vt:i4>
      </vt:variant>
      <vt:variant>
        <vt:lpstr>Titres des diapositives</vt:lpstr>
      </vt:variant>
      <vt:variant>
        <vt:i4>17</vt:i4>
      </vt:variant>
      <vt:variant>
        <vt:lpstr>Diaporamas personnalisés</vt:lpstr>
      </vt:variant>
      <vt:variant>
        <vt:i4>11</vt:i4>
      </vt:variant>
    </vt:vector>
  </HeadingPairs>
  <TitlesOfParts>
    <vt:vector size="43" baseType="lpstr">
      <vt:lpstr>Bliss Bold</vt:lpstr>
      <vt:lpstr>Bliss Medium</vt:lpstr>
      <vt:lpstr>Bliss Regular</vt:lpstr>
      <vt:lpstr>BlissCaps Bold</vt:lpstr>
      <vt:lpstr>Helvetica Neue</vt:lpstr>
      <vt:lpstr>Pole Emploi PRO</vt:lpstr>
      <vt:lpstr>Pole Emploi PRO Light</vt:lpstr>
      <vt:lpstr>Arial</vt:lpstr>
      <vt:lpstr>Calibri</vt:lpstr>
      <vt:lpstr>Verdana</vt:lpstr>
      <vt:lpstr>Wingdings</vt:lpstr>
      <vt:lpstr>Thème Office</vt:lpstr>
      <vt:lpstr>1_Thème Office</vt:lpstr>
      <vt:lpstr>Conception personnalisée</vt:lpstr>
      <vt:lpstr>1_Conception personnalisée</vt:lpstr>
      <vt:lpstr>    Pôle emploi   Sécurité privée</vt:lpstr>
      <vt:lpstr>1) Contexte - enjeux</vt:lpstr>
      <vt:lpstr>Présentation PowerPoint</vt:lpstr>
      <vt:lpstr>Présentation PowerPoint</vt:lpstr>
      <vt:lpstr>Présentation PowerPoint</vt:lpstr>
      <vt:lpstr>2) Organisation pour former les Jeunes du PRIJ</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INTERIMAIRES</vt:lpstr>
      <vt:lpstr>INSCRIPTION DU JEUNE</vt:lpstr>
      <vt:lpstr>PRIME</vt:lpstr>
      <vt:lpstr>CONTACTER POLE EMPLOI</vt:lpstr>
      <vt:lpstr>E2C EPIDE</vt:lpstr>
      <vt:lpstr>FOCUS METIER SECU</vt:lpstr>
      <vt:lpstr>PREREQUIS METIER SECU</vt:lpstr>
      <vt:lpstr>CONTACTER PE PRIJ</vt:lpstr>
      <vt:lpstr>INSCRIPTION JEUNE PRIJ</vt:lpstr>
      <vt:lpstr>PRIME JEUNE PRIJ</vt:lpstr>
      <vt:lpstr>PRIJ</vt:lpstr>
    </vt:vector>
  </TitlesOfParts>
  <Company>Pôle Emploi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Charte graphique Pôle emploi - Gabarit ppt Interne (2022)</dc:title>
  <dc:creator>Najat SEMDANI</dc:creator>
  <cp:lastModifiedBy>Raphaëlle Pienne</cp:lastModifiedBy>
  <cp:revision>120</cp:revision>
  <cp:lastPrinted>2023-03-07T08:21:09Z</cp:lastPrinted>
  <dcterms:created xsi:type="dcterms:W3CDTF">2022-01-03T08:40:06Z</dcterms:created>
  <dcterms:modified xsi:type="dcterms:W3CDTF">2023-03-30T14:10:18Z</dcterms:modified>
</cp:coreProperties>
</file>